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5" r:id="rId8"/>
    <p:sldId id="276" r:id="rId9"/>
    <p:sldId id="269" r:id="rId10"/>
    <p:sldId id="272" r:id="rId11"/>
    <p:sldId id="261" r:id="rId12"/>
    <p:sldId id="273" r:id="rId13"/>
    <p:sldId id="274" r:id="rId14"/>
    <p:sldId id="264" r:id="rId15"/>
    <p:sldId id="265" r:id="rId16"/>
    <p:sldId id="266" r:id="rId17"/>
    <p:sldId id="277" r:id="rId18"/>
    <p:sldId id="278" r:id="rId19"/>
    <p:sldId id="299" r:id="rId20"/>
    <p:sldId id="279" r:id="rId21"/>
    <p:sldId id="281" r:id="rId22"/>
    <p:sldId id="282" r:id="rId23"/>
    <p:sldId id="283" r:id="rId24"/>
    <p:sldId id="300" r:id="rId25"/>
    <p:sldId id="307" r:id="rId26"/>
    <p:sldId id="284" r:id="rId27"/>
    <p:sldId id="301" r:id="rId28"/>
    <p:sldId id="302" r:id="rId29"/>
    <p:sldId id="285" r:id="rId30"/>
    <p:sldId id="303" r:id="rId31"/>
    <p:sldId id="286" r:id="rId32"/>
    <p:sldId id="287" r:id="rId33"/>
    <p:sldId id="288" r:id="rId34"/>
    <p:sldId id="304" r:id="rId35"/>
    <p:sldId id="289" r:id="rId36"/>
    <p:sldId id="305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8" r:id="rId45"/>
    <p:sldId id="297" r:id="rId46"/>
    <p:sldId id="298" r:id="rId47"/>
    <p:sldId id="309" r:id="rId48"/>
    <p:sldId id="30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9EA16EA-2982-40F2-ABF5-54C7C26FA52F}">
          <p14:sldIdLst>
            <p14:sldId id="256"/>
            <p14:sldId id="271"/>
            <p14:sldId id="257"/>
            <p14:sldId id="258"/>
            <p14:sldId id="259"/>
            <p14:sldId id="260"/>
            <p14:sldId id="275"/>
            <p14:sldId id="276"/>
            <p14:sldId id="269"/>
            <p14:sldId id="272"/>
            <p14:sldId id="261"/>
            <p14:sldId id="273"/>
            <p14:sldId id="274"/>
            <p14:sldId id="264"/>
            <p14:sldId id="265"/>
            <p14:sldId id="266"/>
            <p14:sldId id="277"/>
            <p14:sldId id="278"/>
            <p14:sldId id="299"/>
            <p14:sldId id="279"/>
            <p14:sldId id="281"/>
            <p14:sldId id="282"/>
            <p14:sldId id="283"/>
            <p14:sldId id="300"/>
            <p14:sldId id="307"/>
            <p14:sldId id="284"/>
            <p14:sldId id="301"/>
            <p14:sldId id="302"/>
            <p14:sldId id="285"/>
            <p14:sldId id="303"/>
            <p14:sldId id="286"/>
            <p14:sldId id="287"/>
            <p14:sldId id="288"/>
            <p14:sldId id="304"/>
            <p14:sldId id="289"/>
            <p14:sldId id="305"/>
            <p14:sldId id="290"/>
            <p14:sldId id="291"/>
            <p14:sldId id="292"/>
            <p14:sldId id="293"/>
            <p14:sldId id="294"/>
            <p14:sldId id="295"/>
            <p14:sldId id="296"/>
            <p14:sldId id="308"/>
            <p14:sldId id="297"/>
            <p14:sldId id="298"/>
            <p14:sldId id="309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Proyecto_Tesis\Gener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4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4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4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Libro5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Libro5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Libro5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_Tesis\IPAC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_Tesis\IPA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Proyecto_Tesis\Stage2-1-SB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6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Proyecto_Tesis\Stage2-1-SB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Throughput (Mbps)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Hoja1!$P$1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5753499562554681E-2"/>
                  <c:y val="0.1235958005249344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Hoja1!$O$2:$O$5000</c:f>
              <c:numCache>
                <c:formatCode>General</c:formatCode>
                <c:ptCount val="4999"/>
                <c:pt idx="0">
                  <c:v>2.0115905600000011E-2</c:v>
                </c:pt>
                <c:pt idx="1">
                  <c:v>4.011590559999996E-2</c:v>
                </c:pt>
                <c:pt idx="2">
                  <c:v>6.0115905599999964E-2</c:v>
                </c:pt>
                <c:pt idx="3">
                  <c:v>8.0115905600000023E-2</c:v>
                </c:pt>
                <c:pt idx="4">
                  <c:v>0.1001159056</c:v>
                </c:pt>
                <c:pt idx="5">
                  <c:v>0.1201159056</c:v>
                </c:pt>
                <c:pt idx="6">
                  <c:v>0.14011590560000001</c:v>
                </c:pt>
                <c:pt idx="7">
                  <c:v>0.1601159056</c:v>
                </c:pt>
                <c:pt idx="8">
                  <c:v>0.18011590560000001</c:v>
                </c:pt>
                <c:pt idx="9">
                  <c:v>0.2001159056</c:v>
                </c:pt>
                <c:pt idx="10">
                  <c:v>0.22011590559999999</c:v>
                </c:pt>
                <c:pt idx="11">
                  <c:v>0.24011590560000001</c:v>
                </c:pt>
                <c:pt idx="12">
                  <c:v>0.26011590559999997</c:v>
                </c:pt>
                <c:pt idx="13">
                  <c:v>0.28011590560000021</c:v>
                </c:pt>
                <c:pt idx="14">
                  <c:v>0.30011590560000023</c:v>
                </c:pt>
                <c:pt idx="15">
                  <c:v>0.32011590560000036</c:v>
                </c:pt>
                <c:pt idx="16">
                  <c:v>0.34011590560000021</c:v>
                </c:pt>
                <c:pt idx="17">
                  <c:v>0.36011590560000023</c:v>
                </c:pt>
                <c:pt idx="18">
                  <c:v>0.38011590560000041</c:v>
                </c:pt>
                <c:pt idx="19">
                  <c:v>0.40011590560000021</c:v>
                </c:pt>
                <c:pt idx="20">
                  <c:v>0.42011590560000023</c:v>
                </c:pt>
                <c:pt idx="21">
                  <c:v>0.44011590560000002</c:v>
                </c:pt>
                <c:pt idx="22">
                  <c:v>0.46011590560000021</c:v>
                </c:pt>
                <c:pt idx="23">
                  <c:v>0.48011590560000023</c:v>
                </c:pt>
                <c:pt idx="24">
                  <c:v>0.50011590559999997</c:v>
                </c:pt>
                <c:pt idx="25">
                  <c:v>0.52011590559999998</c:v>
                </c:pt>
                <c:pt idx="26">
                  <c:v>0.5401159056</c:v>
                </c:pt>
                <c:pt idx="27">
                  <c:v>0.56011590560000002</c:v>
                </c:pt>
                <c:pt idx="28">
                  <c:v>0.58011590559999959</c:v>
                </c:pt>
                <c:pt idx="29">
                  <c:v>0.60011590560000005</c:v>
                </c:pt>
                <c:pt idx="30">
                  <c:v>0.62011590560000041</c:v>
                </c:pt>
                <c:pt idx="31">
                  <c:v>0.64011590560000042</c:v>
                </c:pt>
                <c:pt idx="32">
                  <c:v>0.66011590560000044</c:v>
                </c:pt>
                <c:pt idx="33">
                  <c:v>0.68011590560000001</c:v>
                </c:pt>
                <c:pt idx="34">
                  <c:v>0.70011590560000003</c:v>
                </c:pt>
                <c:pt idx="35">
                  <c:v>0.72011590560000005</c:v>
                </c:pt>
                <c:pt idx="36">
                  <c:v>0.7401159056000004</c:v>
                </c:pt>
                <c:pt idx="37">
                  <c:v>0.76011590560000042</c:v>
                </c:pt>
                <c:pt idx="38">
                  <c:v>0.78011590559999999</c:v>
                </c:pt>
                <c:pt idx="39">
                  <c:v>0.80011590560000001</c:v>
                </c:pt>
                <c:pt idx="40">
                  <c:v>0.82011590560000003</c:v>
                </c:pt>
                <c:pt idx="41">
                  <c:v>0.84011590560000005</c:v>
                </c:pt>
                <c:pt idx="42">
                  <c:v>0.86011590559999995</c:v>
                </c:pt>
                <c:pt idx="43">
                  <c:v>0.88011590559999997</c:v>
                </c:pt>
                <c:pt idx="44">
                  <c:v>0.90011590559999999</c:v>
                </c:pt>
                <c:pt idx="45">
                  <c:v>0.92011590560000001</c:v>
                </c:pt>
                <c:pt idx="46">
                  <c:v>0.94011590560000002</c:v>
                </c:pt>
                <c:pt idx="47">
                  <c:v>0.96011590560000004</c:v>
                </c:pt>
                <c:pt idx="48">
                  <c:v>0.9801159055999995</c:v>
                </c:pt>
                <c:pt idx="49">
                  <c:v>1.0001159056000009</c:v>
                </c:pt>
                <c:pt idx="50">
                  <c:v>1.0201159056000009</c:v>
                </c:pt>
                <c:pt idx="51">
                  <c:v>1.0401159056000009</c:v>
                </c:pt>
                <c:pt idx="52">
                  <c:v>1.0601159056000009</c:v>
                </c:pt>
                <c:pt idx="53">
                  <c:v>1.0801159056000009</c:v>
                </c:pt>
                <c:pt idx="54">
                  <c:v>1.1001159056000009</c:v>
                </c:pt>
                <c:pt idx="55">
                  <c:v>1.120115905600001</c:v>
                </c:pt>
                <c:pt idx="56">
                  <c:v>1.1401159056000012</c:v>
                </c:pt>
                <c:pt idx="57">
                  <c:v>1.1601159056000014</c:v>
                </c:pt>
                <c:pt idx="58">
                  <c:v>1.180115905600001</c:v>
                </c:pt>
                <c:pt idx="59">
                  <c:v>1.2001159055999999</c:v>
                </c:pt>
                <c:pt idx="60">
                  <c:v>1.2201159055999999</c:v>
                </c:pt>
                <c:pt idx="61">
                  <c:v>1.2401159056000008</c:v>
                </c:pt>
                <c:pt idx="62">
                  <c:v>1.2601159056000009</c:v>
                </c:pt>
                <c:pt idx="63">
                  <c:v>1.2801159056000009</c:v>
                </c:pt>
                <c:pt idx="64">
                  <c:v>1.3001159056000009</c:v>
                </c:pt>
                <c:pt idx="65">
                  <c:v>1.3201159056000009</c:v>
                </c:pt>
                <c:pt idx="66">
                  <c:v>1.3401159056000009</c:v>
                </c:pt>
                <c:pt idx="67">
                  <c:v>1.360115905600001</c:v>
                </c:pt>
                <c:pt idx="68">
                  <c:v>1.380115905600001</c:v>
                </c:pt>
                <c:pt idx="69">
                  <c:v>1.4001159056000001</c:v>
                </c:pt>
                <c:pt idx="70">
                  <c:v>1.4201159055999999</c:v>
                </c:pt>
                <c:pt idx="71">
                  <c:v>1.4401159055999999</c:v>
                </c:pt>
                <c:pt idx="72">
                  <c:v>1.4601159055999999</c:v>
                </c:pt>
                <c:pt idx="73">
                  <c:v>1.4801159055999999</c:v>
                </c:pt>
                <c:pt idx="74">
                  <c:v>1.5001159056000009</c:v>
                </c:pt>
                <c:pt idx="75">
                  <c:v>1.5201159056000009</c:v>
                </c:pt>
                <c:pt idx="76">
                  <c:v>1.5401159056000009</c:v>
                </c:pt>
                <c:pt idx="77">
                  <c:v>1.5601159056000009</c:v>
                </c:pt>
                <c:pt idx="78">
                  <c:v>1.5801159056000009</c:v>
                </c:pt>
                <c:pt idx="79">
                  <c:v>1.6001159056000009</c:v>
                </c:pt>
                <c:pt idx="80">
                  <c:v>1.620115905600001</c:v>
                </c:pt>
                <c:pt idx="81">
                  <c:v>1.6401159056000012</c:v>
                </c:pt>
                <c:pt idx="82">
                  <c:v>1.6601159056000014</c:v>
                </c:pt>
                <c:pt idx="83">
                  <c:v>1.680115905600001</c:v>
                </c:pt>
                <c:pt idx="84">
                  <c:v>1.7001159055999999</c:v>
                </c:pt>
                <c:pt idx="85">
                  <c:v>1.7201159055999999</c:v>
                </c:pt>
                <c:pt idx="86">
                  <c:v>1.7401159056000008</c:v>
                </c:pt>
                <c:pt idx="87">
                  <c:v>1.7601159056000009</c:v>
                </c:pt>
                <c:pt idx="88">
                  <c:v>1.7801159056000009</c:v>
                </c:pt>
                <c:pt idx="89">
                  <c:v>1.8001159056000009</c:v>
                </c:pt>
                <c:pt idx="90">
                  <c:v>1.8201159056000009</c:v>
                </c:pt>
                <c:pt idx="91">
                  <c:v>1.8401159056000009</c:v>
                </c:pt>
                <c:pt idx="92">
                  <c:v>1.860115905600001</c:v>
                </c:pt>
                <c:pt idx="93">
                  <c:v>1.880115905600001</c:v>
                </c:pt>
                <c:pt idx="94">
                  <c:v>1.9001159056000012</c:v>
                </c:pt>
                <c:pt idx="95">
                  <c:v>1.920115905600001</c:v>
                </c:pt>
                <c:pt idx="96">
                  <c:v>1.9401159056000012</c:v>
                </c:pt>
                <c:pt idx="97">
                  <c:v>1.9601159056000015</c:v>
                </c:pt>
                <c:pt idx="98">
                  <c:v>1.9801159056000015</c:v>
                </c:pt>
                <c:pt idx="99">
                  <c:v>2.0001159056</c:v>
                </c:pt>
                <c:pt idx="100">
                  <c:v>2.0201159056</c:v>
                </c:pt>
                <c:pt idx="101">
                  <c:v>2.0401159056</c:v>
                </c:pt>
                <c:pt idx="102">
                  <c:v>2.0601159056</c:v>
                </c:pt>
                <c:pt idx="103">
                  <c:v>2.0801159056</c:v>
                </c:pt>
                <c:pt idx="104">
                  <c:v>2.1001159056000001</c:v>
                </c:pt>
                <c:pt idx="105">
                  <c:v>2.1201159056000001</c:v>
                </c:pt>
                <c:pt idx="106">
                  <c:v>2.1401159056000001</c:v>
                </c:pt>
                <c:pt idx="107">
                  <c:v>2.1601159056000001</c:v>
                </c:pt>
                <c:pt idx="108">
                  <c:v>2.1801159056000001</c:v>
                </c:pt>
                <c:pt idx="109">
                  <c:v>2.2001159056000001</c:v>
                </c:pt>
                <c:pt idx="110">
                  <c:v>2.2201159056000002</c:v>
                </c:pt>
                <c:pt idx="111">
                  <c:v>2.2401159056000002</c:v>
                </c:pt>
                <c:pt idx="112">
                  <c:v>2.2601159056000002</c:v>
                </c:pt>
                <c:pt idx="113">
                  <c:v>2.2801159056000002</c:v>
                </c:pt>
                <c:pt idx="114">
                  <c:v>2.3001159055999998</c:v>
                </c:pt>
                <c:pt idx="115">
                  <c:v>2.3201159055999998</c:v>
                </c:pt>
                <c:pt idx="116">
                  <c:v>2.3401159055999998</c:v>
                </c:pt>
                <c:pt idx="117">
                  <c:v>2.3601159055999998</c:v>
                </c:pt>
                <c:pt idx="118">
                  <c:v>2.3801159055999999</c:v>
                </c:pt>
                <c:pt idx="119">
                  <c:v>2.4001159055999999</c:v>
                </c:pt>
                <c:pt idx="120">
                  <c:v>2.4201159055999999</c:v>
                </c:pt>
                <c:pt idx="121">
                  <c:v>2.4401159055999999</c:v>
                </c:pt>
                <c:pt idx="122">
                  <c:v>2.4601159055999999</c:v>
                </c:pt>
                <c:pt idx="123">
                  <c:v>2.4801159055999999</c:v>
                </c:pt>
                <c:pt idx="124">
                  <c:v>2.5001159056</c:v>
                </c:pt>
                <c:pt idx="125">
                  <c:v>2.5201159056</c:v>
                </c:pt>
                <c:pt idx="126">
                  <c:v>2.5401159056</c:v>
                </c:pt>
                <c:pt idx="127">
                  <c:v>2.5601159056</c:v>
                </c:pt>
                <c:pt idx="128">
                  <c:v>2.5801159056</c:v>
                </c:pt>
                <c:pt idx="129">
                  <c:v>2.6001159056000001</c:v>
                </c:pt>
                <c:pt idx="130">
                  <c:v>2.6201159056000001</c:v>
                </c:pt>
                <c:pt idx="131">
                  <c:v>2.6401159056000001</c:v>
                </c:pt>
                <c:pt idx="132">
                  <c:v>2.6601159056000001</c:v>
                </c:pt>
                <c:pt idx="133">
                  <c:v>2.6801159056000001</c:v>
                </c:pt>
                <c:pt idx="134">
                  <c:v>2.7001159056000001</c:v>
                </c:pt>
                <c:pt idx="135">
                  <c:v>2.7201159056000002</c:v>
                </c:pt>
                <c:pt idx="136">
                  <c:v>2.7401159056000002</c:v>
                </c:pt>
                <c:pt idx="137">
                  <c:v>2.7601159056000002</c:v>
                </c:pt>
                <c:pt idx="138">
                  <c:v>2.7801159056000002</c:v>
                </c:pt>
                <c:pt idx="139">
                  <c:v>2.8001159055999998</c:v>
                </c:pt>
                <c:pt idx="140">
                  <c:v>2.8201159055999998</c:v>
                </c:pt>
                <c:pt idx="141">
                  <c:v>2.8401159055999998</c:v>
                </c:pt>
                <c:pt idx="142">
                  <c:v>2.8601159055999998</c:v>
                </c:pt>
                <c:pt idx="143">
                  <c:v>2.8801159055999999</c:v>
                </c:pt>
                <c:pt idx="144">
                  <c:v>2.9001159055999999</c:v>
                </c:pt>
                <c:pt idx="145">
                  <c:v>2.9201159055999999</c:v>
                </c:pt>
                <c:pt idx="146">
                  <c:v>2.9401159055999999</c:v>
                </c:pt>
                <c:pt idx="147">
                  <c:v>2.9601159055999999</c:v>
                </c:pt>
                <c:pt idx="148">
                  <c:v>2.9801159055999999</c:v>
                </c:pt>
                <c:pt idx="149">
                  <c:v>3.0001159056</c:v>
                </c:pt>
                <c:pt idx="150">
                  <c:v>3.0201159056</c:v>
                </c:pt>
                <c:pt idx="151">
                  <c:v>3.0401159056</c:v>
                </c:pt>
                <c:pt idx="152">
                  <c:v>3.0601159056</c:v>
                </c:pt>
                <c:pt idx="153">
                  <c:v>3.0801159056</c:v>
                </c:pt>
                <c:pt idx="154">
                  <c:v>3.1001159056000001</c:v>
                </c:pt>
                <c:pt idx="155">
                  <c:v>3.1201159056000001</c:v>
                </c:pt>
                <c:pt idx="156">
                  <c:v>3.1401159056000001</c:v>
                </c:pt>
                <c:pt idx="157">
                  <c:v>3.1601159056000001</c:v>
                </c:pt>
                <c:pt idx="158">
                  <c:v>3.1801159056000001</c:v>
                </c:pt>
                <c:pt idx="159">
                  <c:v>3.2001159056000001</c:v>
                </c:pt>
                <c:pt idx="160">
                  <c:v>3.2201159056000002</c:v>
                </c:pt>
                <c:pt idx="161">
                  <c:v>3.2401159056000002</c:v>
                </c:pt>
                <c:pt idx="162">
                  <c:v>3.2601159056000002</c:v>
                </c:pt>
                <c:pt idx="163">
                  <c:v>3.2801159056000002</c:v>
                </c:pt>
                <c:pt idx="164">
                  <c:v>3.3001159055999998</c:v>
                </c:pt>
                <c:pt idx="165">
                  <c:v>3.3201159055999998</c:v>
                </c:pt>
                <c:pt idx="166">
                  <c:v>3.3401159055999998</c:v>
                </c:pt>
                <c:pt idx="167">
                  <c:v>3.3601159055999998</c:v>
                </c:pt>
                <c:pt idx="168">
                  <c:v>3.3801159055999999</c:v>
                </c:pt>
                <c:pt idx="169">
                  <c:v>3.4001159055999999</c:v>
                </c:pt>
                <c:pt idx="170">
                  <c:v>3.4201159055999999</c:v>
                </c:pt>
                <c:pt idx="171">
                  <c:v>3.4401159055999999</c:v>
                </c:pt>
                <c:pt idx="172">
                  <c:v>3.4601159055999999</c:v>
                </c:pt>
                <c:pt idx="173">
                  <c:v>3.4801159055999999</c:v>
                </c:pt>
                <c:pt idx="174">
                  <c:v>3.5001159056</c:v>
                </c:pt>
                <c:pt idx="175">
                  <c:v>3.5201159056</c:v>
                </c:pt>
                <c:pt idx="176">
                  <c:v>3.5401159056</c:v>
                </c:pt>
                <c:pt idx="177">
                  <c:v>3.5601159056</c:v>
                </c:pt>
                <c:pt idx="178">
                  <c:v>3.5801159056</c:v>
                </c:pt>
                <c:pt idx="179">
                  <c:v>3.6001159056000001</c:v>
                </c:pt>
                <c:pt idx="180">
                  <c:v>3.6201159056000001</c:v>
                </c:pt>
                <c:pt idx="181">
                  <c:v>3.6401159056000001</c:v>
                </c:pt>
                <c:pt idx="182">
                  <c:v>3.6601159056000001</c:v>
                </c:pt>
                <c:pt idx="183">
                  <c:v>3.6801159056000001</c:v>
                </c:pt>
                <c:pt idx="184">
                  <c:v>3.7001159056000001</c:v>
                </c:pt>
                <c:pt idx="185">
                  <c:v>3.7201159056000002</c:v>
                </c:pt>
                <c:pt idx="186">
                  <c:v>3.7401159056000002</c:v>
                </c:pt>
                <c:pt idx="187">
                  <c:v>3.7601159056000002</c:v>
                </c:pt>
                <c:pt idx="188">
                  <c:v>3.7801159056000002</c:v>
                </c:pt>
                <c:pt idx="189">
                  <c:v>3.8001159055999998</c:v>
                </c:pt>
                <c:pt idx="190">
                  <c:v>3.8201159055999998</c:v>
                </c:pt>
                <c:pt idx="191">
                  <c:v>3.8401159055999998</c:v>
                </c:pt>
                <c:pt idx="192">
                  <c:v>3.8601159055999998</c:v>
                </c:pt>
                <c:pt idx="193">
                  <c:v>3.8801159055999999</c:v>
                </c:pt>
                <c:pt idx="194">
                  <c:v>3.9001159055999999</c:v>
                </c:pt>
                <c:pt idx="195">
                  <c:v>3.9201159055999999</c:v>
                </c:pt>
                <c:pt idx="196">
                  <c:v>3.9401159055999999</c:v>
                </c:pt>
                <c:pt idx="197">
                  <c:v>3.9601159055999999</c:v>
                </c:pt>
                <c:pt idx="198">
                  <c:v>3.9801159055999999</c:v>
                </c:pt>
                <c:pt idx="199">
                  <c:v>4.0001159055999969</c:v>
                </c:pt>
                <c:pt idx="200">
                  <c:v>4.0201159055999947</c:v>
                </c:pt>
                <c:pt idx="201">
                  <c:v>4.040115905599996</c:v>
                </c:pt>
                <c:pt idx="202">
                  <c:v>4.0601159055999947</c:v>
                </c:pt>
                <c:pt idx="203">
                  <c:v>4.080115905599996</c:v>
                </c:pt>
                <c:pt idx="204">
                  <c:v>4.1001159055999947</c:v>
                </c:pt>
                <c:pt idx="205">
                  <c:v>4.1201159055999925</c:v>
                </c:pt>
                <c:pt idx="206">
                  <c:v>4.1401159055999948</c:v>
                </c:pt>
                <c:pt idx="207">
                  <c:v>4.1601159055999926</c:v>
                </c:pt>
                <c:pt idx="208">
                  <c:v>4.1801159055999957</c:v>
                </c:pt>
                <c:pt idx="209">
                  <c:v>4.2001159055999961</c:v>
                </c:pt>
                <c:pt idx="210">
                  <c:v>4.2201159055999957</c:v>
                </c:pt>
                <c:pt idx="211">
                  <c:v>4.2401159055999962</c:v>
                </c:pt>
                <c:pt idx="212">
                  <c:v>4.2601159055999958</c:v>
                </c:pt>
                <c:pt idx="213">
                  <c:v>4.2801159055999962</c:v>
                </c:pt>
                <c:pt idx="214">
                  <c:v>4.3001159055999958</c:v>
                </c:pt>
                <c:pt idx="215">
                  <c:v>4.3201159055999936</c:v>
                </c:pt>
                <c:pt idx="216">
                  <c:v>4.3401159055999958</c:v>
                </c:pt>
                <c:pt idx="217">
                  <c:v>4.3601159055999936</c:v>
                </c:pt>
                <c:pt idx="218">
                  <c:v>4.3801159055999959</c:v>
                </c:pt>
                <c:pt idx="219">
                  <c:v>4.4001159055999963</c:v>
                </c:pt>
                <c:pt idx="220">
                  <c:v>4.4201159055999968</c:v>
                </c:pt>
                <c:pt idx="221">
                  <c:v>4.4401159055999964</c:v>
                </c:pt>
                <c:pt idx="222">
                  <c:v>4.4601159055999968</c:v>
                </c:pt>
                <c:pt idx="223">
                  <c:v>4.4801159055999964</c:v>
                </c:pt>
                <c:pt idx="224">
                  <c:v>4.5001159055999969</c:v>
                </c:pt>
                <c:pt idx="225">
                  <c:v>4.5201159055999947</c:v>
                </c:pt>
                <c:pt idx="226">
                  <c:v>4.540115905599996</c:v>
                </c:pt>
                <c:pt idx="227">
                  <c:v>4.5601159055999947</c:v>
                </c:pt>
                <c:pt idx="228">
                  <c:v>4.580115905599996</c:v>
                </c:pt>
                <c:pt idx="229">
                  <c:v>4.6001159055999947</c:v>
                </c:pt>
                <c:pt idx="230">
                  <c:v>4.6201159055999925</c:v>
                </c:pt>
                <c:pt idx="231">
                  <c:v>4.6401159055999948</c:v>
                </c:pt>
                <c:pt idx="232">
                  <c:v>4.6601159055999926</c:v>
                </c:pt>
                <c:pt idx="233">
                  <c:v>4.6801159055999957</c:v>
                </c:pt>
                <c:pt idx="234">
                  <c:v>4.7001159055999961</c:v>
                </c:pt>
                <c:pt idx="235">
                  <c:v>4.7201159055999957</c:v>
                </c:pt>
                <c:pt idx="236">
                  <c:v>4.7401159055999962</c:v>
                </c:pt>
                <c:pt idx="237">
                  <c:v>4.7601159055999958</c:v>
                </c:pt>
                <c:pt idx="238">
                  <c:v>4.7801159055999962</c:v>
                </c:pt>
                <c:pt idx="239">
                  <c:v>4.8001159055999958</c:v>
                </c:pt>
                <c:pt idx="240">
                  <c:v>4.8201159055999936</c:v>
                </c:pt>
                <c:pt idx="241">
                  <c:v>4.8401159055999958</c:v>
                </c:pt>
                <c:pt idx="242">
                  <c:v>4.8601159055999936</c:v>
                </c:pt>
                <c:pt idx="243">
                  <c:v>4.8801159055999959</c:v>
                </c:pt>
                <c:pt idx="244">
                  <c:v>4.9001159055999963</c:v>
                </c:pt>
                <c:pt idx="245">
                  <c:v>4.9201159055999968</c:v>
                </c:pt>
                <c:pt idx="246">
                  <c:v>4.9401159055999964</c:v>
                </c:pt>
                <c:pt idx="247">
                  <c:v>4.9601159055999968</c:v>
                </c:pt>
                <c:pt idx="248">
                  <c:v>4.9801159055999964</c:v>
                </c:pt>
                <c:pt idx="249">
                  <c:v>5.0001159055999969</c:v>
                </c:pt>
                <c:pt idx="250">
                  <c:v>5.0201159055999947</c:v>
                </c:pt>
                <c:pt idx="251">
                  <c:v>5.040115905599996</c:v>
                </c:pt>
                <c:pt idx="252">
                  <c:v>5.0601159055999947</c:v>
                </c:pt>
                <c:pt idx="253">
                  <c:v>5.080115905599996</c:v>
                </c:pt>
                <c:pt idx="254">
                  <c:v>5.1001159055999947</c:v>
                </c:pt>
                <c:pt idx="255">
                  <c:v>5.1201159055999925</c:v>
                </c:pt>
                <c:pt idx="256">
                  <c:v>5.1401159055999948</c:v>
                </c:pt>
                <c:pt idx="257">
                  <c:v>5.1601159055999926</c:v>
                </c:pt>
                <c:pt idx="258">
                  <c:v>5.1801159055999957</c:v>
                </c:pt>
                <c:pt idx="259">
                  <c:v>5.2001159055999961</c:v>
                </c:pt>
                <c:pt idx="260">
                  <c:v>5.2201159055999957</c:v>
                </c:pt>
                <c:pt idx="261">
                  <c:v>5.2401159055999962</c:v>
                </c:pt>
                <c:pt idx="262">
                  <c:v>5.2601159055999958</c:v>
                </c:pt>
                <c:pt idx="263">
                  <c:v>5.2801159055999962</c:v>
                </c:pt>
                <c:pt idx="264">
                  <c:v>5.3001159055999958</c:v>
                </c:pt>
                <c:pt idx="265">
                  <c:v>5.3201159055999936</c:v>
                </c:pt>
                <c:pt idx="266">
                  <c:v>5.3401159055999958</c:v>
                </c:pt>
                <c:pt idx="267">
                  <c:v>5.3601159055999936</c:v>
                </c:pt>
                <c:pt idx="268">
                  <c:v>5.3801159055999959</c:v>
                </c:pt>
                <c:pt idx="269">
                  <c:v>5.4001159055999963</c:v>
                </c:pt>
                <c:pt idx="270">
                  <c:v>5.4201159055999968</c:v>
                </c:pt>
                <c:pt idx="271">
                  <c:v>5.4401159055999964</c:v>
                </c:pt>
                <c:pt idx="272">
                  <c:v>5.4601159055999968</c:v>
                </c:pt>
                <c:pt idx="273">
                  <c:v>5.4801159055999964</c:v>
                </c:pt>
                <c:pt idx="274">
                  <c:v>5.5001159055999969</c:v>
                </c:pt>
                <c:pt idx="275">
                  <c:v>5.5201159055999947</c:v>
                </c:pt>
                <c:pt idx="276">
                  <c:v>5.540115905599996</c:v>
                </c:pt>
                <c:pt idx="277">
                  <c:v>5.5601159055999947</c:v>
                </c:pt>
                <c:pt idx="278">
                  <c:v>5.580115905599996</c:v>
                </c:pt>
                <c:pt idx="279">
                  <c:v>5.6001159055999947</c:v>
                </c:pt>
                <c:pt idx="280">
                  <c:v>5.6201159055999925</c:v>
                </c:pt>
                <c:pt idx="281">
                  <c:v>5.6401159055999948</c:v>
                </c:pt>
                <c:pt idx="282">
                  <c:v>5.6601159055999926</c:v>
                </c:pt>
                <c:pt idx="283">
                  <c:v>5.6801159055999957</c:v>
                </c:pt>
                <c:pt idx="284">
                  <c:v>5.7001159055999961</c:v>
                </c:pt>
                <c:pt idx="285">
                  <c:v>5.7201159055999957</c:v>
                </c:pt>
                <c:pt idx="286">
                  <c:v>5.7401159055999962</c:v>
                </c:pt>
                <c:pt idx="287">
                  <c:v>5.7601159055999958</c:v>
                </c:pt>
                <c:pt idx="288">
                  <c:v>5.7801159055999962</c:v>
                </c:pt>
                <c:pt idx="289">
                  <c:v>5.8001159055999958</c:v>
                </c:pt>
                <c:pt idx="290">
                  <c:v>5.8201159055999936</c:v>
                </c:pt>
                <c:pt idx="291">
                  <c:v>5.8401159055999958</c:v>
                </c:pt>
                <c:pt idx="292">
                  <c:v>5.8601159055999936</c:v>
                </c:pt>
                <c:pt idx="293">
                  <c:v>5.8801159055999959</c:v>
                </c:pt>
                <c:pt idx="294">
                  <c:v>5.9001159055999963</c:v>
                </c:pt>
                <c:pt idx="295">
                  <c:v>5.9201159055999968</c:v>
                </c:pt>
                <c:pt idx="296">
                  <c:v>5.9401159055999964</c:v>
                </c:pt>
                <c:pt idx="297">
                  <c:v>5.9601159055999968</c:v>
                </c:pt>
                <c:pt idx="298">
                  <c:v>5.9801159055999964</c:v>
                </c:pt>
                <c:pt idx="299">
                  <c:v>6.0001159055999969</c:v>
                </c:pt>
                <c:pt idx="300">
                  <c:v>6.0201159055999947</c:v>
                </c:pt>
                <c:pt idx="301">
                  <c:v>6.040115905599996</c:v>
                </c:pt>
                <c:pt idx="302">
                  <c:v>6.0601159055999947</c:v>
                </c:pt>
                <c:pt idx="303">
                  <c:v>6.080115905599996</c:v>
                </c:pt>
                <c:pt idx="304">
                  <c:v>6.1001159055999947</c:v>
                </c:pt>
                <c:pt idx="305">
                  <c:v>6.1201159055999925</c:v>
                </c:pt>
                <c:pt idx="306">
                  <c:v>6.1401159055999948</c:v>
                </c:pt>
                <c:pt idx="307">
                  <c:v>6.1601159055999926</c:v>
                </c:pt>
                <c:pt idx="308">
                  <c:v>6.1801159055999957</c:v>
                </c:pt>
                <c:pt idx="309">
                  <c:v>6.2001159055999961</c:v>
                </c:pt>
                <c:pt idx="310">
                  <c:v>6.2201159055999957</c:v>
                </c:pt>
                <c:pt idx="311">
                  <c:v>6.2401159055999962</c:v>
                </c:pt>
                <c:pt idx="312">
                  <c:v>6.2601159055999958</c:v>
                </c:pt>
                <c:pt idx="313">
                  <c:v>6.2801159055999962</c:v>
                </c:pt>
                <c:pt idx="314">
                  <c:v>6.3001159055999958</c:v>
                </c:pt>
                <c:pt idx="315">
                  <c:v>6.3201159055999936</c:v>
                </c:pt>
                <c:pt idx="316">
                  <c:v>6.3401159055999958</c:v>
                </c:pt>
                <c:pt idx="317">
                  <c:v>6.3601159055999936</c:v>
                </c:pt>
                <c:pt idx="318">
                  <c:v>6.3801159055999959</c:v>
                </c:pt>
                <c:pt idx="319">
                  <c:v>6.4001159055999963</c:v>
                </c:pt>
                <c:pt idx="320">
                  <c:v>6.4201159055999968</c:v>
                </c:pt>
                <c:pt idx="321">
                  <c:v>6.4401159055999964</c:v>
                </c:pt>
                <c:pt idx="322">
                  <c:v>6.4601159055999968</c:v>
                </c:pt>
                <c:pt idx="323">
                  <c:v>6.4801159055999964</c:v>
                </c:pt>
                <c:pt idx="324">
                  <c:v>6.5001159055999969</c:v>
                </c:pt>
                <c:pt idx="325">
                  <c:v>6.5201159055999947</c:v>
                </c:pt>
                <c:pt idx="326">
                  <c:v>6.540115905599996</c:v>
                </c:pt>
                <c:pt idx="327">
                  <c:v>6.5601159055999947</c:v>
                </c:pt>
                <c:pt idx="328">
                  <c:v>6.580115905599996</c:v>
                </c:pt>
                <c:pt idx="329">
                  <c:v>6.6001159055999947</c:v>
                </c:pt>
                <c:pt idx="330">
                  <c:v>6.6201159055999925</c:v>
                </c:pt>
                <c:pt idx="331">
                  <c:v>6.6401159055999948</c:v>
                </c:pt>
                <c:pt idx="332">
                  <c:v>6.6601159055999926</c:v>
                </c:pt>
                <c:pt idx="333">
                  <c:v>6.6801159055999957</c:v>
                </c:pt>
                <c:pt idx="334">
                  <c:v>6.7001159055999961</c:v>
                </c:pt>
                <c:pt idx="335">
                  <c:v>6.7201159055999957</c:v>
                </c:pt>
                <c:pt idx="336">
                  <c:v>6.7401159055999962</c:v>
                </c:pt>
                <c:pt idx="337">
                  <c:v>6.7601159055999958</c:v>
                </c:pt>
                <c:pt idx="338">
                  <c:v>6.7801159055999962</c:v>
                </c:pt>
                <c:pt idx="339">
                  <c:v>6.8001159055999958</c:v>
                </c:pt>
                <c:pt idx="340">
                  <c:v>6.8201159055999936</c:v>
                </c:pt>
                <c:pt idx="341">
                  <c:v>6.8401159055999958</c:v>
                </c:pt>
                <c:pt idx="342">
                  <c:v>6.8601159055999936</c:v>
                </c:pt>
                <c:pt idx="343">
                  <c:v>6.8801159055999959</c:v>
                </c:pt>
                <c:pt idx="344">
                  <c:v>6.9001159055999963</c:v>
                </c:pt>
                <c:pt idx="345">
                  <c:v>6.9201159055999968</c:v>
                </c:pt>
                <c:pt idx="346">
                  <c:v>6.9401159055999964</c:v>
                </c:pt>
                <c:pt idx="347">
                  <c:v>6.9601159055999968</c:v>
                </c:pt>
                <c:pt idx="348">
                  <c:v>6.9801159055999964</c:v>
                </c:pt>
                <c:pt idx="349">
                  <c:v>7.0001159055999969</c:v>
                </c:pt>
                <c:pt idx="350">
                  <c:v>7.0201159055999947</c:v>
                </c:pt>
                <c:pt idx="351">
                  <c:v>7.040115905599996</c:v>
                </c:pt>
                <c:pt idx="352">
                  <c:v>7.0601159055999947</c:v>
                </c:pt>
                <c:pt idx="353">
                  <c:v>7.080115905599996</c:v>
                </c:pt>
                <c:pt idx="354">
                  <c:v>7.1001159055999947</c:v>
                </c:pt>
                <c:pt idx="355">
                  <c:v>7.1201159055999925</c:v>
                </c:pt>
                <c:pt idx="356">
                  <c:v>7.1401159055999948</c:v>
                </c:pt>
                <c:pt idx="357">
                  <c:v>7.1601159055999926</c:v>
                </c:pt>
                <c:pt idx="358">
                  <c:v>7.1801159055999957</c:v>
                </c:pt>
                <c:pt idx="359">
                  <c:v>7.2001159055999961</c:v>
                </c:pt>
                <c:pt idx="360">
                  <c:v>7.2201159055999957</c:v>
                </c:pt>
                <c:pt idx="361">
                  <c:v>7.2401159055999962</c:v>
                </c:pt>
                <c:pt idx="362">
                  <c:v>7.2601159055999958</c:v>
                </c:pt>
                <c:pt idx="363">
                  <c:v>7.2801159055999962</c:v>
                </c:pt>
                <c:pt idx="364">
                  <c:v>7.3001159055999958</c:v>
                </c:pt>
                <c:pt idx="365">
                  <c:v>7.3201159055999936</c:v>
                </c:pt>
                <c:pt idx="366">
                  <c:v>7.3401159055999958</c:v>
                </c:pt>
                <c:pt idx="367">
                  <c:v>7.3601159055999936</c:v>
                </c:pt>
                <c:pt idx="368">
                  <c:v>7.3801159055999959</c:v>
                </c:pt>
                <c:pt idx="369">
                  <c:v>7.4001159055999963</c:v>
                </c:pt>
                <c:pt idx="370">
                  <c:v>7.4201159055999968</c:v>
                </c:pt>
                <c:pt idx="371">
                  <c:v>7.4401159055999964</c:v>
                </c:pt>
                <c:pt idx="372">
                  <c:v>7.4601159055999968</c:v>
                </c:pt>
                <c:pt idx="373">
                  <c:v>7.4801159055999964</c:v>
                </c:pt>
                <c:pt idx="374">
                  <c:v>7.5001159055999969</c:v>
                </c:pt>
                <c:pt idx="375">
                  <c:v>7.5201159055999947</c:v>
                </c:pt>
                <c:pt idx="376">
                  <c:v>7.540115905599996</c:v>
                </c:pt>
                <c:pt idx="377">
                  <c:v>7.5601159055999947</c:v>
                </c:pt>
                <c:pt idx="378">
                  <c:v>7.580115905599996</c:v>
                </c:pt>
                <c:pt idx="379">
                  <c:v>7.6001159055999947</c:v>
                </c:pt>
                <c:pt idx="380">
                  <c:v>7.6201159055999925</c:v>
                </c:pt>
                <c:pt idx="381">
                  <c:v>7.6401159055999948</c:v>
                </c:pt>
                <c:pt idx="382">
                  <c:v>7.6601159055999926</c:v>
                </c:pt>
                <c:pt idx="383">
                  <c:v>7.6801159055999957</c:v>
                </c:pt>
                <c:pt idx="384">
                  <c:v>7.7001159055999961</c:v>
                </c:pt>
                <c:pt idx="385">
                  <c:v>7.7201159055999957</c:v>
                </c:pt>
                <c:pt idx="386">
                  <c:v>7.7401159055999962</c:v>
                </c:pt>
                <c:pt idx="387">
                  <c:v>7.7601159055999958</c:v>
                </c:pt>
                <c:pt idx="388">
                  <c:v>7.7801159055999962</c:v>
                </c:pt>
                <c:pt idx="389">
                  <c:v>7.8001159055999958</c:v>
                </c:pt>
                <c:pt idx="390">
                  <c:v>7.8201159055999936</c:v>
                </c:pt>
                <c:pt idx="391">
                  <c:v>7.8401159055999958</c:v>
                </c:pt>
                <c:pt idx="392">
                  <c:v>7.8601159055999936</c:v>
                </c:pt>
                <c:pt idx="393">
                  <c:v>7.8801159055999959</c:v>
                </c:pt>
                <c:pt idx="394">
                  <c:v>7.9001159055999963</c:v>
                </c:pt>
                <c:pt idx="395">
                  <c:v>7.9201159055999968</c:v>
                </c:pt>
                <c:pt idx="396">
                  <c:v>7.9401159055999964</c:v>
                </c:pt>
                <c:pt idx="397">
                  <c:v>7.9601159055999968</c:v>
                </c:pt>
                <c:pt idx="398">
                  <c:v>7.9801159055999964</c:v>
                </c:pt>
                <c:pt idx="399">
                  <c:v>8.0001159055999995</c:v>
                </c:pt>
                <c:pt idx="400">
                  <c:v>8.0201159056000009</c:v>
                </c:pt>
                <c:pt idx="401">
                  <c:v>8.0401159055999987</c:v>
                </c:pt>
                <c:pt idx="402">
                  <c:v>8.0601159056</c:v>
                </c:pt>
                <c:pt idx="403">
                  <c:v>8.0801159055999996</c:v>
                </c:pt>
                <c:pt idx="404">
                  <c:v>8.1001159055999992</c:v>
                </c:pt>
                <c:pt idx="405">
                  <c:v>8.1201159055999987</c:v>
                </c:pt>
                <c:pt idx="406">
                  <c:v>8.1401159055999983</c:v>
                </c:pt>
                <c:pt idx="407">
                  <c:v>8.1601159055999997</c:v>
                </c:pt>
                <c:pt idx="408">
                  <c:v>8.1801159055999992</c:v>
                </c:pt>
                <c:pt idx="409">
                  <c:v>8.2001159055999988</c:v>
                </c:pt>
                <c:pt idx="410">
                  <c:v>8.2201159055999984</c:v>
                </c:pt>
                <c:pt idx="411">
                  <c:v>8.240115905599998</c:v>
                </c:pt>
                <c:pt idx="412">
                  <c:v>8.2601159055999993</c:v>
                </c:pt>
                <c:pt idx="413">
                  <c:v>8.2801159056000007</c:v>
                </c:pt>
                <c:pt idx="414">
                  <c:v>8.3001159056000002</c:v>
                </c:pt>
                <c:pt idx="415">
                  <c:v>8.3201159055999998</c:v>
                </c:pt>
                <c:pt idx="416">
                  <c:v>8.3401159055999994</c:v>
                </c:pt>
                <c:pt idx="417">
                  <c:v>8.3601159056000007</c:v>
                </c:pt>
                <c:pt idx="418">
                  <c:v>8.3801159056000003</c:v>
                </c:pt>
                <c:pt idx="419">
                  <c:v>8.4001159056000017</c:v>
                </c:pt>
                <c:pt idx="420">
                  <c:v>8.4201159055999995</c:v>
                </c:pt>
                <c:pt idx="421">
                  <c:v>8.440115905599999</c:v>
                </c:pt>
                <c:pt idx="422">
                  <c:v>8.4601159056000004</c:v>
                </c:pt>
                <c:pt idx="423">
                  <c:v>8.4801159056000017</c:v>
                </c:pt>
                <c:pt idx="424">
                  <c:v>8.5001159055999995</c:v>
                </c:pt>
                <c:pt idx="425">
                  <c:v>8.5201159056000009</c:v>
                </c:pt>
                <c:pt idx="426">
                  <c:v>8.5401159055999987</c:v>
                </c:pt>
                <c:pt idx="427">
                  <c:v>8.5601159056</c:v>
                </c:pt>
                <c:pt idx="428">
                  <c:v>8.5801159055999996</c:v>
                </c:pt>
                <c:pt idx="429">
                  <c:v>8.6001159055999992</c:v>
                </c:pt>
                <c:pt idx="430">
                  <c:v>8.6201159055999987</c:v>
                </c:pt>
                <c:pt idx="431">
                  <c:v>8.6401159055999983</c:v>
                </c:pt>
                <c:pt idx="432">
                  <c:v>8.6601159055999997</c:v>
                </c:pt>
                <c:pt idx="433">
                  <c:v>8.6801159055999992</c:v>
                </c:pt>
                <c:pt idx="434">
                  <c:v>8.7001159055999988</c:v>
                </c:pt>
                <c:pt idx="435">
                  <c:v>8.7201159055999984</c:v>
                </c:pt>
                <c:pt idx="436">
                  <c:v>8.740115905599998</c:v>
                </c:pt>
                <c:pt idx="437">
                  <c:v>8.7601159055999993</c:v>
                </c:pt>
                <c:pt idx="438">
                  <c:v>8.7801159056000007</c:v>
                </c:pt>
                <c:pt idx="439">
                  <c:v>8.8001159056000002</c:v>
                </c:pt>
                <c:pt idx="440">
                  <c:v>8.8201159055999998</c:v>
                </c:pt>
                <c:pt idx="441">
                  <c:v>8.8401159055999994</c:v>
                </c:pt>
                <c:pt idx="442">
                  <c:v>8.8601159056000007</c:v>
                </c:pt>
                <c:pt idx="443">
                  <c:v>8.8801159056000003</c:v>
                </c:pt>
                <c:pt idx="444">
                  <c:v>8.9001159056000017</c:v>
                </c:pt>
                <c:pt idx="445">
                  <c:v>8.9201159055999995</c:v>
                </c:pt>
                <c:pt idx="446">
                  <c:v>8.940115905599999</c:v>
                </c:pt>
                <c:pt idx="447">
                  <c:v>8.9601159056000004</c:v>
                </c:pt>
                <c:pt idx="448">
                  <c:v>8.9801159056000017</c:v>
                </c:pt>
                <c:pt idx="449">
                  <c:v>9.0001159055999995</c:v>
                </c:pt>
                <c:pt idx="450">
                  <c:v>9.0201159056000009</c:v>
                </c:pt>
                <c:pt idx="451">
                  <c:v>9.0401159055999987</c:v>
                </c:pt>
                <c:pt idx="452">
                  <c:v>9.0601159056</c:v>
                </c:pt>
                <c:pt idx="453">
                  <c:v>9.0801159055999996</c:v>
                </c:pt>
                <c:pt idx="454">
                  <c:v>9.1001159055999992</c:v>
                </c:pt>
                <c:pt idx="455">
                  <c:v>9.1201159055999987</c:v>
                </c:pt>
                <c:pt idx="456">
                  <c:v>9.1401159055999983</c:v>
                </c:pt>
                <c:pt idx="457">
                  <c:v>9.1601159055999997</c:v>
                </c:pt>
                <c:pt idx="458">
                  <c:v>9.1801159055999992</c:v>
                </c:pt>
                <c:pt idx="459">
                  <c:v>9.2001159055999988</c:v>
                </c:pt>
                <c:pt idx="460">
                  <c:v>9.2201159055999984</c:v>
                </c:pt>
                <c:pt idx="461">
                  <c:v>9.240115905599998</c:v>
                </c:pt>
                <c:pt idx="462">
                  <c:v>9.2601159055999993</c:v>
                </c:pt>
                <c:pt idx="463">
                  <c:v>9.2801159056000007</c:v>
                </c:pt>
                <c:pt idx="464">
                  <c:v>9.3001159056000002</c:v>
                </c:pt>
                <c:pt idx="465">
                  <c:v>9.3201159055999998</c:v>
                </c:pt>
                <c:pt idx="466">
                  <c:v>9.3401159055999994</c:v>
                </c:pt>
                <c:pt idx="467">
                  <c:v>9.3601159056000007</c:v>
                </c:pt>
                <c:pt idx="468">
                  <c:v>9.3801159056000003</c:v>
                </c:pt>
                <c:pt idx="469">
                  <c:v>9.4001159056000017</c:v>
                </c:pt>
                <c:pt idx="470">
                  <c:v>9.4201159055999995</c:v>
                </c:pt>
                <c:pt idx="471">
                  <c:v>9.440115905599999</c:v>
                </c:pt>
                <c:pt idx="472">
                  <c:v>9.4601159056000004</c:v>
                </c:pt>
                <c:pt idx="473">
                  <c:v>9.4801159056000017</c:v>
                </c:pt>
                <c:pt idx="474">
                  <c:v>9.5001159055999995</c:v>
                </c:pt>
                <c:pt idx="475">
                  <c:v>9.5201159056000009</c:v>
                </c:pt>
                <c:pt idx="476">
                  <c:v>9.5401159055999987</c:v>
                </c:pt>
                <c:pt idx="477">
                  <c:v>9.5601159056</c:v>
                </c:pt>
                <c:pt idx="478">
                  <c:v>9.5801159055999996</c:v>
                </c:pt>
                <c:pt idx="479">
                  <c:v>9.6001159055999992</c:v>
                </c:pt>
                <c:pt idx="480">
                  <c:v>9.6201159055999987</c:v>
                </c:pt>
                <c:pt idx="481">
                  <c:v>9.6401159055999983</c:v>
                </c:pt>
                <c:pt idx="482">
                  <c:v>9.6601159055999997</c:v>
                </c:pt>
                <c:pt idx="483">
                  <c:v>9.6801159055999992</c:v>
                </c:pt>
                <c:pt idx="484">
                  <c:v>9.7001159055999988</c:v>
                </c:pt>
                <c:pt idx="485">
                  <c:v>9.7201159055999984</c:v>
                </c:pt>
                <c:pt idx="486">
                  <c:v>9.740115905599998</c:v>
                </c:pt>
                <c:pt idx="487">
                  <c:v>9.7601159055999993</c:v>
                </c:pt>
                <c:pt idx="488">
                  <c:v>9.7801159056000007</c:v>
                </c:pt>
                <c:pt idx="489">
                  <c:v>9.8001159056000002</c:v>
                </c:pt>
                <c:pt idx="490">
                  <c:v>9.8201159055999998</c:v>
                </c:pt>
                <c:pt idx="491">
                  <c:v>9.8401159055999994</c:v>
                </c:pt>
                <c:pt idx="492">
                  <c:v>9.8601159056000007</c:v>
                </c:pt>
                <c:pt idx="493">
                  <c:v>9.8801159056000003</c:v>
                </c:pt>
                <c:pt idx="494">
                  <c:v>9.9001159056000017</c:v>
                </c:pt>
                <c:pt idx="495">
                  <c:v>9.9201159055999995</c:v>
                </c:pt>
                <c:pt idx="496">
                  <c:v>9.940115905599999</c:v>
                </c:pt>
                <c:pt idx="497">
                  <c:v>9.9601159056000004</c:v>
                </c:pt>
                <c:pt idx="498">
                  <c:v>9.9801159056000017</c:v>
                </c:pt>
                <c:pt idx="499">
                  <c:v>10.0001159056</c:v>
                </c:pt>
                <c:pt idx="500">
                  <c:v>10.020115905600001</c:v>
                </c:pt>
                <c:pt idx="501">
                  <c:v>10.040115905599999</c:v>
                </c:pt>
                <c:pt idx="502">
                  <c:v>10.0601159056</c:v>
                </c:pt>
                <c:pt idx="503">
                  <c:v>10.0801159056</c:v>
                </c:pt>
                <c:pt idx="504">
                  <c:v>10.100115905599999</c:v>
                </c:pt>
                <c:pt idx="505">
                  <c:v>10.120115905600001</c:v>
                </c:pt>
                <c:pt idx="506">
                  <c:v>10.140115905599998</c:v>
                </c:pt>
                <c:pt idx="507">
                  <c:v>10.1601159056</c:v>
                </c:pt>
                <c:pt idx="508">
                  <c:v>10.180115905599999</c:v>
                </c:pt>
                <c:pt idx="509">
                  <c:v>10.200115905600001</c:v>
                </c:pt>
                <c:pt idx="510">
                  <c:v>10.220115905599998</c:v>
                </c:pt>
                <c:pt idx="511">
                  <c:v>10.240115905599998</c:v>
                </c:pt>
                <c:pt idx="512">
                  <c:v>10.260115905599999</c:v>
                </c:pt>
                <c:pt idx="513">
                  <c:v>10.280115905600001</c:v>
                </c:pt>
                <c:pt idx="514">
                  <c:v>10.3001159056</c:v>
                </c:pt>
                <c:pt idx="515">
                  <c:v>10.3201159056</c:v>
                </c:pt>
                <c:pt idx="516">
                  <c:v>10.340115905599999</c:v>
                </c:pt>
                <c:pt idx="517">
                  <c:v>10.360115905600004</c:v>
                </c:pt>
                <c:pt idx="518">
                  <c:v>10.3801159056</c:v>
                </c:pt>
                <c:pt idx="519">
                  <c:v>10.4001159056</c:v>
                </c:pt>
                <c:pt idx="520">
                  <c:v>10.420115905599999</c:v>
                </c:pt>
                <c:pt idx="521">
                  <c:v>10.440115905600001</c:v>
                </c:pt>
                <c:pt idx="522">
                  <c:v>10.4601159056</c:v>
                </c:pt>
                <c:pt idx="523">
                  <c:v>10.4801159056</c:v>
                </c:pt>
                <c:pt idx="524">
                  <c:v>10.5001159056</c:v>
                </c:pt>
                <c:pt idx="525">
                  <c:v>10.520115905600001</c:v>
                </c:pt>
                <c:pt idx="526">
                  <c:v>10.540115905599999</c:v>
                </c:pt>
                <c:pt idx="527">
                  <c:v>10.5601159056</c:v>
                </c:pt>
                <c:pt idx="528">
                  <c:v>10.5801159056</c:v>
                </c:pt>
                <c:pt idx="529">
                  <c:v>10.600115905599999</c:v>
                </c:pt>
                <c:pt idx="530">
                  <c:v>10.620115905600001</c:v>
                </c:pt>
                <c:pt idx="531">
                  <c:v>10.640115905599998</c:v>
                </c:pt>
                <c:pt idx="532">
                  <c:v>10.6601159056</c:v>
                </c:pt>
                <c:pt idx="533">
                  <c:v>10.680115905599999</c:v>
                </c:pt>
                <c:pt idx="534">
                  <c:v>10.700115905600001</c:v>
                </c:pt>
                <c:pt idx="535">
                  <c:v>10.720115905599998</c:v>
                </c:pt>
                <c:pt idx="536">
                  <c:v>10.740115905599998</c:v>
                </c:pt>
                <c:pt idx="537">
                  <c:v>10.760115905599999</c:v>
                </c:pt>
                <c:pt idx="538">
                  <c:v>10.780115905600001</c:v>
                </c:pt>
                <c:pt idx="539">
                  <c:v>10.8001159056</c:v>
                </c:pt>
                <c:pt idx="540">
                  <c:v>10.8201159056</c:v>
                </c:pt>
                <c:pt idx="541">
                  <c:v>10.840115905599999</c:v>
                </c:pt>
                <c:pt idx="542">
                  <c:v>10.860115905600004</c:v>
                </c:pt>
                <c:pt idx="543">
                  <c:v>10.8801159056</c:v>
                </c:pt>
                <c:pt idx="544">
                  <c:v>10.9001159056</c:v>
                </c:pt>
                <c:pt idx="545">
                  <c:v>10.920115905599999</c:v>
                </c:pt>
                <c:pt idx="546">
                  <c:v>10.940115905600001</c:v>
                </c:pt>
                <c:pt idx="547">
                  <c:v>10.9601159056</c:v>
                </c:pt>
                <c:pt idx="548">
                  <c:v>10.9801159056</c:v>
                </c:pt>
                <c:pt idx="549">
                  <c:v>11.0001159056</c:v>
                </c:pt>
                <c:pt idx="550">
                  <c:v>11.020115905600001</c:v>
                </c:pt>
                <c:pt idx="551">
                  <c:v>11.040115905599999</c:v>
                </c:pt>
                <c:pt idx="552">
                  <c:v>11.0601159056</c:v>
                </c:pt>
                <c:pt idx="553">
                  <c:v>11.0801159056</c:v>
                </c:pt>
                <c:pt idx="554">
                  <c:v>11.100115905599999</c:v>
                </c:pt>
                <c:pt idx="555">
                  <c:v>11.120115905600001</c:v>
                </c:pt>
                <c:pt idx="556">
                  <c:v>11.140115905599998</c:v>
                </c:pt>
                <c:pt idx="557">
                  <c:v>11.1601159056</c:v>
                </c:pt>
                <c:pt idx="558">
                  <c:v>11.180115905599999</c:v>
                </c:pt>
                <c:pt idx="559">
                  <c:v>11.200115905600001</c:v>
                </c:pt>
                <c:pt idx="560">
                  <c:v>11.220115905599998</c:v>
                </c:pt>
                <c:pt idx="561">
                  <c:v>11.240115905599998</c:v>
                </c:pt>
                <c:pt idx="562">
                  <c:v>11.260115905599999</c:v>
                </c:pt>
                <c:pt idx="563">
                  <c:v>11.280115905600001</c:v>
                </c:pt>
                <c:pt idx="564">
                  <c:v>11.3001159056</c:v>
                </c:pt>
                <c:pt idx="565">
                  <c:v>11.3201159056</c:v>
                </c:pt>
                <c:pt idx="566">
                  <c:v>11.340115905599999</c:v>
                </c:pt>
                <c:pt idx="567">
                  <c:v>11.360115905600004</c:v>
                </c:pt>
                <c:pt idx="568">
                  <c:v>11.3801159056</c:v>
                </c:pt>
                <c:pt idx="569">
                  <c:v>11.4001159056</c:v>
                </c:pt>
                <c:pt idx="570">
                  <c:v>11.420115905599999</c:v>
                </c:pt>
                <c:pt idx="571">
                  <c:v>11.440115905600001</c:v>
                </c:pt>
                <c:pt idx="572">
                  <c:v>11.4601159056</c:v>
                </c:pt>
                <c:pt idx="573">
                  <c:v>11.4801159056</c:v>
                </c:pt>
                <c:pt idx="574">
                  <c:v>11.5001159056</c:v>
                </c:pt>
                <c:pt idx="575">
                  <c:v>11.520115905600001</c:v>
                </c:pt>
                <c:pt idx="576">
                  <c:v>11.540115905599999</c:v>
                </c:pt>
                <c:pt idx="577">
                  <c:v>11.5601159056</c:v>
                </c:pt>
                <c:pt idx="578">
                  <c:v>11.5801159056</c:v>
                </c:pt>
                <c:pt idx="579">
                  <c:v>11.600115905599999</c:v>
                </c:pt>
                <c:pt idx="580">
                  <c:v>11.620115905600001</c:v>
                </c:pt>
                <c:pt idx="581">
                  <c:v>11.640115905599998</c:v>
                </c:pt>
                <c:pt idx="582">
                  <c:v>11.6601159056</c:v>
                </c:pt>
                <c:pt idx="583">
                  <c:v>11.680115905599999</c:v>
                </c:pt>
                <c:pt idx="584">
                  <c:v>11.700115905600001</c:v>
                </c:pt>
                <c:pt idx="585">
                  <c:v>11.720115905599998</c:v>
                </c:pt>
                <c:pt idx="586">
                  <c:v>11.740115905599998</c:v>
                </c:pt>
                <c:pt idx="587">
                  <c:v>11.760115905599999</c:v>
                </c:pt>
                <c:pt idx="588">
                  <c:v>11.780115905600001</c:v>
                </c:pt>
                <c:pt idx="589">
                  <c:v>11.8001159056</c:v>
                </c:pt>
                <c:pt idx="590">
                  <c:v>11.8201159056</c:v>
                </c:pt>
                <c:pt idx="591">
                  <c:v>11.840115905599999</c:v>
                </c:pt>
                <c:pt idx="592">
                  <c:v>11.860115905600004</c:v>
                </c:pt>
                <c:pt idx="593">
                  <c:v>11.8801159056</c:v>
                </c:pt>
                <c:pt idx="594">
                  <c:v>11.9001159056</c:v>
                </c:pt>
                <c:pt idx="595">
                  <c:v>11.920115905599999</c:v>
                </c:pt>
                <c:pt idx="596">
                  <c:v>11.940115905600001</c:v>
                </c:pt>
                <c:pt idx="597">
                  <c:v>11.9601159056</c:v>
                </c:pt>
                <c:pt idx="598">
                  <c:v>11.9801159056</c:v>
                </c:pt>
                <c:pt idx="599">
                  <c:v>12.0001159056</c:v>
                </c:pt>
                <c:pt idx="600">
                  <c:v>12.020115905600001</c:v>
                </c:pt>
                <c:pt idx="601">
                  <c:v>12.040115905599999</c:v>
                </c:pt>
                <c:pt idx="602">
                  <c:v>12.0601159056</c:v>
                </c:pt>
                <c:pt idx="603">
                  <c:v>12.0801159056</c:v>
                </c:pt>
                <c:pt idx="604">
                  <c:v>12.100115905599999</c:v>
                </c:pt>
                <c:pt idx="605">
                  <c:v>12.120115905600001</c:v>
                </c:pt>
                <c:pt idx="606">
                  <c:v>12.140115905599998</c:v>
                </c:pt>
                <c:pt idx="607">
                  <c:v>12.1601159056</c:v>
                </c:pt>
                <c:pt idx="608">
                  <c:v>12.180115905599999</c:v>
                </c:pt>
                <c:pt idx="609">
                  <c:v>12.200115905600001</c:v>
                </c:pt>
                <c:pt idx="610">
                  <c:v>12.220115905599998</c:v>
                </c:pt>
                <c:pt idx="611">
                  <c:v>12.240115905599998</c:v>
                </c:pt>
                <c:pt idx="612">
                  <c:v>12.260115905599999</c:v>
                </c:pt>
                <c:pt idx="613">
                  <c:v>12.280115905600001</c:v>
                </c:pt>
                <c:pt idx="614">
                  <c:v>12.3001159056</c:v>
                </c:pt>
                <c:pt idx="615">
                  <c:v>12.3201159056</c:v>
                </c:pt>
                <c:pt idx="616">
                  <c:v>12.340115905599999</c:v>
                </c:pt>
                <c:pt idx="617">
                  <c:v>12.360115905600004</c:v>
                </c:pt>
                <c:pt idx="618">
                  <c:v>12.3801159056</c:v>
                </c:pt>
                <c:pt idx="619">
                  <c:v>12.4001159056</c:v>
                </c:pt>
                <c:pt idx="620">
                  <c:v>12.420115905599999</c:v>
                </c:pt>
                <c:pt idx="621">
                  <c:v>12.440115905600001</c:v>
                </c:pt>
                <c:pt idx="622">
                  <c:v>12.4601159056</c:v>
                </c:pt>
                <c:pt idx="623">
                  <c:v>12.4801159056</c:v>
                </c:pt>
                <c:pt idx="624">
                  <c:v>12.5001159056</c:v>
                </c:pt>
                <c:pt idx="625">
                  <c:v>12.520115905600001</c:v>
                </c:pt>
                <c:pt idx="626">
                  <c:v>12.540115905599999</c:v>
                </c:pt>
                <c:pt idx="627">
                  <c:v>12.5601159056</c:v>
                </c:pt>
                <c:pt idx="628">
                  <c:v>12.5801159056</c:v>
                </c:pt>
                <c:pt idx="629">
                  <c:v>12.600115905599999</c:v>
                </c:pt>
                <c:pt idx="630">
                  <c:v>12.620115905600001</c:v>
                </c:pt>
                <c:pt idx="631">
                  <c:v>12.640115905599998</c:v>
                </c:pt>
                <c:pt idx="632">
                  <c:v>12.6601159056</c:v>
                </c:pt>
                <c:pt idx="633">
                  <c:v>12.680115905599999</c:v>
                </c:pt>
                <c:pt idx="634">
                  <c:v>12.700115905600001</c:v>
                </c:pt>
                <c:pt idx="635">
                  <c:v>12.720115905599998</c:v>
                </c:pt>
                <c:pt idx="636">
                  <c:v>12.740115905599998</c:v>
                </c:pt>
                <c:pt idx="637">
                  <c:v>12.760115905599999</c:v>
                </c:pt>
                <c:pt idx="638">
                  <c:v>12.780115905600001</c:v>
                </c:pt>
                <c:pt idx="639">
                  <c:v>12.8001159056</c:v>
                </c:pt>
                <c:pt idx="640">
                  <c:v>12.8201159056</c:v>
                </c:pt>
                <c:pt idx="641">
                  <c:v>12.840115905599999</c:v>
                </c:pt>
                <c:pt idx="642">
                  <c:v>12.860115905600004</c:v>
                </c:pt>
                <c:pt idx="643">
                  <c:v>12.8801159056</c:v>
                </c:pt>
                <c:pt idx="644">
                  <c:v>12.9001159056</c:v>
                </c:pt>
                <c:pt idx="645">
                  <c:v>12.920115905599999</c:v>
                </c:pt>
                <c:pt idx="646">
                  <c:v>12.940115905600001</c:v>
                </c:pt>
                <c:pt idx="647">
                  <c:v>12.9601159056</c:v>
                </c:pt>
                <c:pt idx="648">
                  <c:v>12.9801159056</c:v>
                </c:pt>
                <c:pt idx="649">
                  <c:v>13.0001159056</c:v>
                </c:pt>
                <c:pt idx="650">
                  <c:v>13.020115905600001</c:v>
                </c:pt>
                <c:pt idx="651">
                  <c:v>13.040115905599999</c:v>
                </c:pt>
                <c:pt idx="652">
                  <c:v>13.0601159056</c:v>
                </c:pt>
                <c:pt idx="653">
                  <c:v>13.0801159056</c:v>
                </c:pt>
                <c:pt idx="654">
                  <c:v>13.100115905599999</c:v>
                </c:pt>
                <c:pt idx="655">
                  <c:v>13.120115905600001</c:v>
                </c:pt>
                <c:pt idx="656">
                  <c:v>13.140115905599998</c:v>
                </c:pt>
                <c:pt idx="657">
                  <c:v>13.1601159056</c:v>
                </c:pt>
                <c:pt idx="658">
                  <c:v>13.180115905599999</c:v>
                </c:pt>
                <c:pt idx="659">
                  <c:v>13.200115905600001</c:v>
                </c:pt>
                <c:pt idx="660">
                  <c:v>13.220115905599998</c:v>
                </c:pt>
                <c:pt idx="661">
                  <c:v>13.240115905599998</c:v>
                </c:pt>
                <c:pt idx="662">
                  <c:v>13.260115905599999</c:v>
                </c:pt>
                <c:pt idx="663">
                  <c:v>13.280115905600001</c:v>
                </c:pt>
                <c:pt idx="664">
                  <c:v>13.3001159056</c:v>
                </c:pt>
                <c:pt idx="665">
                  <c:v>13.3201159056</c:v>
                </c:pt>
                <c:pt idx="666">
                  <c:v>13.340115905599999</c:v>
                </c:pt>
                <c:pt idx="667">
                  <c:v>13.360115905600004</c:v>
                </c:pt>
                <c:pt idx="668">
                  <c:v>13.3801159056</c:v>
                </c:pt>
                <c:pt idx="669">
                  <c:v>13.4001159056</c:v>
                </c:pt>
                <c:pt idx="670">
                  <c:v>13.420115905599999</c:v>
                </c:pt>
                <c:pt idx="671">
                  <c:v>13.440115905600001</c:v>
                </c:pt>
                <c:pt idx="672">
                  <c:v>13.4601159056</c:v>
                </c:pt>
                <c:pt idx="673">
                  <c:v>13.4801159056</c:v>
                </c:pt>
                <c:pt idx="674">
                  <c:v>13.5001159056</c:v>
                </c:pt>
                <c:pt idx="675">
                  <c:v>13.520115905600001</c:v>
                </c:pt>
                <c:pt idx="676">
                  <c:v>13.540115905599999</c:v>
                </c:pt>
                <c:pt idx="677">
                  <c:v>13.5601159056</c:v>
                </c:pt>
                <c:pt idx="678">
                  <c:v>13.5801159056</c:v>
                </c:pt>
                <c:pt idx="679">
                  <c:v>13.600115905599999</c:v>
                </c:pt>
                <c:pt idx="680">
                  <c:v>13.620115905600001</c:v>
                </c:pt>
                <c:pt idx="681">
                  <c:v>13.640115905599998</c:v>
                </c:pt>
                <c:pt idx="682">
                  <c:v>13.6601159056</c:v>
                </c:pt>
                <c:pt idx="683">
                  <c:v>13.680115905599999</c:v>
                </c:pt>
                <c:pt idx="684">
                  <c:v>13.700115905600001</c:v>
                </c:pt>
                <c:pt idx="685">
                  <c:v>13.720115905599998</c:v>
                </c:pt>
                <c:pt idx="686">
                  <c:v>13.740115905599998</c:v>
                </c:pt>
                <c:pt idx="687">
                  <c:v>13.760115905599999</c:v>
                </c:pt>
                <c:pt idx="688">
                  <c:v>13.780115905600001</c:v>
                </c:pt>
                <c:pt idx="689">
                  <c:v>13.8001159056</c:v>
                </c:pt>
                <c:pt idx="690">
                  <c:v>13.8201159056</c:v>
                </c:pt>
                <c:pt idx="691">
                  <c:v>13.840115905599999</c:v>
                </c:pt>
                <c:pt idx="692">
                  <c:v>13.860115905600004</c:v>
                </c:pt>
                <c:pt idx="693">
                  <c:v>13.8801159056</c:v>
                </c:pt>
                <c:pt idx="694">
                  <c:v>13.9001159056</c:v>
                </c:pt>
                <c:pt idx="695">
                  <c:v>13.920115905599999</c:v>
                </c:pt>
                <c:pt idx="696">
                  <c:v>13.940115905600001</c:v>
                </c:pt>
                <c:pt idx="697">
                  <c:v>13.9601159056</c:v>
                </c:pt>
                <c:pt idx="698">
                  <c:v>13.9801159056</c:v>
                </c:pt>
                <c:pt idx="699">
                  <c:v>14.0001159056</c:v>
                </c:pt>
                <c:pt idx="700">
                  <c:v>14.020115905600001</c:v>
                </c:pt>
                <c:pt idx="701">
                  <c:v>14.040115905599999</c:v>
                </c:pt>
                <c:pt idx="702">
                  <c:v>14.0601159056</c:v>
                </c:pt>
                <c:pt idx="703">
                  <c:v>14.0801159056</c:v>
                </c:pt>
                <c:pt idx="704">
                  <c:v>14.100115905599999</c:v>
                </c:pt>
                <c:pt idx="705">
                  <c:v>14.120115905600001</c:v>
                </c:pt>
                <c:pt idx="706">
                  <c:v>14.140115905599998</c:v>
                </c:pt>
                <c:pt idx="707">
                  <c:v>14.1601159056</c:v>
                </c:pt>
                <c:pt idx="708">
                  <c:v>14.180115905599999</c:v>
                </c:pt>
                <c:pt idx="709">
                  <c:v>14.200115905600001</c:v>
                </c:pt>
                <c:pt idx="710">
                  <c:v>14.220115905599998</c:v>
                </c:pt>
                <c:pt idx="711">
                  <c:v>14.240115905599998</c:v>
                </c:pt>
                <c:pt idx="712">
                  <c:v>14.260115905599999</c:v>
                </c:pt>
                <c:pt idx="713">
                  <c:v>14.280115905600001</c:v>
                </c:pt>
                <c:pt idx="714">
                  <c:v>14.3001159056</c:v>
                </c:pt>
                <c:pt idx="715">
                  <c:v>14.3201159056</c:v>
                </c:pt>
                <c:pt idx="716">
                  <c:v>14.340115905599999</c:v>
                </c:pt>
                <c:pt idx="717">
                  <c:v>14.360115905600004</c:v>
                </c:pt>
                <c:pt idx="718">
                  <c:v>14.3801159056</c:v>
                </c:pt>
                <c:pt idx="719">
                  <c:v>14.4001159056</c:v>
                </c:pt>
                <c:pt idx="720">
                  <c:v>14.420115905599999</c:v>
                </c:pt>
                <c:pt idx="721">
                  <c:v>14.440115905600001</c:v>
                </c:pt>
                <c:pt idx="722">
                  <c:v>14.4601159056</c:v>
                </c:pt>
                <c:pt idx="723">
                  <c:v>14.4801159056</c:v>
                </c:pt>
                <c:pt idx="724">
                  <c:v>14.5001159056</c:v>
                </c:pt>
                <c:pt idx="725">
                  <c:v>14.520115905600001</c:v>
                </c:pt>
                <c:pt idx="726">
                  <c:v>14.540115905599999</c:v>
                </c:pt>
                <c:pt idx="727">
                  <c:v>14.5601159056</c:v>
                </c:pt>
                <c:pt idx="728">
                  <c:v>14.5801159056</c:v>
                </c:pt>
                <c:pt idx="729">
                  <c:v>14.600115905599999</c:v>
                </c:pt>
                <c:pt idx="730">
                  <c:v>14.620115905600001</c:v>
                </c:pt>
                <c:pt idx="731">
                  <c:v>14.640115905599998</c:v>
                </c:pt>
                <c:pt idx="732">
                  <c:v>14.6601159056</c:v>
                </c:pt>
                <c:pt idx="733">
                  <c:v>14.680115905599999</c:v>
                </c:pt>
                <c:pt idx="734">
                  <c:v>14.700115905600001</c:v>
                </c:pt>
                <c:pt idx="735">
                  <c:v>14.720115905599998</c:v>
                </c:pt>
                <c:pt idx="736">
                  <c:v>14.740115905599998</c:v>
                </c:pt>
                <c:pt idx="737">
                  <c:v>14.760115905599999</c:v>
                </c:pt>
                <c:pt idx="738">
                  <c:v>14.780115905600001</c:v>
                </c:pt>
                <c:pt idx="739">
                  <c:v>14.8001159056</c:v>
                </c:pt>
                <c:pt idx="740">
                  <c:v>14.8201159056</c:v>
                </c:pt>
                <c:pt idx="741">
                  <c:v>14.840115905599999</c:v>
                </c:pt>
                <c:pt idx="742">
                  <c:v>14.860115905600004</c:v>
                </c:pt>
                <c:pt idx="743">
                  <c:v>14.8801159056</c:v>
                </c:pt>
                <c:pt idx="744">
                  <c:v>14.9001159056</c:v>
                </c:pt>
                <c:pt idx="745">
                  <c:v>14.920115905599999</c:v>
                </c:pt>
                <c:pt idx="746">
                  <c:v>14.940115905600001</c:v>
                </c:pt>
                <c:pt idx="747">
                  <c:v>14.9601159056</c:v>
                </c:pt>
                <c:pt idx="748">
                  <c:v>14.9801159056</c:v>
                </c:pt>
                <c:pt idx="749">
                  <c:v>15.0001159056</c:v>
                </c:pt>
                <c:pt idx="750">
                  <c:v>15.020115905600001</c:v>
                </c:pt>
                <c:pt idx="751">
                  <c:v>15.040115905599999</c:v>
                </c:pt>
                <c:pt idx="752">
                  <c:v>15.0601159056</c:v>
                </c:pt>
                <c:pt idx="753">
                  <c:v>15.0801159056</c:v>
                </c:pt>
                <c:pt idx="754">
                  <c:v>15.100115905599999</c:v>
                </c:pt>
                <c:pt idx="755">
                  <c:v>15.120115905600001</c:v>
                </c:pt>
                <c:pt idx="756">
                  <c:v>15.140115905599998</c:v>
                </c:pt>
                <c:pt idx="757">
                  <c:v>15.1601159056</c:v>
                </c:pt>
                <c:pt idx="758">
                  <c:v>15.180115905599999</c:v>
                </c:pt>
                <c:pt idx="759">
                  <c:v>15.200115905600001</c:v>
                </c:pt>
                <c:pt idx="760">
                  <c:v>15.220115905599998</c:v>
                </c:pt>
                <c:pt idx="761">
                  <c:v>15.240115905599998</c:v>
                </c:pt>
                <c:pt idx="762">
                  <c:v>15.260115905599999</c:v>
                </c:pt>
                <c:pt idx="763">
                  <c:v>15.280115905600001</c:v>
                </c:pt>
                <c:pt idx="764">
                  <c:v>15.3001159056</c:v>
                </c:pt>
                <c:pt idx="765">
                  <c:v>15.3201159056</c:v>
                </c:pt>
                <c:pt idx="766">
                  <c:v>15.340115905599999</c:v>
                </c:pt>
                <c:pt idx="767">
                  <c:v>15.360115905600004</c:v>
                </c:pt>
                <c:pt idx="768">
                  <c:v>15.3801159056</c:v>
                </c:pt>
                <c:pt idx="769">
                  <c:v>15.4001159056</c:v>
                </c:pt>
                <c:pt idx="770">
                  <c:v>15.420115905599999</c:v>
                </c:pt>
                <c:pt idx="771">
                  <c:v>15.440115905600001</c:v>
                </c:pt>
                <c:pt idx="772">
                  <c:v>15.4601159056</c:v>
                </c:pt>
                <c:pt idx="773">
                  <c:v>15.4801159056</c:v>
                </c:pt>
                <c:pt idx="774">
                  <c:v>15.5001159056</c:v>
                </c:pt>
                <c:pt idx="775">
                  <c:v>15.520115905600001</c:v>
                </c:pt>
                <c:pt idx="776">
                  <c:v>15.540115905599999</c:v>
                </c:pt>
                <c:pt idx="777">
                  <c:v>15.5601159056</c:v>
                </c:pt>
                <c:pt idx="778">
                  <c:v>15.5801159056</c:v>
                </c:pt>
                <c:pt idx="779">
                  <c:v>15.600115905599999</c:v>
                </c:pt>
                <c:pt idx="780">
                  <c:v>15.620115905600001</c:v>
                </c:pt>
                <c:pt idx="781">
                  <c:v>15.640115905599998</c:v>
                </c:pt>
                <c:pt idx="782">
                  <c:v>15.6601159056</c:v>
                </c:pt>
                <c:pt idx="783">
                  <c:v>15.680115905599999</c:v>
                </c:pt>
                <c:pt idx="784">
                  <c:v>15.700115905600001</c:v>
                </c:pt>
                <c:pt idx="785">
                  <c:v>15.720115905599998</c:v>
                </c:pt>
                <c:pt idx="786">
                  <c:v>15.740115905599998</c:v>
                </c:pt>
                <c:pt idx="787">
                  <c:v>15.760115905599999</c:v>
                </c:pt>
                <c:pt idx="788">
                  <c:v>15.780115905600001</c:v>
                </c:pt>
                <c:pt idx="789">
                  <c:v>15.8001159056</c:v>
                </c:pt>
                <c:pt idx="790">
                  <c:v>15.8201159056</c:v>
                </c:pt>
                <c:pt idx="791">
                  <c:v>15.840115905599999</c:v>
                </c:pt>
                <c:pt idx="792">
                  <c:v>15.860115905600004</c:v>
                </c:pt>
                <c:pt idx="793">
                  <c:v>15.8801159056</c:v>
                </c:pt>
                <c:pt idx="794">
                  <c:v>15.9001159056</c:v>
                </c:pt>
                <c:pt idx="795">
                  <c:v>15.920115905599999</c:v>
                </c:pt>
                <c:pt idx="796">
                  <c:v>15.940115905600001</c:v>
                </c:pt>
                <c:pt idx="797">
                  <c:v>15.9601159056</c:v>
                </c:pt>
                <c:pt idx="798">
                  <c:v>15.9801159056</c:v>
                </c:pt>
                <c:pt idx="799">
                  <c:v>16.000115905600001</c:v>
                </c:pt>
                <c:pt idx="800">
                  <c:v>16.020115905600001</c:v>
                </c:pt>
                <c:pt idx="801">
                  <c:v>16.0401159056</c:v>
                </c:pt>
                <c:pt idx="802">
                  <c:v>16.0601159056</c:v>
                </c:pt>
                <c:pt idx="803">
                  <c:v>16.0801159056</c:v>
                </c:pt>
                <c:pt idx="804">
                  <c:v>16.100115905599999</c:v>
                </c:pt>
                <c:pt idx="805">
                  <c:v>16.120115905599999</c:v>
                </c:pt>
                <c:pt idx="806">
                  <c:v>16.140115905599988</c:v>
                </c:pt>
                <c:pt idx="807">
                  <c:v>16.160115905600001</c:v>
                </c:pt>
                <c:pt idx="808">
                  <c:v>16.180115905600001</c:v>
                </c:pt>
                <c:pt idx="809">
                  <c:v>16.200115905600001</c:v>
                </c:pt>
                <c:pt idx="810">
                  <c:v>16.2201159056</c:v>
                </c:pt>
                <c:pt idx="811">
                  <c:v>16.2401159056</c:v>
                </c:pt>
                <c:pt idx="812">
                  <c:v>16.260115905599989</c:v>
                </c:pt>
                <c:pt idx="813">
                  <c:v>16.280115905599981</c:v>
                </c:pt>
                <c:pt idx="814">
                  <c:v>16.300115905599988</c:v>
                </c:pt>
                <c:pt idx="815">
                  <c:v>16.320115905600005</c:v>
                </c:pt>
                <c:pt idx="816">
                  <c:v>16.340115905600001</c:v>
                </c:pt>
                <c:pt idx="817">
                  <c:v>16.360115905600001</c:v>
                </c:pt>
                <c:pt idx="818">
                  <c:v>16.3801159056</c:v>
                </c:pt>
                <c:pt idx="819">
                  <c:v>16.4001159056</c:v>
                </c:pt>
                <c:pt idx="820">
                  <c:v>16.420115905599989</c:v>
                </c:pt>
                <c:pt idx="821">
                  <c:v>16.440115905599981</c:v>
                </c:pt>
                <c:pt idx="822">
                  <c:v>16.460115905599981</c:v>
                </c:pt>
                <c:pt idx="823">
                  <c:v>16.480115905600002</c:v>
                </c:pt>
                <c:pt idx="824">
                  <c:v>16.500115905600001</c:v>
                </c:pt>
                <c:pt idx="825">
                  <c:v>16.520115905600001</c:v>
                </c:pt>
                <c:pt idx="826">
                  <c:v>16.5401159056</c:v>
                </c:pt>
                <c:pt idx="827">
                  <c:v>16.5601159056</c:v>
                </c:pt>
                <c:pt idx="828">
                  <c:v>16.5801159056</c:v>
                </c:pt>
                <c:pt idx="829">
                  <c:v>16.600115905599999</c:v>
                </c:pt>
                <c:pt idx="830">
                  <c:v>16.620115905599999</c:v>
                </c:pt>
                <c:pt idx="831">
                  <c:v>16.640115905599988</c:v>
                </c:pt>
                <c:pt idx="832">
                  <c:v>16.660115905600001</c:v>
                </c:pt>
                <c:pt idx="833">
                  <c:v>16.680115905600001</c:v>
                </c:pt>
                <c:pt idx="834">
                  <c:v>16.700115905600001</c:v>
                </c:pt>
                <c:pt idx="835">
                  <c:v>16.7201159056</c:v>
                </c:pt>
                <c:pt idx="836">
                  <c:v>16.7401159056</c:v>
                </c:pt>
                <c:pt idx="837">
                  <c:v>16.760115905599989</c:v>
                </c:pt>
                <c:pt idx="838">
                  <c:v>16.780115905599981</c:v>
                </c:pt>
                <c:pt idx="839">
                  <c:v>16.800115905599988</c:v>
                </c:pt>
                <c:pt idx="840">
                  <c:v>16.820115905600005</c:v>
                </c:pt>
                <c:pt idx="841">
                  <c:v>16.840115905600001</c:v>
                </c:pt>
                <c:pt idx="842">
                  <c:v>16.860115905600001</c:v>
                </c:pt>
                <c:pt idx="843">
                  <c:v>16.8801159056</c:v>
                </c:pt>
                <c:pt idx="844">
                  <c:v>16.9001159056</c:v>
                </c:pt>
                <c:pt idx="845">
                  <c:v>16.920115905599989</c:v>
                </c:pt>
                <c:pt idx="846">
                  <c:v>16.940115905599981</c:v>
                </c:pt>
                <c:pt idx="847">
                  <c:v>16.960115905599981</c:v>
                </c:pt>
                <c:pt idx="848">
                  <c:v>16.980115905600002</c:v>
                </c:pt>
                <c:pt idx="849">
                  <c:v>17.000115905600001</c:v>
                </c:pt>
                <c:pt idx="850">
                  <c:v>17.020115905600001</c:v>
                </c:pt>
                <c:pt idx="851">
                  <c:v>17.0401159056</c:v>
                </c:pt>
                <c:pt idx="852">
                  <c:v>17.0601159056</c:v>
                </c:pt>
                <c:pt idx="853">
                  <c:v>17.0801159056</c:v>
                </c:pt>
                <c:pt idx="854">
                  <c:v>17.100115905599999</c:v>
                </c:pt>
                <c:pt idx="855">
                  <c:v>17.120115905599999</c:v>
                </c:pt>
                <c:pt idx="856">
                  <c:v>17.140115905599988</c:v>
                </c:pt>
                <c:pt idx="857">
                  <c:v>17.160115905600001</c:v>
                </c:pt>
                <c:pt idx="858">
                  <c:v>17.180115905600001</c:v>
                </c:pt>
                <c:pt idx="859">
                  <c:v>17.200115905600001</c:v>
                </c:pt>
                <c:pt idx="860">
                  <c:v>17.2201159056</c:v>
                </c:pt>
                <c:pt idx="861">
                  <c:v>17.2401159056</c:v>
                </c:pt>
                <c:pt idx="862">
                  <c:v>17.260115905599989</c:v>
                </c:pt>
                <c:pt idx="863">
                  <c:v>17.280115905599981</c:v>
                </c:pt>
                <c:pt idx="864">
                  <c:v>17.300115905599988</c:v>
                </c:pt>
                <c:pt idx="865">
                  <c:v>17.320115905600005</c:v>
                </c:pt>
                <c:pt idx="866">
                  <c:v>17.340115905600001</c:v>
                </c:pt>
                <c:pt idx="867">
                  <c:v>17.360115905600001</c:v>
                </c:pt>
                <c:pt idx="868">
                  <c:v>17.3801159056</c:v>
                </c:pt>
                <c:pt idx="869">
                  <c:v>17.4001159056</c:v>
                </c:pt>
                <c:pt idx="870">
                  <c:v>17.420115905599989</c:v>
                </c:pt>
                <c:pt idx="871">
                  <c:v>17.440115905599981</c:v>
                </c:pt>
                <c:pt idx="872">
                  <c:v>17.460115905599981</c:v>
                </c:pt>
                <c:pt idx="873">
                  <c:v>17.480115905600002</c:v>
                </c:pt>
                <c:pt idx="874">
                  <c:v>17.500115905600001</c:v>
                </c:pt>
                <c:pt idx="875">
                  <c:v>17.520115905600001</c:v>
                </c:pt>
                <c:pt idx="876">
                  <c:v>17.5401159056</c:v>
                </c:pt>
                <c:pt idx="877">
                  <c:v>17.5601159056</c:v>
                </c:pt>
                <c:pt idx="878">
                  <c:v>17.5801159056</c:v>
                </c:pt>
                <c:pt idx="879">
                  <c:v>17.600115905599999</c:v>
                </c:pt>
                <c:pt idx="880">
                  <c:v>17.620115905599999</c:v>
                </c:pt>
                <c:pt idx="881">
                  <c:v>17.640115905599988</c:v>
                </c:pt>
                <c:pt idx="882">
                  <c:v>17.660115905600001</c:v>
                </c:pt>
                <c:pt idx="883">
                  <c:v>17.680115905600001</c:v>
                </c:pt>
                <c:pt idx="884">
                  <c:v>17.700115905600001</c:v>
                </c:pt>
                <c:pt idx="885">
                  <c:v>17.7201159056</c:v>
                </c:pt>
                <c:pt idx="886">
                  <c:v>17.7401159056</c:v>
                </c:pt>
                <c:pt idx="887">
                  <c:v>17.760115905599989</c:v>
                </c:pt>
                <c:pt idx="888">
                  <c:v>17.780115905599981</c:v>
                </c:pt>
                <c:pt idx="889">
                  <c:v>17.800115905599988</c:v>
                </c:pt>
                <c:pt idx="890">
                  <c:v>17.820115905600005</c:v>
                </c:pt>
                <c:pt idx="891">
                  <c:v>17.840115905600001</c:v>
                </c:pt>
                <c:pt idx="892">
                  <c:v>17.860115905600001</c:v>
                </c:pt>
                <c:pt idx="893">
                  <c:v>17.8801159056</c:v>
                </c:pt>
                <c:pt idx="894">
                  <c:v>17.9001159056</c:v>
                </c:pt>
                <c:pt idx="895">
                  <c:v>17.920115905599989</c:v>
                </c:pt>
                <c:pt idx="896">
                  <c:v>17.940115905599981</c:v>
                </c:pt>
                <c:pt idx="897">
                  <c:v>17.960115905599981</c:v>
                </c:pt>
                <c:pt idx="898">
                  <c:v>17.980115905600002</c:v>
                </c:pt>
                <c:pt idx="899">
                  <c:v>18.000115905600001</c:v>
                </c:pt>
                <c:pt idx="900">
                  <c:v>18.020115905600001</c:v>
                </c:pt>
                <c:pt idx="901">
                  <c:v>18.0401159056</c:v>
                </c:pt>
                <c:pt idx="902">
                  <c:v>18.0601159056</c:v>
                </c:pt>
                <c:pt idx="903">
                  <c:v>18.0801159056</c:v>
                </c:pt>
                <c:pt idx="904">
                  <c:v>18.100115905599999</c:v>
                </c:pt>
                <c:pt idx="905">
                  <c:v>18.120115905599999</c:v>
                </c:pt>
                <c:pt idx="906">
                  <c:v>18.140115905599988</c:v>
                </c:pt>
                <c:pt idx="907">
                  <c:v>18.160115905600001</c:v>
                </c:pt>
                <c:pt idx="908">
                  <c:v>18.180115905600001</c:v>
                </c:pt>
                <c:pt idx="909">
                  <c:v>18.200115905600001</c:v>
                </c:pt>
                <c:pt idx="910">
                  <c:v>18.2201159056</c:v>
                </c:pt>
                <c:pt idx="911">
                  <c:v>18.2401159056</c:v>
                </c:pt>
                <c:pt idx="912">
                  <c:v>18.260115905599989</c:v>
                </c:pt>
                <c:pt idx="913">
                  <c:v>18.280115905599981</c:v>
                </c:pt>
                <c:pt idx="914">
                  <c:v>18.300115905599988</c:v>
                </c:pt>
                <c:pt idx="915">
                  <c:v>18.320115905600005</c:v>
                </c:pt>
                <c:pt idx="916">
                  <c:v>18.340115905600001</c:v>
                </c:pt>
                <c:pt idx="917">
                  <c:v>18.360115905600001</c:v>
                </c:pt>
                <c:pt idx="918">
                  <c:v>18.3801159056</c:v>
                </c:pt>
                <c:pt idx="919">
                  <c:v>18.4001159056</c:v>
                </c:pt>
                <c:pt idx="920">
                  <c:v>18.420115905599989</c:v>
                </c:pt>
                <c:pt idx="921">
                  <c:v>18.440115905599981</c:v>
                </c:pt>
                <c:pt idx="922">
                  <c:v>18.460115905599981</c:v>
                </c:pt>
                <c:pt idx="923">
                  <c:v>18.480115905600002</c:v>
                </c:pt>
                <c:pt idx="924">
                  <c:v>18.500115905600001</c:v>
                </c:pt>
                <c:pt idx="925">
                  <c:v>18.520115905600001</c:v>
                </c:pt>
                <c:pt idx="926">
                  <c:v>18.5401159056</c:v>
                </c:pt>
                <c:pt idx="927">
                  <c:v>18.5601159056</c:v>
                </c:pt>
                <c:pt idx="928">
                  <c:v>18.5801159056</c:v>
                </c:pt>
                <c:pt idx="929">
                  <c:v>18.600115905599999</c:v>
                </c:pt>
                <c:pt idx="930">
                  <c:v>18.620115905599999</c:v>
                </c:pt>
                <c:pt idx="931">
                  <c:v>18.640115905599988</c:v>
                </c:pt>
                <c:pt idx="932">
                  <c:v>18.660115905600001</c:v>
                </c:pt>
                <c:pt idx="933">
                  <c:v>18.680115905600001</c:v>
                </c:pt>
                <c:pt idx="934">
                  <c:v>18.700115905600001</c:v>
                </c:pt>
                <c:pt idx="935">
                  <c:v>18.7201159056</c:v>
                </c:pt>
                <c:pt idx="936">
                  <c:v>18.7401159056</c:v>
                </c:pt>
                <c:pt idx="937">
                  <c:v>18.760115905599989</c:v>
                </c:pt>
                <c:pt idx="938">
                  <c:v>18.780115905599981</c:v>
                </c:pt>
                <c:pt idx="939">
                  <c:v>18.800115905599988</c:v>
                </c:pt>
                <c:pt idx="940">
                  <c:v>18.820115905600005</c:v>
                </c:pt>
                <c:pt idx="941">
                  <c:v>18.840115905600001</c:v>
                </c:pt>
                <c:pt idx="942">
                  <c:v>18.860115905600001</c:v>
                </c:pt>
                <c:pt idx="943">
                  <c:v>18.8801159056</c:v>
                </c:pt>
                <c:pt idx="944">
                  <c:v>18.9001159056</c:v>
                </c:pt>
                <c:pt idx="945">
                  <c:v>18.920115905599989</c:v>
                </c:pt>
                <c:pt idx="946">
                  <c:v>18.940115905599981</c:v>
                </c:pt>
                <c:pt idx="947">
                  <c:v>18.960115905599981</c:v>
                </c:pt>
                <c:pt idx="948">
                  <c:v>18.980115905600002</c:v>
                </c:pt>
                <c:pt idx="949">
                  <c:v>19.000115905600001</c:v>
                </c:pt>
                <c:pt idx="950">
                  <c:v>19.020115905600001</c:v>
                </c:pt>
                <c:pt idx="951">
                  <c:v>19.0401159056</c:v>
                </c:pt>
                <c:pt idx="952">
                  <c:v>19.0601159056</c:v>
                </c:pt>
                <c:pt idx="953">
                  <c:v>19.0801159056</c:v>
                </c:pt>
                <c:pt idx="954">
                  <c:v>19.100115905599999</c:v>
                </c:pt>
                <c:pt idx="955">
                  <c:v>19.120115905599999</c:v>
                </c:pt>
                <c:pt idx="956">
                  <c:v>19.140115905599988</c:v>
                </c:pt>
                <c:pt idx="957">
                  <c:v>19.160115905600001</c:v>
                </c:pt>
                <c:pt idx="958">
                  <c:v>19.180115905600001</c:v>
                </c:pt>
                <c:pt idx="959">
                  <c:v>19.200115905600001</c:v>
                </c:pt>
                <c:pt idx="960">
                  <c:v>19.2201159056</c:v>
                </c:pt>
                <c:pt idx="961">
                  <c:v>19.2401159056</c:v>
                </c:pt>
                <c:pt idx="962">
                  <c:v>19.260115905599989</c:v>
                </c:pt>
                <c:pt idx="963">
                  <c:v>19.280115905599981</c:v>
                </c:pt>
                <c:pt idx="964">
                  <c:v>19.300115905599988</c:v>
                </c:pt>
                <c:pt idx="965">
                  <c:v>19.320115905600005</c:v>
                </c:pt>
                <c:pt idx="966">
                  <c:v>19.340115905600001</c:v>
                </c:pt>
                <c:pt idx="967">
                  <c:v>19.360115905600001</c:v>
                </c:pt>
                <c:pt idx="968">
                  <c:v>19.3801159056</c:v>
                </c:pt>
                <c:pt idx="969">
                  <c:v>19.4001159056</c:v>
                </c:pt>
                <c:pt idx="970">
                  <c:v>19.420115905599989</c:v>
                </c:pt>
                <c:pt idx="971">
                  <c:v>19.440115905599981</c:v>
                </c:pt>
                <c:pt idx="972">
                  <c:v>19.460115905599981</c:v>
                </c:pt>
                <c:pt idx="973">
                  <c:v>19.480115905600002</c:v>
                </c:pt>
                <c:pt idx="974">
                  <c:v>19.500115905600001</c:v>
                </c:pt>
                <c:pt idx="975">
                  <c:v>19.520115905600001</c:v>
                </c:pt>
                <c:pt idx="976">
                  <c:v>19.5401159056</c:v>
                </c:pt>
                <c:pt idx="977">
                  <c:v>19.5601159056</c:v>
                </c:pt>
                <c:pt idx="978">
                  <c:v>19.5801159056</c:v>
                </c:pt>
                <c:pt idx="979">
                  <c:v>19.600115905599999</c:v>
                </c:pt>
                <c:pt idx="980">
                  <c:v>19.620115905599999</c:v>
                </c:pt>
                <c:pt idx="981">
                  <c:v>19.640115905599988</c:v>
                </c:pt>
                <c:pt idx="982">
                  <c:v>19.660115905600001</c:v>
                </c:pt>
                <c:pt idx="983">
                  <c:v>19.680115905600001</c:v>
                </c:pt>
                <c:pt idx="984">
                  <c:v>19.700115905600001</c:v>
                </c:pt>
                <c:pt idx="985">
                  <c:v>19.7201159056</c:v>
                </c:pt>
                <c:pt idx="986">
                  <c:v>19.7401159056</c:v>
                </c:pt>
                <c:pt idx="987">
                  <c:v>19.760115905599989</c:v>
                </c:pt>
                <c:pt idx="988">
                  <c:v>19.780115905599981</c:v>
                </c:pt>
                <c:pt idx="989">
                  <c:v>19.800115905599988</c:v>
                </c:pt>
                <c:pt idx="990">
                  <c:v>19.820115905600005</c:v>
                </c:pt>
                <c:pt idx="991">
                  <c:v>19.840115905600001</c:v>
                </c:pt>
                <c:pt idx="992">
                  <c:v>19.860115905600001</c:v>
                </c:pt>
                <c:pt idx="993">
                  <c:v>19.8801159056</c:v>
                </c:pt>
                <c:pt idx="994">
                  <c:v>19.9001159056</c:v>
                </c:pt>
                <c:pt idx="995">
                  <c:v>19.920115905599989</c:v>
                </c:pt>
                <c:pt idx="996">
                  <c:v>19.940115905599981</c:v>
                </c:pt>
                <c:pt idx="997">
                  <c:v>19.960115905599981</c:v>
                </c:pt>
                <c:pt idx="998">
                  <c:v>19.980115905600002</c:v>
                </c:pt>
                <c:pt idx="999">
                  <c:v>20.000115905600001</c:v>
                </c:pt>
                <c:pt idx="1000">
                  <c:v>20.020115905600001</c:v>
                </c:pt>
                <c:pt idx="1001">
                  <c:v>20.0401159056</c:v>
                </c:pt>
                <c:pt idx="1002">
                  <c:v>20.0601159056</c:v>
                </c:pt>
                <c:pt idx="1003">
                  <c:v>20.0801159056</c:v>
                </c:pt>
                <c:pt idx="1004">
                  <c:v>20.100115905599999</c:v>
                </c:pt>
                <c:pt idx="1005">
                  <c:v>20.120115905599999</c:v>
                </c:pt>
                <c:pt idx="1006">
                  <c:v>20.140115905599988</c:v>
                </c:pt>
                <c:pt idx="1007">
                  <c:v>20.160115905600001</c:v>
                </c:pt>
                <c:pt idx="1008">
                  <c:v>20.180115905600001</c:v>
                </c:pt>
                <c:pt idx="1009">
                  <c:v>20.200115905600001</c:v>
                </c:pt>
                <c:pt idx="1010">
                  <c:v>20.2201159056</c:v>
                </c:pt>
                <c:pt idx="1011">
                  <c:v>20.2401159056</c:v>
                </c:pt>
                <c:pt idx="1012">
                  <c:v>20.260115905599989</c:v>
                </c:pt>
                <c:pt idx="1013">
                  <c:v>20.280115905599981</c:v>
                </c:pt>
                <c:pt idx="1014">
                  <c:v>20.300115905599988</c:v>
                </c:pt>
                <c:pt idx="1015">
                  <c:v>20.320115905600005</c:v>
                </c:pt>
                <c:pt idx="1016">
                  <c:v>20.340115905600001</c:v>
                </c:pt>
                <c:pt idx="1017">
                  <c:v>20.360115905600001</c:v>
                </c:pt>
                <c:pt idx="1018">
                  <c:v>20.3801159056</c:v>
                </c:pt>
                <c:pt idx="1019">
                  <c:v>20.4001159056</c:v>
                </c:pt>
                <c:pt idx="1020">
                  <c:v>20.420115905599989</c:v>
                </c:pt>
                <c:pt idx="1021">
                  <c:v>20.440115905599981</c:v>
                </c:pt>
                <c:pt idx="1022">
                  <c:v>20.460115905599981</c:v>
                </c:pt>
                <c:pt idx="1023">
                  <c:v>20.480115905600002</c:v>
                </c:pt>
                <c:pt idx="1024">
                  <c:v>20.500115905600001</c:v>
                </c:pt>
                <c:pt idx="1025">
                  <c:v>20.520115905600001</c:v>
                </c:pt>
                <c:pt idx="1026">
                  <c:v>20.5401159056</c:v>
                </c:pt>
                <c:pt idx="1027">
                  <c:v>20.5601159056</c:v>
                </c:pt>
                <c:pt idx="1028">
                  <c:v>20.5801159056</c:v>
                </c:pt>
                <c:pt idx="1029">
                  <c:v>20.600115905599999</c:v>
                </c:pt>
                <c:pt idx="1030">
                  <c:v>20.620115905599999</c:v>
                </c:pt>
                <c:pt idx="1031">
                  <c:v>20.640115905599988</c:v>
                </c:pt>
                <c:pt idx="1032">
                  <c:v>20.660115905600001</c:v>
                </c:pt>
                <c:pt idx="1033">
                  <c:v>20.680115905600001</c:v>
                </c:pt>
                <c:pt idx="1034">
                  <c:v>20.700115905600001</c:v>
                </c:pt>
                <c:pt idx="1035">
                  <c:v>20.7201159056</c:v>
                </c:pt>
                <c:pt idx="1036">
                  <c:v>20.7401159056</c:v>
                </c:pt>
                <c:pt idx="1037">
                  <c:v>20.760115905599989</c:v>
                </c:pt>
                <c:pt idx="1038">
                  <c:v>20.780115905599981</c:v>
                </c:pt>
                <c:pt idx="1039">
                  <c:v>20.800115905599988</c:v>
                </c:pt>
                <c:pt idx="1040">
                  <c:v>20.820115905600005</c:v>
                </c:pt>
                <c:pt idx="1041">
                  <c:v>20.840115905600001</c:v>
                </c:pt>
                <c:pt idx="1042">
                  <c:v>20.860115905600001</c:v>
                </c:pt>
                <c:pt idx="1043">
                  <c:v>20.8801159056</c:v>
                </c:pt>
                <c:pt idx="1044">
                  <c:v>20.9001159056</c:v>
                </c:pt>
                <c:pt idx="1045">
                  <c:v>20.920115905599989</c:v>
                </c:pt>
                <c:pt idx="1046">
                  <c:v>20.940115905599981</c:v>
                </c:pt>
                <c:pt idx="1047">
                  <c:v>20.960115905599981</c:v>
                </c:pt>
                <c:pt idx="1048">
                  <c:v>20.980115905600002</c:v>
                </c:pt>
                <c:pt idx="1049">
                  <c:v>21.000115905600001</c:v>
                </c:pt>
                <c:pt idx="1050">
                  <c:v>21.020115905600001</c:v>
                </c:pt>
                <c:pt idx="1051">
                  <c:v>21.0401159056</c:v>
                </c:pt>
                <c:pt idx="1052">
                  <c:v>21.0601159056</c:v>
                </c:pt>
                <c:pt idx="1053">
                  <c:v>21.0801159056</c:v>
                </c:pt>
                <c:pt idx="1054">
                  <c:v>21.100115905599999</c:v>
                </c:pt>
                <c:pt idx="1055">
                  <c:v>21.120115905599999</c:v>
                </c:pt>
                <c:pt idx="1056">
                  <c:v>21.140115905599988</c:v>
                </c:pt>
                <c:pt idx="1057">
                  <c:v>21.160115905600001</c:v>
                </c:pt>
                <c:pt idx="1058">
                  <c:v>21.180115905600001</c:v>
                </c:pt>
                <c:pt idx="1059">
                  <c:v>21.200115905600001</c:v>
                </c:pt>
                <c:pt idx="1060">
                  <c:v>21.2201159056</c:v>
                </c:pt>
                <c:pt idx="1061">
                  <c:v>21.2401159056</c:v>
                </c:pt>
                <c:pt idx="1062">
                  <c:v>21.260115905599989</c:v>
                </c:pt>
                <c:pt idx="1063">
                  <c:v>21.280115905599981</c:v>
                </c:pt>
                <c:pt idx="1064">
                  <c:v>21.300115905599988</c:v>
                </c:pt>
                <c:pt idx="1065">
                  <c:v>21.320115905600005</c:v>
                </c:pt>
                <c:pt idx="1066">
                  <c:v>21.340115905600001</c:v>
                </c:pt>
                <c:pt idx="1067">
                  <c:v>21.360115905600001</c:v>
                </c:pt>
                <c:pt idx="1068">
                  <c:v>21.3801159056</c:v>
                </c:pt>
                <c:pt idx="1069">
                  <c:v>21.4001159056</c:v>
                </c:pt>
                <c:pt idx="1070">
                  <c:v>21.420115905599989</c:v>
                </c:pt>
                <c:pt idx="1071">
                  <c:v>21.440115905599981</c:v>
                </c:pt>
                <c:pt idx="1072">
                  <c:v>21.460115905599981</c:v>
                </c:pt>
                <c:pt idx="1073">
                  <c:v>21.480115905600002</c:v>
                </c:pt>
                <c:pt idx="1074">
                  <c:v>21.500115905600001</c:v>
                </c:pt>
                <c:pt idx="1075">
                  <c:v>21.520115905600001</c:v>
                </c:pt>
                <c:pt idx="1076">
                  <c:v>21.5401159056</c:v>
                </c:pt>
                <c:pt idx="1077">
                  <c:v>21.5601159056</c:v>
                </c:pt>
                <c:pt idx="1078">
                  <c:v>21.5801159056</c:v>
                </c:pt>
                <c:pt idx="1079">
                  <c:v>21.600115905599999</c:v>
                </c:pt>
                <c:pt idx="1080">
                  <c:v>21.620115905599999</c:v>
                </c:pt>
                <c:pt idx="1081">
                  <c:v>21.640115905599988</c:v>
                </c:pt>
                <c:pt idx="1082">
                  <c:v>21.660115905600001</c:v>
                </c:pt>
                <c:pt idx="1083">
                  <c:v>21.680115905600001</c:v>
                </c:pt>
                <c:pt idx="1084">
                  <c:v>21.700115905600001</c:v>
                </c:pt>
                <c:pt idx="1085">
                  <c:v>21.7201159056</c:v>
                </c:pt>
                <c:pt idx="1086">
                  <c:v>21.7401159056</c:v>
                </c:pt>
                <c:pt idx="1087">
                  <c:v>21.760115905599989</c:v>
                </c:pt>
                <c:pt idx="1088">
                  <c:v>21.780115905599981</c:v>
                </c:pt>
                <c:pt idx="1089">
                  <c:v>21.800115905599988</c:v>
                </c:pt>
                <c:pt idx="1090">
                  <c:v>21.820115905600005</c:v>
                </c:pt>
                <c:pt idx="1091">
                  <c:v>21.840115905600001</c:v>
                </c:pt>
                <c:pt idx="1092">
                  <c:v>21.860115905600001</c:v>
                </c:pt>
                <c:pt idx="1093">
                  <c:v>21.8801159056</c:v>
                </c:pt>
                <c:pt idx="1094">
                  <c:v>21.9001159056</c:v>
                </c:pt>
                <c:pt idx="1095">
                  <c:v>21.920115905599989</c:v>
                </c:pt>
                <c:pt idx="1096">
                  <c:v>21.940115905599981</c:v>
                </c:pt>
                <c:pt idx="1097">
                  <c:v>21.960115905599981</c:v>
                </c:pt>
                <c:pt idx="1098">
                  <c:v>21.980115905600002</c:v>
                </c:pt>
                <c:pt idx="1099">
                  <c:v>22.000115905600001</c:v>
                </c:pt>
                <c:pt idx="1100">
                  <c:v>22.020115905600001</c:v>
                </c:pt>
                <c:pt idx="1101">
                  <c:v>22.0401159056</c:v>
                </c:pt>
                <c:pt idx="1102">
                  <c:v>22.0601159056</c:v>
                </c:pt>
                <c:pt idx="1103">
                  <c:v>22.0801159056</c:v>
                </c:pt>
                <c:pt idx="1104">
                  <c:v>22.100115905599999</c:v>
                </c:pt>
                <c:pt idx="1105">
                  <c:v>22.120115905599999</c:v>
                </c:pt>
                <c:pt idx="1106">
                  <c:v>22.140115905599988</c:v>
                </c:pt>
                <c:pt idx="1107">
                  <c:v>22.160115905600001</c:v>
                </c:pt>
                <c:pt idx="1108">
                  <c:v>22.180115905600001</c:v>
                </c:pt>
                <c:pt idx="1109">
                  <c:v>22.200115905600001</c:v>
                </c:pt>
                <c:pt idx="1110">
                  <c:v>22.2201159056</c:v>
                </c:pt>
                <c:pt idx="1111">
                  <c:v>22.2401159056</c:v>
                </c:pt>
                <c:pt idx="1112">
                  <c:v>22.260115905599989</c:v>
                </c:pt>
                <c:pt idx="1113">
                  <c:v>22.280115905599981</c:v>
                </c:pt>
                <c:pt idx="1114">
                  <c:v>22.300115905599988</c:v>
                </c:pt>
                <c:pt idx="1115">
                  <c:v>22.320115905600005</c:v>
                </c:pt>
                <c:pt idx="1116">
                  <c:v>22.340115905600001</c:v>
                </c:pt>
                <c:pt idx="1117">
                  <c:v>22.360115905600001</c:v>
                </c:pt>
                <c:pt idx="1118">
                  <c:v>22.3801159056</c:v>
                </c:pt>
                <c:pt idx="1119">
                  <c:v>22.4001159056</c:v>
                </c:pt>
                <c:pt idx="1120">
                  <c:v>22.420115905599989</c:v>
                </c:pt>
                <c:pt idx="1121">
                  <c:v>22.440115905599981</c:v>
                </c:pt>
                <c:pt idx="1122">
                  <c:v>22.460115905599981</c:v>
                </c:pt>
                <c:pt idx="1123">
                  <c:v>22.480115905600002</c:v>
                </c:pt>
                <c:pt idx="1124">
                  <c:v>22.500115905600001</c:v>
                </c:pt>
                <c:pt idx="1125">
                  <c:v>22.520115905600001</c:v>
                </c:pt>
                <c:pt idx="1126">
                  <c:v>22.5401159056</c:v>
                </c:pt>
                <c:pt idx="1127">
                  <c:v>22.5601159056</c:v>
                </c:pt>
                <c:pt idx="1128">
                  <c:v>22.5801159056</c:v>
                </c:pt>
                <c:pt idx="1129">
                  <c:v>22.600115905599999</c:v>
                </c:pt>
                <c:pt idx="1130">
                  <c:v>22.620115905599999</c:v>
                </c:pt>
                <c:pt idx="1131">
                  <c:v>22.640115905599988</c:v>
                </c:pt>
                <c:pt idx="1132">
                  <c:v>22.660115905600001</c:v>
                </c:pt>
                <c:pt idx="1133">
                  <c:v>22.680115905600001</c:v>
                </c:pt>
                <c:pt idx="1134">
                  <c:v>22.700115905600001</c:v>
                </c:pt>
                <c:pt idx="1135">
                  <c:v>22.7201159056</c:v>
                </c:pt>
                <c:pt idx="1136">
                  <c:v>22.7401159056</c:v>
                </c:pt>
                <c:pt idx="1137">
                  <c:v>22.760115905599989</c:v>
                </c:pt>
                <c:pt idx="1138">
                  <c:v>22.780115905599981</c:v>
                </c:pt>
                <c:pt idx="1139">
                  <c:v>22.800115905599988</c:v>
                </c:pt>
                <c:pt idx="1140">
                  <c:v>22.820115905600005</c:v>
                </c:pt>
                <c:pt idx="1141">
                  <c:v>22.840115905600001</c:v>
                </c:pt>
                <c:pt idx="1142">
                  <c:v>22.860115905600001</c:v>
                </c:pt>
                <c:pt idx="1143">
                  <c:v>22.8801159056</c:v>
                </c:pt>
                <c:pt idx="1144">
                  <c:v>22.9001159056</c:v>
                </c:pt>
                <c:pt idx="1145">
                  <c:v>22.920115905599989</c:v>
                </c:pt>
                <c:pt idx="1146">
                  <c:v>22.940115905599981</c:v>
                </c:pt>
                <c:pt idx="1147">
                  <c:v>22.960115905599981</c:v>
                </c:pt>
                <c:pt idx="1148">
                  <c:v>22.980115905600002</c:v>
                </c:pt>
                <c:pt idx="1149">
                  <c:v>23.000115905600001</c:v>
                </c:pt>
                <c:pt idx="1150">
                  <c:v>23.020115905600001</c:v>
                </c:pt>
                <c:pt idx="1151">
                  <c:v>23.0401159056</c:v>
                </c:pt>
                <c:pt idx="1152">
                  <c:v>23.0601159056</c:v>
                </c:pt>
                <c:pt idx="1153">
                  <c:v>23.0801159056</c:v>
                </c:pt>
                <c:pt idx="1154">
                  <c:v>23.100115905599999</c:v>
                </c:pt>
                <c:pt idx="1155">
                  <c:v>23.120115905599999</c:v>
                </c:pt>
                <c:pt idx="1156">
                  <c:v>23.140115905599988</c:v>
                </c:pt>
                <c:pt idx="1157">
                  <c:v>23.160115905600001</c:v>
                </c:pt>
                <c:pt idx="1158">
                  <c:v>23.180115905600001</c:v>
                </c:pt>
                <c:pt idx="1159">
                  <c:v>23.200115905600001</c:v>
                </c:pt>
                <c:pt idx="1160">
                  <c:v>23.2201159056</c:v>
                </c:pt>
                <c:pt idx="1161">
                  <c:v>23.2401159056</c:v>
                </c:pt>
                <c:pt idx="1162">
                  <c:v>23.260115905599989</c:v>
                </c:pt>
                <c:pt idx="1163">
                  <c:v>23.280115905599981</c:v>
                </c:pt>
                <c:pt idx="1164">
                  <c:v>23.300115905599988</c:v>
                </c:pt>
                <c:pt idx="1165">
                  <c:v>23.320115905600005</c:v>
                </c:pt>
                <c:pt idx="1166">
                  <c:v>23.340115905600001</c:v>
                </c:pt>
                <c:pt idx="1167">
                  <c:v>23.360115905600001</c:v>
                </c:pt>
                <c:pt idx="1168">
                  <c:v>23.3801159056</c:v>
                </c:pt>
                <c:pt idx="1169">
                  <c:v>23.4001159056</c:v>
                </c:pt>
                <c:pt idx="1170">
                  <c:v>23.420115905599989</c:v>
                </c:pt>
                <c:pt idx="1171">
                  <c:v>23.440115905599981</c:v>
                </c:pt>
                <c:pt idx="1172">
                  <c:v>23.460115905599981</c:v>
                </c:pt>
                <c:pt idx="1173">
                  <c:v>23.480115905600002</c:v>
                </c:pt>
                <c:pt idx="1174">
                  <c:v>23.500115905600001</c:v>
                </c:pt>
                <c:pt idx="1175">
                  <c:v>23.520115905600001</c:v>
                </c:pt>
                <c:pt idx="1176">
                  <c:v>23.5401159056</c:v>
                </c:pt>
                <c:pt idx="1177">
                  <c:v>23.5601159056</c:v>
                </c:pt>
                <c:pt idx="1178">
                  <c:v>23.5801159056</c:v>
                </c:pt>
                <c:pt idx="1179">
                  <c:v>23.600115905599999</c:v>
                </c:pt>
                <c:pt idx="1180">
                  <c:v>23.620115905599999</c:v>
                </c:pt>
                <c:pt idx="1181">
                  <c:v>23.640115905599988</c:v>
                </c:pt>
                <c:pt idx="1182">
                  <c:v>23.660115905600001</c:v>
                </c:pt>
                <c:pt idx="1183">
                  <c:v>23.680115905600001</c:v>
                </c:pt>
                <c:pt idx="1184">
                  <c:v>23.700115905600001</c:v>
                </c:pt>
                <c:pt idx="1185">
                  <c:v>23.7201159056</c:v>
                </c:pt>
                <c:pt idx="1186">
                  <c:v>23.7401159056</c:v>
                </c:pt>
                <c:pt idx="1187">
                  <c:v>23.760115905599989</c:v>
                </c:pt>
                <c:pt idx="1188">
                  <c:v>23.780115905599981</c:v>
                </c:pt>
                <c:pt idx="1189">
                  <c:v>23.800115905599988</c:v>
                </c:pt>
                <c:pt idx="1190">
                  <c:v>23.820115905600005</c:v>
                </c:pt>
                <c:pt idx="1191">
                  <c:v>23.840115905600001</c:v>
                </c:pt>
                <c:pt idx="1192">
                  <c:v>23.860115905600001</c:v>
                </c:pt>
                <c:pt idx="1193">
                  <c:v>23.8801159056</c:v>
                </c:pt>
                <c:pt idx="1194">
                  <c:v>23.9001159056</c:v>
                </c:pt>
                <c:pt idx="1195">
                  <c:v>23.920115905599989</c:v>
                </c:pt>
                <c:pt idx="1196">
                  <c:v>23.940115905599981</c:v>
                </c:pt>
                <c:pt idx="1197">
                  <c:v>23.960115905599981</c:v>
                </c:pt>
                <c:pt idx="1198">
                  <c:v>23.980115905600002</c:v>
                </c:pt>
                <c:pt idx="1199">
                  <c:v>24.000115905600001</c:v>
                </c:pt>
                <c:pt idx="1200">
                  <c:v>24.020115905600001</c:v>
                </c:pt>
                <c:pt idx="1201">
                  <c:v>24.0401159056</c:v>
                </c:pt>
                <c:pt idx="1202">
                  <c:v>24.0601159056</c:v>
                </c:pt>
                <c:pt idx="1203">
                  <c:v>24.0801159056</c:v>
                </c:pt>
                <c:pt idx="1204">
                  <c:v>24.100115905599999</c:v>
                </c:pt>
                <c:pt idx="1205">
                  <c:v>24.120115905599999</c:v>
                </c:pt>
                <c:pt idx="1206">
                  <c:v>24.140115905599988</c:v>
                </c:pt>
                <c:pt idx="1207">
                  <c:v>24.160115905600001</c:v>
                </c:pt>
                <c:pt idx="1208">
                  <c:v>24.180115905600001</c:v>
                </c:pt>
                <c:pt idx="1209">
                  <c:v>24.200115905600001</c:v>
                </c:pt>
                <c:pt idx="1210">
                  <c:v>24.2201159056</c:v>
                </c:pt>
                <c:pt idx="1211">
                  <c:v>24.2401159056</c:v>
                </c:pt>
                <c:pt idx="1212">
                  <c:v>24.260115905599989</c:v>
                </c:pt>
                <c:pt idx="1213">
                  <c:v>24.280115905599981</c:v>
                </c:pt>
                <c:pt idx="1214">
                  <c:v>24.300115905599988</c:v>
                </c:pt>
                <c:pt idx="1215">
                  <c:v>24.320115905600005</c:v>
                </c:pt>
                <c:pt idx="1216">
                  <c:v>24.340115905600001</c:v>
                </c:pt>
                <c:pt idx="1217">
                  <c:v>24.360115905600001</c:v>
                </c:pt>
                <c:pt idx="1218">
                  <c:v>24.3801159056</c:v>
                </c:pt>
                <c:pt idx="1219">
                  <c:v>24.4001159056</c:v>
                </c:pt>
                <c:pt idx="1220">
                  <c:v>24.420115905599989</c:v>
                </c:pt>
                <c:pt idx="1221">
                  <c:v>24.440115905599981</c:v>
                </c:pt>
                <c:pt idx="1222">
                  <c:v>24.460115905599981</c:v>
                </c:pt>
                <c:pt idx="1223">
                  <c:v>24.480115905600002</c:v>
                </c:pt>
                <c:pt idx="1224">
                  <c:v>24.500115905600001</c:v>
                </c:pt>
                <c:pt idx="1225">
                  <c:v>24.520115905600001</c:v>
                </c:pt>
                <c:pt idx="1226">
                  <c:v>24.5401159056</c:v>
                </c:pt>
                <c:pt idx="1227">
                  <c:v>24.5601159056</c:v>
                </c:pt>
                <c:pt idx="1228">
                  <c:v>24.5801159056</c:v>
                </c:pt>
                <c:pt idx="1229">
                  <c:v>24.600115905599999</c:v>
                </c:pt>
                <c:pt idx="1230">
                  <c:v>24.620115905599999</c:v>
                </c:pt>
                <c:pt idx="1231">
                  <c:v>24.640115905599988</c:v>
                </c:pt>
                <c:pt idx="1232">
                  <c:v>24.660115905600001</c:v>
                </c:pt>
                <c:pt idx="1233">
                  <c:v>24.680115905600001</c:v>
                </c:pt>
                <c:pt idx="1234">
                  <c:v>24.700115905600001</c:v>
                </c:pt>
                <c:pt idx="1235">
                  <c:v>24.7201159056</c:v>
                </c:pt>
                <c:pt idx="1236">
                  <c:v>24.7401159056</c:v>
                </c:pt>
                <c:pt idx="1237">
                  <c:v>24.760115905599989</c:v>
                </c:pt>
                <c:pt idx="1238">
                  <c:v>24.780115905599981</c:v>
                </c:pt>
                <c:pt idx="1239">
                  <c:v>24.800115905599988</c:v>
                </c:pt>
                <c:pt idx="1240">
                  <c:v>24.820115905600005</c:v>
                </c:pt>
                <c:pt idx="1241">
                  <c:v>24.840115905600001</c:v>
                </c:pt>
                <c:pt idx="1242">
                  <c:v>24.860115905600001</c:v>
                </c:pt>
                <c:pt idx="1243">
                  <c:v>24.8801159056</c:v>
                </c:pt>
                <c:pt idx="1244">
                  <c:v>24.9001159056</c:v>
                </c:pt>
                <c:pt idx="1245">
                  <c:v>24.920115905599989</c:v>
                </c:pt>
                <c:pt idx="1246">
                  <c:v>24.940115905599981</c:v>
                </c:pt>
                <c:pt idx="1247">
                  <c:v>24.960115905599981</c:v>
                </c:pt>
                <c:pt idx="1248">
                  <c:v>24.980115905600002</c:v>
                </c:pt>
                <c:pt idx="1249">
                  <c:v>25.000115905600001</c:v>
                </c:pt>
                <c:pt idx="1250">
                  <c:v>25.020115905600001</c:v>
                </c:pt>
                <c:pt idx="1251">
                  <c:v>25.0401159056</c:v>
                </c:pt>
                <c:pt idx="1252">
                  <c:v>25.0601159056</c:v>
                </c:pt>
                <c:pt idx="1253">
                  <c:v>25.0801159056</c:v>
                </c:pt>
                <c:pt idx="1254">
                  <c:v>25.100115905599999</c:v>
                </c:pt>
                <c:pt idx="1255">
                  <c:v>25.120115905599999</c:v>
                </c:pt>
                <c:pt idx="1256">
                  <c:v>25.140115905599988</c:v>
                </c:pt>
                <c:pt idx="1257">
                  <c:v>25.160115905600001</c:v>
                </c:pt>
                <c:pt idx="1258">
                  <c:v>25.180115905600001</c:v>
                </c:pt>
                <c:pt idx="1259">
                  <c:v>25.200115905600001</c:v>
                </c:pt>
                <c:pt idx="1260">
                  <c:v>25.2201159056</c:v>
                </c:pt>
                <c:pt idx="1261">
                  <c:v>25.2401159056</c:v>
                </c:pt>
                <c:pt idx="1262">
                  <c:v>25.260115905599989</c:v>
                </c:pt>
                <c:pt idx="1263">
                  <c:v>25.280115905599981</c:v>
                </c:pt>
                <c:pt idx="1264">
                  <c:v>25.300115905599988</c:v>
                </c:pt>
                <c:pt idx="1265">
                  <c:v>25.320115905600005</c:v>
                </c:pt>
                <c:pt idx="1266">
                  <c:v>25.340115905600001</c:v>
                </c:pt>
                <c:pt idx="1267">
                  <c:v>25.360115905600001</c:v>
                </c:pt>
                <c:pt idx="1268">
                  <c:v>25.3801159056</c:v>
                </c:pt>
                <c:pt idx="1269">
                  <c:v>25.4001159056</c:v>
                </c:pt>
                <c:pt idx="1270">
                  <c:v>25.420115905599989</c:v>
                </c:pt>
                <c:pt idx="1271">
                  <c:v>25.440115905599981</c:v>
                </c:pt>
                <c:pt idx="1272">
                  <c:v>25.460115905599981</c:v>
                </c:pt>
                <c:pt idx="1273">
                  <c:v>25.480115905600002</c:v>
                </c:pt>
                <c:pt idx="1274">
                  <c:v>25.500115905600001</c:v>
                </c:pt>
                <c:pt idx="1275">
                  <c:v>25.520115905600001</c:v>
                </c:pt>
                <c:pt idx="1276">
                  <c:v>25.5401159056</c:v>
                </c:pt>
                <c:pt idx="1277">
                  <c:v>25.5601159056</c:v>
                </c:pt>
                <c:pt idx="1278">
                  <c:v>25.5801159056</c:v>
                </c:pt>
                <c:pt idx="1279">
                  <c:v>25.600115905599999</c:v>
                </c:pt>
                <c:pt idx="1280">
                  <c:v>25.620115905599999</c:v>
                </c:pt>
                <c:pt idx="1281">
                  <c:v>25.640115905599988</c:v>
                </c:pt>
                <c:pt idx="1282">
                  <c:v>25.660115905600001</c:v>
                </c:pt>
                <c:pt idx="1283">
                  <c:v>25.680115905600001</c:v>
                </c:pt>
                <c:pt idx="1284">
                  <c:v>25.700115905600001</c:v>
                </c:pt>
                <c:pt idx="1285">
                  <c:v>25.7201159056</c:v>
                </c:pt>
                <c:pt idx="1286">
                  <c:v>25.7401159056</c:v>
                </c:pt>
                <c:pt idx="1287">
                  <c:v>25.760115905599989</c:v>
                </c:pt>
                <c:pt idx="1288">
                  <c:v>25.780115905599981</c:v>
                </c:pt>
                <c:pt idx="1289">
                  <c:v>25.800115905599988</c:v>
                </c:pt>
                <c:pt idx="1290">
                  <c:v>25.820115905600005</c:v>
                </c:pt>
                <c:pt idx="1291">
                  <c:v>25.840115905600001</c:v>
                </c:pt>
                <c:pt idx="1292">
                  <c:v>25.860115905600001</c:v>
                </c:pt>
                <c:pt idx="1293">
                  <c:v>25.8801159056</c:v>
                </c:pt>
                <c:pt idx="1294">
                  <c:v>25.9001159056</c:v>
                </c:pt>
                <c:pt idx="1295">
                  <c:v>25.920115905599989</c:v>
                </c:pt>
                <c:pt idx="1296">
                  <c:v>25.940115905599981</c:v>
                </c:pt>
                <c:pt idx="1297">
                  <c:v>25.960115905599981</c:v>
                </c:pt>
                <c:pt idx="1298">
                  <c:v>25.980115905600002</c:v>
                </c:pt>
                <c:pt idx="1299">
                  <c:v>26.000115905600001</c:v>
                </c:pt>
                <c:pt idx="1300">
                  <c:v>26.020115905600001</c:v>
                </c:pt>
                <c:pt idx="1301">
                  <c:v>26.0401159056</c:v>
                </c:pt>
                <c:pt idx="1302">
                  <c:v>26.0601159056</c:v>
                </c:pt>
                <c:pt idx="1303">
                  <c:v>26.0801159056</c:v>
                </c:pt>
                <c:pt idx="1304">
                  <c:v>26.100115905599999</c:v>
                </c:pt>
                <c:pt idx="1305">
                  <c:v>26.120115905599999</c:v>
                </c:pt>
                <c:pt idx="1306">
                  <c:v>26.140115905599988</c:v>
                </c:pt>
                <c:pt idx="1307">
                  <c:v>26.160115905600001</c:v>
                </c:pt>
                <c:pt idx="1308">
                  <c:v>26.180115905600001</c:v>
                </c:pt>
                <c:pt idx="1309">
                  <c:v>26.200115905600001</c:v>
                </c:pt>
                <c:pt idx="1310">
                  <c:v>26.2201159056</c:v>
                </c:pt>
                <c:pt idx="1311">
                  <c:v>26.2401159056</c:v>
                </c:pt>
                <c:pt idx="1312">
                  <c:v>26.260115905599989</c:v>
                </c:pt>
                <c:pt idx="1313">
                  <c:v>26.280115905599981</c:v>
                </c:pt>
                <c:pt idx="1314">
                  <c:v>26.300115905599988</c:v>
                </c:pt>
                <c:pt idx="1315">
                  <c:v>26.320115905600005</c:v>
                </c:pt>
                <c:pt idx="1316">
                  <c:v>26.340115905600001</c:v>
                </c:pt>
                <c:pt idx="1317">
                  <c:v>26.360115905600001</c:v>
                </c:pt>
                <c:pt idx="1318">
                  <c:v>26.3801159056</c:v>
                </c:pt>
                <c:pt idx="1319">
                  <c:v>26.4001159056</c:v>
                </c:pt>
                <c:pt idx="1320">
                  <c:v>26.420115905599989</c:v>
                </c:pt>
                <c:pt idx="1321">
                  <c:v>26.440115905599981</c:v>
                </c:pt>
                <c:pt idx="1322">
                  <c:v>26.460115905599981</c:v>
                </c:pt>
                <c:pt idx="1323">
                  <c:v>26.480115905600002</c:v>
                </c:pt>
                <c:pt idx="1324">
                  <c:v>26.500115905600001</c:v>
                </c:pt>
                <c:pt idx="1325">
                  <c:v>26.520115905600001</c:v>
                </c:pt>
                <c:pt idx="1326">
                  <c:v>26.5401159056</c:v>
                </c:pt>
                <c:pt idx="1327">
                  <c:v>26.5601159056</c:v>
                </c:pt>
                <c:pt idx="1328">
                  <c:v>26.5801159056</c:v>
                </c:pt>
                <c:pt idx="1329">
                  <c:v>26.600115905599999</c:v>
                </c:pt>
                <c:pt idx="1330">
                  <c:v>26.620115905599999</c:v>
                </c:pt>
                <c:pt idx="1331">
                  <c:v>26.640115905599988</c:v>
                </c:pt>
                <c:pt idx="1332">
                  <c:v>26.660115905600001</c:v>
                </c:pt>
                <c:pt idx="1333">
                  <c:v>26.680115905600001</c:v>
                </c:pt>
                <c:pt idx="1334">
                  <c:v>26.700115905600001</c:v>
                </c:pt>
                <c:pt idx="1335">
                  <c:v>26.7201159056</c:v>
                </c:pt>
                <c:pt idx="1336">
                  <c:v>26.7401159056</c:v>
                </c:pt>
                <c:pt idx="1337">
                  <c:v>26.760115905599989</c:v>
                </c:pt>
                <c:pt idx="1338">
                  <c:v>26.780115905599981</c:v>
                </c:pt>
                <c:pt idx="1339">
                  <c:v>26.800115905599988</c:v>
                </c:pt>
                <c:pt idx="1340">
                  <c:v>26.820115905600005</c:v>
                </c:pt>
                <c:pt idx="1341">
                  <c:v>26.840115905600001</c:v>
                </c:pt>
                <c:pt idx="1342">
                  <c:v>26.860115905600001</c:v>
                </c:pt>
                <c:pt idx="1343">
                  <c:v>26.8801159056</c:v>
                </c:pt>
                <c:pt idx="1344">
                  <c:v>26.9001159056</c:v>
                </c:pt>
                <c:pt idx="1345">
                  <c:v>26.920115905599989</c:v>
                </c:pt>
                <c:pt idx="1346">
                  <c:v>26.940115905599981</c:v>
                </c:pt>
                <c:pt idx="1347">
                  <c:v>26.960115905599981</c:v>
                </c:pt>
                <c:pt idx="1348">
                  <c:v>26.980115905600002</c:v>
                </c:pt>
                <c:pt idx="1349">
                  <c:v>27.000115905600001</c:v>
                </c:pt>
                <c:pt idx="1350">
                  <c:v>27.020115905600001</c:v>
                </c:pt>
                <c:pt idx="1351">
                  <c:v>27.0401159056</c:v>
                </c:pt>
                <c:pt idx="1352">
                  <c:v>27.0601159056</c:v>
                </c:pt>
                <c:pt idx="1353">
                  <c:v>27.0801159056</c:v>
                </c:pt>
                <c:pt idx="1354">
                  <c:v>27.100115905599999</c:v>
                </c:pt>
                <c:pt idx="1355">
                  <c:v>27.120115905599999</c:v>
                </c:pt>
                <c:pt idx="1356">
                  <c:v>27.140115905599988</c:v>
                </c:pt>
                <c:pt idx="1357">
                  <c:v>27.160115905600001</c:v>
                </c:pt>
                <c:pt idx="1358">
                  <c:v>27.180115905600001</c:v>
                </c:pt>
                <c:pt idx="1359">
                  <c:v>27.200115905600001</c:v>
                </c:pt>
                <c:pt idx="1360">
                  <c:v>27.2201159056</c:v>
                </c:pt>
                <c:pt idx="1361">
                  <c:v>27.2401159056</c:v>
                </c:pt>
                <c:pt idx="1362">
                  <c:v>27.260115905599989</c:v>
                </c:pt>
                <c:pt idx="1363">
                  <c:v>27.280115905599981</c:v>
                </c:pt>
                <c:pt idx="1364">
                  <c:v>27.300115905599988</c:v>
                </c:pt>
                <c:pt idx="1365">
                  <c:v>27.320115905600005</c:v>
                </c:pt>
                <c:pt idx="1366">
                  <c:v>27.340115905600001</c:v>
                </c:pt>
                <c:pt idx="1367">
                  <c:v>27.360115905600001</c:v>
                </c:pt>
                <c:pt idx="1368">
                  <c:v>27.3801159056</c:v>
                </c:pt>
                <c:pt idx="1369">
                  <c:v>27.4001159056</c:v>
                </c:pt>
                <c:pt idx="1370">
                  <c:v>27.420115905599989</c:v>
                </c:pt>
                <c:pt idx="1371">
                  <c:v>27.440115905599981</c:v>
                </c:pt>
                <c:pt idx="1372">
                  <c:v>27.460115905599981</c:v>
                </c:pt>
                <c:pt idx="1373">
                  <c:v>27.480115905600002</c:v>
                </c:pt>
                <c:pt idx="1374">
                  <c:v>27.500115905600001</c:v>
                </c:pt>
                <c:pt idx="1375">
                  <c:v>27.520115905600001</c:v>
                </c:pt>
                <c:pt idx="1376">
                  <c:v>27.5401159056</c:v>
                </c:pt>
                <c:pt idx="1377">
                  <c:v>27.5601159056</c:v>
                </c:pt>
                <c:pt idx="1378">
                  <c:v>27.5801159056</c:v>
                </c:pt>
                <c:pt idx="1379">
                  <c:v>27.600115905599999</c:v>
                </c:pt>
                <c:pt idx="1380">
                  <c:v>27.620115905599999</c:v>
                </c:pt>
                <c:pt idx="1381">
                  <c:v>27.640115905599988</c:v>
                </c:pt>
                <c:pt idx="1382">
                  <c:v>27.660115905600001</c:v>
                </c:pt>
                <c:pt idx="1383">
                  <c:v>27.680115905600001</c:v>
                </c:pt>
                <c:pt idx="1384">
                  <c:v>27.700115905600001</c:v>
                </c:pt>
                <c:pt idx="1385">
                  <c:v>27.7201159056</c:v>
                </c:pt>
                <c:pt idx="1386">
                  <c:v>27.7401159056</c:v>
                </c:pt>
                <c:pt idx="1387">
                  <c:v>27.760115905599989</c:v>
                </c:pt>
                <c:pt idx="1388">
                  <c:v>27.780115905599981</c:v>
                </c:pt>
                <c:pt idx="1389">
                  <c:v>27.800115905599988</c:v>
                </c:pt>
                <c:pt idx="1390">
                  <c:v>27.820115905600005</c:v>
                </c:pt>
                <c:pt idx="1391">
                  <c:v>27.840115905600001</c:v>
                </c:pt>
                <c:pt idx="1392">
                  <c:v>27.860115905600001</c:v>
                </c:pt>
                <c:pt idx="1393">
                  <c:v>27.8801159056</c:v>
                </c:pt>
                <c:pt idx="1394">
                  <c:v>27.9001159056</c:v>
                </c:pt>
                <c:pt idx="1395">
                  <c:v>27.920115905599989</c:v>
                </c:pt>
                <c:pt idx="1396">
                  <c:v>27.940115905599981</c:v>
                </c:pt>
                <c:pt idx="1397">
                  <c:v>27.960115905599981</c:v>
                </c:pt>
                <c:pt idx="1398">
                  <c:v>27.980115905600002</c:v>
                </c:pt>
                <c:pt idx="1399">
                  <c:v>28.000115905600001</c:v>
                </c:pt>
                <c:pt idx="1400">
                  <c:v>28.020115905600001</c:v>
                </c:pt>
                <c:pt idx="1401">
                  <c:v>28.0401159056</c:v>
                </c:pt>
                <c:pt idx="1402">
                  <c:v>28.0601159056</c:v>
                </c:pt>
                <c:pt idx="1403">
                  <c:v>28.0801159056</c:v>
                </c:pt>
                <c:pt idx="1404">
                  <c:v>28.100115905599999</c:v>
                </c:pt>
                <c:pt idx="1405">
                  <c:v>28.120115905599999</c:v>
                </c:pt>
                <c:pt idx="1406">
                  <c:v>28.140115905599988</c:v>
                </c:pt>
                <c:pt idx="1407">
                  <c:v>28.160115905600001</c:v>
                </c:pt>
                <c:pt idx="1408">
                  <c:v>28.180115905600001</c:v>
                </c:pt>
                <c:pt idx="1409">
                  <c:v>28.200115905600001</c:v>
                </c:pt>
                <c:pt idx="1410">
                  <c:v>28.2201159056</c:v>
                </c:pt>
                <c:pt idx="1411">
                  <c:v>28.2401159056</c:v>
                </c:pt>
                <c:pt idx="1412">
                  <c:v>28.260115905599989</c:v>
                </c:pt>
                <c:pt idx="1413">
                  <c:v>28.280115905599981</c:v>
                </c:pt>
                <c:pt idx="1414">
                  <c:v>28.300115905599988</c:v>
                </c:pt>
                <c:pt idx="1415">
                  <c:v>28.320115905600005</c:v>
                </c:pt>
                <c:pt idx="1416">
                  <c:v>28.340115905600001</c:v>
                </c:pt>
                <c:pt idx="1417">
                  <c:v>28.360115905600001</c:v>
                </c:pt>
                <c:pt idx="1418">
                  <c:v>28.3801159056</c:v>
                </c:pt>
                <c:pt idx="1419">
                  <c:v>28.4001159056</c:v>
                </c:pt>
                <c:pt idx="1420">
                  <c:v>28.420115905599989</c:v>
                </c:pt>
                <c:pt idx="1421">
                  <c:v>28.440115905599981</c:v>
                </c:pt>
                <c:pt idx="1422">
                  <c:v>28.460115905599981</c:v>
                </c:pt>
                <c:pt idx="1423">
                  <c:v>28.480115905600002</c:v>
                </c:pt>
                <c:pt idx="1424">
                  <c:v>28.500115905600001</c:v>
                </c:pt>
                <c:pt idx="1425">
                  <c:v>28.520115905600001</c:v>
                </c:pt>
                <c:pt idx="1426">
                  <c:v>28.5401159056</c:v>
                </c:pt>
                <c:pt idx="1427">
                  <c:v>28.5601159056</c:v>
                </c:pt>
                <c:pt idx="1428">
                  <c:v>28.5801159056</c:v>
                </c:pt>
                <c:pt idx="1429">
                  <c:v>28.600115905599999</c:v>
                </c:pt>
                <c:pt idx="1430">
                  <c:v>28.620115905599999</c:v>
                </c:pt>
                <c:pt idx="1431">
                  <c:v>28.640115905599988</c:v>
                </c:pt>
                <c:pt idx="1432">
                  <c:v>28.660115905600001</c:v>
                </c:pt>
                <c:pt idx="1433">
                  <c:v>28.680115905600001</c:v>
                </c:pt>
                <c:pt idx="1434">
                  <c:v>28.700115905600001</c:v>
                </c:pt>
                <c:pt idx="1435">
                  <c:v>28.7201159056</c:v>
                </c:pt>
                <c:pt idx="1436">
                  <c:v>28.7401159056</c:v>
                </c:pt>
                <c:pt idx="1437">
                  <c:v>28.760115905599989</c:v>
                </c:pt>
                <c:pt idx="1438">
                  <c:v>28.780115905599981</c:v>
                </c:pt>
                <c:pt idx="1439">
                  <c:v>28.800115905599988</c:v>
                </c:pt>
                <c:pt idx="1440">
                  <c:v>28.820115905600005</c:v>
                </c:pt>
                <c:pt idx="1441">
                  <c:v>28.840115905600001</c:v>
                </c:pt>
                <c:pt idx="1442">
                  <c:v>28.860115905600001</c:v>
                </c:pt>
                <c:pt idx="1443">
                  <c:v>28.8801159056</c:v>
                </c:pt>
                <c:pt idx="1444">
                  <c:v>28.9001159056</c:v>
                </c:pt>
                <c:pt idx="1445">
                  <c:v>28.920115905599989</c:v>
                </c:pt>
                <c:pt idx="1446">
                  <c:v>28.940115905599981</c:v>
                </c:pt>
                <c:pt idx="1447">
                  <c:v>28.960115905599981</c:v>
                </c:pt>
                <c:pt idx="1448">
                  <c:v>28.980115905600002</c:v>
                </c:pt>
                <c:pt idx="1449">
                  <c:v>29.000115905600001</c:v>
                </c:pt>
                <c:pt idx="1450">
                  <c:v>29.020115905600001</c:v>
                </c:pt>
                <c:pt idx="1451">
                  <c:v>29.0401159056</c:v>
                </c:pt>
                <c:pt idx="1452">
                  <c:v>29.0601159056</c:v>
                </c:pt>
                <c:pt idx="1453">
                  <c:v>29.0801159056</c:v>
                </c:pt>
                <c:pt idx="1454">
                  <c:v>29.100115905599999</c:v>
                </c:pt>
                <c:pt idx="1455">
                  <c:v>29.120115905599999</c:v>
                </c:pt>
                <c:pt idx="1456">
                  <c:v>29.140115905599988</c:v>
                </c:pt>
                <c:pt idx="1457">
                  <c:v>29.160115905600001</c:v>
                </c:pt>
                <c:pt idx="1458">
                  <c:v>29.180115905600001</c:v>
                </c:pt>
                <c:pt idx="1459">
                  <c:v>29.200115905600001</c:v>
                </c:pt>
                <c:pt idx="1460">
                  <c:v>29.2201159056</c:v>
                </c:pt>
                <c:pt idx="1461">
                  <c:v>29.2401159056</c:v>
                </c:pt>
                <c:pt idx="1462">
                  <c:v>29.260115905599989</c:v>
                </c:pt>
                <c:pt idx="1463">
                  <c:v>29.280115905599981</c:v>
                </c:pt>
                <c:pt idx="1464">
                  <c:v>29.300115905599988</c:v>
                </c:pt>
                <c:pt idx="1465">
                  <c:v>29.320115905600005</c:v>
                </c:pt>
                <c:pt idx="1466">
                  <c:v>29.340115905600001</c:v>
                </c:pt>
                <c:pt idx="1467">
                  <c:v>29.360115905600001</c:v>
                </c:pt>
                <c:pt idx="1468">
                  <c:v>29.3801159056</c:v>
                </c:pt>
                <c:pt idx="1469">
                  <c:v>29.4001159056</c:v>
                </c:pt>
                <c:pt idx="1470">
                  <c:v>29.420115905599989</c:v>
                </c:pt>
                <c:pt idx="1471">
                  <c:v>29.440115905599981</c:v>
                </c:pt>
                <c:pt idx="1472">
                  <c:v>29.460115905599981</c:v>
                </c:pt>
                <c:pt idx="1473">
                  <c:v>29.480115905600002</c:v>
                </c:pt>
                <c:pt idx="1474">
                  <c:v>29.500115905600001</c:v>
                </c:pt>
                <c:pt idx="1475">
                  <c:v>29.520115905600001</c:v>
                </c:pt>
                <c:pt idx="1476">
                  <c:v>29.5401159056</c:v>
                </c:pt>
                <c:pt idx="1477">
                  <c:v>29.5601159056</c:v>
                </c:pt>
                <c:pt idx="1478">
                  <c:v>29.5801159056</c:v>
                </c:pt>
                <c:pt idx="1479">
                  <c:v>29.600115905599999</c:v>
                </c:pt>
                <c:pt idx="1480">
                  <c:v>29.620115905599999</c:v>
                </c:pt>
                <c:pt idx="1481">
                  <c:v>29.640115905599988</c:v>
                </c:pt>
                <c:pt idx="1482">
                  <c:v>29.660115905600001</c:v>
                </c:pt>
                <c:pt idx="1483">
                  <c:v>29.680115905600001</c:v>
                </c:pt>
                <c:pt idx="1484">
                  <c:v>29.700115905600001</c:v>
                </c:pt>
                <c:pt idx="1485">
                  <c:v>29.7201159056</c:v>
                </c:pt>
                <c:pt idx="1486">
                  <c:v>29.7401159056</c:v>
                </c:pt>
                <c:pt idx="1487">
                  <c:v>29.760115905599989</c:v>
                </c:pt>
                <c:pt idx="1488">
                  <c:v>29.780115905599981</c:v>
                </c:pt>
                <c:pt idx="1489">
                  <c:v>29.800115905599988</c:v>
                </c:pt>
                <c:pt idx="1490">
                  <c:v>29.820115905600005</c:v>
                </c:pt>
                <c:pt idx="1491">
                  <c:v>29.840115905600001</c:v>
                </c:pt>
                <c:pt idx="1492">
                  <c:v>29.860115905600001</c:v>
                </c:pt>
                <c:pt idx="1493">
                  <c:v>29.8801159056</c:v>
                </c:pt>
                <c:pt idx="1494">
                  <c:v>29.9001159056</c:v>
                </c:pt>
                <c:pt idx="1495">
                  <c:v>29.920115905599989</c:v>
                </c:pt>
                <c:pt idx="1496">
                  <c:v>29.940115905599981</c:v>
                </c:pt>
                <c:pt idx="1497">
                  <c:v>29.960115905599981</c:v>
                </c:pt>
                <c:pt idx="1498">
                  <c:v>29.980115905600002</c:v>
                </c:pt>
                <c:pt idx="1499">
                  <c:v>30.000115905600001</c:v>
                </c:pt>
                <c:pt idx="1500">
                  <c:v>30.020115905600001</c:v>
                </c:pt>
                <c:pt idx="1501">
                  <c:v>30.0401159056</c:v>
                </c:pt>
                <c:pt idx="1502">
                  <c:v>30.0601159056</c:v>
                </c:pt>
                <c:pt idx="1503">
                  <c:v>30.0801159056</c:v>
                </c:pt>
                <c:pt idx="1504">
                  <c:v>30.100115905599999</c:v>
                </c:pt>
                <c:pt idx="1505">
                  <c:v>30.120115905599999</c:v>
                </c:pt>
                <c:pt idx="1506">
                  <c:v>30.140115905599988</c:v>
                </c:pt>
                <c:pt idx="1507">
                  <c:v>30.160115905600001</c:v>
                </c:pt>
                <c:pt idx="1508">
                  <c:v>30.180115905600001</c:v>
                </c:pt>
                <c:pt idx="1509">
                  <c:v>30.200115905600001</c:v>
                </c:pt>
                <c:pt idx="1510">
                  <c:v>30.2201159056</c:v>
                </c:pt>
                <c:pt idx="1511">
                  <c:v>30.2401159056</c:v>
                </c:pt>
                <c:pt idx="1512">
                  <c:v>30.260115905599989</c:v>
                </c:pt>
                <c:pt idx="1513">
                  <c:v>30.280115905599981</c:v>
                </c:pt>
                <c:pt idx="1514">
                  <c:v>30.300115905599988</c:v>
                </c:pt>
                <c:pt idx="1515">
                  <c:v>30.320115905600005</c:v>
                </c:pt>
                <c:pt idx="1516">
                  <c:v>30.340115905600001</c:v>
                </c:pt>
                <c:pt idx="1517">
                  <c:v>30.360115905600001</c:v>
                </c:pt>
                <c:pt idx="1518">
                  <c:v>30.3801159056</c:v>
                </c:pt>
                <c:pt idx="1519">
                  <c:v>30.4001159056</c:v>
                </c:pt>
                <c:pt idx="1520">
                  <c:v>30.420115905599989</c:v>
                </c:pt>
                <c:pt idx="1521">
                  <c:v>30.440115905599981</c:v>
                </c:pt>
                <c:pt idx="1522">
                  <c:v>30.460115905599981</c:v>
                </c:pt>
                <c:pt idx="1523">
                  <c:v>30.480115905600002</c:v>
                </c:pt>
                <c:pt idx="1524">
                  <c:v>30.500115905600001</c:v>
                </c:pt>
                <c:pt idx="1525">
                  <c:v>30.520115905600001</c:v>
                </c:pt>
                <c:pt idx="1526">
                  <c:v>30.5401159056</c:v>
                </c:pt>
                <c:pt idx="1527">
                  <c:v>30.5601159056</c:v>
                </c:pt>
                <c:pt idx="1528">
                  <c:v>30.5801159056</c:v>
                </c:pt>
                <c:pt idx="1529">
                  <c:v>30.600115905599999</c:v>
                </c:pt>
                <c:pt idx="1530">
                  <c:v>30.620115905599999</c:v>
                </c:pt>
                <c:pt idx="1531">
                  <c:v>30.640115905599988</c:v>
                </c:pt>
                <c:pt idx="1532">
                  <c:v>30.660115905600001</c:v>
                </c:pt>
                <c:pt idx="1533">
                  <c:v>30.680115905600001</c:v>
                </c:pt>
                <c:pt idx="1534">
                  <c:v>30.700115905600001</c:v>
                </c:pt>
                <c:pt idx="1535">
                  <c:v>30.7201159056</c:v>
                </c:pt>
                <c:pt idx="1536">
                  <c:v>30.7401159056</c:v>
                </c:pt>
                <c:pt idx="1537">
                  <c:v>30.760115905599989</c:v>
                </c:pt>
                <c:pt idx="1538">
                  <c:v>30.780115905599981</c:v>
                </c:pt>
                <c:pt idx="1539">
                  <c:v>30.800115905599988</c:v>
                </c:pt>
                <c:pt idx="1540">
                  <c:v>30.820115905600005</c:v>
                </c:pt>
                <c:pt idx="1541">
                  <c:v>30.840115905600001</c:v>
                </c:pt>
                <c:pt idx="1542">
                  <c:v>30.860115905600001</c:v>
                </c:pt>
                <c:pt idx="1543">
                  <c:v>30.8801159056</c:v>
                </c:pt>
                <c:pt idx="1544">
                  <c:v>30.9001159056</c:v>
                </c:pt>
                <c:pt idx="1545">
                  <c:v>30.920115905599989</c:v>
                </c:pt>
                <c:pt idx="1546">
                  <c:v>30.940115905599981</c:v>
                </c:pt>
                <c:pt idx="1547">
                  <c:v>30.960115905599981</c:v>
                </c:pt>
                <c:pt idx="1548">
                  <c:v>30.980115905600002</c:v>
                </c:pt>
                <c:pt idx="1549">
                  <c:v>31.000115905600001</c:v>
                </c:pt>
                <c:pt idx="1550">
                  <c:v>31.020115905600001</c:v>
                </c:pt>
                <c:pt idx="1551">
                  <c:v>31.0401159056</c:v>
                </c:pt>
                <c:pt idx="1552">
                  <c:v>31.0601159056</c:v>
                </c:pt>
                <c:pt idx="1553">
                  <c:v>31.0801159056</c:v>
                </c:pt>
                <c:pt idx="1554">
                  <c:v>31.100115905599999</c:v>
                </c:pt>
                <c:pt idx="1555">
                  <c:v>31.120115905599999</c:v>
                </c:pt>
                <c:pt idx="1556">
                  <c:v>31.140115905599988</c:v>
                </c:pt>
                <c:pt idx="1557">
                  <c:v>31.160115905600001</c:v>
                </c:pt>
                <c:pt idx="1558">
                  <c:v>31.180115905600001</c:v>
                </c:pt>
                <c:pt idx="1559">
                  <c:v>31.200115905600001</c:v>
                </c:pt>
                <c:pt idx="1560">
                  <c:v>31.2201159056</c:v>
                </c:pt>
                <c:pt idx="1561">
                  <c:v>31.2401159056</c:v>
                </c:pt>
                <c:pt idx="1562">
                  <c:v>31.260115905599989</c:v>
                </c:pt>
                <c:pt idx="1563">
                  <c:v>31.280115905599981</c:v>
                </c:pt>
                <c:pt idx="1564">
                  <c:v>31.300115905599988</c:v>
                </c:pt>
                <c:pt idx="1565">
                  <c:v>31.320115905600005</c:v>
                </c:pt>
                <c:pt idx="1566">
                  <c:v>31.340115905600001</c:v>
                </c:pt>
                <c:pt idx="1567">
                  <c:v>31.360115905600001</c:v>
                </c:pt>
                <c:pt idx="1568">
                  <c:v>31.3801159056</c:v>
                </c:pt>
                <c:pt idx="1569">
                  <c:v>31.4001159056</c:v>
                </c:pt>
                <c:pt idx="1570">
                  <c:v>31.420115905599989</c:v>
                </c:pt>
                <c:pt idx="1571">
                  <c:v>31.440115905599981</c:v>
                </c:pt>
                <c:pt idx="1572">
                  <c:v>31.460115905599981</c:v>
                </c:pt>
                <c:pt idx="1573">
                  <c:v>31.480115905600002</c:v>
                </c:pt>
                <c:pt idx="1574">
                  <c:v>31.500115905600001</c:v>
                </c:pt>
                <c:pt idx="1575">
                  <c:v>31.520115905600001</c:v>
                </c:pt>
                <c:pt idx="1576">
                  <c:v>31.5401159056</c:v>
                </c:pt>
                <c:pt idx="1577">
                  <c:v>31.5601159056</c:v>
                </c:pt>
                <c:pt idx="1578">
                  <c:v>31.5801159056</c:v>
                </c:pt>
                <c:pt idx="1579">
                  <c:v>31.600115905599999</c:v>
                </c:pt>
                <c:pt idx="1580">
                  <c:v>31.620115905599999</c:v>
                </c:pt>
                <c:pt idx="1581">
                  <c:v>31.640115905599988</c:v>
                </c:pt>
                <c:pt idx="1582">
                  <c:v>31.660115905600001</c:v>
                </c:pt>
                <c:pt idx="1583">
                  <c:v>31.680115905600001</c:v>
                </c:pt>
                <c:pt idx="1584">
                  <c:v>31.700115905600001</c:v>
                </c:pt>
                <c:pt idx="1585">
                  <c:v>31.7201159056</c:v>
                </c:pt>
                <c:pt idx="1586">
                  <c:v>31.7401159056</c:v>
                </c:pt>
                <c:pt idx="1587">
                  <c:v>31.760115905599989</c:v>
                </c:pt>
                <c:pt idx="1588">
                  <c:v>31.780115905599981</c:v>
                </c:pt>
                <c:pt idx="1589">
                  <c:v>31.800115905599988</c:v>
                </c:pt>
                <c:pt idx="1590">
                  <c:v>31.820115905600005</c:v>
                </c:pt>
                <c:pt idx="1591">
                  <c:v>31.840115905600001</c:v>
                </c:pt>
                <c:pt idx="1592">
                  <c:v>31.860115905600001</c:v>
                </c:pt>
                <c:pt idx="1593">
                  <c:v>31.8801159056</c:v>
                </c:pt>
                <c:pt idx="1594">
                  <c:v>31.9001159056</c:v>
                </c:pt>
                <c:pt idx="1595">
                  <c:v>31.920115905599989</c:v>
                </c:pt>
                <c:pt idx="1596">
                  <c:v>31.940115905599981</c:v>
                </c:pt>
                <c:pt idx="1597">
                  <c:v>31.960115905599981</c:v>
                </c:pt>
                <c:pt idx="1598">
                  <c:v>31.980115905600002</c:v>
                </c:pt>
                <c:pt idx="1599">
                  <c:v>32.000115905600012</c:v>
                </c:pt>
                <c:pt idx="1600">
                  <c:v>32.020115905600029</c:v>
                </c:pt>
                <c:pt idx="1601">
                  <c:v>32.040115905600011</c:v>
                </c:pt>
                <c:pt idx="1602">
                  <c:v>32.060115905600028</c:v>
                </c:pt>
                <c:pt idx="1603">
                  <c:v>32.080115905600003</c:v>
                </c:pt>
                <c:pt idx="1604">
                  <c:v>32.100115905600013</c:v>
                </c:pt>
                <c:pt idx="1605">
                  <c:v>32.120115905600038</c:v>
                </c:pt>
                <c:pt idx="1606">
                  <c:v>32.140115905600013</c:v>
                </c:pt>
                <c:pt idx="1607">
                  <c:v>32.16011590560003</c:v>
                </c:pt>
                <c:pt idx="1608">
                  <c:v>32.180115905600012</c:v>
                </c:pt>
                <c:pt idx="1609">
                  <c:v>32.200115905600029</c:v>
                </c:pt>
                <c:pt idx="1610">
                  <c:v>32.220115905600046</c:v>
                </c:pt>
                <c:pt idx="1611">
                  <c:v>32.240115905600028</c:v>
                </c:pt>
                <c:pt idx="1612">
                  <c:v>32.260115905600038</c:v>
                </c:pt>
                <c:pt idx="1613">
                  <c:v>32.280115905600013</c:v>
                </c:pt>
                <c:pt idx="1614">
                  <c:v>32.300115905600002</c:v>
                </c:pt>
                <c:pt idx="1615">
                  <c:v>32.320115905600012</c:v>
                </c:pt>
                <c:pt idx="1616">
                  <c:v>32.340115905600001</c:v>
                </c:pt>
                <c:pt idx="1617">
                  <c:v>32.360115905600011</c:v>
                </c:pt>
                <c:pt idx="1618">
                  <c:v>32.3801159056</c:v>
                </c:pt>
                <c:pt idx="1619">
                  <c:v>32.400115905600003</c:v>
                </c:pt>
                <c:pt idx="1620">
                  <c:v>32.420115905600035</c:v>
                </c:pt>
                <c:pt idx="1621">
                  <c:v>32.440115905600003</c:v>
                </c:pt>
                <c:pt idx="1622">
                  <c:v>32.460115905600013</c:v>
                </c:pt>
                <c:pt idx="1623">
                  <c:v>32.480115905600002</c:v>
                </c:pt>
                <c:pt idx="1624">
                  <c:v>32.500115905600012</c:v>
                </c:pt>
                <c:pt idx="1625">
                  <c:v>32.520115905600029</c:v>
                </c:pt>
                <c:pt idx="1626">
                  <c:v>32.540115905600011</c:v>
                </c:pt>
                <c:pt idx="1627">
                  <c:v>32.560115905600028</c:v>
                </c:pt>
                <c:pt idx="1628">
                  <c:v>32.580115905600003</c:v>
                </c:pt>
                <c:pt idx="1629">
                  <c:v>32.600115905600013</c:v>
                </c:pt>
                <c:pt idx="1630">
                  <c:v>32.620115905600038</c:v>
                </c:pt>
                <c:pt idx="1631">
                  <c:v>32.640115905600013</c:v>
                </c:pt>
                <c:pt idx="1632">
                  <c:v>32.66011590560003</c:v>
                </c:pt>
                <c:pt idx="1633">
                  <c:v>32.680115905600012</c:v>
                </c:pt>
                <c:pt idx="1634">
                  <c:v>32.700115905600029</c:v>
                </c:pt>
                <c:pt idx="1635">
                  <c:v>32.720115905600046</c:v>
                </c:pt>
                <c:pt idx="1636">
                  <c:v>32.740115905600028</c:v>
                </c:pt>
                <c:pt idx="1637">
                  <c:v>32.760115905600038</c:v>
                </c:pt>
                <c:pt idx="1638">
                  <c:v>32.780115905600013</c:v>
                </c:pt>
                <c:pt idx="1639">
                  <c:v>32.800115905600002</c:v>
                </c:pt>
                <c:pt idx="1640">
                  <c:v>32.820115905600012</c:v>
                </c:pt>
                <c:pt idx="1641">
                  <c:v>32.840115905600001</c:v>
                </c:pt>
                <c:pt idx="1642">
                  <c:v>32.860115905600011</c:v>
                </c:pt>
                <c:pt idx="1643">
                  <c:v>32.8801159056</c:v>
                </c:pt>
                <c:pt idx="1644">
                  <c:v>32.900115905600003</c:v>
                </c:pt>
                <c:pt idx="1645">
                  <c:v>32.920115905600035</c:v>
                </c:pt>
                <c:pt idx="1646">
                  <c:v>32.940115905600003</c:v>
                </c:pt>
                <c:pt idx="1647">
                  <c:v>32.960115905600013</c:v>
                </c:pt>
                <c:pt idx="1648">
                  <c:v>32.980115905600002</c:v>
                </c:pt>
                <c:pt idx="1649">
                  <c:v>33.000115905600012</c:v>
                </c:pt>
                <c:pt idx="1650">
                  <c:v>33.020115905600029</c:v>
                </c:pt>
                <c:pt idx="1651">
                  <c:v>33.040115905600011</c:v>
                </c:pt>
                <c:pt idx="1652">
                  <c:v>33.060115905600028</c:v>
                </c:pt>
                <c:pt idx="1653">
                  <c:v>33.080115905600003</c:v>
                </c:pt>
                <c:pt idx="1654">
                  <c:v>33.100115905600013</c:v>
                </c:pt>
                <c:pt idx="1655">
                  <c:v>33.120115905600038</c:v>
                </c:pt>
                <c:pt idx="1656">
                  <c:v>33.140115905600013</c:v>
                </c:pt>
                <c:pt idx="1657">
                  <c:v>33.16011590560003</c:v>
                </c:pt>
                <c:pt idx="1658">
                  <c:v>33.180115905600012</c:v>
                </c:pt>
                <c:pt idx="1659">
                  <c:v>33.200115905600029</c:v>
                </c:pt>
                <c:pt idx="1660">
                  <c:v>33.220115905600046</c:v>
                </c:pt>
                <c:pt idx="1661">
                  <c:v>33.240115905600028</c:v>
                </c:pt>
                <c:pt idx="1662">
                  <c:v>33.260115905600038</c:v>
                </c:pt>
                <c:pt idx="1663">
                  <c:v>33.280115905600013</c:v>
                </c:pt>
                <c:pt idx="1664">
                  <c:v>33.300115905600002</c:v>
                </c:pt>
                <c:pt idx="1665">
                  <c:v>33.320115905600012</c:v>
                </c:pt>
                <c:pt idx="1666">
                  <c:v>33.340115905600001</c:v>
                </c:pt>
                <c:pt idx="1667">
                  <c:v>33.360115905600011</c:v>
                </c:pt>
                <c:pt idx="1668">
                  <c:v>33.3801159056</c:v>
                </c:pt>
                <c:pt idx="1669">
                  <c:v>33.400115905600003</c:v>
                </c:pt>
                <c:pt idx="1670">
                  <c:v>33.420115905600035</c:v>
                </c:pt>
                <c:pt idx="1671">
                  <c:v>33.440115905600003</c:v>
                </c:pt>
                <c:pt idx="1672">
                  <c:v>33.460115905600013</c:v>
                </c:pt>
                <c:pt idx="1673">
                  <c:v>33.480115905600002</c:v>
                </c:pt>
                <c:pt idx="1674">
                  <c:v>33.500115905600012</c:v>
                </c:pt>
                <c:pt idx="1675">
                  <c:v>33.520115905600029</c:v>
                </c:pt>
                <c:pt idx="1676">
                  <c:v>33.540115905600011</c:v>
                </c:pt>
                <c:pt idx="1677">
                  <c:v>33.560115905600028</c:v>
                </c:pt>
                <c:pt idx="1678">
                  <c:v>33.580115905600003</c:v>
                </c:pt>
                <c:pt idx="1679">
                  <c:v>33.600115905600013</c:v>
                </c:pt>
                <c:pt idx="1680">
                  <c:v>33.620115905600038</c:v>
                </c:pt>
                <c:pt idx="1681">
                  <c:v>33.640115905600013</c:v>
                </c:pt>
                <c:pt idx="1682">
                  <c:v>33.66011590560003</c:v>
                </c:pt>
                <c:pt idx="1683">
                  <c:v>33.680115905600012</c:v>
                </c:pt>
                <c:pt idx="1684">
                  <c:v>33.700115905600029</c:v>
                </c:pt>
                <c:pt idx="1685">
                  <c:v>33.720115905600046</c:v>
                </c:pt>
                <c:pt idx="1686">
                  <c:v>33.740115905600028</c:v>
                </c:pt>
                <c:pt idx="1687">
                  <c:v>33.760115905600038</c:v>
                </c:pt>
                <c:pt idx="1688">
                  <c:v>33.780115905600013</c:v>
                </c:pt>
                <c:pt idx="1689">
                  <c:v>33.800115905600002</c:v>
                </c:pt>
                <c:pt idx="1690">
                  <c:v>33.820115905600012</c:v>
                </c:pt>
                <c:pt idx="1691">
                  <c:v>33.840115905600001</c:v>
                </c:pt>
                <c:pt idx="1692">
                  <c:v>33.860115905600011</c:v>
                </c:pt>
                <c:pt idx="1693">
                  <c:v>33.8801159056</c:v>
                </c:pt>
                <c:pt idx="1694">
                  <c:v>33.900115905600003</c:v>
                </c:pt>
                <c:pt idx="1695">
                  <c:v>33.920115905600035</c:v>
                </c:pt>
                <c:pt idx="1696">
                  <c:v>33.940115905600003</c:v>
                </c:pt>
                <c:pt idx="1697">
                  <c:v>33.960115905600013</c:v>
                </c:pt>
                <c:pt idx="1698">
                  <c:v>33.980115905600002</c:v>
                </c:pt>
                <c:pt idx="1699">
                  <c:v>34.000115905600012</c:v>
                </c:pt>
                <c:pt idx="1700">
                  <c:v>34.020115905600029</c:v>
                </c:pt>
                <c:pt idx="1701">
                  <c:v>34.040115905600011</c:v>
                </c:pt>
                <c:pt idx="1702">
                  <c:v>34.060115905600028</c:v>
                </c:pt>
                <c:pt idx="1703">
                  <c:v>34.080115905600003</c:v>
                </c:pt>
                <c:pt idx="1704">
                  <c:v>34.100115905600013</c:v>
                </c:pt>
                <c:pt idx="1705">
                  <c:v>34.120115905600038</c:v>
                </c:pt>
                <c:pt idx="1706">
                  <c:v>34.140115905600013</c:v>
                </c:pt>
                <c:pt idx="1707">
                  <c:v>34.16011590560003</c:v>
                </c:pt>
                <c:pt idx="1708">
                  <c:v>34.180115905600012</c:v>
                </c:pt>
                <c:pt idx="1709">
                  <c:v>34.200115905600029</c:v>
                </c:pt>
                <c:pt idx="1710">
                  <c:v>34.220115905600046</c:v>
                </c:pt>
                <c:pt idx="1711">
                  <c:v>34.240115905600028</c:v>
                </c:pt>
                <c:pt idx="1712">
                  <c:v>34.260115905600038</c:v>
                </c:pt>
                <c:pt idx="1713">
                  <c:v>34.280115905600013</c:v>
                </c:pt>
                <c:pt idx="1714">
                  <c:v>34.300115905600002</c:v>
                </c:pt>
                <c:pt idx="1715">
                  <c:v>34.320115905600012</c:v>
                </c:pt>
                <c:pt idx="1716">
                  <c:v>34.340115905600001</c:v>
                </c:pt>
                <c:pt idx="1717">
                  <c:v>34.360115905600011</c:v>
                </c:pt>
                <c:pt idx="1718">
                  <c:v>34.3801159056</c:v>
                </c:pt>
                <c:pt idx="1719">
                  <c:v>34.400115905600003</c:v>
                </c:pt>
                <c:pt idx="1720">
                  <c:v>34.420115905600035</c:v>
                </c:pt>
                <c:pt idx="1721">
                  <c:v>34.440115905600003</c:v>
                </c:pt>
                <c:pt idx="1722">
                  <c:v>34.460115905600013</c:v>
                </c:pt>
                <c:pt idx="1723">
                  <c:v>34.480115905600002</c:v>
                </c:pt>
                <c:pt idx="1724">
                  <c:v>34.500115905600012</c:v>
                </c:pt>
                <c:pt idx="1725">
                  <c:v>34.520115905600029</c:v>
                </c:pt>
                <c:pt idx="1726">
                  <c:v>34.540115905600011</c:v>
                </c:pt>
                <c:pt idx="1727">
                  <c:v>34.560115905600028</c:v>
                </c:pt>
                <c:pt idx="1728">
                  <c:v>34.580115905600003</c:v>
                </c:pt>
                <c:pt idx="1729">
                  <c:v>34.600115905600013</c:v>
                </c:pt>
                <c:pt idx="1730">
                  <c:v>34.620115905600038</c:v>
                </c:pt>
                <c:pt idx="1731">
                  <c:v>34.640115905600013</c:v>
                </c:pt>
                <c:pt idx="1732">
                  <c:v>34.66011590560003</c:v>
                </c:pt>
                <c:pt idx="1733">
                  <c:v>34.680115905600012</c:v>
                </c:pt>
                <c:pt idx="1734">
                  <c:v>34.700115905600029</c:v>
                </c:pt>
                <c:pt idx="1735">
                  <c:v>34.720115905600046</c:v>
                </c:pt>
                <c:pt idx="1736">
                  <c:v>34.740115905600028</c:v>
                </c:pt>
                <c:pt idx="1737">
                  <c:v>34.760115905600038</c:v>
                </c:pt>
                <c:pt idx="1738">
                  <c:v>34.780115905600013</c:v>
                </c:pt>
                <c:pt idx="1739">
                  <c:v>34.800115905600002</c:v>
                </c:pt>
                <c:pt idx="1740">
                  <c:v>34.820115905600012</c:v>
                </c:pt>
                <c:pt idx="1741">
                  <c:v>34.840115905600001</c:v>
                </c:pt>
                <c:pt idx="1742">
                  <c:v>34.860115905600011</c:v>
                </c:pt>
                <c:pt idx="1743">
                  <c:v>34.8801159056</c:v>
                </c:pt>
                <c:pt idx="1744">
                  <c:v>34.900115905600003</c:v>
                </c:pt>
                <c:pt idx="1745">
                  <c:v>34.920115905600035</c:v>
                </c:pt>
                <c:pt idx="1746">
                  <c:v>34.940115905600003</c:v>
                </c:pt>
                <c:pt idx="1747">
                  <c:v>34.960115905600013</c:v>
                </c:pt>
                <c:pt idx="1748">
                  <c:v>34.980115905600002</c:v>
                </c:pt>
                <c:pt idx="1749">
                  <c:v>35.000115905600012</c:v>
                </c:pt>
                <c:pt idx="1750">
                  <c:v>35.020115905600029</c:v>
                </c:pt>
                <c:pt idx="1751">
                  <c:v>35.040115905600011</c:v>
                </c:pt>
                <c:pt idx="1752">
                  <c:v>35.060115905600028</c:v>
                </c:pt>
                <c:pt idx="1753">
                  <c:v>35.080115905600003</c:v>
                </c:pt>
                <c:pt idx="1754">
                  <c:v>35.100115905600013</c:v>
                </c:pt>
                <c:pt idx="1755">
                  <c:v>35.120115905600038</c:v>
                </c:pt>
                <c:pt idx="1756">
                  <c:v>35.140115905600013</c:v>
                </c:pt>
                <c:pt idx="1757">
                  <c:v>35.16011590560003</c:v>
                </c:pt>
                <c:pt idx="1758">
                  <c:v>35.180115905600012</c:v>
                </c:pt>
                <c:pt idx="1759">
                  <c:v>35.200115905600029</c:v>
                </c:pt>
                <c:pt idx="1760">
                  <c:v>35.220115905600046</c:v>
                </c:pt>
                <c:pt idx="1761">
                  <c:v>35.240115905600028</c:v>
                </c:pt>
                <c:pt idx="1762">
                  <c:v>35.260115905600038</c:v>
                </c:pt>
                <c:pt idx="1763">
                  <c:v>35.280115905600013</c:v>
                </c:pt>
                <c:pt idx="1764">
                  <c:v>35.300115905600002</c:v>
                </c:pt>
                <c:pt idx="1765">
                  <c:v>35.320115905600012</c:v>
                </c:pt>
                <c:pt idx="1766">
                  <c:v>35.340115905600001</c:v>
                </c:pt>
                <c:pt idx="1767">
                  <c:v>35.360115905600011</c:v>
                </c:pt>
                <c:pt idx="1768">
                  <c:v>35.3801159056</c:v>
                </c:pt>
                <c:pt idx="1769">
                  <c:v>35.400115905600003</c:v>
                </c:pt>
                <c:pt idx="1770">
                  <c:v>35.420115905600035</c:v>
                </c:pt>
                <c:pt idx="1771">
                  <c:v>35.440115905600003</c:v>
                </c:pt>
                <c:pt idx="1772">
                  <c:v>35.460115905600013</c:v>
                </c:pt>
                <c:pt idx="1773">
                  <c:v>35.480115905600002</c:v>
                </c:pt>
                <c:pt idx="1774">
                  <c:v>35.500115905600012</c:v>
                </c:pt>
                <c:pt idx="1775">
                  <c:v>35.520115905600029</c:v>
                </c:pt>
                <c:pt idx="1776">
                  <c:v>35.540115905600011</c:v>
                </c:pt>
                <c:pt idx="1777">
                  <c:v>35.560115905600028</c:v>
                </c:pt>
                <c:pt idx="1778">
                  <c:v>35.580115905600003</c:v>
                </c:pt>
                <c:pt idx="1779">
                  <c:v>35.600115905600013</c:v>
                </c:pt>
                <c:pt idx="1780">
                  <c:v>35.620115905600038</c:v>
                </c:pt>
                <c:pt idx="1781">
                  <c:v>35.640115905600013</c:v>
                </c:pt>
                <c:pt idx="1782">
                  <c:v>35.66011590560003</c:v>
                </c:pt>
                <c:pt idx="1783">
                  <c:v>35.680115905600012</c:v>
                </c:pt>
                <c:pt idx="1784">
                  <c:v>35.700115905600029</c:v>
                </c:pt>
                <c:pt idx="1785">
                  <c:v>35.720115905600046</c:v>
                </c:pt>
                <c:pt idx="1786">
                  <c:v>35.740115905600028</c:v>
                </c:pt>
                <c:pt idx="1787">
                  <c:v>35.760115905600038</c:v>
                </c:pt>
                <c:pt idx="1788">
                  <c:v>35.780115905600013</c:v>
                </c:pt>
                <c:pt idx="1789">
                  <c:v>35.800115905600002</c:v>
                </c:pt>
                <c:pt idx="1790">
                  <c:v>35.820115905600012</c:v>
                </c:pt>
                <c:pt idx="1791">
                  <c:v>35.840115905600001</c:v>
                </c:pt>
                <c:pt idx="1792">
                  <c:v>35.860115905600011</c:v>
                </c:pt>
                <c:pt idx="1793">
                  <c:v>35.8801159056</c:v>
                </c:pt>
                <c:pt idx="1794">
                  <c:v>35.900115905600003</c:v>
                </c:pt>
                <c:pt idx="1795">
                  <c:v>35.920115905600035</c:v>
                </c:pt>
                <c:pt idx="1796">
                  <c:v>35.940115905600003</c:v>
                </c:pt>
                <c:pt idx="1797">
                  <c:v>35.960115905600013</c:v>
                </c:pt>
                <c:pt idx="1798">
                  <c:v>35.980115905600002</c:v>
                </c:pt>
                <c:pt idx="1799">
                  <c:v>36.000115905600012</c:v>
                </c:pt>
                <c:pt idx="1800">
                  <c:v>36.020115905600029</c:v>
                </c:pt>
                <c:pt idx="1801">
                  <c:v>36.040115905600011</c:v>
                </c:pt>
                <c:pt idx="1802">
                  <c:v>36.060115905600028</c:v>
                </c:pt>
                <c:pt idx="1803">
                  <c:v>36.080115905600003</c:v>
                </c:pt>
                <c:pt idx="1804">
                  <c:v>36.100115905600013</c:v>
                </c:pt>
                <c:pt idx="1805">
                  <c:v>36.120115905600038</c:v>
                </c:pt>
                <c:pt idx="1806">
                  <c:v>36.140115905600013</c:v>
                </c:pt>
                <c:pt idx="1807">
                  <c:v>36.16011590560003</c:v>
                </c:pt>
                <c:pt idx="1808">
                  <c:v>36.180115905600012</c:v>
                </c:pt>
                <c:pt idx="1809">
                  <c:v>36.200115905600029</c:v>
                </c:pt>
                <c:pt idx="1810">
                  <c:v>36.220115905600046</c:v>
                </c:pt>
                <c:pt idx="1811">
                  <c:v>36.240115905600028</c:v>
                </c:pt>
                <c:pt idx="1812">
                  <c:v>36.260115905600038</c:v>
                </c:pt>
                <c:pt idx="1813">
                  <c:v>36.280115905600013</c:v>
                </c:pt>
                <c:pt idx="1814">
                  <c:v>36.300115905600002</c:v>
                </c:pt>
                <c:pt idx="1815">
                  <c:v>36.320115905600012</c:v>
                </c:pt>
                <c:pt idx="1816">
                  <c:v>36.340115905600001</c:v>
                </c:pt>
                <c:pt idx="1817">
                  <c:v>36.360115905600011</c:v>
                </c:pt>
                <c:pt idx="1818">
                  <c:v>36.3801159056</c:v>
                </c:pt>
                <c:pt idx="1819">
                  <c:v>36.400115905600003</c:v>
                </c:pt>
                <c:pt idx="1820">
                  <c:v>36.420115905600035</c:v>
                </c:pt>
                <c:pt idx="1821">
                  <c:v>36.440115905600003</c:v>
                </c:pt>
                <c:pt idx="1822">
                  <c:v>36.460115905600013</c:v>
                </c:pt>
                <c:pt idx="1823">
                  <c:v>36.480115905600002</c:v>
                </c:pt>
                <c:pt idx="1824">
                  <c:v>36.500115905600012</c:v>
                </c:pt>
                <c:pt idx="1825">
                  <c:v>36.520115905600029</c:v>
                </c:pt>
                <c:pt idx="1826">
                  <c:v>36.540115905600011</c:v>
                </c:pt>
                <c:pt idx="1827">
                  <c:v>36.560115905600028</c:v>
                </c:pt>
                <c:pt idx="1828">
                  <c:v>36.580115905600003</c:v>
                </c:pt>
                <c:pt idx="1829">
                  <c:v>36.600115905600013</c:v>
                </c:pt>
                <c:pt idx="1830">
                  <c:v>36.620115905600038</c:v>
                </c:pt>
                <c:pt idx="1831">
                  <c:v>36.640115905600013</c:v>
                </c:pt>
                <c:pt idx="1832">
                  <c:v>36.66011590560003</c:v>
                </c:pt>
                <c:pt idx="1833">
                  <c:v>36.680115905600012</c:v>
                </c:pt>
                <c:pt idx="1834">
                  <c:v>36.700115905600029</c:v>
                </c:pt>
                <c:pt idx="1835">
                  <c:v>36.720115905600046</c:v>
                </c:pt>
                <c:pt idx="1836">
                  <c:v>36.740115905600028</c:v>
                </c:pt>
                <c:pt idx="1837">
                  <c:v>36.760115905600038</c:v>
                </c:pt>
                <c:pt idx="1838">
                  <c:v>36.780115905600013</c:v>
                </c:pt>
                <c:pt idx="1839">
                  <c:v>36.800115905600002</c:v>
                </c:pt>
                <c:pt idx="1840">
                  <c:v>36.820115905600012</c:v>
                </c:pt>
                <c:pt idx="1841">
                  <c:v>36.840115905600001</c:v>
                </c:pt>
                <c:pt idx="1842">
                  <c:v>36.860115905600011</c:v>
                </c:pt>
                <c:pt idx="1843">
                  <c:v>36.8801159056</c:v>
                </c:pt>
                <c:pt idx="1844">
                  <c:v>36.900115905600003</c:v>
                </c:pt>
                <c:pt idx="1845">
                  <c:v>36.920115905600035</c:v>
                </c:pt>
                <c:pt idx="1846">
                  <c:v>36.940115905600003</c:v>
                </c:pt>
                <c:pt idx="1847">
                  <c:v>36.960115905600013</c:v>
                </c:pt>
                <c:pt idx="1848">
                  <c:v>36.980115905600002</c:v>
                </c:pt>
                <c:pt idx="1849">
                  <c:v>37.000115905600012</c:v>
                </c:pt>
                <c:pt idx="1850">
                  <c:v>37.020115905600029</c:v>
                </c:pt>
                <c:pt idx="1851">
                  <c:v>37.040115905600011</c:v>
                </c:pt>
                <c:pt idx="1852">
                  <c:v>37.060115905600028</c:v>
                </c:pt>
                <c:pt idx="1853">
                  <c:v>37.080115905600003</c:v>
                </c:pt>
                <c:pt idx="1854">
                  <c:v>37.100115905600013</c:v>
                </c:pt>
                <c:pt idx="1855">
                  <c:v>37.120115905600038</c:v>
                </c:pt>
                <c:pt idx="1856">
                  <c:v>37.140115905600013</c:v>
                </c:pt>
                <c:pt idx="1857">
                  <c:v>37.16011590560003</c:v>
                </c:pt>
                <c:pt idx="1858">
                  <c:v>37.180115905600012</c:v>
                </c:pt>
                <c:pt idx="1859">
                  <c:v>37.200115905600029</c:v>
                </c:pt>
                <c:pt idx="1860">
                  <c:v>37.220115905600046</c:v>
                </c:pt>
                <c:pt idx="1861">
                  <c:v>37.240115905600028</c:v>
                </c:pt>
                <c:pt idx="1862">
                  <c:v>37.260115905600038</c:v>
                </c:pt>
                <c:pt idx="1863">
                  <c:v>37.280115905600013</c:v>
                </c:pt>
                <c:pt idx="1864">
                  <c:v>37.300115905600002</c:v>
                </c:pt>
                <c:pt idx="1865">
                  <c:v>37.320115905600012</c:v>
                </c:pt>
                <c:pt idx="1866">
                  <c:v>37.340115905600001</c:v>
                </c:pt>
                <c:pt idx="1867">
                  <c:v>37.360115905600011</c:v>
                </c:pt>
                <c:pt idx="1868">
                  <c:v>37.3801159056</c:v>
                </c:pt>
                <c:pt idx="1869">
                  <c:v>37.400115905600003</c:v>
                </c:pt>
                <c:pt idx="1870">
                  <c:v>37.420115905600035</c:v>
                </c:pt>
                <c:pt idx="1871">
                  <c:v>37.440115905600003</c:v>
                </c:pt>
                <c:pt idx="1872">
                  <c:v>37.460115905600013</c:v>
                </c:pt>
                <c:pt idx="1873">
                  <c:v>37.480115905600002</c:v>
                </c:pt>
                <c:pt idx="1874">
                  <c:v>37.500115905600012</c:v>
                </c:pt>
                <c:pt idx="1875">
                  <c:v>37.520115905600029</c:v>
                </c:pt>
                <c:pt idx="1876">
                  <c:v>37.540115905600011</c:v>
                </c:pt>
                <c:pt idx="1877">
                  <c:v>37.560115905600028</c:v>
                </c:pt>
                <c:pt idx="1878">
                  <c:v>37.580115905600003</c:v>
                </c:pt>
                <c:pt idx="1879">
                  <c:v>37.600115905600013</c:v>
                </c:pt>
                <c:pt idx="1880">
                  <c:v>37.620115905600038</c:v>
                </c:pt>
                <c:pt idx="1881">
                  <c:v>37.640115905600013</c:v>
                </c:pt>
                <c:pt idx="1882">
                  <c:v>37.66011590560003</c:v>
                </c:pt>
                <c:pt idx="1883">
                  <c:v>37.680115905600012</c:v>
                </c:pt>
                <c:pt idx="1884">
                  <c:v>37.700115905600029</c:v>
                </c:pt>
                <c:pt idx="1885">
                  <c:v>37.720115905600046</c:v>
                </c:pt>
                <c:pt idx="1886">
                  <c:v>37.740115905600028</c:v>
                </c:pt>
                <c:pt idx="1887">
                  <c:v>37.760115905600038</c:v>
                </c:pt>
                <c:pt idx="1888">
                  <c:v>37.780115905600013</c:v>
                </c:pt>
                <c:pt idx="1889">
                  <c:v>37.800115905600002</c:v>
                </c:pt>
                <c:pt idx="1890">
                  <c:v>37.820115905600012</c:v>
                </c:pt>
                <c:pt idx="1891">
                  <c:v>37.840115905600001</c:v>
                </c:pt>
                <c:pt idx="1892">
                  <c:v>37.860115905600011</c:v>
                </c:pt>
                <c:pt idx="1893">
                  <c:v>37.8801159056</c:v>
                </c:pt>
                <c:pt idx="1894">
                  <c:v>37.900115905600003</c:v>
                </c:pt>
                <c:pt idx="1895">
                  <c:v>37.920115905600035</c:v>
                </c:pt>
                <c:pt idx="1896">
                  <c:v>37.940115905600003</c:v>
                </c:pt>
                <c:pt idx="1897">
                  <c:v>37.960115905600013</c:v>
                </c:pt>
                <c:pt idx="1898">
                  <c:v>37.980115905600002</c:v>
                </c:pt>
                <c:pt idx="1899">
                  <c:v>38.000115905600012</c:v>
                </c:pt>
                <c:pt idx="1900">
                  <c:v>38.020115905600029</c:v>
                </c:pt>
                <c:pt idx="1901">
                  <c:v>38.040115905600011</c:v>
                </c:pt>
                <c:pt idx="1902">
                  <c:v>38.060115905600028</c:v>
                </c:pt>
                <c:pt idx="1903">
                  <c:v>38.080115905600003</c:v>
                </c:pt>
                <c:pt idx="1904">
                  <c:v>38.100115905600013</c:v>
                </c:pt>
                <c:pt idx="1905">
                  <c:v>38.120115905600038</c:v>
                </c:pt>
                <c:pt idx="1906">
                  <c:v>38.140115905600013</c:v>
                </c:pt>
                <c:pt idx="1907">
                  <c:v>38.16011590560003</c:v>
                </c:pt>
                <c:pt idx="1908">
                  <c:v>38.180115905600012</c:v>
                </c:pt>
                <c:pt idx="1909">
                  <c:v>38.200115905600029</c:v>
                </c:pt>
                <c:pt idx="1910">
                  <c:v>38.220115905600046</c:v>
                </c:pt>
                <c:pt idx="1911">
                  <c:v>38.240115905600028</c:v>
                </c:pt>
                <c:pt idx="1912">
                  <c:v>38.260115905600038</c:v>
                </c:pt>
                <c:pt idx="1913">
                  <c:v>38.280115905600013</c:v>
                </c:pt>
                <c:pt idx="1914">
                  <c:v>38.300115905600002</c:v>
                </c:pt>
                <c:pt idx="1915">
                  <c:v>38.320115905600012</c:v>
                </c:pt>
                <c:pt idx="1916">
                  <c:v>38.340115905600001</c:v>
                </c:pt>
                <c:pt idx="1917">
                  <c:v>38.360115905600011</c:v>
                </c:pt>
                <c:pt idx="1918">
                  <c:v>38.3801159056</c:v>
                </c:pt>
                <c:pt idx="1919">
                  <c:v>38.400115905600003</c:v>
                </c:pt>
                <c:pt idx="1920">
                  <c:v>38.420115905600035</c:v>
                </c:pt>
                <c:pt idx="1921">
                  <c:v>38.440115905600003</c:v>
                </c:pt>
                <c:pt idx="1922">
                  <c:v>38.460115905600013</c:v>
                </c:pt>
                <c:pt idx="1923">
                  <c:v>38.480115905600002</c:v>
                </c:pt>
                <c:pt idx="1924">
                  <c:v>38.500115905600012</c:v>
                </c:pt>
                <c:pt idx="1925">
                  <c:v>38.520115905600029</c:v>
                </c:pt>
                <c:pt idx="1926">
                  <c:v>38.540115905600011</c:v>
                </c:pt>
                <c:pt idx="1927">
                  <c:v>38.560115905600028</c:v>
                </c:pt>
                <c:pt idx="1928">
                  <c:v>38.580115905600003</c:v>
                </c:pt>
                <c:pt idx="1929">
                  <c:v>38.600115905600013</c:v>
                </c:pt>
                <c:pt idx="1930">
                  <c:v>38.620115905600038</c:v>
                </c:pt>
                <c:pt idx="1931">
                  <c:v>38.640115905600013</c:v>
                </c:pt>
                <c:pt idx="1932">
                  <c:v>38.66011590560003</c:v>
                </c:pt>
                <c:pt idx="1933">
                  <c:v>38.680115905600012</c:v>
                </c:pt>
                <c:pt idx="1934">
                  <c:v>38.700115905600029</c:v>
                </c:pt>
                <c:pt idx="1935">
                  <c:v>38.720115905600046</c:v>
                </c:pt>
                <c:pt idx="1936">
                  <c:v>38.740115905600028</c:v>
                </c:pt>
                <c:pt idx="1937">
                  <c:v>38.760115905600038</c:v>
                </c:pt>
                <c:pt idx="1938">
                  <c:v>38.780115905600013</c:v>
                </c:pt>
                <c:pt idx="1939">
                  <c:v>38.800115905600002</c:v>
                </c:pt>
                <c:pt idx="1940">
                  <c:v>38.820115905600012</c:v>
                </c:pt>
                <c:pt idx="1941">
                  <c:v>38.840115905600001</c:v>
                </c:pt>
                <c:pt idx="1942">
                  <c:v>38.860115905600011</c:v>
                </c:pt>
                <c:pt idx="1943">
                  <c:v>38.8801159056</c:v>
                </c:pt>
                <c:pt idx="1944">
                  <c:v>38.900115905600003</c:v>
                </c:pt>
                <c:pt idx="1945">
                  <c:v>38.920115905600035</c:v>
                </c:pt>
                <c:pt idx="1946">
                  <c:v>38.940115905600003</c:v>
                </c:pt>
                <c:pt idx="1947">
                  <c:v>38.960115905600013</c:v>
                </c:pt>
                <c:pt idx="1948">
                  <c:v>38.980115905600002</c:v>
                </c:pt>
                <c:pt idx="1949">
                  <c:v>39.000115905600012</c:v>
                </c:pt>
                <c:pt idx="1950">
                  <c:v>39.020115905600029</c:v>
                </c:pt>
                <c:pt idx="1951">
                  <c:v>39.040115905600011</c:v>
                </c:pt>
                <c:pt idx="1952">
                  <c:v>39.060115905600028</c:v>
                </c:pt>
                <c:pt idx="1953">
                  <c:v>39.080115905600003</c:v>
                </c:pt>
                <c:pt idx="1954">
                  <c:v>39.100115905600013</c:v>
                </c:pt>
                <c:pt idx="1955">
                  <c:v>39.120115905600038</c:v>
                </c:pt>
                <c:pt idx="1956">
                  <c:v>39.140115905600013</c:v>
                </c:pt>
                <c:pt idx="1957">
                  <c:v>39.16011590560003</c:v>
                </c:pt>
                <c:pt idx="1958">
                  <c:v>39.180115905600012</c:v>
                </c:pt>
                <c:pt idx="1959">
                  <c:v>39.200115905600029</c:v>
                </c:pt>
                <c:pt idx="1960">
                  <c:v>39.220115905600046</c:v>
                </c:pt>
                <c:pt idx="1961">
                  <c:v>39.240115905600028</c:v>
                </c:pt>
                <c:pt idx="1962">
                  <c:v>39.260115905600038</c:v>
                </c:pt>
                <c:pt idx="1963">
                  <c:v>39.280115905600013</c:v>
                </c:pt>
                <c:pt idx="1964">
                  <c:v>39.300115905600002</c:v>
                </c:pt>
                <c:pt idx="1965">
                  <c:v>39.320115905600012</c:v>
                </c:pt>
                <c:pt idx="1966">
                  <c:v>39.340115905600001</c:v>
                </c:pt>
                <c:pt idx="1967">
                  <c:v>39.360115905600011</c:v>
                </c:pt>
                <c:pt idx="1968">
                  <c:v>39.3801159056</c:v>
                </c:pt>
                <c:pt idx="1969">
                  <c:v>39.400115905600003</c:v>
                </c:pt>
                <c:pt idx="1970">
                  <c:v>39.420115905600035</c:v>
                </c:pt>
                <c:pt idx="1971">
                  <c:v>39.440115905600003</c:v>
                </c:pt>
                <c:pt idx="1972">
                  <c:v>39.460115905600013</c:v>
                </c:pt>
                <c:pt idx="1973">
                  <c:v>39.480115905600002</c:v>
                </c:pt>
                <c:pt idx="1974">
                  <c:v>39.500115905600012</c:v>
                </c:pt>
                <c:pt idx="1975">
                  <c:v>39.520115905600029</c:v>
                </c:pt>
                <c:pt idx="1976">
                  <c:v>39.540115905600011</c:v>
                </c:pt>
                <c:pt idx="1977">
                  <c:v>39.560115905600028</c:v>
                </c:pt>
                <c:pt idx="1978">
                  <c:v>39.580115905600003</c:v>
                </c:pt>
                <c:pt idx="1979">
                  <c:v>39.600115905600013</c:v>
                </c:pt>
                <c:pt idx="1980">
                  <c:v>39.620115905600038</c:v>
                </c:pt>
                <c:pt idx="1981">
                  <c:v>39.640115905600013</c:v>
                </c:pt>
                <c:pt idx="1982">
                  <c:v>39.66011590560003</c:v>
                </c:pt>
                <c:pt idx="1983">
                  <c:v>39.680115905600012</c:v>
                </c:pt>
                <c:pt idx="1984">
                  <c:v>39.700115905600029</c:v>
                </c:pt>
                <c:pt idx="1985">
                  <c:v>39.720115905600046</c:v>
                </c:pt>
                <c:pt idx="1986">
                  <c:v>39.740115905600028</c:v>
                </c:pt>
                <c:pt idx="1987">
                  <c:v>39.760115905600038</c:v>
                </c:pt>
                <c:pt idx="1988">
                  <c:v>39.780115905600013</c:v>
                </c:pt>
                <c:pt idx="1989">
                  <c:v>39.800115905600002</c:v>
                </c:pt>
                <c:pt idx="1990">
                  <c:v>39.820115905600012</c:v>
                </c:pt>
                <c:pt idx="1991">
                  <c:v>39.840115905600001</c:v>
                </c:pt>
                <c:pt idx="1992">
                  <c:v>39.860115905600011</c:v>
                </c:pt>
                <c:pt idx="1993">
                  <c:v>39.8801159056</c:v>
                </c:pt>
                <c:pt idx="1994">
                  <c:v>39.900115905600003</c:v>
                </c:pt>
                <c:pt idx="1995">
                  <c:v>39.920115905600035</c:v>
                </c:pt>
                <c:pt idx="1996">
                  <c:v>39.940115905600003</c:v>
                </c:pt>
                <c:pt idx="1997">
                  <c:v>39.960115905600013</c:v>
                </c:pt>
                <c:pt idx="1998">
                  <c:v>39.980115905600002</c:v>
                </c:pt>
                <c:pt idx="1999">
                  <c:v>40.000115905600012</c:v>
                </c:pt>
                <c:pt idx="2000">
                  <c:v>40.020115905600029</c:v>
                </c:pt>
                <c:pt idx="2001">
                  <c:v>40.040115905600011</c:v>
                </c:pt>
                <c:pt idx="2002">
                  <c:v>40.060115905600028</c:v>
                </c:pt>
                <c:pt idx="2003">
                  <c:v>40.080115905600003</c:v>
                </c:pt>
                <c:pt idx="2004">
                  <c:v>40.100115905600013</c:v>
                </c:pt>
                <c:pt idx="2005">
                  <c:v>40.120115905600038</c:v>
                </c:pt>
                <c:pt idx="2006">
                  <c:v>40.140115905600013</c:v>
                </c:pt>
                <c:pt idx="2007">
                  <c:v>40.16011590560003</c:v>
                </c:pt>
                <c:pt idx="2008">
                  <c:v>40.180115905600012</c:v>
                </c:pt>
                <c:pt idx="2009">
                  <c:v>40.200115905600029</c:v>
                </c:pt>
                <c:pt idx="2010">
                  <c:v>40.220115905600046</c:v>
                </c:pt>
                <c:pt idx="2011">
                  <c:v>40.240115905600028</c:v>
                </c:pt>
                <c:pt idx="2012">
                  <c:v>40.260115905600038</c:v>
                </c:pt>
                <c:pt idx="2013">
                  <c:v>40.280115905600013</c:v>
                </c:pt>
                <c:pt idx="2014">
                  <c:v>40.300115905600002</c:v>
                </c:pt>
                <c:pt idx="2015">
                  <c:v>40.320115905600012</c:v>
                </c:pt>
                <c:pt idx="2016">
                  <c:v>40.340115905600001</c:v>
                </c:pt>
                <c:pt idx="2017">
                  <c:v>40.360115905600011</c:v>
                </c:pt>
                <c:pt idx="2018">
                  <c:v>40.3801159056</c:v>
                </c:pt>
                <c:pt idx="2019">
                  <c:v>40.400115905600003</c:v>
                </c:pt>
                <c:pt idx="2020">
                  <c:v>40.420115905600035</c:v>
                </c:pt>
                <c:pt idx="2021">
                  <c:v>40.440115905600003</c:v>
                </c:pt>
                <c:pt idx="2022">
                  <c:v>40.460115905600013</c:v>
                </c:pt>
                <c:pt idx="2023">
                  <c:v>40.480115905600002</c:v>
                </c:pt>
                <c:pt idx="2024">
                  <c:v>40.500115905600012</c:v>
                </c:pt>
                <c:pt idx="2025">
                  <c:v>40.520115905600029</c:v>
                </c:pt>
                <c:pt idx="2026">
                  <c:v>40.540115905600011</c:v>
                </c:pt>
                <c:pt idx="2027">
                  <c:v>40.560115905600028</c:v>
                </c:pt>
                <c:pt idx="2028">
                  <c:v>40.580115905600003</c:v>
                </c:pt>
                <c:pt idx="2029">
                  <c:v>40.600115905600013</c:v>
                </c:pt>
                <c:pt idx="2030">
                  <c:v>40.620115905600038</c:v>
                </c:pt>
                <c:pt idx="2031">
                  <c:v>40.640115905600013</c:v>
                </c:pt>
                <c:pt idx="2032">
                  <c:v>40.66011590560003</c:v>
                </c:pt>
                <c:pt idx="2033">
                  <c:v>40.680115905600012</c:v>
                </c:pt>
                <c:pt idx="2034">
                  <c:v>40.700115905600029</c:v>
                </c:pt>
                <c:pt idx="2035">
                  <c:v>40.720115905600046</c:v>
                </c:pt>
                <c:pt idx="2036">
                  <c:v>40.740115905600028</c:v>
                </c:pt>
                <c:pt idx="2037">
                  <c:v>40.760115905600038</c:v>
                </c:pt>
                <c:pt idx="2038">
                  <c:v>40.780115905600013</c:v>
                </c:pt>
                <c:pt idx="2039">
                  <c:v>40.800115905600002</c:v>
                </c:pt>
                <c:pt idx="2040">
                  <c:v>40.820115905600012</c:v>
                </c:pt>
                <c:pt idx="2041">
                  <c:v>40.840115905600001</c:v>
                </c:pt>
                <c:pt idx="2042">
                  <c:v>40.860115905600011</c:v>
                </c:pt>
                <c:pt idx="2043">
                  <c:v>40.8801159056</c:v>
                </c:pt>
                <c:pt idx="2044">
                  <c:v>40.900115905600003</c:v>
                </c:pt>
                <c:pt idx="2045">
                  <c:v>40.920115905600035</c:v>
                </c:pt>
                <c:pt idx="2046">
                  <c:v>40.940115905600003</c:v>
                </c:pt>
                <c:pt idx="2047">
                  <c:v>40.960115905600013</c:v>
                </c:pt>
                <c:pt idx="2048">
                  <c:v>40.980115905600002</c:v>
                </c:pt>
                <c:pt idx="2049">
                  <c:v>41.000115905600012</c:v>
                </c:pt>
                <c:pt idx="2050">
                  <c:v>41.020115905600029</c:v>
                </c:pt>
                <c:pt idx="2051">
                  <c:v>41.040115905600011</c:v>
                </c:pt>
                <c:pt idx="2052">
                  <c:v>41.060115905600028</c:v>
                </c:pt>
                <c:pt idx="2053">
                  <c:v>41.080115905600003</c:v>
                </c:pt>
                <c:pt idx="2054">
                  <c:v>41.100115905600013</c:v>
                </c:pt>
                <c:pt idx="2055">
                  <c:v>41.120115905600038</c:v>
                </c:pt>
                <c:pt idx="2056">
                  <c:v>41.140115905600013</c:v>
                </c:pt>
                <c:pt idx="2057">
                  <c:v>41.16011590560003</c:v>
                </c:pt>
                <c:pt idx="2058">
                  <c:v>41.180115905600012</c:v>
                </c:pt>
                <c:pt idx="2059">
                  <c:v>41.200115905600029</c:v>
                </c:pt>
                <c:pt idx="2060">
                  <c:v>41.220115905600046</c:v>
                </c:pt>
                <c:pt idx="2061">
                  <c:v>41.240115905600028</c:v>
                </c:pt>
                <c:pt idx="2062">
                  <c:v>41.260115905600038</c:v>
                </c:pt>
                <c:pt idx="2063">
                  <c:v>41.280115905600013</c:v>
                </c:pt>
                <c:pt idx="2064">
                  <c:v>41.300115905600002</c:v>
                </c:pt>
                <c:pt idx="2065">
                  <c:v>41.320115905600012</c:v>
                </c:pt>
                <c:pt idx="2066">
                  <c:v>41.340115905600001</c:v>
                </c:pt>
                <c:pt idx="2067">
                  <c:v>41.360115905600011</c:v>
                </c:pt>
                <c:pt idx="2068">
                  <c:v>41.3801159056</c:v>
                </c:pt>
                <c:pt idx="2069">
                  <c:v>41.400115905600003</c:v>
                </c:pt>
                <c:pt idx="2070">
                  <c:v>41.420115905600035</c:v>
                </c:pt>
                <c:pt idx="2071">
                  <c:v>41.440115905600003</c:v>
                </c:pt>
                <c:pt idx="2072">
                  <c:v>41.460115905600013</c:v>
                </c:pt>
                <c:pt idx="2073">
                  <c:v>41.480115905600002</c:v>
                </c:pt>
                <c:pt idx="2074">
                  <c:v>41.500115905600012</c:v>
                </c:pt>
                <c:pt idx="2075">
                  <c:v>41.520115905600029</c:v>
                </c:pt>
                <c:pt idx="2076">
                  <c:v>41.540115905600011</c:v>
                </c:pt>
                <c:pt idx="2077">
                  <c:v>41.560115905600028</c:v>
                </c:pt>
                <c:pt idx="2078">
                  <c:v>41.580115905600003</c:v>
                </c:pt>
                <c:pt idx="2079">
                  <c:v>41.600115905600013</c:v>
                </c:pt>
                <c:pt idx="2080">
                  <c:v>41.620115905600038</c:v>
                </c:pt>
                <c:pt idx="2081">
                  <c:v>41.640115905600013</c:v>
                </c:pt>
                <c:pt idx="2082">
                  <c:v>41.66011590560003</c:v>
                </c:pt>
                <c:pt idx="2083">
                  <c:v>41.680115905600012</c:v>
                </c:pt>
                <c:pt idx="2084">
                  <c:v>41.700115905600029</c:v>
                </c:pt>
                <c:pt idx="2085">
                  <c:v>41.720115905600046</c:v>
                </c:pt>
                <c:pt idx="2086">
                  <c:v>41.740115905600028</c:v>
                </c:pt>
                <c:pt idx="2087">
                  <c:v>41.760115905600038</c:v>
                </c:pt>
                <c:pt idx="2088">
                  <c:v>41.780115905600013</c:v>
                </c:pt>
                <c:pt idx="2089">
                  <c:v>41.800115905600002</c:v>
                </c:pt>
                <c:pt idx="2090">
                  <c:v>41.820115905600012</c:v>
                </c:pt>
                <c:pt idx="2091">
                  <c:v>41.840115905600001</c:v>
                </c:pt>
                <c:pt idx="2092">
                  <c:v>41.860115905600011</c:v>
                </c:pt>
                <c:pt idx="2093">
                  <c:v>41.8801159056</c:v>
                </c:pt>
                <c:pt idx="2094">
                  <c:v>41.900115905600003</c:v>
                </c:pt>
                <c:pt idx="2095">
                  <c:v>41.920115905600035</c:v>
                </c:pt>
                <c:pt idx="2096">
                  <c:v>41.940115905600003</c:v>
                </c:pt>
                <c:pt idx="2097">
                  <c:v>41.960115905600013</c:v>
                </c:pt>
                <c:pt idx="2098">
                  <c:v>41.980115905600002</c:v>
                </c:pt>
                <c:pt idx="2099">
                  <c:v>42.000115905600012</c:v>
                </c:pt>
                <c:pt idx="2100">
                  <c:v>42.020115905600029</c:v>
                </c:pt>
                <c:pt idx="2101">
                  <c:v>42.040115905600011</c:v>
                </c:pt>
                <c:pt idx="2102">
                  <c:v>42.060115905600028</c:v>
                </c:pt>
                <c:pt idx="2103">
                  <c:v>42.080115905600003</c:v>
                </c:pt>
                <c:pt idx="2104">
                  <c:v>42.100115905600013</c:v>
                </c:pt>
                <c:pt idx="2105">
                  <c:v>42.120115905600038</c:v>
                </c:pt>
                <c:pt idx="2106">
                  <c:v>42.140115905600013</c:v>
                </c:pt>
                <c:pt idx="2107">
                  <c:v>42.16011590560003</c:v>
                </c:pt>
                <c:pt idx="2108">
                  <c:v>42.180115905600012</c:v>
                </c:pt>
                <c:pt idx="2109">
                  <c:v>42.200115905600029</c:v>
                </c:pt>
                <c:pt idx="2110">
                  <c:v>42.220115905600046</c:v>
                </c:pt>
                <c:pt idx="2111">
                  <c:v>42.240115905600028</c:v>
                </c:pt>
                <c:pt idx="2112">
                  <c:v>42.260115905600038</c:v>
                </c:pt>
                <c:pt idx="2113">
                  <c:v>42.280115905600013</c:v>
                </c:pt>
                <c:pt idx="2114">
                  <c:v>42.300115905600002</c:v>
                </c:pt>
                <c:pt idx="2115">
                  <c:v>42.320115905600012</c:v>
                </c:pt>
                <c:pt idx="2116">
                  <c:v>42.340115905600001</c:v>
                </c:pt>
                <c:pt idx="2117">
                  <c:v>42.360115905600011</c:v>
                </c:pt>
                <c:pt idx="2118">
                  <c:v>42.3801159056</c:v>
                </c:pt>
                <c:pt idx="2119">
                  <c:v>42.400115905600003</c:v>
                </c:pt>
                <c:pt idx="2120">
                  <c:v>42.420115905600035</c:v>
                </c:pt>
                <c:pt idx="2121">
                  <c:v>42.440115905600003</c:v>
                </c:pt>
                <c:pt idx="2122">
                  <c:v>42.460115905600013</c:v>
                </c:pt>
                <c:pt idx="2123">
                  <c:v>42.480115905600002</c:v>
                </c:pt>
                <c:pt idx="2124">
                  <c:v>42.500115905600012</c:v>
                </c:pt>
                <c:pt idx="2125">
                  <c:v>42.520115905600029</c:v>
                </c:pt>
                <c:pt idx="2126">
                  <c:v>42.540115905600011</c:v>
                </c:pt>
                <c:pt idx="2127">
                  <c:v>42.560115905600028</c:v>
                </c:pt>
                <c:pt idx="2128">
                  <c:v>42.580115905600003</c:v>
                </c:pt>
                <c:pt idx="2129">
                  <c:v>42.600115905600013</c:v>
                </c:pt>
                <c:pt idx="2130">
                  <c:v>42.620115905600038</c:v>
                </c:pt>
                <c:pt idx="2131">
                  <c:v>42.640115905600013</c:v>
                </c:pt>
                <c:pt idx="2132">
                  <c:v>42.66011590560003</c:v>
                </c:pt>
                <c:pt idx="2133">
                  <c:v>42.680115905600012</c:v>
                </c:pt>
                <c:pt idx="2134">
                  <c:v>42.700115905600029</c:v>
                </c:pt>
                <c:pt idx="2135">
                  <c:v>42.720115905600046</c:v>
                </c:pt>
                <c:pt idx="2136">
                  <c:v>42.740115905600028</c:v>
                </c:pt>
                <c:pt idx="2137">
                  <c:v>42.760115905600038</c:v>
                </c:pt>
                <c:pt idx="2138">
                  <c:v>42.780115905600013</c:v>
                </c:pt>
                <c:pt idx="2139">
                  <c:v>42.800115905600002</c:v>
                </c:pt>
                <c:pt idx="2140">
                  <c:v>42.820115905600012</c:v>
                </c:pt>
                <c:pt idx="2141">
                  <c:v>42.840115905600001</c:v>
                </c:pt>
                <c:pt idx="2142">
                  <c:v>42.860115905600011</c:v>
                </c:pt>
                <c:pt idx="2143">
                  <c:v>42.8801159056</c:v>
                </c:pt>
                <c:pt idx="2144">
                  <c:v>42.900115905600003</c:v>
                </c:pt>
                <c:pt idx="2145">
                  <c:v>42.920115905600035</c:v>
                </c:pt>
                <c:pt idx="2146">
                  <c:v>42.940115905600003</c:v>
                </c:pt>
                <c:pt idx="2147">
                  <c:v>42.960115905600013</c:v>
                </c:pt>
                <c:pt idx="2148">
                  <c:v>42.980115905600002</c:v>
                </c:pt>
                <c:pt idx="2149">
                  <c:v>43.000115905600012</c:v>
                </c:pt>
                <c:pt idx="2150">
                  <c:v>43.020115905600029</c:v>
                </c:pt>
                <c:pt idx="2151">
                  <c:v>43.040115905600011</c:v>
                </c:pt>
                <c:pt idx="2152">
                  <c:v>43.060115905600028</c:v>
                </c:pt>
                <c:pt idx="2153">
                  <c:v>43.080115905600003</c:v>
                </c:pt>
                <c:pt idx="2154">
                  <c:v>43.100115905600013</c:v>
                </c:pt>
                <c:pt idx="2155">
                  <c:v>43.120115905600038</c:v>
                </c:pt>
                <c:pt idx="2156">
                  <c:v>43.140115905600013</c:v>
                </c:pt>
                <c:pt idx="2157">
                  <c:v>43.16011590560003</c:v>
                </c:pt>
                <c:pt idx="2158">
                  <c:v>43.180115905600012</c:v>
                </c:pt>
                <c:pt idx="2159">
                  <c:v>43.200115905600029</c:v>
                </c:pt>
                <c:pt idx="2160">
                  <c:v>43.220115905600046</c:v>
                </c:pt>
                <c:pt idx="2161">
                  <c:v>43.240115905600028</c:v>
                </c:pt>
                <c:pt idx="2162">
                  <c:v>43.260115905600038</c:v>
                </c:pt>
                <c:pt idx="2163">
                  <c:v>43.280115905600013</c:v>
                </c:pt>
                <c:pt idx="2164">
                  <c:v>43.300115905600002</c:v>
                </c:pt>
                <c:pt idx="2165">
                  <c:v>43.320115905600012</c:v>
                </c:pt>
                <c:pt idx="2166">
                  <c:v>43.340115905600001</c:v>
                </c:pt>
                <c:pt idx="2167">
                  <c:v>43.360115905600011</c:v>
                </c:pt>
                <c:pt idx="2168">
                  <c:v>43.3801159056</c:v>
                </c:pt>
                <c:pt idx="2169">
                  <c:v>43.400115905600003</c:v>
                </c:pt>
                <c:pt idx="2170">
                  <c:v>43.420115905600035</c:v>
                </c:pt>
                <c:pt idx="2171">
                  <c:v>43.440115905600003</c:v>
                </c:pt>
                <c:pt idx="2172">
                  <c:v>43.460115905600013</c:v>
                </c:pt>
                <c:pt idx="2173">
                  <c:v>43.480115905600002</c:v>
                </c:pt>
                <c:pt idx="2174">
                  <c:v>43.500115905600012</c:v>
                </c:pt>
                <c:pt idx="2175">
                  <c:v>43.520115905600029</c:v>
                </c:pt>
                <c:pt idx="2176">
                  <c:v>43.540115905600011</c:v>
                </c:pt>
                <c:pt idx="2177">
                  <c:v>43.560115905600028</c:v>
                </c:pt>
                <c:pt idx="2178">
                  <c:v>43.580115905600003</c:v>
                </c:pt>
                <c:pt idx="2179">
                  <c:v>43.600115905600013</c:v>
                </c:pt>
                <c:pt idx="2180">
                  <c:v>43.620115905600038</c:v>
                </c:pt>
                <c:pt idx="2181">
                  <c:v>43.640115905600013</c:v>
                </c:pt>
                <c:pt idx="2182">
                  <c:v>43.66011590560003</c:v>
                </c:pt>
                <c:pt idx="2183">
                  <c:v>43.680115905600012</c:v>
                </c:pt>
                <c:pt idx="2184">
                  <c:v>43.700115905600029</c:v>
                </c:pt>
                <c:pt idx="2185">
                  <c:v>43.720115905600046</c:v>
                </c:pt>
                <c:pt idx="2186">
                  <c:v>43.740115905600028</c:v>
                </c:pt>
                <c:pt idx="2187">
                  <c:v>43.760115905600038</c:v>
                </c:pt>
                <c:pt idx="2188">
                  <c:v>43.780115905600013</c:v>
                </c:pt>
                <c:pt idx="2189">
                  <c:v>43.800115905600002</c:v>
                </c:pt>
                <c:pt idx="2190">
                  <c:v>43.820115905600012</c:v>
                </c:pt>
                <c:pt idx="2191">
                  <c:v>43.840115905600001</c:v>
                </c:pt>
                <c:pt idx="2192">
                  <c:v>43.860115905600011</c:v>
                </c:pt>
                <c:pt idx="2193">
                  <c:v>43.8801159056</c:v>
                </c:pt>
                <c:pt idx="2194">
                  <c:v>43.900115905600003</c:v>
                </c:pt>
                <c:pt idx="2195">
                  <c:v>43.920115905600035</c:v>
                </c:pt>
                <c:pt idx="2196">
                  <c:v>43.940115905600003</c:v>
                </c:pt>
                <c:pt idx="2197">
                  <c:v>43.960115905600013</c:v>
                </c:pt>
                <c:pt idx="2198">
                  <c:v>43.980115905600002</c:v>
                </c:pt>
                <c:pt idx="2199">
                  <c:v>44.000115905600012</c:v>
                </c:pt>
                <c:pt idx="2200">
                  <c:v>44.020115905600029</c:v>
                </c:pt>
                <c:pt idx="2201">
                  <c:v>44.040115905600011</c:v>
                </c:pt>
                <c:pt idx="2202">
                  <c:v>44.060115905600028</c:v>
                </c:pt>
                <c:pt idx="2203">
                  <c:v>44.080115905600003</c:v>
                </c:pt>
                <c:pt idx="2204">
                  <c:v>44.100115905600013</c:v>
                </c:pt>
                <c:pt idx="2205">
                  <c:v>44.120115905600038</c:v>
                </c:pt>
                <c:pt idx="2206">
                  <c:v>44.140115905600013</c:v>
                </c:pt>
                <c:pt idx="2207">
                  <c:v>44.16011590560003</c:v>
                </c:pt>
                <c:pt idx="2208">
                  <c:v>44.180115905600012</c:v>
                </c:pt>
                <c:pt idx="2209">
                  <c:v>44.200115905600029</c:v>
                </c:pt>
                <c:pt idx="2210">
                  <c:v>44.220115905600046</c:v>
                </c:pt>
                <c:pt idx="2211">
                  <c:v>44.240115905600028</c:v>
                </c:pt>
                <c:pt idx="2212">
                  <c:v>44.260115905600038</c:v>
                </c:pt>
                <c:pt idx="2213">
                  <c:v>44.280115905600013</c:v>
                </c:pt>
                <c:pt idx="2214">
                  <c:v>44.300115905600002</c:v>
                </c:pt>
                <c:pt idx="2215">
                  <c:v>44.320115905600012</c:v>
                </c:pt>
                <c:pt idx="2216">
                  <c:v>44.340115905600001</c:v>
                </c:pt>
                <c:pt idx="2217">
                  <c:v>44.360115905600011</c:v>
                </c:pt>
                <c:pt idx="2218">
                  <c:v>44.3801159056</c:v>
                </c:pt>
                <c:pt idx="2219">
                  <c:v>44.400115905600003</c:v>
                </c:pt>
                <c:pt idx="2220">
                  <c:v>44.420115905600035</c:v>
                </c:pt>
                <c:pt idx="2221">
                  <c:v>44.440115905600003</c:v>
                </c:pt>
                <c:pt idx="2222">
                  <c:v>44.460115905600013</c:v>
                </c:pt>
                <c:pt idx="2223">
                  <c:v>44.480115905600002</c:v>
                </c:pt>
                <c:pt idx="2224">
                  <c:v>44.500115905600012</c:v>
                </c:pt>
                <c:pt idx="2225">
                  <c:v>44.520115905600029</c:v>
                </c:pt>
                <c:pt idx="2226">
                  <c:v>44.540115905600011</c:v>
                </c:pt>
                <c:pt idx="2227">
                  <c:v>44.560115905600028</c:v>
                </c:pt>
                <c:pt idx="2228">
                  <c:v>44.580115905600003</c:v>
                </c:pt>
                <c:pt idx="2229">
                  <c:v>44.600115905600013</c:v>
                </c:pt>
                <c:pt idx="2230">
                  <c:v>44.620115905600038</c:v>
                </c:pt>
                <c:pt idx="2231">
                  <c:v>44.640115905600013</c:v>
                </c:pt>
                <c:pt idx="2232">
                  <c:v>44.66011590560003</c:v>
                </c:pt>
                <c:pt idx="2233">
                  <c:v>44.680115905600012</c:v>
                </c:pt>
                <c:pt idx="2234">
                  <c:v>44.700115905600029</c:v>
                </c:pt>
                <c:pt idx="2235">
                  <c:v>44.720115905600046</c:v>
                </c:pt>
                <c:pt idx="2236">
                  <c:v>44.740115905600028</c:v>
                </c:pt>
                <c:pt idx="2237">
                  <c:v>44.760115905600038</c:v>
                </c:pt>
                <c:pt idx="2238">
                  <c:v>44.780115905600013</c:v>
                </c:pt>
                <c:pt idx="2239">
                  <c:v>44.800115905600002</c:v>
                </c:pt>
                <c:pt idx="2240">
                  <c:v>44.820115905600012</c:v>
                </c:pt>
                <c:pt idx="2241">
                  <c:v>44.840115905600001</c:v>
                </c:pt>
                <c:pt idx="2242">
                  <c:v>44.860115905600011</c:v>
                </c:pt>
                <c:pt idx="2243">
                  <c:v>44.8801159056</c:v>
                </c:pt>
                <c:pt idx="2244">
                  <c:v>44.900115905600003</c:v>
                </c:pt>
                <c:pt idx="2245">
                  <c:v>44.920115905600035</c:v>
                </c:pt>
                <c:pt idx="2246">
                  <c:v>44.940115905600003</c:v>
                </c:pt>
                <c:pt idx="2247">
                  <c:v>44.960115905600013</c:v>
                </c:pt>
                <c:pt idx="2248">
                  <c:v>44.980115905600002</c:v>
                </c:pt>
                <c:pt idx="2249">
                  <c:v>45.000115905600012</c:v>
                </c:pt>
                <c:pt idx="2250">
                  <c:v>45.020115905600029</c:v>
                </c:pt>
                <c:pt idx="2251">
                  <c:v>45.040115905600011</c:v>
                </c:pt>
                <c:pt idx="2252">
                  <c:v>45.060115905600028</c:v>
                </c:pt>
                <c:pt idx="2253">
                  <c:v>45.080115905600003</c:v>
                </c:pt>
                <c:pt idx="2254">
                  <c:v>45.100115905600013</c:v>
                </c:pt>
                <c:pt idx="2255">
                  <c:v>45.120115905600038</c:v>
                </c:pt>
                <c:pt idx="2256">
                  <c:v>45.140115905600013</c:v>
                </c:pt>
                <c:pt idx="2257">
                  <c:v>45.16011590560003</c:v>
                </c:pt>
                <c:pt idx="2258">
                  <c:v>45.180115905600012</c:v>
                </c:pt>
                <c:pt idx="2259">
                  <c:v>45.200115905600029</c:v>
                </c:pt>
                <c:pt idx="2260">
                  <c:v>45.220115905600046</c:v>
                </c:pt>
                <c:pt idx="2261">
                  <c:v>45.240115905600028</c:v>
                </c:pt>
                <c:pt idx="2262">
                  <c:v>45.260115905600038</c:v>
                </c:pt>
                <c:pt idx="2263">
                  <c:v>45.280115905600013</c:v>
                </c:pt>
                <c:pt idx="2264">
                  <c:v>45.300115905600002</c:v>
                </c:pt>
                <c:pt idx="2265">
                  <c:v>45.320115905600012</c:v>
                </c:pt>
                <c:pt idx="2266">
                  <c:v>45.340115905600001</c:v>
                </c:pt>
                <c:pt idx="2267">
                  <c:v>45.360115905600011</c:v>
                </c:pt>
                <c:pt idx="2268">
                  <c:v>45.3801159056</c:v>
                </c:pt>
                <c:pt idx="2269">
                  <c:v>45.400115905600003</c:v>
                </c:pt>
                <c:pt idx="2270">
                  <c:v>45.420115905600035</c:v>
                </c:pt>
                <c:pt idx="2271">
                  <c:v>45.440115905600003</c:v>
                </c:pt>
                <c:pt idx="2272">
                  <c:v>45.460115905600013</c:v>
                </c:pt>
                <c:pt idx="2273">
                  <c:v>45.480115905600002</c:v>
                </c:pt>
                <c:pt idx="2274">
                  <c:v>45.500115905600012</c:v>
                </c:pt>
                <c:pt idx="2275">
                  <c:v>45.520115905600029</c:v>
                </c:pt>
                <c:pt idx="2276">
                  <c:v>45.540115905600011</c:v>
                </c:pt>
                <c:pt idx="2277">
                  <c:v>45.560115905600028</c:v>
                </c:pt>
                <c:pt idx="2278">
                  <c:v>45.580115905600003</c:v>
                </c:pt>
                <c:pt idx="2279">
                  <c:v>45.600115905600013</c:v>
                </c:pt>
                <c:pt idx="2280">
                  <c:v>45.620115905600038</c:v>
                </c:pt>
                <c:pt idx="2281">
                  <c:v>45.640115905600013</c:v>
                </c:pt>
                <c:pt idx="2282">
                  <c:v>45.66011590560003</c:v>
                </c:pt>
                <c:pt idx="2283">
                  <c:v>45.680115905600012</c:v>
                </c:pt>
                <c:pt idx="2284">
                  <c:v>45.700115905600029</c:v>
                </c:pt>
                <c:pt idx="2285">
                  <c:v>45.720115905600046</c:v>
                </c:pt>
                <c:pt idx="2286">
                  <c:v>45.740115905600028</c:v>
                </c:pt>
                <c:pt idx="2287">
                  <c:v>45.760115905600038</c:v>
                </c:pt>
                <c:pt idx="2288">
                  <c:v>45.780115905600013</c:v>
                </c:pt>
                <c:pt idx="2289">
                  <c:v>45.800115905600002</c:v>
                </c:pt>
                <c:pt idx="2290">
                  <c:v>45.820115905600012</c:v>
                </c:pt>
                <c:pt idx="2291">
                  <c:v>45.840115905600001</c:v>
                </c:pt>
                <c:pt idx="2292">
                  <c:v>45.860115905600011</c:v>
                </c:pt>
                <c:pt idx="2293">
                  <c:v>45.8801159056</c:v>
                </c:pt>
                <c:pt idx="2294">
                  <c:v>45.900115905600003</c:v>
                </c:pt>
                <c:pt idx="2295">
                  <c:v>45.920115905600035</c:v>
                </c:pt>
                <c:pt idx="2296">
                  <c:v>45.940115905600003</c:v>
                </c:pt>
                <c:pt idx="2297">
                  <c:v>45.960115905600013</c:v>
                </c:pt>
                <c:pt idx="2298">
                  <c:v>45.980115905600002</c:v>
                </c:pt>
                <c:pt idx="2299">
                  <c:v>46.000115905600012</c:v>
                </c:pt>
                <c:pt idx="2300">
                  <c:v>46.020115905600029</c:v>
                </c:pt>
                <c:pt idx="2301">
                  <c:v>46.040115905600011</c:v>
                </c:pt>
                <c:pt idx="2302">
                  <c:v>46.060115905600028</c:v>
                </c:pt>
                <c:pt idx="2303">
                  <c:v>46.080115905600003</c:v>
                </c:pt>
                <c:pt idx="2304">
                  <c:v>46.100115905600013</c:v>
                </c:pt>
                <c:pt idx="2305">
                  <c:v>46.120115905600038</c:v>
                </c:pt>
                <c:pt idx="2306">
                  <c:v>46.140115905600013</c:v>
                </c:pt>
                <c:pt idx="2307">
                  <c:v>46.16011590560003</c:v>
                </c:pt>
                <c:pt idx="2308">
                  <c:v>46.180115905600012</c:v>
                </c:pt>
                <c:pt idx="2309">
                  <c:v>46.200115905600029</c:v>
                </c:pt>
                <c:pt idx="2310">
                  <c:v>46.220115905600046</c:v>
                </c:pt>
                <c:pt idx="2311">
                  <c:v>46.240115905600028</c:v>
                </c:pt>
                <c:pt idx="2312">
                  <c:v>46.260115905600038</c:v>
                </c:pt>
                <c:pt idx="2313">
                  <c:v>46.280115905600013</c:v>
                </c:pt>
                <c:pt idx="2314">
                  <c:v>46.300115905600002</c:v>
                </c:pt>
                <c:pt idx="2315">
                  <c:v>46.320115905600012</c:v>
                </c:pt>
                <c:pt idx="2316">
                  <c:v>46.340115905600001</c:v>
                </c:pt>
                <c:pt idx="2317">
                  <c:v>46.360115905600011</c:v>
                </c:pt>
                <c:pt idx="2318">
                  <c:v>46.3801159056</c:v>
                </c:pt>
                <c:pt idx="2319">
                  <c:v>46.400115905600003</c:v>
                </c:pt>
                <c:pt idx="2320">
                  <c:v>46.420115905600035</c:v>
                </c:pt>
                <c:pt idx="2321">
                  <c:v>46.440115905600003</c:v>
                </c:pt>
                <c:pt idx="2322">
                  <c:v>46.460115905600013</c:v>
                </c:pt>
                <c:pt idx="2323">
                  <c:v>46.480115905600002</c:v>
                </c:pt>
                <c:pt idx="2324">
                  <c:v>46.500115905600012</c:v>
                </c:pt>
                <c:pt idx="2325">
                  <c:v>46.520115905600029</c:v>
                </c:pt>
                <c:pt idx="2326">
                  <c:v>46.540115905600011</c:v>
                </c:pt>
                <c:pt idx="2327">
                  <c:v>46.560115905600028</c:v>
                </c:pt>
                <c:pt idx="2328">
                  <c:v>46.580115905600003</c:v>
                </c:pt>
                <c:pt idx="2329">
                  <c:v>46.600115905600013</c:v>
                </c:pt>
                <c:pt idx="2330">
                  <c:v>46.620115905600038</c:v>
                </c:pt>
                <c:pt idx="2331">
                  <c:v>46.640115905600013</c:v>
                </c:pt>
                <c:pt idx="2332">
                  <c:v>46.66011590560003</c:v>
                </c:pt>
                <c:pt idx="2333">
                  <c:v>46.680115905600012</c:v>
                </c:pt>
                <c:pt idx="2334">
                  <c:v>46.700115905600029</c:v>
                </c:pt>
                <c:pt idx="2335">
                  <c:v>46.720115905600046</c:v>
                </c:pt>
                <c:pt idx="2336">
                  <c:v>46.740115905600028</c:v>
                </c:pt>
                <c:pt idx="2337">
                  <c:v>46.760115905600038</c:v>
                </c:pt>
                <c:pt idx="2338">
                  <c:v>46.780115905600013</c:v>
                </c:pt>
                <c:pt idx="2339">
                  <c:v>46.800115905600002</c:v>
                </c:pt>
                <c:pt idx="2340">
                  <c:v>46.820115905600012</c:v>
                </c:pt>
                <c:pt idx="2341">
                  <c:v>46.840115905600001</c:v>
                </c:pt>
                <c:pt idx="2342">
                  <c:v>46.860115905600011</c:v>
                </c:pt>
                <c:pt idx="2343">
                  <c:v>46.8801159056</c:v>
                </c:pt>
                <c:pt idx="2344">
                  <c:v>46.900115905600003</c:v>
                </c:pt>
                <c:pt idx="2345">
                  <c:v>46.920115905600035</c:v>
                </c:pt>
                <c:pt idx="2346">
                  <c:v>46.940115905600003</c:v>
                </c:pt>
                <c:pt idx="2347">
                  <c:v>46.960115905600013</c:v>
                </c:pt>
                <c:pt idx="2348">
                  <c:v>46.980115905600002</c:v>
                </c:pt>
                <c:pt idx="2349">
                  <c:v>47.000115905600012</c:v>
                </c:pt>
                <c:pt idx="2350">
                  <c:v>47.020115905600029</c:v>
                </c:pt>
                <c:pt idx="2351">
                  <c:v>47.040115905600011</c:v>
                </c:pt>
                <c:pt idx="2352">
                  <c:v>47.060115905600028</c:v>
                </c:pt>
                <c:pt idx="2353">
                  <c:v>47.080115905600003</c:v>
                </c:pt>
                <c:pt idx="2354">
                  <c:v>47.100115905600013</c:v>
                </c:pt>
                <c:pt idx="2355">
                  <c:v>47.120115905600038</c:v>
                </c:pt>
                <c:pt idx="2356">
                  <c:v>47.140115905600013</c:v>
                </c:pt>
                <c:pt idx="2357">
                  <c:v>47.16011590560003</c:v>
                </c:pt>
                <c:pt idx="2358">
                  <c:v>47.180115905600012</c:v>
                </c:pt>
                <c:pt idx="2359">
                  <c:v>47.200115905600029</c:v>
                </c:pt>
                <c:pt idx="2360">
                  <c:v>47.220115905600046</c:v>
                </c:pt>
                <c:pt idx="2361">
                  <c:v>47.240115905600028</c:v>
                </c:pt>
                <c:pt idx="2362">
                  <c:v>47.260115905600038</c:v>
                </c:pt>
                <c:pt idx="2363">
                  <c:v>47.280115905600013</c:v>
                </c:pt>
                <c:pt idx="2364">
                  <c:v>47.300115905600002</c:v>
                </c:pt>
                <c:pt idx="2365">
                  <c:v>47.320115905600012</c:v>
                </c:pt>
                <c:pt idx="2366">
                  <c:v>47.340115905600001</c:v>
                </c:pt>
                <c:pt idx="2367">
                  <c:v>47.360115905600011</c:v>
                </c:pt>
                <c:pt idx="2368">
                  <c:v>47.3801159056</c:v>
                </c:pt>
                <c:pt idx="2369">
                  <c:v>47.400115905600003</c:v>
                </c:pt>
                <c:pt idx="2370">
                  <c:v>47.420115905600035</c:v>
                </c:pt>
                <c:pt idx="2371">
                  <c:v>47.440115905600003</c:v>
                </c:pt>
                <c:pt idx="2372">
                  <c:v>47.460115905600013</c:v>
                </c:pt>
                <c:pt idx="2373">
                  <c:v>47.480115905600002</c:v>
                </c:pt>
                <c:pt idx="2374">
                  <c:v>47.500115905600012</c:v>
                </c:pt>
                <c:pt idx="2375">
                  <c:v>47.520115905600029</c:v>
                </c:pt>
                <c:pt idx="2376">
                  <c:v>47.540115905600011</c:v>
                </c:pt>
                <c:pt idx="2377">
                  <c:v>47.560115905600028</c:v>
                </c:pt>
                <c:pt idx="2378">
                  <c:v>47.580115905600003</c:v>
                </c:pt>
                <c:pt idx="2379">
                  <c:v>47.600115905600013</c:v>
                </c:pt>
                <c:pt idx="2380">
                  <c:v>47.620115905600038</c:v>
                </c:pt>
                <c:pt idx="2381">
                  <c:v>47.640115905600013</c:v>
                </c:pt>
                <c:pt idx="2382">
                  <c:v>47.66011590560003</c:v>
                </c:pt>
                <c:pt idx="2383">
                  <c:v>47.680115905600012</c:v>
                </c:pt>
                <c:pt idx="2384">
                  <c:v>47.700115905600029</c:v>
                </c:pt>
                <c:pt idx="2385">
                  <c:v>47.720115905600046</c:v>
                </c:pt>
                <c:pt idx="2386">
                  <c:v>47.740115905600028</c:v>
                </c:pt>
                <c:pt idx="2387">
                  <c:v>47.760115905600038</c:v>
                </c:pt>
                <c:pt idx="2388">
                  <c:v>47.780115905600013</c:v>
                </c:pt>
                <c:pt idx="2389">
                  <c:v>47.800115905600002</c:v>
                </c:pt>
                <c:pt idx="2390">
                  <c:v>47.820115905600012</c:v>
                </c:pt>
                <c:pt idx="2391">
                  <c:v>47.840115905600001</c:v>
                </c:pt>
                <c:pt idx="2392">
                  <c:v>47.860115905600011</c:v>
                </c:pt>
                <c:pt idx="2393">
                  <c:v>47.8801159056</c:v>
                </c:pt>
                <c:pt idx="2394">
                  <c:v>47.900115905600003</c:v>
                </c:pt>
                <c:pt idx="2395">
                  <c:v>47.920115905600035</c:v>
                </c:pt>
                <c:pt idx="2396">
                  <c:v>47.940115905600003</c:v>
                </c:pt>
                <c:pt idx="2397">
                  <c:v>47.960115905600013</c:v>
                </c:pt>
                <c:pt idx="2398">
                  <c:v>47.980115905600002</c:v>
                </c:pt>
                <c:pt idx="2399">
                  <c:v>48.000115905600012</c:v>
                </c:pt>
                <c:pt idx="2400">
                  <c:v>48.020115905600029</c:v>
                </c:pt>
                <c:pt idx="2401">
                  <c:v>48.040115905600011</c:v>
                </c:pt>
                <c:pt idx="2402">
                  <c:v>48.060115905600028</c:v>
                </c:pt>
                <c:pt idx="2403">
                  <c:v>48.080115905600003</c:v>
                </c:pt>
                <c:pt idx="2404">
                  <c:v>48.100115905600013</c:v>
                </c:pt>
                <c:pt idx="2405">
                  <c:v>48.120115905600038</c:v>
                </c:pt>
                <c:pt idx="2406">
                  <c:v>48.140115905600013</c:v>
                </c:pt>
                <c:pt idx="2407">
                  <c:v>48.16011590560003</c:v>
                </c:pt>
                <c:pt idx="2408">
                  <c:v>48.180115905600012</c:v>
                </c:pt>
                <c:pt idx="2409">
                  <c:v>48.200115905600029</c:v>
                </c:pt>
                <c:pt idx="2410">
                  <c:v>48.220115905600046</c:v>
                </c:pt>
                <c:pt idx="2411">
                  <c:v>48.240115905600028</c:v>
                </c:pt>
                <c:pt idx="2412">
                  <c:v>48.260115905600038</c:v>
                </c:pt>
                <c:pt idx="2413">
                  <c:v>48.280115905600013</c:v>
                </c:pt>
                <c:pt idx="2414">
                  <c:v>48.300115905600002</c:v>
                </c:pt>
                <c:pt idx="2415">
                  <c:v>48.320115905600012</c:v>
                </c:pt>
                <c:pt idx="2416">
                  <c:v>48.340115905600001</c:v>
                </c:pt>
                <c:pt idx="2417">
                  <c:v>48.360115905600011</c:v>
                </c:pt>
                <c:pt idx="2418">
                  <c:v>48.3801159056</c:v>
                </c:pt>
                <c:pt idx="2419">
                  <c:v>48.400115905600003</c:v>
                </c:pt>
                <c:pt idx="2420">
                  <c:v>48.420115905600035</c:v>
                </c:pt>
                <c:pt idx="2421">
                  <c:v>48.440115905600003</c:v>
                </c:pt>
                <c:pt idx="2422">
                  <c:v>48.460115905600013</c:v>
                </c:pt>
                <c:pt idx="2423">
                  <c:v>48.480115905600002</c:v>
                </c:pt>
                <c:pt idx="2424">
                  <c:v>48.500115905600012</c:v>
                </c:pt>
                <c:pt idx="2425">
                  <c:v>48.520115905600029</c:v>
                </c:pt>
                <c:pt idx="2426">
                  <c:v>48.540115905600011</c:v>
                </c:pt>
                <c:pt idx="2427">
                  <c:v>48.560115905600028</c:v>
                </c:pt>
                <c:pt idx="2428">
                  <c:v>48.580115905600003</c:v>
                </c:pt>
                <c:pt idx="2429">
                  <c:v>48.600115905600013</c:v>
                </c:pt>
                <c:pt idx="2430">
                  <c:v>48.620115905600038</c:v>
                </c:pt>
                <c:pt idx="2431">
                  <c:v>48.640115905600013</c:v>
                </c:pt>
                <c:pt idx="2432">
                  <c:v>48.66011590560003</c:v>
                </c:pt>
                <c:pt idx="2433">
                  <c:v>48.680115905600012</c:v>
                </c:pt>
                <c:pt idx="2434">
                  <c:v>48.700115905600029</c:v>
                </c:pt>
                <c:pt idx="2435">
                  <c:v>48.720115905600046</c:v>
                </c:pt>
                <c:pt idx="2436">
                  <c:v>48.740115905600028</c:v>
                </c:pt>
                <c:pt idx="2437">
                  <c:v>48.760115905600038</c:v>
                </c:pt>
                <c:pt idx="2438">
                  <c:v>48.780115905600013</c:v>
                </c:pt>
                <c:pt idx="2439">
                  <c:v>48.800115905600002</c:v>
                </c:pt>
                <c:pt idx="2440">
                  <c:v>48.820115905600012</c:v>
                </c:pt>
                <c:pt idx="2441">
                  <c:v>48.840115905600001</c:v>
                </c:pt>
                <c:pt idx="2442">
                  <c:v>48.860115905600011</c:v>
                </c:pt>
                <c:pt idx="2443">
                  <c:v>48.8801159056</c:v>
                </c:pt>
                <c:pt idx="2444">
                  <c:v>48.900115905600003</c:v>
                </c:pt>
                <c:pt idx="2445">
                  <c:v>48.920115905600035</c:v>
                </c:pt>
                <c:pt idx="2446">
                  <c:v>48.940115905600003</c:v>
                </c:pt>
                <c:pt idx="2447">
                  <c:v>48.960115905600013</c:v>
                </c:pt>
                <c:pt idx="2448">
                  <c:v>48.980115905600002</c:v>
                </c:pt>
                <c:pt idx="2449">
                  <c:v>49.000115905600012</c:v>
                </c:pt>
                <c:pt idx="2450">
                  <c:v>49.020115905600029</c:v>
                </c:pt>
                <c:pt idx="2451">
                  <c:v>49.040115905600011</c:v>
                </c:pt>
                <c:pt idx="2452">
                  <c:v>49.060115905600028</c:v>
                </c:pt>
                <c:pt idx="2453">
                  <c:v>49.080115905600003</c:v>
                </c:pt>
                <c:pt idx="2454">
                  <c:v>49.100115905600013</c:v>
                </c:pt>
                <c:pt idx="2455">
                  <c:v>49.120115905600038</c:v>
                </c:pt>
                <c:pt idx="2456">
                  <c:v>49.140115905600013</c:v>
                </c:pt>
                <c:pt idx="2457">
                  <c:v>49.16011590560003</c:v>
                </c:pt>
                <c:pt idx="2458">
                  <c:v>49.180115905600012</c:v>
                </c:pt>
                <c:pt idx="2459">
                  <c:v>49.200115905600029</c:v>
                </c:pt>
                <c:pt idx="2460">
                  <c:v>49.220115905600046</c:v>
                </c:pt>
                <c:pt idx="2461">
                  <c:v>49.240115905600028</c:v>
                </c:pt>
                <c:pt idx="2462">
                  <c:v>49.260115905600038</c:v>
                </c:pt>
                <c:pt idx="2463">
                  <c:v>49.280115905600013</c:v>
                </c:pt>
                <c:pt idx="2464">
                  <c:v>49.300115905600002</c:v>
                </c:pt>
                <c:pt idx="2465">
                  <c:v>49.320115905600012</c:v>
                </c:pt>
                <c:pt idx="2466">
                  <c:v>49.340115905600001</c:v>
                </c:pt>
                <c:pt idx="2467">
                  <c:v>49.360115905600011</c:v>
                </c:pt>
                <c:pt idx="2468">
                  <c:v>49.3801159056</c:v>
                </c:pt>
                <c:pt idx="2469">
                  <c:v>49.400115905600003</c:v>
                </c:pt>
                <c:pt idx="2470">
                  <c:v>49.420115905600035</c:v>
                </c:pt>
                <c:pt idx="2471">
                  <c:v>49.440115905600003</c:v>
                </c:pt>
                <c:pt idx="2472">
                  <c:v>49.460115905600013</c:v>
                </c:pt>
                <c:pt idx="2473">
                  <c:v>49.480115905600002</c:v>
                </c:pt>
                <c:pt idx="2474">
                  <c:v>49.500115905600012</c:v>
                </c:pt>
                <c:pt idx="2475">
                  <c:v>49.520115905600029</c:v>
                </c:pt>
                <c:pt idx="2476">
                  <c:v>49.540115905600011</c:v>
                </c:pt>
                <c:pt idx="2477">
                  <c:v>49.560115905600028</c:v>
                </c:pt>
                <c:pt idx="2478">
                  <c:v>49.580115905600003</c:v>
                </c:pt>
                <c:pt idx="2479">
                  <c:v>49.600115905600013</c:v>
                </c:pt>
                <c:pt idx="2480">
                  <c:v>49.620115905600038</c:v>
                </c:pt>
                <c:pt idx="2481">
                  <c:v>49.640115905600013</c:v>
                </c:pt>
                <c:pt idx="2482">
                  <c:v>49.66011590560003</c:v>
                </c:pt>
                <c:pt idx="2483">
                  <c:v>49.680115905600012</c:v>
                </c:pt>
                <c:pt idx="2484">
                  <c:v>49.700115905600029</c:v>
                </c:pt>
                <c:pt idx="2485">
                  <c:v>49.720115905600046</c:v>
                </c:pt>
                <c:pt idx="2486">
                  <c:v>49.740115905600028</c:v>
                </c:pt>
                <c:pt idx="2487">
                  <c:v>49.760115905600038</c:v>
                </c:pt>
                <c:pt idx="2488">
                  <c:v>49.780115905600013</c:v>
                </c:pt>
                <c:pt idx="2489">
                  <c:v>49.800115905600002</c:v>
                </c:pt>
                <c:pt idx="2490">
                  <c:v>49.820115905600012</c:v>
                </c:pt>
                <c:pt idx="2491">
                  <c:v>49.840115905600001</c:v>
                </c:pt>
                <c:pt idx="2492">
                  <c:v>49.860115905600011</c:v>
                </c:pt>
                <c:pt idx="2493">
                  <c:v>49.8801159056</c:v>
                </c:pt>
                <c:pt idx="2494">
                  <c:v>49.900115905600003</c:v>
                </c:pt>
                <c:pt idx="2495">
                  <c:v>49.920115905600035</c:v>
                </c:pt>
                <c:pt idx="2496">
                  <c:v>49.940115905600003</c:v>
                </c:pt>
                <c:pt idx="2497">
                  <c:v>49.960115905600013</c:v>
                </c:pt>
                <c:pt idx="2498">
                  <c:v>49.980115905600002</c:v>
                </c:pt>
                <c:pt idx="2499">
                  <c:v>50.000115905600012</c:v>
                </c:pt>
                <c:pt idx="2500">
                  <c:v>50.020115905600029</c:v>
                </c:pt>
                <c:pt idx="2501">
                  <c:v>50.040115905600011</c:v>
                </c:pt>
                <c:pt idx="2502">
                  <c:v>50.060115905600028</c:v>
                </c:pt>
                <c:pt idx="2503">
                  <c:v>50.080115905600003</c:v>
                </c:pt>
                <c:pt idx="2504">
                  <c:v>50.100115905600013</c:v>
                </c:pt>
                <c:pt idx="2505">
                  <c:v>50.120115905600038</c:v>
                </c:pt>
                <c:pt idx="2506">
                  <c:v>50.140115905600013</c:v>
                </c:pt>
                <c:pt idx="2507">
                  <c:v>50.16011590560003</c:v>
                </c:pt>
                <c:pt idx="2508">
                  <c:v>50.180115905600012</c:v>
                </c:pt>
                <c:pt idx="2509">
                  <c:v>50.200115905600029</c:v>
                </c:pt>
                <c:pt idx="2510">
                  <c:v>50.220115905600046</c:v>
                </c:pt>
                <c:pt idx="2511">
                  <c:v>50.240115905600028</c:v>
                </c:pt>
                <c:pt idx="2512">
                  <c:v>50.260115905600038</c:v>
                </c:pt>
                <c:pt idx="2513">
                  <c:v>50.280115905600013</c:v>
                </c:pt>
                <c:pt idx="2514">
                  <c:v>50.300115905600002</c:v>
                </c:pt>
                <c:pt idx="2515">
                  <c:v>50.320115905600012</c:v>
                </c:pt>
                <c:pt idx="2516">
                  <c:v>50.340115905600001</c:v>
                </c:pt>
                <c:pt idx="2517">
                  <c:v>50.360115905600011</c:v>
                </c:pt>
                <c:pt idx="2518">
                  <c:v>50.3801159056</c:v>
                </c:pt>
                <c:pt idx="2519">
                  <c:v>50.400115905600003</c:v>
                </c:pt>
                <c:pt idx="2520">
                  <c:v>50.420115905600035</c:v>
                </c:pt>
                <c:pt idx="2521">
                  <c:v>50.440115905600003</c:v>
                </c:pt>
                <c:pt idx="2522">
                  <c:v>50.460115905600013</c:v>
                </c:pt>
                <c:pt idx="2523">
                  <c:v>50.480115905600002</c:v>
                </c:pt>
                <c:pt idx="2524">
                  <c:v>50.500115905600012</c:v>
                </c:pt>
                <c:pt idx="2525">
                  <c:v>50.520115905600029</c:v>
                </c:pt>
                <c:pt idx="2526">
                  <c:v>50.540115905600011</c:v>
                </c:pt>
                <c:pt idx="2527">
                  <c:v>50.560115905600028</c:v>
                </c:pt>
                <c:pt idx="2528">
                  <c:v>50.580115905600003</c:v>
                </c:pt>
                <c:pt idx="2529">
                  <c:v>50.600115905600013</c:v>
                </c:pt>
                <c:pt idx="2530">
                  <c:v>50.620115905600038</c:v>
                </c:pt>
                <c:pt idx="2531">
                  <c:v>50.640115905600013</c:v>
                </c:pt>
                <c:pt idx="2532">
                  <c:v>50.66011590560003</c:v>
                </c:pt>
                <c:pt idx="2533">
                  <c:v>50.680115905600012</c:v>
                </c:pt>
                <c:pt idx="2534">
                  <c:v>50.700115905600029</c:v>
                </c:pt>
                <c:pt idx="2535">
                  <c:v>50.720115905600046</c:v>
                </c:pt>
                <c:pt idx="2536">
                  <c:v>50.740115905600028</c:v>
                </c:pt>
                <c:pt idx="2537">
                  <c:v>50.760115905600038</c:v>
                </c:pt>
                <c:pt idx="2538">
                  <c:v>50.780115905600013</c:v>
                </c:pt>
                <c:pt idx="2539">
                  <c:v>50.800115905600002</c:v>
                </c:pt>
                <c:pt idx="2540">
                  <c:v>50.820115905600012</c:v>
                </c:pt>
                <c:pt idx="2541">
                  <c:v>50.840115905600001</c:v>
                </c:pt>
                <c:pt idx="2542">
                  <c:v>50.860115905600011</c:v>
                </c:pt>
                <c:pt idx="2543">
                  <c:v>50.8801159056</c:v>
                </c:pt>
                <c:pt idx="2544">
                  <c:v>50.900115905600003</c:v>
                </c:pt>
                <c:pt idx="2545">
                  <c:v>50.920115905600035</c:v>
                </c:pt>
                <c:pt idx="2546">
                  <c:v>50.940115905600003</c:v>
                </c:pt>
                <c:pt idx="2547">
                  <c:v>50.960115905600013</c:v>
                </c:pt>
                <c:pt idx="2548">
                  <c:v>50.980115905600002</c:v>
                </c:pt>
                <c:pt idx="2549">
                  <c:v>51.000115905600012</c:v>
                </c:pt>
                <c:pt idx="2550">
                  <c:v>51.020115905600029</c:v>
                </c:pt>
                <c:pt idx="2551">
                  <c:v>51.040115905600011</c:v>
                </c:pt>
                <c:pt idx="2552">
                  <c:v>51.060115905600028</c:v>
                </c:pt>
                <c:pt idx="2553">
                  <c:v>51.080115905600003</c:v>
                </c:pt>
                <c:pt idx="2554">
                  <c:v>51.100115905600013</c:v>
                </c:pt>
                <c:pt idx="2555">
                  <c:v>51.120115905600038</c:v>
                </c:pt>
                <c:pt idx="2556">
                  <c:v>51.140115905600013</c:v>
                </c:pt>
                <c:pt idx="2557">
                  <c:v>51.16011590560003</c:v>
                </c:pt>
                <c:pt idx="2558">
                  <c:v>51.180115905600012</c:v>
                </c:pt>
                <c:pt idx="2559">
                  <c:v>51.200115905600029</c:v>
                </c:pt>
                <c:pt idx="2560">
                  <c:v>51.220115905600046</c:v>
                </c:pt>
                <c:pt idx="2561">
                  <c:v>51.240115905600028</c:v>
                </c:pt>
                <c:pt idx="2562">
                  <c:v>51.260115905600038</c:v>
                </c:pt>
                <c:pt idx="2563">
                  <c:v>51.280115905600013</c:v>
                </c:pt>
                <c:pt idx="2564">
                  <c:v>51.300115905600002</c:v>
                </c:pt>
                <c:pt idx="2565">
                  <c:v>51.320115905600012</c:v>
                </c:pt>
                <c:pt idx="2566">
                  <c:v>51.340115905600001</c:v>
                </c:pt>
                <c:pt idx="2567">
                  <c:v>51.360115905600011</c:v>
                </c:pt>
                <c:pt idx="2568">
                  <c:v>51.3801159056</c:v>
                </c:pt>
                <c:pt idx="2569">
                  <c:v>51.400115905600003</c:v>
                </c:pt>
                <c:pt idx="2570">
                  <c:v>51.420115905600035</c:v>
                </c:pt>
                <c:pt idx="2571">
                  <c:v>51.440115905600003</c:v>
                </c:pt>
                <c:pt idx="2572">
                  <c:v>51.460115905600013</c:v>
                </c:pt>
                <c:pt idx="2573">
                  <c:v>51.480115905600002</c:v>
                </c:pt>
                <c:pt idx="2574">
                  <c:v>51.500115905600012</c:v>
                </c:pt>
                <c:pt idx="2575">
                  <c:v>51.520115905600029</c:v>
                </c:pt>
                <c:pt idx="2576">
                  <c:v>51.540115905600011</c:v>
                </c:pt>
                <c:pt idx="2577">
                  <c:v>51.560115905600028</c:v>
                </c:pt>
                <c:pt idx="2578">
                  <c:v>51.580115905600003</c:v>
                </c:pt>
                <c:pt idx="2579">
                  <c:v>51.600115905600013</c:v>
                </c:pt>
                <c:pt idx="2580">
                  <c:v>51.620115905600038</c:v>
                </c:pt>
                <c:pt idx="2581">
                  <c:v>51.640115905600013</c:v>
                </c:pt>
                <c:pt idx="2582">
                  <c:v>51.66011590560003</c:v>
                </c:pt>
                <c:pt idx="2583">
                  <c:v>51.680115905600012</c:v>
                </c:pt>
                <c:pt idx="2584">
                  <c:v>51.700115905600029</c:v>
                </c:pt>
                <c:pt idx="2585">
                  <c:v>51.720115905600046</c:v>
                </c:pt>
                <c:pt idx="2586">
                  <c:v>51.740115905600028</c:v>
                </c:pt>
                <c:pt idx="2587">
                  <c:v>51.760115905600038</c:v>
                </c:pt>
                <c:pt idx="2588">
                  <c:v>51.780115905600013</c:v>
                </c:pt>
                <c:pt idx="2589">
                  <c:v>51.800115905600002</c:v>
                </c:pt>
                <c:pt idx="2590">
                  <c:v>51.820115905600012</c:v>
                </c:pt>
                <c:pt idx="2591">
                  <c:v>51.840115905600001</c:v>
                </c:pt>
                <c:pt idx="2592">
                  <c:v>51.860115905600011</c:v>
                </c:pt>
                <c:pt idx="2593">
                  <c:v>51.8801159056</c:v>
                </c:pt>
                <c:pt idx="2594">
                  <c:v>51.900115905600003</c:v>
                </c:pt>
                <c:pt idx="2595">
                  <c:v>51.920115905600035</c:v>
                </c:pt>
                <c:pt idx="2596">
                  <c:v>51.940115905600003</c:v>
                </c:pt>
                <c:pt idx="2597">
                  <c:v>51.960115905600013</c:v>
                </c:pt>
                <c:pt idx="2598">
                  <c:v>51.980115905600002</c:v>
                </c:pt>
                <c:pt idx="2599">
                  <c:v>52.000115905600012</c:v>
                </c:pt>
                <c:pt idx="2600">
                  <c:v>52.020115905600029</c:v>
                </c:pt>
                <c:pt idx="2601">
                  <c:v>52.040115905600011</c:v>
                </c:pt>
                <c:pt idx="2602">
                  <c:v>52.060115905600028</c:v>
                </c:pt>
                <c:pt idx="2603">
                  <c:v>52.080115905600003</c:v>
                </c:pt>
                <c:pt idx="2604">
                  <c:v>52.100115905600013</c:v>
                </c:pt>
                <c:pt idx="2605">
                  <c:v>52.120115905600038</c:v>
                </c:pt>
                <c:pt idx="2606">
                  <c:v>52.140115905600013</c:v>
                </c:pt>
                <c:pt idx="2607">
                  <c:v>52.16011590560003</c:v>
                </c:pt>
                <c:pt idx="2608">
                  <c:v>52.180115905600012</c:v>
                </c:pt>
                <c:pt idx="2609">
                  <c:v>52.200115905600029</c:v>
                </c:pt>
                <c:pt idx="2610">
                  <c:v>52.220115905600046</c:v>
                </c:pt>
                <c:pt idx="2611">
                  <c:v>52.240115905600028</c:v>
                </c:pt>
                <c:pt idx="2612">
                  <c:v>52.260115905600038</c:v>
                </c:pt>
                <c:pt idx="2613">
                  <c:v>52.280115905600013</c:v>
                </c:pt>
                <c:pt idx="2614">
                  <c:v>52.300115905600002</c:v>
                </c:pt>
                <c:pt idx="2615">
                  <c:v>52.320115905600012</c:v>
                </c:pt>
                <c:pt idx="2616">
                  <c:v>52.340115905600001</c:v>
                </c:pt>
                <c:pt idx="2617">
                  <c:v>52.360115905600011</c:v>
                </c:pt>
                <c:pt idx="2618">
                  <c:v>52.3801159056</c:v>
                </c:pt>
                <c:pt idx="2619">
                  <c:v>52.400115905600003</c:v>
                </c:pt>
                <c:pt idx="2620">
                  <c:v>52.420115905600035</c:v>
                </c:pt>
                <c:pt idx="2621">
                  <c:v>52.440115905600003</c:v>
                </c:pt>
                <c:pt idx="2622">
                  <c:v>52.460115905600013</c:v>
                </c:pt>
                <c:pt idx="2623">
                  <c:v>52.480115905600002</c:v>
                </c:pt>
                <c:pt idx="2624">
                  <c:v>52.500115905600012</c:v>
                </c:pt>
                <c:pt idx="2625">
                  <c:v>52.520115905600029</c:v>
                </c:pt>
                <c:pt idx="2626">
                  <c:v>52.540115905600011</c:v>
                </c:pt>
                <c:pt idx="2627">
                  <c:v>52.560115905600028</c:v>
                </c:pt>
                <c:pt idx="2628">
                  <c:v>52.580115905600003</c:v>
                </c:pt>
                <c:pt idx="2629">
                  <c:v>52.600115905600013</c:v>
                </c:pt>
                <c:pt idx="2630">
                  <c:v>52.620115905600038</c:v>
                </c:pt>
                <c:pt idx="2631">
                  <c:v>52.640115905600013</c:v>
                </c:pt>
                <c:pt idx="2632">
                  <c:v>52.66011590560003</c:v>
                </c:pt>
                <c:pt idx="2633">
                  <c:v>52.680115905600012</c:v>
                </c:pt>
                <c:pt idx="2634">
                  <c:v>52.700115905600029</c:v>
                </c:pt>
                <c:pt idx="2635">
                  <c:v>52.720115905600046</c:v>
                </c:pt>
                <c:pt idx="2636">
                  <c:v>52.740115905600028</c:v>
                </c:pt>
                <c:pt idx="2637">
                  <c:v>52.760115905600038</c:v>
                </c:pt>
                <c:pt idx="2638">
                  <c:v>52.780115905600013</c:v>
                </c:pt>
                <c:pt idx="2639">
                  <c:v>52.800115905600002</c:v>
                </c:pt>
                <c:pt idx="2640">
                  <c:v>52.820115905600012</c:v>
                </c:pt>
                <c:pt idx="2641">
                  <c:v>52.840115905600001</c:v>
                </c:pt>
                <c:pt idx="2642">
                  <c:v>52.860115905600011</c:v>
                </c:pt>
                <c:pt idx="2643">
                  <c:v>52.8801159056</c:v>
                </c:pt>
                <c:pt idx="2644">
                  <c:v>52.900115905600003</c:v>
                </c:pt>
                <c:pt idx="2645">
                  <c:v>52.920115905600035</c:v>
                </c:pt>
                <c:pt idx="2646">
                  <c:v>52.940115905600003</c:v>
                </c:pt>
                <c:pt idx="2647">
                  <c:v>52.960115905600013</c:v>
                </c:pt>
                <c:pt idx="2648">
                  <c:v>52.980115905600002</c:v>
                </c:pt>
                <c:pt idx="2649">
                  <c:v>53.000115905600012</c:v>
                </c:pt>
                <c:pt idx="2650">
                  <c:v>53.020115905600029</c:v>
                </c:pt>
                <c:pt idx="2651">
                  <c:v>53.040115905600011</c:v>
                </c:pt>
                <c:pt idx="2652">
                  <c:v>53.060115905600028</c:v>
                </c:pt>
                <c:pt idx="2653">
                  <c:v>53.080115905600003</c:v>
                </c:pt>
                <c:pt idx="2654">
                  <c:v>53.100115905600013</c:v>
                </c:pt>
                <c:pt idx="2655">
                  <c:v>53.120115905600038</c:v>
                </c:pt>
                <c:pt idx="2656">
                  <c:v>53.140115905600013</c:v>
                </c:pt>
                <c:pt idx="2657">
                  <c:v>53.16011590560003</c:v>
                </c:pt>
                <c:pt idx="2658">
                  <c:v>53.180115905600012</c:v>
                </c:pt>
                <c:pt idx="2659">
                  <c:v>53.200115905600029</c:v>
                </c:pt>
                <c:pt idx="2660">
                  <c:v>53.220115905600046</c:v>
                </c:pt>
                <c:pt idx="2661">
                  <c:v>53.240115905600028</c:v>
                </c:pt>
                <c:pt idx="2662">
                  <c:v>53.260115905600038</c:v>
                </c:pt>
                <c:pt idx="2663">
                  <c:v>53.280115905600013</c:v>
                </c:pt>
                <c:pt idx="2664">
                  <c:v>53.300115905600002</c:v>
                </c:pt>
                <c:pt idx="2665">
                  <c:v>53.320115905600012</c:v>
                </c:pt>
                <c:pt idx="2666">
                  <c:v>53.340115905600001</c:v>
                </c:pt>
                <c:pt idx="2667">
                  <c:v>53.360115905600011</c:v>
                </c:pt>
                <c:pt idx="2668">
                  <c:v>53.3801159056</c:v>
                </c:pt>
                <c:pt idx="2669">
                  <c:v>53.400115905600003</c:v>
                </c:pt>
                <c:pt idx="2670">
                  <c:v>53.420115905600035</c:v>
                </c:pt>
                <c:pt idx="2671">
                  <c:v>53.440115905600003</c:v>
                </c:pt>
                <c:pt idx="2672">
                  <c:v>53.460115905600013</c:v>
                </c:pt>
                <c:pt idx="2673">
                  <c:v>53.480115905600002</c:v>
                </c:pt>
                <c:pt idx="2674">
                  <c:v>53.500115905600012</c:v>
                </c:pt>
                <c:pt idx="2675">
                  <c:v>53.520115905600029</c:v>
                </c:pt>
                <c:pt idx="2676">
                  <c:v>53.540115905600011</c:v>
                </c:pt>
                <c:pt idx="2677">
                  <c:v>53.560115905600028</c:v>
                </c:pt>
                <c:pt idx="2678">
                  <c:v>53.580115905600003</c:v>
                </c:pt>
                <c:pt idx="2679">
                  <c:v>53.600115905600013</c:v>
                </c:pt>
                <c:pt idx="2680">
                  <c:v>53.620115905600038</c:v>
                </c:pt>
                <c:pt idx="2681">
                  <c:v>53.640115905600013</c:v>
                </c:pt>
                <c:pt idx="2682">
                  <c:v>53.66011590560003</c:v>
                </c:pt>
                <c:pt idx="2683">
                  <c:v>53.680115905600012</c:v>
                </c:pt>
                <c:pt idx="2684">
                  <c:v>53.700115905600029</c:v>
                </c:pt>
                <c:pt idx="2685">
                  <c:v>53.720115905600046</c:v>
                </c:pt>
                <c:pt idx="2686">
                  <c:v>53.740115905600028</c:v>
                </c:pt>
                <c:pt idx="2687">
                  <c:v>53.760115905600038</c:v>
                </c:pt>
                <c:pt idx="2688">
                  <c:v>53.780115905600013</c:v>
                </c:pt>
                <c:pt idx="2689">
                  <c:v>53.800115905600002</c:v>
                </c:pt>
                <c:pt idx="2690">
                  <c:v>53.820115905600012</c:v>
                </c:pt>
                <c:pt idx="2691">
                  <c:v>53.840115905600001</c:v>
                </c:pt>
                <c:pt idx="2692">
                  <c:v>53.860115905600011</c:v>
                </c:pt>
                <c:pt idx="2693">
                  <c:v>53.8801159056</c:v>
                </c:pt>
                <c:pt idx="2694">
                  <c:v>53.900115905600003</c:v>
                </c:pt>
                <c:pt idx="2695">
                  <c:v>53.920115905600035</c:v>
                </c:pt>
                <c:pt idx="2696">
                  <c:v>53.940115905600003</c:v>
                </c:pt>
                <c:pt idx="2697">
                  <c:v>53.960115905600013</c:v>
                </c:pt>
                <c:pt idx="2698">
                  <c:v>53.980115905600002</c:v>
                </c:pt>
                <c:pt idx="2699">
                  <c:v>54.000115905600012</c:v>
                </c:pt>
                <c:pt idx="2700">
                  <c:v>54.020115905600029</c:v>
                </c:pt>
                <c:pt idx="2701">
                  <c:v>54.040115905600011</c:v>
                </c:pt>
                <c:pt idx="2702">
                  <c:v>54.060115905600028</c:v>
                </c:pt>
                <c:pt idx="2703">
                  <c:v>54.080115905600003</c:v>
                </c:pt>
                <c:pt idx="2704">
                  <c:v>54.100115905600013</c:v>
                </c:pt>
                <c:pt idx="2705">
                  <c:v>54.120115905600038</c:v>
                </c:pt>
                <c:pt idx="2706">
                  <c:v>54.140115905600013</c:v>
                </c:pt>
                <c:pt idx="2707">
                  <c:v>54.16011590560003</c:v>
                </c:pt>
                <c:pt idx="2708">
                  <c:v>54.180115905600012</c:v>
                </c:pt>
                <c:pt idx="2709">
                  <c:v>54.200115905600029</c:v>
                </c:pt>
                <c:pt idx="2710">
                  <c:v>54.220115905600046</c:v>
                </c:pt>
                <c:pt idx="2711">
                  <c:v>54.240115905600028</c:v>
                </c:pt>
                <c:pt idx="2712">
                  <c:v>54.260115905600038</c:v>
                </c:pt>
                <c:pt idx="2713">
                  <c:v>54.280115905600013</c:v>
                </c:pt>
                <c:pt idx="2714">
                  <c:v>54.300115905600002</c:v>
                </c:pt>
                <c:pt idx="2715">
                  <c:v>54.320115905600012</c:v>
                </c:pt>
                <c:pt idx="2716">
                  <c:v>54.340115905600001</c:v>
                </c:pt>
                <c:pt idx="2717">
                  <c:v>54.360115905600011</c:v>
                </c:pt>
                <c:pt idx="2718">
                  <c:v>54.3801159056</c:v>
                </c:pt>
                <c:pt idx="2719">
                  <c:v>54.400115905600003</c:v>
                </c:pt>
                <c:pt idx="2720">
                  <c:v>54.420115905600035</c:v>
                </c:pt>
                <c:pt idx="2721">
                  <c:v>54.440115905600003</c:v>
                </c:pt>
                <c:pt idx="2722">
                  <c:v>54.460115905600013</c:v>
                </c:pt>
                <c:pt idx="2723">
                  <c:v>54.480115905600002</c:v>
                </c:pt>
                <c:pt idx="2724">
                  <c:v>54.500115905600012</c:v>
                </c:pt>
                <c:pt idx="2725">
                  <c:v>54.520115905600029</c:v>
                </c:pt>
                <c:pt idx="2726">
                  <c:v>54.540115905600011</c:v>
                </c:pt>
                <c:pt idx="2727">
                  <c:v>54.560115905600028</c:v>
                </c:pt>
                <c:pt idx="2728">
                  <c:v>54.580115905600003</c:v>
                </c:pt>
                <c:pt idx="2729">
                  <c:v>54.600115905600013</c:v>
                </c:pt>
                <c:pt idx="2730">
                  <c:v>54.620115905600038</c:v>
                </c:pt>
                <c:pt idx="2731">
                  <c:v>54.640115905600013</c:v>
                </c:pt>
                <c:pt idx="2732">
                  <c:v>54.66011590560003</c:v>
                </c:pt>
                <c:pt idx="2733">
                  <c:v>54.680115905600012</c:v>
                </c:pt>
                <c:pt idx="2734">
                  <c:v>54.700115905600029</c:v>
                </c:pt>
                <c:pt idx="2735">
                  <c:v>54.720115905600046</c:v>
                </c:pt>
                <c:pt idx="2736">
                  <c:v>54.740115905600028</c:v>
                </c:pt>
                <c:pt idx="2737">
                  <c:v>54.760115905600038</c:v>
                </c:pt>
                <c:pt idx="2738">
                  <c:v>54.780115905600013</c:v>
                </c:pt>
                <c:pt idx="2739">
                  <c:v>54.800115905600002</c:v>
                </c:pt>
                <c:pt idx="2740">
                  <c:v>54.820115905600012</c:v>
                </c:pt>
                <c:pt idx="2741">
                  <c:v>54.840115905600001</c:v>
                </c:pt>
                <c:pt idx="2742">
                  <c:v>54.860115905600011</c:v>
                </c:pt>
                <c:pt idx="2743">
                  <c:v>54.8801159056</c:v>
                </c:pt>
                <c:pt idx="2744">
                  <c:v>54.900115905600003</c:v>
                </c:pt>
                <c:pt idx="2745">
                  <c:v>54.920115905600035</c:v>
                </c:pt>
                <c:pt idx="2746">
                  <c:v>54.940115905600003</c:v>
                </c:pt>
                <c:pt idx="2747">
                  <c:v>54.960115905600013</c:v>
                </c:pt>
                <c:pt idx="2748">
                  <c:v>54.980115905600002</c:v>
                </c:pt>
                <c:pt idx="2749">
                  <c:v>55.000115905600012</c:v>
                </c:pt>
                <c:pt idx="2750">
                  <c:v>55.020115905600029</c:v>
                </c:pt>
                <c:pt idx="2751">
                  <c:v>55.040115905600011</c:v>
                </c:pt>
                <c:pt idx="2752">
                  <c:v>55.060115905600028</c:v>
                </c:pt>
                <c:pt idx="2753">
                  <c:v>55.080115905600003</c:v>
                </c:pt>
                <c:pt idx="2754">
                  <c:v>55.100115905600013</c:v>
                </c:pt>
                <c:pt idx="2755">
                  <c:v>55.120115905600038</c:v>
                </c:pt>
                <c:pt idx="2756">
                  <c:v>55.140115905600013</c:v>
                </c:pt>
                <c:pt idx="2757">
                  <c:v>55.16011590560003</c:v>
                </c:pt>
                <c:pt idx="2758">
                  <c:v>55.180115905600012</c:v>
                </c:pt>
                <c:pt idx="2759">
                  <c:v>55.200115905600029</c:v>
                </c:pt>
                <c:pt idx="2760">
                  <c:v>55.220115905600046</c:v>
                </c:pt>
                <c:pt idx="2761">
                  <c:v>55.240115905600028</c:v>
                </c:pt>
                <c:pt idx="2762">
                  <c:v>55.260115905600038</c:v>
                </c:pt>
                <c:pt idx="2763">
                  <c:v>55.280115905600013</c:v>
                </c:pt>
                <c:pt idx="2764">
                  <c:v>55.300115905600002</c:v>
                </c:pt>
                <c:pt idx="2765">
                  <c:v>55.320115905600012</c:v>
                </c:pt>
                <c:pt idx="2766">
                  <c:v>55.340115905600001</c:v>
                </c:pt>
                <c:pt idx="2767">
                  <c:v>55.360115905600011</c:v>
                </c:pt>
                <c:pt idx="2768">
                  <c:v>55.3801159056</c:v>
                </c:pt>
                <c:pt idx="2769">
                  <c:v>55.400115905600003</c:v>
                </c:pt>
                <c:pt idx="2770">
                  <c:v>55.420115905600035</c:v>
                </c:pt>
                <c:pt idx="2771">
                  <c:v>55.440115905600003</c:v>
                </c:pt>
                <c:pt idx="2772">
                  <c:v>55.460115905600013</c:v>
                </c:pt>
                <c:pt idx="2773">
                  <c:v>55.480115905600002</c:v>
                </c:pt>
                <c:pt idx="2774">
                  <c:v>55.500115905600012</c:v>
                </c:pt>
                <c:pt idx="2775">
                  <c:v>55.520115905600029</c:v>
                </c:pt>
                <c:pt idx="2776">
                  <c:v>55.540115905600011</c:v>
                </c:pt>
                <c:pt idx="2777">
                  <c:v>55.560115905600028</c:v>
                </c:pt>
                <c:pt idx="2778">
                  <c:v>55.580115905600003</c:v>
                </c:pt>
                <c:pt idx="2779">
                  <c:v>55.600115905600013</c:v>
                </c:pt>
                <c:pt idx="2780">
                  <c:v>55.620115905600038</c:v>
                </c:pt>
                <c:pt idx="2781">
                  <c:v>55.640115905600013</c:v>
                </c:pt>
                <c:pt idx="2782">
                  <c:v>55.66011590560003</c:v>
                </c:pt>
                <c:pt idx="2783">
                  <c:v>55.680115905600012</c:v>
                </c:pt>
                <c:pt idx="2784">
                  <c:v>55.700115905600029</c:v>
                </c:pt>
                <c:pt idx="2785">
                  <c:v>55.720115905600046</c:v>
                </c:pt>
                <c:pt idx="2786">
                  <c:v>55.740115905600028</c:v>
                </c:pt>
                <c:pt idx="2787">
                  <c:v>55.760115905600038</c:v>
                </c:pt>
                <c:pt idx="2788">
                  <c:v>55.780115905600013</c:v>
                </c:pt>
                <c:pt idx="2789">
                  <c:v>55.800115905600002</c:v>
                </c:pt>
                <c:pt idx="2790">
                  <c:v>55.820115905600012</c:v>
                </c:pt>
                <c:pt idx="2791">
                  <c:v>55.840115905600001</c:v>
                </c:pt>
                <c:pt idx="2792">
                  <c:v>55.860115905600011</c:v>
                </c:pt>
                <c:pt idx="2793">
                  <c:v>55.8801159056</c:v>
                </c:pt>
                <c:pt idx="2794">
                  <c:v>55.900115905600003</c:v>
                </c:pt>
                <c:pt idx="2795">
                  <c:v>55.920115905600035</c:v>
                </c:pt>
                <c:pt idx="2796">
                  <c:v>55.940115905600003</c:v>
                </c:pt>
                <c:pt idx="2797">
                  <c:v>55.960115905600013</c:v>
                </c:pt>
                <c:pt idx="2798">
                  <c:v>55.980115905600002</c:v>
                </c:pt>
                <c:pt idx="2799">
                  <c:v>56.000115905600012</c:v>
                </c:pt>
                <c:pt idx="2800">
                  <c:v>56.020115905600029</c:v>
                </c:pt>
                <c:pt idx="2801">
                  <c:v>56.040115905600011</c:v>
                </c:pt>
                <c:pt idx="2802">
                  <c:v>56.060115905600028</c:v>
                </c:pt>
                <c:pt idx="2803">
                  <c:v>56.080115905600003</c:v>
                </c:pt>
                <c:pt idx="2804">
                  <c:v>56.100115905600013</c:v>
                </c:pt>
                <c:pt idx="2805">
                  <c:v>56.120115905600038</c:v>
                </c:pt>
                <c:pt idx="2806">
                  <c:v>56.140115905600013</c:v>
                </c:pt>
                <c:pt idx="2807">
                  <c:v>56.16011590560003</c:v>
                </c:pt>
                <c:pt idx="2808">
                  <c:v>56.180115905600012</c:v>
                </c:pt>
                <c:pt idx="2809">
                  <c:v>56.200115905600029</c:v>
                </c:pt>
                <c:pt idx="2810">
                  <c:v>56.220115905600046</c:v>
                </c:pt>
                <c:pt idx="2811">
                  <c:v>56.240115905600028</c:v>
                </c:pt>
                <c:pt idx="2812">
                  <c:v>56.260115905600038</c:v>
                </c:pt>
                <c:pt idx="2813">
                  <c:v>56.280115905600013</c:v>
                </c:pt>
                <c:pt idx="2814">
                  <c:v>56.300115905600002</c:v>
                </c:pt>
                <c:pt idx="2815">
                  <c:v>56.320115905600012</c:v>
                </c:pt>
                <c:pt idx="2816">
                  <c:v>56.340115905600001</c:v>
                </c:pt>
                <c:pt idx="2817">
                  <c:v>56.360115905600011</c:v>
                </c:pt>
                <c:pt idx="2818">
                  <c:v>56.3801159056</c:v>
                </c:pt>
                <c:pt idx="2819">
                  <c:v>56.400115905600003</c:v>
                </c:pt>
                <c:pt idx="2820">
                  <c:v>56.420115905600035</c:v>
                </c:pt>
                <c:pt idx="2821">
                  <c:v>56.440115905600003</c:v>
                </c:pt>
                <c:pt idx="2822">
                  <c:v>56.460115905600013</c:v>
                </c:pt>
                <c:pt idx="2823">
                  <c:v>56.480115905600002</c:v>
                </c:pt>
                <c:pt idx="2824">
                  <c:v>56.500115905600012</c:v>
                </c:pt>
                <c:pt idx="2825">
                  <c:v>56.520115905600029</c:v>
                </c:pt>
                <c:pt idx="2826">
                  <c:v>56.540115905600011</c:v>
                </c:pt>
                <c:pt idx="2827">
                  <c:v>56.560115905600028</c:v>
                </c:pt>
                <c:pt idx="2828">
                  <c:v>56.580115905600003</c:v>
                </c:pt>
                <c:pt idx="2829">
                  <c:v>56.600115905600013</c:v>
                </c:pt>
                <c:pt idx="2830">
                  <c:v>56.620115905600038</c:v>
                </c:pt>
                <c:pt idx="2831">
                  <c:v>56.640115905600013</c:v>
                </c:pt>
                <c:pt idx="2832">
                  <c:v>56.66011590560003</c:v>
                </c:pt>
                <c:pt idx="2833">
                  <c:v>56.680115905600012</c:v>
                </c:pt>
                <c:pt idx="2834">
                  <c:v>56.700115905600029</c:v>
                </c:pt>
                <c:pt idx="2835">
                  <c:v>56.720115905600046</c:v>
                </c:pt>
                <c:pt idx="2836">
                  <c:v>56.740115905600028</c:v>
                </c:pt>
                <c:pt idx="2837">
                  <c:v>56.760115905600038</c:v>
                </c:pt>
                <c:pt idx="2838">
                  <c:v>56.780115905600013</c:v>
                </c:pt>
                <c:pt idx="2839">
                  <c:v>56.800115905600002</c:v>
                </c:pt>
                <c:pt idx="2840">
                  <c:v>56.820115905600012</c:v>
                </c:pt>
                <c:pt idx="2841">
                  <c:v>56.840115905600001</c:v>
                </c:pt>
                <c:pt idx="2842">
                  <c:v>56.860115905600011</c:v>
                </c:pt>
                <c:pt idx="2843">
                  <c:v>56.8801159056</c:v>
                </c:pt>
                <c:pt idx="2844">
                  <c:v>56.900115905600003</c:v>
                </c:pt>
                <c:pt idx="2845">
                  <c:v>56.920115905600035</c:v>
                </c:pt>
                <c:pt idx="2846">
                  <c:v>56.940115905600003</c:v>
                </c:pt>
                <c:pt idx="2847">
                  <c:v>56.960115905600013</c:v>
                </c:pt>
                <c:pt idx="2848">
                  <c:v>56.980115905600002</c:v>
                </c:pt>
                <c:pt idx="2849">
                  <c:v>57.000115905600012</c:v>
                </c:pt>
                <c:pt idx="2850">
                  <c:v>57.020115905600029</c:v>
                </c:pt>
                <c:pt idx="2851">
                  <c:v>57.040115905600011</c:v>
                </c:pt>
                <c:pt idx="2852">
                  <c:v>57.060115905600028</c:v>
                </c:pt>
                <c:pt idx="2853">
                  <c:v>57.080115905600003</c:v>
                </c:pt>
                <c:pt idx="2854">
                  <c:v>57.100115905600013</c:v>
                </c:pt>
                <c:pt idx="2855">
                  <c:v>57.120115905600038</c:v>
                </c:pt>
                <c:pt idx="2856">
                  <c:v>57.140115905600013</c:v>
                </c:pt>
                <c:pt idx="2857">
                  <c:v>57.16011590560003</c:v>
                </c:pt>
                <c:pt idx="2858">
                  <c:v>57.180115905600012</c:v>
                </c:pt>
                <c:pt idx="2859">
                  <c:v>57.200115905600029</c:v>
                </c:pt>
                <c:pt idx="2860">
                  <c:v>57.220115905600046</c:v>
                </c:pt>
                <c:pt idx="2861">
                  <c:v>57.240115905600028</c:v>
                </c:pt>
                <c:pt idx="2862">
                  <c:v>57.260115905600038</c:v>
                </c:pt>
                <c:pt idx="2863">
                  <c:v>57.280115905600013</c:v>
                </c:pt>
                <c:pt idx="2864">
                  <c:v>57.300115905600002</c:v>
                </c:pt>
                <c:pt idx="2865">
                  <c:v>57.320115905600012</c:v>
                </c:pt>
                <c:pt idx="2866">
                  <c:v>57.340115905600001</c:v>
                </c:pt>
                <c:pt idx="2867">
                  <c:v>57.360115905600011</c:v>
                </c:pt>
                <c:pt idx="2868">
                  <c:v>57.3801159056</c:v>
                </c:pt>
                <c:pt idx="2869">
                  <c:v>57.400115905600003</c:v>
                </c:pt>
                <c:pt idx="2870">
                  <c:v>57.420115905600035</c:v>
                </c:pt>
                <c:pt idx="2871">
                  <c:v>57.440115905600003</c:v>
                </c:pt>
                <c:pt idx="2872">
                  <c:v>57.460115905600013</c:v>
                </c:pt>
                <c:pt idx="2873">
                  <c:v>57.480115905600002</c:v>
                </c:pt>
                <c:pt idx="2874">
                  <c:v>57.500115905600012</c:v>
                </c:pt>
                <c:pt idx="2875">
                  <c:v>57.520115905600029</c:v>
                </c:pt>
                <c:pt idx="2876">
                  <c:v>57.540115905600011</c:v>
                </c:pt>
                <c:pt idx="2877">
                  <c:v>57.560115905600028</c:v>
                </c:pt>
                <c:pt idx="2878">
                  <c:v>57.580115905600003</c:v>
                </c:pt>
                <c:pt idx="2879">
                  <c:v>57.600115905600013</c:v>
                </c:pt>
                <c:pt idx="2880">
                  <c:v>57.620115905600038</c:v>
                </c:pt>
                <c:pt idx="2881">
                  <c:v>57.640115905600013</c:v>
                </c:pt>
                <c:pt idx="2882">
                  <c:v>57.66011590560003</c:v>
                </c:pt>
                <c:pt idx="2883">
                  <c:v>57.680115905600012</c:v>
                </c:pt>
                <c:pt idx="2884">
                  <c:v>57.700115905600029</c:v>
                </c:pt>
                <c:pt idx="2885">
                  <c:v>57.720115905600046</c:v>
                </c:pt>
                <c:pt idx="2886">
                  <c:v>57.740115905600028</c:v>
                </c:pt>
                <c:pt idx="2887">
                  <c:v>57.760115905600038</c:v>
                </c:pt>
                <c:pt idx="2888">
                  <c:v>57.780115905600013</c:v>
                </c:pt>
                <c:pt idx="2889">
                  <c:v>57.800115905600002</c:v>
                </c:pt>
                <c:pt idx="2890">
                  <c:v>57.820115905600012</c:v>
                </c:pt>
                <c:pt idx="2891">
                  <c:v>57.840115905600001</c:v>
                </c:pt>
                <c:pt idx="2892">
                  <c:v>57.860115905600011</c:v>
                </c:pt>
                <c:pt idx="2893">
                  <c:v>57.8801159056</c:v>
                </c:pt>
                <c:pt idx="2894">
                  <c:v>57.900115905600003</c:v>
                </c:pt>
                <c:pt idx="2895">
                  <c:v>57.920115905600035</c:v>
                </c:pt>
                <c:pt idx="2896">
                  <c:v>57.940115905600003</c:v>
                </c:pt>
                <c:pt idx="2897">
                  <c:v>57.960115905600013</c:v>
                </c:pt>
                <c:pt idx="2898">
                  <c:v>57.980115905600002</c:v>
                </c:pt>
                <c:pt idx="2899">
                  <c:v>58.000115905600012</c:v>
                </c:pt>
                <c:pt idx="2900">
                  <c:v>58.020115905600029</c:v>
                </c:pt>
                <c:pt idx="2901">
                  <c:v>58.040115905600011</c:v>
                </c:pt>
                <c:pt idx="2902">
                  <c:v>58.060115905600028</c:v>
                </c:pt>
                <c:pt idx="2903">
                  <c:v>58.080115905600003</c:v>
                </c:pt>
                <c:pt idx="2904">
                  <c:v>58.100115905600013</c:v>
                </c:pt>
                <c:pt idx="2905">
                  <c:v>58.120115905600038</c:v>
                </c:pt>
                <c:pt idx="2906">
                  <c:v>58.140115905600013</c:v>
                </c:pt>
                <c:pt idx="2907">
                  <c:v>58.16011590560003</c:v>
                </c:pt>
                <c:pt idx="2908">
                  <c:v>58.180115905600012</c:v>
                </c:pt>
                <c:pt idx="2909">
                  <c:v>58.200115905600029</c:v>
                </c:pt>
                <c:pt idx="2910">
                  <c:v>58.220115905600046</c:v>
                </c:pt>
                <c:pt idx="2911">
                  <c:v>58.240115905600028</c:v>
                </c:pt>
                <c:pt idx="2912">
                  <c:v>58.260115905600038</c:v>
                </c:pt>
                <c:pt idx="2913">
                  <c:v>58.280115905600013</c:v>
                </c:pt>
                <c:pt idx="2914">
                  <c:v>58.300115905600002</c:v>
                </c:pt>
                <c:pt idx="2915">
                  <c:v>58.320115905600012</c:v>
                </c:pt>
                <c:pt idx="2916">
                  <c:v>58.340115905600001</c:v>
                </c:pt>
                <c:pt idx="2917">
                  <c:v>58.360115905600011</c:v>
                </c:pt>
                <c:pt idx="2918">
                  <c:v>58.3801159056</c:v>
                </c:pt>
                <c:pt idx="2919">
                  <c:v>58.400115905600003</c:v>
                </c:pt>
                <c:pt idx="2920">
                  <c:v>58.420115905600035</c:v>
                </c:pt>
                <c:pt idx="2921">
                  <c:v>58.440115905600003</c:v>
                </c:pt>
                <c:pt idx="2922">
                  <c:v>58.460115905600013</c:v>
                </c:pt>
                <c:pt idx="2923">
                  <c:v>58.480115905600002</c:v>
                </c:pt>
                <c:pt idx="2924">
                  <c:v>58.500115905600012</c:v>
                </c:pt>
                <c:pt idx="2925">
                  <c:v>58.520115905600029</c:v>
                </c:pt>
                <c:pt idx="2926">
                  <c:v>58.540115905600011</c:v>
                </c:pt>
                <c:pt idx="2927">
                  <c:v>58.560115905600028</c:v>
                </c:pt>
                <c:pt idx="2928">
                  <c:v>58.580115905600003</c:v>
                </c:pt>
                <c:pt idx="2929">
                  <c:v>58.600115905600013</c:v>
                </c:pt>
                <c:pt idx="2930">
                  <c:v>58.620115905600038</c:v>
                </c:pt>
                <c:pt idx="2931">
                  <c:v>58.640115905600013</c:v>
                </c:pt>
                <c:pt idx="2932">
                  <c:v>58.66011590560003</c:v>
                </c:pt>
                <c:pt idx="2933">
                  <c:v>58.680115905600012</c:v>
                </c:pt>
                <c:pt idx="2934">
                  <c:v>58.700115905600029</c:v>
                </c:pt>
                <c:pt idx="2935">
                  <c:v>58.720115905600046</c:v>
                </c:pt>
                <c:pt idx="2936">
                  <c:v>58.740115905600028</c:v>
                </c:pt>
                <c:pt idx="2937">
                  <c:v>58.760115905600038</c:v>
                </c:pt>
                <c:pt idx="2938">
                  <c:v>58.780115905600013</c:v>
                </c:pt>
                <c:pt idx="2939">
                  <c:v>58.800115905600002</c:v>
                </c:pt>
                <c:pt idx="2940">
                  <c:v>58.820115905600012</c:v>
                </c:pt>
                <c:pt idx="2941">
                  <c:v>58.840115905600001</c:v>
                </c:pt>
                <c:pt idx="2942">
                  <c:v>58.860115905600011</c:v>
                </c:pt>
                <c:pt idx="2943">
                  <c:v>58.8801159056</c:v>
                </c:pt>
                <c:pt idx="2944">
                  <c:v>58.900115905600003</c:v>
                </c:pt>
                <c:pt idx="2945">
                  <c:v>58.920115905600035</c:v>
                </c:pt>
                <c:pt idx="2946">
                  <c:v>58.940115905600003</c:v>
                </c:pt>
                <c:pt idx="2947">
                  <c:v>58.960115905600013</c:v>
                </c:pt>
                <c:pt idx="2948">
                  <c:v>58.980115905600002</c:v>
                </c:pt>
                <c:pt idx="2949">
                  <c:v>59.000115905600012</c:v>
                </c:pt>
                <c:pt idx="2950">
                  <c:v>59.020115905600029</c:v>
                </c:pt>
                <c:pt idx="2951">
                  <c:v>59.040115905600011</c:v>
                </c:pt>
                <c:pt idx="2952">
                  <c:v>59.060115905600028</c:v>
                </c:pt>
                <c:pt idx="2953">
                  <c:v>59.080115905600003</c:v>
                </c:pt>
                <c:pt idx="2954">
                  <c:v>59.100115905600013</c:v>
                </c:pt>
                <c:pt idx="2955">
                  <c:v>59.120115905600038</c:v>
                </c:pt>
                <c:pt idx="2956">
                  <c:v>59.140115905600013</c:v>
                </c:pt>
                <c:pt idx="2957">
                  <c:v>59.16011590560003</c:v>
                </c:pt>
                <c:pt idx="2958">
                  <c:v>59.180115905600012</c:v>
                </c:pt>
                <c:pt idx="2959">
                  <c:v>59.200115905600029</c:v>
                </c:pt>
                <c:pt idx="2960">
                  <c:v>59.220115905600046</c:v>
                </c:pt>
                <c:pt idx="2961">
                  <c:v>59.240115905600028</c:v>
                </c:pt>
                <c:pt idx="2962">
                  <c:v>59.260115905600038</c:v>
                </c:pt>
                <c:pt idx="2963">
                  <c:v>59.280115905600013</c:v>
                </c:pt>
                <c:pt idx="2964">
                  <c:v>59.300115905600002</c:v>
                </c:pt>
                <c:pt idx="2965">
                  <c:v>59.320115905600012</c:v>
                </c:pt>
                <c:pt idx="2966">
                  <c:v>59.340115905600001</c:v>
                </c:pt>
                <c:pt idx="2967">
                  <c:v>59.360115905600011</c:v>
                </c:pt>
                <c:pt idx="2968">
                  <c:v>59.3801159056</c:v>
                </c:pt>
                <c:pt idx="2969">
                  <c:v>59.400115905600003</c:v>
                </c:pt>
                <c:pt idx="2970">
                  <c:v>59.420115905600035</c:v>
                </c:pt>
                <c:pt idx="2971">
                  <c:v>59.440115905600003</c:v>
                </c:pt>
                <c:pt idx="2972">
                  <c:v>59.460115905600013</c:v>
                </c:pt>
                <c:pt idx="2973">
                  <c:v>59.480115905600002</c:v>
                </c:pt>
                <c:pt idx="2974">
                  <c:v>59.500115905600012</c:v>
                </c:pt>
                <c:pt idx="2975">
                  <c:v>59.520115905600029</c:v>
                </c:pt>
                <c:pt idx="2976">
                  <c:v>59.540115905600011</c:v>
                </c:pt>
                <c:pt idx="2977">
                  <c:v>59.560115905600028</c:v>
                </c:pt>
                <c:pt idx="2978">
                  <c:v>59.580115905600003</c:v>
                </c:pt>
                <c:pt idx="2979">
                  <c:v>59.600115905600013</c:v>
                </c:pt>
                <c:pt idx="2980">
                  <c:v>59.620115905600038</c:v>
                </c:pt>
                <c:pt idx="2981">
                  <c:v>59.640115905600013</c:v>
                </c:pt>
                <c:pt idx="2982">
                  <c:v>59.66011590560003</c:v>
                </c:pt>
                <c:pt idx="2983">
                  <c:v>59.680115905600012</c:v>
                </c:pt>
                <c:pt idx="2984">
                  <c:v>59.700115905600029</c:v>
                </c:pt>
                <c:pt idx="2985">
                  <c:v>59.720115905600046</c:v>
                </c:pt>
                <c:pt idx="2986">
                  <c:v>59.740115905600028</c:v>
                </c:pt>
                <c:pt idx="2987">
                  <c:v>59.760115905600038</c:v>
                </c:pt>
                <c:pt idx="2988">
                  <c:v>59.780115905600013</c:v>
                </c:pt>
                <c:pt idx="2989">
                  <c:v>59.800115905600002</c:v>
                </c:pt>
                <c:pt idx="2990">
                  <c:v>59.820115905600012</c:v>
                </c:pt>
                <c:pt idx="2991">
                  <c:v>59.840115905600001</c:v>
                </c:pt>
                <c:pt idx="2992">
                  <c:v>59.860115905600011</c:v>
                </c:pt>
                <c:pt idx="2993">
                  <c:v>59.8801159056</c:v>
                </c:pt>
                <c:pt idx="2994">
                  <c:v>59.900115905600003</c:v>
                </c:pt>
                <c:pt idx="2995">
                  <c:v>59.920115905600035</c:v>
                </c:pt>
                <c:pt idx="2996">
                  <c:v>59.940115905600003</c:v>
                </c:pt>
                <c:pt idx="2997">
                  <c:v>59.960115905600013</c:v>
                </c:pt>
                <c:pt idx="2998">
                  <c:v>59.980115905600002</c:v>
                </c:pt>
                <c:pt idx="2999">
                  <c:v>60.000115905600012</c:v>
                </c:pt>
                <c:pt idx="3000">
                  <c:v>60.020115905600029</c:v>
                </c:pt>
                <c:pt idx="3001">
                  <c:v>60.040115905600011</c:v>
                </c:pt>
                <c:pt idx="3002">
                  <c:v>60.060115905600028</c:v>
                </c:pt>
                <c:pt idx="3003">
                  <c:v>60.080115905600003</c:v>
                </c:pt>
                <c:pt idx="3004">
                  <c:v>60.100115905600013</c:v>
                </c:pt>
                <c:pt idx="3005">
                  <c:v>60.120115905600038</c:v>
                </c:pt>
                <c:pt idx="3006">
                  <c:v>60.140115905600013</c:v>
                </c:pt>
                <c:pt idx="3007">
                  <c:v>60.16011590560003</c:v>
                </c:pt>
                <c:pt idx="3008">
                  <c:v>60.180115905600012</c:v>
                </c:pt>
                <c:pt idx="3009">
                  <c:v>60.200115905600029</c:v>
                </c:pt>
                <c:pt idx="3010">
                  <c:v>60.220115905600046</c:v>
                </c:pt>
                <c:pt idx="3011">
                  <c:v>60.240115905600028</c:v>
                </c:pt>
                <c:pt idx="3012">
                  <c:v>60.260115905600038</c:v>
                </c:pt>
                <c:pt idx="3013">
                  <c:v>60.280115905600013</c:v>
                </c:pt>
                <c:pt idx="3014">
                  <c:v>60.300115905600002</c:v>
                </c:pt>
                <c:pt idx="3015">
                  <c:v>60.320115905600012</c:v>
                </c:pt>
                <c:pt idx="3016">
                  <c:v>60.340115905600001</c:v>
                </c:pt>
                <c:pt idx="3017">
                  <c:v>60.360115905600011</c:v>
                </c:pt>
                <c:pt idx="3018">
                  <c:v>60.3801159056</c:v>
                </c:pt>
                <c:pt idx="3019">
                  <c:v>60.400115905600003</c:v>
                </c:pt>
                <c:pt idx="3020">
                  <c:v>60.420115905600035</c:v>
                </c:pt>
                <c:pt idx="3021">
                  <c:v>60.440115905600003</c:v>
                </c:pt>
                <c:pt idx="3022">
                  <c:v>60.460115905600013</c:v>
                </c:pt>
                <c:pt idx="3023">
                  <c:v>60.480115905600002</c:v>
                </c:pt>
                <c:pt idx="3024">
                  <c:v>60.500115905600012</c:v>
                </c:pt>
                <c:pt idx="3025">
                  <c:v>60.520115905600029</c:v>
                </c:pt>
                <c:pt idx="3026">
                  <c:v>60.540115905600011</c:v>
                </c:pt>
                <c:pt idx="3027">
                  <c:v>60.560115905600028</c:v>
                </c:pt>
                <c:pt idx="3028">
                  <c:v>60.580115905600003</c:v>
                </c:pt>
                <c:pt idx="3029">
                  <c:v>60.600115905600013</c:v>
                </c:pt>
                <c:pt idx="3030">
                  <c:v>60.620115905600038</c:v>
                </c:pt>
                <c:pt idx="3031">
                  <c:v>60.640115905600013</c:v>
                </c:pt>
                <c:pt idx="3032">
                  <c:v>60.66011590560003</c:v>
                </c:pt>
                <c:pt idx="3033">
                  <c:v>60.680115905600012</c:v>
                </c:pt>
                <c:pt idx="3034">
                  <c:v>60.700115905600029</c:v>
                </c:pt>
                <c:pt idx="3035">
                  <c:v>60.720115905600046</c:v>
                </c:pt>
                <c:pt idx="3036">
                  <c:v>60.740115905600028</c:v>
                </c:pt>
                <c:pt idx="3037">
                  <c:v>60.760115905600038</c:v>
                </c:pt>
                <c:pt idx="3038">
                  <c:v>60.780115905600013</c:v>
                </c:pt>
                <c:pt idx="3039">
                  <c:v>60.800115905600002</c:v>
                </c:pt>
                <c:pt idx="3040">
                  <c:v>60.820115905600012</c:v>
                </c:pt>
                <c:pt idx="3041">
                  <c:v>60.840115905600001</c:v>
                </c:pt>
                <c:pt idx="3042">
                  <c:v>60.860115905600011</c:v>
                </c:pt>
                <c:pt idx="3043">
                  <c:v>60.8801159056</c:v>
                </c:pt>
                <c:pt idx="3044">
                  <c:v>60.900115905600003</c:v>
                </c:pt>
                <c:pt idx="3045">
                  <c:v>60.920115905600035</c:v>
                </c:pt>
                <c:pt idx="3046">
                  <c:v>60.940115905600003</c:v>
                </c:pt>
                <c:pt idx="3047">
                  <c:v>60.960115905600013</c:v>
                </c:pt>
                <c:pt idx="3048">
                  <c:v>60.980115905600002</c:v>
                </c:pt>
                <c:pt idx="3049">
                  <c:v>61.000115905600012</c:v>
                </c:pt>
                <c:pt idx="3050">
                  <c:v>61.020115905600029</c:v>
                </c:pt>
                <c:pt idx="3051">
                  <c:v>61.040115905600011</c:v>
                </c:pt>
                <c:pt idx="3052">
                  <c:v>61.060115905600028</c:v>
                </c:pt>
                <c:pt idx="3053">
                  <c:v>61.080115905600003</c:v>
                </c:pt>
                <c:pt idx="3054">
                  <c:v>61.100115905600013</c:v>
                </c:pt>
                <c:pt idx="3055">
                  <c:v>61.120115905600038</c:v>
                </c:pt>
                <c:pt idx="3056">
                  <c:v>61.140115905600013</c:v>
                </c:pt>
                <c:pt idx="3057">
                  <c:v>61.16011590560003</c:v>
                </c:pt>
                <c:pt idx="3058">
                  <c:v>61.180115905600012</c:v>
                </c:pt>
                <c:pt idx="3059">
                  <c:v>61.200115905600029</c:v>
                </c:pt>
                <c:pt idx="3060">
                  <c:v>61.220115905600046</c:v>
                </c:pt>
                <c:pt idx="3061">
                  <c:v>61.240115905600028</c:v>
                </c:pt>
                <c:pt idx="3062">
                  <c:v>61.260115905600038</c:v>
                </c:pt>
                <c:pt idx="3063">
                  <c:v>61.280115905600013</c:v>
                </c:pt>
                <c:pt idx="3064">
                  <c:v>61.300115905600002</c:v>
                </c:pt>
                <c:pt idx="3065">
                  <c:v>61.320115905600012</c:v>
                </c:pt>
                <c:pt idx="3066">
                  <c:v>61.340115905600001</c:v>
                </c:pt>
                <c:pt idx="3067">
                  <c:v>61.360115905600011</c:v>
                </c:pt>
                <c:pt idx="3068">
                  <c:v>61.3801159056</c:v>
                </c:pt>
                <c:pt idx="3069">
                  <c:v>61.400115905600003</c:v>
                </c:pt>
                <c:pt idx="3070">
                  <c:v>61.420115905600035</c:v>
                </c:pt>
                <c:pt idx="3071">
                  <c:v>61.440115905600003</c:v>
                </c:pt>
                <c:pt idx="3072">
                  <c:v>61.460115905600013</c:v>
                </c:pt>
                <c:pt idx="3073">
                  <c:v>61.480115905600002</c:v>
                </c:pt>
                <c:pt idx="3074">
                  <c:v>61.500115905600012</c:v>
                </c:pt>
                <c:pt idx="3075">
                  <c:v>61.520115905600029</c:v>
                </c:pt>
                <c:pt idx="3076">
                  <c:v>61.540115905600011</c:v>
                </c:pt>
                <c:pt idx="3077">
                  <c:v>61.560115905600028</c:v>
                </c:pt>
                <c:pt idx="3078">
                  <c:v>61.580115905600003</c:v>
                </c:pt>
                <c:pt idx="3079">
                  <c:v>61.600115905600013</c:v>
                </c:pt>
                <c:pt idx="3080">
                  <c:v>61.620115905600038</c:v>
                </c:pt>
                <c:pt idx="3081">
                  <c:v>61.640115905600013</c:v>
                </c:pt>
                <c:pt idx="3082">
                  <c:v>61.66011590560003</c:v>
                </c:pt>
                <c:pt idx="3083">
                  <c:v>61.680115905600012</c:v>
                </c:pt>
                <c:pt idx="3084">
                  <c:v>61.700115905600029</c:v>
                </c:pt>
                <c:pt idx="3085">
                  <c:v>61.720115905600046</c:v>
                </c:pt>
                <c:pt idx="3086">
                  <c:v>61.740115905600028</c:v>
                </c:pt>
                <c:pt idx="3087">
                  <c:v>61.760115905600038</c:v>
                </c:pt>
                <c:pt idx="3088">
                  <c:v>61.780115905600013</c:v>
                </c:pt>
                <c:pt idx="3089">
                  <c:v>61.800115905600002</c:v>
                </c:pt>
                <c:pt idx="3090">
                  <c:v>61.820115905600012</c:v>
                </c:pt>
                <c:pt idx="3091">
                  <c:v>61.840115905600001</c:v>
                </c:pt>
                <c:pt idx="3092">
                  <c:v>61.860115905600011</c:v>
                </c:pt>
                <c:pt idx="3093">
                  <c:v>61.8801159056</c:v>
                </c:pt>
                <c:pt idx="3094">
                  <c:v>61.900115905600003</c:v>
                </c:pt>
                <c:pt idx="3095">
                  <c:v>61.920115905600035</c:v>
                </c:pt>
                <c:pt idx="3096">
                  <c:v>61.940115905600003</c:v>
                </c:pt>
                <c:pt idx="3097">
                  <c:v>61.960115905600013</c:v>
                </c:pt>
                <c:pt idx="3098">
                  <c:v>61.980115905600002</c:v>
                </c:pt>
                <c:pt idx="3099">
                  <c:v>62.000115905600012</c:v>
                </c:pt>
                <c:pt idx="3100">
                  <c:v>62.020115905600029</c:v>
                </c:pt>
                <c:pt idx="3101">
                  <c:v>62.040115905600011</c:v>
                </c:pt>
                <c:pt idx="3102">
                  <c:v>62.060115905600028</c:v>
                </c:pt>
                <c:pt idx="3103">
                  <c:v>62.080115905600003</c:v>
                </c:pt>
                <c:pt idx="3104">
                  <c:v>62.100115905600013</c:v>
                </c:pt>
                <c:pt idx="3105">
                  <c:v>62.120115905600038</c:v>
                </c:pt>
                <c:pt idx="3106">
                  <c:v>62.140115905600013</c:v>
                </c:pt>
                <c:pt idx="3107">
                  <c:v>62.16011590560003</c:v>
                </c:pt>
                <c:pt idx="3108">
                  <c:v>62.180115905600012</c:v>
                </c:pt>
                <c:pt idx="3109">
                  <c:v>62.200115905600029</c:v>
                </c:pt>
                <c:pt idx="3110">
                  <c:v>62.220115905600046</c:v>
                </c:pt>
                <c:pt idx="3111">
                  <c:v>62.240115905600028</c:v>
                </c:pt>
                <c:pt idx="3112">
                  <c:v>62.260115905600038</c:v>
                </c:pt>
                <c:pt idx="3113">
                  <c:v>62.280115905600013</c:v>
                </c:pt>
                <c:pt idx="3114">
                  <c:v>62.300115905600002</c:v>
                </c:pt>
                <c:pt idx="3115">
                  <c:v>62.320115905600012</c:v>
                </c:pt>
                <c:pt idx="3116">
                  <c:v>62.340115905600001</c:v>
                </c:pt>
                <c:pt idx="3117">
                  <c:v>62.360115905600011</c:v>
                </c:pt>
                <c:pt idx="3118">
                  <c:v>62.3801159056</c:v>
                </c:pt>
                <c:pt idx="3119">
                  <c:v>62.400115905600003</c:v>
                </c:pt>
                <c:pt idx="3120">
                  <c:v>62.420115905600035</c:v>
                </c:pt>
                <c:pt idx="3121">
                  <c:v>62.440115905600003</c:v>
                </c:pt>
                <c:pt idx="3122">
                  <c:v>62.460115905600013</c:v>
                </c:pt>
                <c:pt idx="3123">
                  <c:v>62.480115905600002</c:v>
                </c:pt>
                <c:pt idx="3124">
                  <c:v>62.500115905600012</c:v>
                </c:pt>
                <c:pt idx="3125">
                  <c:v>62.520115905600029</c:v>
                </c:pt>
                <c:pt idx="3126">
                  <c:v>62.540115905600011</c:v>
                </c:pt>
                <c:pt idx="3127">
                  <c:v>62.560115905600028</c:v>
                </c:pt>
                <c:pt idx="3128">
                  <c:v>62.580115905600003</c:v>
                </c:pt>
                <c:pt idx="3129">
                  <c:v>62.600115905600013</c:v>
                </c:pt>
                <c:pt idx="3130">
                  <c:v>62.620115905600038</c:v>
                </c:pt>
                <c:pt idx="3131">
                  <c:v>62.640115905600013</c:v>
                </c:pt>
                <c:pt idx="3132">
                  <c:v>62.66011590560003</c:v>
                </c:pt>
                <c:pt idx="3133">
                  <c:v>62.680115905600012</c:v>
                </c:pt>
                <c:pt idx="3134">
                  <c:v>62.700115905600029</c:v>
                </c:pt>
                <c:pt idx="3135">
                  <c:v>62.720115905600046</c:v>
                </c:pt>
                <c:pt idx="3136">
                  <c:v>62.740115905600028</c:v>
                </c:pt>
                <c:pt idx="3137">
                  <c:v>62.760115905600038</c:v>
                </c:pt>
                <c:pt idx="3138">
                  <c:v>62.780115905600013</c:v>
                </c:pt>
                <c:pt idx="3139">
                  <c:v>62.800115905600002</c:v>
                </c:pt>
                <c:pt idx="3140">
                  <c:v>62.820115905600012</c:v>
                </c:pt>
                <c:pt idx="3141">
                  <c:v>62.840115905600001</c:v>
                </c:pt>
                <c:pt idx="3142">
                  <c:v>62.860115905600011</c:v>
                </c:pt>
                <c:pt idx="3143">
                  <c:v>62.8801159056</c:v>
                </c:pt>
                <c:pt idx="3144">
                  <c:v>62.900115905600003</c:v>
                </c:pt>
                <c:pt idx="3145">
                  <c:v>62.920115905600035</c:v>
                </c:pt>
                <c:pt idx="3146">
                  <c:v>62.940115905600003</c:v>
                </c:pt>
                <c:pt idx="3147">
                  <c:v>62.960115905600013</c:v>
                </c:pt>
                <c:pt idx="3148">
                  <c:v>62.980115905600002</c:v>
                </c:pt>
                <c:pt idx="3149">
                  <c:v>63.000115905600012</c:v>
                </c:pt>
                <c:pt idx="3150">
                  <c:v>63.020115905600029</c:v>
                </c:pt>
                <c:pt idx="3151">
                  <c:v>63.040115905600011</c:v>
                </c:pt>
                <c:pt idx="3152">
                  <c:v>63.060115905600028</c:v>
                </c:pt>
                <c:pt idx="3153">
                  <c:v>63.080115905600003</c:v>
                </c:pt>
                <c:pt idx="3154">
                  <c:v>63.100115905600013</c:v>
                </c:pt>
                <c:pt idx="3155">
                  <c:v>63.120115905600038</c:v>
                </c:pt>
                <c:pt idx="3156">
                  <c:v>63.140115905600013</c:v>
                </c:pt>
                <c:pt idx="3157">
                  <c:v>63.16011590560003</c:v>
                </c:pt>
                <c:pt idx="3158">
                  <c:v>63.180115905600012</c:v>
                </c:pt>
                <c:pt idx="3159">
                  <c:v>63.200115905600029</c:v>
                </c:pt>
                <c:pt idx="3160">
                  <c:v>63.220115905600046</c:v>
                </c:pt>
                <c:pt idx="3161">
                  <c:v>63.240115905600028</c:v>
                </c:pt>
                <c:pt idx="3162">
                  <c:v>63.260115905600038</c:v>
                </c:pt>
                <c:pt idx="3163">
                  <c:v>63.280115905600013</c:v>
                </c:pt>
                <c:pt idx="3164">
                  <c:v>63.300115905600002</c:v>
                </c:pt>
                <c:pt idx="3165">
                  <c:v>63.320115905600012</c:v>
                </c:pt>
                <c:pt idx="3166">
                  <c:v>63.340115905600001</c:v>
                </c:pt>
                <c:pt idx="3167">
                  <c:v>63.360115905600011</c:v>
                </c:pt>
                <c:pt idx="3168">
                  <c:v>63.3801159056</c:v>
                </c:pt>
                <c:pt idx="3169">
                  <c:v>63.400115905600003</c:v>
                </c:pt>
                <c:pt idx="3170">
                  <c:v>63.420115905600035</c:v>
                </c:pt>
                <c:pt idx="3171">
                  <c:v>63.440115905600003</c:v>
                </c:pt>
                <c:pt idx="3172">
                  <c:v>63.460115905600013</c:v>
                </c:pt>
                <c:pt idx="3173">
                  <c:v>63.480115905600002</c:v>
                </c:pt>
                <c:pt idx="3174">
                  <c:v>63.500115905600012</c:v>
                </c:pt>
                <c:pt idx="3175">
                  <c:v>63.520115905600029</c:v>
                </c:pt>
                <c:pt idx="3176">
                  <c:v>63.540115905600011</c:v>
                </c:pt>
                <c:pt idx="3177">
                  <c:v>63.560115905600028</c:v>
                </c:pt>
                <c:pt idx="3178">
                  <c:v>63.580115905600003</c:v>
                </c:pt>
                <c:pt idx="3179">
                  <c:v>63.600115905600013</c:v>
                </c:pt>
                <c:pt idx="3180">
                  <c:v>63.620115905600038</c:v>
                </c:pt>
                <c:pt idx="3181">
                  <c:v>63.640115905600013</c:v>
                </c:pt>
                <c:pt idx="3182">
                  <c:v>63.66011590560003</c:v>
                </c:pt>
                <c:pt idx="3183">
                  <c:v>63.680115905600012</c:v>
                </c:pt>
                <c:pt idx="3184">
                  <c:v>63.700115905600029</c:v>
                </c:pt>
                <c:pt idx="3185">
                  <c:v>63.720115905600046</c:v>
                </c:pt>
                <c:pt idx="3186">
                  <c:v>63.740115905600028</c:v>
                </c:pt>
                <c:pt idx="3187">
                  <c:v>63.760115905600038</c:v>
                </c:pt>
                <c:pt idx="3188">
                  <c:v>63.780115905600013</c:v>
                </c:pt>
                <c:pt idx="3189">
                  <c:v>63.800115905600002</c:v>
                </c:pt>
                <c:pt idx="3190">
                  <c:v>63.820115905600012</c:v>
                </c:pt>
                <c:pt idx="3191">
                  <c:v>63.840115905600001</c:v>
                </c:pt>
                <c:pt idx="3192">
                  <c:v>63.860115905600011</c:v>
                </c:pt>
                <c:pt idx="3193">
                  <c:v>63.8801159056</c:v>
                </c:pt>
                <c:pt idx="3194">
                  <c:v>63.900115905600003</c:v>
                </c:pt>
                <c:pt idx="3195">
                  <c:v>63.920115905600035</c:v>
                </c:pt>
                <c:pt idx="3196">
                  <c:v>63.940115905600003</c:v>
                </c:pt>
                <c:pt idx="3197">
                  <c:v>63.960115905600013</c:v>
                </c:pt>
                <c:pt idx="3198">
                  <c:v>63.980115905600002</c:v>
                </c:pt>
                <c:pt idx="3199">
                  <c:v>64.000115905599998</c:v>
                </c:pt>
                <c:pt idx="3200">
                  <c:v>64.02011590559998</c:v>
                </c:pt>
                <c:pt idx="3201">
                  <c:v>64.040115905600075</c:v>
                </c:pt>
                <c:pt idx="3202">
                  <c:v>64.060115905600057</c:v>
                </c:pt>
                <c:pt idx="3203">
                  <c:v>64.080115905599982</c:v>
                </c:pt>
                <c:pt idx="3204">
                  <c:v>64.100115905600006</c:v>
                </c:pt>
                <c:pt idx="3205">
                  <c:v>64.120115905600002</c:v>
                </c:pt>
                <c:pt idx="3206">
                  <c:v>64.140115905599998</c:v>
                </c:pt>
                <c:pt idx="3207">
                  <c:v>64.16011590559998</c:v>
                </c:pt>
                <c:pt idx="3208">
                  <c:v>64.180115905600005</c:v>
                </c:pt>
                <c:pt idx="3209">
                  <c:v>64.200115905600057</c:v>
                </c:pt>
                <c:pt idx="3210">
                  <c:v>64.220115905599982</c:v>
                </c:pt>
                <c:pt idx="3211">
                  <c:v>64.240115905600078</c:v>
                </c:pt>
                <c:pt idx="3212">
                  <c:v>64.26011590560006</c:v>
                </c:pt>
                <c:pt idx="3213">
                  <c:v>64.280115905599999</c:v>
                </c:pt>
                <c:pt idx="3214">
                  <c:v>64.300115905599981</c:v>
                </c:pt>
                <c:pt idx="3215">
                  <c:v>64.320115905600005</c:v>
                </c:pt>
                <c:pt idx="3216">
                  <c:v>64.340115905600058</c:v>
                </c:pt>
                <c:pt idx="3217">
                  <c:v>64.360115905599983</c:v>
                </c:pt>
                <c:pt idx="3218">
                  <c:v>64.380115905599979</c:v>
                </c:pt>
                <c:pt idx="3219">
                  <c:v>64.400115905600074</c:v>
                </c:pt>
                <c:pt idx="3220">
                  <c:v>64.420115905599999</c:v>
                </c:pt>
                <c:pt idx="3221">
                  <c:v>64.440115905599995</c:v>
                </c:pt>
                <c:pt idx="3222">
                  <c:v>64.460115905600077</c:v>
                </c:pt>
                <c:pt idx="3223">
                  <c:v>64.480115905600059</c:v>
                </c:pt>
                <c:pt idx="3224">
                  <c:v>64.500115905599998</c:v>
                </c:pt>
                <c:pt idx="3225">
                  <c:v>64.52011590559998</c:v>
                </c:pt>
                <c:pt idx="3226">
                  <c:v>64.540115905600075</c:v>
                </c:pt>
                <c:pt idx="3227">
                  <c:v>64.560115905600057</c:v>
                </c:pt>
                <c:pt idx="3228">
                  <c:v>64.580115905599982</c:v>
                </c:pt>
                <c:pt idx="3229">
                  <c:v>64.600115905600006</c:v>
                </c:pt>
                <c:pt idx="3230">
                  <c:v>64.620115905600002</c:v>
                </c:pt>
                <c:pt idx="3231">
                  <c:v>64.640115905599998</c:v>
                </c:pt>
                <c:pt idx="3232">
                  <c:v>64.66011590559998</c:v>
                </c:pt>
                <c:pt idx="3233">
                  <c:v>64.680115905600005</c:v>
                </c:pt>
                <c:pt idx="3234">
                  <c:v>64.700115905600057</c:v>
                </c:pt>
                <c:pt idx="3235">
                  <c:v>64.720115905599982</c:v>
                </c:pt>
                <c:pt idx="3236">
                  <c:v>64.740115905600078</c:v>
                </c:pt>
                <c:pt idx="3237">
                  <c:v>64.76011590560006</c:v>
                </c:pt>
                <c:pt idx="3238">
                  <c:v>64.780115905599999</c:v>
                </c:pt>
                <c:pt idx="3239">
                  <c:v>64.800115905599981</c:v>
                </c:pt>
                <c:pt idx="3240">
                  <c:v>64.820115905600005</c:v>
                </c:pt>
                <c:pt idx="3241">
                  <c:v>64.840115905600058</c:v>
                </c:pt>
                <c:pt idx="3242">
                  <c:v>64.860115905599983</c:v>
                </c:pt>
                <c:pt idx="3243">
                  <c:v>64.880115905599979</c:v>
                </c:pt>
                <c:pt idx="3244">
                  <c:v>64.900115905600074</c:v>
                </c:pt>
                <c:pt idx="3245">
                  <c:v>64.920115905599999</c:v>
                </c:pt>
                <c:pt idx="3246">
                  <c:v>64.940115905599995</c:v>
                </c:pt>
                <c:pt idx="3247">
                  <c:v>64.960115905600077</c:v>
                </c:pt>
                <c:pt idx="3248">
                  <c:v>64.980115905600059</c:v>
                </c:pt>
                <c:pt idx="3249">
                  <c:v>65.000115905599998</c:v>
                </c:pt>
                <c:pt idx="3250">
                  <c:v>65.02011590559998</c:v>
                </c:pt>
                <c:pt idx="3251">
                  <c:v>65.040115905600075</c:v>
                </c:pt>
                <c:pt idx="3252">
                  <c:v>65.060115905600057</c:v>
                </c:pt>
                <c:pt idx="3253">
                  <c:v>65.080115905599982</c:v>
                </c:pt>
                <c:pt idx="3254">
                  <c:v>65.100115905600006</c:v>
                </c:pt>
                <c:pt idx="3255">
                  <c:v>65.120115905600002</c:v>
                </c:pt>
                <c:pt idx="3256">
                  <c:v>65.140115905599998</c:v>
                </c:pt>
                <c:pt idx="3257">
                  <c:v>65.16011590559998</c:v>
                </c:pt>
                <c:pt idx="3258">
                  <c:v>65.180115905600005</c:v>
                </c:pt>
                <c:pt idx="3259">
                  <c:v>65.200115905600057</c:v>
                </c:pt>
                <c:pt idx="3260">
                  <c:v>65.220115905599982</c:v>
                </c:pt>
                <c:pt idx="3261">
                  <c:v>65.240115905600078</c:v>
                </c:pt>
                <c:pt idx="3262">
                  <c:v>65.26011590560006</c:v>
                </c:pt>
                <c:pt idx="3263">
                  <c:v>65.280115905599999</c:v>
                </c:pt>
                <c:pt idx="3264">
                  <c:v>65.300115905599981</c:v>
                </c:pt>
                <c:pt idx="3265">
                  <c:v>65.320115905600005</c:v>
                </c:pt>
                <c:pt idx="3266">
                  <c:v>65.340115905600058</c:v>
                </c:pt>
                <c:pt idx="3267">
                  <c:v>65.360115905599983</c:v>
                </c:pt>
                <c:pt idx="3268">
                  <c:v>65.380115905599979</c:v>
                </c:pt>
                <c:pt idx="3269">
                  <c:v>65.400115905600074</c:v>
                </c:pt>
                <c:pt idx="3270">
                  <c:v>65.420115905599999</c:v>
                </c:pt>
                <c:pt idx="3271">
                  <c:v>65.440115905599995</c:v>
                </c:pt>
                <c:pt idx="3272">
                  <c:v>65.460115905600077</c:v>
                </c:pt>
                <c:pt idx="3273">
                  <c:v>65.480115905600059</c:v>
                </c:pt>
                <c:pt idx="3274">
                  <c:v>65.500115905599998</c:v>
                </c:pt>
                <c:pt idx="3275">
                  <c:v>65.52011590559998</c:v>
                </c:pt>
                <c:pt idx="3276">
                  <c:v>65.540115905600075</c:v>
                </c:pt>
                <c:pt idx="3277">
                  <c:v>65.560115905600057</c:v>
                </c:pt>
                <c:pt idx="3278">
                  <c:v>65.580115905599982</c:v>
                </c:pt>
                <c:pt idx="3279">
                  <c:v>65.600115905600006</c:v>
                </c:pt>
                <c:pt idx="3280">
                  <c:v>65.620115905600002</c:v>
                </c:pt>
                <c:pt idx="3281">
                  <c:v>65.640115905599998</c:v>
                </c:pt>
                <c:pt idx="3282">
                  <c:v>65.66011590559998</c:v>
                </c:pt>
                <c:pt idx="3283">
                  <c:v>65.680115905600005</c:v>
                </c:pt>
                <c:pt idx="3284">
                  <c:v>65.700115905600057</c:v>
                </c:pt>
                <c:pt idx="3285">
                  <c:v>65.720115905599982</c:v>
                </c:pt>
                <c:pt idx="3286">
                  <c:v>65.740115905600078</c:v>
                </c:pt>
                <c:pt idx="3287">
                  <c:v>65.76011590560006</c:v>
                </c:pt>
                <c:pt idx="3288">
                  <c:v>65.780115905599999</c:v>
                </c:pt>
                <c:pt idx="3289">
                  <c:v>65.800115905599981</c:v>
                </c:pt>
                <c:pt idx="3290">
                  <c:v>65.820115905600005</c:v>
                </c:pt>
                <c:pt idx="3291">
                  <c:v>65.840115905600058</c:v>
                </c:pt>
                <c:pt idx="3292">
                  <c:v>65.860115905599983</c:v>
                </c:pt>
                <c:pt idx="3293">
                  <c:v>65.880115905599979</c:v>
                </c:pt>
                <c:pt idx="3294">
                  <c:v>65.900115905600074</c:v>
                </c:pt>
                <c:pt idx="3295">
                  <c:v>65.920115905599999</c:v>
                </c:pt>
                <c:pt idx="3296">
                  <c:v>65.940115905599995</c:v>
                </c:pt>
                <c:pt idx="3297">
                  <c:v>65.960115905600077</c:v>
                </c:pt>
                <c:pt idx="3298">
                  <c:v>65.980115905600059</c:v>
                </c:pt>
                <c:pt idx="3299">
                  <c:v>66.000115905599998</c:v>
                </c:pt>
                <c:pt idx="3300">
                  <c:v>66.02011590559998</c:v>
                </c:pt>
                <c:pt idx="3301">
                  <c:v>66.040115905600075</c:v>
                </c:pt>
                <c:pt idx="3302">
                  <c:v>66.060115905600057</c:v>
                </c:pt>
                <c:pt idx="3303">
                  <c:v>66.080115905599982</c:v>
                </c:pt>
                <c:pt idx="3304">
                  <c:v>66.100115905600006</c:v>
                </c:pt>
                <c:pt idx="3305">
                  <c:v>66.120115905600002</c:v>
                </c:pt>
                <c:pt idx="3306">
                  <c:v>66.140115905599998</c:v>
                </c:pt>
                <c:pt idx="3307">
                  <c:v>66.16011590559998</c:v>
                </c:pt>
                <c:pt idx="3308">
                  <c:v>66.180115905600005</c:v>
                </c:pt>
                <c:pt idx="3309">
                  <c:v>66.200115905600057</c:v>
                </c:pt>
                <c:pt idx="3310">
                  <c:v>66.220115905599982</c:v>
                </c:pt>
                <c:pt idx="3311">
                  <c:v>66.240115905600078</c:v>
                </c:pt>
                <c:pt idx="3312">
                  <c:v>66.26011590560006</c:v>
                </c:pt>
                <c:pt idx="3313">
                  <c:v>66.280115905599999</c:v>
                </c:pt>
                <c:pt idx="3314">
                  <c:v>66.300115905599981</c:v>
                </c:pt>
                <c:pt idx="3315">
                  <c:v>66.320115905600005</c:v>
                </c:pt>
                <c:pt idx="3316">
                  <c:v>66.340115905600058</c:v>
                </c:pt>
                <c:pt idx="3317">
                  <c:v>66.360115905599983</c:v>
                </c:pt>
                <c:pt idx="3318">
                  <c:v>66.380115905599979</c:v>
                </c:pt>
                <c:pt idx="3319">
                  <c:v>66.400115905600074</c:v>
                </c:pt>
                <c:pt idx="3320">
                  <c:v>66.420115905599999</c:v>
                </c:pt>
                <c:pt idx="3321">
                  <c:v>66.440115905599995</c:v>
                </c:pt>
                <c:pt idx="3322">
                  <c:v>66.460115905600077</c:v>
                </c:pt>
                <c:pt idx="3323">
                  <c:v>66.480115905600059</c:v>
                </c:pt>
                <c:pt idx="3324">
                  <c:v>66.500115905599998</c:v>
                </c:pt>
                <c:pt idx="3325">
                  <c:v>66.52011590559998</c:v>
                </c:pt>
                <c:pt idx="3326">
                  <c:v>66.540115905600075</c:v>
                </c:pt>
                <c:pt idx="3327">
                  <c:v>66.560115905600057</c:v>
                </c:pt>
                <c:pt idx="3328">
                  <c:v>66.580115905599982</c:v>
                </c:pt>
                <c:pt idx="3329">
                  <c:v>66.600115905600006</c:v>
                </c:pt>
                <c:pt idx="3330">
                  <c:v>66.620115905600002</c:v>
                </c:pt>
                <c:pt idx="3331">
                  <c:v>66.640115905599998</c:v>
                </c:pt>
                <c:pt idx="3332">
                  <c:v>66.66011590559998</c:v>
                </c:pt>
                <c:pt idx="3333">
                  <c:v>66.680115905600005</c:v>
                </c:pt>
                <c:pt idx="3334">
                  <c:v>66.700115905600057</c:v>
                </c:pt>
                <c:pt idx="3335">
                  <c:v>66.720115905599982</c:v>
                </c:pt>
                <c:pt idx="3336">
                  <c:v>66.740115905600078</c:v>
                </c:pt>
                <c:pt idx="3337">
                  <c:v>66.76011590560006</c:v>
                </c:pt>
                <c:pt idx="3338">
                  <c:v>66.780115905599999</c:v>
                </c:pt>
                <c:pt idx="3339">
                  <c:v>66.800115905599981</c:v>
                </c:pt>
                <c:pt idx="3340">
                  <c:v>66.820115905600005</c:v>
                </c:pt>
                <c:pt idx="3341">
                  <c:v>66.840115905600058</c:v>
                </c:pt>
                <c:pt idx="3342">
                  <c:v>66.860115905599983</c:v>
                </c:pt>
                <c:pt idx="3343">
                  <c:v>66.880115905599979</c:v>
                </c:pt>
                <c:pt idx="3344">
                  <c:v>66.900115905600074</c:v>
                </c:pt>
                <c:pt idx="3345">
                  <c:v>66.920115905599999</c:v>
                </c:pt>
                <c:pt idx="3346">
                  <c:v>66.940115905599995</c:v>
                </c:pt>
                <c:pt idx="3347">
                  <c:v>66.960115905600077</c:v>
                </c:pt>
                <c:pt idx="3348">
                  <c:v>66.980115905600059</c:v>
                </c:pt>
                <c:pt idx="3349">
                  <c:v>67.000115905599998</c:v>
                </c:pt>
                <c:pt idx="3350">
                  <c:v>67.02011590559998</c:v>
                </c:pt>
                <c:pt idx="3351">
                  <c:v>67.040115905600075</c:v>
                </c:pt>
                <c:pt idx="3352">
                  <c:v>67.060115905600057</c:v>
                </c:pt>
                <c:pt idx="3353">
                  <c:v>67.080115905599982</c:v>
                </c:pt>
                <c:pt idx="3354">
                  <c:v>67.100115905600006</c:v>
                </c:pt>
                <c:pt idx="3355">
                  <c:v>67.120115905600002</c:v>
                </c:pt>
                <c:pt idx="3356">
                  <c:v>67.140115905599998</c:v>
                </c:pt>
                <c:pt idx="3357">
                  <c:v>67.16011590559998</c:v>
                </c:pt>
                <c:pt idx="3358">
                  <c:v>67.180115905600005</c:v>
                </c:pt>
                <c:pt idx="3359">
                  <c:v>67.200115905600057</c:v>
                </c:pt>
                <c:pt idx="3360">
                  <c:v>67.220115905599982</c:v>
                </c:pt>
                <c:pt idx="3361">
                  <c:v>67.240115905600078</c:v>
                </c:pt>
                <c:pt idx="3362">
                  <c:v>67.26011590560006</c:v>
                </c:pt>
                <c:pt idx="3363">
                  <c:v>67.280115905599999</c:v>
                </c:pt>
                <c:pt idx="3364">
                  <c:v>67.300115905599981</c:v>
                </c:pt>
                <c:pt idx="3365">
                  <c:v>67.320115905600005</c:v>
                </c:pt>
                <c:pt idx="3366">
                  <c:v>67.340115905600058</c:v>
                </c:pt>
                <c:pt idx="3367">
                  <c:v>67.360115905599983</c:v>
                </c:pt>
                <c:pt idx="3368">
                  <c:v>67.380115905599979</c:v>
                </c:pt>
                <c:pt idx="3369">
                  <c:v>67.400115905600074</c:v>
                </c:pt>
                <c:pt idx="3370">
                  <c:v>67.420115905599999</c:v>
                </c:pt>
                <c:pt idx="3371">
                  <c:v>67.440115905599995</c:v>
                </c:pt>
                <c:pt idx="3372">
                  <c:v>67.460115905600077</c:v>
                </c:pt>
                <c:pt idx="3373">
                  <c:v>67.480115905600059</c:v>
                </c:pt>
                <c:pt idx="3374">
                  <c:v>67.500115905599998</c:v>
                </c:pt>
                <c:pt idx="3375">
                  <c:v>67.52011590559998</c:v>
                </c:pt>
                <c:pt idx="3376">
                  <c:v>67.540115905600075</c:v>
                </c:pt>
                <c:pt idx="3377">
                  <c:v>67.560115905600057</c:v>
                </c:pt>
                <c:pt idx="3378">
                  <c:v>67.580115905599982</c:v>
                </c:pt>
                <c:pt idx="3379">
                  <c:v>67.600115905600006</c:v>
                </c:pt>
                <c:pt idx="3380">
                  <c:v>67.620115905600002</c:v>
                </c:pt>
                <c:pt idx="3381">
                  <c:v>67.640115905599998</c:v>
                </c:pt>
                <c:pt idx="3382">
                  <c:v>67.66011590559998</c:v>
                </c:pt>
                <c:pt idx="3383">
                  <c:v>67.680115905600005</c:v>
                </c:pt>
                <c:pt idx="3384">
                  <c:v>67.700115905600057</c:v>
                </c:pt>
                <c:pt idx="3385">
                  <c:v>67.720115905599982</c:v>
                </c:pt>
                <c:pt idx="3386">
                  <c:v>67.740115905600078</c:v>
                </c:pt>
                <c:pt idx="3387">
                  <c:v>67.76011590560006</c:v>
                </c:pt>
                <c:pt idx="3388">
                  <c:v>67.780115905599999</c:v>
                </c:pt>
                <c:pt idx="3389">
                  <c:v>67.800115905599981</c:v>
                </c:pt>
                <c:pt idx="3390">
                  <c:v>67.820115905600005</c:v>
                </c:pt>
                <c:pt idx="3391">
                  <c:v>67.840115905600058</c:v>
                </c:pt>
                <c:pt idx="3392">
                  <c:v>67.860115905599983</c:v>
                </c:pt>
                <c:pt idx="3393">
                  <c:v>67.880115905599979</c:v>
                </c:pt>
                <c:pt idx="3394">
                  <c:v>67.900115905600074</c:v>
                </c:pt>
                <c:pt idx="3395">
                  <c:v>67.920115905599999</c:v>
                </c:pt>
                <c:pt idx="3396">
                  <c:v>67.940115905599995</c:v>
                </c:pt>
                <c:pt idx="3397">
                  <c:v>67.960115905600077</c:v>
                </c:pt>
                <c:pt idx="3398">
                  <c:v>67.980115905600059</c:v>
                </c:pt>
                <c:pt idx="3399">
                  <c:v>68.000115905599998</c:v>
                </c:pt>
                <c:pt idx="3400">
                  <c:v>68.02011590559998</c:v>
                </c:pt>
                <c:pt idx="3401">
                  <c:v>68.040115905600075</c:v>
                </c:pt>
                <c:pt idx="3402">
                  <c:v>68.060115905600057</c:v>
                </c:pt>
                <c:pt idx="3403">
                  <c:v>68.080115905599982</c:v>
                </c:pt>
                <c:pt idx="3404">
                  <c:v>68.100115905600006</c:v>
                </c:pt>
                <c:pt idx="3405">
                  <c:v>68.120115905600002</c:v>
                </c:pt>
                <c:pt idx="3406">
                  <c:v>68.140115905599998</c:v>
                </c:pt>
                <c:pt idx="3407">
                  <c:v>68.16011590559998</c:v>
                </c:pt>
                <c:pt idx="3408">
                  <c:v>68.180115905600005</c:v>
                </c:pt>
                <c:pt idx="3409">
                  <c:v>68.200115905600057</c:v>
                </c:pt>
                <c:pt idx="3410">
                  <c:v>68.220115905599982</c:v>
                </c:pt>
                <c:pt idx="3411">
                  <c:v>68.240115905600078</c:v>
                </c:pt>
                <c:pt idx="3412">
                  <c:v>68.26011590560006</c:v>
                </c:pt>
                <c:pt idx="3413">
                  <c:v>68.280115905599999</c:v>
                </c:pt>
                <c:pt idx="3414">
                  <c:v>68.300115905599981</c:v>
                </c:pt>
                <c:pt idx="3415">
                  <c:v>68.320115905600005</c:v>
                </c:pt>
                <c:pt idx="3416">
                  <c:v>68.340115905600058</c:v>
                </c:pt>
                <c:pt idx="3417">
                  <c:v>68.360115905599983</c:v>
                </c:pt>
                <c:pt idx="3418">
                  <c:v>68.380115905599979</c:v>
                </c:pt>
                <c:pt idx="3419">
                  <c:v>68.400115905600074</c:v>
                </c:pt>
                <c:pt idx="3420">
                  <c:v>68.420115905599999</c:v>
                </c:pt>
                <c:pt idx="3421">
                  <c:v>68.440115905599995</c:v>
                </c:pt>
                <c:pt idx="3422">
                  <c:v>68.460115905600077</c:v>
                </c:pt>
                <c:pt idx="3423">
                  <c:v>68.480115905600059</c:v>
                </c:pt>
                <c:pt idx="3424">
                  <c:v>68.500115905599998</c:v>
                </c:pt>
                <c:pt idx="3425">
                  <c:v>68.52011590559998</c:v>
                </c:pt>
                <c:pt idx="3426">
                  <c:v>68.540115905600075</c:v>
                </c:pt>
                <c:pt idx="3427">
                  <c:v>68.560115905600057</c:v>
                </c:pt>
                <c:pt idx="3428">
                  <c:v>68.580115905599982</c:v>
                </c:pt>
                <c:pt idx="3429">
                  <c:v>68.600115905600006</c:v>
                </c:pt>
                <c:pt idx="3430">
                  <c:v>68.620115905600002</c:v>
                </c:pt>
                <c:pt idx="3431">
                  <c:v>68.640115905599998</c:v>
                </c:pt>
                <c:pt idx="3432">
                  <c:v>68.66011590559998</c:v>
                </c:pt>
                <c:pt idx="3433">
                  <c:v>68.680115905600005</c:v>
                </c:pt>
                <c:pt idx="3434">
                  <c:v>68.700115905600057</c:v>
                </c:pt>
                <c:pt idx="3435">
                  <c:v>68.720115905599982</c:v>
                </c:pt>
                <c:pt idx="3436">
                  <c:v>68.740115905600078</c:v>
                </c:pt>
                <c:pt idx="3437">
                  <c:v>68.76011590560006</c:v>
                </c:pt>
                <c:pt idx="3438">
                  <c:v>68.780115905599999</c:v>
                </c:pt>
                <c:pt idx="3439">
                  <c:v>68.800115905599981</c:v>
                </c:pt>
                <c:pt idx="3440">
                  <c:v>68.820115905600005</c:v>
                </c:pt>
                <c:pt idx="3441">
                  <c:v>68.840115905600058</c:v>
                </c:pt>
                <c:pt idx="3442">
                  <c:v>68.860115905599983</c:v>
                </c:pt>
                <c:pt idx="3443">
                  <c:v>68.880115905599979</c:v>
                </c:pt>
                <c:pt idx="3444">
                  <c:v>68.900115905600074</c:v>
                </c:pt>
                <c:pt idx="3445">
                  <c:v>68.920115905599999</c:v>
                </c:pt>
                <c:pt idx="3446">
                  <c:v>68.940115905599995</c:v>
                </c:pt>
                <c:pt idx="3447">
                  <c:v>68.960115905600077</c:v>
                </c:pt>
                <c:pt idx="3448">
                  <c:v>68.980115905600059</c:v>
                </c:pt>
                <c:pt idx="3449">
                  <c:v>69.000115905599998</c:v>
                </c:pt>
                <c:pt idx="3450">
                  <c:v>69.02011590559998</c:v>
                </c:pt>
                <c:pt idx="3451">
                  <c:v>69.040115905600075</c:v>
                </c:pt>
                <c:pt idx="3452">
                  <c:v>69.060115905600057</c:v>
                </c:pt>
                <c:pt idx="3453">
                  <c:v>69.080115905599982</c:v>
                </c:pt>
                <c:pt idx="3454">
                  <c:v>69.100115905600006</c:v>
                </c:pt>
                <c:pt idx="3455">
                  <c:v>69.120115905600002</c:v>
                </c:pt>
                <c:pt idx="3456">
                  <c:v>69.140115905599998</c:v>
                </c:pt>
                <c:pt idx="3457">
                  <c:v>69.16011590559998</c:v>
                </c:pt>
                <c:pt idx="3458">
                  <c:v>69.180115905600005</c:v>
                </c:pt>
                <c:pt idx="3459">
                  <c:v>69.200115905600057</c:v>
                </c:pt>
                <c:pt idx="3460">
                  <c:v>69.220115905599982</c:v>
                </c:pt>
                <c:pt idx="3461">
                  <c:v>69.240115905600078</c:v>
                </c:pt>
                <c:pt idx="3462">
                  <c:v>69.26011590560006</c:v>
                </c:pt>
                <c:pt idx="3463">
                  <c:v>69.280115905599999</c:v>
                </c:pt>
                <c:pt idx="3464">
                  <c:v>69.300115905599981</c:v>
                </c:pt>
                <c:pt idx="3465">
                  <c:v>69.320115905600005</c:v>
                </c:pt>
                <c:pt idx="3466">
                  <c:v>69.340115905600058</c:v>
                </c:pt>
                <c:pt idx="3467">
                  <c:v>69.360115905599983</c:v>
                </c:pt>
                <c:pt idx="3468">
                  <c:v>69.380115905599979</c:v>
                </c:pt>
                <c:pt idx="3469">
                  <c:v>69.400115905600074</c:v>
                </c:pt>
                <c:pt idx="3470">
                  <c:v>69.420115905599999</c:v>
                </c:pt>
                <c:pt idx="3471">
                  <c:v>69.440115905599995</c:v>
                </c:pt>
                <c:pt idx="3472">
                  <c:v>69.460115905600077</c:v>
                </c:pt>
                <c:pt idx="3473">
                  <c:v>69.480115905600059</c:v>
                </c:pt>
                <c:pt idx="3474">
                  <c:v>69.500115905599998</c:v>
                </c:pt>
                <c:pt idx="3475">
                  <c:v>69.52011590559998</c:v>
                </c:pt>
                <c:pt idx="3476">
                  <c:v>69.540115905600075</c:v>
                </c:pt>
                <c:pt idx="3477">
                  <c:v>69.560115905600057</c:v>
                </c:pt>
                <c:pt idx="3478">
                  <c:v>69.580115905599982</c:v>
                </c:pt>
                <c:pt idx="3479">
                  <c:v>69.600115905600006</c:v>
                </c:pt>
                <c:pt idx="3480">
                  <c:v>69.620115905600002</c:v>
                </c:pt>
                <c:pt idx="3481">
                  <c:v>69.640115905599998</c:v>
                </c:pt>
                <c:pt idx="3482">
                  <c:v>69.66011590559998</c:v>
                </c:pt>
                <c:pt idx="3483">
                  <c:v>69.680115905600005</c:v>
                </c:pt>
                <c:pt idx="3484">
                  <c:v>69.700115905600057</c:v>
                </c:pt>
                <c:pt idx="3485">
                  <c:v>69.720115905599982</c:v>
                </c:pt>
                <c:pt idx="3486">
                  <c:v>69.740115905600078</c:v>
                </c:pt>
                <c:pt idx="3487">
                  <c:v>69.76011590560006</c:v>
                </c:pt>
                <c:pt idx="3488">
                  <c:v>69.780115905599999</c:v>
                </c:pt>
                <c:pt idx="3489">
                  <c:v>69.800115905599981</c:v>
                </c:pt>
                <c:pt idx="3490">
                  <c:v>69.820115905600005</c:v>
                </c:pt>
                <c:pt idx="3491">
                  <c:v>69.840115905600058</c:v>
                </c:pt>
                <c:pt idx="3492">
                  <c:v>69.860115905599983</c:v>
                </c:pt>
                <c:pt idx="3493">
                  <c:v>69.880115905599979</c:v>
                </c:pt>
                <c:pt idx="3494">
                  <c:v>69.900115905600074</c:v>
                </c:pt>
                <c:pt idx="3495">
                  <c:v>69.920115905599999</c:v>
                </c:pt>
                <c:pt idx="3496">
                  <c:v>69.940115905599995</c:v>
                </c:pt>
                <c:pt idx="3497">
                  <c:v>69.960115905600077</c:v>
                </c:pt>
                <c:pt idx="3498">
                  <c:v>69.980115905600059</c:v>
                </c:pt>
                <c:pt idx="3499">
                  <c:v>70.000115905599998</c:v>
                </c:pt>
                <c:pt idx="3500">
                  <c:v>70.02011590559998</c:v>
                </c:pt>
                <c:pt idx="3501">
                  <c:v>70.040115905600075</c:v>
                </c:pt>
                <c:pt idx="3502">
                  <c:v>70.060115905600057</c:v>
                </c:pt>
                <c:pt idx="3503">
                  <c:v>70.080115905599982</c:v>
                </c:pt>
                <c:pt idx="3504">
                  <c:v>70.100115905600006</c:v>
                </c:pt>
                <c:pt idx="3505">
                  <c:v>70.120115905600002</c:v>
                </c:pt>
                <c:pt idx="3506">
                  <c:v>70.140115905599998</c:v>
                </c:pt>
                <c:pt idx="3507">
                  <c:v>70.16011590559998</c:v>
                </c:pt>
                <c:pt idx="3508">
                  <c:v>70.180115905600005</c:v>
                </c:pt>
                <c:pt idx="3509">
                  <c:v>70.200115905600057</c:v>
                </c:pt>
                <c:pt idx="3510">
                  <c:v>70.220115905599982</c:v>
                </c:pt>
                <c:pt idx="3511">
                  <c:v>70.240115905600078</c:v>
                </c:pt>
                <c:pt idx="3512">
                  <c:v>70.26011590560006</c:v>
                </c:pt>
                <c:pt idx="3513">
                  <c:v>70.280115905599999</c:v>
                </c:pt>
                <c:pt idx="3514">
                  <c:v>70.300115905599981</c:v>
                </c:pt>
                <c:pt idx="3515">
                  <c:v>70.320115905600005</c:v>
                </c:pt>
                <c:pt idx="3516">
                  <c:v>70.340115905600058</c:v>
                </c:pt>
                <c:pt idx="3517">
                  <c:v>70.360115905599983</c:v>
                </c:pt>
                <c:pt idx="3518">
                  <c:v>70.380115905599979</c:v>
                </c:pt>
                <c:pt idx="3519">
                  <c:v>70.400115905600074</c:v>
                </c:pt>
                <c:pt idx="3520">
                  <c:v>70.420115905599999</c:v>
                </c:pt>
                <c:pt idx="3521">
                  <c:v>70.440115905599995</c:v>
                </c:pt>
                <c:pt idx="3522">
                  <c:v>70.460115905600077</c:v>
                </c:pt>
                <c:pt idx="3523">
                  <c:v>70.480115905600059</c:v>
                </c:pt>
                <c:pt idx="3524">
                  <c:v>70.500115905599998</c:v>
                </c:pt>
                <c:pt idx="3525">
                  <c:v>70.52011590559998</c:v>
                </c:pt>
                <c:pt idx="3526">
                  <c:v>70.540115905600075</c:v>
                </c:pt>
                <c:pt idx="3527">
                  <c:v>70.560115905600057</c:v>
                </c:pt>
                <c:pt idx="3528">
                  <c:v>70.580115905599982</c:v>
                </c:pt>
                <c:pt idx="3529">
                  <c:v>70.600115905600006</c:v>
                </c:pt>
                <c:pt idx="3530">
                  <c:v>70.620115905600002</c:v>
                </c:pt>
                <c:pt idx="3531">
                  <c:v>70.640115905599998</c:v>
                </c:pt>
                <c:pt idx="3532">
                  <c:v>70.66011590559998</c:v>
                </c:pt>
                <c:pt idx="3533">
                  <c:v>70.680115905600005</c:v>
                </c:pt>
                <c:pt idx="3534">
                  <c:v>70.700115905600057</c:v>
                </c:pt>
                <c:pt idx="3535">
                  <c:v>70.720115905599982</c:v>
                </c:pt>
                <c:pt idx="3536">
                  <c:v>70.740115905600078</c:v>
                </c:pt>
                <c:pt idx="3537">
                  <c:v>70.76011590560006</c:v>
                </c:pt>
                <c:pt idx="3538">
                  <c:v>70.780115905599999</c:v>
                </c:pt>
                <c:pt idx="3539">
                  <c:v>70.800115905599981</c:v>
                </c:pt>
                <c:pt idx="3540">
                  <c:v>70.820115905600005</c:v>
                </c:pt>
                <c:pt idx="3541">
                  <c:v>70.840115905600058</c:v>
                </c:pt>
                <c:pt idx="3542">
                  <c:v>70.860115905599983</c:v>
                </c:pt>
                <c:pt idx="3543">
                  <c:v>70.880115905599979</c:v>
                </c:pt>
                <c:pt idx="3544">
                  <c:v>70.900115905600074</c:v>
                </c:pt>
                <c:pt idx="3545">
                  <c:v>70.920115905599999</c:v>
                </c:pt>
                <c:pt idx="3546">
                  <c:v>70.940115905599995</c:v>
                </c:pt>
                <c:pt idx="3547">
                  <c:v>70.960115905600077</c:v>
                </c:pt>
                <c:pt idx="3548">
                  <c:v>70.980115905600059</c:v>
                </c:pt>
                <c:pt idx="3549">
                  <c:v>71.000115905599998</c:v>
                </c:pt>
                <c:pt idx="3550">
                  <c:v>71.02011590559998</c:v>
                </c:pt>
                <c:pt idx="3551">
                  <c:v>71.040115905600075</c:v>
                </c:pt>
                <c:pt idx="3552">
                  <c:v>71.060115905600057</c:v>
                </c:pt>
                <c:pt idx="3553">
                  <c:v>71.080115905599982</c:v>
                </c:pt>
                <c:pt idx="3554">
                  <c:v>71.100115905600006</c:v>
                </c:pt>
                <c:pt idx="3555">
                  <c:v>71.120115905600002</c:v>
                </c:pt>
                <c:pt idx="3556">
                  <c:v>71.140115905599998</c:v>
                </c:pt>
                <c:pt idx="3557">
                  <c:v>71.16011590559998</c:v>
                </c:pt>
                <c:pt idx="3558">
                  <c:v>71.180115905600005</c:v>
                </c:pt>
                <c:pt idx="3559">
                  <c:v>71.200115905600057</c:v>
                </c:pt>
                <c:pt idx="3560">
                  <c:v>71.220115905599982</c:v>
                </c:pt>
                <c:pt idx="3561">
                  <c:v>71.240115905600078</c:v>
                </c:pt>
                <c:pt idx="3562">
                  <c:v>71.26011590560006</c:v>
                </c:pt>
                <c:pt idx="3563">
                  <c:v>71.280115905599999</c:v>
                </c:pt>
                <c:pt idx="3564">
                  <c:v>71.300115905599981</c:v>
                </c:pt>
                <c:pt idx="3565">
                  <c:v>71.320115905600005</c:v>
                </c:pt>
                <c:pt idx="3566">
                  <c:v>71.340115905600058</c:v>
                </c:pt>
                <c:pt idx="3567">
                  <c:v>71.360115905599983</c:v>
                </c:pt>
                <c:pt idx="3568">
                  <c:v>71.380115905599979</c:v>
                </c:pt>
                <c:pt idx="3569">
                  <c:v>71.400115905600074</c:v>
                </c:pt>
                <c:pt idx="3570">
                  <c:v>71.420115905599999</c:v>
                </c:pt>
                <c:pt idx="3571">
                  <c:v>71.440115905599995</c:v>
                </c:pt>
                <c:pt idx="3572">
                  <c:v>71.460115905600077</c:v>
                </c:pt>
                <c:pt idx="3573">
                  <c:v>71.480115905600059</c:v>
                </c:pt>
                <c:pt idx="3574">
                  <c:v>71.500115905599998</c:v>
                </c:pt>
                <c:pt idx="3575">
                  <c:v>71.52011590559998</c:v>
                </c:pt>
                <c:pt idx="3576">
                  <c:v>71.540115905600075</c:v>
                </c:pt>
                <c:pt idx="3577">
                  <c:v>71.560115905600057</c:v>
                </c:pt>
                <c:pt idx="3578">
                  <c:v>71.580115905599982</c:v>
                </c:pt>
                <c:pt idx="3579">
                  <c:v>71.600115905600006</c:v>
                </c:pt>
                <c:pt idx="3580">
                  <c:v>71.620115905600002</c:v>
                </c:pt>
                <c:pt idx="3581">
                  <c:v>71.640115905599998</c:v>
                </c:pt>
                <c:pt idx="3582">
                  <c:v>71.66011590559998</c:v>
                </c:pt>
                <c:pt idx="3583">
                  <c:v>71.680115905600005</c:v>
                </c:pt>
                <c:pt idx="3584">
                  <c:v>71.700115905600057</c:v>
                </c:pt>
                <c:pt idx="3585">
                  <c:v>71.720115905599982</c:v>
                </c:pt>
                <c:pt idx="3586">
                  <c:v>71.740115905600078</c:v>
                </c:pt>
                <c:pt idx="3587">
                  <c:v>71.76011590560006</c:v>
                </c:pt>
                <c:pt idx="3588">
                  <c:v>71.780115905599999</c:v>
                </c:pt>
                <c:pt idx="3589">
                  <c:v>71.800115905599981</c:v>
                </c:pt>
                <c:pt idx="3590">
                  <c:v>71.820115905600005</c:v>
                </c:pt>
                <c:pt idx="3591">
                  <c:v>71.840115905600058</c:v>
                </c:pt>
                <c:pt idx="3592">
                  <c:v>71.860115905599983</c:v>
                </c:pt>
                <c:pt idx="3593">
                  <c:v>71.880115905599979</c:v>
                </c:pt>
                <c:pt idx="3594">
                  <c:v>71.900115905600074</c:v>
                </c:pt>
                <c:pt idx="3595">
                  <c:v>71.920115905599999</c:v>
                </c:pt>
                <c:pt idx="3596">
                  <c:v>71.940115905599995</c:v>
                </c:pt>
                <c:pt idx="3597">
                  <c:v>71.960115905600077</c:v>
                </c:pt>
                <c:pt idx="3598">
                  <c:v>71.980115905600059</c:v>
                </c:pt>
                <c:pt idx="3599">
                  <c:v>72.000115905599998</c:v>
                </c:pt>
                <c:pt idx="3600">
                  <c:v>72.02011590559998</c:v>
                </c:pt>
                <c:pt idx="3601">
                  <c:v>72.040115905600075</c:v>
                </c:pt>
                <c:pt idx="3602">
                  <c:v>72.060115905600057</c:v>
                </c:pt>
                <c:pt idx="3603">
                  <c:v>72.080115905599982</c:v>
                </c:pt>
                <c:pt idx="3604">
                  <c:v>72.100115905600006</c:v>
                </c:pt>
                <c:pt idx="3605">
                  <c:v>72.120115905600002</c:v>
                </c:pt>
                <c:pt idx="3606">
                  <c:v>72.140115905599998</c:v>
                </c:pt>
                <c:pt idx="3607">
                  <c:v>72.16011590559998</c:v>
                </c:pt>
                <c:pt idx="3608">
                  <c:v>72.180115905600005</c:v>
                </c:pt>
                <c:pt idx="3609">
                  <c:v>72.200115905600057</c:v>
                </c:pt>
                <c:pt idx="3610">
                  <c:v>72.220115905599982</c:v>
                </c:pt>
                <c:pt idx="3611">
                  <c:v>72.240115905600078</c:v>
                </c:pt>
                <c:pt idx="3612">
                  <c:v>72.26011590560006</c:v>
                </c:pt>
                <c:pt idx="3613">
                  <c:v>72.280115905599999</c:v>
                </c:pt>
                <c:pt idx="3614">
                  <c:v>72.300115905599981</c:v>
                </c:pt>
                <c:pt idx="3615">
                  <c:v>72.320115905600005</c:v>
                </c:pt>
                <c:pt idx="3616">
                  <c:v>72.340115905600058</c:v>
                </c:pt>
                <c:pt idx="3617">
                  <c:v>72.360115905599983</c:v>
                </c:pt>
                <c:pt idx="3618">
                  <c:v>72.380115905599979</c:v>
                </c:pt>
                <c:pt idx="3619">
                  <c:v>72.400115905600074</c:v>
                </c:pt>
                <c:pt idx="3620">
                  <c:v>72.420115905599999</c:v>
                </c:pt>
                <c:pt idx="3621">
                  <c:v>72.440115905599995</c:v>
                </c:pt>
                <c:pt idx="3622">
                  <c:v>72.460115905600077</c:v>
                </c:pt>
                <c:pt idx="3623">
                  <c:v>72.480115905600059</c:v>
                </c:pt>
                <c:pt idx="3624">
                  <c:v>72.500115905599998</c:v>
                </c:pt>
                <c:pt idx="3625">
                  <c:v>72.52011590559998</c:v>
                </c:pt>
                <c:pt idx="3626">
                  <c:v>72.540115905600075</c:v>
                </c:pt>
                <c:pt idx="3627">
                  <c:v>72.560115905600057</c:v>
                </c:pt>
                <c:pt idx="3628">
                  <c:v>72.580115905599982</c:v>
                </c:pt>
                <c:pt idx="3629">
                  <c:v>72.600115905600006</c:v>
                </c:pt>
                <c:pt idx="3630">
                  <c:v>72.620115905600002</c:v>
                </c:pt>
                <c:pt idx="3631">
                  <c:v>72.640115905599998</c:v>
                </c:pt>
                <c:pt idx="3632">
                  <c:v>72.66011590559998</c:v>
                </c:pt>
                <c:pt idx="3633">
                  <c:v>72.680115905600005</c:v>
                </c:pt>
                <c:pt idx="3634">
                  <c:v>72.700115905600057</c:v>
                </c:pt>
                <c:pt idx="3635">
                  <c:v>72.720115905599982</c:v>
                </c:pt>
                <c:pt idx="3636">
                  <c:v>72.740115905600078</c:v>
                </c:pt>
                <c:pt idx="3637">
                  <c:v>72.76011590560006</c:v>
                </c:pt>
                <c:pt idx="3638">
                  <c:v>72.780115905599999</c:v>
                </c:pt>
                <c:pt idx="3639">
                  <c:v>72.800115905599981</c:v>
                </c:pt>
                <c:pt idx="3640">
                  <c:v>72.820115905600005</c:v>
                </c:pt>
                <c:pt idx="3641">
                  <c:v>72.840115905600058</c:v>
                </c:pt>
                <c:pt idx="3642">
                  <c:v>72.860115905599983</c:v>
                </c:pt>
                <c:pt idx="3643">
                  <c:v>72.880115905599979</c:v>
                </c:pt>
                <c:pt idx="3644">
                  <c:v>72.900115905600074</c:v>
                </c:pt>
                <c:pt idx="3645">
                  <c:v>72.920115905599999</c:v>
                </c:pt>
                <c:pt idx="3646">
                  <c:v>72.940115905599995</c:v>
                </c:pt>
                <c:pt idx="3647">
                  <c:v>72.960115905600077</c:v>
                </c:pt>
                <c:pt idx="3648">
                  <c:v>72.980115905600059</c:v>
                </c:pt>
                <c:pt idx="3649">
                  <c:v>73.000115905599998</c:v>
                </c:pt>
                <c:pt idx="3650">
                  <c:v>73.02011590559998</c:v>
                </c:pt>
                <c:pt idx="3651">
                  <c:v>73.040115905600075</c:v>
                </c:pt>
                <c:pt idx="3652">
                  <c:v>73.060115905600057</c:v>
                </c:pt>
                <c:pt idx="3653">
                  <c:v>73.080115905599982</c:v>
                </c:pt>
                <c:pt idx="3654">
                  <c:v>73.100115905600006</c:v>
                </c:pt>
                <c:pt idx="3655">
                  <c:v>73.120115905600002</c:v>
                </c:pt>
                <c:pt idx="3656">
                  <c:v>73.140115905599998</c:v>
                </c:pt>
                <c:pt idx="3657">
                  <c:v>73.16011590559998</c:v>
                </c:pt>
                <c:pt idx="3658">
                  <c:v>73.180115905600005</c:v>
                </c:pt>
                <c:pt idx="3659">
                  <c:v>73.200115905600057</c:v>
                </c:pt>
                <c:pt idx="3660">
                  <c:v>73.220115905599982</c:v>
                </c:pt>
                <c:pt idx="3661">
                  <c:v>73.240115905600078</c:v>
                </c:pt>
                <c:pt idx="3662">
                  <c:v>73.26011590560006</c:v>
                </c:pt>
                <c:pt idx="3663">
                  <c:v>73.280115905599999</c:v>
                </c:pt>
                <c:pt idx="3664">
                  <c:v>73.300115905599981</c:v>
                </c:pt>
                <c:pt idx="3665">
                  <c:v>73.320115905600005</c:v>
                </c:pt>
                <c:pt idx="3666">
                  <c:v>73.340115905600058</c:v>
                </c:pt>
                <c:pt idx="3667">
                  <c:v>73.360115905599983</c:v>
                </c:pt>
                <c:pt idx="3668">
                  <c:v>73.380115905599979</c:v>
                </c:pt>
                <c:pt idx="3669">
                  <c:v>73.400115905600074</c:v>
                </c:pt>
                <c:pt idx="3670">
                  <c:v>73.420115905599999</c:v>
                </c:pt>
                <c:pt idx="3671">
                  <c:v>73.440115905599995</c:v>
                </c:pt>
                <c:pt idx="3672">
                  <c:v>73.460115905600077</c:v>
                </c:pt>
                <c:pt idx="3673">
                  <c:v>73.480115905600059</c:v>
                </c:pt>
                <c:pt idx="3674">
                  <c:v>73.500115905599998</c:v>
                </c:pt>
                <c:pt idx="3675">
                  <c:v>73.52011590559998</c:v>
                </c:pt>
                <c:pt idx="3676">
                  <c:v>73.540115905600075</c:v>
                </c:pt>
                <c:pt idx="3677">
                  <c:v>73.560115905600057</c:v>
                </c:pt>
                <c:pt idx="3678">
                  <c:v>73.580115905599982</c:v>
                </c:pt>
                <c:pt idx="3679">
                  <c:v>73.600115905600006</c:v>
                </c:pt>
                <c:pt idx="3680">
                  <c:v>73.620115905600002</c:v>
                </c:pt>
                <c:pt idx="3681">
                  <c:v>73.640115905599998</c:v>
                </c:pt>
                <c:pt idx="3682">
                  <c:v>73.66011590559998</c:v>
                </c:pt>
                <c:pt idx="3683">
                  <c:v>73.680115905600005</c:v>
                </c:pt>
                <c:pt idx="3684">
                  <c:v>73.700115905600057</c:v>
                </c:pt>
                <c:pt idx="3685">
                  <c:v>73.720115905599982</c:v>
                </c:pt>
                <c:pt idx="3686">
                  <c:v>73.740115905600078</c:v>
                </c:pt>
                <c:pt idx="3687">
                  <c:v>73.76011590560006</c:v>
                </c:pt>
                <c:pt idx="3688">
                  <c:v>73.780115905599999</c:v>
                </c:pt>
                <c:pt idx="3689">
                  <c:v>73.800115905599981</c:v>
                </c:pt>
                <c:pt idx="3690">
                  <c:v>73.820115905600005</c:v>
                </c:pt>
                <c:pt idx="3691">
                  <c:v>73.840115905600058</c:v>
                </c:pt>
                <c:pt idx="3692">
                  <c:v>73.860115905599983</c:v>
                </c:pt>
                <c:pt idx="3693">
                  <c:v>73.880115905599979</c:v>
                </c:pt>
                <c:pt idx="3694">
                  <c:v>73.900115905600074</c:v>
                </c:pt>
                <c:pt idx="3695">
                  <c:v>73.920115905599999</c:v>
                </c:pt>
                <c:pt idx="3696">
                  <c:v>73.940115905599995</c:v>
                </c:pt>
                <c:pt idx="3697">
                  <c:v>73.960115905600077</c:v>
                </c:pt>
                <c:pt idx="3698">
                  <c:v>73.980115905600059</c:v>
                </c:pt>
                <c:pt idx="3699">
                  <c:v>74.000115905599998</c:v>
                </c:pt>
                <c:pt idx="3700">
                  <c:v>74.02011590559998</c:v>
                </c:pt>
                <c:pt idx="3701">
                  <c:v>74.040115905600075</c:v>
                </c:pt>
                <c:pt idx="3702">
                  <c:v>74.060115905600057</c:v>
                </c:pt>
                <c:pt idx="3703">
                  <c:v>74.080115905599982</c:v>
                </c:pt>
                <c:pt idx="3704">
                  <c:v>74.100115905600006</c:v>
                </c:pt>
                <c:pt idx="3705">
                  <c:v>74.120115905600002</c:v>
                </c:pt>
                <c:pt idx="3706">
                  <c:v>74.140115905599998</c:v>
                </c:pt>
                <c:pt idx="3707">
                  <c:v>74.16011590559998</c:v>
                </c:pt>
                <c:pt idx="3708">
                  <c:v>74.180115905600005</c:v>
                </c:pt>
                <c:pt idx="3709">
                  <c:v>74.200115905600057</c:v>
                </c:pt>
                <c:pt idx="3710">
                  <c:v>74.220115905599982</c:v>
                </c:pt>
                <c:pt idx="3711">
                  <c:v>74.240115905600078</c:v>
                </c:pt>
                <c:pt idx="3712">
                  <c:v>74.26011590560006</c:v>
                </c:pt>
                <c:pt idx="3713">
                  <c:v>74.280115905599999</c:v>
                </c:pt>
                <c:pt idx="3714">
                  <c:v>74.300115905599981</c:v>
                </c:pt>
                <c:pt idx="3715">
                  <c:v>74.320115905600005</c:v>
                </c:pt>
                <c:pt idx="3716">
                  <c:v>74.340115905600058</c:v>
                </c:pt>
                <c:pt idx="3717">
                  <c:v>74.360115905599983</c:v>
                </c:pt>
                <c:pt idx="3718">
                  <c:v>74.380115905599979</c:v>
                </c:pt>
                <c:pt idx="3719">
                  <c:v>74.400115905600074</c:v>
                </c:pt>
                <c:pt idx="3720">
                  <c:v>74.420115905599999</c:v>
                </c:pt>
                <c:pt idx="3721">
                  <c:v>74.440115905599995</c:v>
                </c:pt>
                <c:pt idx="3722">
                  <c:v>74.460115905600077</c:v>
                </c:pt>
                <c:pt idx="3723">
                  <c:v>74.480115905600059</c:v>
                </c:pt>
                <c:pt idx="3724">
                  <c:v>74.500115905599998</c:v>
                </c:pt>
                <c:pt idx="3725">
                  <c:v>74.52011590559998</c:v>
                </c:pt>
                <c:pt idx="3726">
                  <c:v>74.540115905600075</c:v>
                </c:pt>
                <c:pt idx="3727">
                  <c:v>74.560115905600057</c:v>
                </c:pt>
                <c:pt idx="3728">
                  <c:v>74.580115905599982</c:v>
                </c:pt>
                <c:pt idx="3729">
                  <c:v>74.600115905600006</c:v>
                </c:pt>
                <c:pt idx="3730">
                  <c:v>74.620115905600002</c:v>
                </c:pt>
                <c:pt idx="3731">
                  <c:v>74.640115905599998</c:v>
                </c:pt>
                <c:pt idx="3732">
                  <c:v>74.66011590559998</c:v>
                </c:pt>
                <c:pt idx="3733">
                  <c:v>74.680115905600005</c:v>
                </c:pt>
                <c:pt idx="3734">
                  <c:v>74.700115905600057</c:v>
                </c:pt>
                <c:pt idx="3735">
                  <c:v>74.720115905599982</c:v>
                </c:pt>
                <c:pt idx="3736">
                  <c:v>74.740115905600078</c:v>
                </c:pt>
                <c:pt idx="3737">
                  <c:v>74.76011590560006</c:v>
                </c:pt>
                <c:pt idx="3738">
                  <c:v>74.780115905599999</c:v>
                </c:pt>
                <c:pt idx="3739">
                  <c:v>74.800115905599981</c:v>
                </c:pt>
                <c:pt idx="3740">
                  <c:v>74.820115905600005</c:v>
                </c:pt>
                <c:pt idx="3741">
                  <c:v>74.840115905600058</c:v>
                </c:pt>
                <c:pt idx="3742">
                  <c:v>74.860115905599983</c:v>
                </c:pt>
                <c:pt idx="3743">
                  <c:v>74.880115905599979</c:v>
                </c:pt>
                <c:pt idx="3744">
                  <c:v>74.900115905600074</c:v>
                </c:pt>
                <c:pt idx="3745">
                  <c:v>74.920115905599999</c:v>
                </c:pt>
                <c:pt idx="3746">
                  <c:v>74.940115905599995</c:v>
                </c:pt>
                <c:pt idx="3747">
                  <c:v>74.960115905600077</c:v>
                </c:pt>
                <c:pt idx="3748">
                  <c:v>74.980115905600059</c:v>
                </c:pt>
                <c:pt idx="3749">
                  <c:v>75.000115905599998</c:v>
                </c:pt>
                <c:pt idx="3750">
                  <c:v>75.02011590559998</c:v>
                </c:pt>
                <c:pt idx="3751">
                  <c:v>75.040115905600075</c:v>
                </c:pt>
                <c:pt idx="3752">
                  <c:v>75.060115905600057</c:v>
                </c:pt>
                <c:pt idx="3753">
                  <c:v>75.080115905599982</c:v>
                </c:pt>
                <c:pt idx="3754">
                  <c:v>75.100115905600006</c:v>
                </c:pt>
                <c:pt idx="3755">
                  <c:v>75.120115905600002</c:v>
                </c:pt>
                <c:pt idx="3756">
                  <c:v>75.140115905599998</c:v>
                </c:pt>
                <c:pt idx="3757">
                  <c:v>75.16011590559998</c:v>
                </c:pt>
                <c:pt idx="3758">
                  <c:v>75.180115905600005</c:v>
                </c:pt>
                <c:pt idx="3759">
                  <c:v>75.200115905600057</c:v>
                </c:pt>
                <c:pt idx="3760">
                  <c:v>75.220115905599982</c:v>
                </c:pt>
                <c:pt idx="3761">
                  <c:v>75.240115905600078</c:v>
                </c:pt>
                <c:pt idx="3762">
                  <c:v>75.26011590560006</c:v>
                </c:pt>
                <c:pt idx="3763">
                  <c:v>75.280115905599999</c:v>
                </c:pt>
                <c:pt idx="3764">
                  <c:v>75.300115905599981</c:v>
                </c:pt>
                <c:pt idx="3765">
                  <c:v>75.320115905600005</c:v>
                </c:pt>
                <c:pt idx="3766">
                  <c:v>75.340115905600058</c:v>
                </c:pt>
                <c:pt idx="3767">
                  <c:v>75.360115905599983</c:v>
                </c:pt>
                <c:pt idx="3768">
                  <c:v>75.380115905599979</c:v>
                </c:pt>
                <c:pt idx="3769">
                  <c:v>75.400115905600074</c:v>
                </c:pt>
                <c:pt idx="3770">
                  <c:v>75.420115905599999</c:v>
                </c:pt>
                <c:pt idx="3771">
                  <c:v>75.440115905599995</c:v>
                </c:pt>
                <c:pt idx="3772">
                  <c:v>75.460115905600077</c:v>
                </c:pt>
                <c:pt idx="3773">
                  <c:v>75.480115905600059</c:v>
                </c:pt>
                <c:pt idx="3774">
                  <c:v>75.500115905599998</c:v>
                </c:pt>
                <c:pt idx="3775">
                  <c:v>75.52011590559998</c:v>
                </c:pt>
                <c:pt idx="3776">
                  <c:v>75.540115905600075</c:v>
                </c:pt>
                <c:pt idx="3777">
                  <c:v>75.560115905600057</c:v>
                </c:pt>
                <c:pt idx="3778">
                  <c:v>75.580115905599982</c:v>
                </c:pt>
                <c:pt idx="3779">
                  <c:v>75.600115905600006</c:v>
                </c:pt>
                <c:pt idx="3780">
                  <c:v>75.620115905600002</c:v>
                </c:pt>
                <c:pt idx="3781">
                  <c:v>75.640115905599998</c:v>
                </c:pt>
                <c:pt idx="3782">
                  <c:v>75.66011590559998</c:v>
                </c:pt>
                <c:pt idx="3783">
                  <c:v>75.680115905600005</c:v>
                </c:pt>
                <c:pt idx="3784">
                  <c:v>75.700115905600057</c:v>
                </c:pt>
                <c:pt idx="3785">
                  <c:v>75.720115905599982</c:v>
                </c:pt>
                <c:pt idx="3786">
                  <c:v>75.740115905600078</c:v>
                </c:pt>
                <c:pt idx="3787">
                  <c:v>75.76011590560006</c:v>
                </c:pt>
                <c:pt idx="3788">
                  <c:v>75.780115905599999</c:v>
                </c:pt>
                <c:pt idx="3789">
                  <c:v>75.800115905599981</c:v>
                </c:pt>
                <c:pt idx="3790">
                  <c:v>75.820115905600005</c:v>
                </c:pt>
                <c:pt idx="3791">
                  <c:v>75.840115905600058</c:v>
                </c:pt>
                <c:pt idx="3792">
                  <c:v>75.860115905599983</c:v>
                </c:pt>
                <c:pt idx="3793">
                  <c:v>75.880115905599979</c:v>
                </c:pt>
                <c:pt idx="3794">
                  <c:v>75.900115905600074</c:v>
                </c:pt>
                <c:pt idx="3795">
                  <c:v>75.920115905599999</c:v>
                </c:pt>
                <c:pt idx="3796">
                  <c:v>75.940115905599995</c:v>
                </c:pt>
                <c:pt idx="3797">
                  <c:v>75.960115905600077</c:v>
                </c:pt>
                <c:pt idx="3798">
                  <c:v>75.980115905600059</c:v>
                </c:pt>
                <c:pt idx="3799">
                  <c:v>76.000115905599998</c:v>
                </c:pt>
                <c:pt idx="3800">
                  <c:v>76.02011590559998</c:v>
                </c:pt>
                <c:pt idx="3801">
                  <c:v>76.040115905600075</c:v>
                </c:pt>
                <c:pt idx="3802">
                  <c:v>76.060115905600057</c:v>
                </c:pt>
                <c:pt idx="3803">
                  <c:v>76.080115905599982</c:v>
                </c:pt>
                <c:pt idx="3804">
                  <c:v>76.100115905600006</c:v>
                </c:pt>
                <c:pt idx="3805">
                  <c:v>76.120115905600002</c:v>
                </c:pt>
                <c:pt idx="3806">
                  <c:v>76.140115905599998</c:v>
                </c:pt>
                <c:pt idx="3807">
                  <c:v>76.16011590559998</c:v>
                </c:pt>
                <c:pt idx="3808">
                  <c:v>76.180115905600005</c:v>
                </c:pt>
                <c:pt idx="3809">
                  <c:v>76.200115905600057</c:v>
                </c:pt>
                <c:pt idx="3810">
                  <c:v>76.220115905599982</c:v>
                </c:pt>
                <c:pt idx="3811">
                  <c:v>76.240115905600078</c:v>
                </c:pt>
                <c:pt idx="3812">
                  <c:v>76.26011590560006</c:v>
                </c:pt>
                <c:pt idx="3813">
                  <c:v>76.280115905599999</c:v>
                </c:pt>
                <c:pt idx="3814">
                  <c:v>76.300115905599981</c:v>
                </c:pt>
                <c:pt idx="3815">
                  <c:v>76.320115905600005</c:v>
                </c:pt>
                <c:pt idx="3816">
                  <c:v>76.340115905600058</c:v>
                </c:pt>
                <c:pt idx="3817">
                  <c:v>76.360115905599983</c:v>
                </c:pt>
                <c:pt idx="3818">
                  <c:v>76.380115905599979</c:v>
                </c:pt>
                <c:pt idx="3819">
                  <c:v>76.400115905600074</c:v>
                </c:pt>
                <c:pt idx="3820">
                  <c:v>76.420115905599999</c:v>
                </c:pt>
                <c:pt idx="3821">
                  <c:v>76.440115905599995</c:v>
                </c:pt>
                <c:pt idx="3822">
                  <c:v>76.460115905600077</c:v>
                </c:pt>
                <c:pt idx="3823">
                  <c:v>76.480115905600059</c:v>
                </c:pt>
                <c:pt idx="3824">
                  <c:v>76.500115905599998</c:v>
                </c:pt>
                <c:pt idx="3825">
                  <c:v>76.52011590559998</c:v>
                </c:pt>
                <c:pt idx="3826">
                  <c:v>76.540115905600075</c:v>
                </c:pt>
                <c:pt idx="3827">
                  <c:v>76.560115905600057</c:v>
                </c:pt>
                <c:pt idx="3828">
                  <c:v>76.580115905599982</c:v>
                </c:pt>
                <c:pt idx="3829">
                  <c:v>76.600115905600006</c:v>
                </c:pt>
                <c:pt idx="3830">
                  <c:v>76.620115905600002</c:v>
                </c:pt>
                <c:pt idx="3831">
                  <c:v>76.640115905599998</c:v>
                </c:pt>
                <c:pt idx="3832">
                  <c:v>76.66011590559998</c:v>
                </c:pt>
                <c:pt idx="3833">
                  <c:v>76.680115905600005</c:v>
                </c:pt>
                <c:pt idx="3834">
                  <c:v>76.700115905600057</c:v>
                </c:pt>
                <c:pt idx="3835">
                  <c:v>76.720115905599982</c:v>
                </c:pt>
                <c:pt idx="3836">
                  <c:v>76.740115905600078</c:v>
                </c:pt>
                <c:pt idx="3837">
                  <c:v>76.76011590560006</c:v>
                </c:pt>
                <c:pt idx="3838">
                  <c:v>76.780115905599999</c:v>
                </c:pt>
                <c:pt idx="3839">
                  <c:v>76.800115905599981</c:v>
                </c:pt>
                <c:pt idx="3840">
                  <c:v>76.820115905600005</c:v>
                </c:pt>
                <c:pt idx="3841">
                  <c:v>76.840115905600058</c:v>
                </c:pt>
                <c:pt idx="3842">
                  <c:v>76.860115905599983</c:v>
                </c:pt>
                <c:pt idx="3843">
                  <c:v>76.880115905599979</c:v>
                </c:pt>
                <c:pt idx="3844">
                  <c:v>76.900115905600074</c:v>
                </c:pt>
                <c:pt idx="3845">
                  <c:v>76.920115905599999</c:v>
                </c:pt>
                <c:pt idx="3846">
                  <c:v>76.940115905599995</c:v>
                </c:pt>
                <c:pt idx="3847">
                  <c:v>76.960115905600077</c:v>
                </c:pt>
                <c:pt idx="3848">
                  <c:v>76.980115905600059</c:v>
                </c:pt>
                <c:pt idx="3849">
                  <c:v>77.000115905599998</c:v>
                </c:pt>
                <c:pt idx="3850">
                  <c:v>77.02011590559998</c:v>
                </c:pt>
                <c:pt idx="3851">
                  <c:v>77.040115905600075</c:v>
                </c:pt>
                <c:pt idx="3852">
                  <c:v>77.060115905600057</c:v>
                </c:pt>
                <c:pt idx="3853">
                  <c:v>77.080115905599982</c:v>
                </c:pt>
                <c:pt idx="3854">
                  <c:v>77.100115905600006</c:v>
                </c:pt>
                <c:pt idx="3855">
                  <c:v>77.120115905600002</c:v>
                </c:pt>
                <c:pt idx="3856">
                  <c:v>77.140115905599998</c:v>
                </c:pt>
                <c:pt idx="3857">
                  <c:v>77.16011590559998</c:v>
                </c:pt>
                <c:pt idx="3858">
                  <c:v>77.180115905600005</c:v>
                </c:pt>
                <c:pt idx="3859">
                  <c:v>77.200115905600057</c:v>
                </c:pt>
                <c:pt idx="3860">
                  <c:v>77.220115905599982</c:v>
                </c:pt>
                <c:pt idx="3861">
                  <c:v>77.240115905600078</c:v>
                </c:pt>
                <c:pt idx="3862">
                  <c:v>77.26011590560006</c:v>
                </c:pt>
                <c:pt idx="3863">
                  <c:v>77.280115905599999</c:v>
                </c:pt>
                <c:pt idx="3864">
                  <c:v>77.300115905599981</c:v>
                </c:pt>
                <c:pt idx="3865">
                  <c:v>77.320115905600005</c:v>
                </c:pt>
                <c:pt idx="3866">
                  <c:v>77.340115905600058</c:v>
                </c:pt>
                <c:pt idx="3867">
                  <c:v>77.360115905599983</c:v>
                </c:pt>
                <c:pt idx="3868">
                  <c:v>77.380115905599979</c:v>
                </c:pt>
                <c:pt idx="3869">
                  <c:v>77.400115905600074</c:v>
                </c:pt>
                <c:pt idx="3870">
                  <c:v>77.420115905599999</c:v>
                </c:pt>
                <c:pt idx="3871">
                  <c:v>77.440115905599995</c:v>
                </c:pt>
                <c:pt idx="3872">
                  <c:v>77.460115905600077</c:v>
                </c:pt>
                <c:pt idx="3873">
                  <c:v>77.480115905600059</c:v>
                </c:pt>
                <c:pt idx="3874">
                  <c:v>77.500115905599998</c:v>
                </c:pt>
                <c:pt idx="3875">
                  <c:v>77.52011590559998</c:v>
                </c:pt>
                <c:pt idx="3876">
                  <c:v>77.540115905600075</c:v>
                </c:pt>
                <c:pt idx="3877">
                  <c:v>77.560115905600057</c:v>
                </c:pt>
                <c:pt idx="3878">
                  <c:v>77.580115905599982</c:v>
                </c:pt>
                <c:pt idx="3879">
                  <c:v>77.600115905600006</c:v>
                </c:pt>
                <c:pt idx="3880">
                  <c:v>77.620115905600002</c:v>
                </c:pt>
                <c:pt idx="3881">
                  <c:v>77.640115905599998</c:v>
                </c:pt>
                <c:pt idx="3882">
                  <c:v>77.66011590559998</c:v>
                </c:pt>
                <c:pt idx="3883">
                  <c:v>77.680115905600005</c:v>
                </c:pt>
                <c:pt idx="3884">
                  <c:v>77.700115905600057</c:v>
                </c:pt>
                <c:pt idx="3885">
                  <c:v>77.720115905599982</c:v>
                </c:pt>
                <c:pt idx="3886">
                  <c:v>77.740115905600078</c:v>
                </c:pt>
                <c:pt idx="3887">
                  <c:v>77.76011590560006</c:v>
                </c:pt>
                <c:pt idx="3888">
                  <c:v>77.780115905599999</c:v>
                </c:pt>
                <c:pt idx="3889">
                  <c:v>77.800115905599981</c:v>
                </c:pt>
                <c:pt idx="3890">
                  <c:v>77.820115905600005</c:v>
                </c:pt>
                <c:pt idx="3891">
                  <c:v>77.840115905600058</c:v>
                </c:pt>
                <c:pt idx="3892">
                  <c:v>77.860115905599983</c:v>
                </c:pt>
                <c:pt idx="3893">
                  <c:v>77.880115905599979</c:v>
                </c:pt>
                <c:pt idx="3894">
                  <c:v>77.900115905600074</c:v>
                </c:pt>
                <c:pt idx="3895">
                  <c:v>77.920115905599999</c:v>
                </c:pt>
                <c:pt idx="3896">
                  <c:v>77.940115905599995</c:v>
                </c:pt>
                <c:pt idx="3897">
                  <c:v>77.960115905600077</c:v>
                </c:pt>
                <c:pt idx="3898">
                  <c:v>77.980115905600059</c:v>
                </c:pt>
                <c:pt idx="3899">
                  <c:v>78.000115905599998</c:v>
                </c:pt>
                <c:pt idx="3900">
                  <c:v>78.02011590559998</c:v>
                </c:pt>
                <c:pt idx="3901">
                  <c:v>78.040115905600075</c:v>
                </c:pt>
                <c:pt idx="3902">
                  <c:v>78.060115905600057</c:v>
                </c:pt>
                <c:pt idx="3903">
                  <c:v>78.080115905599982</c:v>
                </c:pt>
                <c:pt idx="3904">
                  <c:v>78.100115905600006</c:v>
                </c:pt>
                <c:pt idx="3905">
                  <c:v>78.120115905600002</c:v>
                </c:pt>
                <c:pt idx="3906">
                  <c:v>78.140115905599998</c:v>
                </c:pt>
                <c:pt idx="3907">
                  <c:v>78.16011590559998</c:v>
                </c:pt>
                <c:pt idx="3908">
                  <c:v>78.180115905600005</c:v>
                </c:pt>
                <c:pt idx="3909">
                  <c:v>78.200115905600057</c:v>
                </c:pt>
                <c:pt idx="3910">
                  <c:v>78.220115905599982</c:v>
                </c:pt>
                <c:pt idx="3911">
                  <c:v>78.240115905600078</c:v>
                </c:pt>
                <c:pt idx="3912">
                  <c:v>78.26011590560006</c:v>
                </c:pt>
                <c:pt idx="3913">
                  <c:v>78.280115905599999</c:v>
                </c:pt>
                <c:pt idx="3914">
                  <c:v>78.300115905599981</c:v>
                </c:pt>
                <c:pt idx="3915">
                  <c:v>78.320115905600005</c:v>
                </c:pt>
                <c:pt idx="3916">
                  <c:v>78.340115905600058</c:v>
                </c:pt>
                <c:pt idx="3917">
                  <c:v>78.360115905599983</c:v>
                </c:pt>
                <c:pt idx="3918">
                  <c:v>78.380115905599979</c:v>
                </c:pt>
                <c:pt idx="3919">
                  <c:v>78.400115905600074</c:v>
                </c:pt>
                <c:pt idx="3920">
                  <c:v>78.420115905599999</c:v>
                </c:pt>
                <c:pt idx="3921">
                  <c:v>78.440115905599995</c:v>
                </c:pt>
                <c:pt idx="3922">
                  <c:v>78.460115905600077</c:v>
                </c:pt>
                <c:pt idx="3923">
                  <c:v>78.480115905600059</c:v>
                </c:pt>
                <c:pt idx="3924">
                  <c:v>78.500115905599998</c:v>
                </c:pt>
                <c:pt idx="3925">
                  <c:v>78.52011590559998</c:v>
                </c:pt>
                <c:pt idx="3926">
                  <c:v>78.540115905600075</c:v>
                </c:pt>
                <c:pt idx="3927">
                  <c:v>78.560115905600057</c:v>
                </c:pt>
                <c:pt idx="3928">
                  <c:v>78.580115905599982</c:v>
                </c:pt>
                <c:pt idx="3929">
                  <c:v>78.600115905600006</c:v>
                </c:pt>
                <c:pt idx="3930">
                  <c:v>78.620115905600002</c:v>
                </c:pt>
                <c:pt idx="3931">
                  <c:v>78.640115905599998</c:v>
                </c:pt>
                <c:pt idx="3932">
                  <c:v>78.66011590559998</c:v>
                </c:pt>
                <c:pt idx="3933">
                  <c:v>78.680115905600005</c:v>
                </c:pt>
                <c:pt idx="3934">
                  <c:v>78.700115905600057</c:v>
                </c:pt>
                <c:pt idx="3935">
                  <c:v>78.720115905599982</c:v>
                </c:pt>
                <c:pt idx="3936">
                  <c:v>78.740115905600078</c:v>
                </c:pt>
                <c:pt idx="3937">
                  <c:v>78.76011590560006</c:v>
                </c:pt>
                <c:pt idx="3938">
                  <c:v>78.780115905599999</c:v>
                </c:pt>
                <c:pt idx="3939">
                  <c:v>78.800115905599981</c:v>
                </c:pt>
                <c:pt idx="3940">
                  <c:v>78.820115905600005</c:v>
                </c:pt>
                <c:pt idx="3941">
                  <c:v>78.840115905600058</c:v>
                </c:pt>
                <c:pt idx="3942">
                  <c:v>78.860115905599983</c:v>
                </c:pt>
                <c:pt idx="3943">
                  <c:v>78.880115905599979</c:v>
                </c:pt>
                <c:pt idx="3944">
                  <c:v>78.900115905600074</c:v>
                </c:pt>
                <c:pt idx="3945">
                  <c:v>78.920115905599999</c:v>
                </c:pt>
                <c:pt idx="3946">
                  <c:v>78.940115905599995</c:v>
                </c:pt>
                <c:pt idx="3947">
                  <c:v>78.960115905600077</c:v>
                </c:pt>
                <c:pt idx="3948">
                  <c:v>78.980115905600059</c:v>
                </c:pt>
                <c:pt idx="3949">
                  <c:v>79.000115905599998</c:v>
                </c:pt>
                <c:pt idx="3950">
                  <c:v>79.02011590559998</c:v>
                </c:pt>
                <c:pt idx="3951">
                  <c:v>79.040115905600075</c:v>
                </c:pt>
                <c:pt idx="3952">
                  <c:v>79.060115905600057</c:v>
                </c:pt>
                <c:pt idx="3953">
                  <c:v>79.080115905599982</c:v>
                </c:pt>
                <c:pt idx="3954">
                  <c:v>79.100115905600006</c:v>
                </c:pt>
                <c:pt idx="3955">
                  <c:v>79.120115905600002</c:v>
                </c:pt>
                <c:pt idx="3956">
                  <c:v>79.140115905599998</c:v>
                </c:pt>
                <c:pt idx="3957">
                  <c:v>79.16011590559998</c:v>
                </c:pt>
                <c:pt idx="3958">
                  <c:v>79.180115905600005</c:v>
                </c:pt>
                <c:pt idx="3959">
                  <c:v>79.200115905600057</c:v>
                </c:pt>
                <c:pt idx="3960">
                  <c:v>79.220115905599982</c:v>
                </c:pt>
                <c:pt idx="3961">
                  <c:v>79.240115905600078</c:v>
                </c:pt>
                <c:pt idx="3962">
                  <c:v>79.26011590560006</c:v>
                </c:pt>
                <c:pt idx="3963">
                  <c:v>79.280115905599999</c:v>
                </c:pt>
                <c:pt idx="3964">
                  <c:v>79.300115905599981</c:v>
                </c:pt>
                <c:pt idx="3965">
                  <c:v>79.320115905600005</c:v>
                </c:pt>
                <c:pt idx="3966">
                  <c:v>79.340115905600058</c:v>
                </c:pt>
                <c:pt idx="3967">
                  <c:v>79.360115905599983</c:v>
                </c:pt>
                <c:pt idx="3968">
                  <c:v>79.380115905599979</c:v>
                </c:pt>
                <c:pt idx="3969">
                  <c:v>79.400115905600074</c:v>
                </c:pt>
                <c:pt idx="3970">
                  <c:v>79.420115905599999</c:v>
                </c:pt>
                <c:pt idx="3971">
                  <c:v>79.440115905599995</c:v>
                </c:pt>
                <c:pt idx="3972">
                  <c:v>79.460115905600077</c:v>
                </c:pt>
                <c:pt idx="3973">
                  <c:v>79.480115905600059</c:v>
                </c:pt>
                <c:pt idx="3974">
                  <c:v>79.500115905599998</c:v>
                </c:pt>
                <c:pt idx="3975">
                  <c:v>79.52011590559998</c:v>
                </c:pt>
                <c:pt idx="3976">
                  <c:v>79.540115905600075</c:v>
                </c:pt>
                <c:pt idx="3977">
                  <c:v>79.560115905600057</c:v>
                </c:pt>
                <c:pt idx="3978">
                  <c:v>79.580115905599982</c:v>
                </c:pt>
                <c:pt idx="3979">
                  <c:v>79.600115905600006</c:v>
                </c:pt>
                <c:pt idx="3980">
                  <c:v>79.620115905600002</c:v>
                </c:pt>
                <c:pt idx="3981">
                  <c:v>79.640115905599998</c:v>
                </c:pt>
                <c:pt idx="3982">
                  <c:v>79.66011590559998</c:v>
                </c:pt>
                <c:pt idx="3983">
                  <c:v>79.680115905600005</c:v>
                </c:pt>
                <c:pt idx="3984">
                  <c:v>79.700115905600057</c:v>
                </c:pt>
                <c:pt idx="3985">
                  <c:v>79.720115905599982</c:v>
                </c:pt>
                <c:pt idx="3986">
                  <c:v>79.740115905600078</c:v>
                </c:pt>
                <c:pt idx="3987">
                  <c:v>79.76011590560006</c:v>
                </c:pt>
                <c:pt idx="3988">
                  <c:v>79.780115905599999</c:v>
                </c:pt>
                <c:pt idx="3989">
                  <c:v>79.800115905599981</c:v>
                </c:pt>
                <c:pt idx="3990">
                  <c:v>79.820115905600005</c:v>
                </c:pt>
                <c:pt idx="3991">
                  <c:v>79.840115905600058</c:v>
                </c:pt>
                <c:pt idx="3992">
                  <c:v>79.860115905599983</c:v>
                </c:pt>
                <c:pt idx="3993">
                  <c:v>79.880115905599979</c:v>
                </c:pt>
                <c:pt idx="3994">
                  <c:v>79.900115905600074</c:v>
                </c:pt>
                <c:pt idx="3995">
                  <c:v>79.920115905599999</c:v>
                </c:pt>
                <c:pt idx="3996">
                  <c:v>79.940115905599995</c:v>
                </c:pt>
                <c:pt idx="3997">
                  <c:v>79.960115905600077</c:v>
                </c:pt>
                <c:pt idx="3998">
                  <c:v>79.980115905600059</c:v>
                </c:pt>
                <c:pt idx="3999">
                  <c:v>80.000115905599998</c:v>
                </c:pt>
                <c:pt idx="4000">
                  <c:v>80.02011590559998</c:v>
                </c:pt>
                <c:pt idx="4001">
                  <c:v>80.040115905600075</c:v>
                </c:pt>
                <c:pt idx="4002">
                  <c:v>80.060115905600057</c:v>
                </c:pt>
                <c:pt idx="4003">
                  <c:v>80.080115905599982</c:v>
                </c:pt>
                <c:pt idx="4004">
                  <c:v>80.100115905600006</c:v>
                </c:pt>
                <c:pt idx="4005">
                  <c:v>80.120115905600002</c:v>
                </c:pt>
                <c:pt idx="4006">
                  <c:v>80.140115905599998</c:v>
                </c:pt>
                <c:pt idx="4007">
                  <c:v>80.16011590559998</c:v>
                </c:pt>
                <c:pt idx="4008">
                  <c:v>80.180115905600005</c:v>
                </c:pt>
                <c:pt idx="4009">
                  <c:v>80.200115905600057</c:v>
                </c:pt>
                <c:pt idx="4010">
                  <c:v>80.220115905599982</c:v>
                </c:pt>
                <c:pt idx="4011">
                  <c:v>80.240115905600078</c:v>
                </c:pt>
                <c:pt idx="4012">
                  <c:v>80.26011590560006</c:v>
                </c:pt>
                <c:pt idx="4013">
                  <c:v>80.280115905599999</c:v>
                </c:pt>
                <c:pt idx="4014">
                  <c:v>80.300115905599981</c:v>
                </c:pt>
                <c:pt idx="4015">
                  <c:v>80.320115905600005</c:v>
                </c:pt>
                <c:pt idx="4016">
                  <c:v>80.340115905600058</c:v>
                </c:pt>
                <c:pt idx="4017">
                  <c:v>80.360115905599983</c:v>
                </c:pt>
                <c:pt idx="4018">
                  <c:v>80.380115905599979</c:v>
                </c:pt>
                <c:pt idx="4019">
                  <c:v>80.400115905600074</c:v>
                </c:pt>
                <c:pt idx="4020">
                  <c:v>80.420115905599999</c:v>
                </c:pt>
                <c:pt idx="4021">
                  <c:v>80.440115905599995</c:v>
                </c:pt>
                <c:pt idx="4022">
                  <c:v>80.460115905600077</c:v>
                </c:pt>
                <c:pt idx="4023">
                  <c:v>80.480115905600059</c:v>
                </c:pt>
                <c:pt idx="4024">
                  <c:v>80.500115905599998</c:v>
                </c:pt>
                <c:pt idx="4025">
                  <c:v>80.52011590559998</c:v>
                </c:pt>
                <c:pt idx="4026">
                  <c:v>80.540115905600075</c:v>
                </c:pt>
                <c:pt idx="4027">
                  <c:v>80.560115905600057</c:v>
                </c:pt>
                <c:pt idx="4028">
                  <c:v>80.580115905599982</c:v>
                </c:pt>
                <c:pt idx="4029">
                  <c:v>80.600115905600006</c:v>
                </c:pt>
                <c:pt idx="4030">
                  <c:v>80.620115905600002</c:v>
                </c:pt>
                <c:pt idx="4031">
                  <c:v>80.640115905599998</c:v>
                </c:pt>
                <c:pt idx="4032">
                  <c:v>80.66011590559998</c:v>
                </c:pt>
                <c:pt idx="4033">
                  <c:v>80.680115905600005</c:v>
                </c:pt>
                <c:pt idx="4034">
                  <c:v>80.700115905600057</c:v>
                </c:pt>
                <c:pt idx="4035">
                  <c:v>80.720115905599982</c:v>
                </c:pt>
                <c:pt idx="4036">
                  <c:v>80.740115905600078</c:v>
                </c:pt>
                <c:pt idx="4037">
                  <c:v>80.76011590560006</c:v>
                </c:pt>
                <c:pt idx="4038">
                  <c:v>80.780115905599999</c:v>
                </c:pt>
                <c:pt idx="4039">
                  <c:v>80.800115905599981</c:v>
                </c:pt>
                <c:pt idx="4040">
                  <c:v>80.820115905600005</c:v>
                </c:pt>
                <c:pt idx="4041">
                  <c:v>80.840115905600058</c:v>
                </c:pt>
                <c:pt idx="4042">
                  <c:v>80.860115905599983</c:v>
                </c:pt>
                <c:pt idx="4043">
                  <c:v>80.880115905599979</c:v>
                </c:pt>
                <c:pt idx="4044">
                  <c:v>80.900115905600074</c:v>
                </c:pt>
                <c:pt idx="4045">
                  <c:v>80.920115905599999</c:v>
                </c:pt>
                <c:pt idx="4046">
                  <c:v>80.940115905599995</c:v>
                </c:pt>
                <c:pt idx="4047">
                  <c:v>80.960115905600077</c:v>
                </c:pt>
                <c:pt idx="4048">
                  <c:v>80.980115905600059</c:v>
                </c:pt>
                <c:pt idx="4049">
                  <c:v>81.000115905599998</c:v>
                </c:pt>
                <c:pt idx="4050">
                  <c:v>81.02011590559998</c:v>
                </c:pt>
                <c:pt idx="4051">
                  <c:v>81.040115905600075</c:v>
                </c:pt>
                <c:pt idx="4052">
                  <c:v>81.060115905600057</c:v>
                </c:pt>
                <c:pt idx="4053">
                  <c:v>81.080115905599982</c:v>
                </c:pt>
                <c:pt idx="4054">
                  <c:v>81.100115905600006</c:v>
                </c:pt>
                <c:pt idx="4055">
                  <c:v>81.120115905600002</c:v>
                </c:pt>
                <c:pt idx="4056">
                  <c:v>81.140115905599998</c:v>
                </c:pt>
                <c:pt idx="4057">
                  <c:v>81.16011590559998</c:v>
                </c:pt>
                <c:pt idx="4058">
                  <c:v>81.180115905600005</c:v>
                </c:pt>
                <c:pt idx="4059">
                  <c:v>81.200115905600057</c:v>
                </c:pt>
                <c:pt idx="4060">
                  <c:v>81.220115905599982</c:v>
                </c:pt>
                <c:pt idx="4061">
                  <c:v>81.240115905600078</c:v>
                </c:pt>
                <c:pt idx="4062">
                  <c:v>81.26011590560006</c:v>
                </c:pt>
                <c:pt idx="4063">
                  <c:v>81.280115905599999</c:v>
                </c:pt>
                <c:pt idx="4064">
                  <c:v>81.300115905599981</c:v>
                </c:pt>
                <c:pt idx="4065">
                  <c:v>81.320115905600005</c:v>
                </c:pt>
                <c:pt idx="4066">
                  <c:v>81.340115905600058</c:v>
                </c:pt>
                <c:pt idx="4067">
                  <c:v>81.360115905599983</c:v>
                </c:pt>
                <c:pt idx="4068">
                  <c:v>81.380115905599979</c:v>
                </c:pt>
                <c:pt idx="4069">
                  <c:v>81.400115905600074</c:v>
                </c:pt>
                <c:pt idx="4070">
                  <c:v>81.420115905599999</c:v>
                </c:pt>
                <c:pt idx="4071">
                  <c:v>81.440115905599995</c:v>
                </c:pt>
                <c:pt idx="4072">
                  <c:v>81.460115905600077</c:v>
                </c:pt>
                <c:pt idx="4073">
                  <c:v>81.480115905600059</c:v>
                </c:pt>
                <c:pt idx="4074">
                  <c:v>81.500115905599998</c:v>
                </c:pt>
                <c:pt idx="4075">
                  <c:v>81.52011590559998</c:v>
                </c:pt>
                <c:pt idx="4076">
                  <c:v>81.540115905600075</c:v>
                </c:pt>
                <c:pt idx="4077">
                  <c:v>81.560115905600057</c:v>
                </c:pt>
                <c:pt idx="4078">
                  <c:v>81.580115905599982</c:v>
                </c:pt>
                <c:pt idx="4079">
                  <c:v>81.600115905600006</c:v>
                </c:pt>
                <c:pt idx="4080">
                  <c:v>81.620115905600002</c:v>
                </c:pt>
                <c:pt idx="4081">
                  <c:v>81.640115905599998</c:v>
                </c:pt>
                <c:pt idx="4082">
                  <c:v>81.66011590559998</c:v>
                </c:pt>
                <c:pt idx="4083">
                  <c:v>81.680115905600005</c:v>
                </c:pt>
                <c:pt idx="4084">
                  <c:v>81.700115905600057</c:v>
                </c:pt>
                <c:pt idx="4085">
                  <c:v>81.720115905599982</c:v>
                </c:pt>
                <c:pt idx="4086">
                  <c:v>81.740115905600078</c:v>
                </c:pt>
                <c:pt idx="4087">
                  <c:v>81.76011590560006</c:v>
                </c:pt>
                <c:pt idx="4088">
                  <c:v>81.780115905599999</c:v>
                </c:pt>
                <c:pt idx="4089">
                  <c:v>81.800115905599981</c:v>
                </c:pt>
                <c:pt idx="4090">
                  <c:v>81.820115905600005</c:v>
                </c:pt>
                <c:pt idx="4091">
                  <c:v>81.840115905600058</c:v>
                </c:pt>
                <c:pt idx="4092">
                  <c:v>81.860115905599983</c:v>
                </c:pt>
                <c:pt idx="4093">
                  <c:v>81.880115905599979</c:v>
                </c:pt>
                <c:pt idx="4094">
                  <c:v>81.900115905600074</c:v>
                </c:pt>
                <c:pt idx="4095">
                  <c:v>81.920115905599999</c:v>
                </c:pt>
                <c:pt idx="4096">
                  <c:v>81.940115905599995</c:v>
                </c:pt>
                <c:pt idx="4097">
                  <c:v>81.960115905600077</c:v>
                </c:pt>
                <c:pt idx="4098">
                  <c:v>81.980115905600059</c:v>
                </c:pt>
                <c:pt idx="4099">
                  <c:v>82.000115905599998</c:v>
                </c:pt>
                <c:pt idx="4100">
                  <c:v>82.02011590559998</c:v>
                </c:pt>
                <c:pt idx="4101">
                  <c:v>82.040115905600075</c:v>
                </c:pt>
                <c:pt idx="4102">
                  <c:v>82.060115905600057</c:v>
                </c:pt>
                <c:pt idx="4103">
                  <c:v>82.080115905599982</c:v>
                </c:pt>
                <c:pt idx="4104">
                  <c:v>82.100115905600006</c:v>
                </c:pt>
                <c:pt idx="4105">
                  <c:v>82.120115905600002</c:v>
                </c:pt>
                <c:pt idx="4106">
                  <c:v>82.140115905599998</c:v>
                </c:pt>
                <c:pt idx="4107">
                  <c:v>82.16011590559998</c:v>
                </c:pt>
                <c:pt idx="4108">
                  <c:v>82.180115905600005</c:v>
                </c:pt>
                <c:pt idx="4109">
                  <c:v>82.200115905600057</c:v>
                </c:pt>
                <c:pt idx="4110">
                  <c:v>82.220115905599982</c:v>
                </c:pt>
                <c:pt idx="4111">
                  <c:v>82.240115905600078</c:v>
                </c:pt>
                <c:pt idx="4112">
                  <c:v>82.26011590560006</c:v>
                </c:pt>
                <c:pt idx="4113">
                  <c:v>82.280115905599999</c:v>
                </c:pt>
                <c:pt idx="4114">
                  <c:v>82.300115905599981</c:v>
                </c:pt>
                <c:pt idx="4115">
                  <c:v>82.320115905600005</c:v>
                </c:pt>
                <c:pt idx="4116">
                  <c:v>82.340115905600058</c:v>
                </c:pt>
                <c:pt idx="4117">
                  <c:v>82.360115905599983</c:v>
                </c:pt>
                <c:pt idx="4118">
                  <c:v>82.380115905599979</c:v>
                </c:pt>
                <c:pt idx="4119">
                  <c:v>82.400115905600074</c:v>
                </c:pt>
                <c:pt idx="4120">
                  <c:v>82.420115905599999</c:v>
                </c:pt>
                <c:pt idx="4121">
                  <c:v>82.440115905599995</c:v>
                </c:pt>
                <c:pt idx="4122">
                  <c:v>82.460115905600077</c:v>
                </c:pt>
                <c:pt idx="4123">
                  <c:v>82.480115905600059</c:v>
                </c:pt>
                <c:pt idx="4124">
                  <c:v>82.500115905599998</c:v>
                </c:pt>
                <c:pt idx="4125">
                  <c:v>82.52011590559998</c:v>
                </c:pt>
                <c:pt idx="4126">
                  <c:v>82.540115905600075</c:v>
                </c:pt>
                <c:pt idx="4127">
                  <c:v>82.560115905600057</c:v>
                </c:pt>
                <c:pt idx="4128">
                  <c:v>82.580115905599982</c:v>
                </c:pt>
                <c:pt idx="4129">
                  <c:v>82.600115905600006</c:v>
                </c:pt>
                <c:pt idx="4130">
                  <c:v>82.620115905600002</c:v>
                </c:pt>
                <c:pt idx="4131">
                  <c:v>82.640115905599998</c:v>
                </c:pt>
                <c:pt idx="4132">
                  <c:v>82.66011590559998</c:v>
                </c:pt>
                <c:pt idx="4133">
                  <c:v>82.680115905600005</c:v>
                </c:pt>
                <c:pt idx="4134">
                  <c:v>82.700115905600057</c:v>
                </c:pt>
                <c:pt idx="4135">
                  <c:v>82.720115905599982</c:v>
                </c:pt>
                <c:pt idx="4136">
                  <c:v>82.740115905600078</c:v>
                </c:pt>
                <c:pt idx="4137">
                  <c:v>82.76011590560006</c:v>
                </c:pt>
                <c:pt idx="4138">
                  <c:v>82.780115905599999</c:v>
                </c:pt>
                <c:pt idx="4139">
                  <c:v>82.800115905599981</c:v>
                </c:pt>
                <c:pt idx="4140">
                  <c:v>82.820115905600005</c:v>
                </c:pt>
                <c:pt idx="4141">
                  <c:v>82.840115905600058</c:v>
                </c:pt>
                <c:pt idx="4142">
                  <c:v>82.860115905599983</c:v>
                </c:pt>
                <c:pt idx="4143">
                  <c:v>82.880115905599979</c:v>
                </c:pt>
                <c:pt idx="4144">
                  <c:v>82.900115905600074</c:v>
                </c:pt>
                <c:pt idx="4145">
                  <c:v>82.920115905599999</c:v>
                </c:pt>
                <c:pt idx="4146">
                  <c:v>82.940115905599995</c:v>
                </c:pt>
                <c:pt idx="4147">
                  <c:v>82.960115905600077</c:v>
                </c:pt>
                <c:pt idx="4148">
                  <c:v>82.980115905600059</c:v>
                </c:pt>
                <c:pt idx="4149">
                  <c:v>83.000115905599998</c:v>
                </c:pt>
                <c:pt idx="4150">
                  <c:v>83.02011590559998</c:v>
                </c:pt>
                <c:pt idx="4151">
                  <c:v>83.040115905600075</c:v>
                </c:pt>
                <c:pt idx="4152">
                  <c:v>83.060115905600057</c:v>
                </c:pt>
                <c:pt idx="4153">
                  <c:v>83.080115905599982</c:v>
                </c:pt>
                <c:pt idx="4154">
                  <c:v>83.100115905600006</c:v>
                </c:pt>
                <c:pt idx="4155">
                  <c:v>83.120115905600002</c:v>
                </c:pt>
                <c:pt idx="4156">
                  <c:v>83.140115905599998</c:v>
                </c:pt>
                <c:pt idx="4157">
                  <c:v>83.16011590559998</c:v>
                </c:pt>
                <c:pt idx="4158">
                  <c:v>83.180115905600005</c:v>
                </c:pt>
                <c:pt idx="4159">
                  <c:v>83.200115905600057</c:v>
                </c:pt>
                <c:pt idx="4160">
                  <c:v>83.220115905599982</c:v>
                </c:pt>
                <c:pt idx="4161">
                  <c:v>83.240115905600078</c:v>
                </c:pt>
                <c:pt idx="4162">
                  <c:v>83.26011590560006</c:v>
                </c:pt>
                <c:pt idx="4163">
                  <c:v>83.280115905599999</c:v>
                </c:pt>
                <c:pt idx="4164">
                  <c:v>83.300115905599981</c:v>
                </c:pt>
                <c:pt idx="4165">
                  <c:v>83.320115905600005</c:v>
                </c:pt>
                <c:pt idx="4166">
                  <c:v>83.340115905600058</c:v>
                </c:pt>
                <c:pt idx="4167">
                  <c:v>83.360115905599983</c:v>
                </c:pt>
                <c:pt idx="4168">
                  <c:v>83.380115905599979</c:v>
                </c:pt>
                <c:pt idx="4169">
                  <c:v>83.400115905600074</c:v>
                </c:pt>
                <c:pt idx="4170">
                  <c:v>83.420115905599999</c:v>
                </c:pt>
                <c:pt idx="4171">
                  <c:v>83.440115905599995</c:v>
                </c:pt>
                <c:pt idx="4172">
                  <c:v>83.460115905600077</c:v>
                </c:pt>
                <c:pt idx="4173">
                  <c:v>83.480115905600059</c:v>
                </c:pt>
                <c:pt idx="4174">
                  <c:v>83.500115905599998</c:v>
                </c:pt>
                <c:pt idx="4175">
                  <c:v>83.52011590559998</c:v>
                </c:pt>
                <c:pt idx="4176">
                  <c:v>83.540115905600075</c:v>
                </c:pt>
                <c:pt idx="4177">
                  <c:v>83.560115905600057</c:v>
                </c:pt>
                <c:pt idx="4178">
                  <c:v>83.580115905599982</c:v>
                </c:pt>
                <c:pt idx="4179">
                  <c:v>83.600115905600006</c:v>
                </c:pt>
                <c:pt idx="4180">
                  <c:v>83.620115905600002</c:v>
                </c:pt>
                <c:pt idx="4181">
                  <c:v>83.640115905599998</c:v>
                </c:pt>
                <c:pt idx="4182">
                  <c:v>83.66011590559998</c:v>
                </c:pt>
                <c:pt idx="4183">
                  <c:v>83.680115905600005</c:v>
                </c:pt>
                <c:pt idx="4184">
                  <c:v>83.700115905600057</c:v>
                </c:pt>
                <c:pt idx="4185">
                  <c:v>83.720115905599982</c:v>
                </c:pt>
                <c:pt idx="4186">
                  <c:v>83.740115905600078</c:v>
                </c:pt>
                <c:pt idx="4187">
                  <c:v>83.76011590560006</c:v>
                </c:pt>
                <c:pt idx="4188">
                  <c:v>83.780115905599999</c:v>
                </c:pt>
                <c:pt idx="4189">
                  <c:v>83.800115905599981</c:v>
                </c:pt>
                <c:pt idx="4190">
                  <c:v>83.820115905600005</c:v>
                </c:pt>
                <c:pt idx="4191">
                  <c:v>83.840115905600058</c:v>
                </c:pt>
                <c:pt idx="4192">
                  <c:v>83.860115905599983</c:v>
                </c:pt>
                <c:pt idx="4193">
                  <c:v>83.880115905599979</c:v>
                </c:pt>
                <c:pt idx="4194">
                  <c:v>83.900115905600074</c:v>
                </c:pt>
                <c:pt idx="4195">
                  <c:v>83.920115905599999</c:v>
                </c:pt>
                <c:pt idx="4196">
                  <c:v>83.940115905599995</c:v>
                </c:pt>
                <c:pt idx="4197">
                  <c:v>83.960115905600077</c:v>
                </c:pt>
                <c:pt idx="4198">
                  <c:v>83.980115905600059</c:v>
                </c:pt>
                <c:pt idx="4199">
                  <c:v>84.000115905599998</c:v>
                </c:pt>
                <c:pt idx="4200">
                  <c:v>84.02011590559998</c:v>
                </c:pt>
                <c:pt idx="4201">
                  <c:v>84.040115905600075</c:v>
                </c:pt>
                <c:pt idx="4202">
                  <c:v>84.060115905600057</c:v>
                </c:pt>
                <c:pt idx="4203">
                  <c:v>84.080115905599982</c:v>
                </c:pt>
                <c:pt idx="4204">
                  <c:v>84.100115905600006</c:v>
                </c:pt>
                <c:pt idx="4205">
                  <c:v>84.120115905600002</c:v>
                </c:pt>
                <c:pt idx="4206">
                  <c:v>84.140115905599998</c:v>
                </c:pt>
                <c:pt idx="4207">
                  <c:v>84.16011590559998</c:v>
                </c:pt>
                <c:pt idx="4208">
                  <c:v>84.180115905600005</c:v>
                </c:pt>
                <c:pt idx="4209">
                  <c:v>84.200115905600057</c:v>
                </c:pt>
                <c:pt idx="4210">
                  <c:v>84.220115905599982</c:v>
                </c:pt>
                <c:pt idx="4211">
                  <c:v>84.240115905600078</c:v>
                </c:pt>
                <c:pt idx="4212">
                  <c:v>84.26011590560006</c:v>
                </c:pt>
                <c:pt idx="4213">
                  <c:v>84.280115905599999</c:v>
                </c:pt>
                <c:pt idx="4214">
                  <c:v>84.300115905599981</c:v>
                </c:pt>
                <c:pt idx="4215">
                  <c:v>84.320115905600005</c:v>
                </c:pt>
                <c:pt idx="4216">
                  <c:v>84.340115905600058</c:v>
                </c:pt>
                <c:pt idx="4217">
                  <c:v>84.360115905599983</c:v>
                </c:pt>
                <c:pt idx="4218">
                  <c:v>84.380115905599979</c:v>
                </c:pt>
                <c:pt idx="4219">
                  <c:v>84.400115905600074</c:v>
                </c:pt>
                <c:pt idx="4220">
                  <c:v>84.420115905599999</c:v>
                </c:pt>
                <c:pt idx="4221">
                  <c:v>84.440115905599995</c:v>
                </c:pt>
                <c:pt idx="4222">
                  <c:v>84.460115905600077</c:v>
                </c:pt>
                <c:pt idx="4223">
                  <c:v>84.480115905600059</c:v>
                </c:pt>
                <c:pt idx="4224">
                  <c:v>84.500115905599998</c:v>
                </c:pt>
                <c:pt idx="4225">
                  <c:v>84.52011590559998</c:v>
                </c:pt>
                <c:pt idx="4226">
                  <c:v>84.540115905600075</c:v>
                </c:pt>
                <c:pt idx="4227">
                  <c:v>84.560115905600057</c:v>
                </c:pt>
                <c:pt idx="4228">
                  <c:v>84.580115905599982</c:v>
                </c:pt>
                <c:pt idx="4229">
                  <c:v>84.600115905600006</c:v>
                </c:pt>
                <c:pt idx="4230">
                  <c:v>84.620115905600002</c:v>
                </c:pt>
                <c:pt idx="4231">
                  <c:v>84.640115905599998</c:v>
                </c:pt>
                <c:pt idx="4232">
                  <c:v>84.66011590559998</c:v>
                </c:pt>
                <c:pt idx="4233">
                  <c:v>84.680115905600005</c:v>
                </c:pt>
                <c:pt idx="4234">
                  <c:v>84.700115905600057</c:v>
                </c:pt>
                <c:pt idx="4235">
                  <c:v>84.720115905599982</c:v>
                </c:pt>
                <c:pt idx="4236">
                  <c:v>84.740115905600078</c:v>
                </c:pt>
                <c:pt idx="4237">
                  <c:v>84.76011590560006</c:v>
                </c:pt>
                <c:pt idx="4238">
                  <c:v>84.780115905599999</c:v>
                </c:pt>
                <c:pt idx="4239">
                  <c:v>84.800115905599981</c:v>
                </c:pt>
                <c:pt idx="4240">
                  <c:v>84.820115905600005</c:v>
                </c:pt>
                <c:pt idx="4241">
                  <c:v>84.840115905600058</c:v>
                </c:pt>
                <c:pt idx="4242">
                  <c:v>84.860115905599983</c:v>
                </c:pt>
                <c:pt idx="4243">
                  <c:v>84.880115905599979</c:v>
                </c:pt>
                <c:pt idx="4244">
                  <c:v>84.900115905600074</c:v>
                </c:pt>
                <c:pt idx="4245">
                  <c:v>84.920115905599999</c:v>
                </c:pt>
                <c:pt idx="4246">
                  <c:v>84.940115905599995</c:v>
                </c:pt>
                <c:pt idx="4247">
                  <c:v>84.960115905600077</c:v>
                </c:pt>
                <c:pt idx="4248">
                  <c:v>84.980115905600059</c:v>
                </c:pt>
                <c:pt idx="4249">
                  <c:v>85.000115905599998</c:v>
                </c:pt>
                <c:pt idx="4250">
                  <c:v>85.02011590559998</c:v>
                </c:pt>
                <c:pt idx="4251">
                  <c:v>85.040115905600075</c:v>
                </c:pt>
                <c:pt idx="4252">
                  <c:v>85.060115905600057</c:v>
                </c:pt>
                <c:pt idx="4253">
                  <c:v>85.080115905599982</c:v>
                </c:pt>
                <c:pt idx="4254">
                  <c:v>85.100115905600006</c:v>
                </c:pt>
                <c:pt idx="4255">
                  <c:v>85.120115905600002</c:v>
                </c:pt>
                <c:pt idx="4256">
                  <c:v>85.140115905599998</c:v>
                </c:pt>
                <c:pt idx="4257">
                  <c:v>85.16011590559998</c:v>
                </c:pt>
                <c:pt idx="4258">
                  <c:v>85.180115905600005</c:v>
                </c:pt>
                <c:pt idx="4259">
                  <c:v>85.200115905600057</c:v>
                </c:pt>
                <c:pt idx="4260">
                  <c:v>85.220115905599982</c:v>
                </c:pt>
                <c:pt idx="4261">
                  <c:v>85.240115905600078</c:v>
                </c:pt>
                <c:pt idx="4262">
                  <c:v>85.26011590560006</c:v>
                </c:pt>
                <c:pt idx="4263">
                  <c:v>85.280115905599999</c:v>
                </c:pt>
                <c:pt idx="4264">
                  <c:v>85.300115905599981</c:v>
                </c:pt>
                <c:pt idx="4265">
                  <c:v>85.320115905600005</c:v>
                </c:pt>
                <c:pt idx="4266">
                  <c:v>85.340115905600058</c:v>
                </c:pt>
                <c:pt idx="4267">
                  <c:v>85.360115905599983</c:v>
                </c:pt>
                <c:pt idx="4268">
                  <c:v>85.380115905599979</c:v>
                </c:pt>
                <c:pt idx="4269">
                  <c:v>85.400115905600074</c:v>
                </c:pt>
                <c:pt idx="4270">
                  <c:v>85.420115905599999</c:v>
                </c:pt>
                <c:pt idx="4271">
                  <c:v>85.440115905599995</c:v>
                </c:pt>
                <c:pt idx="4272">
                  <c:v>85.460115905600077</c:v>
                </c:pt>
                <c:pt idx="4273">
                  <c:v>85.480115905600059</c:v>
                </c:pt>
                <c:pt idx="4274">
                  <c:v>85.500115905599998</c:v>
                </c:pt>
                <c:pt idx="4275">
                  <c:v>85.52011590559998</c:v>
                </c:pt>
                <c:pt idx="4276">
                  <c:v>85.540115905600075</c:v>
                </c:pt>
                <c:pt idx="4277">
                  <c:v>85.560115905600057</c:v>
                </c:pt>
                <c:pt idx="4278">
                  <c:v>85.580115905599982</c:v>
                </c:pt>
                <c:pt idx="4279">
                  <c:v>85.600115905600006</c:v>
                </c:pt>
                <c:pt idx="4280">
                  <c:v>85.620115905600002</c:v>
                </c:pt>
                <c:pt idx="4281">
                  <c:v>85.640115905599998</c:v>
                </c:pt>
                <c:pt idx="4282">
                  <c:v>85.66011590559998</c:v>
                </c:pt>
                <c:pt idx="4283">
                  <c:v>85.680115905600005</c:v>
                </c:pt>
                <c:pt idx="4284">
                  <c:v>85.700115905600057</c:v>
                </c:pt>
                <c:pt idx="4285">
                  <c:v>85.720115905599982</c:v>
                </c:pt>
                <c:pt idx="4286">
                  <c:v>85.740115905600078</c:v>
                </c:pt>
                <c:pt idx="4287">
                  <c:v>85.76011590560006</c:v>
                </c:pt>
                <c:pt idx="4288">
                  <c:v>85.780115905599999</c:v>
                </c:pt>
                <c:pt idx="4289">
                  <c:v>85.800115905599981</c:v>
                </c:pt>
                <c:pt idx="4290">
                  <c:v>85.820115905600005</c:v>
                </c:pt>
                <c:pt idx="4291">
                  <c:v>85.840115905600058</c:v>
                </c:pt>
                <c:pt idx="4292">
                  <c:v>85.860115905599983</c:v>
                </c:pt>
                <c:pt idx="4293">
                  <c:v>85.880115905599979</c:v>
                </c:pt>
                <c:pt idx="4294">
                  <c:v>85.900115905600074</c:v>
                </c:pt>
                <c:pt idx="4295">
                  <c:v>85.920115905599999</c:v>
                </c:pt>
                <c:pt idx="4296">
                  <c:v>85.940115905599995</c:v>
                </c:pt>
                <c:pt idx="4297">
                  <c:v>85.960115905600077</c:v>
                </c:pt>
                <c:pt idx="4298">
                  <c:v>85.980115905600059</c:v>
                </c:pt>
                <c:pt idx="4299">
                  <c:v>86.000115905599998</c:v>
                </c:pt>
                <c:pt idx="4300">
                  <c:v>86.02011590559998</c:v>
                </c:pt>
                <c:pt idx="4301">
                  <c:v>86.040115905600075</c:v>
                </c:pt>
                <c:pt idx="4302">
                  <c:v>86.060115905600057</c:v>
                </c:pt>
                <c:pt idx="4303">
                  <c:v>86.080115905599982</c:v>
                </c:pt>
                <c:pt idx="4304">
                  <c:v>86.100115905600006</c:v>
                </c:pt>
                <c:pt idx="4305">
                  <c:v>86.120115905600002</c:v>
                </c:pt>
                <c:pt idx="4306">
                  <c:v>86.140115905599998</c:v>
                </c:pt>
                <c:pt idx="4307">
                  <c:v>86.16011590559998</c:v>
                </c:pt>
                <c:pt idx="4308">
                  <c:v>86.180115905600005</c:v>
                </c:pt>
                <c:pt idx="4309">
                  <c:v>86.200115905600057</c:v>
                </c:pt>
                <c:pt idx="4310">
                  <c:v>86.220115905599982</c:v>
                </c:pt>
                <c:pt idx="4311">
                  <c:v>86.240115905600078</c:v>
                </c:pt>
                <c:pt idx="4312">
                  <c:v>86.26011590560006</c:v>
                </c:pt>
                <c:pt idx="4313">
                  <c:v>86.280115905599999</c:v>
                </c:pt>
                <c:pt idx="4314">
                  <c:v>86.300115905599981</c:v>
                </c:pt>
                <c:pt idx="4315">
                  <c:v>86.320115905600005</c:v>
                </c:pt>
                <c:pt idx="4316">
                  <c:v>86.340115905600058</c:v>
                </c:pt>
                <c:pt idx="4317">
                  <c:v>86.360115905599983</c:v>
                </c:pt>
                <c:pt idx="4318">
                  <c:v>86.380115905599979</c:v>
                </c:pt>
                <c:pt idx="4319">
                  <c:v>86.400115905600074</c:v>
                </c:pt>
                <c:pt idx="4320">
                  <c:v>86.420115905599999</c:v>
                </c:pt>
                <c:pt idx="4321">
                  <c:v>86.440115905599995</c:v>
                </c:pt>
                <c:pt idx="4322">
                  <c:v>86.460115905600077</c:v>
                </c:pt>
                <c:pt idx="4323">
                  <c:v>86.480115905600059</c:v>
                </c:pt>
                <c:pt idx="4324">
                  <c:v>86.500115905599998</c:v>
                </c:pt>
                <c:pt idx="4325">
                  <c:v>86.52011590559998</c:v>
                </c:pt>
                <c:pt idx="4326">
                  <c:v>86.540115905600075</c:v>
                </c:pt>
                <c:pt idx="4327">
                  <c:v>86.560115905600057</c:v>
                </c:pt>
                <c:pt idx="4328">
                  <c:v>86.580115905599982</c:v>
                </c:pt>
                <c:pt idx="4329">
                  <c:v>86.600115905600006</c:v>
                </c:pt>
                <c:pt idx="4330">
                  <c:v>86.620115905600002</c:v>
                </c:pt>
                <c:pt idx="4331">
                  <c:v>86.640115905599998</c:v>
                </c:pt>
                <c:pt idx="4332">
                  <c:v>86.66011590559998</c:v>
                </c:pt>
                <c:pt idx="4333">
                  <c:v>86.680115905600005</c:v>
                </c:pt>
                <c:pt idx="4334">
                  <c:v>86.700115905600057</c:v>
                </c:pt>
                <c:pt idx="4335">
                  <c:v>86.720115905599982</c:v>
                </c:pt>
                <c:pt idx="4336">
                  <c:v>86.740115905600078</c:v>
                </c:pt>
                <c:pt idx="4337">
                  <c:v>86.76011590560006</c:v>
                </c:pt>
                <c:pt idx="4338">
                  <c:v>86.780115905599999</c:v>
                </c:pt>
                <c:pt idx="4339">
                  <c:v>86.800115905599981</c:v>
                </c:pt>
                <c:pt idx="4340">
                  <c:v>86.820115905600005</c:v>
                </c:pt>
                <c:pt idx="4341">
                  <c:v>86.840115905600058</c:v>
                </c:pt>
                <c:pt idx="4342">
                  <c:v>86.860115905599983</c:v>
                </c:pt>
                <c:pt idx="4343">
                  <c:v>86.880115905599979</c:v>
                </c:pt>
                <c:pt idx="4344">
                  <c:v>86.900115905600074</c:v>
                </c:pt>
                <c:pt idx="4345">
                  <c:v>86.920115905599999</c:v>
                </c:pt>
                <c:pt idx="4346">
                  <c:v>86.940115905599995</c:v>
                </c:pt>
                <c:pt idx="4347">
                  <c:v>86.960115905600077</c:v>
                </c:pt>
                <c:pt idx="4348">
                  <c:v>86.980115905600059</c:v>
                </c:pt>
                <c:pt idx="4349">
                  <c:v>87.000115905599998</c:v>
                </c:pt>
                <c:pt idx="4350">
                  <c:v>87.02011590559998</c:v>
                </c:pt>
                <c:pt idx="4351">
                  <c:v>87.040115905600075</c:v>
                </c:pt>
                <c:pt idx="4352">
                  <c:v>87.060115905600057</c:v>
                </c:pt>
                <c:pt idx="4353">
                  <c:v>87.080115905599982</c:v>
                </c:pt>
                <c:pt idx="4354">
                  <c:v>87.100115905600006</c:v>
                </c:pt>
                <c:pt idx="4355">
                  <c:v>87.120115905600002</c:v>
                </c:pt>
                <c:pt idx="4356">
                  <c:v>87.140115905599998</c:v>
                </c:pt>
                <c:pt idx="4357">
                  <c:v>87.16011590559998</c:v>
                </c:pt>
                <c:pt idx="4358">
                  <c:v>87.180115905600005</c:v>
                </c:pt>
                <c:pt idx="4359">
                  <c:v>87.200115905600057</c:v>
                </c:pt>
                <c:pt idx="4360">
                  <c:v>87.220115905599982</c:v>
                </c:pt>
                <c:pt idx="4361">
                  <c:v>87.240115905600078</c:v>
                </c:pt>
                <c:pt idx="4362">
                  <c:v>87.26011590560006</c:v>
                </c:pt>
                <c:pt idx="4363">
                  <c:v>87.280115905599999</c:v>
                </c:pt>
                <c:pt idx="4364">
                  <c:v>87.300115905599981</c:v>
                </c:pt>
                <c:pt idx="4365">
                  <c:v>87.320115905600005</c:v>
                </c:pt>
                <c:pt idx="4366">
                  <c:v>87.340115905600058</c:v>
                </c:pt>
                <c:pt idx="4367">
                  <c:v>87.360115905599983</c:v>
                </c:pt>
                <c:pt idx="4368">
                  <c:v>87.380115905599979</c:v>
                </c:pt>
                <c:pt idx="4369">
                  <c:v>87.400115905600074</c:v>
                </c:pt>
                <c:pt idx="4370">
                  <c:v>87.420115905599999</c:v>
                </c:pt>
                <c:pt idx="4371">
                  <c:v>87.440115905599995</c:v>
                </c:pt>
                <c:pt idx="4372">
                  <c:v>87.460115905600077</c:v>
                </c:pt>
                <c:pt idx="4373">
                  <c:v>87.480115905600059</c:v>
                </c:pt>
                <c:pt idx="4374">
                  <c:v>87.500115905599998</c:v>
                </c:pt>
                <c:pt idx="4375">
                  <c:v>87.52011590559998</c:v>
                </c:pt>
                <c:pt idx="4376">
                  <c:v>87.540115905600075</c:v>
                </c:pt>
                <c:pt idx="4377">
                  <c:v>87.560115905600057</c:v>
                </c:pt>
                <c:pt idx="4378">
                  <c:v>87.580115905599982</c:v>
                </c:pt>
                <c:pt idx="4379">
                  <c:v>87.600115905600006</c:v>
                </c:pt>
                <c:pt idx="4380">
                  <c:v>87.620115905600002</c:v>
                </c:pt>
                <c:pt idx="4381">
                  <c:v>87.640115905599998</c:v>
                </c:pt>
                <c:pt idx="4382">
                  <c:v>87.66011590559998</c:v>
                </c:pt>
                <c:pt idx="4383">
                  <c:v>87.680115905600005</c:v>
                </c:pt>
                <c:pt idx="4384">
                  <c:v>87.700115905600057</c:v>
                </c:pt>
                <c:pt idx="4385">
                  <c:v>87.720115905599982</c:v>
                </c:pt>
                <c:pt idx="4386">
                  <c:v>87.740115905600078</c:v>
                </c:pt>
                <c:pt idx="4387">
                  <c:v>87.76011590560006</c:v>
                </c:pt>
                <c:pt idx="4388">
                  <c:v>87.780115905599999</c:v>
                </c:pt>
                <c:pt idx="4389">
                  <c:v>87.800115905599981</c:v>
                </c:pt>
                <c:pt idx="4390">
                  <c:v>87.820115905600005</c:v>
                </c:pt>
                <c:pt idx="4391">
                  <c:v>87.840115905600058</c:v>
                </c:pt>
                <c:pt idx="4392">
                  <c:v>87.860115905599983</c:v>
                </c:pt>
                <c:pt idx="4393">
                  <c:v>87.880115905599979</c:v>
                </c:pt>
                <c:pt idx="4394">
                  <c:v>87.900115905600074</c:v>
                </c:pt>
                <c:pt idx="4395">
                  <c:v>87.920115905599999</c:v>
                </c:pt>
                <c:pt idx="4396">
                  <c:v>87.940115905599995</c:v>
                </c:pt>
                <c:pt idx="4397">
                  <c:v>87.960115905600077</c:v>
                </c:pt>
                <c:pt idx="4398">
                  <c:v>87.980115905600059</c:v>
                </c:pt>
                <c:pt idx="4399">
                  <c:v>88.000115905599998</c:v>
                </c:pt>
                <c:pt idx="4400">
                  <c:v>88.02011590559998</c:v>
                </c:pt>
                <c:pt idx="4401">
                  <c:v>88.040115905600075</c:v>
                </c:pt>
                <c:pt idx="4402">
                  <c:v>88.060115905600057</c:v>
                </c:pt>
                <c:pt idx="4403">
                  <c:v>88.080115905599982</c:v>
                </c:pt>
                <c:pt idx="4404">
                  <c:v>88.100115905600006</c:v>
                </c:pt>
                <c:pt idx="4405">
                  <c:v>88.120115905600002</c:v>
                </c:pt>
                <c:pt idx="4406">
                  <c:v>88.140115905599998</c:v>
                </c:pt>
                <c:pt idx="4407">
                  <c:v>88.16011590559998</c:v>
                </c:pt>
                <c:pt idx="4408">
                  <c:v>88.180115905600005</c:v>
                </c:pt>
                <c:pt idx="4409">
                  <c:v>88.200115905600057</c:v>
                </c:pt>
                <c:pt idx="4410">
                  <c:v>88.220115905599982</c:v>
                </c:pt>
                <c:pt idx="4411">
                  <c:v>88.240115905600078</c:v>
                </c:pt>
                <c:pt idx="4412">
                  <c:v>88.26011590560006</c:v>
                </c:pt>
                <c:pt idx="4413">
                  <c:v>88.280115905599999</c:v>
                </c:pt>
                <c:pt idx="4414">
                  <c:v>88.300115905599981</c:v>
                </c:pt>
                <c:pt idx="4415">
                  <c:v>88.320115905600005</c:v>
                </c:pt>
                <c:pt idx="4416">
                  <c:v>88.340115905600058</c:v>
                </c:pt>
                <c:pt idx="4417">
                  <c:v>88.360115905599983</c:v>
                </c:pt>
                <c:pt idx="4418">
                  <c:v>88.380115905599979</c:v>
                </c:pt>
                <c:pt idx="4419">
                  <c:v>88.400115905600074</c:v>
                </c:pt>
                <c:pt idx="4420">
                  <c:v>88.420115905599999</c:v>
                </c:pt>
                <c:pt idx="4421">
                  <c:v>88.440115905599995</c:v>
                </c:pt>
                <c:pt idx="4422">
                  <c:v>88.460115905600077</c:v>
                </c:pt>
                <c:pt idx="4423">
                  <c:v>88.480115905600059</c:v>
                </c:pt>
                <c:pt idx="4424">
                  <c:v>88.500115905599998</c:v>
                </c:pt>
                <c:pt idx="4425">
                  <c:v>88.52011590559998</c:v>
                </c:pt>
                <c:pt idx="4426">
                  <c:v>88.540115905600075</c:v>
                </c:pt>
                <c:pt idx="4427">
                  <c:v>88.560115905600057</c:v>
                </c:pt>
                <c:pt idx="4428">
                  <c:v>88.580115905599982</c:v>
                </c:pt>
                <c:pt idx="4429">
                  <c:v>88.600115905600006</c:v>
                </c:pt>
                <c:pt idx="4430">
                  <c:v>88.620115905600002</c:v>
                </c:pt>
                <c:pt idx="4431">
                  <c:v>88.640115905599998</c:v>
                </c:pt>
                <c:pt idx="4432">
                  <c:v>88.66011590559998</c:v>
                </c:pt>
                <c:pt idx="4433">
                  <c:v>88.680115905600005</c:v>
                </c:pt>
                <c:pt idx="4434">
                  <c:v>88.700115905600057</c:v>
                </c:pt>
                <c:pt idx="4435">
                  <c:v>88.720115905599982</c:v>
                </c:pt>
                <c:pt idx="4436">
                  <c:v>88.740115905600078</c:v>
                </c:pt>
                <c:pt idx="4437">
                  <c:v>88.76011590560006</c:v>
                </c:pt>
                <c:pt idx="4438">
                  <c:v>88.780115905599999</c:v>
                </c:pt>
                <c:pt idx="4439">
                  <c:v>88.800115905599981</c:v>
                </c:pt>
                <c:pt idx="4440">
                  <c:v>88.820115905600005</c:v>
                </c:pt>
                <c:pt idx="4441">
                  <c:v>88.840115905600058</c:v>
                </c:pt>
                <c:pt idx="4442">
                  <c:v>88.860115905599983</c:v>
                </c:pt>
                <c:pt idx="4443">
                  <c:v>88.880115905599979</c:v>
                </c:pt>
                <c:pt idx="4444">
                  <c:v>88.900115905600074</c:v>
                </c:pt>
                <c:pt idx="4445">
                  <c:v>88.920115905599999</c:v>
                </c:pt>
                <c:pt idx="4446">
                  <c:v>88.940115905599995</c:v>
                </c:pt>
                <c:pt idx="4447">
                  <c:v>88.960115905600077</c:v>
                </c:pt>
                <c:pt idx="4448">
                  <c:v>88.980115905600059</c:v>
                </c:pt>
                <c:pt idx="4449">
                  <c:v>89.000115905599998</c:v>
                </c:pt>
                <c:pt idx="4450">
                  <c:v>89.02011590559998</c:v>
                </c:pt>
                <c:pt idx="4451">
                  <c:v>89.040115905600075</c:v>
                </c:pt>
                <c:pt idx="4452">
                  <c:v>89.060115905600057</c:v>
                </c:pt>
                <c:pt idx="4453">
                  <c:v>89.080115905599982</c:v>
                </c:pt>
                <c:pt idx="4454">
                  <c:v>89.100115905600006</c:v>
                </c:pt>
                <c:pt idx="4455">
                  <c:v>89.120115905600002</c:v>
                </c:pt>
                <c:pt idx="4456">
                  <c:v>89.140115905599998</c:v>
                </c:pt>
                <c:pt idx="4457">
                  <c:v>89.16011590559998</c:v>
                </c:pt>
                <c:pt idx="4458">
                  <c:v>89.180115905600005</c:v>
                </c:pt>
                <c:pt idx="4459">
                  <c:v>89.200115905600057</c:v>
                </c:pt>
                <c:pt idx="4460">
                  <c:v>89.220115905599982</c:v>
                </c:pt>
                <c:pt idx="4461">
                  <c:v>89.240115905600078</c:v>
                </c:pt>
                <c:pt idx="4462">
                  <c:v>89.26011590560006</c:v>
                </c:pt>
                <c:pt idx="4463">
                  <c:v>89.280115905599999</c:v>
                </c:pt>
                <c:pt idx="4464">
                  <c:v>89.300115905599981</c:v>
                </c:pt>
                <c:pt idx="4465">
                  <c:v>89.320115905600005</c:v>
                </c:pt>
                <c:pt idx="4466">
                  <c:v>89.340115905600058</c:v>
                </c:pt>
                <c:pt idx="4467">
                  <c:v>89.360115905599983</c:v>
                </c:pt>
                <c:pt idx="4468">
                  <c:v>89.380115905599979</c:v>
                </c:pt>
                <c:pt idx="4469">
                  <c:v>89.400115905600074</c:v>
                </c:pt>
                <c:pt idx="4470">
                  <c:v>89.420115905599999</c:v>
                </c:pt>
                <c:pt idx="4471">
                  <c:v>89.440115905599995</c:v>
                </c:pt>
                <c:pt idx="4472">
                  <c:v>89.460115905600077</c:v>
                </c:pt>
                <c:pt idx="4473">
                  <c:v>89.480115905600059</c:v>
                </c:pt>
                <c:pt idx="4474">
                  <c:v>89.500115905599998</c:v>
                </c:pt>
                <c:pt idx="4475">
                  <c:v>89.52011590559998</c:v>
                </c:pt>
                <c:pt idx="4476">
                  <c:v>89.540115905600075</c:v>
                </c:pt>
                <c:pt idx="4477">
                  <c:v>89.560115905600057</c:v>
                </c:pt>
                <c:pt idx="4478">
                  <c:v>89.580115905599982</c:v>
                </c:pt>
                <c:pt idx="4479">
                  <c:v>89.600115905600006</c:v>
                </c:pt>
                <c:pt idx="4480">
                  <c:v>89.620115905600002</c:v>
                </c:pt>
                <c:pt idx="4481">
                  <c:v>89.640115905599998</c:v>
                </c:pt>
                <c:pt idx="4482">
                  <c:v>89.66011590559998</c:v>
                </c:pt>
                <c:pt idx="4483">
                  <c:v>89.680115905600005</c:v>
                </c:pt>
                <c:pt idx="4484">
                  <c:v>89.700115905600057</c:v>
                </c:pt>
                <c:pt idx="4485">
                  <c:v>89.720115905599982</c:v>
                </c:pt>
                <c:pt idx="4486">
                  <c:v>89.740115905600078</c:v>
                </c:pt>
                <c:pt idx="4487">
                  <c:v>89.76011590560006</c:v>
                </c:pt>
                <c:pt idx="4488">
                  <c:v>89.780115905599999</c:v>
                </c:pt>
                <c:pt idx="4489">
                  <c:v>89.800115905599981</c:v>
                </c:pt>
                <c:pt idx="4490">
                  <c:v>89.820115905600005</c:v>
                </c:pt>
                <c:pt idx="4491">
                  <c:v>89.840115905600058</c:v>
                </c:pt>
                <c:pt idx="4492">
                  <c:v>89.860115905599983</c:v>
                </c:pt>
                <c:pt idx="4493">
                  <c:v>89.880115905599979</c:v>
                </c:pt>
                <c:pt idx="4494">
                  <c:v>89.900115905600074</c:v>
                </c:pt>
                <c:pt idx="4495">
                  <c:v>89.920115905599999</c:v>
                </c:pt>
                <c:pt idx="4496">
                  <c:v>89.940115905599995</c:v>
                </c:pt>
                <c:pt idx="4497">
                  <c:v>89.960115905600077</c:v>
                </c:pt>
                <c:pt idx="4498">
                  <c:v>89.980115905600059</c:v>
                </c:pt>
                <c:pt idx="4499">
                  <c:v>90.000115905599998</c:v>
                </c:pt>
                <c:pt idx="4500">
                  <c:v>90.02011590559998</c:v>
                </c:pt>
                <c:pt idx="4501">
                  <c:v>90.040115905600075</c:v>
                </c:pt>
                <c:pt idx="4502">
                  <c:v>90.060115905600057</c:v>
                </c:pt>
                <c:pt idx="4503">
                  <c:v>90.080115905599982</c:v>
                </c:pt>
                <c:pt idx="4504">
                  <c:v>90.100115905600006</c:v>
                </c:pt>
                <c:pt idx="4505">
                  <c:v>90.120115905600002</c:v>
                </c:pt>
                <c:pt idx="4506">
                  <c:v>90.140115905599998</c:v>
                </c:pt>
                <c:pt idx="4507">
                  <c:v>90.16011590559998</c:v>
                </c:pt>
                <c:pt idx="4508">
                  <c:v>90.180115905600005</c:v>
                </c:pt>
                <c:pt idx="4509">
                  <c:v>90.200115905600057</c:v>
                </c:pt>
                <c:pt idx="4510">
                  <c:v>90.220115905599982</c:v>
                </c:pt>
                <c:pt idx="4511">
                  <c:v>90.240115905600078</c:v>
                </c:pt>
                <c:pt idx="4512">
                  <c:v>90.26011590560006</c:v>
                </c:pt>
                <c:pt idx="4513">
                  <c:v>90.280115905599999</c:v>
                </c:pt>
                <c:pt idx="4514">
                  <c:v>90.300115905599981</c:v>
                </c:pt>
                <c:pt idx="4515">
                  <c:v>90.320115905600005</c:v>
                </c:pt>
                <c:pt idx="4516">
                  <c:v>90.340115905600058</c:v>
                </c:pt>
                <c:pt idx="4517">
                  <c:v>90.360115905599983</c:v>
                </c:pt>
                <c:pt idx="4518">
                  <c:v>90.380115905599979</c:v>
                </c:pt>
                <c:pt idx="4519">
                  <c:v>90.400115905600074</c:v>
                </c:pt>
                <c:pt idx="4520">
                  <c:v>90.420115905599999</c:v>
                </c:pt>
                <c:pt idx="4521">
                  <c:v>90.440115905599995</c:v>
                </c:pt>
                <c:pt idx="4522">
                  <c:v>90.460115905600077</c:v>
                </c:pt>
                <c:pt idx="4523">
                  <c:v>90.480115905600059</c:v>
                </c:pt>
                <c:pt idx="4524">
                  <c:v>90.500115905599998</c:v>
                </c:pt>
                <c:pt idx="4525">
                  <c:v>90.52011590559998</c:v>
                </c:pt>
                <c:pt idx="4526">
                  <c:v>90.540115905600075</c:v>
                </c:pt>
                <c:pt idx="4527">
                  <c:v>90.560115905600057</c:v>
                </c:pt>
                <c:pt idx="4528">
                  <c:v>90.580115905599982</c:v>
                </c:pt>
                <c:pt idx="4529">
                  <c:v>90.600115905600006</c:v>
                </c:pt>
                <c:pt idx="4530">
                  <c:v>90.620115905600002</c:v>
                </c:pt>
                <c:pt idx="4531">
                  <c:v>90.640115905599998</c:v>
                </c:pt>
                <c:pt idx="4532">
                  <c:v>90.66011590559998</c:v>
                </c:pt>
                <c:pt idx="4533">
                  <c:v>90.680115905600005</c:v>
                </c:pt>
                <c:pt idx="4534">
                  <c:v>90.700115905600057</c:v>
                </c:pt>
                <c:pt idx="4535">
                  <c:v>90.720115905599982</c:v>
                </c:pt>
                <c:pt idx="4536">
                  <c:v>90.740115905600078</c:v>
                </c:pt>
                <c:pt idx="4537">
                  <c:v>90.76011590560006</c:v>
                </c:pt>
                <c:pt idx="4538">
                  <c:v>90.780115905599999</c:v>
                </c:pt>
                <c:pt idx="4539">
                  <c:v>90.800115905599981</c:v>
                </c:pt>
                <c:pt idx="4540">
                  <c:v>90.820115905600005</c:v>
                </c:pt>
                <c:pt idx="4541">
                  <c:v>90.840115905600058</c:v>
                </c:pt>
                <c:pt idx="4542">
                  <c:v>90.860115905599983</c:v>
                </c:pt>
                <c:pt idx="4543">
                  <c:v>90.880115905599979</c:v>
                </c:pt>
                <c:pt idx="4544">
                  <c:v>90.900115905600074</c:v>
                </c:pt>
                <c:pt idx="4545">
                  <c:v>90.920115905599999</c:v>
                </c:pt>
                <c:pt idx="4546">
                  <c:v>90.940115905599995</c:v>
                </c:pt>
                <c:pt idx="4547">
                  <c:v>90.960115905600077</c:v>
                </c:pt>
                <c:pt idx="4548">
                  <c:v>90.980115905600059</c:v>
                </c:pt>
                <c:pt idx="4549">
                  <c:v>91.000115905599998</c:v>
                </c:pt>
                <c:pt idx="4550">
                  <c:v>91.02011590559998</c:v>
                </c:pt>
                <c:pt idx="4551">
                  <c:v>91.040115905600075</c:v>
                </c:pt>
                <c:pt idx="4552">
                  <c:v>91.060115905600057</c:v>
                </c:pt>
                <c:pt idx="4553">
                  <c:v>91.080115905599982</c:v>
                </c:pt>
                <c:pt idx="4554">
                  <c:v>91.100115905600006</c:v>
                </c:pt>
                <c:pt idx="4555">
                  <c:v>91.120115905600002</c:v>
                </c:pt>
                <c:pt idx="4556">
                  <c:v>91.140115905599998</c:v>
                </c:pt>
                <c:pt idx="4557">
                  <c:v>91.16011590559998</c:v>
                </c:pt>
                <c:pt idx="4558">
                  <c:v>91.180115905600005</c:v>
                </c:pt>
                <c:pt idx="4559">
                  <c:v>91.200115905600057</c:v>
                </c:pt>
                <c:pt idx="4560">
                  <c:v>91.220115905599982</c:v>
                </c:pt>
                <c:pt idx="4561">
                  <c:v>91.240115905600078</c:v>
                </c:pt>
                <c:pt idx="4562">
                  <c:v>91.26011590560006</c:v>
                </c:pt>
                <c:pt idx="4563">
                  <c:v>91.280115905599999</c:v>
                </c:pt>
                <c:pt idx="4564">
                  <c:v>91.300115905599981</c:v>
                </c:pt>
                <c:pt idx="4565">
                  <c:v>91.320115905600005</c:v>
                </c:pt>
                <c:pt idx="4566">
                  <c:v>91.340115905600058</c:v>
                </c:pt>
                <c:pt idx="4567">
                  <c:v>91.360115905599983</c:v>
                </c:pt>
                <c:pt idx="4568">
                  <c:v>91.380115905599979</c:v>
                </c:pt>
                <c:pt idx="4569">
                  <c:v>91.400115905600074</c:v>
                </c:pt>
                <c:pt idx="4570">
                  <c:v>91.420115905599999</c:v>
                </c:pt>
                <c:pt idx="4571">
                  <c:v>91.440115905599995</c:v>
                </c:pt>
                <c:pt idx="4572">
                  <c:v>91.460115905600077</c:v>
                </c:pt>
                <c:pt idx="4573">
                  <c:v>91.480115905600059</c:v>
                </c:pt>
                <c:pt idx="4574">
                  <c:v>91.500115905599998</c:v>
                </c:pt>
                <c:pt idx="4575">
                  <c:v>91.52011590559998</c:v>
                </c:pt>
                <c:pt idx="4576">
                  <c:v>91.540115905600075</c:v>
                </c:pt>
                <c:pt idx="4577">
                  <c:v>91.560115905600057</c:v>
                </c:pt>
                <c:pt idx="4578">
                  <c:v>91.580115905599982</c:v>
                </c:pt>
                <c:pt idx="4579">
                  <c:v>91.600115905600006</c:v>
                </c:pt>
                <c:pt idx="4580">
                  <c:v>91.620115905600002</c:v>
                </c:pt>
                <c:pt idx="4581">
                  <c:v>91.640115905599998</c:v>
                </c:pt>
                <c:pt idx="4582">
                  <c:v>91.66011590559998</c:v>
                </c:pt>
                <c:pt idx="4583">
                  <c:v>91.680115905600005</c:v>
                </c:pt>
                <c:pt idx="4584">
                  <c:v>91.700115905600057</c:v>
                </c:pt>
                <c:pt idx="4585">
                  <c:v>91.720115905599982</c:v>
                </c:pt>
                <c:pt idx="4586">
                  <c:v>91.740115905600078</c:v>
                </c:pt>
                <c:pt idx="4587">
                  <c:v>91.76011590560006</c:v>
                </c:pt>
                <c:pt idx="4588">
                  <c:v>91.780115905599999</c:v>
                </c:pt>
                <c:pt idx="4589">
                  <c:v>91.800115905599981</c:v>
                </c:pt>
                <c:pt idx="4590">
                  <c:v>91.820115905600005</c:v>
                </c:pt>
                <c:pt idx="4591">
                  <c:v>91.840115905600058</c:v>
                </c:pt>
                <c:pt idx="4592">
                  <c:v>91.860115905599983</c:v>
                </c:pt>
                <c:pt idx="4593">
                  <c:v>91.880115905599979</c:v>
                </c:pt>
                <c:pt idx="4594">
                  <c:v>91.900115905600074</c:v>
                </c:pt>
                <c:pt idx="4595">
                  <c:v>91.920115905599999</c:v>
                </c:pt>
                <c:pt idx="4596">
                  <c:v>91.940115905599995</c:v>
                </c:pt>
                <c:pt idx="4597">
                  <c:v>91.960115905600077</c:v>
                </c:pt>
                <c:pt idx="4598">
                  <c:v>91.980115905600059</c:v>
                </c:pt>
                <c:pt idx="4599">
                  <c:v>92.000115905599998</c:v>
                </c:pt>
                <c:pt idx="4600">
                  <c:v>92.02011590559998</c:v>
                </c:pt>
                <c:pt idx="4601">
                  <c:v>92.040115905600075</c:v>
                </c:pt>
                <c:pt idx="4602">
                  <c:v>92.060115905600057</c:v>
                </c:pt>
                <c:pt idx="4603">
                  <c:v>92.080115905599982</c:v>
                </c:pt>
                <c:pt idx="4604">
                  <c:v>92.100115905600006</c:v>
                </c:pt>
                <c:pt idx="4605">
                  <c:v>92.120115905600002</c:v>
                </c:pt>
                <c:pt idx="4606">
                  <c:v>92.140115905599998</c:v>
                </c:pt>
                <c:pt idx="4607">
                  <c:v>92.16011590559998</c:v>
                </c:pt>
                <c:pt idx="4608">
                  <c:v>92.180115905600005</c:v>
                </c:pt>
                <c:pt idx="4609">
                  <c:v>92.200115905600057</c:v>
                </c:pt>
                <c:pt idx="4610">
                  <c:v>92.220115905599982</c:v>
                </c:pt>
                <c:pt idx="4611">
                  <c:v>92.240115905600078</c:v>
                </c:pt>
                <c:pt idx="4612">
                  <c:v>92.26011590560006</c:v>
                </c:pt>
                <c:pt idx="4613">
                  <c:v>92.280115905599999</c:v>
                </c:pt>
                <c:pt idx="4614">
                  <c:v>92.300115905599981</c:v>
                </c:pt>
                <c:pt idx="4615">
                  <c:v>92.320115905600005</c:v>
                </c:pt>
                <c:pt idx="4616">
                  <c:v>92.340115905600058</c:v>
                </c:pt>
                <c:pt idx="4617">
                  <c:v>92.360115905599983</c:v>
                </c:pt>
                <c:pt idx="4618">
                  <c:v>92.380115905599979</c:v>
                </c:pt>
                <c:pt idx="4619">
                  <c:v>92.400115905600074</c:v>
                </c:pt>
                <c:pt idx="4620">
                  <c:v>92.420115905599999</c:v>
                </c:pt>
                <c:pt idx="4621">
                  <c:v>92.440115905599995</c:v>
                </c:pt>
                <c:pt idx="4622">
                  <c:v>92.460115905600077</c:v>
                </c:pt>
                <c:pt idx="4623">
                  <c:v>92.480115905600059</c:v>
                </c:pt>
                <c:pt idx="4624">
                  <c:v>92.500115905599998</c:v>
                </c:pt>
                <c:pt idx="4625">
                  <c:v>92.52011590559998</c:v>
                </c:pt>
                <c:pt idx="4626">
                  <c:v>92.540115905600075</c:v>
                </c:pt>
                <c:pt idx="4627">
                  <c:v>92.560115905600057</c:v>
                </c:pt>
                <c:pt idx="4628">
                  <c:v>92.580115905599982</c:v>
                </c:pt>
                <c:pt idx="4629">
                  <c:v>92.600115905600006</c:v>
                </c:pt>
                <c:pt idx="4630">
                  <c:v>92.620115905600002</c:v>
                </c:pt>
                <c:pt idx="4631">
                  <c:v>92.640115905599998</c:v>
                </c:pt>
                <c:pt idx="4632">
                  <c:v>92.66011590559998</c:v>
                </c:pt>
                <c:pt idx="4633">
                  <c:v>92.680115905600005</c:v>
                </c:pt>
                <c:pt idx="4634">
                  <c:v>92.700115905600057</c:v>
                </c:pt>
                <c:pt idx="4635">
                  <c:v>92.720115905599982</c:v>
                </c:pt>
                <c:pt idx="4636">
                  <c:v>92.740115905600078</c:v>
                </c:pt>
                <c:pt idx="4637">
                  <c:v>92.76011590560006</c:v>
                </c:pt>
                <c:pt idx="4638">
                  <c:v>92.780115905599999</c:v>
                </c:pt>
                <c:pt idx="4639">
                  <c:v>92.800115905599981</c:v>
                </c:pt>
                <c:pt idx="4640">
                  <c:v>92.820115905600005</c:v>
                </c:pt>
                <c:pt idx="4641">
                  <c:v>92.840115905600058</c:v>
                </c:pt>
                <c:pt idx="4642">
                  <c:v>92.860115905599983</c:v>
                </c:pt>
                <c:pt idx="4643">
                  <c:v>92.880115905599979</c:v>
                </c:pt>
                <c:pt idx="4644">
                  <c:v>92.900115905600074</c:v>
                </c:pt>
                <c:pt idx="4645">
                  <c:v>92.920115905599999</c:v>
                </c:pt>
                <c:pt idx="4646">
                  <c:v>92.940115905599995</c:v>
                </c:pt>
                <c:pt idx="4647">
                  <c:v>92.960115905600077</c:v>
                </c:pt>
                <c:pt idx="4648">
                  <c:v>92.980115905600059</c:v>
                </c:pt>
                <c:pt idx="4649">
                  <c:v>93.000115905599998</c:v>
                </c:pt>
                <c:pt idx="4650">
                  <c:v>93.02011590559998</c:v>
                </c:pt>
                <c:pt idx="4651">
                  <c:v>93.040115905600075</c:v>
                </c:pt>
                <c:pt idx="4652">
                  <c:v>93.060115905600057</c:v>
                </c:pt>
                <c:pt idx="4653">
                  <c:v>93.080115905599982</c:v>
                </c:pt>
                <c:pt idx="4654">
                  <c:v>93.100115905600006</c:v>
                </c:pt>
                <c:pt idx="4655">
                  <c:v>93.120115905600002</c:v>
                </c:pt>
                <c:pt idx="4656">
                  <c:v>93.140115905599998</c:v>
                </c:pt>
                <c:pt idx="4657">
                  <c:v>93.16011590559998</c:v>
                </c:pt>
                <c:pt idx="4658">
                  <c:v>93.180115905600005</c:v>
                </c:pt>
                <c:pt idx="4659">
                  <c:v>93.200115905600057</c:v>
                </c:pt>
                <c:pt idx="4660">
                  <c:v>93.220115905599982</c:v>
                </c:pt>
                <c:pt idx="4661">
                  <c:v>93.240115905600078</c:v>
                </c:pt>
                <c:pt idx="4662">
                  <c:v>93.26011590560006</c:v>
                </c:pt>
                <c:pt idx="4663">
                  <c:v>93.280115905599999</c:v>
                </c:pt>
                <c:pt idx="4664">
                  <c:v>93.300115905599981</c:v>
                </c:pt>
                <c:pt idx="4665">
                  <c:v>93.320115905600005</c:v>
                </c:pt>
                <c:pt idx="4666">
                  <c:v>93.340115905600058</c:v>
                </c:pt>
                <c:pt idx="4667">
                  <c:v>93.360115905599983</c:v>
                </c:pt>
                <c:pt idx="4668">
                  <c:v>93.380115905599979</c:v>
                </c:pt>
                <c:pt idx="4669">
                  <c:v>93.400115905600074</c:v>
                </c:pt>
                <c:pt idx="4670">
                  <c:v>93.420115905599999</c:v>
                </c:pt>
                <c:pt idx="4671">
                  <c:v>93.440115905599995</c:v>
                </c:pt>
                <c:pt idx="4672">
                  <c:v>93.460115905600077</c:v>
                </c:pt>
                <c:pt idx="4673">
                  <c:v>93.480115905600059</c:v>
                </c:pt>
                <c:pt idx="4674">
                  <c:v>93.500115905599998</c:v>
                </c:pt>
                <c:pt idx="4675">
                  <c:v>93.52011590559998</c:v>
                </c:pt>
                <c:pt idx="4676">
                  <c:v>93.540115905600075</c:v>
                </c:pt>
                <c:pt idx="4677">
                  <c:v>93.560115905600057</c:v>
                </c:pt>
                <c:pt idx="4678">
                  <c:v>93.580115905599982</c:v>
                </c:pt>
                <c:pt idx="4679">
                  <c:v>93.600115905600006</c:v>
                </c:pt>
                <c:pt idx="4680">
                  <c:v>93.620115905600002</c:v>
                </c:pt>
                <c:pt idx="4681">
                  <c:v>93.640115905599998</c:v>
                </c:pt>
                <c:pt idx="4682">
                  <c:v>93.66011590559998</c:v>
                </c:pt>
                <c:pt idx="4683">
                  <c:v>93.680115905600005</c:v>
                </c:pt>
                <c:pt idx="4684">
                  <c:v>93.700115905600057</c:v>
                </c:pt>
                <c:pt idx="4685">
                  <c:v>93.720115905599982</c:v>
                </c:pt>
                <c:pt idx="4686">
                  <c:v>93.740115905600078</c:v>
                </c:pt>
                <c:pt idx="4687">
                  <c:v>93.76011590560006</c:v>
                </c:pt>
                <c:pt idx="4688">
                  <c:v>93.780115905599999</c:v>
                </c:pt>
                <c:pt idx="4689">
                  <c:v>93.800115905599981</c:v>
                </c:pt>
                <c:pt idx="4690">
                  <c:v>93.820115905600005</c:v>
                </c:pt>
                <c:pt idx="4691">
                  <c:v>93.840115905600058</c:v>
                </c:pt>
                <c:pt idx="4692">
                  <c:v>93.860115905599983</c:v>
                </c:pt>
                <c:pt idx="4693">
                  <c:v>93.880115905599979</c:v>
                </c:pt>
                <c:pt idx="4694">
                  <c:v>93.900115905600074</c:v>
                </c:pt>
                <c:pt idx="4695">
                  <c:v>93.920115905599999</c:v>
                </c:pt>
                <c:pt idx="4696">
                  <c:v>93.940115905599995</c:v>
                </c:pt>
                <c:pt idx="4697">
                  <c:v>93.960115905600077</c:v>
                </c:pt>
                <c:pt idx="4698">
                  <c:v>93.980115905600059</c:v>
                </c:pt>
                <c:pt idx="4699">
                  <c:v>94.000115905599998</c:v>
                </c:pt>
                <c:pt idx="4700">
                  <c:v>94.02011590559998</c:v>
                </c:pt>
                <c:pt idx="4701">
                  <c:v>94.040115905600075</c:v>
                </c:pt>
                <c:pt idx="4702">
                  <c:v>94.060115905600057</c:v>
                </c:pt>
                <c:pt idx="4703">
                  <c:v>94.080115905599982</c:v>
                </c:pt>
                <c:pt idx="4704">
                  <c:v>94.100115905600006</c:v>
                </c:pt>
                <c:pt idx="4705">
                  <c:v>94.120115905600002</c:v>
                </c:pt>
                <c:pt idx="4706">
                  <c:v>94.140115905599998</c:v>
                </c:pt>
                <c:pt idx="4707">
                  <c:v>94.16011590559998</c:v>
                </c:pt>
                <c:pt idx="4708">
                  <c:v>94.180115905600005</c:v>
                </c:pt>
                <c:pt idx="4709">
                  <c:v>94.200115905600057</c:v>
                </c:pt>
                <c:pt idx="4710">
                  <c:v>94.220115905599982</c:v>
                </c:pt>
                <c:pt idx="4711">
                  <c:v>94.240115905600078</c:v>
                </c:pt>
                <c:pt idx="4712">
                  <c:v>94.26011590560006</c:v>
                </c:pt>
                <c:pt idx="4713">
                  <c:v>94.280115905599999</c:v>
                </c:pt>
                <c:pt idx="4714">
                  <c:v>94.300115905599981</c:v>
                </c:pt>
                <c:pt idx="4715">
                  <c:v>94.320115905600005</c:v>
                </c:pt>
                <c:pt idx="4716">
                  <c:v>94.340115905600058</c:v>
                </c:pt>
                <c:pt idx="4717">
                  <c:v>94.360115905599983</c:v>
                </c:pt>
                <c:pt idx="4718">
                  <c:v>94.380115905599979</c:v>
                </c:pt>
                <c:pt idx="4719">
                  <c:v>94.400115905600074</c:v>
                </c:pt>
                <c:pt idx="4720">
                  <c:v>94.420115905599999</c:v>
                </c:pt>
                <c:pt idx="4721">
                  <c:v>94.440115905599995</c:v>
                </c:pt>
                <c:pt idx="4722">
                  <c:v>94.460115905600077</c:v>
                </c:pt>
                <c:pt idx="4723">
                  <c:v>94.480115905600059</c:v>
                </c:pt>
                <c:pt idx="4724">
                  <c:v>94.500115905599998</c:v>
                </c:pt>
                <c:pt idx="4725">
                  <c:v>94.52011590559998</c:v>
                </c:pt>
                <c:pt idx="4726">
                  <c:v>94.540115905600075</c:v>
                </c:pt>
                <c:pt idx="4727">
                  <c:v>94.560115905600057</c:v>
                </c:pt>
                <c:pt idx="4728">
                  <c:v>94.580115905599982</c:v>
                </c:pt>
                <c:pt idx="4729">
                  <c:v>94.600115905600006</c:v>
                </c:pt>
                <c:pt idx="4730">
                  <c:v>94.620115905600002</c:v>
                </c:pt>
                <c:pt idx="4731">
                  <c:v>94.640115905599998</c:v>
                </c:pt>
                <c:pt idx="4732">
                  <c:v>94.66011590559998</c:v>
                </c:pt>
                <c:pt idx="4733">
                  <c:v>94.680115905600005</c:v>
                </c:pt>
                <c:pt idx="4734">
                  <c:v>94.700115905600057</c:v>
                </c:pt>
                <c:pt idx="4735">
                  <c:v>94.720115905599982</c:v>
                </c:pt>
                <c:pt idx="4736">
                  <c:v>94.740115905600078</c:v>
                </c:pt>
                <c:pt idx="4737">
                  <c:v>94.76011590560006</c:v>
                </c:pt>
                <c:pt idx="4738">
                  <c:v>94.780115905599999</c:v>
                </c:pt>
                <c:pt idx="4739">
                  <c:v>94.800115905599981</c:v>
                </c:pt>
                <c:pt idx="4740">
                  <c:v>94.820115905600005</c:v>
                </c:pt>
                <c:pt idx="4741">
                  <c:v>94.840115905600058</c:v>
                </c:pt>
                <c:pt idx="4742">
                  <c:v>94.860115905599983</c:v>
                </c:pt>
                <c:pt idx="4743">
                  <c:v>94.880115905599979</c:v>
                </c:pt>
                <c:pt idx="4744">
                  <c:v>94.900115905600074</c:v>
                </c:pt>
                <c:pt idx="4745">
                  <c:v>94.920115905599999</c:v>
                </c:pt>
                <c:pt idx="4746">
                  <c:v>94.940115905599995</c:v>
                </c:pt>
                <c:pt idx="4747">
                  <c:v>94.960115905600077</c:v>
                </c:pt>
                <c:pt idx="4748">
                  <c:v>94.980115905600059</c:v>
                </c:pt>
                <c:pt idx="4749">
                  <c:v>95.000115905599998</c:v>
                </c:pt>
                <c:pt idx="4750">
                  <c:v>95.02011590559998</c:v>
                </c:pt>
                <c:pt idx="4751">
                  <c:v>95.040115905600075</c:v>
                </c:pt>
                <c:pt idx="4752">
                  <c:v>95.060115905600057</c:v>
                </c:pt>
                <c:pt idx="4753">
                  <c:v>95.080115905599982</c:v>
                </c:pt>
                <c:pt idx="4754">
                  <c:v>95.100115905600006</c:v>
                </c:pt>
                <c:pt idx="4755">
                  <c:v>95.120115905600002</c:v>
                </c:pt>
                <c:pt idx="4756">
                  <c:v>95.140115905599998</c:v>
                </c:pt>
                <c:pt idx="4757">
                  <c:v>95.16011590559998</c:v>
                </c:pt>
                <c:pt idx="4758">
                  <c:v>95.180115905600005</c:v>
                </c:pt>
                <c:pt idx="4759">
                  <c:v>95.200115905600057</c:v>
                </c:pt>
                <c:pt idx="4760">
                  <c:v>95.220115905599982</c:v>
                </c:pt>
                <c:pt idx="4761">
                  <c:v>95.240115905600078</c:v>
                </c:pt>
                <c:pt idx="4762">
                  <c:v>95.26011590560006</c:v>
                </c:pt>
                <c:pt idx="4763">
                  <c:v>95.280115905599999</c:v>
                </c:pt>
                <c:pt idx="4764">
                  <c:v>95.300115905599981</c:v>
                </c:pt>
                <c:pt idx="4765">
                  <c:v>95.320115905600005</c:v>
                </c:pt>
                <c:pt idx="4766">
                  <c:v>95.340115905600058</c:v>
                </c:pt>
                <c:pt idx="4767">
                  <c:v>95.360115905599983</c:v>
                </c:pt>
                <c:pt idx="4768">
                  <c:v>95.380115905599979</c:v>
                </c:pt>
                <c:pt idx="4769">
                  <c:v>95.400115905600074</c:v>
                </c:pt>
                <c:pt idx="4770">
                  <c:v>95.420115905599999</c:v>
                </c:pt>
                <c:pt idx="4771">
                  <c:v>95.440115905599995</c:v>
                </c:pt>
                <c:pt idx="4772">
                  <c:v>95.460115905600077</c:v>
                </c:pt>
                <c:pt idx="4773">
                  <c:v>95.480115905600059</c:v>
                </c:pt>
                <c:pt idx="4774">
                  <c:v>95.500115905599998</c:v>
                </c:pt>
                <c:pt idx="4775">
                  <c:v>95.52011590559998</c:v>
                </c:pt>
                <c:pt idx="4776">
                  <c:v>95.540115905600075</c:v>
                </c:pt>
                <c:pt idx="4777">
                  <c:v>95.560115905600057</c:v>
                </c:pt>
                <c:pt idx="4778">
                  <c:v>95.580115905599982</c:v>
                </c:pt>
                <c:pt idx="4779">
                  <c:v>95.600115905600006</c:v>
                </c:pt>
                <c:pt idx="4780">
                  <c:v>95.620115905600002</c:v>
                </c:pt>
                <c:pt idx="4781">
                  <c:v>95.640115905599998</c:v>
                </c:pt>
                <c:pt idx="4782">
                  <c:v>95.66011590559998</c:v>
                </c:pt>
                <c:pt idx="4783">
                  <c:v>95.680115905600005</c:v>
                </c:pt>
                <c:pt idx="4784">
                  <c:v>95.700115905600057</c:v>
                </c:pt>
                <c:pt idx="4785">
                  <c:v>95.720115905599982</c:v>
                </c:pt>
                <c:pt idx="4786">
                  <c:v>95.740115905600078</c:v>
                </c:pt>
                <c:pt idx="4787">
                  <c:v>95.76011590560006</c:v>
                </c:pt>
                <c:pt idx="4788">
                  <c:v>95.780115905599999</c:v>
                </c:pt>
                <c:pt idx="4789">
                  <c:v>95.800115905599981</c:v>
                </c:pt>
                <c:pt idx="4790">
                  <c:v>95.820115905600005</c:v>
                </c:pt>
                <c:pt idx="4791">
                  <c:v>95.840115905600058</c:v>
                </c:pt>
                <c:pt idx="4792">
                  <c:v>95.860115905599983</c:v>
                </c:pt>
                <c:pt idx="4793">
                  <c:v>95.880115905599979</c:v>
                </c:pt>
                <c:pt idx="4794">
                  <c:v>95.900115905600074</c:v>
                </c:pt>
                <c:pt idx="4795">
                  <c:v>95.920115905599999</c:v>
                </c:pt>
                <c:pt idx="4796">
                  <c:v>95.940115905599995</c:v>
                </c:pt>
                <c:pt idx="4797">
                  <c:v>95.960115905600077</c:v>
                </c:pt>
                <c:pt idx="4798">
                  <c:v>95.980115905600059</c:v>
                </c:pt>
                <c:pt idx="4799">
                  <c:v>96.000115905599998</c:v>
                </c:pt>
                <c:pt idx="4800">
                  <c:v>96.02011590559998</c:v>
                </c:pt>
                <c:pt idx="4801">
                  <c:v>96.040115905600075</c:v>
                </c:pt>
                <c:pt idx="4802">
                  <c:v>96.060115905600057</c:v>
                </c:pt>
                <c:pt idx="4803">
                  <c:v>96.080115905599982</c:v>
                </c:pt>
                <c:pt idx="4804">
                  <c:v>96.100115905600006</c:v>
                </c:pt>
                <c:pt idx="4805">
                  <c:v>96.120115905600002</c:v>
                </c:pt>
                <c:pt idx="4806">
                  <c:v>96.140115905599998</c:v>
                </c:pt>
                <c:pt idx="4807">
                  <c:v>96.16011590559998</c:v>
                </c:pt>
                <c:pt idx="4808">
                  <c:v>96.180115905600005</c:v>
                </c:pt>
                <c:pt idx="4809">
                  <c:v>96.200115905600057</c:v>
                </c:pt>
                <c:pt idx="4810">
                  <c:v>96.220115905599982</c:v>
                </c:pt>
                <c:pt idx="4811">
                  <c:v>96.240115905600078</c:v>
                </c:pt>
                <c:pt idx="4812">
                  <c:v>96.26011590560006</c:v>
                </c:pt>
                <c:pt idx="4813">
                  <c:v>96.280115905599999</c:v>
                </c:pt>
                <c:pt idx="4814">
                  <c:v>96.300115905599981</c:v>
                </c:pt>
                <c:pt idx="4815">
                  <c:v>96.320115905600005</c:v>
                </c:pt>
                <c:pt idx="4816">
                  <c:v>96.340115905600058</c:v>
                </c:pt>
                <c:pt idx="4817">
                  <c:v>96.360115905599983</c:v>
                </c:pt>
                <c:pt idx="4818">
                  <c:v>96.380115905599979</c:v>
                </c:pt>
                <c:pt idx="4819">
                  <c:v>96.400115905600074</c:v>
                </c:pt>
                <c:pt idx="4820">
                  <c:v>96.420115905599999</c:v>
                </c:pt>
                <c:pt idx="4821">
                  <c:v>96.440115905599995</c:v>
                </c:pt>
                <c:pt idx="4822">
                  <c:v>96.460115905600077</c:v>
                </c:pt>
                <c:pt idx="4823">
                  <c:v>96.480115905600059</c:v>
                </c:pt>
                <c:pt idx="4824">
                  <c:v>96.500115905599998</c:v>
                </c:pt>
                <c:pt idx="4825">
                  <c:v>96.52011590559998</c:v>
                </c:pt>
                <c:pt idx="4826">
                  <c:v>96.540115905600075</c:v>
                </c:pt>
                <c:pt idx="4827">
                  <c:v>96.560115905600057</c:v>
                </c:pt>
                <c:pt idx="4828">
                  <c:v>96.580115905599982</c:v>
                </c:pt>
                <c:pt idx="4829">
                  <c:v>96.600115905600006</c:v>
                </c:pt>
                <c:pt idx="4830">
                  <c:v>96.620115905600002</c:v>
                </c:pt>
                <c:pt idx="4831">
                  <c:v>96.640115905599998</c:v>
                </c:pt>
                <c:pt idx="4832">
                  <c:v>96.66011590559998</c:v>
                </c:pt>
                <c:pt idx="4833">
                  <c:v>96.680115905600005</c:v>
                </c:pt>
                <c:pt idx="4834">
                  <c:v>96.700115905600057</c:v>
                </c:pt>
                <c:pt idx="4835">
                  <c:v>96.720115905599982</c:v>
                </c:pt>
                <c:pt idx="4836">
                  <c:v>96.740115905600078</c:v>
                </c:pt>
                <c:pt idx="4837">
                  <c:v>96.76011590560006</c:v>
                </c:pt>
                <c:pt idx="4838">
                  <c:v>96.780115905599999</c:v>
                </c:pt>
                <c:pt idx="4839">
                  <c:v>96.800115905599981</c:v>
                </c:pt>
                <c:pt idx="4840">
                  <c:v>96.820115905600005</c:v>
                </c:pt>
                <c:pt idx="4841">
                  <c:v>96.840115905600058</c:v>
                </c:pt>
                <c:pt idx="4842">
                  <c:v>96.860115905599983</c:v>
                </c:pt>
                <c:pt idx="4843">
                  <c:v>96.880115905599979</c:v>
                </c:pt>
                <c:pt idx="4844">
                  <c:v>96.900115905600074</c:v>
                </c:pt>
                <c:pt idx="4845">
                  <c:v>96.920115905599999</c:v>
                </c:pt>
                <c:pt idx="4846">
                  <c:v>96.940115905599995</c:v>
                </c:pt>
                <c:pt idx="4847">
                  <c:v>96.960115905600077</c:v>
                </c:pt>
                <c:pt idx="4848">
                  <c:v>96.980115905600059</c:v>
                </c:pt>
                <c:pt idx="4849">
                  <c:v>97.000115905599998</c:v>
                </c:pt>
                <c:pt idx="4850">
                  <c:v>97.02011590559998</c:v>
                </c:pt>
                <c:pt idx="4851">
                  <c:v>97.040115905600075</c:v>
                </c:pt>
                <c:pt idx="4852">
                  <c:v>97.060115905600057</c:v>
                </c:pt>
                <c:pt idx="4853">
                  <c:v>97.080115905599982</c:v>
                </c:pt>
                <c:pt idx="4854">
                  <c:v>97.100115905600006</c:v>
                </c:pt>
                <c:pt idx="4855">
                  <c:v>97.120115905600002</c:v>
                </c:pt>
                <c:pt idx="4856">
                  <c:v>97.140115905599998</c:v>
                </c:pt>
                <c:pt idx="4857">
                  <c:v>97.16011590559998</c:v>
                </c:pt>
                <c:pt idx="4858">
                  <c:v>97.180115905600005</c:v>
                </c:pt>
                <c:pt idx="4859">
                  <c:v>97.200115905600057</c:v>
                </c:pt>
                <c:pt idx="4860">
                  <c:v>97.220115905599982</c:v>
                </c:pt>
                <c:pt idx="4861">
                  <c:v>97.240115905600078</c:v>
                </c:pt>
                <c:pt idx="4862">
                  <c:v>97.26011590560006</c:v>
                </c:pt>
                <c:pt idx="4863">
                  <c:v>97.280115905599999</c:v>
                </c:pt>
                <c:pt idx="4864">
                  <c:v>97.300115905599981</c:v>
                </c:pt>
                <c:pt idx="4865">
                  <c:v>97.320115905600005</c:v>
                </c:pt>
                <c:pt idx="4866">
                  <c:v>97.340115905600058</c:v>
                </c:pt>
                <c:pt idx="4867">
                  <c:v>97.360115905599983</c:v>
                </c:pt>
                <c:pt idx="4868">
                  <c:v>97.380115905599979</c:v>
                </c:pt>
                <c:pt idx="4869">
                  <c:v>97.400115905600074</c:v>
                </c:pt>
                <c:pt idx="4870">
                  <c:v>97.420115905599999</c:v>
                </c:pt>
                <c:pt idx="4871">
                  <c:v>97.440115905599995</c:v>
                </c:pt>
                <c:pt idx="4872">
                  <c:v>97.460115905600077</c:v>
                </c:pt>
                <c:pt idx="4873">
                  <c:v>97.480115905600059</c:v>
                </c:pt>
                <c:pt idx="4874">
                  <c:v>97.500115905599998</c:v>
                </c:pt>
                <c:pt idx="4875">
                  <c:v>97.52011590559998</c:v>
                </c:pt>
                <c:pt idx="4876">
                  <c:v>97.540115905600075</c:v>
                </c:pt>
                <c:pt idx="4877">
                  <c:v>97.560115905600057</c:v>
                </c:pt>
                <c:pt idx="4878">
                  <c:v>97.580115905599982</c:v>
                </c:pt>
                <c:pt idx="4879">
                  <c:v>97.600115905600006</c:v>
                </c:pt>
                <c:pt idx="4880">
                  <c:v>97.620115905600002</c:v>
                </c:pt>
                <c:pt idx="4881">
                  <c:v>97.640115905599998</c:v>
                </c:pt>
                <c:pt idx="4882">
                  <c:v>97.66011590559998</c:v>
                </c:pt>
                <c:pt idx="4883">
                  <c:v>97.680115905600005</c:v>
                </c:pt>
                <c:pt idx="4884">
                  <c:v>97.700115905600057</c:v>
                </c:pt>
                <c:pt idx="4885">
                  <c:v>97.720115905599982</c:v>
                </c:pt>
                <c:pt idx="4886">
                  <c:v>97.740115905600078</c:v>
                </c:pt>
                <c:pt idx="4887">
                  <c:v>97.76011590560006</c:v>
                </c:pt>
                <c:pt idx="4888">
                  <c:v>97.780115905599999</c:v>
                </c:pt>
                <c:pt idx="4889">
                  <c:v>97.800115905599981</c:v>
                </c:pt>
                <c:pt idx="4890">
                  <c:v>97.820115905600005</c:v>
                </c:pt>
                <c:pt idx="4891">
                  <c:v>97.840115905600058</c:v>
                </c:pt>
                <c:pt idx="4892">
                  <c:v>97.860115905599983</c:v>
                </c:pt>
                <c:pt idx="4893">
                  <c:v>97.880115905599979</c:v>
                </c:pt>
                <c:pt idx="4894">
                  <c:v>97.900115905600074</c:v>
                </c:pt>
                <c:pt idx="4895">
                  <c:v>97.920115905599999</c:v>
                </c:pt>
                <c:pt idx="4896">
                  <c:v>97.940115905599995</c:v>
                </c:pt>
                <c:pt idx="4897">
                  <c:v>97.960115905600077</c:v>
                </c:pt>
                <c:pt idx="4898">
                  <c:v>97.980115905600059</c:v>
                </c:pt>
                <c:pt idx="4899">
                  <c:v>98.000115905599998</c:v>
                </c:pt>
                <c:pt idx="4900">
                  <c:v>98.02011590559998</c:v>
                </c:pt>
                <c:pt idx="4901">
                  <c:v>98.040115905600075</c:v>
                </c:pt>
                <c:pt idx="4902">
                  <c:v>98.060115905600057</c:v>
                </c:pt>
                <c:pt idx="4903">
                  <c:v>98.080115905599982</c:v>
                </c:pt>
                <c:pt idx="4904">
                  <c:v>98.100115905600006</c:v>
                </c:pt>
                <c:pt idx="4905">
                  <c:v>98.120115905600002</c:v>
                </c:pt>
                <c:pt idx="4906">
                  <c:v>98.140115905599998</c:v>
                </c:pt>
                <c:pt idx="4907">
                  <c:v>98.16011590559998</c:v>
                </c:pt>
                <c:pt idx="4908">
                  <c:v>98.180115905600005</c:v>
                </c:pt>
                <c:pt idx="4909">
                  <c:v>98.200115905600057</c:v>
                </c:pt>
                <c:pt idx="4910">
                  <c:v>98.220115905599982</c:v>
                </c:pt>
                <c:pt idx="4911">
                  <c:v>98.240115905600078</c:v>
                </c:pt>
                <c:pt idx="4912">
                  <c:v>98.26011590560006</c:v>
                </c:pt>
                <c:pt idx="4913">
                  <c:v>98.280115905599999</c:v>
                </c:pt>
                <c:pt idx="4914">
                  <c:v>98.300115905599981</c:v>
                </c:pt>
                <c:pt idx="4915">
                  <c:v>98.320115905600005</c:v>
                </c:pt>
                <c:pt idx="4916">
                  <c:v>98.340115905600058</c:v>
                </c:pt>
                <c:pt idx="4917">
                  <c:v>98.360115905599983</c:v>
                </c:pt>
                <c:pt idx="4918">
                  <c:v>98.380115905599979</c:v>
                </c:pt>
                <c:pt idx="4919">
                  <c:v>98.400115905600074</c:v>
                </c:pt>
                <c:pt idx="4920">
                  <c:v>98.420115905599999</c:v>
                </c:pt>
                <c:pt idx="4921">
                  <c:v>98.440115905599995</c:v>
                </c:pt>
                <c:pt idx="4922">
                  <c:v>98.460115905600077</c:v>
                </c:pt>
                <c:pt idx="4923">
                  <c:v>98.480115905600059</c:v>
                </c:pt>
                <c:pt idx="4924">
                  <c:v>98.500115905599998</c:v>
                </c:pt>
                <c:pt idx="4925">
                  <c:v>98.52011590559998</c:v>
                </c:pt>
                <c:pt idx="4926">
                  <c:v>98.540115905600075</c:v>
                </c:pt>
                <c:pt idx="4927">
                  <c:v>98.560115905600057</c:v>
                </c:pt>
                <c:pt idx="4928">
                  <c:v>98.580115905599982</c:v>
                </c:pt>
                <c:pt idx="4929">
                  <c:v>98.600115905600006</c:v>
                </c:pt>
                <c:pt idx="4930">
                  <c:v>98.620115905600002</c:v>
                </c:pt>
                <c:pt idx="4931">
                  <c:v>98.640115905599998</c:v>
                </c:pt>
                <c:pt idx="4932">
                  <c:v>98.66011590559998</c:v>
                </c:pt>
                <c:pt idx="4933">
                  <c:v>98.680115905600005</c:v>
                </c:pt>
                <c:pt idx="4934">
                  <c:v>98.700115905600057</c:v>
                </c:pt>
                <c:pt idx="4935">
                  <c:v>98.720115905599982</c:v>
                </c:pt>
                <c:pt idx="4936">
                  <c:v>98.740115905600078</c:v>
                </c:pt>
                <c:pt idx="4937">
                  <c:v>98.76011590560006</c:v>
                </c:pt>
                <c:pt idx="4938">
                  <c:v>98.780115905599999</c:v>
                </c:pt>
                <c:pt idx="4939">
                  <c:v>98.800115905599981</c:v>
                </c:pt>
                <c:pt idx="4940">
                  <c:v>98.820115905600005</c:v>
                </c:pt>
                <c:pt idx="4941">
                  <c:v>98.840115905600058</c:v>
                </c:pt>
                <c:pt idx="4942">
                  <c:v>98.860115905599983</c:v>
                </c:pt>
                <c:pt idx="4943">
                  <c:v>98.880115905599979</c:v>
                </c:pt>
                <c:pt idx="4944">
                  <c:v>98.900115905600074</c:v>
                </c:pt>
                <c:pt idx="4945">
                  <c:v>98.920115905599999</c:v>
                </c:pt>
                <c:pt idx="4946">
                  <c:v>98.940115905599995</c:v>
                </c:pt>
                <c:pt idx="4947">
                  <c:v>98.960115905600077</c:v>
                </c:pt>
                <c:pt idx="4948">
                  <c:v>98.980115905600059</c:v>
                </c:pt>
                <c:pt idx="4949">
                  <c:v>99.000115905599998</c:v>
                </c:pt>
                <c:pt idx="4950">
                  <c:v>99.02011590559998</c:v>
                </c:pt>
                <c:pt idx="4951">
                  <c:v>99.040115905600075</c:v>
                </c:pt>
                <c:pt idx="4952">
                  <c:v>99.060115905600057</c:v>
                </c:pt>
                <c:pt idx="4953">
                  <c:v>99.080115905599982</c:v>
                </c:pt>
                <c:pt idx="4954">
                  <c:v>99.100115905600006</c:v>
                </c:pt>
                <c:pt idx="4955">
                  <c:v>99.120115905600002</c:v>
                </c:pt>
                <c:pt idx="4956">
                  <c:v>99.140115905599998</c:v>
                </c:pt>
                <c:pt idx="4957">
                  <c:v>99.16011590559998</c:v>
                </c:pt>
                <c:pt idx="4958">
                  <c:v>99.180115905600005</c:v>
                </c:pt>
                <c:pt idx="4959">
                  <c:v>99.200115905600057</c:v>
                </c:pt>
                <c:pt idx="4960">
                  <c:v>99.220115905599982</c:v>
                </c:pt>
                <c:pt idx="4961">
                  <c:v>99.240115905600078</c:v>
                </c:pt>
                <c:pt idx="4962">
                  <c:v>99.26011590560006</c:v>
                </c:pt>
                <c:pt idx="4963">
                  <c:v>99.280115905599999</c:v>
                </c:pt>
                <c:pt idx="4964">
                  <c:v>99.300115905599981</c:v>
                </c:pt>
                <c:pt idx="4965">
                  <c:v>99.320115905600005</c:v>
                </c:pt>
                <c:pt idx="4966">
                  <c:v>99.340115905600058</c:v>
                </c:pt>
                <c:pt idx="4967">
                  <c:v>99.360115905599983</c:v>
                </c:pt>
                <c:pt idx="4968">
                  <c:v>99.380115905599979</c:v>
                </c:pt>
                <c:pt idx="4969">
                  <c:v>99.400115905600074</c:v>
                </c:pt>
                <c:pt idx="4970">
                  <c:v>99.420115905599999</c:v>
                </c:pt>
                <c:pt idx="4971">
                  <c:v>99.440115905599995</c:v>
                </c:pt>
                <c:pt idx="4972">
                  <c:v>99.460115905600077</c:v>
                </c:pt>
                <c:pt idx="4973">
                  <c:v>99.480115905600059</c:v>
                </c:pt>
                <c:pt idx="4974">
                  <c:v>99.500115905599998</c:v>
                </c:pt>
                <c:pt idx="4975">
                  <c:v>99.52011590559998</c:v>
                </c:pt>
                <c:pt idx="4976">
                  <c:v>99.540115905600075</c:v>
                </c:pt>
                <c:pt idx="4977">
                  <c:v>99.560115905600057</c:v>
                </c:pt>
                <c:pt idx="4978">
                  <c:v>99.580115905599982</c:v>
                </c:pt>
                <c:pt idx="4979">
                  <c:v>99.600115905600006</c:v>
                </c:pt>
                <c:pt idx="4980">
                  <c:v>99.620115905600002</c:v>
                </c:pt>
                <c:pt idx="4981">
                  <c:v>99.640115905599998</c:v>
                </c:pt>
                <c:pt idx="4982">
                  <c:v>99.66011590559998</c:v>
                </c:pt>
                <c:pt idx="4983">
                  <c:v>99.680115905600005</c:v>
                </c:pt>
                <c:pt idx="4984">
                  <c:v>99.700115905600057</c:v>
                </c:pt>
                <c:pt idx="4985">
                  <c:v>99.720115905599982</c:v>
                </c:pt>
                <c:pt idx="4986">
                  <c:v>99.740115905600078</c:v>
                </c:pt>
                <c:pt idx="4987">
                  <c:v>99.76011590560006</c:v>
                </c:pt>
                <c:pt idx="4988">
                  <c:v>99.780115905599999</c:v>
                </c:pt>
                <c:pt idx="4989">
                  <c:v>99.800115905599981</c:v>
                </c:pt>
                <c:pt idx="4990">
                  <c:v>99.820115905600005</c:v>
                </c:pt>
                <c:pt idx="4991">
                  <c:v>99.840115905600058</c:v>
                </c:pt>
                <c:pt idx="4992">
                  <c:v>99.860115905599983</c:v>
                </c:pt>
                <c:pt idx="4993">
                  <c:v>99.880115905599979</c:v>
                </c:pt>
                <c:pt idx="4994">
                  <c:v>99.900115905600074</c:v>
                </c:pt>
                <c:pt idx="4995">
                  <c:v>99.920115905599999</c:v>
                </c:pt>
                <c:pt idx="4996">
                  <c:v>99.940115905599995</c:v>
                </c:pt>
                <c:pt idx="4997">
                  <c:v>99.960115905600077</c:v>
                </c:pt>
                <c:pt idx="4998">
                  <c:v>99.980115905600059</c:v>
                </c:pt>
              </c:numCache>
            </c:numRef>
          </c:xVal>
          <c:yVal>
            <c:numRef>
              <c:f>Hoja1!$P$2:$P$5000</c:f>
              <c:numCache>
                <c:formatCode>General</c:formatCode>
                <c:ptCount val="4999"/>
                <c:pt idx="0">
                  <c:v>7.9078230769230782</c:v>
                </c:pt>
                <c:pt idx="1">
                  <c:v>8.1767691666666664</c:v>
                </c:pt>
                <c:pt idx="2">
                  <c:v>7.9976833333333364</c:v>
                </c:pt>
                <c:pt idx="3">
                  <c:v>8.4551375000000117</c:v>
                </c:pt>
                <c:pt idx="4">
                  <c:v>7.6583241666666675</c:v>
                </c:pt>
                <c:pt idx="5">
                  <c:v>8.0459283333333289</c:v>
                </c:pt>
                <c:pt idx="6">
                  <c:v>8.2813416666666591</c:v>
                </c:pt>
                <c:pt idx="7">
                  <c:v>7.997535833333334</c:v>
                </c:pt>
                <c:pt idx="8">
                  <c:v>7.8909408333333326</c:v>
                </c:pt>
                <c:pt idx="9">
                  <c:v>8.5717433333333357</c:v>
                </c:pt>
                <c:pt idx="10">
                  <c:v>8.3329625000000025</c:v>
                </c:pt>
                <c:pt idx="11">
                  <c:v>7.7494058333333378</c:v>
                </c:pt>
                <c:pt idx="12">
                  <c:v>8.7146541666666675</c:v>
                </c:pt>
                <c:pt idx="13">
                  <c:v>8.2056308333333448</c:v>
                </c:pt>
                <c:pt idx="14">
                  <c:v>8.6135600000000014</c:v>
                </c:pt>
                <c:pt idx="15">
                  <c:v>8.1022591666666663</c:v>
                </c:pt>
                <c:pt idx="16">
                  <c:v>8.62026</c:v>
                </c:pt>
                <c:pt idx="17">
                  <c:v>7.8370441666666677</c:v>
                </c:pt>
                <c:pt idx="18">
                  <c:v>7.8432908333333371</c:v>
                </c:pt>
                <c:pt idx="19">
                  <c:v>7.9062658333333395</c:v>
                </c:pt>
                <c:pt idx="20">
                  <c:v>8.1427216666666649</c:v>
                </c:pt>
                <c:pt idx="21">
                  <c:v>8.6962400000000013</c:v>
                </c:pt>
                <c:pt idx="22">
                  <c:v>7.506376666666668</c:v>
                </c:pt>
                <c:pt idx="23">
                  <c:v>8.4679708333333323</c:v>
                </c:pt>
                <c:pt idx="24">
                  <c:v>8.0761825000000069</c:v>
                </c:pt>
                <c:pt idx="25">
                  <c:v>7.9627791666666674</c:v>
                </c:pt>
                <c:pt idx="26">
                  <c:v>7.8476425000000001</c:v>
                </c:pt>
                <c:pt idx="27">
                  <c:v>8.7002408333333356</c:v>
                </c:pt>
                <c:pt idx="28">
                  <c:v>8.3001333333333367</c:v>
                </c:pt>
                <c:pt idx="29">
                  <c:v>8.0076150000000013</c:v>
                </c:pt>
                <c:pt idx="30">
                  <c:v>8.4184800000000006</c:v>
                </c:pt>
                <c:pt idx="31">
                  <c:v>7.5544158333333291</c:v>
                </c:pt>
                <c:pt idx="32">
                  <c:v>8.4642741666666677</c:v>
                </c:pt>
                <c:pt idx="33">
                  <c:v>8.5371358333333323</c:v>
                </c:pt>
                <c:pt idx="34">
                  <c:v>8.0534825000000119</c:v>
                </c:pt>
                <c:pt idx="35">
                  <c:v>8.1614158333333346</c:v>
                </c:pt>
                <c:pt idx="36">
                  <c:v>7.9334858333333385</c:v>
                </c:pt>
                <c:pt idx="37">
                  <c:v>8.0584083333333325</c:v>
                </c:pt>
                <c:pt idx="38">
                  <c:v>8.0773450000000011</c:v>
                </c:pt>
                <c:pt idx="39">
                  <c:v>7.9138224999999993</c:v>
                </c:pt>
                <c:pt idx="40">
                  <c:v>8.364581666666675</c:v>
                </c:pt>
                <c:pt idx="41">
                  <c:v>8.3147883333333326</c:v>
                </c:pt>
                <c:pt idx="42">
                  <c:v>8.2124716666666675</c:v>
                </c:pt>
                <c:pt idx="43">
                  <c:v>8.5142375000000001</c:v>
                </c:pt>
                <c:pt idx="44">
                  <c:v>8.3389524999999995</c:v>
                </c:pt>
                <c:pt idx="45">
                  <c:v>7.8652966666666675</c:v>
                </c:pt>
                <c:pt idx="46">
                  <c:v>8.0158533333333342</c:v>
                </c:pt>
                <c:pt idx="47">
                  <c:v>8.8166350000000087</c:v>
                </c:pt>
                <c:pt idx="48">
                  <c:v>7.5768091666666679</c:v>
                </c:pt>
                <c:pt idx="49">
                  <c:v>8.1109858333333325</c:v>
                </c:pt>
                <c:pt idx="50">
                  <c:v>8.2590600000000016</c:v>
                </c:pt>
                <c:pt idx="51">
                  <c:v>8.1628991666666728</c:v>
                </c:pt>
                <c:pt idx="52">
                  <c:v>7.5981008333333335</c:v>
                </c:pt>
                <c:pt idx="53">
                  <c:v>8.3981066666666706</c:v>
                </c:pt>
                <c:pt idx="54">
                  <c:v>8.2431891666666655</c:v>
                </c:pt>
                <c:pt idx="55">
                  <c:v>8.4513225000000016</c:v>
                </c:pt>
                <c:pt idx="56">
                  <c:v>7.3809299999999975</c:v>
                </c:pt>
                <c:pt idx="57">
                  <c:v>8.045164166666666</c:v>
                </c:pt>
                <c:pt idx="58">
                  <c:v>8.8282633333333251</c:v>
                </c:pt>
                <c:pt idx="59">
                  <c:v>7.9944358333333341</c:v>
                </c:pt>
                <c:pt idx="60">
                  <c:v>7.8048841666666631</c:v>
                </c:pt>
                <c:pt idx="61">
                  <c:v>8.1146583333333329</c:v>
                </c:pt>
                <c:pt idx="62">
                  <c:v>7.6064599999999976</c:v>
                </c:pt>
                <c:pt idx="63">
                  <c:v>7.803120833333332</c:v>
                </c:pt>
                <c:pt idx="64">
                  <c:v>8.0783183333333319</c:v>
                </c:pt>
                <c:pt idx="65">
                  <c:v>8.1458308333333367</c:v>
                </c:pt>
                <c:pt idx="66">
                  <c:v>8.4687541666666704</c:v>
                </c:pt>
                <c:pt idx="67">
                  <c:v>7.7943999999999996</c:v>
                </c:pt>
                <c:pt idx="68">
                  <c:v>7.9866633333333432</c:v>
                </c:pt>
                <c:pt idx="69">
                  <c:v>8.1261716666666679</c:v>
                </c:pt>
                <c:pt idx="70">
                  <c:v>8.798194166666665</c:v>
                </c:pt>
                <c:pt idx="71">
                  <c:v>8.3674175000000073</c:v>
                </c:pt>
                <c:pt idx="72">
                  <c:v>8.5802550000000011</c:v>
                </c:pt>
                <c:pt idx="73">
                  <c:v>7.7540849999999937</c:v>
                </c:pt>
                <c:pt idx="74">
                  <c:v>7.4476433333333407</c:v>
                </c:pt>
                <c:pt idx="75">
                  <c:v>8.0287416666666669</c:v>
                </c:pt>
                <c:pt idx="76">
                  <c:v>8.2660816666666665</c:v>
                </c:pt>
                <c:pt idx="77">
                  <c:v>8.5669275000000003</c:v>
                </c:pt>
                <c:pt idx="78">
                  <c:v>8.167841666666666</c:v>
                </c:pt>
                <c:pt idx="79">
                  <c:v>8.1778900000000014</c:v>
                </c:pt>
                <c:pt idx="80">
                  <c:v>8.3502025000000071</c:v>
                </c:pt>
                <c:pt idx="81">
                  <c:v>8.1312183333333206</c:v>
                </c:pt>
                <c:pt idx="82">
                  <c:v>7.9541124999999964</c:v>
                </c:pt>
                <c:pt idx="83">
                  <c:v>9.4660841666666755</c:v>
                </c:pt>
                <c:pt idx="84">
                  <c:v>7.9023675000000013</c:v>
                </c:pt>
                <c:pt idx="85">
                  <c:v>8.8445550000000015</c:v>
                </c:pt>
                <c:pt idx="86">
                  <c:v>7.9344066666666677</c:v>
                </c:pt>
                <c:pt idx="87">
                  <c:v>8.1742491666666677</c:v>
                </c:pt>
                <c:pt idx="88">
                  <c:v>7.8738183333333387</c:v>
                </c:pt>
                <c:pt idx="89">
                  <c:v>7.8539400000000006</c:v>
                </c:pt>
                <c:pt idx="90">
                  <c:v>7.7740708333333322</c:v>
                </c:pt>
                <c:pt idx="91">
                  <c:v>8.0144550000000034</c:v>
                </c:pt>
                <c:pt idx="92">
                  <c:v>8.3425325000000115</c:v>
                </c:pt>
                <c:pt idx="93">
                  <c:v>7.5638233333333389</c:v>
                </c:pt>
                <c:pt idx="94">
                  <c:v>7.7390483333333417</c:v>
                </c:pt>
                <c:pt idx="95">
                  <c:v>7.8190491666666695</c:v>
                </c:pt>
                <c:pt idx="96">
                  <c:v>8.3394916666666727</c:v>
                </c:pt>
                <c:pt idx="97">
                  <c:v>8.0733933333333336</c:v>
                </c:pt>
                <c:pt idx="98">
                  <c:v>8.8852216666666664</c:v>
                </c:pt>
                <c:pt idx="99">
                  <c:v>8.1370825</c:v>
                </c:pt>
                <c:pt idx="100">
                  <c:v>9.4550625000000093</c:v>
                </c:pt>
                <c:pt idx="101">
                  <c:v>7.5314658333333391</c:v>
                </c:pt>
                <c:pt idx="102">
                  <c:v>8.3500800000000091</c:v>
                </c:pt>
                <c:pt idx="103">
                  <c:v>7.9001891666666673</c:v>
                </c:pt>
                <c:pt idx="104">
                  <c:v>7.9759658333333334</c:v>
                </c:pt>
                <c:pt idx="105">
                  <c:v>7.5115866666666626</c:v>
                </c:pt>
                <c:pt idx="106">
                  <c:v>8.5457075000000007</c:v>
                </c:pt>
                <c:pt idx="107">
                  <c:v>8.2296608333333321</c:v>
                </c:pt>
                <c:pt idx="108">
                  <c:v>8.0062425000000008</c:v>
                </c:pt>
                <c:pt idx="109">
                  <c:v>8.0834758333333347</c:v>
                </c:pt>
                <c:pt idx="110">
                  <c:v>7.9520374999999985</c:v>
                </c:pt>
                <c:pt idx="111">
                  <c:v>8.2415308333333357</c:v>
                </c:pt>
                <c:pt idx="112">
                  <c:v>8.0355800000000048</c:v>
                </c:pt>
                <c:pt idx="113">
                  <c:v>8.3074958333333395</c:v>
                </c:pt>
                <c:pt idx="114">
                  <c:v>8.5538641666666706</c:v>
                </c:pt>
                <c:pt idx="115">
                  <c:v>8.3546550000000028</c:v>
                </c:pt>
                <c:pt idx="116">
                  <c:v>8.0535866666666784</c:v>
                </c:pt>
                <c:pt idx="117">
                  <c:v>7.8324974999999988</c:v>
                </c:pt>
                <c:pt idx="118">
                  <c:v>8.0156141666666727</c:v>
                </c:pt>
                <c:pt idx="119">
                  <c:v>8.5801991666666666</c:v>
                </c:pt>
                <c:pt idx="120">
                  <c:v>7.7492858333333334</c:v>
                </c:pt>
                <c:pt idx="121">
                  <c:v>8.2883024999999986</c:v>
                </c:pt>
                <c:pt idx="122">
                  <c:v>8.0978641666666675</c:v>
                </c:pt>
                <c:pt idx="123">
                  <c:v>8.1879574999999978</c:v>
                </c:pt>
                <c:pt idx="124">
                  <c:v>7.9099291666666689</c:v>
                </c:pt>
                <c:pt idx="125">
                  <c:v>8.3119691666666657</c:v>
                </c:pt>
                <c:pt idx="126">
                  <c:v>8.2190583333333329</c:v>
                </c:pt>
                <c:pt idx="127">
                  <c:v>8.5191616666666672</c:v>
                </c:pt>
                <c:pt idx="128">
                  <c:v>8.0019975000000017</c:v>
                </c:pt>
                <c:pt idx="129">
                  <c:v>8.5281699999999994</c:v>
                </c:pt>
                <c:pt idx="130">
                  <c:v>8.2275533333333311</c:v>
                </c:pt>
                <c:pt idx="131">
                  <c:v>8.7170116666666591</c:v>
                </c:pt>
                <c:pt idx="132">
                  <c:v>7.8493374999999999</c:v>
                </c:pt>
                <c:pt idx="133">
                  <c:v>8.657350000000001</c:v>
                </c:pt>
                <c:pt idx="134">
                  <c:v>7.6814358333333326</c:v>
                </c:pt>
                <c:pt idx="135">
                  <c:v>8.8415358333333405</c:v>
                </c:pt>
                <c:pt idx="136">
                  <c:v>8.5720991666666748</c:v>
                </c:pt>
                <c:pt idx="137">
                  <c:v>7.9527674999999993</c:v>
                </c:pt>
                <c:pt idx="138">
                  <c:v>7.956834166666666</c:v>
                </c:pt>
                <c:pt idx="139">
                  <c:v>8.4626183333333405</c:v>
                </c:pt>
                <c:pt idx="140">
                  <c:v>7.8318358333333329</c:v>
                </c:pt>
                <c:pt idx="141">
                  <c:v>8.140366666666667</c:v>
                </c:pt>
                <c:pt idx="142">
                  <c:v>8.267805000000001</c:v>
                </c:pt>
                <c:pt idx="143">
                  <c:v>8.303766666666677</c:v>
                </c:pt>
                <c:pt idx="144">
                  <c:v>8.2584616666666673</c:v>
                </c:pt>
                <c:pt idx="145">
                  <c:v>8.0422699999999985</c:v>
                </c:pt>
                <c:pt idx="146">
                  <c:v>8.5235766666666706</c:v>
                </c:pt>
                <c:pt idx="147">
                  <c:v>8.5188766666666655</c:v>
                </c:pt>
                <c:pt idx="148">
                  <c:v>8.2131425000000018</c:v>
                </c:pt>
                <c:pt idx="149">
                  <c:v>7.9799733333333407</c:v>
                </c:pt>
                <c:pt idx="150">
                  <c:v>8.7693183333333309</c:v>
                </c:pt>
                <c:pt idx="151">
                  <c:v>8.1083358333333333</c:v>
                </c:pt>
                <c:pt idx="152">
                  <c:v>8.044969166666661</c:v>
                </c:pt>
                <c:pt idx="153">
                  <c:v>7.9977483333333383</c:v>
                </c:pt>
                <c:pt idx="154">
                  <c:v>8.8983783333333264</c:v>
                </c:pt>
                <c:pt idx="155">
                  <c:v>8.1621141666666706</c:v>
                </c:pt>
                <c:pt idx="156">
                  <c:v>7.5804374999999995</c:v>
                </c:pt>
                <c:pt idx="157">
                  <c:v>8.2680525000000014</c:v>
                </c:pt>
                <c:pt idx="158">
                  <c:v>8.5574808333333472</c:v>
                </c:pt>
                <c:pt idx="159">
                  <c:v>7.8683916666666667</c:v>
                </c:pt>
                <c:pt idx="160">
                  <c:v>8.8556958333333498</c:v>
                </c:pt>
                <c:pt idx="161">
                  <c:v>8.1807016666666676</c:v>
                </c:pt>
                <c:pt idx="162">
                  <c:v>8.3513125000000006</c:v>
                </c:pt>
                <c:pt idx="163">
                  <c:v>9.1091933333333337</c:v>
                </c:pt>
                <c:pt idx="164">
                  <c:v>7.9071099999999985</c:v>
                </c:pt>
                <c:pt idx="165">
                  <c:v>8.3548400000000047</c:v>
                </c:pt>
                <c:pt idx="166">
                  <c:v>9.2276858333333323</c:v>
                </c:pt>
                <c:pt idx="167">
                  <c:v>8.147805833333333</c:v>
                </c:pt>
                <c:pt idx="168">
                  <c:v>8.0476008333333322</c:v>
                </c:pt>
                <c:pt idx="169">
                  <c:v>8.3837333333333408</c:v>
                </c:pt>
                <c:pt idx="170">
                  <c:v>8.8868391666666753</c:v>
                </c:pt>
                <c:pt idx="171">
                  <c:v>7.7836016666666694</c:v>
                </c:pt>
                <c:pt idx="172">
                  <c:v>8.150592500000009</c:v>
                </c:pt>
                <c:pt idx="173">
                  <c:v>7.9909675</c:v>
                </c:pt>
                <c:pt idx="174">
                  <c:v>8.3773466666666732</c:v>
                </c:pt>
                <c:pt idx="175">
                  <c:v>7.9924058333333328</c:v>
                </c:pt>
                <c:pt idx="176">
                  <c:v>7.9609899999999962</c:v>
                </c:pt>
                <c:pt idx="177">
                  <c:v>8.1012450000000005</c:v>
                </c:pt>
                <c:pt idx="178">
                  <c:v>8.0088591666666673</c:v>
                </c:pt>
                <c:pt idx="179">
                  <c:v>7.8290000000000006</c:v>
                </c:pt>
                <c:pt idx="180">
                  <c:v>8.2038766666666678</c:v>
                </c:pt>
                <c:pt idx="181">
                  <c:v>8.5787825000000026</c:v>
                </c:pt>
                <c:pt idx="182">
                  <c:v>9.9369808333333367</c:v>
                </c:pt>
                <c:pt idx="183">
                  <c:v>9.1000674999999998</c:v>
                </c:pt>
                <c:pt idx="184">
                  <c:v>7.9087866666666677</c:v>
                </c:pt>
                <c:pt idx="185">
                  <c:v>8.151250833333334</c:v>
                </c:pt>
                <c:pt idx="186">
                  <c:v>7.9833466666666704</c:v>
                </c:pt>
                <c:pt idx="187">
                  <c:v>7.7810908333333373</c:v>
                </c:pt>
                <c:pt idx="188">
                  <c:v>8.8321125000000027</c:v>
                </c:pt>
                <c:pt idx="189">
                  <c:v>8.1845525000000006</c:v>
                </c:pt>
                <c:pt idx="190">
                  <c:v>7.9475466666666676</c:v>
                </c:pt>
                <c:pt idx="191">
                  <c:v>8.1561908333333406</c:v>
                </c:pt>
                <c:pt idx="192">
                  <c:v>8.3147175000000004</c:v>
                </c:pt>
                <c:pt idx="193">
                  <c:v>8.6239183333333269</c:v>
                </c:pt>
                <c:pt idx="194">
                  <c:v>8.5378274999999988</c:v>
                </c:pt>
                <c:pt idx="195">
                  <c:v>8.4674950000000067</c:v>
                </c:pt>
                <c:pt idx="196">
                  <c:v>8.0201675000000012</c:v>
                </c:pt>
                <c:pt idx="197">
                  <c:v>8.2224158333333346</c:v>
                </c:pt>
                <c:pt idx="198">
                  <c:v>9.3451308333333412</c:v>
                </c:pt>
                <c:pt idx="199">
                  <c:v>8.2212474999999987</c:v>
                </c:pt>
                <c:pt idx="200">
                  <c:v>8.9318325000000005</c:v>
                </c:pt>
                <c:pt idx="201">
                  <c:v>8.5024191666666731</c:v>
                </c:pt>
                <c:pt idx="202">
                  <c:v>8.3171291666666658</c:v>
                </c:pt>
                <c:pt idx="203">
                  <c:v>7.946095833333338</c:v>
                </c:pt>
                <c:pt idx="204">
                  <c:v>8.4198091666666706</c:v>
                </c:pt>
                <c:pt idx="205">
                  <c:v>8.6582350000000012</c:v>
                </c:pt>
                <c:pt idx="206">
                  <c:v>8.1169608333333318</c:v>
                </c:pt>
                <c:pt idx="207">
                  <c:v>8.3490525000000027</c:v>
                </c:pt>
                <c:pt idx="208">
                  <c:v>8.3695333333333473</c:v>
                </c:pt>
                <c:pt idx="209">
                  <c:v>8.2351650000000003</c:v>
                </c:pt>
                <c:pt idx="210">
                  <c:v>7.5675783333333326</c:v>
                </c:pt>
                <c:pt idx="211">
                  <c:v>7.5623591666666661</c:v>
                </c:pt>
                <c:pt idx="212">
                  <c:v>8.6566158333333405</c:v>
                </c:pt>
                <c:pt idx="213">
                  <c:v>8.1708300000000005</c:v>
                </c:pt>
                <c:pt idx="214">
                  <c:v>8.1318808333333337</c:v>
                </c:pt>
                <c:pt idx="215">
                  <c:v>8.2326183333333329</c:v>
                </c:pt>
                <c:pt idx="216">
                  <c:v>8.4136825000000073</c:v>
                </c:pt>
                <c:pt idx="217">
                  <c:v>7.6800691666666694</c:v>
                </c:pt>
                <c:pt idx="218">
                  <c:v>8.7304250000000003</c:v>
                </c:pt>
                <c:pt idx="219">
                  <c:v>7.6248416666666614</c:v>
                </c:pt>
                <c:pt idx="220">
                  <c:v>8.090921666666663</c:v>
                </c:pt>
                <c:pt idx="221">
                  <c:v>7.5539616666666669</c:v>
                </c:pt>
                <c:pt idx="222">
                  <c:v>8.5292950000000012</c:v>
                </c:pt>
                <c:pt idx="223">
                  <c:v>7.7221466666666645</c:v>
                </c:pt>
                <c:pt idx="224">
                  <c:v>8.4122191666666701</c:v>
                </c:pt>
                <c:pt idx="225">
                  <c:v>8.0427175000000002</c:v>
                </c:pt>
                <c:pt idx="226">
                  <c:v>7.9289691666666684</c:v>
                </c:pt>
                <c:pt idx="227">
                  <c:v>8.2741000000000025</c:v>
                </c:pt>
                <c:pt idx="228">
                  <c:v>8.2445691666666683</c:v>
                </c:pt>
                <c:pt idx="229">
                  <c:v>8.0689325000000007</c:v>
                </c:pt>
                <c:pt idx="230">
                  <c:v>7.9109666666666669</c:v>
                </c:pt>
                <c:pt idx="231">
                  <c:v>8.5998108333333327</c:v>
                </c:pt>
                <c:pt idx="232">
                  <c:v>9.132298333333333</c:v>
                </c:pt>
                <c:pt idx="233">
                  <c:v>8.0226625000000027</c:v>
                </c:pt>
                <c:pt idx="234">
                  <c:v>8.1156283333333317</c:v>
                </c:pt>
                <c:pt idx="235">
                  <c:v>7.4559458333333319</c:v>
                </c:pt>
                <c:pt idx="236">
                  <c:v>8.779774166666666</c:v>
                </c:pt>
                <c:pt idx="237">
                  <c:v>8.5374383333333324</c:v>
                </c:pt>
                <c:pt idx="238">
                  <c:v>8.3246225000000003</c:v>
                </c:pt>
                <c:pt idx="239">
                  <c:v>8.2751275</c:v>
                </c:pt>
                <c:pt idx="240">
                  <c:v>8.1686150000000008</c:v>
                </c:pt>
                <c:pt idx="241">
                  <c:v>7.5347883333333323</c:v>
                </c:pt>
                <c:pt idx="242">
                  <c:v>8.3945375000000091</c:v>
                </c:pt>
                <c:pt idx="243">
                  <c:v>8.5643183333333273</c:v>
                </c:pt>
                <c:pt idx="244">
                  <c:v>8.3010700000000011</c:v>
                </c:pt>
                <c:pt idx="245">
                  <c:v>8.613669166666666</c:v>
                </c:pt>
                <c:pt idx="246">
                  <c:v>8.4401525000000017</c:v>
                </c:pt>
                <c:pt idx="247">
                  <c:v>8.3350058333333426</c:v>
                </c:pt>
                <c:pt idx="248">
                  <c:v>8.5584891666666749</c:v>
                </c:pt>
                <c:pt idx="249">
                  <c:v>8.7523133333333316</c:v>
                </c:pt>
                <c:pt idx="250">
                  <c:v>7.6406008333333384</c:v>
                </c:pt>
                <c:pt idx="251">
                  <c:v>7.8518075000000005</c:v>
                </c:pt>
                <c:pt idx="252">
                  <c:v>8.2646533333333334</c:v>
                </c:pt>
                <c:pt idx="253">
                  <c:v>8.4526466666666842</c:v>
                </c:pt>
                <c:pt idx="254">
                  <c:v>8.1981241666666609</c:v>
                </c:pt>
                <c:pt idx="255">
                  <c:v>8.0945716666666687</c:v>
                </c:pt>
                <c:pt idx="256">
                  <c:v>7.8774483333333372</c:v>
                </c:pt>
                <c:pt idx="257">
                  <c:v>8.2592125000000003</c:v>
                </c:pt>
                <c:pt idx="258">
                  <c:v>8.4886391666666707</c:v>
                </c:pt>
                <c:pt idx="259">
                  <c:v>8.4438716666666629</c:v>
                </c:pt>
                <c:pt idx="260">
                  <c:v>8.5321283333333309</c:v>
                </c:pt>
                <c:pt idx="261">
                  <c:v>8.0829883333333328</c:v>
                </c:pt>
                <c:pt idx="262">
                  <c:v>7.799948333333341</c:v>
                </c:pt>
                <c:pt idx="263">
                  <c:v>8.3305941666666747</c:v>
                </c:pt>
                <c:pt idx="264">
                  <c:v>8.6685241666666677</c:v>
                </c:pt>
                <c:pt idx="265">
                  <c:v>8.688740000000001</c:v>
                </c:pt>
                <c:pt idx="266">
                  <c:v>8.8882441666666647</c:v>
                </c:pt>
                <c:pt idx="267">
                  <c:v>7.9419999999999993</c:v>
                </c:pt>
                <c:pt idx="268">
                  <c:v>9.008288333333331</c:v>
                </c:pt>
                <c:pt idx="269">
                  <c:v>8.2156008333333368</c:v>
                </c:pt>
                <c:pt idx="270">
                  <c:v>8.3746175000000047</c:v>
                </c:pt>
                <c:pt idx="271">
                  <c:v>8.4565841666666763</c:v>
                </c:pt>
                <c:pt idx="272">
                  <c:v>8.4715950000000042</c:v>
                </c:pt>
                <c:pt idx="273">
                  <c:v>8.7885266666666677</c:v>
                </c:pt>
                <c:pt idx="274">
                  <c:v>8.3995716666666667</c:v>
                </c:pt>
                <c:pt idx="275">
                  <c:v>9.0437774999999991</c:v>
                </c:pt>
                <c:pt idx="276">
                  <c:v>8.8802100000000035</c:v>
                </c:pt>
                <c:pt idx="277">
                  <c:v>8.5026958333333393</c:v>
                </c:pt>
                <c:pt idx="278">
                  <c:v>7.7974424999999998</c:v>
                </c:pt>
                <c:pt idx="279">
                  <c:v>9.1941649999999999</c:v>
                </c:pt>
                <c:pt idx="280">
                  <c:v>9.1349149999999995</c:v>
                </c:pt>
                <c:pt idx="281">
                  <c:v>7.7474741666666667</c:v>
                </c:pt>
                <c:pt idx="282">
                  <c:v>8.1525283333333327</c:v>
                </c:pt>
                <c:pt idx="283">
                  <c:v>8.3150641666666747</c:v>
                </c:pt>
                <c:pt idx="284">
                  <c:v>7.8947374999999971</c:v>
                </c:pt>
                <c:pt idx="285">
                  <c:v>8.3715491666666768</c:v>
                </c:pt>
                <c:pt idx="286">
                  <c:v>7.2103700000000002</c:v>
                </c:pt>
                <c:pt idx="287">
                  <c:v>8.7148274999999984</c:v>
                </c:pt>
                <c:pt idx="288">
                  <c:v>9.215914166666666</c:v>
                </c:pt>
                <c:pt idx="289">
                  <c:v>8.9661116666666665</c:v>
                </c:pt>
                <c:pt idx="290">
                  <c:v>8.0168533333333318</c:v>
                </c:pt>
                <c:pt idx="291">
                  <c:v>7.8586691666666697</c:v>
                </c:pt>
                <c:pt idx="292">
                  <c:v>7.9563650000000044</c:v>
                </c:pt>
                <c:pt idx="293">
                  <c:v>8.1757033333333347</c:v>
                </c:pt>
                <c:pt idx="294">
                  <c:v>8.248269999999998</c:v>
                </c:pt>
                <c:pt idx="295">
                  <c:v>9.0424316666666726</c:v>
                </c:pt>
                <c:pt idx="296">
                  <c:v>8.3447508333333342</c:v>
                </c:pt>
                <c:pt idx="297">
                  <c:v>7.798103333333338</c:v>
                </c:pt>
                <c:pt idx="298">
                  <c:v>8.3091683333333357</c:v>
                </c:pt>
                <c:pt idx="299">
                  <c:v>7.3606116666666646</c:v>
                </c:pt>
                <c:pt idx="300">
                  <c:v>8.4543600000000012</c:v>
                </c:pt>
                <c:pt idx="301">
                  <c:v>8.2727416666666667</c:v>
                </c:pt>
                <c:pt idx="302">
                  <c:v>8.1321016666666655</c:v>
                </c:pt>
                <c:pt idx="303">
                  <c:v>8.1618266666666663</c:v>
                </c:pt>
                <c:pt idx="304">
                  <c:v>7.9231533333333362</c:v>
                </c:pt>
                <c:pt idx="305">
                  <c:v>7.7948849999999945</c:v>
                </c:pt>
                <c:pt idx="306">
                  <c:v>7.9528124999999985</c:v>
                </c:pt>
                <c:pt idx="307">
                  <c:v>8.2825050000000005</c:v>
                </c:pt>
                <c:pt idx="308">
                  <c:v>8.2436591666666654</c:v>
                </c:pt>
                <c:pt idx="309">
                  <c:v>7.5267658333333332</c:v>
                </c:pt>
                <c:pt idx="310">
                  <c:v>8.8910175000000002</c:v>
                </c:pt>
                <c:pt idx="311">
                  <c:v>8.5706425000000088</c:v>
                </c:pt>
                <c:pt idx="312">
                  <c:v>7.8486991666666697</c:v>
                </c:pt>
                <c:pt idx="313">
                  <c:v>8.1363799999999991</c:v>
                </c:pt>
                <c:pt idx="314">
                  <c:v>8.6908325000000008</c:v>
                </c:pt>
                <c:pt idx="315">
                  <c:v>8.3074866666666782</c:v>
                </c:pt>
                <c:pt idx="316">
                  <c:v>8.1395341666666727</c:v>
                </c:pt>
                <c:pt idx="317">
                  <c:v>7.9807283333333414</c:v>
                </c:pt>
                <c:pt idx="318">
                  <c:v>8.8417025000000002</c:v>
                </c:pt>
                <c:pt idx="319">
                  <c:v>7.9445433333333373</c:v>
                </c:pt>
                <c:pt idx="320">
                  <c:v>8.4123308333333409</c:v>
                </c:pt>
                <c:pt idx="321">
                  <c:v>7.9285124999999974</c:v>
                </c:pt>
                <c:pt idx="322">
                  <c:v>8.9935241666666705</c:v>
                </c:pt>
                <c:pt idx="323">
                  <c:v>8.3524983333333491</c:v>
                </c:pt>
                <c:pt idx="324">
                  <c:v>8.0322908333333345</c:v>
                </c:pt>
                <c:pt idx="325">
                  <c:v>8.0996958333333424</c:v>
                </c:pt>
                <c:pt idx="326">
                  <c:v>8.4412374999999997</c:v>
                </c:pt>
                <c:pt idx="327">
                  <c:v>7.7770941666666671</c:v>
                </c:pt>
                <c:pt idx="328">
                  <c:v>8.1622416666666666</c:v>
                </c:pt>
                <c:pt idx="329">
                  <c:v>7.7478749999999961</c:v>
                </c:pt>
                <c:pt idx="330">
                  <c:v>8.9396791666666697</c:v>
                </c:pt>
                <c:pt idx="331">
                  <c:v>8.0494925000000048</c:v>
                </c:pt>
                <c:pt idx="332">
                  <c:v>8.1349116666666639</c:v>
                </c:pt>
                <c:pt idx="333">
                  <c:v>8.4726641666666751</c:v>
                </c:pt>
                <c:pt idx="334">
                  <c:v>8.4707625000000046</c:v>
                </c:pt>
                <c:pt idx="335">
                  <c:v>8.4305733333333333</c:v>
                </c:pt>
                <c:pt idx="336">
                  <c:v>7.8699383333333337</c:v>
                </c:pt>
                <c:pt idx="337">
                  <c:v>7.9865499999999994</c:v>
                </c:pt>
                <c:pt idx="338">
                  <c:v>8.0738225000000003</c:v>
                </c:pt>
                <c:pt idx="339">
                  <c:v>8.4891250000000014</c:v>
                </c:pt>
                <c:pt idx="340">
                  <c:v>8.302666666666676</c:v>
                </c:pt>
                <c:pt idx="341">
                  <c:v>7.8289208333333296</c:v>
                </c:pt>
                <c:pt idx="342">
                  <c:v>7.9633416666666674</c:v>
                </c:pt>
                <c:pt idx="343">
                  <c:v>8.6115133333333311</c:v>
                </c:pt>
                <c:pt idx="344">
                  <c:v>7.8499949999999963</c:v>
                </c:pt>
                <c:pt idx="345">
                  <c:v>8.1414850000000012</c:v>
                </c:pt>
                <c:pt idx="346">
                  <c:v>7.9289583333333375</c:v>
                </c:pt>
                <c:pt idx="347">
                  <c:v>8.2898241666666674</c:v>
                </c:pt>
                <c:pt idx="348">
                  <c:v>8.1828625000000006</c:v>
                </c:pt>
                <c:pt idx="349">
                  <c:v>7.88436</c:v>
                </c:pt>
                <c:pt idx="350">
                  <c:v>8.3353991666666705</c:v>
                </c:pt>
                <c:pt idx="351">
                  <c:v>7.8652233333333372</c:v>
                </c:pt>
                <c:pt idx="352">
                  <c:v>8.3860575000000068</c:v>
                </c:pt>
                <c:pt idx="353">
                  <c:v>8.3988441666666667</c:v>
                </c:pt>
                <c:pt idx="354">
                  <c:v>9.1374966666666708</c:v>
                </c:pt>
                <c:pt idx="355">
                  <c:v>8.2362533333333232</c:v>
                </c:pt>
                <c:pt idx="356">
                  <c:v>7.9874033333333383</c:v>
                </c:pt>
                <c:pt idx="357">
                  <c:v>7.700101666666666</c:v>
                </c:pt>
                <c:pt idx="358">
                  <c:v>8.4366183333333336</c:v>
                </c:pt>
                <c:pt idx="359">
                  <c:v>7.9811616666666696</c:v>
                </c:pt>
                <c:pt idx="360">
                  <c:v>7.522135833333329</c:v>
                </c:pt>
                <c:pt idx="361">
                  <c:v>8.6728116666666661</c:v>
                </c:pt>
                <c:pt idx="362">
                  <c:v>8.2363483333333267</c:v>
                </c:pt>
                <c:pt idx="363">
                  <c:v>8.4055950000000106</c:v>
                </c:pt>
                <c:pt idx="364">
                  <c:v>8.865193333333341</c:v>
                </c:pt>
                <c:pt idx="365">
                  <c:v>8.0705091666666728</c:v>
                </c:pt>
                <c:pt idx="366">
                  <c:v>8.5248858333333324</c:v>
                </c:pt>
                <c:pt idx="367">
                  <c:v>8.1457925000000024</c:v>
                </c:pt>
                <c:pt idx="368">
                  <c:v>7.9736525000000027</c:v>
                </c:pt>
                <c:pt idx="369">
                  <c:v>8.4563950000000023</c:v>
                </c:pt>
                <c:pt idx="370">
                  <c:v>8.5365033333333322</c:v>
                </c:pt>
                <c:pt idx="371">
                  <c:v>8.1127275000000001</c:v>
                </c:pt>
                <c:pt idx="372">
                  <c:v>9.2022041666666698</c:v>
                </c:pt>
                <c:pt idx="373">
                  <c:v>7.6513333333333371</c:v>
                </c:pt>
                <c:pt idx="374">
                  <c:v>8.3878775000000001</c:v>
                </c:pt>
                <c:pt idx="375">
                  <c:v>8.6216791666666683</c:v>
                </c:pt>
                <c:pt idx="376">
                  <c:v>7.7547475000000006</c:v>
                </c:pt>
                <c:pt idx="377">
                  <c:v>8.3330683333333333</c:v>
                </c:pt>
                <c:pt idx="378">
                  <c:v>8.9304808333333412</c:v>
                </c:pt>
                <c:pt idx="379">
                  <c:v>8.7895000000000003</c:v>
                </c:pt>
                <c:pt idx="380">
                  <c:v>7.6802641666666673</c:v>
                </c:pt>
                <c:pt idx="381">
                  <c:v>8.1298950000000012</c:v>
                </c:pt>
                <c:pt idx="382">
                  <c:v>8.5854333333333415</c:v>
                </c:pt>
                <c:pt idx="383">
                  <c:v>8.360378333333335</c:v>
                </c:pt>
                <c:pt idx="384">
                  <c:v>8.6674525000000067</c:v>
                </c:pt>
                <c:pt idx="385">
                  <c:v>7.6606650000000007</c:v>
                </c:pt>
                <c:pt idx="386">
                  <c:v>7.9187691666666709</c:v>
                </c:pt>
                <c:pt idx="387">
                  <c:v>7.5721191666666678</c:v>
                </c:pt>
                <c:pt idx="388">
                  <c:v>8.0546150000000001</c:v>
                </c:pt>
                <c:pt idx="389">
                  <c:v>8.9619591666666665</c:v>
                </c:pt>
                <c:pt idx="390">
                  <c:v>8.3370325000000047</c:v>
                </c:pt>
                <c:pt idx="391">
                  <c:v>8.4284075000000005</c:v>
                </c:pt>
                <c:pt idx="392">
                  <c:v>7.8907616666666671</c:v>
                </c:pt>
                <c:pt idx="393">
                  <c:v>8.8791250000000002</c:v>
                </c:pt>
                <c:pt idx="394">
                  <c:v>8.6698841666666748</c:v>
                </c:pt>
                <c:pt idx="395">
                  <c:v>8.7017133333333252</c:v>
                </c:pt>
                <c:pt idx="396">
                  <c:v>7.9589258333333328</c:v>
                </c:pt>
                <c:pt idx="397">
                  <c:v>8.3193516666666678</c:v>
                </c:pt>
                <c:pt idx="398">
                  <c:v>8.3298266666666727</c:v>
                </c:pt>
                <c:pt idx="399">
                  <c:v>8.8461400000000001</c:v>
                </c:pt>
                <c:pt idx="400">
                  <c:v>8.01722</c:v>
                </c:pt>
                <c:pt idx="401">
                  <c:v>7.9241658333333342</c:v>
                </c:pt>
                <c:pt idx="402">
                  <c:v>7.8597700000000019</c:v>
                </c:pt>
                <c:pt idx="403">
                  <c:v>8.3949891666666705</c:v>
                </c:pt>
                <c:pt idx="404">
                  <c:v>8.4459683333333331</c:v>
                </c:pt>
                <c:pt idx="405">
                  <c:v>8.0098591666666668</c:v>
                </c:pt>
                <c:pt idx="406">
                  <c:v>7.6915291666666663</c:v>
                </c:pt>
                <c:pt idx="407">
                  <c:v>8.2359733333333267</c:v>
                </c:pt>
                <c:pt idx="408">
                  <c:v>7.9393708333333413</c:v>
                </c:pt>
                <c:pt idx="409">
                  <c:v>8.1806983333333338</c:v>
                </c:pt>
                <c:pt idx="410">
                  <c:v>7.8377858333333341</c:v>
                </c:pt>
                <c:pt idx="411">
                  <c:v>8.4338033333333318</c:v>
                </c:pt>
                <c:pt idx="412">
                  <c:v>7.9026150000000008</c:v>
                </c:pt>
                <c:pt idx="413">
                  <c:v>8.5931241666666658</c:v>
                </c:pt>
                <c:pt idx="414">
                  <c:v>8.921479166666666</c:v>
                </c:pt>
                <c:pt idx="415">
                  <c:v>7.9354708333333379</c:v>
                </c:pt>
                <c:pt idx="416">
                  <c:v>8.0239975000000001</c:v>
                </c:pt>
                <c:pt idx="417">
                  <c:v>8.2752416666666662</c:v>
                </c:pt>
                <c:pt idx="418">
                  <c:v>8.3171633333333315</c:v>
                </c:pt>
                <c:pt idx="419">
                  <c:v>9.1808616666666669</c:v>
                </c:pt>
                <c:pt idx="420">
                  <c:v>8.8478566666666705</c:v>
                </c:pt>
                <c:pt idx="421">
                  <c:v>8.2548391666666667</c:v>
                </c:pt>
                <c:pt idx="422">
                  <c:v>8.087155000000001</c:v>
                </c:pt>
                <c:pt idx="423">
                  <c:v>8.2362941666666671</c:v>
                </c:pt>
                <c:pt idx="424">
                  <c:v>8.042253333333333</c:v>
                </c:pt>
                <c:pt idx="425">
                  <c:v>8.5337416666666677</c:v>
                </c:pt>
                <c:pt idx="426">
                  <c:v>8.0765675000000048</c:v>
                </c:pt>
                <c:pt idx="427">
                  <c:v>8.5116975000000004</c:v>
                </c:pt>
                <c:pt idx="428">
                  <c:v>8.3178383333333326</c:v>
                </c:pt>
                <c:pt idx="429">
                  <c:v>8.3589125000000006</c:v>
                </c:pt>
                <c:pt idx="430">
                  <c:v>8.2885516666666685</c:v>
                </c:pt>
                <c:pt idx="431">
                  <c:v>7.930659166666671</c:v>
                </c:pt>
                <c:pt idx="432">
                  <c:v>9.241021666666656</c:v>
                </c:pt>
                <c:pt idx="433">
                  <c:v>8.2193108333333331</c:v>
                </c:pt>
                <c:pt idx="434">
                  <c:v>8.1165708333333342</c:v>
                </c:pt>
                <c:pt idx="435">
                  <c:v>8.1991766666666717</c:v>
                </c:pt>
                <c:pt idx="436">
                  <c:v>7.9535416666666672</c:v>
                </c:pt>
                <c:pt idx="437">
                  <c:v>8.8090950000000028</c:v>
                </c:pt>
                <c:pt idx="438">
                  <c:v>8.0765433333333423</c:v>
                </c:pt>
                <c:pt idx="439">
                  <c:v>8.9146391666666727</c:v>
                </c:pt>
                <c:pt idx="440">
                  <c:v>7.5073383333333377</c:v>
                </c:pt>
                <c:pt idx="441">
                  <c:v>8.1843808333333357</c:v>
                </c:pt>
                <c:pt idx="442">
                  <c:v>7.9831100000000008</c:v>
                </c:pt>
                <c:pt idx="443">
                  <c:v>8.9496366666666773</c:v>
                </c:pt>
                <c:pt idx="444">
                  <c:v>8.648814999999999</c:v>
                </c:pt>
                <c:pt idx="445">
                  <c:v>8.174803333333335</c:v>
                </c:pt>
                <c:pt idx="446">
                  <c:v>8.4071758333333335</c:v>
                </c:pt>
                <c:pt idx="447">
                  <c:v>8.6407283333333229</c:v>
                </c:pt>
                <c:pt idx="448">
                  <c:v>8.4613508333333325</c:v>
                </c:pt>
                <c:pt idx="449">
                  <c:v>8.0771133333333349</c:v>
                </c:pt>
                <c:pt idx="450">
                  <c:v>8.2318016666666605</c:v>
                </c:pt>
                <c:pt idx="451">
                  <c:v>8.0586016666666662</c:v>
                </c:pt>
                <c:pt idx="452">
                  <c:v>8.3186716666666669</c:v>
                </c:pt>
                <c:pt idx="453">
                  <c:v>8.3159908333333412</c:v>
                </c:pt>
                <c:pt idx="454">
                  <c:v>7.9933149999999964</c:v>
                </c:pt>
                <c:pt idx="455">
                  <c:v>8.1094116666666647</c:v>
                </c:pt>
                <c:pt idx="456">
                  <c:v>8.2125758333333305</c:v>
                </c:pt>
                <c:pt idx="457">
                  <c:v>8.9243083333333271</c:v>
                </c:pt>
                <c:pt idx="458">
                  <c:v>8.3064025000000079</c:v>
                </c:pt>
                <c:pt idx="459">
                  <c:v>8.3884583333333342</c:v>
                </c:pt>
                <c:pt idx="460">
                  <c:v>8.576058333333334</c:v>
                </c:pt>
                <c:pt idx="461">
                  <c:v>7.8181299999999965</c:v>
                </c:pt>
                <c:pt idx="462">
                  <c:v>8.8620233333333367</c:v>
                </c:pt>
                <c:pt idx="463">
                  <c:v>8.1639708333333321</c:v>
                </c:pt>
                <c:pt idx="464">
                  <c:v>8.4750191666666748</c:v>
                </c:pt>
                <c:pt idx="465">
                  <c:v>7.878687499999999</c:v>
                </c:pt>
                <c:pt idx="466">
                  <c:v>7.8732083333333378</c:v>
                </c:pt>
                <c:pt idx="467">
                  <c:v>7.5670116666666614</c:v>
                </c:pt>
                <c:pt idx="468">
                  <c:v>8.6846583333333331</c:v>
                </c:pt>
                <c:pt idx="469">
                  <c:v>8.3916175000000006</c:v>
                </c:pt>
                <c:pt idx="470">
                  <c:v>8.1674591666666725</c:v>
                </c:pt>
                <c:pt idx="471">
                  <c:v>8.5581500000000013</c:v>
                </c:pt>
                <c:pt idx="472">
                  <c:v>7.9574308333333335</c:v>
                </c:pt>
                <c:pt idx="473">
                  <c:v>8.4063016666666677</c:v>
                </c:pt>
                <c:pt idx="474">
                  <c:v>8.2204475000000006</c:v>
                </c:pt>
                <c:pt idx="475">
                  <c:v>8.1891183333333313</c:v>
                </c:pt>
                <c:pt idx="476">
                  <c:v>7.9700633333333437</c:v>
                </c:pt>
                <c:pt idx="477">
                  <c:v>8.2790991666666667</c:v>
                </c:pt>
                <c:pt idx="478">
                  <c:v>8.6245649999999987</c:v>
                </c:pt>
                <c:pt idx="479">
                  <c:v>7.535687499999999</c:v>
                </c:pt>
                <c:pt idx="480">
                  <c:v>8.2674150000000015</c:v>
                </c:pt>
                <c:pt idx="481">
                  <c:v>8.2608983333333352</c:v>
                </c:pt>
                <c:pt idx="482">
                  <c:v>8.1757958333333409</c:v>
                </c:pt>
                <c:pt idx="483">
                  <c:v>7.7114291666666697</c:v>
                </c:pt>
                <c:pt idx="484">
                  <c:v>8.7690758333333338</c:v>
                </c:pt>
                <c:pt idx="485">
                  <c:v>8.9769616666666696</c:v>
                </c:pt>
                <c:pt idx="486">
                  <c:v>8.1310616666666586</c:v>
                </c:pt>
                <c:pt idx="487">
                  <c:v>7.747864166666667</c:v>
                </c:pt>
                <c:pt idx="488">
                  <c:v>8.0957791666666665</c:v>
                </c:pt>
                <c:pt idx="489">
                  <c:v>7.7190000000000012</c:v>
                </c:pt>
                <c:pt idx="490">
                  <c:v>8.1753116666666674</c:v>
                </c:pt>
                <c:pt idx="491">
                  <c:v>8.1571625000000001</c:v>
                </c:pt>
                <c:pt idx="492">
                  <c:v>8.3384158333333342</c:v>
                </c:pt>
                <c:pt idx="493">
                  <c:v>8.1961033333333333</c:v>
                </c:pt>
                <c:pt idx="494">
                  <c:v>8.6336233333333272</c:v>
                </c:pt>
                <c:pt idx="495">
                  <c:v>8.0638725000000004</c:v>
                </c:pt>
                <c:pt idx="496">
                  <c:v>7.9813566666666684</c:v>
                </c:pt>
                <c:pt idx="497">
                  <c:v>8.2121724999999994</c:v>
                </c:pt>
                <c:pt idx="498">
                  <c:v>8.1271591666666669</c:v>
                </c:pt>
                <c:pt idx="499">
                  <c:v>8.0868316666666704</c:v>
                </c:pt>
                <c:pt idx="500">
                  <c:v>7.8349733333333385</c:v>
                </c:pt>
                <c:pt idx="501">
                  <c:v>7.9416491666666724</c:v>
                </c:pt>
                <c:pt idx="502">
                  <c:v>8.4400866666666747</c:v>
                </c:pt>
                <c:pt idx="503">
                  <c:v>9.1267291666666654</c:v>
                </c:pt>
                <c:pt idx="504">
                  <c:v>8.1734883333333368</c:v>
                </c:pt>
                <c:pt idx="505">
                  <c:v>8.4329308333333408</c:v>
                </c:pt>
                <c:pt idx="506">
                  <c:v>8.1233149999999998</c:v>
                </c:pt>
                <c:pt idx="507">
                  <c:v>7.8016891666666695</c:v>
                </c:pt>
                <c:pt idx="508">
                  <c:v>7.6206383333333374</c:v>
                </c:pt>
                <c:pt idx="509">
                  <c:v>8.0832733333333309</c:v>
                </c:pt>
                <c:pt idx="510">
                  <c:v>8.2339783333333223</c:v>
                </c:pt>
                <c:pt idx="511">
                  <c:v>8.1677883333333323</c:v>
                </c:pt>
                <c:pt idx="512">
                  <c:v>8.2502091666666661</c:v>
                </c:pt>
                <c:pt idx="513">
                  <c:v>9.2772050000000004</c:v>
                </c:pt>
                <c:pt idx="514">
                  <c:v>8.236919166666663</c:v>
                </c:pt>
                <c:pt idx="515">
                  <c:v>9.2550083333333344</c:v>
                </c:pt>
                <c:pt idx="516">
                  <c:v>8.5271450000000009</c:v>
                </c:pt>
                <c:pt idx="517">
                  <c:v>8.2460766666666654</c:v>
                </c:pt>
                <c:pt idx="518">
                  <c:v>8.1400516666666629</c:v>
                </c:pt>
                <c:pt idx="519">
                  <c:v>8.4274900000000006</c:v>
                </c:pt>
                <c:pt idx="520">
                  <c:v>7.9007374999999991</c:v>
                </c:pt>
                <c:pt idx="521">
                  <c:v>8.0301958333333321</c:v>
                </c:pt>
                <c:pt idx="522">
                  <c:v>8.4484966666666708</c:v>
                </c:pt>
                <c:pt idx="523">
                  <c:v>7.3708550000000015</c:v>
                </c:pt>
                <c:pt idx="524">
                  <c:v>9.1139875000000004</c:v>
                </c:pt>
                <c:pt idx="525">
                  <c:v>7.6806108333333327</c:v>
                </c:pt>
                <c:pt idx="526">
                  <c:v>8.1893066666666705</c:v>
                </c:pt>
                <c:pt idx="527">
                  <c:v>8.2698300000000025</c:v>
                </c:pt>
                <c:pt idx="528">
                  <c:v>8.5250541666666706</c:v>
                </c:pt>
                <c:pt idx="529">
                  <c:v>8.4724908333333477</c:v>
                </c:pt>
                <c:pt idx="530">
                  <c:v>9.1627808333333451</c:v>
                </c:pt>
                <c:pt idx="531">
                  <c:v>7.991068333333339</c:v>
                </c:pt>
                <c:pt idx="532">
                  <c:v>7.5337341666666662</c:v>
                </c:pt>
                <c:pt idx="533">
                  <c:v>8.4868891666666748</c:v>
                </c:pt>
                <c:pt idx="534">
                  <c:v>8.0455233333333336</c:v>
                </c:pt>
                <c:pt idx="535">
                  <c:v>8.0530341666666754</c:v>
                </c:pt>
                <c:pt idx="536">
                  <c:v>7.8679424999999954</c:v>
                </c:pt>
                <c:pt idx="537">
                  <c:v>7.755469999999999</c:v>
                </c:pt>
                <c:pt idx="538">
                  <c:v>7.7836933333333427</c:v>
                </c:pt>
                <c:pt idx="539">
                  <c:v>8.4158333333333406</c:v>
                </c:pt>
                <c:pt idx="540">
                  <c:v>8.7359108333333335</c:v>
                </c:pt>
                <c:pt idx="541">
                  <c:v>9.0361124999999998</c:v>
                </c:pt>
                <c:pt idx="542">
                  <c:v>8.6235941666666704</c:v>
                </c:pt>
                <c:pt idx="543">
                  <c:v>8.15042166666667</c:v>
                </c:pt>
                <c:pt idx="544">
                  <c:v>8.2983933333333191</c:v>
                </c:pt>
                <c:pt idx="545">
                  <c:v>8.1325800000000008</c:v>
                </c:pt>
                <c:pt idx="546">
                  <c:v>8.0898000000000021</c:v>
                </c:pt>
                <c:pt idx="547">
                  <c:v>7.9172308333333374</c:v>
                </c:pt>
                <c:pt idx="548">
                  <c:v>8.8190100000000005</c:v>
                </c:pt>
                <c:pt idx="549">
                  <c:v>8.4392241666666674</c:v>
                </c:pt>
                <c:pt idx="550">
                  <c:v>8.3060291666666668</c:v>
                </c:pt>
                <c:pt idx="551">
                  <c:v>8.3617575000000048</c:v>
                </c:pt>
                <c:pt idx="552">
                  <c:v>8.3761975000000071</c:v>
                </c:pt>
                <c:pt idx="553">
                  <c:v>7.9773583333333402</c:v>
                </c:pt>
                <c:pt idx="554">
                  <c:v>7.9202416666666684</c:v>
                </c:pt>
                <c:pt idx="555">
                  <c:v>8.234002499999999</c:v>
                </c:pt>
                <c:pt idx="556">
                  <c:v>8.1385541666666672</c:v>
                </c:pt>
                <c:pt idx="557">
                  <c:v>8.5951258333333342</c:v>
                </c:pt>
                <c:pt idx="558">
                  <c:v>8.6489699999999949</c:v>
                </c:pt>
                <c:pt idx="559">
                  <c:v>7.4195408333333361</c:v>
                </c:pt>
                <c:pt idx="560">
                  <c:v>8.5041866666666728</c:v>
                </c:pt>
                <c:pt idx="561">
                  <c:v>8.7968008333333341</c:v>
                </c:pt>
                <c:pt idx="562">
                  <c:v>8.5951108333333348</c:v>
                </c:pt>
                <c:pt idx="563">
                  <c:v>8.3220016666666705</c:v>
                </c:pt>
                <c:pt idx="564">
                  <c:v>7.7077999999999989</c:v>
                </c:pt>
                <c:pt idx="565">
                  <c:v>8.4322208333333357</c:v>
                </c:pt>
                <c:pt idx="566">
                  <c:v>7.9881116666666658</c:v>
                </c:pt>
                <c:pt idx="567">
                  <c:v>7.611020833333332</c:v>
                </c:pt>
                <c:pt idx="568">
                  <c:v>8.2695641666666706</c:v>
                </c:pt>
                <c:pt idx="569">
                  <c:v>8.5245366666666751</c:v>
                </c:pt>
                <c:pt idx="570">
                  <c:v>7.7347499999999991</c:v>
                </c:pt>
                <c:pt idx="571">
                  <c:v>8.0615333333333368</c:v>
                </c:pt>
                <c:pt idx="572">
                  <c:v>7.8534466666666676</c:v>
                </c:pt>
                <c:pt idx="573">
                  <c:v>8.5879724999999993</c:v>
                </c:pt>
                <c:pt idx="574">
                  <c:v>8.6899408333333348</c:v>
                </c:pt>
                <c:pt idx="575">
                  <c:v>8.6501191666666717</c:v>
                </c:pt>
                <c:pt idx="576">
                  <c:v>8.1733966666666724</c:v>
                </c:pt>
                <c:pt idx="577">
                  <c:v>8.4435900000000021</c:v>
                </c:pt>
                <c:pt idx="578">
                  <c:v>8.4140333333333341</c:v>
                </c:pt>
                <c:pt idx="579">
                  <c:v>8.2711491666666674</c:v>
                </c:pt>
                <c:pt idx="580">
                  <c:v>7.5921349999999936</c:v>
                </c:pt>
                <c:pt idx="581">
                  <c:v>8.0141908333333323</c:v>
                </c:pt>
                <c:pt idx="582">
                  <c:v>8.802784166666676</c:v>
                </c:pt>
                <c:pt idx="583">
                  <c:v>8.3342600000000004</c:v>
                </c:pt>
                <c:pt idx="584">
                  <c:v>8.3310916666666675</c:v>
                </c:pt>
                <c:pt idx="585">
                  <c:v>9.2802333333333333</c:v>
                </c:pt>
                <c:pt idx="586">
                  <c:v>8.5119375000000002</c:v>
                </c:pt>
                <c:pt idx="587">
                  <c:v>8.4039966666666768</c:v>
                </c:pt>
                <c:pt idx="588">
                  <c:v>7.668655833333335</c:v>
                </c:pt>
                <c:pt idx="589">
                  <c:v>8.2990600000000008</c:v>
                </c:pt>
                <c:pt idx="590">
                  <c:v>7.4780583333333395</c:v>
                </c:pt>
                <c:pt idx="591">
                  <c:v>8.2433308333333315</c:v>
                </c:pt>
                <c:pt idx="592">
                  <c:v>8.8858275000000067</c:v>
                </c:pt>
                <c:pt idx="593">
                  <c:v>8.147824166666668</c:v>
                </c:pt>
                <c:pt idx="594">
                  <c:v>8.5742458333333342</c:v>
                </c:pt>
                <c:pt idx="595">
                  <c:v>7.8461108333333343</c:v>
                </c:pt>
                <c:pt idx="596">
                  <c:v>9.0108925000000024</c:v>
                </c:pt>
                <c:pt idx="597">
                  <c:v>8.9933050000000012</c:v>
                </c:pt>
                <c:pt idx="598">
                  <c:v>7.9996341666666684</c:v>
                </c:pt>
                <c:pt idx="599">
                  <c:v>8.4070791666666658</c:v>
                </c:pt>
                <c:pt idx="600">
                  <c:v>8.764008333333333</c:v>
                </c:pt>
                <c:pt idx="601">
                  <c:v>8.9676325000000094</c:v>
                </c:pt>
                <c:pt idx="602">
                  <c:v>8.0962674999999997</c:v>
                </c:pt>
                <c:pt idx="603">
                  <c:v>10.274785833333334</c:v>
                </c:pt>
                <c:pt idx="604">
                  <c:v>7.7848166666666634</c:v>
                </c:pt>
                <c:pt idx="605">
                  <c:v>8.5318874999999998</c:v>
                </c:pt>
                <c:pt idx="606">
                  <c:v>8.241681666666663</c:v>
                </c:pt>
                <c:pt idx="607">
                  <c:v>8.4695900000000091</c:v>
                </c:pt>
                <c:pt idx="608">
                  <c:v>8.57226</c:v>
                </c:pt>
                <c:pt idx="609">
                  <c:v>8.056303333333334</c:v>
                </c:pt>
                <c:pt idx="610">
                  <c:v>8.4267241666666717</c:v>
                </c:pt>
                <c:pt idx="611">
                  <c:v>8.0090616666666641</c:v>
                </c:pt>
                <c:pt idx="612">
                  <c:v>7.6859916666666654</c:v>
                </c:pt>
                <c:pt idx="613">
                  <c:v>7.963705833333333</c:v>
                </c:pt>
                <c:pt idx="614">
                  <c:v>8.9658516666666728</c:v>
                </c:pt>
                <c:pt idx="615">
                  <c:v>8.6099216666666649</c:v>
                </c:pt>
                <c:pt idx="616">
                  <c:v>7.9770033333333377</c:v>
                </c:pt>
                <c:pt idx="617">
                  <c:v>8.4968491666666708</c:v>
                </c:pt>
                <c:pt idx="618">
                  <c:v>8.3546416666666747</c:v>
                </c:pt>
                <c:pt idx="619">
                  <c:v>7.7610808333333337</c:v>
                </c:pt>
                <c:pt idx="620">
                  <c:v>8.0656116666666708</c:v>
                </c:pt>
                <c:pt idx="621">
                  <c:v>8.7871891666666677</c:v>
                </c:pt>
                <c:pt idx="622">
                  <c:v>7.8766874999999992</c:v>
                </c:pt>
                <c:pt idx="623">
                  <c:v>7.7814433333333426</c:v>
                </c:pt>
                <c:pt idx="624">
                  <c:v>9.0194683333333323</c:v>
                </c:pt>
                <c:pt idx="625">
                  <c:v>8.3615816666666749</c:v>
                </c:pt>
                <c:pt idx="626">
                  <c:v>8.6697483333333327</c:v>
                </c:pt>
                <c:pt idx="627">
                  <c:v>8.3069783333333334</c:v>
                </c:pt>
                <c:pt idx="628">
                  <c:v>8.1558641666666727</c:v>
                </c:pt>
                <c:pt idx="629">
                  <c:v>7.8632066666666667</c:v>
                </c:pt>
                <c:pt idx="630">
                  <c:v>8.3600225000000048</c:v>
                </c:pt>
                <c:pt idx="631">
                  <c:v>8.1696741666666668</c:v>
                </c:pt>
                <c:pt idx="632">
                  <c:v>7.6581183333333342</c:v>
                </c:pt>
                <c:pt idx="633">
                  <c:v>8.5931583333333332</c:v>
                </c:pt>
                <c:pt idx="634">
                  <c:v>7.9731200000000024</c:v>
                </c:pt>
                <c:pt idx="635">
                  <c:v>8.9934041666666751</c:v>
                </c:pt>
                <c:pt idx="636">
                  <c:v>7.3702574999999984</c:v>
                </c:pt>
                <c:pt idx="637">
                  <c:v>8.2463758333333264</c:v>
                </c:pt>
                <c:pt idx="638">
                  <c:v>8.7279583333333264</c:v>
                </c:pt>
                <c:pt idx="639">
                  <c:v>8.2779133333333252</c:v>
                </c:pt>
                <c:pt idx="640">
                  <c:v>8.488290000000001</c:v>
                </c:pt>
                <c:pt idx="641">
                  <c:v>8.1875616666666655</c:v>
                </c:pt>
                <c:pt idx="642">
                  <c:v>8.8117291666666677</c:v>
                </c:pt>
                <c:pt idx="643">
                  <c:v>8.6494491666666704</c:v>
                </c:pt>
                <c:pt idx="644">
                  <c:v>7.7648191666666655</c:v>
                </c:pt>
                <c:pt idx="645">
                  <c:v>8.8884591666666708</c:v>
                </c:pt>
                <c:pt idx="646">
                  <c:v>7.737754166666666</c:v>
                </c:pt>
                <c:pt idx="647">
                  <c:v>8.1060191666666697</c:v>
                </c:pt>
                <c:pt idx="648">
                  <c:v>8.1470033333333252</c:v>
                </c:pt>
                <c:pt idx="649">
                  <c:v>8.4379733333333231</c:v>
                </c:pt>
                <c:pt idx="650">
                  <c:v>8.5442508333333329</c:v>
                </c:pt>
                <c:pt idx="651">
                  <c:v>8.791601666666665</c:v>
                </c:pt>
                <c:pt idx="652">
                  <c:v>7.9177358333333343</c:v>
                </c:pt>
                <c:pt idx="653">
                  <c:v>7.7930916666666681</c:v>
                </c:pt>
                <c:pt idx="654">
                  <c:v>8.5724358333333512</c:v>
                </c:pt>
                <c:pt idx="655">
                  <c:v>8.3944091666666729</c:v>
                </c:pt>
                <c:pt idx="656">
                  <c:v>8.810034166666675</c:v>
                </c:pt>
                <c:pt idx="657">
                  <c:v>8.5646608333333347</c:v>
                </c:pt>
                <c:pt idx="658">
                  <c:v>8.8886033333333341</c:v>
                </c:pt>
                <c:pt idx="659">
                  <c:v>8.1381608333333233</c:v>
                </c:pt>
                <c:pt idx="660">
                  <c:v>8.4115300000000008</c:v>
                </c:pt>
                <c:pt idx="661">
                  <c:v>9.273715833333334</c:v>
                </c:pt>
                <c:pt idx="662">
                  <c:v>8.6132541666666658</c:v>
                </c:pt>
                <c:pt idx="663">
                  <c:v>8.1273891666666671</c:v>
                </c:pt>
                <c:pt idx="664">
                  <c:v>8.0768066666666751</c:v>
                </c:pt>
                <c:pt idx="665">
                  <c:v>8.4044433333333348</c:v>
                </c:pt>
                <c:pt idx="666">
                  <c:v>8.4823833333333347</c:v>
                </c:pt>
                <c:pt idx="667">
                  <c:v>8.1770391666666704</c:v>
                </c:pt>
                <c:pt idx="668">
                  <c:v>8.1949274999999986</c:v>
                </c:pt>
                <c:pt idx="669">
                  <c:v>8.0023566666666728</c:v>
                </c:pt>
                <c:pt idx="670">
                  <c:v>8.4825408333333456</c:v>
                </c:pt>
                <c:pt idx="671">
                  <c:v>7.752865833333332</c:v>
                </c:pt>
                <c:pt idx="672">
                  <c:v>7.6997033333333365</c:v>
                </c:pt>
                <c:pt idx="673">
                  <c:v>8.2127375000000047</c:v>
                </c:pt>
                <c:pt idx="674">
                  <c:v>8.3828316666666769</c:v>
                </c:pt>
                <c:pt idx="675">
                  <c:v>9.0959925000000048</c:v>
                </c:pt>
                <c:pt idx="676">
                  <c:v>8.807973333333333</c:v>
                </c:pt>
                <c:pt idx="677">
                  <c:v>7.8890466666666681</c:v>
                </c:pt>
                <c:pt idx="678">
                  <c:v>7.9772866666666671</c:v>
                </c:pt>
                <c:pt idx="679">
                  <c:v>8.4687850000000022</c:v>
                </c:pt>
                <c:pt idx="680">
                  <c:v>8.2062249999999999</c:v>
                </c:pt>
                <c:pt idx="681">
                  <c:v>8.8757116666666747</c:v>
                </c:pt>
                <c:pt idx="682">
                  <c:v>8.2194133333333337</c:v>
                </c:pt>
                <c:pt idx="683">
                  <c:v>8.6080508333333352</c:v>
                </c:pt>
                <c:pt idx="684">
                  <c:v>8.4956250000000022</c:v>
                </c:pt>
                <c:pt idx="685">
                  <c:v>8.1989041666666669</c:v>
                </c:pt>
                <c:pt idx="686">
                  <c:v>8.5032991666666646</c:v>
                </c:pt>
                <c:pt idx="687">
                  <c:v>8.1842749999999995</c:v>
                </c:pt>
                <c:pt idx="688">
                  <c:v>8.6224450000000008</c:v>
                </c:pt>
                <c:pt idx="689">
                  <c:v>8.1784766666666666</c:v>
                </c:pt>
                <c:pt idx="690">
                  <c:v>8.1952216666666651</c:v>
                </c:pt>
                <c:pt idx="691">
                  <c:v>8.160870000000001</c:v>
                </c:pt>
                <c:pt idx="692">
                  <c:v>7.9077758333333374</c:v>
                </c:pt>
                <c:pt idx="693">
                  <c:v>7.8661241666666655</c:v>
                </c:pt>
                <c:pt idx="694">
                  <c:v>8.6759508333333368</c:v>
                </c:pt>
                <c:pt idx="695">
                  <c:v>7.5378816666666646</c:v>
                </c:pt>
                <c:pt idx="696">
                  <c:v>8.8271800000000002</c:v>
                </c:pt>
                <c:pt idx="697">
                  <c:v>8.1152925000000007</c:v>
                </c:pt>
                <c:pt idx="698">
                  <c:v>8.2381916666666619</c:v>
                </c:pt>
                <c:pt idx="699">
                  <c:v>8.2720766666666705</c:v>
                </c:pt>
                <c:pt idx="700">
                  <c:v>8.4068316666666725</c:v>
                </c:pt>
                <c:pt idx="701">
                  <c:v>8.3566508333333456</c:v>
                </c:pt>
                <c:pt idx="702">
                  <c:v>7.742014999999995</c:v>
                </c:pt>
                <c:pt idx="703">
                  <c:v>8.2142841666666655</c:v>
                </c:pt>
                <c:pt idx="704">
                  <c:v>8.2052666666666667</c:v>
                </c:pt>
                <c:pt idx="705">
                  <c:v>8.1308716666666605</c:v>
                </c:pt>
                <c:pt idx="706">
                  <c:v>8.8656275000000075</c:v>
                </c:pt>
                <c:pt idx="707">
                  <c:v>7.9845466666666676</c:v>
                </c:pt>
                <c:pt idx="708">
                  <c:v>8.2423924999999993</c:v>
                </c:pt>
                <c:pt idx="709">
                  <c:v>8.5945075000000006</c:v>
                </c:pt>
                <c:pt idx="710">
                  <c:v>8.8226916666666728</c:v>
                </c:pt>
                <c:pt idx="711">
                  <c:v>8.1312924999999989</c:v>
                </c:pt>
                <c:pt idx="712">
                  <c:v>8.3076283333333336</c:v>
                </c:pt>
                <c:pt idx="713">
                  <c:v>8.4661133333333343</c:v>
                </c:pt>
                <c:pt idx="714">
                  <c:v>7.8087108333333326</c:v>
                </c:pt>
                <c:pt idx="715">
                  <c:v>8.4526766666666759</c:v>
                </c:pt>
                <c:pt idx="716">
                  <c:v>7.9842916666666683</c:v>
                </c:pt>
                <c:pt idx="717">
                  <c:v>8.098648333333335</c:v>
                </c:pt>
                <c:pt idx="718">
                  <c:v>8.148659166666663</c:v>
                </c:pt>
                <c:pt idx="719">
                  <c:v>8.4971733333333255</c:v>
                </c:pt>
                <c:pt idx="720">
                  <c:v>8.5380999999999982</c:v>
                </c:pt>
                <c:pt idx="721">
                  <c:v>8.2734308333333413</c:v>
                </c:pt>
                <c:pt idx="722">
                  <c:v>8.0168625000000002</c:v>
                </c:pt>
                <c:pt idx="723">
                  <c:v>7.811064166666668</c:v>
                </c:pt>
                <c:pt idx="724">
                  <c:v>8.4087333333333323</c:v>
                </c:pt>
                <c:pt idx="725">
                  <c:v>7.7577433333333348</c:v>
                </c:pt>
                <c:pt idx="726">
                  <c:v>8.137788333333333</c:v>
                </c:pt>
                <c:pt idx="727">
                  <c:v>8.2764916666666668</c:v>
                </c:pt>
                <c:pt idx="728">
                  <c:v>7.6847049999999957</c:v>
                </c:pt>
                <c:pt idx="729">
                  <c:v>8.8210716666666649</c:v>
                </c:pt>
                <c:pt idx="730">
                  <c:v>8.7905341666666708</c:v>
                </c:pt>
                <c:pt idx="731">
                  <c:v>8.1496125000000017</c:v>
                </c:pt>
                <c:pt idx="732">
                  <c:v>8.3359750000000012</c:v>
                </c:pt>
                <c:pt idx="733">
                  <c:v>8.4600325000000076</c:v>
                </c:pt>
                <c:pt idx="734">
                  <c:v>8.4115116666666676</c:v>
                </c:pt>
                <c:pt idx="735">
                  <c:v>8.3014050000000008</c:v>
                </c:pt>
                <c:pt idx="736">
                  <c:v>8.1047950000000011</c:v>
                </c:pt>
                <c:pt idx="737">
                  <c:v>8.100007500000002</c:v>
                </c:pt>
                <c:pt idx="738">
                  <c:v>7.881399166666669</c:v>
                </c:pt>
                <c:pt idx="739">
                  <c:v>9.0143325000000001</c:v>
                </c:pt>
                <c:pt idx="740">
                  <c:v>7.8051416666666675</c:v>
                </c:pt>
                <c:pt idx="741">
                  <c:v>8.3625683333333409</c:v>
                </c:pt>
                <c:pt idx="742">
                  <c:v>8.4100200000000012</c:v>
                </c:pt>
                <c:pt idx="743">
                  <c:v>8.0973699999999997</c:v>
                </c:pt>
                <c:pt idx="744">
                  <c:v>8.2783325000000012</c:v>
                </c:pt>
                <c:pt idx="745">
                  <c:v>8.0489191666666589</c:v>
                </c:pt>
                <c:pt idx="746">
                  <c:v>8.9035458333333448</c:v>
                </c:pt>
                <c:pt idx="747">
                  <c:v>8.0315466666666708</c:v>
                </c:pt>
                <c:pt idx="748">
                  <c:v>8.9235266666666728</c:v>
                </c:pt>
                <c:pt idx="749">
                  <c:v>8.0833724999999994</c:v>
                </c:pt>
                <c:pt idx="750">
                  <c:v>8.3746425000000073</c:v>
                </c:pt>
                <c:pt idx="751">
                  <c:v>8.5014500000000002</c:v>
                </c:pt>
                <c:pt idx="752">
                  <c:v>8.4119683333333253</c:v>
                </c:pt>
                <c:pt idx="753">
                  <c:v>8.2708741666666672</c:v>
                </c:pt>
                <c:pt idx="754">
                  <c:v>8.4280391666666663</c:v>
                </c:pt>
                <c:pt idx="755">
                  <c:v>8.2530466666666769</c:v>
                </c:pt>
                <c:pt idx="756">
                  <c:v>8.0790225000000007</c:v>
                </c:pt>
                <c:pt idx="757">
                  <c:v>8.0534475000000079</c:v>
                </c:pt>
                <c:pt idx="758">
                  <c:v>7.9469258333333377</c:v>
                </c:pt>
                <c:pt idx="759">
                  <c:v>7.5334408333333345</c:v>
                </c:pt>
                <c:pt idx="760">
                  <c:v>8.0326283333333333</c:v>
                </c:pt>
                <c:pt idx="761">
                  <c:v>9.3932441666666708</c:v>
                </c:pt>
                <c:pt idx="762">
                  <c:v>8.4088266666666645</c:v>
                </c:pt>
                <c:pt idx="763">
                  <c:v>7.7604758333333317</c:v>
                </c:pt>
                <c:pt idx="764">
                  <c:v>7.8798841666666668</c:v>
                </c:pt>
                <c:pt idx="765">
                  <c:v>8.7097975000000005</c:v>
                </c:pt>
                <c:pt idx="766">
                  <c:v>7.99529916666667</c:v>
                </c:pt>
                <c:pt idx="767">
                  <c:v>8.7311833333333251</c:v>
                </c:pt>
                <c:pt idx="768">
                  <c:v>8.0117725000000011</c:v>
                </c:pt>
                <c:pt idx="769">
                  <c:v>8.2118741666666679</c:v>
                </c:pt>
                <c:pt idx="770">
                  <c:v>7.5897749999999995</c:v>
                </c:pt>
                <c:pt idx="771">
                  <c:v>8.0160950000000017</c:v>
                </c:pt>
                <c:pt idx="772">
                  <c:v>9.0285100000000025</c:v>
                </c:pt>
                <c:pt idx="773">
                  <c:v>7.7627358333333341</c:v>
                </c:pt>
                <c:pt idx="774">
                  <c:v>8.3109716666666671</c:v>
                </c:pt>
                <c:pt idx="775">
                  <c:v>8.1487208333333339</c:v>
                </c:pt>
                <c:pt idx="776">
                  <c:v>8.1748975000000002</c:v>
                </c:pt>
                <c:pt idx="777">
                  <c:v>9.5581958333333308</c:v>
                </c:pt>
                <c:pt idx="778">
                  <c:v>7.6092274999999994</c:v>
                </c:pt>
                <c:pt idx="779">
                  <c:v>7.4096041666666688</c:v>
                </c:pt>
                <c:pt idx="780">
                  <c:v>8.5182425000000013</c:v>
                </c:pt>
                <c:pt idx="781">
                  <c:v>7.8183108333333315</c:v>
                </c:pt>
                <c:pt idx="782">
                  <c:v>8.7777241666666672</c:v>
                </c:pt>
                <c:pt idx="783">
                  <c:v>8.4615325000000094</c:v>
                </c:pt>
                <c:pt idx="784">
                  <c:v>8.8920791666666705</c:v>
                </c:pt>
                <c:pt idx="785">
                  <c:v>7.8690683333333364</c:v>
                </c:pt>
                <c:pt idx="786">
                  <c:v>8.4685233333333336</c:v>
                </c:pt>
                <c:pt idx="787">
                  <c:v>7.8125966666666642</c:v>
                </c:pt>
                <c:pt idx="788">
                  <c:v>8.377016666666675</c:v>
                </c:pt>
                <c:pt idx="789">
                  <c:v>9.1895600000000037</c:v>
                </c:pt>
                <c:pt idx="790">
                  <c:v>7.9264591666666684</c:v>
                </c:pt>
                <c:pt idx="791">
                  <c:v>8.7463033333333264</c:v>
                </c:pt>
                <c:pt idx="792">
                  <c:v>8.1160541666666663</c:v>
                </c:pt>
                <c:pt idx="793">
                  <c:v>8.2916558333333317</c:v>
                </c:pt>
                <c:pt idx="794">
                  <c:v>8.5163008333333341</c:v>
                </c:pt>
                <c:pt idx="795">
                  <c:v>8.145227499999999</c:v>
                </c:pt>
                <c:pt idx="796">
                  <c:v>7.9790758333333365</c:v>
                </c:pt>
                <c:pt idx="797">
                  <c:v>7.8192708333333334</c:v>
                </c:pt>
                <c:pt idx="798">
                  <c:v>8.4890933333333347</c:v>
                </c:pt>
                <c:pt idx="799">
                  <c:v>7.7475700000000005</c:v>
                </c:pt>
                <c:pt idx="800">
                  <c:v>8.256965833333334</c:v>
                </c:pt>
                <c:pt idx="801">
                  <c:v>8.3110033333333337</c:v>
                </c:pt>
                <c:pt idx="802">
                  <c:v>7.8521566666666613</c:v>
                </c:pt>
                <c:pt idx="803">
                  <c:v>8.7461874999999996</c:v>
                </c:pt>
                <c:pt idx="804">
                  <c:v>8.5579008333333348</c:v>
                </c:pt>
                <c:pt idx="805">
                  <c:v>8.0950558333333404</c:v>
                </c:pt>
                <c:pt idx="806">
                  <c:v>8.4961516666666697</c:v>
                </c:pt>
                <c:pt idx="807">
                  <c:v>8.4811641666666677</c:v>
                </c:pt>
                <c:pt idx="808">
                  <c:v>9.2073258333333339</c:v>
                </c:pt>
                <c:pt idx="809">
                  <c:v>8.4781016666666673</c:v>
                </c:pt>
                <c:pt idx="810">
                  <c:v>7.8370574999999985</c:v>
                </c:pt>
                <c:pt idx="811">
                  <c:v>8.1113816666666629</c:v>
                </c:pt>
                <c:pt idx="812">
                  <c:v>7.7375049999999952</c:v>
                </c:pt>
                <c:pt idx="813">
                  <c:v>8.109556666666677</c:v>
                </c:pt>
                <c:pt idx="814">
                  <c:v>8.216391666666663</c:v>
                </c:pt>
                <c:pt idx="815">
                  <c:v>8.3442674999999991</c:v>
                </c:pt>
                <c:pt idx="816">
                  <c:v>7.7988783333333389</c:v>
                </c:pt>
                <c:pt idx="817">
                  <c:v>8.5585966666666771</c:v>
                </c:pt>
                <c:pt idx="818">
                  <c:v>8.7216224999999987</c:v>
                </c:pt>
                <c:pt idx="819">
                  <c:v>8.1143116666666639</c:v>
                </c:pt>
                <c:pt idx="820">
                  <c:v>8.4328208333333325</c:v>
                </c:pt>
                <c:pt idx="821">
                  <c:v>7.9639891666666678</c:v>
                </c:pt>
                <c:pt idx="822">
                  <c:v>8.1033749999999998</c:v>
                </c:pt>
                <c:pt idx="823">
                  <c:v>7.8481099999999975</c:v>
                </c:pt>
                <c:pt idx="824">
                  <c:v>8.2525858333333417</c:v>
                </c:pt>
                <c:pt idx="825">
                  <c:v>8.2611875000000001</c:v>
                </c:pt>
                <c:pt idx="826">
                  <c:v>8.0673425000000005</c:v>
                </c:pt>
                <c:pt idx="827">
                  <c:v>8.0100741666666675</c:v>
                </c:pt>
                <c:pt idx="828">
                  <c:v>8.3582800000000006</c:v>
                </c:pt>
                <c:pt idx="829">
                  <c:v>8.4865283333333341</c:v>
                </c:pt>
                <c:pt idx="830">
                  <c:v>8.0748466666666747</c:v>
                </c:pt>
                <c:pt idx="831">
                  <c:v>8.2203849999999985</c:v>
                </c:pt>
                <c:pt idx="832">
                  <c:v>8.865476666666682</c:v>
                </c:pt>
                <c:pt idx="833">
                  <c:v>8.1331450000000007</c:v>
                </c:pt>
                <c:pt idx="834">
                  <c:v>8.9968066666666751</c:v>
                </c:pt>
                <c:pt idx="835">
                  <c:v>8.2550575000000048</c:v>
                </c:pt>
                <c:pt idx="836">
                  <c:v>8.2818516666666611</c:v>
                </c:pt>
                <c:pt idx="837">
                  <c:v>8.1200925000000002</c:v>
                </c:pt>
                <c:pt idx="838">
                  <c:v>7.6302833333333382</c:v>
                </c:pt>
                <c:pt idx="839">
                  <c:v>8.4656591666666756</c:v>
                </c:pt>
                <c:pt idx="840">
                  <c:v>8.822490000000009</c:v>
                </c:pt>
                <c:pt idx="841">
                  <c:v>8.2361424999999997</c:v>
                </c:pt>
                <c:pt idx="842">
                  <c:v>8.4557050000000071</c:v>
                </c:pt>
                <c:pt idx="843">
                  <c:v>7.9309866666666657</c:v>
                </c:pt>
                <c:pt idx="844">
                  <c:v>8.8084583333333324</c:v>
                </c:pt>
                <c:pt idx="845">
                  <c:v>7.6210183333333354</c:v>
                </c:pt>
                <c:pt idx="846">
                  <c:v>8.320308333333335</c:v>
                </c:pt>
                <c:pt idx="847">
                  <c:v>7.5362116666666674</c:v>
                </c:pt>
                <c:pt idx="848">
                  <c:v>8.2975325000000026</c:v>
                </c:pt>
                <c:pt idx="849">
                  <c:v>8.1643933333333329</c:v>
                </c:pt>
                <c:pt idx="850">
                  <c:v>8.282214166666666</c:v>
                </c:pt>
                <c:pt idx="851">
                  <c:v>8.6237758333333332</c:v>
                </c:pt>
                <c:pt idx="852">
                  <c:v>8.3038958333333426</c:v>
                </c:pt>
                <c:pt idx="853">
                  <c:v>7.953549999999999</c:v>
                </c:pt>
                <c:pt idx="854">
                  <c:v>8.2937841666666667</c:v>
                </c:pt>
                <c:pt idx="855">
                  <c:v>8.4895516666666708</c:v>
                </c:pt>
                <c:pt idx="856">
                  <c:v>8.508291666666663</c:v>
                </c:pt>
                <c:pt idx="857">
                  <c:v>8.4830983333333325</c:v>
                </c:pt>
                <c:pt idx="858">
                  <c:v>7.9970483333333391</c:v>
                </c:pt>
                <c:pt idx="859">
                  <c:v>8.6429558333333336</c:v>
                </c:pt>
                <c:pt idx="860">
                  <c:v>8.1549741666666673</c:v>
                </c:pt>
                <c:pt idx="861">
                  <c:v>8.8480266666666658</c:v>
                </c:pt>
                <c:pt idx="862">
                  <c:v>8.7436566666666664</c:v>
                </c:pt>
                <c:pt idx="863">
                  <c:v>7.8091783333333362</c:v>
                </c:pt>
                <c:pt idx="864">
                  <c:v>7.862414166666662</c:v>
                </c:pt>
                <c:pt idx="865">
                  <c:v>8.3297883333333367</c:v>
                </c:pt>
                <c:pt idx="866">
                  <c:v>8.7892725000000009</c:v>
                </c:pt>
                <c:pt idx="867">
                  <c:v>8.0858641666666724</c:v>
                </c:pt>
                <c:pt idx="868">
                  <c:v>8.4377225000000013</c:v>
                </c:pt>
                <c:pt idx="869">
                  <c:v>8.1785966666666727</c:v>
                </c:pt>
                <c:pt idx="870">
                  <c:v>7.7521508333333351</c:v>
                </c:pt>
                <c:pt idx="871">
                  <c:v>7.6587233333333371</c:v>
                </c:pt>
                <c:pt idx="872">
                  <c:v>7.8837524999999999</c:v>
                </c:pt>
                <c:pt idx="873">
                  <c:v>7.886140000000001</c:v>
                </c:pt>
                <c:pt idx="874">
                  <c:v>7.8683833333333331</c:v>
                </c:pt>
                <c:pt idx="875">
                  <c:v>8.0253233333333309</c:v>
                </c:pt>
                <c:pt idx="876">
                  <c:v>8.1764608333333424</c:v>
                </c:pt>
                <c:pt idx="877">
                  <c:v>8.1064233333333338</c:v>
                </c:pt>
                <c:pt idx="878">
                  <c:v>7.5019591666666674</c:v>
                </c:pt>
                <c:pt idx="879">
                  <c:v>8.2520625000000027</c:v>
                </c:pt>
                <c:pt idx="880">
                  <c:v>7.6275674999999969</c:v>
                </c:pt>
                <c:pt idx="881">
                  <c:v>8.6492124999999991</c:v>
                </c:pt>
                <c:pt idx="882">
                  <c:v>8.5075450000000021</c:v>
                </c:pt>
                <c:pt idx="883">
                  <c:v>7.6874108333333346</c:v>
                </c:pt>
                <c:pt idx="884">
                  <c:v>7.7894341666666671</c:v>
                </c:pt>
                <c:pt idx="885">
                  <c:v>8.7037000000000031</c:v>
                </c:pt>
                <c:pt idx="886">
                  <c:v>8.3959408333333414</c:v>
                </c:pt>
                <c:pt idx="887">
                  <c:v>7.6544083333333335</c:v>
                </c:pt>
                <c:pt idx="888">
                  <c:v>7.9254708333333364</c:v>
                </c:pt>
                <c:pt idx="889">
                  <c:v>7.7838583333333364</c:v>
                </c:pt>
                <c:pt idx="890">
                  <c:v>8.3398741666666698</c:v>
                </c:pt>
                <c:pt idx="891">
                  <c:v>8.3043058333333324</c:v>
                </c:pt>
                <c:pt idx="892">
                  <c:v>8.0880599999999987</c:v>
                </c:pt>
                <c:pt idx="893">
                  <c:v>8.5229016666666677</c:v>
                </c:pt>
                <c:pt idx="894">
                  <c:v>8.4968316666666706</c:v>
                </c:pt>
                <c:pt idx="895">
                  <c:v>7.7698716666666643</c:v>
                </c:pt>
                <c:pt idx="896">
                  <c:v>8.2436524999999996</c:v>
                </c:pt>
                <c:pt idx="897">
                  <c:v>7.9767633333333423</c:v>
                </c:pt>
                <c:pt idx="898">
                  <c:v>7.8307225000000011</c:v>
                </c:pt>
                <c:pt idx="899">
                  <c:v>8.5623500000000021</c:v>
                </c:pt>
                <c:pt idx="900">
                  <c:v>8.5548708333333341</c:v>
                </c:pt>
                <c:pt idx="901">
                  <c:v>8.3474391666666747</c:v>
                </c:pt>
                <c:pt idx="902">
                  <c:v>8.1588983333333331</c:v>
                </c:pt>
                <c:pt idx="903">
                  <c:v>8.5437358333333346</c:v>
                </c:pt>
                <c:pt idx="904">
                  <c:v>7.4878316666666676</c:v>
                </c:pt>
                <c:pt idx="905">
                  <c:v>8.8138783333333333</c:v>
                </c:pt>
                <c:pt idx="906">
                  <c:v>8.0997508333333368</c:v>
                </c:pt>
                <c:pt idx="907">
                  <c:v>7.905711666666666</c:v>
                </c:pt>
                <c:pt idx="908">
                  <c:v>8.2497941666666676</c:v>
                </c:pt>
                <c:pt idx="909">
                  <c:v>8.5044733333333333</c:v>
                </c:pt>
                <c:pt idx="910">
                  <c:v>8.003521666666666</c:v>
                </c:pt>
                <c:pt idx="911">
                  <c:v>8.5143074999999993</c:v>
                </c:pt>
                <c:pt idx="912">
                  <c:v>8.4984825000000068</c:v>
                </c:pt>
                <c:pt idx="913">
                  <c:v>8.4004383333333408</c:v>
                </c:pt>
                <c:pt idx="914">
                  <c:v>8.0835316666666728</c:v>
                </c:pt>
                <c:pt idx="915">
                  <c:v>8.3218900000000016</c:v>
                </c:pt>
                <c:pt idx="916">
                  <c:v>8.4878500000000034</c:v>
                </c:pt>
                <c:pt idx="917">
                  <c:v>8.6960000000000015</c:v>
                </c:pt>
                <c:pt idx="918">
                  <c:v>8.5786250000000006</c:v>
                </c:pt>
                <c:pt idx="919">
                  <c:v>8.4956741666666726</c:v>
                </c:pt>
                <c:pt idx="920">
                  <c:v>8.4119175000000013</c:v>
                </c:pt>
                <c:pt idx="921">
                  <c:v>7.822199999999996</c:v>
                </c:pt>
                <c:pt idx="922">
                  <c:v>7.9444458333333339</c:v>
                </c:pt>
                <c:pt idx="923">
                  <c:v>7.4713300000000045</c:v>
                </c:pt>
                <c:pt idx="924">
                  <c:v>8.4796441666666773</c:v>
                </c:pt>
                <c:pt idx="925">
                  <c:v>8.1303933333333251</c:v>
                </c:pt>
                <c:pt idx="926">
                  <c:v>7.7885574999999996</c:v>
                </c:pt>
                <c:pt idx="927">
                  <c:v>7.6401791666666661</c:v>
                </c:pt>
                <c:pt idx="928">
                  <c:v>8.3648116666666663</c:v>
                </c:pt>
                <c:pt idx="929">
                  <c:v>8.2077550000000006</c:v>
                </c:pt>
                <c:pt idx="930">
                  <c:v>9.1006916666666697</c:v>
                </c:pt>
                <c:pt idx="931">
                  <c:v>8.181148333333331</c:v>
                </c:pt>
                <c:pt idx="932">
                  <c:v>8.1372216666666599</c:v>
                </c:pt>
                <c:pt idx="933">
                  <c:v>8.1866150000000015</c:v>
                </c:pt>
                <c:pt idx="934">
                  <c:v>7.7017800000000021</c:v>
                </c:pt>
                <c:pt idx="935">
                  <c:v>7.8732791666666699</c:v>
                </c:pt>
                <c:pt idx="936">
                  <c:v>8.1128625000000003</c:v>
                </c:pt>
                <c:pt idx="937">
                  <c:v>7.569044166666667</c:v>
                </c:pt>
                <c:pt idx="938">
                  <c:v>8.2575216666666673</c:v>
                </c:pt>
                <c:pt idx="939">
                  <c:v>8.8206583333333342</c:v>
                </c:pt>
                <c:pt idx="940">
                  <c:v>8.4761266666666728</c:v>
                </c:pt>
                <c:pt idx="941">
                  <c:v>8.6486091666666685</c:v>
                </c:pt>
                <c:pt idx="942">
                  <c:v>8.5227575000000027</c:v>
                </c:pt>
                <c:pt idx="943">
                  <c:v>8.1401608333333311</c:v>
                </c:pt>
                <c:pt idx="944">
                  <c:v>8.1674658333333348</c:v>
                </c:pt>
                <c:pt idx="945">
                  <c:v>8.4906883333333347</c:v>
                </c:pt>
                <c:pt idx="946">
                  <c:v>7.9794266666666696</c:v>
                </c:pt>
                <c:pt idx="947">
                  <c:v>8.0837133333333338</c:v>
                </c:pt>
                <c:pt idx="948">
                  <c:v>8.7952100000000009</c:v>
                </c:pt>
                <c:pt idx="949">
                  <c:v>8.1019558333333332</c:v>
                </c:pt>
                <c:pt idx="950">
                  <c:v>8.3299433333333326</c:v>
                </c:pt>
                <c:pt idx="951">
                  <c:v>8.2564358333333416</c:v>
                </c:pt>
                <c:pt idx="952">
                  <c:v>8.0296625000000024</c:v>
                </c:pt>
                <c:pt idx="953">
                  <c:v>7.9587824999999981</c:v>
                </c:pt>
                <c:pt idx="954">
                  <c:v>7.8508841666666633</c:v>
                </c:pt>
                <c:pt idx="955">
                  <c:v>8.0509641666666703</c:v>
                </c:pt>
                <c:pt idx="956">
                  <c:v>7.8809291666666672</c:v>
                </c:pt>
                <c:pt idx="957">
                  <c:v>8.2460633333333266</c:v>
                </c:pt>
                <c:pt idx="958">
                  <c:v>7.6129133333333305</c:v>
                </c:pt>
                <c:pt idx="959">
                  <c:v>8.8365758333333346</c:v>
                </c:pt>
                <c:pt idx="960">
                  <c:v>8.0235758333333322</c:v>
                </c:pt>
                <c:pt idx="961">
                  <c:v>8.1756141666666728</c:v>
                </c:pt>
                <c:pt idx="962">
                  <c:v>8.3286525000000005</c:v>
                </c:pt>
                <c:pt idx="963">
                  <c:v>8.8718008333333405</c:v>
                </c:pt>
                <c:pt idx="964">
                  <c:v>8.0498583333333329</c:v>
                </c:pt>
                <c:pt idx="965">
                  <c:v>8.2986866666666668</c:v>
                </c:pt>
                <c:pt idx="966">
                  <c:v>8.7915533333333329</c:v>
                </c:pt>
                <c:pt idx="967">
                  <c:v>8.6667641666666668</c:v>
                </c:pt>
                <c:pt idx="968">
                  <c:v>8.4917650000000009</c:v>
                </c:pt>
                <c:pt idx="969">
                  <c:v>8.4619925000000027</c:v>
                </c:pt>
                <c:pt idx="970">
                  <c:v>7.7390891666666697</c:v>
                </c:pt>
                <c:pt idx="971">
                  <c:v>8.759895000000002</c:v>
                </c:pt>
                <c:pt idx="972">
                  <c:v>8.9547616666666645</c:v>
                </c:pt>
                <c:pt idx="973">
                  <c:v>8.2380849999999999</c:v>
                </c:pt>
                <c:pt idx="974">
                  <c:v>8.3978633333333317</c:v>
                </c:pt>
                <c:pt idx="975">
                  <c:v>8.0960241666666697</c:v>
                </c:pt>
                <c:pt idx="976">
                  <c:v>7.7030183333333371</c:v>
                </c:pt>
                <c:pt idx="977">
                  <c:v>8.1424708333333324</c:v>
                </c:pt>
                <c:pt idx="978">
                  <c:v>8.0675925000000088</c:v>
                </c:pt>
                <c:pt idx="979">
                  <c:v>7.9193475000000024</c:v>
                </c:pt>
                <c:pt idx="980">
                  <c:v>8.3503025000000068</c:v>
                </c:pt>
                <c:pt idx="981">
                  <c:v>8.2091333333333338</c:v>
                </c:pt>
                <c:pt idx="982">
                  <c:v>8.4489441666666671</c:v>
                </c:pt>
                <c:pt idx="983">
                  <c:v>7.849611666666668</c:v>
                </c:pt>
                <c:pt idx="984">
                  <c:v>8.1301749999999995</c:v>
                </c:pt>
                <c:pt idx="985">
                  <c:v>8.4137750000000011</c:v>
                </c:pt>
                <c:pt idx="986">
                  <c:v>8.9601433333333347</c:v>
                </c:pt>
                <c:pt idx="987">
                  <c:v>9.8800650000000001</c:v>
                </c:pt>
                <c:pt idx="988">
                  <c:v>7.8575741666666632</c:v>
                </c:pt>
                <c:pt idx="989">
                  <c:v>8.4991391666666747</c:v>
                </c:pt>
                <c:pt idx="990">
                  <c:v>8.3308633333333333</c:v>
                </c:pt>
                <c:pt idx="991">
                  <c:v>8.1139533333333329</c:v>
                </c:pt>
                <c:pt idx="992">
                  <c:v>8.2498074999999993</c:v>
                </c:pt>
                <c:pt idx="993">
                  <c:v>8.8603016666666665</c:v>
                </c:pt>
                <c:pt idx="994">
                  <c:v>7.7812549999999989</c:v>
                </c:pt>
                <c:pt idx="995">
                  <c:v>8.1122575000000001</c:v>
                </c:pt>
                <c:pt idx="996">
                  <c:v>8.1119916666666629</c:v>
                </c:pt>
                <c:pt idx="997">
                  <c:v>8.6429741666666651</c:v>
                </c:pt>
                <c:pt idx="998">
                  <c:v>7.7288299999999985</c:v>
                </c:pt>
                <c:pt idx="999">
                  <c:v>7.8117108333333327</c:v>
                </c:pt>
                <c:pt idx="1000">
                  <c:v>7.8796658333333394</c:v>
                </c:pt>
                <c:pt idx="1001">
                  <c:v>7.9328166666666666</c:v>
                </c:pt>
                <c:pt idx="1002">
                  <c:v>8.2205883333333336</c:v>
                </c:pt>
                <c:pt idx="1003">
                  <c:v>8.7583000000000002</c:v>
                </c:pt>
                <c:pt idx="1004">
                  <c:v>8.1686833333333322</c:v>
                </c:pt>
                <c:pt idx="1005">
                  <c:v>7.7045549999999947</c:v>
                </c:pt>
                <c:pt idx="1006">
                  <c:v>8.2002466666666667</c:v>
                </c:pt>
                <c:pt idx="1007">
                  <c:v>8.3463300000000018</c:v>
                </c:pt>
                <c:pt idx="1008">
                  <c:v>8.7670591666666677</c:v>
                </c:pt>
                <c:pt idx="1009">
                  <c:v>7.7365916666666674</c:v>
                </c:pt>
                <c:pt idx="1010">
                  <c:v>7.8511324999999985</c:v>
                </c:pt>
                <c:pt idx="1011">
                  <c:v>8.7598050000000001</c:v>
                </c:pt>
                <c:pt idx="1012">
                  <c:v>7.7262441666666684</c:v>
                </c:pt>
                <c:pt idx="1013">
                  <c:v>8.3635783333333347</c:v>
                </c:pt>
                <c:pt idx="1014">
                  <c:v>8.4605241666666728</c:v>
                </c:pt>
                <c:pt idx="1015">
                  <c:v>7.6598675000000007</c:v>
                </c:pt>
                <c:pt idx="1016">
                  <c:v>8.458260000000001</c:v>
                </c:pt>
                <c:pt idx="1017">
                  <c:v>7.9541333333333384</c:v>
                </c:pt>
                <c:pt idx="1018">
                  <c:v>8.3355608333333393</c:v>
                </c:pt>
                <c:pt idx="1019">
                  <c:v>7.8740708333333354</c:v>
                </c:pt>
                <c:pt idx="1020">
                  <c:v>8.1940333333333335</c:v>
                </c:pt>
                <c:pt idx="1021">
                  <c:v>8.052455000000009</c:v>
                </c:pt>
                <c:pt idx="1022">
                  <c:v>7.7862158333333333</c:v>
                </c:pt>
                <c:pt idx="1023">
                  <c:v>8.0018608333333336</c:v>
                </c:pt>
                <c:pt idx="1024">
                  <c:v>7.6460558333333326</c:v>
                </c:pt>
                <c:pt idx="1025">
                  <c:v>8.2221508333333322</c:v>
                </c:pt>
                <c:pt idx="1026">
                  <c:v>7.9888750000000002</c:v>
                </c:pt>
                <c:pt idx="1027">
                  <c:v>8.3113483333333331</c:v>
                </c:pt>
                <c:pt idx="1028">
                  <c:v>8.4289649999999998</c:v>
                </c:pt>
                <c:pt idx="1029">
                  <c:v>8.2449133333333222</c:v>
                </c:pt>
                <c:pt idx="1030">
                  <c:v>8.4988383333333335</c:v>
                </c:pt>
                <c:pt idx="1031">
                  <c:v>8.8208083333333338</c:v>
                </c:pt>
                <c:pt idx="1032">
                  <c:v>8.7541416666666638</c:v>
                </c:pt>
                <c:pt idx="1033">
                  <c:v>8.1463341666666658</c:v>
                </c:pt>
                <c:pt idx="1034">
                  <c:v>8.2325866666666769</c:v>
                </c:pt>
                <c:pt idx="1035">
                  <c:v>7.7830700000000013</c:v>
                </c:pt>
                <c:pt idx="1036">
                  <c:v>8.1517983333333355</c:v>
                </c:pt>
                <c:pt idx="1037">
                  <c:v>8.734949166666663</c:v>
                </c:pt>
                <c:pt idx="1038">
                  <c:v>7.9247941666666657</c:v>
                </c:pt>
                <c:pt idx="1039">
                  <c:v>7.6179241666666639</c:v>
                </c:pt>
                <c:pt idx="1040">
                  <c:v>7.6690000000000005</c:v>
                </c:pt>
                <c:pt idx="1041">
                  <c:v>8.1332375000000017</c:v>
                </c:pt>
                <c:pt idx="1042">
                  <c:v>8.8325525000000074</c:v>
                </c:pt>
                <c:pt idx="1043">
                  <c:v>9.0492366666666708</c:v>
                </c:pt>
                <c:pt idx="1044">
                  <c:v>8.3027416666666749</c:v>
                </c:pt>
                <c:pt idx="1045">
                  <c:v>8.8857425000000116</c:v>
                </c:pt>
                <c:pt idx="1046">
                  <c:v>9.0007941666666724</c:v>
                </c:pt>
                <c:pt idx="1047">
                  <c:v>8.2720650000000013</c:v>
                </c:pt>
                <c:pt idx="1048">
                  <c:v>8.9001008333333367</c:v>
                </c:pt>
                <c:pt idx="1049">
                  <c:v>8.1828366666666774</c:v>
                </c:pt>
                <c:pt idx="1050">
                  <c:v>8.7228724999999994</c:v>
                </c:pt>
                <c:pt idx="1051">
                  <c:v>8.3485966666666727</c:v>
                </c:pt>
                <c:pt idx="1052">
                  <c:v>7.8801191666666668</c:v>
                </c:pt>
                <c:pt idx="1053">
                  <c:v>8.5224000000000046</c:v>
                </c:pt>
                <c:pt idx="1054">
                  <c:v>7.9860383333333393</c:v>
                </c:pt>
                <c:pt idx="1055">
                  <c:v>8.2908966666666668</c:v>
                </c:pt>
                <c:pt idx="1056">
                  <c:v>9.4529250000000022</c:v>
                </c:pt>
                <c:pt idx="1057">
                  <c:v>7.8920274999999975</c:v>
                </c:pt>
                <c:pt idx="1058">
                  <c:v>9.1466333333333356</c:v>
                </c:pt>
                <c:pt idx="1059">
                  <c:v>8.3474641666666667</c:v>
                </c:pt>
                <c:pt idx="1060">
                  <c:v>8.4632691666666648</c:v>
                </c:pt>
                <c:pt idx="1061">
                  <c:v>8.9269983333333318</c:v>
                </c:pt>
                <c:pt idx="1062">
                  <c:v>7.7526733333333402</c:v>
                </c:pt>
                <c:pt idx="1063">
                  <c:v>9.0314900000000016</c:v>
                </c:pt>
                <c:pt idx="1064">
                  <c:v>8.0741833333333357</c:v>
                </c:pt>
                <c:pt idx="1065">
                  <c:v>8.0946750000000005</c:v>
                </c:pt>
                <c:pt idx="1066">
                  <c:v>8.1166675000000001</c:v>
                </c:pt>
                <c:pt idx="1067">
                  <c:v>8.2802774999999986</c:v>
                </c:pt>
                <c:pt idx="1068">
                  <c:v>7.5085716666666675</c:v>
                </c:pt>
                <c:pt idx="1069">
                  <c:v>7.7331866666666675</c:v>
                </c:pt>
                <c:pt idx="1070">
                  <c:v>7.8982833333333362</c:v>
                </c:pt>
                <c:pt idx="1071">
                  <c:v>8.5037900000000004</c:v>
                </c:pt>
                <c:pt idx="1072">
                  <c:v>7.8829616666666666</c:v>
                </c:pt>
                <c:pt idx="1073">
                  <c:v>8.3596883333333452</c:v>
                </c:pt>
                <c:pt idx="1074">
                  <c:v>8.0926175000000047</c:v>
                </c:pt>
                <c:pt idx="1075">
                  <c:v>8.6264875000000067</c:v>
                </c:pt>
                <c:pt idx="1076">
                  <c:v>8.1931658333333335</c:v>
                </c:pt>
                <c:pt idx="1077">
                  <c:v>8.3679208333333346</c:v>
                </c:pt>
                <c:pt idx="1078">
                  <c:v>8.318995000000001</c:v>
                </c:pt>
                <c:pt idx="1079">
                  <c:v>8.021210833333333</c:v>
                </c:pt>
                <c:pt idx="1080">
                  <c:v>7.7645674999999965</c:v>
                </c:pt>
                <c:pt idx="1081">
                  <c:v>8.2940466666666701</c:v>
                </c:pt>
                <c:pt idx="1082">
                  <c:v>8.4932258333333337</c:v>
                </c:pt>
                <c:pt idx="1083">
                  <c:v>7.7501566666666655</c:v>
                </c:pt>
                <c:pt idx="1084">
                  <c:v>7.2522249999999975</c:v>
                </c:pt>
                <c:pt idx="1085">
                  <c:v>8.3182408333333324</c:v>
                </c:pt>
                <c:pt idx="1086">
                  <c:v>8.1027866666666775</c:v>
                </c:pt>
                <c:pt idx="1087">
                  <c:v>8.4469041666666698</c:v>
                </c:pt>
                <c:pt idx="1088">
                  <c:v>7.9845216666666667</c:v>
                </c:pt>
                <c:pt idx="1089">
                  <c:v>9.6811633333333269</c:v>
                </c:pt>
                <c:pt idx="1090">
                  <c:v>8.2104274999999998</c:v>
                </c:pt>
                <c:pt idx="1091">
                  <c:v>8.8629525000000058</c:v>
                </c:pt>
                <c:pt idx="1092">
                  <c:v>7.4618724999999992</c:v>
                </c:pt>
                <c:pt idx="1093">
                  <c:v>8.2996008333333346</c:v>
                </c:pt>
                <c:pt idx="1094">
                  <c:v>7.8856066666666642</c:v>
                </c:pt>
                <c:pt idx="1095">
                  <c:v>9.6577275</c:v>
                </c:pt>
                <c:pt idx="1096">
                  <c:v>7.8972891666666678</c:v>
                </c:pt>
                <c:pt idx="1097">
                  <c:v>7.7569400000000011</c:v>
                </c:pt>
                <c:pt idx="1098">
                  <c:v>8.2686850000000014</c:v>
                </c:pt>
                <c:pt idx="1099">
                  <c:v>7.8112191666666684</c:v>
                </c:pt>
                <c:pt idx="1100">
                  <c:v>7.552981666666664</c:v>
                </c:pt>
                <c:pt idx="1101">
                  <c:v>7.9151641666666661</c:v>
                </c:pt>
                <c:pt idx="1102">
                  <c:v>7.933015000000001</c:v>
                </c:pt>
                <c:pt idx="1103">
                  <c:v>8.0738250000000011</c:v>
                </c:pt>
                <c:pt idx="1104">
                  <c:v>7.9923316666666659</c:v>
                </c:pt>
                <c:pt idx="1105">
                  <c:v>8.709111666666665</c:v>
                </c:pt>
                <c:pt idx="1106">
                  <c:v>8.0880900000000011</c:v>
                </c:pt>
                <c:pt idx="1107">
                  <c:v>8.215818333333333</c:v>
                </c:pt>
                <c:pt idx="1108">
                  <c:v>8.9374558333333347</c:v>
                </c:pt>
                <c:pt idx="1109">
                  <c:v>8.1949758333333289</c:v>
                </c:pt>
                <c:pt idx="1110">
                  <c:v>8.7616933333333318</c:v>
                </c:pt>
                <c:pt idx="1111">
                  <c:v>7.8817391666666694</c:v>
                </c:pt>
                <c:pt idx="1112">
                  <c:v>8.4231816666666663</c:v>
                </c:pt>
                <c:pt idx="1113">
                  <c:v>8.6656041666666734</c:v>
                </c:pt>
                <c:pt idx="1114">
                  <c:v>8.5531283333333317</c:v>
                </c:pt>
                <c:pt idx="1115">
                  <c:v>7.7552241666666673</c:v>
                </c:pt>
                <c:pt idx="1116">
                  <c:v>8.1983274999999924</c:v>
                </c:pt>
                <c:pt idx="1117">
                  <c:v>7.7517275000000003</c:v>
                </c:pt>
                <c:pt idx="1118">
                  <c:v>8.1204541666666668</c:v>
                </c:pt>
                <c:pt idx="1119">
                  <c:v>7.6706166666666675</c:v>
                </c:pt>
                <c:pt idx="1120">
                  <c:v>8.6140549999999987</c:v>
                </c:pt>
                <c:pt idx="1121">
                  <c:v>7.7464583333333383</c:v>
                </c:pt>
                <c:pt idx="1122">
                  <c:v>8.8056941666666759</c:v>
                </c:pt>
                <c:pt idx="1123">
                  <c:v>8.5080416666666654</c:v>
                </c:pt>
                <c:pt idx="1124">
                  <c:v>7.5146566666666645</c:v>
                </c:pt>
                <c:pt idx="1125">
                  <c:v>8.2672191666666652</c:v>
                </c:pt>
                <c:pt idx="1126">
                  <c:v>8.0923191666666678</c:v>
                </c:pt>
                <c:pt idx="1127">
                  <c:v>8.1967350000000021</c:v>
                </c:pt>
                <c:pt idx="1128">
                  <c:v>8.6106333333333342</c:v>
                </c:pt>
                <c:pt idx="1129">
                  <c:v>8.2506675000000005</c:v>
                </c:pt>
                <c:pt idx="1130">
                  <c:v>7.7867883333333383</c:v>
                </c:pt>
                <c:pt idx="1131">
                  <c:v>8.4025983333333389</c:v>
                </c:pt>
                <c:pt idx="1132">
                  <c:v>7.9631874999999965</c:v>
                </c:pt>
                <c:pt idx="1133">
                  <c:v>8.2506200000000014</c:v>
                </c:pt>
                <c:pt idx="1134">
                  <c:v>8.0956725000000027</c:v>
                </c:pt>
                <c:pt idx="1135">
                  <c:v>8.8931425000000068</c:v>
                </c:pt>
                <c:pt idx="1136">
                  <c:v>8.2533183333333309</c:v>
                </c:pt>
                <c:pt idx="1137">
                  <c:v>7.7888566666666676</c:v>
                </c:pt>
                <c:pt idx="1138">
                  <c:v>8.3665425000000155</c:v>
                </c:pt>
                <c:pt idx="1139">
                  <c:v>9.1934375000000088</c:v>
                </c:pt>
                <c:pt idx="1140">
                  <c:v>8.3103058333333344</c:v>
                </c:pt>
                <c:pt idx="1141">
                  <c:v>7.825070833333335</c:v>
                </c:pt>
                <c:pt idx="1142">
                  <c:v>7.8170424999999986</c:v>
                </c:pt>
                <c:pt idx="1143">
                  <c:v>8.3700733333333321</c:v>
                </c:pt>
                <c:pt idx="1144">
                  <c:v>8.1929208333333357</c:v>
                </c:pt>
                <c:pt idx="1145">
                  <c:v>8.717274999999999</c:v>
                </c:pt>
                <c:pt idx="1146">
                  <c:v>7.6613624999999983</c:v>
                </c:pt>
                <c:pt idx="1147">
                  <c:v>7.6629066666666583</c:v>
                </c:pt>
                <c:pt idx="1148">
                  <c:v>8.7587450000000011</c:v>
                </c:pt>
                <c:pt idx="1149">
                  <c:v>8.0921425000000067</c:v>
                </c:pt>
                <c:pt idx="1150">
                  <c:v>8.0634650000000025</c:v>
                </c:pt>
                <c:pt idx="1151">
                  <c:v>8.3496925000000068</c:v>
                </c:pt>
                <c:pt idx="1152">
                  <c:v>8.3731150000000003</c:v>
                </c:pt>
                <c:pt idx="1153">
                  <c:v>8.4739083333333323</c:v>
                </c:pt>
                <c:pt idx="1154">
                  <c:v>8.8543300000000027</c:v>
                </c:pt>
                <c:pt idx="1155">
                  <c:v>7.677199166666667</c:v>
                </c:pt>
                <c:pt idx="1156">
                  <c:v>7.8820358333333305</c:v>
                </c:pt>
                <c:pt idx="1157">
                  <c:v>7.7677024999999986</c:v>
                </c:pt>
                <c:pt idx="1158">
                  <c:v>7.3599908333333319</c:v>
                </c:pt>
                <c:pt idx="1159">
                  <c:v>7.8410324999999998</c:v>
                </c:pt>
                <c:pt idx="1160">
                  <c:v>8.796362499999999</c:v>
                </c:pt>
                <c:pt idx="1161">
                  <c:v>7.7661149999999948</c:v>
                </c:pt>
                <c:pt idx="1162">
                  <c:v>8.0099541666666703</c:v>
                </c:pt>
                <c:pt idx="1163">
                  <c:v>7.9826225000000024</c:v>
                </c:pt>
                <c:pt idx="1164">
                  <c:v>8.1510258333333336</c:v>
                </c:pt>
                <c:pt idx="1165">
                  <c:v>8.016536666666676</c:v>
                </c:pt>
                <c:pt idx="1166">
                  <c:v>8.5538600000000002</c:v>
                </c:pt>
                <c:pt idx="1167">
                  <c:v>8.063530000000009</c:v>
                </c:pt>
                <c:pt idx="1168">
                  <c:v>8.3891025000000088</c:v>
                </c:pt>
                <c:pt idx="1169">
                  <c:v>8.2711625000000009</c:v>
                </c:pt>
                <c:pt idx="1170">
                  <c:v>8.0624800000000079</c:v>
                </c:pt>
                <c:pt idx="1171">
                  <c:v>8.6559016666666668</c:v>
                </c:pt>
                <c:pt idx="1172">
                  <c:v>9.1427941666666666</c:v>
                </c:pt>
                <c:pt idx="1173">
                  <c:v>7.9777500000000003</c:v>
                </c:pt>
                <c:pt idx="1174">
                  <c:v>8.4947100000000013</c:v>
                </c:pt>
                <c:pt idx="1175">
                  <c:v>8.5570558333333366</c:v>
                </c:pt>
                <c:pt idx="1176">
                  <c:v>7.8713808333333377</c:v>
                </c:pt>
                <c:pt idx="1177">
                  <c:v>8.2237825000000004</c:v>
                </c:pt>
                <c:pt idx="1178">
                  <c:v>8.7102649999999997</c:v>
                </c:pt>
                <c:pt idx="1179">
                  <c:v>7.9410758333333371</c:v>
                </c:pt>
                <c:pt idx="1180">
                  <c:v>7.4739925000000014</c:v>
                </c:pt>
                <c:pt idx="1181">
                  <c:v>7.9918858333333338</c:v>
                </c:pt>
                <c:pt idx="1182">
                  <c:v>8.5229883333333323</c:v>
                </c:pt>
                <c:pt idx="1183">
                  <c:v>7.9036033333333418</c:v>
                </c:pt>
                <c:pt idx="1184">
                  <c:v>8.0623258333333343</c:v>
                </c:pt>
                <c:pt idx="1185">
                  <c:v>8.4844350000000048</c:v>
                </c:pt>
                <c:pt idx="1186">
                  <c:v>9.4994391666666758</c:v>
                </c:pt>
                <c:pt idx="1187">
                  <c:v>8.726895833333332</c:v>
                </c:pt>
                <c:pt idx="1188">
                  <c:v>8.0186425000000003</c:v>
                </c:pt>
                <c:pt idx="1189">
                  <c:v>7.6509149999999932</c:v>
                </c:pt>
                <c:pt idx="1190">
                  <c:v>8.1525408333333456</c:v>
                </c:pt>
                <c:pt idx="1191">
                  <c:v>8.6247325000000004</c:v>
                </c:pt>
                <c:pt idx="1192">
                  <c:v>7.6771766666666634</c:v>
                </c:pt>
                <c:pt idx="1193">
                  <c:v>8.1212966666666677</c:v>
                </c:pt>
                <c:pt idx="1194">
                  <c:v>7.7166183333333382</c:v>
                </c:pt>
                <c:pt idx="1195">
                  <c:v>8.4768708333333347</c:v>
                </c:pt>
                <c:pt idx="1196">
                  <c:v>8.4276833333333325</c:v>
                </c:pt>
                <c:pt idx="1197">
                  <c:v>7.9703966666666703</c:v>
                </c:pt>
                <c:pt idx="1198">
                  <c:v>8.6992825000000007</c:v>
                </c:pt>
                <c:pt idx="1199">
                  <c:v>8.0965416666666705</c:v>
                </c:pt>
                <c:pt idx="1200">
                  <c:v>8.6866516666666698</c:v>
                </c:pt>
                <c:pt idx="1201">
                  <c:v>8.1722141666666666</c:v>
                </c:pt>
                <c:pt idx="1202">
                  <c:v>8.4183433333333255</c:v>
                </c:pt>
                <c:pt idx="1203">
                  <c:v>8.1813875000000014</c:v>
                </c:pt>
                <c:pt idx="1204">
                  <c:v>8.0663141666666665</c:v>
                </c:pt>
                <c:pt idx="1205">
                  <c:v>7.9063049999999997</c:v>
                </c:pt>
                <c:pt idx="1206">
                  <c:v>8.4239250000000006</c:v>
                </c:pt>
                <c:pt idx="1207">
                  <c:v>7.9935891666666663</c:v>
                </c:pt>
                <c:pt idx="1208">
                  <c:v>9.6590950000000042</c:v>
                </c:pt>
                <c:pt idx="1209">
                  <c:v>8.518273333333326</c:v>
                </c:pt>
                <c:pt idx="1210">
                  <c:v>8.3484241666666676</c:v>
                </c:pt>
                <c:pt idx="1211">
                  <c:v>8.4844725000000007</c:v>
                </c:pt>
                <c:pt idx="1212">
                  <c:v>7.9306375000000013</c:v>
                </c:pt>
                <c:pt idx="1213">
                  <c:v>8.182240000000002</c:v>
                </c:pt>
                <c:pt idx="1214">
                  <c:v>8.1957925000000067</c:v>
                </c:pt>
                <c:pt idx="1215">
                  <c:v>8.3399091666666667</c:v>
                </c:pt>
                <c:pt idx="1216">
                  <c:v>7.8864725</c:v>
                </c:pt>
                <c:pt idx="1217">
                  <c:v>7.8908966666666656</c:v>
                </c:pt>
                <c:pt idx="1218">
                  <c:v>8.1663241666666657</c:v>
                </c:pt>
                <c:pt idx="1219">
                  <c:v>9.7560658333333343</c:v>
                </c:pt>
                <c:pt idx="1220">
                  <c:v>8.4598916666666728</c:v>
                </c:pt>
                <c:pt idx="1221">
                  <c:v>7.3767266666666664</c:v>
                </c:pt>
                <c:pt idx="1222">
                  <c:v>7.7245474999999972</c:v>
                </c:pt>
                <c:pt idx="1223">
                  <c:v>7.6230883333333326</c:v>
                </c:pt>
                <c:pt idx="1224">
                  <c:v>7.860393333333338</c:v>
                </c:pt>
                <c:pt idx="1225">
                  <c:v>8.3568091666666753</c:v>
                </c:pt>
                <c:pt idx="1226">
                  <c:v>8.6006900000000002</c:v>
                </c:pt>
                <c:pt idx="1227">
                  <c:v>8.3423008333333328</c:v>
                </c:pt>
                <c:pt idx="1228">
                  <c:v>8.2170133333333339</c:v>
                </c:pt>
                <c:pt idx="1229">
                  <c:v>8.2510558333333357</c:v>
                </c:pt>
                <c:pt idx="1230">
                  <c:v>9.2121724999999994</c:v>
                </c:pt>
                <c:pt idx="1231">
                  <c:v>7.7808941666666662</c:v>
                </c:pt>
                <c:pt idx="1232">
                  <c:v>8.2271241666666679</c:v>
                </c:pt>
                <c:pt idx="1233">
                  <c:v>7.9527341666666658</c:v>
                </c:pt>
                <c:pt idx="1234">
                  <c:v>7.4146283333333383</c:v>
                </c:pt>
                <c:pt idx="1235">
                  <c:v>9.2052866666666713</c:v>
                </c:pt>
                <c:pt idx="1236">
                  <c:v>8.6929008333333346</c:v>
                </c:pt>
                <c:pt idx="1237">
                  <c:v>7.3978358333333345</c:v>
                </c:pt>
                <c:pt idx="1238">
                  <c:v>8.144190833333333</c:v>
                </c:pt>
                <c:pt idx="1239">
                  <c:v>8.0693116666666658</c:v>
                </c:pt>
                <c:pt idx="1240">
                  <c:v>7.9915499999999993</c:v>
                </c:pt>
                <c:pt idx="1241">
                  <c:v>7.8622158333333294</c:v>
                </c:pt>
                <c:pt idx="1242">
                  <c:v>7.9740799999999998</c:v>
                </c:pt>
                <c:pt idx="1243">
                  <c:v>8.141237499999999</c:v>
                </c:pt>
                <c:pt idx="1244">
                  <c:v>7.3284574999999954</c:v>
                </c:pt>
                <c:pt idx="1245">
                  <c:v>8.223143333333331</c:v>
                </c:pt>
                <c:pt idx="1246">
                  <c:v>7.9443933333333403</c:v>
                </c:pt>
                <c:pt idx="1247">
                  <c:v>8.0253500000000013</c:v>
                </c:pt>
                <c:pt idx="1248">
                  <c:v>7.962117499999998</c:v>
                </c:pt>
                <c:pt idx="1249">
                  <c:v>7.7924058333333344</c:v>
                </c:pt>
                <c:pt idx="1250">
                  <c:v>7.9012025000000037</c:v>
                </c:pt>
                <c:pt idx="1251">
                  <c:v>7.9450333333333392</c:v>
                </c:pt>
                <c:pt idx="1252">
                  <c:v>7.9679499999999983</c:v>
                </c:pt>
                <c:pt idx="1253">
                  <c:v>9.5157975000000068</c:v>
                </c:pt>
                <c:pt idx="1254">
                  <c:v>8.3343758333333309</c:v>
                </c:pt>
                <c:pt idx="1255">
                  <c:v>8.5718908333333328</c:v>
                </c:pt>
                <c:pt idx="1256">
                  <c:v>7.7978733333333334</c:v>
                </c:pt>
                <c:pt idx="1257">
                  <c:v>8.0356741666666665</c:v>
                </c:pt>
                <c:pt idx="1258">
                  <c:v>8.4176683333333315</c:v>
                </c:pt>
                <c:pt idx="1259">
                  <c:v>7.6532549999999953</c:v>
                </c:pt>
                <c:pt idx="1260">
                  <c:v>7.9084258333333333</c:v>
                </c:pt>
                <c:pt idx="1261">
                  <c:v>8.336271666666665</c:v>
                </c:pt>
                <c:pt idx="1262">
                  <c:v>8.7991383333333335</c:v>
                </c:pt>
                <c:pt idx="1263">
                  <c:v>8.4185908333333348</c:v>
                </c:pt>
                <c:pt idx="1264">
                  <c:v>8.1235591666666647</c:v>
                </c:pt>
                <c:pt idx="1265">
                  <c:v>9.0978758333333332</c:v>
                </c:pt>
                <c:pt idx="1266">
                  <c:v>8.808963333333331</c:v>
                </c:pt>
                <c:pt idx="1267">
                  <c:v>8.9418925000000016</c:v>
                </c:pt>
                <c:pt idx="1268">
                  <c:v>8.0815375000000067</c:v>
                </c:pt>
                <c:pt idx="1269">
                  <c:v>8.207893333333331</c:v>
                </c:pt>
                <c:pt idx="1270">
                  <c:v>8.7335375000000006</c:v>
                </c:pt>
                <c:pt idx="1271">
                  <c:v>7.7075466666666657</c:v>
                </c:pt>
                <c:pt idx="1272">
                  <c:v>8.6882358333333354</c:v>
                </c:pt>
                <c:pt idx="1273">
                  <c:v>8.8165791666666724</c:v>
                </c:pt>
                <c:pt idx="1274">
                  <c:v>8.0976783333333309</c:v>
                </c:pt>
                <c:pt idx="1275">
                  <c:v>8.3510033333333347</c:v>
                </c:pt>
                <c:pt idx="1276">
                  <c:v>8.0945591666666648</c:v>
                </c:pt>
                <c:pt idx="1277">
                  <c:v>7.9860241666666694</c:v>
                </c:pt>
                <c:pt idx="1278">
                  <c:v>7.7998824999999989</c:v>
                </c:pt>
                <c:pt idx="1279">
                  <c:v>8.4474500000000017</c:v>
                </c:pt>
                <c:pt idx="1280">
                  <c:v>8.3366866666666795</c:v>
                </c:pt>
                <c:pt idx="1281">
                  <c:v>8.1162691666666671</c:v>
                </c:pt>
                <c:pt idx="1282">
                  <c:v>8.0540833333333346</c:v>
                </c:pt>
                <c:pt idx="1283">
                  <c:v>8.4740933333333341</c:v>
                </c:pt>
                <c:pt idx="1284">
                  <c:v>8.2672300000000032</c:v>
                </c:pt>
                <c:pt idx="1285">
                  <c:v>8.3847541666666707</c:v>
                </c:pt>
                <c:pt idx="1286">
                  <c:v>7.8523716666666665</c:v>
                </c:pt>
                <c:pt idx="1287">
                  <c:v>8.6325991666666706</c:v>
                </c:pt>
                <c:pt idx="1288">
                  <c:v>8.8760708333333387</c:v>
                </c:pt>
                <c:pt idx="1289">
                  <c:v>8.8027900000000106</c:v>
                </c:pt>
                <c:pt idx="1290">
                  <c:v>8.3898175000000048</c:v>
                </c:pt>
                <c:pt idx="1291">
                  <c:v>8.1257441666666708</c:v>
                </c:pt>
                <c:pt idx="1292">
                  <c:v>8.0380300000000009</c:v>
                </c:pt>
                <c:pt idx="1293">
                  <c:v>8.7604358333333447</c:v>
                </c:pt>
                <c:pt idx="1294">
                  <c:v>8.0153250000000025</c:v>
                </c:pt>
                <c:pt idx="1295">
                  <c:v>8.8366150000000001</c:v>
                </c:pt>
                <c:pt idx="1296">
                  <c:v>7.9639958333333354</c:v>
                </c:pt>
                <c:pt idx="1297">
                  <c:v>8.151390000000001</c:v>
                </c:pt>
                <c:pt idx="1298">
                  <c:v>7.6720741666666656</c:v>
                </c:pt>
                <c:pt idx="1299">
                  <c:v>8.339096666666677</c:v>
                </c:pt>
                <c:pt idx="1300">
                  <c:v>7.7075000000000005</c:v>
                </c:pt>
                <c:pt idx="1301">
                  <c:v>7.8620641666666655</c:v>
                </c:pt>
                <c:pt idx="1302">
                  <c:v>8.4076908333333424</c:v>
                </c:pt>
                <c:pt idx="1303">
                  <c:v>8.2715675000000015</c:v>
                </c:pt>
                <c:pt idx="1304">
                  <c:v>8.0237700000000007</c:v>
                </c:pt>
                <c:pt idx="1305">
                  <c:v>8.7345433333333329</c:v>
                </c:pt>
                <c:pt idx="1306">
                  <c:v>8.4104133333333326</c:v>
                </c:pt>
                <c:pt idx="1307">
                  <c:v>9.1727166666666768</c:v>
                </c:pt>
                <c:pt idx="1308">
                  <c:v>8.0692775000000001</c:v>
                </c:pt>
                <c:pt idx="1309">
                  <c:v>7.7868908333333371</c:v>
                </c:pt>
                <c:pt idx="1310">
                  <c:v>8.1048883333333333</c:v>
                </c:pt>
                <c:pt idx="1311">
                  <c:v>7.8272591666666651</c:v>
                </c:pt>
                <c:pt idx="1312">
                  <c:v>7.7819758333333331</c:v>
                </c:pt>
                <c:pt idx="1313">
                  <c:v>8.0711641666666676</c:v>
                </c:pt>
                <c:pt idx="1314">
                  <c:v>8.4649208333333323</c:v>
                </c:pt>
                <c:pt idx="1315">
                  <c:v>8.4994475000000076</c:v>
                </c:pt>
                <c:pt idx="1316">
                  <c:v>7.8760925000000013</c:v>
                </c:pt>
                <c:pt idx="1317">
                  <c:v>8.5668575000000047</c:v>
                </c:pt>
                <c:pt idx="1318">
                  <c:v>8.0421675000000015</c:v>
                </c:pt>
                <c:pt idx="1319">
                  <c:v>8.0755141666666752</c:v>
                </c:pt>
                <c:pt idx="1320">
                  <c:v>8.4768741666666667</c:v>
                </c:pt>
                <c:pt idx="1321">
                  <c:v>8.1206541666666663</c:v>
                </c:pt>
                <c:pt idx="1322">
                  <c:v>8.580537500000009</c:v>
                </c:pt>
                <c:pt idx="1323">
                  <c:v>8.1039441666666665</c:v>
                </c:pt>
                <c:pt idx="1324">
                  <c:v>8.8791216666666646</c:v>
                </c:pt>
                <c:pt idx="1325">
                  <c:v>7.9131966666666651</c:v>
                </c:pt>
                <c:pt idx="1326">
                  <c:v>8.4471066666666665</c:v>
                </c:pt>
                <c:pt idx="1327">
                  <c:v>8.1084966666666727</c:v>
                </c:pt>
                <c:pt idx="1328">
                  <c:v>7.9648591666666659</c:v>
                </c:pt>
                <c:pt idx="1329">
                  <c:v>7.9917725000000024</c:v>
                </c:pt>
                <c:pt idx="1330">
                  <c:v>8.2845825000000008</c:v>
                </c:pt>
                <c:pt idx="1331">
                  <c:v>8.6095225000000006</c:v>
                </c:pt>
                <c:pt idx="1332">
                  <c:v>8.5345666666666666</c:v>
                </c:pt>
                <c:pt idx="1333">
                  <c:v>8.5118033333333329</c:v>
                </c:pt>
                <c:pt idx="1334">
                  <c:v>8.4931608333333344</c:v>
                </c:pt>
                <c:pt idx="1335">
                  <c:v>8.1174833333333343</c:v>
                </c:pt>
                <c:pt idx="1336">
                  <c:v>8.3160475000000087</c:v>
                </c:pt>
                <c:pt idx="1337">
                  <c:v>8.0334458333333423</c:v>
                </c:pt>
                <c:pt idx="1338">
                  <c:v>8.4877966666666769</c:v>
                </c:pt>
                <c:pt idx="1339">
                  <c:v>7.8031649999999964</c:v>
                </c:pt>
                <c:pt idx="1340">
                  <c:v>9.4407800000000002</c:v>
                </c:pt>
                <c:pt idx="1341">
                  <c:v>7.8418433333333413</c:v>
                </c:pt>
                <c:pt idx="1342">
                  <c:v>8.0183633333333191</c:v>
                </c:pt>
                <c:pt idx="1343">
                  <c:v>8.3044925000000074</c:v>
                </c:pt>
                <c:pt idx="1344">
                  <c:v>7.9827150000000016</c:v>
                </c:pt>
                <c:pt idx="1345">
                  <c:v>7.9376449999999998</c:v>
                </c:pt>
                <c:pt idx="1346">
                  <c:v>8.437031666666666</c:v>
                </c:pt>
                <c:pt idx="1347">
                  <c:v>8.0464516666666697</c:v>
                </c:pt>
                <c:pt idx="1348">
                  <c:v>8.3111108333333323</c:v>
                </c:pt>
                <c:pt idx="1349">
                  <c:v>7.8885891666666668</c:v>
                </c:pt>
                <c:pt idx="1350">
                  <c:v>8.1235741666666677</c:v>
                </c:pt>
                <c:pt idx="1351">
                  <c:v>8.7235625000000017</c:v>
                </c:pt>
                <c:pt idx="1352">
                  <c:v>8.6885875000000006</c:v>
                </c:pt>
                <c:pt idx="1353">
                  <c:v>8.0217608333333335</c:v>
                </c:pt>
                <c:pt idx="1354">
                  <c:v>7.9983816666666669</c:v>
                </c:pt>
                <c:pt idx="1355">
                  <c:v>7.6637008333333325</c:v>
                </c:pt>
                <c:pt idx="1356">
                  <c:v>8.8000600000000002</c:v>
                </c:pt>
                <c:pt idx="1357">
                  <c:v>7.4559149999999947</c:v>
                </c:pt>
                <c:pt idx="1358">
                  <c:v>8.8143208333333334</c:v>
                </c:pt>
                <c:pt idx="1359">
                  <c:v>7.9277199999999963</c:v>
                </c:pt>
                <c:pt idx="1360">
                  <c:v>7.7475066666666645</c:v>
                </c:pt>
                <c:pt idx="1361">
                  <c:v>8.7811116666666589</c:v>
                </c:pt>
                <c:pt idx="1362">
                  <c:v>8.2521883333333346</c:v>
                </c:pt>
                <c:pt idx="1363">
                  <c:v>8.28721</c:v>
                </c:pt>
                <c:pt idx="1364">
                  <c:v>8.3015758333333327</c:v>
                </c:pt>
                <c:pt idx="1365">
                  <c:v>8.0435841666666708</c:v>
                </c:pt>
                <c:pt idx="1366">
                  <c:v>8.7724658333333423</c:v>
                </c:pt>
                <c:pt idx="1367">
                  <c:v>8.4075991666666727</c:v>
                </c:pt>
                <c:pt idx="1368">
                  <c:v>8.2212608333333232</c:v>
                </c:pt>
                <c:pt idx="1369">
                  <c:v>8.544062499999999</c:v>
                </c:pt>
                <c:pt idx="1370">
                  <c:v>7.5501683333333371</c:v>
                </c:pt>
                <c:pt idx="1371">
                  <c:v>8.4245200000000011</c:v>
                </c:pt>
                <c:pt idx="1372">
                  <c:v>8.2282666666666611</c:v>
                </c:pt>
                <c:pt idx="1373">
                  <c:v>8.0760200000000015</c:v>
                </c:pt>
                <c:pt idx="1374">
                  <c:v>8.3677166666666754</c:v>
                </c:pt>
                <c:pt idx="1375">
                  <c:v>7.9984816666666667</c:v>
                </c:pt>
                <c:pt idx="1376">
                  <c:v>8.3178825000000067</c:v>
                </c:pt>
                <c:pt idx="1377">
                  <c:v>8.1381124999999983</c:v>
                </c:pt>
                <c:pt idx="1378">
                  <c:v>8.1543283333333267</c:v>
                </c:pt>
                <c:pt idx="1379">
                  <c:v>8.7802091666666655</c:v>
                </c:pt>
                <c:pt idx="1380">
                  <c:v>8.1931758333333349</c:v>
                </c:pt>
                <c:pt idx="1381">
                  <c:v>8.5474858333333348</c:v>
                </c:pt>
                <c:pt idx="1382">
                  <c:v>8.2853558333333321</c:v>
                </c:pt>
                <c:pt idx="1383">
                  <c:v>7.7917925000000023</c:v>
                </c:pt>
                <c:pt idx="1384">
                  <c:v>8.2117408333333337</c:v>
                </c:pt>
                <c:pt idx="1385">
                  <c:v>7.9372833333333412</c:v>
                </c:pt>
                <c:pt idx="1386">
                  <c:v>8.1570241666666696</c:v>
                </c:pt>
                <c:pt idx="1387">
                  <c:v>7.9588466666666671</c:v>
                </c:pt>
                <c:pt idx="1388">
                  <c:v>8.6417666666666673</c:v>
                </c:pt>
                <c:pt idx="1389">
                  <c:v>7.8725774999999985</c:v>
                </c:pt>
                <c:pt idx="1390">
                  <c:v>8.0524183333333408</c:v>
                </c:pt>
                <c:pt idx="1391">
                  <c:v>8.727526666666666</c:v>
                </c:pt>
                <c:pt idx="1392">
                  <c:v>8.2966391666666706</c:v>
                </c:pt>
                <c:pt idx="1393">
                  <c:v>8.048445833333334</c:v>
                </c:pt>
                <c:pt idx="1394">
                  <c:v>7.8216424999999994</c:v>
                </c:pt>
                <c:pt idx="1395">
                  <c:v>8.437595</c:v>
                </c:pt>
                <c:pt idx="1396">
                  <c:v>8.3020608333333445</c:v>
                </c:pt>
                <c:pt idx="1397">
                  <c:v>8.6584825000000087</c:v>
                </c:pt>
                <c:pt idx="1398">
                  <c:v>8.5011241666666688</c:v>
                </c:pt>
                <c:pt idx="1399">
                  <c:v>7.7058525000000015</c:v>
                </c:pt>
                <c:pt idx="1400">
                  <c:v>8.5931558333333324</c:v>
                </c:pt>
                <c:pt idx="1401">
                  <c:v>8.3366166666666768</c:v>
                </c:pt>
                <c:pt idx="1402">
                  <c:v>8.7744625000000003</c:v>
                </c:pt>
                <c:pt idx="1403">
                  <c:v>8.3810400000000023</c:v>
                </c:pt>
                <c:pt idx="1404">
                  <c:v>8.3011958333333347</c:v>
                </c:pt>
                <c:pt idx="1405">
                  <c:v>7.4535591666666674</c:v>
                </c:pt>
                <c:pt idx="1406">
                  <c:v>8.7892291666666669</c:v>
                </c:pt>
                <c:pt idx="1407">
                  <c:v>8.0394358333333411</c:v>
                </c:pt>
                <c:pt idx="1408">
                  <c:v>7.8801966666666665</c:v>
                </c:pt>
                <c:pt idx="1409">
                  <c:v>7.9555174999999965</c:v>
                </c:pt>
                <c:pt idx="1410">
                  <c:v>8.6562833333333362</c:v>
                </c:pt>
                <c:pt idx="1411">
                  <c:v>8.227289166666667</c:v>
                </c:pt>
                <c:pt idx="1412">
                  <c:v>8.7224308333333394</c:v>
                </c:pt>
                <c:pt idx="1413">
                  <c:v>8.1475133333333289</c:v>
                </c:pt>
                <c:pt idx="1414">
                  <c:v>9.0710566666666708</c:v>
                </c:pt>
                <c:pt idx="1415">
                  <c:v>8.2558850000000028</c:v>
                </c:pt>
                <c:pt idx="1416">
                  <c:v>8.5971350000000015</c:v>
                </c:pt>
                <c:pt idx="1417">
                  <c:v>7.7786983333333399</c:v>
                </c:pt>
                <c:pt idx="1418">
                  <c:v>8.3280166666666648</c:v>
                </c:pt>
                <c:pt idx="1419">
                  <c:v>8.2125066666666751</c:v>
                </c:pt>
                <c:pt idx="1420">
                  <c:v>8.008915833333333</c:v>
                </c:pt>
                <c:pt idx="1421">
                  <c:v>8.1227658333333341</c:v>
                </c:pt>
                <c:pt idx="1422">
                  <c:v>8.0345016666666655</c:v>
                </c:pt>
                <c:pt idx="1423">
                  <c:v>8.8279258333333352</c:v>
                </c:pt>
                <c:pt idx="1424">
                  <c:v>8.0541533333333337</c:v>
                </c:pt>
                <c:pt idx="1425">
                  <c:v>8.0158566666666751</c:v>
                </c:pt>
                <c:pt idx="1426">
                  <c:v>8.9273408333333357</c:v>
                </c:pt>
                <c:pt idx="1427">
                  <c:v>8.7453083333333339</c:v>
                </c:pt>
                <c:pt idx="1428">
                  <c:v>7.7693024999999993</c:v>
                </c:pt>
                <c:pt idx="1429">
                  <c:v>7.7259649999999978</c:v>
                </c:pt>
                <c:pt idx="1430">
                  <c:v>8.1333783333333223</c:v>
                </c:pt>
                <c:pt idx="1431">
                  <c:v>7.8015716666666677</c:v>
                </c:pt>
                <c:pt idx="1432">
                  <c:v>7.7507724999999992</c:v>
                </c:pt>
                <c:pt idx="1433">
                  <c:v>8.151843333333332</c:v>
                </c:pt>
                <c:pt idx="1434">
                  <c:v>8.2481766666666605</c:v>
                </c:pt>
                <c:pt idx="1435">
                  <c:v>7.7860858333333338</c:v>
                </c:pt>
                <c:pt idx="1436">
                  <c:v>8.2092775000000007</c:v>
                </c:pt>
                <c:pt idx="1437">
                  <c:v>8.1094675000000027</c:v>
                </c:pt>
                <c:pt idx="1438">
                  <c:v>8.4689075000000003</c:v>
                </c:pt>
                <c:pt idx="1439">
                  <c:v>8.6589000000000009</c:v>
                </c:pt>
                <c:pt idx="1440">
                  <c:v>8.2451683333333339</c:v>
                </c:pt>
                <c:pt idx="1441">
                  <c:v>8.5833558333333322</c:v>
                </c:pt>
                <c:pt idx="1442">
                  <c:v>8.2915866666666727</c:v>
                </c:pt>
                <c:pt idx="1443">
                  <c:v>8.3110708333333356</c:v>
                </c:pt>
                <c:pt idx="1444">
                  <c:v>8.2976541666666677</c:v>
                </c:pt>
                <c:pt idx="1445">
                  <c:v>8.6858258333333342</c:v>
                </c:pt>
                <c:pt idx="1446">
                  <c:v>8.7813691666666589</c:v>
                </c:pt>
                <c:pt idx="1447">
                  <c:v>8.5866941666666747</c:v>
                </c:pt>
                <c:pt idx="1448">
                  <c:v>8.0525816666666774</c:v>
                </c:pt>
                <c:pt idx="1449">
                  <c:v>7.90299</c:v>
                </c:pt>
                <c:pt idx="1450">
                  <c:v>8.0282624999999985</c:v>
                </c:pt>
                <c:pt idx="1451">
                  <c:v>8.2195050000000016</c:v>
                </c:pt>
                <c:pt idx="1452">
                  <c:v>8.4871925000000008</c:v>
                </c:pt>
                <c:pt idx="1453">
                  <c:v>8.5293141666666656</c:v>
                </c:pt>
                <c:pt idx="1454">
                  <c:v>8.9805508333333446</c:v>
                </c:pt>
                <c:pt idx="1455">
                  <c:v>8.2575283333333314</c:v>
                </c:pt>
                <c:pt idx="1456">
                  <c:v>7.8041858333333298</c:v>
                </c:pt>
                <c:pt idx="1457">
                  <c:v>8.5169908333333346</c:v>
                </c:pt>
                <c:pt idx="1458">
                  <c:v>7.5946900000000008</c:v>
                </c:pt>
                <c:pt idx="1459">
                  <c:v>8.3976208333333346</c:v>
                </c:pt>
                <c:pt idx="1460">
                  <c:v>7.7020724999999999</c:v>
                </c:pt>
                <c:pt idx="1461">
                  <c:v>8.4232816666666661</c:v>
                </c:pt>
                <c:pt idx="1462">
                  <c:v>7.7216916666666684</c:v>
                </c:pt>
                <c:pt idx="1463">
                  <c:v>8.3013916666666656</c:v>
                </c:pt>
                <c:pt idx="1464">
                  <c:v>9.5818583333333329</c:v>
                </c:pt>
                <c:pt idx="1465">
                  <c:v>7.8829108333333293</c:v>
                </c:pt>
                <c:pt idx="1466">
                  <c:v>7.9304191666666703</c:v>
                </c:pt>
                <c:pt idx="1467">
                  <c:v>8.4237841666666728</c:v>
                </c:pt>
                <c:pt idx="1468">
                  <c:v>8.1562566666666729</c:v>
                </c:pt>
                <c:pt idx="1469">
                  <c:v>8.3003358333333406</c:v>
                </c:pt>
                <c:pt idx="1470">
                  <c:v>8.9909333333333326</c:v>
                </c:pt>
                <c:pt idx="1471">
                  <c:v>8.5325625000000027</c:v>
                </c:pt>
                <c:pt idx="1472">
                  <c:v>7.9422891666666704</c:v>
                </c:pt>
                <c:pt idx="1473">
                  <c:v>8.4908150000000013</c:v>
                </c:pt>
                <c:pt idx="1474">
                  <c:v>7.8893758333333333</c:v>
                </c:pt>
                <c:pt idx="1475">
                  <c:v>8.2924975000000067</c:v>
                </c:pt>
                <c:pt idx="1476">
                  <c:v>8.280027500000001</c:v>
                </c:pt>
                <c:pt idx="1477">
                  <c:v>7.5454616666666681</c:v>
                </c:pt>
                <c:pt idx="1478">
                  <c:v>7.8372050000000009</c:v>
                </c:pt>
                <c:pt idx="1479">
                  <c:v>8.6482024999999982</c:v>
                </c:pt>
                <c:pt idx="1480">
                  <c:v>8.4733550000000015</c:v>
                </c:pt>
                <c:pt idx="1481">
                  <c:v>8.1604741666666705</c:v>
                </c:pt>
                <c:pt idx="1482">
                  <c:v>8.6537708333333327</c:v>
                </c:pt>
                <c:pt idx="1483">
                  <c:v>8.3376741666666678</c:v>
                </c:pt>
                <c:pt idx="1484">
                  <c:v>8.264560833333336</c:v>
                </c:pt>
                <c:pt idx="1485">
                  <c:v>8.2113116666666581</c:v>
                </c:pt>
                <c:pt idx="1486">
                  <c:v>8.4543525000000006</c:v>
                </c:pt>
                <c:pt idx="1487">
                  <c:v>8.2891133333333329</c:v>
                </c:pt>
                <c:pt idx="1488">
                  <c:v>8.0376091666666678</c:v>
                </c:pt>
                <c:pt idx="1489">
                  <c:v>7.8482899999999995</c:v>
                </c:pt>
                <c:pt idx="1490">
                  <c:v>7.8893966666666664</c:v>
                </c:pt>
                <c:pt idx="1491">
                  <c:v>8.1463408333333334</c:v>
                </c:pt>
                <c:pt idx="1492">
                  <c:v>8.0079724999999993</c:v>
                </c:pt>
                <c:pt idx="1493">
                  <c:v>8.5644550000000006</c:v>
                </c:pt>
                <c:pt idx="1494">
                  <c:v>8.1742074999999996</c:v>
                </c:pt>
                <c:pt idx="1495">
                  <c:v>8.0956383333333424</c:v>
                </c:pt>
                <c:pt idx="1496">
                  <c:v>8.4938733333333314</c:v>
                </c:pt>
                <c:pt idx="1497">
                  <c:v>8.5553725000000025</c:v>
                </c:pt>
                <c:pt idx="1498">
                  <c:v>8.3863175000000005</c:v>
                </c:pt>
                <c:pt idx="1499">
                  <c:v>8.0300708333333333</c:v>
                </c:pt>
                <c:pt idx="1500">
                  <c:v>8.7637041666666704</c:v>
                </c:pt>
                <c:pt idx="1501">
                  <c:v>7.5954291666666673</c:v>
                </c:pt>
                <c:pt idx="1502">
                  <c:v>9.1254541666666729</c:v>
                </c:pt>
                <c:pt idx="1503">
                  <c:v>8.0830600000000015</c:v>
                </c:pt>
                <c:pt idx="1504">
                  <c:v>8.1818125000000013</c:v>
                </c:pt>
                <c:pt idx="1505">
                  <c:v>8.8002908333333405</c:v>
                </c:pt>
                <c:pt idx="1506">
                  <c:v>7.9788891666666704</c:v>
                </c:pt>
                <c:pt idx="1507">
                  <c:v>7.7197433333333407</c:v>
                </c:pt>
                <c:pt idx="1508">
                  <c:v>8.2873708333333251</c:v>
                </c:pt>
                <c:pt idx="1509">
                  <c:v>8.0748883333333321</c:v>
                </c:pt>
                <c:pt idx="1510">
                  <c:v>8.3823775000000005</c:v>
                </c:pt>
                <c:pt idx="1511">
                  <c:v>8.4560550000000028</c:v>
                </c:pt>
                <c:pt idx="1512">
                  <c:v>8.1079950000000007</c:v>
                </c:pt>
                <c:pt idx="1513">
                  <c:v>8.0248391666666716</c:v>
                </c:pt>
                <c:pt idx="1514">
                  <c:v>8.181329166666659</c:v>
                </c:pt>
                <c:pt idx="1515">
                  <c:v>8.2059141666666662</c:v>
                </c:pt>
                <c:pt idx="1516">
                  <c:v>8.1455325000000069</c:v>
                </c:pt>
                <c:pt idx="1517">
                  <c:v>7.8586141666666656</c:v>
                </c:pt>
                <c:pt idx="1518">
                  <c:v>7.8174666666666655</c:v>
                </c:pt>
                <c:pt idx="1519">
                  <c:v>7.9982208333333364</c:v>
                </c:pt>
                <c:pt idx="1520">
                  <c:v>8.3460683333333332</c:v>
                </c:pt>
                <c:pt idx="1521">
                  <c:v>8.1107491666666647</c:v>
                </c:pt>
                <c:pt idx="1522">
                  <c:v>8.3073725000000014</c:v>
                </c:pt>
                <c:pt idx="1523">
                  <c:v>8.1487174999999983</c:v>
                </c:pt>
                <c:pt idx="1524">
                  <c:v>7.883620833333338</c:v>
                </c:pt>
                <c:pt idx="1525">
                  <c:v>8.8305433333333347</c:v>
                </c:pt>
                <c:pt idx="1526">
                  <c:v>8.7733700000000017</c:v>
                </c:pt>
                <c:pt idx="1527">
                  <c:v>9.0299608333333321</c:v>
                </c:pt>
                <c:pt idx="1528">
                  <c:v>8.2714075000000005</c:v>
                </c:pt>
                <c:pt idx="1529">
                  <c:v>7.8593049999999955</c:v>
                </c:pt>
                <c:pt idx="1530">
                  <c:v>8.3458516666666664</c:v>
                </c:pt>
                <c:pt idx="1531">
                  <c:v>8.8677508333333446</c:v>
                </c:pt>
                <c:pt idx="1532">
                  <c:v>8.6751100000000037</c:v>
                </c:pt>
                <c:pt idx="1533">
                  <c:v>8.3406333333333347</c:v>
                </c:pt>
                <c:pt idx="1534">
                  <c:v>7.7324700000000002</c:v>
                </c:pt>
                <c:pt idx="1535">
                  <c:v>8.0737858333333445</c:v>
                </c:pt>
                <c:pt idx="1536">
                  <c:v>8.8116775000000001</c:v>
                </c:pt>
                <c:pt idx="1537">
                  <c:v>7.6019574999999975</c:v>
                </c:pt>
                <c:pt idx="1538">
                  <c:v>7.8918849999999949</c:v>
                </c:pt>
                <c:pt idx="1539">
                  <c:v>8.3620783333333328</c:v>
                </c:pt>
                <c:pt idx="1540">
                  <c:v>8.0652291666666667</c:v>
                </c:pt>
                <c:pt idx="1541">
                  <c:v>8.2315649999999998</c:v>
                </c:pt>
                <c:pt idx="1542">
                  <c:v>9.1020225000000003</c:v>
                </c:pt>
                <c:pt idx="1543">
                  <c:v>8.6417841666666675</c:v>
                </c:pt>
                <c:pt idx="1544">
                  <c:v>8.428919166666665</c:v>
                </c:pt>
                <c:pt idx="1545">
                  <c:v>8.3547350000000087</c:v>
                </c:pt>
                <c:pt idx="1546">
                  <c:v>8.5687366666666751</c:v>
                </c:pt>
                <c:pt idx="1547">
                  <c:v>8.1523383333333328</c:v>
                </c:pt>
                <c:pt idx="1548">
                  <c:v>8.325171666666666</c:v>
                </c:pt>
                <c:pt idx="1549">
                  <c:v>8.288474166666667</c:v>
                </c:pt>
                <c:pt idx="1550">
                  <c:v>7.8075391666666665</c:v>
                </c:pt>
                <c:pt idx="1551">
                  <c:v>8.6863925000000002</c:v>
                </c:pt>
                <c:pt idx="1552">
                  <c:v>7.9859441666666653</c:v>
                </c:pt>
                <c:pt idx="1553">
                  <c:v>7.965630833333333</c:v>
                </c:pt>
                <c:pt idx="1554">
                  <c:v>8.2577783333333272</c:v>
                </c:pt>
                <c:pt idx="1555">
                  <c:v>8.2638941666666668</c:v>
                </c:pt>
                <c:pt idx="1556">
                  <c:v>8.6947425000000003</c:v>
                </c:pt>
                <c:pt idx="1557">
                  <c:v>8.6324716666666657</c:v>
                </c:pt>
                <c:pt idx="1558">
                  <c:v>7.9913849999999975</c:v>
                </c:pt>
                <c:pt idx="1559">
                  <c:v>9.014763333333331</c:v>
                </c:pt>
                <c:pt idx="1560">
                  <c:v>8.3867500000000028</c:v>
                </c:pt>
                <c:pt idx="1561">
                  <c:v>8.4572508333333367</c:v>
                </c:pt>
                <c:pt idx="1562">
                  <c:v>8.0888191666666653</c:v>
                </c:pt>
                <c:pt idx="1563">
                  <c:v>7.8748199999999962</c:v>
                </c:pt>
                <c:pt idx="1564">
                  <c:v>8.0370050000000006</c:v>
                </c:pt>
                <c:pt idx="1565">
                  <c:v>8.5933816666666676</c:v>
                </c:pt>
                <c:pt idx="1566">
                  <c:v>8.7679641666666654</c:v>
                </c:pt>
                <c:pt idx="1567">
                  <c:v>8.1119416666666684</c:v>
                </c:pt>
                <c:pt idx="1568">
                  <c:v>7.7739491666666716</c:v>
                </c:pt>
                <c:pt idx="1569">
                  <c:v>8.2718008333333355</c:v>
                </c:pt>
                <c:pt idx="1570">
                  <c:v>8.14191166666666</c:v>
                </c:pt>
                <c:pt idx="1571">
                  <c:v>8.177385833333334</c:v>
                </c:pt>
                <c:pt idx="1572">
                  <c:v>8.703204166666664</c:v>
                </c:pt>
                <c:pt idx="1573">
                  <c:v>7.8222024999999995</c:v>
                </c:pt>
                <c:pt idx="1574">
                  <c:v>7.874274166666666</c:v>
                </c:pt>
                <c:pt idx="1575">
                  <c:v>8.8425391666666773</c:v>
                </c:pt>
                <c:pt idx="1576">
                  <c:v>8.186869166666666</c:v>
                </c:pt>
                <c:pt idx="1577">
                  <c:v>7.9501124999999995</c:v>
                </c:pt>
                <c:pt idx="1578">
                  <c:v>7.9964958333333378</c:v>
                </c:pt>
                <c:pt idx="1579">
                  <c:v>8.0885633333333331</c:v>
                </c:pt>
                <c:pt idx="1580">
                  <c:v>7.7849849999999918</c:v>
                </c:pt>
                <c:pt idx="1581">
                  <c:v>8.1117350000000012</c:v>
                </c:pt>
                <c:pt idx="1582">
                  <c:v>8.2369299999999992</c:v>
                </c:pt>
                <c:pt idx="1583">
                  <c:v>8.3022700000000018</c:v>
                </c:pt>
                <c:pt idx="1584">
                  <c:v>8.0975266666666705</c:v>
                </c:pt>
                <c:pt idx="1585">
                  <c:v>8.7239133333333339</c:v>
                </c:pt>
                <c:pt idx="1586">
                  <c:v>8.1824350000000106</c:v>
                </c:pt>
                <c:pt idx="1587">
                  <c:v>8.9897058333333408</c:v>
                </c:pt>
                <c:pt idx="1588">
                  <c:v>8.1294766666666725</c:v>
                </c:pt>
                <c:pt idx="1589">
                  <c:v>7.9924199999999965</c:v>
                </c:pt>
                <c:pt idx="1590">
                  <c:v>8.3239508333333347</c:v>
                </c:pt>
                <c:pt idx="1591">
                  <c:v>7.7940291666666672</c:v>
                </c:pt>
                <c:pt idx="1592">
                  <c:v>7.9552091666666707</c:v>
                </c:pt>
                <c:pt idx="1593">
                  <c:v>7.6059241666666635</c:v>
                </c:pt>
                <c:pt idx="1594">
                  <c:v>7.860164999999995</c:v>
                </c:pt>
                <c:pt idx="1595">
                  <c:v>8.6618483333333334</c:v>
                </c:pt>
                <c:pt idx="1596">
                  <c:v>7.7020100000000005</c:v>
                </c:pt>
                <c:pt idx="1597">
                  <c:v>8.834713333333335</c:v>
                </c:pt>
                <c:pt idx="1598">
                  <c:v>7.3285033333333338</c:v>
                </c:pt>
                <c:pt idx="1599">
                  <c:v>7.8556691666666687</c:v>
                </c:pt>
                <c:pt idx="1600">
                  <c:v>8.0599258333333328</c:v>
                </c:pt>
                <c:pt idx="1601">
                  <c:v>8.233224166666659</c:v>
                </c:pt>
                <c:pt idx="1602">
                  <c:v>8.2068658333333335</c:v>
                </c:pt>
                <c:pt idx="1603">
                  <c:v>8.1264050000000001</c:v>
                </c:pt>
                <c:pt idx="1604">
                  <c:v>8.2223483333333309</c:v>
                </c:pt>
                <c:pt idx="1605">
                  <c:v>7.6899200000000008</c:v>
                </c:pt>
                <c:pt idx="1606">
                  <c:v>7.824765833333335</c:v>
                </c:pt>
                <c:pt idx="1607">
                  <c:v>7.809663333333341</c:v>
                </c:pt>
                <c:pt idx="1608">
                  <c:v>7.6093174999999968</c:v>
                </c:pt>
                <c:pt idx="1609">
                  <c:v>9.1292475000000017</c:v>
                </c:pt>
                <c:pt idx="1610">
                  <c:v>7.6622599999999963</c:v>
                </c:pt>
                <c:pt idx="1611">
                  <c:v>8.0635966666666761</c:v>
                </c:pt>
                <c:pt idx="1612">
                  <c:v>7.8120749999999957</c:v>
                </c:pt>
                <c:pt idx="1613">
                  <c:v>7.6614574999999974</c:v>
                </c:pt>
                <c:pt idx="1614">
                  <c:v>8.5383416666666587</c:v>
                </c:pt>
                <c:pt idx="1615">
                  <c:v>8.2675708333333322</c:v>
                </c:pt>
                <c:pt idx="1616">
                  <c:v>7.8273408333333325</c:v>
                </c:pt>
                <c:pt idx="1617">
                  <c:v>8.0802674999999997</c:v>
                </c:pt>
                <c:pt idx="1618">
                  <c:v>8.2172616666666602</c:v>
                </c:pt>
                <c:pt idx="1619">
                  <c:v>8.1380708333333267</c:v>
                </c:pt>
                <c:pt idx="1620">
                  <c:v>8.1457550000000012</c:v>
                </c:pt>
                <c:pt idx="1621">
                  <c:v>8.1063875000000003</c:v>
                </c:pt>
                <c:pt idx="1622">
                  <c:v>8.0318525000000012</c:v>
                </c:pt>
                <c:pt idx="1623">
                  <c:v>7.8586350000000005</c:v>
                </c:pt>
                <c:pt idx="1624">
                  <c:v>9.2020516666666676</c:v>
                </c:pt>
                <c:pt idx="1625">
                  <c:v>7.5561616666666671</c:v>
                </c:pt>
                <c:pt idx="1626">
                  <c:v>8.2557141666666727</c:v>
                </c:pt>
                <c:pt idx="1627">
                  <c:v>8.1123325000000008</c:v>
                </c:pt>
                <c:pt idx="1628">
                  <c:v>7.9375091666666684</c:v>
                </c:pt>
                <c:pt idx="1629">
                  <c:v>8.4474391666666708</c:v>
                </c:pt>
                <c:pt idx="1630">
                  <c:v>8.5862225000000016</c:v>
                </c:pt>
                <c:pt idx="1631">
                  <c:v>7.8711908333333334</c:v>
                </c:pt>
                <c:pt idx="1632">
                  <c:v>7.6643716666666633</c:v>
                </c:pt>
                <c:pt idx="1633">
                  <c:v>8.1660325000000071</c:v>
                </c:pt>
                <c:pt idx="1634">
                  <c:v>7.939276666666669</c:v>
                </c:pt>
                <c:pt idx="1635">
                  <c:v>7.9895341666666679</c:v>
                </c:pt>
                <c:pt idx="1636">
                  <c:v>8.3081808333333367</c:v>
                </c:pt>
                <c:pt idx="1637">
                  <c:v>7.5549241666666633</c:v>
                </c:pt>
                <c:pt idx="1638">
                  <c:v>8.3061658333333348</c:v>
                </c:pt>
                <c:pt idx="1639">
                  <c:v>7.4672925000000001</c:v>
                </c:pt>
                <c:pt idx="1640">
                  <c:v>7.6090958333333338</c:v>
                </c:pt>
                <c:pt idx="1641">
                  <c:v>7.7729049999999944</c:v>
                </c:pt>
                <c:pt idx="1642">
                  <c:v>8.3126025000000094</c:v>
                </c:pt>
                <c:pt idx="1643">
                  <c:v>8.9168308333333446</c:v>
                </c:pt>
                <c:pt idx="1644">
                  <c:v>8.6668033333333376</c:v>
                </c:pt>
                <c:pt idx="1645">
                  <c:v>8.3922575000000048</c:v>
                </c:pt>
                <c:pt idx="1646">
                  <c:v>7.7580558333333327</c:v>
                </c:pt>
                <c:pt idx="1647">
                  <c:v>8.5641741666666675</c:v>
                </c:pt>
                <c:pt idx="1648">
                  <c:v>8.3126925000000096</c:v>
                </c:pt>
                <c:pt idx="1649">
                  <c:v>7.9518933333333388</c:v>
                </c:pt>
                <c:pt idx="1650">
                  <c:v>8.9284791666666674</c:v>
                </c:pt>
                <c:pt idx="1651">
                  <c:v>8.2427183333333289</c:v>
                </c:pt>
                <c:pt idx="1652">
                  <c:v>8.1186541666666674</c:v>
                </c:pt>
                <c:pt idx="1653">
                  <c:v>8.3486808333333347</c:v>
                </c:pt>
                <c:pt idx="1654">
                  <c:v>8.6366083333333332</c:v>
                </c:pt>
                <c:pt idx="1655">
                  <c:v>8.4153808333333391</c:v>
                </c:pt>
                <c:pt idx="1656">
                  <c:v>8.2196116666666672</c:v>
                </c:pt>
                <c:pt idx="1657">
                  <c:v>8.3229641666666705</c:v>
                </c:pt>
                <c:pt idx="1658">
                  <c:v>7.9379933333333401</c:v>
                </c:pt>
                <c:pt idx="1659">
                  <c:v>7.8593358333333336</c:v>
                </c:pt>
                <c:pt idx="1660">
                  <c:v>7.8981133333333338</c:v>
                </c:pt>
                <c:pt idx="1661">
                  <c:v>8.4426950000000023</c:v>
                </c:pt>
                <c:pt idx="1662">
                  <c:v>7.9120566666666656</c:v>
                </c:pt>
                <c:pt idx="1663">
                  <c:v>7.8128608333333354</c:v>
                </c:pt>
                <c:pt idx="1664">
                  <c:v>8.2113533333333226</c:v>
                </c:pt>
                <c:pt idx="1665">
                  <c:v>7.5917841666666659</c:v>
                </c:pt>
                <c:pt idx="1666">
                  <c:v>8.7767883333333323</c:v>
                </c:pt>
                <c:pt idx="1667">
                  <c:v>8.2210166666666673</c:v>
                </c:pt>
                <c:pt idx="1668">
                  <c:v>8.3678058333333443</c:v>
                </c:pt>
                <c:pt idx="1669">
                  <c:v>7.6340533333333331</c:v>
                </c:pt>
                <c:pt idx="1670">
                  <c:v>8.299573333333333</c:v>
                </c:pt>
                <c:pt idx="1671">
                  <c:v>9.038056666666666</c:v>
                </c:pt>
                <c:pt idx="1672">
                  <c:v>7.8752533333333403</c:v>
                </c:pt>
                <c:pt idx="1673">
                  <c:v>7.8398149999999953</c:v>
                </c:pt>
                <c:pt idx="1674">
                  <c:v>7.8542433333333372</c:v>
                </c:pt>
                <c:pt idx="1675">
                  <c:v>7.5390675000000034</c:v>
                </c:pt>
                <c:pt idx="1676">
                  <c:v>8.0554341666666804</c:v>
                </c:pt>
                <c:pt idx="1677">
                  <c:v>8.4219283333333319</c:v>
                </c:pt>
                <c:pt idx="1678">
                  <c:v>8.2913291666666584</c:v>
                </c:pt>
                <c:pt idx="1679">
                  <c:v>8.888770833333334</c:v>
                </c:pt>
                <c:pt idx="1680">
                  <c:v>8.3701308333333415</c:v>
                </c:pt>
                <c:pt idx="1681">
                  <c:v>8.3735650000000028</c:v>
                </c:pt>
                <c:pt idx="1682">
                  <c:v>8.0314116666666688</c:v>
                </c:pt>
                <c:pt idx="1683">
                  <c:v>8.3680708333333325</c:v>
                </c:pt>
                <c:pt idx="1684">
                  <c:v>8.0420699999999989</c:v>
                </c:pt>
                <c:pt idx="1685">
                  <c:v>8.1154758333333348</c:v>
                </c:pt>
                <c:pt idx="1686">
                  <c:v>8.4376808333333368</c:v>
                </c:pt>
                <c:pt idx="1687">
                  <c:v>8.0952166666666727</c:v>
                </c:pt>
                <c:pt idx="1688">
                  <c:v>7.5898399999999997</c:v>
                </c:pt>
                <c:pt idx="1689">
                  <c:v>8.6511158333333338</c:v>
                </c:pt>
                <c:pt idx="1690">
                  <c:v>7.7270133333333328</c:v>
                </c:pt>
                <c:pt idx="1691">
                  <c:v>8.9107300000000027</c:v>
                </c:pt>
                <c:pt idx="1692">
                  <c:v>8.4399316666666664</c:v>
                </c:pt>
                <c:pt idx="1693">
                  <c:v>7.891232500000001</c:v>
                </c:pt>
                <c:pt idx="1694">
                  <c:v>8.544812499999999</c:v>
                </c:pt>
                <c:pt idx="1695">
                  <c:v>8.2809200000000001</c:v>
                </c:pt>
                <c:pt idx="1696">
                  <c:v>9.1097191666666664</c:v>
                </c:pt>
                <c:pt idx="1697">
                  <c:v>8.3149700000000024</c:v>
                </c:pt>
                <c:pt idx="1698">
                  <c:v>7.9082824999999994</c:v>
                </c:pt>
                <c:pt idx="1699">
                  <c:v>8.8516566666666758</c:v>
                </c:pt>
                <c:pt idx="1700">
                  <c:v>8.4161775000000016</c:v>
                </c:pt>
                <c:pt idx="1701">
                  <c:v>7.6775191666666665</c:v>
                </c:pt>
                <c:pt idx="1702">
                  <c:v>9.086920833333334</c:v>
                </c:pt>
                <c:pt idx="1703">
                  <c:v>7.8938874999999955</c:v>
                </c:pt>
                <c:pt idx="1704">
                  <c:v>8.1745200000000011</c:v>
                </c:pt>
                <c:pt idx="1705">
                  <c:v>7.8260316666666645</c:v>
                </c:pt>
                <c:pt idx="1706">
                  <c:v>7.8707091666666704</c:v>
                </c:pt>
                <c:pt idx="1707">
                  <c:v>8.2798525000000005</c:v>
                </c:pt>
                <c:pt idx="1708">
                  <c:v>8.3847458333333424</c:v>
                </c:pt>
                <c:pt idx="1709">
                  <c:v>7.4599099999999998</c:v>
                </c:pt>
                <c:pt idx="1710">
                  <c:v>8.3259391666666751</c:v>
                </c:pt>
                <c:pt idx="1711">
                  <c:v>7.9265133333333333</c:v>
                </c:pt>
                <c:pt idx="1712">
                  <c:v>9.2272949999999998</c:v>
                </c:pt>
                <c:pt idx="1713">
                  <c:v>8.2162774999999986</c:v>
                </c:pt>
                <c:pt idx="1714">
                  <c:v>7.824136666666659</c:v>
                </c:pt>
                <c:pt idx="1715">
                  <c:v>7.7271049999999946</c:v>
                </c:pt>
                <c:pt idx="1716">
                  <c:v>7.5304033333333393</c:v>
                </c:pt>
                <c:pt idx="1717">
                  <c:v>8.0898791666666678</c:v>
                </c:pt>
                <c:pt idx="1718">
                  <c:v>8.1720733333333335</c:v>
                </c:pt>
                <c:pt idx="1719">
                  <c:v>8.9539825000000075</c:v>
                </c:pt>
                <c:pt idx="1720">
                  <c:v>8.8883450000000011</c:v>
                </c:pt>
                <c:pt idx="1721">
                  <c:v>8.3961691666666667</c:v>
                </c:pt>
                <c:pt idx="1722">
                  <c:v>8.5429316666666661</c:v>
                </c:pt>
                <c:pt idx="1723">
                  <c:v>7.8412425000000026</c:v>
                </c:pt>
                <c:pt idx="1724">
                  <c:v>8.7940233333333264</c:v>
                </c:pt>
                <c:pt idx="1725">
                  <c:v>7.9493558333333372</c:v>
                </c:pt>
                <c:pt idx="1726">
                  <c:v>7.8507999999999996</c:v>
                </c:pt>
                <c:pt idx="1727">
                  <c:v>8.2812133333333264</c:v>
                </c:pt>
                <c:pt idx="1728">
                  <c:v>8.6613175000000009</c:v>
                </c:pt>
                <c:pt idx="1729">
                  <c:v>8.069073333333332</c:v>
                </c:pt>
                <c:pt idx="1730">
                  <c:v>8.04594916666667</c:v>
                </c:pt>
                <c:pt idx="1731">
                  <c:v>8.2899666666666665</c:v>
                </c:pt>
                <c:pt idx="1732">
                  <c:v>8.2622791666666675</c:v>
                </c:pt>
                <c:pt idx="1733">
                  <c:v>8.2499208333333289</c:v>
                </c:pt>
                <c:pt idx="1734">
                  <c:v>7.5823575000000005</c:v>
                </c:pt>
                <c:pt idx="1735">
                  <c:v>8.0823766666666668</c:v>
                </c:pt>
                <c:pt idx="1736">
                  <c:v>8.9120308333333416</c:v>
                </c:pt>
                <c:pt idx="1737">
                  <c:v>8.2348958333333329</c:v>
                </c:pt>
                <c:pt idx="1738">
                  <c:v>7.6733941666666654</c:v>
                </c:pt>
                <c:pt idx="1739">
                  <c:v>8.0650133333333347</c:v>
                </c:pt>
                <c:pt idx="1740">
                  <c:v>7.7665908333333329</c:v>
                </c:pt>
                <c:pt idx="1741">
                  <c:v>7.7486124999999992</c:v>
                </c:pt>
                <c:pt idx="1742">
                  <c:v>8.0821158333333347</c:v>
                </c:pt>
                <c:pt idx="1743">
                  <c:v>7.8453266666666659</c:v>
                </c:pt>
                <c:pt idx="1744">
                  <c:v>7.866187499999997</c:v>
                </c:pt>
                <c:pt idx="1745">
                  <c:v>8.1463699999999992</c:v>
                </c:pt>
                <c:pt idx="1746">
                  <c:v>7.7920774999999995</c:v>
                </c:pt>
                <c:pt idx="1747">
                  <c:v>8.7154791666666664</c:v>
                </c:pt>
                <c:pt idx="1748">
                  <c:v>8.5876350000000006</c:v>
                </c:pt>
                <c:pt idx="1749">
                  <c:v>8.2464508333333342</c:v>
                </c:pt>
                <c:pt idx="1750">
                  <c:v>8.7857541666666705</c:v>
                </c:pt>
                <c:pt idx="1751">
                  <c:v>7.8815091666666683</c:v>
                </c:pt>
                <c:pt idx="1752">
                  <c:v>7.5565450000000025</c:v>
                </c:pt>
                <c:pt idx="1753">
                  <c:v>8.0167200000000012</c:v>
                </c:pt>
                <c:pt idx="1754">
                  <c:v>7.9844600000000012</c:v>
                </c:pt>
                <c:pt idx="1755">
                  <c:v>8.1480149999999991</c:v>
                </c:pt>
                <c:pt idx="1756">
                  <c:v>8.2032908333333321</c:v>
                </c:pt>
                <c:pt idx="1757">
                  <c:v>7.8334558333333364</c:v>
                </c:pt>
                <c:pt idx="1758">
                  <c:v>9.1861550000000012</c:v>
                </c:pt>
                <c:pt idx="1759">
                  <c:v>8.7109816666666653</c:v>
                </c:pt>
                <c:pt idx="1760">
                  <c:v>8.7592150000000011</c:v>
                </c:pt>
                <c:pt idx="1761">
                  <c:v>8.3188683333333309</c:v>
                </c:pt>
                <c:pt idx="1762">
                  <c:v>8.4083991666666638</c:v>
                </c:pt>
                <c:pt idx="1763">
                  <c:v>8.2458699999999983</c:v>
                </c:pt>
                <c:pt idx="1764">
                  <c:v>7.757671666666667</c:v>
                </c:pt>
                <c:pt idx="1765">
                  <c:v>8.0110291666666669</c:v>
                </c:pt>
                <c:pt idx="1766">
                  <c:v>8.6400816666666653</c:v>
                </c:pt>
                <c:pt idx="1767">
                  <c:v>8.1800116666666671</c:v>
                </c:pt>
                <c:pt idx="1768">
                  <c:v>7.582682499999998</c:v>
                </c:pt>
                <c:pt idx="1769">
                  <c:v>9.3740241666666666</c:v>
                </c:pt>
                <c:pt idx="1770">
                  <c:v>8.2203016666666588</c:v>
                </c:pt>
                <c:pt idx="1771">
                  <c:v>8.4629100000000008</c:v>
                </c:pt>
                <c:pt idx="1772">
                  <c:v>8.2089624999999984</c:v>
                </c:pt>
                <c:pt idx="1773">
                  <c:v>8.565735000000009</c:v>
                </c:pt>
                <c:pt idx="1774">
                  <c:v>8.1992808333333347</c:v>
                </c:pt>
                <c:pt idx="1775">
                  <c:v>8.3001533333333324</c:v>
                </c:pt>
                <c:pt idx="1776">
                  <c:v>8.472616666666676</c:v>
                </c:pt>
                <c:pt idx="1777">
                  <c:v>8.5076841666666727</c:v>
                </c:pt>
                <c:pt idx="1778">
                  <c:v>7.7826741666666663</c:v>
                </c:pt>
                <c:pt idx="1779">
                  <c:v>8.2159841666666704</c:v>
                </c:pt>
                <c:pt idx="1780">
                  <c:v>8.537091666666667</c:v>
                </c:pt>
                <c:pt idx="1781">
                  <c:v>8.586528333333332</c:v>
                </c:pt>
                <c:pt idx="1782">
                  <c:v>8.5755858333333457</c:v>
                </c:pt>
                <c:pt idx="1783">
                  <c:v>8.9971616666666652</c:v>
                </c:pt>
                <c:pt idx="1784">
                  <c:v>8.0051491666666728</c:v>
                </c:pt>
                <c:pt idx="1785">
                  <c:v>8.1269241666666669</c:v>
                </c:pt>
                <c:pt idx="1786">
                  <c:v>8.1704833333333422</c:v>
                </c:pt>
                <c:pt idx="1787">
                  <c:v>8.6072541666666673</c:v>
                </c:pt>
                <c:pt idx="1788">
                  <c:v>8.0841800000000017</c:v>
                </c:pt>
                <c:pt idx="1789">
                  <c:v>8.6583966666666701</c:v>
                </c:pt>
                <c:pt idx="1790">
                  <c:v>8.2049674999999986</c:v>
                </c:pt>
                <c:pt idx="1791">
                  <c:v>8.3875500000000027</c:v>
                </c:pt>
                <c:pt idx="1792">
                  <c:v>8.003915000000001</c:v>
                </c:pt>
                <c:pt idx="1793">
                  <c:v>7.430015833333333</c:v>
                </c:pt>
                <c:pt idx="1794">
                  <c:v>8.2369666666666674</c:v>
                </c:pt>
                <c:pt idx="1795">
                  <c:v>7.9626591666666684</c:v>
                </c:pt>
                <c:pt idx="1796">
                  <c:v>8.1742241666666651</c:v>
                </c:pt>
                <c:pt idx="1797">
                  <c:v>7.9557900000000012</c:v>
                </c:pt>
                <c:pt idx="1798">
                  <c:v>7.6935299999999955</c:v>
                </c:pt>
                <c:pt idx="1799">
                  <c:v>8.2764733333333336</c:v>
                </c:pt>
                <c:pt idx="1800">
                  <c:v>8.9555808333333484</c:v>
                </c:pt>
                <c:pt idx="1801">
                  <c:v>8.6346316666666656</c:v>
                </c:pt>
                <c:pt idx="1802">
                  <c:v>8.8356000000000048</c:v>
                </c:pt>
                <c:pt idx="1803">
                  <c:v>8.7321699999999982</c:v>
                </c:pt>
                <c:pt idx="1804">
                  <c:v>8.0863308333333368</c:v>
                </c:pt>
                <c:pt idx="1805">
                  <c:v>7.8399774999999989</c:v>
                </c:pt>
                <c:pt idx="1806">
                  <c:v>8.3573016666666664</c:v>
                </c:pt>
                <c:pt idx="1807">
                  <c:v>8.8803400000000021</c:v>
                </c:pt>
                <c:pt idx="1808">
                  <c:v>8.3672633333333337</c:v>
                </c:pt>
                <c:pt idx="1809">
                  <c:v>9.1159800000000004</c:v>
                </c:pt>
                <c:pt idx="1810">
                  <c:v>8.4628983333333405</c:v>
                </c:pt>
                <c:pt idx="1811">
                  <c:v>7.9980866666666657</c:v>
                </c:pt>
                <c:pt idx="1812">
                  <c:v>8.5374175000000001</c:v>
                </c:pt>
                <c:pt idx="1813">
                  <c:v>8.4841166666666705</c:v>
                </c:pt>
                <c:pt idx="1814">
                  <c:v>8.0881158333333349</c:v>
                </c:pt>
                <c:pt idx="1815">
                  <c:v>7.8682141666666645</c:v>
                </c:pt>
                <c:pt idx="1816">
                  <c:v>8.9546975000000071</c:v>
                </c:pt>
                <c:pt idx="1817">
                  <c:v>8.2272408333333331</c:v>
                </c:pt>
                <c:pt idx="1818">
                  <c:v>9.0691516666666665</c:v>
                </c:pt>
                <c:pt idx="1819">
                  <c:v>8.3257833333333444</c:v>
                </c:pt>
                <c:pt idx="1820">
                  <c:v>8.3689550000000015</c:v>
                </c:pt>
                <c:pt idx="1821">
                  <c:v>7.8268733333333387</c:v>
                </c:pt>
                <c:pt idx="1822">
                  <c:v>8.2264916666666661</c:v>
                </c:pt>
                <c:pt idx="1823">
                  <c:v>7.9753808333333334</c:v>
                </c:pt>
                <c:pt idx="1824">
                  <c:v>7.7350949999999985</c:v>
                </c:pt>
                <c:pt idx="1825">
                  <c:v>8.384898333333334</c:v>
                </c:pt>
                <c:pt idx="1826">
                  <c:v>8.3944583333333327</c:v>
                </c:pt>
                <c:pt idx="1827">
                  <c:v>8.1938774999999993</c:v>
                </c:pt>
                <c:pt idx="1828">
                  <c:v>8.7500116666666674</c:v>
                </c:pt>
                <c:pt idx="1829">
                  <c:v>8.0129058333333365</c:v>
                </c:pt>
                <c:pt idx="1830">
                  <c:v>8.8994791666666728</c:v>
                </c:pt>
                <c:pt idx="1831">
                  <c:v>7.5513516666666654</c:v>
                </c:pt>
                <c:pt idx="1832">
                  <c:v>8.2419683333333165</c:v>
                </c:pt>
                <c:pt idx="1833">
                  <c:v>8.6383708333333189</c:v>
                </c:pt>
                <c:pt idx="1834">
                  <c:v>8.3176475000000067</c:v>
                </c:pt>
                <c:pt idx="1835">
                  <c:v>7.9549483333333333</c:v>
                </c:pt>
                <c:pt idx="1836">
                  <c:v>8.761219166666665</c:v>
                </c:pt>
                <c:pt idx="1837">
                  <c:v>8.7104566666666727</c:v>
                </c:pt>
                <c:pt idx="1838">
                  <c:v>8.4918891666666667</c:v>
                </c:pt>
                <c:pt idx="1839">
                  <c:v>7.8197900000000002</c:v>
                </c:pt>
                <c:pt idx="1840">
                  <c:v>8.8546166666666775</c:v>
                </c:pt>
                <c:pt idx="1841">
                  <c:v>7.8737524999999993</c:v>
                </c:pt>
                <c:pt idx="1842">
                  <c:v>8.5949216666666679</c:v>
                </c:pt>
                <c:pt idx="1843">
                  <c:v>8.004721666666665</c:v>
                </c:pt>
                <c:pt idx="1844">
                  <c:v>8.6910708333333329</c:v>
                </c:pt>
                <c:pt idx="1845">
                  <c:v>7.7233650000000011</c:v>
                </c:pt>
                <c:pt idx="1846">
                  <c:v>7.9137283333333412</c:v>
                </c:pt>
                <c:pt idx="1847">
                  <c:v>7.7874291666666684</c:v>
                </c:pt>
                <c:pt idx="1848">
                  <c:v>8.2576850000000004</c:v>
                </c:pt>
                <c:pt idx="1849">
                  <c:v>7.8855749999999958</c:v>
                </c:pt>
                <c:pt idx="1850">
                  <c:v>8.3800475000000088</c:v>
                </c:pt>
                <c:pt idx="1851">
                  <c:v>8.0441308333333357</c:v>
                </c:pt>
                <c:pt idx="1852">
                  <c:v>8.5676416666666668</c:v>
                </c:pt>
                <c:pt idx="1853">
                  <c:v>8.2446533333333267</c:v>
                </c:pt>
                <c:pt idx="1854">
                  <c:v>8.7556008333333448</c:v>
                </c:pt>
                <c:pt idx="1855">
                  <c:v>8.0429541666666697</c:v>
                </c:pt>
                <c:pt idx="1856">
                  <c:v>8.3593783333333338</c:v>
                </c:pt>
                <c:pt idx="1857">
                  <c:v>7.5653958333333335</c:v>
                </c:pt>
                <c:pt idx="1858">
                  <c:v>7.8872599999999986</c:v>
                </c:pt>
                <c:pt idx="1859">
                  <c:v>8.3916366666666775</c:v>
                </c:pt>
                <c:pt idx="1860">
                  <c:v>8.0265258333333325</c:v>
                </c:pt>
                <c:pt idx="1861">
                  <c:v>9.2066558333333344</c:v>
                </c:pt>
                <c:pt idx="1862">
                  <c:v>8.2263350000000006</c:v>
                </c:pt>
                <c:pt idx="1863">
                  <c:v>8.2974966666666727</c:v>
                </c:pt>
                <c:pt idx="1864">
                  <c:v>8.4781025000000003</c:v>
                </c:pt>
                <c:pt idx="1865">
                  <c:v>8.9028591666666728</c:v>
                </c:pt>
                <c:pt idx="1866">
                  <c:v>7.9901649999999975</c:v>
                </c:pt>
                <c:pt idx="1867">
                  <c:v>8.6387149999999995</c:v>
                </c:pt>
                <c:pt idx="1868">
                  <c:v>8.3714475000000093</c:v>
                </c:pt>
                <c:pt idx="1869">
                  <c:v>8.8013058333333323</c:v>
                </c:pt>
                <c:pt idx="1870">
                  <c:v>8.223648333333335</c:v>
                </c:pt>
                <c:pt idx="1871">
                  <c:v>7.7308683333333397</c:v>
                </c:pt>
                <c:pt idx="1872">
                  <c:v>8.5104916666666668</c:v>
                </c:pt>
                <c:pt idx="1873">
                  <c:v>8.4252500000000001</c:v>
                </c:pt>
                <c:pt idx="1874">
                  <c:v>8.5393541666666675</c:v>
                </c:pt>
                <c:pt idx="1875">
                  <c:v>8.1286483333333273</c:v>
                </c:pt>
                <c:pt idx="1876">
                  <c:v>8.8296616666666647</c:v>
                </c:pt>
                <c:pt idx="1877">
                  <c:v>8.0341316666666653</c:v>
                </c:pt>
                <c:pt idx="1878">
                  <c:v>8.2316166666666657</c:v>
                </c:pt>
                <c:pt idx="1879">
                  <c:v>8.3509191666666727</c:v>
                </c:pt>
                <c:pt idx="1880">
                  <c:v>8.2569758333333336</c:v>
                </c:pt>
                <c:pt idx="1881">
                  <c:v>8.0803750000000019</c:v>
                </c:pt>
                <c:pt idx="1882">
                  <c:v>7.7381366666666676</c:v>
                </c:pt>
                <c:pt idx="1883">
                  <c:v>8.9268025000000026</c:v>
                </c:pt>
                <c:pt idx="1884">
                  <c:v>7.8922441666666678</c:v>
                </c:pt>
                <c:pt idx="1885">
                  <c:v>8.3265341666666775</c:v>
                </c:pt>
                <c:pt idx="1886">
                  <c:v>8.6055016666666706</c:v>
                </c:pt>
                <c:pt idx="1887">
                  <c:v>7.9575183333333337</c:v>
                </c:pt>
                <c:pt idx="1888">
                  <c:v>8.5506800000000069</c:v>
                </c:pt>
                <c:pt idx="1889">
                  <c:v>7.5344024999999997</c:v>
                </c:pt>
                <c:pt idx="1890">
                  <c:v>7.464179166666665</c:v>
                </c:pt>
                <c:pt idx="1891">
                  <c:v>8.1785391666666705</c:v>
                </c:pt>
                <c:pt idx="1892">
                  <c:v>8.6074058333333348</c:v>
                </c:pt>
                <c:pt idx="1893">
                  <c:v>8.7489374999999985</c:v>
                </c:pt>
                <c:pt idx="1894">
                  <c:v>7.9720858333333338</c:v>
                </c:pt>
                <c:pt idx="1895">
                  <c:v>8.5279566666666664</c:v>
                </c:pt>
                <c:pt idx="1896">
                  <c:v>8.7504483333333347</c:v>
                </c:pt>
                <c:pt idx="1897">
                  <c:v>8.0923891666666705</c:v>
                </c:pt>
                <c:pt idx="1898">
                  <c:v>7.9227358333333342</c:v>
                </c:pt>
                <c:pt idx="1899">
                  <c:v>7.9826875000000008</c:v>
                </c:pt>
                <c:pt idx="1900">
                  <c:v>7.6939316666666606</c:v>
                </c:pt>
                <c:pt idx="1901">
                  <c:v>7.8472641666666663</c:v>
                </c:pt>
                <c:pt idx="1902">
                  <c:v>8.4817191666666698</c:v>
                </c:pt>
                <c:pt idx="1903">
                  <c:v>8.5683933333333329</c:v>
                </c:pt>
                <c:pt idx="1904">
                  <c:v>8.5142558333333351</c:v>
                </c:pt>
                <c:pt idx="1905">
                  <c:v>8.076106666666675</c:v>
                </c:pt>
                <c:pt idx="1906">
                  <c:v>8.1651041666666728</c:v>
                </c:pt>
                <c:pt idx="1907">
                  <c:v>8.4600641666666725</c:v>
                </c:pt>
                <c:pt idx="1908">
                  <c:v>8.1675458333333424</c:v>
                </c:pt>
                <c:pt idx="1909">
                  <c:v>8.8340666666666667</c:v>
                </c:pt>
                <c:pt idx="1910">
                  <c:v>7.6845033333333319</c:v>
                </c:pt>
                <c:pt idx="1911">
                  <c:v>9.0403708333333253</c:v>
                </c:pt>
                <c:pt idx="1912">
                  <c:v>8.0712783333333267</c:v>
                </c:pt>
                <c:pt idx="1913">
                  <c:v>8.3506191666666751</c:v>
                </c:pt>
                <c:pt idx="1914">
                  <c:v>8.1149333333333349</c:v>
                </c:pt>
                <c:pt idx="1915">
                  <c:v>8.7483341666666679</c:v>
                </c:pt>
                <c:pt idx="1916">
                  <c:v>7.9275191666666665</c:v>
                </c:pt>
                <c:pt idx="1917">
                  <c:v>8.5641016666666676</c:v>
                </c:pt>
                <c:pt idx="1918">
                  <c:v>8.1281083333333282</c:v>
                </c:pt>
                <c:pt idx="1919">
                  <c:v>8.6936658333333341</c:v>
                </c:pt>
                <c:pt idx="1920">
                  <c:v>7.818979166666665</c:v>
                </c:pt>
                <c:pt idx="1921">
                  <c:v>8.3278200000000009</c:v>
                </c:pt>
                <c:pt idx="1922">
                  <c:v>8.9832483333333357</c:v>
                </c:pt>
                <c:pt idx="1923">
                  <c:v>7.3223658333333326</c:v>
                </c:pt>
                <c:pt idx="1924">
                  <c:v>7.9680424999999993</c:v>
                </c:pt>
                <c:pt idx="1925">
                  <c:v>7.3956233333333392</c:v>
                </c:pt>
                <c:pt idx="1926">
                  <c:v>8.2470774999999943</c:v>
                </c:pt>
                <c:pt idx="1927">
                  <c:v>9.0598641666666708</c:v>
                </c:pt>
                <c:pt idx="1928">
                  <c:v>8.8336591666666706</c:v>
                </c:pt>
                <c:pt idx="1929">
                  <c:v>8.0960708333333322</c:v>
                </c:pt>
                <c:pt idx="1930">
                  <c:v>8.1101783333333319</c:v>
                </c:pt>
                <c:pt idx="1931">
                  <c:v>8.339644166666675</c:v>
                </c:pt>
                <c:pt idx="1932">
                  <c:v>7.7927966666666668</c:v>
                </c:pt>
                <c:pt idx="1933">
                  <c:v>8.028065833333331</c:v>
                </c:pt>
                <c:pt idx="1934">
                  <c:v>8.5063266666666664</c:v>
                </c:pt>
                <c:pt idx="1935">
                  <c:v>8.3250116666666667</c:v>
                </c:pt>
                <c:pt idx="1936">
                  <c:v>8.3065791666666708</c:v>
                </c:pt>
                <c:pt idx="1937">
                  <c:v>8.5336575000000003</c:v>
                </c:pt>
                <c:pt idx="1938">
                  <c:v>8.6642366666666728</c:v>
                </c:pt>
                <c:pt idx="1939">
                  <c:v>7.6901474999999975</c:v>
                </c:pt>
                <c:pt idx="1940">
                  <c:v>8.5557458333333454</c:v>
                </c:pt>
                <c:pt idx="1941">
                  <c:v>8.4864108333333412</c:v>
                </c:pt>
                <c:pt idx="1942">
                  <c:v>8.1292333333333335</c:v>
                </c:pt>
                <c:pt idx="1943">
                  <c:v>8.2539433333333356</c:v>
                </c:pt>
                <c:pt idx="1944">
                  <c:v>7.9904575000000007</c:v>
                </c:pt>
                <c:pt idx="1945">
                  <c:v>8.2470933333333267</c:v>
                </c:pt>
                <c:pt idx="1946">
                  <c:v>8.0730908333333424</c:v>
                </c:pt>
                <c:pt idx="1947">
                  <c:v>7.8706741666666673</c:v>
                </c:pt>
                <c:pt idx="1948">
                  <c:v>7.8149816666666618</c:v>
                </c:pt>
                <c:pt idx="1949">
                  <c:v>7.9944416666666669</c:v>
                </c:pt>
                <c:pt idx="1950">
                  <c:v>7.7857175000000005</c:v>
                </c:pt>
                <c:pt idx="1951">
                  <c:v>7.6481274999999975</c:v>
                </c:pt>
                <c:pt idx="1952">
                  <c:v>8.0975625000000004</c:v>
                </c:pt>
                <c:pt idx="1953">
                  <c:v>7.9045658333333337</c:v>
                </c:pt>
                <c:pt idx="1954">
                  <c:v>8.1288458333333331</c:v>
                </c:pt>
                <c:pt idx="1955">
                  <c:v>8.0508500000000005</c:v>
                </c:pt>
                <c:pt idx="1956">
                  <c:v>8.1110066666666665</c:v>
                </c:pt>
                <c:pt idx="1957">
                  <c:v>8.833221666666665</c:v>
                </c:pt>
                <c:pt idx="1958">
                  <c:v>8.48386</c:v>
                </c:pt>
                <c:pt idx="1959">
                  <c:v>7.9848666666666679</c:v>
                </c:pt>
                <c:pt idx="1960">
                  <c:v>8.5465866666666752</c:v>
                </c:pt>
                <c:pt idx="1961">
                  <c:v>8.2735158333333363</c:v>
                </c:pt>
                <c:pt idx="1962">
                  <c:v>8.4447483333333331</c:v>
                </c:pt>
                <c:pt idx="1963">
                  <c:v>8.395339166666675</c:v>
                </c:pt>
                <c:pt idx="1964">
                  <c:v>8.4941375000000008</c:v>
                </c:pt>
                <c:pt idx="1965">
                  <c:v>8.7285474999999995</c:v>
                </c:pt>
                <c:pt idx="1966">
                  <c:v>8.2766516666666696</c:v>
                </c:pt>
                <c:pt idx="1967">
                  <c:v>7.8483349999999961</c:v>
                </c:pt>
                <c:pt idx="1968">
                  <c:v>7.7430466666666664</c:v>
                </c:pt>
                <c:pt idx="1969">
                  <c:v>7.7683008333333321</c:v>
                </c:pt>
                <c:pt idx="1970">
                  <c:v>8.3299275000000002</c:v>
                </c:pt>
                <c:pt idx="1971">
                  <c:v>8.0286391666666663</c:v>
                </c:pt>
                <c:pt idx="1972">
                  <c:v>7.8631666666666655</c:v>
                </c:pt>
                <c:pt idx="1973">
                  <c:v>8.222925833333333</c:v>
                </c:pt>
                <c:pt idx="1974">
                  <c:v>7.9313816666666694</c:v>
                </c:pt>
                <c:pt idx="1975">
                  <c:v>8.1507883333333346</c:v>
                </c:pt>
                <c:pt idx="1976">
                  <c:v>8.2597933333333327</c:v>
                </c:pt>
                <c:pt idx="1977">
                  <c:v>7.5778166666666635</c:v>
                </c:pt>
                <c:pt idx="1978">
                  <c:v>8.1519825000000008</c:v>
                </c:pt>
                <c:pt idx="1979">
                  <c:v>8.4692983333333345</c:v>
                </c:pt>
                <c:pt idx="1980">
                  <c:v>8.0848708333333335</c:v>
                </c:pt>
                <c:pt idx="1981">
                  <c:v>8.3444900000000022</c:v>
                </c:pt>
                <c:pt idx="1982">
                  <c:v>8.3038741666666667</c:v>
                </c:pt>
                <c:pt idx="1983">
                  <c:v>8.5936641666666667</c:v>
                </c:pt>
                <c:pt idx="1984">
                  <c:v>8.3038016666666667</c:v>
                </c:pt>
                <c:pt idx="1985">
                  <c:v>9.0502283333333331</c:v>
                </c:pt>
                <c:pt idx="1986">
                  <c:v>9.1871175000000012</c:v>
                </c:pt>
                <c:pt idx="1987">
                  <c:v>8.3228733333333338</c:v>
                </c:pt>
                <c:pt idx="1988">
                  <c:v>8.2842208333333289</c:v>
                </c:pt>
                <c:pt idx="1989">
                  <c:v>8.1580025000000003</c:v>
                </c:pt>
                <c:pt idx="1990">
                  <c:v>7.510204166666667</c:v>
                </c:pt>
                <c:pt idx="1991">
                  <c:v>8.7360408333333357</c:v>
                </c:pt>
                <c:pt idx="1992">
                  <c:v>8.6069150000000008</c:v>
                </c:pt>
                <c:pt idx="1993">
                  <c:v>8.1703316666666677</c:v>
                </c:pt>
                <c:pt idx="1994">
                  <c:v>8.3104050000000047</c:v>
                </c:pt>
                <c:pt idx="1995">
                  <c:v>8.1246183333333253</c:v>
                </c:pt>
                <c:pt idx="1996">
                  <c:v>10.012369166666666</c:v>
                </c:pt>
                <c:pt idx="1997">
                  <c:v>7.8227466666666645</c:v>
                </c:pt>
                <c:pt idx="1998">
                  <c:v>8.1144166666666706</c:v>
                </c:pt>
                <c:pt idx="1999">
                  <c:v>8.2195541666666667</c:v>
                </c:pt>
                <c:pt idx="2000">
                  <c:v>8.6314900000000012</c:v>
                </c:pt>
                <c:pt idx="2001">
                  <c:v>8.6595783333333305</c:v>
                </c:pt>
                <c:pt idx="2002">
                  <c:v>7.9815200000000024</c:v>
                </c:pt>
                <c:pt idx="2003">
                  <c:v>8.5300516666666653</c:v>
                </c:pt>
                <c:pt idx="2004">
                  <c:v>8.9957641666666728</c:v>
                </c:pt>
                <c:pt idx="2005">
                  <c:v>7.8139858333333292</c:v>
                </c:pt>
                <c:pt idx="2006">
                  <c:v>7.888725833333333</c:v>
                </c:pt>
                <c:pt idx="2007">
                  <c:v>8.6440633333333263</c:v>
                </c:pt>
                <c:pt idx="2008">
                  <c:v>8.116320833333333</c:v>
                </c:pt>
                <c:pt idx="2009">
                  <c:v>8.5102658333333334</c:v>
                </c:pt>
                <c:pt idx="2010">
                  <c:v>8.1392216666666659</c:v>
                </c:pt>
                <c:pt idx="2011">
                  <c:v>7.2847174999999975</c:v>
                </c:pt>
                <c:pt idx="2012">
                  <c:v>8.0036175000000025</c:v>
                </c:pt>
                <c:pt idx="2013">
                  <c:v>7.9959124999999975</c:v>
                </c:pt>
                <c:pt idx="2014">
                  <c:v>8.4966558333333406</c:v>
                </c:pt>
                <c:pt idx="2015">
                  <c:v>8.9964116666666705</c:v>
                </c:pt>
                <c:pt idx="2016">
                  <c:v>8.0183066666666658</c:v>
                </c:pt>
                <c:pt idx="2017">
                  <c:v>8.2381583333333186</c:v>
                </c:pt>
                <c:pt idx="2018">
                  <c:v>8.7437441666666675</c:v>
                </c:pt>
                <c:pt idx="2019">
                  <c:v>8.5580500000000015</c:v>
                </c:pt>
                <c:pt idx="2020">
                  <c:v>7.9976016666666654</c:v>
                </c:pt>
                <c:pt idx="2021">
                  <c:v>7.9658408333333339</c:v>
                </c:pt>
                <c:pt idx="2022">
                  <c:v>8.1431449999999987</c:v>
                </c:pt>
                <c:pt idx="2023">
                  <c:v>8.7740075000000015</c:v>
                </c:pt>
                <c:pt idx="2024">
                  <c:v>8.9858591666666729</c:v>
                </c:pt>
                <c:pt idx="2025">
                  <c:v>9.2093816666666672</c:v>
                </c:pt>
                <c:pt idx="2026">
                  <c:v>8.3327058333333408</c:v>
                </c:pt>
                <c:pt idx="2027">
                  <c:v>7.6591091666666671</c:v>
                </c:pt>
                <c:pt idx="2028">
                  <c:v>7.848206666666667</c:v>
                </c:pt>
                <c:pt idx="2029">
                  <c:v>7.8874916666666666</c:v>
                </c:pt>
                <c:pt idx="2030">
                  <c:v>8.6339883333333329</c:v>
                </c:pt>
                <c:pt idx="2031">
                  <c:v>8.0794150000000027</c:v>
                </c:pt>
                <c:pt idx="2032">
                  <c:v>8.1755391666666775</c:v>
                </c:pt>
                <c:pt idx="2033">
                  <c:v>7.8145466666666614</c:v>
                </c:pt>
                <c:pt idx="2034">
                  <c:v>7.637703333333338</c:v>
                </c:pt>
                <c:pt idx="2035">
                  <c:v>7.8346541666666667</c:v>
                </c:pt>
                <c:pt idx="2036">
                  <c:v>8.2403133333333223</c:v>
                </c:pt>
                <c:pt idx="2037">
                  <c:v>7.5701633333333396</c:v>
                </c:pt>
                <c:pt idx="2038">
                  <c:v>9.4180174999999995</c:v>
                </c:pt>
                <c:pt idx="2039">
                  <c:v>8.173924166666664</c:v>
                </c:pt>
                <c:pt idx="2040">
                  <c:v>8.5732416666666662</c:v>
                </c:pt>
                <c:pt idx="2041">
                  <c:v>9.3672391666666748</c:v>
                </c:pt>
                <c:pt idx="2042">
                  <c:v>9.4741341666666727</c:v>
                </c:pt>
                <c:pt idx="2043">
                  <c:v>8.119736666666677</c:v>
                </c:pt>
                <c:pt idx="2044">
                  <c:v>8.3289541666666658</c:v>
                </c:pt>
                <c:pt idx="2045">
                  <c:v>7.709330833333337</c:v>
                </c:pt>
                <c:pt idx="2046">
                  <c:v>8.2807816666666678</c:v>
                </c:pt>
                <c:pt idx="2047">
                  <c:v>7.8865141666666645</c:v>
                </c:pt>
                <c:pt idx="2048">
                  <c:v>8.1169083333333329</c:v>
                </c:pt>
                <c:pt idx="2049">
                  <c:v>7.6531966666666635</c:v>
                </c:pt>
                <c:pt idx="2050">
                  <c:v>8.8088925000000025</c:v>
                </c:pt>
                <c:pt idx="2051">
                  <c:v>7.9859724999999999</c:v>
                </c:pt>
                <c:pt idx="2052">
                  <c:v>8.0044666666666728</c:v>
                </c:pt>
                <c:pt idx="2053">
                  <c:v>7.8139516666666635</c:v>
                </c:pt>
                <c:pt idx="2054">
                  <c:v>7.9070225000000001</c:v>
                </c:pt>
                <c:pt idx="2055">
                  <c:v>8.362024166666675</c:v>
                </c:pt>
                <c:pt idx="2056">
                  <c:v>7.9420691666666707</c:v>
                </c:pt>
                <c:pt idx="2057">
                  <c:v>7.6584941666666655</c:v>
                </c:pt>
                <c:pt idx="2058">
                  <c:v>8.0020275000000005</c:v>
                </c:pt>
                <c:pt idx="2059">
                  <c:v>8.4064500000000066</c:v>
                </c:pt>
                <c:pt idx="2060">
                  <c:v>7.9026750000000012</c:v>
                </c:pt>
                <c:pt idx="2061">
                  <c:v>7.6140608333333342</c:v>
                </c:pt>
                <c:pt idx="2062">
                  <c:v>9.3602250000000016</c:v>
                </c:pt>
                <c:pt idx="2063">
                  <c:v>8.5700300000000027</c:v>
                </c:pt>
                <c:pt idx="2064">
                  <c:v>9.388406666666679</c:v>
                </c:pt>
                <c:pt idx="2065">
                  <c:v>8.3265166666666772</c:v>
                </c:pt>
                <c:pt idx="2066">
                  <c:v>8.3878325000000071</c:v>
                </c:pt>
                <c:pt idx="2067">
                  <c:v>8.6264541666666705</c:v>
                </c:pt>
                <c:pt idx="2068">
                  <c:v>8.3206350000000047</c:v>
                </c:pt>
                <c:pt idx="2069">
                  <c:v>8.7935466666666748</c:v>
                </c:pt>
                <c:pt idx="2070">
                  <c:v>8.2857700000000012</c:v>
                </c:pt>
                <c:pt idx="2071">
                  <c:v>9.1254908333333393</c:v>
                </c:pt>
                <c:pt idx="2072">
                  <c:v>7.6936833333333334</c:v>
                </c:pt>
                <c:pt idx="2073">
                  <c:v>7.9578741666666666</c:v>
                </c:pt>
                <c:pt idx="2074">
                  <c:v>7.9873483333333413</c:v>
                </c:pt>
                <c:pt idx="2075">
                  <c:v>8.9156558333333411</c:v>
                </c:pt>
                <c:pt idx="2076">
                  <c:v>8.1581566666666667</c:v>
                </c:pt>
                <c:pt idx="2077">
                  <c:v>7.4895766666666654</c:v>
                </c:pt>
                <c:pt idx="2078">
                  <c:v>7.6371366666666631</c:v>
                </c:pt>
                <c:pt idx="2079">
                  <c:v>7.9776191666666705</c:v>
                </c:pt>
                <c:pt idx="2080">
                  <c:v>8.0582200000000004</c:v>
                </c:pt>
                <c:pt idx="2081">
                  <c:v>8.3688766666666705</c:v>
                </c:pt>
                <c:pt idx="2082">
                  <c:v>8.1291966666666706</c:v>
                </c:pt>
                <c:pt idx="2083">
                  <c:v>8.2149741666666589</c:v>
                </c:pt>
                <c:pt idx="2084">
                  <c:v>7.9328983333333358</c:v>
                </c:pt>
                <c:pt idx="2085">
                  <c:v>8.6326016666666678</c:v>
                </c:pt>
                <c:pt idx="2086">
                  <c:v>7.6951891666666645</c:v>
                </c:pt>
                <c:pt idx="2087">
                  <c:v>8.0553100000000022</c:v>
                </c:pt>
                <c:pt idx="2088">
                  <c:v>8.2000208333333315</c:v>
                </c:pt>
                <c:pt idx="2089">
                  <c:v>8.6802083333333329</c:v>
                </c:pt>
                <c:pt idx="2090">
                  <c:v>8.2905774999999995</c:v>
                </c:pt>
                <c:pt idx="2091">
                  <c:v>8.6385299999999994</c:v>
                </c:pt>
                <c:pt idx="2092">
                  <c:v>8.5814466666666771</c:v>
                </c:pt>
                <c:pt idx="2093">
                  <c:v>7.8117916666666671</c:v>
                </c:pt>
                <c:pt idx="2094">
                  <c:v>8.8443133333333339</c:v>
                </c:pt>
                <c:pt idx="2095">
                  <c:v>7.6202683333333372</c:v>
                </c:pt>
                <c:pt idx="2096">
                  <c:v>8.0742808333333347</c:v>
                </c:pt>
                <c:pt idx="2097">
                  <c:v>7.782751666666667</c:v>
                </c:pt>
                <c:pt idx="2098">
                  <c:v>8.9107483333333324</c:v>
                </c:pt>
                <c:pt idx="2099">
                  <c:v>8.1973549999999999</c:v>
                </c:pt>
                <c:pt idx="2100">
                  <c:v>8.2647916666666674</c:v>
                </c:pt>
                <c:pt idx="2101">
                  <c:v>8.0924891666666756</c:v>
                </c:pt>
                <c:pt idx="2102">
                  <c:v>8.4198983333333342</c:v>
                </c:pt>
                <c:pt idx="2103">
                  <c:v>7.8091566666666665</c:v>
                </c:pt>
                <c:pt idx="2104">
                  <c:v>7.6776566666666666</c:v>
                </c:pt>
                <c:pt idx="2105">
                  <c:v>7.5768583333333384</c:v>
                </c:pt>
                <c:pt idx="2106">
                  <c:v>7.8375724999999985</c:v>
                </c:pt>
                <c:pt idx="2107">
                  <c:v>9.4747983333333341</c:v>
                </c:pt>
                <c:pt idx="2108">
                  <c:v>7.8437791666666694</c:v>
                </c:pt>
                <c:pt idx="2109">
                  <c:v>8.3755041666666781</c:v>
                </c:pt>
                <c:pt idx="2110">
                  <c:v>8.1079483333333329</c:v>
                </c:pt>
                <c:pt idx="2111">
                  <c:v>8.1543441666666663</c:v>
                </c:pt>
                <c:pt idx="2112">
                  <c:v>7.9525683333333372</c:v>
                </c:pt>
                <c:pt idx="2113">
                  <c:v>8.618640000000001</c:v>
                </c:pt>
                <c:pt idx="2114">
                  <c:v>8.0127408333333445</c:v>
                </c:pt>
                <c:pt idx="2115">
                  <c:v>8.8510200000000037</c:v>
                </c:pt>
                <c:pt idx="2116">
                  <c:v>8.1633158333333338</c:v>
                </c:pt>
                <c:pt idx="2117">
                  <c:v>7.6772791666666684</c:v>
                </c:pt>
                <c:pt idx="2118">
                  <c:v>7.8469908333333338</c:v>
                </c:pt>
                <c:pt idx="2119">
                  <c:v>8.78003</c:v>
                </c:pt>
                <c:pt idx="2120">
                  <c:v>8.4015025000000048</c:v>
                </c:pt>
                <c:pt idx="2121">
                  <c:v>8.7512441666666678</c:v>
                </c:pt>
                <c:pt idx="2122">
                  <c:v>8.3240833333333342</c:v>
                </c:pt>
                <c:pt idx="2123">
                  <c:v>8.0879525000000001</c:v>
                </c:pt>
                <c:pt idx="2124">
                  <c:v>7.9359074999999999</c:v>
                </c:pt>
                <c:pt idx="2125">
                  <c:v>7.8387441666666673</c:v>
                </c:pt>
                <c:pt idx="2126">
                  <c:v>7.6115141666666633</c:v>
                </c:pt>
                <c:pt idx="2127">
                  <c:v>7.8782041666666673</c:v>
                </c:pt>
                <c:pt idx="2128">
                  <c:v>7.9847841666666648</c:v>
                </c:pt>
                <c:pt idx="2129">
                  <c:v>8.314918333333333</c:v>
                </c:pt>
                <c:pt idx="2130">
                  <c:v>7.9504983333333383</c:v>
                </c:pt>
                <c:pt idx="2131">
                  <c:v>7.7401975000000007</c:v>
                </c:pt>
                <c:pt idx="2132">
                  <c:v>7.9472099999999992</c:v>
                </c:pt>
                <c:pt idx="2133">
                  <c:v>8.6324383333333348</c:v>
                </c:pt>
                <c:pt idx="2134">
                  <c:v>8.5522208333333367</c:v>
                </c:pt>
                <c:pt idx="2135">
                  <c:v>8.4789825000000025</c:v>
                </c:pt>
                <c:pt idx="2136">
                  <c:v>8.1219958333333331</c:v>
                </c:pt>
                <c:pt idx="2137">
                  <c:v>8.1092716666666629</c:v>
                </c:pt>
                <c:pt idx="2138">
                  <c:v>8.0013783333333262</c:v>
                </c:pt>
                <c:pt idx="2139">
                  <c:v>8.0984325000000048</c:v>
                </c:pt>
                <c:pt idx="2140">
                  <c:v>8.3560608333333413</c:v>
                </c:pt>
                <c:pt idx="2141">
                  <c:v>8.0587916666666697</c:v>
                </c:pt>
                <c:pt idx="2142">
                  <c:v>8.2176933333333331</c:v>
                </c:pt>
                <c:pt idx="2143">
                  <c:v>8.1510741666666657</c:v>
                </c:pt>
                <c:pt idx="2144">
                  <c:v>8.3158541666666768</c:v>
                </c:pt>
                <c:pt idx="2145">
                  <c:v>7.8374358333333305</c:v>
                </c:pt>
                <c:pt idx="2146">
                  <c:v>8.3751350000000091</c:v>
                </c:pt>
                <c:pt idx="2147">
                  <c:v>7.2624733333333333</c:v>
                </c:pt>
                <c:pt idx="2148">
                  <c:v>8.2871591666666671</c:v>
                </c:pt>
                <c:pt idx="2149">
                  <c:v>8.2871049999999986</c:v>
                </c:pt>
                <c:pt idx="2150">
                  <c:v>8.1868575000000003</c:v>
                </c:pt>
                <c:pt idx="2151">
                  <c:v>7.9804716666666664</c:v>
                </c:pt>
                <c:pt idx="2152">
                  <c:v>8.3356866666666782</c:v>
                </c:pt>
                <c:pt idx="2153">
                  <c:v>8.8207225000000005</c:v>
                </c:pt>
                <c:pt idx="2154">
                  <c:v>7.8860566666666658</c:v>
                </c:pt>
                <c:pt idx="2155">
                  <c:v>8.2057166666666728</c:v>
                </c:pt>
                <c:pt idx="2156">
                  <c:v>8.0256533333333344</c:v>
                </c:pt>
                <c:pt idx="2157">
                  <c:v>8.8653891666666755</c:v>
                </c:pt>
                <c:pt idx="2158">
                  <c:v>7.9758625000000034</c:v>
                </c:pt>
                <c:pt idx="2159">
                  <c:v>8.7364100000000011</c:v>
                </c:pt>
                <c:pt idx="2160">
                  <c:v>8.5574883333333425</c:v>
                </c:pt>
                <c:pt idx="2161">
                  <c:v>7.7891216666666674</c:v>
                </c:pt>
                <c:pt idx="2162">
                  <c:v>7.8218366666666634</c:v>
                </c:pt>
                <c:pt idx="2163">
                  <c:v>8.284397499999999</c:v>
                </c:pt>
                <c:pt idx="2164">
                  <c:v>8.2502525000000002</c:v>
                </c:pt>
                <c:pt idx="2165">
                  <c:v>8.8325908333333416</c:v>
                </c:pt>
                <c:pt idx="2166">
                  <c:v>7.801695833333337</c:v>
                </c:pt>
                <c:pt idx="2167">
                  <c:v>8.1577091666666668</c:v>
                </c:pt>
                <c:pt idx="2168">
                  <c:v>8.1111383333333329</c:v>
                </c:pt>
                <c:pt idx="2169">
                  <c:v>7.8689174999999949</c:v>
                </c:pt>
                <c:pt idx="2170">
                  <c:v>7.9142658333333324</c:v>
                </c:pt>
                <c:pt idx="2171">
                  <c:v>8.9586833333333367</c:v>
                </c:pt>
                <c:pt idx="2172">
                  <c:v>8.8215675000000005</c:v>
                </c:pt>
                <c:pt idx="2173">
                  <c:v>8.1687475000000003</c:v>
                </c:pt>
                <c:pt idx="2174">
                  <c:v>8.2578658333333337</c:v>
                </c:pt>
                <c:pt idx="2175">
                  <c:v>8.2555308333333457</c:v>
                </c:pt>
                <c:pt idx="2176">
                  <c:v>8.6414291666666649</c:v>
                </c:pt>
                <c:pt idx="2177">
                  <c:v>7.761286666666666</c:v>
                </c:pt>
                <c:pt idx="2178">
                  <c:v>8.348869166666665</c:v>
                </c:pt>
                <c:pt idx="2179">
                  <c:v>8.7418158333333231</c:v>
                </c:pt>
                <c:pt idx="2180">
                  <c:v>7.7121899999999952</c:v>
                </c:pt>
                <c:pt idx="2181">
                  <c:v>8.5573941666666666</c:v>
                </c:pt>
                <c:pt idx="2182">
                  <c:v>8.819142500000007</c:v>
                </c:pt>
                <c:pt idx="2183">
                  <c:v>8.1369666666666678</c:v>
                </c:pt>
                <c:pt idx="2184">
                  <c:v>8.142177499999999</c:v>
                </c:pt>
                <c:pt idx="2185">
                  <c:v>8.429314166666666</c:v>
                </c:pt>
                <c:pt idx="2186">
                  <c:v>8.3791533333333348</c:v>
                </c:pt>
                <c:pt idx="2187">
                  <c:v>7.9709183333333362</c:v>
                </c:pt>
                <c:pt idx="2188">
                  <c:v>8.207283333333331</c:v>
                </c:pt>
                <c:pt idx="2189">
                  <c:v>8.9741175000000002</c:v>
                </c:pt>
                <c:pt idx="2190">
                  <c:v>7.60448083333333</c:v>
                </c:pt>
                <c:pt idx="2191">
                  <c:v>8.2006983333333334</c:v>
                </c:pt>
                <c:pt idx="2192">
                  <c:v>7.7610608333333362</c:v>
                </c:pt>
                <c:pt idx="2193">
                  <c:v>8.5406608333333338</c:v>
                </c:pt>
                <c:pt idx="2194">
                  <c:v>8.5583191666666671</c:v>
                </c:pt>
                <c:pt idx="2195">
                  <c:v>8.693211666666663</c:v>
                </c:pt>
                <c:pt idx="2196">
                  <c:v>7.4999375000000006</c:v>
                </c:pt>
                <c:pt idx="2197">
                  <c:v>8.9813316666666676</c:v>
                </c:pt>
                <c:pt idx="2198">
                  <c:v>7.8843916666666667</c:v>
                </c:pt>
                <c:pt idx="2199">
                  <c:v>8.4166983333333327</c:v>
                </c:pt>
                <c:pt idx="2200">
                  <c:v>8.0850125000000048</c:v>
                </c:pt>
                <c:pt idx="2201">
                  <c:v>8.093582500000009</c:v>
                </c:pt>
                <c:pt idx="2202">
                  <c:v>8.0078375000000026</c:v>
                </c:pt>
                <c:pt idx="2203">
                  <c:v>7.7574866666666642</c:v>
                </c:pt>
                <c:pt idx="2204">
                  <c:v>9.4850775000000027</c:v>
                </c:pt>
                <c:pt idx="2205">
                  <c:v>7.5804441666666662</c:v>
                </c:pt>
                <c:pt idx="2206">
                  <c:v>8.3382975000000012</c:v>
                </c:pt>
                <c:pt idx="2207">
                  <c:v>7.6930566666666644</c:v>
                </c:pt>
                <c:pt idx="2208">
                  <c:v>8.8743950000000016</c:v>
                </c:pt>
                <c:pt idx="2209">
                  <c:v>8.2077699999999982</c:v>
                </c:pt>
                <c:pt idx="2210">
                  <c:v>8.1300408333333323</c:v>
                </c:pt>
                <c:pt idx="2211">
                  <c:v>8.1424633333333336</c:v>
                </c:pt>
                <c:pt idx="2212">
                  <c:v>7.7919016666666678</c:v>
                </c:pt>
                <c:pt idx="2213">
                  <c:v>8.1218233333333227</c:v>
                </c:pt>
                <c:pt idx="2214">
                  <c:v>7.9772216666666695</c:v>
                </c:pt>
                <c:pt idx="2215">
                  <c:v>8.7680474999999998</c:v>
                </c:pt>
                <c:pt idx="2216">
                  <c:v>8.5331083333333329</c:v>
                </c:pt>
                <c:pt idx="2217">
                  <c:v>7.3973258333333343</c:v>
                </c:pt>
                <c:pt idx="2218">
                  <c:v>8.0251350000000006</c:v>
                </c:pt>
                <c:pt idx="2219">
                  <c:v>8.4657833333333414</c:v>
                </c:pt>
                <c:pt idx="2220">
                  <c:v>8.1280049999999999</c:v>
                </c:pt>
                <c:pt idx="2221">
                  <c:v>7.5316441666666698</c:v>
                </c:pt>
                <c:pt idx="2222">
                  <c:v>8.3203933333333335</c:v>
                </c:pt>
                <c:pt idx="2223">
                  <c:v>8.4173883333333333</c:v>
                </c:pt>
                <c:pt idx="2224">
                  <c:v>8.4107325000000088</c:v>
                </c:pt>
                <c:pt idx="2225">
                  <c:v>8.4375366666666753</c:v>
                </c:pt>
                <c:pt idx="2226">
                  <c:v>8.1245233333333289</c:v>
                </c:pt>
                <c:pt idx="2227">
                  <c:v>8.5125116666666667</c:v>
                </c:pt>
                <c:pt idx="2228">
                  <c:v>8.2330483333333309</c:v>
                </c:pt>
                <c:pt idx="2229">
                  <c:v>7.641560000000001</c:v>
                </c:pt>
                <c:pt idx="2230">
                  <c:v>8.4446933333333316</c:v>
                </c:pt>
                <c:pt idx="2231">
                  <c:v>7.9202683333333406</c:v>
                </c:pt>
                <c:pt idx="2232">
                  <c:v>7.6504058333333305</c:v>
                </c:pt>
                <c:pt idx="2233">
                  <c:v>7.8245099999999947</c:v>
                </c:pt>
                <c:pt idx="2234">
                  <c:v>7.7869583333333381</c:v>
                </c:pt>
                <c:pt idx="2235">
                  <c:v>8.3159891666666752</c:v>
                </c:pt>
                <c:pt idx="2236">
                  <c:v>9.2641991666666677</c:v>
                </c:pt>
                <c:pt idx="2237">
                  <c:v>8.4692183333333322</c:v>
                </c:pt>
                <c:pt idx="2238">
                  <c:v>7.9407708333333389</c:v>
                </c:pt>
                <c:pt idx="2239">
                  <c:v>8.8228200000000001</c:v>
                </c:pt>
                <c:pt idx="2240">
                  <c:v>8.4433749999999996</c:v>
                </c:pt>
                <c:pt idx="2241">
                  <c:v>8.2376141666666687</c:v>
                </c:pt>
                <c:pt idx="2242">
                  <c:v>8.1434825000000028</c:v>
                </c:pt>
                <c:pt idx="2243">
                  <c:v>8.3290883333333348</c:v>
                </c:pt>
                <c:pt idx="2244">
                  <c:v>8.2682691666666681</c:v>
                </c:pt>
                <c:pt idx="2245">
                  <c:v>8.4962583333333335</c:v>
                </c:pt>
                <c:pt idx="2246">
                  <c:v>8.0746966666666768</c:v>
                </c:pt>
                <c:pt idx="2247">
                  <c:v>8.2278624999999987</c:v>
                </c:pt>
                <c:pt idx="2248">
                  <c:v>8.5540850000000006</c:v>
                </c:pt>
                <c:pt idx="2249">
                  <c:v>7.8593866666666656</c:v>
                </c:pt>
                <c:pt idx="2250">
                  <c:v>7.6813416666666674</c:v>
                </c:pt>
                <c:pt idx="2251">
                  <c:v>8.2711916666666649</c:v>
                </c:pt>
                <c:pt idx="2252">
                  <c:v>8.0239158333333318</c:v>
                </c:pt>
                <c:pt idx="2253">
                  <c:v>8.6516566666666748</c:v>
                </c:pt>
                <c:pt idx="2254">
                  <c:v>8.766960000000001</c:v>
                </c:pt>
                <c:pt idx="2255">
                  <c:v>8.9353791666666655</c:v>
                </c:pt>
                <c:pt idx="2256">
                  <c:v>7.9868558333333324</c:v>
                </c:pt>
                <c:pt idx="2257">
                  <c:v>7.7739900000000004</c:v>
                </c:pt>
                <c:pt idx="2258">
                  <c:v>9.4002316666666665</c:v>
                </c:pt>
                <c:pt idx="2259">
                  <c:v>8.4807350000000028</c:v>
                </c:pt>
                <c:pt idx="2260">
                  <c:v>7.5640074999999962</c:v>
                </c:pt>
                <c:pt idx="2261">
                  <c:v>8.5733708333333318</c:v>
                </c:pt>
                <c:pt idx="2262">
                  <c:v>8.4693483333333344</c:v>
                </c:pt>
                <c:pt idx="2263">
                  <c:v>7.9963558333333333</c:v>
                </c:pt>
                <c:pt idx="2264">
                  <c:v>8.7961375000000004</c:v>
                </c:pt>
                <c:pt idx="2265">
                  <c:v>8.2413341666666682</c:v>
                </c:pt>
                <c:pt idx="2266">
                  <c:v>8.6223133333333255</c:v>
                </c:pt>
                <c:pt idx="2267">
                  <c:v>7.8763849999999955</c:v>
                </c:pt>
                <c:pt idx="2268">
                  <c:v>7.8703441666666674</c:v>
                </c:pt>
                <c:pt idx="2269">
                  <c:v>7.6136016666666668</c:v>
                </c:pt>
                <c:pt idx="2270">
                  <c:v>8.4920833333333405</c:v>
                </c:pt>
                <c:pt idx="2271">
                  <c:v>8.246711666666668</c:v>
                </c:pt>
                <c:pt idx="2272">
                  <c:v>8.7414825</c:v>
                </c:pt>
                <c:pt idx="2273">
                  <c:v>7.7379291666666674</c:v>
                </c:pt>
                <c:pt idx="2274">
                  <c:v>7.7545074999999954</c:v>
                </c:pt>
                <c:pt idx="2275">
                  <c:v>8.1187466666666666</c:v>
                </c:pt>
                <c:pt idx="2276">
                  <c:v>8.8813900000000015</c:v>
                </c:pt>
                <c:pt idx="2277">
                  <c:v>8.1342450000000017</c:v>
                </c:pt>
                <c:pt idx="2278">
                  <c:v>8.0874083333333324</c:v>
                </c:pt>
                <c:pt idx="2279">
                  <c:v>8.3766500000000068</c:v>
                </c:pt>
                <c:pt idx="2280">
                  <c:v>8.471632500000009</c:v>
                </c:pt>
                <c:pt idx="2281">
                  <c:v>8.6028341666666748</c:v>
                </c:pt>
                <c:pt idx="2282">
                  <c:v>8.3406808333333409</c:v>
                </c:pt>
                <c:pt idx="2283">
                  <c:v>8.1881374999999998</c:v>
                </c:pt>
                <c:pt idx="2284">
                  <c:v>8.6347874999999998</c:v>
                </c:pt>
                <c:pt idx="2285">
                  <c:v>7.9548958333333344</c:v>
                </c:pt>
                <c:pt idx="2286">
                  <c:v>8.0428891666666704</c:v>
                </c:pt>
                <c:pt idx="2287">
                  <c:v>8.9061800000000027</c:v>
                </c:pt>
                <c:pt idx="2288">
                  <c:v>8.8264141666666731</c:v>
                </c:pt>
                <c:pt idx="2289">
                  <c:v>8.2102066666666662</c:v>
                </c:pt>
                <c:pt idx="2290">
                  <c:v>8.3572258333333345</c:v>
                </c:pt>
                <c:pt idx="2291">
                  <c:v>9.1560558333333368</c:v>
                </c:pt>
                <c:pt idx="2292">
                  <c:v>8.047811666666659</c:v>
                </c:pt>
                <c:pt idx="2293">
                  <c:v>7.7624366666666615</c:v>
                </c:pt>
                <c:pt idx="2294">
                  <c:v>8.5205058333333348</c:v>
                </c:pt>
                <c:pt idx="2295">
                  <c:v>7.9980316666666669</c:v>
                </c:pt>
                <c:pt idx="2296">
                  <c:v>7.9818958333333363</c:v>
                </c:pt>
                <c:pt idx="2297">
                  <c:v>7.749176666666667</c:v>
                </c:pt>
                <c:pt idx="2298">
                  <c:v>8.4834350000000089</c:v>
                </c:pt>
                <c:pt idx="2299">
                  <c:v>8.0143183333333319</c:v>
                </c:pt>
                <c:pt idx="2300">
                  <c:v>7.9588733333333366</c:v>
                </c:pt>
                <c:pt idx="2301">
                  <c:v>8.9397883333333343</c:v>
                </c:pt>
                <c:pt idx="2302">
                  <c:v>8.8315400000000022</c:v>
                </c:pt>
                <c:pt idx="2303">
                  <c:v>8.3733441666666728</c:v>
                </c:pt>
                <c:pt idx="2304">
                  <c:v>7.8462275000000012</c:v>
                </c:pt>
                <c:pt idx="2305">
                  <c:v>7.6372725000000008</c:v>
                </c:pt>
                <c:pt idx="2306">
                  <c:v>9.3167741666666668</c:v>
                </c:pt>
                <c:pt idx="2307">
                  <c:v>8.0155733333333341</c:v>
                </c:pt>
                <c:pt idx="2308">
                  <c:v>8.0707900000000006</c:v>
                </c:pt>
                <c:pt idx="2309">
                  <c:v>8.2953825000000005</c:v>
                </c:pt>
                <c:pt idx="2310">
                  <c:v>8.0979124999999996</c:v>
                </c:pt>
                <c:pt idx="2311">
                  <c:v>7.9674316666666645</c:v>
                </c:pt>
                <c:pt idx="2312">
                  <c:v>8.7537116666666677</c:v>
                </c:pt>
                <c:pt idx="2313">
                  <c:v>8.1553516666666663</c:v>
                </c:pt>
                <c:pt idx="2314">
                  <c:v>9.9444575000000004</c:v>
                </c:pt>
                <c:pt idx="2315">
                  <c:v>9.0161091666666717</c:v>
                </c:pt>
                <c:pt idx="2316">
                  <c:v>8.1246941666666661</c:v>
                </c:pt>
                <c:pt idx="2317">
                  <c:v>9.0158275000000003</c:v>
                </c:pt>
                <c:pt idx="2318">
                  <c:v>7.8127425000000015</c:v>
                </c:pt>
                <c:pt idx="2319">
                  <c:v>7.9249233333333313</c:v>
                </c:pt>
                <c:pt idx="2320">
                  <c:v>8.3738408333333414</c:v>
                </c:pt>
                <c:pt idx="2321">
                  <c:v>8.4665450000000089</c:v>
                </c:pt>
                <c:pt idx="2322">
                  <c:v>8.0677866666666755</c:v>
                </c:pt>
                <c:pt idx="2323">
                  <c:v>8.2084466666666724</c:v>
                </c:pt>
                <c:pt idx="2324">
                  <c:v>8.4973091666666658</c:v>
                </c:pt>
                <c:pt idx="2325">
                  <c:v>7.8688724999999975</c:v>
                </c:pt>
                <c:pt idx="2326">
                  <c:v>7.9020974999999991</c:v>
                </c:pt>
                <c:pt idx="2327">
                  <c:v>7.9338133333333403</c:v>
                </c:pt>
                <c:pt idx="2328">
                  <c:v>8.3189425000000004</c:v>
                </c:pt>
                <c:pt idx="2329">
                  <c:v>7.5850616666666673</c:v>
                </c:pt>
                <c:pt idx="2330">
                  <c:v>8.6808341666666706</c:v>
                </c:pt>
                <c:pt idx="2331">
                  <c:v>7.9936833333333395</c:v>
                </c:pt>
                <c:pt idx="2332">
                  <c:v>8.2626775000000006</c:v>
                </c:pt>
                <c:pt idx="2333">
                  <c:v>9.0275608333333324</c:v>
                </c:pt>
                <c:pt idx="2334">
                  <c:v>9.010015000000001</c:v>
                </c:pt>
                <c:pt idx="2335">
                  <c:v>8.3120316666666731</c:v>
                </c:pt>
                <c:pt idx="2336">
                  <c:v>7.3178466666666635</c:v>
                </c:pt>
                <c:pt idx="2337">
                  <c:v>8.4685066666666735</c:v>
                </c:pt>
                <c:pt idx="2338">
                  <c:v>9.1828116666666677</c:v>
                </c:pt>
                <c:pt idx="2339">
                  <c:v>8.3665191666666736</c:v>
                </c:pt>
                <c:pt idx="2340">
                  <c:v>8.4253825000000067</c:v>
                </c:pt>
                <c:pt idx="2341">
                  <c:v>7.9321266666666661</c:v>
                </c:pt>
                <c:pt idx="2342">
                  <c:v>8.3133541666666648</c:v>
                </c:pt>
                <c:pt idx="2343">
                  <c:v>8.0295241666666666</c:v>
                </c:pt>
                <c:pt idx="2344">
                  <c:v>8.3880158333333341</c:v>
                </c:pt>
                <c:pt idx="2345">
                  <c:v>8.5895766666666749</c:v>
                </c:pt>
                <c:pt idx="2346">
                  <c:v>8.2778783333333319</c:v>
                </c:pt>
                <c:pt idx="2347">
                  <c:v>8.1870566666666704</c:v>
                </c:pt>
                <c:pt idx="2348">
                  <c:v>8.3266125000000049</c:v>
                </c:pt>
                <c:pt idx="2349">
                  <c:v>7.8028891666666675</c:v>
                </c:pt>
                <c:pt idx="2350">
                  <c:v>8.0429833333333338</c:v>
                </c:pt>
                <c:pt idx="2351">
                  <c:v>8.1656658333333407</c:v>
                </c:pt>
                <c:pt idx="2352">
                  <c:v>7.6069924999999996</c:v>
                </c:pt>
                <c:pt idx="2353">
                  <c:v>8.9796858333333454</c:v>
                </c:pt>
                <c:pt idx="2354">
                  <c:v>8.0416133333333359</c:v>
                </c:pt>
                <c:pt idx="2355">
                  <c:v>8.5897625000000026</c:v>
                </c:pt>
                <c:pt idx="2356">
                  <c:v>8.1684008333333367</c:v>
                </c:pt>
                <c:pt idx="2357">
                  <c:v>8.7309791666666587</c:v>
                </c:pt>
                <c:pt idx="2358">
                  <c:v>7.7335258333333314</c:v>
                </c:pt>
                <c:pt idx="2359">
                  <c:v>8.5102650000000004</c:v>
                </c:pt>
                <c:pt idx="2360">
                  <c:v>8.4553833333333408</c:v>
                </c:pt>
                <c:pt idx="2361">
                  <c:v>8.1626516666666724</c:v>
                </c:pt>
                <c:pt idx="2362">
                  <c:v>8.7337758333333309</c:v>
                </c:pt>
                <c:pt idx="2363">
                  <c:v>8.1090058333333328</c:v>
                </c:pt>
                <c:pt idx="2364">
                  <c:v>8.2260808333333326</c:v>
                </c:pt>
                <c:pt idx="2365">
                  <c:v>8.229495</c:v>
                </c:pt>
                <c:pt idx="2366">
                  <c:v>8.8693733333333338</c:v>
                </c:pt>
                <c:pt idx="2367">
                  <c:v>7.8279241666666639</c:v>
                </c:pt>
                <c:pt idx="2368">
                  <c:v>8.1939808333333328</c:v>
                </c:pt>
                <c:pt idx="2369">
                  <c:v>8.0950475000000068</c:v>
                </c:pt>
                <c:pt idx="2370">
                  <c:v>8.3749758333333322</c:v>
                </c:pt>
                <c:pt idx="2371">
                  <c:v>8.6929675</c:v>
                </c:pt>
                <c:pt idx="2372">
                  <c:v>8.5671325000000067</c:v>
                </c:pt>
                <c:pt idx="2373">
                  <c:v>8.0396258333333357</c:v>
                </c:pt>
                <c:pt idx="2374">
                  <c:v>7.9699266666666659</c:v>
                </c:pt>
                <c:pt idx="2375">
                  <c:v>7.7042358333333327</c:v>
                </c:pt>
                <c:pt idx="2376">
                  <c:v>8.3888458333333347</c:v>
                </c:pt>
                <c:pt idx="2377">
                  <c:v>8.020881666666666</c:v>
                </c:pt>
                <c:pt idx="2378">
                  <c:v>8.3556100000000075</c:v>
                </c:pt>
                <c:pt idx="2379">
                  <c:v>8.5391516666666671</c:v>
                </c:pt>
                <c:pt idx="2380">
                  <c:v>8.3291683333333335</c:v>
                </c:pt>
                <c:pt idx="2381">
                  <c:v>8.1981599999999997</c:v>
                </c:pt>
                <c:pt idx="2382">
                  <c:v>8.0169008333333327</c:v>
                </c:pt>
                <c:pt idx="2383">
                  <c:v>8.3222366666666758</c:v>
                </c:pt>
                <c:pt idx="2384">
                  <c:v>7.7077516666666668</c:v>
                </c:pt>
                <c:pt idx="2385">
                  <c:v>8.8851300000000073</c:v>
                </c:pt>
                <c:pt idx="2386">
                  <c:v>8.3417450000000013</c:v>
                </c:pt>
                <c:pt idx="2387">
                  <c:v>7.5119716666666676</c:v>
                </c:pt>
                <c:pt idx="2388">
                  <c:v>7.7915275000000008</c:v>
                </c:pt>
                <c:pt idx="2389">
                  <c:v>8.4061891666666728</c:v>
                </c:pt>
                <c:pt idx="2390">
                  <c:v>8.4649416666666664</c:v>
                </c:pt>
                <c:pt idx="2391">
                  <c:v>8.0620950000000047</c:v>
                </c:pt>
                <c:pt idx="2392">
                  <c:v>7.603683333333338</c:v>
                </c:pt>
                <c:pt idx="2393">
                  <c:v>8.0481241666666659</c:v>
                </c:pt>
                <c:pt idx="2394">
                  <c:v>8.2648425000000003</c:v>
                </c:pt>
                <c:pt idx="2395">
                  <c:v>8.7574066666666752</c:v>
                </c:pt>
                <c:pt idx="2396">
                  <c:v>8.0012483333333329</c:v>
                </c:pt>
                <c:pt idx="2397">
                  <c:v>8.2165408333333367</c:v>
                </c:pt>
                <c:pt idx="2398">
                  <c:v>7.9772399999999992</c:v>
                </c:pt>
                <c:pt idx="2399">
                  <c:v>8.2037633333333329</c:v>
                </c:pt>
                <c:pt idx="2400">
                  <c:v>8.4610058333333367</c:v>
                </c:pt>
                <c:pt idx="2401">
                  <c:v>8.5618341666666726</c:v>
                </c:pt>
                <c:pt idx="2402">
                  <c:v>8.3772725000000001</c:v>
                </c:pt>
                <c:pt idx="2403">
                  <c:v>8.9407333333333323</c:v>
                </c:pt>
                <c:pt idx="2404">
                  <c:v>8.3710275000000021</c:v>
                </c:pt>
                <c:pt idx="2405">
                  <c:v>8.4701800000000027</c:v>
                </c:pt>
                <c:pt idx="2406">
                  <c:v>8.1991233333333309</c:v>
                </c:pt>
                <c:pt idx="2407">
                  <c:v>8.1827383333333348</c:v>
                </c:pt>
                <c:pt idx="2408">
                  <c:v>8.4940833333333341</c:v>
                </c:pt>
                <c:pt idx="2409">
                  <c:v>8.6625258333333388</c:v>
                </c:pt>
                <c:pt idx="2410">
                  <c:v>8.7386091666666683</c:v>
                </c:pt>
                <c:pt idx="2411">
                  <c:v>7.9071708333333364</c:v>
                </c:pt>
                <c:pt idx="2412">
                  <c:v>8.24739166666666</c:v>
                </c:pt>
                <c:pt idx="2413">
                  <c:v>8.2938000000000009</c:v>
                </c:pt>
                <c:pt idx="2414">
                  <c:v>9.0813299999999995</c:v>
                </c:pt>
                <c:pt idx="2415">
                  <c:v>8.5874266666666728</c:v>
                </c:pt>
                <c:pt idx="2416">
                  <c:v>8.4131941666666705</c:v>
                </c:pt>
                <c:pt idx="2417">
                  <c:v>7.5379091666666653</c:v>
                </c:pt>
                <c:pt idx="2418">
                  <c:v>8.1283874999999988</c:v>
                </c:pt>
                <c:pt idx="2419">
                  <c:v>7.9788033333333415</c:v>
                </c:pt>
                <c:pt idx="2420">
                  <c:v>8.721939166666667</c:v>
                </c:pt>
                <c:pt idx="2421">
                  <c:v>8.1880574999999993</c:v>
                </c:pt>
                <c:pt idx="2422">
                  <c:v>8.9818433333333338</c:v>
                </c:pt>
                <c:pt idx="2423">
                  <c:v>7.8222274999999986</c:v>
                </c:pt>
                <c:pt idx="2424">
                  <c:v>8.3304633333333324</c:v>
                </c:pt>
                <c:pt idx="2425">
                  <c:v>8.1095950000000006</c:v>
                </c:pt>
                <c:pt idx="2426">
                  <c:v>8.1023491666666665</c:v>
                </c:pt>
                <c:pt idx="2427">
                  <c:v>7.9152433333333407</c:v>
                </c:pt>
                <c:pt idx="2428">
                  <c:v>7.6910274999999979</c:v>
                </c:pt>
                <c:pt idx="2429">
                  <c:v>8.7838383333333336</c:v>
                </c:pt>
                <c:pt idx="2430">
                  <c:v>8.1425958333333348</c:v>
                </c:pt>
                <c:pt idx="2431">
                  <c:v>8.6418566666666674</c:v>
                </c:pt>
                <c:pt idx="2432">
                  <c:v>8.3843308333333368</c:v>
                </c:pt>
                <c:pt idx="2433">
                  <c:v>7.8330058333333321</c:v>
                </c:pt>
                <c:pt idx="2434">
                  <c:v>8.3041766666666668</c:v>
                </c:pt>
                <c:pt idx="2435">
                  <c:v>8.0722366666666758</c:v>
                </c:pt>
                <c:pt idx="2436">
                  <c:v>8.2084850000000014</c:v>
                </c:pt>
                <c:pt idx="2437">
                  <c:v>8.3869625000000028</c:v>
                </c:pt>
                <c:pt idx="2438">
                  <c:v>8.4367341666666729</c:v>
                </c:pt>
                <c:pt idx="2439">
                  <c:v>7.9835708333333377</c:v>
                </c:pt>
                <c:pt idx="2440">
                  <c:v>8.6032058333333321</c:v>
                </c:pt>
                <c:pt idx="2441">
                  <c:v>8.2444400000000009</c:v>
                </c:pt>
                <c:pt idx="2442">
                  <c:v>8.0169083333333351</c:v>
                </c:pt>
                <c:pt idx="2443">
                  <c:v>8.3472158333333315</c:v>
                </c:pt>
                <c:pt idx="2444">
                  <c:v>8.2549341666666667</c:v>
                </c:pt>
                <c:pt idx="2445">
                  <c:v>8.5940891666666701</c:v>
                </c:pt>
                <c:pt idx="2446">
                  <c:v>8.0238183333333311</c:v>
                </c:pt>
                <c:pt idx="2447">
                  <c:v>7.8978866666666603</c:v>
                </c:pt>
                <c:pt idx="2448">
                  <c:v>7.9626025</c:v>
                </c:pt>
                <c:pt idx="2449">
                  <c:v>7.7211816666666655</c:v>
                </c:pt>
                <c:pt idx="2450">
                  <c:v>8.1930174999999998</c:v>
                </c:pt>
                <c:pt idx="2451">
                  <c:v>9.0589833333333338</c:v>
                </c:pt>
                <c:pt idx="2452">
                  <c:v>8.2901416666666687</c:v>
                </c:pt>
                <c:pt idx="2453">
                  <c:v>7.3894983333333366</c:v>
                </c:pt>
                <c:pt idx="2454">
                  <c:v>7.7314333333333414</c:v>
                </c:pt>
                <c:pt idx="2455">
                  <c:v>8.7822166666666668</c:v>
                </c:pt>
                <c:pt idx="2456">
                  <c:v>7.8778324999999985</c:v>
                </c:pt>
                <c:pt idx="2457">
                  <c:v>8.3090541666666748</c:v>
                </c:pt>
                <c:pt idx="2458">
                  <c:v>9.9351808333333391</c:v>
                </c:pt>
                <c:pt idx="2459">
                  <c:v>9.000354166666666</c:v>
                </c:pt>
                <c:pt idx="2460">
                  <c:v>8.592195000000002</c:v>
                </c:pt>
                <c:pt idx="2461">
                  <c:v>8.0802166666666668</c:v>
                </c:pt>
                <c:pt idx="2462">
                  <c:v>8.3551783333333347</c:v>
                </c:pt>
                <c:pt idx="2463">
                  <c:v>7.9057291666666707</c:v>
                </c:pt>
                <c:pt idx="2464">
                  <c:v>8.5444433333333318</c:v>
                </c:pt>
                <c:pt idx="2465">
                  <c:v>8.063649166666675</c:v>
                </c:pt>
                <c:pt idx="2466">
                  <c:v>8.2353424999999998</c:v>
                </c:pt>
                <c:pt idx="2467">
                  <c:v>8.1323699999999999</c:v>
                </c:pt>
                <c:pt idx="2468">
                  <c:v>8.3022916666666706</c:v>
                </c:pt>
                <c:pt idx="2469">
                  <c:v>7.9973808333333336</c:v>
                </c:pt>
                <c:pt idx="2470">
                  <c:v>7.8389374999999966</c:v>
                </c:pt>
                <c:pt idx="2471">
                  <c:v>8.9850583333333347</c:v>
                </c:pt>
                <c:pt idx="2472">
                  <c:v>9.2514900000000004</c:v>
                </c:pt>
                <c:pt idx="2473">
                  <c:v>8.7065825000000068</c:v>
                </c:pt>
                <c:pt idx="2474">
                  <c:v>8.4059233333333321</c:v>
                </c:pt>
                <c:pt idx="2475">
                  <c:v>7.8384916666666662</c:v>
                </c:pt>
                <c:pt idx="2476">
                  <c:v>7.7058124999999995</c:v>
                </c:pt>
                <c:pt idx="2477">
                  <c:v>7.9984349999999962</c:v>
                </c:pt>
                <c:pt idx="2478">
                  <c:v>8.0871149999999989</c:v>
                </c:pt>
                <c:pt idx="2479">
                  <c:v>7.8468316666666658</c:v>
                </c:pt>
                <c:pt idx="2480">
                  <c:v>7.8052258333333375</c:v>
                </c:pt>
                <c:pt idx="2481">
                  <c:v>7.802019166666665</c:v>
                </c:pt>
                <c:pt idx="2482">
                  <c:v>7.7295558333333325</c:v>
                </c:pt>
                <c:pt idx="2483">
                  <c:v>8.4827350000000106</c:v>
                </c:pt>
                <c:pt idx="2484">
                  <c:v>7.8268524999999975</c:v>
                </c:pt>
                <c:pt idx="2485">
                  <c:v>8.1065475000000067</c:v>
                </c:pt>
                <c:pt idx="2486">
                  <c:v>9.1483416666666599</c:v>
                </c:pt>
                <c:pt idx="2487">
                  <c:v>8.3836733333333342</c:v>
                </c:pt>
                <c:pt idx="2488">
                  <c:v>8.795121666666665</c:v>
                </c:pt>
                <c:pt idx="2489">
                  <c:v>9.0642466666666728</c:v>
                </c:pt>
                <c:pt idx="2490">
                  <c:v>7.8308066666666667</c:v>
                </c:pt>
                <c:pt idx="2491">
                  <c:v>8.3839341666666751</c:v>
                </c:pt>
                <c:pt idx="2492">
                  <c:v>8.0896425000000072</c:v>
                </c:pt>
                <c:pt idx="2493">
                  <c:v>8.0518575000000006</c:v>
                </c:pt>
                <c:pt idx="2494">
                  <c:v>7.7612700000000014</c:v>
                </c:pt>
                <c:pt idx="2495">
                  <c:v>8.2460049999999985</c:v>
                </c:pt>
                <c:pt idx="2496">
                  <c:v>8.0683583333333289</c:v>
                </c:pt>
                <c:pt idx="2497">
                  <c:v>8.4309500000000011</c:v>
                </c:pt>
                <c:pt idx="2498">
                  <c:v>8.1702700000000004</c:v>
                </c:pt>
                <c:pt idx="2499">
                  <c:v>7.8427791666666664</c:v>
                </c:pt>
                <c:pt idx="2500">
                  <c:v>8.874274999999999</c:v>
                </c:pt>
                <c:pt idx="2501">
                  <c:v>8.6320083333333333</c:v>
                </c:pt>
                <c:pt idx="2502">
                  <c:v>8.0298433333333357</c:v>
                </c:pt>
                <c:pt idx="2503">
                  <c:v>8.3204558333333409</c:v>
                </c:pt>
                <c:pt idx="2504">
                  <c:v>8.3276600000000016</c:v>
                </c:pt>
                <c:pt idx="2505">
                  <c:v>8.0630275000000005</c:v>
                </c:pt>
                <c:pt idx="2506">
                  <c:v>8.6167258333333336</c:v>
                </c:pt>
                <c:pt idx="2507">
                  <c:v>8.3152916666666705</c:v>
                </c:pt>
                <c:pt idx="2508">
                  <c:v>7.8898466666666662</c:v>
                </c:pt>
                <c:pt idx="2509">
                  <c:v>8.1400033333333255</c:v>
                </c:pt>
                <c:pt idx="2510">
                  <c:v>8.8239475000000027</c:v>
                </c:pt>
                <c:pt idx="2511">
                  <c:v>8.2412133333333184</c:v>
                </c:pt>
                <c:pt idx="2512">
                  <c:v>8.7088208333333252</c:v>
                </c:pt>
                <c:pt idx="2513">
                  <c:v>8.1876716666666649</c:v>
                </c:pt>
                <c:pt idx="2514">
                  <c:v>8.0187633333333235</c:v>
                </c:pt>
                <c:pt idx="2515">
                  <c:v>7.7465425000000003</c:v>
                </c:pt>
                <c:pt idx="2516">
                  <c:v>9.3025666666666762</c:v>
                </c:pt>
                <c:pt idx="2517">
                  <c:v>8.114751666666665</c:v>
                </c:pt>
                <c:pt idx="2518">
                  <c:v>8.2075683333333309</c:v>
                </c:pt>
                <c:pt idx="2519">
                  <c:v>8.4044450000000008</c:v>
                </c:pt>
                <c:pt idx="2520">
                  <c:v>8.5462541666666656</c:v>
                </c:pt>
                <c:pt idx="2521">
                  <c:v>8.3064433333333394</c:v>
                </c:pt>
                <c:pt idx="2522">
                  <c:v>7.9774925000000003</c:v>
                </c:pt>
                <c:pt idx="2523">
                  <c:v>8.2544641666666667</c:v>
                </c:pt>
                <c:pt idx="2524">
                  <c:v>8.1664025000000073</c:v>
                </c:pt>
                <c:pt idx="2525">
                  <c:v>7.8938916666666676</c:v>
                </c:pt>
                <c:pt idx="2526">
                  <c:v>8.6500725000000003</c:v>
                </c:pt>
                <c:pt idx="2527">
                  <c:v>8.5449474999999993</c:v>
                </c:pt>
                <c:pt idx="2528">
                  <c:v>8.4296283333333317</c:v>
                </c:pt>
                <c:pt idx="2529">
                  <c:v>8.3904766666666752</c:v>
                </c:pt>
                <c:pt idx="2530">
                  <c:v>7.9224708333333353</c:v>
                </c:pt>
                <c:pt idx="2531">
                  <c:v>8.3619950000000021</c:v>
                </c:pt>
                <c:pt idx="2532">
                  <c:v>7.6467033333333365</c:v>
                </c:pt>
                <c:pt idx="2533">
                  <c:v>8.8736033333333406</c:v>
                </c:pt>
                <c:pt idx="2534">
                  <c:v>8.3634141666666793</c:v>
                </c:pt>
                <c:pt idx="2535">
                  <c:v>8.2705516666666696</c:v>
                </c:pt>
                <c:pt idx="2536">
                  <c:v>8.960534166666676</c:v>
                </c:pt>
                <c:pt idx="2537">
                  <c:v>8.1995733333333334</c:v>
                </c:pt>
                <c:pt idx="2538">
                  <c:v>7.6163108333333325</c:v>
                </c:pt>
                <c:pt idx="2539">
                  <c:v>8.0597925000000092</c:v>
                </c:pt>
                <c:pt idx="2540">
                  <c:v>7.9830500000000004</c:v>
                </c:pt>
                <c:pt idx="2541">
                  <c:v>8.8899800000000067</c:v>
                </c:pt>
                <c:pt idx="2542">
                  <c:v>8.3906633333333343</c:v>
                </c:pt>
                <c:pt idx="2543">
                  <c:v>7.8805266666666665</c:v>
                </c:pt>
                <c:pt idx="2544">
                  <c:v>8.246830000000001</c:v>
                </c:pt>
                <c:pt idx="2545">
                  <c:v>8.0047066666666726</c:v>
                </c:pt>
                <c:pt idx="2546">
                  <c:v>8.4396850000000025</c:v>
                </c:pt>
                <c:pt idx="2547">
                  <c:v>8.1061325000000028</c:v>
                </c:pt>
                <c:pt idx="2548">
                  <c:v>7.8806183333333371</c:v>
                </c:pt>
                <c:pt idx="2549">
                  <c:v>8.2822758333333351</c:v>
                </c:pt>
                <c:pt idx="2550">
                  <c:v>7.7431966666666687</c:v>
                </c:pt>
                <c:pt idx="2551">
                  <c:v>7.8309158333333295</c:v>
                </c:pt>
                <c:pt idx="2552">
                  <c:v>9.215819999999999</c:v>
                </c:pt>
                <c:pt idx="2553">
                  <c:v>8.6599325000000071</c:v>
                </c:pt>
                <c:pt idx="2554">
                  <c:v>8.3098191666666708</c:v>
                </c:pt>
                <c:pt idx="2555">
                  <c:v>7.9663166666666649</c:v>
                </c:pt>
                <c:pt idx="2556">
                  <c:v>7.9290216666666664</c:v>
                </c:pt>
                <c:pt idx="2557">
                  <c:v>8.5616150000000015</c:v>
                </c:pt>
                <c:pt idx="2558">
                  <c:v>7.9090383333333403</c:v>
                </c:pt>
                <c:pt idx="2559">
                  <c:v>8.2509175000000017</c:v>
                </c:pt>
                <c:pt idx="2560">
                  <c:v>8.2790066666666728</c:v>
                </c:pt>
                <c:pt idx="2561">
                  <c:v>8.2711774999999985</c:v>
                </c:pt>
                <c:pt idx="2562">
                  <c:v>8.0615041666666727</c:v>
                </c:pt>
                <c:pt idx="2563">
                  <c:v>8.2736291666666677</c:v>
                </c:pt>
                <c:pt idx="2564">
                  <c:v>7.816275000000001</c:v>
                </c:pt>
                <c:pt idx="2565">
                  <c:v>8.6623508333333348</c:v>
                </c:pt>
                <c:pt idx="2566">
                  <c:v>8.0296416666666648</c:v>
                </c:pt>
                <c:pt idx="2567">
                  <c:v>8.8956800000000076</c:v>
                </c:pt>
                <c:pt idx="2568">
                  <c:v>8.4307800000000004</c:v>
                </c:pt>
                <c:pt idx="2569">
                  <c:v>8.3681058333333347</c:v>
                </c:pt>
                <c:pt idx="2570">
                  <c:v>8.4152891666666729</c:v>
                </c:pt>
                <c:pt idx="2571">
                  <c:v>8.4672508333333347</c:v>
                </c:pt>
                <c:pt idx="2572">
                  <c:v>7.6966974999999982</c:v>
                </c:pt>
                <c:pt idx="2573">
                  <c:v>7.8774266666666675</c:v>
                </c:pt>
                <c:pt idx="2574">
                  <c:v>8.2915375000000004</c:v>
                </c:pt>
                <c:pt idx="2575">
                  <c:v>7.5295041666666656</c:v>
                </c:pt>
                <c:pt idx="2576">
                  <c:v>8.2242483333333265</c:v>
                </c:pt>
                <c:pt idx="2577">
                  <c:v>8.5724300000000078</c:v>
                </c:pt>
                <c:pt idx="2578">
                  <c:v>7.97774916666667</c:v>
                </c:pt>
                <c:pt idx="2579">
                  <c:v>7.7413075000000013</c:v>
                </c:pt>
                <c:pt idx="2580">
                  <c:v>8.3502550000000042</c:v>
                </c:pt>
                <c:pt idx="2581">
                  <c:v>8.0829758333333324</c:v>
                </c:pt>
                <c:pt idx="2582">
                  <c:v>7.9154100000000005</c:v>
                </c:pt>
                <c:pt idx="2583">
                  <c:v>8.3963258333333322</c:v>
                </c:pt>
                <c:pt idx="2584">
                  <c:v>7.9198058333333323</c:v>
                </c:pt>
                <c:pt idx="2585">
                  <c:v>8.6224883333333366</c:v>
                </c:pt>
                <c:pt idx="2586">
                  <c:v>7.6756383333333371</c:v>
                </c:pt>
                <c:pt idx="2587">
                  <c:v>9.3481366666666705</c:v>
                </c:pt>
                <c:pt idx="2588">
                  <c:v>8.2293883333333309</c:v>
                </c:pt>
                <c:pt idx="2589">
                  <c:v>8.6727641666666706</c:v>
                </c:pt>
                <c:pt idx="2590">
                  <c:v>7.8422725</c:v>
                </c:pt>
                <c:pt idx="2591">
                  <c:v>8.454545833333345</c:v>
                </c:pt>
                <c:pt idx="2592">
                  <c:v>9.0129775000000016</c:v>
                </c:pt>
                <c:pt idx="2593">
                  <c:v>8.2438958333333314</c:v>
                </c:pt>
                <c:pt idx="2594">
                  <c:v>8.4175833333333347</c:v>
                </c:pt>
                <c:pt idx="2595">
                  <c:v>8.434929166666663</c:v>
                </c:pt>
                <c:pt idx="2596">
                  <c:v>8.4754158333333418</c:v>
                </c:pt>
                <c:pt idx="2597">
                  <c:v>8.2669175000000017</c:v>
                </c:pt>
                <c:pt idx="2598">
                  <c:v>8.2086766666666673</c:v>
                </c:pt>
                <c:pt idx="2599">
                  <c:v>8.2949033333333269</c:v>
                </c:pt>
                <c:pt idx="2600">
                  <c:v>8.3079816666666666</c:v>
                </c:pt>
                <c:pt idx="2601">
                  <c:v>7.8925191666666645</c:v>
                </c:pt>
                <c:pt idx="2602">
                  <c:v>8.3254475000000081</c:v>
                </c:pt>
                <c:pt idx="2603">
                  <c:v>7.5443416666666669</c:v>
                </c:pt>
                <c:pt idx="2604">
                  <c:v>8.2418524999999985</c:v>
                </c:pt>
                <c:pt idx="2605">
                  <c:v>8.7464933333333335</c:v>
                </c:pt>
                <c:pt idx="2606">
                  <c:v>7.2845099999999974</c:v>
                </c:pt>
                <c:pt idx="2607">
                  <c:v>8.2513424999999998</c:v>
                </c:pt>
                <c:pt idx="2608">
                  <c:v>7.8231033333333331</c:v>
                </c:pt>
                <c:pt idx="2609">
                  <c:v>7.4821725000000008</c:v>
                </c:pt>
                <c:pt idx="2610">
                  <c:v>7.1419483333333371</c:v>
                </c:pt>
                <c:pt idx="2611">
                  <c:v>8.088357499999999</c:v>
                </c:pt>
                <c:pt idx="2612">
                  <c:v>8.2099025000000001</c:v>
                </c:pt>
                <c:pt idx="2613">
                  <c:v>8.7373041666666609</c:v>
                </c:pt>
                <c:pt idx="2614">
                  <c:v>8.7357174999999998</c:v>
                </c:pt>
                <c:pt idx="2615">
                  <c:v>8.9158758333333328</c:v>
                </c:pt>
                <c:pt idx="2616">
                  <c:v>8.4352183333333315</c:v>
                </c:pt>
                <c:pt idx="2617">
                  <c:v>7.8304350000000005</c:v>
                </c:pt>
                <c:pt idx="2618">
                  <c:v>8.1285508333333336</c:v>
                </c:pt>
                <c:pt idx="2619">
                  <c:v>9.2250691666666658</c:v>
                </c:pt>
                <c:pt idx="2620">
                  <c:v>8.5040083333333332</c:v>
                </c:pt>
                <c:pt idx="2621">
                  <c:v>8.0780250000000002</c:v>
                </c:pt>
                <c:pt idx="2622">
                  <c:v>8.3333025000000003</c:v>
                </c:pt>
                <c:pt idx="2623">
                  <c:v>8.2982699999999987</c:v>
                </c:pt>
                <c:pt idx="2624">
                  <c:v>8.0973425000000017</c:v>
                </c:pt>
                <c:pt idx="2625">
                  <c:v>8.3906316666666729</c:v>
                </c:pt>
                <c:pt idx="2626">
                  <c:v>7.7018233333333406</c:v>
                </c:pt>
                <c:pt idx="2627">
                  <c:v>7.7455500000000006</c:v>
                </c:pt>
                <c:pt idx="2628">
                  <c:v>8.2207941666666677</c:v>
                </c:pt>
                <c:pt idx="2629">
                  <c:v>7.9906650000000061</c:v>
                </c:pt>
                <c:pt idx="2630">
                  <c:v>8.2481816666666639</c:v>
                </c:pt>
                <c:pt idx="2631">
                  <c:v>8.2317941666666652</c:v>
                </c:pt>
                <c:pt idx="2632">
                  <c:v>8.2875883333333338</c:v>
                </c:pt>
                <c:pt idx="2633">
                  <c:v>7.9822783333333396</c:v>
                </c:pt>
                <c:pt idx="2634">
                  <c:v>8.0673733333333253</c:v>
                </c:pt>
                <c:pt idx="2635">
                  <c:v>7.8664549999999966</c:v>
                </c:pt>
                <c:pt idx="2636">
                  <c:v>7.9218766666666669</c:v>
                </c:pt>
                <c:pt idx="2637">
                  <c:v>8.6057608333333366</c:v>
                </c:pt>
                <c:pt idx="2638">
                  <c:v>8.6929058333333327</c:v>
                </c:pt>
                <c:pt idx="2639">
                  <c:v>8.0653558333333368</c:v>
                </c:pt>
                <c:pt idx="2640">
                  <c:v>7.9495041666666664</c:v>
                </c:pt>
                <c:pt idx="2641">
                  <c:v>7.7976666666666654</c:v>
                </c:pt>
                <c:pt idx="2642">
                  <c:v>7.4808758333333385</c:v>
                </c:pt>
                <c:pt idx="2643">
                  <c:v>7.8803716666666661</c:v>
                </c:pt>
                <c:pt idx="2644">
                  <c:v>8.3065533333333406</c:v>
                </c:pt>
                <c:pt idx="2645">
                  <c:v>7.7666708333333334</c:v>
                </c:pt>
                <c:pt idx="2646">
                  <c:v>7.7911574999999997</c:v>
                </c:pt>
                <c:pt idx="2647">
                  <c:v>8.6328541666666663</c:v>
                </c:pt>
                <c:pt idx="2648">
                  <c:v>7.9466250000000045</c:v>
                </c:pt>
                <c:pt idx="2649">
                  <c:v>8.8879691666666663</c:v>
                </c:pt>
                <c:pt idx="2650">
                  <c:v>8.150687500000009</c:v>
                </c:pt>
                <c:pt idx="2651">
                  <c:v>8.0478033333333254</c:v>
                </c:pt>
                <c:pt idx="2652">
                  <c:v>8.5553825000000092</c:v>
                </c:pt>
                <c:pt idx="2653">
                  <c:v>8.8073308333333404</c:v>
                </c:pt>
                <c:pt idx="2654">
                  <c:v>8.110570833333334</c:v>
                </c:pt>
                <c:pt idx="2655">
                  <c:v>8.8657866666666809</c:v>
                </c:pt>
                <c:pt idx="2656">
                  <c:v>8.2134225000000001</c:v>
                </c:pt>
                <c:pt idx="2657">
                  <c:v>8.3356000000000048</c:v>
                </c:pt>
                <c:pt idx="2658">
                  <c:v>8.8519641666666704</c:v>
                </c:pt>
                <c:pt idx="2659">
                  <c:v>8.1270583333333359</c:v>
                </c:pt>
                <c:pt idx="2660">
                  <c:v>7.9089308333333328</c:v>
                </c:pt>
                <c:pt idx="2661">
                  <c:v>7.992269166666671</c:v>
                </c:pt>
                <c:pt idx="2662">
                  <c:v>8.1659775000000003</c:v>
                </c:pt>
                <c:pt idx="2663">
                  <c:v>8.5893100000000011</c:v>
                </c:pt>
                <c:pt idx="2664">
                  <c:v>7.5568275000000007</c:v>
                </c:pt>
                <c:pt idx="2665">
                  <c:v>8.1383641666666602</c:v>
                </c:pt>
                <c:pt idx="2666">
                  <c:v>7.8254583333333354</c:v>
                </c:pt>
                <c:pt idx="2667">
                  <c:v>7.8445349999999943</c:v>
                </c:pt>
                <c:pt idx="2668">
                  <c:v>8.2117799999999992</c:v>
                </c:pt>
                <c:pt idx="2669">
                  <c:v>8.0490075000000001</c:v>
                </c:pt>
                <c:pt idx="2670">
                  <c:v>7.6825433333333324</c:v>
                </c:pt>
                <c:pt idx="2671">
                  <c:v>7.8437858333333343</c:v>
                </c:pt>
                <c:pt idx="2672">
                  <c:v>7.837233333333339</c:v>
                </c:pt>
                <c:pt idx="2673">
                  <c:v>8.7085841666666663</c:v>
                </c:pt>
                <c:pt idx="2674">
                  <c:v>8.3252933333333328</c:v>
                </c:pt>
                <c:pt idx="2675">
                  <c:v>8.144245833333331</c:v>
                </c:pt>
                <c:pt idx="2676">
                  <c:v>8.4929700000000015</c:v>
                </c:pt>
                <c:pt idx="2677">
                  <c:v>7.9919225000000003</c:v>
                </c:pt>
                <c:pt idx="2678">
                  <c:v>7.3956408333333377</c:v>
                </c:pt>
                <c:pt idx="2679">
                  <c:v>8.7572416666666655</c:v>
                </c:pt>
                <c:pt idx="2680">
                  <c:v>8.4834633333333347</c:v>
                </c:pt>
                <c:pt idx="2681">
                  <c:v>8.5687366666666769</c:v>
                </c:pt>
                <c:pt idx="2682">
                  <c:v>9.0020475000000069</c:v>
                </c:pt>
                <c:pt idx="2683">
                  <c:v>8.2681583333333233</c:v>
                </c:pt>
                <c:pt idx="2684">
                  <c:v>7.7721766666666667</c:v>
                </c:pt>
                <c:pt idx="2685">
                  <c:v>8.9994608333333446</c:v>
                </c:pt>
                <c:pt idx="2686">
                  <c:v>8.4153583333333337</c:v>
                </c:pt>
                <c:pt idx="2687">
                  <c:v>8.9079691666666658</c:v>
                </c:pt>
                <c:pt idx="2688">
                  <c:v>8.540418333333335</c:v>
                </c:pt>
                <c:pt idx="2689">
                  <c:v>8.1286524999999994</c:v>
                </c:pt>
                <c:pt idx="2690">
                  <c:v>8.0859391666666713</c:v>
                </c:pt>
                <c:pt idx="2691">
                  <c:v>9.4568516666666724</c:v>
                </c:pt>
                <c:pt idx="2692">
                  <c:v>9.0077891666666705</c:v>
                </c:pt>
                <c:pt idx="2693">
                  <c:v>8.127460000000001</c:v>
                </c:pt>
                <c:pt idx="2694">
                  <c:v>8.2054025000000088</c:v>
                </c:pt>
                <c:pt idx="2695">
                  <c:v>7.4983033333333378</c:v>
                </c:pt>
                <c:pt idx="2696">
                  <c:v>8.1518316666666664</c:v>
                </c:pt>
                <c:pt idx="2697">
                  <c:v>7.953729166666669</c:v>
                </c:pt>
                <c:pt idx="2698">
                  <c:v>8.3806625000000068</c:v>
                </c:pt>
                <c:pt idx="2699">
                  <c:v>8.6862749999999984</c:v>
                </c:pt>
                <c:pt idx="2700">
                  <c:v>8.0207250000000005</c:v>
                </c:pt>
                <c:pt idx="2701">
                  <c:v>8.7212825000000009</c:v>
                </c:pt>
                <c:pt idx="2702">
                  <c:v>8.5056758333333367</c:v>
                </c:pt>
                <c:pt idx="2703">
                  <c:v>7.8656774999999985</c:v>
                </c:pt>
                <c:pt idx="2704">
                  <c:v>8.5048158333333337</c:v>
                </c:pt>
                <c:pt idx="2705">
                  <c:v>7.8035274999999995</c:v>
                </c:pt>
                <c:pt idx="2706">
                  <c:v>7.7321174999999975</c:v>
                </c:pt>
                <c:pt idx="2707">
                  <c:v>7.9861941666666674</c:v>
                </c:pt>
                <c:pt idx="2708">
                  <c:v>7.5441333333333338</c:v>
                </c:pt>
                <c:pt idx="2709">
                  <c:v>8.6602333333333323</c:v>
                </c:pt>
                <c:pt idx="2710">
                  <c:v>8.6960250000000006</c:v>
                </c:pt>
                <c:pt idx="2711">
                  <c:v>7.88246333333334</c:v>
                </c:pt>
                <c:pt idx="2712">
                  <c:v>7.8034808333333352</c:v>
                </c:pt>
                <c:pt idx="2713">
                  <c:v>9.2275533333333311</c:v>
                </c:pt>
                <c:pt idx="2714">
                  <c:v>8.6799366666666735</c:v>
                </c:pt>
                <c:pt idx="2715">
                  <c:v>7.8436649999999988</c:v>
                </c:pt>
                <c:pt idx="2716">
                  <c:v>8.2732866666666727</c:v>
                </c:pt>
                <c:pt idx="2717">
                  <c:v>8.1098833333333324</c:v>
                </c:pt>
                <c:pt idx="2718">
                  <c:v>8.2267333333333337</c:v>
                </c:pt>
                <c:pt idx="2719">
                  <c:v>8.2253141666666689</c:v>
                </c:pt>
                <c:pt idx="2720">
                  <c:v>9.2524166666666758</c:v>
                </c:pt>
                <c:pt idx="2721">
                  <c:v>9.0944958333333368</c:v>
                </c:pt>
                <c:pt idx="2722">
                  <c:v>7.8232675</c:v>
                </c:pt>
                <c:pt idx="2723">
                  <c:v>8.5735241666666706</c:v>
                </c:pt>
                <c:pt idx="2724">
                  <c:v>7.8889400000000007</c:v>
                </c:pt>
                <c:pt idx="2725">
                  <c:v>8.516828333333331</c:v>
                </c:pt>
                <c:pt idx="2726">
                  <c:v>7.8487200000000001</c:v>
                </c:pt>
                <c:pt idx="2727">
                  <c:v>8.081121666666661</c:v>
                </c:pt>
                <c:pt idx="2728">
                  <c:v>7.9791208333333383</c:v>
                </c:pt>
                <c:pt idx="2729">
                  <c:v>7.7592225000000044</c:v>
                </c:pt>
                <c:pt idx="2730">
                  <c:v>8.127089166666666</c:v>
                </c:pt>
                <c:pt idx="2731">
                  <c:v>8.3360900000000004</c:v>
                </c:pt>
                <c:pt idx="2732">
                  <c:v>8.0825441666666755</c:v>
                </c:pt>
                <c:pt idx="2733">
                  <c:v>7.5959033333333323</c:v>
                </c:pt>
                <c:pt idx="2734">
                  <c:v>8.9989833333333316</c:v>
                </c:pt>
                <c:pt idx="2735">
                  <c:v>8.1205475000000025</c:v>
                </c:pt>
                <c:pt idx="2736">
                  <c:v>8.5014216666666673</c:v>
                </c:pt>
                <c:pt idx="2737">
                  <c:v>8.1777058333333343</c:v>
                </c:pt>
                <c:pt idx="2738">
                  <c:v>7.8016225000000023</c:v>
                </c:pt>
                <c:pt idx="2739">
                  <c:v>8.5163891666666647</c:v>
                </c:pt>
                <c:pt idx="2740">
                  <c:v>8.9799333333333404</c:v>
                </c:pt>
                <c:pt idx="2741">
                  <c:v>7.7050074999999998</c:v>
                </c:pt>
                <c:pt idx="2742">
                  <c:v>7.88957</c:v>
                </c:pt>
                <c:pt idx="2743">
                  <c:v>8.1015083333333333</c:v>
                </c:pt>
                <c:pt idx="2744">
                  <c:v>8.1379099999999998</c:v>
                </c:pt>
                <c:pt idx="2745">
                  <c:v>7.7203391666666654</c:v>
                </c:pt>
                <c:pt idx="2746">
                  <c:v>8.3269691666666663</c:v>
                </c:pt>
                <c:pt idx="2747">
                  <c:v>8.0148375000000005</c:v>
                </c:pt>
                <c:pt idx="2748">
                  <c:v>8.2929408333333328</c:v>
                </c:pt>
                <c:pt idx="2749">
                  <c:v>8.2727358333333409</c:v>
                </c:pt>
                <c:pt idx="2750">
                  <c:v>8.5515150000000002</c:v>
                </c:pt>
                <c:pt idx="2751">
                  <c:v>7.5509208333333335</c:v>
                </c:pt>
                <c:pt idx="2752">
                  <c:v>8.0278341666666666</c:v>
                </c:pt>
                <c:pt idx="2753">
                  <c:v>8.2754658333333406</c:v>
                </c:pt>
                <c:pt idx="2754">
                  <c:v>8.185880833333341</c:v>
                </c:pt>
                <c:pt idx="2755">
                  <c:v>7.7070933333333365</c:v>
                </c:pt>
                <c:pt idx="2756">
                  <c:v>8.1185950000000009</c:v>
                </c:pt>
                <c:pt idx="2757">
                  <c:v>8.1126358333333446</c:v>
                </c:pt>
                <c:pt idx="2758">
                  <c:v>7.3474174999999953</c:v>
                </c:pt>
                <c:pt idx="2759">
                  <c:v>8.683721666666667</c:v>
                </c:pt>
                <c:pt idx="2760">
                  <c:v>8.0935200000000016</c:v>
                </c:pt>
                <c:pt idx="2761">
                  <c:v>7.9956633333333409</c:v>
                </c:pt>
                <c:pt idx="2762">
                  <c:v>8.2063458333333337</c:v>
                </c:pt>
                <c:pt idx="2763">
                  <c:v>8.1606808333333394</c:v>
                </c:pt>
                <c:pt idx="2764">
                  <c:v>8.197711666666665</c:v>
                </c:pt>
                <c:pt idx="2765">
                  <c:v>8.5146091666666663</c:v>
                </c:pt>
                <c:pt idx="2766">
                  <c:v>7.8869999999999978</c:v>
                </c:pt>
                <c:pt idx="2767">
                  <c:v>8.2854366666666763</c:v>
                </c:pt>
                <c:pt idx="2768">
                  <c:v>7.8709966666666666</c:v>
                </c:pt>
                <c:pt idx="2769">
                  <c:v>8.0696716666666717</c:v>
                </c:pt>
                <c:pt idx="2770">
                  <c:v>8.2790800000000004</c:v>
                </c:pt>
                <c:pt idx="2771">
                  <c:v>8.4000366666666775</c:v>
                </c:pt>
                <c:pt idx="2772">
                  <c:v>8.4908666666666708</c:v>
                </c:pt>
                <c:pt idx="2773">
                  <c:v>8.2663250000000001</c:v>
                </c:pt>
                <c:pt idx="2774">
                  <c:v>8.6539375000000067</c:v>
                </c:pt>
                <c:pt idx="2775">
                  <c:v>8.0190325000000087</c:v>
                </c:pt>
                <c:pt idx="2776">
                  <c:v>7.9780975000000014</c:v>
                </c:pt>
                <c:pt idx="2777">
                  <c:v>8.1027225000000005</c:v>
                </c:pt>
                <c:pt idx="2778">
                  <c:v>8.7401849999999985</c:v>
                </c:pt>
                <c:pt idx="2779">
                  <c:v>7.8856091666666694</c:v>
                </c:pt>
                <c:pt idx="2780">
                  <c:v>8.0021366666666758</c:v>
                </c:pt>
                <c:pt idx="2781">
                  <c:v>8.2282183333333201</c:v>
                </c:pt>
                <c:pt idx="2782">
                  <c:v>8.0920441666666729</c:v>
                </c:pt>
                <c:pt idx="2783">
                  <c:v>8.0900274999999997</c:v>
                </c:pt>
                <c:pt idx="2784">
                  <c:v>8.8999483333333327</c:v>
                </c:pt>
                <c:pt idx="2785">
                  <c:v>8.2003024999999994</c:v>
                </c:pt>
                <c:pt idx="2786">
                  <c:v>7.5526408333333386</c:v>
                </c:pt>
                <c:pt idx="2787">
                  <c:v>7.9131791666666684</c:v>
                </c:pt>
                <c:pt idx="2788">
                  <c:v>8.4328666666666727</c:v>
                </c:pt>
                <c:pt idx="2789">
                  <c:v>7.7797525000000034</c:v>
                </c:pt>
                <c:pt idx="2790">
                  <c:v>8.3763575000000028</c:v>
                </c:pt>
                <c:pt idx="2791">
                  <c:v>8.0600025000000048</c:v>
                </c:pt>
                <c:pt idx="2792">
                  <c:v>7.8140783333333337</c:v>
                </c:pt>
                <c:pt idx="2793">
                  <c:v>8.0826708333333368</c:v>
                </c:pt>
                <c:pt idx="2794">
                  <c:v>7.0778133333333377</c:v>
                </c:pt>
                <c:pt idx="2795">
                  <c:v>7.9185241666666677</c:v>
                </c:pt>
                <c:pt idx="2796">
                  <c:v>9.0081558333333334</c:v>
                </c:pt>
                <c:pt idx="2797">
                  <c:v>8.2148866666666667</c:v>
                </c:pt>
                <c:pt idx="2798">
                  <c:v>7.4893691666666733</c:v>
                </c:pt>
                <c:pt idx="2799">
                  <c:v>7.814000833333334</c:v>
                </c:pt>
                <c:pt idx="2800">
                  <c:v>8.6341183333333227</c:v>
                </c:pt>
                <c:pt idx="2801">
                  <c:v>8.8920025000000091</c:v>
                </c:pt>
                <c:pt idx="2802">
                  <c:v>8.9847125000000005</c:v>
                </c:pt>
                <c:pt idx="2803">
                  <c:v>7.7114216666666664</c:v>
                </c:pt>
                <c:pt idx="2804">
                  <c:v>8.5847058333333326</c:v>
                </c:pt>
                <c:pt idx="2805">
                  <c:v>7.6275841666666571</c:v>
                </c:pt>
                <c:pt idx="2806">
                  <c:v>8.6345825000000023</c:v>
                </c:pt>
                <c:pt idx="2807">
                  <c:v>8.0719325000000008</c:v>
                </c:pt>
                <c:pt idx="2808">
                  <c:v>8.6921491666666668</c:v>
                </c:pt>
                <c:pt idx="2809">
                  <c:v>9.1718358333333327</c:v>
                </c:pt>
                <c:pt idx="2810">
                  <c:v>8.8967683333333341</c:v>
                </c:pt>
                <c:pt idx="2811">
                  <c:v>7.7273708333333344</c:v>
                </c:pt>
                <c:pt idx="2812">
                  <c:v>7.6544508333333292</c:v>
                </c:pt>
                <c:pt idx="2813">
                  <c:v>7.8381941666666668</c:v>
                </c:pt>
                <c:pt idx="2814">
                  <c:v>8.2865058333333348</c:v>
                </c:pt>
                <c:pt idx="2815">
                  <c:v>7.6409199999999968</c:v>
                </c:pt>
                <c:pt idx="2816">
                  <c:v>7.6972666666666667</c:v>
                </c:pt>
                <c:pt idx="2817">
                  <c:v>7.9084383333333381</c:v>
                </c:pt>
                <c:pt idx="2818">
                  <c:v>8.5564041666666775</c:v>
                </c:pt>
                <c:pt idx="2819">
                  <c:v>8.1486649999999994</c:v>
                </c:pt>
                <c:pt idx="2820">
                  <c:v>8.1922833333333323</c:v>
                </c:pt>
                <c:pt idx="2821">
                  <c:v>9.3189016666666671</c:v>
                </c:pt>
                <c:pt idx="2822">
                  <c:v>7.5748424999999999</c:v>
                </c:pt>
                <c:pt idx="2823">
                  <c:v>8.234985833333333</c:v>
                </c:pt>
                <c:pt idx="2824">
                  <c:v>7.7318858333333313</c:v>
                </c:pt>
                <c:pt idx="2825">
                  <c:v>7.9403458333333372</c:v>
                </c:pt>
                <c:pt idx="2826">
                  <c:v>8.5526966666666784</c:v>
                </c:pt>
                <c:pt idx="2827">
                  <c:v>8.3767158333333409</c:v>
                </c:pt>
                <c:pt idx="2828">
                  <c:v>8.4050675000000048</c:v>
                </c:pt>
                <c:pt idx="2829">
                  <c:v>8.6263500000000004</c:v>
                </c:pt>
                <c:pt idx="2830">
                  <c:v>7.976353333333341</c:v>
                </c:pt>
                <c:pt idx="2831">
                  <c:v>8.6870550000000009</c:v>
                </c:pt>
                <c:pt idx="2832">
                  <c:v>8.3041991666666668</c:v>
                </c:pt>
                <c:pt idx="2833">
                  <c:v>7.8640141666666601</c:v>
                </c:pt>
                <c:pt idx="2834">
                  <c:v>7.8929958333333285</c:v>
                </c:pt>
                <c:pt idx="2835">
                  <c:v>7.9889833333333362</c:v>
                </c:pt>
                <c:pt idx="2836">
                  <c:v>8.1140866666666724</c:v>
                </c:pt>
                <c:pt idx="2837">
                  <c:v>8.5646808333333393</c:v>
                </c:pt>
                <c:pt idx="2838">
                  <c:v>7.8812824999999984</c:v>
                </c:pt>
                <c:pt idx="2839">
                  <c:v>8.4903433333333318</c:v>
                </c:pt>
                <c:pt idx="2840">
                  <c:v>8.6809308333333348</c:v>
                </c:pt>
                <c:pt idx="2841">
                  <c:v>7.9743475000000013</c:v>
                </c:pt>
                <c:pt idx="2842">
                  <c:v>8.0304691666666663</c:v>
                </c:pt>
                <c:pt idx="2843">
                  <c:v>8.1477749999999993</c:v>
                </c:pt>
                <c:pt idx="2844">
                  <c:v>8.5344908333333347</c:v>
                </c:pt>
                <c:pt idx="2845">
                  <c:v>7.8961041666666665</c:v>
                </c:pt>
                <c:pt idx="2846">
                  <c:v>8.1301633333333339</c:v>
                </c:pt>
                <c:pt idx="2847">
                  <c:v>8.4252650000000013</c:v>
                </c:pt>
                <c:pt idx="2848">
                  <c:v>8.6548816666666664</c:v>
                </c:pt>
                <c:pt idx="2849">
                  <c:v>7.6825258333333304</c:v>
                </c:pt>
                <c:pt idx="2850">
                  <c:v>8.390371666666665</c:v>
                </c:pt>
                <c:pt idx="2851">
                  <c:v>7.4998916666666684</c:v>
                </c:pt>
                <c:pt idx="2852">
                  <c:v>8.2214591666666674</c:v>
                </c:pt>
                <c:pt idx="2853">
                  <c:v>8.2753133333333349</c:v>
                </c:pt>
                <c:pt idx="2854">
                  <c:v>7.7764300000000004</c:v>
                </c:pt>
                <c:pt idx="2855">
                  <c:v>8.087277499999999</c:v>
                </c:pt>
                <c:pt idx="2856">
                  <c:v>7.6440174999999959</c:v>
                </c:pt>
                <c:pt idx="2857">
                  <c:v>8.1520991666666749</c:v>
                </c:pt>
                <c:pt idx="2858">
                  <c:v>8.3540641666666708</c:v>
                </c:pt>
                <c:pt idx="2859">
                  <c:v>8.1205841666666725</c:v>
                </c:pt>
                <c:pt idx="2860">
                  <c:v>7.7305208333333377</c:v>
                </c:pt>
                <c:pt idx="2861">
                  <c:v>7.90496333333334</c:v>
                </c:pt>
                <c:pt idx="2862">
                  <c:v>8.0177266666666647</c:v>
                </c:pt>
                <c:pt idx="2863">
                  <c:v>8.0697116666666648</c:v>
                </c:pt>
                <c:pt idx="2864">
                  <c:v>8.9556508333333475</c:v>
                </c:pt>
                <c:pt idx="2865">
                  <c:v>7.8351524999999995</c:v>
                </c:pt>
                <c:pt idx="2866">
                  <c:v>8.0032591666666697</c:v>
                </c:pt>
                <c:pt idx="2867">
                  <c:v>8.5136675000000004</c:v>
                </c:pt>
                <c:pt idx="2868">
                  <c:v>8.2260333333333335</c:v>
                </c:pt>
                <c:pt idx="2869">
                  <c:v>8.1781266666666657</c:v>
                </c:pt>
                <c:pt idx="2870">
                  <c:v>8.0238091666666698</c:v>
                </c:pt>
                <c:pt idx="2871">
                  <c:v>8.4767233333333341</c:v>
                </c:pt>
                <c:pt idx="2872">
                  <c:v>8.407111666666669</c:v>
                </c:pt>
                <c:pt idx="2873">
                  <c:v>8.3995475000000095</c:v>
                </c:pt>
                <c:pt idx="2874">
                  <c:v>8.0944966666666751</c:v>
                </c:pt>
                <c:pt idx="2875">
                  <c:v>8.0124275000000047</c:v>
                </c:pt>
                <c:pt idx="2876">
                  <c:v>8.3758833333333396</c:v>
                </c:pt>
                <c:pt idx="2877">
                  <c:v>9.7175166666666666</c:v>
                </c:pt>
                <c:pt idx="2878">
                  <c:v>8.3000050000000005</c:v>
                </c:pt>
                <c:pt idx="2879">
                  <c:v>8.0138483333333337</c:v>
                </c:pt>
                <c:pt idx="2880">
                  <c:v>8.0037116666666677</c:v>
                </c:pt>
                <c:pt idx="2881">
                  <c:v>7.8743491666666685</c:v>
                </c:pt>
                <c:pt idx="2882">
                  <c:v>7.8885849999999973</c:v>
                </c:pt>
                <c:pt idx="2883">
                  <c:v>7.7452599999999991</c:v>
                </c:pt>
                <c:pt idx="2884">
                  <c:v>8.0370124999999994</c:v>
                </c:pt>
                <c:pt idx="2885">
                  <c:v>8.4694008333333457</c:v>
                </c:pt>
                <c:pt idx="2886">
                  <c:v>8.5185908333333327</c:v>
                </c:pt>
                <c:pt idx="2887">
                  <c:v>8.6734316666666746</c:v>
                </c:pt>
                <c:pt idx="2888">
                  <c:v>7.5250033333333377</c:v>
                </c:pt>
                <c:pt idx="2889">
                  <c:v>8.2284033333333273</c:v>
                </c:pt>
                <c:pt idx="2890">
                  <c:v>9.6988649999999996</c:v>
                </c:pt>
                <c:pt idx="2891">
                  <c:v>8.1025116666666666</c:v>
                </c:pt>
                <c:pt idx="2892">
                  <c:v>9.1782583333333339</c:v>
                </c:pt>
                <c:pt idx="2893">
                  <c:v>7.8369324999999996</c:v>
                </c:pt>
                <c:pt idx="2894">
                  <c:v>8.213478333333331</c:v>
                </c:pt>
                <c:pt idx="2895">
                  <c:v>7.6596216666666663</c:v>
                </c:pt>
                <c:pt idx="2896">
                  <c:v>8.0941925000000001</c:v>
                </c:pt>
                <c:pt idx="2897">
                  <c:v>8.086634166666677</c:v>
                </c:pt>
                <c:pt idx="2898">
                  <c:v>8.2331491666666654</c:v>
                </c:pt>
                <c:pt idx="2899">
                  <c:v>8.4497125000000004</c:v>
                </c:pt>
                <c:pt idx="2900">
                  <c:v>8.6828716666666672</c:v>
                </c:pt>
                <c:pt idx="2901">
                  <c:v>8.3022091666666729</c:v>
                </c:pt>
                <c:pt idx="2902">
                  <c:v>8.0279699999999998</c:v>
                </c:pt>
                <c:pt idx="2903">
                  <c:v>7.6806883333333333</c:v>
                </c:pt>
                <c:pt idx="2904">
                  <c:v>8.140374999999997</c:v>
                </c:pt>
                <c:pt idx="2905">
                  <c:v>8.9018175000000017</c:v>
                </c:pt>
                <c:pt idx="2906">
                  <c:v>9.2895133333333337</c:v>
                </c:pt>
                <c:pt idx="2907">
                  <c:v>8.2403016666666584</c:v>
                </c:pt>
                <c:pt idx="2908">
                  <c:v>8.4007483333333344</c:v>
                </c:pt>
                <c:pt idx="2909">
                  <c:v>8.4517650000000017</c:v>
                </c:pt>
                <c:pt idx="2910">
                  <c:v>8.3428983333333324</c:v>
                </c:pt>
                <c:pt idx="2911">
                  <c:v>8.1754900000000088</c:v>
                </c:pt>
                <c:pt idx="2912">
                  <c:v>7.9643908333333329</c:v>
                </c:pt>
                <c:pt idx="2913">
                  <c:v>8.0473199999999991</c:v>
                </c:pt>
                <c:pt idx="2914">
                  <c:v>7.4731075000000002</c:v>
                </c:pt>
                <c:pt idx="2915">
                  <c:v>8.1884274999999977</c:v>
                </c:pt>
                <c:pt idx="2916">
                  <c:v>7.7969466666666669</c:v>
                </c:pt>
                <c:pt idx="2917">
                  <c:v>7.7765308333333332</c:v>
                </c:pt>
                <c:pt idx="2918">
                  <c:v>7.988076666666668</c:v>
                </c:pt>
                <c:pt idx="2919">
                  <c:v>9.0996250000000014</c:v>
                </c:pt>
                <c:pt idx="2920">
                  <c:v>7.6787125000000005</c:v>
                </c:pt>
                <c:pt idx="2921">
                  <c:v>8.0469491666666677</c:v>
                </c:pt>
                <c:pt idx="2922">
                  <c:v>8.1863600000000005</c:v>
                </c:pt>
                <c:pt idx="2923">
                  <c:v>8.2380441666666631</c:v>
                </c:pt>
                <c:pt idx="2924">
                  <c:v>8.200917500000001</c:v>
                </c:pt>
                <c:pt idx="2925">
                  <c:v>8.2941424999999995</c:v>
                </c:pt>
                <c:pt idx="2926">
                  <c:v>8.0528241666666727</c:v>
                </c:pt>
                <c:pt idx="2927">
                  <c:v>8.2041900000000005</c:v>
                </c:pt>
                <c:pt idx="2928">
                  <c:v>7.9677041666666675</c:v>
                </c:pt>
                <c:pt idx="2929">
                  <c:v>7.8234041666666645</c:v>
                </c:pt>
                <c:pt idx="2930">
                  <c:v>8.1923183333333309</c:v>
                </c:pt>
                <c:pt idx="2931">
                  <c:v>8.7906416666666676</c:v>
                </c:pt>
                <c:pt idx="2932">
                  <c:v>8.4822600000000001</c:v>
                </c:pt>
                <c:pt idx="2933">
                  <c:v>7.9729566666666685</c:v>
                </c:pt>
                <c:pt idx="2934">
                  <c:v>8.2406883333333329</c:v>
                </c:pt>
                <c:pt idx="2935">
                  <c:v>8.1941191666666686</c:v>
                </c:pt>
                <c:pt idx="2936">
                  <c:v>7.934615</c:v>
                </c:pt>
                <c:pt idx="2937">
                  <c:v>8.3346283333333329</c:v>
                </c:pt>
                <c:pt idx="2938">
                  <c:v>8.5886116666666652</c:v>
                </c:pt>
                <c:pt idx="2939">
                  <c:v>7.6535883333333343</c:v>
                </c:pt>
                <c:pt idx="2940">
                  <c:v>8.0447866666666705</c:v>
                </c:pt>
                <c:pt idx="2941">
                  <c:v>7.6173699999999975</c:v>
                </c:pt>
                <c:pt idx="2942">
                  <c:v>9.2397616666666629</c:v>
                </c:pt>
                <c:pt idx="2943">
                  <c:v>7.8739966666666641</c:v>
                </c:pt>
                <c:pt idx="2944">
                  <c:v>7.7996100000000004</c:v>
                </c:pt>
                <c:pt idx="2945">
                  <c:v>8.3128583333333328</c:v>
                </c:pt>
                <c:pt idx="2946">
                  <c:v>8.7721750000000025</c:v>
                </c:pt>
                <c:pt idx="2947">
                  <c:v>8.1233358333333356</c:v>
                </c:pt>
                <c:pt idx="2948">
                  <c:v>7.889101666666666</c:v>
                </c:pt>
                <c:pt idx="2949">
                  <c:v>8.542350833333332</c:v>
                </c:pt>
                <c:pt idx="2950">
                  <c:v>8.3822583333333345</c:v>
                </c:pt>
                <c:pt idx="2951">
                  <c:v>8.0369166666666665</c:v>
                </c:pt>
                <c:pt idx="2952">
                  <c:v>8.8808450000000025</c:v>
                </c:pt>
                <c:pt idx="2953">
                  <c:v>8.6741208333333333</c:v>
                </c:pt>
                <c:pt idx="2954">
                  <c:v>7.9613008333333362</c:v>
                </c:pt>
                <c:pt idx="2955">
                  <c:v>8.8340475000000005</c:v>
                </c:pt>
                <c:pt idx="2956">
                  <c:v>7.7156274999999992</c:v>
                </c:pt>
                <c:pt idx="2957">
                  <c:v>9.2532375000000027</c:v>
                </c:pt>
                <c:pt idx="2958">
                  <c:v>8.0819541666666677</c:v>
                </c:pt>
                <c:pt idx="2959">
                  <c:v>8.0169033333333335</c:v>
                </c:pt>
                <c:pt idx="2960">
                  <c:v>8.3292491666666706</c:v>
                </c:pt>
                <c:pt idx="2961">
                  <c:v>8.8394933333333423</c:v>
                </c:pt>
                <c:pt idx="2962">
                  <c:v>8.637598333333333</c:v>
                </c:pt>
                <c:pt idx="2963">
                  <c:v>7.8097433333333406</c:v>
                </c:pt>
                <c:pt idx="2964">
                  <c:v>7.9846991666666698</c:v>
                </c:pt>
                <c:pt idx="2965">
                  <c:v>8.3019075000000004</c:v>
                </c:pt>
                <c:pt idx="2966">
                  <c:v>8.3703608333333328</c:v>
                </c:pt>
                <c:pt idx="2967">
                  <c:v>8.4371008333333357</c:v>
                </c:pt>
                <c:pt idx="2968">
                  <c:v>9.2268850000000011</c:v>
                </c:pt>
                <c:pt idx="2969">
                  <c:v>8.1852275000000017</c:v>
                </c:pt>
                <c:pt idx="2970">
                  <c:v>8.4576516666666706</c:v>
                </c:pt>
                <c:pt idx="2971">
                  <c:v>8.4095125000000088</c:v>
                </c:pt>
                <c:pt idx="2972">
                  <c:v>8.2424366666666753</c:v>
                </c:pt>
                <c:pt idx="2973">
                  <c:v>8.7666016666666664</c:v>
                </c:pt>
                <c:pt idx="2974">
                  <c:v>7.9868291666666709</c:v>
                </c:pt>
                <c:pt idx="2975">
                  <c:v>7.9282925000000013</c:v>
                </c:pt>
                <c:pt idx="2976">
                  <c:v>7.8736933333333425</c:v>
                </c:pt>
                <c:pt idx="2977">
                  <c:v>7.8255324999999951</c:v>
                </c:pt>
                <c:pt idx="2978">
                  <c:v>9.5682141666666691</c:v>
                </c:pt>
                <c:pt idx="2979">
                  <c:v>8.5231225000000013</c:v>
                </c:pt>
                <c:pt idx="2980">
                  <c:v>8.3246208333333325</c:v>
                </c:pt>
                <c:pt idx="2981">
                  <c:v>7.9384500000000013</c:v>
                </c:pt>
                <c:pt idx="2982">
                  <c:v>8.0617616666666674</c:v>
                </c:pt>
                <c:pt idx="2983">
                  <c:v>8.4712458333333345</c:v>
                </c:pt>
                <c:pt idx="2984">
                  <c:v>7.6220674999999964</c:v>
                </c:pt>
                <c:pt idx="2985">
                  <c:v>7.8597841666666666</c:v>
                </c:pt>
                <c:pt idx="2986">
                  <c:v>8.5516408333333409</c:v>
                </c:pt>
                <c:pt idx="2987">
                  <c:v>8.6696600000000021</c:v>
                </c:pt>
                <c:pt idx="2988">
                  <c:v>7.6961691666666674</c:v>
                </c:pt>
                <c:pt idx="2989">
                  <c:v>8.0543333333333322</c:v>
                </c:pt>
                <c:pt idx="2990">
                  <c:v>7.9438183333333381</c:v>
                </c:pt>
                <c:pt idx="2991">
                  <c:v>7.8320524999999996</c:v>
                </c:pt>
                <c:pt idx="2992">
                  <c:v>8.0507650000000002</c:v>
                </c:pt>
                <c:pt idx="2993">
                  <c:v>9.1150850000000023</c:v>
                </c:pt>
                <c:pt idx="2994">
                  <c:v>8.7518183333333273</c:v>
                </c:pt>
                <c:pt idx="2995">
                  <c:v>8.0060025000000028</c:v>
                </c:pt>
                <c:pt idx="2996">
                  <c:v>8.0521775000000027</c:v>
                </c:pt>
                <c:pt idx="2997">
                  <c:v>9.2799875000000025</c:v>
                </c:pt>
                <c:pt idx="2998">
                  <c:v>8.3355566666666761</c:v>
                </c:pt>
                <c:pt idx="2999">
                  <c:v>8.1693333333333342</c:v>
                </c:pt>
                <c:pt idx="3000">
                  <c:v>7.6664383333333364</c:v>
                </c:pt>
                <c:pt idx="3001">
                  <c:v>7.8281083333333328</c:v>
                </c:pt>
                <c:pt idx="3002">
                  <c:v>8.4802416666666662</c:v>
                </c:pt>
                <c:pt idx="3003">
                  <c:v>8.1255200000000016</c:v>
                </c:pt>
                <c:pt idx="3004">
                  <c:v>8.5059308333333448</c:v>
                </c:pt>
                <c:pt idx="3005">
                  <c:v>8.9196866666666761</c:v>
                </c:pt>
                <c:pt idx="3006">
                  <c:v>8.4012450000000012</c:v>
                </c:pt>
                <c:pt idx="3007">
                  <c:v>9.1004750000000012</c:v>
                </c:pt>
                <c:pt idx="3008">
                  <c:v>8.1692158333333342</c:v>
                </c:pt>
                <c:pt idx="3009">
                  <c:v>7.5932991666666707</c:v>
                </c:pt>
                <c:pt idx="3010">
                  <c:v>8.5438241666666652</c:v>
                </c:pt>
                <c:pt idx="3011">
                  <c:v>8.7281558333333269</c:v>
                </c:pt>
                <c:pt idx="3012">
                  <c:v>8.2104350000000004</c:v>
                </c:pt>
                <c:pt idx="3013">
                  <c:v>8.5638533333333324</c:v>
                </c:pt>
                <c:pt idx="3014">
                  <c:v>7.9752766666666703</c:v>
                </c:pt>
                <c:pt idx="3015">
                  <c:v>8.3785000000000043</c:v>
                </c:pt>
                <c:pt idx="3016">
                  <c:v>8.5036000000000023</c:v>
                </c:pt>
                <c:pt idx="3017">
                  <c:v>9.0961350000000003</c:v>
                </c:pt>
                <c:pt idx="3018">
                  <c:v>8.2037916666666675</c:v>
                </c:pt>
                <c:pt idx="3019">
                  <c:v>7.9430391666666695</c:v>
                </c:pt>
                <c:pt idx="3020">
                  <c:v>8.1625250000000005</c:v>
                </c:pt>
                <c:pt idx="3021">
                  <c:v>8.8927783333333341</c:v>
                </c:pt>
                <c:pt idx="3022">
                  <c:v>8.0190425000000047</c:v>
                </c:pt>
                <c:pt idx="3023">
                  <c:v>8.1887699999999999</c:v>
                </c:pt>
                <c:pt idx="3024">
                  <c:v>8.9534800000000079</c:v>
                </c:pt>
                <c:pt idx="3025">
                  <c:v>8.2921791666666671</c:v>
                </c:pt>
                <c:pt idx="3026">
                  <c:v>8.3161258333333326</c:v>
                </c:pt>
                <c:pt idx="3027">
                  <c:v>8.0054800000000093</c:v>
                </c:pt>
                <c:pt idx="3028">
                  <c:v>7.9730458333333383</c:v>
                </c:pt>
                <c:pt idx="3029">
                  <c:v>9.1058908333333424</c:v>
                </c:pt>
                <c:pt idx="3030">
                  <c:v>7.8094966666666652</c:v>
                </c:pt>
                <c:pt idx="3031">
                  <c:v>8.0040925000000005</c:v>
                </c:pt>
                <c:pt idx="3032">
                  <c:v>9.043636666666675</c:v>
                </c:pt>
                <c:pt idx="3033">
                  <c:v>8.0487474999999993</c:v>
                </c:pt>
                <c:pt idx="3034">
                  <c:v>8.1078250000000001</c:v>
                </c:pt>
                <c:pt idx="3035">
                  <c:v>8.1232258333333309</c:v>
                </c:pt>
                <c:pt idx="3036">
                  <c:v>8.208693333333331</c:v>
                </c:pt>
                <c:pt idx="3037">
                  <c:v>8.6691741666666662</c:v>
                </c:pt>
                <c:pt idx="3038">
                  <c:v>8.9717800000000008</c:v>
                </c:pt>
                <c:pt idx="3039">
                  <c:v>8.3210033333333318</c:v>
                </c:pt>
                <c:pt idx="3040">
                  <c:v>8.0657816666666751</c:v>
                </c:pt>
                <c:pt idx="3041">
                  <c:v>7.7252408333333333</c:v>
                </c:pt>
                <c:pt idx="3042">
                  <c:v>8.3865750000000006</c:v>
                </c:pt>
                <c:pt idx="3043">
                  <c:v>8.646701666666667</c:v>
                </c:pt>
                <c:pt idx="3044">
                  <c:v>8.4146750000000008</c:v>
                </c:pt>
                <c:pt idx="3045">
                  <c:v>8.6617241666666658</c:v>
                </c:pt>
                <c:pt idx="3046">
                  <c:v>8.3958491666666752</c:v>
                </c:pt>
                <c:pt idx="3047">
                  <c:v>8.6110325000000003</c:v>
                </c:pt>
                <c:pt idx="3048">
                  <c:v>7.5915116666666655</c:v>
                </c:pt>
                <c:pt idx="3049">
                  <c:v>8.6785991666666664</c:v>
                </c:pt>
                <c:pt idx="3050">
                  <c:v>8.2089383333333252</c:v>
                </c:pt>
                <c:pt idx="3051">
                  <c:v>8.138581666666667</c:v>
                </c:pt>
                <c:pt idx="3052">
                  <c:v>7.7308474999999994</c:v>
                </c:pt>
                <c:pt idx="3053">
                  <c:v>8.2879300000000011</c:v>
                </c:pt>
                <c:pt idx="3054">
                  <c:v>8.2478233333333222</c:v>
                </c:pt>
                <c:pt idx="3055">
                  <c:v>8.5268425000000008</c:v>
                </c:pt>
                <c:pt idx="3056">
                  <c:v>8.1640941666666667</c:v>
                </c:pt>
                <c:pt idx="3057">
                  <c:v>8.8921183333333342</c:v>
                </c:pt>
                <c:pt idx="3058">
                  <c:v>7.9805325000000016</c:v>
                </c:pt>
                <c:pt idx="3059">
                  <c:v>7.9874108333333327</c:v>
                </c:pt>
                <c:pt idx="3060">
                  <c:v>7.4768625000000029</c:v>
                </c:pt>
                <c:pt idx="3061">
                  <c:v>8.1526625000000088</c:v>
                </c:pt>
                <c:pt idx="3062">
                  <c:v>7.9250208333333321</c:v>
                </c:pt>
                <c:pt idx="3063">
                  <c:v>8.6488116666666581</c:v>
                </c:pt>
                <c:pt idx="3064">
                  <c:v>7.9769266666666674</c:v>
                </c:pt>
                <c:pt idx="3065">
                  <c:v>7.6242758333333347</c:v>
                </c:pt>
                <c:pt idx="3066">
                  <c:v>7.9442433333333398</c:v>
                </c:pt>
                <c:pt idx="3067">
                  <c:v>8.6490833333333352</c:v>
                </c:pt>
                <c:pt idx="3068">
                  <c:v>7.9720308333333376</c:v>
                </c:pt>
                <c:pt idx="3069">
                  <c:v>7.7291558333333343</c:v>
                </c:pt>
                <c:pt idx="3070">
                  <c:v>8.0683858333333323</c:v>
                </c:pt>
                <c:pt idx="3071">
                  <c:v>8.2506950000000021</c:v>
                </c:pt>
                <c:pt idx="3072">
                  <c:v>8.4041900000000016</c:v>
                </c:pt>
                <c:pt idx="3073">
                  <c:v>7.9644916666666665</c:v>
                </c:pt>
                <c:pt idx="3074">
                  <c:v>9.12517666666667</c:v>
                </c:pt>
                <c:pt idx="3075">
                  <c:v>8.2735316666666705</c:v>
                </c:pt>
                <c:pt idx="3076">
                  <c:v>8.444568333333331</c:v>
                </c:pt>
                <c:pt idx="3077">
                  <c:v>8.0547075000000028</c:v>
                </c:pt>
                <c:pt idx="3078">
                  <c:v>8.4462650000000004</c:v>
                </c:pt>
                <c:pt idx="3079">
                  <c:v>7.8022616666666664</c:v>
                </c:pt>
                <c:pt idx="3080">
                  <c:v>7.7143508333333335</c:v>
                </c:pt>
                <c:pt idx="3081">
                  <c:v>9.1166216666666688</c:v>
                </c:pt>
                <c:pt idx="3082">
                  <c:v>8.0570450000000005</c:v>
                </c:pt>
                <c:pt idx="3083">
                  <c:v>8.4345666666666705</c:v>
                </c:pt>
                <c:pt idx="3084">
                  <c:v>7.8988699999999996</c:v>
                </c:pt>
                <c:pt idx="3085">
                  <c:v>8.1071941666666678</c:v>
                </c:pt>
                <c:pt idx="3086">
                  <c:v>8.1100466666666708</c:v>
                </c:pt>
                <c:pt idx="3087">
                  <c:v>7.7439883333333333</c:v>
                </c:pt>
                <c:pt idx="3088">
                  <c:v>8.0584866666666759</c:v>
                </c:pt>
                <c:pt idx="3089">
                  <c:v>8.3227450000000047</c:v>
                </c:pt>
                <c:pt idx="3090">
                  <c:v>8.5444791666666671</c:v>
                </c:pt>
                <c:pt idx="3091">
                  <c:v>8.2437274999999985</c:v>
                </c:pt>
                <c:pt idx="3092">
                  <c:v>7.6002733333333392</c:v>
                </c:pt>
                <c:pt idx="3093">
                  <c:v>8.2795250000000014</c:v>
                </c:pt>
                <c:pt idx="3094">
                  <c:v>7.8889866666666633</c:v>
                </c:pt>
                <c:pt idx="3095">
                  <c:v>8.6610325000000028</c:v>
                </c:pt>
                <c:pt idx="3096">
                  <c:v>8.5777441666666725</c:v>
                </c:pt>
                <c:pt idx="3097">
                  <c:v>8.5170875000000006</c:v>
                </c:pt>
                <c:pt idx="3098">
                  <c:v>8.1955708333333348</c:v>
                </c:pt>
                <c:pt idx="3099">
                  <c:v>8.3326375000000095</c:v>
                </c:pt>
                <c:pt idx="3100">
                  <c:v>7.9834783333333394</c:v>
                </c:pt>
                <c:pt idx="3101">
                  <c:v>7.821978333333333</c:v>
                </c:pt>
                <c:pt idx="3102">
                  <c:v>8.2009291666666631</c:v>
                </c:pt>
                <c:pt idx="3103">
                  <c:v>7.5454508333333337</c:v>
                </c:pt>
                <c:pt idx="3104">
                  <c:v>8.059656666666676</c:v>
                </c:pt>
                <c:pt idx="3105">
                  <c:v>8.8855433333333451</c:v>
                </c:pt>
                <c:pt idx="3106">
                  <c:v>8.4816291666666661</c:v>
                </c:pt>
                <c:pt idx="3107">
                  <c:v>7.9181008333333329</c:v>
                </c:pt>
                <c:pt idx="3108">
                  <c:v>7.8670849999999906</c:v>
                </c:pt>
                <c:pt idx="3109">
                  <c:v>8.0229291666666658</c:v>
                </c:pt>
                <c:pt idx="3110">
                  <c:v>8.4781699999999987</c:v>
                </c:pt>
                <c:pt idx="3111">
                  <c:v>8.0519166666666706</c:v>
                </c:pt>
                <c:pt idx="3112">
                  <c:v>8.0773491666666661</c:v>
                </c:pt>
                <c:pt idx="3113">
                  <c:v>8.7057541666666705</c:v>
                </c:pt>
                <c:pt idx="3114">
                  <c:v>9.1739916666666677</c:v>
                </c:pt>
                <c:pt idx="3115">
                  <c:v>8.0334683333333334</c:v>
                </c:pt>
                <c:pt idx="3116">
                  <c:v>7.8998008333333329</c:v>
                </c:pt>
                <c:pt idx="3117">
                  <c:v>8.2447774999999979</c:v>
                </c:pt>
                <c:pt idx="3118">
                  <c:v>7.8398908333333361</c:v>
                </c:pt>
                <c:pt idx="3119">
                  <c:v>8.994605</c:v>
                </c:pt>
                <c:pt idx="3120">
                  <c:v>8.6554233333333368</c:v>
                </c:pt>
                <c:pt idx="3121">
                  <c:v>8.1633425000000006</c:v>
                </c:pt>
                <c:pt idx="3122">
                  <c:v>8.7200383333333349</c:v>
                </c:pt>
                <c:pt idx="3123">
                  <c:v>8.3279175000000016</c:v>
                </c:pt>
                <c:pt idx="3124">
                  <c:v>7.9654833333333324</c:v>
                </c:pt>
                <c:pt idx="3125">
                  <c:v>8.065796666666678</c:v>
                </c:pt>
                <c:pt idx="3126">
                  <c:v>8.0550900000000105</c:v>
                </c:pt>
                <c:pt idx="3127">
                  <c:v>7.3266983333333373</c:v>
                </c:pt>
                <c:pt idx="3128">
                  <c:v>7.8071024999999965</c:v>
                </c:pt>
                <c:pt idx="3129">
                  <c:v>8.7944174999999998</c:v>
                </c:pt>
                <c:pt idx="3130">
                  <c:v>9.0419358333333335</c:v>
                </c:pt>
                <c:pt idx="3131">
                  <c:v>9.1186091666666655</c:v>
                </c:pt>
                <c:pt idx="3132">
                  <c:v>8.0587008333333348</c:v>
                </c:pt>
                <c:pt idx="3133">
                  <c:v>8.5703691666666657</c:v>
                </c:pt>
                <c:pt idx="3134">
                  <c:v>8.3558575000000079</c:v>
                </c:pt>
                <c:pt idx="3135">
                  <c:v>8.3418433333333351</c:v>
                </c:pt>
                <c:pt idx="3136">
                  <c:v>7.8868550000000006</c:v>
                </c:pt>
                <c:pt idx="3137">
                  <c:v>7.9316558333333393</c:v>
                </c:pt>
                <c:pt idx="3138">
                  <c:v>8.5404533333333355</c:v>
                </c:pt>
                <c:pt idx="3139">
                  <c:v>7.9128366666666645</c:v>
                </c:pt>
                <c:pt idx="3140">
                  <c:v>8.3997900000000048</c:v>
                </c:pt>
                <c:pt idx="3141">
                  <c:v>8.1338099999999987</c:v>
                </c:pt>
                <c:pt idx="3142">
                  <c:v>8.1691741666666662</c:v>
                </c:pt>
                <c:pt idx="3143">
                  <c:v>8.4420775000000017</c:v>
                </c:pt>
                <c:pt idx="3144">
                  <c:v>8.4776200000000017</c:v>
                </c:pt>
                <c:pt idx="3145">
                  <c:v>7.6497608333333389</c:v>
                </c:pt>
                <c:pt idx="3146">
                  <c:v>8.3123666666666747</c:v>
                </c:pt>
                <c:pt idx="3147">
                  <c:v>7.6017650000000003</c:v>
                </c:pt>
                <c:pt idx="3148">
                  <c:v>8.265270000000001</c:v>
                </c:pt>
                <c:pt idx="3149">
                  <c:v>7.828453333333333</c:v>
                </c:pt>
                <c:pt idx="3150">
                  <c:v>8.0933850000000014</c:v>
                </c:pt>
                <c:pt idx="3151">
                  <c:v>7.9458683333333395</c:v>
                </c:pt>
                <c:pt idx="3152">
                  <c:v>8.532820000000001</c:v>
                </c:pt>
                <c:pt idx="3153">
                  <c:v>8.1154083333333347</c:v>
                </c:pt>
                <c:pt idx="3154">
                  <c:v>8.4191991666666706</c:v>
                </c:pt>
                <c:pt idx="3155">
                  <c:v>7.7444966666666657</c:v>
                </c:pt>
                <c:pt idx="3156">
                  <c:v>7.8821174999999961</c:v>
                </c:pt>
                <c:pt idx="3157">
                  <c:v>7.9528258333333328</c:v>
                </c:pt>
                <c:pt idx="3158">
                  <c:v>8.3770433333333347</c:v>
                </c:pt>
                <c:pt idx="3159">
                  <c:v>7.9896125000000024</c:v>
                </c:pt>
                <c:pt idx="3160">
                  <c:v>8.3426133333333343</c:v>
                </c:pt>
                <c:pt idx="3161">
                  <c:v>8.003919166666666</c:v>
                </c:pt>
                <c:pt idx="3162">
                  <c:v>8.7449191666666639</c:v>
                </c:pt>
                <c:pt idx="3163">
                  <c:v>8.3303800000000017</c:v>
                </c:pt>
                <c:pt idx="3164">
                  <c:v>8.0111933333333329</c:v>
                </c:pt>
                <c:pt idx="3165">
                  <c:v>8.1342191666666679</c:v>
                </c:pt>
                <c:pt idx="3166">
                  <c:v>7.6494233333333348</c:v>
                </c:pt>
                <c:pt idx="3167">
                  <c:v>7.9407166666666669</c:v>
                </c:pt>
                <c:pt idx="3168">
                  <c:v>8.1350083333333334</c:v>
                </c:pt>
                <c:pt idx="3169">
                  <c:v>7.9416441666666708</c:v>
                </c:pt>
                <c:pt idx="3170">
                  <c:v>8.219711666666667</c:v>
                </c:pt>
                <c:pt idx="3171">
                  <c:v>7.6226333333333338</c:v>
                </c:pt>
                <c:pt idx="3172">
                  <c:v>8.4413049999999998</c:v>
                </c:pt>
                <c:pt idx="3173">
                  <c:v>8.442029166666666</c:v>
                </c:pt>
                <c:pt idx="3174">
                  <c:v>8.1600425000000048</c:v>
                </c:pt>
                <c:pt idx="3175">
                  <c:v>8.3326333333333409</c:v>
                </c:pt>
                <c:pt idx="3176">
                  <c:v>8.2359966666666704</c:v>
                </c:pt>
                <c:pt idx="3177">
                  <c:v>7.9337175000000002</c:v>
                </c:pt>
                <c:pt idx="3178">
                  <c:v>8.1777816666666698</c:v>
                </c:pt>
                <c:pt idx="3179">
                  <c:v>8.1459099999999989</c:v>
                </c:pt>
                <c:pt idx="3180">
                  <c:v>8.3744325000000117</c:v>
                </c:pt>
                <c:pt idx="3181">
                  <c:v>8.4894108333333413</c:v>
                </c:pt>
                <c:pt idx="3182">
                  <c:v>8.6760658333333343</c:v>
                </c:pt>
                <c:pt idx="3183">
                  <c:v>8.8905833333333408</c:v>
                </c:pt>
                <c:pt idx="3184">
                  <c:v>8.1620800000000067</c:v>
                </c:pt>
                <c:pt idx="3185">
                  <c:v>8.5227908333333424</c:v>
                </c:pt>
                <c:pt idx="3186">
                  <c:v>9.0575483333333366</c:v>
                </c:pt>
                <c:pt idx="3187">
                  <c:v>8.7014641666666677</c:v>
                </c:pt>
                <c:pt idx="3188">
                  <c:v>7.9011608333333401</c:v>
                </c:pt>
                <c:pt idx="3189">
                  <c:v>8.0233683333333339</c:v>
                </c:pt>
                <c:pt idx="3190">
                  <c:v>7.9147666666666661</c:v>
                </c:pt>
                <c:pt idx="3191">
                  <c:v>8.4609700000000014</c:v>
                </c:pt>
                <c:pt idx="3192">
                  <c:v>8.1707116666666675</c:v>
                </c:pt>
                <c:pt idx="3193">
                  <c:v>8.0704591666666747</c:v>
                </c:pt>
                <c:pt idx="3194">
                  <c:v>8.4570100000000021</c:v>
                </c:pt>
                <c:pt idx="3195">
                  <c:v>7.8536633333333397</c:v>
                </c:pt>
                <c:pt idx="3196">
                  <c:v>8.4845700000000015</c:v>
                </c:pt>
                <c:pt idx="3197">
                  <c:v>8.1257358333333389</c:v>
                </c:pt>
                <c:pt idx="3198">
                  <c:v>8.2813533333333265</c:v>
                </c:pt>
                <c:pt idx="3199">
                  <c:v>7.9772125000000003</c:v>
                </c:pt>
                <c:pt idx="3200">
                  <c:v>8.031999166666667</c:v>
                </c:pt>
                <c:pt idx="3201">
                  <c:v>8.0130066666666728</c:v>
                </c:pt>
                <c:pt idx="3202">
                  <c:v>8.3498175000000003</c:v>
                </c:pt>
                <c:pt idx="3203">
                  <c:v>8.0713024999999998</c:v>
                </c:pt>
                <c:pt idx="3204">
                  <c:v>9.3515966666666781</c:v>
                </c:pt>
                <c:pt idx="3205">
                  <c:v>7.3120424999999978</c:v>
                </c:pt>
                <c:pt idx="3206">
                  <c:v>7.4991075000000009</c:v>
                </c:pt>
                <c:pt idx="3207">
                  <c:v>7.8527516666666655</c:v>
                </c:pt>
                <c:pt idx="3208">
                  <c:v>8.1567025000000086</c:v>
                </c:pt>
                <c:pt idx="3209">
                  <c:v>8.5434233333333314</c:v>
                </c:pt>
                <c:pt idx="3210">
                  <c:v>8.2735425000000067</c:v>
                </c:pt>
                <c:pt idx="3211">
                  <c:v>9.13246</c:v>
                </c:pt>
                <c:pt idx="3212">
                  <c:v>7.7604424999999999</c:v>
                </c:pt>
                <c:pt idx="3213">
                  <c:v>7.7701200000000012</c:v>
                </c:pt>
                <c:pt idx="3214">
                  <c:v>7.9762975000000038</c:v>
                </c:pt>
                <c:pt idx="3215">
                  <c:v>8.4296700000000016</c:v>
                </c:pt>
                <c:pt idx="3216">
                  <c:v>8.1327291666666657</c:v>
                </c:pt>
                <c:pt idx="3217">
                  <c:v>8.1941083333333289</c:v>
                </c:pt>
                <c:pt idx="3218">
                  <c:v>7.6978741666666641</c:v>
                </c:pt>
                <c:pt idx="3219">
                  <c:v>8.4396791666666697</c:v>
                </c:pt>
                <c:pt idx="3220">
                  <c:v>8.0783924999999996</c:v>
                </c:pt>
                <c:pt idx="3221">
                  <c:v>7.8480624999999984</c:v>
                </c:pt>
                <c:pt idx="3222">
                  <c:v>8.5579958333333348</c:v>
                </c:pt>
                <c:pt idx="3223">
                  <c:v>8.2262683333333229</c:v>
                </c:pt>
                <c:pt idx="3224">
                  <c:v>8.7003308333333322</c:v>
                </c:pt>
                <c:pt idx="3225">
                  <c:v>7.9084683333333414</c:v>
                </c:pt>
                <c:pt idx="3226">
                  <c:v>7.8604483333333386</c:v>
                </c:pt>
                <c:pt idx="3227">
                  <c:v>8.8910016666666678</c:v>
                </c:pt>
                <c:pt idx="3228">
                  <c:v>7.8682108333333325</c:v>
                </c:pt>
                <c:pt idx="3229">
                  <c:v>8.1168575000000001</c:v>
                </c:pt>
                <c:pt idx="3230">
                  <c:v>8.186444166666675</c:v>
                </c:pt>
                <c:pt idx="3231">
                  <c:v>8.4685533333333325</c:v>
                </c:pt>
                <c:pt idx="3232">
                  <c:v>8.2846674999999994</c:v>
                </c:pt>
                <c:pt idx="3233">
                  <c:v>8.4272733333333232</c:v>
                </c:pt>
                <c:pt idx="3234">
                  <c:v>8.3416858333333348</c:v>
                </c:pt>
                <c:pt idx="3235">
                  <c:v>8.2942391666666673</c:v>
                </c:pt>
                <c:pt idx="3236">
                  <c:v>8.5613274999999973</c:v>
                </c:pt>
                <c:pt idx="3237">
                  <c:v>8.0089049999999986</c:v>
                </c:pt>
                <c:pt idx="3238">
                  <c:v>8.4517150000000001</c:v>
                </c:pt>
                <c:pt idx="3239">
                  <c:v>7.5708041666666688</c:v>
                </c:pt>
                <c:pt idx="3240">
                  <c:v>8.5459858333333347</c:v>
                </c:pt>
                <c:pt idx="3241">
                  <c:v>8.5163283333333339</c:v>
                </c:pt>
                <c:pt idx="3242">
                  <c:v>8.3628575000000076</c:v>
                </c:pt>
                <c:pt idx="3243">
                  <c:v>8.622463333333334</c:v>
                </c:pt>
                <c:pt idx="3244">
                  <c:v>8.5031625000000002</c:v>
                </c:pt>
                <c:pt idx="3245">
                  <c:v>7.865057499999998</c:v>
                </c:pt>
                <c:pt idx="3246">
                  <c:v>8.6307200000000019</c:v>
                </c:pt>
                <c:pt idx="3247">
                  <c:v>8.5112808333333323</c:v>
                </c:pt>
                <c:pt idx="3248">
                  <c:v>8.1602708333333336</c:v>
                </c:pt>
                <c:pt idx="3249">
                  <c:v>8.2731408333333345</c:v>
                </c:pt>
                <c:pt idx="3250">
                  <c:v>8.5763650000000009</c:v>
                </c:pt>
                <c:pt idx="3251">
                  <c:v>8.1061833333333322</c:v>
                </c:pt>
                <c:pt idx="3252">
                  <c:v>8.2629191666666646</c:v>
                </c:pt>
                <c:pt idx="3253">
                  <c:v>8.9169600000000013</c:v>
                </c:pt>
                <c:pt idx="3254">
                  <c:v>8.5968408333333368</c:v>
                </c:pt>
                <c:pt idx="3255">
                  <c:v>8.4428525000000008</c:v>
                </c:pt>
                <c:pt idx="3256">
                  <c:v>7.8379291666666662</c:v>
                </c:pt>
                <c:pt idx="3257">
                  <c:v>8.1357941666666704</c:v>
                </c:pt>
                <c:pt idx="3258">
                  <c:v>7.867312499999997</c:v>
                </c:pt>
                <c:pt idx="3259">
                  <c:v>9.3432025000000003</c:v>
                </c:pt>
                <c:pt idx="3260">
                  <c:v>8.5838058333333347</c:v>
                </c:pt>
                <c:pt idx="3261">
                  <c:v>8.2521500000000021</c:v>
                </c:pt>
                <c:pt idx="3262">
                  <c:v>8.2463524999999986</c:v>
                </c:pt>
                <c:pt idx="3263">
                  <c:v>8.3943116666666651</c:v>
                </c:pt>
                <c:pt idx="3264">
                  <c:v>8.6377041666666674</c:v>
                </c:pt>
                <c:pt idx="3265">
                  <c:v>8.1893291666666652</c:v>
                </c:pt>
                <c:pt idx="3266">
                  <c:v>7.8967366666666665</c:v>
                </c:pt>
                <c:pt idx="3267">
                  <c:v>8.196791666666666</c:v>
                </c:pt>
                <c:pt idx="3268">
                  <c:v>7.4406966666666694</c:v>
                </c:pt>
                <c:pt idx="3269">
                  <c:v>8.0624133333333408</c:v>
                </c:pt>
                <c:pt idx="3270">
                  <c:v>7.7700549999999975</c:v>
                </c:pt>
                <c:pt idx="3271">
                  <c:v>8.723983333333333</c:v>
                </c:pt>
                <c:pt idx="3272">
                  <c:v>8.7184091666666674</c:v>
                </c:pt>
                <c:pt idx="3273">
                  <c:v>8.1505316666666729</c:v>
                </c:pt>
                <c:pt idx="3274">
                  <c:v>7.7640224999999985</c:v>
                </c:pt>
                <c:pt idx="3275">
                  <c:v>8.7463216666666561</c:v>
                </c:pt>
                <c:pt idx="3276">
                  <c:v>7.469174166666666</c:v>
                </c:pt>
                <c:pt idx="3277">
                  <c:v>8.2658816666666706</c:v>
                </c:pt>
                <c:pt idx="3278">
                  <c:v>8.5473874999999992</c:v>
                </c:pt>
                <c:pt idx="3279">
                  <c:v>8.3089450000000014</c:v>
                </c:pt>
                <c:pt idx="3280">
                  <c:v>8.0616716666666672</c:v>
                </c:pt>
                <c:pt idx="3281">
                  <c:v>8.3576833333333393</c:v>
                </c:pt>
                <c:pt idx="3282">
                  <c:v>9.6403674999999982</c:v>
                </c:pt>
                <c:pt idx="3283">
                  <c:v>8.2716541666666696</c:v>
                </c:pt>
                <c:pt idx="3284">
                  <c:v>8.7688241666666649</c:v>
                </c:pt>
                <c:pt idx="3285">
                  <c:v>8.0173808333333323</c:v>
                </c:pt>
                <c:pt idx="3286">
                  <c:v>8.3647966666666758</c:v>
                </c:pt>
                <c:pt idx="3287">
                  <c:v>8.012132500000007</c:v>
                </c:pt>
                <c:pt idx="3288">
                  <c:v>8.3756875000000122</c:v>
                </c:pt>
                <c:pt idx="3289">
                  <c:v>8.1612458333333322</c:v>
                </c:pt>
                <c:pt idx="3290">
                  <c:v>8.2273516666666602</c:v>
                </c:pt>
                <c:pt idx="3291">
                  <c:v>8.0898675000000022</c:v>
                </c:pt>
                <c:pt idx="3292">
                  <c:v>8.05090166666667</c:v>
                </c:pt>
                <c:pt idx="3293">
                  <c:v>8.7331866666666667</c:v>
                </c:pt>
                <c:pt idx="3294">
                  <c:v>8.2910599999999999</c:v>
                </c:pt>
                <c:pt idx="3295">
                  <c:v>8.3494991666666731</c:v>
                </c:pt>
                <c:pt idx="3296">
                  <c:v>8.4474325000000068</c:v>
                </c:pt>
                <c:pt idx="3297">
                  <c:v>7.6711691666666697</c:v>
                </c:pt>
                <c:pt idx="3298">
                  <c:v>8.4041350000000001</c:v>
                </c:pt>
                <c:pt idx="3299">
                  <c:v>7.8597850000000005</c:v>
                </c:pt>
                <c:pt idx="3300">
                  <c:v>8.3735941666666776</c:v>
                </c:pt>
                <c:pt idx="3301">
                  <c:v>7.8916183333333381</c:v>
                </c:pt>
                <c:pt idx="3302">
                  <c:v>8.3151991666666749</c:v>
                </c:pt>
                <c:pt idx="3303">
                  <c:v>7.4629141666666632</c:v>
                </c:pt>
                <c:pt idx="3304">
                  <c:v>7.5387808333333384</c:v>
                </c:pt>
                <c:pt idx="3305">
                  <c:v>8.5592183333333338</c:v>
                </c:pt>
                <c:pt idx="3306">
                  <c:v>7.8462841666666678</c:v>
                </c:pt>
                <c:pt idx="3307">
                  <c:v>8.7276591666666654</c:v>
                </c:pt>
                <c:pt idx="3308">
                  <c:v>8.7467008333333336</c:v>
                </c:pt>
                <c:pt idx="3309">
                  <c:v>8.2652066666666748</c:v>
                </c:pt>
                <c:pt idx="3310">
                  <c:v>8.1517025000000007</c:v>
                </c:pt>
                <c:pt idx="3311">
                  <c:v>7.7695141666666645</c:v>
                </c:pt>
                <c:pt idx="3312">
                  <c:v>8.1982358333333334</c:v>
                </c:pt>
                <c:pt idx="3313">
                  <c:v>8.2157100000000014</c:v>
                </c:pt>
                <c:pt idx="3314">
                  <c:v>8.6558458333333448</c:v>
                </c:pt>
                <c:pt idx="3315">
                  <c:v>9.1356525000000008</c:v>
                </c:pt>
                <c:pt idx="3316">
                  <c:v>8.4596975000000079</c:v>
                </c:pt>
                <c:pt idx="3317">
                  <c:v>8.8821825000000079</c:v>
                </c:pt>
                <c:pt idx="3318">
                  <c:v>7.7767025000000034</c:v>
                </c:pt>
                <c:pt idx="3319">
                  <c:v>8.152215</c:v>
                </c:pt>
                <c:pt idx="3320">
                  <c:v>8.2739491666666662</c:v>
                </c:pt>
                <c:pt idx="3321">
                  <c:v>9.1960408333333348</c:v>
                </c:pt>
                <c:pt idx="3322">
                  <c:v>8.3098533333333346</c:v>
                </c:pt>
                <c:pt idx="3323">
                  <c:v>7.9320283333333412</c:v>
                </c:pt>
                <c:pt idx="3324">
                  <c:v>8.0993425000000006</c:v>
                </c:pt>
                <c:pt idx="3325">
                  <c:v>8.6385233333333264</c:v>
                </c:pt>
                <c:pt idx="3326">
                  <c:v>8.8432200000000005</c:v>
                </c:pt>
                <c:pt idx="3327">
                  <c:v>8.256708333333334</c:v>
                </c:pt>
                <c:pt idx="3328">
                  <c:v>8.0739183333333333</c:v>
                </c:pt>
                <c:pt idx="3329">
                  <c:v>8.648774999999997</c:v>
                </c:pt>
                <c:pt idx="3330">
                  <c:v>8.5094258333333368</c:v>
                </c:pt>
                <c:pt idx="3331">
                  <c:v>8.1825016666666706</c:v>
                </c:pt>
                <c:pt idx="3332">
                  <c:v>8.9513433333333357</c:v>
                </c:pt>
                <c:pt idx="3333">
                  <c:v>9.1723766666666648</c:v>
                </c:pt>
                <c:pt idx="3334">
                  <c:v>8.7650283333333334</c:v>
                </c:pt>
                <c:pt idx="3335">
                  <c:v>9.2020858333333386</c:v>
                </c:pt>
                <c:pt idx="3336">
                  <c:v>7.9586333333333403</c:v>
                </c:pt>
                <c:pt idx="3337">
                  <c:v>8.0920108333333367</c:v>
                </c:pt>
                <c:pt idx="3338">
                  <c:v>8.5550975000000076</c:v>
                </c:pt>
                <c:pt idx="3339">
                  <c:v>9.3765500000000106</c:v>
                </c:pt>
                <c:pt idx="3340">
                  <c:v>8.6619841666666701</c:v>
                </c:pt>
                <c:pt idx="3341">
                  <c:v>7.8978583333333354</c:v>
                </c:pt>
                <c:pt idx="3342">
                  <c:v>8.4417225000000009</c:v>
                </c:pt>
                <c:pt idx="3343">
                  <c:v>8.1256383333333346</c:v>
                </c:pt>
                <c:pt idx="3344">
                  <c:v>8.5880858333333343</c:v>
                </c:pt>
                <c:pt idx="3345">
                  <c:v>8.2795125000000027</c:v>
                </c:pt>
                <c:pt idx="3346">
                  <c:v>8.0249083333333289</c:v>
                </c:pt>
                <c:pt idx="3347">
                  <c:v>8.1945491666666666</c:v>
                </c:pt>
                <c:pt idx="3348">
                  <c:v>8.1755783333333358</c:v>
                </c:pt>
                <c:pt idx="3349">
                  <c:v>8.4947891666666706</c:v>
                </c:pt>
                <c:pt idx="3350">
                  <c:v>8.4329508333333347</c:v>
                </c:pt>
                <c:pt idx="3351">
                  <c:v>8.4478983333333311</c:v>
                </c:pt>
                <c:pt idx="3352">
                  <c:v>8.0019058333333337</c:v>
                </c:pt>
                <c:pt idx="3353">
                  <c:v>9.0488433333333251</c:v>
                </c:pt>
                <c:pt idx="3354">
                  <c:v>8.1359866666666729</c:v>
                </c:pt>
                <c:pt idx="3355">
                  <c:v>8.2429466666666666</c:v>
                </c:pt>
                <c:pt idx="3356">
                  <c:v>8.3451516666666663</c:v>
                </c:pt>
                <c:pt idx="3357">
                  <c:v>9.0224433333333405</c:v>
                </c:pt>
                <c:pt idx="3358">
                  <c:v>8.0541158333333343</c:v>
                </c:pt>
                <c:pt idx="3359">
                  <c:v>8.3111575000000002</c:v>
                </c:pt>
                <c:pt idx="3360">
                  <c:v>8.8839441666666747</c:v>
                </c:pt>
                <c:pt idx="3361">
                  <c:v>8.2989874999999991</c:v>
                </c:pt>
                <c:pt idx="3362">
                  <c:v>8.1383091666666587</c:v>
                </c:pt>
                <c:pt idx="3363">
                  <c:v>8.403505833333341</c:v>
                </c:pt>
                <c:pt idx="3364">
                  <c:v>8.1763666666666648</c:v>
                </c:pt>
                <c:pt idx="3365">
                  <c:v>8.2405224999999991</c:v>
                </c:pt>
                <c:pt idx="3366">
                  <c:v>7.9682766666666671</c:v>
                </c:pt>
                <c:pt idx="3367">
                  <c:v>7.9393366666666694</c:v>
                </c:pt>
                <c:pt idx="3368">
                  <c:v>8.6750775000000004</c:v>
                </c:pt>
                <c:pt idx="3369">
                  <c:v>7.954823333333338</c:v>
                </c:pt>
                <c:pt idx="3370">
                  <c:v>8.0008774999999996</c:v>
                </c:pt>
                <c:pt idx="3371">
                  <c:v>8.1831066666666707</c:v>
                </c:pt>
                <c:pt idx="3372">
                  <c:v>7.8612291666666705</c:v>
                </c:pt>
                <c:pt idx="3373">
                  <c:v>7.6861358333333341</c:v>
                </c:pt>
                <c:pt idx="3374">
                  <c:v>8.0866733333333336</c:v>
                </c:pt>
                <c:pt idx="3375">
                  <c:v>7.9616183333333392</c:v>
                </c:pt>
                <c:pt idx="3376">
                  <c:v>8.2674591666666668</c:v>
                </c:pt>
                <c:pt idx="3377">
                  <c:v>7.9833333333333414</c:v>
                </c:pt>
                <c:pt idx="3378">
                  <c:v>9.0800058333333347</c:v>
                </c:pt>
                <c:pt idx="3379">
                  <c:v>8.3873333333333324</c:v>
                </c:pt>
                <c:pt idx="3380">
                  <c:v>8.2066641666666662</c:v>
                </c:pt>
                <c:pt idx="3381">
                  <c:v>7.9010325000000003</c:v>
                </c:pt>
                <c:pt idx="3382">
                  <c:v>8.1436908333333324</c:v>
                </c:pt>
                <c:pt idx="3383">
                  <c:v>8.2812966666666696</c:v>
                </c:pt>
                <c:pt idx="3384">
                  <c:v>8.8491641666666663</c:v>
                </c:pt>
                <c:pt idx="3385">
                  <c:v>8.4479808333333342</c:v>
                </c:pt>
                <c:pt idx="3386">
                  <c:v>8.9314925000000027</c:v>
                </c:pt>
                <c:pt idx="3387">
                  <c:v>8.414415</c:v>
                </c:pt>
                <c:pt idx="3388">
                  <c:v>7.9906441666666694</c:v>
                </c:pt>
                <c:pt idx="3389">
                  <c:v>8.0454733333333337</c:v>
                </c:pt>
                <c:pt idx="3390">
                  <c:v>7.6391816666666665</c:v>
                </c:pt>
                <c:pt idx="3391">
                  <c:v>8.5770408333333368</c:v>
                </c:pt>
                <c:pt idx="3392">
                  <c:v>8.2845000000000013</c:v>
                </c:pt>
                <c:pt idx="3393">
                  <c:v>8.1502000000000017</c:v>
                </c:pt>
                <c:pt idx="3394">
                  <c:v>7.7875200000000007</c:v>
                </c:pt>
                <c:pt idx="3395">
                  <c:v>7.9362249999999994</c:v>
                </c:pt>
                <c:pt idx="3396">
                  <c:v>8.2166966666666728</c:v>
                </c:pt>
                <c:pt idx="3397">
                  <c:v>7.5145949999999981</c:v>
                </c:pt>
                <c:pt idx="3398">
                  <c:v>7.5871991666666672</c:v>
                </c:pt>
                <c:pt idx="3399">
                  <c:v>8.3301241666666677</c:v>
                </c:pt>
                <c:pt idx="3400">
                  <c:v>8.0489866666666678</c:v>
                </c:pt>
                <c:pt idx="3401">
                  <c:v>7.8937449999999965</c:v>
                </c:pt>
                <c:pt idx="3402">
                  <c:v>7.9196866666666663</c:v>
                </c:pt>
                <c:pt idx="3403">
                  <c:v>7.9128408333333375</c:v>
                </c:pt>
                <c:pt idx="3404">
                  <c:v>8.9669991666666728</c:v>
                </c:pt>
                <c:pt idx="3405">
                  <c:v>8.386562500000009</c:v>
                </c:pt>
                <c:pt idx="3406">
                  <c:v>8.3903075000000005</c:v>
                </c:pt>
                <c:pt idx="3407">
                  <c:v>8.4719450000000016</c:v>
                </c:pt>
                <c:pt idx="3408">
                  <c:v>8.1772858333333307</c:v>
                </c:pt>
                <c:pt idx="3409">
                  <c:v>8.5875541666666706</c:v>
                </c:pt>
                <c:pt idx="3410">
                  <c:v>8.1879166666666663</c:v>
                </c:pt>
                <c:pt idx="3411">
                  <c:v>7.9238541666666675</c:v>
                </c:pt>
                <c:pt idx="3412">
                  <c:v>8.2502416666666658</c:v>
                </c:pt>
                <c:pt idx="3413">
                  <c:v>7.6940133333333316</c:v>
                </c:pt>
                <c:pt idx="3414">
                  <c:v>8.0869858333333404</c:v>
                </c:pt>
                <c:pt idx="3415">
                  <c:v>8.0536616666666667</c:v>
                </c:pt>
                <c:pt idx="3416">
                  <c:v>8.3752316666666751</c:v>
                </c:pt>
                <c:pt idx="3417">
                  <c:v>7.7697816666666668</c:v>
                </c:pt>
                <c:pt idx="3418">
                  <c:v>8.4971483333333335</c:v>
                </c:pt>
                <c:pt idx="3419">
                  <c:v>8.4110766666666716</c:v>
                </c:pt>
                <c:pt idx="3420">
                  <c:v>7.7250074999999985</c:v>
                </c:pt>
                <c:pt idx="3421">
                  <c:v>7.949393333333342</c:v>
                </c:pt>
                <c:pt idx="3422">
                  <c:v>8.0374133333333333</c:v>
                </c:pt>
                <c:pt idx="3423">
                  <c:v>7.8679933333333336</c:v>
                </c:pt>
                <c:pt idx="3424">
                  <c:v>8.2432499999999997</c:v>
                </c:pt>
                <c:pt idx="3425">
                  <c:v>7.8969999999999985</c:v>
                </c:pt>
                <c:pt idx="3426">
                  <c:v>8.1859575000000024</c:v>
                </c:pt>
                <c:pt idx="3427">
                  <c:v>7.7791691666666711</c:v>
                </c:pt>
                <c:pt idx="3428">
                  <c:v>7.676682500000001</c:v>
                </c:pt>
                <c:pt idx="3429">
                  <c:v>8.0216908333333325</c:v>
                </c:pt>
                <c:pt idx="3430">
                  <c:v>8.2886724999999988</c:v>
                </c:pt>
                <c:pt idx="3431">
                  <c:v>8.1799691666666661</c:v>
                </c:pt>
                <c:pt idx="3432">
                  <c:v>8.0458600000000029</c:v>
                </c:pt>
                <c:pt idx="3433">
                  <c:v>8.6341591666666631</c:v>
                </c:pt>
                <c:pt idx="3434">
                  <c:v>7.6571866666666599</c:v>
                </c:pt>
                <c:pt idx="3435">
                  <c:v>7.7971958333333315</c:v>
                </c:pt>
                <c:pt idx="3436">
                  <c:v>7.9198708333333334</c:v>
                </c:pt>
                <c:pt idx="3437">
                  <c:v>7.6021791666666667</c:v>
                </c:pt>
                <c:pt idx="3438">
                  <c:v>8.1243249999999971</c:v>
                </c:pt>
                <c:pt idx="3439">
                  <c:v>8.0818591666666677</c:v>
                </c:pt>
                <c:pt idx="3440">
                  <c:v>9.3452516666666678</c:v>
                </c:pt>
                <c:pt idx="3441">
                  <c:v>8.4431258333333332</c:v>
                </c:pt>
                <c:pt idx="3442">
                  <c:v>8.3536383333333415</c:v>
                </c:pt>
                <c:pt idx="3443">
                  <c:v>8.2982666666666649</c:v>
                </c:pt>
                <c:pt idx="3444">
                  <c:v>8.2400358333333337</c:v>
                </c:pt>
                <c:pt idx="3445">
                  <c:v>7.6190291666666674</c:v>
                </c:pt>
                <c:pt idx="3446">
                  <c:v>9.0356966666666771</c:v>
                </c:pt>
                <c:pt idx="3447">
                  <c:v>7.7331441666666674</c:v>
                </c:pt>
                <c:pt idx="3448">
                  <c:v>7.5888916666666679</c:v>
                </c:pt>
                <c:pt idx="3449">
                  <c:v>8.5611741666666674</c:v>
                </c:pt>
                <c:pt idx="3450">
                  <c:v>8.7439908333333332</c:v>
                </c:pt>
                <c:pt idx="3451">
                  <c:v>8.5454841666666752</c:v>
                </c:pt>
                <c:pt idx="3452">
                  <c:v>8.1343566666666671</c:v>
                </c:pt>
                <c:pt idx="3453">
                  <c:v>7.7018758333333386</c:v>
                </c:pt>
                <c:pt idx="3454">
                  <c:v>8.41465</c:v>
                </c:pt>
                <c:pt idx="3455">
                  <c:v>8.5972958333333338</c:v>
                </c:pt>
                <c:pt idx="3456">
                  <c:v>7.8528799999999963</c:v>
                </c:pt>
                <c:pt idx="3457">
                  <c:v>7.9587324999999991</c:v>
                </c:pt>
                <c:pt idx="3458">
                  <c:v>8.161858333333333</c:v>
                </c:pt>
                <c:pt idx="3459">
                  <c:v>8.6770383333333321</c:v>
                </c:pt>
                <c:pt idx="3460">
                  <c:v>8.5309858333333324</c:v>
                </c:pt>
                <c:pt idx="3461">
                  <c:v>8.1107733333333289</c:v>
                </c:pt>
                <c:pt idx="3462">
                  <c:v>8.5943766666666672</c:v>
                </c:pt>
                <c:pt idx="3463">
                  <c:v>7.8768866666666675</c:v>
                </c:pt>
                <c:pt idx="3464">
                  <c:v>8.4494533333333326</c:v>
                </c:pt>
                <c:pt idx="3465">
                  <c:v>8.1727891666666768</c:v>
                </c:pt>
                <c:pt idx="3466">
                  <c:v>7.6746883333333331</c:v>
                </c:pt>
                <c:pt idx="3467">
                  <c:v>7.7276050000000005</c:v>
                </c:pt>
                <c:pt idx="3468">
                  <c:v>8.1211558333333329</c:v>
                </c:pt>
                <c:pt idx="3469">
                  <c:v>7.7897983333333425</c:v>
                </c:pt>
                <c:pt idx="3470">
                  <c:v>8.0044241666666665</c:v>
                </c:pt>
                <c:pt idx="3471">
                  <c:v>8.7020950000000017</c:v>
                </c:pt>
                <c:pt idx="3472">
                  <c:v>7.9954333333333389</c:v>
                </c:pt>
                <c:pt idx="3473">
                  <c:v>8.3216991666666704</c:v>
                </c:pt>
                <c:pt idx="3474">
                  <c:v>8.9328541666666705</c:v>
                </c:pt>
                <c:pt idx="3475">
                  <c:v>8.5797616666666698</c:v>
                </c:pt>
                <c:pt idx="3476">
                  <c:v>7.7609824999999972</c:v>
                </c:pt>
                <c:pt idx="3477">
                  <c:v>8.2353166666666677</c:v>
                </c:pt>
                <c:pt idx="3478">
                  <c:v>8.6531625000000005</c:v>
                </c:pt>
                <c:pt idx="3479">
                  <c:v>8.627174166666661</c:v>
                </c:pt>
                <c:pt idx="3480">
                  <c:v>8.0691308333333396</c:v>
                </c:pt>
                <c:pt idx="3481">
                  <c:v>8.5073791666666629</c:v>
                </c:pt>
                <c:pt idx="3482">
                  <c:v>9.2974416666666677</c:v>
                </c:pt>
                <c:pt idx="3483">
                  <c:v>7.8393783333333396</c:v>
                </c:pt>
                <c:pt idx="3484">
                  <c:v>7.9557891666666674</c:v>
                </c:pt>
                <c:pt idx="3485">
                  <c:v>8.3271800000000002</c:v>
                </c:pt>
                <c:pt idx="3486">
                  <c:v>7.7021924999999989</c:v>
                </c:pt>
                <c:pt idx="3487">
                  <c:v>8.6852958333333348</c:v>
                </c:pt>
                <c:pt idx="3488">
                  <c:v>8.194090000000001</c:v>
                </c:pt>
                <c:pt idx="3489">
                  <c:v>7.9163608333333393</c:v>
                </c:pt>
                <c:pt idx="3490">
                  <c:v>8.2373324999999991</c:v>
                </c:pt>
                <c:pt idx="3491">
                  <c:v>7.9247366666666643</c:v>
                </c:pt>
                <c:pt idx="3492">
                  <c:v>8.2872908333333335</c:v>
                </c:pt>
                <c:pt idx="3493">
                  <c:v>7.8483125000000005</c:v>
                </c:pt>
                <c:pt idx="3494">
                  <c:v>8.0406300000000002</c:v>
                </c:pt>
                <c:pt idx="3495">
                  <c:v>7.7955949999999961</c:v>
                </c:pt>
                <c:pt idx="3496">
                  <c:v>8.5204291666666663</c:v>
                </c:pt>
                <c:pt idx="3497">
                  <c:v>8.5122441666666706</c:v>
                </c:pt>
                <c:pt idx="3498">
                  <c:v>8.0445483333333332</c:v>
                </c:pt>
                <c:pt idx="3499">
                  <c:v>8.0641441666666704</c:v>
                </c:pt>
                <c:pt idx="3500">
                  <c:v>8.0616866666666755</c:v>
                </c:pt>
                <c:pt idx="3501">
                  <c:v>7.9848599999999985</c:v>
                </c:pt>
                <c:pt idx="3502">
                  <c:v>7.4070533333333373</c:v>
                </c:pt>
                <c:pt idx="3503">
                  <c:v>8.4026150000000008</c:v>
                </c:pt>
                <c:pt idx="3504">
                  <c:v>7.7899158333333354</c:v>
                </c:pt>
                <c:pt idx="3505">
                  <c:v>8.5742808333333347</c:v>
                </c:pt>
                <c:pt idx="3506">
                  <c:v>7.5161166666666617</c:v>
                </c:pt>
                <c:pt idx="3507">
                  <c:v>7.9295066666666676</c:v>
                </c:pt>
                <c:pt idx="3508">
                  <c:v>8.2001083333333309</c:v>
                </c:pt>
                <c:pt idx="3509">
                  <c:v>8.6698666666666728</c:v>
                </c:pt>
                <c:pt idx="3510">
                  <c:v>7.9277741666666666</c:v>
                </c:pt>
                <c:pt idx="3511">
                  <c:v>7.6584491666666672</c:v>
                </c:pt>
                <c:pt idx="3512">
                  <c:v>8.0747850000000003</c:v>
                </c:pt>
                <c:pt idx="3513">
                  <c:v>8.6016441666666665</c:v>
                </c:pt>
                <c:pt idx="3514">
                  <c:v>8.0760483333333344</c:v>
                </c:pt>
                <c:pt idx="3515">
                  <c:v>8.6407274999999988</c:v>
                </c:pt>
                <c:pt idx="3516">
                  <c:v>7.8009483333333378</c:v>
                </c:pt>
                <c:pt idx="3517">
                  <c:v>8.4131425000000046</c:v>
                </c:pt>
                <c:pt idx="3518">
                  <c:v>7.9971816666666635</c:v>
                </c:pt>
                <c:pt idx="3519">
                  <c:v>8.260390000000001</c:v>
                </c:pt>
                <c:pt idx="3520">
                  <c:v>8.2359933333333331</c:v>
                </c:pt>
                <c:pt idx="3521">
                  <c:v>8.4060325000000073</c:v>
                </c:pt>
                <c:pt idx="3522">
                  <c:v>8.2136741666666673</c:v>
                </c:pt>
                <c:pt idx="3523">
                  <c:v>8.1787108333333318</c:v>
                </c:pt>
                <c:pt idx="3524">
                  <c:v>7.7615675000000017</c:v>
                </c:pt>
                <c:pt idx="3525">
                  <c:v>8.1598358333333412</c:v>
                </c:pt>
                <c:pt idx="3526">
                  <c:v>8.0729325000000092</c:v>
                </c:pt>
                <c:pt idx="3527">
                  <c:v>9.0889716666666605</c:v>
                </c:pt>
                <c:pt idx="3528">
                  <c:v>8.5394025000000067</c:v>
                </c:pt>
                <c:pt idx="3529">
                  <c:v>8.0765933333333368</c:v>
                </c:pt>
                <c:pt idx="3530">
                  <c:v>9.0260675000000017</c:v>
                </c:pt>
                <c:pt idx="3531">
                  <c:v>8.2547308333333422</c:v>
                </c:pt>
                <c:pt idx="3532">
                  <c:v>7.9958341666666604</c:v>
                </c:pt>
                <c:pt idx="3533">
                  <c:v>7.6616866666666645</c:v>
                </c:pt>
                <c:pt idx="3534">
                  <c:v>7.8327724999999999</c:v>
                </c:pt>
                <c:pt idx="3535">
                  <c:v>8.1565933333333405</c:v>
                </c:pt>
                <c:pt idx="3536">
                  <c:v>7.3847049999999959</c:v>
                </c:pt>
                <c:pt idx="3537">
                  <c:v>8.6560775000000003</c:v>
                </c:pt>
                <c:pt idx="3538">
                  <c:v>9.0983274999999999</c:v>
                </c:pt>
                <c:pt idx="3539">
                  <c:v>8.1684591666666666</c:v>
                </c:pt>
                <c:pt idx="3540">
                  <c:v>7.6570383333333325</c:v>
                </c:pt>
                <c:pt idx="3541">
                  <c:v>8.4193083333333334</c:v>
                </c:pt>
                <c:pt idx="3542">
                  <c:v>7.7645958333333285</c:v>
                </c:pt>
                <c:pt idx="3543">
                  <c:v>7.7805891666666662</c:v>
                </c:pt>
                <c:pt idx="3544">
                  <c:v>7.7543249999999952</c:v>
                </c:pt>
                <c:pt idx="3545">
                  <c:v>8.1019433333333311</c:v>
                </c:pt>
                <c:pt idx="3546">
                  <c:v>8.1750958333333408</c:v>
                </c:pt>
                <c:pt idx="3547">
                  <c:v>8.295024166666666</c:v>
                </c:pt>
                <c:pt idx="3548">
                  <c:v>7.7765916666666683</c:v>
                </c:pt>
                <c:pt idx="3549">
                  <c:v>8.2953174999999995</c:v>
                </c:pt>
                <c:pt idx="3550">
                  <c:v>8.4702616666666675</c:v>
                </c:pt>
                <c:pt idx="3551">
                  <c:v>7.8230949999999959</c:v>
                </c:pt>
                <c:pt idx="3552">
                  <c:v>7.9465249999999985</c:v>
                </c:pt>
                <c:pt idx="3553">
                  <c:v>8.8382524999999994</c:v>
                </c:pt>
                <c:pt idx="3554">
                  <c:v>8.0146825000000028</c:v>
                </c:pt>
                <c:pt idx="3555">
                  <c:v>8.5266375000000068</c:v>
                </c:pt>
                <c:pt idx="3556">
                  <c:v>8.2480049999999991</c:v>
                </c:pt>
                <c:pt idx="3557">
                  <c:v>8.4549941666666708</c:v>
                </c:pt>
                <c:pt idx="3558">
                  <c:v>8.3669750000000018</c:v>
                </c:pt>
                <c:pt idx="3559">
                  <c:v>8.0780033333333332</c:v>
                </c:pt>
                <c:pt idx="3560">
                  <c:v>8.3768783333333356</c:v>
                </c:pt>
                <c:pt idx="3561">
                  <c:v>8.0157491666666747</c:v>
                </c:pt>
                <c:pt idx="3562">
                  <c:v>8.5437541666666696</c:v>
                </c:pt>
                <c:pt idx="3563">
                  <c:v>8.1864025000000087</c:v>
                </c:pt>
                <c:pt idx="3564">
                  <c:v>8.5208141666666677</c:v>
                </c:pt>
                <c:pt idx="3565">
                  <c:v>7.9237650000000004</c:v>
                </c:pt>
                <c:pt idx="3566">
                  <c:v>8.5666158333333442</c:v>
                </c:pt>
                <c:pt idx="3567">
                  <c:v>8.1821591666666666</c:v>
                </c:pt>
                <c:pt idx="3568">
                  <c:v>8.8608708333333368</c:v>
                </c:pt>
                <c:pt idx="3569">
                  <c:v>8.6214316666666644</c:v>
                </c:pt>
                <c:pt idx="3570">
                  <c:v>8.0794733333333326</c:v>
                </c:pt>
                <c:pt idx="3571">
                  <c:v>7.9179566666666616</c:v>
                </c:pt>
                <c:pt idx="3572">
                  <c:v>8.54641916666667</c:v>
                </c:pt>
                <c:pt idx="3573">
                  <c:v>8.391350000000001</c:v>
                </c:pt>
                <c:pt idx="3574">
                  <c:v>8.563371666666665</c:v>
                </c:pt>
                <c:pt idx="3575">
                  <c:v>8.0667958333333392</c:v>
                </c:pt>
                <c:pt idx="3576">
                  <c:v>7.7746058333333323</c:v>
                </c:pt>
                <c:pt idx="3577">
                  <c:v>7.3533408333333332</c:v>
                </c:pt>
                <c:pt idx="3578">
                  <c:v>7.920564166666666</c:v>
                </c:pt>
                <c:pt idx="3579">
                  <c:v>8.6482174999999959</c:v>
                </c:pt>
                <c:pt idx="3580">
                  <c:v>8.2154950000000024</c:v>
                </c:pt>
                <c:pt idx="3581">
                  <c:v>7.8462183333333382</c:v>
                </c:pt>
                <c:pt idx="3582">
                  <c:v>8.446909166666666</c:v>
                </c:pt>
                <c:pt idx="3583">
                  <c:v>7.8749566666666633</c:v>
                </c:pt>
                <c:pt idx="3584">
                  <c:v>8.6213558333333289</c:v>
                </c:pt>
                <c:pt idx="3585">
                  <c:v>7.6256233333333334</c:v>
                </c:pt>
                <c:pt idx="3586">
                  <c:v>8.2541633333333309</c:v>
                </c:pt>
                <c:pt idx="3587">
                  <c:v>7.4470141666666665</c:v>
                </c:pt>
                <c:pt idx="3588">
                  <c:v>7.8388008333333339</c:v>
                </c:pt>
                <c:pt idx="3589">
                  <c:v>8.2185383333333331</c:v>
                </c:pt>
                <c:pt idx="3590">
                  <c:v>8.1582325000000022</c:v>
                </c:pt>
                <c:pt idx="3591">
                  <c:v>7.2851583333333334</c:v>
                </c:pt>
                <c:pt idx="3592">
                  <c:v>8.505348333333334</c:v>
                </c:pt>
                <c:pt idx="3593">
                  <c:v>8.5456933333333325</c:v>
                </c:pt>
                <c:pt idx="3594">
                  <c:v>8.2390325000000022</c:v>
                </c:pt>
                <c:pt idx="3595">
                  <c:v>8.1641233333333272</c:v>
                </c:pt>
                <c:pt idx="3596">
                  <c:v>7.7523333333333371</c:v>
                </c:pt>
                <c:pt idx="3597">
                  <c:v>8.3902116666666675</c:v>
                </c:pt>
                <c:pt idx="3598">
                  <c:v>8.1341858333333352</c:v>
                </c:pt>
                <c:pt idx="3599">
                  <c:v>8.085723333333334</c:v>
                </c:pt>
                <c:pt idx="3600">
                  <c:v>7.5500758333333335</c:v>
                </c:pt>
                <c:pt idx="3601">
                  <c:v>7.8903033333333372</c:v>
                </c:pt>
                <c:pt idx="3602">
                  <c:v>8.0819599999999987</c:v>
                </c:pt>
                <c:pt idx="3603">
                  <c:v>8.4781808333333348</c:v>
                </c:pt>
                <c:pt idx="3604">
                  <c:v>7.9857991666666699</c:v>
                </c:pt>
                <c:pt idx="3605">
                  <c:v>8.8040983333333322</c:v>
                </c:pt>
                <c:pt idx="3606">
                  <c:v>8.2810608333333331</c:v>
                </c:pt>
                <c:pt idx="3607">
                  <c:v>8.3728958333333487</c:v>
                </c:pt>
                <c:pt idx="3608">
                  <c:v>8.1834733333333336</c:v>
                </c:pt>
                <c:pt idx="3609">
                  <c:v>8.5603266666666666</c:v>
                </c:pt>
                <c:pt idx="3610">
                  <c:v>8.2666158333333328</c:v>
                </c:pt>
                <c:pt idx="3611">
                  <c:v>7.8484650000000009</c:v>
                </c:pt>
                <c:pt idx="3612">
                  <c:v>8.325966666666675</c:v>
                </c:pt>
                <c:pt idx="3613">
                  <c:v>8.2618983333333329</c:v>
                </c:pt>
                <c:pt idx="3614">
                  <c:v>8.8501925000000092</c:v>
                </c:pt>
                <c:pt idx="3615">
                  <c:v>8.2362191666666682</c:v>
                </c:pt>
                <c:pt idx="3616">
                  <c:v>8.8606150000000028</c:v>
                </c:pt>
                <c:pt idx="3617">
                  <c:v>8.5084891666666724</c:v>
                </c:pt>
                <c:pt idx="3618">
                  <c:v>7.4919425000000004</c:v>
                </c:pt>
                <c:pt idx="3619">
                  <c:v>8.1602308333333404</c:v>
                </c:pt>
                <c:pt idx="3620">
                  <c:v>7.6269374999999959</c:v>
                </c:pt>
                <c:pt idx="3621">
                  <c:v>8.5283591666666609</c:v>
                </c:pt>
                <c:pt idx="3622">
                  <c:v>8.7073024999999991</c:v>
                </c:pt>
                <c:pt idx="3623">
                  <c:v>8.2301533333333232</c:v>
                </c:pt>
                <c:pt idx="3624">
                  <c:v>8.5925200000000004</c:v>
                </c:pt>
                <c:pt idx="3625">
                  <c:v>8.0455333333333368</c:v>
                </c:pt>
                <c:pt idx="3626">
                  <c:v>8.8291308333333394</c:v>
                </c:pt>
                <c:pt idx="3627">
                  <c:v>8.1804983333333325</c:v>
                </c:pt>
                <c:pt idx="3628">
                  <c:v>8.4559725000000068</c:v>
                </c:pt>
                <c:pt idx="3629">
                  <c:v>7.9107208333333334</c:v>
                </c:pt>
                <c:pt idx="3630">
                  <c:v>7.8488683333333373</c:v>
                </c:pt>
                <c:pt idx="3631">
                  <c:v>7.9537425000000024</c:v>
                </c:pt>
                <c:pt idx="3632">
                  <c:v>8.5921233333333316</c:v>
                </c:pt>
                <c:pt idx="3633">
                  <c:v>7.547874999999995</c:v>
                </c:pt>
                <c:pt idx="3634">
                  <c:v>7.7046183333333333</c:v>
                </c:pt>
                <c:pt idx="3635">
                  <c:v>7.9099250000000021</c:v>
                </c:pt>
                <c:pt idx="3636">
                  <c:v>8.6224141666666725</c:v>
                </c:pt>
                <c:pt idx="3637">
                  <c:v>8.6470433333333254</c:v>
                </c:pt>
                <c:pt idx="3638">
                  <c:v>8.1099800000000002</c:v>
                </c:pt>
                <c:pt idx="3639">
                  <c:v>8.142479166666666</c:v>
                </c:pt>
                <c:pt idx="3640">
                  <c:v>8.5823841666666727</c:v>
                </c:pt>
                <c:pt idx="3641">
                  <c:v>7.8076724999999998</c:v>
                </c:pt>
                <c:pt idx="3642">
                  <c:v>8.5665925000000076</c:v>
                </c:pt>
                <c:pt idx="3643">
                  <c:v>7.7544808333333295</c:v>
                </c:pt>
                <c:pt idx="3644">
                  <c:v>8.1386691666666682</c:v>
                </c:pt>
                <c:pt idx="3645">
                  <c:v>8.1391016666666669</c:v>
                </c:pt>
                <c:pt idx="3646">
                  <c:v>8.4408000000000012</c:v>
                </c:pt>
                <c:pt idx="3647">
                  <c:v>8.6012899999999988</c:v>
                </c:pt>
                <c:pt idx="3648">
                  <c:v>7.5987074999999988</c:v>
                </c:pt>
                <c:pt idx="3649">
                  <c:v>8.3643850000000022</c:v>
                </c:pt>
                <c:pt idx="3650">
                  <c:v>8.9569600000000005</c:v>
                </c:pt>
                <c:pt idx="3651">
                  <c:v>8.7973199999999991</c:v>
                </c:pt>
                <c:pt idx="3652">
                  <c:v>8.1162675000000011</c:v>
                </c:pt>
                <c:pt idx="3653">
                  <c:v>8.2456741666666673</c:v>
                </c:pt>
                <c:pt idx="3654">
                  <c:v>7.7320574999999989</c:v>
                </c:pt>
                <c:pt idx="3655">
                  <c:v>8.7251750000000001</c:v>
                </c:pt>
                <c:pt idx="3656">
                  <c:v>8.6956875000000071</c:v>
                </c:pt>
                <c:pt idx="3657">
                  <c:v>8.2413499999999988</c:v>
                </c:pt>
                <c:pt idx="3658">
                  <c:v>8.0380508333333314</c:v>
                </c:pt>
                <c:pt idx="3659">
                  <c:v>9.3643458333333367</c:v>
                </c:pt>
                <c:pt idx="3660">
                  <c:v>8.1149708333333255</c:v>
                </c:pt>
                <c:pt idx="3661">
                  <c:v>8.7705775000000017</c:v>
                </c:pt>
                <c:pt idx="3662">
                  <c:v>8.1973824999999998</c:v>
                </c:pt>
                <c:pt idx="3663">
                  <c:v>8.1717566666666706</c:v>
                </c:pt>
                <c:pt idx="3664">
                  <c:v>9.0489691666666605</c:v>
                </c:pt>
                <c:pt idx="3665">
                  <c:v>8.7953841666666648</c:v>
                </c:pt>
                <c:pt idx="3666">
                  <c:v>8.0395533333333358</c:v>
                </c:pt>
                <c:pt idx="3667">
                  <c:v>7.9797000000000029</c:v>
                </c:pt>
                <c:pt idx="3668">
                  <c:v>7.8996508333333333</c:v>
                </c:pt>
                <c:pt idx="3669">
                  <c:v>8.0014275000000001</c:v>
                </c:pt>
                <c:pt idx="3670">
                  <c:v>8.3417174999999997</c:v>
                </c:pt>
                <c:pt idx="3671">
                  <c:v>8.2738658333333337</c:v>
                </c:pt>
                <c:pt idx="3672">
                  <c:v>7.8652483333333381</c:v>
                </c:pt>
                <c:pt idx="3673">
                  <c:v>8.7120975000000005</c:v>
                </c:pt>
                <c:pt idx="3674">
                  <c:v>8.7792916666666674</c:v>
                </c:pt>
                <c:pt idx="3675">
                  <c:v>8.3018083333333337</c:v>
                </c:pt>
                <c:pt idx="3676">
                  <c:v>8.1719825000000004</c:v>
                </c:pt>
                <c:pt idx="3677">
                  <c:v>8.2353516666666682</c:v>
                </c:pt>
                <c:pt idx="3678">
                  <c:v>7.7042866666666665</c:v>
                </c:pt>
                <c:pt idx="3679">
                  <c:v>8.4045933333333327</c:v>
                </c:pt>
                <c:pt idx="3680">
                  <c:v>8.5013274999999986</c:v>
                </c:pt>
                <c:pt idx="3681">
                  <c:v>7.8655674999999974</c:v>
                </c:pt>
                <c:pt idx="3682">
                  <c:v>7.4573400000000012</c:v>
                </c:pt>
                <c:pt idx="3683">
                  <c:v>8.0847433333333338</c:v>
                </c:pt>
                <c:pt idx="3684">
                  <c:v>8.4336991666666705</c:v>
                </c:pt>
                <c:pt idx="3685">
                  <c:v>8.1255675000000007</c:v>
                </c:pt>
                <c:pt idx="3686">
                  <c:v>8.0643616666666684</c:v>
                </c:pt>
                <c:pt idx="3687">
                  <c:v>7.7911691666666698</c:v>
                </c:pt>
                <c:pt idx="3688">
                  <c:v>8.1467224999999992</c:v>
                </c:pt>
                <c:pt idx="3689">
                  <c:v>7.6710633333333407</c:v>
                </c:pt>
                <c:pt idx="3690">
                  <c:v>8.0240858333333325</c:v>
                </c:pt>
                <c:pt idx="3691">
                  <c:v>7.8896041666666683</c:v>
                </c:pt>
                <c:pt idx="3692">
                  <c:v>8.4460333333333324</c:v>
                </c:pt>
                <c:pt idx="3693">
                  <c:v>8.3777066666666755</c:v>
                </c:pt>
                <c:pt idx="3694">
                  <c:v>8.0976291666666675</c:v>
                </c:pt>
                <c:pt idx="3695">
                  <c:v>8.2319741666666619</c:v>
                </c:pt>
                <c:pt idx="3696">
                  <c:v>7.8243299999999962</c:v>
                </c:pt>
                <c:pt idx="3697">
                  <c:v>8.4875008333333408</c:v>
                </c:pt>
                <c:pt idx="3698">
                  <c:v>7.7721741666666668</c:v>
                </c:pt>
                <c:pt idx="3699">
                  <c:v>8.8070000000000004</c:v>
                </c:pt>
                <c:pt idx="3700">
                  <c:v>7.5802225000000014</c:v>
                </c:pt>
                <c:pt idx="3701">
                  <c:v>8.2920933333333355</c:v>
                </c:pt>
                <c:pt idx="3702">
                  <c:v>8.0422883333333335</c:v>
                </c:pt>
                <c:pt idx="3703">
                  <c:v>8.6618825000000008</c:v>
                </c:pt>
                <c:pt idx="3704">
                  <c:v>8.0949283333333319</c:v>
                </c:pt>
                <c:pt idx="3705">
                  <c:v>7.9381625000000033</c:v>
                </c:pt>
                <c:pt idx="3706">
                  <c:v>8.6792083333333334</c:v>
                </c:pt>
                <c:pt idx="3707">
                  <c:v>7.9461208333333362</c:v>
                </c:pt>
                <c:pt idx="3708">
                  <c:v>7.5688599999999964</c:v>
                </c:pt>
                <c:pt idx="3709">
                  <c:v>8.085626666666677</c:v>
                </c:pt>
                <c:pt idx="3710">
                  <c:v>8.612347500000002</c:v>
                </c:pt>
                <c:pt idx="3711">
                  <c:v>8.2589241666666684</c:v>
                </c:pt>
                <c:pt idx="3712">
                  <c:v>8.9841741666666675</c:v>
                </c:pt>
                <c:pt idx="3713">
                  <c:v>8.4152400000000007</c:v>
                </c:pt>
                <c:pt idx="3714">
                  <c:v>8.6925725000000007</c:v>
                </c:pt>
                <c:pt idx="3715">
                  <c:v>8.725242500000002</c:v>
                </c:pt>
                <c:pt idx="3716">
                  <c:v>9.0060641666666665</c:v>
                </c:pt>
                <c:pt idx="3717">
                  <c:v>7.6875649999999958</c:v>
                </c:pt>
                <c:pt idx="3718">
                  <c:v>7.4829416666666653</c:v>
                </c:pt>
                <c:pt idx="3719">
                  <c:v>9.7224841666666748</c:v>
                </c:pt>
                <c:pt idx="3720">
                  <c:v>8.3562641666666728</c:v>
                </c:pt>
                <c:pt idx="3721">
                  <c:v>8.0701925000000028</c:v>
                </c:pt>
                <c:pt idx="3722">
                  <c:v>7.7786475000000026</c:v>
                </c:pt>
                <c:pt idx="3723">
                  <c:v>7.3664349999999947</c:v>
                </c:pt>
                <c:pt idx="3724">
                  <c:v>8.5913983333333253</c:v>
                </c:pt>
                <c:pt idx="3725">
                  <c:v>9.402020000000002</c:v>
                </c:pt>
                <c:pt idx="3726">
                  <c:v>7.8075633333333387</c:v>
                </c:pt>
                <c:pt idx="3727">
                  <c:v>7.9156658333333363</c:v>
                </c:pt>
                <c:pt idx="3728">
                  <c:v>8.3581291666666662</c:v>
                </c:pt>
                <c:pt idx="3729">
                  <c:v>7.9437666666666695</c:v>
                </c:pt>
                <c:pt idx="3730">
                  <c:v>8.2526316666666748</c:v>
                </c:pt>
                <c:pt idx="3731">
                  <c:v>8.3763941666666728</c:v>
                </c:pt>
                <c:pt idx="3732">
                  <c:v>8.1903608333333331</c:v>
                </c:pt>
                <c:pt idx="3733">
                  <c:v>8.4617725000000004</c:v>
                </c:pt>
                <c:pt idx="3734">
                  <c:v>8.5248675000000009</c:v>
                </c:pt>
                <c:pt idx="3735">
                  <c:v>8.4881891666666665</c:v>
                </c:pt>
                <c:pt idx="3736">
                  <c:v>8.6568825000000071</c:v>
                </c:pt>
                <c:pt idx="3737">
                  <c:v>7.820693333333339</c:v>
                </c:pt>
                <c:pt idx="3738">
                  <c:v>8.4203858333333326</c:v>
                </c:pt>
                <c:pt idx="3739">
                  <c:v>7.5889233333333381</c:v>
                </c:pt>
                <c:pt idx="3740">
                  <c:v>7.7813483333333417</c:v>
                </c:pt>
                <c:pt idx="3741">
                  <c:v>8.9554300000000158</c:v>
                </c:pt>
                <c:pt idx="3742">
                  <c:v>7.4767725000000027</c:v>
                </c:pt>
                <c:pt idx="3743">
                  <c:v>9.0069500000000016</c:v>
                </c:pt>
                <c:pt idx="3744">
                  <c:v>9.1672916666666655</c:v>
                </c:pt>
                <c:pt idx="3745">
                  <c:v>8.9828983333333348</c:v>
                </c:pt>
                <c:pt idx="3746">
                  <c:v>8.1063025000000017</c:v>
                </c:pt>
                <c:pt idx="3747">
                  <c:v>7.6231416666666645</c:v>
                </c:pt>
                <c:pt idx="3748">
                  <c:v>8.2797108333333345</c:v>
                </c:pt>
                <c:pt idx="3749">
                  <c:v>8.4135516666666668</c:v>
                </c:pt>
                <c:pt idx="3750">
                  <c:v>8.6963366666666708</c:v>
                </c:pt>
                <c:pt idx="3751">
                  <c:v>8.2095483333333323</c:v>
                </c:pt>
                <c:pt idx="3752">
                  <c:v>7.7178383333333338</c:v>
                </c:pt>
                <c:pt idx="3753">
                  <c:v>7.9419358333333374</c:v>
                </c:pt>
                <c:pt idx="3754">
                  <c:v>8.1139925000000002</c:v>
                </c:pt>
                <c:pt idx="3755">
                  <c:v>7.9890558333333352</c:v>
                </c:pt>
                <c:pt idx="3756">
                  <c:v>8.3930025000000068</c:v>
                </c:pt>
                <c:pt idx="3757">
                  <c:v>8.3065041666666755</c:v>
                </c:pt>
                <c:pt idx="3758">
                  <c:v>8.0390025000000005</c:v>
                </c:pt>
                <c:pt idx="3759">
                  <c:v>8.2416216666666582</c:v>
                </c:pt>
                <c:pt idx="3760">
                  <c:v>8.3036216666666665</c:v>
                </c:pt>
                <c:pt idx="3761">
                  <c:v>8.6010316666666657</c:v>
                </c:pt>
                <c:pt idx="3762">
                  <c:v>8.6643533333333309</c:v>
                </c:pt>
                <c:pt idx="3763">
                  <c:v>8.6817941666666698</c:v>
                </c:pt>
                <c:pt idx="3764">
                  <c:v>7.8532708333333332</c:v>
                </c:pt>
                <c:pt idx="3765">
                  <c:v>8.0591641666666725</c:v>
                </c:pt>
                <c:pt idx="3766">
                  <c:v>8.4075391666666768</c:v>
                </c:pt>
                <c:pt idx="3767">
                  <c:v>8.2297550000000008</c:v>
                </c:pt>
                <c:pt idx="3768">
                  <c:v>7.7636241666666654</c:v>
                </c:pt>
                <c:pt idx="3769">
                  <c:v>9.6797216666666674</c:v>
                </c:pt>
                <c:pt idx="3770">
                  <c:v>8.2522625000000005</c:v>
                </c:pt>
                <c:pt idx="3771">
                  <c:v>8.4138533333333321</c:v>
                </c:pt>
                <c:pt idx="3772">
                  <c:v>8.7563783333333269</c:v>
                </c:pt>
                <c:pt idx="3773">
                  <c:v>7.9411266666666664</c:v>
                </c:pt>
                <c:pt idx="3774">
                  <c:v>7.8813741666666663</c:v>
                </c:pt>
                <c:pt idx="3775">
                  <c:v>7.9605841666666635</c:v>
                </c:pt>
                <c:pt idx="3776">
                  <c:v>8.6077233333333236</c:v>
                </c:pt>
                <c:pt idx="3777">
                  <c:v>8.4624766666666762</c:v>
                </c:pt>
                <c:pt idx="3778">
                  <c:v>8.5800025000000026</c:v>
                </c:pt>
                <c:pt idx="3779">
                  <c:v>8.5197008333333368</c:v>
                </c:pt>
                <c:pt idx="3780">
                  <c:v>8.2713341666666675</c:v>
                </c:pt>
                <c:pt idx="3781">
                  <c:v>7.6789958333333317</c:v>
                </c:pt>
                <c:pt idx="3782">
                  <c:v>7.5974708333333325</c:v>
                </c:pt>
                <c:pt idx="3783">
                  <c:v>7.9673074999999995</c:v>
                </c:pt>
                <c:pt idx="3784">
                  <c:v>8.5938500000000015</c:v>
                </c:pt>
                <c:pt idx="3785">
                  <c:v>7.883470833333333</c:v>
                </c:pt>
                <c:pt idx="3786">
                  <c:v>8.2222475000000017</c:v>
                </c:pt>
                <c:pt idx="3787">
                  <c:v>8.2817150000000002</c:v>
                </c:pt>
                <c:pt idx="3788">
                  <c:v>8.3002766666666705</c:v>
                </c:pt>
                <c:pt idx="3789">
                  <c:v>8.0874875000000088</c:v>
                </c:pt>
                <c:pt idx="3790">
                  <c:v>8.212553333333334</c:v>
                </c:pt>
                <c:pt idx="3791">
                  <c:v>7.5441316666666616</c:v>
                </c:pt>
                <c:pt idx="3792">
                  <c:v>8.4567650000000025</c:v>
                </c:pt>
                <c:pt idx="3793">
                  <c:v>8.4660391666666772</c:v>
                </c:pt>
                <c:pt idx="3794">
                  <c:v>8.1635150000000021</c:v>
                </c:pt>
                <c:pt idx="3795">
                  <c:v>7.9945766666666636</c:v>
                </c:pt>
                <c:pt idx="3796">
                  <c:v>8.4578183333333357</c:v>
                </c:pt>
                <c:pt idx="3797">
                  <c:v>7.912746666666667</c:v>
                </c:pt>
                <c:pt idx="3798">
                  <c:v>8.2764916666666668</c:v>
                </c:pt>
                <c:pt idx="3799">
                  <c:v>8.4697158333333409</c:v>
                </c:pt>
                <c:pt idx="3800">
                  <c:v>8.1096675000000005</c:v>
                </c:pt>
                <c:pt idx="3801">
                  <c:v>8.4099275000000002</c:v>
                </c:pt>
                <c:pt idx="3802">
                  <c:v>8.2931733333333266</c:v>
                </c:pt>
                <c:pt idx="3803">
                  <c:v>7.9032958333333365</c:v>
                </c:pt>
                <c:pt idx="3804">
                  <c:v>7.44924416666667</c:v>
                </c:pt>
                <c:pt idx="3805">
                  <c:v>8.3860200000000003</c:v>
                </c:pt>
                <c:pt idx="3806">
                  <c:v>8.0089300000000012</c:v>
                </c:pt>
                <c:pt idx="3807">
                  <c:v>7.9684566666666656</c:v>
                </c:pt>
                <c:pt idx="3808">
                  <c:v>7.8517916666666663</c:v>
                </c:pt>
                <c:pt idx="3809">
                  <c:v>8.0847808333333404</c:v>
                </c:pt>
                <c:pt idx="3810">
                  <c:v>8.0227200000000014</c:v>
                </c:pt>
                <c:pt idx="3811">
                  <c:v>8.0323791666666651</c:v>
                </c:pt>
                <c:pt idx="3812">
                  <c:v>8.1059083333333337</c:v>
                </c:pt>
                <c:pt idx="3813">
                  <c:v>8.3840500000000002</c:v>
                </c:pt>
                <c:pt idx="3814">
                  <c:v>8.3758441666666759</c:v>
                </c:pt>
                <c:pt idx="3815">
                  <c:v>8.4735533333333368</c:v>
                </c:pt>
                <c:pt idx="3816">
                  <c:v>8.1608516666666677</c:v>
                </c:pt>
                <c:pt idx="3817">
                  <c:v>8.5216200000000004</c:v>
                </c:pt>
                <c:pt idx="3818">
                  <c:v>8.0562550000000037</c:v>
                </c:pt>
                <c:pt idx="3819">
                  <c:v>7.6263899999999962</c:v>
                </c:pt>
                <c:pt idx="3820">
                  <c:v>8.3575275000000069</c:v>
                </c:pt>
                <c:pt idx="3821">
                  <c:v>8.5448941666666656</c:v>
                </c:pt>
                <c:pt idx="3822">
                  <c:v>7.7062475000000035</c:v>
                </c:pt>
                <c:pt idx="3823">
                  <c:v>8.4187825000000007</c:v>
                </c:pt>
                <c:pt idx="3824">
                  <c:v>7.9794399999999994</c:v>
                </c:pt>
                <c:pt idx="3825">
                  <c:v>8.9099141666666668</c:v>
                </c:pt>
                <c:pt idx="3826">
                  <c:v>8.3433666666666664</c:v>
                </c:pt>
                <c:pt idx="3827">
                  <c:v>8.3355733333333344</c:v>
                </c:pt>
                <c:pt idx="3828">
                  <c:v>8.1418683333333242</c:v>
                </c:pt>
                <c:pt idx="3829">
                  <c:v>8.0604900000000068</c:v>
                </c:pt>
                <c:pt idx="3830">
                  <c:v>8.0794525000000093</c:v>
                </c:pt>
                <c:pt idx="3831">
                  <c:v>8.7001833333333334</c:v>
                </c:pt>
                <c:pt idx="3832">
                  <c:v>8.0439900000000009</c:v>
                </c:pt>
                <c:pt idx="3833">
                  <c:v>8.3224666666666778</c:v>
                </c:pt>
                <c:pt idx="3834">
                  <c:v>7.4376866666666679</c:v>
                </c:pt>
                <c:pt idx="3835">
                  <c:v>7.9473141666666685</c:v>
                </c:pt>
                <c:pt idx="3836">
                  <c:v>8.2222158333333333</c:v>
                </c:pt>
                <c:pt idx="3837">
                  <c:v>7.9821574999999987</c:v>
                </c:pt>
                <c:pt idx="3838">
                  <c:v>7.7975533333333376</c:v>
                </c:pt>
                <c:pt idx="3839">
                  <c:v>8.4329275000000017</c:v>
                </c:pt>
                <c:pt idx="3840">
                  <c:v>8.2761166666666668</c:v>
                </c:pt>
                <c:pt idx="3841">
                  <c:v>8.3319958333333322</c:v>
                </c:pt>
                <c:pt idx="3842">
                  <c:v>7.9499675000000014</c:v>
                </c:pt>
                <c:pt idx="3843">
                  <c:v>8.0506375000000094</c:v>
                </c:pt>
                <c:pt idx="3844">
                  <c:v>8.2692108333333323</c:v>
                </c:pt>
                <c:pt idx="3845">
                  <c:v>8.4459008333333347</c:v>
                </c:pt>
                <c:pt idx="3846">
                  <c:v>8.0317491666666641</c:v>
                </c:pt>
                <c:pt idx="3847">
                  <c:v>7.7157633333333377</c:v>
                </c:pt>
                <c:pt idx="3848">
                  <c:v>8.5908641666666661</c:v>
                </c:pt>
                <c:pt idx="3849">
                  <c:v>7.9055700000000009</c:v>
                </c:pt>
                <c:pt idx="3850">
                  <c:v>8.4007500000000004</c:v>
                </c:pt>
                <c:pt idx="3851">
                  <c:v>8.5635775000000027</c:v>
                </c:pt>
                <c:pt idx="3852">
                  <c:v>7.8355991666666664</c:v>
                </c:pt>
                <c:pt idx="3853">
                  <c:v>8.184917500000001</c:v>
                </c:pt>
                <c:pt idx="3854">
                  <c:v>8.3835200000000007</c:v>
                </c:pt>
                <c:pt idx="3855">
                  <c:v>8.6982858333333315</c:v>
                </c:pt>
                <c:pt idx="3856">
                  <c:v>8.3484791666666656</c:v>
                </c:pt>
                <c:pt idx="3857">
                  <c:v>8.2396708333333333</c:v>
                </c:pt>
                <c:pt idx="3858">
                  <c:v>8.0393508333333354</c:v>
                </c:pt>
                <c:pt idx="3859">
                  <c:v>8.7965933333333322</c:v>
                </c:pt>
                <c:pt idx="3860">
                  <c:v>8.1839250000000003</c:v>
                </c:pt>
                <c:pt idx="3861">
                  <c:v>8.6090358333333388</c:v>
                </c:pt>
                <c:pt idx="3862">
                  <c:v>8.6046316666666645</c:v>
                </c:pt>
                <c:pt idx="3863">
                  <c:v>8.1121466666666731</c:v>
                </c:pt>
                <c:pt idx="3864">
                  <c:v>8.3310758333333332</c:v>
                </c:pt>
                <c:pt idx="3865">
                  <c:v>7.9148566666666618</c:v>
                </c:pt>
                <c:pt idx="3866">
                  <c:v>8.9375266666666704</c:v>
                </c:pt>
                <c:pt idx="3867">
                  <c:v>7.8931049999999949</c:v>
                </c:pt>
                <c:pt idx="3868">
                  <c:v>8.4542808333333408</c:v>
                </c:pt>
                <c:pt idx="3869">
                  <c:v>8.3507558333333396</c:v>
                </c:pt>
                <c:pt idx="3870">
                  <c:v>7.9081850000000005</c:v>
                </c:pt>
                <c:pt idx="3871">
                  <c:v>9.4042041666666698</c:v>
                </c:pt>
                <c:pt idx="3872">
                  <c:v>7.6603933333333334</c:v>
                </c:pt>
                <c:pt idx="3873">
                  <c:v>8.6004841666666731</c:v>
                </c:pt>
                <c:pt idx="3874">
                  <c:v>8.303417500000009</c:v>
                </c:pt>
                <c:pt idx="3875">
                  <c:v>7.5236033333333383</c:v>
                </c:pt>
                <c:pt idx="3876">
                  <c:v>8.1438541666666673</c:v>
                </c:pt>
                <c:pt idx="3877">
                  <c:v>7.9680291666666694</c:v>
                </c:pt>
                <c:pt idx="3878">
                  <c:v>8.1747725000000013</c:v>
                </c:pt>
                <c:pt idx="3879">
                  <c:v>8.6271224999999987</c:v>
                </c:pt>
                <c:pt idx="3880">
                  <c:v>8.0966650000000016</c:v>
                </c:pt>
                <c:pt idx="3881">
                  <c:v>8.2491908333333352</c:v>
                </c:pt>
                <c:pt idx="3882">
                  <c:v>8.9130275000000001</c:v>
                </c:pt>
                <c:pt idx="3883">
                  <c:v>8.5773300000000017</c:v>
                </c:pt>
                <c:pt idx="3884">
                  <c:v>7.9101241666666668</c:v>
                </c:pt>
                <c:pt idx="3885">
                  <c:v>7.9878616666666673</c:v>
                </c:pt>
                <c:pt idx="3886">
                  <c:v>8.6431183333333319</c:v>
                </c:pt>
                <c:pt idx="3887">
                  <c:v>8.0061100000000014</c:v>
                </c:pt>
                <c:pt idx="3888">
                  <c:v>8.1015691666666658</c:v>
                </c:pt>
                <c:pt idx="3889">
                  <c:v>8.0720866666666762</c:v>
                </c:pt>
                <c:pt idx="3890">
                  <c:v>7.4072916666666684</c:v>
                </c:pt>
                <c:pt idx="3891">
                  <c:v>8.9534866666666808</c:v>
                </c:pt>
                <c:pt idx="3892">
                  <c:v>8.0116083333333332</c:v>
                </c:pt>
                <c:pt idx="3893">
                  <c:v>8.3986416666666663</c:v>
                </c:pt>
                <c:pt idx="3894">
                  <c:v>9.5866141666666724</c:v>
                </c:pt>
                <c:pt idx="3895">
                  <c:v>8.1109549999999988</c:v>
                </c:pt>
                <c:pt idx="3896">
                  <c:v>7.8671058333333299</c:v>
                </c:pt>
                <c:pt idx="3897">
                  <c:v>8.1378216666666603</c:v>
                </c:pt>
                <c:pt idx="3898">
                  <c:v>8.3950808333333455</c:v>
                </c:pt>
                <c:pt idx="3899">
                  <c:v>9.6925283333333301</c:v>
                </c:pt>
                <c:pt idx="3900">
                  <c:v>8.0144408333333406</c:v>
                </c:pt>
                <c:pt idx="3901">
                  <c:v>8.0616691666666664</c:v>
                </c:pt>
                <c:pt idx="3902">
                  <c:v>7.8989016666666645</c:v>
                </c:pt>
                <c:pt idx="3903">
                  <c:v>7.9032708333333384</c:v>
                </c:pt>
                <c:pt idx="3904">
                  <c:v>8.1489666666666629</c:v>
                </c:pt>
                <c:pt idx="3905">
                  <c:v>7.9729650000000012</c:v>
                </c:pt>
                <c:pt idx="3906">
                  <c:v>7.8842816666666655</c:v>
                </c:pt>
                <c:pt idx="3907">
                  <c:v>9.0253441666666703</c:v>
                </c:pt>
                <c:pt idx="3908">
                  <c:v>7.7787116666666662</c:v>
                </c:pt>
                <c:pt idx="3909">
                  <c:v>8.1435708333333334</c:v>
                </c:pt>
                <c:pt idx="3910">
                  <c:v>8.4615633333333342</c:v>
                </c:pt>
                <c:pt idx="3911">
                  <c:v>7.9693874999999998</c:v>
                </c:pt>
                <c:pt idx="3912">
                  <c:v>8.2556583333333347</c:v>
                </c:pt>
                <c:pt idx="3913">
                  <c:v>8.2819883333333273</c:v>
                </c:pt>
                <c:pt idx="3914">
                  <c:v>7.8661291666666679</c:v>
                </c:pt>
                <c:pt idx="3915">
                  <c:v>8.2005491666666668</c:v>
                </c:pt>
                <c:pt idx="3916">
                  <c:v>8.0521525000000072</c:v>
                </c:pt>
                <c:pt idx="3917">
                  <c:v>7.8655208333333348</c:v>
                </c:pt>
                <c:pt idx="3918">
                  <c:v>8.1754733333333345</c:v>
                </c:pt>
                <c:pt idx="3919">
                  <c:v>8.1832658333333352</c:v>
                </c:pt>
                <c:pt idx="3920">
                  <c:v>7.9264549999999963</c:v>
                </c:pt>
                <c:pt idx="3921">
                  <c:v>7.9913858333333332</c:v>
                </c:pt>
                <c:pt idx="3922">
                  <c:v>8.5690158333333368</c:v>
                </c:pt>
                <c:pt idx="3923">
                  <c:v>7.9581499999999998</c:v>
                </c:pt>
                <c:pt idx="3924">
                  <c:v>8.6505066666666774</c:v>
                </c:pt>
                <c:pt idx="3925">
                  <c:v>8.171266666666666</c:v>
                </c:pt>
                <c:pt idx="3926">
                  <c:v>7.717970833333335</c:v>
                </c:pt>
                <c:pt idx="3927">
                  <c:v>8.4191125000000024</c:v>
                </c:pt>
                <c:pt idx="3928">
                  <c:v>8.4359875000000066</c:v>
                </c:pt>
                <c:pt idx="3929">
                  <c:v>8.4367866666666735</c:v>
                </c:pt>
                <c:pt idx="3930">
                  <c:v>8.5477633333333252</c:v>
                </c:pt>
                <c:pt idx="3931">
                  <c:v>8.6912774999999982</c:v>
                </c:pt>
                <c:pt idx="3932">
                  <c:v>7.9972524999999992</c:v>
                </c:pt>
                <c:pt idx="3933">
                  <c:v>7.7395449999999997</c:v>
                </c:pt>
                <c:pt idx="3934">
                  <c:v>8.6361558333333335</c:v>
                </c:pt>
                <c:pt idx="3935">
                  <c:v>8.1684800000000024</c:v>
                </c:pt>
                <c:pt idx="3936">
                  <c:v>7.8800999999999997</c:v>
                </c:pt>
                <c:pt idx="3937">
                  <c:v>8.2081858333333333</c:v>
                </c:pt>
                <c:pt idx="3938">
                  <c:v>7.9890008333333373</c:v>
                </c:pt>
                <c:pt idx="3939">
                  <c:v>8.5745441666666729</c:v>
                </c:pt>
                <c:pt idx="3940">
                  <c:v>8.1201283333333265</c:v>
                </c:pt>
                <c:pt idx="3941">
                  <c:v>7.8173433333333371</c:v>
                </c:pt>
                <c:pt idx="3942">
                  <c:v>8.5499608333333352</c:v>
                </c:pt>
                <c:pt idx="3943">
                  <c:v>8.6095491666666728</c:v>
                </c:pt>
                <c:pt idx="3944">
                  <c:v>8.0171008333333322</c:v>
                </c:pt>
                <c:pt idx="3945">
                  <c:v>7.7528266666666665</c:v>
                </c:pt>
                <c:pt idx="3946">
                  <c:v>8.3847408333333409</c:v>
                </c:pt>
                <c:pt idx="3947">
                  <c:v>8.2690516666666678</c:v>
                </c:pt>
                <c:pt idx="3948">
                  <c:v>8.2056750000000012</c:v>
                </c:pt>
                <c:pt idx="3949">
                  <c:v>8.4386224999999992</c:v>
                </c:pt>
                <c:pt idx="3950">
                  <c:v>8.703360833333333</c:v>
                </c:pt>
                <c:pt idx="3951">
                  <c:v>9.081568333333335</c:v>
                </c:pt>
                <c:pt idx="3952">
                  <c:v>8.9854391666666782</c:v>
                </c:pt>
                <c:pt idx="3953">
                  <c:v>8.2922641666666674</c:v>
                </c:pt>
                <c:pt idx="3954">
                  <c:v>8.0478041666666655</c:v>
                </c:pt>
                <c:pt idx="3955">
                  <c:v>7.7699074999999995</c:v>
                </c:pt>
                <c:pt idx="3956">
                  <c:v>8.5375133333333331</c:v>
                </c:pt>
                <c:pt idx="3957">
                  <c:v>8.0843383333333314</c:v>
                </c:pt>
                <c:pt idx="3958">
                  <c:v>8.5651216666666716</c:v>
                </c:pt>
                <c:pt idx="3959">
                  <c:v>8.3090191666666708</c:v>
                </c:pt>
                <c:pt idx="3960">
                  <c:v>8.5575225000000028</c:v>
                </c:pt>
                <c:pt idx="3961">
                  <c:v>7.9174666666666669</c:v>
                </c:pt>
                <c:pt idx="3962">
                  <c:v>7.721998333333338</c:v>
                </c:pt>
                <c:pt idx="3963">
                  <c:v>8.0670016666666662</c:v>
                </c:pt>
                <c:pt idx="3964">
                  <c:v>8.3179025000000006</c:v>
                </c:pt>
                <c:pt idx="3965">
                  <c:v>7.7352366666666663</c:v>
                </c:pt>
                <c:pt idx="3966">
                  <c:v>7.814579999999995</c:v>
                </c:pt>
                <c:pt idx="3967">
                  <c:v>7.9511608333333381</c:v>
                </c:pt>
                <c:pt idx="3968">
                  <c:v>8.2735116666666677</c:v>
                </c:pt>
                <c:pt idx="3969">
                  <c:v>8.0659266666666749</c:v>
                </c:pt>
                <c:pt idx="3970">
                  <c:v>7.9100608333333362</c:v>
                </c:pt>
                <c:pt idx="3971">
                  <c:v>7.9818708333333372</c:v>
                </c:pt>
                <c:pt idx="3972">
                  <c:v>8.3364516666666706</c:v>
                </c:pt>
                <c:pt idx="3973">
                  <c:v>7.5535566666666645</c:v>
                </c:pt>
                <c:pt idx="3974">
                  <c:v>8.4681933333333337</c:v>
                </c:pt>
                <c:pt idx="3975">
                  <c:v>7.8402974999999984</c:v>
                </c:pt>
                <c:pt idx="3976">
                  <c:v>7.7286899999999985</c:v>
                </c:pt>
                <c:pt idx="3977">
                  <c:v>9.2952000000000012</c:v>
                </c:pt>
                <c:pt idx="3978">
                  <c:v>8.0221258333333321</c:v>
                </c:pt>
                <c:pt idx="3979">
                  <c:v>8.3092975000000067</c:v>
                </c:pt>
                <c:pt idx="3980">
                  <c:v>8.3736500000000067</c:v>
                </c:pt>
                <c:pt idx="3981">
                  <c:v>8.2322474999999997</c:v>
                </c:pt>
                <c:pt idx="3982">
                  <c:v>8.7610925000000002</c:v>
                </c:pt>
                <c:pt idx="3983">
                  <c:v>8.3772966666666751</c:v>
                </c:pt>
                <c:pt idx="3984">
                  <c:v>7.9777050000000003</c:v>
                </c:pt>
                <c:pt idx="3985">
                  <c:v>7.9110299999999993</c:v>
                </c:pt>
                <c:pt idx="3986">
                  <c:v>8.3798125000000088</c:v>
                </c:pt>
                <c:pt idx="3987">
                  <c:v>7.7789574999999997</c:v>
                </c:pt>
                <c:pt idx="3988">
                  <c:v>8.6981516666666607</c:v>
                </c:pt>
                <c:pt idx="3989">
                  <c:v>8.1267833333333357</c:v>
                </c:pt>
                <c:pt idx="3990">
                  <c:v>8.3462566666666724</c:v>
                </c:pt>
                <c:pt idx="3991">
                  <c:v>7.8845083333333328</c:v>
                </c:pt>
                <c:pt idx="3992">
                  <c:v>8.7613174999999988</c:v>
                </c:pt>
                <c:pt idx="3993">
                  <c:v>8.186238333333332</c:v>
                </c:pt>
                <c:pt idx="3994">
                  <c:v>7.9102825000000001</c:v>
                </c:pt>
                <c:pt idx="3995">
                  <c:v>8.3129308333333451</c:v>
                </c:pt>
                <c:pt idx="3996">
                  <c:v>8.3097091666666749</c:v>
                </c:pt>
                <c:pt idx="3997">
                  <c:v>8.1115141666666677</c:v>
                </c:pt>
                <c:pt idx="3998">
                  <c:v>7.8131191666666666</c:v>
                </c:pt>
                <c:pt idx="3999">
                  <c:v>8.0442091666666649</c:v>
                </c:pt>
                <c:pt idx="4000">
                  <c:v>8.5506458333333413</c:v>
                </c:pt>
                <c:pt idx="4001">
                  <c:v>8.0566791666666706</c:v>
                </c:pt>
                <c:pt idx="4002">
                  <c:v>8.044173333333319</c:v>
                </c:pt>
                <c:pt idx="4003">
                  <c:v>7.6992966666666662</c:v>
                </c:pt>
                <c:pt idx="4004">
                  <c:v>7.8327824999999995</c:v>
                </c:pt>
                <c:pt idx="4005">
                  <c:v>8.9974758333333327</c:v>
                </c:pt>
                <c:pt idx="4006">
                  <c:v>8.1036633333333352</c:v>
                </c:pt>
                <c:pt idx="4007">
                  <c:v>8.0205725000000001</c:v>
                </c:pt>
                <c:pt idx="4008">
                  <c:v>8.4168600000000016</c:v>
                </c:pt>
                <c:pt idx="4009">
                  <c:v>8.1123858333333327</c:v>
                </c:pt>
                <c:pt idx="4010">
                  <c:v>7.7717966666666713</c:v>
                </c:pt>
                <c:pt idx="4011">
                  <c:v>8.9382025000000009</c:v>
                </c:pt>
                <c:pt idx="4012">
                  <c:v>8.8554808333333543</c:v>
                </c:pt>
                <c:pt idx="4013">
                  <c:v>8.3282608333333332</c:v>
                </c:pt>
                <c:pt idx="4014">
                  <c:v>9.0846500000000017</c:v>
                </c:pt>
                <c:pt idx="4015">
                  <c:v>7.7688874999999955</c:v>
                </c:pt>
                <c:pt idx="4016">
                  <c:v>7.8696100000000007</c:v>
                </c:pt>
                <c:pt idx="4017">
                  <c:v>8.1727741666666667</c:v>
                </c:pt>
                <c:pt idx="4018">
                  <c:v>8.5954800000000073</c:v>
                </c:pt>
                <c:pt idx="4019">
                  <c:v>7.9189625000000001</c:v>
                </c:pt>
                <c:pt idx="4020">
                  <c:v>7.7422641666666694</c:v>
                </c:pt>
                <c:pt idx="4021">
                  <c:v>7.6638099999999971</c:v>
                </c:pt>
                <c:pt idx="4022">
                  <c:v>8.1956733333333336</c:v>
                </c:pt>
                <c:pt idx="4023">
                  <c:v>8.2578558333333323</c:v>
                </c:pt>
                <c:pt idx="4024">
                  <c:v>9.2069950000000009</c:v>
                </c:pt>
                <c:pt idx="4025">
                  <c:v>8.3886375000000069</c:v>
                </c:pt>
                <c:pt idx="4026">
                  <c:v>8.2332458333333332</c:v>
                </c:pt>
                <c:pt idx="4027">
                  <c:v>8.417251666666667</c:v>
                </c:pt>
                <c:pt idx="4028">
                  <c:v>7.4921499999999996</c:v>
                </c:pt>
                <c:pt idx="4029">
                  <c:v>8.1259425000000007</c:v>
                </c:pt>
                <c:pt idx="4030">
                  <c:v>9.3000241666666668</c:v>
                </c:pt>
                <c:pt idx="4031">
                  <c:v>8.0809500000000014</c:v>
                </c:pt>
                <c:pt idx="4032">
                  <c:v>7.89229</c:v>
                </c:pt>
                <c:pt idx="4033">
                  <c:v>8.2687699999999982</c:v>
                </c:pt>
                <c:pt idx="4034">
                  <c:v>7.8305266666666666</c:v>
                </c:pt>
                <c:pt idx="4035">
                  <c:v>8.2453366666666668</c:v>
                </c:pt>
                <c:pt idx="4036">
                  <c:v>8.3289550000000006</c:v>
                </c:pt>
                <c:pt idx="4037">
                  <c:v>8.3998958333333391</c:v>
                </c:pt>
                <c:pt idx="4038">
                  <c:v>8.2464225000000013</c:v>
                </c:pt>
                <c:pt idx="4039">
                  <c:v>7.9805266666666661</c:v>
                </c:pt>
                <c:pt idx="4040">
                  <c:v>7.9906591666666715</c:v>
                </c:pt>
                <c:pt idx="4041">
                  <c:v>7.7507924999999993</c:v>
                </c:pt>
                <c:pt idx="4042">
                  <c:v>8.3209566666666728</c:v>
                </c:pt>
                <c:pt idx="4043">
                  <c:v>9.4307591666666717</c:v>
                </c:pt>
                <c:pt idx="4044">
                  <c:v>7.5940633333333363</c:v>
                </c:pt>
                <c:pt idx="4045">
                  <c:v>8.1914800000000003</c:v>
                </c:pt>
                <c:pt idx="4046">
                  <c:v>8.4944641666666705</c:v>
                </c:pt>
                <c:pt idx="4047">
                  <c:v>8.0422566666666668</c:v>
                </c:pt>
                <c:pt idx="4048">
                  <c:v>8.412534166666676</c:v>
                </c:pt>
                <c:pt idx="4049">
                  <c:v>7.8172041666666665</c:v>
                </c:pt>
                <c:pt idx="4050">
                  <c:v>8.9710041666666704</c:v>
                </c:pt>
                <c:pt idx="4051">
                  <c:v>8.0754150000000067</c:v>
                </c:pt>
                <c:pt idx="4052">
                  <c:v>8.5194675000000046</c:v>
                </c:pt>
                <c:pt idx="4053">
                  <c:v>7.7843449999999965</c:v>
                </c:pt>
                <c:pt idx="4054">
                  <c:v>8.1995083333333323</c:v>
                </c:pt>
                <c:pt idx="4055">
                  <c:v>8.302667500000009</c:v>
                </c:pt>
                <c:pt idx="4056">
                  <c:v>7.8614691666666694</c:v>
                </c:pt>
                <c:pt idx="4057">
                  <c:v>7.7812991666666722</c:v>
                </c:pt>
                <c:pt idx="4058">
                  <c:v>8.3136000000000028</c:v>
                </c:pt>
                <c:pt idx="4059">
                  <c:v>7.9633949999999976</c:v>
                </c:pt>
                <c:pt idx="4060">
                  <c:v>8.7075441666666666</c:v>
                </c:pt>
                <c:pt idx="4061">
                  <c:v>8.0102166666666665</c:v>
                </c:pt>
                <c:pt idx="4062">
                  <c:v>8.6611075</c:v>
                </c:pt>
                <c:pt idx="4063">
                  <c:v>7.5002866666666668</c:v>
                </c:pt>
                <c:pt idx="4064">
                  <c:v>8.5052991666666724</c:v>
                </c:pt>
                <c:pt idx="4065">
                  <c:v>8.3265825000000095</c:v>
                </c:pt>
                <c:pt idx="4066">
                  <c:v>8.0443749999999969</c:v>
                </c:pt>
                <c:pt idx="4067">
                  <c:v>7.9793900000000058</c:v>
                </c:pt>
                <c:pt idx="4068">
                  <c:v>7.5403525</c:v>
                </c:pt>
                <c:pt idx="4069">
                  <c:v>7.7553449999999975</c:v>
                </c:pt>
                <c:pt idx="4070">
                  <c:v>8.4531991666666748</c:v>
                </c:pt>
                <c:pt idx="4071">
                  <c:v>8.4196458333333446</c:v>
                </c:pt>
                <c:pt idx="4072">
                  <c:v>8.2465400000000013</c:v>
                </c:pt>
                <c:pt idx="4073">
                  <c:v>8.0612016666666673</c:v>
                </c:pt>
                <c:pt idx="4074">
                  <c:v>7.7763741666666704</c:v>
                </c:pt>
                <c:pt idx="4075">
                  <c:v>8.3748491666666727</c:v>
                </c:pt>
                <c:pt idx="4076">
                  <c:v>7.8135491666666654</c:v>
                </c:pt>
                <c:pt idx="4077">
                  <c:v>9.1428950000000011</c:v>
                </c:pt>
                <c:pt idx="4078">
                  <c:v>7.7392708333333395</c:v>
                </c:pt>
                <c:pt idx="4079">
                  <c:v>8.1820091666666706</c:v>
                </c:pt>
                <c:pt idx="4080">
                  <c:v>8.0666733333333323</c:v>
                </c:pt>
                <c:pt idx="4081">
                  <c:v>7.6492350000000009</c:v>
                </c:pt>
                <c:pt idx="4082">
                  <c:v>8.6312599999999993</c:v>
                </c:pt>
                <c:pt idx="4083">
                  <c:v>7.8477141666666617</c:v>
                </c:pt>
                <c:pt idx="4084">
                  <c:v>8.4225408333333416</c:v>
                </c:pt>
                <c:pt idx="4085">
                  <c:v>7.9163025000000014</c:v>
                </c:pt>
                <c:pt idx="4086">
                  <c:v>7.8382716666666674</c:v>
                </c:pt>
                <c:pt idx="4087">
                  <c:v>7.7191266666666669</c:v>
                </c:pt>
                <c:pt idx="4088">
                  <c:v>7.4312691666666737</c:v>
                </c:pt>
                <c:pt idx="4089">
                  <c:v>7.4276925000000018</c:v>
                </c:pt>
                <c:pt idx="4090">
                  <c:v>8.2614866666666771</c:v>
                </c:pt>
                <c:pt idx="4091">
                  <c:v>8.1032916666666672</c:v>
                </c:pt>
                <c:pt idx="4092">
                  <c:v>8.4706425000000074</c:v>
                </c:pt>
                <c:pt idx="4093">
                  <c:v>9.3845858333333396</c:v>
                </c:pt>
                <c:pt idx="4094">
                  <c:v>7.9331483333333397</c:v>
                </c:pt>
                <c:pt idx="4095">
                  <c:v>8.166167500000002</c:v>
                </c:pt>
                <c:pt idx="4096">
                  <c:v>8.4804450000000067</c:v>
                </c:pt>
                <c:pt idx="4097">
                  <c:v>7.8821749999999957</c:v>
                </c:pt>
                <c:pt idx="4098">
                  <c:v>7.897619166666666</c:v>
                </c:pt>
                <c:pt idx="4099">
                  <c:v>8.0395575000000008</c:v>
                </c:pt>
                <c:pt idx="4100">
                  <c:v>8.6303166666666673</c:v>
                </c:pt>
                <c:pt idx="4101">
                  <c:v>8.1405958333333341</c:v>
                </c:pt>
                <c:pt idx="4102">
                  <c:v>8.3714866666666783</c:v>
                </c:pt>
                <c:pt idx="4103">
                  <c:v>8.1750075000000066</c:v>
                </c:pt>
                <c:pt idx="4104">
                  <c:v>8.2795408333333409</c:v>
                </c:pt>
                <c:pt idx="4105">
                  <c:v>8.0654291666666751</c:v>
                </c:pt>
                <c:pt idx="4106">
                  <c:v>8.6963000000000008</c:v>
                </c:pt>
                <c:pt idx="4107">
                  <c:v>7.5977699999999997</c:v>
                </c:pt>
                <c:pt idx="4108">
                  <c:v>7.8768191666666674</c:v>
                </c:pt>
                <c:pt idx="4109">
                  <c:v>8.2387308333333316</c:v>
                </c:pt>
                <c:pt idx="4110">
                  <c:v>8.1231500000000008</c:v>
                </c:pt>
                <c:pt idx="4111">
                  <c:v>7.9381275000000002</c:v>
                </c:pt>
                <c:pt idx="4112">
                  <c:v>7.9861866666666677</c:v>
                </c:pt>
                <c:pt idx="4113">
                  <c:v>7.9993141666666654</c:v>
                </c:pt>
                <c:pt idx="4114">
                  <c:v>8.5602666666666725</c:v>
                </c:pt>
                <c:pt idx="4115">
                  <c:v>7.7828499999999998</c:v>
                </c:pt>
                <c:pt idx="4116">
                  <c:v>8.2647450000000013</c:v>
                </c:pt>
                <c:pt idx="4117">
                  <c:v>8.1677</c:v>
                </c:pt>
                <c:pt idx="4118">
                  <c:v>8.7175233333333271</c:v>
                </c:pt>
                <c:pt idx="4119">
                  <c:v>7.8929433333333376</c:v>
                </c:pt>
                <c:pt idx="4120">
                  <c:v>7.7481775000000006</c:v>
                </c:pt>
                <c:pt idx="4121">
                  <c:v>8.4939358333333406</c:v>
                </c:pt>
                <c:pt idx="4122">
                  <c:v>7.7323391666666694</c:v>
                </c:pt>
                <c:pt idx="4123">
                  <c:v>8.0333133333333269</c:v>
                </c:pt>
                <c:pt idx="4124">
                  <c:v>7.9595766666666679</c:v>
                </c:pt>
                <c:pt idx="4125">
                  <c:v>8.0247933333333332</c:v>
                </c:pt>
                <c:pt idx="4126">
                  <c:v>8.4381266666666672</c:v>
                </c:pt>
                <c:pt idx="4127">
                  <c:v>8.5839441666666705</c:v>
                </c:pt>
                <c:pt idx="4128">
                  <c:v>8.2614208333333341</c:v>
                </c:pt>
                <c:pt idx="4129">
                  <c:v>8.9559683333333346</c:v>
                </c:pt>
                <c:pt idx="4130">
                  <c:v>8.1882833333333309</c:v>
                </c:pt>
                <c:pt idx="4131">
                  <c:v>7.9487816666666653</c:v>
                </c:pt>
                <c:pt idx="4132">
                  <c:v>8.2260325000000005</c:v>
                </c:pt>
                <c:pt idx="4133">
                  <c:v>8.4668983333333347</c:v>
                </c:pt>
                <c:pt idx="4134">
                  <c:v>8.3162791666666678</c:v>
                </c:pt>
                <c:pt idx="4135">
                  <c:v>7.9218950000000001</c:v>
                </c:pt>
                <c:pt idx="4136">
                  <c:v>7.7166625000000044</c:v>
                </c:pt>
                <c:pt idx="4137">
                  <c:v>8.5819591666666657</c:v>
                </c:pt>
                <c:pt idx="4138">
                  <c:v>8.5478633333333232</c:v>
                </c:pt>
                <c:pt idx="4139">
                  <c:v>8.3014358333333451</c:v>
                </c:pt>
                <c:pt idx="4140">
                  <c:v>8.3013108333333321</c:v>
                </c:pt>
                <c:pt idx="4141">
                  <c:v>8.3510475000000071</c:v>
                </c:pt>
                <c:pt idx="4142">
                  <c:v>8.9432308333333328</c:v>
                </c:pt>
                <c:pt idx="4143">
                  <c:v>8.3114791666666665</c:v>
                </c:pt>
                <c:pt idx="4144">
                  <c:v>8.6983549999999994</c:v>
                </c:pt>
                <c:pt idx="4145">
                  <c:v>8.2373299999999983</c:v>
                </c:pt>
                <c:pt idx="4146">
                  <c:v>8.3764150000000068</c:v>
                </c:pt>
                <c:pt idx="4147">
                  <c:v>8.0047500000000014</c:v>
                </c:pt>
                <c:pt idx="4148">
                  <c:v>7.9278641666666667</c:v>
                </c:pt>
                <c:pt idx="4149">
                  <c:v>8.3018733333333312</c:v>
                </c:pt>
                <c:pt idx="4150">
                  <c:v>8.2569333333333343</c:v>
                </c:pt>
                <c:pt idx="4151">
                  <c:v>8.5314933333333318</c:v>
                </c:pt>
                <c:pt idx="4152">
                  <c:v>7.6066766666666661</c:v>
                </c:pt>
                <c:pt idx="4153">
                  <c:v>8.7517908333333327</c:v>
                </c:pt>
                <c:pt idx="4154">
                  <c:v>7.6609983333333327</c:v>
                </c:pt>
                <c:pt idx="4155">
                  <c:v>8.1629458333333424</c:v>
                </c:pt>
                <c:pt idx="4156">
                  <c:v>8.5883683333333227</c:v>
                </c:pt>
                <c:pt idx="4157">
                  <c:v>7.8623908333333326</c:v>
                </c:pt>
                <c:pt idx="4158">
                  <c:v>9.2230100000000004</c:v>
                </c:pt>
                <c:pt idx="4159">
                  <c:v>7.7232250000000002</c:v>
                </c:pt>
                <c:pt idx="4160">
                  <c:v>8.1131408333333344</c:v>
                </c:pt>
                <c:pt idx="4161">
                  <c:v>8.3250591666666747</c:v>
                </c:pt>
                <c:pt idx="4162">
                  <c:v>8.5336350000000021</c:v>
                </c:pt>
                <c:pt idx="4163">
                  <c:v>8.1753400000000003</c:v>
                </c:pt>
                <c:pt idx="4164">
                  <c:v>8.5584291666666648</c:v>
                </c:pt>
                <c:pt idx="4165">
                  <c:v>8.3451558333333367</c:v>
                </c:pt>
                <c:pt idx="4166">
                  <c:v>8.4869783333333313</c:v>
                </c:pt>
                <c:pt idx="4167">
                  <c:v>8.6798275</c:v>
                </c:pt>
                <c:pt idx="4168">
                  <c:v>7.7435774999999998</c:v>
                </c:pt>
                <c:pt idx="4169">
                  <c:v>8.5628375000000094</c:v>
                </c:pt>
                <c:pt idx="4170">
                  <c:v>7.6936541666666658</c:v>
                </c:pt>
                <c:pt idx="4171">
                  <c:v>9.3321291666666664</c:v>
                </c:pt>
                <c:pt idx="4172">
                  <c:v>8.717744999999999</c:v>
                </c:pt>
                <c:pt idx="4173">
                  <c:v>7.8668891666666676</c:v>
                </c:pt>
                <c:pt idx="4174">
                  <c:v>8.2797658333333342</c:v>
                </c:pt>
                <c:pt idx="4175">
                  <c:v>7.9164733333333412</c:v>
                </c:pt>
                <c:pt idx="4176">
                  <c:v>8.7425783333333289</c:v>
                </c:pt>
                <c:pt idx="4177">
                  <c:v>9.4538316666666731</c:v>
                </c:pt>
                <c:pt idx="4178">
                  <c:v>8.629361666666659</c:v>
                </c:pt>
                <c:pt idx="4179">
                  <c:v>8.1206416666666676</c:v>
                </c:pt>
                <c:pt idx="4180">
                  <c:v>7.7067275000000004</c:v>
                </c:pt>
                <c:pt idx="4181">
                  <c:v>9.9581275000000016</c:v>
                </c:pt>
                <c:pt idx="4182">
                  <c:v>7.9447041666666651</c:v>
                </c:pt>
                <c:pt idx="4183">
                  <c:v>7.9258074999999995</c:v>
                </c:pt>
                <c:pt idx="4184">
                  <c:v>7.7504074999999988</c:v>
                </c:pt>
                <c:pt idx="4185">
                  <c:v>8.144641666666665</c:v>
                </c:pt>
                <c:pt idx="4186">
                  <c:v>8.3370675000000016</c:v>
                </c:pt>
                <c:pt idx="4187">
                  <c:v>8.8001125000000027</c:v>
                </c:pt>
                <c:pt idx="4188">
                  <c:v>7.9383133333333395</c:v>
                </c:pt>
                <c:pt idx="4189">
                  <c:v>8.3234141666666748</c:v>
                </c:pt>
                <c:pt idx="4190">
                  <c:v>8.148817499999998</c:v>
                </c:pt>
                <c:pt idx="4191">
                  <c:v>7.725404999999995</c:v>
                </c:pt>
                <c:pt idx="4192">
                  <c:v>8.4472666666666658</c:v>
                </c:pt>
                <c:pt idx="4193">
                  <c:v>8.142314166666667</c:v>
                </c:pt>
                <c:pt idx="4194">
                  <c:v>8.2273899999999998</c:v>
                </c:pt>
                <c:pt idx="4195">
                  <c:v>8.1128166666666708</c:v>
                </c:pt>
                <c:pt idx="4196">
                  <c:v>7.9447625000000004</c:v>
                </c:pt>
                <c:pt idx="4197">
                  <c:v>7.7297200000000004</c:v>
                </c:pt>
                <c:pt idx="4198">
                  <c:v>9.0279908333333356</c:v>
                </c:pt>
                <c:pt idx="4199">
                  <c:v>8.1566391666666753</c:v>
                </c:pt>
                <c:pt idx="4200">
                  <c:v>7.7302558333333371</c:v>
                </c:pt>
                <c:pt idx="4201">
                  <c:v>8.0872266666666661</c:v>
                </c:pt>
                <c:pt idx="4202">
                  <c:v>8.130324166666659</c:v>
                </c:pt>
                <c:pt idx="4203">
                  <c:v>8.1424191666666665</c:v>
                </c:pt>
                <c:pt idx="4204">
                  <c:v>8.5666250000000002</c:v>
                </c:pt>
                <c:pt idx="4205">
                  <c:v>7.9201441666666659</c:v>
                </c:pt>
                <c:pt idx="4206">
                  <c:v>7.7057891666666674</c:v>
                </c:pt>
                <c:pt idx="4207">
                  <c:v>8.4000166666666729</c:v>
                </c:pt>
                <c:pt idx="4208">
                  <c:v>8.3437441666666707</c:v>
                </c:pt>
                <c:pt idx="4209">
                  <c:v>7.7749491666666684</c:v>
                </c:pt>
                <c:pt idx="4210">
                  <c:v>8.2018016666666682</c:v>
                </c:pt>
                <c:pt idx="4211">
                  <c:v>8.1539266666666705</c:v>
                </c:pt>
                <c:pt idx="4212">
                  <c:v>7.8927433333333372</c:v>
                </c:pt>
                <c:pt idx="4213">
                  <c:v>7.7491049999999975</c:v>
                </c:pt>
                <c:pt idx="4214">
                  <c:v>8.2151883333333338</c:v>
                </c:pt>
                <c:pt idx="4215">
                  <c:v>8.2624400000000087</c:v>
                </c:pt>
                <c:pt idx="4216">
                  <c:v>8.2740358333333344</c:v>
                </c:pt>
                <c:pt idx="4217">
                  <c:v>8.7490233333333265</c:v>
                </c:pt>
                <c:pt idx="4218">
                  <c:v>7.8145724999999961</c:v>
                </c:pt>
                <c:pt idx="4219">
                  <c:v>7.3955624999999996</c:v>
                </c:pt>
                <c:pt idx="4220">
                  <c:v>8.7847075000000014</c:v>
                </c:pt>
                <c:pt idx="4221">
                  <c:v>7.6766524999999994</c:v>
                </c:pt>
                <c:pt idx="4222">
                  <c:v>8.7976724999999991</c:v>
                </c:pt>
                <c:pt idx="4223">
                  <c:v>8.6613075000000013</c:v>
                </c:pt>
                <c:pt idx="4224">
                  <c:v>8.0908058333333344</c:v>
                </c:pt>
                <c:pt idx="4225">
                  <c:v>7.907305</c:v>
                </c:pt>
                <c:pt idx="4226">
                  <c:v>8.5057108333333424</c:v>
                </c:pt>
                <c:pt idx="4227">
                  <c:v>8.249783333333335</c:v>
                </c:pt>
                <c:pt idx="4228">
                  <c:v>7.8070174999999971</c:v>
                </c:pt>
                <c:pt idx="4229">
                  <c:v>8.0005075000000048</c:v>
                </c:pt>
                <c:pt idx="4230">
                  <c:v>8.1147358333333344</c:v>
                </c:pt>
                <c:pt idx="4231">
                  <c:v>8.0764158333333409</c:v>
                </c:pt>
                <c:pt idx="4232">
                  <c:v>8.3444400000000023</c:v>
                </c:pt>
                <c:pt idx="4233">
                  <c:v>7.9423550000000001</c:v>
                </c:pt>
                <c:pt idx="4234">
                  <c:v>8.446295833333334</c:v>
                </c:pt>
                <c:pt idx="4235">
                  <c:v>8.1312674999999999</c:v>
                </c:pt>
                <c:pt idx="4236">
                  <c:v>7.8873400000000009</c:v>
                </c:pt>
                <c:pt idx="4237">
                  <c:v>8.4216908333333347</c:v>
                </c:pt>
                <c:pt idx="4238">
                  <c:v>8.5068100000000015</c:v>
                </c:pt>
                <c:pt idx="4239">
                  <c:v>8.2701941666666698</c:v>
                </c:pt>
                <c:pt idx="4240">
                  <c:v>8.3223508333333367</c:v>
                </c:pt>
                <c:pt idx="4241">
                  <c:v>8.1890375000000066</c:v>
                </c:pt>
                <c:pt idx="4242">
                  <c:v>7.7880250000000002</c:v>
                </c:pt>
                <c:pt idx="4243">
                  <c:v>8.2541158333333353</c:v>
                </c:pt>
                <c:pt idx="4244">
                  <c:v>7.9265483333333382</c:v>
                </c:pt>
                <c:pt idx="4245">
                  <c:v>8.2189199999999971</c:v>
                </c:pt>
                <c:pt idx="4246">
                  <c:v>8.0055500000000048</c:v>
                </c:pt>
                <c:pt idx="4247">
                  <c:v>7.7669516666666665</c:v>
                </c:pt>
                <c:pt idx="4248">
                  <c:v>7.8271299999999959</c:v>
                </c:pt>
                <c:pt idx="4249">
                  <c:v>8.293683333333334</c:v>
                </c:pt>
                <c:pt idx="4250">
                  <c:v>7.7195449999999965</c:v>
                </c:pt>
                <c:pt idx="4251">
                  <c:v>8.5037091666666704</c:v>
                </c:pt>
                <c:pt idx="4252">
                  <c:v>8.5128850000000007</c:v>
                </c:pt>
                <c:pt idx="4253">
                  <c:v>8.1939666666666664</c:v>
                </c:pt>
                <c:pt idx="4254">
                  <c:v>8.4039208333333324</c:v>
                </c:pt>
                <c:pt idx="4255">
                  <c:v>8.8252683333333337</c:v>
                </c:pt>
                <c:pt idx="4256">
                  <c:v>8.5527091666666752</c:v>
                </c:pt>
                <c:pt idx="4257">
                  <c:v>8.6485149999999997</c:v>
                </c:pt>
                <c:pt idx="4258">
                  <c:v>8.2988833333333289</c:v>
                </c:pt>
                <c:pt idx="4259">
                  <c:v>8.5426600000000033</c:v>
                </c:pt>
                <c:pt idx="4260">
                  <c:v>8.303633333333341</c:v>
                </c:pt>
                <c:pt idx="4261">
                  <c:v>7.9162925000000044</c:v>
                </c:pt>
                <c:pt idx="4262">
                  <c:v>7.6496425000000023</c:v>
                </c:pt>
                <c:pt idx="4263">
                  <c:v>8.5933375000000005</c:v>
                </c:pt>
                <c:pt idx="4264">
                  <c:v>7.4686383333333382</c:v>
                </c:pt>
                <c:pt idx="4265">
                  <c:v>8.944061666666661</c:v>
                </c:pt>
                <c:pt idx="4266">
                  <c:v>7.9399175</c:v>
                </c:pt>
                <c:pt idx="4267">
                  <c:v>8.7030866666666729</c:v>
                </c:pt>
                <c:pt idx="4268">
                  <c:v>8.5432391666666678</c:v>
                </c:pt>
                <c:pt idx="4269">
                  <c:v>7.5767158333333322</c:v>
                </c:pt>
                <c:pt idx="4270">
                  <c:v>8.2315024999999995</c:v>
                </c:pt>
                <c:pt idx="4271">
                  <c:v>7.9152558333333332</c:v>
                </c:pt>
                <c:pt idx="4272">
                  <c:v>8.1304633333333332</c:v>
                </c:pt>
                <c:pt idx="4273">
                  <c:v>8.1439758333333252</c:v>
                </c:pt>
                <c:pt idx="4274">
                  <c:v>8.2089741666666605</c:v>
                </c:pt>
                <c:pt idx="4275">
                  <c:v>8.1734041666666748</c:v>
                </c:pt>
                <c:pt idx="4276">
                  <c:v>7.8898583333333363</c:v>
                </c:pt>
                <c:pt idx="4277">
                  <c:v>7.8610233333333372</c:v>
                </c:pt>
                <c:pt idx="4278">
                  <c:v>8.2738858333333347</c:v>
                </c:pt>
                <c:pt idx="4279">
                  <c:v>8.1879558333333335</c:v>
                </c:pt>
                <c:pt idx="4280">
                  <c:v>9.0206991666666667</c:v>
                </c:pt>
                <c:pt idx="4281">
                  <c:v>7.9412133333333408</c:v>
                </c:pt>
                <c:pt idx="4282">
                  <c:v>8.9421000000000035</c:v>
                </c:pt>
                <c:pt idx="4283">
                  <c:v>7.9858199999999995</c:v>
                </c:pt>
                <c:pt idx="4284">
                  <c:v>7.9678299999999975</c:v>
                </c:pt>
                <c:pt idx="4285">
                  <c:v>8.2894875000000088</c:v>
                </c:pt>
                <c:pt idx="4286">
                  <c:v>7.9662475000000024</c:v>
                </c:pt>
                <c:pt idx="4287">
                  <c:v>8.4281683333333319</c:v>
                </c:pt>
                <c:pt idx="4288">
                  <c:v>8.2260166666666663</c:v>
                </c:pt>
                <c:pt idx="4289">
                  <c:v>8.1237266666666663</c:v>
                </c:pt>
                <c:pt idx="4290">
                  <c:v>8.4475700000000025</c:v>
                </c:pt>
                <c:pt idx="4291">
                  <c:v>8.062363333333332</c:v>
                </c:pt>
                <c:pt idx="4292">
                  <c:v>7.7336983333333418</c:v>
                </c:pt>
                <c:pt idx="4293">
                  <c:v>7.6656491666666664</c:v>
                </c:pt>
                <c:pt idx="4294">
                  <c:v>7.872314999999996</c:v>
                </c:pt>
                <c:pt idx="4295">
                  <c:v>8.3855383333333418</c:v>
                </c:pt>
                <c:pt idx="4296">
                  <c:v>7.8023566666666655</c:v>
                </c:pt>
                <c:pt idx="4297">
                  <c:v>7.688403333333337</c:v>
                </c:pt>
                <c:pt idx="4298">
                  <c:v>8.937280000000003</c:v>
                </c:pt>
                <c:pt idx="4299">
                  <c:v>8.0681641666666657</c:v>
                </c:pt>
                <c:pt idx="4300">
                  <c:v>7.6173491666666662</c:v>
                </c:pt>
                <c:pt idx="4301">
                  <c:v>8.805246666666676</c:v>
                </c:pt>
                <c:pt idx="4302">
                  <c:v>7.5540724999999975</c:v>
                </c:pt>
                <c:pt idx="4303">
                  <c:v>7.4546500000000009</c:v>
                </c:pt>
                <c:pt idx="4304">
                  <c:v>7.7510066666666679</c:v>
                </c:pt>
                <c:pt idx="4305">
                  <c:v>8.4826300000000092</c:v>
                </c:pt>
                <c:pt idx="4306">
                  <c:v>9.0338450000000012</c:v>
                </c:pt>
                <c:pt idx="4307">
                  <c:v>8.5151466666666735</c:v>
                </c:pt>
                <c:pt idx="4308">
                  <c:v>7.8570799999999972</c:v>
                </c:pt>
                <c:pt idx="4309">
                  <c:v>7.9869324999999991</c:v>
                </c:pt>
                <c:pt idx="4310">
                  <c:v>8.4628966666666763</c:v>
                </c:pt>
                <c:pt idx="4311">
                  <c:v>8.1539800000000024</c:v>
                </c:pt>
                <c:pt idx="4312">
                  <c:v>7.6014366666666655</c:v>
                </c:pt>
                <c:pt idx="4313">
                  <c:v>7.7023291666666687</c:v>
                </c:pt>
                <c:pt idx="4314">
                  <c:v>8.1486741666666589</c:v>
                </c:pt>
                <c:pt idx="4315">
                  <c:v>7.9174299999999995</c:v>
                </c:pt>
                <c:pt idx="4316">
                  <c:v>8.8043325000000028</c:v>
                </c:pt>
                <c:pt idx="4317">
                  <c:v>8.3845041666666749</c:v>
                </c:pt>
                <c:pt idx="4318">
                  <c:v>8.0114025000000026</c:v>
                </c:pt>
                <c:pt idx="4319">
                  <c:v>8.1747433333333337</c:v>
                </c:pt>
                <c:pt idx="4320">
                  <c:v>8.3707050000000027</c:v>
                </c:pt>
                <c:pt idx="4321">
                  <c:v>9.3275441666666747</c:v>
                </c:pt>
                <c:pt idx="4322">
                  <c:v>8.2401116666666603</c:v>
                </c:pt>
                <c:pt idx="4323">
                  <c:v>7.9269008333333337</c:v>
                </c:pt>
                <c:pt idx="4324">
                  <c:v>8.3589816666666668</c:v>
                </c:pt>
                <c:pt idx="4325">
                  <c:v>8.9303766666666657</c:v>
                </c:pt>
                <c:pt idx="4326">
                  <c:v>8.2943441666666669</c:v>
                </c:pt>
                <c:pt idx="4327">
                  <c:v>8.3079358333333406</c:v>
                </c:pt>
                <c:pt idx="4328">
                  <c:v>7.7769308333333322</c:v>
                </c:pt>
                <c:pt idx="4329">
                  <c:v>8.2663008333333341</c:v>
                </c:pt>
                <c:pt idx="4330">
                  <c:v>9.0543058333333324</c:v>
                </c:pt>
                <c:pt idx="4331">
                  <c:v>7.7867433333333409</c:v>
                </c:pt>
                <c:pt idx="4332">
                  <c:v>7.9412558333333383</c:v>
                </c:pt>
                <c:pt idx="4333">
                  <c:v>8.4242866666666725</c:v>
                </c:pt>
                <c:pt idx="4334">
                  <c:v>8.2416808333333336</c:v>
                </c:pt>
                <c:pt idx="4335">
                  <c:v>7.9488225000000003</c:v>
                </c:pt>
                <c:pt idx="4336">
                  <c:v>8.1572600000000008</c:v>
                </c:pt>
                <c:pt idx="4337">
                  <c:v>7.9404008333333334</c:v>
                </c:pt>
                <c:pt idx="4338">
                  <c:v>7.6807083333333379</c:v>
                </c:pt>
                <c:pt idx="4339">
                  <c:v>7.9166225000000034</c:v>
                </c:pt>
                <c:pt idx="4340">
                  <c:v>8.0333466666666702</c:v>
                </c:pt>
                <c:pt idx="4341">
                  <c:v>8.3643641666666664</c:v>
                </c:pt>
                <c:pt idx="4342">
                  <c:v>8.1761958333333347</c:v>
                </c:pt>
                <c:pt idx="4343">
                  <c:v>8.1533633333333331</c:v>
                </c:pt>
                <c:pt idx="4344">
                  <c:v>7.6851274999999966</c:v>
                </c:pt>
                <c:pt idx="4345">
                  <c:v>8.0028483333333345</c:v>
                </c:pt>
                <c:pt idx="4346">
                  <c:v>9.0107600000000012</c:v>
                </c:pt>
                <c:pt idx="4347">
                  <c:v>8.1790325000000088</c:v>
                </c:pt>
                <c:pt idx="4348">
                  <c:v>8.2809174999999993</c:v>
                </c:pt>
                <c:pt idx="4349">
                  <c:v>7.6340558333333304</c:v>
                </c:pt>
                <c:pt idx="4350">
                  <c:v>7.8317658333333346</c:v>
                </c:pt>
                <c:pt idx="4351">
                  <c:v>8.0807375000000068</c:v>
                </c:pt>
                <c:pt idx="4352">
                  <c:v>9.0866958333333425</c:v>
                </c:pt>
                <c:pt idx="4353">
                  <c:v>8.0485033333333309</c:v>
                </c:pt>
                <c:pt idx="4354">
                  <c:v>8.4312491666666673</c:v>
                </c:pt>
                <c:pt idx="4355">
                  <c:v>8.8163416666666663</c:v>
                </c:pt>
                <c:pt idx="4356">
                  <c:v>8.4239925000000024</c:v>
                </c:pt>
                <c:pt idx="4357">
                  <c:v>8.0884383333333325</c:v>
                </c:pt>
                <c:pt idx="4358">
                  <c:v>7.5592433333333418</c:v>
                </c:pt>
                <c:pt idx="4359">
                  <c:v>8.0182683333333227</c:v>
                </c:pt>
                <c:pt idx="4360">
                  <c:v>8.8590500000000088</c:v>
                </c:pt>
                <c:pt idx="4361">
                  <c:v>8.3977975000000047</c:v>
                </c:pt>
                <c:pt idx="4362">
                  <c:v>7.8649083333333305</c:v>
                </c:pt>
                <c:pt idx="4363">
                  <c:v>7.8937758333333328</c:v>
                </c:pt>
                <c:pt idx="4364">
                  <c:v>7.8112225000000004</c:v>
                </c:pt>
                <c:pt idx="4365">
                  <c:v>8.7647450000000013</c:v>
                </c:pt>
                <c:pt idx="4366">
                  <c:v>8.5031675</c:v>
                </c:pt>
                <c:pt idx="4367">
                  <c:v>7.6302391666666693</c:v>
                </c:pt>
                <c:pt idx="4368">
                  <c:v>8.528295833333333</c:v>
                </c:pt>
                <c:pt idx="4369">
                  <c:v>8.5278025</c:v>
                </c:pt>
                <c:pt idx="4370">
                  <c:v>8.8961575000000028</c:v>
                </c:pt>
                <c:pt idx="4371">
                  <c:v>8.386696666666678</c:v>
                </c:pt>
                <c:pt idx="4372">
                  <c:v>8.2422974999999976</c:v>
                </c:pt>
                <c:pt idx="4373">
                  <c:v>8.4560483333333405</c:v>
                </c:pt>
                <c:pt idx="4374">
                  <c:v>8.3920375000000078</c:v>
                </c:pt>
                <c:pt idx="4375">
                  <c:v>7.960358333333339</c:v>
                </c:pt>
                <c:pt idx="4376">
                  <c:v>7.8254233333333376</c:v>
                </c:pt>
                <c:pt idx="4377">
                  <c:v>8.2797708333333322</c:v>
                </c:pt>
                <c:pt idx="4378">
                  <c:v>8.6006333333333327</c:v>
                </c:pt>
                <c:pt idx="4379">
                  <c:v>8.9409183333333289</c:v>
                </c:pt>
                <c:pt idx="4380">
                  <c:v>7.1224474999999963</c:v>
                </c:pt>
                <c:pt idx="4381">
                  <c:v>7.6676766666666616</c:v>
                </c:pt>
                <c:pt idx="4382">
                  <c:v>7.6923724999999985</c:v>
                </c:pt>
                <c:pt idx="4383">
                  <c:v>8.0619241666666674</c:v>
                </c:pt>
                <c:pt idx="4384">
                  <c:v>7.689540833333333</c:v>
                </c:pt>
                <c:pt idx="4385">
                  <c:v>8.7518308333333348</c:v>
                </c:pt>
                <c:pt idx="4386">
                  <c:v>8.757225833333333</c:v>
                </c:pt>
                <c:pt idx="4387">
                  <c:v>8.4220566666666734</c:v>
                </c:pt>
                <c:pt idx="4388">
                  <c:v>8.5101508333333324</c:v>
                </c:pt>
                <c:pt idx="4389">
                  <c:v>7.9698933333333377</c:v>
                </c:pt>
                <c:pt idx="4390">
                  <c:v>9.2255808333333409</c:v>
                </c:pt>
                <c:pt idx="4391">
                  <c:v>8.2529783333333331</c:v>
                </c:pt>
                <c:pt idx="4392">
                  <c:v>7.9035558333333329</c:v>
                </c:pt>
                <c:pt idx="4393">
                  <c:v>7.9266633333333409</c:v>
                </c:pt>
                <c:pt idx="4394">
                  <c:v>7.9062008333333376</c:v>
                </c:pt>
                <c:pt idx="4395">
                  <c:v>8.0803591666666676</c:v>
                </c:pt>
                <c:pt idx="4396">
                  <c:v>8.3303775000000009</c:v>
                </c:pt>
                <c:pt idx="4397">
                  <c:v>7.8049708333333285</c:v>
                </c:pt>
                <c:pt idx="4398">
                  <c:v>8.2806583333333332</c:v>
                </c:pt>
                <c:pt idx="4399">
                  <c:v>8.427173333333327</c:v>
                </c:pt>
                <c:pt idx="4400">
                  <c:v>7.9496216666666717</c:v>
                </c:pt>
                <c:pt idx="4401">
                  <c:v>8.3065950000000068</c:v>
                </c:pt>
                <c:pt idx="4402">
                  <c:v>7.4120841666666655</c:v>
                </c:pt>
                <c:pt idx="4403">
                  <c:v>8.6922925000000024</c:v>
                </c:pt>
                <c:pt idx="4404">
                  <c:v>8.2895258333333324</c:v>
                </c:pt>
                <c:pt idx="4405">
                  <c:v>8.1253816666666676</c:v>
                </c:pt>
                <c:pt idx="4406">
                  <c:v>7.6092175000000006</c:v>
                </c:pt>
                <c:pt idx="4407">
                  <c:v>8.2793425000000003</c:v>
                </c:pt>
                <c:pt idx="4408">
                  <c:v>7.8390650000000024</c:v>
                </c:pt>
                <c:pt idx="4409">
                  <c:v>7.8394966666666681</c:v>
                </c:pt>
                <c:pt idx="4410">
                  <c:v>7.966471666666668</c:v>
                </c:pt>
                <c:pt idx="4411">
                  <c:v>8.4933241666666657</c:v>
                </c:pt>
                <c:pt idx="4412">
                  <c:v>8.2862658333333332</c:v>
                </c:pt>
                <c:pt idx="4413">
                  <c:v>8.5455700000000014</c:v>
                </c:pt>
                <c:pt idx="4414">
                  <c:v>8.5936516666666698</c:v>
                </c:pt>
                <c:pt idx="4415">
                  <c:v>8.0642733333333272</c:v>
                </c:pt>
                <c:pt idx="4416">
                  <c:v>8.6366866666666748</c:v>
                </c:pt>
                <c:pt idx="4417">
                  <c:v>9.2867658333333321</c:v>
                </c:pt>
                <c:pt idx="4418">
                  <c:v>8.0091925000000028</c:v>
                </c:pt>
                <c:pt idx="4419">
                  <c:v>8.1878050000000009</c:v>
                </c:pt>
                <c:pt idx="4420">
                  <c:v>7.5420308333333326</c:v>
                </c:pt>
                <c:pt idx="4421">
                  <c:v>8.1328091666666662</c:v>
                </c:pt>
                <c:pt idx="4422">
                  <c:v>8.1602391666666705</c:v>
                </c:pt>
                <c:pt idx="4423">
                  <c:v>8.4246483333333355</c:v>
                </c:pt>
                <c:pt idx="4424">
                  <c:v>8.3423566666666726</c:v>
                </c:pt>
                <c:pt idx="4425">
                  <c:v>7.9999625000000014</c:v>
                </c:pt>
                <c:pt idx="4426">
                  <c:v>8.558365833333335</c:v>
                </c:pt>
                <c:pt idx="4427">
                  <c:v>8.5376908333333326</c:v>
                </c:pt>
                <c:pt idx="4428">
                  <c:v>8.4994966666666762</c:v>
                </c:pt>
                <c:pt idx="4429">
                  <c:v>8.5443891666666669</c:v>
                </c:pt>
                <c:pt idx="4430">
                  <c:v>8.6032466666666725</c:v>
                </c:pt>
                <c:pt idx="4431">
                  <c:v>7.8850433333333365</c:v>
                </c:pt>
                <c:pt idx="4432">
                  <c:v>8.0034833333333406</c:v>
                </c:pt>
                <c:pt idx="4433">
                  <c:v>8.0056833333333408</c:v>
                </c:pt>
                <c:pt idx="4434">
                  <c:v>9.7737866666666768</c:v>
                </c:pt>
                <c:pt idx="4435">
                  <c:v>8.150383333333334</c:v>
                </c:pt>
                <c:pt idx="4436">
                  <c:v>8.0507491666666748</c:v>
                </c:pt>
                <c:pt idx="4437">
                  <c:v>8.5021783333333332</c:v>
                </c:pt>
                <c:pt idx="4438">
                  <c:v>7.8235949999999939</c:v>
                </c:pt>
                <c:pt idx="4439">
                  <c:v>8.3638283333333341</c:v>
                </c:pt>
                <c:pt idx="4440">
                  <c:v>8.3253233333333316</c:v>
                </c:pt>
                <c:pt idx="4441">
                  <c:v>7.7067475000000014</c:v>
                </c:pt>
                <c:pt idx="4442">
                  <c:v>8.2977774999999987</c:v>
                </c:pt>
                <c:pt idx="4443">
                  <c:v>8.9187400000000014</c:v>
                </c:pt>
                <c:pt idx="4444">
                  <c:v>9.2090425000000007</c:v>
                </c:pt>
                <c:pt idx="4445">
                  <c:v>7.3650091666666668</c:v>
                </c:pt>
                <c:pt idx="4446">
                  <c:v>8.3923891666666748</c:v>
                </c:pt>
                <c:pt idx="4447">
                  <c:v>8.6180624999999988</c:v>
                </c:pt>
                <c:pt idx="4448">
                  <c:v>7.970624166666668</c:v>
                </c:pt>
                <c:pt idx="4449">
                  <c:v>8.1194950000000006</c:v>
                </c:pt>
                <c:pt idx="4450">
                  <c:v>7.8946408333333364</c:v>
                </c:pt>
                <c:pt idx="4451">
                  <c:v>7.8856450000000002</c:v>
                </c:pt>
                <c:pt idx="4452">
                  <c:v>8.4249233333333251</c:v>
                </c:pt>
                <c:pt idx="4453">
                  <c:v>8.2979633333333265</c:v>
                </c:pt>
                <c:pt idx="4454">
                  <c:v>8.0715166666666747</c:v>
                </c:pt>
                <c:pt idx="4455">
                  <c:v>8.0830508333333366</c:v>
                </c:pt>
                <c:pt idx="4456">
                  <c:v>7.9305550000000018</c:v>
                </c:pt>
                <c:pt idx="4457">
                  <c:v>8.4159425000000088</c:v>
                </c:pt>
                <c:pt idx="4458">
                  <c:v>8.4482658333333251</c:v>
                </c:pt>
                <c:pt idx="4459">
                  <c:v>8.2830416666666675</c:v>
                </c:pt>
                <c:pt idx="4460">
                  <c:v>8.7040350000000011</c:v>
                </c:pt>
                <c:pt idx="4461">
                  <c:v>8.3185633333333353</c:v>
                </c:pt>
                <c:pt idx="4462">
                  <c:v>9.0065175000000028</c:v>
                </c:pt>
                <c:pt idx="4463">
                  <c:v>8.1505525000000087</c:v>
                </c:pt>
                <c:pt idx="4464">
                  <c:v>8.6748416666666675</c:v>
                </c:pt>
                <c:pt idx="4465">
                  <c:v>8.5473324999999996</c:v>
                </c:pt>
                <c:pt idx="4466">
                  <c:v>7.8518858333333341</c:v>
                </c:pt>
                <c:pt idx="4467">
                  <c:v>8.4061350000000008</c:v>
                </c:pt>
                <c:pt idx="4468">
                  <c:v>8.1660550000000001</c:v>
                </c:pt>
                <c:pt idx="4469">
                  <c:v>8.0848716666666629</c:v>
                </c:pt>
                <c:pt idx="4470">
                  <c:v>8.6805325000000089</c:v>
                </c:pt>
                <c:pt idx="4471">
                  <c:v>7.4670716666666657</c:v>
                </c:pt>
                <c:pt idx="4472">
                  <c:v>8.4757500000000068</c:v>
                </c:pt>
                <c:pt idx="4473">
                  <c:v>7.7747716666666689</c:v>
                </c:pt>
                <c:pt idx="4474">
                  <c:v>7.6617558333333315</c:v>
                </c:pt>
                <c:pt idx="4475">
                  <c:v>8.8677566666666756</c:v>
                </c:pt>
                <c:pt idx="4476">
                  <c:v>8.7168858333333343</c:v>
                </c:pt>
                <c:pt idx="4477">
                  <c:v>7.9418475000000024</c:v>
                </c:pt>
                <c:pt idx="4478">
                  <c:v>7.8845524999999954</c:v>
                </c:pt>
                <c:pt idx="4479">
                  <c:v>8.2925675000000005</c:v>
                </c:pt>
                <c:pt idx="4480">
                  <c:v>8.048300833333327</c:v>
                </c:pt>
                <c:pt idx="4481">
                  <c:v>7.6487349999999976</c:v>
                </c:pt>
                <c:pt idx="4482">
                  <c:v>8.727471666666661</c:v>
                </c:pt>
                <c:pt idx="4483">
                  <c:v>7.6676541666666642</c:v>
                </c:pt>
                <c:pt idx="4484">
                  <c:v>8.7371283333333185</c:v>
                </c:pt>
                <c:pt idx="4485">
                  <c:v>7.9703908333333393</c:v>
                </c:pt>
                <c:pt idx="4486">
                  <c:v>8.7857391666666746</c:v>
                </c:pt>
                <c:pt idx="4487">
                  <c:v>8.5244608333333343</c:v>
                </c:pt>
                <c:pt idx="4488">
                  <c:v>9.1350616666666671</c:v>
                </c:pt>
                <c:pt idx="4489">
                  <c:v>8.4509016666666668</c:v>
                </c:pt>
                <c:pt idx="4490">
                  <c:v>8.3584625000000088</c:v>
                </c:pt>
                <c:pt idx="4491">
                  <c:v>7.6137024999999996</c:v>
                </c:pt>
                <c:pt idx="4492">
                  <c:v>8.2505075000000048</c:v>
                </c:pt>
                <c:pt idx="4493">
                  <c:v>8.3581366666666774</c:v>
                </c:pt>
                <c:pt idx="4494">
                  <c:v>8.267379166666661</c:v>
                </c:pt>
                <c:pt idx="4495">
                  <c:v>8.0222200000000008</c:v>
                </c:pt>
                <c:pt idx="4496">
                  <c:v>8.281390833333333</c:v>
                </c:pt>
                <c:pt idx="4497">
                  <c:v>7.8468741666666659</c:v>
                </c:pt>
                <c:pt idx="4498">
                  <c:v>8.0264675000000008</c:v>
                </c:pt>
                <c:pt idx="4499">
                  <c:v>8.7719166666666677</c:v>
                </c:pt>
                <c:pt idx="4500">
                  <c:v>8.6600216666666672</c:v>
                </c:pt>
                <c:pt idx="4501">
                  <c:v>8.3684225000000048</c:v>
                </c:pt>
                <c:pt idx="4502">
                  <c:v>8.5093950000000014</c:v>
                </c:pt>
                <c:pt idx="4503">
                  <c:v>9.1409908333333316</c:v>
                </c:pt>
                <c:pt idx="4504">
                  <c:v>7.8267733333333389</c:v>
                </c:pt>
                <c:pt idx="4505">
                  <c:v>8.0217433333333332</c:v>
                </c:pt>
                <c:pt idx="4506">
                  <c:v>8.4353591666666663</c:v>
                </c:pt>
                <c:pt idx="4507">
                  <c:v>7.7767916666666705</c:v>
                </c:pt>
                <c:pt idx="4508">
                  <c:v>7.3789391666666662</c:v>
                </c:pt>
                <c:pt idx="4509">
                  <c:v>8.0346749999999982</c:v>
                </c:pt>
                <c:pt idx="4510">
                  <c:v>8.5510891666666708</c:v>
                </c:pt>
                <c:pt idx="4511">
                  <c:v>8.7113783333333199</c:v>
                </c:pt>
                <c:pt idx="4512">
                  <c:v>8.1185508333333338</c:v>
                </c:pt>
                <c:pt idx="4513">
                  <c:v>8.4454983333333367</c:v>
                </c:pt>
                <c:pt idx="4514">
                  <c:v>8.3126700000000007</c:v>
                </c:pt>
                <c:pt idx="4515">
                  <c:v>7.7188275000000015</c:v>
                </c:pt>
                <c:pt idx="4516">
                  <c:v>7.8435999999999995</c:v>
                </c:pt>
                <c:pt idx="4517">
                  <c:v>8.0451583333333314</c:v>
                </c:pt>
                <c:pt idx="4518">
                  <c:v>8.2894158333333348</c:v>
                </c:pt>
                <c:pt idx="4519">
                  <c:v>8.5700216666666673</c:v>
                </c:pt>
                <c:pt idx="4520">
                  <c:v>7.6014033333333373</c:v>
                </c:pt>
                <c:pt idx="4521">
                  <c:v>7.8835316666666655</c:v>
                </c:pt>
                <c:pt idx="4522">
                  <c:v>8.3427783333333334</c:v>
                </c:pt>
                <c:pt idx="4523">
                  <c:v>8.8572291666666665</c:v>
                </c:pt>
                <c:pt idx="4524">
                  <c:v>7.7886816666666654</c:v>
                </c:pt>
                <c:pt idx="4525">
                  <c:v>7.7437675000000024</c:v>
                </c:pt>
                <c:pt idx="4526">
                  <c:v>8.3245158333333347</c:v>
                </c:pt>
                <c:pt idx="4527">
                  <c:v>8.3285700000000009</c:v>
                </c:pt>
                <c:pt idx="4528">
                  <c:v>8.0399616666666649</c:v>
                </c:pt>
                <c:pt idx="4529">
                  <c:v>8.4099383333333346</c:v>
                </c:pt>
                <c:pt idx="4530">
                  <c:v>8.2696025000000066</c:v>
                </c:pt>
                <c:pt idx="4531">
                  <c:v>7.8299474999999985</c:v>
                </c:pt>
                <c:pt idx="4532">
                  <c:v>8.6921300000000006</c:v>
                </c:pt>
                <c:pt idx="4533">
                  <c:v>8.7500941666666705</c:v>
                </c:pt>
                <c:pt idx="4534">
                  <c:v>8.9409658333333333</c:v>
                </c:pt>
                <c:pt idx="4535">
                  <c:v>7.9231791666666664</c:v>
                </c:pt>
                <c:pt idx="4536">
                  <c:v>7.9229916666666655</c:v>
                </c:pt>
                <c:pt idx="4537">
                  <c:v>8.0123458333333328</c:v>
                </c:pt>
                <c:pt idx="4538">
                  <c:v>8.2197566666666706</c:v>
                </c:pt>
                <c:pt idx="4539">
                  <c:v>8.167959999999999</c:v>
                </c:pt>
                <c:pt idx="4540">
                  <c:v>8.6994441666666713</c:v>
                </c:pt>
                <c:pt idx="4541">
                  <c:v>8.2061283333333339</c:v>
                </c:pt>
                <c:pt idx="4542">
                  <c:v>9.0732558333333344</c:v>
                </c:pt>
                <c:pt idx="4543">
                  <c:v>8.5904208333333347</c:v>
                </c:pt>
                <c:pt idx="4544">
                  <c:v>7.9043099999999997</c:v>
                </c:pt>
                <c:pt idx="4545">
                  <c:v>7.9415983333333413</c:v>
                </c:pt>
                <c:pt idx="4546">
                  <c:v>8.5191800000000004</c:v>
                </c:pt>
                <c:pt idx="4547">
                  <c:v>7.9817941666666705</c:v>
                </c:pt>
                <c:pt idx="4548">
                  <c:v>7.9576733333333376</c:v>
                </c:pt>
                <c:pt idx="4549">
                  <c:v>7.9499483333333414</c:v>
                </c:pt>
                <c:pt idx="4550">
                  <c:v>7.5604841666666616</c:v>
                </c:pt>
                <c:pt idx="4551">
                  <c:v>8.4683975</c:v>
                </c:pt>
                <c:pt idx="4552">
                  <c:v>8.2259183333333254</c:v>
                </c:pt>
                <c:pt idx="4553">
                  <c:v>8.3107250000000015</c:v>
                </c:pt>
                <c:pt idx="4554">
                  <c:v>8.4609125000000027</c:v>
                </c:pt>
                <c:pt idx="4555">
                  <c:v>7.7651758333333341</c:v>
                </c:pt>
                <c:pt idx="4556">
                  <c:v>8.8003566666666728</c:v>
                </c:pt>
                <c:pt idx="4557">
                  <c:v>8.4083825000000001</c:v>
                </c:pt>
                <c:pt idx="4558">
                  <c:v>8.6098274999999997</c:v>
                </c:pt>
                <c:pt idx="4559">
                  <c:v>8.8686775000000004</c:v>
                </c:pt>
                <c:pt idx="4560">
                  <c:v>8.7227925000000006</c:v>
                </c:pt>
                <c:pt idx="4561">
                  <c:v>7.9485891666666673</c:v>
                </c:pt>
                <c:pt idx="4562">
                  <c:v>8.5501766666666708</c:v>
                </c:pt>
                <c:pt idx="4563">
                  <c:v>8.9854675000000093</c:v>
                </c:pt>
                <c:pt idx="4564">
                  <c:v>8.1517325000000067</c:v>
                </c:pt>
                <c:pt idx="4565">
                  <c:v>7.8090708333333332</c:v>
                </c:pt>
                <c:pt idx="4566">
                  <c:v>8.2871766666666673</c:v>
                </c:pt>
                <c:pt idx="4567">
                  <c:v>8.3491916666666697</c:v>
                </c:pt>
                <c:pt idx="4568">
                  <c:v>8.4734150000000028</c:v>
                </c:pt>
                <c:pt idx="4569">
                  <c:v>8.5896108333333405</c:v>
                </c:pt>
                <c:pt idx="4570">
                  <c:v>8.6350575000000003</c:v>
                </c:pt>
                <c:pt idx="4571">
                  <c:v>8.2215999999999987</c:v>
                </c:pt>
                <c:pt idx="4572">
                  <c:v>7.9201633333333366</c:v>
                </c:pt>
                <c:pt idx="4573">
                  <c:v>8.065714166666675</c:v>
                </c:pt>
                <c:pt idx="4574">
                  <c:v>9.4513816666666646</c:v>
                </c:pt>
                <c:pt idx="4575">
                  <c:v>7.9365091666666698</c:v>
                </c:pt>
                <c:pt idx="4576">
                  <c:v>7.7290549999999962</c:v>
                </c:pt>
                <c:pt idx="4577">
                  <c:v>8.3687125000000027</c:v>
                </c:pt>
                <c:pt idx="4578">
                  <c:v>8.2637708333333322</c:v>
                </c:pt>
                <c:pt idx="4579">
                  <c:v>7.7830225000000004</c:v>
                </c:pt>
                <c:pt idx="4580">
                  <c:v>7.6387291666666703</c:v>
                </c:pt>
                <c:pt idx="4581">
                  <c:v>7.9904308333333338</c:v>
                </c:pt>
                <c:pt idx="4582">
                  <c:v>8.6846233333333309</c:v>
                </c:pt>
                <c:pt idx="4583">
                  <c:v>7.6435741666666646</c:v>
                </c:pt>
                <c:pt idx="4584">
                  <c:v>8.2982058333333359</c:v>
                </c:pt>
                <c:pt idx="4585">
                  <c:v>8.9759666666666735</c:v>
                </c:pt>
                <c:pt idx="4586">
                  <c:v>8.750021666666667</c:v>
                </c:pt>
                <c:pt idx="4587">
                  <c:v>8.217907499999999</c:v>
                </c:pt>
                <c:pt idx="4588">
                  <c:v>8.132208333333331</c:v>
                </c:pt>
                <c:pt idx="4589">
                  <c:v>7.6835483333333334</c:v>
                </c:pt>
                <c:pt idx="4590">
                  <c:v>8.3452775000000017</c:v>
                </c:pt>
                <c:pt idx="4591">
                  <c:v>8.7193266666666673</c:v>
                </c:pt>
                <c:pt idx="4592">
                  <c:v>8.8745866666666764</c:v>
                </c:pt>
                <c:pt idx="4593">
                  <c:v>8.4283716666666599</c:v>
                </c:pt>
                <c:pt idx="4594">
                  <c:v>7.9535058333333319</c:v>
                </c:pt>
                <c:pt idx="4595">
                  <c:v>8.4241900000000012</c:v>
                </c:pt>
                <c:pt idx="4596">
                  <c:v>8.9077608333333327</c:v>
                </c:pt>
                <c:pt idx="4597">
                  <c:v>8.2103325000000016</c:v>
                </c:pt>
                <c:pt idx="4598">
                  <c:v>8.2993500000000004</c:v>
                </c:pt>
                <c:pt idx="4599">
                  <c:v>7.6617066666666656</c:v>
                </c:pt>
                <c:pt idx="4600">
                  <c:v>7.7678833333333328</c:v>
                </c:pt>
                <c:pt idx="4601">
                  <c:v>8.0842149999999986</c:v>
                </c:pt>
                <c:pt idx="4602">
                  <c:v>7.987892500000001</c:v>
                </c:pt>
                <c:pt idx="4603">
                  <c:v>8.1928250000000009</c:v>
                </c:pt>
                <c:pt idx="4604">
                  <c:v>8.2153749999999999</c:v>
                </c:pt>
                <c:pt idx="4605">
                  <c:v>8.9014291666666647</c:v>
                </c:pt>
                <c:pt idx="4606">
                  <c:v>8.7520000000000007</c:v>
                </c:pt>
                <c:pt idx="4607">
                  <c:v>7.5506958333333332</c:v>
                </c:pt>
                <c:pt idx="4608">
                  <c:v>8.2257991666666701</c:v>
                </c:pt>
                <c:pt idx="4609">
                  <c:v>7.4017683333333419</c:v>
                </c:pt>
                <c:pt idx="4610">
                  <c:v>8.7713875000000012</c:v>
                </c:pt>
                <c:pt idx="4611">
                  <c:v>7.5155316666666607</c:v>
                </c:pt>
                <c:pt idx="4612">
                  <c:v>8.4123358333333389</c:v>
                </c:pt>
                <c:pt idx="4613">
                  <c:v>8.3587333333333405</c:v>
                </c:pt>
                <c:pt idx="4614">
                  <c:v>8.9682691666666674</c:v>
                </c:pt>
                <c:pt idx="4615">
                  <c:v>8.3164575000000074</c:v>
                </c:pt>
                <c:pt idx="4616">
                  <c:v>8.0070658333333338</c:v>
                </c:pt>
                <c:pt idx="4617">
                  <c:v>8.1175941666666667</c:v>
                </c:pt>
                <c:pt idx="4618">
                  <c:v>7.5804641666666663</c:v>
                </c:pt>
                <c:pt idx="4619">
                  <c:v>8.3027425000000079</c:v>
                </c:pt>
                <c:pt idx="4620">
                  <c:v>8.6063041666666678</c:v>
                </c:pt>
                <c:pt idx="4621">
                  <c:v>8.6074541666666704</c:v>
                </c:pt>
                <c:pt idx="4622">
                  <c:v>7.7101299999999995</c:v>
                </c:pt>
                <c:pt idx="4623">
                  <c:v>8.4152275000000003</c:v>
                </c:pt>
                <c:pt idx="4624">
                  <c:v>7.8775949999999959</c:v>
                </c:pt>
                <c:pt idx="4625">
                  <c:v>7.8093933333333396</c:v>
                </c:pt>
                <c:pt idx="4626">
                  <c:v>7.9225808333333303</c:v>
                </c:pt>
                <c:pt idx="4627">
                  <c:v>7.8100008333333326</c:v>
                </c:pt>
                <c:pt idx="4628">
                  <c:v>8.4471158333333332</c:v>
                </c:pt>
                <c:pt idx="4629">
                  <c:v>8.7467325000000002</c:v>
                </c:pt>
                <c:pt idx="4630">
                  <c:v>8.1029550000000015</c:v>
                </c:pt>
                <c:pt idx="4631">
                  <c:v>8.0715941666666708</c:v>
                </c:pt>
                <c:pt idx="4632">
                  <c:v>8.3049658333333323</c:v>
                </c:pt>
                <c:pt idx="4633">
                  <c:v>7.5034583333333389</c:v>
                </c:pt>
                <c:pt idx="4634">
                  <c:v>8.5947558333333323</c:v>
                </c:pt>
                <c:pt idx="4635">
                  <c:v>8.7748683333333339</c:v>
                </c:pt>
                <c:pt idx="4636">
                  <c:v>8.8107483333333345</c:v>
                </c:pt>
                <c:pt idx="4637">
                  <c:v>8.2430549999999982</c:v>
                </c:pt>
                <c:pt idx="4638">
                  <c:v>7.5976391666666672</c:v>
                </c:pt>
                <c:pt idx="4639">
                  <c:v>7.7652891666666681</c:v>
                </c:pt>
                <c:pt idx="4640">
                  <c:v>8.547505833333334</c:v>
                </c:pt>
                <c:pt idx="4641">
                  <c:v>7.7773908333333379</c:v>
                </c:pt>
                <c:pt idx="4642">
                  <c:v>8.1548116666666655</c:v>
                </c:pt>
                <c:pt idx="4643">
                  <c:v>7.8639216666666645</c:v>
                </c:pt>
                <c:pt idx="4644">
                  <c:v>8.1437108333333352</c:v>
                </c:pt>
                <c:pt idx="4645">
                  <c:v>8.4274216666666657</c:v>
                </c:pt>
                <c:pt idx="4646">
                  <c:v>8.1845075000000005</c:v>
                </c:pt>
                <c:pt idx="4647">
                  <c:v>8.001948333333333</c:v>
                </c:pt>
                <c:pt idx="4648">
                  <c:v>8.0106058333333348</c:v>
                </c:pt>
                <c:pt idx="4649">
                  <c:v>8.0870225000000016</c:v>
                </c:pt>
                <c:pt idx="4650">
                  <c:v>8.2869591666666658</c:v>
                </c:pt>
                <c:pt idx="4651">
                  <c:v>7.6833925000000001</c:v>
                </c:pt>
                <c:pt idx="4652">
                  <c:v>8.2350958333333342</c:v>
                </c:pt>
                <c:pt idx="4653">
                  <c:v>7.9653349999999961</c:v>
                </c:pt>
                <c:pt idx="4654">
                  <c:v>8.2978400000000008</c:v>
                </c:pt>
                <c:pt idx="4655">
                  <c:v>7.9625491666666681</c:v>
                </c:pt>
                <c:pt idx="4656">
                  <c:v>7.7168866666666656</c:v>
                </c:pt>
                <c:pt idx="4657">
                  <c:v>8.4297800000000027</c:v>
                </c:pt>
                <c:pt idx="4658">
                  <c:v>8.5577283333333352</c:v>
                </c:pt>
                <c:pt idx="4659">
                  <c:v>9.0449683333333226</c:v>
                </c:pt>
                <c:pt idx="4660">
                  <c:v>9.0067091666666705</c:v>
                </c:pt>
                <c:pt idx="4661">
                  <c:v>8.1822225</c:v>
                </c:pt>
                <c:pt idx="4662">
                  <c:v>8.848324166666659</c:v>
                </c:pt>
                <c:pt idx="4663">
                  <c:v>7.8868074999999997</c:v>
                </c:pt>
                <c:pt idx="4664">
                  <c:v>8.8555841666666844</c:v>
                </c:pt>
                <c:pt idx="4665">
                  <c:v>8.5540233333333315</c:v>
                </c:pt>
                <c:pt idx="4666">
                  <c:v>8.3569300000000073</c:v>
                </c:pt>
                <c:pt idx="4667">
                  <c:v>8.6794233333333342</c:v>
                </c:pt>
                <c:pt idx="4668">
                  <c:v>9.6256650000000015</c:v>
                </c:pt>
                <c:pt idx="4669">
                  <c:v>8.1371866666666666</c:v>
                </c:pt>
                <c:pt idx="4670">
                  <c:v>8.5255733333333357</c:v>
                </c:pt>
                <c:pt idx="4671">
                  <c:v>8.5172166666666698</c:v>
                </c:pt>
                <c:pt idx="4672">
                  <c:v>8.1870591666666677</c:v>
                </c:pt>
                <c:pt idx="4673">
                  <c:v>8.2651208333333326</c:v>
                </c:pt>
                <c:pt idx="4674">
                  <c:v>8.4406025000000025</c:v>
                </c:pt>
                <c:pt idx="4675">
                  <c:v>8.128526666666664</c:v>
                </c:pt>
                <c:pt idx="4676">
                  <c:v>8.2574758333333342</c:v>
                </c:pt>
                <c:pt idx="4677">
                  <c:v>7.7554308333333326</c:v>
                </c:pt>
                <c:pt idx="4678">
                  <c:v>7.6558833333333354</c:v>
                </c:pt>
                <c:pt idx="4679">
                  <c:v>7.7605991666666654</c:v>
                </c:pt>
                <c:pt idx="4680">
                  <c:v>7.9524616666666681</c:v>
                </c:pt>
                <c:pt idx="4681">
                  <c:v>8.7573825000000003</c:v>
                </c:pt>
                <c:pt idx="4682">
                  <c:v>7.9498558333333333</c:v>
                </c:pt>
                <c:pt idx="4683">
                  <c:v>8.5556300000000078</c:v>
                </c:pt>
                <c:pt idx="4684">
                  <c:v>8.4470691666666671</c:v>
                </c:pt>
                <c:pt idx="4685">
                  <c:v>8.6131025000000001</c:v>
                </c:pt>
                <c:pt idx="4686">
                  <c:v>8.3357258333333348</c:v>
                </c:pt>
                <c:pt idx="4687">
                  <c:v>8.9000850000000007</c:v>
                </c:pt>
                <c:pt idx="4688">
                  <c:v>7.1368258333333339</c:v>
                </c:pt>
                <c:pt idx="4689">
                  <c:v>7.9275816666666614</c:v>
                </c:pt>
                <c:pt idx="4690">
                  <c:v>7.9463308333333362</c:v>
                </c:pt>
                <c:pt idx="4691">
                  <c:v>8.4941141666666677</c:v>
                </c:pt>
                <c:pt idx="4692">
                  <c:v>8.3224641666666734</c:v>
                </c:pt>
                <c:pt idx="4693">
                  <c:v>7.9046066666666652</c:v>
                </c:pt>
                <c:pt idx="4694">
                  <c:v>8.3253033333333324</c:v>
                </c:pt>
                <c:pt idx="4695">
                  <c:v>7.7338475000000004</c:v>
                </c:pt>
                <c:pt idx="4696">
                  <c:v>8.3746308333333417</c:v>
                </c:pt>
                <c:pt idx="4697">
                  <c:v>7.8357158333333325</c:v>
                </c:pt>
                <c:pt idx="4698">
                  <c:v>8.5245900000000034</c:v>
                </c:pt>
                <c:pt idx="4699">
                  <c:v>7.866023333333338</c:v>
                </c:pt>
                <c:pt idx="4700">
                  <c:v>8.7453358333333338</c:v>
                </c:pt>
                <c:pt idx="4701">
                  <c:v>7.7781458333333333</c:v>
                </c:pt>
                <c:pt idx="4702">
                  <c:v>8.4513975000000006</c:v>
                </c:pt>
                <c:pt idx="4703">
                  <c:v>8.1988841666666676</c:v>
                </c:pt>
                <c:pt idx="4704">
                  <c:v>7.6610283333333378</c:v>
                </c:pt>
                <c:pt idx="4705">
                  <c:v>9.1148183333333339</c:v>
                </c:pt>
                <c:pt idx="4706">
                  <c:v>7.7132399999999999</c:v>
                </c:pt>
                <c:pt idx="4707">
                  <c:v>9.0389133333333227</c:v>
                </c:pt>
                <c:pt idx="4708">
                  <c:v>8.0965025000000068</c:v>
                </c:pt>
                <c:pt idx="4709">
                  <c:v>8.0885650000000009</c:v>
                </c:pt>
                <c:pt idx="4710">
                  <c:v>7.6881799999999965</c:v>
                </c:pt>
                <c:pt idx="4711">
                  <c:v>7.669899166666668</c:v>
                </c:pt>
                <c:pt idx="4712">
                  <c:v>7.9921924999999989</c:v>
                </c:pt>
                <c:pt idx="4713">
                  <c:v>7.9884358333333338</c:v>
                </c:pt>
                <c:pt idx="4714">
                  <c:v>8.1381325000000011</c:v>
                </c:pt>
                <c:pt idx="4715">
                  <c:v>8.1236724999999996</c:v>
                </c:pt>
                <c:pt idx="4716">
                  <c:v>8.5664658333333445</c:v>
                </c:pt>
                <c:pt idx="4717">
                  <c:v>8.8671625000000027</c:v>
                </c:pt>
                <c:pt idx="4718">
                  <c:v>7.8260349999999947</c:v>
                </c:pt>
                <c:pt idx="4719">
                  <c:v>8.5811191666666673</c:v>
                </c:pt>
                <c:pt idx="4720">
                  <c:v>8.6874566666666748</c:v>
                </c:pt>
                <c:pt idx="4721">
                  <c:v>7.8036533333333393</c:v>
                </c:pt>
                <c:pt idx="4722">
                  <c:v>8.1533466666666747</c:v>
                </c:pt>
                <c:pt idx="4723">
                  <c:v>8.2250816666666662</c:v>
                </c:pt>
                <c:pt idx="4724">
                  <c:v>8.3142408333333346</c:v>
                </c:pt>
                <c:pt idx="4725">
                  <c:v>9.0038500000000017</c:v>
                </c:pt>
                <c:pt idx="4726">
                  <c:v>8.2214041666666677</c:v>
                </c:pt>
                <c:pt idx="4727">
                  <c:v>7.6993108333333318</c:v>
                </c:pt>
                <c:pt idx="4728">
                  <c:v>7.8767174999999989</c:v>
                </c:pt>
                <c:pt idx="4729">
                  <c:v>8.7611941666666677</c:v>
                </c:pt>
                <c:pt idx="4730">
                  <c:v>8.4923241666666662</c:v>
                </c:pt>
                <c:pt idx="4731">
                  <c:v>8.717529166666667</c:v>
                </c:pt>
                <c:pt idx="4732">
                  <c:v>8.3657175000000095</c:v>
                </c:pt>
                <c:pt idx="4733">
                  <c:v>8.1975683333333329</c:v>
                </c:pt>
                <c:pt idx="4734">
                  <c:v>7.9352825000000013</c:v>
                </c:pt>
                <c:pt idx="4735">
                  <c:v>7.7378699999999982</c:v>
                </c:pt>
                <c:pt idx="4736">
                  <c:v>9.1229158333333338</c:v>
                </c:pt>
                <c:pt idx="4737">
                  <c:v>7.9977333333333371</c:v>
                </c:pt>
                <c:pt idx="4738">
                  <c:v>9.0539816666666706</c:v>
                </c:pt>
                <c:pt idx="4739">
                  <c:v>8.0319683333333227</c:v>
                </c:pt>
                <c:pt idx="4740">
                  <c:v>8.5769850000000023</c:v>
                </c:pt>
                <c:pt idx="4741">
                  <c:v>8.0908141666666662</c:v>
                </c:pt>
                <c:pt idx="4742">
                  <c:v>7.8850783333333334</c:v>
                </c:pt>
                <c:pt idx="4743">
                  <c:v>8.0969075000000004</c:v>
                </c:pt>
                <c:pt idx="4744">
                  <c:v>8.2033016666666683</c:v>
                </c:pt>
                <c:pt idx="4745">
                  <c:v>8.1988949999999985</c:v>
                </c:pt>
                <c:pt idx="4746">
                  <c:v>8.5294991666666728</c:v>
                </c:pt>
                <c:pt idx="4747">
                  <c:v>8.3077350000000028</c:v>
                </c:pt>
                <c:pt idx="4748">
                  <c:v>7.8100358333333295</c:v>
                </c:pt>
                <c:pt idx="4749">
                  <c:v>9.0021158333333346</c:v>
                </c:pt>
                <c:pt idx="4750">
                  <c:v>7.948933333333339</c:v>
                </c:pt>
                <c:pt idx="4751">
                  <c:v>8.4478400000000011</c:v>
                </c:pt>
                <c:pt idx="4752">
                  <c:v>7.7431525000000008</c:v>
                </c:pt>
                <c:pt idx="4753">
                  <c:v>8.4373716666666585</c:v>
                </c:pt>
                <c:pt idx="4754">
                  <c:v>8.3062616666666678</c:v>
                </c:pt>
                <c:pt idx="4755">
                  <c:v>8.0414033333333332</c:v>
                </c:pt>
                <c:pt idx="4756">
                  <c:v>8.3767400000000087</c:v>
                </c:pt>
                <c:pt idx="4757">
                  <c:v>8.2537258333333341</c:v>
                </c:pt>
                <c:pt idx="4758">
                  <c:v>8.6169475000000002</c:v>
                </c:pt>
                <c:pt idx="4759">
                  <c:v>8.0165475000000068</c:v>
                </c:pt>
                <c:pt idx="4760">
                  <c:v>8.2801441666666662</c:v>
                </c:pt>
                <c:pt idx="4761">
                  <c:v>7.6788674999999991</c:v>
                </c:pt>
                <c:pt idx="4762">
                  <c:v>8.5600100000000001</c:v>
                </c:pt>
                <c:pt idx="4763">
                  <c:v>8.4283791666666659</c:v>
                </c:pt>
                <c:pt idx="4764">
                  <c:v>8.8175883333333367</c:v>
                </c:pt>
                <c:pt idx="4765">
                  <c:v>7.8960883333333376</c:v>
                </c:pt>
                <c:pt idx="4766">
                  <c:v>8.3948600000000013</c:v>
                </c:pt>
                <c:pt idx="4767">
                  <c:v>8.0770800000000005</c:v>
                </c:pt>
                <c:pt idx="4768">
                  <c:v>8.2637625000000003</c:v>
                </c:pt>
                <c:pt idx="4769">
                  <c:v>8.2529908333333406</c:v>
                </c:pt>
                <c:pt idx="4770">
                  <c:v>8.0640050000000034</c:v>
                </c:pt>
                <c:pt idx="4771">
                  <c:v>7.6043149999999926</c:v>
                </c:pt>
                <c:pt idx="4772">
                  <c:v>8.5502450000000021</c:v>
                </c:pt>
                <c:pt idx="4773">
                  <c:v>8.2502366666666731</c:v>
                </c:pt>
                <c:pt idx="4774">
                  <c:v>8.7553491666666705</c:v>
                </c:pt>
                <c:pt idx="4775">
                  <c:v>8.5707091666666706</c:v>
                </c:pt>
                <c:pt idx="4776">
                  <c:v>8.4755800000000079</c:v>
                </c:pt>
                <c:pt idx="4777">
                  <c:v>8.6263599999999983</c:v>
                </c:pt>
                <c:pt idx="4778">
                  <c:v>8.3775058333333412</c:v>
                </c:pt>
                <c:pt idx="4779">
                  <c:v>8.7868266666666663</c:v>
                </c:pt>
                <c:pt idx="4780">
                  <c:v>8.4671350000000007</c:v>
                </c:pt>
                <c:pt idx="4781">
                  <c:v>8.0750741666666705</c:v>
                </c:pt>
                <c:pt idx="4782">
                  <c:v>8.0136325000000088</c:v>
                </c:pt>
                <c:pt idx="4783">
                  <c:v>7.9371283333333382</c:v>
                </c:pt>
                <c:pt idx="4784">
                  <c:v>8.0555316666666759</c:v>
                </c:pt>
                <c:pt idx="4785">
                  <c:v>8.5494333333333348</c:v>
                </c:pt>
                <c:pt idx="4786">
                  <c:v>7.7143066666666655</c:v>
                </c:pt>
                <c:pt idx="4787">
                  <c:v>8.9757441666666757</c:v>
                </c:pt>
                <c:pt idx="4788">
                  <c:v>8.3737216666666701</c:v>
                </c:pt>
                <c:pt idx="4789">
                  <c:v>8.3874750000000002</c:v>
                </c:pt>
                <c:pt idx="4790">
                  <c:v>8.4491683333333309</c:v>
                </c:pt>
                <c:pt idx="4791">
                  <c:v>8.6864100000000004</c:v>
                </c:pt>
                <c:pt idx="4792">
                  <c:v>7.990310833333333</c:v>
                </c:pt>
                <c:pt idx="4793">
                  <c:v>8.2143966666666675</c:v>
                </c:pt>
                <c:pt idx="4794">
                  <c:v>7.6164608333333339</c:v>
                </c:pt>
                <c:pt idx="4795">
                  <c:v>7.9593549999999995</c:v>
                </c:pt>
                <c:pt idx="4796">
                  <c:v>8.2784208333333353</c:v>
                </c:pt>
                <c:pt idx="4797">
                  <c:v>8.7253716666666659</c:v>
                </c:pt>
                <c:pt idx="4798">
                  <c:v>7.5109266666666645</c:v>
                </c:pt>
                <c:pt idx="4799">
                  <c:v>8.2538058333333328</c:v>
                </c:pt>
                <c:pt idx="4800">
                  <c:v>7.3444433333333334</c:v>
                </c:pt>
                <c:pt idx="4801">
                  <c:v>8.2689366666666668</c:v>
                </c:pt>
                <c:pt idx="4802">
                  <c:v>8.3614350000000091</c:v>
                </c:pt>
                <c:pt idx="4803">
                  <c:v>9.5842741666666669</c:v>
                </c:pt>
                <c:pt idx="4804">
                  <c:v>7.7991850000000005</c:v>
                </c:pt>
                <c:pt idx="4805">
                  <c:v>8.1076950000000014</c:v>
                </c:pt>
                <c:pt idx="4806">
                  <c:v>8.3208050000000018</c:v>
                </c:pt>
                <c:pt idx="4807">
                  <c:v>8.2803041666666655</c:v>
                </c:pt>
                <c:pt idx="4808">
                  <c:v>8.6874641666666665</c:v>
                </c:pt>
                <c:pt idx="4809">
                  <c:v>8.0706833333333368</c:v>
                </c:pt>
                <c:pt idx="4810">
                  <c:v>7.9294991666666714</c:v>
                </c:pt>
                <c:pt idx="4811">
                  <c:v>7.8217799999999995</c:v>
                </c:pt>
                <c:pt idx="4812">
                  <c:v>8.8061875000000072</c:v>
                </c:pt>
                <c:pt idx="4813">
                  <c:v>8.2574283333333351</c:v>
                </c:pt>
                <c:pt idx="4814">
                  <c:v>7.6919733333333378</c:v>
                </c:pt>
                <c:pt idx="4815">
                  <c:v>9.3552233333333348</c:v>
                </c:pt>
                <c:pt idx="4816">
                  <c:v>7.6874758333333295</c:v>
                </c:pt>
                <c:pt idx="4817">
                  <c:v>8.0266741666666697</c:v>
                </c:pt>
                <c:pt idx="4818">
                  <c:v>7.9863716666666704</c:v>
                </c:pt>
                <c:pt idx="4819">
                  <c:v>8.6143174999999985</c:v>
                </c:pt>
                <c:pt idx="4820">
                  <c:v>8.743603333333331</c:v>
                </c:pt>
                <c:pt idx="4821">
                  <c:v>8.7918724999999984</c:v>
                </c:pt>
                <c:pt idx="4822">
                  <c:v>8.2881083333333319</c:v>
                </c:pt>
                <c:pt idx="4823">
                  <c:v>8.5822608333333328</c:v>
                </c:pt>
                <c:pt idx="4824">
                  <c:v>8.6407800000000012</c:v>
                </c:pt>
                <c:pt idx="4825">
                  <c:v>8.2931416666666671</c:v>
                </c:pt>
                <c:pt idx="4826">
                  <c:v>8.1376958333333338</c:v>
                </c:pt>
                <c:pt idx="4827">
                  <c:v>7.7615533333333353</c:v>
                </c:pt>
                <c:pt idx="4828">
                  <c:v>8.0597175000000068</c:v>
                </c:pt>
                <c:pt idx="4829">
                  <c:v>7.9002825000000021</c:v>
                </c:pt>
                <c:pt idx="4830">
                  <c:v>9.231072499999998</c:v>
                </c:pt>
                <c:pt idx="4831">
                  <c:v>8.6926375000000089</c:v>
                </c:pt>
                <c:pt idx="4832">
                  <c:v>7.8961574999999975</c:v>
                </c:pt>
                <c:pt idx="4833">
                  <c:v>8.1240716666666639</c:v>
                </c:pt>
                <c:pt idx="4834">
                  <c:v>9.0978866666666747</c:v>
                </c:pt>
                <c:pt idx="4835">
                  <c:v>9.2887291666666609</c:v>
                </c:pt>
                <c:pt idx="4836">
                  <c:v>8.303082500000011</c:v>
                </c:pt>
                <c:pt idx="4837">
                  <c:v>8.1648550000000011</c:v>
                </c:pt>
                <c:pt idx="4838">
                  <c:v>8.0336516666666657</c:v>
                </c:pt>
                <c:pt idx="4839">
                  <c:v>8.522542500000009</c:v>
                </c:pt>
                <c:pt idx="4840">
                  <c:v>8.5695275000000048</c:v>
                </c:pt>
                <c:pt idx="4841">
                  <c:v>7.8735683333333393</c:v>
                </c:pt>
                <c:pt idx="4842">
                  <c:v>7.9280700000000008</c:v>
                </c:pt>
                <c:pt idx="4843">
                  <c:v>8.7559516666666664</c:v>
                </c:pt>
                <c:pt idx="4844">
                  <c:v>8.8801666666666748</c:v>
                </c:pt>
                <c:pt idx="4845">
                  <c:v>8.331294999999999</c:v>
                </c:pt>
                <c:pt idx="4846">
                  <c:v>8.4038258333333342</c:v>
                </c:pt>
                <c:pt idx="4847">
                  <c:v>8.171153333333331</c:v>
                </c:pt>
                <c:pt idx="4848">
                  <c:v>8.0274975000000008</c:v>
                </c:pt>
                <c:pt idx="4849">
                  <c:v>7.8323525000000016</c:v>
                </c:pt>
                <c:pt idx="4850">
                  <c:v>7.5564983333333373</c:v>
                </c:pt>
                <c:pt idx="4851">
                  <c:v>8.3326591666666747</c:v>
                </c:pt>
                <c:pt idx="4852">
                  <c:v>8.1437825000000004</c:v>
                </c:pt>
                <c:pt idx="4853">
                  <c:v>8.5032416666666677</c:v>
                </c:pt>
                <c:pt idx="4854">
                  <c:v>8.2561683333333331</c:v>
                </c:pt>
                <c:pt idx="4855">
                  <c:v>8.1851275000000037</c:v>
                </c:pt>
                <c:pt idx="4856">
                  <c:v>8.5318966666666665</c:v>
                </c:pt>
                <c:pt idx="4857">
                  <c:v>8.4423525000000001</c:v>
                </c:pt>
                <c:pt idx="4858">
                  <c:v>8.5752416666666704</c:v>
                </c:pt>
                <c:pt idx="4859">
                  <c:v>7.728420833333332</c:v>
                </c:pt>
                <c:pt idx="4860">
                  <c:v>8.4878008333333348</c:v>
                </c:pt>
                <c:pt idx="4861">
                  <c:v>8.4538541666666749</c:v>
                </c:pt>
                <c:pt idx="4862">
                  <c:v>7.8427708333333337</c:v>
                </c:pt>
                <c:pt idx="4863">
                  <c:v>8.9996975000000088</c:v>
                </c:pt>
                <c:pt idx="4864">
                  <c:v>8.1998483333333336</c:v>
                </c:pt>
                <c:pt idx="4865">
                  <c:v>7.9159991666666674</c:v>
                </c:pt>
                <c:pt idx="4866">
                  <c:v>8.1251491666666666</c:v>
                </c:pt>
                <c:pt idx="4867">
                  <c:v>7.9788025000000014</c:v>
                </c:pt>
                <c:pt idx="4868">
                  <c:v>8.9166225000000008</c:v>
                </c:pt>
                <c:pt idx="4869">
                  <c:v>8.2402524999999986</c:v>
                </c:pt>
                <c:pt idx="4870">
                  <c:v>8.4215916666666661</c:v>
                </c:pt>
                <c:pt idx="4871">
                  <c:v>7.922650833333333</c:v>
                </c:pt>
                <c:pt idx="4872">
                  <c:v>8.7818924999999997</c:v>
                </c:pt>
                <c:pt idx="4873">
                  <c:v>7.8313758333333334</c:v>
                </c:pt>
                <c:pt idx="4874">
                  <c:v>7.8635483333333331</c:v>
                </c:pt>
                <c:pt idx="4875">
                  <c:v>8.1494441666666706</c:v>
                </c:pt>
                <c:pt idx="4876">
                  <c:v>7.1660291666666671</c:v>
                </c:pt>
                <c:pt idx="4877">
                  <c:v>8.0983825000000014</c:v>
                </c:pt>
                <c:pt idx="4878">
                  <c:v>8.534013333333327</c:v>
                </c:pt>
                <c:pt idx="4879">
                  <c:v>8.7439233333333242</c:v>
                </c:pt>
                <c:pt idx="4880">
                  <c:v>7.8810366666666667</c:v>
                </c:pt>
                <c:pt idx="4881">
                  <c:v>8.2698774999999998</c:v>
                </c:pt>
                <c:pt idx="4882">
                  <c:v>8.1589533333333311</c:v>
                </c:pt>
                <c:pt idx="4883">
                  <c:v>8.6478699999999993</c:v>
                </c:pt>
                <c:pt idx="4884">
                  <c:v>8.4129175000000007</c:v>
                </c:pt>
                <c:pt idx="4885">
                  <c:v>7.5620741666666627</c:v>
                </c:pt>
                <c:pt idx="4886">
                  <c:v>8.1057266666666727</c:v>
                </c:pt>
                <c:pt idx="4887">
                  <c:v>8.0697108333333425</c:v>
                </c:pt>
                <c:pt idx="4888">
                  <c:v>7.5730416666666684</c:v>
                </c:pt>
                <c:pt idx="4889">
                  <c:v>8.1011425000000017</c:v>
                </c:pt>
                <c:pt idx="4890">
                  <c:v>8.3499858333333368</c:v>
                </c:pt>
                <c:pt idx="4891">
                  <c:v>8.4628091666666734</c:v>
                </c:pt>
                <c:pt idx="4892">
                  <c:v>8.3205466666666759</c:v>
                </c:pt>
                <c:pt idx="4893">
                  <c:v>8.0480283333333222</c:v>
                </c:pt>
                <c:pt idx="4894">
                  <c:v>8.5666208333333405</c:v>
                </c:pt>
                <c:pt idx="4895">
                  <c:v>7.7140699999999995</c:v>
                </c:pt>
                <c:pt idx="4896">
                  <c:v>8.0833766666666644</c:v>
                </c:pt>
                <c:pt idx="4897">
                  <c:v>8.5606758333333328</c:v>
                </c:pt>
                <c:pt idx="4898">
                  <c:v>9.1309983333333289</c:v>
                </c:pt>
                <c:pt idx="4899">
                  <c:v>7.9236958333333378</c:v>
                </c:pt>
                <c:pt idx="4900">
                  <c:v>7.9698583333333364</c:v>
                </c:pt>
                <c:pt idx="4901">
                  <c:v>8.151701666666666</c:v>
                </c:pt>
                <c:pt idx="4902">
                  <c:v>8.5815075000000007</c:v>
                </c:pt>
                <c:pt idx="4903">
                  <c:v>7.6243141666666583</c:v>
                </c:pt>
                <c:pt idx="4904">
                  <c:v>7.6422533333333371</c:v>
                </c:pt>
                <c:pt idx="4905">
                  <c:v>7.6714758333333322</c:v>
                </c:pt>
                <c:pt idx="4906">
                  <c:v>8.2972033333333233</c:v>
                </c:pt>
                <c:pt idx="4907">
                  <c:v>8.0958541666666708</c:v>
                </c:pt>
                <c:pt idx="4908">
                  <c:v>8.2744366666666771</c:v>
                </c:pt>
                <c:pt idx="4909">
                  <c:v>7.9587125000000016</c:v>
                </c:pt>
                <c:pt idx="4910">
                  <c:v>8.2771549999999987</c:v>
                </c:pt>
                <c:pt idx="4911">
                  <c:v>7.9340100000000007</c:v>
                </c:pt>
                <c:pt idx="4912">
                  <c:v>8.8008933333333328</c:v>
                </c:pt>
                <c:pt idx="4913">
                  <c:v>7.8182308333333363</c:v>
                </c:pt>
                <c:pt idx="4914">
                  <c:v>9.0491525000000017</c:v>
                </c:pt>
                <c:pt idx="4915">
                  <c:v>8.6832791666666651</c:v>
                </c:pt>
                <c:pt idx="4916">
                  <c:v>7.9261958333333364</c:v>
                </c:pt>
                <c:pt idx="4917">
                  <c:v>8.6861500000000014</c:v>
                </c:pt>
                <c:pt idx="4918">
                  <c:v>8.8312508333333337</c:v>
                </c:pt>
                <c:pt idx="4919">
                  <c:v>8.2883124999999982</c:v>
                </c:pt>
                <c:pt idx="4920">
                  <c:v>7.9254949999999953</c:v>
                </c:pt>
                <c:pt idx="4921">
                  <c:v>7.6439033333333333</c:v>
                </c:pt>
                <c:pt idx="4922">
                  <c:v>8.225109999999999</c:v>
                </c:pt>
                <c:pt idx="4923">
                  <c:v>8.8437000000000001</c:v>
                </c:pt>
                <c:pt idx="4924">
                  <c:v>8.2973433333333286</c:v>
                </c:pt>
                <c:pt idx="4925">
                  <c:v>7.7199316666666675</c:v>
                </c:pt>
                <c:pt idx="4926">
                  <c:v>8.9479991666666674</c:v>
                </c:pt>
                <c:pt idx="4927">
                  <c:v>8.1928675000000002</c:v>
                </c:pt>
                <c:pt idx="4928">
                  <c:v>8.1548750000000005</c:v>
                </c:pt>
                <c:pt idx="4929">
                  <c:v>8.5658041666666751</c:v>
                </c:pt>
                <c:pt idx="4930">
                  <c:v>8.9069466666666752</c:v>
                </c:pt>
                <c:pt idx="4931">
                  <c:v>7.9158616666666672</c:v>
                </c:pt>
                <c:pt idx="4932">
                  <c:v>8.244530833333334</c:v>
                </c:pt>
                <c:pt idx="4933">
                  <c:v>8.4123350000000006</c:v>
                </c:pt>
                <c:pt idx="4934">
                  <c:v>7.7895374999999989</c:v>
                </c:pt>
                <c:pt idx="4935">
                  <c:v>8.3551716666666724</c:v>
                </c:pt>
                <c:pt idx="4936">
                  <c:v>8.9009491666666705</c:v>
                </c:pt>
                <c:pt idx="4937">
                  <c:v>7.8489925000000005</c:v>
                </c:pt>
                <c:pt idx="4938">
                  <c:v>8.2094758333333324</c:v>
                </c:pt>
                <c:pt idx="4939">
                  <c:v>8.6609283333333309</c:v>
                </c:pt>
                <c:pt idx="4940">
                  <c:v>8.9352283333333329</c:v>
                </c:pt>
                <c:pt idx="4941">
                  <c:v>7.7146700000000008</c:v>
                </c:pt>
                <c:pt idx="4942">
                  <c:v>8.2152533333333331</c:v>
                </c:pt>
                <c:pt idx="4943">
                  <c:v>7.8838849999999949</c:v>
                </c:pt>
                <c:pt idx="4944">
                  <c:v>7.792734999999996</c:v>
                </c:pt>
                <c:pt idx="4945">
                  <c:v>7.7092258333333401</c:v>
                </c:pt>
                <c:pt idx="4946">
                  <c:v>8.6007375000000028</c:v>
                </c:pt>
                <c:pt idx="4947">
                  <c:v>7.7819641666666683</c:v>
                </c:pt>
                <c:pt idx="4948">
                  <c:v>8.2985183333333232</c:v>
                </c:pt>
                <c:pt idx="4949">
                  <c:v>8.0433491666666672</c:v>
                </c:pt>
                <c:pt idx="4950">
                  <c:v>8.1129750000000005</c:v>
                </c:pt>
                <c:pt idx="4951">
                  <c:v>9.1483591666666619</c:v>
                </c:pt>
                <c:pt idx="4952">
                  <c:v>8.1321075000000018</c:v>
                </c:pt>
                <c:pt idx="4953">
                  <c:v>7.8582858333333343</c:v>
                </c:pt>
                <c:pt idx="4954">
                  <c:v>7.917655833333332</c:v>
                </c:pt>
                <c:pt idx="4955">
                  <c:v>8.6817108333333337</c:v>
                </c:pt>
                <c:pt idx="4956">
                  <c:v>7.6007558333333325</c:v>
                </c:pt>
                <c:pt idx="4957">
                  <c:v>8.1385008333333335</c:v>
                </c:pt>
                <c:pt idx="4958">
                  <c:v>9.0973875</c:v>
                </c:pt>
                <c:pt idx="4959">
                  <c:v>8.3950675000000068</c:v>
                </c:pt>
                <c:pt idx="4960">
                  <c:v>7.9520941666666651</c:v>
                </c:pt>
                <c:pt idx="4961">
                  <c:v>8.3305700000000016</c:v>
                </c:pt>
                <c:pt idx="4962">
                  <c:v>8.012225833333332</c:v>
                </c:pt>
                <c:pt idx="4963">
                  <c:v>8.221897499999999</c:v>
                </c:pt>
                <c:pt idx="4964">
                  <c:v>8.2400549999999999</c:v>
                </c:pt>
                <c:pt idx="4965">
                  <c:v>8.3556283333333408</c:v>
                </c:pt>
                <c:pt idx="4966">
                  <c:v>8.1885525000000037</c:v>
                </c:pt>
                <c:pt idx="4967">
                  <c:v>8.1835816666666705</c:v>
                </c:pt>
                <c:pt idx="4968">
                  <c:v>8.3020008333333415</c:v>
                </c:pt>
                <c:pt idx="4969">
                  <c:v>9.2411083333333242</c:v>
                </c:pt>
                <c:pt idx="4970">
                  <c:v>8.3639916666666725</c:v>
                </c:pt>
                <c:pt idx="4971">
                  <c:v>7.7846641666666674</c:v>
                </c:pt>
                <c:pt idx="4972">
                  <c:v>8.6872574999999994</c:v>
                </c:pt>
                <c:pt idx="4973">
                  <c:v>8.9633716666666654</c:v>
                </c:pt>
                <c:pt idx="4974">
                  <c:v>8.3139191666666665</c:v>
                </c:pt>
                <c:pt idx="4975">
                  <c:v>7.7445766666666627</c:v>
                </c:pt>
                <c:pt idx="4976">
                  <c:v>8.342925000000001</c:v>
                </c:pt>
                <c:pt idx="4977">
                  <c:v>8.3105408333333415</c:v>
                </c:pt>
                <c:pt idx="4978">
                  <c:v>8.2424475000000008</c:v>
                </c:pt>
                <c:pt idx="4979">
                  <c:v>8.2229658333333351</c:v>
                </c:pt>
                <c:pt idx="4980">
                  <c:v>8.081673333333331</c:v>
                </c:pt>
                <c:pt idx="4981">
                  <c:v>8.9782016666666689</c:v>
                </c:pt>
                <c:pt idx="4982">
                  <c:v>8.1585691666666698</c:v>
                </c:pt>
                <c:pt idx="4983">
                  <c:v>8.0352116666666653</c:v>
                </c:pt>
                <c:pt idx="4984">
                  <c:v>7.7726191666666704</c:v>
                </c:pt>
                <c:pt idx="4985">
                  <c:v>7.9509016666666668</c:v>
                </c:pt>
                <c:pt idx="4986">
                  <c:v>8.3811650000000011</c:v>
                </c:pt>
                <c:pt idx="4987">
                  <c:v>8.7425891666666704</c:v>
                </c:pt>
                <c:pt idx="4988">
                  <c:v>8.7608183333333329</c:v>
                </c:pt>
                <c:pt idx="4989">
                  <c:v>9.551423333333334</c:v>
                </c:pt>
                <c:pt idx="4990">
                  <c:v>8.3482866666666666</c:v>
                </c:pt>
                <c:pt idx="4991">
                  <c:v>8.2916466666666668</c:v>
                </c:pt>
                <c:pt idx="4992">
                  <c:v>7.7007216666666674</c:v>
                </c:pt>
                <c:pt idx="4993">
                  <c:v>8.318171666666661</c:v>
                </c:pt>
                <c:pt idx="4994">
                  <c:v>8.3805150000000026</c:v>
                </c:pt>
                <c:pt idx="4995">
                  <c:v>7.6865749999999951</c:v>
                </c:pt>
                <c:pt idx="4996">
                  <c:v>8.5581641666666677</c:v>
                </c:pt>
                <c:pt idx="4997">
                  <c:v>8.5086400000000015</c:v>
                </c:pt>
                <c:pt idx="4998">
                  <c:v>8.6278090909090892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6EE-4059-BF7E-AE53E22D1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40224"/>
        <c:axId val="115930240"/>
      </c:scatterChart>
      <c:valAx>
        <c:axId val="127540224"/>
        <c:scaling>
          <c:orientation val="minMax"/>
          <c:max val="1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</a:t>
                </a:r>
                <a:r>
                  <a:rPr lang="en-US" baseline="0"/>
                  <a:t>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930240"/>
        <c:crosses val="autoZero"/>
        <c:crossBetween val="midCat"/>
      </c:valAx>
      <c:valAx>
        <c:axId val="11593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Throughput</a:t>
                </a:r>
                <a:r>
                  <a:rPr lang="es-MX" baseline="0"/>
                  <a:t> (Mbps)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7540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Throughput (Mbps)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Hoja1!$Q$1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7283464566929141E-3"/>
                  <c:y val="0.114191819772528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Hoja1!$P$2:$P$5000</c:f>
              <c:numCache>
                <c:formatCode>General</c:formatCode>
                <c:ptCount val="4999"/>
                <c:pt idx="0">
                  <c:v>2.0791425599000001E-2</c:v>
                </c:pt>
                <c:pt idx="1">
                  <c:v>4.0790465599999999E-2</c:v>
                </c:pt>
                <c:pt idx="2">
                  <c:v>6.0790465600000024E-2</c:v>
                </c:pt>
                <c:pt idx="3">
                  <c:v>8.0790465600000097E-2</c:v>
                </c:pt>
                <c:pt idx="4">
                  <c:v>0.1007904656</c:v>
                </c:pt>
                <c:pt idx="5">
                  <c:v>0.12079046559999999</c:v>
                </c:pt>
                <c:pt idx="6">
                  <c:v>0.14079046560000011</c:v>
                </c:pt>
                <c:pt idx="7">
                  <c:v>0.16079046560000004</c:v>
                </c:pt>
                <c:pt idx="8">
                  <c:v>0.18079046560000012</c:v>
                </c:pt>
                <c:pt idx="9">
                  <c:v>0.20079046560000011</c:v>
                </c:pt>
                <c:pt idx="10">
                  <c:v>0.22079046560000001</c:v>
                </c:pt>
                <c:pt idx="11">
                  <c:v>0.24079046560000011</c:v>
                </c:pt>
                <c:pt idx="12">
                  <c:v>0.26079046560000002</c:v>
                </c:pt>
                <c:pt idx="13">
                  <c:v>0.28079046559999998</c:v>
                </c:pt>
                <c:pt idx="14">
                  <c:v>0.30079046560000022</c:v>
                </c:pt>
                <c:pt idx="15">
                  <c:v>0.32079046560000035</c:v>
                </c:pt>
                <c:pt idx="16">
                  <c:v>0.34079046559999998</c:v>
                </c:pt>
                <c:pt idx="17">
                  <c:v>0.36079046560000022</c:v>
                </c:pt>
                <c:pt idx="18">
                  <c:v>0.38079046560000035</c:v>
                </c:pt>
                <c:pt idx="19">
                  <c:v>0.40079046559999998</c:v>
                </c:pt>
                <c:pt idx="20">
                  <c:v>0.42079046560000022</c:v>
                </c:pt>
                <c:pt idx="21">
                  <c:v>0.44079046560000001</c:v>
                </c:pt>
                <c:pt idx="22">
                  <c:v>0.46079046559999998</c:v>
                </c:pt>
                <c:pt idx="23">
                  <c:v>0.48079046560000022</c:v>
                </c:pt>
                <c:pt idx="24">
                  <c:v>0.5007904656000004</c:v>
                </c:pt>
                <c:pt idx="25">
                  <c:v>0.52079046560000042</c:v>
                </c:pt>
                <c:pt idx="26">
                  <c:v>0.54079046560000044</c:v>
                </c:pt>
                <c:pt idx="27">
                  <c:v>0.56079046560000045</c:v>
                </c:pt>
                <c:pt idx="28">
                  <c:v>0.58079046560000003</c:v>
                </c:pt>
                <c:pt idx="29">
                  <c:v>0.60079046560000071</c:v>
                </c:pt>
                <c:pt idx="30">
                  <c:v>0.62079046560000073</c:v>
                </c:pt>
                <c:pt idx="31">
                  <c:v>0.64079046560000075</c:v>
                </c:pt>
                <c:pt idx="32">
                  <c:v>0.66079046560000076</c:v>
                </c:pt>
                <c:pt idx="33">
                  <c:v>0.68079046560000045</c:v>
                </c:pt>
                <c:pt idx="34">
                  <c:v>0.70079046560000058</c:v>
                </c:pt>
                <c:pt idx="35">
                  <c:v>0.72079046560000071</c:v>
                </c:pt>
                <c:pt idx="36">
                  <c:v>0.74079046560000072</c:v>
                </c:pt>
                <c:pt idx="37">
                  <c:v>0.76079046560000074</c:v>
                </c:pt>
                <c:pt idx="38">
                  <c:v>0.78079046560000043</c:v>
                </c:pt>
                <c:pt idx="39">
                  <c:v>0.80079046560000045</c:v>
                </c:pt>
                <c:pt idx="40">
                  <c:v>0.82079046560000046</c:v>
                </c:pt>
                <c:pt idx="41">
                  <c:v>0.8407904656000007</c:v>
                </c:pt>
                <c:pt idx="42">
                  <c:v>0.86079046560000072</c:v>
                </c:pt>
                <c:pt idx="43">
                  <c:v>0.88079046560000041</c:v>
                </c:pt>
                <c:pt idx="44">
                  <c:v>0.90079046560000042</c:v>
                </c:pt>
                <c:pt idx="45">
                  <c:v>0.92079046560000044</c:v>
                </c:pt>
                <c:pt idx="46">
                  <c:v>0.94079046560000046</c:v>
                </c:pt>
                <c:pt idx="47">
                  <c:v>0.96079046560000059</c:v>
                </c:pt>
                <c:pt idx="48">
                  <c:v>0.98079046560000005</c:v>
                </c:pt>
                <c:pt idx="49">
                  <c:v>1.0007904656</c:v>
                </c:pt>
                <c:pt idx="50">
                  <c:v>1.0207904656</c:v>
                </c:pt>
                <c:pt idx="51">
                  <c:v>1.0407904656</c:v>
                </c:pt>
                <c:pt idx="52">
                  <c:v>1.0607904656</c:v>
                </c:pt>
                <c:pt idx="53">
                  <c:v>1.0807904656</c:v>
                </c:pt>
                <c:pt idx="54">
                  <c:v>1.1007904656</c:v>
                </c:pt>
                <c:pt idx="55">
                  <c:v>1.1207904656000001</c:v>
                </c:pt>
                <c:pt idx="56">
                  <c:v>1.1407904656000001</c:v>
                </c:pt>
                <c:pt idx="57">
                  <c:v>1.1607904656000001</c:v>
                </c:pt>
                <c:pt idx="58">
                  <c:v>1.1807904655999999</c:v>
                </c:pt>
                <c:pt idx="59">
                  <c:v>1.200790465599999</c:v>
                </c:pt>
                <c:pt idx="60">
                  <c:v>1.220790465599999</c:v>
                </c:pt>
                <c:pt idx="61">
                  <c:v>1.2407904655999991</c:v>
                </c:pt>
                <c:pt idx="62">
                  <c:v>1.2607904656</c:v>
                </c:pt>
                <c:pt idx="63">
                  <c:v>1.2807904656</c:v>
                </c:pt>
                <c:pt idx="64">
                  <c:v>1.3007904656</c:v>
                </c:pt>
                <c:pt idx="65">
                  <c:v>1.3207904656</c:v>
                </c:pt>
                <c:pt idx="66">
                  <c:v>1.3407904656</c:v>
                </c:pt>
                <c:pt idx="67">
                  <c:v>1.3607904656000001</c:v>
                </c:pt>
                <c:pt idx="68">
                  <c:v>1.3807904656000001</c:v>
                </c:pt>
                <c:pt idx="69">
                  <c:v>1.4007904655999992</c:v>
                </c:pt>
                <c:pt idx="70">
                  <c:v>1.4207904655999992</c:v>
                </c:pt>
                <c:pt idx="71">
                  <c:v>1.440790465599999</c:v>
                </c:pt>
                <c:pt idx="72">
                  <c:v>1.460790465599999</c:v>
                </c:pt>
                <c:pt idx="73">
                  <c:v>1.4807904655999991</c:v>
                </c:pt>
                <c:pt idx="74">
                  <c:v>1.5007904656</c:v>
                </c:pt>
                <c:pt idx="75">
                  <c:v>1.5207904656</c:v>
                </c:pt>
                <c:pt idx="76">
                  <c:v>1.5407904656</c:v>
                </c:pt>
                <c:pt idx="77">
                  <c:v>1.5607904656</c:v>
                </c:pt>
                <c:pt idx="78">
                  <c:v>1.5807904656</c:v>
                </c:pt>
                <c:pt idx="79">
                  <c:v>1.6007904656</c:v>
                </c:pt>
                <c:pt idx="80">
                  <c:v>1.6207904656000001</c:v>
                </c:pt>
                <c:pt idx="81">
                  <c:v>1.6407904656000001</c:v>
                </c:pt>
                <c:pt idx="82">
                  <c:v>1.6607904656000001</c:v>
                </c:pt>
                <c:pt idx="83">
                  <c:v>1.6807904655999999</c:v>
                </c:pt>
                <c:pt idx="84">
                  <c:v>1.700790465599999</c:v>
                </c:pt>
                <c:pt idx="85">
                  <c:v>1.720790465599999</c:v>
                </c:pt>
                <c:pt idx="86">
                  <c:v>1.7407904655999991</c:v>
                </c:pt>
                <c:pt idx="87">
                  <c:v>1.7607904656</c:v>
                </c:pt>
                <c:pt idx="88">
                  <c:v>1.7807904656</c:v>
                </c:pt>
                <c:pt idx="89">
                  <c:v>1.8007904656</c:v>
                </c:pt>
                <c:pt idx="90">
                  <c:v>1.8207904656</c:v>
                </c:pt>
                <c:pt idx="91">
                  <c:v>1.8407904656</c:v>
                </c:pt>
                <c:pt idx="92">
                  <c:v>1.8607904656000001</c:v>
                </c:pt>
                <c:pt idx="93">
                  <c:v>1.8807904656000001</c:v>
                </c:pt>
                <c:pt idx="94">
                  <c:v>1.9007904656000001</c:v>
                </c:pt>
                <c:pt idx="95">
                  <c:v>1.9207904656000001</c:v>
                </c:pt>
                <c:pt idx="96">
                  <c:v>1.9407904655999999</c:v>
                </c:pt>
                <c:pt idx="97">
                  <c:v>1.9607904655999999</c:v>
                </c:pt>
                <c:pt idx="98">
                  <c:v>1.9807904655999999</c:v>
                </c:pt>
                <c:pt idx="99">
                  <c:v>2.0007904656000002</c:v>
                </c:pt>
                <c:pt idx="100">
                  <c:v>2.0207904656000002</c:v>
                </c:pt>
                <c:pt idx="101">
                  <c:v>2.0407904656000002</c:v>
                </c:pt>
                <c:pt idx="102">
                  <c:v>2.0607904656000002</c:v>
                </c:pt>
                <c:pt idx="103">
                  <c:v>2.0807904656000002</c:v>
                </c:pt>
                <c:pt idx="104">
                  <c:v>2.1007904656000012</c:v>
                </c:pt>
                <c:pt idx="105">
                  <c:v>2.1207904656000012</c:v>
                </c:pt>
                <c:pt idx="106">
                  <c:v>2.1407904656000012</c:v>
                </c:pt>
                <c:pt idx="107">
                  <c:v>2.1607904656000012</c:v>
                </c:pt>
                <c:pt idx="108">
                  <c:v>2.1807904656000012</c:v>
                </c:pt>
                <c:pt idx="109">
                  <c:v>2.2007904656000012</c:v>
                </c:pt>
                <c:pt idx="110">
                  <c:v>2.2207904656000017</c:v>
                </c:pt>
                <c:pt idx="111">
                  <c:v>2.2407904656000017</c:v>
                </c:pt>
                <c:pt idx="112">
                  <c:v>2.2607904656000017</c:v>
                </c:pt>
                <c:pt idx="113">
                  <c:v>2.2807904656000018</c:v>
                </c:pt>
                <c:pt idx="114">
                  <c:v>2.3007904656</c:v>
                </c:pt>
                <c:pt idx="115">
                  <c:v>2.3207904656</c:v>
                </c:pt>
                <c:pt idx="116">
                  <c:v>2.3407904656</c:v>
                </c:pt>
                <c:pt idx="117">
                  <c:v>2.3607904656000001</c:v>
                </c:pt>
                <c:pt idx="118">
                  <c:v>2.3807904656000001</c:v>
                </c:pt>
                <c:pt idx="119">
                  <c:v>2.4007904656000001</c:v>
                </c:pt>
                <c:pt idx="120">
                  <c:v>2.4207904656000001</c:v>
                </c:pt>
                <c:pt idx="121">
                  <c:v>2.4407904656000001</c:v>
                </c:pt>
                <c:pt idx="122">
                  <c:v>2.4607904656000001</c:v>
                </c:pt>
                <c:pt idx="123">
                  <c:v>2.4807904656000002</c:v>
                </c:pt>
                <c:pt idx="124">
                  <c:v>2.5007904656000002</c:v>
                </c:pt>
                <c:pt idx="125">
                  <c:v>2.5207904656000002</c:v>
                </c:pt>
                <c:pt idx="126">
                  <c:v>2.5407904656000002</c:v>
                </c:pt>
                <c:pt idx="127">
                  <c:v>2.5607904656000002</c:v>
                </c:pt>
                <c:pt idx="128">
                  <c:v>2.5807904656000002</c:v>
                </c:pt>
                <c:pt idx="129">
                  <c:v>2.6007904656000012</c:v>
                </c:pt>
                <c:pt idx="130">
                  <c:v>2.6207904656000012</c:v>
                </c:pt>
                <c:pt idx="131">
                  <c:v>2.6407904656000012</c:v>
                </c:pt>
                <c:pt idx="132">
                  <c:v>2.6607904656000012</c:v>
                </c:pt>
                <c:pt idx="133">
                  <c:v>2.6807904656000012</c:v>
                </c:pt>
                <c:pt idx="134">
                  <c:v>2.7007904656000012</c:v>
                </c:pt>
                <c:pt idx="135">
                  <c:v>2.7207904656000017</c:v>
                </c:pt>
                <c:pt idx="136">
                  <c:v>2.7407904656000017</c:v>
                </c:pt>
                <c:pt idx="137">
                  <c:v>2.7607904656000017</c:v>
                </c:pt>
                <c:pt idx="138">
                  <c:v>2.7807904656000018</c:v>
                </c:pt>
                <c:pt idx="139">
                  <c:v>2.8007904656</c:v>
                </c:pt>
                <c:pt idx="140">
                  <c:v>2.8207904656</c:v>
                </c:pt>
                <c:pt idx="141">
                  <c:v>2.8407904656</c:v>
                </c:pt>
                <c:pt idx="142">
                  <c:v>2.8607904656000001</c:v>
                </c:pt>
                <c:pt idx="143">
                  <c:v>2.8807904656000001</c:v>
                </c:pt>
                <c:pt idx="144">
                  <c:v>2.9007904656000001</c:v>
                </c:pt>
                <c:pt idx="145">
                  <c:v>2.9207904656000001</c:v>
                </c:pt>
                <c:pt idx="146">
                  <c:v>2.9407904656000001</c:v>
                </c:pt>
                <c:pt idx="147">
                  <c:v>2.9607904656000001</c:v>
                </c:pt>
                <c:pt idx="148">
                  <c:v>2.9807904656000002</c:v>
                </c:pt>
                <c:pt idx="149">
                  <c:v>3.0007904656000002</c:v>
                </c:pt>
                <c:pt idx="150">
                  <c:v>3.0207904656000002</c:v>
                </c:pt>
                <c:pt idx="151">
                  <c:v>3.0407904656000002</c:v>
                </c:pt>
                <c:pt idx="152">
                  <c:v>3.0607904656000002</c:v>
                </c:pt>
                <c:pt idx="153">
                  <c:v>3.0807904656000002</c:v>
                </c:pt>
                <c:pt idx="154">
                  <c:v>3.1007904656000012</c:v>
                </c:pt>
                <c:pt idx="155">
                  <c:v>3.1207904656000012</c:v>
                </c:pt>
                <c:pt idx="156">
                  <c:v>3.1407904656000012</c:v>
                </c:pt>
                <c:pt idx="157">
                  <c:v>3.1607904656000012</c:v>
                </c:pt>
                <c:pt idx="158">
                  <c:v>3.1807904656000012</c:v>
                </c:pt>
                <c:pt idx="159">
                  <c:v>3.2007904656000012</c:v>
                </c:pt>
                <c:pt idx="160">
                  <c:v>3.2207904656000017</c:v>
                </c:pt>
                <c:pt idx="161">
                  <c:v>3.2407904656000017</c:v>
                </c:pt>
                <c:pt idx="162">
                  <c:v>3.2607904656000017</c:v>
                </c:pt>
                <c:pt idx="163">
                  <c:v>3.2807904656000018</c:v>
                </c:pt>
                <c:pt idx="164">
                  <c:v>3.3007904656</c:v>
                </c:pt>
                <c:pt idx="165">
                  <c:v>3.3207904656</c:v>
                </c:pt>
                <c:pt idx="166">
                  <c:v>3.3407904656</c:v>
                </c:pt>
                <c:pt idx="167">
                  <c:v>3.3607904656000001</c:v>
                </c:pt>
                <c:pt idx="168">
                  <c:v>3.3807904656000001</c:v>
                </c:pt>
                <c:pt idx="169">
                  <c:v>3.4007904656000001</c:v>
                </c:pt>
                <c:pt idx="170">
                  <c:v>3.4207904656000001</c:v>
                </c:pt>
                <c:pt idx="171">
                  <c:v>3.4407904656000001</c:v>
                </c:pt>
                <c:pt idx="172">
                  <c:v>3.4607904656000001</c:v>
                </c:pt>
                <c:pt idx="173">
                  <c:v>3.4807904656000002</c:v>
                </c:pt>
                <c:pt idx="174">
                  <c:v>3.5007904656000002</c:v>
                </c:pt>
                <c:pt idx="175">
                  <c:v>3.5207904656000002</c:v>
                </c:pt>
                <c:pt idx="176">
                  <c:v>3.5407904656000002</c:v>
                </c:pt>
                <c:pt idx="177">
                  <c:v>3.5607904656000002</c:v>
                </c:pt>
                <c:pt idx="178">
                  <c:v>3.5807904656000002</c:v>
                </c:pt>
                <c:pt idx="179">
                  <c:v>3.6007904656000012</c:v>
                </c:pt>
                <c:pt idx="180">
                  <c:v>3.6207904656000012</c:v>
                </c:pt>
                <c:pt idx="181">
                  <c:v>3.6407904656000012</c:v>
                </c:pt>
                <c:pt idx="182">
                  <c:v>3.6607904656000012</c:v>
                </c:pt>
                <c:pt idx="183">
                  <c:v>3.6807904656000012</c:v>
                </c:pt>
                <c:pt idx="184">
                  <c:v>3.7007904656000012</c:v>
                </c:pt>
                <c:pt idx="185">
                  <c:v>3.7207904656000017</c:v>
                </c:pt>
                <c:pt idx="186">
                  <c:v>3.7407904656000017</c:v>
                </c:pt>
                <c:pt idx="187">
                  <c:v>3.7607904656000017</c:v>
                </c:pt>
                <c:pt idx="188">
                  <c:v>3.7807904656000018</c:v>
                </c:pt>
                <c:pt idx="189">
                  <c:v>3.8007904656</c:v>
                </c:pt>
                <c:pt idx="190">
                  <c:v>3.8207904656</c:v>
                </c:pt>
                <c:pt idx="191">
                  <c:v>3.8407904656</c:v>
                </c:pt>
                <c:pt idx="192">
                  <c:v>3.8607904656000001</c:v>
                </c:pt>
                <c:pt idx="193">
                  <c:v>3.8807904656000001</c:v>
                </c:pt>
                <c:pt idx="194">
                  <c:v>3.9007904656000001</c:v>
                </c:pt>
                <c:pt idx="195">
                  <c:v>3.9207904656000001</c:v>
                </c:pt>
                <c:pt idx="196">
                  <c:v>3.9407904656000001</c:v>
                </c:pt>
                <c:pt idx="197">
                  <c:v>3.9607904656000001</c:v>
                </c:pt>
                <c:pt idx="198">
                  <c:v>3.9807904656000002</c:v>
                </c:pt>
                <c:pt idx="199">
                  <c:v>4.0007904655999997</c:v>
                </c:pt>
                <c:pt idx="200">
                  <c:v>4.0207904656000002</c:v>
                </c:pt>
                <c:pt idx="201">
                  <c:v>4.0407904655999998</c:v>
                </c:pt>
                <c:pt idx="202">
                  <c:v>4.0607904656000002</c:v>
                </c:pt>
                <c:pt idx="203">
                  <c:v>4.0807904655999998</c:v>
                </c:pt>
                <c:pt idx="204">
                  <c:v>4.1007904656000003</c:v>
                </c:pt>
                <c:pt idx="205">
                  <c:v>4.1207904655999963</c:v>
                </c:pt>
                <c:pt idx="206">
                  <c:v>4.1407904656000003</c:v>
                </c:pt>
                <c:pt idx="207">
                  <c:v>4.1607904655999963</c:v>
                </c:pt>
                <c:pt idx="208">
                  <c:v>4.1807904656000003</c:v>
                </c:pt>
                <c:pt idx="209">
                  <c:v>4.2007904655999999</c:v>
                </c:pt>
                <c:pt idx="210">
                  <c:v>4.2207904656000004</c:v>
                </c:pt>
                <c:pt idx="211">
                  <c:v>4.2407904655999999</c:v>
                </c:pt>
                <c:pt idx="212">
                  <c:v>4.2607904656000004</c:v>
                </c:pt>
                <c:pt idx="213">
                  <c:v>4.2807904656000035</c:v>
                </c:pt>
                <c:pt idx="214">
                  <c:v>4.3007904655999996</c:v>
                </c:pt>
                <c:pt idx="215">
                  <c:v>4.3207904656</c:v>
                </c:pt>
                <c:pt idx="216">
                  <c:v>4.3407904655999996</c:v>
                </c:pt>
                <c:pt idx="217">
                  <c:v>4.3607904656000001</c:v>
                </c:pt>
                <c:pt idx="218">
                  <c:v>4.3807904655999996</c:v>
                </c:pt>
                <c:pt idx="219">
                  <c:v>4.4007904656000036</c:v>
                </c:pt>
                <c:pt idx="220">
                  <c:v>4.4207904655999997</c:v>
                </c:pt>
                <c:pt idx="221">
                  <c:v>4.4407904656000037</c:v>
                </c:pt>
                <c:pt idx="222">
                  <c:v>4.4607904655999997</c:v>
                </c:pt>
                <c:pt idx="223">
                  <c:v>4.4807904656000037</c:v>
                </c:pt>
                <c:pt idx="224">
                  <c:v>4.5007904655999997</c:v>
                </c:pt>
                <c:pt idx="225">
                  <c:v>4.5207904656000002</c:v>
                </c:pt>
                <c:pt idx="226">
                  <c:v>4.5407904655999998</c:v>
                </c:pt>
                <c:pt idx="227">
                  <c:v>4.5607904656000002</c:v>
                </c:pt>
                <c:pt idx="228">
                  <c:v>4.5807904655999998</c:v>
                </c:pt>
                <c:pt idx="229">
                  <c:v>4.6007904656000003</c:v>
                </c:pt>
                <c:pt idx="230">
                  <c:v>4.6207904655999963</c:v>
                </c:pt>
                <c:pt idx="231">
                  <c:v>4.6407904656000003</c:v>
                </c:pt>
                <c:pt idx="232">
                  <c:v>4.6607904655999963</c:v>
                </c:pt>
                <c:pt idx="233">
                  <c:v>4.6807904656000003</c:v>
                </c:pt>
                <c:pt idx="234">
                  <c:v>4.7007904655999999</c:v>
                </c:pt>
                <c:pt idx="235">
                  <c:v>4.7207904656000004</c:v>
                </c:pt>
                <c:pt idx="236">
                  <c:v>4.7407904655999999</c:v>
                </c:pt>
                <c:pt idx="237">
                  <c:v>4.7607904656000004</c:v>
                </c:pt>
                <c:pt idx="238">
                  <c:v>4.7807904656000035</c:v>
                </c:pt>
                <c:pt idx="239">
                  <c:v>4.8007904655999996</c:v>
                </c:pt>
                <c:pt idx="240">
                  <c:v>4.8207904656</c:v>
                </c:pt>
                <c:pt idx="241">
                  <c:v>4.8407904655999996</c:v>
                </c:pt>
                <c:pt idx="242">
                  <c:v>4.8607904656000001</c:v>
                </c:pt>
                <c:pt idx="243">
                  <c:v>4.8807904655999996</c:v>
                </c:pt>
                <c:pt idx="244">
                  <c:v>4.9007904656000036</c:v>
                </c:pt>
                <c:pt idx="245">
                  <c:v>4.9207904655999997</c:v>
                </c:pt>
                <c:pt idx="246">
                  <c:v>4.9407904656000037</c:v>
                </c:pt>
                <c:pt idx="247">
                  <c:v>4.9607904655999997</c:v>
                </c:pt>
                <c:pt idx="248">
                  <c:v>4.9807904656000037</c:v>
                </c:pt>
                <c:pt idx="249">
                  <c:v>5.0007904655999997</c:v>
                </c:pt>
                <c:pt idx="250">
                  <c:v>5.0207904656000002</c:v>
                </c:pt>
                <c:pt idx="251">
                  <c:v>5.0407904655999998</c:v>
                </c:pt>
                <c:pt idx="252">
                  <c:v>5.0607904656000002</c:v>
                </c:pt>
                <c:pt idx="253">
                  <c:v>5.0807904655999998</c:v>
                </c:pt>
                <c:pt idx="254">
                  <c:v>5.1007904656000003</c:v>
                </c:pt>
                <c:pt idx="255">
                  <c:v>5.1207904655999963</c:v>
                </c:pt>
                <c:pt idx="256">
                  <c:v>5.1407904656000003</c:v>
                </c:pt>
                <c:pt idx="257">
                  <c:v>5.1607904655999963</c:v>
                </c:pt>
                <c:pt idx="258">
                  <c:v>5.1807904656000003</c:v>
                </c:pt>
                <c:pt idx="259">
                  <c:v>5.2007904655999999</c:v>
                </c:pt>
                <c:pt idx="260">
                  <c:v>5.2207904656000004</c:v>
                </c:pt>
                <c:pt idx="261">
                  <c:v>5.2407904655999999</c:v>
                </c:pt>
                <c:pt idx="262">
                  <c:v>5.2607904656000004</c:v>
                </c:pt>
                <c:pt idx="263">
                  <c:v>5.2807904656000035</c:v>
                </c:pt>
                <c:pt idx="264">
                  <c:v>5.3007904655999996</c:v>
                </c:pt>
                <c:pt idx="265">
                  <c:v>5.3207904656</c:v>
                </c:pt>
                <c:pt idx="266">
                  <c:v>5.3407904655999996</c:v>
                </c:pt>
                <c:pt idx="267">
                  <c:v>5.3607904656000001</c:v>
                </c:pt>
                <c:pt idx="268">
                  <c:v>5.3807904655999996</c:v>
                </c:pt>
                <c:pt idx="269">
                  <c:v>5.4007904656000036</c:v>
                </c:pt>
                <c:pt idx="270">
                  <c:v>5.4207904655999997</c:v>
                </c:pt>
                <c:pt idx="271">
                  <c:v>5.4407904656000037</c:v>
                </c:pt>
                <c:pt idx="272">
                  <c:v>5.4607904655999997</c:v>
                </c:pt>
                <c:pt idx="273">
                  <c:v>5.4807904656000037</c:v>
                </c:pt>
                <c:pt idx="274">
                  <c:v>5.5007904655999997</c:v>
                </c:pt>
                <c:pt idx="275">
                  <c:v>5.5207904656000002</c:v>
                </c:pt>
                <c:pt idx="276">
                  <c:v>5.5407904655999998</c:v>
                </c:pt>
                <c:pt idx="277">
                  <c:v>5.5607904656000002</c:v>
                </c:pt>
                <c:pt idx="278">
                  <c:v>5.5807904655999998</c:v>
                </c:pt>
                <c:pt idx="279">
                  <c:v>5.6007904656000003</c:v>
                </c:pt>
                <c:pt idx="280">
                  <c:v>5.6207904655999963</c:v>
                </c:pt>
                <c:pt idx="281">
                  <c:v>5.6407904656000003</c:v>
                </c:pt>
                <c:pt idx="282">
                  <c:v>5.6607904655999963</c:v>
                </c:pt>
                <c:pt idx="283">
                  <c:v>5.6807904656000003</c:v>
                </c:pt>
                <c:pt idx="284">
                  <c:v>5.7007904655999999</c:v>
                </c:pt>
                <c:pt idx="285">
                  <c:v>5.7207904656000004</c:v>
                </c:pt>
                <c:pt idx="286">
                  <c:v>5.7407904655999999</c:v>
                </c:pt>
                <c:pt idx="287">
                  <c:v>5.7607904656000004</c:v>
                </c:pt>
                <c:pt idx="288">
                  <c:v>5.7807904656000035</c:v>
                </c:pt>
                <c:pt idx="289">
                  <c:v>5.8007904655999996</c:v>
                </c:pt>
                <c:pt idx="290">
                  <c:v>5.8207904656</c:v>
                </c:pt>
                <c:pt idx="291">
                  <c:v>5.8407904655999996</c:v>
                </c:pt>
                <c:pt idx="292">
                  <c:v>5.8607904656000001</c:v>
                </c:pt>
                <c:pt idx="293">
                  <c:v>5.8807904655999996</c:v>
                </c:pt>
                <c:pt idx="294">
                  <c:v>5.9007904656000036</c:v>
                </c:pt>
                <c:pt idx="295">
                  <c:v>5.9207904655999997</c:v>
                </c:pt>
                <c:pt idx="296">
                  <c:v>5.9407904656000037</c:v>
                </c:pt>
                <c:pt idx="297">
                  <c:v>5.9607904655999997</c:v>
                </c:pt>
                <c:pt idx="298">
                  <c:v>5.9807904656000037</c:v>
                </c:pt>
                <c:pt idx="299">
                  <c:v>6.0007904655999997</c:v>
                </c:pt>
                <c:pt idx="300">
                  <c:v>6.0207904656000002</c:v>
                </c:pt>
                <c:pt idx="301">
                  <c:v>6.0407904655999998</c:v>
                </c:pt>
                <c:pt idx="302">
                  <c:v>6.0607904656000002</c:v>
                </c:pt>
                <c:pt idx="303">
                  <c:v>6.0807904655999998</c:v>
                </c:pt>
                <c:pt idx="304">
                  <c:v>6.1007904656000003</c:v>
                </c:pt>
                <c:pt idx="305">
                  <c:v>6.1207904655999963</c:v>
                </c:pt>
                <c:pt idx="306">
                  <c:v>6.1407904656000003</c:v>
                </c:pt>
                <c:pt idx="307">
                  <c:v>6.1607904655999963</c:v>
                </c:pt>
                <c:pt idx="308">
                  <c:v>6.1807904656000003</c:v>
                </c:pt>
                <c:pt idx="309">
                  <c:v>6.2007904655999999</c:v>
                </c:pt>
                <c:pt idx="310">
                  <c:v>6.2207904656000004</c:v>
                </c:pt>
                <c:pt idx="311">
                  <c:v>6.2407904655999999</c:v>
                </c:pt>
                <c:pt idx="312">
                  <c:v>6.2607904656000004</c:v>
                </c:pt>
                <c:pt idx="313">
                  <c:v>6.2807904656000035</c:v>
                </c:pt>
                <c:pt idx="314">
                  <c:v>6.3007904655999996</c:v>
                </c:pt>
                <c:pt idx="315">
                  <c:v>6.3207904656</c:v>
                </c:pt>
                <c:pt idx="316">
                  <c:v>6.3407904655999996</c:v>
                </c:pt>
                <c:pt idx="317">
                  <c:v>6.3607904656000001</c:v>
                </c:pt>
                <c:pt idx="318">
                  <c:v>6.3807904655999996</c:v>
                </c:pt>
                <c:pt idx="319">
                  <c:v>6.4007904656000036</c:v>
                </c:pt>
                <c:pt idx="320">
                  <c:v>6.4207904655999997</c:v>
                </c:pt>
                <c:pt idx="321">
                  <c:v>6.4407904656000037</c:v>
                </c:pt>
                <c:pt idx="322">
                  <c:v>6.4607904655999997</c:v>
                </c:pt>
                <c:pt idx="323">
                  <c:v>6.4807904656000037</c:v>
                </c:pt>
                <c:pt idx="324">
                  <c:v>6.5007904655999997</c:v>
                </c:pt>
                <c:pt idx="325">
                  <c:v>6.5207904656000002</c:v>
                </c:pt>
                <c:pt idx="326">
                  <c:v>6.5407904655999998</c:v>
                </c:pt>
                <c:pt idx="327">
                  <c:v>6.5607904656000002</c:v>
                </c:pt>
                <c:pt idx="328">
                  <c:v>6.5807904655999998</c:v>
                </c:pt>
                <c:pt idx="329">
                  <c:v>6.6007904656000003</c:v>
                </c:pt>
                <c:pt idx="330">
                  <c:v>6.6207904655999963</c:v>
                </c:pt>
                <c:pt idx="331">
                  <c:v>6.6407904656000003</c:v>
                </c:pt>
                <c:pt idx="332">
                  <c:v>6.6607904655999963</c:v>
                </c:pt>
                <c:pt idx="333">
                  <c:v>6.6807904656000003</c:v>
                </c:pt>
                <c:pt idx="334">
                  <c:v>6.7007904655999999</c:v>
                </c:pt>
                <c:pt idx="335">
                  <c:v>6.7207904656000004</c:v>
                </c:pt>
                <c:pt idx="336">
                  <c:v>6.7407904655999999</c:v>
                </c:pt>
                <c:pt idx="337">
                  <c:v>6.7607904656000004</c:v>
                </c:pt>
                <c:pt idx="338">
                  <c:v>6.7807904656000035</c:v>
                </c:pt>
                <c:pt idx="339">
                  <c:v>6.8007904655999996</c:v>
                </c:pt>
                <c:pt idx="340">
                  <c:v>6.8207904656</c:v>
                </c:pt>
                <c:pt idx="341">
                  <c:v>6.8407904655999996</c:v>
                </c:pt>
                <c:pt idx="342">
                  <c:v>6.8607904656000001</c:v>
                </c:pt>
                <c:pt idx="343">
                  <c:v>6.8807904655999996</c:v>
                </c:pt>
                <c:pt idx="344">
                  <c:v>6.9007904656000036</c:v>
                </c:pt>
                <c:pt idx="345">
                  <c:v>6.9207904655999997</c:v>
                </c:pt>
                <c:pt idx="346">
                  <c:v>6.9407904656000037</c:v>
                </c:pt>
                <c:pt idx="347">
                  <c:v>6.9607904655999997</c:v>
                </c:pt>
                <c:pt idx="348">
                  <c:v>6.9807904656000037</c:v>
                </c:pt>
                <c:pt idx="349">
                  <c:v>7.0007904655999997</c:v>
                </c:pt>
                <c:pt idx="350">
                  <c:v>7.0207904656000002</c:v>
                </c:pt>
                <c:pt idx="351">
                  <c:v>7.0407904655999998</c:v>
                </c:pt>
                <c:pt idx="352">
                  <c:v>7.0607904656000002</c:v>
                </c:pt>
                <c:pt idx="353">
                  <c:v>7.0807904655999998</c:v>
                </c:pt>
                <c:pt idx="354">
                  <c:v>7.1007904656000003</c:v>
                </c:pt>
                <c:pt idx="355">
                  <c:v>7.1207904655999963</c:v>
                </c:pt>
                <c:pt idx="356">
                  <c:v>7.1407904656000003</c:v>
                </c:pt>
                <c:pt idx="357">
                  <c:v>7.1607904655999963</c:v>
                </c:pt>
                <c:pt idx="358">
                  <c:v>7.1807904656000003</c:v>
                </c:pt>
                <c:pt idx="359">
                  <c:v>7.2007904655999999</c:v>
                </c:pt>
                <c:pt idx="360">
                  <c:v>7.2207904656000004</c:v>
                </c:pt>
                <c:pt idx="361">
                  <c:v>7.2407904655999999</c:v>
                </c:pt>
                <c:pt idx="362">
                  <c:v>7.2607904656000004</c:v>
                </c:pt>
                <c:pt idx="363">
                  <c:v>7.2807904656000035</c:v>
                </c:pt>
                <c:pt idx="364">
                  <c:v>7.3007904655999996</c:v>
                </c:pt>
                <c:pt idx="365">
                  <c:v>7.3207904656</c:v>
                </c:pt>
                <c:pt idx="366">
                  <c:v>7.3407904655999996</c:v>
                </c:pt>
                <c:pt idx="367">
                  <c:v>7.3607904656000001</c:v>
                </c:pt>
                <c:pt idx="368">
                  <c:v>7.3807904655999996</c:v>
                </c:pt>
                <c:pt idx="369">
                  <c:v>7.4007904656000036</c:v>
                </c:pt>
                <c:pt idx="370">
                  <c:v>7.4207904655999997</c:v>
                </c:pt>
                <c:pt idx="371">
                  <c:v>7.4407904656000037</c:v>
                </c:pt>
                <c:pt idx="372">
                  <c:v>7.4607904655999997</c:v>
                </c:pt>
                <c:pt idx="373">
                  <c:v>7.4807904656000037</c:v>
                </c:pt>
                <c:pt idx="374">
                  <c:v>7.5007904655999997</c:v>
                </c:pt>
                <c:pt idx="375">
                  <c:v>7.5207904656000002</c:v>
                </c:pt>
                <c:pt idx="376">
                  <c:v>7.5407904655999998</c:v>
                </c:pt>
                <c:pt idx="377">
                  <c:v>7.5607904656000002</c:v>
                </c:pt>
                <c:pt idx="378">
                  <c:v>7.5807904655999998</c:v>
                </c:pt>
                <c:pt idx="379">
                  <c:v>7.6007904656000003</c:v>
                </c:pt>
                <c:pt idx="380">
                  <c:v>7.6207904655999963</c:v>
                </c:pt>
                <c:pt idx="381">
                  <c:v>7.6407904656000003</c:v>
                </c:pt>
                <c:pt idx="382">
                  <c:v>7.6607904655999963</c:v>
                </c:pt>
                <c:pt idx="383">
                  <c:v>7.6807904656000003</c:v>
                </c:pt>
                <c:pt idx="384">
                  <c:v>7.7007904655999999</c:v>
                </c:pt>
                <c:pt idx="385">
                  <c:v>7.7207904656000004</c:v>
                </c:pt>
                <c:pt idx="386">
                  <c:v>7.7407904655999999</c:v>
                </c:pt>
                <c:pt idx="387">
                  <c:v>7.7607904656000004</c:v>
                </c:pt>
                <c:pt idx="388">
                  <c:v>7.7807904656000035</c:v>
                </c:pt>
                <c:pt idx="389">
                  <c:v>7.8007904655999996</c:v>
                </c:pt>
                <c:pt idx="390">
                  <c:v>7.8207904656</c:v>
                </c:pt>
                <c:pt idx="391">
                  <c:v>7.8407904655999996</c:v>
                </c:pt>
                <c:pt idx="392">
                  <c:v>7.8607904656000001</c:v>
                </c:pt>
                <c:pt idx="393">
                  <c:v>7.8807904655999996</c:v>
                </c:pt>
                <c:pt idx="394">
                  <c:v>7.9007904656000036</c:v>
                </c:pt>
                <c:pt idx="395">
                  <c:v>7.9207904655999997</c:v>
                </c:pt>
                <c:pt idx="396">
                  <c:v>7.9407904656000037</c:v>
                </c:pt>
                <c:pt idx="397">
                  <c:v>7.9607904655999997</c:v>
                </c:pt>
                <c:pt idx="398">
                  <c:v>7.9807904656000037</c:v>
                </c:pt>
                <c:pt idx="399">
                  <c:v>8.0007904655999997</c:v>
                </c:pt>
                <c:pt idx="400">
                  <c:v>8.0207904655999993</c:v>
                </c:pt>
                <c:pt idx="401">
                  <c:v>8.0407904656000007</c:v>
                </c:pt>
                <c:pt idx="402">
                  <c:v>8.0607904656000002</c:v>
                </c:pt>
                <c:pt idx="403">
                  <c:v>8.0807904655999998</c:v>
                </c:pt>
                <c:pt idx="404">
                  <c:v>8.1007904655999994</c:v>
                </c:pt>
                <c:pt idx="405">
                  <c:v>8.120790465599999</c:v>
                </c:pt>
                <c:pt idx="406">
                  <c:v>8.1407904655999985</c:v>
                </c:pt>
                <c:pt idx="407">
                  <c:v>8.1607904656000017</c:v>
                </c:pt>
                <c:pt idx="408">
                  <c:v>8.1807904655999995</c:v>
                </c:pt>
                <c:pt idx="409">
                  <c:v>8.200790465599999</c:v>
                </c:pt>
                <c:pt idx="410">
                  <c:v>8.2207904655999986</c:v>
                </c:pt>
                <c:pt idx="411">
                  <c:v>8.2407904655999999</c:v>
                </c:pt>
                <c:pt idx="412">
                  <c:v>8.2607904655999995</c:v>
                </c:pt>
                <c:pt idx="413">
                  <c:v>8.2807904656000009</c:v>
                </c:pt>
                <c:pt idx="414">
                  <c:v>8.3007904656000004</c:v>
                </c:pt>
                <c:pt idx="415">
                  <c:v>8.3207904656</c:v>
                </c:pt>
                <c:pt idx="416">
                  <c:v>8.3407904655999996</c:v>
                </c:pt>
                <c:pt idx="417">
                  <c:v>8.3607904656000027</c:v>
                </c:pt>
                <c:pt idx="418">
                  <c:v>8.3807904656000005</c:v>
                </c:pt>
                <c:pt idx="419">
                  <c:v>8.4007904656000001</c:v>
                </c:pt>
                <c:pt idx="420">
                  <c:v>8.4207904655999997</c:v>
                </c:pt>
                <c:pt idx="421">
                  <c:v>8.4407904655999992</c:v>
                </c:pt>
                <c:pt idx="422">
                  <c:v>8.4607904656000006</c:v>
                </c:pt>
                <c:pt idx="423">
                  <c:v>8.4807904656000002</c:v>
                </c:pt>
                <c:pt idx="424">
                  <c:v>8.5007904655999997</c:v>
                </c:pt>
                <c:pt idx="425">
                  <c:v>8.5207904655999993</c:v>
                </c:pt>
                <c:pt idx="426">
                  <c:v>8.5407904656000007</c:v>
                </c:pt>
                <c:pt idx="427">
                  <c:v>8.5607904656000002</c:v>
                </c:pt>
                <c:pt idx="428">
                  <c:v>8.5807904655999998</c:v>
                </c:pt>
                <c:pt idx="429">
                  <c:v>8.6007904655999994</c:v>
                </c:pt>
                <c:pt idx="430">
                  <c:v>8.620790465599999</c:v>
                </c:pt>
                <c:pt idx="431">
                  <c:v>8.6407904655999985</c:v>
                </c:pt>
                <c:pt idx="432">
                  <c:v>8.6607904656000017</c:v>
                </c:pt>
                <c:pt idx="433">
                  <c:v>8.6807904655999995</c:v>
                </c:pt>
                <c:pt idx="434">
                  <c:v>8.700790465599999</c:v>
                </c:pt>
                <c:pt idx="435">
                  <c:v>8.7207904655999986</c:v>
                </c:pt>
                <c:pt idx="436">
                  <c:v>8.7407904655999999</c:v>
                </c:pt>
                <c:pt idx="437">
                  <c:v>8.7607904655999995</c:v>
                </c:pt>
                <c:pt idx="438">
                  <c:v>8.7807904656000009</c:v>
                </c:pt>
                <c:pt idx="439">
                  <c:v>8.8007904656000004</c:v>
                </c:pt>
                <c:pt idx="440">
                  <c:v>8.8207904656</c:v>
                </c:pt>
                <c:pt idx="441">
                  <c:v>8.8407904655999996</c:v>
                </c:pt>
                <c:pt idx="442">
                  <c:v>8.8607904656000027</c:v>
                </c:pt>
                <c:pt idx="443">
                  <c:v>8.8807904656000005</c:v>
                </c:pt>
                <c:pt idx="444">
                  <c:v>8.9007904656000001</c:v>
                </c:pt>
                <c:pt idx="445">
                  <c:v>8.9207904655999997</c:v>
                </c:pt>
                <c:pt idx="446">
                  <c:v>8.9407904655999992</c:v>
                </c:pt>
                <c:pt idx="447">
                  <c:v>8.9607904656000006</c:v>
                </c:pt>
                <c:pt idx="448">
                  <c:v>8.9807904656000002</c:v>
                </c:pt>
                <c:pt idx="449">
                  <c:v>9.0007904655999997</c:v>
                </c:pt>
                <c:pt idx="450">
                  <c:v>9.0207904655999993</c:v>
                </c:pt>
                <c:pt idx="451">
                  <c:v>9.0407904656000007</c:v>
                </c:pt>
                <c:pt idx="452">
                  <c:v>9.0607904656000002</c:v>
                </c:pt>
                <c:pt idx="453">
                  <c:v>9.0807904655999998</c:v>
                </c:pt>
                <c:pt idx="454">
                  <c:v>9.1007904655999994</c:v>
                </c:pt>
                <c:pt idx="455">
                  <c:v>9.120790465599999</c:v>
                </c:pt>
                <c:pt idx="456">
                  <c:v>9.1407904655999985</c:v>
                </c:pt>
                <c:pt idx="457">
                  <c:v>9.1607904656000017</c:v>
                </c:pt>
                <c:pt idx="458">
                  <c:v>9.1807904655999995</c:v>
                </c:pt>
                <c:pt idx="459">
                  <c:v>9.200790465599999</c:v>
                </c:pt>
                <c:pt idx="460">
                  <c:v>9.2207904655999986</c:v>
                </c:pt>
                <c:pt idx="461">
                  <c:v>9.2407904655999999</c:v>
                </c:pt>
                <c:pt idx="462">
                  <c:v>9.2607904655999995</c:v>
                </c:pt>
                <c:pt idx="463">
                  <c:v>9.2807904656000009</c:v>
                </c:pt>
                <c:pt idx="464">
                  <c:v>9.3007904656000004</c:v>
                </c:pt>
                <c:pt idx="465">
                  <c:v>9.3207904656</c:v>
                </c:pt>
                <c:pt idx="466">
                  <c:v>9.3407904655999996</c:v>
                </c:pt>
                <c:pt idx="467">
                  <c:v>9.3607904656000027</c:v>
                </c:pt>
                <c:pt idx="468">
                  <c:v>9.3807904656000005</c:v>
                </c:pt>
                <c:pt idx="469">
                  <c:v>9.4007904656000001</c:v>
                </c:pt>
                <c:pt idx="470">
                  <c:v>9.4207904655999997</c:v>
                </c:pt>
                <c:pt idx="471">
                  <c:v>9.4407904655999992</c:v>
                </c:pt>
                <c:pt idx="472">
                  <c:v>9.4607904656000006</c:v>
                </c:pt>
                <c:pt idx="473">
                  <c:v>9.4807904656000002</c:v>
                </c:pt>
                <c:pt idx="474">
                  <c:v>9.5007904655999997</c:v>
                </c:pt>
                <c:pt idx="475">
                  <c:v>9.5207904655999993</c:v>
                </c:pt>
                <c:pt idx="476">
                  <c:v>9.5407904656000007</c:v>
                </c:pt>
                <c:pt idx="477">
                  <c:v>9.5607904656000002</c:v>
                </c:pt>
                <c:pt idx="478">
                  <c:v>9.5807904655999998</c:v>
                </c:pt>
                <c:pt idx="479">
                  <c:v>9.6007904655999994</c:v>
                </c:pt>
                <c:pt idx="480">
                  <c:v>9.620790465599999</c:v>
                </c:pt>
                <c:pt idx="481">
                  <c:v>9.6407904655999985</c:v>
                </c:pt>
                <c:pt idx="482">
                  <c:v>9.6607904656000017</c:v>
                </c:pt>
                <c:pt idx="483">
                  <c:v>9.6807904655999995</c:v>
                </c:pt>
                <c:pt idx="484">
                  <c:v>9.700790465599999</c:v>
                </c:pt>
                <c:pt idx="485">
                  <c:v>9.7207904655999986</c:v>
                </c:pt>
                <c:pt idx="486">
                  <c:v>9.7407904655999999</c:v>
                </c:pt>
                <c:pt idx="487">
                  <c:v>9.7607904655999995</c:v>
                </c:pt>
                <c:pt idx="488">
                  <c:v>9.7807904656000009</c:v>
                </c:pt>
                <c:pt idx="489">
                  <c:v>9.8007904656000004</c:v>
                </c:pt>
                <c:pt idx="490">
                  <c:v>9.8207904656</c:v>
                </c:pt>
                <c:pt idx="491">
                  <c:v>9.8407904655999996</c:v>
                </c:pt>
                <c:pt idx="492">
                  <c:v>9.8607904656000027</c:v>
                </c:pt>
                <c:pt idx="493">
                  <c:v>9.8807904656000005</c:v>
                </c:pt>
                <c:pt idx="494">
                  <c:v>9.9007904656000001</c:v>
                </c:pt>
                <c:pt idx="495">
                  <c:v>9.9207904655999997</c:v>
                </c:pt>
                <c:pt idx="496">
                  <c:v>9.9407904655999992</c:v>
                </c:pt>
                <c:pt idx="497">
                  <c:v>9.9607904656000006</c:v>
                </c:pt>
                <c:pt idx="498">
                  <c:v>9.9807904656000002</c:v>
                </c:pt>
                <c:pt idx="499">
                  <c:v>10.0007904656</c:v>
                </c:pt>
                <c:pt idx="500">
                  <c:v>10.020790465599999</c:v>
                </c:pt>
                <c:pt idx="501">
                  <c:v>10.040790465600001</c:v>
                </c:pt>
                <c:pt idx="502">
                  <c:v>10.0607904656</c:v>
                </c:pt>
                <c:pt idx="503">
                  <c:v>10.0807904656</c:v>
                </c:pt>
                <c:pt idx="504">
                  <c:v>10.100790465599999</c:v>
                </c:pt>
                <c:pt idx="505">
                  <c:v>10.120790465600001</c:v>
                </c:pt>
                <c:pt idx="506">
                  <c:v>10.140790465599999</c:v>
                </c:pt>
                <c:pt idx="507">
                  <c:v>10.1607904656</c:v>
                </c:pt>
                <c:pt idx="508">
                  <c:v>10.180790465599999</c:v>
                </c:pt>
                <c:pt idx="509">
                  <c:v>10.200790465600001</c:v>
                </c:pt>
                <c:pt idx="510">
                  <c:v>10.220790465599999</c:v>
                </c:pt>
                <c:pt idx="511">
                  <c:v>10.240790465599998</c:v>
                </c:pt>
                <c:pt idx="512">
                  <c:v>10.2607904656</c:v>
                </c:pt>
                <c:pt idx="513">
                  <c:v>10.280790465600001</c:v>
                </c:pt>
                <c:pt idx="514">
                  <c:v>10.3007904656</c:v>
                </c:pt>
                <c:pt idx="515">
                  <c:v>10.3207904656</c:v>
                </c:pt>
                <c:pt idx="516">
                  <c:v>10.3407904656</c:v>
                </c:pt>
                <c:pt idx="517">
                  <c:v>10.360790465600004</c:v>
                </c:pt>
                <c:pt idx="518">
                  <c:v>10.380790465600002</c:v>
                </c:pt>
                <c:pt idx="519">
                  <c:v>10.4007904656</c:v>
                </c:pt>
                <c:pt idx="520">
                  <c:v>10.4207904656</c:v>
                </c:pt>
                <c:pt idx="521">
                  <c:v>10.440790465599999</c:v>
                </c:pt>
                <c:pt idx="522">
                  <c:v>10.460790465600002</c:v>
                </c:pt>
                <c:pt idx="523">
                  <c:v>10.4807904656</c:v>
                </c:pt>
                <c:pt idx="524">
                  <c:v>10.5007904656</c:v>
                </c:pt>
                <c:pt idx="525">
                  <c:v>10.520790465599999</c:v>
                </c:pt>
                <c:pt idx="526">
                  <c:v>10.540790465600001</c:v>
                </c:pt>
                <c:pt idx="527">
                  <c:v>10.5607904656</c:v>
                </c:pt>
                <c:pt idx="528">
                  <c:v>10.5807904656</c:v>
                </c:pt>
                <c:pt idx="529">
                  <c:v>10.600790465599999</c:v>
                </c:pt>
                <c:pt idx="530">
                  <c:v>10.620790465600001</c:v>
                </c:pt>
                <c:pt idx="531">
                  <c:v>10.640790465599999</c:v>
                </c:pt>
                <c:pt idx="532">
                  <c:v>10.6607904656</c:v>
                </c:pt>
                <c:pt idx="533">
                  <c:v>10.680790465599999</c:v>
                </c:pt>
                <c:pt idx="534">
                  <c:v>10.700790465600001</c:v>
                </c:pt>
                <c:pt idx="535">
                  <c:v>10.720790465599999</c:v>
                </c:pt>
                <c:pt idx="536">
                  <c:v>10.740790465599998</c:v>
                </c:pt>
                <c:pt idx="537">
                  <c:v>10.7607904656</c:v>
                </c:pt>
                <c:pt idx="538">
                  <c:v>10.780790465600001</c:v>
                </c:pt>
                <c:pt idx="539">
                  <c:v>10.8007904656</c:v>
                </c:pt>
                <c:pt idx="540">
                  <c:v>10.8207904656</c:v>
                </c:pt>
                <c:pt idx="541">
                  <c:v>10.8407904656</c:v>
                </c:pt>
                <c:pt idx="542">
                  <c:v>10.860790465600004</c:v>
                </c:pt>
                <c:pt idx="543">
                  <c:v>10.880790465600002</c:v>
                </c:pt>
                <c:pt idx="544">
                  <c:v>10.9007904656</c:v>
                </c:pt>
                <c:pt idx="545">
                  <c:v>10.9207904656</c:v>
                </c:pt>
                <c:pt idx="546">
                  <c:v>10.940790465599999</c:v>
                </c:pt>
                <c:pt idx="547">
                  <c:v>10.960790465600002</c:v>
                </c:pt>
                <c:pt idx="548">
                  <c:v>10.9807904656</c:v>
                </c:pt>
                <c:pt idx="549">
                  <c:v>11.0007904656</c:v>
                </c:pt>
                <c:pt idx="550">
                  <c:v>11.020790465599999</c:v>
                </c:pt>
                <c:pt idx="551">
                  <c:v>11.040790465600001</c:v>
                </c:pt>
                <c:pt idx="552">
                  <c:v>11.0607904656</c:v>
                </c:pt>
                <c:pt idx="553">
                  <c:v>11.0807904656</c:v>
                </c:pt>
                <c:pt idx="554">
                  <c:v>11.100790465599999</c:v>
                </c:pt>
                <c:pt idx="555">
                  <c:v>11.120790465600001</c:v>
                </c:pt>
                <c:pt idx="556">
                  <c:v>11.140790465599999</c:v>
                </c:pt>
                <c:pt idx="557">
                  <c:v>11.1607904656</c:v>
                </c:pt>
                <c:pt idx="558">
                  <c:v>11.180790465599999</c:v>
                </c:pt>
                <c:pt idx="559">
                  <c:v>11.200790465600001</c:v>
                </c:pt>
                <c:pt idx="560">
                  <c:v>11.220790465599999</c:v>
                </c:pt>
                <c:pt idx="561">
                  <c:v>11.240790465599998</c:v>
                </c:pt>
                <c:pt idx="562">
                  <c:v>11.2607904656</c:v>
                </c:pt>
                <c:pt idx="563">
                  <c:v>11.280790465600001</c:v>
                </c:pt>
                <c:pt idx="564">
                  <c:v>11.3007904656</c:v>
                </c:pt>
                <c:pt idx="565">
                  <c:v>11.3207904656</c:v>
                </c:pt>
                <c:pt idx="566">
                  <c:v>11.3407904656</c:v>
                </c:pt>
                <c:pt idx="567">
                  <c:v>11.360790465600004</c:v>
                </c:pt>
                <c:pt idx="568">
                  <c:v>11.380790465600002</c:v>
                </c:pt>
                <c:pt idx="569">
                  <c:v>11.4007904656</c:v>
                </c:pt>
                <c:pt idx="570">
                  <c:v>11.4207904656</c:v>
                </c:pt>
                <c:pt idx="571">
                  <c:v>11.440790465599999</c:v>
                </c:pt>
                <c:pt idx="572">
                  <c:v>11.460790465600002</c:v>
                </c:pt>
                <c:pt idx="573">
                  <c:v>11.4807904656</c:v>
                </c:pt>
                <c:pt idx="574">
                  <c:v>11.5007904656</c:v>
                </c:pt>
                <c:pt idx="575">
                  <c:v>11.520790465599999</c:v>
                </c:pt>
                <c:pt idx="576">
                  <c:v>11.540790465600001</c:v>
                </c:pt>
                <c:pt idx="577">
                  <c:v>11.5607904656</c:v>
                </c:pt>
                <c:pt idx="578">
                  <c:v>11.5807904656</c:v>
                </c:pt>
                <c:pt idx="579">
                  <c:v>11.600790465599999</c:v>
                </c:pt>
                <c:pt idx="580">
                  <c:v>11.620790465600001</c:v>
                </c:pt>
                <c:pt idx="581">
                  <c:v>11.640790465599999</c:v>
                </c:pt>
                <c:pt idx="582">
                  <c:v>11.6607904656</c:v>
                </c:pt>
                <c:pt idx="583">
                  <c:v>11.680790465599999</c:v>
                </c:pt>
                <c:pt idx="584">
                  <c:v>11.700790465600001</c:v>
                </c:pt>
                <c:pt idx="585">
                  <c:v>11.720790465599999</c:v>
                </c:pt>
                <c:pt idx="586">
                  <c:v>11.740790465599998</c:v>
                </c:pt>
                <c:pt idx="587">
                  <c:v>11.7607904656</c:v>
                </c:pt>
                <c:pt idx="588">
                  <c:v>11.780790465600001</c:v>
                </c:pt>
                <c:pt idx="589">
                  <c:v>11.8007904656</c:v>
                </c:pt>
                <c:pt idx="590">
                  <c:v>11.8207904656</c:v>
                </c:pt>
                <c:pt idx="591">
                  <c:v>11.8407904656</c:v>
                </c:pt>
                <c:pt idx="592">
                  <c:v>11.860790465600004</c:v>
                </c:pt>
                <c:pt idx="593">
                  <c:v>11.880790465600002</c:v>
                </c:pt>
                <c:pt idx="594">
                  <c:v>11.9007904656</c:v>
                </c:pt>
                <c:pt idx="595">
                  <c:v>11.9207904656</c:v>
                </c:pt>
                <c:pt idx="596">
                  <c:v>11.940790465599999</c:v>
                </c:pt>
                <c:pt idx="597">
                  <c:v>11.960790465600002</c:v>
                </c:pt>
                <c:pt idx="598">
                  <c:v>11.9807904656</c:v>
                </c:pt>
                <c:pt idx="599">
                  <c:v>12.0007904656</c:v>
                </c:pt>
                <c:pt idx="600">
                  <c:v>12.020790465599999</c:v>
                </c:pt>
                <c:pt idx="601">
                  <c:v>12.040790465600001</c:v>
                </c:pt>
                <c:pt idx="602">
                  <c:v>12.0607904656</c:v>
                </c:pt>
                <c:pt idx="603">
                  <c:v>12.0807904656</c:v>
                </c:pt>
                <c:pt idx="604">
                  <c:v>12.100790465599999</c:v>
                </c:pt>
                <c:pt idx="605">
                  <c:v>12.120790465600001</c:v>
                </c:pt>
                <c:pt idx="606">
                  <c:v>12.140790465599999</c:v>
                </c:pt>
                <c:pt idx="607">
                  <c:v>12.1607904656</c:v>
                </c:pt>
                <c:pt idx="608">
                  <c:v>12.180790465599999</c:v>
                </c:pt>
                <c:pt idx="609">
                  <c:v>12.200790465600001</c:v>
                </c:pt>
                <c:pt idx="610">
                  <c:v>12.220790465599999</c:v>
                </c:pt>
                <c:pt idx="611">
                  <c:v>12.240790465599998</c:v>
                </c:pt>
                <c:pt idx="612">
                  <c:v>12.2607904656</c:v>
                </c:pt>
                <c:pt idx="613">
                  <c:v>12.280790465600001</c:v>
                </c:pt>
                <c:pt idx="614">
                  <c:v>12.3007904656</c:v>
                </c:pt>
                <c:pt idx="615">
                  <c:v>12.3207904656</c:v>
                </c:pt>
                <c:pt idx="616">
                  <c:v>12.3407904656</c:v>
                </c:pt>
                <c:pt idx="617">
                  <c:v>12.360790465600004</c:v>
                </c:pt>
                <c:pt idx="618">
                  <c:v>12.380790465600002</c:v>
                </c:pt>
                <c:pt idx="619">
                  <c:v>12.4007904656</c:v>
                </c:pt>
                <c:pt idx="620">
                  <c:v>12.4207904656</c:v>
                </c:pt>
                <c:pt idx="621">
                  <c:v>12.440790465599999</c:v>
                </c:pt>
                <c:pt idx="622">
                  <c:v>12.460790465600002</c:v>
                </c:pt>
                <c:pt idx="623">
                  <c:v>12.4807904656</c:v>
                </c:pt>
                <c:pt idx="624">
                  <c:v>12.5007904656</c:v>
                </c:pt>
                <c:pt idx="625">
                  <c:v>12.520790465599999</c:v>
                </c:pt>
                <c:pt idx="626">
                  <c:v>12.540790465600001</c:v>
                </c:pt>
                <c:pt idx="627">
                  <c:v>12.5607904656</c:v>
                </c:pt>
                <c:pt idx="628">
                  <c:v>12.5807904656</c:v>
                </c:pt>
                <c:pt idx="629">
                  <c:v>12.600790465599999</c:v>
                </c:pt>
                <c:pt idx="630">
                  <c:v>12.620790465600001</c:v>
                </c:pt>
                <c:pt idx="631">
                  <c:v>12.640790465599999</c:v>
                </c:pt>
                <c:pt idx="632">
                  <c:v>12.6607904656</c:v>
                </c:pt>
                <c:pt idx="633">
                  <c:v>12.680790465599999</c:v>
                </c:pt>
                <c:pt idx="634">
                  <c:v>12.700790465600001</c:v>
                </c:pt>
                <c:pt idx="635">
                  <c:v>12.720790465599999</c:v>
                </c:pt>
                <c:pt idx="636">
                  <c:v>12.740790465599998</c:v>
                </c:pt>
                <c:pt idx="637">
                  <c:v>12.7607904656</c:v>
                </c:pt>
                <c:pt idx="638">
                  <c:v>12.780790465600001</c:v>
                </c:pt>
                <c:pt idx="639">
                  <c:v>12.8007904656</c:v>
                </c:pt>
                <c:pt idx="640">
                  <c:v>12.8207904656</c:v>
                </c:pt>
                <c:pt idx="641">
                  <c:v>12.8407904656</c:v>
                </c:pt>
                <c:pt idx="642">
                  <c:v>12.860790465600004</c:v>
                </c:pt>
                <c:pt idx="643">
                  <c:v>12.880790465600002</c:v>
                </c:pt>
                <c:pt idx="644">
                  <c:v>12.9007904656</c:v>
                </c:pt>
                <c:pt idx="645">
                  <c:v>12.9207904656</c:v>
                </c:pt>
                <c:pt idx="646">
                  <c:v>12.940790465599999</c:v>
                </c:pt>
                <c:pt idx="647">
                  <c:v>12.960790465600002</c:v>
                </c:pt>
                <c:pt idx="648">
                  <c:v>12.9807904656</c:v>
                </c:pt>
                <c:pt idx="649">
                  <c:v>13.0007904656</c:v>
                </c:pt>
                <c:pt idx="650">
                  <c:v>13.020790465599999</c:v>
                </c:pt>
                <c:pt idx="651">
                  <c:v>13.040790465600001</c:v>
                </c:pt>
                <c:pt idx="652">
                  <c:v>13.0607904656</c:v>
                </c:pt>
                <c:pt idx="653">
                  <c:v>13.0807904656</c:v>
                </c:pt>
                <c:pt idx="654">
                  <c:v>13.100790465599999</c:v>
                </c:pt>
                <c:pt idx="655">
                  <c:v>13.120790465600001</c:v>
                </c:pt>
                <c:pt idx="656">
                  <c:v>13.140790465599999</c:v>
                </c:pt>
                <c:pt idx="657">
                  <c:v>13.1607904656</c:v>
                </c:pt>
                <c:pt idx="658">
                  <c:v>13.180790465599999</c:v>
                </c:pt>
                <c:pt idx="659">
                  <c:v>13.200790465600001</c:v>
                </c:pt>
                <c:pt idx="660">
                  <c:v>13.220790465599999</c:v>
                </c:pt>
                <c:pt idx="661">
                  <c:v>13.240790465599998</c:v>
                </c:pt>
                <c:pt idx="662">
                  <c:v>13.2607904656</c:v>
                </c:pt>
                <c:pt idx="663">
                  <c:v>13.280790465600001</c:v>
                </c:pt>
                <c:pt idx="664">
                  <c:v>13.3007904656</c:v>
                </c:pt>
                <c:pt idx="665">
                  <c:v>13.3207904656</c:v>
                </c:pt>
                <c:pt idx="666">
                  <c:v>13.3407904656</c:v>
                </c:pt>
                <c:pt idx="667">
                  <c:v>13.360790465600004</c:v>
                </c:pt>
                <c:pt idx="668">
                  <c:v>13.380790465600002</c:v>
                </c:pt>
                <c:pt idx="669">
                  <c:v>13.4007904656</c:v>
                </c:pt>
                <c:pt idx="670">
                  <c:v>13.4207904656</c:v>
                </c:pt>
                <c:pt idx="671">
                  <c:v>13.440790465599999</c:v>
                </c:pt>
                <c:pt idx="672">
                  <c:v>13.460790465600002</c:v>
                </c:pt>
                <c:pt idx="673">
                  <c:v>13.4807904656</c:v>
                </c:pt>
                <c:pt idx="674">
                  <c:v>13.5007904656</c:v>
                </c:pt>
                <c:pt idx="675">
                  <c:v>13.520790465599999</c:v>
                </c:pt>
                <c:pt idx="676">
                  <c:v>13.540790465600001</c:v>
                </c:pt>
                <c:pt idx="677">
                  <c:v>13.5607904656</c:v>
                </c:pt>
                <c:pt idx="678">
                  <c:v>13.5807904656</c:v>
                </c:pt>
                <c:pt idx="679">
                  <c:v>13.600790465599999</c:v>
                </c:pt>
                <c:pt idx="680">
                  <c:v>13.620790465600001</c:v>
                </c:pt>
                <c:pt idx="681">
                  <c:v>13.640790465599999</c:v>
                </c:pt>
                <c:pt idx="682">
                  <c:v>13.6607904656</c:v>
                </c:pt>
                <c:pt idx="683">
                  <c:v>13.680790465599999</c:v>
                </c:pt>
                <c:pt idx="684">
                  <c:v>13.700790465600001</c:v>
                </c:pt>
                <c:pt idx="685">
                  <c:v>13.720790465599999</c:v>
                </c:pt>
                <c:pt idx="686">
                  <c:v>13.740790465599998</c:v>
                </c:pt>
                <c:pt idx="687">
                  <c:v>13.7607904656</c:v>
                </c:pt>
                <c:pt idx="688">
                  <c:v>13.780790465600001</c:v>
                </c:pt>
                <c:pt idx="689">
                  <c:v>13.8007904656</c:v>
                </c:pt>
                <c:pt idx="690">
                  <c:v>13.8207904656</c:v>
                </c:pt>
                <c:pt idx="691">
                  <c:v>13.8407904656</c:v>
                </c:pt>
                <c:pt idx="692">
                  <c:v>13.860790465600004</c:v>
                </c:pt>
                <c:pt idx="693">
                  <c:v>13.880790465600002</c:v>
                </c:pt>
                <c:pt idx="694">
                  <c:v>13.9007904656</c:v>
                </c:pt>
                <c:pt idx="695">
                  <c:v>13.9207904656</c:v>
                </c:pt>
                <c:pt idx="696">
                  <c:v>13.940790465599999</c:v>
                </c:pt>
                <c:pt idx="697">
                  <c:v>13.960790465600002</c:v>
                </c:pt>
                <c:pt idx="698">
                  <c:v>13.9807904656</c:v>
                </c:pt>
                <c:pt idx="699">
                  <c:v>14.0007904656</c:v>
                </c:pt>
                <c:pt idx="700">
                  <c:v>14.020790465599999</c:v>
                </c:pt>
                <c:pt idx="701">
                  <c:v>14.040790465600001</c:v>
                </c:pt>
                <c:pt idx="702">
                  <c:v>14.0607904656</c:v>
                </c:pt>
                <c:pt idx="703">
                  <c:v>14.0807904656</c:v>
                </c:pt>
                <c:pt idx="704">
                  <c:v>14.100790465599999</c:v>
                </c:pt>
                <c:pt idx="705">
                  <c:v>14.120790465600001</c:v>
                </c:pt>
                <c:pt idx="706">
                  <c:v>14.140790465599999</c:v>
                </c:pt>
                <c:pt idx="707">
                  <c:v>14.1607904656</c:v>
                </c:pt>
                <c:pt idx="708">
                  <c:v>14.180790465599999</c:v>
                </c:pt>
                <c:pt idx="709">
                  <c:v>14.200790465600001</c:v>
                </c:pt>
                <c:pt idx="710">
                  <c:v>14.220790465599999</c:v>
                </c:pt>
                <c:pt idx="711">
                  <c:v>14.240790465599998</c:v>
                </c:pt>
                <c:pt idx="712">
                  <c:v>14.2607904656</c:v>
                </c:pt>
                <c:pt idx="713">
                  <c:v>14.280790465600001</c:v>
                </c:pt>
                <c:pt idx="714">
                  <c:v>14.3007904656</c:v>
                </c:pt>
                <c:pt idx="715">
                  <c:v>14.3207904656</c:v>
                </c:pt>
                <c:pt idx="716">
                  <c:v>14.3407904656</c:v>
                </c:pt>
                <c:pt idx="717">
                  <c:v>14.360790465600004</c:v>
                </c:pt>
                <c:pt idx="718">
                  <c:v>14.380790465600002</c:v>
                </c:pt>
                <c:pt idx="719">
                  <c:v>14.4007904656</c:v>
                </c:pt>
                <c:pt idx="720">
                  <c:v>14.4207904656</c:v>
                </c:pt>
                <c:pt idx="721">
                  <c:v>14.440790465599999</c:v>
                </c:pt>
                <c:pt idx="722">
                  <c:v>14.460790465600002</c:v>
                </c:pt>
                <c:pt idx="723">
                  <c:v>14.4807904656</c:v>
                </c:pt>
                <c:pt idx="724">
                  <c:v>14.5007904656</c:v>
                </c:pt>
                <c:pt idx="725">
                  <c:v>14.520790465599999</c:v>
                </c:pt>
                <c:pt idx="726">
                  <c:v>14.540790465600001</c:v>
                </c:pt>
                <c:pt idx="727">
                  <c:v>14.5607904656</c:v>
                </c:pt>
                <c:pt idx="728">
                  <c:v>14.5807904656</c:v>
                </c:pt>
                <c:pt idx="729">
                  <c:v>14.600790465599999</c:v>
                </c:pt>
                <c:pt idx="730">
                  <c:v>14.620790465600001</c:v>
                </c:pt>
                <c:pt idx="731">
                  <c:v>14.640790465599999</c:v>
                </c:pt>
                <c:pt idx="732">
                  <c:v>14.6607904656</c:v>
                </c:pt>
                <c:pt idx="733">
                  <c:v>14.680790465599999</c:v>
                </c:pt>
                <c:pt idx="734">
                  <c:v>14.700790465600001</c:v>
                </c:pt>
                <c:pt idx="735">
                  <c:v>14.720790465599999</c:v>
                </c:pt>
                <c:pt idx="736">
                  <c:v>14.740790465599998</c:v>
                </c:pt>
                <c:pt idx="737">
                  <c:v>14.7607904656</c:v>
                </c:pt>
                <c:pt idx="738">
                  <c:v>14.780790465600001</c:v>
                </c:pt>
                <c:pt idx="739">
                  <c:v>14.8007904656</c:v>
                </c:pt>
                <c:pt idx="740">
                  <c:v>14.8207904656</c:v>
                </c:pt>
                <c:pt idx="741">
                  <c:v>14.8407904656</c:v>
                </c:pt>
                <c:pt idx="742">
                  <c:v>14.860790465600004</c:v>
                </c:pt>
                <c:pt idx="743">
                  <c:v>14.880790465600002</c:v>
                </c:pt>
                <c:pt idx="744">
                  <c:v>14.9007904656</c:v>
                </c:pt>
                <c:pt idx="745">
                  <c:v>14.9207904656</c:v>
                </c:pt>
                <c:pt idx="746">
                  <c:v>14.940790465599999</c:v>
                </c:pt>
                <c:pt idx="747">
                  <c:v>14.960790465600002</c:v>
                </c:pt>
                <c:pt idx="748">
                  <c:v>14.9807904656</c:v>
                </c:pt>
                <c:pt idx="749">
                  <c:v>15.0007904656</c:v>
                </c:pt>
                <c:pt idx="750">
                  <c:v>15.020790465599999</c:v>
                </c:pt>
                <c:pt idx="751">
                  <c:v>15.040790465600001</c:v>
                </c:pt>
                <c:pt idx="752">
                  <c:v>15.0607904656</c:v>
                </c:pt>
                <c:pt idx="753">
                  <c:v>15.0807904656</c:v>
                </c:pt>
                <c:pt idx="754">
                  <c:v>15.100790465599999</c:v>
                </c:pt>
                <c:pt idx="755">
                  <c:v>15.120790465600001</c:v>
                </c:pt>
                <c:pt idx="756">
                  <c:v>15.140790465599999</c:v>
                </c:pt>
                <c:pt idx="757">
                  <c:v>15.1607904656</c:v>
                </c:pt>
                <c:pt idx="758">
                  <c:v>15.180790465599999</c:v>
                </c:pt>
                <c:pt idx="759">
                  <c:v>15.200790465600001</c:v>
                </c:pt>
                <c:pt idx="760">
                  <c:v>15.220790465599999</c:v>
                </c:pt>
                <c:pt idx="761">
                  <c:v>15.240790465599998</c:v>
                </c:pt>
                <c:pt idx="762">
                  <c:v>15.2607904656</c:v>
                </c:pt>
                <c:pt idx="763">
                  <c:v>15.280790465600001</c:v>
                </c:pt>
                <c:pt idx="764">
                  <c:v>15.3007904656</c:v>
                </c:pt>
                <c:pt idx="765">
                  <c:v>15.3207904656</c:v>
                </c:pt>
                <c:pt idx="766">
                  <c:v>15.3407904656</c:v>
                </c:pt>
                <c:pt idx="767">
                  <c:v>15.360790465600004</c:v>
                </c:pt>
                <c:pt idx="768">
                  <c:v>15.380790465600002</c:v>
                </c:pt>
                <c:pt idx="769">
                  <c:v>15.4007904656</c:v>
                </c:pt>
                <c:pt idx="770">
                  <c:v>15.4207904656</c:v>
                </c:pt>
                <c:pt idx="771">
                  <c:v>15.440790465599999</c:v>
                </c:pt>
                <c:pt idx="772">
                  <c:v>15.460790465600002</c:v>
                </c:pt>
                <c:pt idx="773">
                  <c:v>15.4807904656</c:v>
                </c:pt>
                <c:pt idx="774">
                  <c:v>15.5007904656</c:v>
                </c:pt>
                <c:pt idx="775">
                  <c:v>15.520790465599999</c:v>
                </c:pt>
                <c:pt idx="776">
                  <c:v>15.540790465600001</c:v>
                </c:pt>
                <c:pt idx="777">
                  <c:v>15.5607904656</c:v>
                </c:pt>
                <c:pt idx="778">
                  <c:v>15.5807904656</c:v>
                </c:pt>
                <c:pt idx="779">
                  <c:v>15.600790465599999</c:v>
                </c:pt>
                <c:pt idx="780">
                  <c:v>15.620790465600001</c:v>
                </c:pt>
                <c:pt idx="781">
                  <c:v>15.640790465599999</c:v>
                </c:pt>
                <c:pt idx="782">
                  <c:v>15.6607904656</c:v>
                </c:pt>
                <c:pt idx="783">
                  <c:v>15.680790465599999</c:v>
                </c:pt>
                <c:pt idx="784">
                  <c:v>15.700790465600001</c:v>
                </c:pt>
                <c:pt idx="785">
                  <c:v>15.720790465599999</c:v>
                </c:pt>
                <c:pt idx="786">
                  <c:v>15.740790465599998</c:v>
                </c:pt>
                <c:pt idx="787">
                  <c:v>15.7607904656</c:v>
                </c:pt>
                <c:pt idx="788">
                  <c:v>15.780790465600001</c:v>
                </c:pt>
                <c:pt idx="789">
                  <c:v>15.8007904656</c:v>
                </c:pt>
                <c:pt idx="790">
                  <c:v>15.8207904656</c:v>
                </c:pt>
                <c:pt idx="791">
                  <c:v>15.8407904656</c:v>
                </c:pt>
                <c:pt idx="792">
                  <c:v>15.860790465600004</c:v>
                </c:pt>
                <c:pt idx="793">
                  <c:v>15.880790465600002</c:v>
                </c:pt>
                <c:pt idx="794">
                  <c:v>15.9007904656</c:v>
                </c:pt>
                <c:pt idx="795">
                  <c:v>15.9207904656</c:v>
                </c:pt>
                <c:pt idx="796">
                  <c:v>15.940790465599999</c:v>
                </c:pt>
                <c:pt idx="797">
                  <c:v>15.960790465600002</c:v>
                </c:pt>
                <c:pt idx="798">
                  <c:v>15.9807904656</c:v>
                </c:pt>
                <c:pt idx="799">
                  <c:v>16.000790465600005</c:v>
                </c:pt>
                <c:pt idx="800">
                  <c:v>16.020790465600001</c:v>
                </c:pt>
                <c:pt idx="801">
                  <c:v>16.040790465600001</c:v>
                </c:pt>
                <c:pt idx="802">
                  <c:v>16.0607904656</c:v>
                </c:pt>
                <c:pt idx="803">
                  <c:v>16.0807904656</c:v>
                </c:pt>
                <c:pt idx="804">
                  <c:v>16.100790465599999</c:v>
                </c:pt>
                <c:pt idx="805">
                  <c:v>16.120790465599999</c:v>
                </c:pt>
                <c:pt idx="806">
                  <c:v>16.140790465599999</c:v>
                </c:pt>
                <c:pt idx="807">
                  <c:v>16.160790465600005</c:v>
                </c:pt>
                <c:pt idx="808">
                  <c:v>16.180790465600001</c:v>
                </c:pt>
                <c:pt idx="809">
                  <c:v>16.200790465600001</c:v>
                </c:pt>
                <c:pt idx="810">
                  <c:v>16.2207904656</c:v>
                </c:pt>
                <c:pt idx="811">
                  <c:v>16.2407904656</c:v>
                </c:pt>
                <c:pt idx="812">
                  <c:v>16.2607904656</c:v>
                </c:pt>
                <c:pt idx="813">
                  <c:v>16.280790465599985</c:v>
                </c:pt>
                <c:pt idx="814">
                  <c:v>16.300790465599999</c:v>
                </c:pt>
                <c:pt idx="815">
                  <c:v>16.320790465599988</c:v>
                </c:pt>
                <c:pt idx="816">
                  <c:v>16.340790465600001</c:v>
                </c:pt>
                <c:pt idx="817">
                  <c:v>16.360790465600001</c:v>
                </c:pt>
                <c:pt idx="818">
                  <c:v>16.380790465600001</c:v>
                </c:pt>
                <c:pt idx="819">
                  <c:v>16.4007904656</c:v>
                </c:pt>
                <c:pt idx="820">
                  <c:v>16.4207904656</c:v>
                </c:pt>
                <c:pt idx="821">
                  <c:v>16.440790465599989</c:v>
                </c:pt>
                <c:pt idx="822">
                  <c:v>16.460790465599981</c:v>
                </c:pt>
                <c:pt idx="823">
                  <c:v>16.480790465599977</c:v>
                </c:pt>
                <c:pt idx="824">
                  <c:v>16.500790465600005</c:v>
                </c:pt>
                <c:pt idx="825">
                  <c:v>16.520790465600001</c:v>
                </c:pt>
                <c:pt idx="826">
                  <c:v>16.540790465600001</c:v>
                </c:pt>
                <c:pt idx="827">
                  <c:v>16.5607904656</c:v>
                </c:pt>
                <c:pt idx="828">
                  <c:v>16.5807904656</c:v>
                </c:pt>
                <c:pt idx="829">
                  <c:v>16.600790465599999</c:v>
                </c:pt>
                <c:pt idx="830">
                  <c:v>16.620790465599999</c:v>
                </c:pt>
                <c:pt idx="831">
                  <c:v>16.640790465599999</c:v>
                </c:pt>
                <c:pt idx="832">
                  <c:v>16.660790465600005</c:v>
                </c:pt>
                <c:pt idx="833">
                  <c:v>16.680790465600001</c:v>
                </c:pt>
                <c:pt idx="834">
                  <c:v>16.700790465600001</c:v>
                </c:pt>
                <c:pt idx="835">
                  <c:v>16.7207904656</c:v>
                </c:pt>
                <c:pt idx="836">
                  <c:v>16.7407904656</c:v>
                </c:pt>
                <c:pt idx="837">
                  <c:v>16.7607904656</c:v>
                </c:pt>
                <c:pt idx="838">
                  <c:v>16.780790465599985</c:v>
                </c:pt>
                <c:pt idx="839">
                  <c:v>16.800790465599999</c:v>
                </c:pt>
                <c:pt idx="840">
                  <c:v>16.820790465599988</c:v>
                </c:pt>
                <c:pt idx="841">
                  <c:v>16.840790465600001</c:v>
                </c:pt>
                <c:pt idx="842">
                  <c:v>16.860790465600001</c:v>
                </c:pt>
                <c:pt idx="843">
                  <c:v>16.880790465600001</c:v>
                </c:pt>
                <c:pt idx="844">
                  <c:v>16.9007904656</c:v>
                </c:pt>
                <c:pt idx="845">
                  <c:v>16.9207904656</c:v>
                </c:pt>
                <c:pt idx="846">
                  <c:v>16.940790465599989</c:v>
                </c:pt>
                <c:pt idx="847">
                  <c:v>16.960790465599981</c:v>
                </c:pt>
                <c:pt idx="848">
                  <c:v>16.980790465599977</c:v>
                </c:pt>
                <c:pt idx="849">
                  <c:v>17.000790465600005</c:v>
                </c:pt>
                <c:pt idx="850">
                  <c:v>17.020790465600001</c:v>
                </c:pt>
                <c:pt idx="851">
                  <c:v>17.040790465600001</c:v>
                </c:pt>
                <c:pt idx="852">
                  <c:v>17.0607904656</c:v>
                </c:pt>
                <c:pt idx="853">
                  <c:v>17.0807904656</c:v>
                </c:pt>
                <c:pt idx="854">
                  <c:v>17.100790465599999</c:v>
                </c:pt>
                <c:pt idx="855">
                  <c:v>17.120790465599999</c:v>
                </c:pt>
                <c:pt idx="856">
                  <c:v>17.140790465599999</c:v>
                </c:pt>
                <c:pt idx="857">
                  <c:v>17.160790465600005</c:v>
                </c:pt>
                <c:pt idx="858">
                  <c:v>17.180790465600001</c:v>
                </c:pt>
                <c:pt idx="859">
                  <c:v>17.200790465600001</c:v>
                </c:pt>
                <c:pt idx="860">
                  <c:v>17.2207904656</c:v>
                </c:pt>
                <c:pt idx="861">
                  <c:v>17.2407904656</c:v>
                </c:pt>
                <c:pt idx="862">
                  <c:v>17.2607904656</c:v>
                </c:pt>
                <c:pt idx="863">
                  <c:v>17.280790465599985</c:v>
                </c:pt>
                <c:pt idx="864">
                  <c:v>17.300790465599999</c:v>
                </c:pt>
                <c:pt idx="865">
                  <c:v>17.320790465599988</c:v>
                </c:pt>
                <c:pt idx="866">
                  <c:v>17.340790465600001</c:v>
                </c:pt>
                <c:pt idx="867">
                  <c:v>17.360790465600001</c:v>
                </c:pt>
                <c:pt idx="868">
                  <c:v>17.380790465600001</c:v>
                </c:pt>
                <c:pt idx="869">
                  <c:v>17.4007904656</c:v>
                </c:pt>
                <c:pt idx="870">
                  <c:v>17.4207904656</c:v>
                </c:pt>
                <c:pt idx="871">
                  <c:v>17.440790465599989</c:v>
                </c:pt>
                <c:pt idx="872">
                  <c:v>17.460790465599981</c:v>
                </c:pt>
                <c:pt idx="873">
                  <c:v>17.480790465599977</c:v>
                </c:pt>
                <c:pt idx="874">
                  <c:v>17.500790465600005</c:v>
                </c:pt>
                <c:pt idx="875">
                  <c:v>17.520790465600001</c:v>
                </c:pt>
                <c:pt idx="876">
                  <c:v>17.540790465600001</c:v>
                </c:pt>
                <c:pt idx="877">
                  <c:v>17.5607904656</c:v>
                </c:pt>
                <c:pt idx="878">
                  <c:v>17.5807904656</c:v>
                </c:pt>
                <c:pt idx="879">
                  <c:v>17.600790465599999</c:v>
                </c:pt>
                <c:pt idx="880">
                  <c:v>17.620790465599999</c:v>
                </c:pt>
                <c:pt idx="881">
                  <c:v>17.640790465599999</c:v>
                </c:pt>
                <c:pt idx="882">
                  <c:v>17.660790465600005</c:v>
                </c:pt>
                <c:pt idx="883">
                  <c:v>17.680790465600001</c:v>
                </c:pt>
                <c:pt idx="884">
                  <c:v>17.700790465600001</c:v>
                </c:pt>
                <c:pt idx="885">
                  <c:v>17.7207904656</c:v>
                </c:pt>
                <c:pt idx="886">
                  <c:v>17.7407904656</c:v>
                </c:pt>
                <c:pt idx="887">
                  <c:v>17.7607904656</c:v>
                </c:pt>
                <c:pt idx="888">
                  <c:v>17.780790465599985</c:v>
                </c:pt>
                <c:pt idx="889">
                  <c:v>17.800790465599999</c:v>
                </c:pt>
                <c:pt idx="890">
                  <c:v>17.820790465599988</c:v>
                </c:pt>
                <c:pt idx="891">
                  <c:v>17.840790465600001</c:v>
                </c:pt>
                <c:pt idx="892">
                  <c:v>17.860790465600001</c:v>
                </c:pt>
                <c:pt idx="893">
                  <c:v>17.880790465600001</c:v>
                </c:pt>
                <c:pt idx="894">
                  <c:v>17.9007904656</c:v>
                </c:pt>
                <c:pt idx="895">
                  <c:v>17.9207904656</c:v>
                </c:pt>
                <c:pt idx="896">
                  <c:v>17.940790465599989</c:v>
                </c:pt>
                <c:pt idx="897">
                  <c:v>17.960790465599981</c:v>
                </c:pt>
                <c:pt idx="898">
                  <c:v>17.980790465599977</c:v>
                </c:pt>
                <c:pt idx="899">
                  <c:v>18.000790465600005</c:v>
                </c:pt>
                <c:pt idx="900">
                  <c:v>18.020790465600001</c:v>
                </c:pt>
                <c:pt idx="901">
                  <c:v>18.040790465600001</c:v>
                </c:pt>
                <c:pt idx="902">
                  <c:v>18.0607904656</c:v>
                </c:pt>
                <c:pt idx="903">
                  <c:v>18.0807904656</c:v>
                </c:pt>
                <c:pt idx="904">
                  <c:v>18.100790465599999</c:v>
                </c:pt>
                <c:pt idx="905">
                  <c:v>18.120790465599999</c:v>
                </c:pt>
                <c:pt idx="906">
                  <c:v>18.140790465599999</c:v>
                </c:pt>
                <c:pt idx="907">
                  <c:v>18.160790465600005</c:v>
                </c:pt>
                <c:pt idx="908">
                  <c:v>18.180790465600001</c:v>
                </c:pt>
                <c:pt idx="909">
                  <c:v>18.200790465600001</c:v>
                </c:pt>
                <c:pt idx="910">
                  <c:v>18.2207904656</c:v>
                </c:pt>
                <c:pt idx="911">
                  <c:v>18.2407904656</c:v>
                </c:pt>
                <c:pt idx="912">
                  <c:v>18.2607904656</c:v>
                </c:pt>
                <c:pt idx="913">
                  <c:v>18.280790465599985</c:v>
                </c:pt>
                <c:pt idx="914">
                  <c:v>18.300790465599999</c:v>
                </c:pt>
                <c:pt idx="915">
                  <c:v>18.320790465599988</c:v>
                </c:pt>
                <c:pt idx="916">
                  <c:v>18.340790465600001</c:v>
                </c:pt>
                <c:pt idx="917">
                  <c:v>18.360790465600001</c:v>
                </c:pt>
                <c:pt idx="918">
                  <c:v>18.380790465600001</c:v>
                </c:pt>
                <c:pt idx="919">
                  <c:v>18.4007904656</c:v>
                </c:pt>
                <c:pt idx="920">
                  <c:v>18.4207904656</c:v>
                </c:pt>
                <c:pt idx="921">
                  <c:v>18.440790465599989</c:v>
                </c:pt>
                <c:pt idx="922">
                  <c:v>18.460790465599981</c:v>
                </c:pt>
                <c:pt idx="923">
                  <c:v>18.480790465599977</c:v>
                </c:pt>
                <c:pt idx="924">
                  <c:v>18.500790465600005</c:v>
                </c:pt>
                <c:pt idx="925">
                  <c:v>18.520790465600001</c:v>
                </c:pt>
                <c:pt idx="926">
                  <c:v>18.540790465600001</c:v>
                </c:pt>
                <c:pt idx="927">
                  <c:v>18.5607904656</c:v>
                </c:pt>
                <c:pt idx="928">
                  <c:v>18.5807904656</c:v>
                </c:pt>
                <c:pt idx="929">
                  <c:v>18.600790465599999</c:v>
                </c:pt>
                <c:pt idx="930">
                  <c:v>18.620790465599999</c:v>
                </c:pt>
                <c:pt idx="931">
                  <c:v>18.640790465599999</c:v>
                </c:pt>
                <c:pt idx="932">
                  <c:v>18.660790465600005</c:v>
                </c:pt>
                <c:pt idx="933">
                  <c:v>18.680790465600001</c:v>
                </c:pt>
                <c:pt idx="934">
                  <c:v>18.700790465600001</c:v>
                </c:pt>
                <c:pt idx="935">
                  <c:v>18.7207904656</c:v>
                </c:pt>
                <c:pt idx="936">
                  <c:v>18.7407904656</c:v>
                </c:pt>
                <c:pt idx="937">
                  <c:v>18.7607904656</c:v>
                </c:pt>
                <c:pt idx="938">
                  <c:v>18.780790465599985</c:v>
                </c:pt>
                <c:pt idx="939">
                  <c:v>18.800790465599999</c:v>
                </c:pt>
                <c:pt idx="940">
                  <c:v>18.820790465599988</c:v>
                </c:pt>
                <c:pt idx="941">
                  <c:v>18.840790465600001</c:v>
                </c:pt>
                <c:pt idx="942">
                  <c:v>18.860790465600001</c:v>
                </c:pt>
                <c:pt idx="943">
                  <c:v>18.880790465600001</c:v>
                </c:pt>
                <c:pt idx="944">
                  <c:v>18.9007904656</c:v>
                </c:pt>
                <c:pt idx="945">
                  <c:v>18.9207904656</c:v>
                </c:pt>
                <c:pt idx="946">
                  <c:v>18.940790465599989</c:v>
                </c:pt>
                <c:pt idx="947">
                  <c:v>18.960790465599981</c:v>
                </c:pt>
                <c:pt idx="948">
                  <c:v>18.980790465599977</c:v>
                </c:pt>
                <c:pt idx="949">
                  <c:v>19.000790465600005</c:v>
                </c:pt>
                <c:pt idx="950">
                  <c:v>19.020790465600001</c:v>
                </c:pt>
                <c:pt idx="951">
                  <c:v>19.040790465600001</c:v>
                </c:pt>
                <c:pt idx="952">
                  <c:v>19.0607904656</c:v>
                </c:pt>
                <c:pt idx="953">
                  <c:v>19.0807904656</c:v>
                </c:pt>
                <c:pt idx="954">
                  <c:v>19.100790465599999</c:v>
                </c:pt>
                <c:pt idx="955">
                  <c:v>19.120790465599999</c:v>
                </c:pt>
                <c:pt idx="956">
                  <c:v>19.140790465599999</c:v>
                </c:pt>
                <c:pt idx="957">
                  <c:v>19.160790465600005</c:v>
                </c:pt>
                <c:pt idx="958">
                  <c:v>19.180790465600001</c:v>
                </c:pt>
                <c:pt idx="959">
                  <c:v>19.200790465600001</c:v>
                </c:pt>
                <c:pt idx="960">
                  <c:v>19.2207904656</c:v>
                </c:pt>
                <c:pt idx="961">
                  <c:v>19.2407904656</c:v>
                </c:pt>
                <c:pt idx="962">
                  <c:v>19.2607904656</c:v>
                </c:pt>
                <c:pt idx="963">
                  <c:v>19.280790465599985</c:v>
                </c:pt>
                <c:pt idx="964">
                  <c:v>19.300790465599999</c:v>
                </c:pt>
                <c:pt idx="965">
                  <c:v>19.320790465599988</c:v>
                </c:pt>
                <c:pt idx="966">
                  <c:v>19.340790465600001</c:v>
                </c:pt>
                <c:pt idx="967">
                  <c:v>19.360790465600001</c:v>
                </c:pt>
                <c:pt idx="968">
                  <c:v>19.380790465600001</c:v>
                </c:pt>
                <c:pt idx="969">
                  <c:v>19.4007904656</c:v>
                </c:pt>
                <c:pt idx="970">
                  <c:v>19.4207904656</c:v>
                </c:pt>
                <c:pt idx="971">
                  <c:v>19.440790465599989</c:v>
                </c:pt>
                <c:pt idx="972">
                  <c:v>19.460790465599981</c:v>
                </c:pt>
                <c:pt idx="973">
                  <c:v>19.480790465599977</c:v>
                </c:pt>
                <c:pt idx="974">
                  <c:v>19.500790465600005</c:v>
                </c:pt>
                <c:pt idx="975">
                  <c:v>19.520790465600001</c:v>
                </c:pt>
                <c:pt idx="976">
                  <c:v>19.540790465600001</c:v>
                </c:pt>
                <c:pt idx="977">
                  <c:v>19.5607904656</c:v>
                </c:pt>
                <c:pt idx="978">
                  <c:v>19.5807904656</c:v>
                </c:pt>
                <c:pt idx="979">
                  <c:v>19.600790465599999</c:v>
                </c:pt>
                <c:pt idx="980">
                  <c:v>19.620790465599999</c:v>
                </c:pt>
                <c:pt idx="981">
                  <c:v>19.640790465599999</c:v>
                </c:pt>
                <c:pt idx="982">
                  <c:v>19.660790465600005</c:v>
                </c:pt>
                <c:pt idx="983">
                  <c:v>19.680790465600001</c:v>
                </c:pt>
                <c:pt idx="984">
                  <c:v>19.700790465600001</c:v>
                </c:pt>
                <c:pt idx="985">
                  <c:v>19.7207904656</c:v>
                </c:pt>
                <c:pt idx="986">
                  <c:v>19.7407904656</c:v>
                </c:pt>
                <c:pt idx="987">
                  <c:v>19.7607904656</c:v>
                </c:pt>
                <c:pt idx="988">
                  <c:v>19.780790465599985</c:v>
                </c:pt>
                <c:pt idx="989">
                  <c:v>19.800790465599999</c:v>
                </c:pt>
                <c:pt idx="990">
                  <c:v>19.820790465599988</c:v>
                </c:pt>
                <c:pt idx="991">
                  <c:v>19.840790465600001</c:v>
                </c:pt>
                <c:pt idx="992">
                  <c:v>19.860790465600001</c:v>
                </c:pt>
                <c:pt idx="993">
                  <c:v>19.880790465600001</c:v>
                </c:pt>
                <c:pt idx="994">
                  <c:v>19.9007904656</c:v>
                </c:pt>
                <c:pt idx="995">
                  <c:v>19.9207904656</c:v>
                </c:pt>
                <c:pt idx="996">
                  <c:v>19.940790465599989</c:v>
                </c:pt>
                <c:pt idx="997">
                  <c:v>19.960790465599981</c:v>
                </c:pt>
                <c:pt idx="998">
                  <c:v>19.980790465599977</c:v>
                </c:pt>
                <c:pt idx="999">
                  <c:v>20.000790465600005</c:v>
                </c:pt>
                <c:pt idx="1000">
                  <c:v>20.020790465600001</c:v>
                </c:pt>
                <c:pt idx="1001">
                  <c:v>20.040790465600001</c:v>
                </c:pt>
                <c:pt idx="1002">
                  <c:v>20.0607904656</c:v>
                </c:pt>
                <c:pt idx="1003">
                  <c:v>20.0807904656</c:v>
                </c:pt>
                <c:pt idx="1004">
                  <c:v>20.100790465599999</c:v>
                </c:pt>
                <c:pt idx="1005">
                  <c:v>20.120790465599999</c:v>
                </c:pt>
                <c:pt idx="1006">
                  <c:v>20.140790465599999</c:v>
                </c:pt>
                <c:pt idx="1007">
                  <c:v>20.160790465600005</c:v>
                </c:pt>
                <c:pt idx="1008">
                  <c:v>20.180790465600001</c:v>
                </c:pt>
                <c:pt idx="1009">
                  <c:v>20.200790465600001</c:v>
                </c:pt>
                <c:pt idx="1010">
                  <c:v>20.2207904656</c:v>
                </c:pt>
                <c:pt idx="1011">
                  <c:v>20.2407904656</c:v>
                </c:pt>
                <c:pt idx="1012">
                  <c:v>20.2607904656</c:v>
                </c:pt>
                <c:pt idx="1013">
                  <c:v>20.280790465599985</c:v>
                </c:pt>
                <c:pt idx="1014">
                  <c:v>20.300790465599999</c:v>
                </c:pt>
                <c:pt idx="1015">
                  <c:v>20.320790465599988</c:v>
                </c:pt>
                <c:pt idx="1016">
                  <c:v>20.340790465600001</c:v>
                </c:pt>
                <c:pt idx="1017">
                  <c:v>20.360790465600001</c:v>
                </c:pt>
                <c:pt idx="1018">
                  <c:v>20.380790465600001</c:v>
                </c:pt>
                <c:pt idx="1019">
                  <c:v>20.4007904656</c:v>
                </c:pt>
                <c:pt idx="1020">
                  <c:v>20.4207904656</c:v>
                </c:pt>
                <c:pt idx="1021">
                  <c:v>20.440790465599989</c:v>
                </c:pt>
                <c:pt idx="1022">
                  <c:v>20.460790465599981</c:v>
                </c:pt>
                <c:pt idx="1023">
                  <c:v>20.480790465599977</c:v>
                </c:pt>
                <c:pt idx="1024">
                  <c:v>20.500790465600005</c:v>
                </c:pt>
                <c:pt idx="1025">
                  <c:v>20.520790465600001</c:v>
                </c:pt>
                <c:pt idx="1026">
                  <c:v>20.540790465600001</c:v>
                </c:pt>
                <c:pt idx="1027">
                  <c:v>20.5607904656</c:v>
                </c:pt>
                <c:pt idx="1028">
                  <c:v>20.5807904656</c:v>
                </c:pt>
                <c:pt idx="1029">
                  <c:v>20.600790465599999</c:v>
                </c:pt>
                <c:pt idx="1030">
                  <c:v>20.620790465599999</c:v>
                </c:pt>
                <c:pt idx="1031">
                  <c:v>20.640790465599999</c:v>
                </c:pt>
                <c:pt idx="1032">
                  <c:v>20.660790465600005</c:v>
                </c:pt>
                <c:pt idx="1033">
                  <c:v>20.680790465600001</c:v>
                </c:pt>
                <c:pt idx="1034">
                  <c:v>20.700790465600001</c:v>
                </c:pt>
                <c:pt idx="1035">
                  <c:v>20.7207904656</c:v>
                </c:pt>
                <c:pt idx="1036">
                  <c:v>20.7407904656</c:v>
                </c:pt>
                <c:pt idx="1037">
                  <c:v>20.7607904656</c:v>
                </c:pt>
                <c:pt idx="1038">
                  <c:v>20.780790465599985</c:v>
                </c:pt>
                <c:pt idx="1039">
                  <c:v>20.800790465599999</c:v>
                </c:pt>
                <c:pt idx="1040">
                  <c:v>20.820790465599988</c:v>
                </c:pt>
                <c:pt idx="1041">
                  <c:v>20.840790465600001</c:v>
                </c:pt>
                <c:pt idx="1042">
                  <c:v>20.860790465600001</c:v>
                </c:pt>
                <c:pt idx="1043">
                  <c:v>20.880790465600001</c:v>
                </c:pt>
                <c:pt idx="1044">
                  <c:v>20.9007904656</c:v>
                </c:pt>
                <c:pt idx="1045">
                  <c:v>20.9207904656</c:v>
                </c:pt>
                <c:pt idx="1046">
                  <c:v>20.940790465599989</c:v>
                </c:pt>
                <c:pt idx="1047">
                  <c:v>20.960790465599981</c:v>
                </c:pt>
                <c:pt idx="1048">
                  <c:v>20.980790465599977</c:v>
                </c:pt>
                <c:pt idx="1049">
                  <c:v>21.000790465600005</c:v>
                </c:pt>
                <c:pt idx="1050">
                  <c:v>21.020790465600001</c:v>
                </c:pt>
                <c:pt idx="1051">
                  <c:v>21.040790465600001</c:v>
                </c:pt>
                <c:pt idx="1052">
                  <c:v>21.0607904656</c:v>
                </c:pt>
                <c:pt idx="1053">
                  <c:v>21.0807904656</c:v>
                </c:pt>
                <c:pt idx="1054">
                  <c:v>21.100790465599999</c:v>
                </c:pt>
                <c:pt idx="1055">
                  <c:v>21.120790465599999</c:v>
                </c:pt>
                <c:pt idx="1056">
                  <c:v>21.140790465599999</c:v>
                </c:pt>
                <c:pt idx="1057">
                  <c:v>21.160790465600005</c:v>
                </c:pt>
                <c:pt idx="1058">
                  <c:v>21.180790465600001</c:v>
                </c:pt>
                <c:pt idx="1059">
                  <c:v>21.200790465600001</c:v>
                </c:pt>
                <c:pt idx="1060">
                  <c:v>21.2207904656</c:v>
                </c:pt>
                <c:pt idx="1061">
                  <c:v>21.2407904656</c:v>
                </c:pt>
                <c:pt idx="1062">
                  <c:v>21.2607904656</c:v>
                </c:pt>
                <c:pt idx="1063">
                  <c:v>21.280790465599985</c:v>
                </c:pt>
                <c:pt idx="1064">
                  <c:v>21.300790465599999</c:v>
                </c:pt>
                <c:pt idx="1065">
                  <c:v>21.320790465599988</c:v>
                </c:pt>
                <c:pt idx="1066">
                  <c:v>21.340790465600001</c:v>
                </c:pt>
                <c:pt idx="1067">
                  <c:v>21.360790465600001</c:v>
                </c:pt>
                <c:pt idx="1068">
                  <c:v>21.380790465600001</c:v>
                </c:pt>
                <c:pt idx="1069">
                  <c:v>21.4007904656</c:v>
                </c:pt>
                <c:pt idx="1070">
                  <c:v>21.4207904656</c:v>
                </c:pt>
                <c:pt idx="1071">
                  <c:v>21.440790465599989</c:v>
                </c:pt>
                <c:pt idx="1072">
                  <c:v>21.460790465599981</c:v>
                </c:pt>
                <c:pt idx="1073">
                  <c:v>21.480790465599977</c:v>
                </c:pt>
                <c:pt idx="1074">
                  <c:v>21.500790465600005</c:v>
                </c:pt>
                <c:pt idx="1075">
                  <c:v>21.520790465600001</c:v>
                </c:pt>
                <c:pt idx="1076">
                  <c:v>21.540790465600001</c:v>
                </c:pt>
                <c:pt idx="1077">
                  <c:v>21.5607904656</c:v>
                </c:pt>
                <c:pt idx="1078">
                  <c:v>21.5807904656</c:v>
                </c:pt>
                <c:pt idx="1079">
                  <c:v>21.600790465599999</c:v>
                </c:pt>
                <c:pt idx="1080">
                  <c:v>21.620790465599999</c:v>
                </c:pt>
                <c:pt idx="1081">
                  <c:v>21.640790465599999</c:v>
                </c:pt>
                <c:pt idx="1082">
                  <c:v>21.660790465600005</c:v>
                </c:pt>
                <c:pt idx="1083">
                  <c:v>21.680790465600001</c:v>
                </c:pt>
                <c:pt idx="1084">
                  <c:v>21.700790465600001</c:v>
                </c:pt>
                <c:pt idx="1085">
                  <c:v>21.7207904656</c:v>
                </c:pt>
                <c:pt idx="1086">
                  <c:v>21.7407904656</c:v>
                </c:pt>
                <c:pt idx="1087">
                  <c:v>21.7607904656</c:v>
                </c:pt>
                <c:pt idx="1088">
                  <c:v>21.780790465599985</c:v>
                </c:pt>
                <c:pt idx="1089">
                  <c:v>21.800790465599999</c:v>
                </c:pt>
                <c:pt idx="1090">
                  <c:v>21.820790465599988</c:v>
                </c:pt>
                <c:pt idx="1091">
                  <c:v>21.840790465600001</c:v>
                </c:pt>
                <c:pt idx="1092">
                  <c:v>21.860790465600001</c:v>
                </c:pt>
                <c:pt idx="1093">
                  <c:v>21.880790465600001</c:v>
                </c:pt>
                <c:pt idx="1094">
                  <c:v>21.9007904656</c:v>
                </c:pt>
                <c:pt idx="1095">
                  <c:v>21.9207904656</c:v>
                </c:pt>
                <c:pt idx="1096">
                  <c:v>21.940790465599989</c:v>
                </c:pt>
                <c:pt idx="1097">
                  <c:v>21.960790465599981</c:v>
                </c:pt>
                <c:pt idx="1098">
                  <c:v>21.980790465599977</c:v>
                </c:pt>
                <c:pt idx="1099">
                  <c:v>22.000790465600005</c:v>
                </c:pt>
                <c:pt idx="1100">
                  <c:v>22.020790465600001</c:v>
                </c:pt>
                <c:pt idx="1101">
                  <c:v>22.040790465600001</c:v>
                </c:pt>
                <c:pt idx="1102">
                  <c:v>22.0607904656</c:v>
                </c:pt>
                <c:pt idx="1103">
                  <c:v>22.0807904656</c:v>
                </c:pt>
                <c:pt idx="1104">
                  <c:v>22.100790465599999</c:v>
                </c:pt>
                <c:pt idx="1105">
                  <c:v>22.120790465599999</c:v>
                </c:pt>
                <c:pt idx="1106">
                  <c:v>22.140790465599999</c:v>
                </c:pt>
                <c:pt idx="1107">
                  <c:v>22.160790465600005</c:v>
                </c:pt>
                <c:pt idx="1108">
                  <c:v>22.180790465600001</c:v>
                </c:pt>
                <c:pt idx="1109">
                  <c:v>22.200790465600001</c:v>
                </c:pt>
                <c:pt idx="1110">
                  <c:v>22.2207904656</c:v>
                </c:pt>
                <c:pt idx="1111">
                  <c:v>22.2407904656</c:v>
                </c:pt>
                <c:pt idx="1112">
                  <c:v>22.2607904656</c:v>
                </c:pt>
                <c:pt idx="1113">
                  <c:v>22.280790465599985</c:v>
                </c:pt>
                <c:pt idx="1114">
                  <c:v>22.300790465599999</c:v>
                </c:pt>
                <c:pt idx="1115">
                  <c:v>22.320790465599988</c:v>
                </c:pt>
                <c:pt idx="1116">
                  <c:v>22.340790465600001</c:v>
                </c:pt>
                <c:pt idx="1117">
                  <c:v>22.360790465600001</c:v>
                </c:pt>
                <c:pt idx="1118">
                  <c:v>22.380790465600001</c:v>
                </c:pt>
                <c:pt idx="1119">
                  <c:v>22.4007904656</c:v>
                </c:pt>
                <c:pt idx="1120">
                  <c:v>22.4207904656</c:v>
                </c:pt>
                <c:pt idx="1121">
                  <c:v>22.440790465599989</c:v>
                </c:pt>
                <c:pt idx="1122">
                  <c:v>22.460790465599981</c:v>
                </c:pt>
                <c:pt idx="1123">
                  <c:v>22.480790465599977</c:v>
                </c:pt>
                <c:pt idx="1124">
                  <c:v>22.500790465600005</c:v>
                </c:pt>
                <c:pt idx="1125">
                  <c:v>22.520790465600001</c:v>
                </c:pt>
                <c:pt idx="1126">
                  <c:v>22.540790465600001</c:v>
                </c:pt>
                <c:pt idx="1127">
                  <c:v>22.5607904656</c:v>
                </c:pt>
                <c:pt idx="1128">
                  <c:v>22.5807904656</c:v>
                </c:pt>
                <c:pt idx="1129">
                  <c:v>22.600790465599999</c:v>
                </c:pt>
                <c:pt idx="1130">
                  <c:v>22.620790465599999</c:v>
                </c:pt>
                <c:pt idx="1131">
                  <c:v>22.640790465599999</c:v>
                </c:pt>
                <c:pt idx="1132">
                  <c:v>22.660790465600005</c:v>
                </c:pt>
                <c:pt idx="1133">
                  <c:v>22.680790465600001</c:v>
                </c:pt>
                <c:pt idx="1134">
                  <c:v>22.700790465600001</c:v>
                </c:pt>
                <c:pt idx="1135">
                  <c:v>22.7207904656</c:v>
                </c:pt>
                <c:pt idx="1136">
                  <c:v>22.7407904656</c:v>
                </c:pt>
                <c:pt idx="1137">
                  <c:v>22.7607904656</c:v>
                </c:pt>
                <c:pt idx="1138">
                  <c:v>22.780790465599985</c:v>
                </c:pt>
                <c:pt idx="1139">
                  <c:v>22.800790465599999</c:v>
                </c:pt>
                <c:pt idx="1140">
                  <c:v>22.820790465599988</c:v>
                </c:pt>
                <c:pt idx="1141">
                  <c:v>22.840790465600001</c:v>
                </c:pt>
                <c:pt idx="1142">
                  <c:v>22.860790465600001</c:v>
                </c:pt>
                <c:pt idx="1143">
                  <c:v>22.880790465600001</c:v>
                </c:pt>
                <c:pt idx="1144">
                  <c:v>22.9007904656</c:v>
                </c:pt>
                <c:pt idx="1145">
                  <c:v>22.9207904656</c:v>
                </c:pt>
                <c:pt idx="1146">
                  <c:v>22.940790465599989</c:v>
                </c:pt>
                <c:pt idx="1147">
                  <c:v>22.960790465599981</c:v>
                </c:pt>
                <c:pt idx="1148">
                  <c:v>22.980790465599977</c:v>
                </c:pt>
                <c:pt idx="1149">
                  <c:v>23.000790465600005</c:v>
                </c:pt>
                <c:pt idx="1150">
                  <c:v>23.020790465600001</c:v>
                </c:pt>
                <c:pt idx="1151">
                  <c:v>23.040790465600001</c:v>
                </c:pt>
                <c:pt idx="1152">
                  <c:v>23.0607904656</c:v>
                </c:pt>
                <c:pt idx="1153">
                  <c:v>23.0807904656</c:v>
                </c:pt>
                <c:pt idx="1154">
                  <c:v>23.100790465599999</c:v>
                </c:pt>
                <c:pt idx="1155">
                  <c:v>23.120790465599999</c:v>
                </c:pt>
                <c:pt idx="1156">
                  <c:v>23.140790465599999</c:v>
                </c:pt>
                <c:pt idx="1157">
                  <c:v>23.160790465600005</c:v>
                </c:pt>
                <c:pt idx="1158">
                  <c:v>23.180790465600001</c:v>
                </c:pt>
                <c:pt idx="1159">
                  <c:v>23.200790465600001</c:v>
                </c:pt>
                <c:pt idx="1160">
                  <c:v>23.2207904656</c:v>
                </c:pt>
                <c:pt idx="1161">
                  <c:v>23.2407904656</c:v>
                </c:pt>
                <c:pt idx="1162">
                  <c:v>23.2607904656</c:v>
                </c:pt>
                <c:pt idx="1163">
                  <c:v>23.280790465599985</c:v>
                </c:pt>
                <c:pt idx="1164">
                  <c:v>23.300790465599999</c:v>
                </c:pt>
                <c:pt idx="1165">
                  <c:v>23.320790465599988</c:v>
                </c:pt>
                <c:pt idx="1166">
                  <c:v>23.340790465600001</c:v>
                </c:pt>
                <c:pt idx="1167">
                  <c:v>23.360790465600001</c:v>
                </c:pt>
                <c:pt idx="1168">
                  <c:v>23.380790465600001</c:v>
                </c:pt>
                <c:pt idx="1169">
                  <c:v>23.4007904656</c:v>
                </c:pt>
                <c:pt idx="1170">
                  <c:v>23.4207904656</c:v>
                </c:pt>
                <c:pt idx="1171">
                  <c:v>23.440790465599989</c:v>
                </c:pt>
                <c:pt idx="1172">
                  <c:v>23.460790465599981</c:v>
                </c:pt>
                <c:pt idx="1173">
                  <c:v>23.480790465599977</c:v>
                </c:pt>
                <c:pt idx="1174">
                  <c:v>23.500790465600005</c:v>
                </c:pt>
                <c:pt idx="1175">
                  <c:v>23.520790465600001</c:v>
                </c:pt>
                <c:pt idx="1176">
                  <c:v>23.540790465600001</c:v>
                </c:pt>
                <c:pt idx="1177">
                  <c:v>23.5607904656</c:v>
                </c:pt>
                <c:pt idx="1178">
                  <c:v>23.5807904656</c:v>
                </c:pt>
                <c:pt idx="1179">
                  <c:v>23.600790465599999</c:v>
                </c:pt>
                <c:pt idx="1180">
                  <c:v>23.620790465599999</c:v>
                </c:pt>
                <c:pt idx="1181">
                  <c:v>23.640790465599999</c:v>
                </c:pt>
                <c:pt idx="1182">
                  <c:v>23.660790465600005</c:v>
                </c:pt>
                <c:pt idx="1183">
                  <c:v>23.680790465600001</c:v>
                </c:pt>
                <c:pt idx="1184">
                  <c:v>23.700790465600001</c:v>
                </c:pt>
                <c:pt idx="1185">
                  <c:v>23.7207904656</c:v>
                </c:pt>
                <c:pt idx="1186">
                  <c:v>23.7407904656</c:v>
                </c:pt>
                <c:pt idx="1187">
                  <c:v>23.7607904656</c:v>
                </c:pt>
                <c:pt idx="1188">
                  <c:v>23.780790465599985</c:v>
                </c:pt>
                <c:pt idx="1189">
                  <c:v>23.800790465599999</c:v>
                </c:pt>
                <c:pt idx="1190">
                  <c:v>23.820790465599988</c:v>
                </c:pt>
                <c:pt idx="1191">
                  <c:v>23.840790465600001</c:v>
                </c:pt>
                <c:pt idx="1192">
                  <c:v>23.860790465600001</c:v>
                </c:pt>
                <c:pt idx="1193">
                  <c:v>23.880790465600001</c:v>
                </c:pt>
                <c:pt idx="1194">
                  <c:v>23.9007904656</c:v>
                </c:pt>
                <c:pt idx="1195">
                  <c:v>23.9207904656</c:v>
                </c:pt>
                <c:pt idx="1196">
                  <c:v>23.940790465599989</c:v>
                </c:pt>
                <c:pt idx="1197">
                  <c:v>23.960790465599981</c:v>
                </c:pt>
                <c:pt idx="1198">
                  <c:v>23.980790465599977</c:v>
                </c:pt>
                <c:pt idx="1199">
                  <c:v>24.000790465600005</c:v>
                </c:pt>
                <c:pt idx="1200">
                  <c:v>24.020790465600001</c:v>
                </c:pt>
                <c:pt idx="1201">
                  <c:v>24.040790465600001</c:v>
                </c:pt>
                <c:pt idx="1202">
                  <c:v>24.0607904656</c:v>
                </c:pt>
                <c:pt idx="1203">
                  <c:v>24.0807904656</c:v>
                </c:pt>
                <c:pt idx="1204">
                  <c:v>24.100790465599999</c:v>
                </c:pt>
                <c:pt idx="1205">
                  <c:v>24.120790465599999</c:v>
                </c:pt>
                <c:pt idx="1206">
                  <c:v>24.140790465599999</c:v>
                </c:pt>
                <c:pt idx="1207">
                  <c:v>24.160790465600005</c:v>
                </c:pt>
                <c:pt idx="1208">
                  <c:v>24.180790465600001</c:v>
                </c:pt>
                <c:pt idx="1209">
                  <c:v>24.200790465600001</c:v>
                </c:pt>
                <c:pt idx="1210">
                  <c:v>24.2207904656</c:v>
                </c:pt>
                <c:pt idx="1211">
                  <c:v>24.2407904656</c:v>
                </c:pt>
                <c:pt idx="1212">
                  <c:v>24.2607904656</c:v>
                </c:pt>
                <c:pt idx="1213">
                  <c:v>24.280790465599985</c:v>
                </c:pt>
                <c:pt idx="1214">
                  <c:v>24.300790465599999</c:v>
                </c:pt>
                <c:pt idx="1215">
                  <c:v>24.320790465599988</c:v>
                </c:pt>
                <c:pt idx="1216">
                  <c:v>24.340790465600001</c:v>
                </c:pt>
                <c:pt idx="1217">
                  <c:v>24.360790465600001</c:v>
                </c:pt>
                <c:pt idx="1218">
                  <c:v>24.380790465600001</c:v>
                </c:pt>
                <c:pt idx="1219">
                  <c:v>24.4007904656</c:v>
                </c:pt>
                <c:pt idx="1220">
                  <c:v>24.4207904656</c:v>
                </c:pt>
                <c:pt idx="1221">
                  <c:v>24.440790465599989</c:v>
                </c:pt>
                <c:pt idx="1222">
                  <c:v>24.460790465599981</c:v>
                </c:pt>
                <c:pt idx="1223">
                  <c:v>24.480790465599977</c:v>
                </c:pt>
                <c:pt idx="1224">
                  <c:v>24.500790465600005</c:v>
                </c:pt>
                <c:pt idx="1225">
                  <c:v>24.520790465600001</c:v>
                </c:pt>
                <c:pt idx="1226">
                  <c:v>24.540790465600001</c:v>
                </c:pt>
                <c:pt idx="1227">
                  <c:v>24.5607904656</c:v>
                </c:pt>
                <c:pt idx="1228">
                  <c:v>24.5807904656</c:v>
                </c:pt>
                <c:pt idx="1229">
                  <c:v>24.600790465599999</c:v>
                </c:pt>
                <c:pt idx="1230">
                  <c:v>24.620790465599999</c:v>
                </c:pt>
                <c:pt idx="1231">
                  <c:v>24.640790465599999</c:v>
                </c:pt>
                <c:pt idx="1232">
                  <c:v>24.660790465600005</c:v>
                </c:pt>
                <c:pt idx="1233">
                  <c:v>24.680790465600001</c:v>
                </c:pt>
                <c:pt idx="1234">
                  <c:v>24.700790465600001</c:v>
                </c:pt>
                <c:pt idx="1235">
                  <c:v>24.7207904656</c:v>
                </c:pt>
                <c:pt idx="1236">
                  <c:v>24.7407904656</c:v>
                </c:pt>
                <c:pt idx="1237">
                  <c:v>24.7607904656</c:v>
                </c:pt>
                <c:pt idx="1238">
                  <c:v>24.780790465599985</c:v>
                </c:pt>
                <c:pt idx="1239">
                  <c:v>24.800790465599999</c:v>
                </c:pt>
                <c:pt idx="1240">
                  <c:v>24.820790465599988</c:v>
                </c:pt>
                <c:pt idx="1241">
                  <c:v>24.840790465600001</c:v>
                </c:pt>
                <c:pt idx="1242">
                  <c:v>24.860790465600001</c:v>
                </c:pt>
                <c:pt idx="1243">
                  <c:v>24.880790465600001</c:v>
                </c:pt>
                <c:pt idx="1244">
                  <c:v>24.9007904656</c:v>
                </c:pt>
                <c:pt idx="1245">
                  <c:v>24.9207904656</c:v>
                </c:pt>
                <c:pt idx="1246">
                  <c:v>24.940790465599989</c:v>
                </c:pt>
                <c:pt idx="1247">
                  <c:v>24.960790465599981</c:v>
                </c:pt>
                <c:pt idx="1248">
                  <c:v>24.980790465599977</c:v>
                </c:pt>
                <c:pt idx="1249">
                  <c:v>25.000790465600005</c:v>
                </c:pt>
                <c:pt idx="1250">
                  <c:v>25.020790465600001</c:v>
                </c:pt>
                <c:pt idx="1251">
                  <c:v>25.040790465600001</c:v>
                </c:pt>
                <c:pt idx="1252">
                  <c:v>25.0607904656</c:v>
                </c:pt>
                <c:pt idx="1253">
                  <c:v>25.0807904656</c:v>
                </c:pt>
                <c:pt idx="1254">
                  <c:v>25.100790465599999</c:v>
                </c:pt>
                <c:pt idx="1255">
                  <c:v>25.120790465599999</c:v>
                </c:pt>
                <c:pt idx="1256">
                  <c:v>25.140790465599999</c:v>
                </c:pt>
                <c:pt idx="1257">
                  <c:v>25.160790465600005</c:v>
                </c:pt>
                <c:pt idx="1258">
                  <c:v>25.180790465600001</c:v>
                </c:pt>
                <c:pt idx="1259">
                  <c:v>25.200790465600001</c:v>
                </c:pt>
                <c:pt idx="1260">
                  <c:v>25.2207904656</c:v>
                </c:pt>
                <c:pt idx="1261">
                  <c:v>25.2407904656</c:v>
                </c:pt>
                <c:pt idx="1262">
                  <c:v>25.2607904656</c:v>
                </c:pt>
                <c:pt idx="1263">
                  <c:v>25.280790465599985</c:v>
                </c:pt>
                <c:pt idx="1264">
                  <c:v>25.300790465599999</c:v>
                </c:pt>
                <c:pt idx="1265">
                  <c:v>25.320790465599988</c:v>
                </c:pt>
                <c:pt idx="1266">
                  <c:v>25.340790465600001</c:v>
                </c:pt>
                <c:pt idx="1267">
                  <c:v>25.360790465600001</c:v>
                </c:pt>
                <c:pt idx="1268">
                  <c:v>25.380790465600001</c:v>
                </c:pt>
                <c:pt idx="1269">
                  <c:v>25.4007904656</c:v>
                </c:pt>
                <c:pt idx="1270">
                  <c:v>25.4207904656</c:v>
                </c:pt>
                <c:pt idx="1271">
                  <c:v>25.440790465599989</c:v>
                </c:pt>
                <c:pt idx="1272">
                  <c:v>25.460790465599981</c:v>
                </c:pt>
                <c:pt idx="1273">
                  <c:v>25.480790465599977</c:v>
                </c:pt>
                <c:pt idx="1274">
                  <c:v>25.500790465600005</c:v>
                </c:pt>
                <c:pt idx="1275">
                  <c:v>25.520790465600001</c:v>
                </c:pt>
                <c:pt idx="1276">
                  <c:v>25.540790465600001</c:v>
                </c:pt>
                <c:pt idx="1277">
                  <c:v>25.5607904656</c:v>
                </c:pt>
                <c:pt idx="1278">
                  <c:v>25.5807904656</c:v>
                </c:pt>
                <c:pt idx="1279">
                  <c:v>25.600790465599999</c:v>
                </c:pt>
                <c:pt idx="1280">
                  <c:v>25.620790465599999</c:v>
                </c:pt>
                <c:pt idx="1281">
                  <c:v>25.640790465599999</c:v>
                </c:pt>
                <c:pt idx="1282">
                  <c:v>25.660790465600005</c:v>
                </c:pt>
                <c:pt idx="1283">
                  <c:v>25.680790465600001</c:v>
                </c:pt>
                <c:pt idx="1284">
                  <c:v>25.700790465600001</c:v>
                </c:pt>
                <c:pt idx="1285">
                  <c:v>25.7207904656</c:v>
                </c:pt>
                <c:pt idx="1286">
                  <c:v>25.7407904656</c:v>
                </c:pt>
                <c:pt idx="1287">
                  <c:v>25.7607904656</c:v>
                </c:pt>
                <c:pt idx="1288">
                  <c:v>25.780790465599985</c:v>
                </c:pt>
                <c:pt idx="1289">
                  <c:v>25.800790465599999</c:v>
                </c:pt>
                <c:pt idx="1290">
                  <c:v>25.820790465599988</c:v>
                </c:pt>
                <c:pt idx="1291">
                  <c:v>25.840790465600001</c:v>
                </c:pt>
                <c:pt idx="1292">
                  <c:v>25.860790465600001</c:v>
                </c:pt>
                <c:pt idx="1293">
                  <c:v>25.880790465600001</c:v>
                </c:pt>
                <c:pt idx="1294">
                  <c:v>25.9007904656</c:v>
                </c:pt>
                <c:pt idx="1295">
                  <c:v>25.9207904656</c:v>
                </c:pt>
                <c:pt idx="1296">
                  <c:v>25.940790465599989</c:v>
                </c:pt>
                <c:pt idx="1297">
                  <c:v>25.960790465599981</c:v>
                </c:pt>
                <c:pt idx="1298">
                  <c:v>25.980790465599977</c:v>
                </c:pt>
                <c:pt idx="1299">
                  <c:v>26.000790465600005</c:v>
                </c:pt>
                <c:pt idx="1300">
                  <c:v>26.020790465600001</c:v>
                </c:pt>
                <c:pt idx="1301">
                  <c:v>26.040790465600001</c:v>
                </c:pt>
                <c:pt idx="1302">
                  <c:v>26.0607904656</c:v>
                </c:pt>
                <c:pt idx="1303">
                  <c:v>26.0807904656</c:v>
                </c:pt>
                <c:pt idx="1304">
                  <c:v>26.100790465599999</c:v>
                </c:pt>
                <c:pt idx="1305">
                  <c:v>26.120790465599999</c:v>
                </c:pt>
                <c:pt idx="1306">
                  <c:v>26.140790465599999</c:v>
                </c:pt>
                <c:pt idx="1307">
                  <c:v>26.160790465600005</c:v>
                </c:pt>
                <c:pt idx="1308">
                  <c:v>26.180790465600001</c:v>
                </c:pt>
                <c:pt idx="1309">
                  <c:v>26.200790465600001</c:v>
                </c:pt>
                <c:pt idx="1310">
                  <c:v>26.2207904656</c:v>
                </c:pt>
                <c:pt idx="1311">
                  <c:v>26.2407904656</c:v>
                </c:pt>
                <c:pt idx="1312">
                  <c:v>26.2607904656</c:v>
                </c:pt>
                <c:pt idx="1313">
                  <c:v>26.280790465599985</c:v>
                </c:pt>
                <c:pt idx="1314">
                  <c:v>26.300790465599999</c:v>
                </c:pt>
                <c:pt idx="1315">
                  <c:v>26.320790465599988</c:v>
                </c:pt>
                <c:pt idx="1316">
                  <c:v>26.340790465600001</c:v>
                </c:pt>
                <c:pt idx="1317">
                  <c:v>26.360790465600001</c:v>
                </c:pt>
                <c:pt idx="1318">
                  <c:v>26.380790465600001</c:v>
                </c:pt>
                <c:pt idx="1319">
                  <c:v>26.4007904656</c:v>
                </c:pt>
                <c:pt idx="1320">
                  <c:v>26.4207904656</c:v>
                </c:pt>
                <c:pt idx="1321">
                  <c:v>26.440790465599989</c:v>
                </c:pt>
                <c:pt idx="1322">
                  <c:v>26.460790465599981</c:v>
                </c:pt>
                <c:pt idx="1323">
                  <c:v>26.480790465599977</c:v>
                </c:pt>
                <c:pt idx="1324">
                  <c:v>26.500790465600005</c:v>
                </c:pt>
                <c:pt idx="1325">
                  <c:v>26.520790465600001</c:v>
                </c:pt>
                <c:pt idx="1326">
                  <c:v>26.540790465600001</c:v>
                </c:pt>
                <c:pt idx="1327">
                  <c:v>26.5607904656</c:v>
                </c:pt>
                <c:pt idx="1328">
                  <c:v>26.5807904656</c:v>
                </c:pt>
                <c:pt idx="1329">
                  <c:v>26.600790465599999</c:v>
                </c:pt>
                <c:pt idx="1330">
                  <c:v>26.620790465599999</c:v>
                </c:pt>
                <c:pt idx="1331">
                  <c:v>26.640790465599999</c:v>
                </c:pt>
                <c:pt idx="1332">
                  <c:v>26.660790465600005</c:v>
                </c:pt>
                <c:pt idx="1333">
                  <c:v>26.680790465600001</c:v>
                </c:pt>
                <c:pt idx="1334">
                  <c:v>26.700790465600001</c:v>
                </c:pt>
                <c:pt idx="1335">
                  <c:v>26.7207904656</c:v>
                </c:pt>
                <c:pt idx="1336">
                  <c:v>26.7407904656</c:v>
                </c:pt>
                <c:pt idx="1337">
                  <c:v>26.7607904656</c:v>
                </c:pt>
                <c:pt idx="1338">
                  <c:v>26.780790465599985</c:v>
                </c:pt>
                <c:pt idx="1339">
                  <c:v>26.800790465599999</c:v>
                </c:pt>
                <c:pt idx="1340">
                  <c:v>26.820790465599988</c:v>
                </c:pt>
                <c:pt idx="1341">
                  <c:v>26.840790465600001</c:v>
                </c:pt>
                <c:pt idx="1342">
                  <c:v>26.860790465600001</c:v>
                </c:pt>
                <c:pt idx="1343">
                  <c:v>26.880790465600001</c:v>
                </c:pt>
                <c:pt idx="1344">
                  <c:v>26.9007904656</c:v>
                </c:pt>
                <c:pt idx="1345">
                  <c:v>26.9207904656</c:v>
                </c:pt>
                <c:pt idx="1346">
                  <c:v>26.940790465599989</c:v>
                </c:pt>
                <c:pt idx="1347">
                  <c:v>26.960790465599981</c:v>
                </c:pt>
                <c:pt idx="1348">
                  <c:v>26.980790465599977</c:v>
                </c:pt>
                <c:pt idx="1349">
                  <c:v>27.000790465600005</c:v>
                </c:pt>
                <c:pt idx="1350">
                  <c:v>27.020790465600001</c:v>
                </c:pt>
                <c:pt idx="1351">
                  <c:v>27.040790465600001</c:v>
                </c:pt>
                <c:pt idx="1352">
                  <c:v>27.0607904656</c:v>
                </c:pt>
                <c:pt idx="1353">
                  <c:v>27.0807904656</c:v>
                </c:pt>
                <c:pt idx="1354">
                  <c:v>27.100790465599999</c:v>
                </c:pt>
                <c:pt idx="1355">
                  <c:v>27.120790465599999</c:v>
                </c:pt>
                <c:pt idx="1356">
                  <c:v>27.140790465599999</c:v>
                </c:pt>
                <c:pt idx="1357">
                  <c:v>27.160790465600005</c:v>
                </c:pt>
                <c:pt idx="1358">
                  <c:v>27.180790465600001</c:v>
                </c:pt>
                <c:pt idx="1359">
                  <c:v>27.200790465600001</c:v>
                </c:pt>
                <c:pt idx="1360">
                  <c:v>27.2207904656</c:v>
                </c:pt>
                <c:pt idx="1361">
                  <c:v>27.2407904656</c:v>
                </c:pt>
                <c:pt idx="1362">
                  <c:v>27.2607904656</c:v>
                </c:pt>
                <c:pt idx="1363">
                  <c:v>27.280790465599985</c:v>
                </c:pt>
                <c:pt idx="1364">
                  <c:v>27.300790465599999</c:v>
                </c:pt>
                <c:pt idx="1365">
                  <c:v>27.320790465599988</c:v>
                </c:pt>
                <c:pt idx="1366">
                  <c:v>27.340790465600001</c:v>
                </c:pt>
                <c:pt idx="1367">
                  <c:v>27.360790465600001</c:v>
                </c:pt>
                <c:pt idx="1368">
                  <c:v>27.380790465600001</c:v>
                </c:pt>
                <c:pt idx="1369">
                  <c:v>27.4007904656</c:v>
                </c:pt>
                <c:pt idx="1370">
                  <c:v>27.4207904656</c:v>
                </c:pt>
                <c:pt idx="1371">
                  <c:v>27.440790465599989</c:v>
                </c:pt>
                <c:pt idx="1372">
                  <c:v>27.460790465599981</c:v>
                </c:pt>
                <c:pt idx="1373">
                  <c:v>27.480790465599977</c:v>
                </c:pt>
                <c:pt idx="1374">
                  <c:v>27.500790465600005</c:v>
                </c:pt>
                <c:pt idx="1375">
                  <c:v>27.520790465600001</c:v>
                </c:pt>
                <c:pt idx="1376">
                  <c:v>27.540790465600001</c:v>
                </c:pt>
                <c:pt idx="1377">
                  <c:v>27.5607904656</c:v>
                </c:pt>
                <c:pt idx="1378">
                  <c:v>27.5807904656</c:v>
                </c:pt>
                <c:pt idx="1379">
                  <c:v>27.600790465599999</c:v>
                </c:pt>
                <c:pt idx="1380">
                  <c:v>27.620790465599999</c:v>
                </c:pt>
                <c:pt idx="1381">
                  <c:v>27.640790465599999</c:v>
                </c:pt>
                <c:pt idx="1382">
                  <c:v>27.660790465600005</c:v>
                </c:pt>
                <c:pt idx="1383">
                  <c:v>27.680790465600001</c:v>
                </c:pt>
                <c:pt idx="1384">
                  <c:v>27.700790465600001</c:v>
                </c:pt>
                <c:pt idx="1385">
                  <c:v>27.7207904656</c:v>
                </c:pt>
                <c:pt idx="1386">
                  <c:v>27.7407904656</c:v>
                </c:pt>
                <c:pt idx="1387">
                  <c:v>27.7607904656</c:v>
                </c:pt>
                <c:pt idx="1388">
                  <c:v>27.780790465599985</c:v>
                </c:pt>
                <c:pt idx="1389">
                  <c:v>27.800790465599999</c:v>
                </c:pt>
                <c:pt idx="1390">
                  <c:v>27.820790465599988</c:v>
                </c:pt>
                <c:pt idx="1391">
                  <c:v>27.840790465600001</c:v>
                </c:pt>
                <c:pt idx="1392">
                  <c:v>27.860790465600001</c:v>
                </c:pt>
                <c:pt idx="1393">
                  <c:v>27.880790465600001</c:v>
                </c:pt>
                <c:pt idx="1394">
                  <c:v>27.9007904656</c:v>
                </c:pt>
                <c:pt idx="1395">
                  <c:v>27.9207904656</c:v>
                </c:pt>
                <c:pt idx="1396">
                  <c:v>27.940790465599989</c:v>
                </c:pt>
                <c:pt idx="1397">
                  <c:v>27.960790465599981</c:v>
                </c:pt>
                <c:pt idx="1398">
                  <c:v>27.980790465599977</c:v>
                </c:pt>
                <c:pt idx="1399">
                  <c:v>28.000790465600005</c:v>
                </c:pt>
                <c:pt idx="1400">
                  <c:v>28.020790465600001</c:v>
                </c:pt>
                <c:pt idx="1401">
                  <c:v>28.040790465600001</c:v>
                </c:pt>
                <c:pt idx="1402">
                  <c:v>28.0607904656</c:v>
                </c:pt>
                <c:pt idx="1403">
                  <c:v>28.0807904656</c:v>
                </c:pt>
                <c:pt idx="1404">
                  <c:v>28.100790465599999</c:v>
                </c:pt>
                <c:pt idx="1405">
                  <c:v>28.120790465599999</c:v>
                </c:pt>
                <c:pt idx="1406">
                  <c:v>28.140790465599999</c:v>
                </c:pt>
                <c:pt idx="1407">
                  <c:v>28.160790465600005</c:v>
                </c:pt>
                <c:pt idx="1408">
                  <c:v>28.180790465600001</c:v>
                </c:pt>
                <c:pt idx="1409">
                  <c:v>28.200790465600001</c:v>
                </c:pt>
                <c:pt idx="1410">
                  <c:v>28.2207904656</c:v>
                </c:pt>
                <c:pt idx="1411">
                  <c:v>28.2407904656</c:v>
                </c:pt>
                <c:pt idx="1412">
                  <c:v>28.2607904656</c:v>
                </c:pt>
                <c:pt idx="1413">
                  <c:v>28.280790465599985</c:v>
                </c:pt>
                <c:pt idx="1414">
                  <c:v>28.300790465599999</c:v>
                </c:pt>
                <c:pt idx="1415">
                  <c:v>28.320790465599988</c:v>
                </c:pt>
                <c:pt idx="1416">
                  <c:v>28.340790465600001</c:v>
                </c:pt>
                <c:pt idx="1417">
                  <c:v>28.360790465600001</c:v>
                </c:pt>
                <c:pt idx="1418">
                  <c:v>28.380790465600001</c:v>
                </c:pt>
                <c:pt idx="1419">
                  <c:v>28.4007904656</c:v>
                </c:pt>
                <c:pt idx="1420">
                  <c:v>28.4207904656</c:v>
                </c:pt>
                <c:pt idx="1421">
                  <c:v>28.440790465599989</c:v>
                </c:pt>
                <c:pt idx="1422">
                  <c:v>28.460790465599981</c:v>
                </c:pt>
                <c:pt idx="1423">
                  <c:v>28.480790465599977</c:v>
                </c:pt>
                <c:pt idx="1424">
                  <c:v>28.500790465600005</c:v>
                </c:pt>
                <c:pt idx="1425">
                  <c:v>28.520790465600001</c:v>
                </c:pt>
                <c:pt idx="1426">
                  <c:v>28.540790465600001</c:v>
                </c:pt>
                <c:pt idx="1427">
                  <c:v>28.5607904656</c:v>
                </c:pt>
                <c:pt idx="1428">
                  <c:v>28.5807904656</c:v>
                </c:pt>
                <c:pt idx="1429">
                  <c:v>28.600790465599999</c:v>
                </c:pt>
                <c:pt idx="1430">
                  <c:v>28.620790465599999</c:v>
                </c:pt>
                <c:pt idx="1431">
                  <c:v>28.640790465599999</c:v>
                </c:pt>
                <c:pt idx="1432">
                  <c:v>28.660790465600005</c:v>
                </c:pt>
                <c:pt idx="1433">
                  <c:v>28.680790465600001</c:v>
                </c:pt>
                <c:pt idx="1434">
                  <c:v>28.700790465600001</c:v>
                </c:pt>
                <c:pt idx="1435">
                  <c:v>28.7207904656</c:v>
                </c:pt>
                <c:pt idx="1436">
                  <c:v>28.7407904656</c:v>
                </c:pt>
                <c:pt idx="1437">
                  <c:v>28.7607904656</c:v>
                </c:pt>
                <c:pt idx="1438">
                  <c:v>28.780790465599985</c:v>
                </c:pt>
                <c:pt idx="1439">
                  <c:v>28.800790465599999</c:v>
                </c:pt>
                <c:pt idx="1440">
                  <c:v>28.820790465599988</c:v>
                </c:pt>
                <c:pt idx="1441">
                  <c:v>28.840790465600001</c:v>
                </c:pt>
                <c:pt idx="1442">
                  <c:v>28.860790465600001</c:v>
                </c:pt>
                <c:pt idx="1443">
                  <c:v>28.880790465600001</c:v>
                </c:pt>
                <c:pt idx="1444">
                  <c:v>28.9007904656</c:v>
                </c:pt>
                <c:pt idx="1445">
                  <c:v>28.9207904656</c:v>
                </c:pt>
                <c:pt idx="1446">
                  <c:v>28.940790465599989</c:v>
                </c:pt>
                <c:pt idx="1447">
                  <c:v>28.960790465599981</c:v>
                </c:pt>
                <c:pt idx="1448">
                  <c:v>28.980790465599977</c:v>
                </c:pt>
                <c:pt idx="1449">
                  <c:v>29.000790465600005</c:v>
                </c:pt>
                <c:pt idx="1450">
                  <c:v>29.020790465600001</c:v>
                </c:pt>
                <c:pt idx="1451">
                  <c:v>29.040790465600001</c:v>
                </c:pt>
                <c:pt idx="1452">
                  <c:v>29.0607904656</c:v>
                </c:pt>
                <c:pt idx="1453">
                  <c:v>29.0807904656</c:v>
                </c:pt>
                <c:pt idx="1454">
                  <c:v>29.100790465599999</c:v>
                </c:pt>
                <c:pt idx="1455">
                  <c:v>29.120790465599999</c:v>
                </c:pt>
                <c:pt idx="1456">
                  <c:v>29.140790465599999</c:v>
                </c:pt>
                <c:pt idx="1457">
                  <c:v>29.160790465600005</c:v>
                </c:pt>
                <c:pt idx="1458">
                  <c:v>29.180790465600001</c:v>
                </c:pt>
                <c:pt idx="1459">
                  <c:v>29.200790465600001</c:v>
                </c:pt>
                <c:pt idx="1460">
                  <c:v>29.2207904656</c:v>
                </c:pt>
                <c:pt idx="1461">
                  <c:v>29.2407904656</c:v>
                </c:pt>
                <c:pt idx="1462">
                  <c:v>29.2607904656</c:v>
                </c:pt>
                <c:pt idx="1463">
                  <c:v>29.280790465599985</c:v>
                </c:pt>
                <c:pt idx="1464">
                  <c:v>29.300790465599999</c:v>
                </c:pt>
                <c:pt idx="1465">
                  <c:v>29.320790465599988</c:v>
                </c:pt>
                <c:pt idx="1466">
                  <c:v>29.340790465600001</c:v>
                </c:pt>
                <c:pt idx="1467">
                  <c:v>29.360790465600001</c:v>
                </c:pt>
                <c:pt idx="1468">
                  <c:v>29.380790465600001</c:v>
                </c:pt>
                <c:pt idx="1469">
                  <c:v>29.4007904656</c:v>
                </c:pt>
                <c:pt idx="1470">
                  <c:v>29.4207904656</c:v>
                </c:pt>
                <c:pt idx="1471">
                  <c:v>29.440790465599989</c:v>
                </c:pt>
                <c:pt idx="1472">
                  <c:v>29.460790465599981</c:v>
                </c:pt>
                <c:pt idx="1473">
                  <c:v>29.480790465599977</c:v>
                </c:pt>
                <c:pt idx="1474">
                  <c:v>29.500790465600005</c:v>
                </c:pt>
                <c:pt idx="1475">
                  <c:v>29.520790465600001</c:v>
                </c:pt>
                <c:pt idx="1476">
                  <c:v>29.540790465600001</c:v>
                </c:pt>
                <c:pt idx="1477">
                  <c:v>29.5607904656</c:v>
                </c:pt>
                <c:pt idx="1478">
                  <c:v>29.5807904656</c:v>
                </c:pt>
                <c:pt idx="1479">
                  <c:v>29.600790465599999</c:v>
                </c:pt>
                <c:pt idx="1480">
                  <c:v>29.620790465599999</c:v>
                </c:pt>
                <c:pt idx="1481">
                  <c:v>29.640790465599999</c:v>
                </c:pt>
                <c:pt idx="1482">
                  <c:v>29.660790465600005</c:v>
                </c:pt>
                <c:pt idx="1483">
                  <c:v>29.680790465600001</c:v>
                </c:pt>
                <c:pt idx="1484">
                  <c:v>29.700790465600001</c:v>
                </c:pt>
                <c:pt idx="1485">
                  <c:v>29.7207904656</c:v>
                </c:pt>
                <c:pt idx="1486">
                  <c:v>29.7407904656</c:v>
                </c:pt>
                <c:pt idx="1487">
                  <c:v>29.7607904656</c:v>
                </c:pt>
                <c:pt idx="1488">
                  <c:v>29.780790465599985</c:v>
                </c:pt>
                <c:pt idx="1489">
                  <c:v>29.800790465599999</c:v>
                </c:pt>
                <c:pt idx="1490">
                  <c:v>29.820790465599988</c:v>
                </c:pt>
                <c:pt idx="1491">
                  <c:v>29.840790465600001</c:v>
                </c:pt>
                <c:pt idx="1492">
                  <c:v>29.860790465600001</c:v>
                </c:pt>
                <c:pt idx="1493">
                  <c:v>29.880790465600001</c:v>
                </c:pt>
                <c:pt idx="1494">
                  <c:v>29.9007904656</c:v>
                </c:pt>
                <c:pt idx="1495">
                  <c:v>29.9207904656</c:v>
                </c:pt>
                <c:pt idx="1496">
                  <c:v>29.940790465599989</c:v>
                </c:pt>
                <c:pt idx="1497">
                  <c:v>29.960790465599981</c:v>
                </c:pt>
                <c:pt idx="1498">
                  <c:v>29.980790465599977</c:v>
                </c:pt>
                <c:pt idx="1499">
                  <c:v>30.000790465600005</c:v>
                </c:pt>
                <c:pt idx="1500">
                  <c:v>30.020790465600001</c:v>
                </c:pt>
                <c:pt idx="1501">
                  <c:v>30.040790465600001</c:v>
                </c:pt>
                <c:pt idx="1502">
                  <c:v>30.0607904656</c:v>
                </c:pt>
                <c:pt idx="1503">
                  <c:v>30.0807904656</c:v>
                </c:pt>
                <c:pt idx="1504">
                  <c:v>30.100790465599999</c:v>
                </c:pt>
                <c:pt idx="1505">
                  <c:v>30.120790465599999</c:v>
                </c:pt>
                <c:pt idx="1506">
                  <c:v>30.140790465599999</c:v>
                </c:pt>
                <c:pt idx="1507">
                  <c:v>30.160790465600005</c:v>
                </c:pt>
                <c:pt idx="1508">
                  <c:v>30.180790465600001</c:v>
                </c:pt>
                <c:pt idx="1509">
                  <c:v>30.200790465600001</c:v>
                </c:pt>
                <c:pt idx="1510">
                  <c:v>30.2207904656</c:v>
                </c:pt>
                <c:pt idx="1511">
                  <c:v>30.2407904656</c:v>
                </c:pt>
                <c:pt idx="1512">
                  <c:v>30.2607904656</c:v>
                </c:pt>
                <c:pt idx="1513">
                  <c:v>30.280790465599985</c:v>
                </c:pt>
                <c:pt idx="1514">
                  <c:v>30.300790465599999</c:v>
                </c:pt>
                <c:pt idx="1515">
                  <c:v>30.320790465599988</c:v>
                </c:pt>
                <c:pt idx="1516">
                  <c:v>30.340790465600001</c:v>
                </c:pt>
                <c:pt idx="1517">
                  <c:v>30.360790465600001</c:v>
                </c:pt>
                <c:pt idx="1518">
                  <c:v>30.380790465600001</c:v>
                </c:pt>
                <c:pt idx="1519">
                  <c:v>30.4007904656</c:v>
                </c:pt>
                <c:pt idx="1520">
                  <c:v>30.4207904656</c:v>
                </c:pt>
                <c:pt idx="1521">
                  <c:v>30.440790465599989</c:v>
                </c:pt>
                <c:pt idx="1522">
                  <c:v>30.460790465599981</c:v>
                </c:pt>
                <c:pt idx="1523">
                  <c:v>30.480790465599977</c:v>
                </c:pt>
                <c:pt idx="1524">
                  <c:v>30.500790465600005</c:v>
                </c:pt>
                <c:pt idx="1525">
                  <c:v>30.520790465600001</c:v>
                </c:pt>
                <c:pt idx="1526">
                  <c:v>30.540790465600001</c:v>
                </c:pt>
                <c:pt idx="1527">
                  <c:v>30.5607904656</c:v>
                </c:pt>
                <c:pt idx="1528">
                  <c:v>30.5807904656</c:v>
                </c:pt>
                <c:pt idx="1529">
                  <c:v>30.600790465599999</c:v>
                </c:pt>
                <c:pt idx="1530">
                  <c:v>30.620790465599999</c:v>
                </c:pt>
                <c:pt idx="1531">
                  <c:v>30.640790465599999</c:v>
                </c:pt>
                <c:pt idx="1532">
                  <c:v>30.660790465600005</c:v>
                </c:pt>
                <c:pt idx="1533">
                  <c:v>30.680790465600001</c:v>
                </c:pt>
                <c:pt idx="1534">
                  <c:v>30.700790465600001</c:v>
                </c:pt>
                <c:pt idx="1535">
                  <c:v>30.7207904656</c:v>
                </c:pt>
                <c:pt idx="1536">
                  <c:v>30.7407904656</c:v>
                </c:pt>
                <c:pt idx="1537">
                  <c:v>30.7607904656</c:v>
                </c:pt>
                <c:pt idx="1538">
                  <c:v>30.780790465599985</c:v>
                </c:pt>
                <c:pt idx="1539">
                  <c:v>30.800790465599999</c:v>
                </c:pt>
                <c:pt idx="1540">
                  <c:v>30.820790465599988</c:v>
                </c:pt>
                <c:pt idx="1541">
                  <c:v>30.840790465600001</c:v>
                </c:pt>
                <c:pt idx="1542">
                  <c:v>30.860790465600001</c:v>
                </c:pt>
                <c:pt idx="1543">
                  <c:v>30.880790465600001</c:v>
                </c:pt>
                <c:pt idx="1544">
                  <c:v>30.9007904656</c:v>
                </c:pt>
                <c:pt idx="1545">
                  <c:v>30.9207904656</c:v>
                </c:pt>
                <c:pt idx="1546">
                  <c:v>30.940790465599989</c:v>
                </c:pt>
                <c:pt idx="1547">
                  <c:v>30.960790465599981</c:v>
                </c:pt>
                <c:pt idx="1548">
                  <c:v>30.980790465599977</c:v>
                </c:pt>
                <c:pt idx="1549">
                  <c:v>31.000790465600005</c:v>
                </c:pt>
                <c:pt idx="1550">
                  <c:v>31.020790465600001</c:v>
                </c:pt>
                <c:pt idx="1551">
                  <c:v>31.040790465600001</c:v>
                </c:pt>
                <c:pt idx="1552">
                  <c:v>31.0607904656</c:v>
                </c:pt>
                <c:pt idx="1553">
                  <c:v>31.0807904656</c:v>
                </c:pt>
                <c:pt idx="1554">
                  <c:v>31.100790465599999</c:v>
                </c:pt>
                <c:pt idx="1555">
                  <c:v>31.120790465599999</c:v>
                </c:pt>
                <c:pt idx="1556">
                  <c:v>31.140790465599999</c:v>
                </c:pt>
                <c:pt idx="1557">
                  <c:v>31.160790465600005</c:v>
                </c:pt>
                <c:pt idx="1558">
                  <c:v>31.180790465600001</c:v>
                </c:pt>
                <c:pt idx="1559">
                  <c:v>31.200790465600001</c:v>
                </c:pt>
                <c:pt idx="1560">
                  <c:v>31.2207904656</c:v>
                </c:pt>
                <c:pt idx="1561">
                  <c:v>31.2407904656</c:v>
                </c:pt>
                <c:pt idx="1562">
                  <c:v>31.2607904656</c:v>
                </c:pt>
                <c:pt idx="1563">
                  <c:v>31.280790465599985</c:v>
                </c:pt>
                <c:pt idx="1564">
                  <c:v>31.300790465599999</c:v>
                </c:pt>
                <c:pt idx="1565">
                  <c:v>31.320790465599988</c:v>
                </c:pt>
                <c:pt idx="1566">
                  <c:v>31.340790465600001</c:v>
                </c:pt>
                <c:pt idx="1567">
                  <c:v>31.360790465600001</c:v>
                </c:pt>
                <c:pt idx="1568">
                  <c:v>31.380790465600001</c:v>
                </c:pt>
                <c:pt idx="1569">
                  <c:v>31.4007904656</c:v>
                </c:pt>
                <c:pt idx="1570">
                  <c:v>31.4207904656</c:v>
                </c:pt>
                <c:pt idx="1571">
                  <c:v>31.440790465599989</c:v>
                </c:pt>
                <c:pt idx="1572">
                  <c:v>31.460790465599981</c:v>
                </c:pt>
                <c:pt idx="1573">
                  <c:v>31.480790465599977</c:v>
                </c:pt>
                <c:pt idx="1574">
                  <c:v>31.500790465600005</c:v>
                </c:pt>
                <c:pt idx="1575">
                  <c:v>31.520790465600001</c:v>
                </c:pt>
                <c:pt idx="1576">
                  <c:v>31.540790465600001</c:v>
                </c:pt>
                <c:pt idx="1577">
                  <c:v>31.5607904656</c:v>
                </c:pt>
                <c:pt idx="1578">
                  <c:v>31.5807904656</c:v>
                </c:pt>
                <c:pt idx="1579">
                  <c:v>31.600790465599999</c:v>
                </c:pt>
                <c:pt idx="1580">
                  <c:v>31.620790465599999</c:v>
                </c:pt>
                <c:pt idx="1581">
                  <c:v>31.640790465599999</c:v>
                </c:pt>
                <c:pt idx="1582">
                  <c:v>31.660790465600005</c:v>
                </c:pt>
                <c:pt idx="1583">
                  <c:v>31.680790465600001</c:v>
                </c:pt>
                <c:pt idx="1584">
                  <c:v>31.700790465600001</c:v>
                </c:pt>
                <c:pt idx="1585">
                  <c:v>31.7207904656</c:v>
                </c:pt>
                <c:pt idx="1586">
                  <c:v>31.7407904656</c:v>
                </c:pt>
                <c:pt idx="1587">
                  <c:v>31.7607904656</c:v>
                </c:pt>
                <c:pt idx="1588">
                  <c:v>31.780790465599985</c:v>
                </c:pt>
                <c:pt idx="1589">
                  <c:v>31.800790465599999</c:v>
                </c:pt>
                <c:pt idx="1590">
                  <c:v>31.820790465599988</c:v>
                </c:pt>
                <c:pt idx="1591">
                  <c:v>31.840790465600001</c:v>
                </c:pt>
                <c:pt idx="1592">
                  <c:v>31.860790465600001</c:v>
                </c:pt>
                <c:pt idx="1593">
                  <c:v>31.880790465600001</c:v>
                </c:pt>
                <c:pt idx="1594">
                  <c:v>31.9007904656</c:v>
                </c:pt>
                <c:pt idx="1595">
                  <c:v>31.9207904656</c:v>
                </c:pt>
                <c:pt idx="1596">
                  <c:v>31.940790465599989</c:v>
                </c:pt>
                <c:pt idx="1597">
                  <c:v>31.960790465599981</c:v>
                </c:pt>
                <c:pt idx="1598">
                  <c:v>31.980790465599977</c:v>
                </c:pt>
                <c:pt idx="1599">
                  <c:v>32.000790465599998</c:v>
                </c:pt>
                <c:pt idx="1600">
                  <c:v>32.020790465600001</c:v>
                </c:pt>
                <c:pt idx="1601">
                  <c:v>32.040790465599997</c:v>
                </c:pt>
                <c:pt idx="1602">
                  <c:v>32.060790465599993</c:v>
                </c:pt>
                <c:pt idx="1603">
                  <c:v>32.080790465599975</c:v>
                </c:pt>
                <c:pt idx="1604">
                  <c:v>32.100790465599999</c:v>
                </c:pt>
                <c:pt idx="1605">
                  <c:v>32.120790465600003</c:v>
                </c:pt>
                <c:pt idx="1606">
                  <c:v>32.140790465599999</c:v>
                </c:pt>
                <c:pt idx="1607">
                  <c:v>32.160790465600002</c:v>
                </c:pt>
                <c:pt idx="1608">
                  <c:v>32.180790465599998</c:v>
                </c:pt>
                <c:pt idx="1609">
                  <c:v>32.200790465600001</c:v>
                </c:pt>
                <c:pt idx="1610">
                  <c:v>32.220790465600004</c:v>
                </c:pt>
                <c:pt idx="1611">
                  <c:v>32.240790465599993</c:v>
                </c:pt>
                <c:pt idx="1612">
                  <c:v>32.260790465600003</c:v>
                </c:pt>
                <c:pt idx="1613">
                  <c:v>32.280790465599999</c:v>
                </c:pt>
                <c:pt idx="1614">
                  <c:v>32.300790465599974</c:v>
                </c:pt>
                <c:pt idx="1615">
                  <c:v>32.320790465599998</c:v>
                </c:pt>
                <c:pt idx="1616">
                  <c:v>32.340790465599966</c:v>
                </c:pt>
                <c:pt idx="1617">
                  <c:v>32.360790465599997</c:v>
                </c:pt>
                <c:pt idx="1618">
                  <c:v>32.380790465599965</c:v>
                </c:pt>
                <c:pt idx="1619">
                  <c:v>32.400790465599997</c:v>
                </c:pt>
                <c:pt idx="1620">
                  <c:v>32.420790465599993</c:v>
                </c:pt>
                <c:pt idx="1621">
                  <c:v>32.440790465599974</c:v>
                </c:pt>
                <c:pt idx="1622">
                  <c:v>32.460790465599999</c:v>
                </c:pt>
                <c:pt idx="1623">
                  <c:v>32.480790465599974</c:v>
                </c:pt>
                <c:pt idx="1624">
                  <c:v>32.500790465599998</c:v>
                </c:pt>
                <c:pt idx="1625">
                  <c:v>32.520790465600001</c:v>
                </c:pt>
                <c:pt idx="1626">
                  <c:v>32.540790465599997</c:v>
                </c:pt>
                <c:pt idx="1627">
                  <c:v>32.560790465599993</c:v>
                </c:pt>
                <c:pt idx="1628">
                  <c:v>32.580790465599975</c:v>
                </c:pt>
                <c:pt idx="1629">
                  <c:v>32.600790465599999</c:v>
                </c:pt>
                <c:pt idx="1630">
                  <c:v>32.620790465600003</c:v>
                </c:pt>
                <c:pt idx="1631">
                  <c:v>32.640790465599999</c:v>
                </c:pt>
                <c:pt idx="1632">
                  <c:v>32.660790465600002</c:v>
                </c:pt>
                <c:pt idx="1633">
                  <c:v>32.680790465599998</c:v>
                </c:pt>
                <c:pt idx="1634">
                  <c:v>32.700790465600001</c:v>
                </c:pt>
                <c:pt idx="1635">
                  <c:v>32.720790465600004</c:v>
                </c:pt>
                <c:pt idx="1636">
                  <c:v>32.740790465599993</c:v>
                </c:pt>
                <c:pt idx="1637">
                  <c:v>32.760790465600003</c:v>
                </c:pt>
                <c:pt idx="1638">
                  <c:v>32.780790465599999</c:v>
                </c:pt>
                <c:pt idx="1639">
                  <c:v>32.800790465599974</c:v>
                </c:pt>
                <c:pt idx="1640">
                  <c:v>32.820790465599998</c:v>
                </c:pt>
                <c:pt idx="1641">
                  <c:v>32.840790465599966</c:v>
                </c:pt>
                <c:pt idx="1642">
                  <c:v>32.860790465599997</c:v>
                </c:pt>
                <c:pt idx="1643">
                  <c:v>32.880790465599965</c:v>
                </c:pt>
                <c:pt idx="1644">
                  <c:v>32.900790465599997</c:v>
                </c:pt>
                <c:pt idx="1645">
                  <c:v>32.920790465599993</c:v>
                </c:pt>
                <c:pt idx="1646">
                  <c:v>32.940790465599974</c:v>
                </c:pt>
                <c:pt idx="1647">
                  <c:v>32.960790465599999</c:v>
                </c:pt>
                <c:pt idx="1648">
                  <c:v>32.980790465599974</c:v>
                </c:pt>
                <c:pt idx="1649">
                  <c:v>33.000790465599998</c:v>
                </c:pt>
                <c:pt idx="1650">
                  <c:v>33.020790465600001</c:v>
                </c:pt>
                <c:pt idx="1651">
                  <c:v>33.040790465599997</c:v>
                </c:pt>
                <c:pt idx="1652">
                  <c:v>33.060790465599993</c:v>
                </c:pt>
                <c:pt idx="1653">
                  <c:v>33.080790465599975</c:v>
                </c:pt>
                <c:pt idx="1654">
                  <c:v>33.100790465599999</c:v>
                </c:pt>
                <c:pt idx="1655">
                  <c:v>33.120790465600003</c:v>
                </c:pt>
                <c:pt idx="1656">
                  <c:v>33.140790465599999</c:v>
                </c:pt>
                <c:pt idx="1657">
                  <c:v>33.160790465600002</c:v>
                </c:pt>
                <c:pt idx="1658">
                  <c:v>33.180790465599998</c:v>
                </c:pt>
                <c:pt idx="1659">
                  <c:v>33.200790465600001</c:v>
                </c:pt>
                <c:pt idx="1660">
                  <c:v>33.220790465600004</c:v>
                </c:pt>
                <c:pt idx="1661">
                  <c:v>33.240790465599993</c:v>
                </c:pt>
                <c:pt idx="1662">
                  <c:v>33.260790465600003</c:v>
                </c:pt>
                <c:pt idx="1663">
                  <c:v>33.280790465599999</c:v>
                </c:pt>
                <c:pt idx="1664">
                  <c:v>33.300790465599974</c:v>
                </c:pt>
                <c:pt idx="1665">
                  <c:v>33.320790465599998</c:v>
                </c:pt>
                <c:pt idx="1666">
                  <c:v>33.340790465599966</c:v>
                </c:pt>
                <c:pt idx="1667">
                  <c:v>33.360790465599997</c:v>
                </c:pt>
                <c:pt idx="1668">
                  <c:v>33.380790465599965</c:v>
                </c:pt>
                <c:pt idx="1669">
                  <c:v>33.400790465599997</c:v>
                </c:pt>
                <c:pt idx="1670">
                  <c:v>33.420790465599993</c:v>
                </c:pt>
                <c:pt idx="1671">
                  <c:v>33.440790465599974</c:v>
                </c:pt>
                <c:pt idx="1672">
                  <c:v>33.460790465599999</c:v>
                </c:pt>
                <c:pt idx="1673">
                  <c:v>33.480790465599974</c:v>
                </c:pt>
                <c:pt idx="1674">
                  <c:v>33.500790465599998</c:v>
                </c:pt>
                <c:pt idx="1675">
                  <c:v>33.520790465600001</c:v>
                </c:pt>
                <c:pt idx="1676">
                  <c:v>33.540790465599997</c:v>
                </c:pt>
                <c:pt idx="1677">
                  <c:v>33.560790465599993</c:v>
                </c:pt>
                <c:pt idx="1678">
                  <c:v>33.580790465599975</c:v>
                </c:pt>
                <c:pt idx="1679">
                  <c:v>33.600790465599999</c:v>
                </c:pt>
                <c:pt idx="1680">
                  <c:v>33.620790465600003</c:v>
                </c:pt>
                <c:pt idx="1681">
                  <c:v>33.640790465599999</c:v>
                </c:pt>
                <c:pt idx="1682">
                  <c:v>33.660790465600002</c:v>
                </c:pt>
                <c:pt idx="1683">
                  <c:v>33.680790465599998</c:v>
                </c:pt>
                <c:pt idx="1684">
                  <c:v>33.700790465600001</c:v>
                </c:pt>
                <c:pt idx="1685">
                  <c:v>33.720790465600004</c:v>
                </c:pt>
                <c:pt idx="1686">
                  <c:v>33.740790465599993</c:v>
                </c:pt>
                <c:pt idx="1687">
                  <c:v>33.760790465600003</c:v>
                </c:pt>
                <c:pt idx="1688">
                  <c:v>33.780790465599999</c:v>
                </c:pt>
                <c:pt idx="1689">
                  <c:v>33.800790465599974</c:v>
                </c:pt>
                <c:pt idx="1690">
                  <c:v>33.820790465599998</c:v>
                </c:pt>
                <c:pt idx="1691">
                  <c:v>33.840790465599966</c:v>
                </c:pt>
                <c:pt idx="1692">
                  <c:v>33.860790465599997</c:v>
                </c:pt>
                <c:pt idx="1693">
                  <c:v>33.880790465599965</c:v>
                </c:pt>
                <c:pt idx="1694">
                  <c:v>33.900790465599997</c:v>
                </c:pt>
                <c:pt idx="1695">
                  <c:v>33.920790465599993</c:v>
                </c:pt>
                <c:pt idx="1696">
                  <c:v>33.940790465599974</c:v>
                </c:pt>
                <c:pt idx="1697">
                  <c:v>33.960790465599999</c:v>
                </c:pt>
                <c:pt idx="1698">
                  <c:v>33.980790465599974</c:v>
                </c:pt>
                <c:pt idx="1699">
                  <c:v>34.000790465599998</c:v>
                </c:pt>
                <c:pt idx="1700">
                  <c:v>34.020790465600001</c:v>
                </c:pt>
                <c:pt idx="1701">
                  <c:v>34.040790465599997</c:v>
                </c:pt>
                <c:pt idx="1702">
                  <c:v>34.060790465599993</c:v>
                </c:pt>
                <c:pt idx="1703">
                  <c:v>34.080790465599975</c:v>
                </c:pt>
                <c:pt idx="1704">
                  <c:v>34.100790465599999</c:v>
                </c:pt>
                <c:pt idx="1705">
                  <c:v>34.120790465600003</c:v>
                </c:pt>
                <c:pt idx="1706">
                  <c:v>34.140790465599999</c:v>
                </c:pt>
                <c:pt idx="1707">
                  <c:v>34.160790465600002</c:v>
                </c:pt>
                <c:pt idx="1708">
                  <c:v>34.180790465599998</c:v>
                </c:pt>
                <c:pt idx="1709">
                  <c:v>34.200790465600001</c:v>
                </c:pt>
                <c:pt idx="1710">
                  <c:v>34.220790465600004</c:v>
                </c:pt>
                <c:pt idx="1711">
                  <c:v>34.240790465599993</c:v>
                </c:pt>
                <c:pt idx="1712">
                  <c:v>34.260790465600003</c:v>
                </c:pt>
                <c:pt idx="1713">
                  <c:v>34.280790465599999</c:v>
                </c:pt>
                <c:pt idx="1714">
                  <c:v>34.300790465599974</c:v>
                </c:pt>
                <c:pt idx="1715">
                  <c:v>34.320790465599998</c:v>
                </c:pt>
                <c:pt idx="1716">
                  <c:v>34.340790465599966</c:v>
                </c:pt>
                <c:pt idx="1717">
                  <c:v>34.360790465599997</c:v>
                </c:pt>
                <c:pt idx="1718">
                  <c:v>34.380790465599965</c:v>
                </c:pt>
                <c:pt idx="1719">
                  <c:v>34.400790465599997</c:v>
                </c:pt>
                <c:pt idx="1720">
                  <c:v>34.420790465599993</c:v>
                </c:pt>
                <c:pt idx="1721">
                  <c:v>34.440790465599974</c:v>
                </c:pt>
                <c:pt idx="1722">
                  <c:v>34.460790465599999</c:v>
                </c:pt>
                <c:pt idx="1723">
                  <c:v>34.480790465599974</c:v>
                </c:pt>
                <c:pt idx="1724">
                  <c:v>34.500790465599998</c:v>
                </c:pt>
                <c:pt idx="1725">
                  <c:v>34.520790465600001</c:v>
                </c:pt>
                <c:pt idx="1726">
                  <c:v>34.540790465599997</c:v>
                </c:pt>
                <c:pt idx="1727">
                  <c:v>34.560790465599993</c:v>
                </c:pt>
                <c:pt idx="1728">
                  <c:v>34.580790465599975</c:v>
                </c:pt>
                <c:pt idx="1729">
                  <c:v>34.600790465599999</c:v>
                </c:pt>
                <c:pt idx="1730">
                  <c:v>34.620790465600003</c:v>
                </c:pt>
                <c:pt idx="1731">
                  <c:v>34.640790465599999</c:v>
                </c:pt>
                <c:pt idx="1732">
                  <c:v>34.660790465600002</c:v>
                </c:pt>
                <c:pt idx="1733">
                  <c:v>34.680790465599998</c:v>
                </c:pt>
                <c:pt idx="1734">
                  <c:v>34.700790465600001</c:v>
                </c:pt>
                <c:pt idx="1735">
                  <c:v>34.720790465600004</c:v>
                </c:pt>
                <c:pt idx="1736">
                  <c:v>34.740790465599993</c:v>
                </c:pt>
                <c:pt idx="1737">
                  <c:v>34.760790465600003</c:v>
                </c:pt>
                <c:pt idx="1738">
                  <c:v>34.780790465599999</c:v>
                </c:pt>
                <c:pt idx="1739">
                  <c:v>34.800790465599974</c:v>
                </c:pt>
                <c:pt idx="1740">
                  <c:v>34.820790465599998</c:v>
                </c:pt>
                <c:pt idx="1741">
                  <c:v>34.840790465599966</c:v>
                </c:pt>
                <c:pt idx="1742">
                  <c:v>34.860790465599997</c:v>
                </c:pt>
                <c:pt idx="1743">
                  <c:v>34.880790465599965</c:v>
                </c:pt>
                <c:pt idx="1744">
                  <c:v>34.900790465599997</c:v>
                </c:pt>
                <c:pt idx="1745">
                  <c:v>34.920790465599993</c:v>
                </c:pt>
                <c:pt idx="1746">
                  <c:v>34.940790465599974</c:v>
                </c:pt>
                <c:pt idx="1747">
                  <c:v>34.960790465599999</c:v>
                </c:pt>
                <c:pt idx="1748">
                  <c:v>34.980790465599974</c:v>
                </c:pt>
                <c:pt idx="1749">
                  <c:v>35.000790465599998</c:v>
                </c:pt>
                <c:pt idx="1750">
                  <c:v>35.020790465600001</c:v>
                </c:pt>
                <c:pt idx="1751">
                  <c:v>35.040790465599997</c:v>
                </c:pt>
                <c:pt idx="1752">
                  <c:v>35.060790465599993</c:v>
                </c:pt>
                <c:pt idx="1753">
                  <c:v>35.080790465599975</c:v>
                </c:pt>
                <c:pt idx="1754">
                  <c:v>35.100790465599999</c:v>
                </c:pt>
                <c:pt idx="1755">
                  <c:v>35.120790465600003</c:v>
                </c:pt>
                <c:pt idx="1756">
                  <c:v>35.140790465599999</c:v>
                </c:pt>
                <c:pt idx="1757">
                  <c:v>35.160790465600002</c:v>
                </c:pt>
                <c:pt idx="1758">
                  <c:v>35.180790465599998</c:v>
                </c:pt>
                <c:pt idx="1759">
                  <c:v>35.200790465600001</c:v>
                </c:pt>
                <c:pt idx="1760">
                  <c:v>35.220790465600004</c:v>
                </c:pt>
                <c:pt idx="1761">
                  <c:v>35.240790465599993</c:v>
                </c:pt>
                <c:pt idx="1762">
                  <c:v>35.260790465600003</c:v>
                </c:pt>
                <c:pt idx="1763">
                  <c:v>35.280790465599999</c:v>
                </c:pt>
                <c:pt idx="1764">
                  <c:v>35.300790465599974</c:v>
                </c:pt>
                <c:pt idx="1765">
                  <c:v>35.320790465599998</c:v>
                </c:pt>
                <c:pt idx="1766">
                  <c:v>35.340790465599966</c:v>
                </c:pt>
                <c:pt idx="1767">
                  <c:v>35.360790465599997</c:v>
                </c:pt>
                <c:pt idx="1768">
                  <c:v>35.380790465599965</c:v>
                </c:pt>
                <c:pt idx="1769">
                  <c:v>35.400790465599997</c:v>
                </c:pt>
                <c:pt idx="1770">
                  <c:v>35.420790465599993</c:v>
                </c:pt>
                <c:pt idx="1771">
                  <c:v>35.440790465599974</c:v>
                </c:pt>
                <c:pt idx="1772">
                  <c:v>35.460790465599999</c:v>
                </c:pt>
                <c:pt idx="1773">
                  <c:v>35.480790465599974</c:v>
                </c:pt>
                <c:pt idx="1774">
                  <c:v>35.500790465599998</c:v>
                </c:pt>
                <c:pt idx="1775">
                  <c:v>35.520790465600001</c:v>
                </c:pt>
                <c:pt idx="1776">
                  <c:v>35.540790465599997</c:v>
                </c:pt>
                <c:pt idx="1777">
                  <c:v>35.560790465599993</c:v>
                </c:pt>
                <c:pt idx="1778">
                  <c:v>35.580790465599975</c:v>
                </c:pt>
                <c:pt idx="1779">
                  <c:v>35.600790465599999</c:v>
                </c:pt>
                <c:pt idx="1780">
                  <c:v>35.620790465600003</c:v>
                </c:pt>
                <c:pt idx="1781">
                  <c:v>35.640790465599999</c:v>
                </c:pt>
                <c:pt idx="1782">
                  <c:v>35.660790465600002</c:v>
                </c:pt>
                <c:pt idx="1783">
                  <c:v>35.680790465599998</c:v>
                </c:pt>
                <c:pt idx="1784">
                  <c:v>35.700790465600001</c:v>
                </c:pt>
                <c:pt idx="1785">
                  <c:v>35.720790465600004</c:v>
                </c:pt>
                <c:pt idx="1786">
                  <c:v>35.740790465599993</c:v>
                </c:pt>
                <c:pt idx="1787">
                  <c:v>35.760790465600003</c:v>
                </c:pt>
                <c:pt idx="1788">
                  <c:v>35.780790465599999</c:v>
                </c:pt>
                <c:pt idx="1789">
                  <c:v>35.800790465599974</c:v>
                </c:pt>
                <c:pt idx="1790">
                  <c:v>35.820790465599998</c:v>
                </c:pt>
                <c:pt idx="1791">
                  <c:v>35.840790465599966</c:v>
                </c:pt>
                <c:pt idx="1792">
                  <c:v>35.860790465599997</c:v>
                </c:pt>
                <c:pt idx="1793">
                  <c:v>35.880790465599965</c:v>
                </c:pt>
                <c:pt idx="1794">
                  <c:v>35.900790465599997</c:v>
                </c:pt>
                <c:pt idx="1795">
                  <c:v>35.920790465599993</c:v>
                </c:pt>
                <c:pt idx="1796">
                  <c:v>35.940790465599974</c:v>
                </c:pt>
                <c:pt idx="1797">
                  <c:v>35.960790465599999</c:v>
                </c:pt>
                <c:pt idx="1798">
                  <c:v>35.980790465599974</c:v>
                </c:pt>
                <c:pt idx="1799">
                  <c:v>36.000790465599998</c:v>
                </c:pt>
                <c:pt idx="1800">
                  <c:v>36.020790465600001</c:v>
                </c:pt>
                <c:pt idx="1801">
                  <c:v>36.040790465599997</c:v>
                </c:pt>
                <c:pt idx="1802">
                  <c:v>36.060790465599993</c:v>
                </c:pt>
                <c:pt idx="1803">
                  <c:v>36.080790465599975</c:v>
                </c:pt>
                <c:pt idx="1804">
                  <c:v>36.100790465599999</c:v>
                </c:pt>
                <c:pt idx="1805">
                  <c:v>36.120790465600003</c:v>
                </c:pt>
                <c:pt idx="1806">
                  <c:v>36.140790465599999</c:v>
                </c:pt>
                <c:pt idx="1807">
                  <c:v>36.160790465600002</c:v>
                </c:pt>
                <c:pt idx="1808">
                  <c:v>36.180790465599998</c:v>
                </c:pt>
                <c:pt idx="1809">
                  <c:v>36.200790465600001</c:v>
                </c:pt>
                <c:pt idx="1810">
                  <c:v>36.220790465600004</c:v>
                </c:pt>
                <c:pt idx="1811">
                  <c:v>36.240790465599993</c:v>
                </c:pt>
                <c:pt idx="1812">
                  <c:v>36.260790465600003</c:v>
                </c:pt>
                <c:pt idx="1813">
                  <c:v>36.280790465599999</c:v>
                </c:pt>
                <c:pt idx="1814">
                  <c:v>36.300790465599974</c:v>
                </c:pt>
                <c:pt idx="1815">
                  <c:v>36.320790465599998</c:v>
                </c:pt>
                <c:pt idx="1816">
                  <c:v>36.340790465599966</c:v>
                </c:pt>
                <c:pt idx="1817">
                  <c:v>36.360790465599997</c:v>
                </c:pt>
                <c:pt idx="1818">
                  <c:v>36.380790465599965</c:v>
                </c:pt>
                <c:pt idx="1819">
                  <c:v>36.400790465599997</c:v>
                </c:pt>
                <c:pt idx="1820">
                  <c:v>36.420790465599993</c:v>
                </c:pt>
                <c:pt idx="1821">
                  <c:v>36.440790465599974</c:v>
                </c:pt>
                <c:pt idx="1822">
                  <c:v>36.460790465599999</c:v>
                </c:pt>
                <c:pt idx="1823">
                  <c:v>36.480790465599974</c:v>
                </c:pt>
                <c:pt idx="1824">
                  <c:v>36.500790465599998</c:v>
                </c:pt>
                <c:pt idx="1825">
                  <c:v>36.520790465600001</c:v>
                </c:pt>
                <c:pt idx="1826">
                  <c:v>36.540790465599997</c:v>
                </c:pt>
                <c:pt idx="1827">
                  <c:v>36.560790465599993</c:v>
                </c:pt>
                <c:pt idx="1828">
                  <c:v>36.580790465599975</c:v>
                </c:pt>
                <c:pt idx="1829">
                  <c:v>36.600790465599999</c:v>
                </c:pt>
                <c:pt idx="1830">
                  <c:v>36.620790465600003</c:v>
                </c:pt>
                <c:pt idx="1831">
                  <c:v>36.640790465599999</c:v>
                </c:pt>
                <c:pt idx="1832">
                  <c:v>36.660790465600002</c:v>
                </c:pt>
                <c:pt idx="1833">
                  <c:v>36.680790465599998</c:v>
                </c:pt>
                <c:pt idx="1834">
                  <c:v>36.700790465600001</c:v>
                </c:pt>
                <c:pt idx="1835">
                  <c:v>36.720790465600004</c:v>
                </c:pt>
                <c:pt idx="1836">
                  <c:v>36.740790465599993</c:v>
                </c:pt>
                <c:pt idx="1837">
                  <c:v>36.760790465600003</c:v>
                </c:pt>
                <c:pt idx="1838">
                  <c:v>36.780790465599999</c:v>
                </c:pt>
                <c:pt idx="1839">
                  <c:v>36.800790465599974</c:v>
                </c:pt>
                <c:pt idx="1840">
                  <c:v>36.820790465599998</c:v>
                </c:pt>
                <c:pt idx="1841">
                  <c:v>36.840790465599966</c:v>
                </c:pt>
                <c:pt idx="1842">
                  <c:v>36.860790465599997</c:v>
                </c:pt>
                <c:pt idx="1843">
                  <c:v>36.880790465599965</c:v>
                </c:pt>
                <c:pt idx="1844">
                  <c:v>36.900790465599997</c:v>
                </c:pt>
                <c:pt idx="1845">
                  <c:v>36.920790465599993</c:v>
                </c:pt>
                <c:pt idx="1846">
                  <c:v>36.940790465599974</c:v>
                </c:pt>
                <c:pt idx="1847">
                  <c:v>36.960790465599999</c:v>
                </c:pt>
                <c:pt idx="1848">
                  <c:v>36.980790465599974</c:v>
                </c:pt>
                <c:pt idx="1849">
                  <c:v>37.000790465599998</c:v>
                </c:pt>
                <c:pt idx="1850">
                  <c:v>37.020790465600001</c:v>
                </c:pt>
                <c:pt idx="1851">
                  <c:v>37.040790465599997</c:v>
                </c:pt>
                <c:pt idx="1852">
                  <c:v>37.060790465599993</c:v>
                </c:pt>
                <c:pt idx="1853">
                  <c:v>37.080790465599975</c:v>
                </c:pt>
                <c:pt idx="1854">
                  <c:v>37.100790465599999</c:v>
                </c:pt>
                <c:pt idx="1855">
                  <c:v>37.120790465600003</c:v>
                </c:pt>
                <c:pt idx="1856">
                  <c:v>37.140790465599999</c:v>
                </c:pt>
                <c:pt idx="1857">
                  <c:v>37.160790465600002</c:v>
                </c:pt>
                <c:pt idx="1858">
                  <c:v>37.180790465599998</c:v>
                </c:pt>
                <c:pt idx="1859">
                  <c:v>37.200790465600001</c:v>
                </c:pt>
                <c:pt idx="1860">
                  <c:v>37.220790465600004</c:v>
                </c:pt>
                <c:pt idx="1861">
                  <c:v>37.240790465599993</c:v>
                </c:pt>
                <c:pt idx="1862">
                  <c:v>37.260790465600003</c:v>
                </c:pt>
                <c:pt idx="1863">
                  <c:v>37.280790465599999</c:v>
                </c:pt>
                <c:pt idx="1864">
                  <c:v>37.300790465599974</c:v>
                </c:pt>
                <c:pt idx="1865">
                  <c:v>37.320790465599998</c:v>
                </c:pt>
                <c:pt idx="1866">
                  <c:v>37.340790465599966</c:v>
                </c:pt>
                <c:pt idx="1867">
                  <c:v>37.360790465599997</c:v>
                </c:pt>
                <c:pt idx="1868">
                  <c:v>37.380790465599965</c:v>
                </c:pt>
                <c:pt idx="1869">
                  <c:v>37.400790465599997</c:v>
                </c:pt>
                <c:pt idx="1870">
                  <c:v>37.420790465599993</c:v>
                </c:pt>
                <c:pt idx="1871">
                  <c:v>37.440790465599974</c:v>
                </c:pt>
                <c:pt idx="1872">
                  <c:v>37.460790465599999</c:v>
                </c:pt>
                <c:pt idx="1873">
                  <c:v>37.480790465599974</c:v>
                </c:pt>
                <c:pt idx="1874">
                  <c:v>37.500790465599998</c:v>
                </c:pt>
                <c:pt idx="1875">
                  <c:v>37.520790465600001</c:v>
                </c:pt>
                <c:pt idx="1876">
                  <c:v>37.540790465599997</c:v>
                </c:pt>
                <c:pt idx="1877">
                  <c:v>37.560790465599993</c:v>
                </c:pt>
                <c:pt idx="1878">
                  <c:v>37.580790465599975</c:v>
                </c:pt>
                <c:pt idx="1879">
                  <c:v>37.600790465599999</c:v>
                </c:pt>
                <c:pt idx="1880">
                  <c:v>37.620790465600003</c:v>
                </c:pt>
                <c:pt idx="1881">
                  <c:v>37.640790465599999</c:v>
                </c:pt>
                <c:pt idx="1882">
                  <c:v>37.660790465600002</c:v>
                </c:pt>
                <c:pt idx="1883">
                  <c:v>37.680790465599998</c:v>
                </c:pt>
                <c:pt idx="1884">
                  <c:v>37.700790465600001</c:v>
                </c:pt>
                <c:pt idx="1885">
                  <c:v>37.720790465600004</c:v>
                </c:pt>
                <c:pt idx="1886">
                  <c:v>37.740790465599993</c:v>
                </c:pt>
                <c:pt idx="1887">
                  <c:v>37.760790465600003</c:v>
                </c:pt>
                <c:pt idx="1888">
                  <c:v>37.780790465599999</c:v>
                </c:pt>
                <c:pt idx="1889">
                  <c:v>37.800790465599974</c:v>
                </c:pt>
                <c:pt idx="1890">
                  <c:v>37.820790465599998</c:v>
                </c:pt>
                <c:pt idx="1891">
                  <c:v>37.840790465599966</c:v>
                </c:pt>
                <c:pt idx="1892">
                  <c:v>37.860790465599997</c:v>
                </c:pt>
                <c:pt idx="1893">
                  <c:v>37.880790465599965</c:v>
                </c:pt>
                <c:pt idx="1894">
                  <c:v>37.900790465599997</c:v>
                </c:pt>
                <c:pt idx="1895">
                  <c:v>37.920790465599993</c:v>
                </c:pt>
                <c:pt idx="1896">
                  <c:v>37.940790465599974</c:v>
                </c:pt>
                <c:pt idx="1897">
                  <c:v>37.960790465599999</c:v>
                </c:pt>
                <c:pt idx="1898">
                  <c:v>37.980790465599974</c:v>
                </c:pt>
                <c:pt idx="1899">
                  <c:v>38.000790465599998</c:v>
                </c:pt>
                <c:pt idx="1900">
                  <c:v>38.020790465600001</c:v>
                </c:pt>
                <c:pt idx="1901">
                  <c:v>38.040790465599997</c:v>
                </c:pt>
                <c:pt idx="1902">
                  <c:v>38.060790465599993</c:v>
                </c:pt>
                <c:pt idx="1903">
                  <c:v>38.080790465599975</c:v>
                </c:pt>
                <c:pt idx="1904">
                  <c:v>38.100790465599999</c:v>
                </c:pt>
                <c:pt idx="1905">
                  <c:v>38.120790465600003</c:v>
                </c:pt>
                <c:pt idx="1906">
                  <c:v>38.140790465599999</c:v>
                </c:pt>
                <c:pt idx="1907">
                  <c:v>38.160790465600002</c:v>
                </c:pt>
                <c:pt idx="1908">
                  <c:v>38.180790465599998</c:v>
                </c:pt>
                <c:pt idx="1909">
                  <c:v>38.200790465600001</c:v>
                </c:pt>
                <c:pt idx="1910">
                  <c:v>38.220790465600004</c:v>
                </c:pt>
                <c:pt idx="1911">
                  <c:v>38.240790465599993</c:v>
                </c:pt>
                <c:pt idx="1912">
                  <c:v>38.260790465600003</c:v>
                </c:pt>
                <c:pt idx="1913">
                  <c:v>38.280790465599999</c:v>
                </c:pt>
                <c:pt idx="1914">
                  <c:v>38.300790465599974</c:v>
                </c:pt>
                <c:pt idx="1915">
                  <c:v>38.320790465599998</c:v>
                </c:pt>
                <c:pt idx="1916">
                  <c:v>38.340790465599966</c:v>
                </c:pt>
                <c:pt idx="1917">
                  <c:v>38.360790465599997</c:v>
                </c:pt>
                <c:pt idx="1918">
                  <c:v>38.380790465599965</c:v>
                </c:pt>
                <c:pt idx="1919">
                  <c:v>38.400790465599997</c:v>
                </c:pt>
                <c:pt idx="1920">
                  <c:v>38.420790465599993</c:v>
                </c:pt>
                <c:pt idx="1921">
                  <c:v>38.440790465599974</c:v>
                </c:pt>
                <c:pt idx="1922">
                  <c:v>38.460790465599999</c:v>
                </c:pt>
                <c:pt idx="1923">
                  <c:v>38.480790465599974</c:v>
                </c:pt>
                <c:pt idx="1924">
                  <c:v>38.500790465599998</c:v>
                </c:pt>
                <c:pt idx="1925">
                  <c:v>38.520790465600001</c:v>
                </c:pt>
                <c:pt idx="1926">
                  <c:v>38.540790465599997</c:v>
                </c:pt>
                <c:pt idx="1927">
                  <c:v>38.560790465599993</c:v>
                </c:pt>
                <c:pt idx="1928">
                  <c:v>38.580790465599975</c:v>
                </c:pt>
                <c:pt idx="1929">
                  <c:v>38.600790465599999</c:v>
                </c:pt>
                <c:pt idx="1930">
                  <c:v>38.620790465600003</c:v>
                </c:pt>
                <c:pt idx="1931">
                  <c:v>38.640790465599999</c:v>
                </c:pt>
                <c:pt idx="1932">
                  <c:v>38.660790465600002</c:v>
                </c:pt>
                <c:pt idx="1933">
                  <c:v>38.680790465599998</c:v>
                </c:pt>
                <c:pt idx="1934">
                  <c:v>38.700790465600001</c:v>
                </c:pt>
                <c:pt idx="1935">
                  <c:v>38.720790465600004</c:v>
                </c:pt>
                <c:pt idx="1936">
                  <c:v>38.740790465599993</c:v>
                </c:pt>
                <c:pt idx="1937">
                  <c:v>38.760790465600003</c:v>
                </c:pt>
                <c:pt idx="1938">
                  <c:v>38.780790465599999</c:v>
                </c:pt>
                <c:pt idx="1939">
                  <c:v>38.800790465599974</c:v>
                </c:pt>
                <c:pt idx="1940">
                  <c:v>38.820790465599998</c:v>
                </c:pt>
                <c:pt idx="1941">
                  <c:v>38.840790465599966</c:v>
                </c:pt>
                <c:pt idx="1942">
                  <c:v>38.860790465599997</c:v>
                </c:pt>
                <c:pt idx="1943">
                  <c:v>38.880790465599965</c:v>
                </c:pt>
                <c:pt idx="1944">
                  <c:v>38.900790465599997</c:v>
                </c:pt>
                <c:pt idx="1945">
                  <c:v>38.920790465599993</c:v>
                </c:pt>
                <c:pt idx="1946">
                  <c:v>38.940790465599974</c:v>
                </c:pt>
                <c:pt idx="1947">
                  <c:v>38.960790465599999</c:v>
                </c:pt>
                <c:pt idx="1948">
                  <c:v>38.980790465599974</c:v>
                </c:pt>
                <c:pt idx="1949">
                  <c:v>39.000790465599998</c:v>
                </c:pt>
                <c:pt idx="1950">
                  <c:v>39.020790465600001</c:v>
                </c:pt>
                <c:pt idx="1951">
                  <c:v>39.040790465599997</c:v>
                </c:pt>
                <c:pt idx="1952">
                  <c:v>39.060790465599993</c:v>
                </c:pt>
                <c:pt idx="1953">
                  <c:v>39.080790465599975</c:v>
                </c:pt>
                <c:pt idx="1954">
                  <c:v>39.100790465599999</c:v>
                </c:pt>
                <c:pt idx="1955">
                  <c:v>39.120790465600003</c:v>
                </c:pt>
                <c:pt idx="1956">
                  <c:v>39.140790465599999</c:v>
                </c:pt>
                <c:pt idx="1957">
                  <c:v>39.160790465600002</c:v>
                </c:pt>
                <c:pt idx="1958">
                  <c:v>39.180790465599998</c:v>
                </c:pt>
                <c:pt idx="1959">
                  <c:v>39.200790465600001</c:v>
                </c:pt>
                <c:pt idx="1960">
                  <c:v>39.220790465600004</c:v>
                </c:pt>
                <c:pt idx="1961">
                  <c:v>39.240790465599993</c:v>
                </c:pt>
                <c:pt idx="1962">
                  <c:v>39.260790465600003</c:v>
                </c:pt>
                <c:pt idx="1963">
                  <c:v>39.280790465599999</c:v>
                </c:pt>
                <c:pt idx="1964">
                  <c:v>39.300790465599974</c:v>
                </c:pt>
                <c:pt idx="1965">
                  <c:v>39.320790465599998</c:v>
                </c:pt>
                <c:pt idx="1966">
                  <c:v>39.340790465599966</c:v>
                </c:pt>
                <c:pt idx="1967">
                  <c:v>39.360790465599997</c:v>
                </c:pt>
                <c:pt idx="1968">
                  <c:v>39.380790465599965</c:v>
                </c:pt>
                <c:pt idx="1969">
                  <c:v>39.400790465599997</c:v>
                </c:pt>
                <c:pt idx="1970">
                  <c:v>39.420790465599993</c:v>
                </c:pt>
                <c:pt idx="1971">
                  <c:v>39.440790465599974</c:v>
                </c:pt>
                <c:pt idx="1972">
                  <c:v>39.460790465599999</c:v>
                </c:pt>
                <c:pt idx="1973">
                  <c:v>39.480790465599974</c:v>
                </c:pt>
                <c:pt idx="1974">
                  <c:v>39.500790465599998</c:v>
                </c:pt>
                <c:pt idx="1975">
                  <c:v>39.520790465600001</c:v>
                </c:pt>
                <c:pt idx="1976">
                  <c:v>39.540790465599997</c:v>
                </c:pt>
                <c:pt idx="1977">
                  <c:v>39.560790465599993</c:v>
                </c:pt>
                <c:pt idx="1978">
                  <c:v>39.580790465599975</c:v>
                </c:pt>
                <c:pt idx="1979">
                  <c:v>39.600790465599999</c:v>
                </c:pt>
                <c:pt idx="1980">
                  <c:v>39.620790465600003</c:v>
                </c:pt>
                <c:pt idx="1981">
                  <c:v>39.640790465599999</c:v>
                </c:pt>
                <c:pt idx="1982">
                  <c:v>39.660790465600002</c:v>
                </c:pt>
                <c:pt idx="1983">
                  <c:v>39.680790465599998</c:v>
                </c:pt>
                <c:pt idx="1984">
                  <c:v>39.700790465600001</c:v>
                </c:pt>
                <c:pt idx="1985">
                  <c:v>39.720790465600004</c:v>
                </c:pt>
                <c:pt idx="1986">
                  <c:v>39.740790465599993</c:v>
                </c:pt>
                <c:pt idx="1987">
                  <c:v>39.760790465600003</c:v>
                </c:pt>
                <c:pt idx="1988">
                  <c:v>39.780790465599999</c:v>
                </c:pt>
                <c:pt idx="1989">
                  <c:v>39.800790465599974</c:v>
                </c:pt>
                <c:pt idx="1990">
                  <c:v>39.820790465599998</c:v>
                </c:pt>
                <c:pt idx="1991">
                  <c:v>39.840790465599966</c:v>
                </c:pt>
                <c:pt idx="1992">
                  <c:v>39.860790465599997</c:v>
                </c:pt>
                <c:pt idx="1993">
                  <c:v>39.880790465599965</c:v>
                </c:pt>
                <c:pt idx="1994">
                  <c:v>39.900790465599997</c:v>
                </c:pt>
                <c:pt idx="1995">
                  <c:v>39.920790465599993</c:v>
                </c:pt>
                <c:pt idx="1996">
                  <c:v>39.940790465599974</c:v>
                </c:pt>
                <c:pt idx="1997">
                  <c:v>39.960790465599999</c:v>
                </c:pt>
                <c:pt idx="1998">
                  <c:v>39.980790465599974</c:v>
                </c:pt>
                <c:pt idx="1999">
                  <c:v>40.000790465599998</c:v>
                </c:pt>
                <c:pt idx="2000">
                  <c:v>40.020790465600001</c:v>
                </c:pt>
                <c:pt idx="2001">
                  <c:v>40.040790465599997</c:v>
                </c:pt>
                <c:pt idx="2002">
                  <c:v>40.060790465599993</c:v>
                </c:pt>
                <c:pt idx="2003">
                  <c:v>40.080790465599975</c:v>
                </c:pt>
                <c:pt idx="2004">
                  <c:v>40.100790465599999</c:v>
                </c:pt>
                <c:pt idx="2005">
                  <c:v>40.120790465600003</c:v>
                </c:pt>
                <c:pt idx="2006">
                  <c:v>40.140790465599999</c:v>
                </c:pt>
                <c:pt idx="2007">
                  <c:v>40.160790465600002</c:v>
                </c:pt>
                <c:pt idx="2008">
                  <c:v>40.180790465599998</c:v>
                </c:pt>
                <c:pt idx="2009">
                  <c:v>40.200790465600001</c:v>
                </c:pt>
                <c:pt idx="2010">
                  <c:v>40.220790465600004</c:v>
                </c:pt>
                <c:pt idx="2011">
                  <c:v>40.240790465599993</c:v>
                </c:pt>
                <c:pt idx="2012">
                  <c:v>40.260790465600003</c:v>
                </c:pt>
                <c:pt idx="2013">
                  <c:v>40.280790465599999</c:v>
                </c:pt>
                <c:pt idx="2014">
                  <c:v>40.300790465599974</c:v>
                </c:pt>
                <c:pt idx="2015">
                  <c:v>40.320790465599998</c:v>
                </c:pt>
                <c:pt idx="2016">
                  <c:v>40.340790465599966</c:v>
                </c:pt>
                <c:pt idx="2017">
                  <c:v>40.360790465599997</c:v>
                </c:pt>
                <c:pt idx="2018">
                  <c:v>40.380790465599965</c:v>
                </c:pt>
                <c:pt idx="2019">
                  <c:v>40.400790465599997</c:v>
                </c:pt>
                <c:pt idx="2020">
                  <c:v>40.420790465599993</c:v>
                </c:pt>
                <c:pt idx="2021">
                  <c:v>40.440790465599974</c:v>
                </c:pt>
                <c:pt idx="2022">
                  <c:v>40.460790465599999</c:v>
                </c:pt>
                <c:pt idx="2023">
                  <c:v>40.480790465599974</c:v>
                </c:pt>
                <c:pt idx="2024">
                  <c:v>40.500790465599998</c:v>
                </c:pt>
                <c:pt idx="2025">
                  <c:v>40.520790465600001</c:v>
                </c:pt>
                <c:pt idx="2026">
                  <c:v>40.540790465599997</c:v>
                </c:pt>
                <c:pt idx="2027">
                  <c:v>40.560790465599993</c:v>
                </c:pt>
                <c:pt idx="2028">
                  <c:v>40.580790465599975</c:v>
                </c:pt>
                <c:pt idx="2029">
                  <c:v>40.600790465599999</c:v>
                </c:pt>
                <c:pt idx="2030">
                  <c:v>40.620790465600003</c:v>
                </c:pt>
                <c:pt idx="2031">
                  <c:v>40.640790465599999</c:v>
                </c:pt>
                <c:pt idx="2032">
                  <c:v>40.660790465600002</c:v>
                </c:pt>
                <c:pt idx="2033">
                  <c:v>40.680790465599998</c:v>
                </c:pt>
                <c:pt idx="2034">
                  <c:v>40.700790465600001</c:v>
                </c:pt>
                <c:pt idx="2035">
                  <c:v>40.720790465600004</c:v>
                </c:pt>
                <c:pt idx="2036">
                  <c:v>40.740790465599993</c:v>
                </c:pt>
                <c:pt idx="2037">
                  <c:v>40.760790465600003</c:v>
                </c:pt>
                <c:pt idx="2038">
                  <c:v>40.780790465599999</c:v>
                </c:pt>
                <c:pt idx="2039">
                  <c:v>40.800790465599974</c:v>
                </c:pt>
                <c:pt idx="2040">
                  <c:v>40.820790465599998</c:v>
                </c:pt>
                <c:pt idx="2041">
                  <c:v>40.840790465599966</c:v>
                </c:pt>
                <c:pt idx="2042">
                  <c:v>40.860790465599997</c:v>
                </c:pt>
                <c:pt idx="2043">
                  <c:v>40.880790465599965</c:v>
                </c:pt>
                <c:pt idx="2044">
                  <c:v>40.900790465599997</c:v>
                </c:pt>
                <c:pt idx="2045">
                  <c:v>40.920790465599993</c:v>
                </c:pt>
                <c:pt idx="2046">
                  <c:v>40.940790465599974</c:v>
                </c:pt>
                <c:pt idx="2047">
                  <c:v>40.960790465599999</c:v>
                </c:pt>
                <c:pt idx="2048">
                  <c:v>40.980790465599974</c:v>
                </c:pt>
                <c:pt idx="2049">
                  <c:v>41.000790465599998</c:v>
                </c:pt>
                <c:pt idx="2050">
                  <c:v>41.020790465600001</c:v>
                </c:pt>
                <c:pt idx="2051">
                  <c:v>41.040790465599997</c:v>
                </c:pt>
                <c:pt idx="2052">
                  <c:v>41.060790465599993</c:v>
                </c:pt>
                <c:pt idx="2053">
                  <c:v>41.080790465599975</c:v>
                </c:pt>
                <c:pt idx="2054">
                  <c:v>41.100790465599999</c:v>
                </c:pt>
                <c:pt idx="2055">
                  <c:v>41.120790465600003</c:v>
                </c:pt>
                <c:pt idx="2056">
                  <c:v>41.140790465599999</c:v>
                </c:pt>
                <c:pt idx="2057">
                  <c:v>41.160790465600002</c:v>
                </c:pt>
                <c:pt idx="2058">
                  <c:v>41.180790465599998</c:v>
                </c:pt>
                <c:pt idx="2059">
                  <c:v>41.200790465600001</c:v>
                </c:pt>
                <c:pt idx="2060">
                  <c:v>41.220790465600004</c:v>
                </c:pt>
                <c:pt idx="2061">
                  <c:v>41.240790465599993</c:v>
                </c:pt>
                <c:pt idx="2062">
                  <c:v>41.260790465600003</c:v>
                </c:pt>
                <c:pt idx="2063">
                  <c:v>41.280790465599999</c:v>
                </c:pt>
                <c:pt idx="2064">
                  <c:v>41.300790465599974</c:v>
                </c:pt>
                <c:pt idx="2065">
                  <c:v>41.320790465599998</c:v>
                </c:pt>
                <c:pt idx="2066">
                  <c:v>41.340790465599966</c:v>
                </c:pt>
                <c:pt idx="2067">
                  <c:v>41.360790465599997</c:v>
                </c:pt>
                <c:pt idx="2068">
                  <c:v>41.380790465599965</c:v>
                </c:pt>
                <c:pt idx="2069">
                  <c:v>41.400790465599997</c:v>
                </c:pt>
                <c:pt idx="2070">
                  <c:v>41.420790465599993</c:v>
                </c:pt>
                <c:pt idx="2071">
                  <c:v>41.440790465599974</c:v>
                </c:pt>
                <c:pt idx="2072">
                  <c:v>41.460790465599999</c:v>
                </c:pt>
                <c:pt idx="2073">
                  <c:v>41.480790465599974</c:v>
                </c:pt>
                <c:pt idx="2074">
                  <c:v>41.500790465599998</c:v>
                </c:pt>
                <c:pt idx="2075">
                  <c:v>41.520790465600001</c:v>
                </c:pt>
                <c:pt idx="2076">
                  <c:v>41.540790465599997</c:v>
                </c:pt>
                <c:pt idx="2077">
                  <c:v>41.560790465599993</c:v>
                </c:pt>
                <c:pt idx="2078">
                  <c:v>41.580790465599975</c:v>
                </c:pt>
                <c:pt idx="2079">
                  <c:v>41.600790465599999</c:v>
                </c:pt>
                <c:pt idx="2080">
                  <c:v>41.620790465600003</c:v>
                </c:pt>
                <c:pt idx="2081">
                  <c:v>41.640790465599999</c:v>
                </c:pt>
                <c:pt idx="2082">
                  <c:v>41.660790465600002</c:v>
                </c:pt>
                <c:pt idx="2083">
                  <c:v>41.680790465599998</c:v>
                </c:pt>
                <c:pt idx="2084">
                  <c:v>41.700790465600001</c:v>
                </c:pt>
                <c:pt idx="2085">
                  <c:v>41.720790465600004</c:v>
                </c:pt>
                <c:pt idx="2086">
                  <c:v>41.740790465599993</c:v>
                </c:pt>
                <c:pt idx="2087">
                  <c:v>41.760790465600003</c:v>
                </c:pt>
                <c:pt idx="2088">
                  <c:v>41.780790465599999</c:v>
                </c:pt>
                <c:pt idx="2089">
                  <c:v>41.800790465599974</c:v>
                </c:pt>
                <c:pt idx="2090">
                  <c:v>41.820790465599998</c:v>
                </c:pt>
                <c:pt idx="2091">
                  <c:v>41.840790465599966</c:v>
                </c:pt>
                <c:pt idx="2092">
                  <c:v>41.860790465599997</c:v>
                </c:pt>
                <c:pt idx="2093">
                  <c:v>41.880790465599965</c:v>
                </c:pt>
                <c:pt idx="2094">
                  <c:v>41.900790465599997</c:v>
                </c:pt>
                <c:pt idx="2095">
                  <c:v>41.920790465599993</c:v>
                </c:pt>
                <c:pt idx="2096">
                  <c:v>41.940790465599974</c:v>
                </c:pt>
                <c:pt idx="2097">
                  <c:v>41.960790465599999</c:v>
                </c:pt>
                <c:pt idx="2098">
                  <c:v>41.980790465599974</c:v>
                </c:pt>
                <c:pt idx="2099">
                  <c:v>42.000790465599998</c:v>
                </c:pt>
                <c:pt idx="2100">
                  <c:v>42.020790465600001</c:v>
                </c:pt>
                <c:pt idx="2101">
                  <c:v>42.040790465599997</c:v>
                </c:pt>
                <c:pt idx="2102">
                  <c:v>42.060790465599993</c:v>
                </c:pt>
                <c:pt idx="2103">
                  <c:v>42.080790465599975</c:v>
                </c:pt>
                <c:pt idx="2104">
                  <c:v>42.100790465599999</c:v>
                </c:pt>
                <c:pt idx="2105">
                  <c:v>42.120790465600003</c:v>
                </c:pt>
                <c:pt idx="2106">
                  <c:v>42.140790465599999</c:v>
                </c:pt>
                <c:pt idx="2107">
                  <c:v>42.160790465600002</c:v>
                </c:pt>
                <c:pt idx="2108">
                  <c:v>42.180790465599998</c:v>
                </c:pt>
                <c:pt idx="2109">
                  <c:v>42.200790465600001</c:v>
                </c:pt>
                <c:pt idx="2110">
                  <c:v>42.220790465600004</c:v>
                </c:pt>
                <c:pt idx="2111">
                  <c:v>42.240790465599993</c:v>
                </c:pt>
                <c:pt idx="2112">
                  <c:v>42.260790465600003</c:v>
                </c:pt>
                <c:pt idx="2113">
                  <c:v>42.280790465599999</c:v>
                </c:pt>
                <c:pt idx="2114">
                  <c:v>42.300790465599974</c:v>
                </c:pt>
                <c:pt idx="2115">
                  <c:v>42.320790465599998</c:v>
                </c:pt>
                <c:pt idx="2116">
                  <c:v>42.340790465599966</c:v>
                </c:pt>
                <c:pt idx="2117">
                  <c:v>42.360790465599997</c:v>
                </c:pt>
                <c:pt idx="2118">
                  <c:v>42.380790465599965</c:v>
                </c:pt>
                <c:pt idx="2119">
                  <c:v>42.400790465599997</c:v>
                </c:pt>
                <c:pt idx="2120">
                  <c:v>42.420790465599993</c:v>
                </c:pt>
                <c:pt idx="2121">
                  <c:v>42.440790465599974</c:v>
                </c:pt>
                <c:pt idx="2122">
                  <c:v>42.460790465599999</c:v>
                </c:pt>
                <c:pt idx="2123">
                  <c:v>42.480790465599974</c:v>
                </c:pt>
                <c:pt idx="2124">
                  <c:v>42.500790465599998</c:v>
                </c:pt>
                <c:pt idx="2125">
                  <c:v>42.520790465600001</c:v>
                </c:pt>
                <c:pt idx="2126">
                  <c:v>42.540790465599997</c:v>
                </c:pt>
                <c:pt idx="2127">
                  <c:v>42.560790465599993</c:v>
                </c:pt>
                <c:pt idx="2128">
                  <c:v>42.580790465599975</c:v>
                </c:pt>
                <c:pt idx="2129">
                  <c:v>42.600790465599999</c:v>
                </c:pt>
                <c:pt idx="2130">
                  <c:v>42.620790465600003</c:v>
                </c:pt>
                <c:pt idx="2131">
                  <c:v>42.640790465599999</c:v>
                </c:pt>
                <c:pt idx="2132">
                  <c:v>42.660790465600002</c:v>
                </c:pt>
                <c:pt idx="2133">
                  <c:v>42.680790465599998</c:v>
                </c:pt>
                <c:pt idx="2134">
                  <c:v>42.700790465600001</c:v>
                </c:pt>
                <c:pt idx="2135">
                  <c:v>42.720790465600004</c:v>
                </c:pt>
                <c:pt idx="2136">
                  <c:v>42.740790465599993</c:v>
                </c:pt>
                <c:pt idx="2137">
                  <c:v>42.760790465600003</c:v>
                </c:pt>
                <c:pt idx="2138">
                  <c:v>42.780790465599999</c:v>
                </c:pt>
                <c:pt idx="2139">
                  <c:v>42.800790465599974</c:v>
                </c:pt>
                <c:pt idx="2140">
                  <c:v>42.820790465599998</c:v>
                </c:pt>
                <c:pt idx="2141">
                  <c:v>42.840790465599966</c:v>
                </c:pt>
                <c:pt idx="2142">
                  <c:v>42.860790465599997</c:v>
                </c:pt>
                <c:pt idx="2143">
                  <c:v>42.880790465599965</c:v>
                </c:pt>
                <c:pt idx="2144">
                  <c:v>42.900790465599997</c:v>
                </c:pt>
                <c:pt idx="2145">
                  <c:v>42.920790465599993</c:v>
                </c:pt>
                <c:pt idx="2146">
                  <c:v>42.940790465599974</c:v>
                </c:pt>
                <c:pt idx="2147">
                  <c:v>42.960790465599999</c:v>
                </c:pt>
                <c:pt idx="2148">
                  <c:v>42.980790465599974</c:v>
                </c:pt>
                <c:pt idx="2149">
                  <c:v>43.000790465599998</c:v>
                </c:pt>
                <c:pt idx="2150">
                  <c:v>43.020790465600001</c:v>
                </c:pt>
                <c:pt idx="2151">
                  <c:v>43.040790465599997</c:v>
                </c:pt>
                <c:pt idx="2152">
                  <c:v>43.060790465599993</c:v>
                </c:pt>
                <c:pt idx="2153">
                  <c:v>43.080790465599975</c:v>
                </c:pt>
                <c:pt idx="2154">
                  <c:v>43.100790465599999</c:v>
                </c:pt>
                <c:pt idx="2155">
                  <c:v>43.120790465600003</c:v>
                </c:pt>
                <c:pt idx="2156">
                  <c:v>43.140790465599999</c:v>
                </c:pt>
                <c:pt idx="2157">
                  <c:v>43.160790465600002</c:v>
                </c:pt>
                <c:pt idx="2158">
                  <c:v>43.180790465599998</c:v>
                </c:pt>
                <c:pt idx="2159">
                  <c:v>43.200790465600001</c:v>
                </c:pt>
                <c:pt idx="2160">
                  <c:v>43.220790465600004</c:v>
                </c:pt>
                <c:pt idx="2161">
                  <c:v>43.240790465599993</c:v>
                </c:pt>
                <c:pt idx="2162">
                  <c:v>43.260790465600003</c:v>
                </c:pt>
                <c:pt idx="2163">
                  <c:v>43.280790465599999</c:v>
                </c:pt>
                <c:pt idx="2164">
                  <c:v>43.300790465599974</c:v>
                </c:pt>
                <c:pt idx="2165">
                  <c:v>43.320790465599998</c:v>
                </c:pt>
                <c:pt idx="2166">
                  <c:v>43.340790465599966</c:v>
                </c:pt>
                <c:pt idx="2167">
                  <c:v>43.360790465599997</c:v>
                </c:pt>
                <c:pt idx="2168">
                  <c:v>43.380790465599965</c:v>
                </c:pt>
                <c:pt idx="2169">
                  <c:v>43.400790465599997</c:v>
                </c:pt>
                <c:pt idx="2170">
                  <c:v>43.420790465599993</c:v>
                </c:pt>
                <c:pt idx="2171">
                  <c:v>43.440790465599974</c:v>
                </c:pt>
                <c:pt idx="2172">
                  <c:v>43.460790465599999</c:v>
                </c:pt>
                <c:pt idx="2173">
                  <c:v>43.480790465599974</c:v>
                </c:pt>
                <c:pt idx="2174">
                  <c:v>43.500790465599998</c:v>
                </c:pt>
                <c:pt idx="2175">
                  <c:v>43.520790465600001</c:v>
                </c:pt>
                <c:pt idx="2176">
                  <c:v>43.540790465599997</c:v>
                </c:pt>
                <c:pt idx="2177">
                  <c:v>43.560790465599993</c:v>
                </c:pt>
                <c:pt idx="2178">
                  <c:v>43.580790465599975</c:v>
                </c:pt>
                <c:pt idx="2179">
                  <c:v>43.600790465599999</c:v>
                </c:pt>
                <c:pt idx="2180">
                  <c:v>43.620790465600003</c:v>
                </c:pt>
                <c:pt idx="2181">
                  <c:v>43.640790465599999</c:v>
                </c:pt>
                <c:pt idx="2182">
                  <c:v>43.660790465600002</c:v>
                </c:pt>
                <c:pt idx="2183">
                  <c:v>43.680790465599998</c:v>
                </c:pt>
                <c:pt idx="2184">
                  <c:v>43.700790465600001</c:v>
                </c:pt>
                <c:pt idx="2185">
                  <c:v>43.720790465600004</c:v>
                </c:pt>
                <c:pt idx="2186">
                  <c:v>43.740790465599993</c:v>
                </c:pt>
                <c:pt idx="2187">
                  <c:v>43.760790465600003</c:v>
                </c:pt>
                <c:pt idx="2188">
                  <c:v>43.780790465599999</c:v>
                </c:pt>
                <c:pt idx="2189">
                  <c:v>43.800790465599974</c:v>
                </c:pt>
                <c:pt idx="2190">
                  <c:v>43.820790465599998</c:v>
                </c:pt>
                <c:pt idx="2191">
                  <c:v>43.840790465599966</c:v>
                </c:pt>
                <c:pt idx="2192">
                  <c:v>43.860790465599997</c:v>
                </c:pt>
                <c:pt idx="2193">
                  <c:v>43.880790465599965</c:v>
                </c:pt>
                <c:pt idx="2194">
                  <c:v>43.900790465599997</c:v>
                </c:pt>
                <c:pt idx="2195">
                  <c:v>43.920790465599993</c:v>
                </c:pt>
                <c:pt idx="2196">
                  <c:v>43.940790465599974</c:v>
                </c:pt>
                <c:pt idx="2197">
                  <c:v>43.960790465599999</c:v>
                </c:pt>
                <c:pt idx="2198">
                  <c:v>43.980790465599974</c:v>
                </c:pt>
                <c:pt idx="2199">
                  <c:v>44.000790465599998</c:v>
                </c:pt>
                <c:pt idx="2200">
                  <c:v>44.020790465600001</c:v>
                </c:pt>
                <c:pt idx="2201">
                  <c:v>44.040790465599997</c:v>
                </c:pt>
                <c:pt idx="2202">
                  <c:v>44.060790465599993</c:v>
                </c:pt>
                <c:pt idx="2203">
                  <c:v>44.080790465599975</c:v>
                </c:pt>
                <c:pt idx="2204">
                  <c:v>44.100790465599999</c:v>
                </c:pt>
                <c:pt idx="2205">
                  <c:v>44.120790465600003</c:v>
                </c:pt>
                <c:pt idx="2206">
                  <c:v>44.140790465599999</c:v>
                </c:pt>
                <c:pt idx="2207">
                  <c:v>44.160790465600002</c:v>
                </c:pt>
                <c:pt idx="2208">
                  <c:v>44.180790465599998</c:v>
                </c:pt>
                <c:pt idx="2209">
                  <c:v>44.200790465600001</c:v>
                </c:pt>
                <c:pt idx="2210">
                  <c:v>44.220790465600004</c:v>
                </c:pt>
                <c:pt idx="2211">
                  <c:v>44.240790465599993</c:v>
                </c:pt>
                <c:pt idx="2212">
                  <c:v>44.260790465600003</c:v>
                </c:pt>
                <c:pt idx="2213">
                  <c:v>44.280790465599999</c:v>
                </c:pt>
                <c:pt idx="2214">
                  <c:v>44.300790465599974</c:v>
                </c:pt>
                <c:pt idx="2215">
                  <c:v>44.320790465599998</c:v>
                </c:pt>
                <c:pt idx="2216">
                  <c:v>44.340790465599966</c:v>
                </c:pt>
                <c:pt idx="2217">
                  <c:v>44.360790465599997</c:v>
                </c:pt>
                <c:pt idx="2218">
                  <c:v>44.380790465599965</c:v>
                </c:pt>
                <c:pt idx="2219">
                  <c:v>44.400790465599997</c:v>
                </c:pt>
                <c:pt idx="2220">
                  <c:v>44.420790465599993</c:v>
                </c:pt>
                <c:pt idx="2221">
                  <c:v>44.440790465599974</c:v>
                </c:pt>
                <c:pt idx="2222">
                  <c:v>44.460790465599999</c:v>
                </c:pt>
                <c:pt idx="2223">
                  <c:v>44.480790465599974</c:v>
                </c:pt>
                <c:pt idx="2224">
                  <c:v>44.500790465599998</c:v>
                </c:pt>
                <c:pt idx="2225">
                  <c:v>44.520790465600001</c:v>
                </c:pt>
                <c:pt idx="2226">
                  <c:v>44.540790465599997</c:v>
                </c:pt>
                <c:pt idx="2227">
                  <c:v>44.560790465599993</c:v>
                </c:pt>
                <c:pt idx="2228">
                  <c:v>44.580790465599975</c:v>
                </c:pt>
                <c:pt idx="2229">
                  <c:v>44.600790465599999</c:v>
                </c:pt>
                <c:pt idx="2230">
                  <c:v>44.620790465600003</c:v>
                </c:pt>
                <c:pt idx="2231">
                  <c:v>44.640790465599999</c:v>
                </c:pt>
                <c:pt idx="2232">
                  <c:v>44.660790465600002</c:v>
                </c:pt>
                <c:pt idx="2233">
                  <c:v>44.680790465599998</c:v>
                </c:pt>
                <c:pt idx="2234">
                  <c:v>44.700790465600001</c:v>
                </c:pt>
                <c:pt idx="2235">
                  <c:v>44.720790465600004</c:v>
                </c:pt>
                <c:pt idx="2236">
                  <c:v>44.740790465599993</c:v>
                </c:pt>
                <c:pt idx="2237">
                  <c:v>44.760790465600003</c:v>
                </c:pt>
                <c:pt idx="2238">
                  <c:v>44.780790465599999</c:v>
                </c:pt>
                <c:pt idx="2239">
                  <c:v>44.800790465599974</c:v>
                </c:pt>
                <c:pt idx="2240">
                  <c:v>44.820790465599998</c:v>
                </c:pt>
                <c:pt idx="2241">
                  <c:v>44.840790465599966</c:v>
                </c:pt>
                <c:pt idx="2242">
                  <c:v>44.860790465599997</c:v>
                </c:pt>
                <c:pt idx="2243">
                  <c:v>44.880790465599965</c:v>
                </c:pt>
                <c:pt idx="2244">
                  <c:v>44.900790465599997</c:v>
                </c:pt>
                <c:pt idx="2245">
                  <c:v>44.920790465599993</c:v>
                </c:pt>
                <c:pt idx="2246">
                  <c:v>44.940790465599974</c:v>
                </c:pt>
                <c:pt idx="2247">
                  <c:v>44.960790465599999</c:v>
                </c:pt>
                <c:pt idx="2248">
                  <c:v>44.980790465599974</c:v>
                </c:pt>
                <c:pt idx="2249">
                  <c:v>45.000790465599998</c:v>
                </c:pt>
                <c:pt idx="2250">
                  <c:v>45.020790465600001</c:v>
                </c:pt>
                <c:pt idx="2251">
                  <c:v>45.040790465599997</c:v>
                </c:pt>
                <c:pt idx="2252">
                  <c:v>45.060790465599993</c:v>
                </c:pt>
                <c:pt idx="2253">
                  <c:v>45.080790465599975</c:v>
                </c:pt>
                <c:pt idx="2254">
                  <c:v>45.100790465599999</c:v>
                </c:pt>
                <c:pt idx="2255">
                  <c:v>45.120790465600003</c:v>
                </c:pt>
                <c:pt idx="2256">
                  <c:v>45.140790465599999</c:v>
                </c:pt>
                <c:pt idx="2257">
                  <c:v>45.160790465600002</c:v>
                </c:pt>
                <c:pt idx="2258">
                  <c:v>45.180790465599998</c:v>
                </c:pt>
                <c:pt idx="2259">
                  <c:v>45.200790465600001</c:v>
                </c:pt>
                <c:pt idx="2260">
                  <c:v>45.220790465600004</c:v>
                </c:pt>
                <c:pt idx="2261">
                  <c:v>45.240790465599993</c:v>
                </c:pt>
                <c:pt idx="2262">
                  <c:v>45.260790465600003</c:v>
                </c:pt>
                <c:pt idx="2263">
                  <c:v>45.280790465599999</c:v>
                </c:pt>
                <c:pt idx="2264">
                  <c:v>45.300790465599974</c:v>
                </c:pt>
                <c:pt idx="2265">
                  <c:v>45.320790465599998</c:v>
                </c:pt>
                <c:pt idx="2266">
                  <c:v>45.340790465599966</c:v>
                </c:pt>
                <c:pt idx="2267">
                  <c:v>45.360790465599997</c:v>
                </c:pt>
                <c:pt idx="2268">
                  <c:v>45.380790465599965</c:v>
                </c:pt>
                <c:pt idx="2269">
                  <c:v>45.400790465599997</c:v>
                </c:pt>
                <c:pt idx="2270">
                  <c:v>45.420790465599993</c:v>
                </c:pt>
                <c:pt idx="2271">
                  <c:v>45.440790465599974</c:v>
                </c:pt>
                <c:pt idx="2272">
                  <c:v>45.460790465599999</c:v>
                </c:pt>
                <c:pt idx="2273">
                  <c:v>45.480790465599974</c:v>
                </c:pt>
                <c:pt idx="2274">
                  <c:v>45.500790465599998</c:v>
                </c:pt>
                <c:pt idx="2275">
                  <c:v>45.520790465600001</c:v>
                </c:pt>
                <c:pt idx="2276">
                  <c:v>45.540790465599997</c:v>
                </c:pt>
                <c:pt idx="2277">
                  <c:v>45.560790465599993</c:v>
                </c:pt>
                <c:pt idx="2278">
                  <c:v>45.580790465599975</c:v>
                </c:pt>
                <c:pt idx="2279">
                  <c:v>45.600790465599999</c:v>
                </c:pt>
                <c:pt idx="2280">
                  <c:v>45.620790465600003</c:v>
                </c:pt>
                <c:pt idx="2281">
                  <c:v>45.640790465599999</c:v>
                </c:pt>
                <c:pt idx="2282">
                  <c:v>45.660790465600002</c:v>
                </c:pt>
                <c:pt idx="2283">
                  <c:v>45.680790465599998</c:v>
                </c:pt>
                <c:pt idx="2284">
                  <c:v>45.700790465600001</c:v>
                </c:pt>
                <c:pt idx="2285">
                  <c:v>45.720790465600004</c:v>
                </c:pt>
                <c:pt idx="2286">
                  <c:v>45.740790465599993</c:v>
                </c:pt>
                <c:pt idx="2287">
                  <c:v>45.760790465600003</c:v>
                </c:pt>
                <c:pt idx="2288">
                  <c:v>45.780790465599999</c:v>
                </c:pt>
                <c:pt idx="2289">
                  <c:v>45.800790465599974</c:v>
                </c:pt>
                <c:pt idx="2290">
                  <c:v>45.820790465599998</c:v>
                </c:pt>
                <c:pt idx="2291">
                  <c:v>45.840790465599966</c:v>
                </c:pt>
                <c:pt idx="2292">
                  <c:v>45.860790465599997</c:v>
                </c:pt>
                <c:pt idx="2293">
                  <c:v>45.880790465599965</c:v>
                </c:pt>
                <c:pt idx="2294">
                  <c:v>45.900790465599997</c:v>
                </c:pt>
                <c:pt idx="2295">
                  <c:v>45.920790465599993</c:v>
                </c:pt>
                <c:pt idx="2296">
                  <c:v>45.940790465599974</c:v>
                </c:pt>
                <c:pt idx="2297">
                  <c:v>45.960790465599999</c:v>
                </c:pt>
                <c:pt idx="2298">
                  <c:v>45.980790465599974</c:v>
                </c:pt>
                <c:pt idx="2299">
                  <c:v>46.000790465599998</c:v>
                </c:pt>
                <c:pt idx="2300">
                  <c:v>46.020790465600001</c:v>
                </c:pt>
                <c:pt idx="2301">
                  <c:v>46.040790465599997</c:v>
                </c:pt>
                <c:pt idx="2302">
                  <c:v>46.060790465599993</c:v>
                </c:pt>
                <c:pt idx="2303">
                  <c:v>46.080790465599975</c:v>
                </c:pt>
                <c:pt idx="2304">
                  <c:v>46.100790465599999</c:v>
                </c:pt>
                <c:pt idx="2305">
                  <c:v>46.120790465600003</c:v>
                </c:pt>
                <c:pt idx="2306">
                  <c:v>46.140790465599999</c:v>
                </c:pt>
                <c:pt idx="2307">
                  <c:v>46.160790465600002</c:v>
                </c:pt>
                <c:pt idx="2308">
                  <c:v>46.180790465599998</c:v>
                </c:pt>
                <c:pt idx="2309">
                  <c:v>46.200790465600001</c:v>
                </c:pt>
                <c:pt idx="2310">
                  <c:v>46.220790465600004</c:v>
                </c:pt>
                <c:pt idx="2311">
                  <c:v>46.240790465599993</c:v>
                </c:pt>
                <c:pt idx="2312">
                  <c:v>46.260790465600003</c:v>
                </c:pt>
                <c:pt idx="2313">
                  <c:v>46.280790465599999</c:v>
                </c:pt>
                <c:pt idx="2314">
                  <c:v>46.300790465599974</c:v>
                </c:pt>
                <c:pt idx="2315">
                  <c:v>46.320790465599998</c:v>
                </c:pt>
                <c:pt idx="2316">
                  <c:v>46.340790465599966</c:v>
                </c:pt>
                <c:pt idx="2317">
                  <c:v>46.360790465599997</c:v>
                </c:pt>
                <c:pt idx="2318">
                  <c:v>46.380790465599965</c:v>
                </c:pt>
                <c:pt idx="2319">
                  <c:v>46.400790465599997</c:v>
                </c:pt>
                <c:pt idx="2320">
                  <c:v>46.420790465599993</c:v>
                </c:pt>
                <c:pt idx="2321">
                  <c:v>46.440790465599974</c:v>
                </c:pt>
                <c:pt idx="2322">
                  <c:v>46.460790465599999</c:v>
                </c:pt>
                <c:pt idx="2323">
                  <c:v>46.480790465599974</c:v>
                </c:pt>
                <c:pt idx="2324">
                  <c:v>46.500790465599998</c:v>
                </c:pt>
                <c:pt idx="2325">
                  <c:v>46.520790465600001</c:v>
                </c:pt>
                <c:pt idx="2326">
                  <c:v>46.540790465599997</c:v>
                </c:pt>
                <c:pt idx="2327">
                  <c:v>46.560790465599993</c:v>
                </c:pt>
                <c:pt idx="2328">
                  <c:v>46.580790465599975</c:v>
                </c:pt>
                <c:pt idx="2329">
                  <c:v>46.600790465599999</c:v>
                </c:pt>
                <c:pt idx="2330">
                  <c:v>46.620790465600003</c:v>
                </c:pt>
                <c:pt idx="2331">
                  <c:v>46.640790465599999</c:v>
                </c:pt>
                <c:pt idx="2332">
                  <c:v>46.660790465600002</c:v>
                </c:pt>
                <c:pt idx="2333">
                  <c:v>46.680790465599998</c:v>
                </c:pt>
                <c:pt idx="2334">
                  <c:v>46.700790465600001</c:v>
                </c:pt>
                <c:pt idx="2335">
                  <c:v>46.720790465600004</c:v>
                </c:pt>
                <c:pt idx="2336">
                  <c:v>46.740790465599993</c:v>
                </c:pt>
                <c:pt idx="2337">
                  <c:v>46.760790465600003</c:v>
                </c:pt>
                <c:pt idx="2338">
                  <c:v>46.780790465599999</c:v>
                </c:pt>
                <c:pt idx="2339">
                  <c:v>46.800790465599974</c:v>
                </c:pt>
                <c:pt idx="2340">
                  <c:v>46.820790465599998</c:v>
                </c:pt>
                <c:pt idx="2341">
                  <c:v>46.840790465599966</c:v>
                </c:pt>
                <c:pt idx="2342">
                  <c:v>46.860790465599997</c:v>
                </c:pt>
                <c:pt idx="2343">
                  <c:v>46.880790465599965</c:v>
                </c:pt>
                <c:pt idx="2344">
                  <c:v>46.900790465599997</c:v>
                </c:pt>
                <c:pt idx="2345">
                  <c:v>46.920790465599993</c:v>
                </c:pt>
                <c:pt idx="2346">
                  <c:v>46.940790465599974</c:v>
                </c:pt>
                <c:pt idx="2347">
                  <c:v>46.960790465599999</c:v>
                </c:pt>
                <c:pt idx="2348">
                  <c:v>46.980790465599974</c:v>
                </c:pt>
                <c:pt idx="2349">
                  <c:v>47.000790465599998</c:v>
                </c:pt>
                <c:pt idx="2350">
                  <c:v>47.020790465600001</c:v>
                </c:pt>
                <c:pt idx="2351">
                  <c:v>47.040790465599997</c:v>
                </c:pt>
                <c:pt idx="2352">
                  <c:v>47.060790465599993</c:v>
                </c:pt>
                <c:pt idx="2353">
                  <c:v>47.080790465599975</c:v>
                </c:pt>
                <c:pt idx="2354">
                  <c:v>47.100790465599999</c:v>
                </c:pt>
                <c:pt idx="2355">
                  <c:v>47.120790465600003</c:v>
                </c:pt>
                <c:pt idx="2356">
                  <c:v>47.140790465599999</c:v>
                </c:pt>
                <c:pt idx="2357">
                  <c:v>47.160790465600002</c:v>
                </c:pt>
                <c:pt idx="2358">
                  <c:v>47.180790465599998</c:v>
                </c:pt>
                <c:pt idx="2359">
                  <c:v>47.200790465600001</c:v>
                </c:pt>
                <c:pt idx="2360">
                  <c:v>47.220790465600004</c:v>
                </c:pt>
                <c:pt idx="2361">
                  <c:v>47.240790465599993</c:v>
                </c:pt>
                <c:pt idx="2362">
                  <c:v>47.260790465600003</c:v>
                </c:pt>
                <c:pt idx="2363">
                  <c:v>47.280790465599999</c:v>
                </c:pt>
                <c:pt idx="2364">
                  <c:v>47.300790465599974</c:v>
                </c:pt>
                <c:pt idx="2365">
                  <c:v>47.320790465599998</c:v>
                </c:pt>
                <c:pt idx="2366">
                  <c:v>47.340790465599966</c:v>
                </c:pt>
                <c:pt idx="2367">
                  <c:v>47.360790465599997</c:v>
                </c:pt>
                <c:pt idx="2368">
                  <c:v>47.380790465599965</c:v>
                </c:pt>
                <c:pt idx="2369">
                  <c:v>47.400790465599997</c:v>
                </c:pt>
                <c:pt idx="2370">
                  <c:v>47.420790465599993</c:v>
                </c:pt>
                <c:pt idx="2371">
                  <c:v>47.440790465599974</c:v>
                </c:pt>
                <c:pt idx="2372">
                  <c:v>47.460790465599999</c:v>
                </c:pt>
                <c:pt idx="2373">
                  <c:v>47.480790465599974</c:v>
                </c:pt>
                <c:pt idx="2374">
                  <c:v>47.500790465599998</c:v>
                </c:pt>
                <c:pt idx="2375">
                  <c:v>47.520790465600001</c:v>
                </c:pt>
                <c:pt idx="2376">
                  <c:v>47.540790465599997</c:v>
                </c:pt>
                <c:pt idx="2377">
                  <c:v>47.560790465599993</c:v>
                </c:pt>
                <c:pt idx="2378">
                  <c:v>47.580790465599975</c:v>
                </c:pt>
                <c:pt idx="2379">
                  <c:v>47.600790465599999</c:v>
                </c:pt>
                <c:pt idx="2380">
                  <c:v>47.620790465600003</c:v>
                </c:pt>
                <c:pt idx="2381">
                  <c:v>47.640790465599999</c:v>
                </c:pt>
                <c:pt idx="2382">
                  <c:v>47.660790465600002</c:v>
                </c:pt>
                <c:pt idx="2383">
                  <c:v>47.680790465599998</c:v>
                </c:pt>
                <c:pt idx="2384">
                  <c:v>47.700790465600001</c:v>
                </c:pt>
                <c:pt idx="2385">
                  <c:v>47.720790465600004</c:v>
                </c:pt>
                <c:pt idx="2386">
                  <c:v>47.740790465599993</c:v>
                </c:pt>
                <c:pt idx="2387">
                  <c:v>47.760790465600003</c:v>
                </c:pt>
                <c:pt idx="2388">
                  <c:v>47.780790465599999</c:v>
                </c:pt>
                <c:pt idx="2389">
                  <c:v>47.800790465599974</c:v>
                </c:pt>
                <c:pt idx="2390">
                  <c:v>47.820790465599998</c:v>
                </c:pt>
                <c:pt idx="2391">
                  <c:v>47.840790465599966</c:v>
                </c:pt>
                <c:pt idx="2392">
                  <c:v>47.860790465599997</c:v>
                </c:pt>
                <c:pt idx="2393">
                  <c:v>47.880790465599965</c:v>
                </c:pt>
                <c:pt idx="2394">
                  <c:v>47.900790465599997</c:v>
                </c:pt>
                <c:pt idx="2395">
                  <c:v>47.920790465599993</c:v>
                </c:pt>
                <c:pt idx="2396">
                  <c:v>47.940790465599974</c:v>
                </c:pt>
                <c:pt idx="2397">
                  <c:v>47.960790465599999</c:v>
                </c:pt>
                <c:pt idx="2398">
                  <c:v>47.980790465599974</c:v>
                </c:pt>
                <c:pt idx="2399">
                  <c:v>48.000790465599998</c:v>
                </c:pt>
                <c:pt idx="2400">
                  <c:v>48.020790465600001</c:v>
                </c:pt>
                <c:pt idx="2401">
                  <c:v>48.040790465599997</c:v>
                </c:pt>
                <c:pt idx="2402">
                  <c:v>48.060790465599993</c:v>
                </c:pt>
                <c:pt idx="2403">
                  <c:v>48.080790465599975</c:v>
                </c:pt>
                <c:pt idx="2404">
                  <c:v>48.100790465599999</c:v>
                </c:pt>
                <c:pt idx="2405">
                  <c:v>48.120790465600003</c:v>
                </c:pt>
                <c:pt idx="2406">
                  <c:v>48.140790465599999</c:v>
                </c:pt>
                <c:pt idx="2407">
                  <c:v>48.160790465600002</c:v>
                </c:pt>
                <c:pt idx="2408">
                  <c:v>48.180790465599998</c:v>
                </c:pt>
                <c:pt idx="2409">
                  <c:v>48.200790465600001</c:v>
                </c:pt>
                <c:pt idx="2410">
                  <c:v>48.220790465600004</c:v>
                </c:pt>
                <c:pt idx="2411">
                  <c:v>48.240790465599993</c:v>
                </c:pt>
                <c:pt idx="2412">
                  <c:v>48.260790465600003</c:v>
                </c:pt>
                <c:pt idx="2413">
                  <c:v>48.280790465599999</c:v>
                </c:pt>
                <c:pt idx="2414">
                  <c:v>48.300790465599974</c:v>
                </c:pt>
                <c:pt idx="2415">
                  <c:v>48.320790465599998</c:v>
                </c:pt>
                <c:pt idx="2416">
                  <c:v>48.340790465599966</c:v>
                </c:pt>
                <c:pt idx="2417">
                  <c:v>48.360790465599997</c:v>
                </c:pt>
                <c:pt idx="2418">
                  <c:v>48.380790465599965</c:v>
                </c:pt>
                <c:pt idx="2419">
                  <c:v>48.400790465599997</c:v>
                </c:pt>
                <c:pt idx="2420">
                  <c:v>48.420790465599993</c:v>
                </c:pt>
                <c:pt idx="2421">
                  <c:v>48.440790465599974</c:v>
                </c:pt>
                <c:pt idx="2422">
                  <c:v>48.460790465599999</c:v>
                </c:pt>
                <c:pt idx="2423">
                  <c:v>48.480790465599974</c:v>
                </c:pt>
                <c:pt idx="2424">
                  <c:v>48.500790465599998</c:v>
                </c:pt>
                <c:pt idx="2425">
                  <c:v>48.520790465600001</c:v>
                </c:pt>
                <c:pt idx="2426">
                  <c:v>48.540790465599997</c:v>
                </c:pt>
                <c:pt idx="2427">
                  <c:v>48.560790465599993</c:v>
                </c:pt>
                <c:pt idx="2428">
                  <c:v>48.580790465599975</c:v>
                </c:pt>
                <c:pt idx="2429">
                  <c:v>48.600790465599999</c:v>
                </c:pt>
                <c:pt idx="2430">
                  <c:v>48.620790465600003</c:v>
                </c:pt>
                <c:pt idx="2431">
                  <c:v>48.640790465599999</c:v>
                </c:pt>
                <c:pt idx="2432">
                  <c:v>48.660790465600002</c:v>
                </c:pt>
                <c:pt idx="2433">
                  <c:v>48.680790465599998</c:v>
                </c:pt>
                <c:pt idx="2434">
                  <c:v>48.700790465600001</c:v>
                </c:pt>
                <c:pt idx="2435">
                  <c:v>48.720790465600004</c:v>
                </c:pt>
                <c:pt idx="2436">
                  <c:v>48.740790465599993</c:v>
                </c:pt>
                <c:pt idx="2437">
                  <c:v>48.760790465600003</c:v>
                </c:pt>
                <c:pt idx="2438">
                  <c:v>48.780790465599999</c:v>
                </c:pt>
                <c:pt idx="2439">
                  <c:v>48.800790465599974</c:v>
                </c:pt>
                <c:pt idx="2440">
                  <c:v>48.820790465599998</c:v>
                </c:pt>
                <c:pt idx="2441">
                  <c:v>48.840790465599966</c:v>
                </c:pt>
                <c:pt idx="2442">
                  <c:v>48.860790465599997</c:v>
                </c:pt>
                <c:pt idx="2443">
                  <c:v>48.880790465599965</c:v>
                </c:pt>
                <c:pt idx="2444">
                  <c:v>48.900790465599997</c:v>
                </c:pt>
                <c:pt idx="2445">
                  <c:v>48.920790465599993</c:v>
                </c:pt>
                <c:pt idx="2446">
                  <c:v>48.940790465599974</c:v>
                </c:pt>
                <c:pt idx="2447">
                  <c:v>48.960790465599999</c:v>
                </c:pt>
                <c:pt idx="2448">
                  <c:v>48.980790465599974</c:v>
                </c:pt>
                <c:pt idx="2449">
                  <c:v>49.000790465599998</c:v>
                </c:pt>
                <c:pt idx="2450">
                  <c:v>49.020790465600001</c:v>
                </c:pt>
                <c:pt idx="2451">
                  <c:v>49.040790465599997</c:v>
                </c:pt>
                <c:pt idx="2452">
                  <c:v>49.060790465599993</c:v>
                </c:pt>
                <c:pt idx="2453">
                  <c:v>49.080790465599975</c:v>
                </c:pt>
                <c:pt idx="2454">
                  <c:v>49.100790465599999</c:v>
                </c:pt>
                <c:pt idx="2455">
                  <c:v>49.120790465600003</c:v>
                </c:pt>
                <c:pt idx="2456">
                  <c:v>49.140790465599999</c:v>
                </c:pt>
                <c:pt idx="2457">
                  <c:v>49.160790465600002</c:v>
                </c:pt>
                <c:pt idx="2458">
                  <c:v>49.180790465599998</c:v>
                </c:pt>
                <c:pt idx="2459">
                  <c:v>49.200790465600001</c:v>
                </c:pt>
                <c:pt idx="2460">
                  <c:v>49.220790465600004</c:v>
                </c:pt>
                <c:pt idx="2461">
                  <c:v>49.240790465599993</c:v>
                </c:pt>
                <c:pt idx="2462">
                  <c:v>49.260790465600003</c:v>
                </c:pt>
                <c:pt idx="2463">
                  <c:v>49.280790465599999</c:v>
                </c:pt>
                <c:pt idx="2464">
                  <c:v>49.300790465599974</c:v>
                </c:pt>
                <c:pt idx="2465">
                  <c:v>49.320790465599998</c:v>
                </c:pt>
                <c:pt idx="2466">
                  <c:v>49.340790465599966</c:v>
                </c:pt>
                <c:pt idx="2467">
                  <c:v>49.360790465599997</c:v>
                </c:pt>
                <c:pt idx="2468">
                  <c:v>49.380790465599965</c:v>
                </c:pt>
                <c:pt idx="2469">
                  <c:v>49.400790465599997</c:v>
                </c:pt>
                <c:pt idx="2470">
                  <c:v>49.420790465599993</c:v>
                </c:pt>
                <c:pt idx="2471">
                  <c:v>49.440790465599974</c:v>
                </c:pt>
                <c:pt idx="2472">
                  <c:v>49.460790465599999</c:v>
                </c:pt>
                <c:pt idx="2473">
                  <c:v>49.480790465599974</c:v>
                </c:pt>
                <c:pt idx="2474">
                  <c:v>49.500790465599998</c:v>
                </c:pt>
                <c:pt idx="2475">
                  <c:v>49.520790465600001</c:v>
                </c:pt>
                <c:pt idx="2476">
                  <c:v>49.540790465599997</c:v>
                </c:pt>
                <c:pt idx="2477">
                  <c:v>49.560790465599993</c:v>
                </c:pt>
                <c:pt idx="2478">
                  <c:v>49.580790465599975</c:v>
                </c:pt>
                <c:pt idx="2479">
                  <c:v>49.600790465599999</c:v>
                </c:pt>
                <c:pt idx="2480">
                  <c:v>49.620790465600003</c:v>
                </c:pt>
                <c:pt idx="2481">
                  <c:v>49.640790465599999</c:v>
                </c:pt>
                <c:pt idx="2482">
                  <c:v>49.660790465600002</c:v>
                </c:pt>
                <c:pt idx="2483">
                  <c:v>49.680790465599998</c:v>
                </c:pt>
                <c:pt idx="2484">
                  <c:v>49.700790465600001</c:v>
                </c:pt>
                <c:pt idx="2485">
                  <c:v>49.720790465600004</c:v>
                </c:pt>
                <c:pt idx="2486">
                  <c:v>49.740790465599993</c:v>
                </c:pt>
                <c:pt idx="2487">
                  <c:v>49.760790465600003</c:v>
                </c:pt>
                <c:pt idx="2488">
                  <c:v>49.780790465599999</c:v>
                </c:pt>
                <c:pt idx="2489">
                  <c:v>49.800790465599974</c:v>
                </c:pt>
                <c:pt idx="2490">
                  <c:v>49.820790465599998</c:v>
                </c:pt>
                <c:pt idx="2491">
                  <c:v>49.840790465599966</c:v>
                </c:pt>
                <c:pt idx="2492">
                  <c:v>49.860790465599997</c:v>
                </c:pt>
                <c:pt idx="2493">
                  <c:v>49.880790465599965</c:v>
                </c:pt>
                <c:pt idx="2494">
                  <c:v>49.900790465599997</c:v>
                </c:pt>
                <c:pt idx="2495">
                  <c:v>49.920790465599993</c:v>
                </c:pt>
                <c:pt idx="2496">
                  <c:v>49.940790465599974</c:v>
                </c:pt>
                <c:pt idx="2497">
                  <c:v>49.960790465599999</c:v>
                </c:pt>
                <c:pt idx="2498">
                  <c:v>49.980790465599974</c:v>
                </c:pt>
                <c:pt idx="2499">
                  <c:v>50.000790465599998</c:v>
                </c:pt>
                <c:pt idx="2500">
                  <c:v>50.020790465600001</c:v>
                </c:pt>
                <c:pt idx="2501">
                  <c:v>50.040790465599997</c:v>
                </c:pt>
                <c:pt idx="2502">
                  <c:v>50.060790465599993</c:v>
                </c:pt>
                <c:pt idx="2503">
                  <c:v>50.080790465599975</c:v>
                </c:pt>
                <c:pt idx="2504">
                  <c:v>50.100790465599999</c:v>
                </c:pt>
                <c:pt idx="2505">
                  <c:v>50.120790465600003</c:v>
                </c:pt>
                <c:pt idx="2506">
                  <c:v>50.140790465599999</c:v>
                </c:pt>
                <c:pt idx="2507">
                  <c:v>50.160790465600002</c:v>
                </c:pt>
                <c:pt idx="2508">
                  <c:v>50.180790465599998</c:v>
                </c:pt>
                <c:pt idx="2509">
                  <c:v>50.200790465600001</c:v>
                </c:pt>
                <c:pt idx="2510">
                  <c:v>50.220790465600004</c:v>
                </c:pt>
                <c:pt idx="2511">
                  <c:v>50.240790465599993</c:v>
                </c:pt>
                <c:pt idx="2512">
                  <c:v>50.260790465600003</c:v>
                </c:pt>
                <c:pt idx="2513">
                  <c:v>50.280790465599999</c:v>
                </c:pt>
                <c:pt idx="2514">
                  <c:v>50.300790465599974</c:v>
                </c:pt>
                <c:pt idx="2515">
                  <c:v>50.320790465599998</c:v>
                </c:pt>
                <c:pt idx="2516">
                  <c:v>50.340790465599966</c:v>
                </c:pt>
                <c:pt idx="2517">
                  <c:v>50.360790465599997</c:v>
                </c:pt>
                <c:pt idx="2518">
                  <c:v>50.380790465599965</c:v>
                </c:pt>
                <c:pt idx="2519">
                  <c:v>50.400790465599997</c:v>
                </c:pt>
                <c:pt idx="2520">
                  <c:v>50.420790465599993</c:v>
                </c:pt>
                <c:pt idx="2521">
                  <c:v>50.440790465599974</c:v>
                </c:pt>
                <c:pt idx="2522">
                  <c:v>50.460790465599999</c:v>
                </c:pt>
                <c:pt idx="2523">
                  <c:v>50.480790465599974</c:v>
                </c:pt>
                <c:pt idx="2524">
                  <c:v>50.500790465599998</c:v>
                </c:pt>
                <c:pt idx="2525">
                  <c:v>50.520790465600001</c:v>
                </c:pt>
                <c:pt idx="2526">
                  <c:v>50.540790465599997</c:v>
                </c:pt>
                <c:pt idx="2527">
                  <c:v>50.560790465599993</c:v>
                </c:pt>
                <c:pt idx="2528">
                  <c:v>50.580790465599975</c:v>
                </c:pt>
                <c:pt idx="2529">
                  <c:v>50.600790465599999</c:v>
                </c:pt>
                <c:pt idx="2530">
                  <c:v>50.620790465600003</c:v>
                </c:pt>
                <c:pt idx="2531">
                  <c:v>50.640790465599999</c:v>
                </c:pt>
                <c:pt idx="2532">
                  <c:v>50.660790465600002</c:v>
                </c:pt>
                <c:pt idx="2533">
                  <c:v>50.680790465599998</c:v>
                </c:pt>
                <c:pt idx="2534">
                  <c:v>50.700790465600001</c:v>
                </c:pt>
                <c:pt idx="2535">
                  <c:v>50.720790465600004</c:v>
                </c:pt>
                <c:pt idx="2536">
                  <c:v>50.740790465599993</c:v>
                </c:pt>
                <c:pt idx="2537">
                  <c:v>50.760790465600003</c:v>
                </c:pt>
                <c:pt idx="2538">
                  <c:v>50.780790465599999</c:v>
                </c:pt>
                <c:pt idx="2539">
                  <c:v>50.800790465599974</c:v>
                </c:pt>
                <c:pt idx="2540">
                  <c:v>50.820790465599998</c:v>
                </c:pt>
                <c:pt idx="2541">
                  <c:v>50.840790465599966</c:v>
                </c:pt>
                <c:pt idx="2542">
                  <c:v>50.860790465599997</c:v>
                </c:pt>
                <c:pt idx="2543">
                  <c:v>50.880790465599965</c:v>
                </c:pt>
                <c:pt idx="2544">
                  <c:v>50.900790465599997</c:v>
                </c:pt>
                <c:pt idx="2545">
                  <c:v>50.920790465599993</c:v>
                </c:pt>
                <c:pt idx="2546">
                  <c:v>50.940790465599974</c:v>
                </c:pt>
                <c:pt idx="2547">
                  <c:v>50.960790465599999</c:v>
                </c:pt>
                <c:pt idx="2548">
                  <c:v>50.980790465599974</c:v>
                </c:pt>
                <c:pt idx="2549">
                  <c:v>51.000790465599998</c:v>
                </c:pt>
                <c:pt idx="2550">
                  <c:v>51.020790465600001</c:v>
                </c:pt>
                <c:pt idx="2551">
                  <c:v>51.040790465599997</c:v>
                </c:pt>
                <c:pt idx="2552">
                  <c:v>51.060790465599993</c:v>
                </c:pt>
                <c:pt idx="2553">
                  <c:v>51.080790465599975</c:v>
                </c:pt>
                <c:pt idx="2554">
                  <c:v>51.100790465599999</c:v>
                </c:pt>
                <c:pt idx="2555">
                  <c:v>51.120790465600003</c:v>
                </c:pt>
                <c:pt idx="2556">
                  <c:v>51.140790465599999</c:v>
                </c:pt>
                <c:pt idx="2557">
                  <c:v>51.160790465600002</c:v>
                </c:pt>
                <c:pt idx="2558">
                  <c:v>51.180790465599998</c:v>
                </c:pt>
                <c:pt idx="2559">
                  <c:v>51.200790465600001</c:v>
                </c:pt>
                <c:pt idx="2560">
                  <c:v>51.220790465600004</c:v>
                </c:pt>
                <c:pt idx="2561">
                  <c:v>51.240790465599993</c:v>
                </c:pt>
                <c:pt idx="2562">
                  <c:v>51.260790465600003</c:v>
                </c:pt>
                <c:pt idx="2563">
                  <c:v>51.280790465599999</c:v>
                </c:pt>
                <c:pt idx="2564">
                  <c:v>51.300790465599974</c:v>
                </c:pt>
                <c:pt idx="2565">
                  <c:v>51.320790465599998</c:v>
                </c:pt>
                <c:pt idx="2566">
                  <c:v>51.340790465599966</c:v>
                </c:pt>
                <c:pt idx="2567">
                  <c:v>51.360790465599997</c:v>
                </c:pt>
                <c:pt idx="2568">
                  <c:v>51.380790465599965</c:v>
                </c:pt>
                <c:pt idx="2569">
                  <c:v>51.400790465599997</c:v>
                </c:pt>
                <c:pt idx="2570">
                  <c:v>51.420790465599993</c:v>
                </c:pt>
                <c:pt idx="2571">
                  <c:v>51.440790465599974</c:v>
                </c:pt>
                <c:pt idx="2572">
                  <c:v>51.460790465599999</c:v>
                </c:pt>
                <c:pt idx="2573">
                  <c:v>51.480790465599974</c:v>
                </c:pt>
                <c:pt idx="2574">
                  <c:v>51.500790465599998</c:v>
                </c:pt>
                <c:pt idx="2575">
                  <c:v>51.520790465600001</c:v>
                </c:pt>
                <c:pt idx="2576">
                  <c:v>51.540790465599997</c:v>
                </c:pt>
                <c:pt idx="2577">
                  <c:v>51.560790465599993</c:v>
                </c:pt>
                <c:pt idx="2578">
                  <c:v>51.580790465599975</c:v>
                </c:pt>
                <c:pt idx="2579">
                  <c:v>51.600790465599999</c:v>
                </c:pt>
                <c:pt idx="2580">
                  <c:v>51.620790465600003</c:v>
                </c:pt>
                <c:pt idx="2581">
                  <c:v>51.640790465599999</c:v>
                </c:pt>
                <c:pt idx="2582">
                  <c:v>51.660790465600002</c:v>
                </c:pt>
                <c:pt idx="2583">
                  <c:v>51.680790465599998</c:v>
                </c:pt>
                <c:pt idx="2584">
                  <c:v>51.700790465600001</c:v>
                </c:pt>
                <c:pt idx="2585">
                  <c:v>51.720790465600004</c:v>
                </c:pt>
                <c:pt idx="2586">
                  <c:v>51.740790465599993</c:v>
                </c:pt>
                <c:pt idx="2587">
                  <c:v>51.760790465600003</c:v>
                </c:pt>
                <c:pt idx="2588">
                  <c:v>51.780790465599999</c:v>
                </c:pt>
                <c:pt idx="2589">
                  <c:v>51.800790465599974</c:v>
                </c:pt>
                <c:pt idx="2590">
                  <c:v>51.820790465599998</c:v>
                </c:pt>
                <c:pt idx="2591">
                  <c:v>51.840790465599966</c:v>
                </c:pt>
                <c:pt idx="2592">
                  <c:v>51.860790465599997</c:v>
                </c:pt>
                <c:pt idx="2593">
                  <c:v>51.880790465599965</c:v>
                </c:pt>
                <c:pt idx="2594">
                  <c:v>51.900790465599997</c:v>
                </c:pt>
                <c:pt idx="2595">
                  <c:v>51.920790465599993</c:v>
                </c:pt>
                <c:pt idx="2596">
                  <c:v>51.940790465599974</c:v>
                </c:pt>
                <c:pt idx="2597">
                  <c:v>51.960790465599999</c:v>
                </c:pt>
                <c:pt idx="2598">
                  <c:v>51.980790465599974</c:v>
                </c:pt>
                <c:pt idx="2599">
                  <c:v>52.000790465599998</c:v>
                </c:pt>
                <c:pt idx="2600">
                  <c:v>52.020790465600001</c:v>
                </c:pt>
                <c:pt idx="2601">
                  <c:v>52.040790465599997</c:v>
                </c:pt>
                <c:pt idx="2602">
                  <c:v>52.060790465599993</c:v>
                </c:pt>
                <c:pt idx="2603">
                  <c:v>52.080790465599975</c:v>
                </c:pt>
                <c:pt idx="2604">
                  <c:v>52.100790465599999</c:v>
                </c:pt>
                <c:pt idx="2605">
                  <c:v>52.120790465600003</c:v>
                </c:pt>
                <c:pt idx="2606">
                  <c:v>52.140790465599999</c:v>
                </c:pt>
                <c:pt idx="2607">
                  <c:v>52.160790465600002</c:v>
                </c:pt>
                <c:pt idx="2608">
                  <c:v>52.180790465599998</c:v>
                </c:pt>
                <c:pt idx="2609">
                  <c:v>52.200790465600001</c:v>
                </c:pt>
                <c:pt idx="2610">
                  <c:v>52.220790465600004</c:v>
                </c:pt>
                <c:pt idx="2611">
                  <c:v>52.240790465599993</c:v>
                </c:pt>
                <c:pt idx="2612">
                  <c:v>52.260790465600003</c:v>
                </c:pt>
                <c:pt idx="2613">
                  <c:v>52.280790465599999</c:v>
                </c:pt>
                <c:pt idx="2614">
                  <c:v>52.300790465599974</c:v>
                </c:pt>
                <c:pt idx="2615">
                  <c:v>52.320790465599998</c:v>
                </c:pt>
                <c:pt idx="2616">
                  <c:v>52.340790465599966</c:v>
                </c:pt>
                <c:pt idx="2617">
                  <c:v>52.360790465599997</c:v>
                </c:pt>
                <c:pt idx="2618">
                  <c:v>52.380790465599965</c:v>
                </c:pt>
                <c:pt idx="2619">
                  <c:v>52.400790465599997</c:v>
                </c:pt>
                <c:pt idx="2620">
                  <c:v>52.420790465599993</c:v>
                </c:pt>
                <c:pt idx="2621">
                  <c:v>52.440790465599974</c:v>
                </c:pt>
                <c:pt idx="2622">
                  <c:v>52.460790465599999</c:v>
                </c:pt>
                <c:pt idx="2623">
                  <c:v>52.480790465599974</c:v>
                </c:pt>
                <c:pt idx="2624">
                  <c:v>52.500790465599998</c:v>
                </c:pt>
                <c:pt idx="2625">
                  <c:v>52.520790465600001</c:v>
                </c:pt>
                <c:pt idx="2626">
                  <c:v>52.540790465599997</c:v>
                </c:pt>
                <c:pt idx="2627">
                  <c:v>52.560790465599993</c:v>
                </c:pt>
                <c:pt idx="2628">
                  <c:v>52.580790465599975</c:v>
                </c:pt>
                <c:pt idx="2629">
                  <c:v>52.600790465599999</c:v>
                </c:pt>
                <c:pt idx="2630">
                  <c:v>52.620790465600003</c:v>
                </c:pt>
                <c:pt idx="2631">
                  <c:v>52.640790465599999</c:v>
                </c:pt>
                <c:pt idx="2632">
                  <c:v>52.660790465600002</c:v>
                </c:pt>
                <c:pt idx="2633">
                  <c:v>52.680790465599998</c:v>
                </c:pt>
                <c:pt idx="2634">
                  <c:v>52.700790465600001</c:v>
                </c:pt>
                <c:pt idx="2635">
                  <c:v>52.720790465600004</c:v>
                </c:pt>
                <c:pt idx="2636">
                  <c:v>52.740790465599993</c:v>
                </c:pt>
                <c:pt idx="2637">
                  <c:v>52.760790465600003</c:v>
                </c:pt>
                <c:pt idx="2638">
                  <c:v>52.780790465599999</c:v>
                </c:pt>
                <c:pt idx="2639">
                  <c:v>52.800790465599974</c:v>
                </c:pt>
                <c:pt idx="2640">
                  <c:v>52.820790465599998</c:v>
                </c:pt>
                <c:pt idx="2641">
                  <c:v>52.840790465599966</c:v>
                </c:pt>
                <c:pt idx="2642">
                  <c:v>52.860790465599997</c:v>
                </c:pt>
                <c:pt idx="2643">
                  <c:v>52.880790465599965</c:v>
                </c:pt>
                <c:pt idx="2644">
                  <c:v>52.900790465599997</c:v>
                </c:pt>
                <c:pt idx="2645">
                  <c:v>52.920790465599993</c:v>
                </c:pt>
                <c:pt idx="2646">
                  <c:v>52.940790465599974</c:v>
                </c:pt>
                <c:pt idx="2647">
                  <c:v>52.960790465599999</c:v>
                </c:pt>
                <c:pt idx="2648">
                  <c:v>52.980790465599974</c:v>
                </c:pt>
                <c:pt idx="2649">
                  <c:v>53.000790465599998</c:v>
                </c:pt>
                <c:pt idx="2650">
                  <c:v>53.020790465600001</c:v>
                </c:pt>
                <c:pt idx="2651">
                  <c:v>53.040790465599997</c:v>
                </c:pt>
                <c:pt idx="2652">
                  <c:v>53.060790465599993</c:v>
                </c:pt>
                <c:pt idx="2653">
                  <c:v>53.080790465599975</c:v>
                </c:pt>
                <c:pt idx="2654">
                  <c:v>53.100790465599999</c:v>
                </c:pt>
                <c:pt idx="2655">
                  <c:v>53.120790465600003</c:v>
                </c:pt>
                <c:pt idx="2656">
                  <c:v>53.140790465599999</c:v>
                </c:pt>
                <c:pt idx="2657">
                  <c:v>53.160790465600002</c:v>
                </c:pt>
                <c:pt idx="2658">
                  <c:v>53.180790465599998</c:v>
                </c:pt>
                <c:pt idx="2659">
                  <c:v>53.200790465600001</c:v>
                </c:pt>
                <c:pt idx="2660">
                  <c:v>53.220790465600004</c:v>
                </c:pt>
                <c:pt idx="2661">
                  <c:v>53.240790465599993</c:v>
                </c:pt>
                <c:pt idx="2662">
                  <c:v>53.260790465600003</c:v>
                </c:pt>
                <c:pt idx="2663">
                  <c:v>53.280790465599999</c:v>
                </c:pt>
                <c:pt idx="2664">
                  <c:v>53.300790465599974</c:v>
                </c:pt>
                <c:pt idx="2665">
                  <c:v>53.320790465599998</c:v>
                </c:pt>
                <c:pt idx="2666">
                  <c:v>53.340790465599966</c:v>
                </c:pt>
                <c:pt idx="2667">
                  <c:v>53.360790465599997</c:v>
                </c:pt>
                <c:pt idx="2668">
                  <c:v>53.380790465599965</c:v>
                </c:pt>
                <c:pt idx="2669">
                  <c:v>53.400790465599997</c:v>
                </c:pt>
                <c:pt idx="2670">
                  <c:v>53.420790465599993</c:v>
                </c:pt>
                <c:pt idx="2671">
                  <c:v>53.440790465599974</c:v>
                </c:pt>
                <c:pt idx="2672">
                  <c:v>53.460790465599999</c:v>
                </c:pt>
                <c:pt idx="2673">
                  <c:v>53.480790465599974</c:v>
                </c:pt>
                <c:pt idx="2674">
                  <c:v>53.500790465599998</c:v>
                </c:pt>
                <c:pt idx="2675">
                  <c:v>53.520790465600001</c:v>
                </c:pt>
                <c:pt idx="2676">
                  <c:v>53.540790465599997</c:v>
                </c:pt>
                <c:pt idx="2677">
                  <c:v>53.560790465599993</c:v>
                </c:pt>
                <c:pt idx="2678">
                  <c:v>53.580790465599975</c:v>
                </c:pt>
                <c:pt idx="2679">
                  <c:v>53.600790465599999</c:v>
                </c:pt>
                <c:pt idx="2680">
                  <c:v>53.620790465600003</c:v>
                </c:pt>
                <c:pt idx="2681">
                  <c:v>53.640790465599999</c:v>
                </c:pt>
                <c:pt idx="2682">
                  <c:v>53.660790465600002</c:v>
                </c:pt>
                <c:pt idx="2683">
                  <c:v>53.680790465599998</c:v>
                </c:pt>
                <c:pt idx="2684">
                  <c:v>53.700790465600001</c:v>
                </c:pt>
                <c:pt idx="2685">
                  <c:v>53.720790465600004</c:v>
                </c:pt>
                <c:pt idx="2686">
                  <c:v>53.740790465599993</c:v>
                </c:pt>
                <c:pt idx="2687">
                  <c:v>53.760790465600003</c:v>
                </c:pt>
                <c:pt idx="2688">
                  <c:v>53.780790465599999</c:v>
                </c:pt>
                <c:pt idx="2689">
                  <c:v>53.800790465599974</c:v>
                </c:pt>
                <c:pt idx="2690">
                  <c:v>53.820790465599998</c:v>
                </c:pt>
                <c:pt idx="2691">
                  <c:v>53.840790465599966</c:v>
                </c:pt>
                <c:pt idx="2692">
                  <c:v>53.860790465599997</c:v>
                </c:pt>
                <c:pt idx="2693">
                  <c:v>53.880790465599965</c:v>
                </c:pt>
                <c:pt idx="2694">
                  <c:v>53.900790465599997</c:v>
                </c:pt>
                <c:pt idx="2695">
                  <c:v>53.920790465599993</c:v>
                </c:pt>
                <c:pt idx="2696">
                  <c:v>53.940790465599974</c:v>
                </c:pt>
                <c:pt idx="2697">
                  <c:v>53.960790465599999</c:v>
                </c:pt>
                <c:pt idx="2698">
                  <c:v>53.980790465599974</c:v>
                </c:pt>
                <c:pt idx="2699">
                  <c:v>54.000790465599998</c:v>
                </c:pt>
                <c:pt idx="2700">
                  <c:v>54.020790465600001</c:v>
                </c:pt>
                <c:pt idx="2701">
                  <c:v>54.040790465599997</c:v>
                </c:pt>
                <c:pt idx="2702">
                  <c:v>54.060790465599993</c:v>
                </c:pt>
                <c:pt idx="2703">
                  <c:v>54.080790465599975</c:v>
                </c:pt>
                <c:pt idx="2704">
                  <c:v>54.100790465599999</c:v>
                </c:pt>
                <c:pt idx="2705">
                  <c:v>54.120790465600003</c:v>
                </c:pt>
                <c:pt idx="2706">
                  <c:v>54.140790465599999</c:v>
                </c:pt>
                <c:pt idx="2707">
                  <c:v>54.160790465600002</c:v>
                </c:pt>
                <c:pt idx="2708">
                  <c:v>54.180790465599998</c:v>
                </c:pt>
                <c:pt idx="2709">
                  <c:v>54.200790465600001</c:v>
                </c:pt>
                <c:pt idx="2710">
                  <c:v>54.220790465600004</c:v>
                </c:pt>
                <c:pt idx="2711">
                  <c:v>54.240790465599993</c:v>
                </c:pt>
                <c:pt idx="2712">
                  <c:v>54.260790465600003</c:v>
                </c:pt>
                <c:pt idx="2713">
                  <c:v>54.280790465599999</c:v>
                </c:pt>
                <c:pt idx="2714">
                  <c:v>54.300790465599974</c:v>
                </c:pt>
                <c:pt idx="2715">
                  <c:v>54.320790465599998</c:v>
                </c:pt>
                <c:pt idx="2716">
                  <c:v>54.340790465599966</c:v>
                </c:pt>
                <c:pt idx="2717">
                  <c:v>54.360790465599997</c:v>
                </c:pt>
                <c:pt idx="2718">
                  <c:v>54.380790465599965</c:v>
                </c:pt>
                <c:pt idx="2719">
                  <c:v>54.400790465599997</c:v>
                </c:pt>
                <c:pt idx="2720">
                  <c:v>54.420790465599993</c:v>
                </c:pt>
                <c:pt idx="2721">
                  <c:v>54.440790465599974</c:v>
                </c:pt>
                <c:pt idx="2722">
                  <c:v>54.460790465599999</c:v>
                </c:pt>
                <c:pt idx="2723">
                  <c:v>54.480790465599974</c:v>
                </c:pt>
                <c:pt idx="2724">
                  <c:v>54.500790465599998</c:v>
                </c:pt>
                <c:pt idx="2725">
                  <c:v>54.520790465600001</c:v>
                </c:pt>
                <c:pt idx="2726">
                  <c:v>54.540790465599997</c:v>
                </c:pt>
                <c:pt idx="2727">
                  <c:v>54.560790465599993</c:v>
                </c:pt>
                <c:pt idx="2728">
                  <c:v>54.580790465599975</c:v>
                </c:pt>
                <c:pt idx="2729">
                  <c:v>54.600790465599999</c:v>
                </c:pt>
                <c:pt idx="2730">
                  <c:v>54.620790465600003</c:v>
                </c:pt>
                <c:pt idx="2731">
                  <c:v>54.640790465599999</c:v>
                </c:pt>
                <c:pt idx="2732">
                  <c:v>54.660790465600002</c:v>
                </c:pt>
                <c:pt idx="2733">
                  <c:v>54.680790465599998</c:v>
                </c:pt>
                <c:pt idx="2734">
                  <c:v>54.700790465600001</c:v>
                </c:pt>
                <c:pt idx="2735">
                  <c:v>54.720790465600004</c:v>
                </c:pt>
                <c:pt idx="2736">
                  <c:v>54.740790465599993</c:v>
                </c:pt>
                <c:pt idx="2737">
                  <c:v>54.760790465600003</c:v>
                </c:pt>
                <c:pt idx="2738">
                  <c:v>54.780790465599999</c:v>
                </c:pt>
                <c:pt idx="2739">
                  <c:v>54.800790465599974</c:v>
                </c:pt>
                <c:pt idx="2740">
                  <c:v>54.820790465599998</c:v>
                </c:pt>
                <c:pt idx="2741">
                  <c:v>54.840790465599966</c:v>
                </c:pt>
                <c:pt idx="2742">
                  <c:v>54.860790465599997</c:v>
                </c:pt>
                <c:pt idx="2743">
                  <c:v>54.880790465599965</c:v>
                </c:pt>
                <c:pt idx="2744">
                  <c:v>54.900790465599997</c:v>
                </c:pt>
                <c:pt idx="2745">
                  <c:v>54.920790465599993</c:v>
                </c:pt>
                <c:pt idx="2746">
                  <c:v>54.940790465599974</c:v>
                </c:pt>
                <c:pt idx="2747">
                  <c:v>54.960790465599999</c:v>
                </c:pt>
                <c:pt idx="2748">
                  <c:v>54.980790465599974</c:v>
                </c:pt>
                <c:pt idx="2749">
                  <c:v>55.000790465599998</c:v>
                </c:pt>
                <c:pt idx="2750">
                  <c:v>55.020790465600001</c:v>
                </c:pt>
                <c:pt idx="2751">
                  <c:v>55.040790465599997</c:v>
                </c:pt>
                <c:pt idx="2752">
                  <c:v>55.060790465599993</c:v>
                </c:pt>
                <c:pt idx="2753">
                  <c:v>55.080790465599975</c:v>
                </c:pt>
                <c:pt idx="2754">
                  <c:v>55.100790465599999</c:v>
                </c:pt>
                <c:pt idx="2755">
                  <c:v>55.120790465600003</c:v>
                </c:pt>
                <c:pt idx="2756">
                  <c:v>55.140790465599999</c:v>
                </c:pt>
                <c:pt idx="2757">
                  <c:v>55.160790465600002</c:v>
                </c:pt>
                <c:pt idx="2758">
                  <c:v>55.180790465599998</c:v>
                </c:pt>
                <c:pt idx="2759">
                  <c:v>55.200790465600001</c:v>
                </c:pt>
                <c:pt idx="2760">
                  <c:v>55.220790465600004</c:v>
                </c:pt>
                <c:pt idx="2761">
                  <c:v>55.240790465599993</c:v>
                </c:pt>
                <c:pt idx="2762">
                  <c:v>55.260790465600003</c:v>
                </c:pt>
                <c:pt idx="2763">
                  <c:v>55.280790465599999</c:v>
                </c:pt>
                <c:pt idx="2764">
                  <c:v>55.300790465599974</c:v>
                </c:pt>
                <c:pt idx="2765">
                  <c:v>55.320790465599998</c:v>
                </c:pt>
                <c:pt idx="2766">
                  <c:v>55.340790465599966</c:v>
                </c:pt>
                <c:pt idx="2767">
                  <c:v>55.360790465599997</c:v>
                </c:pt>
                <c:pt idx="2768">
                  <c:v>55.380790465599965</c:v>
                </c:pt>
                <c:pt idx="2769">
                  <c:v>55.400790465599997</c:v>
                </c:pt>
                <c:pt idx="2770">
                  <c:v>55.420790465599993</c:v>
                </c:pt>
                <c:pt idx="2771">
                  <c:v>55.440790465599974</c:v>
                </c:pt>
                <c:pt idx="2772">
                  <c:v>55.460790465599999</c:v>
                </c:pt>
                <c:pt idx="2773">
                  <c:v>55.480790465599974</c:v>
                </c:pt>
                <c:pt idx="2774">
                  <c:v>55.500790465599998</c:v>
                </c:pt>
                <c:pt idx="2775">
                  <c:v>55.520790465600001</c:v>
                </c:pt>
                <c:pt idx="2776">
                  <c:v>55.540790465599997</c:v>
                </c:pt>
                <c:pt idx="2777">
                  <c:v>55.560790465599993</c:v>
                </c:pt>
                <c:pt idx="2778">
                  <c:v>55.580790465599975</c:v>
                </c:pt>
                <c:pt idx="2779">
                  <c:v>55.600790465599999</c:v>
                </c:pt>
                <c:pt idx="2780">
                  <c:v>55.620790465600003</c:v>
                </c:pt>
                <c:pt idx="2781">
                  <c:v>55.640790465599999</c:v>
                </c:pt>
                <c:pt idx="2782">
                  <c:v>55.660790465600002</c:v>
                </c:pt>
                <c:pt idx="2783">
                  <c:v>55.680790465599998</c:v>
                </c:pt>
                <c:pt idx="2784">
                  <c:v>55.700790465600001</c:v>
                </c:pt>
                <c:pt idx="2785">
                  <c:v>55.720790465600004</c:v>
                </c:pt>
                <c:pt idx="2786">
                  <c:v>55.740790465599993</c:v>
                </c:pt>
                <c:pt idx="2787">
                  <c:v>55.760790465600003</c:v>
                </c:pt>
                <c:pt idx="2788">
                  <c:v>55.780790465599999</c:v>
                </c:pt>
                <c:pt idx="2789">
                  <c:v>55.800790465599974</c:v>
                </c:pt>
                <c:pt idx="2790">
                  <c:v>55.820790465599998</c:v>
                </c:pt>
                <c:pt idx="2791">
                  <c:v>55.840790465599966</c:v>
                </c:pt>
                <c:pt idx="2792">
                  <c:v>55.860790465599997</c:v>
                </c:pt>
                <c:pt idx="2793">
                  <c:v>55.880790465599965</c:v>
                </c:pt>
                <c:pt idx="2794">
                  <c:v>55.900790465599997</c:v>
                </c:pt>
                <c:pt idx="2795">
                  <c:v>55.920790465599993</c:v>
                </c:pt>
                <c:pt idx="2796">
                  <c:v>55.940790465599974</c:v>
                </c:pt>
                <c:pt idx="2797">
                  <c:v>55.960790465599999</c:v>
                </c:pt>
                <c:pt idx="2798">
                  <c:v>55.980790465599974</c:v>
                </c:pt>
                <c:pt idx="2799">
                  <c:v>56.000790465599998</c:v>
                </c:pt>
                <c:pt idx="2800">
                  <c:v>56.020790465600001</c:v>
                </c:pt>
                <c:pt idx="2801">
                  <c:v>56.040790465599997</c:v>
                </c:pt>
                <c:pt idx="2802">
                  <c:v>56.060790465599993</c:v>
                </c:pt>
                <c:pt idx="2803">
                  <c:v>56.080790465599975</c:v>
                </c:pt>
                <c:pt idx="2804">
                  <c:v>56.100790465599999</c:v>
                </c:pt>
                <c:pt idx="2805">
                  <c:v>56.120790465600003</c:v>
                </c:pt>
                <c:pt idx="2806">
                  <c:v>56.140790465599999</c:v>
                </c:pt>
                <c:pt idx="2807">
                  <c:v>56.160790465600002</c:v>
                </c:pt>
                <c:pt idx="2808">
                  <c:v>56.180790465599998</c:v>
                </c:pt>
                <c:pt idx="2809">
                  <c:v>56.200790465600001</c:v>
                </c:pt>
                <c:pt idx="2810">
                  <c:v>56.220790465600004</c:v>
                </c:pt>
                <c:pt idx="2811">
                  <c:v>56.240790465599993</c:v>
                </c:pt>
                <c:pt idx="2812">
                  <c:v>56.260790465600003</c:v>
                </c:pt>
                <c:pt idx="2813">
                  <c:v>56.280790465599999</c:v>
                </c:pt>
                <c:pt idx="2814">
                  <c:v>56.300790465599974</c:v>
                </c:pt>
                <c:pt idx="2815">
                  <c:v>56.320790465599998</c:v>
                </c:pt>
                <c:pt idx="2816">
                  <c:v>56.340790465599966</c:v>
                </c:pt>
                <c:pt idx="2817">
                  <c:v>56.360790465599997</c:v>
                </c:pt>
                <c:pt idx="2818">
                  <c:v>56.380790465599965</c:v>
                </c:pt>
                <c:pt idx="2819">
                  <c:v>56.400790465599997</c:v>
                </c:pt>
                <c:pt idx="2820">
                  <c:v>56.420790465599993</c:v>
                </c:pt>
                <c:pt idx="2821">
                  <c:v>56.440790465599974</c:v>
                </c:pt>
                <c:pt idx="2822">
                  <c:v>56.460790465599999</c:v>
                </c:pt>
                <c:pt idx="2823">
                  <c:v>56.480790465599974</c:v>
                </c:pt>
                <c:pt idx="2824">
                  <c:v>56.500790465599998</c:v>
                </c:pt>
                <c:pt idx="2825">
                  <c:v>56.520790465600001</c:v>
                </c:pt>
                <c:pt idx="2826">
                  <c:v>56.540790465599997</c:v>
                </c:pt>
                <c:pt idx="2827">
                  <c:v>56.560790465599993</c:v>
                </c:pt>
                <c:pt idx="2828">
                  <c:v>56.580790465599975</c:v>
                </c:pt>
                <c:pt idx="2829">
                  <c:v>56.600790465599999</c:v>
                </c:pt>
                <c:pt idx="2830">
                  <c:v>56.620790465600003</c:v>
                </c:pt>
                <c:pt idx="2831">
                  <c:v>56.640790465599999</c:v>
                </c:pt>
                <c:pt idx="2832">
                  <c:v>56.660790465600002</c:v>
                </c:pt>
                <c:pt idx="2833">
                  <c:v>56.680790465599998</c:v>
                </c:pt>
                <c:pt idx="2834">
                  <c:v>56.700790465600001</c:v>
                </c:pt>
                <c:pt idx="2835">
                  <c:v>56.720790465600004</c:v>
                </c:pt>
                <c:pt idx="2836">
                  <c:v>56.740790465599993</c:v>
                </c:pt>
                <c:pt idx="2837">
                  <c:v>56.760790465600003</c:v>
                </c:pt>
                <c:pt idx="2838">
                  <c:v>56.780790465599999</c:v>
                </c:pt>
                <c:pt idx="2839">
                  <c:v>56.800790465599974</c:v>
                </c:pt>
                <c:pt idx="2840">
                  <c:v>56.820790465599998</c:v>
                </c:pt>
                <c:pt idx="2841">
                  <c:v>56.840790465599966</c:v>
                </c:pt>
                <c:pt idx="2842">
                  <c:v>56.860790465599997</c:v>
                </c:pt>
                <c:pt idx="2843">
                  <c:v>56.880790465599965</c:v>
                </c:pt>
                <c:pt idx="2844">
                  <c:v>56.900790465599997</c:v>
                </c:pt>
                <c:pt idx="2845">
                  <c:v>56.920790465599993</c:v>
                </c:pt>
                <c:pt idx="2846">
                  <c:v>56.940790465599974</c:v>
                </c:pt>
                <c:pt idx="2847">
                  <c:v>56.960790465599999</c:v>
                </c:pt>
                <c:pt idx="2848">
                  <c:v>56.980790465599974</c:v>
                </c:pt>
                <c:pt idx="2849">
                  <c:v>57.000790465599998</c:v>
                </c:pt>
                <c:pt idx="2850">
                  <c:v>57.020790465600001</c:v>
                </c:pt>
                <c:pt idx="2851">
                  <c:v>57.040790465599997</c:v>
                </c:pt>
                <c:pt idx="2852">
                  <c:v>57.060790465599993</c:v>
                </c:pt>
                <c:pt idx="2853">
                  <c:v>57.080790465599975</c:v>
                </c:pt>
                <c:pt idx="2854">
                  <c:v>57.100790465599999</c:v>
                </c:pt>
                <c:pt idx="2855">
                  <c:v>57.120790465600003</c:v>
                </c:pt>
                <c:pt idx="2856">
                  <c:v>57.140790465599999</c:v>
                </c:pt>
                <c:pt idx="2857">
                  <c:v>57.160790465600002</c:v>
                </c:pt>
                <c:pt idx="2858">
                  <c:v>57.180790465599998</c:v>
                </c:pt>
                <c:pt idx="2859">
                  <c:v>57.200790465600001</c:v>
                </c:pt>
                <c:pt idx="2860">
                  <c:v>57.220790465600004</c:v>
                </c:pt>
                <c:pt idx="2861">
                  <c:v>57.240790465599993</c:v>
                </c:pt>
                <c:pt idx="2862">
                  <c:v>57.260790465600003</c:v>
                </c:pt>
                <c:pt idx="2863">
                  <c:v>57.280790465599999</c:v>
                </c:pt>
                <c:pt idx="2864">
                  <c:v>57.300790465599974</c:v>
                </c:pt>
                <c:pt idx="2865">
                  <c:v>57.320790465599998</c:v>
                </c:pt>
                <c:pt idx="2866">
                  <c:v>57.340790465599966</c:v>
                </c:pt>
                <c:pt idx="2867">
                  <c:v>57.360790465599997</c:v>
                </c:pt>
                <c:pt idx="2868">
                  <c:v>57.380790465599965</c:v>
                </c:pt>
                <c:pt idx="2869">
                  <c:v>57.400790465599997</c:v>
                </c:pt>
                <c:pt idx="2870">
                  <c:v>57.420790465599993</c:v>
                </c:pt>
                <c:pt idx="2871">
                  <c:v>57.440790465599974</c:v>
                </c:pt>
                <c:pt idx="2872">
                  <c:v>57.460790465599999</c:v>
                </c:pt>
                <c:pt idx="2873">
                  <c:v>57.480790465599974</c:v>
                </c:pt>
                <c:pt idx="2874">
                  <c:v>57.500790465599998</c:v>
                </c:pt>
                <c:pt idx="2875">
                  <c:v>57.520790465600001</c:v>
                </c:pt>
                <c:pt idx="2876">
                  <c:v>57.540790465599997</c:v>
                </c:pt>
                <c:pt idx="2877">
                  <c:v>57.560790465599993</c:v>
                </c:pt>
                <c:pt idx="2878">
                  <c:v>57.580790465599975</c:v>
                </c:pt>
                <c:pt idx="2879">
                  <c:v>57.600790465599999</c:v>
                </c:pt>
                <c:pt idx="2880">
                  <c:v>57.620790465600003</c:v>
                </c:pt>
                <c:pt idx="2881">
                  <c:v>57.640790465599999</c:v>
                </c:pt>
                <c:pt idx="2882">
                  <c:v>57.660790465600002</c:v>
                </c:pt>
                <c:pt idx="2883">
                  <c:v>57.680790465599998</c:v>
                </c:pt>
                <c:pt idx="2884">
                  <c:v>57.700790465600001</c:v>
                </c:pt>
                <c:pt idx="2885">
                  <c:v>57.720790465600004</c:v>
                </c:pt>
                <c:pt idx="2886">
                  <c:v>57.740790465599993</c:v>
                </c:pt>
                <c:pt idx="2887">
                  <c:v>57.760790465600003</c:v>
                </c:pt>
                <c:pt idx="2888">
                  <c:v>57.780790465599999</c:v>
                </c:pt>
                <c:pt idx="2889">
                  <c:v>57.800790465599974</c:v>
                </c:pt>
                <c:pt idx="2890">
                  <c:v>57.820790465599998</c:v>
                </c:pt>
                <c:pt idx="2891">
                  <c:v>57.840790465599966</c:v>
                </c:pt>
                <c:pt idx="2892">
                  <c:v>57.860790465599997</c:v>
                </c:pt>
                <c:pt idx="2893">
                  <c:v>57.880790465599965</c:v>
                </c:pt>
                <c:pt idx="2894">
                  <c:v>57.900790465599997</c:v>
                </c:pt>
                <c:pt idx="2895">
                  <c:v>57.920790465599993</c:v>
                </c:pt>
                <c:pt idx="2896">
                  <c:v>57.940790465599974</c:v>
                </c:pt>
                <c:pt idx="2897">
                  <c:v>57.960790465599999</c:v>
                </c:pt>
                <c:pt idx="2898">
                  <c:v>57.980790465599974</c:v>
                </c:pt>
                <c:pt idx="2899">
                  <c:v>58.000790465599998</c:v>
                </c:pt>
                <c:pt idx="2900">
                  <c:v>58.020790465600001</c:v>
                </c:pt>
                <c:pt idx="2901">
                  <c:v>58.040790465599997</c:v>
                </c:pt>
                <c:pt idx="2902">
                  <c:v>58.060790465599993</c:v>
                </c:pt>
                <c:pt idx="2903">
                  <c:v>58.080790465599975</c:v>
                </c:pt>
                <c:pt idx="2904">
                  <c:v>58.100790465599999</c:v>
                </c:pt>
                <c:pt idx="2905">
                  <c:v>58.120790465600003</c:v>
                </c:pt>
                <c:pt idx="2906">
                  <c:v>58.140790465599999</c:v>
                </c:pt>
                <c:pt idx="2907">
                  <c:v>58.160790465600002</c:v>
                </c:pt>
                <c:pt idx="2908">
                  <c:v>58.180790465599998</c:v>
                </c:pt>
                <c:pt idx="2909">
                  <c:v>58.200790465600001</c:v>
                </c:pt>
                <c:pt idx="2910">
                  <c:v>58.220790465600004</c:v>
                </c:pt>
                <c:pt idx="2911">
                  <c:v>58.240790465599993</c:v>
                </c:pt>
                <c:pt idx="2912">
                  <c:v>58.260790465600003</c:v>
                </c:pt>
                <c:pt idx="2913">
                  <c:v>58.280790465599999</c:v>
                </c:pt>
                <c:pt idx="2914">
                  <c:v>58.300790465599974</c:v>
                </c:pt>
                <c:pt idx="2915">
                  <c:v>58.320790465599998</c:v>
                </c:pt>
                <c:pt idx="2916">
                  <c:v>58.340790465599966</c:v>
                </c:pt>
                <c:pt idx="2917">
                  <c:v>58.360790465599997</c:v>
                </c:pt>
                <c:pt idx="2918">
                  <c:v>58.380790465599965</c:v>
                </c:pt>
                <c:pt idx="2919">
                  <c:v>58.400790465599997</c:v>
                </c:pt>
                <c:pt idx="2920">
                  <c:v>58.420790465599993</c:v>
                </c:pt>
                <c:pt idx="2921">
                  <c:v>58.440790465599974</c:v>
                </c:pt>
                <c:pt idx="2922">
                  <c:v>58.460790465599999</c:v>
                </c:pt>
                <c:pt idx="2923">
                  <c:v>58.480790465599974</c:v>
                </c:pt>
                <c:pt idx="2924">
                  <c:v>58.500790465599998</c:v>
                </c:pt>
                <c:pt idx="2925">
                  <c:v>58.520790465600001</c:v>
                </c:pt>
                <c:pt idx="2926">
                  <c:v>58.540790465599997</c:v>
                </c:pt>
                <c:pt idx="2927">
                  <c:v>58.560790465599993</c:v>
                </c:pt>
                <c:pt idx="2928">
                  <c:v>58.580790465599975</c:v>
                </c:pt>
                <c:pt idx="2929">
                  <c:v>58.600790465599999</c:v>
                </c:pt>
                <c:pt idx="2930">
                  <c:v>58.620790465600003</c:v>
                </c:pt>
                <c:pt idx="2931">
                  <c:v>58.640790465599999</c:v>
                </c:pt>
                <c:pt idx="2932">
                  <c:v>58.660790465600002</c:v>
                </c:pt>
                <c:pt idx="2933">
                  <c:v>58.680790465599998</c:v>
                </c:pt>
                <c:pt idx="2934">
                  <c:v>58.700790465600001</c:v>
                </c:pt>
                <c:pt idx="2935">
                  <c:v>58.720790465600004</c:v>
                </c:pt>
                <c:pt idx="2936">
                  <c:v>58.740790465599993</c:v>
                </c:pt>
                <c:pt idx="2937">
                  <c:v>58.760790465600003</c:v>
                </c:pt>
                <c:pt idx="2938">
                  <c:v>58.780790465599999</c:v>
                </c:pt>
                <c:pt idx="2939">
                  <c:v>58.800790465599974</c:v>
                </c:pt>
                <c:pt idx="2940">
                  <c:v>58.820790465599998</c:v>
                </c:pt>
                <c:pt idx="2941">
                  <c:v>58.840790465599966</c:v>
                </c:pt>
                <c:pt idx="2942">
                  <c:v>58.860790465599997</c:v>
                </c:pt>
                <c:pt idx="2943">
                  <c:v>58.880790465599965</c:v>
                </c:pt>
                <c:pt idx="2944">
                  <c:v>58.900790465599997</c:v>
                </c:pt>
                <c:pt idx="2945">
                  <c:v>58.920790465599993</c:v>
                </c:pt>
                <c:pt idx="2946">
                  <c:v>58.940790465599974</c:v>
                </c:pt>
                <c:pt idx="2947">
                  <c:v>58.960790465599999</c:v>
                </c:pt>
                <c:pt idx="2948">
                  <c:v>58.980790465599974</c:v>
                </c:pt>
                <c:pt idx="2949">
                  <c:v>59.000790465599998</c:v>
                </c:pt>
                <c:pt idx="2950">
                  <c:v>59.020790465600001</c:v>
                </c:pt>
                <c:pt idx="2951">
                  <c:v>59.040790465599997</c:v>
                </c:pt>
                <c:pt idx="2952">
                  <c:v>59.060790465599993</c:v>
                </c:pt>
                <c:pt idx="2953">
                  <c:v>59.080790465599975</c:v>
                </c:pt>
                <c:pt idx="2954">
                  <c:v>59.100790465599999</c:v>
                </c:pt>
                <c:pt idx="2955">
                  <c:v>59.120790465600003</c:v>
                </c:pt>
                <c:pt idx="2956">
                  <c:v>59.140790465599999</c:v>
                </c:pt>
                <c:pt idx="2957">
                  <c:v>59.160790465600002</c:v>
                </c:pt>
                <c:pt idx="2958">
                  <c:v>59.180790465599998</c:v>
                </c:pt>
                <c:pt idx="2959">
                  <c:v>59.200790465600001</c:v>
                </c:pt>
                <c:pt idx="2960">
                  <c:v>59.220790465600004</c:v>
                </c:pt>
                <c:pt idx="2961">
                  <c:v>59.240790465599993</c:v>
                </c:pt>
                <c:pt idx="2962">
                  <c:v>59.260790465600003</c:v>
                </c:pt>
                <c:pt idx="2963">
                  <c:v>59.280790465599999</c:v>
                </c:pt>
                <c:pt idx="2964">
                  <c:v>59.300790465599974</c:v>
                </c:pt>
                <c:pt idx="2965">
                  <c:v>59.320790465599998</c:v>
                </c:pt>
                <c:pt idx="2966">
                  <c:v>59.340790465599966</c:v>
                </c:pt>
                <c:pt idx="2967">
                  <c:v>59.360790465599997</c:v>
                </c:pt>
                <c:pt idx="2968">
                  <c:v>59.380790465599965</c:v>
                </c:pt>
                <c:pt idx="2969">
                  <c:v>59.400790465599997</c:v>
                </c:pt>
                <c:pt idx="2970">
                  <c:v>59.420790465599993</c:v>
                </c:pt>
                <c:pt idx="2971">
                  <c:v>59.440790465599974</c:v>
                </c:pt>
                <c:pt idx="2972">
                  <c:v>59.460790465599999</c:v>
                </c:pt>
                <c:pt idx="2973">
                  <c:v>59.480790465599974</c:v>
                </c:pt>
                <c:pt idx="2974">
                  <c:v>59.500790465599998</c:v>
                </c:pt>
                <c:pt idx="2975">
                  <c:v>59.520790465600001</c:v>
                </c:pt>
                <c:pt idx="2976">
                  <c:v>59.540790465599997</c:v>
                </c:pt>
                <c:pt idx="2977">
                  <c:v>59.560790465599993</c:v>
                </c:pt>
                <c:pt idx="2978">
                  <c:v>59.580790465599975</c:v>
                </c:pt>
                <c:pt idx="2979">
                  <c:v>59.600790465599999</c:v>
                </c:pt>
                <c:pt idx="2980">
                  <c:v>59.620790465600003</c:v>
                </c:pt>
                <c:pt idx="2981">
                  <c:v>59.640790465599999</c:v>
                </c:pt>
                <c:pt idx="2982">
                  <c:v>59.660790465600002</c:v>
                </c:pt>
                <c:pt idx="2983">
                  <c:v>59.680790465599998</c:v>
                </c:pt>
                <c:pt idx="2984">
                  <c:v>59.700790465600001</c:v>
                </c:pt>
                <c:pt idx="2985">
                  <c:v>59.720790465600004</c:v>
                </c:pt>
                <c:pt idx="2986">
                  <c:v>59.740790465599993</c:v>
                </c:pt>
                <c:pt idx="2987">
                  <c:v>59.760790465600003</c:v>
                </c:pt>
                <c:pt idx="2988">
                  <c:v>59.780790465599999</c:v>
                </c:pt>
                <c:pt idx="2989">
                  <c:v>59.800790465599974</c:v>
                </c:pt>
                <c:pt idx="2990">
                  <c:v>59.820790465599998</c:v>
                </c:pt>
                <c:pt idx="2991">
                  <c:v>59.840790465599966</c:v>
                </c:pt>
                <c:pt idx="2992">
                  <c:v>59.860790465599997</c:v>
                </c:pt>
                <c:pt idx="2993">
                  <c:v>59.880790465599965</c:v>
                </c:pt>
                <c:pt idx="2994">
                  <c:v>59.900790465599997</c:v>
                </c:pt>
                <c:pt idx="2995">
                  <c:v>59.920790465599993</c:v>
                </c:pt>
                <c:pt idx="2996">
                  <c:v>59.940790465599974</c:v>
                </c:pt>
                <c:pt idx="2997">
                  <c:v>59.960790465599999</c:v>
                </c:pt>
                <c:pt idx="2998">
                  <c:v>59.980790465599974</c:v>
                </c:pt>
                <c:pt idx="2999">
                  <c:v>60.000790465599998</c:v>
                </c:pt>
                <c:pt idx="3000">
                  <c:v>60.020790465600001</c:v>
                </c:pt>
                <c:pt idx="3001">
                  <c:v>60.040790465599997</c:v>
                </c:pt>
                <c:pt idx="3002">
                  <c:v>60.060790465599993</c:v>
                </c:pt>
                <c:pt idx="3003">
                  <c:v>60.080790465599975</c:v>
                </c:pt>
                <c:pt idx="3004">
                  <c:v>60.100790465599999</c:v>
                </c:pt>
                <c:pt idx="3005">
                  <c:v>60.120790465600003</c:v>
                </c:pt>
                <c:pt idx="3006">
                  <c:v>60.140790465599999</c:v>
                </c:pt>
                <c:pt idx="3007">
                  <c:v>60.160790465600002</c:v>
                </c:pt>
                <c:pt idx="3008">
                  <c:v>60.180790465599998</c:v>
                </c:pt>
                <c:pt idx="3009">
                  <c:v>60.200790465600001</c:v>
                </c:pt>
                <c:pt idx="3010">
                  <c:v>60.220790465600004</c:v>
                </c:pt>
                <c:pt idx="3011">
                  <c:v>60.240790465599993</c:v>
                </c:pt>
                <c:pt idx="3012">
                  <c:v>60.260790465600003</c:v>
                </c:pt>
                <c:pt idx="3013">
                  <c:v>60.280790465599999</c:v>
                </c:pt>
                <c:pt idx="3014">
                  <c:v>60.300790465599974</c:v>
                </c:pt>
                <c:pt idx="3015">
                  <c:v>60.320790465599998</c:v>
                </c:pt>
                <c:pt idx="3016">
                  <c:v>60.340790465599966</c:v>
                </c:pt>
                <c:pt idx="3017">
                  <c:v>60.360790465599997</c:v>
                </c:pt>
                <c:pt idx="3018">
                  <c:v>60.380790465599965</c:v>
                </c:pt>
                <c:pt idx="3019">
                  <c:v>60.400790465599997</c:v>
                </c:pt>
                <c:pt idx="3020">
                  <c:v>60.420790465599993</c:v>
                </c:pt>
                <c:pt idx="3021">
                  <c:v>60.440790465599974</c:v>
                </c:pt>
                <c:pt idx="3022">
                  <c:v>60.460790465599999</c:v>
                </c:pt>
                <c:pt idx="3023">
                  <c:v>60.480790465599974</c:v>
                </c:pt>
                <c:pt idx="3024">
                  <c:v>60.500790465599998</c:v>
                </c:pt>
                <c:pt idx="3025">
                  <c:v>60.520790465600001</c:v>
                </c:pt>
                <c:pt idx="3026">
                  <c:v>60.540790465599997</c:v>
                </c:pt>
                <c:pt idx="3027">
                  <c:v>60.560790465599993</c:v>
                </c:pt>
                <c:pt idx="3028">
                  <c:v>60.580790465599975</c:v>
                </c:pt>
                <c:pt idx="3029">
                  <c:v>60.600790465599999</c:v>
                </c:pt>
                <c:pt idx="3030">
                  <c:v>60.620790465600003</c:v>
                </c:pt>
                <c:pt idx="3031">
                  <c:v>60.640790465599999</c:v>
                </c:pt>
                <c:pt idx="3032">
                  <c:v>60.660790465600002</c:v>
                </c:pt>
                <c:pt idx="3033">
                  <c:v>60.680790465599998</c:v>
                </c:pt>
                <c:pt idx="3034">
                  <c:v>60.700790465600001</c:v>
                </c:pt>
                <c:pt idx="3035">
                  <c:v>60.720790465600004</c:v>
                </c:pt>
                <c:pt idx="3036">
                  <c:v>60.740790465599993</c:v>
                </c:pt>
                <c:pt idx="3037">
                  <c:v>60.760790465600003</c:v>
                </c:pt>
                <c:pt idx="3038">
                  <c:v>60.780790465599999</c:v>
                </c:pt>
                <c:pt idx="3039">
                  <c:v>60.800790465599974</c:v>
                </c:pt>
                <c:pt idx="3040">
                  <c:v>60.820790465599998</c:v>
                </c:pt>
                <c:pt idx="3041">
                  <c:v>60.840790465599966</c:v>
                </c:pt>
                <c:pt idx="3042">
                  <c:v>60.860790465599997</c:v>
                </c:pt>
                <c:pt idx="3043">
                  <c:v>60.880790465599965</c:v>
                </c:pt>
                <c:pt idx="3044">
                  <c:v>60.900790465599997</c:v>
                </c:pt>
                <c:pt idx="3045">
                  <c:v>60.920790465599993</c:v>
                </c:pt>
                <c:pt idx="3046">
                  <c:v>60.940790465599974</c:v>
                </c:pt>
                <c:pt idx="3047">
                  <c:v>60.960790465599999</c:v>
                </c:pt>
                <c:pt idx="3048">
                  <c:v>60.980790465599974</c:v>
                </c:pt>
                <c:pt idx="3049">
                  <c:v>61.000790465599998</c:v>
                </c:pt>
                <c:pt idx="3050">
                  <c:v>61.020790465600001</c:v>
                </c:pt>
                <c:pt idx="3051">
                  <c:v>61.040790465599997</c:v>
                </c:pt>
                <c:pt idx="3052">
                  <c:v>61.060790465599993</c:v>
                </c:pt>
                <c:pt idx="3053">
                  <c:v>61.080790465599975</c:v>
                </c:pt>
                <c:pt idx="3054">
                  <c:v>61.100790465599999</c:v>
                </c:pt>
                <c:pt idx="3055">
                  <c:v>61.120790465600003</c:v>
                </c:pt>
                <c:pt idx="3056">
                  <c:v>61.140790465599999</c:v>
                </c:pt>
                <c:pt idx="3057">
                  <c:v>61.160790465600002</c:v>
                </c:pt>
                <c:pt idx="3058">
                  <c:v>61.180790465599998</c:v>
                </c:pt>
                <c:pt idx="3059">
                  <c:v>61.200790465600001</c:v>
                </c:pt>
                <c:pt idx="3060">
                  <c:v>61.220790465600004</c:v>
                </c:pt>
                <c:pt idx="3061">
                  <c:v>61.240790465599993</c:v>
                </c:pt>
                <c:pt idx="3062">
                  <c:v>61.260790465600003</c:v>
                </c:pt>
                <c:pt idx="3063">
                  <c:v>61.280790465599999</c:v>
                </c:pt>
                <c:pt idx="3064">
                  <c:v>61.300790465599974</c:v>
                </c:pt>
                <c:pt idx="3065">
                  <c:v>61.320790465599998</c:v>
                </c:pt>
                <c:pt idx="3066">
                  <c:v>61.340790465599966</c:v>
                </c:pt>
                <c:pt idx="3067">
                  <c:v>61.360790465599997</c:v>
                </c:pt>
                <c:pt idx="3068">
                  <c:v>61.380790465599965</c:v>
                </c:pt>
                <c:pt idx="3069">
                  <c:v>61.400790465599997</c:v>
                </c:pt>
                <c:pt idx="3070">
                  <c:v>61.420790465599993</c:v>
                </c:pt>
                <c:pt idx="3071">
                  <c:v>61.440790465599974</c:v>
                </c:pt>
                <c:pt idx="3072">
                  <c:v>61.460790465599999</c:v>
                </c:pt>
                <c:pt idx="3073">
                  <c:v>61.480790465599974</c:v>
                </c:pt>
                <c:pt idx="3074">
                  <c:v>61.500790465599998</c:v>
                </c:pt>
                <c:pt idx="3075">
                  <c:v>61.520790465600001</c:v>
                </c:pt>
                <c:pt idx="3076">
                  <c:v>61.540790465599997</c:v>
                </c:pt>
                <c:pt idx="3077">
                  <c:v>61.560790465599993</c:v>
                </c:pt>
                <c:pt idx="3078">
                  <c:v>61.580790465599975</c:v>
                </c:pt>
                <c:pt idx="3079">
                  <c:v>61.600790465599999</c:v>
                </c:pt>
                <c:pt idx="3080">
                  <c:v>61.620790465600003</c:v>
                </c:pt>
                <c:pt idx="3081">
                  <c:v>61.640790465599999</c:v>
                </c:pt>
                <c:pt idx="3082">
                  <c:v>61.660790465600002</c:v>
                </c:pt>
                <c:pt idx="3083">
                  <c:v>61.680790465599998</c:v>
                </c:pt>
                <c:pt idx="3084">
                  <c:v>61.700790465600001</c:v>
                </c:pt>
                <c:pt idx="3085">
                  <c:v>61.720790465600004</c:v>
                </c:pt>
                <c:pt idx="3086">
                  <c:v>61.740790465599993</c:v>
                </c:pt>
                <c:pt idx="3087">
                  <c:v>61.760790465600003</c:v>
                </c:pt>
                <c:pt idx="3088">
                  <c:v>61.780790465599999</c:v>
                </c:pt>
                <c:pt idx="3089">
                  <c:v>61.800790465599974</c:v>
                </c:pt>
                <c:pt idx="3090">
                  <c:v>61.820790465599998</c:v>
                </c:pt>
                <c:pt idx="3091">
                  <c:v>61.840790465599966</c:v>
                </c:pt>
                <c:pt idx="3092">
                  <c:v>61.860790465599997</c:v>
                </c:pt>
                <c:pt idx="3093">
                  <c:v>61.880790465599965</c:v>
                </c:pt>
                <c:pt idx="3094">
                  <c:v>61.900790465599997</c:v>
                </c:pt>
                <c:pt idx="3095">
                  <c:v>61.920790465599993</c:v>
                </c:pt>
                <c:pt idx="3096">
                  <c:v>61.940790465599974</c:v>
                </c:pt>
                <c:pt idx="3097">
                  <c:v>61.960790465599999</c:v>
                </c:pt>
                <c:pt idx="3098">
                  <c:v>61.980790465599974</c:v>
                </c:pt>
                <c:pt idx="3099">
                  <c:v>62.000790465599998</c:v>
                </c:pt>
                <c:pt idx="3100">
                  <c:v>62.020790465600001</c:v>
                </c:pt>
                <c:pt idx="3101">
                  <c:v>62.040790465599997</c:v>
                </c:pt>
                <c:pt idx="3102">
                  <c:v>62.060790465599993</c:v>
                </c:pt>
                <c:pt idx="3103">
                  <c:v>62.080790465599975</c:v>
                </c:pt>
                <c:pt idx="3104">
                  <c:v>62.100790465599999</c:v>
                </c:pt>
                <c:pt idx="3105">
                  <c:v>62.120790465600003</c:v>
                </c:pt>
                <c:pt idx="3106">
                  <c:v>62.140790465599999</c:v>
                </c:pt>
                <c:pt idx="3107">
                  <c:v>62.160790465600002</c:v>
                </c:pt>
                <c:pt idx="3108">
                  <c:v>62.180790465599998</c:v>
                </c:pt>
                <c:pt idx="3109">
                  <c:v>62.200790465600001</c:v>
                </c:pt>
                <c:pt idx="3110">
                  <c:v>62.220790465600004</c:v>
                </c:pt>
                <c:pt idx="3111">
                  <c:v>62.240790465599993</c:v>
                </c:pt>
                <c:pt idx="3112">
                  <c:v>62.260790465600003</c:v>
                </c:pt>
                <c:pt idx="3113">
                  <c:v>62.280790465599999</c:v>
                </c:pt>
                <c:pt idx="3114">
                  <c:v>62.300790465599974</c:v>
                </c:pt>
                <c:pt idx="3115">
                  <c:v>62.320790465599998</c:v>
                </c:pt>
                <c:pt idx="3116">
                  <c:v>62.340790465599966</c:v>
                </c:pt>
                <c:pt idx="3117">
                  <c:v>62.360790465599997</c:v>
                </c:pt>
                <c:pt idx="3118">
                  <c:v>62.380790465599965</c:v>
                </c:pt>
                <c:pt idx="3119">
                  <c:v>62.400790465599997</c:v>
                </c:pt>
                <c:pt idx="3120">
                  <c:v>62.420790465599993</c:v>
                </c:pt>
                <c:pt idx="3121">
                  <c:v>62.440790465599974</c:v>
                </c:pt>
                <c:pt idx="3122">
                  <c:v>62.460790465599999</c:v>
                </c:pt>
                <c:pt idx="3123">
                  <c:v>62.480790465599974</c:v>
                </c:pt>
                <c:pt idx="3124">
                  <c:v>62.500790465599998</c:v>
                </c:pt>
                <c:pt idx="3125">
                  <c:v>62.520790465600001</c:v>
                </c:pt>
                <c:pt idx="3126">
                  <c:v>62.540790465599997</c:v>
                </c:pt>
                <c:pt idx="3127">
                  <c:v>62.560790465599993</c:v>
                </c:pt>
                <c:pt idx="3128">
                  <c:v>62.580790465599975</c:v>
                </c:pt>
                <c:pt idx="3129">
                  <c:v>62.600790465599999</c:v>
                </c:pt>
                <c:pt idx="3130">
                  <c:v>62.620790465600003</c:v>
                </c:pt>
                <c:pt idx="3131">
                  <c:v>62.640790465599999</c:v>
                </c:pt>
                <c:pt idx="3132">
                  <c:v>62.660790465600002</c:v>
                </c:pt>
                <c:pt idx="3133">
                  <c:v>62.680790465599998</c:v>
                </c:pt>
                <c:pt idx="3134">
                  <c:v>62.700790465600001</c:v>
                </c:pt>
                <c:pt idx="3135">
                  <c:v>62.720790465600004</c:v>
                </c:pt>
                <c:pt idx="3136">
                  <c:v>62.740790465599993</c:v>
                </c:pt>
                <c:pt idx="3137">
                  <c:v>62.760790465600003</c:v>
                </c:pt>
                <c:pt idx="3138">
                  <c:v>62.780790465599999</c:v>
                </c:pt>
                <c:pt idx="3139">
                  <c:v>62.800790465599974</c:v>
                </c:pt>
                <c:pt idx="3140">
                  <c:v>62.820790465599998</c:v>
                </c:pt>
                <c:pt idx="3141">
                  <c:v>62.840790465599966</c:v>
                </c:pt>
                <c:pt idx="3142">
                  <c:v>62.860790465599997</c:v>
                </c:pt>
                <c:pt idx="3143">
                  <c:v>62.880790465599965</c:v>
                </c:pt>
                <c:pt idx="3144">
                  <c:v>62.900790465599997</c:v>
                </c:pt>
                <c:pt idx="3145">
                  <c:v>62.920790465599993</c:v>
                </c:pt>
                <c:pt idx="3146">
                  <c:v>62.940790465599974</c:v>
                </c:pt>
                <c:pt idx="3147">
                  <c:v>62.960790465599999</c:v>
                </c:pt>
                <c:pt idx="3148">
                  <c:v>62.980790465599974</c:v>
                </c:pt>
                <c:pt idx="3149">
                  <c:v>63.000790465599998</c:v>
                </c:pt>
                <c:pt idx="3150">
                  <c:v>63.020790465600001</c:v>
                </c:pt>
                <c:pt idx="3151">
                  <c:v>63.040790465599997</c:v>
                </c:pt>
                <c:pt idx="3152">
                  <c:v>63.060790465599993</c:v>
                </c:pt>
                <c:pt idx="3153">
                  <c:v>63.080790465599975</c:v>
                </c:pt>
                <c:pt idx="3154">
                  <c:v>63.100790465599999</c:v>
                </c:pt>
                <c:pt idx="3155">
                  <c:v>63.120790465600003</c:v>
                </c:pt>
                <c:pt idx="3156">
                  <c:v>63.140790465599999</c:v>
                </c:pt>
                <c:pt idx="3157">
                  <c:v>63.160790465600002</c:v>
                </c:pt>
                <c:pt idx="3158">
                  <c:v>63.180790465599998</c:v>
                </c:pt>
                <c:pt idx="3159">
                  <c:v>63.200790465600001</c:v>
                </c:pt>
                <c:pt idx="3160">
                  <c:v>63.220790465600004</c:v>
                </c:pt>
                <c:pt idx="3161">
                  <c:v>63.240790465599993</c:v>
                </c:pt>
                <c:pt idx="3162">
                  <c:v>63.260790465600003</c:v>
                </c:pt>
                <c:pt idx="3163">
                  <c:v>63.280790465599999</c:v>
                </c:pt>
                <c:pt idx="3164">
                  <c:v>63.300790465599974</c:v>
                </c:pt>
                <c:pt idx="3165">
                  <c:v>63.320790465599998</c:v>
                </c:pt>
                <c:pt idx="3166">
                  <c:v>63.340790465599966</c:v>
                </c:pt>
                <c:pt idx="3167">
                  <c:v>63.360790465599997</c:v>
                </c:pt>
                <c:pt idx="3168">
                  <c:v>63.380790465599965</c:v>
                </c:pt>
                <c:pt idx="3169">
                  <c:v>63.400790465599997</c:v>
                </c:pt>
                <c:pt idx="3170">
                  <c:v>63.420790465599993</c:v>
                </c:pt>
                <c:pt idx="3171">
                  <c:v>63.440790465599974</c:v>
                </c:pt>
                <c:pt idx="3172">
                  <c:v>63.460790465599999</c:v>
                </c:pt>
                <c:pt idx="3173">
                  <c:v>63.480790465599974</c:v>
                </c:pt>
                <c:pt idx="3174">
                  <c:v>63.500790465599998</c:v>
                </c:pt>
                <c:pt idx="3175">
                  <c:v>63.520790465600001</c:v>
                </c:pt>
                <c:pt idx="3176">
                  <c:v>63.540790465599997</c:v>
                </c:pt>
                <c:pt idx="3177">
                  <c:v>63.560790465599993</c:v>
                </c:pt>
                <c:pt idx="3178">
                  <c:v>63.580790465599975</c:v>
                </c:pt>
                <c:pt idx="3179">
                  <c:v>63.600790465599999</c:v>
                </c:pt>
                <c:pt idx="3180">
                  <c:v>63.620790465600003</c:v>
                </c:pt>
                <c:pt idx="3181">
                  <c:v>63.640790465599999</c:v>
                </c:pt>
                <c:pt idx="3182">
                  <c:v>63.660790465600002</c:v>
                </c:pt>
                <c:pt idx="3183">
                  <c:v>63.680790465599998</c:v>
                </c:pt>
                <c:pt idx="3184">
                  <c:v>63.700790465600001</c:v>
                </c:pt>
                <c:pt idx="3185">
                  <c:v>63.720790465600004</c:v>
                </c:pt>
                <c:pt idx="3186">
                  <c:v>63.740790465599993</c:v>
                </c:pt>
                <c:pt idx="3187">
                  <c:v>63.760790465600003</c:v>
                </c:pt>
                <c:pt idx="3188">
                  <c:v>63.780790465599999</c:v>
                </c:pt>
                <c:pt idx="3189">
                  <c:v>63.800790465599974</c:v>
                </c:pt>
                <c:pt idx="3190">
                  <c:v>63.820790465599998</c:v>
                </c:pt>
                <c:pt idx="3191">
                  <c:v>63.840790465599966</c:v>
                </c:pt>
                <c:pt idx="3192">
                  <c:v>63.860790465599997</c:v>
                </c:pt>
                <c:pt idx="3193">
                  <c:v>63.880790465599965</c:v>
                </c:pt>
                <c:pt idx="3194">
                  <c:v>63.900790465599997</c:v>
                </c:pt>
                <c:pt idx="3195">
                  <c:v>63.920790465599993</c:v>
                </c:pt>
                <c:pt idx="3196">
                  <c:v>63.940790465599974</c:v>
                </c:pt>
                <c:pt idx="3197">
                  <c:v>63.960790465599999</c:v>
                </c:pt>
                <c:pt idx="3198">
                  <c:v>63.980790465599974</c:v>
                </c:pt>
                <c:pt idx="3199">
                  <c:v>64.000790465600005</c:v>
                </c:pt>
                <c:pt idx="3200">
                  <c:v>64.020790465600001</c:v>
                </c:pt>
                <c:pt idx="3201">
                  <c:v>64.040790465599983</c:v>
                </c:pt>
                <c:pt idx="3202">
                  <c:v>64.060790465599979</c:v>
                </c:pt>
                <c:pt idx="3203">
                  <c:v>64.080790465600003</c:v>
                </c:pt>
                <c:pt idx="3204">
                  <c:v>64.100790465599943</c:v>
                </c:pt>
                <c:pt idx="3205">
                  <c:v>64.120790465599896</c:v>
                </c:pt>
                <c:pt idx="3206">
                  <c:v>64.140790465600006</c:v>
                </c:pt>
                <c:pt idx="3207">
                  <c:v>64.160790465600002</c:v>
                </c:pt>
                <c:pt idx="3208">
                  <c:v>64.180790465599941</c:v>
                </c:pt>
                <c:pt idx="3209">
                  <c:v>64.200790465599979</c:v>
                </c:pt>
                <c:pt idx="3210">
                  <c:v>64.220790465600004</c:v>
                </c:pt>
                <c:pt idx="3211">
                  <c:v>64.240790465600057</c:v>
                </c:pt>
                <c:pt idx="3212">
                  <c:v>64.260790465599982</c:v>
                </c:pt>
                <c:pt idx="3213">
                  <c:v>64.280790465600006</c:v>
                </c:pt>
                <c:pt idx="3214">
                  <c:v>64.300790465600002</c:v>
                </c:pt>
                <c:pt idx="3215">
                  <c:v>64.320790465599941</c:v>
                </c:pt>
                <c:pt idx="3216">
                  <c:v>64.34079046559998</c:v>
                </c:pt>
                <c:pt idx="3217">
                  <c:v>64.360790465600004</c:v>
                </c:pt>
                <c:pt idx="3218">
                  <c:v>64.380790465600001</c:v>
                </c:pt>
                <c:pt idx="3219">
                  <c:v>64.400790465599982</c:v>
                </c:pt>
                <c:pt idx="3220">
                  <c:v>64.420790465600007</c:v>
                </c:pt>
                <c:pt idx="3221">
                  <c:v>64.44079046560006</c:v>
                </c:pt>
                <c:pt idx="3222">
                  <c:v>64.460790465599999</c:v>
                </c:pt>
                <c:pt idx="3223">
                  <c:v>64.480790465599981</c:v>
                </c:pt>
                <c:pt idx="3224">
                  <c:v>64.500790465600005</c:v>
                </c:pt>
                <c:pt idx="3225">
                  <c:v>64.520790465600001</c:v>
                </c:pt>
                <c:pt idx="3226">
                  <c:v>64.540790465599983</c:v>
                </c:pt>
                <c:pt idx="3227">
                  <c:v>64.560790465599979</c:v>
                </c:pt>
                <c:pt idx="3228">
                  <c:v>64.580790465600003</c:v>
                </c:pt>
                <c:pt idx="3229">
                  <c:v>64.600790465599943</c:v>
                </c:pt>
                <c:pt idx="3230">
                  <c:v>64.620790465599896</c:v>
                </c:pt>
                <c:pt idx="3231">
                  <c:v>64.640790465600006</c:v>
                </c:pt>
                <c:pt idx="3232">
                  <c:v>64.660790465600002</c:v>
                </c:pt>
                <c:pt idx="3233">
                  <c:v>64.680790465599941</c:v>
                </c:pt>
                <c:pt idx="3234">
                  <c:v>64.700790465599979</c:v>
                </c:pt>
                <c:pt idx="3235">
                  <c:v>64.720790465600004</c:v>
                </c:pt>
                <c:pt idx="3236">
                  <c:v>64.740790465600057</c:v>
                </c:pt>
                <c:pt idx="3237">
                  <c:v>64.760790465599982</c:v>
                </c:pt>
                <c:pt idx="3238">
                  <c:v>64.780790465600006</c:v>
                </c:pt>
                <c:pt idx="3239">
                  <c:v>64.800790465600002</c:v>
                </c:pt>
                <c:pt idx="3240">
                  <c:v>64.820790465599941</c:v>
                </c:pt>
                <c:pt idx="3241">
                  <c:v>64.84079046559998</c:v>
                </c:pt>
                <c:pt idx="3242">
                  <c:v>64.860790465600004</c:v>
                </c:pt>
                <c:pt idx="3243">
                  <c:v>64.880790465600001</c:v>
                </c:pt>
                <c:pt idx="3244">
                  <c:v>64.900790465599982</c:v>
                </c:pt>
                <c:pt idx="3245">
                  <c:v>64.920790465600007</c:v>
                </c:pt>
                <c:pt idx="3246">
                  <c:v>64.94079046560006</c:v>
                </c:pt>
                <c:pt idx="3247">
                  <c:v>64.960790465599999</c:v>
                </c:pt>
                <c:pt idx="3248">
                  <c:v>64.980790465599981</c:v>
                </c:pt>
                <c:pt idx="3249">
                  <c:v>65.000790465600005</c:v>
                </c:pt>
                <c:pt idx="3250">
                  <c:v>65.020790465600001</c:v>
                </c:pt>
                <c:pt idx="3251">
                  <c:v>65.040790465599983</c:v>
                </c:pt>
                <c:pt idx="3252">
                  <c:v>65.060790465599979</c:v>
                </c:pt>
                <c:pt idx="3253">
                  <c:v>65.080790465600003</c:v>
                </c:pt>
                <c:pt idx="3254">
                  <c:v>65.100790465599943</c:v>
                </c:pt>
                <c:pt idx="3255">
                  <c:v>65.120790465599896</c:v>
                </c:pt>
                <c:pt idx="3256">
                  <c:v>65.140790465600006</c:v>
                </c:pt>
                <c:pt idx="3257">
                  <c:v>65.160790465600002</c:v>
                </c:pt>
                <c:pt idx="3258">
                  <c:v>65.180790465599941</c:v>
                </c:pt>
                <c:pt idx="3259">
                  <c:v>65.200790465599979</c:v>
                </c:pt>
                <c:pt idx="3260">
                  <c:v>65.220790465600004</c:v>
                </c:pt>
                <c:pt idx="3261">
                  <c:v>65.240790465600057</c:v>
                </c:pt>
                <c:pt idx="3262">
                  <c:v>65.260790465599982</c:v>
                </c:pt>
                <c:pt idx="3263">
                  <c:v>65.280790465600006</c:v>
                </c:pt>
                <c:pt idx="3264">
                  <c:v>65.300790465600002</c:v>
                </c:pt>
                <c:pt idx="3265">
                  <c:v>65.320790465599941</c:v>
                </c:pt>
                <c:pt idx="3266">
                  <c:v>65.34079046559998</c:v>
                </c:pt>
                <c:pt idx="3267">
                  <c:v>65.360790465600004</c:v>
                </c:pt>
                <c:pt idx="3268">
                  <c:v>65.380790465600001</c:v>
                </c:pt>
                <c:pt idx="3269">
                  <c:v>65.400790465599982</c:v>
                </c:pt>
                <c:pt idx="3270">
                  <c:v>65.420790465600007</c:v>
                </c:pt>
                <c:pt idx="3271">
                  <c:v>65.44079046560006</c:v>
                </c:pt>
                <c:pt idx="3272">
                  <c:v>65.460790465599999</c:v>
                </c:pt>
                <c:pt idx="3273">
                  <c:v>65.480790465599981</c:v>
                </c:pt>
                <c:pt idx="3274">
                  <c:v>65.500790465600005</c:v>
                </c:pt>
                <c:pt idx="3275">
                  <c:v>65.520790465600001</c:v>
                </c:pt>
                <c:pt idx="3276">
                  <c:v>65.540790465599983</c:v>
                </c:pt>
                <c:pt idx="3277">
                  <c:v>65.560790465599979</c:v>
                </c:pt>
                <c:pt idx="3278">
                  <c:v>65.580790465600003</c:v>
                </c:pt>
                <c:pt idx="3279">
                  <c:v>65.600790465599943</c:v>
                </c:pt>
                <c:pt idx="3280">
                  <c:v>65.620790465599896</c:v>
                </c:pt>
                <c:pt idx="3281">
                  <c:v>65.640790465600006</c:v>
                </c:pt>
                <c:pt idx="3282">
                  <c:v>65.660790465600002</c:v>
                </c:pt>
                <c:pt idx="3283">
                  <c:v>65.680790465599941</c:v>
                </c:pt>
                <c:pt idx="3284">
                  <c:v>65.700790465599979</c:v>
                </c:pt>
                <c:pt idx="3285">
                  <c:v>65.720790465600004</c:v>
                </c:pt>
                <c:pt idx="3286">
                  <c:v>65.740790465600057</c:v>
                </c:pt>
                <c:pt idx="3287">
                  <c:v>65.760790465599982</c:v>
                </c:pt>
                <c:pt idx="3288">
                  <c:v>65.780790465600006</c:v>
                </c:pt>
                <c:pt idx="3289">
                  <c:v>65.800790465600002</c:v>
                </c:pt>
                <c:pt idx="3290">
                  <c:v>65.820790465599941</c:v>
                </c:pt>
                <c:pt idx="3291">
                  <c:v>65.84079046559998</c:v>
                </c:pt>
                <c:pt idx="3292">
                  <c:v>65.860790465600004</c:v>
                </c:pt>
                <c:pt idx="3293">
                  <c:v>65.880790465600001</c:v>
                </c:pt>
                <c:pt idx="3294">
                  <c:v>65.900790465599982</c:v>
                </c:pt>
                <c:pt idx="3295">
                  <c:v>65.920790465600007</c:v>
                </c:pt>
                <c:pt idx="3296">
                  <c:v>65.94079046560006</c:v>
                </c:pt>
                <c:pt idx="3297">
                  <c:v>65.960790465599999</c:v>
                </c:pt>
                <c:pt idx="3298">
                  <c:v>65.980790465599981</c:v>
                </c:pt>
                <c:pt idx="3299">
                  <c:v>66.000790465600005</c:v>
                </c:pt>
                <c:pt idx="3300">
                  <c:v>66.020790465600001</c:v>
                </c:pt>
                <c:pt idx="3301">
                  <c:v>66.040790465599983</c:v>
                </c:pt>
                <c:pt idx="3302">
                  <c:v>66.060790465599979</c:v>
                </c:pt>
                <c:pt idx="3303">
                  <c:v>66.080790465600003</c:v>
                </c:pt>
                <c:pt idx="3304">
                  <c:v>66.100790465599943</c:v>
                </c:pt>
                <c:pt idx="3305">
                  <c:v>66.120790465599896</c:v>
                </c:pt>
                <c:pt idx="3306">
                  <c:v>66.140790465600006</c:v>
                </c:pt>
                <c:pt idx="3307">
                  <c:v>66.160790465600002</c:v>
                </c:pt>
                <c:pt idx="3308">
                  <c:v>66.180790465599941</c:v>
                </c:pt>
                <c:pt idx="3309">
                  <c:v>66.200790465599979</c:v>
                </c:pt>
                <c:pt idx="3310">
                  <c:v>66.220790465600004</c:v>
                </c:pt>
                <c:pt idx="3311">
                  <c:v>66.240790465600057</c:v>
                </c:pt>
                <c:pt idx="3312">
                  <c:v>66.260790465599982</c:v>
                </c:pt>
                <c:pt idx="3313">
                  <c:v>66.280790465600006</c:v>
                </c:pt>
                <c:pt idx="3314">
                  <c:v>66.300790465600002</c:v>
                </c:pt>
                <c:pt idx="3315">
                  <c:v>66.320790465599941</c:v>
                </c:pt>
                <c:pt idx="3316">
                  <c:v>66.34079046559998</c:v>
                </c:pt>
                <c:pt idx="3317">
                  <c:v>66.360790465600004</c:v>
                </c:pt>
                <c:pt idx="3318">
                  <c:v>66.380790465600001</c:v>
                </c:pt>
                <c:pt idx="3319">
                  <c:v>66.400790465599982</c:v>
                </c:pt>
                <c:pt idx="3320">
                  <c:v>66.420790465600007</c:v>
                </c:pt>
                <c:pt idx="3321">
                  <c:v>66.44079046560006</c:v>
                </c:pt>
                <c:pt idx="3322">
                  <c:v>66.460790465599999</c:v>
                </c:pt>
                <c:pt idx="3323">
                  <c:v>66.480790465599981</c:v>
                </c:pt>
                <c:pt idx="3324">
                  <c:v>66.500790465600005</c:v>
                </c:pt>
                <c:pt idx="3325">
                  <c:v>66.520790465600001</c:v>
                </c:pt>
                <c:pt idx="3326">
                  <c:v>66.540790465599983</c:v>
                </c:pt>
                <c:pt idx="3327">
                  <c:v>66.560790465599979</c:v>
                </c:pt>
                <c:pt idx="3328">
                  <c:v>66.580790465600003</c:v>
                </c:pt>
                <c:pt idx="3329">
                  <c:v>66.600790465599943</c:v>
                </c:pt>
                <c:pt idx="3330">
                  <c:v>66.620790465599896</c:v>
                </c:pt>
                <c:pt idx="3331">
                  <c:v>66.640790465600006</c:v>
                </c:pt>
                <c:pt idx="3332">
                  <c:v>66.660790465600002</c:v>
                </c:pt>
                <c:pt idx="3333">
                  <c:v>66.680790465599941</c:v>
                </c:pt>
                <c:pt idx="3334">
                  <c:v>66.700790465599979</c:v>
                </c:pt>
                <c:pt idx="3335">
                  <c:v>66.720790465600004</c:v>
                </c:pt>
                <c:pt idx="3336">
                  <c:v>66.740790465600057</c:v>
                </c:pt>
                <c:pt idx="3337">
                  <c:v>66.760790465599982</c:v>
                </c:pt>
                <c:pt idx="3338">
                  <c:v>66.780790465600006</c:v>
                </c:pt>
                <c:pt idx="3339">
                  <c:v>66.800790465600002</c:v>
                </c:pt>
                <c:pt idx="3340">
                  <c:v>66.820790465599941</c:v>
                </c:pt>
                <c:pt idx="3341">
                  <c:v>66.84079046559998</c:v>
                </c:pt>
                <c:pt idx="3342">
                  <c:v>66.860790465600004</c:v>
                </c:pt>
                <c:pt idx="3343">
                  <c:v>66.880790465600001</c:v>
                </c:pt>
                <c:pt idx="3344">
                  <c:v>66.900790465599982</c:v>
                </c:pt>
                <c:pt idx="3345">
                  <c:v>66.920790465600007</c:v>
                </c:pt>
                <c:pt idx="3346">
                  <c:v>66.94079046560006</c:v>
                </c:pt>
                <c:pt idx="3347">
                  <c:v>66.960790465599999</c:v>
                </c:pt>
                <c:pt idx="3348">
                  <c:v>66.980790465599981</c:v>
                </c:pt>
                <c:pt idx="3349">
                  <c:v>67.000790465600005</c:v>
                </c:pt>
                <c:pt idx="3350">
                  <c:v>67.020790465600001</c:v>
                </c:pt>
                <c:pt idx="3351">
                  <c:v>67.040790465599983</c:v>
                </c:pt>
                <c:pt idx="3352">
                  <c:v>67.060790465599979</c:v>
                </c:pt>
                <c:pt idx="3353">
                  <c:v>67.080790465600003</c:v>
                </c:pt>
                <c:pt idx="3354">
                  <c:v>67.100790465599943</c:v>
                </c:pt>
                <c:pt idx="3355">
                  <c:v>67.120790465599896</c:v>
                </c:pt>
                <c:pt idx="3356">
                  <c:v>67.140790465600006</c:v>
                </c:pt>
                <c:pt idx="3357">
                  <c:v>67.160790465600002</c:v>
                </c:pt>
                <c:pt idx="3358">
                  <c:v>67.180790465599941</c:v>
                </c:pt>
                <c:pt idx="3359">
                  <c:v>67.200790465599979</c:v>
                </c:pt>
                <c:pt idx="3360">
                  <c:v>67.220790465600004</c:v>
                </c:pt>
                <c:pt idx="3361">
                  <c:v>67.240790465600057</c:v>
                </c:pt>
                <c:pt idx="3362">
                  <c:v>67.260790465599982</c:v>
                </c:pt>
                <c:pt idx="3363">
                  <c:v>67.280790465600006</c:v>
                </c:pt>
                <c:pt idx="3364">
                  <c:v>67.300790465600002</c:v>
                </c:pt>
                <c:pt idx="3365">
                  <c:v>67.320790465599941</c:v>
                </c:pt>
                <c:pt idx="3366">
                  <c:v>67.34079046559998</c:v>
                </c:pt>
                <c:pt idx="3367">
                  <c:v>67.360790465600004</c:v>
                </c:pt>
                <c:pt idx="3368">
                  <c:v>67.380790465600001</c:v>
                </c:pt>
                <c:pt idx="3369">
                  <c:v>67.400790465599982</c:v>
                </c:pt>
                <c:pt idx="3370">
                  <c:v>67.420790465600007</c:v>
                </c:pt>
                <c:pt idx="3371">
                  <c:v>67.44079046560006</c:v>
                </c:pt>
                <c:pt idx="3372">
                  <c:v>67.460790465599999</c:v>
                </c:pt>
                <c:pt idx="3373">
                  <c:v>67.480790465599981</c:v>
                </c:pt>
                <c:pt idx="3374">
                  <c:v>67.500790465600005</c:v>
                </c:pt>
                <c:pt idx="3375">
                  <c:v>67.520790465600001</c:v>
                </c:pt>
                <c:pt idx="3376">
                  <c:v>67.540790465599983</c:v>
                </c:pt>
                <c:pt idx="3377">
                  <c:v>67.560790465599979</c:v>
                </c:pt>
                <c:pt idx="3378">
                  <c:v>67.580790465600003</c:v>
                </c:pt>
                <c:pt idx="3379">
                  <c:v>67.600790465599943</c:v>
                </c:pt>
                <c:pt idx="3380">
                  <c:v>67.620790465599896</c:v>
                </c:pt>
                <c:pt idx="3381">
                  <c:v>67.640790465600006</c:v>
                </c:pt>
                <c:pt idx="3382">
                  <c:v>67.660790465600002</c:v>
                </c:pt>
                <c:pt idx="3383">
                  <c:v>67.680790465599941</c:v>
                </c:pt>
                <c:pt idx="3384">
                  <c:v>67.700790465599979</c:v>
                </c:pt>
                <c:pt idx="3385">
                  <c:v>67.720790465600004</c:v>
                </c:pt>
                <c:pt idx="3386">
                  <c:v>67.740790465600057</c:v>
                </c:pt>
                <c:pt idx="3387">
                  <c:v>67.760790465599982</c:v>
                </c:pt>
                <c:pt idx="3388">
                  <c:v>67.780790465600006</c:v>
                </c:pt>
                <c:pt idx="3389">
                  <c:v>67.800790465600002</c:v>
                </c:pt>
                <c:pt idx="3390">
                  <c:v>67.820790465599941</c:v>
                </c:pt>
                <c:pt idx="3391">
                  <c:v>67.84079046559998</c:v>
                </c:pt>
                <c:pt idx="3392">
                  <c:v>67.860790465600004</c:v>
                </c:pt>
                <c:pt idx="3393">
                  <c:v>67.880790465600001</c:v>
                </c:pt>
                <c:pt idx="3394">
                  <c:v>67.900790465599982</c:v>
                </c:pt>
                <c:pt idx="3395">
                  <c:v>67.920790465600007</c:v>
                </c:pt>
                <c:pt idx="3396">
                  <c:v>67.94079046560006</c:v>
                </c:pt>
                <c:pt idx="3397">
                  <c:v>67.960790465599999</c:v>
                </c:pt>
                <c:pt idx="3398">
                  <c:v>67.980790465599981</c:v>
                </c:pt>
                <c:pt idx="3399">
                  <c:v>68.000790465600005</c:v>
                </c:pt>
                <c:pt idx="3400">
                  <c:v>68.020790465600001</c:v>
                </c:pt>
                <c:pt idx="3401">
                  <c:v>68.040790465599983</c:v>
                </c:pt>
                <c:pt idx="3402">
                  <c:v>68.060790465599979</c:v>
                </c:pt>
                <c:pt idx="3403">
                  <c:v>68.080790465600003</c:v>
                </c:pt>
                <c:pt idx="3404">
                  <c:v>68.100790465599943</c:v>
                </c:pt>
                <c:pt idx="3405">
                  <c:v>68.120790465599896</c:v>
                </c:pt>
                <c:pt idx="3406">
                  <c:v>68.140790465600006</c:v>
                </c:pt>
                <c:pt idx="3407">
                  <c:v>68.160790465600002</c:v>
                </c:pt>
                <c:pt idx="3408">
                  <c:v>68.180790465599941</c:v>
                </c:pt>
                <c:pt idx="3409">
                  <c:v>68.200790465599979</c:v>
                </c:pt>
                <c:pt idx="3410">
                  <c:v>68.220790465600004</c:v>
                </c:pt>
                <c:pt idx="3411">
                  <c:v>68.240790465600057</c:v>
                </c:pt>
                <c:pt idx="3412">
                  <c:v>68.260790465599982</c:v>
                </c:pt>
                <c:pt idx="3413">
                  <c:v>68.280790465600006</c:v>
                </c:pt>
                <c:pt idx="3414">
                  <c:v>68.300790465600002</c:v>
                </c:pt>
                <c:pt idx="3415">
                  <c:v>68.320790465599941</c:v>
                </c:pt>
                <c:pt idx="3416">
                  <c:v>68.34079046559998</c:v>
                </c:pt>
                <c:pt idx="3417">
                  <c:v>68.360790465600004</c:v>
                </c:pt>
                <c:pt idx="3418">
                  <c:v>68.380790465600001</c:v>
                </c:pt>
                <c:pt idx="3419">
                  <c:v>68.400790465599982</c:v>
                </c:pt>
                <c:pt idx="3420">
                  <c:v>68.420790465600007</c:v>
                </c:pt>
                <c:pt idx="3421">
                  <c:v>68.44079046560006</c:v>
                </c:pt>
                <c:pt idx="3422">
                  <c:v>68.460790465599999</c:v>
                </c:pt>
                <c:pt idx="3423">
                  <c:v>68.480790465599981</c:v>
                </c:pt>
                <c:pt idx="3424">
                  <c:v>68.500790465600005</c:v>
                </c:pt>
                <c:pt idx="3425">
                  <c:v>68.520790465600001</c:v>
                </c:pt>
                <c:pt idx="3426">
                  <c:v>68.540790465599983</c:v>
                </c:pt>
                <c:pt idx="3427">
                  <c:v>68.560790465599979</c:v>
                </c:pt>
                <c:pt idx="3428">
                  <c:v>68.580790465600003</c:v>
                </c:pt>
                <c:pt idx="3429">
                  <c:v>68.600790465599943</c:v>
                </c:pt>
                <c:pt idx="3430">
                  <c:v>68.620790465599896</c:v>
                </c:pt>
                <c:pt idx="3431">
                  <c:v>68.640790465600006</c:v>
                </c:pt>
                <c:pt idx="3432">
                  <c:v>68.660790465600002</c:v>
                </c:pt>
                <c:pt idx="3433">
                  <c:v>68.680790465599941</c:v>
                </c:pt>
                <c:pt idx="3434">
                  <c:v>68.700790465599979</c:v>
                </c:pt>
                <c:pt idx="3435">
                  <c:v>68.720790465600004</c:v>
                </c:pt>
                <c:pt idx="3436">
                  <c:v>68.740790465600057</c:v>
                </c:pt>
                <c:pt idx="3437">
                  <c:v>68.760790465599982</c:v>
                </c:pt>
                <c:pt idx="3438">
                  <c:v>68.780790465600006</c:v>
                </c:pt>
                <c:pt idx="3439">
                  <c:v>68.800790465600002</c:v>
                </c:pt>
                <c:pt idx="3440">
                  <c:v>68.820790465599941</c:v>
                </c:pt>
                <c:pt idx="3441">
                  <c:v>68.84079046559998</c:v>
                </c:pt>
                <c:pt idx="3442">
                  <c:v>68.860790465600004</c:v>
                </c:pt>
                <c:pt idx="3443">
                  <c:v>68.880790465600001</c:v>
                </c:pt>
                <c:pt idx="3444">
                  <c:v>68.900790465599982</c:v>
                </c:pt>
                <c:pt idx="3445">
                  <c:v>68.920790465600007</c:v>
                </c:pt>
                <c:pt idx="3446">
                  <c:v>68.94079046560006</c:v>
                </c:pt>
                <c:pt idx="3447">
                  <c:v>68.960790465599999</c:v>
                </c:pt>
                <c:pt idx="3448">
                  <c:v>68.980790465599981</c:v>
                </c:pt>
                <c:pt idx="3449">
                  <c:v>69.000790465600005</c:v>
                </c:pt>
                <c:pt idx="3450">
                  <c:v>69.020790465600001</c:v>
                </c:pt>
                <c:pt idx="3451">
                  <c:v>69.040790465599983</c:v>
                </c:pt>
                <c:pt idx="3452">
                  <c:v>69.060790465599979</c:v>
                </c:pt>
                <c:pt idx="3453">
                  <c:v>69.080790465600003</c:v>
                </c:pt>
                <c:pt idx="3454">
                  <c:v>69.100790465599943</c:v>
                </c:pt>
                <c:pt idx="3455">
                  <c:v>69.120790465599896</c:v>
                </c:pt>
                <c:pt idx="3456">
                  <c:v>69.140790465600006</c:v>
                </c:pt>
                <c:pt idx="3457">
                  <c:v>69.160790465600002</c:v>
                </c:pt>
                <c:pt idx="3458">
                  <c:v>69.180790465599941</c:v>
                </c:pt>
                <c:pt idx="3459">
                  <c:v>69.200790465599979</c:v>
                </c:pt>
                <c:pt idx="3460">
                  <c:v>69.220790465600004</c:v>
                </c:pt>
                <c:pt idx="3461">
                  <c:v>69.240790465600057</c:v>
                </c:pt>
                <c:pt idx="3462">
                  <c:v>69.260790465599982</c:v>
                </c:pt>
                <c:pt idx="3463">
                  <c:v>69.280790465600006</c:v>
                </c:pt>
                <c:pt idx="3464">
                  <c:v>69.300790465600002</c:v>
                </c:pt>
                <c:pt idx="3465">
                  <c:v>69.320790465599941</c:v>
                </c:pt>
                <c:pt idx="3466">
                  <c:v>69.34079046559998</c:v>
                </c:pt>
                <c:pt idx="3467">
                  <c:v>69.360790465600004</c:v>
                </c:pt>
                <c:pt idx="3468">
                  <c:v>69.380790465600001</c:v>
                </c:pt>
                <c:pt idx="3469">
                  <c:v>69.400790465599982</c:v>
                </c:pt>
                <c:pt idx="3470">
                  <c:v>69.420790465600007</c:v>
                </c:pt>
                <c:pt idx="3471">
                  <c:v>69.44079046560006</c:v>
                </c:pt>
                <c:pt idx="3472">
                  <c:v>69.460790465599999</c:v>
                </c:pt>
                <c:pt idx="3473">
                  <c:v>69.480790465599981</c:v>
                </c:pt>
                <c:pt idx="3474">
                  <c:v>69.500790465600005</c:v>
                </c:pt>
                <c:pt idx="3475">
                  <c:v>69.520790465600001</c:v>
                </c:pt>
                <c:pt idx="3476">
                  <c:v>69.540790465599983</c:v>
                </c:pt>
                <c:pt idx="3477">
                  <c:v>69.560790465599979</c:v>
                </c:pt>
                <c:pt idx="3478">
                  <c:v>69.580790465600003</c:v>
                </c:pt>
                <c:pt idx="3479">
                  <c:v>69.600790465599943</c:v>
                </c:pt>
                <c:pt idx="3480">
                  <c:v>69.620790465599896</c:v>
                </c:pt>
                <c:pt idx="3481">
                  <c:v>69.640790465600006</c:v>
                </c:pt>
                <c:pt idx="3482">
                  <c:v>69.660790465600002</c:v>
                </c:pt>
                <c:pt idx="3483">
                  <c:v>69.680790465599941</c:v>
                </c:pt>
                <c:pt idx="3484">
                  <c:v>69.700790465599979</c:v>
                </c:pt>
                <c:pt idx="3485">
                  <c:v>69.720790465600004</c:v>
                </c:pt>
                <c:pt idx="3486">
                  <c:v>69.740790465600057</c:v>
                </c:pt>
                <c:pt idx="3487">
                  <c:v>69.760790465599982</c:v>
                </c:pt>
                <c:pt idx="3488">
                  <c:v>69.780790465600006</c:v>
                </c:pt>
                <c:pt idx="3489">
                  <c:v>69.800790465600002</c:v>
                </c:pt>
                <c:pt idx="3490">
                  <c:v>69.820790465599941</c:v>
                </c:pt>
                <c:pt idx="3491">
                  <c:v>69.84079046559998</c:v>
                </c:pt>
                <c:pt idx="3492">
                  <c:v>69.860790465600004</c:v>
                </c:pt>
                <c:pt idx="3493">
                  <c:v>69.880790465600001</c:v>
                </c:pt>
                <c:pt idx="3494">
                  <c:v>69.900790465599982</c:v>
                </c:pt>
                <c:pt idx="3495">
                  <c:v>69.920790465600007</c:v>
                </c:pt>
                <c:pt idx="3496">
                  <c:v>69.94079046560006</c:v>
                </c:pt>
                <c:pt idx="3497">
                  <c:v>69.960790465599999</c:v>
                </c:pt>
                <c:pt idx="3498">
                  <c:v>69.980790465599981</c:v>
                </c:pt>
                <c:pt idx="3499">
                  <c:v>70.000790465600005</c:v>
                </c:pt>
                <c:pt idx="3500">
                  <c:v>70.020790465600001</c:v>
                </c:pt>
                <c:pt idx="3501">
                  <c:v>70.040790465599983</c:v>
                </c:pt>
                <c:pt idx="3502">
                  <c:v>70.060790465599979</c:v>
                </c:pt>
                <c:pt idx="3503">
                  <c:v>70.080790465600003</c:v>
                </c:pt>
                <c:pt idx="3504">
                  <c:v>70.100790465599943</c:v>
                </c:pt>
                <c:pt idx="3505">
                  <c:v>70.120790465599896</c:v>
                </c:pt>
                <c:pt idx="3506">
                  <c:v>70.140790465600006</c:v>
                </c:pt>
                <c:pt idx="3507">
                  <c:v>70.160790465600002</c:v>
                </c:pt>
                <c:pt idx="3508">
                  <c:v>70.180790465599941</c:v>
                </c:pt>
                <c:pt idx="3509">
                  <c:v>70.200790465599979</c:v>
                </c:pt>
                <c:pt idx="3510">
                  <c:v>70.220790465600004</c:v>
                </c:pt>
                <c:pt idx="3511">
                  <c:v>70.240790465600057</c:v>
                </c:pt>
                <c:pt idx="3512">
                  <c:v>70.260790465599982</c:v>
                </c:pt>
                <c:pt idx="3513">
                  <c:v>70.280790465600006</c:v>
                </c:pt>
                <c:pt idx="3514">
                  <c:v>70.300790465600002</c:v>
                </c:pt>
                <c:pt idx="3515">
                  <c:v>70.320790465599941</c:v>
                </c:pt>
                <c:pt idx="3516">
                  <c:v>70.34079046559998</c:v>
                </c:pt>
                <c:pt idx="3517">
                  <c:v>70.360790465600004</c:v>
                </c:pt>
                <c:pt idx="3518">
                  <c:v>70.380790465600001</c:v>
                </c:pt>
                <c:pt idx="3519">
                  <c:v>70.400790465599982</c:v>
                </c:pt>
                <c:pt idx="3520">
                  <c:v>70.420790465600007</c:v>
                </c:pt>
                <c:pt idx="3521">
                  <c:v>70.44079046560006</c:v>
                </c:pt>
                <c:pt idx="3522">
                  <c:v>70.460790465599999</c:v>
                </c:pt>
                <c:pt idx="3523">
                  <c:v>70.480790465599981</c:v>
                </c:pt>
                <c:pt idx="3524">
                  <c:v>70.500790465600005</c:v>
                </c:pt>
                <c:pt idx="3525">
                  <c:v>70.520790465600001</c:v>
                </c:pt>
                <c:pt idx="3526">
                  <c:v>70.540790465599983</c:v>
                </c:pt>
                <c:pt idx="3527">
                  <c:v>70.560790465599979</c:v>
                </c:pt>
                <c:pt idx="3528">
                  <c:v>70.580790465600003</c:v>
                </c:pt>
                <c:pt idx="3529">
                  <c:v>70.600790465599943</c:v>
                </c:pt>
                <c:pt idx="3530">
                  <c:v>70.620790465599896</c:v>
                </c:pt>
                <c:pt idx="3531">
                  <c:v>70.640790465600006</c:v>
                </c:pt>
                <c:pt idx="3532">
                  <c:v>70.660790465600002</c:v>
                </c:pt>
                <c:pt idx="3533">
                  <c:v>70.680790465599941</c:v>
                </c:pt>
                <c:pt idx="3534">
                  <c:v>70.700790465599979</c:v>
                </c:pt>
                <c:pt idx="3535">
                  <c:v>70.720790465600004</c:v>
                </c:pt>
                <c:pt idx="3536">
                  <c:v>70.740790465600057</c:v>
                </c:pt>
                <c:pt idx="3537">
                  <c:v>70.760790465599982</c:v>
                </c:pt>
                <c:pt idx="3538">
                  <c:v>70.780790465600006</c:v>
                </c:pt>
                <c:pt idx="3539">
                  <c:v>70.800790465600002</c:v>
                </c:pt>
                <c:pt idx="3540">
                  <c:v>70.820790465599941</c:v>
                </c:pt>
                <c:pt idx="3541">
                  <c:v>70.84079046559998</c:v>
                </c:pt>
                <c:pt idx="3542">
                  <c:v>70.860790465600004</c:v>
                </c:pt>
                <c:pt idx="3543">
                  <c:v>70.880790465600001</c:v>
                </c:pt>
                <c:pt idx="3544">
                  <c:v>70.900790465599982</c:v>
                </c:pt>
                <c:pt idx="3545">
                  <c:v>70.920790465600007</c:v>
                </c:pt>
                <c:pt idx="3546">
                  <c:v>70.94079046560006</c:v>
                </c:pt>
                <c:pt idx="3547">
                  <c:v>70.960790465599999</c:v>
                </c:pt>
                <c:pt idx="3548">
                  <c:v>70.980790465599981</c:v>
                </c:pt>
                <c:pt idx="3549">
                  <c:v>71.000790465600005</c:v>
                </c:pt>
                <c:pt idx="3550">
                  <c:v>71.020790465600001</c:v>
                </c:pt>
                <c:pt idx="3551">
                  <c:v>71.040790465599983</c:v>
                </c:pt>
                <c:pt idx="3552">
                  <c:v>71.060790465599979</c:v>
                </c:pt>
                <c:pt idx="3553">
                  <c:v>71.080790465600003</c:v>
                </c:pt>
                <c:pt idx="3554">
                  <c:v>71.100790465599943</c:v>
                </c:pt>
                <c:pt idx="3555">
                  <c:v>71.120790465599896</c:v>
                </c:pt>
                <c:pt idx="3556">
                  <c:v>71.140790465600006</c:v>
                </c:pt>
                <c:pt idx="3557">
                  <c:v>71.160790465600002</c:v>
                </c:pt>
                <c:pt idx="3558">
                  <c:v>71.180790465599941</c:v>
                </c:pt>
                <c:pt idx="3559">
                  <c:v>71.200790465599979</c:v>
                </c:pt>
                <c:pt idx="3560">
                  <c:v>71.220790465600004</c:v>
                </c:pt>
                <c:pt idx="3561">
                  <c:v>71.240790465600057</c:v>
                </c:pt>
                <c:pt idx="3562">
                  <c:v>71.260790465599982</c:v>
                </c:pt>
                <c:pt idx="3563">
                  <c:v>71.280790465600006</c:v>
                </c:pt>
                <c:pt idx="3564">
                  <c:v>71.300790465600002</c:v>
                </c:pt>
                <c:pt idx="3565">
                  <c:v>71.320790465599941</c:v>
                </c:pt>
                <c:pt idx="3566">
                  <c:v>71.34079046559998</c:v>
                </c:pt>
                <c:pt idx="3567">
                  <c:v>71.360790465600004</c:v>
                </c:pt>
                <c:pt idx="3568">
                  <c:v>71.380790465600001</c:v>
                </c:pt>
                <c:pt idx="3569">
                  <c:v>71.400790465599982</c:v>
                </c:pt>
                <c:pt idx="3570">
                  <c:v>71.420790465600007</c:v>
                </c:pt>
                <c:pt idx="3571">
                  <c:v>71.44079046560006</c:v>
                </c:pt>
                <c:pt idx="3572">
                  <c:v>71.460790465599999</c:v>
                </c:pt>
                <c:pt idx="3573">
                  <c:v>71.480790465599981</c:v>
                </c:pt>
                <c:pt idx="3574">
                  <c:v>71.500790465600005</c:v>
                </c:pt>
                <c:pt idx="3575">
                  <c:v>71.520790465600001</c:v>
                </c:pt>
                <c:pt idx="3576">
                  <c:v>71.540790465599983</c:v>
                </c:pt>
                <c:pt idx="3577">
                  <c:v>71.560790465599979</c:v>
                </c:pt>
                <c:pt idx="3578">
                  <c:v>71.580790465600003</c:v>
                </c:pt>
                <c:pt idx="3579">
                  <c:v>71.600790465599943</c:v>
                </c:pt>
                <c:pt idx="3580">
                  <c:v>71.620790465599896</c:v>
                </c:pt>
                <c:pt idx="3581">
                  <c:v>71.640790465600006</c:v>
                </c:pt>
                <c:pt idx="3582">
                  <c:v>71.660790465600002</c:v>
                </c:pt>
                <c:pt idx="3583">
                  <c:v>71.680790465599941</c:v>
                </c:pt>
                <c:pt idx="3584">
                  <c:v>71.700790465599979</c:v>
                </c:pt>
                <c:pt idx="3585">
                  <c:v>71.720790465600004</c:v>
                </c:pt>
                <c:pt idx="3586">
                  <c:v>71.740790465600057</c:v>
                </c:pt>
                <c:pt idx="3587">
                  <c:v>71.760790465599982</c:v>
                </c:pt>
                <c:pt idx="3588">
                  <c:v>71.780790465600006</c:v>
                </c:pt>
                <c:pt idx="3589">
                  <c:v>71.800790465600002</c:v>
                </c:pt>
                <c:pt idx="3590">
                  <c:v>71.820790465599941</c:v>
                </c:pt>
                <c:pt idx="3591">
                  <c:v>71.84079046559998</c:v>
                </c:pt>
                <c:pt idx="3592">
                  <c:v>71.860790465600004</c:v>
                </c:pt>
                <c:pt idx="3593">
                  <c:v>71.880790465600001</c:v>
                </c:pt>
                <c:pt idx="3594">
                  <c:v>71.900790465599982</c:v>
                </c:pt>
                <c:pt idx="3595">
                  <c:v>71.920790465600007</c:v>
                </c:pt>
                <c:pt idx="3596">
                  <c:v>71.94079046560006</c:v>
                </c:pt>
                <c:pt idx="3597">
                  <c:v>71.960790465599999</c:v>
                </c:pt>
                <c:pt idx="3598">
                  <c:v>71.980790465599981</c:v>
                </c:pt>
                <c:pt idx="3599">
                  <c:v>72.000790465600005</c:v>
                </c:pt>
                <c:pt idx="3600">
                  <c:v>72.020790465600001</c:v>
                </c:pt>
                <c:pt idx="3601">
                  <c:v>72.040790465599983</c:v>
                </c:pt>
                <c:pt idx="3602">
                  <c:v>72.060790465599979</c:v>
                </c:pt>
                <c:pt idx="3603">
                  <c:v>72.080790465600003</c:v>
                </c:pt>
                <c:pt idx="3604">
                  <c:v>72.100790465599943</c:v>
                </c:pt>
                <c:pt idx="3605">
                  <c:v>72.120790465599896</c:v>
                </c:pt>
                <c:pt idx="3606">
                  <c:v>72.140790465600006</c:v>
                </c:pt>
                <c:pt idx="3607">
                  <c:v>72.160790465600002</c:v>
                </c:pt>
                <c:pt idx="3608">
                  <c:v>72.180790465599941</c:v>
                </c:pt>
                <c:pt idx="3609">
                  <c:v>72.200790465599979</c:v>
                </c:pt>
                <c:pt idx="3610">
                  <c:v>72.220790465600004</c:v>
                </c:pt>
                <c:pt idx="3611">
                  <c:v>72.240790465600057</c:v>
                </c:pt>
                <c:pt idx="3612">
                  <c:v>72.260790465599982</c:v>
                </c:pt>
                <c:pt idx="3613">
                  <c:v>72.280790465600006</c:v>
                </c:pt>
                <c:pt idx="3614">
                  <c:v>72.300790465600002</c:v>
                </c:pt>
                <c:pt idx="3615">
                  <c:v>72.320790465599941</c:v>
                </c:pt>
                <c:pt idx="3616">
                  <c:v>72.34079046559998</c:v>
                </c:pt>
                <c:pt idx="3617">
                  <c:v>72.360790465600004</c:v>
                </c:pt>
                <c:pt idx="3618">
                  <c:v>72.380790465600001</c:v>
                </c:pt>
                <c:pt idx="3619">
                  <c:v>72.400790465599982</c:v>
                </c:pt>
                <c:pt idx="3620">
                  <c:v>72.420790465600007</c:v>
                </c:pt>
                <c:pt idx="3621">
                  <c:v>72.44079046560006</c:v>
                </c:pt>
                <c:pt idx="3622">
                  <c:v>72.460790465599999</c:v>
                </c:pt>
                <c:pt idx="3623">
                  <c:v>72.480790465599981</c:v>
                </c:pt>
                <c:pt idx="3624">
                  <c:v>72.500790465600005</c:v>
                </c:pt>
                <c:pt idx="3625">
                  <c:v>72.520790465600001</c:v>
                </c:pt>
                <c:pt idx="3626">
                  <c:v>72.540790465599983</c:v>
                </c:pt>
                <c:pt idx="3627">
                  <c:v>72.560790465599979</c:v>
                </c:pt>
                <c:pt idx="3628">
                  <c:v>72.580790465600003</c:v>
                </c:pt>
                <c:pt idx="3629">
                  <c:v>72.600790465599943</c:v>
                </c:pt>
                <c:pt idx="3630">
                  <c:v>72.620790465599896</c:v>
                </c:pt>
                <c:pt idx="3631">
                  <c:v>72.640790465600006</c:v>
                </c:pt>
                <c:pt idx="3632">
                  <c:v>72.660790465600002</c:v>
                </c:pt>
                <c:pt idx="3633">
                  <c:v>72.680790465599941</c:v>
                </c:pt>
                <c:pt idx="3634">
                  <c:v>72.700790465599979</c:v>
                </c:pt>
                <c:pt idx="3635">
                  <c:v>72.720790465600004</c:v>
                </c:pt>
                <c:pt idx="3636">
                  <c:v>72.740790465600057</c:v>
                </c:pt>
                <c:pt idx="3637">
                  <c:v>72.760790465599982</c:v>
                </c:pt>
                <c:pt idx="3638">
                  <c:v>72.780790465600006</c:v>
                </c:pt>
                <c:pt idx="3639">
                  <c:v>72.800790465600002</c:v>
                </c:pt>
                <c:pt idx="3640">
                  <c:v>72.820790465599941</c:v>
                </c:pt>
                <c:pt idx="3641">
                  <c:v>72.84079046559998</c:v>
                </c:pt>
                <c:pt idx="3642">
                  <c:v>72.860790465600004</c:v>
                </c:pt>
                <c:pt idx="3643">
                  <c:v>72.880790465600001</c:v>
                </c:pt>
                <c:pt idx="3644">
                  <c:v>72.900790465599982</c:v>
                </c:pt>
                <c:pt idx="3645">
                  <c:v>72.920790465600007</c:v>
                </c:pt>
                <c:pt idx="3646">
                  <c:v>72.94079046560006</c:v>
                </c:pt>
                <c:pt idx="3647">
                  <c:v>72.960790465599999</c:v>
                </c:pt>
                <c:pt idx="3648">
                  <c:v>72.980790465599981</c:v>
                </c:pt>
                <c:pt idx="3649">
                  <c:v>73.000790465600005</c:v>
                </c:pt>
                <c:pt idx="3650">
                  <c:v>73.020790465600001</c:v>
                </c:pt>
                <c:pt idx="3651">
                  <c:v>73.040790465599983</c:v>
                </c:pt>
                <c:pt idx="3652">
                  <c:v>73.060790465599979</c:v>
                </c:pt>
                <c:pt idx="3653">
                  <c:v>73.080790465600003</c:v>
                </c:pt>
                <c:pt idx="3654">
                  <c:v>73.100790465599943</c:v>
                </c:pt>
                <c:pt idx="3655">
                  <c:v>73.120790465599896</c:v>
                </c:pt>
                <c:pt idx="3656">
                  <c:v>73.140790465600006</c:v>
                </c:pt>
                <c:pt idx="3657">
                  <c:v>73.160790465600002</c:v>
                </c:pt>
                <c:pt idx="3658">
                  <c:v>73.180790465599941</c:v>
                </c:pt>
                <c:pt idx="3659">
                  <c:v>73.200790465599979</c:v>
                </c:pt>
                <c:pt idx="3660">
                  <c:v>73.220790465600004</c:v>
                </c:pt>
                <c:pt idx="3661">
                  <c:v>73.240790465600057</c:v>
                </c:pt>
                <c:pt idx="3662">
                  <c:v>73.260790465599982</c:v>
                </c:pt>
                <c:pt idx="3663">
                  <c:v>73.280790465600006</c:v>
                </c:pt>
                <c:pt idx="3664">
                  <c:v>73.300790465600002</c:v>
                </c:pt>
                <c:pt idx="3665">
                  <c:v>73.320790465599941</c:v>
                </c:pt>
                <c:pt idx="3666">
                  <c:v>73.34079046559998</c:v>
                </c:pt>
                <c:pt idx="3667">
                  <c:v>73.360790465600004</c:v>
                </c:pt>
                <c:pt idx="3668">
                  <c:v>73.380790465600001</c:v>
                </c:pt>
                <c:pt idx="3669">
                  <c:v>73.400790465599982</c:v>
                </c:pt>
                <c:pt idx="3670">
                  <c:v>73.420790465600007</c:v>
                </c:pt>
                <c:pt idx="3671">
                  <c:v>73.44079046560006</c:v>
                </c:pt>
                <c:pt idx="3672">
                  <c:v>73.460790465599999</c:v>
                </c:pt>
                <c:pt idx="3673">
                  <c:v>73.480790465599981</c:v>
                </c:pt>
                <c:pt idx="3674">
                  <c:v>73.500790465600005</c:v>
                </c:pt>
                <c:pt idx="3675">
                  <c:v>73.520790465600001</c:v>
                </c:pt>
                <c:pt idx="3676">
                  <c:v>73.540790465599983</c:v>
                </c:pt>
                <c:pt idx="3677">
                  <c:v>73.560790465599979</c:v>
                </c:pt>
                <c:pt idx="3678">
                  <c:v>73.580790465600003</c:v>
                </c:pt>
                <c:pt idx="3679">
                  <c:v>73.600790465599943</c:v>
                </c:pt>
                <c:pt idx="3680">
                  <c:v>73.620790465599896</c:v>
                </c:pt>
                <c:pt idx="3681">
                  <c:v>73.640790465600006</c:v>
                </c:pt>
                <c:pt idx="3682">
                  <c:v>73.660790465600002</c:v>
                </c:pt>
                <c:pt idx="3683">
                  <c:v>73.680790465599941</c:v>
                </c:pt>
                <c:pt idx="3684">
                  <c:v>73.700790465599979</c:v>
                </c:pt>
                <c:pt idx="3685">
                  <c:v>73.720790465600004</c:v>
                </c:pt>
                <c:pt idx="3686">
                  <c:v>73.740790465600057</c:v>
                </c:pt>
                <c:pt idx="3687">
                  <c:v>73.760790465599982</c:v>
                </c:pt>
                <c:pt idx="3688">
                  <c:v>73.780790465600006</c:v>
                </c:pt>
                <c:pt idx="3689">
                  <c:v>73.800790465600002</c:v>
                </c:pt>
                <c:pt idx="3690">
                  <c:v>73.820790465599941</c:v>
                </c:pt>
                <c:pt idx="3691">
                  <c:v>73.84079046559998</c:v>
                </c:pt>
                <c:pt idx="3692">
                  <c:v>73.860790465600004</c:v>
                </c:pt>
                <c:pt idx="3693">
                  <c:v>73.880790465600001</c:v>
                </c:pt>
                <c:pt idx="3694">
                  <c:v>73.900790465599982</c:v>
                </c:pt>
                <c:pt idx="3695">
                  <c:v>73.920790465600007</c:v>
                </c:pt>
                <c:pt idx="3696">
                  <c:v>73.94079046560006</c:v>
                </c:pt>
                <c:pt idx="3697">
                  <c:v>73.960790465599999</c:v>
                </c:pt>
                <c:pt idx="3698">
                  <c:v>73.980790465599981</c:v>
                </c:pt>
                <c:pt idx="3699">
                  <c:v>74.000790465600005</c:v>
                </c:pt>
                <c:pt idx="3700">
                  <c:v>74.020790465600001</c:v>
                </c:pt>
                <c:pt idx="3701">
                  <c:v>74.040790465599983</c:v>
                </c:pt>
                <c:pt idx="3702">
                  <c:v>74.060790465599979</c:v>
                </c:pt>
                <c:pt idx="3703">
                  <c:v>74.080790465600003</c:v>
                </c:pt>
                <c:pt idx="3704">
                  <c:v>74.100790465599943</c:v>
                </c:pt>
                <c:pt idx="3705">
                  <c:v>74.120790465599896</c:v>
                </c:pt>
                <c:pt idx="3706">
                  <c:v>74.140790465600006</c:v>
                </c:pt>
                <c:pt idx="3707">
                  <c:v>74.160790465600002</c:v>
                </c:pt>
                <c:pt idx="3708">
                  <c:v>74.180790465599941</c:v>
                </c:pt>
                <c:pt idx="3709">
                  <c:v>74.200790465599979</c:v>
                </c:pt>
                <c:pt idx="3710">
                  <c:v>74.220790465600004</c:v>
                </c:pt>
                <c:pt idx="3711">
                  <c:v>74.240790465600057</c:v>
                </c:pt>
                <c:pt idx="3712">
                  <c:v>74.260790465599982</c:v>
                </c:pt>
                <c:pt idx="3713">
                  <c:v>74.280790465600006</c:v>
                </c:pt>
                <c:pt idx="3714">
                  <c:v>74.300790465600002</c:v>
                </c:pt>
                <c:pt idx="3715">
                  <c:v>74.320790465599941</c:v>
                </c:pt>
                <c:pt idx="3716">
                  <c:v>74.34079046559998</c:v>
                </c:pt>
                <c:pt idx="3717">
                  <c:v>74.360790465600004</c:v>
                </c:pt>
                <c:pt idx="3718">
                  <c:v>74.380790465600001</c:v>
                </c:pt>
                <c:pt idx="3719">
                  <c:v>74.400790465599982</c:v>
                </c:pt>
                <c:pt idx="3720">
                  <c:v>74.420790465600007</c:v>
                </c:pt>
                <c:pt idx="3721">
                  <c:v>74.44079046560006</c:v>
                </c:pt>
                <c:pt idx="3722">
                  <c:v>74.460790465599999</c:v>
                </c:pt>
                <c:pt idx="3723">
                  <c:v>74.480790465599981</c:v>
                </c:pt>
                <c:pt idx="3724">
                  <c:v>74.500790465600005</c:v>
                </c:pt>
                <c:pt idx="3725">
                  <c:v>74.520790465600001</c:v>
                </c:pt>
                <c:pt idx="3726">
                  <c:v>74.540790465599983</c:v>
                </c:pt>
                <c:pt idx="3727">
                  <c:v>74.560790465599979</c:v>
                </c:pt>
                <c:pt idx="3728">
                  <c:v>74.580790465600003</c:v>
                </c:pt>
                <c:pt idx="3729">
                  <c:v>74.600790465599943</c:v>
                </c:pt>
                <c:pt idx="3730">
                  <c:v>74.620790465599896</c:v>
                </c:pt>
                <c:pt idx="3731">
                  <c:v>74.640790465600006</c:v>
                </c:pt>
                <c:pt idx="3732">
                  <c:v>74.660790465600002</c:v>
                </c:pt>
                <c:pt idx="3733">
                  <c:v>74.680790465599941</c:v>
                </c:pt>
                <c:pt idx="3734">
                  <c:v>74.700790465599979</c:v>
                </c:pt>
                <c:pt idx="3735">
                  <c:v>74.720790465600004</c:v>
                </c:pt>
                <c:pt idx="3736">
                  <c:v>74.740790465600057</c:v>
                </c:pt>
                <c:pt idx="3737">
                  <c:v>74.760790465599982</c:v>
                </c:pt>
                <c:pt idx="3738">
                  <c:v>74.780790465600006</c:v>
                </c:pt>
                <c:pt idx="3739">
                  <c:v>74.800790465600002</c:v>
                </c:pt>
                <c:pt idx="3740">
                  <c:v>74.820790465599941</c:v>
                </c:pt>
                <c:pt idx="3741">
                  <c:v>74.84079046559998</c:v>
                </c:pt>
                <c:pt idx="3742">
                  <c:v>74.860790465600004</c:v>
                </c:pt>
                <c:pt idx="3743">
                  <c:v>74.880790465600001</c:v>
                </c:pt>
                <c:pt idx="3744">
                  <c:v>74.900790465599982</c:v>
                </c:pt>
                <c:pt idx="3745">
                  <c:v>74.920790465600007</c:v>
                </c:pt>
                <c:pt idx="3746">
                  <c:v>74.94079046560006</c:v>
                </c:pt>
                <c:pt idx="3747">
                  <c:v>74.960790465599999</c:v>
                </c:pt>
                <c:pt idx="3748">
                  <c:v>74.980790465599981</c:v>
                </c:pt>
                <c:pt idx="3749">
                  <c:v>75.000790465600005</c:v>
                </c:pt>
                <c:pt idx="3750">
                  <c:v>75.020790465600001</c:v>
                </c:pt>
                <c:pt idx="3751">
                  <c:v>75.040790465599983</c:v>
                </c:pt>
                <c:pt idx="3752">
                  <c:v>75.060790465599979</c:v>
                </c:pt>
                <c:pt idx="3753">
                  <c:v>75.080790465600003</c:v>
                </c:pt>
                <c:pt idx="3754">
                  <c:v>75.100790465599943</c:v>
                </c:pt>
                <c:pt idx="3755">
                  <c:v>75.120790465599896</c:v>
                </c:pt>
                <c:pt idx="3756">
                  <c:v>75.140790465600006</c:v>
                </c:pt>
                <c:pt idx="3757">
                  <c:v>75.160790465600002</c:v>
                </c:pt>
                <c:pt idx="3758">
                  <c:v>75.180790465599941</c:v>
                </c:pt>
                <c:pt idx="3759">
                  <c:v>75.200790465599979</c:v>
                </c:pt>
                <c:pt idx="3760">
                  <c:v>75.220790465600004</c:v>
                </c:pt>
                <c:pt idx="3761">
                  <c:v>75.240790465600057</c:v>
                </c:pt>
                <c:pt idx="3762">
                  <c:v>75.260790465599982</c:v>
                </c:pt>
                <c:pt idx="3763">
                  <c:v>75.280790465600006</c:v>
                </c:pt>
                <c:pt idx="3764">
                  <c:v>75.300790465600002</c:v>
                </c:pt>
                <c:pt idx="3765">
                  <c:v>75.320790465599941</c:v>
                </c:pt>
                <c:pt idx="3766">
                  <c:v>75.34079046559998</c:v>
                </c:pt>
                <c:pt idx="3767">
                  <c:v>75.360790465600004</c:v>
                </c:pt>
                <c:pt idx="3768">
                  <c:v>75.380790465600001</c:v>
                </c:pt>
                <c:pt idx="3769">
                  <c:v>75.400790465599982</c:v>
                </c:pt>
                <c:pt idx="3770">
                  <c:v>75.420790465600007</c:v>
                </c:pt>
                <c:pt idx="3771">
                  <c:v>75.44079046560006</c:v>
                </c:pt>
                <c:pt idx="3772">
                  <c:v>75.460790465599999</c:v>
                </c:pt>
                <c:pt idx="3773">
                  <c:v>75.480790465599981</c:v>
                </c:pt>
                <c:pt idx="3774">
                  <c:v>75.500790465600005</c:v>
                </c:pt>
                <c:pt idx="3775">
                  <c:v>75.520790465600001</c:v>
                </c:pt>
                <c:pt idx="3776">
                  <c:v>75.540790465599983</c:v>
                </c:pt>
                <c:pt idx="3777">
                  <c:v>75.560790465599979</c:v>
                </c:pt>
                <c:pt idx="3778">
                  <c:v>75.580790465600003</c:v>
                </c:pt>
                <c:pt idx="3779">
                  <c:v>75.600790465599943</c:v>
                </c:pt>
                <c:pt idx="3780">
                  <c:v>75.620790465599896</c:v>
                </c:pt>
                <c:pt idx="3781">
                  <c:v>75.640790465600006</c:v>
                </c:pt>
                <c:pt idx="3782">
                  <c:v>75.660790465600002</c:v>
                </c:pt>
                <c:pt idx="3783">
                  <c:v>75.680790465599941</c:v>
                </c:pt>
                <c:pt idx="3784">
                  <c:v>75.700790465599979</c:v>
                </c:pt>
                <c:pt idx="3785">
                  <c:v>75.720790465600004</c:v>
                </c:pt>
                <c:pt idx="3786">
                  <c:v>75.740790465600057</c:v>
                </c:pt>
                <c:pt idx="3787">
                  <c:v>75.760790465599982</c:v>
                </c:pt>
                <c:pt idx="3788">
                  <c:v>75.780790465600006</c:v>
                </c:pt>
                <c:pt idx="3789">
                  <c:v>75.800790465600002</c:v>
                </c:pt>
                <c:pt idx="3790">
                  <c:v>75.820790465599941</c:v>
                </c:pt>
                <c:pt idx="3791">
                  <c:v>75.84079046559998</c:v>
                </c:pt>
                <c:pt idx="3792">
                  <c:v>75.860790465600004</c:v>
                </c:pt>
                <c:pt idx="3793">
                  <c:v>75.880790465600001</c:v>
                </c:pt>
                <c:pt idx="3794">
                  <c:v>75.900790465599982</c:v>
                </c:pt>
                <c:pt idx="3795">
                  <c:v>75.920790465600007</c:v>
                </c:pt>
                <c:pt idx="3796">
                  <c:v>75.94079046560006</c:v>
                </c:pt>
                <c:pt idx="3797">
                  <c:v>75.960790465599999</c:v>
                </c:pt>
                <c:pt idx="3798">
                  <c:v>75.980790465599981</c:v>
                </c:pt>
                <c:pt idx="3799">
                  <c:v>76.000790465600005</c:v>
                </c:pt>
                <c:pt idx="3800">
                  <c:v>76.020790465600001</c:v>
                </c:pt>
                <c:pt idx="3801">
                  <c:v>76.040790465599983</c:v>
                </c:pt>
                <c:pt idx="3802">
                  <c:v>76.060790465599979</c:v>
                </c:pt>
                <c:pt idx="3803">
                  <c:v>76.080790465600003</c:v>
                </c:pt>
                <c:pt idx="3804">
                  <c:v>76.100790465599943</c:v>
                </c:pt>
                <c:pt idx="3805">
                  <c:v>76.120790465599896</c:v>
                </c:pt>
                <c:pt idx="3806">
                  <c:v>76.140790465600006</c:v>
                </c:pt>
                <c:pt idx="3807">
                  <c:v>76.160790465600002</c:v>
                </c:pt>
                <c:pt idx="3808">
                  <c:v>76.180790465599941</c:v>
                </c:pt>
                <c:pt idx="3809">
                  <c:v>76.200790465599979</c:v>
                </c:pt>
                <c:pt idx="3810">
                  <c:v>76.220790465600004</c:v>
                </c:pt>
                <c:pt idx="3811">
                  <c:v>76.240790465600057</c:v>
                </c:pt>
                <c:pt idx="3812">
                  <c:v>76.260790465599982</c:v>
                </c:pt>
                <c:pt idx="3813">
                  <c:v>76.280790465600006</c:v>
                </c:pt>
                <c:pt idx="3814">
                  <c:v>76.300790465600002</c:v>
                </c:pt>
                <c:pt idx="3815">
                  <c:v>76.320790465599941</c:v>
                </c:pt>
                <c:pt idx="3816">
                  <c:v>76.34079046559998</c:v>
                </c:pt>
                <c:pt idx="3817">
                  <c:v>76.360790465600004</c:v>
                </c:pt>
                <c:pt idx="3818">
                  <c:v>76.380790465600001</c:v>
                </c:pt>
                <c:pt idx="3819">
                  <c:v>76.400790465599982</c:v>
                </c:pt>
                <c:pt idx="3820">
                  <c:v>76.420790465600007</c:v>
                </c:pt>
                <c:pt idx="3821">
                  <c:v>76.44079046560006</c:v>
                </c:pt>
                <c:pt idx="3822">
                  <c:v>76.460790465599999</c:v>
                </c:pt>
                <c:pt idx="3823">
                  <c:v>76.480790465599981</c:v>
                </c:pt>
                <c:pt idx="3824">
                  <c:v>76.500790465600005</c:v>
                </c:pt>
                <c:pt idx="3825">
                  <c:v>76.520790465600001</c:v>
                </c:pt>
                <c:pt idx="3826">
                  <c:v>76.540790465599983</c:v>
                </c:pt>
                <c:pt idx="3827">
                  <c:v>76.560790465599979</c:v>
                </c:pt>
                <c:pt idx="3828">
                  <c:v>76.580790465600003</c:v>
                </c:pt>
                <c:pt idx="3829">
                  <c:v>76.600790465599943</c:v>
                </c:pt>
                <c:pt idx="3830">
                  <c:v>76.620790465599896</c:v>
                </c:pt>
                <c:pt idx="3831">
                  <c:v>76.640790465600006</c:v>
                </c:pt>
                <c:pt idx="3832">
                  <c:v>76.660790465600002</c:v>
                </c:pt>
                <c:pt idx="3833">
                  <c:v>76.680790465599941</c:v>
                </c:pt>
                <c:pt idx="3834">
                  <c:v>76.700790465599979</c:v>
                </c:pt>
                <c:pt idx="3835">
                  <c:v>76.720790465600004</c:v>
                </c:pt>
                <c:pt idx="3836">
                  <c:v>76.740790465600057</c:v>
                </c:pt>
                <c:pt idx="3837">
                  <c:v>76.760790465599982</c:v>
                </c:pt>
                <c:pt idx="3838">
                  <c:v>76.780790465600006</c:v>
                </c:pt>
                <c:pt idx="3839">
                  <c:v>76.800790465600002</c:v>
                </c:pt>
                <c:pt idx="3840">
                  <c:v>76.820790465599941</c:v>
                </c:pt>
                <c:pt idx="3841">
                  <c:v>76.84079046559998</c:v>
                </c:pt>
                <c:pt idx="3842">
                  <c:v>76.860790465600004</c:v>
                </c:pt>
                <c:pt idx="3843">
                  <c:v>76.880790465600001</c:v>
                </c:pt>
                <c:pt idx="3844">
                  <c:v>76.900790465599982</c:v>
                </c:pt>
                <c:pt idx="3845">
                  <c:v>76.920790465600007</c:v>
                </c:pt>
                <c:pt idx="3846">
                  <c:v>76.94079046560006</c:v>
                </c:pt>
                <c:pt idx="3847">
                  <c:v>76.960790465599999</c:v>
                </c:pt>
                <c:pt idx="3848">
                  <c:v>76.980790465599981</c:v>
                </c:pt>
                <c:pt idx="3849">
                  <c:v>77.000790465600005</c:v>
                </c:pt>
                <c:pt idx="3850">
                  <c:v>77.020790465600001</c:v>
                </c:pt>
                <c:pt idx="3851">
                  <c:v>77.040790465599983</c:v>
                </c:pt>
                <c:pt idx="3852">
                  <c:v>77.060790465599979</c:v>
                </c:pt>
                <c:pt idx="3853">
                  <c:v>77.080790465600003</c:v>
                </c:pt>
                <c:pt idx="3854">
                  <c:v>77.100790465599943</c:v>
                </c:pt>
                <c:pt idx="3855">
                  <c:v>77.120790465599896</c:v>
                </c:pt>
                <c:pt idx="3856">
                  <c:v>77.140790465600006</c:v>
                </c:pt>
                <c:pt idx="3857">
                  <c:v>77.160790465600002</c:v>
                </c:pt>
                <c:pt idx="3858">
                  <c:v>77.180790465599941</c:v>
                </c:pt>
                <c:pt idx="3859">
                  <c:v>77.200790465599979</c:v>
                </c:pt>
                <c:pt idx="3860">
                  <c:v>77.220790465600004</c:v>
                </c:pt>
                <c:pt idx="3861">
                  <c:v>77.240790465600057</c:v>
                </c:pt>
                <c:pt idx="3862">
                  <c:v>77.260790465599982</c:v>
                </c:pt>
                <c:pt idx="3863">
                  <c:v>77.280790465600006</c:v>
                </c:pt>
                <c:pt idx="3864">
                  <c:v>77.300790465600002</c:v>
                </c:pt>
                <c:pt idx="3865">
                  <c:v>77.320790465599941</c:v>
                </c:pt>
                <c:pt idx="3866">
                  <c:v>77.34079046559998</c:v>
                </c:pt>
                <c:pt idx="3867">
                  <c:v>77.360790465600004</c:v>
                </c:pt>
                <c:pt idx="3868">
                  <c:v>77.380790465600001</c:v>
                </c:pt>
                <c:pt idx="3869">
                  <c:v>77.400790465599982</c:v>
                </c:pt>
                <c:pt idx="3870">
                  <c:v>77.420790465600007</c:v>
                </c:pt>
                <c:pt idx="3871">
                  <c:v>77.44079046560006</c:v>
                </c:pt>
                <c:pt idx="3872">
                  <c:v>77.460790465599999</c:v>
                </c:pt>
                <c:pt idx="3873">
                  <c:v>77.480790465599981</c:v>
                </c:pt>
                <c:pt idx="3874">
                  <c:v>77.500790465600005</c:v>
                </c:pt>
                <c:pt idx="3875">
                  <c:v>77.520790465600001</c:v>
                </c:pt>
                <c:pt idx="3876">
                  <c:v>77.540790465599983</c:v>
                </c:pt>
                <c:pt idx="3877">
                  <c:v>77.560790465599979</c:v>
                </c:pt>
                <c:pt idx="3878">
                  <c:v>77.580790465600003</c:v>
                </c:pt>
                <c:pt idx="3879">
                  <c:v>77.600790465599943</c:v>
                </c:pt>
                <c:pt idx="3880">
                  <c:v>77.620790465599896</c:v>
                </c:pt>
                <c:pt idx="3881">
                  <c:v>77.640790465600006</c:v>
                </c:pt>
                <c:pt idx="3882">
                  <c:v>77.660790465600002</c:v>
                </c:pt>
                <c:pt idx="3883">
                  <c:v>77.680790465599941</c:v>
                </c:pt>
                <c:pt idx="3884">
                  <c:v>77.700790465599979</c:v>
                </c:pt>
                <c:pt idx="3885">
                  <c:v>77.720790465600004</c:v>
                </c:pt>
                <c:pt idx="3886">
                  <c:v>77.740790465600057</c:v>
                </c:pt>
                <c:pt idx="3887">
                  <c:v>77.760790465599982</c:v>
                </c:pt>
                <c:pt idx="3888">
                  <c:v>77.780790465600006</c:v>
                </c:pt>
                <c:pt idx="3889">
                  <c:v>77.800790465600002</c:v>
                </c:pt>
                <c:pt idx="3890">
                  <c:v>77.820790465599941</c:v>
                </c:pt>
                <c:pt idx="3891">
                  <c:v>77.84079046559998</c:v>
                </c:pt>
                <c:pt idx="3892">
                  <c:v>77.860790465600004</c:v>
                </c:pt>
                <c:pt idx="3893">
                  <c:v>77.880790465600001</c:v>
                </c:pt>
                <c:pt idx="3894">
                  <c:v>77.900790465599982</c:v>
                </c:pt>
                <c:pt idx="3895">
                  <c:v>77.920790465600007</c:v>
                </c:pt>
                <c:pt idx="3896">
                  <c:v>77.94079046560006</c:v>
                </c:pt>
                <c:pt idx="3897">
                  <c:v>77.960790465599999</c:v>
                </c:pt>
                <c:pt idx="3898">
                  <c:v>77.980790465599981</c:v>
                </c:pt>
                <c:pt idx="3899">
                  <c:v>78.000790465600005</c:v>
                </c:pt>
                <c:pt idx="3900">
                  <c:v>78.020790465600001</c:v>
                </c:pt>
                <c:pt idx="3901">
                  <c:v>78.040790465599983</c:v>
                </c:pt>
                <c:pt idx="3902">
                  <c:v>78.060790465599979</c:v>
                </c:pt>
                <c:pt idx="3903">
                  <c:v>78.080790465600003</c:v>
                </c:pt>
                <c:pt idx="3904">
                  <c:v>78.100790465599943</c:v>
                </c:pt>
                <c:pt idx="3905">
                  <c:v>78.120790465599896</c:v>
                </c:pt>
                <c:pt idx="3906">
                  <c:v>78.140790465600006</c:v>
                </c:pt>
                <c:pt idx="3907">
                  <c:v>78.160790465600002</c:v>
                </c:pt>
                <c:pt idx="3908">
                  <c:v>78.180790465599941</c:v>
                </c:pt>
                <c:pt idx="3909">
                  <c:v>78.200790465599979</c:v>
                </c:pt>
                <c:pt idx="3910">
                  <c:v>78.220790465600004</c:v>
                </c:pt>
                <c:pt idx="3911">
                  <c:v>78.240790465600057</c:v>
                </c:pt>
                <c:pt idx="3912">
                  <c:v>78.260790465599982</c:v>
                </c:pt>
                <c:pt idx="3913">
                  <c:v>78.280790465600006</c:v>
                </c:pt>
                <c:pt idx="3914">
                  <c:v>78.300790465600002</c:v>
                </c:pt>
                <c:pt idx="3915">
                  <c:v>78.320790465599941</c:v>
                </c:pt>
                <c:pt idx="3916">
                  <c:v>78.34079046559998</c:v>
                </c:pt>
                <c:pt idx="3917">
                  <c:v>78.360790465600004</c:v>
                </c:pt>
                <c:pt idx="3918">
                  <c:v>78.380790465600001</c:v>
                </c:pt>
                <c:pt idx="3919">
                  <c:v>78.400790465599982</c:v>
                </c:pt>
                <c:pt idx="3920">
                  <c:v>78.420790465600007</c:v>
                </c:pt>
                <c:pt idx="3921">
                  <c:v>78.44079046560006</c:v>
                </c:pt>
                <c:pt idx="3922">
                  <c:v>78.460790465599999</c:v>
                </c:pt>
                <c:pt idx="3923">
                  <c:v>78.480790465599981</c:v>
                </c:pt>
                <c:pt idx="3924">
                  <c:v>78.500790465600005</c:v>
                </c:pt>
                <c:pt idx="3925">
                  <c:v>78.520790465600001</c:v>
                </c:pt>
                <c:pt idx="3926">
                  <c:v>78.540790465599983</c:v>
                </c:pt>
                <c:pt idx="3927">
                  <c:v>78.560790465599979</c:v>
                </c:pt>
                <c:pt idx="3928">
                  <c:v>78.580790465600003</c:v>
                </c:pt>
                <c:pt idx="3929">
                  <c:v>78.600790465599943</c:v>
                </c:pt>
                <c:pt idx="3930">
                  <c:v>78.620790465599896</c:v>
                </c:pt>
                <c:pt idx="3931">
                  <c:v>78.640790465600006</c:v>
                </c:pt>
                <c:pt idx="3932">
                  <c:v>78.660790465600002</c:v>
                </c:pt>
                <c:pt idx="3933">
                  <c:v>78.680790465599941</c:v>
                </c:pt>
                <c:pt idx="3934">
                  <c:v>78.700790465599979</c:v>
                </c:pt>
                <c:pt idx="3935">
                  <c:v>78.720790465600004</c:v>
                </c:pt>
                <c:pt idx="3936">
                  <c:v>78.740790465600057</c:v>
                </c:pt>
                <c:pt idx="3937">
                  <c:v>78.760790465599982</c:v>
                </c:pt>
                <c:pt idx="3938">
                  <c:v>78.780790465600006</c:v>
                </c:pt>
                <c:pt idx="3939">
                  <c:v>78.800790465600002</c:v>
                </c:pt>
                <c:pt idx="3940">
                  <c:v>78.820790465599941</c:v>
                </c:pt>
                <c:pt idx="3941">
                  <c:v>78.84079046559998</c:v>
                </c:pt>
                <c:pt idx="3942">
                  <c:v>78.860790465600004</c:v>
                </c:pt>
                <c:pt idx="3943">
                  <c:v>78.880790465600001</c:v>
                </c:pt>
                <c:pt idx="3944">
                  <c:v>78.900790465599982</c:v>
                </c:pt>
                <c:pt idx="3945">
                  <c:v>78.920790465600007</c:v>
                </c:pt>
                <c:pt idx="3946">
                  <c:v>78.94079046560006</c:v>
                </c:pt>
                <c:pt idx="3947">
                  <c:v>78.960790465599999</c:v>
                </c:pt>
                <c:pt idx="3948">
                  <c:v>78.980790465599981</c:v>
                </c:pt>
                <c:pt idx="3949">
                  <c:v>79.000790465600005</c:v>
                </c:pt>
                <c:pt idx="3950">
                  <c:v>79.020790465600001</c:v>
                </c:pt>
                <c:pt idx="3951">
                  <c:v>79.040790465599983</c:v>
                </c:pt>
                <c:pt idx="3952">
                  <c:v>79.060790465599979</c:v>
                </c:pt>
                <c:pt idx="3953">
                  <c:v>79.080790465600003</c:v>
                </c:pt>
                <c:pt idx="3954">
                  <c:v>79.100790465599943</c:v>
                </c:pt>
                <c:pt idx="3955">
                  <c:v>79.120790465599896</c:v>
                </c:pt>
                <c:pt idx="3956">
                  <c:v>79.140790465600006</c:v>
                </c:pt>
                <c:pt idx="3957">
                  <c:v>79.160790465600002</c:v>
                </c:pt>
                <c:pt idx="3958">
                  <c:v>79.180790465599941</c:v>
                </c:pt>
                <c:pt idx="3959">
                  <c:v>79.200790465599979</c:v>
                </c:pt>
                <c:pt idx="3960">
                  <c:v>79.220790465600004</c:v>
                </c:pt>
                <c:pt idx="3961">
                  <c:v>79.240790465600057</c:v>
                </c:pt>
                <c:pt idx="3962">
                  <c:v>79.260790465599982</c:v>
                </c:pt>
                <c:pt idx="3963">
                  <c:v>79.280790465600006</c:v>
                </c:pt>
                <c:pt idx="3964">
                  <c:v>79.300790465600002</c:v>
                </c:pt>
                <c:pt idx="3965">
                  <c:v>79.320790465599941</c:v>
                </c:pt>
                <c:pt idx="3966">
                  <c:v>79.34079046559998</c:v>
                </c:pt>
                <c:pt idx="3967">
                  <c:v>79.360790465600004</c:v>
                </c:pt>
                <c:pt idx="3968">
                  <c:v>79.380790465600001</c:v>
                </c:pt>
                <c:pt idx="3969">
                  <c:v>79.400790465599982</c:v>
                </c:pt>
                <c:pt idx="3970">
                  <c:v>79.420790465600007</c:v>
                </c:pt>
                <c:pt idx="3971">
                  <c:v>79.44079046560006</c:v>
                </c:pt>
                <c:pt idx="3972">
                  <c:v>79.460790465599999</c:v>
                </c:pt>
                <c:pt idx="3973">
                  <c:v>79.480790465599981</c:v>
                </c:pt>
                <c:pt idx="3974">
                  <c:v>79.500790465600005</c:v>
                </c:pt>
                <c:pt idx="3975">
                  <c:v>79.520790465600001</c:v>
                </c:pt>
                <c:pt idx="3976">
                  <c:v>79.540790465599983</c:v>
                </c:pt>
                <c:pt idx="3977">
                  <c:v>79.560790465599979</c:v>
                </c:pt>
                <c:pt idx="3978">
                  <c:v>79.580790465600003</c:v>
                </c:pt>
                <c:pt idx="3979">
                  <c:v>79.600790465599943</c:v>
                </c:pt>
                <c:pt idx="3980">
                  <c:v>79.620790465599896</c:v>
                </c:pt>
                <c:pt idx="3981">
                  <c:v>79.640790465600006</c:v>
                </c:pt>
                <c:pt idx="3982">
                  <c:v>79.660790465600002</c:v>
                </c:pt>
                <c:pt idx="3983">
                  <c:v>79.680790465599941</c:v>
                </c:pt>
                <c:pt idx="3984">
                  <c:v>79.700790465599979</c:v>
                </c:pt>
                <c:pt idx="3985">
                  <c:v>79.720790465600004</c:v>
                </c:pt>
                <c:pt idx="3986">
                  <c:v>79.740790465600057</c:v>
                </c:pt>
                <c:pt idx="3987">
                  <c:v>79.760790465599982</c:v>
                </c:pt>
                <c:pt idx="3988">
                  <c:v>79.780790465600006</c:v>
                </c:pt>
                <c:pt idx="3989">
                  <c:v>79.800790465600002</c:v>
                </c:pt>
                <c:pt idx="3990">
                  <c:v>79.820790465599941</c:v>
                </c:pt>
                <c:pt idx="3991">
                  <c:v>79.84079046559998</c:v>
                </c:pt>
                <c:pt idx="3992">
                  <c:v>79.860790465600004</c:v>
                </c:pt>
                <c:pt idx="3993">
                  <c:v>79.880790465600001</c:v>
                </c:pt>
                <c:pt idx="3994">
                  <c:v>79.900790465599982</c:v>
                </c:pt>
                <c:pt idx="3995">
                  <c:v>79.920790465600007</c:v>
                </c:pt>
                <c:pt idx="3996">
                  <c:v>79.94079046560006</c:v>
                </c:pt>
                <c:pt idx="3997">
                  <c:v>79.960790465599999</c:v>
                </c:pt>
                <c:pt idx="3998">
                  <c:v>79.980790465599981</c:v>
                </c:pt>
                <c:pt idx="3999">
                  <c:v>80.000790465600005</c:v>
                </c:pt>
                <c:pt idx="4000">
                  <c:v>80.020790465600001</c:v>
                </c:pt>
                <c:pt idx="4001">
                  <c:v>80.040790465599983</c:v>
                </c:pt>
                <c:pt idx="4002">
                  <c:v>80.060790465599979</c:v>
                </c:pt>
                <c:pt idx="4003">
                  <c:v>80.080790465600003</c:v>
                </c:pt>
                <c:pt idx="4004">
                  <c:v>80.100790465599943</c:v>
                </c:pt>
                <c:pt idx="4005">
                  <c:v>80.120790465599896</c:v>
                </c:pt>
                <c:pt idx="4006">
                  <c:v>80.140790465600006</c:v>
                </c:pt>
                <c:pt idx="4007">
                  <c:v>80.160790465600002</c:v>
                </c:pt>
                <c:pt idx="4008">
                  <c:v>80.180790465599941</c:v>
                </c:pt>
                <c:pt idx="4009">
                  <c:v>80.200790465599979</c:v>
                </c:pt>
                <c:pt idx="4010">
                  <c:v>80.220790465600004</c:v>
                </c:pt>
                <c:pt idx="4011">
                  <c:v>80.240790465600057</c:v>
                </c:pt>
                <c:pt idx="4012">
                  <c:v>80.260790465599982</c:v>
                </c:pt>
                <c:pt idx="4013">
                  <c:v>80.280790465600006</c:v>
                </c:pt>
                <c:pt idx="4014">
                  <c:v>80.300790465600002</c:v>
                </c:pt>
                <c:pt idx="4015">
                  <c:v>80.320790465599941</c:v>
                </c:pt>
                <c:pt idx="4016">
                  <c:v>80.34079046559998</c:v>
                </c:pt>
                <c:pt idx="4017">
                  <c:v>80.360790465600004</c:v>
                </c:pt>
                <c:pt idx="4018">
                  <c:v>80.380790465600001</c:v>
                </c:pt>
                <c:pt idx="4019">
                  <c:v>80.400790465599982</c:v>
                </c:pt>
                <c:pt idx="4020">
                  <c:v>80.420790465600007</c:v>
                </c:pt>
                <c:pt idx="4021">
                  <c:v>80.44079046560006</c:v>
                </c:pt>
                <c:pt idx="4022">
                  <c:v>80.460790465599999</c:v>
                </c:pt>
                <c:pt idx="4023">
                  <c:v>80.480790465599981</c:v>
                </c:pt>
                <c:pt idx="4024">
                  <c:v>80.500790465600005</c:v>
                </c:pt>
                <c:pt idx="4025">
                  <c:v>80.520790465600001</c:v>
                </c:pt>
                <c:pt idx="4026">
                  <c:v>80.540790465599983</c:v>
                </c:pt>
                <c:pt idx="4027">
                  <c:v>80.560790465599979</c:v>
                </c:pt>
                <c:pt idx="4028">
                  <c:v>80.580790465600003</c:v>
                </c:pt>
                <c:pt idx="4029">
                  <c:v>80.600790465599943</c:v>
                </c:pt>
                <c:pt idx="4030">
                  <c:v>80.620790465599896</c:v>
                </c:pt>
                <c:pt idx="4031">
                  <c:v>80.640790465600006</c:v>
                </c:pt>
                <c:pt idx="4032">
                  <c:v>80.660790465600002</c:v>
                </c:pt>
                <c:pt idx="4033">
                  <c:v>80.680790465599941</c:v>
                </c:pt>
                <c:pt idx="4034">
                  <c:v>80.700790465599979</c:v>
                </c:pt>
                <c:pt idx="4035">
                  <c:v>80.720790465600004</c:v>
                </c:pt>
                <c:pt idx="4036">
                  <c:v>80.740790465600057</c:v>
                </c:pt>
                <c:pt idx="4037">
                  <c:v>80.760790465599982</c:v>
                </c:pt>
                <c:pt idx="4038">
                  <c:v>80.780790465600006</c:v>
                </c:pt>
                <c:pt idx="4039">
                  <c:v>80.800790465600002</c:v>
                </c:pt>
                <c:pt idx="4040">
                  <c:v>80.820790465599941</c:v>
                </c:pt>
                <c:pt idx="4041">
                  <c:v>80.84079046559998</c:v>
                </c:pt>
                <c:pt idx="4042">
                  <c:v>80.860790465600004</c:v>
                </c:pt>
                <c:pt idx="4043">
                  <c:v>80.880790465600001</c:v>
                </c:pt>
                <c:pt idx="4044">
                  <c:v>80.900790465599982</c:v>
                </c:pt>
                <c:pt idx="4045">
                  <c:v>80.920790465600007</c:v>
                </c:pt>
                <c:pt idx="4046">
                  <c:v>80.94079046560006</c:v>
                </c:pt>
                <c:pt idx="4047">
                  <c:v>80.960790465599999</c:v>
                </c:pt>
                <c:pt idx="4048">
                  <c:v>80.980790465599981</c:v>
                </c:pt>
                <c:pt idx="4049">
                  <c:v>81.000790465600005</c:v>
                </c:pt>
                <c:pt idx="4050">
                  <c:v>81.020790465600001</c:v>
                </c:pt>
                <c:pt idx="4051">
                  <c:v>81.040790465599983</c:v>
                </c:pt>
                <c:pt idx="4052">
                  <c:v>81.060790465599979</c:v>
                </c:pt>
                <c:pt idx="4053">
                  <c:v>81.080790465600003</c:v>
                </c:pt>
                <c:pt idx="4054">
                  <c:v>81.100790465599943</c:v>
                </c:pt>
                <c:pt idx="4055">
                  <c:v>81.120790465599896</c:v>
                </c:pt>
                <c:pt idx="4056">
                  <c:v>81.140790465600006</c:v>
                </c:pt>
                <c:pt idx="4057">
                  <c:v>81.160790465600002</c:v>
                </c:pt>
                <c:pt idx="4058">
                  <c:v>81.180790465599941</c:v>
                </c:pt>
                <c:pt idx="4059">
                  <c:v>81.200790465599979</c:v>
                </c:pt>
                <c:pt idx="4060">
                  <c:v>81.220790465600004</c:v>
                </c:pt>
                <c:pt idx="4061">
                  <c:v>81.240790465600057</c:v>
                </c:pt>
                <c:pt idx="4062">
                  <c:v>81.260790465599982</c:v>
                </c:pt>
                <c:pt idx="4063">
                  <c:v>81.280790465600006</c:v>
                </c:pt>
                <c:pt idx="4064">
                  <c:v>81.300790465600002</c:v>
                </c:pt>
                <c:pt idx="4065">
                  <c:v>81.320790465599941</c:v>
                </c:pt>
                <c:pt idx="4066">
                  <c:v>81.34079046559998</c:v>
                </c:pt>
                <c:pt idx="4067">
                  <c:v>81.360790465600004</c:v>
                </c:pt>
                <c:pt idx="4068">
                  <c:v>81.380790465600001</c:v>
                </c:pt>
                <c:pt idx="4069">
                  <c:v>81.400790465599982</c:v>
                </c:pt>
                <c:pt idx="4070">
                  <c:v>81.420790465600007</c:v>
                </c:pt>
                <c:pt idx="4071">
                  <c:v>81.44079046560006</c:v>
                </c:pt>
                <c:pt idx="4072">
                  <c:v>81.460790465599999</c:v>
                </c:pt>
                <c:pt idx="4073">
                  <c:v>81.480790465599981</c:v>
                </c:pt>
                <c:pt idx="4074">
                  <c:v>81.500790465600005</c:v>
                </c:pt>
                <c:pt idx="4075">
                  <c:v>81.520790465600001</c:v>
                </c:pt>
                <c:pt idx="4076">
                  <c:v>81.540790465599983</c:v>
                </c:pt>
                <c:pt idx="4077">
                  <c:v>81.560790465599979</c:v>
                </c:pt>
                <c:pt idx="4078">
                  <c:v>81.580790465600003</c:v>
                </c:pt>
                <c:pt idx="4079">
                  <c:v>81.600790465599943</c:v>
                </c:pt>
                <c:pt idx="4080">
                  <c:v>81.620790465599896</c:v>
                </c:pt>
                <c:pt idx="4081">
                  <c:v>81.640790465600006</c:v>
                </c:pt>
                <c:pt idx="4082">
                  <c:v>81.660790465600002</c:v>
                </c:pt>
                <c:pt idx="4083">
                  <c:v>81.680790465599941</c:v>
                </c:pt>
                <c:pt idx="4084">
                  <c:v>81.700790465599979</c:v>
                </c:pt>
                <c:pt idx="4085">
                  <c:v>81.720790465600004</c:v>
                </c:pt>
                <c:pt idx="4086">
                  <c:v>81.740790465600057</c:v>
                </c:pt>
                <c:pt idx="4087">
                  <c:v>81.760790465599982</c:v>
                </c:pt>
                <c:pt idx="4088">
                  <c:v>81.780790465600006</c:v>
                </c:pt>
                <c:pt idx="4089">
                  <c:v>81.800790465600002</c:v>
                </c:pt>
                <c:pt idx="4090">
                  <c:v>81.820790465599941</c:v>
                </c:pt>
                <c:pt idx="4091">
                  <c:v>81.84079046559998</c:v>
                </c:pt>
                <c:pt idx="4092">
                  <c:v>81.860790465600004</c:v>
                </c:pt>
                <c:pt idx="4093">
                  <c:v>81.880790465600001</c:v>
                </c:pt>
                <c:pt idx="4094">
                  <c:v>81.900790465599982</c:v>
                </c:pt>
                <c:pt idx="4095">
                  <c:v>81.920790465600007</c:v>
                </c:pt>
                <c:pt idx="4096">
                  <c:v>81.94079046560006</c:v>
                </c:pt>
                <c:pt idx="4097">
                  <c:v>81.960790465599999</c:v>
                </c:pt>
                <c:pt idx="4098">
                  <c:v>81.980790465599981</c:v>
                </c:pt>
                <c:pt idx="4099">
                  <c:v>82.000790465600005</c:v>
                </c:pt>
                <c:pt idx="4100">
                  <c:v>82.020790465600001</c:v>
                </c:pt>
                <c:pt idx="4101">
                  <c:v>82.040790465599983</c:v>
                </c:pt>
                <c:pt idx="4102">
                  <c:v>82.060790465599979</c:v>
                </c:pt>
                <c:pt idx="4103">
                  <c:v>82.080790465600003</c:v>
                </c:pt>
                <c:pt idx="4104">
                  <c:v>82.100790465599943</c:v>
                </c:pt>
                <c:pt idx="4105">
                  <c:v>82.120790465599896</c:v>
                </c:pt>
                <c:pt idx="4106">
                  <c:v>82.140790465600006</c:v>
                </c:pt>
                <c:pt idx="4107">
                  <c:v>82.160790465600002</c:v>
                </c:pt>
                <c:pt idx="4108">
                  <c:v>82.180790465599941</c:v>
                </c:pt>
                <c:pt idx="4109">
                  <c:v>82.200790465599979</c:v>
                </c:pt>
                <c:pt idx="4110">
                  <c:v>82.220790465600004</c:v>
                </c:pt>
                <c:pt idx="4111">
                  <c:v>82.240790465600057</c:v>
                </c:pt>
                <c:pt idx="4112">
                  <c:v>82.260790465599982</c:v>
                </c:pt>
                <c:pt idx="4113">
                  <c:v>82.280790465600006</c:v>
                </c:pt>
                <c:pt idx="4114">
                  <c:v>82.300790465600002</c:v>
                </c:pt>
                <c:pt idx="4115">
                  <c:v>82.320790465599941</c:v>
                </c:pt>
                <c:pt idx="4116">
                  <c:v>82.34079046559998</c:v>
                </c:pt>
                <c:pt idx="4117">
                  <c:v>82.360790465600004</c:v>
                </c:pt>
                <c:pt idx="4118">
                  <c:v>82.380790465600001</c:v>
                </c:pt>
                <c:pt idx="4119">
                  <c:v>82.400790465599982</c:v>
                </c:pt>
                <c:pt idx="4120">
                  <c:v>82.420790465600007</c:v>
                </c:pt>
                <c:pt idx="4121">
                  <c:v>82.44079046560006</c:v>
                </c:pt>
                <c:pt idx="4122">
                  <c:v>82.460790465599999</c:v>
                </c:pt>
                <c:pt idx="4123">
                  <c:v>82.480790465599981</c:v>
                </c:pt>
                <c:pt idx="4124">
                  <c:v>82.500790465600005</c:v>
                </c:pt>
                <c:pt idx="4125">
                  <c:v>82.520790465600001</c:v>
                </c:pt>
                <c:pt idx="4126">
                  <c:v>82.540790465599983</c:v>
                </c:pt>
                <c:pt idx="4127">
                  <c:v>82.560790465599979</c:v>
                </c:pt>
                <c:pt idx="4128">
                  <c:v>82.580790465600003</c:v>
                </c:pt>
                <c:pt idx="4129">
                  <c:v>82.600790465599943</c:v>
                </c:pt>
                <c:pt idx="4130">
                  <c:v>82.620790465599896</c:v>
                </c:pt>
                <c:pt idx="4131">
                  <c:v>82.640790465600006</c:v>
                </c:pt>
                <c:pt idx="4132">
                  <c:v>82.660790465600002</c:v>
                </c:pt>
                <c:pt idx="4133">
                  <c:v>82.680790465599941</c:v>
                </c:pt>
                <c:pt idx="4134">
                  <c:v>82.700790465599979</c:v>
                </c:pt>
                <c:pt idx="4135">
                  <c:v>82.720790465600004</c:v>
                </c:pt>
                <c:pt idx="4136">
                  <c:v>82.740790465600057</c:v>
                </c:pt>
                <c:pt idx="4137">
                  <c:v>82.760790465599982</c:v>
                </c:pt>
                <c:pt idx="4138">
                  <c:v>82.780790465600006</c:v>
                </c:pt>
                <c:pt idx="4139">
                  <c:v>82.800790465600002</c:v>
                </c:pt>
                <c:pt idx="4140">
                  <c:v>82.820790465599941</c:v>
                </c:pt>
                <c:pt idx="4141">
                  <c:v>82.84079046559998</c:v>
                </c:pt>
                <c:pt idx="4142">
                  <c:v>82.860790465600004</c:v>
                </c:pt>
                <c:pt idx="4143">
                  <c:v>82.880790465600001</c:v>
                </c:pt>
                <c:pt idx="4144">
                  <c:v>82.900790465599982</c:v>
                </c:pt>
                <c:pt idx="4145">
                  <c:v>82.920790465600007</c:v>
                </c:pt>
                <c:pt idx="4146">
                  <c:v>82.94079046560006</c:v>
                </c:pt>
                <c:pt idx="4147">
                  <c:v>82.960790465599999</c:v>
                </c:pt>
                <c:pt idx="4148">
                  <c:v>82.980790465599981</c:v>
                </c:pt>
                <c:pt idx="4149">
                  <c:v>83.000790465600005</c:v>
                </c:pt>
                <c:pt idx="4150">
                  <c:v>83.020790465600001</c:v>
                </c:pt>
                <c:pt idx="4151">
                  <c:v>83.040790465599983</c:v>
                </c:pt>
                <c:pt idx="4152">
                  <c:v>83.060790465599979</c:v>
                </c:pt>
                <c:pt idx="4153">
                  <c:v>83.080790465600003</c:v>
                </c:pt>
                <c:pt idx="4154">
                  <c:v>83.100790465599943</c:v>
                </c:pt>
                <c:pt idx="4155">
                  <c:v>83.120790465599896</c:v>
                </c:pt>
                <c:pt idx="4156">
                  <c:v>83.140790465600006</c:v>
                </c:pt>
                <c:pt idx="4157">
                  <c:v>83.160790465600002</c:v>
                </c:pt>
                <c:pt idx="4158">
                  <c:v>83.180790465599941</c:v>
                </c:pt>
                <c:pt idx="4159">
                  <c:v>83.200790465599979</c:v>
                </c:pt>
                <c:pt idx="4160">
                  <c:v>83.220790465600004</c:v>
                </c:pt>
                <c:pt idx="4161">
                  <c:v>83.240790465600057</c:v>
                </c:pt>
                <c:pt idx="4162">
                  <c:v>83.260790465599982</c:v>
                </c:pt>
                <c:pt idx="4163">
                  <c:v>83.280790465600006</c:v>
                </c:pt>
                <c:pt idx="4164">
                  <c:v>83.300790465600002</c:v>
                </c:pt>
                <c:pt idx="4165">
                  <c:v>83.320790465599941</c:v>
                </c:pt>
                <c:pt idx="4166">
                  <c:v>83.34079046559998</c:v>
                </c:pt>
                <c:pt idx="4167">
                  <c:v>83.360790465600004</c:v>
                </c:pt>
                <c:pt idx="4168">
                  <c:v>83.380790465600001</c:v>
                </c:pt>
                <c:pt idx="4169">
                  <c:v>83.400790465599982</c:v>
                </c:pt>
                <c:pt idx="4170">
                  <c:v>83.420790465600007</c:v>
                </c:pt>
                <c:pt idx="4171">
                  <c:v>83.44079046560006</c:v>
                </c:pt>
                <c:pt idx="4172">
                  <c:v>83.460790465599999</c:v>
                </c:pt>
                <c:pt idx="4173">
                  <c:v>83.480790465599981</c:v>
                </c:pt>
                <c:pt idx="4174">
                  <c:v>83.500790465600005</c:v>
                </c:pt>
                <c:pt idx="4175">
                  <c:v>83.520790465600001</c:v>
                </c:pt>
                <c:pt idx="4176">
                  <c:v>83.540790465599983</c:v>
                </c:pt>
                <c:pt idx="4177">
                  <c:v>83.560790465599979</c:v>
                </c:pt>
                <c:pt idx="4178">
                  <c:v>83.580790465600003</c:v>
                </c:pt>
                <c:pt idx="4179">
                  <c:v>83.600790465599943</c:v>
                </c:pt>
                <c:pt idx="4180">
                  <c:v>83.620790465599896</c:v>
                </c:pt>
                <c:pt idx="4181">
                  <c:v>83.640790465600006</c:v>
                </c:pt>
                <c:pt idx="4182">
                  <c:v>83.660790465600002</c:v>
                </c:pt>
                <c:pt idx="4183">
                  <c:v>83.680790465599941</c:v>
                </c:pt>
                <c:pt idx="4184">
                  <c:v>83.700790465599979</c:v>
                </c:pt>
                <c:pt idx="4185">
                  <c:v>83.720790465600004</c:v>
                </c:pt>
                <c:pt idx="4186">
                  <c:v>83.740790465600057</c:v>
                </c:pt>
                <c:pt idx="4187">
                  <c:v>83.760790465599982</c:v>
                </c:pt>
                <c:pt idx="4188">
                  <c:v>83.780790465600006</c:v>
                </c:pt>
                <c:pt idx="4189">
                  <c:v>83.800790465600002</c:v>
                </c:pt>
                <c:pt idx="4190">
                  <c:v>83.820790465599941</c:v>
                </c:pt>
                <c:pt idx="4191">
                  <c:v>83.84079046559998</c:v>
                </c:pt>
                <c:pt idx="4192">
                  <c:v>83.860790465600004</c:v>
                </c:pt>
                <c:pt idx="4193">
                  <c:v>83.880790465600001</c:v>
                </c:pt>
                <c:pt idx="4194">
                  <c:v>83.900790465599982</c:v>
                </c:pt>
                <c:pt idx="4195">
                  <c:v>83.920790465600007</c:v>
                </c:pt>
                <c:pt idx="4196">
                  <c:v>83.94079046560006</c:v>
                </c:pt>
                <c:pt idx="4197">
                  <c:v>83.960790465599999</c:v>
                </c:pt>
                <c:pt idx="4198">
                  <c:v>83.980790465599981</c:v>
                </c:pt>
                <c:pt idx="4199">
                  <c:v>84.000790465600005</c:v>
                </c:pt>
                <c:pt idx="4200">
                  <c:v>84.020790465600001</c:v>
                </c:pt>
                <c:pt idx="4201">
                  <c:v>84.040790465599983</c:v>
                </c:pt>
                <c:pt idx="4202">
                  <c:v>84.060790465599979</c:v>
                </c:pt>
                <c:pt idx="4203">
                  <c:v>84.080790465600003</c:v>
                </c:pt>
                <c:pt idx="4204">
                  <c:v>84.100790465599943</c:v>
                </c:pt>
                <c:pt idx="4205">
                  <c:v>84.120790465599896</c:v>
                </c:pt>
                <c:pt idx="4206">
                  <c:v>84.140790465600006</c:v>
                </c:pt>
                <c:pt idx="4207">
                  <c:v>84.160790465600002</c:v>
                </c:pt>
                <c:pt idx="4208">
                  <c:v>84.180790465599941</c:v>
                </c:pt>
                <c:pt idx="4209">
                  <c:v>84.200790465599979</c:v>
                </c:pt>
                <c:pt idx="4210">
                  <c:v>84.220790465600004</c:v>
                </c:pt>
                <c:pt idx="4211">
                  <c:v>84.240790465600057</c:v>
                </c:pt>
                <c:pt idx="4212">
                  <c:v>84.260790465599982</c:v>
                </c:pt>
                <c:pt idx="4213">
                  <c:v>84.280790465600006</c:v>
                </c:pt>
                <c:pt idx="4214">
                  <c:v>84.300790465600002</c:v>
                </c:pt>
                <c:pt idx="4215">
                  <c:v>84.320790465599941</c:v>
                </c:pt>
                <c:pt idx="4216">
                  <c:v>84.34079046559998</c:v>
                </c:pt>
                <c:pt idx="4217">
                  <c:v>84.360790465600004</c:v>
                </c:pt>
                <c:pt idx="4218">
                  <c:v>84.380790465600001</c:v>
                </c:pt>
                <c:pt idx="4219">
                  <c:v>84.400790465599982</c:v>
                </c:pt>
                <c:pt idx="4220">
                  <c:v>84.420790465600007</c:v>
                </c:pt>
                <c:pt idx="4221">
                  <c:v>84.44079046560006</c:v>
                </c:pt>
                <c:pt idx="4222">
                  <c:v>84.460790465599999</c:v>
                </c:pt>
                <c:pt idx="4223">
                  <c:v>84.480790465599981</c:v>
                </c:pt>
                <c:pt idx="4224">
                  <c:v>84.500790465600005</c:v>
                </c:pt>
                <c:pt idx="4225">
                  <c:v>84.520790465600001</c:v>
                </c:pt>
                <c:pt idx="4226">
                  <c:v>84.540790465599983</c:v>
                </c:pt>
                <c:pt idx="4227">
                  <c:v>84.560790465599979</c:v>
                </c:pt>
                <c:pt idx="4228">
                  <c:v>84.580790465600003</c:v>
                </c:pt>
                <c:pt idx="4229">
                  <c:v>84.600790465599943</c:v>
                </c:pt>
                <c:pt idx="4230">
                  <c:v>84.620790465599896</c:v>
                </c:pt>
                <c:pt idx="4231">
                  <c:v>84.640790465600006</c:v>
                </c:pt>
                <c:pt idx="4232">
                  <c:v>84.660790465600002</c:v>
                </c:pt>
                <c:pt idx="4233">
                  <c:v>84.680790465599941</c:v>
                </c:pt>
                <c:pt idx="4234">
                  <c:v>84.700790465599979</c:v>
                </c:pt>
                <c:pt idx="4235">
                  <c:v>84.720790465600004</c:v>
                </c:pt>
                <c:pt idx="4236">
                  <c:v>84.740790465600057</c:v>
                </c:pt>
                <c:pt idx="4237">
                  <c:v>84.760790465599982</c:v>
                </c:pt>
                <c:pt idx="4238">
                  <c:v>84.780790465600006</c:v>
                </c:pt>
                <c:pt idx="4239">
                  <c:v>84.800790465600002</c:v>
                </c:pt>
                <c:pt idx="4240">
                  <c:v>84.820790465599941</c:v>
                </c:pt>
                <c:pt idx="4241">
                  <c:v>84.84079046559998</c:v>
                </c:pt>
                <c:pt idx="4242">
                  <c:v>84.860790465600004</c:v>
                </c:pt>
                <c:pt idx="4243">
                  <c:v>84.880790465600001</c:v>
                </c:pt>
                <c:pt idx="4244">
                  <c:v>84.900790465599982</c:v>
                </c:pt>
                <c:pt idx="4245">
                  <c:v>84.920790465600007</c:v>
                </c:pt>
                <c:pt idx="4246">
                  <c:v>84.94079046560006</c:v>
                </c:pt>
                <c:pt idx="4247">
                  <c:v>84.960790465599999</c:v>
                </c:pt>
                <c:pt idx="4248">
                  <c:v>84.980790465599981</c:v>
                </c:pt>
                <c:pt idx="4249">
                  <c:v>85.000790465600005</c:v>
                </c:pt>
                <c:pt idx="4250">
                  <c:v>85.020790465600001</c:v>
                </c:pt>
                <c:pt idx="4251">
                  <c:v>85.040790465599983</c:v>
                </c:pt>
                <c:pt idx="4252">
                  <c:v>85.060790465599979</c:v>
                </c:pt>
                <c:pt idx="4253">
                  <c:v>85.080790465600003</c:v>
                </c:pt>
                <c:pt idx="4254">
                  <c:v>85.100790465599943</c:v>
                </c:pt>
                <c:pt idx="4255">
                  <c:v>85.120790465599896</c:v>
                </c:pt>
                <c:pt idx="4256">
                  <c:v>85.140790465600006</c:v>
                </c:pt>
                <c:pt idx="4257">
                  <c:v>85.160790465600002</c:v>
                </c:pt>
                <c:pt idx="4258">
                  <c:v>85.180790465599941</c:v>
                </c:pt>
                <c:pt idx="4259">
                  <c:v>85.200790465599979</c:v>
                </c:pt>
                <c:pt idx="4260">
                  <c:v>85.220790465600004</c:v>
                </c:pt>
                <c:pt idx="4261">
                  <c:v>85.240790465600057</c:v>
                </c:pt>
                <c:pt idx="4262">
                  <c:v>85.260790465599982</c:v>
                </c:pt>
                <c:pt idx="4263">
                  <c:v>85.280790465600006</c:v>
                </c:pt>
                <c:pt idx="4264">
                  <c:v>85.300790465600002</c:v>
                </c:pt>
                <c:pt idx="4265">
                  <c:v>85.320790465599941</c:v>
                </c:pt>
                <c:pt idx="4266">
                  <c:v>85.34079046559998</c:v>
                </c:pt>
                <c:pt idx="4267">
                  <c:v>85.360790465600004</c:v>
                </c:pt>
                <c:pt idx="4268">
                  <c:v>85.380790465600001</c:v>
                </c:pt>
                <c:pt idx="4269">
                  <c:v>85.400790465599982</c:v>
                </c:pt>
                <c:pt idx="4270">
                  <c:v>85.420790465600007</c:v>
                </c:pt>
                <c:pt idx="4271">
                  <c:v>85.44079046560006</c:v>
                </c:pt>
                <c:pt idx="4272">
                  <c:v>85.460790465599999</c:v>
                </c:pt>
                <c:pt idx="4273">
                  <c:v>85.480790465599981</c:v>
                </c:pt>
                <c:pt idx="4274">
                  <c:v>85.500790465600005</c:v>
                </c:pt>
                <c:pt idx="4275">
                  <c:v>85.520790465600001</c:v>
                </c:pt>
                <c:pt idx="4276">
                  <c:v>85.540790465599983</c:v>
                </c:pt>
                <c:pt idx="4277">
                  <c:v>85.560790465599979</c:v>
                </c:pt>
                <c:pt idx="4278">
                  <c:v>85.580790465600003</c:v>
                </c:pt>
                <c:pt idx="4279">
                  <c:v>85.600790465599943</c:v>
                </c:pt>
                <c:pt idx="4280">
                  <c:v>85.620790465599896</c:v>
                </c:pt>
                <c:pt idx="4281">
                  <c:v>85.640790465600006</c:v>
                </c:pt>
                <c:pt idx="4282">
                  <c:v>85.660790465600002</c:v>
                </c:pt>
                <c:pt idx="4283">
                  <c:v>85.680790465599941</c:v>
                </c:pt>
                <c:pt idx="4284">
                  <c:v>85.700790465599979</c:v>
                </c:pt>
                <c:pt idx="4285">
                  <c:v>85.720790465600004</c:v>
                </c:pt>
                <c:pt idx="4286">
                  <c:v>85.740790465600057</c:v>
                </c:pt>
                <c:pt idx="4287">
                  <c:v>85.760790465599982</c:v>
                </c:pt>
                <c:pt idx="4288">
                  <c:v>85.780790465600006</c:v>
                </c:pt>
                <c:pt idx="4289">
                  <c:v>85.800790465600002</c:v>
                </c:pt>
                <c:pt idx="4290">
                  <c:v>85.820790465599941</c:v>
                </c:pt>
                <c:pt idx="4291">
                  <c:v>85.84079046559998</c:v>
                </c:pt>
                <c:pt idx="4292">
                  <c:v>85.860790465600004</c:v>
                </c:pt>
                <c:pt idx="4293">
                  <c:v>85.880790465600001</c:v>
                </c:pt>
                <c:pt idx="4294">
                  <c:v>85.900790465599982</c:v>
                </c:pt>
                <c:pt idx="4295">
                  <c:v>85.920790465600007</c:v>
                </c:pt>
                <c:pt idx="4296">
                  <c:v>85.94079046560006</c:v>
                </c:pt>
                <c:pt idx="4297">
                  <c:v>85.960790465599999</c:v>
                </c:pt>
                <c:pt idx="4298">
                  <c:v>85.980790465599981</c:v>
                </c:pt>
                <c:pt idx="4299">
                  <c:v>86.000790465600005</c:v>
                </c:pt>
                <c:pt idx="4300">
                  <c:v>86.020790465600001</c:v>
                </c:pt>
                <c:pt idx="4301">
                  <c:v>86.040790465599983</c:v>
                </c:pt>
                <c:pt idx="4302">
                  <c:v>86.060790465599979</c:v>
                </c:pt>
                <c:pt idx="4303">
                  <c:v>86.080790465600003</c:v>
                </c:pt>
                <c:pt idx="4304">
                  <c:v>86.100790465599943</c:v>
                </c:pt>
                <c:pt idx="4305">
                  <c:v>86.120790465599896</c:v>
                </c:pt>
                <c:pt idx="4306">
                  <c:v>86.140790465600006</c:v>
                </c:pt>
                <c:pt idx="4307">
                  <c:v>86.160790465600002</c:v>
                </c:pt>
                <c:pt idx="4308">
                  <c:v>86.180790465599941</c:v>
                </c:pt>
                <c:pt idx="4309">
                  <c:v>86.200790465599979</c:v>
                </c:pt>
                <c:pt idx="4310">
                  <c:v>86.220790465600004</c:v>
                </c:pt>
                <c:pt idx="4311">
                  <c:v>86.240790465600057</c:v>
                </c:pt>
                <c:pt idx="4312">
                  <c:v>86.260790465599982</c:v>
                </c:pt>
                <c:pt idx="4313">
                  <c:v>86.280790465600006</c:v>
                </c:pt>
                <c:pt idx="4314">
                  <c:v>86.300790465600002</c:v>
                </c:pt>
                <c:pt idx="4315">
                  <c:v>86.320790465599941</c:v>
                </c:pt>
                <c:pt idx="4316">
                  <c:v>86.34079046559998</c:v>
                </c:pt>
                <c:pt idx="4317">
                  <c:v>86.360790465600004</c:v>
                </c:pt>
                <c:pt idx="4318">
                  <c:v>86.380790465600001</c:v>
                </c:pt>
                <c:pt idx="4319">
                  <c:v>86.400790465599982</c:v>
                </c:pt>
                <c:pt idx="4320">
                  <c:v>86.420790465600007</c:v>
                </c:pt>
                <c:pt idx="4321">
                  <c:v>86.44079046560006</c:v>
                </c:pt>
                <c:pt idx="4322">
                  <c:v>86.460790465599999</c:v>
                </c:pt>
                <c:pt idx="4323">
                  <c:v>86.480790465599981</c:v>
                </c:pt>
                <c:pt idx="4324">
                  <c:v>86.500790465600005</c:v>
                </c:pt>
                <c:pt idx="4325">
                  <c:v>86.520790465600001</c:v>
                </c:pt>
                <c:pt idx="4326">
                  <c:v>86.540790465599983</c:v>
                </c:pt>
                <c:pt idx="4327">
                  <c:v>86.560790465599979</c:v>
                </c:pt>
                <c:pt idx="4328">
                  <c:v>86.580790465600003</c:v>
                </c:pt>
                <c:pt idx="4329">
                  <c:v>86.600790465599943</c:v>
                </c:pt>
                <c:pt idx="4330">
                  <c:v>86.620790465599896</c:v>
                </c:pt>
                <c:pt idx="4331">
                  <c:v>86.640790465600006</c:v>
                </c:pt>
                <c:pt idx="4332">
                  <c:v>86.660790465600002</c:v>
                </c:pt>
                <c:pt idx="4333">
                  <c:v>86.680790465599941</c:v>
                </c:pt>
                <c:pt idx="4334">
                  <c:v>86.700790465599979</c:v>
                </c:pt>
                <c:pt idx="4335">
                  <c:v>86.720790465600004</c:v>
                </c:pt>
                <c:pt idx="4336">
                  <c:v>86.740790465600057</c:v>
                </c:pt>
                <c:pt idx="4337">
                  <c:v>86.760790465599982</c:v>
                </c:pt>
                <c:pt idx="4338">
                  <c:v>86.780790465600006</c:v>
                </c:pt>
                <c:pt idx="4339">
                  <c:v>86.800790465600002</c:v>
                </c:pt>
                <c:pt idx="4340">
                  <c:v>86.820790465599941</c:v>
                </c:pt>
                <c:pt idx="4341">
                  <c:v>86.84079046559998</c:v>
                </c:pt>
                <c:pt idx="4342">
                  <c:v>86.860790465600004</c:v>
                </c:pt>
                <c:pt idx="4343">
                  <c:v>86.880790465600001</c:v>
                </c:pt>
                <c:pt idx="4344">
                  <c:v>86.900790465599982</c:v>
                </c:pt>
                <c:pt idx="4345">
                  <c:v>86.920790465600007</c:v>
                </c:pt>
                <c:pt idx="4346">
                  <c:v>86.94079046560006</c:v>
                </c:pt>
                <c:pt idx="4347">
                  <c:v>86.960790465599999</c:v>
                </c:pt>
                <c:pt idx="4348">
                  <c:v>86.980790465599981</c:v>
                </c:pt>
                <c:pt idx="4349">
                  <c:v>87.000790465600005</c:v>
                </c:pt>
                <c:pt idx="4350">
                  <c:v>87.020790465600001</c:v>
                </c:pt>
                <c:pt idx="4351">
                  <c:v>87.040790465599983</c:v>
                </c:pt>
                <c:pt idx="4352">
                  <c:v>87.060790465599979</c:v>
                </c:pt>
                <c:pt idx="4353">
                  <c:v>87.080790465600003</c:v>
                </c:pt>
                <c:pt idx="4354">
                  <c:v>87.100790465599943</c:v>
                </c:pt>
                <c:pt idx="4355">
                  <c:v>87.120790465599896</c:v>
                </c:pt>
                <c:pt idx="4356">
                  <c:v>87.140790465600006</c:v>
                </c:pt>
                <c:pt idx="4357">
                  <c:v>87.160790465600002</c:v>
                </c:pt>
                <c:pt idx="4358">
                  <c:v>87.180790465599941</c:v>
                </c:pt>
                <c:pt idx="4359">
                  <c:v>87.200790465599979</c:v>
                </c:pt>
                <c:pt idx="4360">
                  <c:v>87.220790465600004</c:v>
                </c:pt>
                <c:pt idx="4361">
                  <c:v>87.240790465600057</c:v>
                </c:pt>
                <c:pt idx="4362">
                  <c:v>87.260790465599982</c:v>
                </c:pt>
                <c:pt idx="4363">
                  <c:v>87.280790465600006</c:v>
                </c:pt>
                <c:pt idx="4364">
                  <c:v>87.300790465600002</c:v>
                </c:pt>
                <c:pt idx="4365">
                  <c:v>87.320790465599941</c:v>
                </c:pt>
                <c:pt idx="4366">
                  <c:v>87.34079046559998</c:v>
                </c:pt>
                <c:pt idx="4367">
                  <c:v>87.360790465600004</c:v>
                </c:pt>
                <c:pt idx="4368">
                  <c:v>87.380790465600001</c:v>
                </c:pt>
                <c:pt idx="4369">
                  <c:v>87.400790465599982</c:v>
                </c:pt>
                <c:pt idx="4370">
                  <c:v>87.420790465600007</c:v>
                </c:pt>
                <c:pt idx="4371">
                  <c:v>87.44079046560006</c:v>
                </c:pt>
                <c:pt idx="4372">
                  <c:v>87.460790465599999</c:v>
                </c:pt>
                <c:pt idx="4373">
                  <c:v>87.480790465599981</c:v>
                </c:pt>
                <c:pt idx="4374">
                  <c:v>87.500790465600005</c:v>
                </c:pt>
                <c:pt idx="4375">
                  <c:v>87.520790465600001</c:v>
                </c:pt>
                <c:pt idx="4376">
                  <c:v>87.540790465599983</c:v>
                </c:pt>
                <c:pt idx="4377">
                  <c:v>87.560790465599979</c:v>
                </c:pt>
                <c:pt idx="4378">
                  <c:v>87.580790465600003</c:v>
                </c:pt>
                <c:pt idx="4379">
                  <c:v>87.600790465599943</c:v>
                </c:pt>
                <c:pt idx="4380">
                  <c:v>87.620790465599896</c:v>
                </c:pt>
                <c:pt idx="4381">
                  <c:v>87.640790465600006</c:v>
                </c:pt>
                <c:pt idx="4382">
                  <c:v>87.660790465600002</c:v>
                </c:pt>
                <c:pt idx="4383">
                  <c:v>87.680790465599941</c:v>
                </c:pt>
                <c:pt idx="4384">
                  <c:v>87.700790465599979</c:v>
                </c:pt>
                <c:pt idx="4385">
                  <c:v>87.720790465600004</c:v>
                </c:pt>
                <c:pt idx="4386">
                  <c:v>87.740790465600057</c:v>
                </c:pt>
                <c:pt idx="4387">
                  <c:v>87.760790465599982</c:v>
                </c:pt>
                <c:pt idx="4388">
                  <c:v>87.780790465600006</c:v>
                </c:pt>
                <c:pt idx="4389">
                  <c:v>87.800790465600002</c:v>
                </c:pt>
                <c:pt idx="4390">
                  <c:v>87.820790465599941</c:v>
                </c:pt>
                <c:pt idx="4391">
                  <c:v>87.84079046559998</c:v>
                </c:pt>
                <c:pt idx="4392">
                  <c:v>87.860790465600004</c:v>
                </c:pt>
                <c:pt idx="4393">
                  <c:v>87.880790465600001</c:v>
                </c:pt>
                <c:pt idx="4394">
                  <c:v>87.900790465599982</c:v>
                </c:pt>
                <c:pt idx="4395">
                  <c:v>87.920790465600007</c:v>
                </c:pt>
                <c:pt idx="4396">
                  <c:v>87.94079046560006</c:v>
                </c:pt>
                <c:pt idx="4397">
                  <c:v>87.960790465599999</c:v>
                </c:pt>
                <c:pt idx="4398">
                  <c:v>87.980790465599981</c:v>
                </c:pt>
                <c:pt idx="4399">
                  <c:v>88.000790465600005</c:v>
                </c:pt>
                <c:pt idx="4400">
                  <c:v>88.020790465600001</c:v>
                </c:pt>
                <c:pt idx="4401">
                  <c:v>88.040790465599983</c:v>
                </c:pt>
                <c:pt idx="4402">
                  <c:v>88.060790465599979</c:v>
                </c:pt>
                <c:pt idx="4403">
                  <c:v>88.080790465600003</c:v>
                </c:pt>
                <c:pt idx="4404">
                  <c:v>88.100790465599943</c:v>
                </c:pt>
                <c:pt idx="4405">
                  <c:v>88.120790465599896</c:v>
                </c:pt>
                <c:pt idx="4406">
                  <c:v>88.140790465600006</c:v>
                </c:pt>
                <c:pt idx="4407">
                  <c:v>88.160790465600002</c:v>
                </c:pt>
                <c:pt idx="4408">
                  <c:v>88.180790465599941</c:v>
                </c:pt>
                <c:pt idx="4409">
                  <c:v>88.200790465599979</c:v>
                </c:pt>
                <c:pt idx="4410">
                  <c:v>88.220790465600004</c:v>
                </c:pt>
                <c:pt idx="4411">
                  <c:v>88.240790465600057</c:v>
                </c:pt>
                <c:pt idx="4412">
                  <c:v>88.260790465599982</c:v>
                </c:pt>
                <c:pt idx="4413">
                  <c:v>88.280790465600006</c:v>
                </c:pt>
                <c:pt idx="4414">
                  <c:v>88.300790465600002</c:v>
                </c:pt>
                <c:pt idx="4415">
                  <c:v>88.320790465599941</c:v>
                </c:pt>
                <c:pt idx="4416">
                  <c:v>88.34079046559998</c:v>
                </c:pt>
                <c:pt idx="4417">
                  <c:v>88.360790465600004</c:v>
                </c:pt>
                <c:pt idx="4418">
                  <c:v>88.380790465600001</c:v>
                </c:pt>
                <c:pt idx="4419">
                  <c:v>88.400790465599982</c:v>
                </c:pt>
                <c:pt idx="4420">
                  <c:v>88.420790465600007</c:v>
                </c:pt>
                <c:pt idx="4421">
                  <c:v>88.44079046560006</c:v>
                </c:pt>
                <c:pt idx="4422">
                  <c:v>88.460790465599999</c:v>
                </c:pt>
                <c:pt idx="4423">
                  <c:v>88.480790465599981</c:v>
                </c:pt>
                <c:pt idx="4424">
                  <c:v>88.500790465600005</c:v>
                </c:pt>
                <c:pt idx="4425">
                  <c:v>88.520790465600001</c:v>
                </c:pt>
                <c:pt idx="4426">
                  <c:v>88.540790465599983</c:v>
                </c:pt>
                <c:pt idx="4427">
                  <c:v>88.560790465599979</c:v>
                </c:pt>
                <c:pt idx="4428">
                  <c:v>88.580790465600003</c:v>
                </c:pt>
                <c:pt idx="4429">
                  <c:v>88.600790465599943</c:v>
                </c:pt>
                <c:pt idx="4430">
                  <c:v>88.620790465599896</c:v>
                </c:pt>
                <c:pt idx="4431">
                  <c:v>88.640790465600006</c:v>
                </c:pt>
                <c:pt idx="4432">
                  <c:v>88.660790465600002</c:v>
                </c:pt>
                <c:pt idx="4433">
                  <c:v>88.680790465599941</c:v>
                </c:pt>
                <c:pt idx="4434">
                  <c:v>88.700790465599979</c:v>
                </c:pt>
                <c:pt idx="4435">
                  <c:v>88.720790465600004</c:v>
                </c:pt>
                <c:pt idx="4436">
                  <c:v>88.740790465600057</c:v>
                </c:pt>
                <c:pt idx="4437">
                  <c:v>88.760790465599982</c:v>
                </c:pt>
                <c:pt idx="4438">
                  <c:v>88.780790465600006</c:v>
                </c:pt>
                <c:pt idx="4439">
                  <c:v>88.800790465600002</c:v>
                </c:pt>
                <c:pt idx="4440">
                  <c:v>88.820790465599941</c:v>
                </c:pt>
                <c:pt idx="4441">
                  <c:v>88.84079046559998</c:v>
                </c:pt>
                <c:pt idx="4442">
                  <c:v>88.860790465600004</c:v>
                </c:pt>
                <c:pt idx="4443">
                  <c:v>88.880790465600001</c:v>
                </c:pt>
                <c:pt idx="4444">
                  <c:v>88.900790465599982</c:v>
                </c:pt>
                <c:pt idx="4445">
                  <c:v>88.920790465600007</c:v>
                </c:pt>
                <c:pt idx="4446">
                  <c:v>88.94079046560006</c:v>
                </c:pt>
                <c:pt idx="4447">
                  <c:v>88.960790465599999</c:v>
                </c:pt>
                <c:pt idx="4448">
                  <c:v>88.980790465599981</c:v>
                </c:pt>
                <c:pt idx="4449">
                  <c:v>89.000790465600005</c:v>
                </c:pt>
                <c:pt idx="4450">
                  <c:v>89.020790465600001</c:v>
                </c:pt>
                <c:pt idx="4451">
                  <c:v>89.040790465599983</c:v>
                </c:pt>
                <c:pt idx="4452">
                  <c:v>89.060790465599979</c:v>
                </c:pt>
                <c:pt idx="4453">
                  <c:v>89.080790465600003</c:v>
                </c:pt>
                <c:pt idx="4454">
                  <c:v>89.100790465599943</c:v>
                </c:pt>
                <c:pt idx="4455">
                  <c:v>89.120790465599896</c:v>
                </c:pt>
                <c:pt idx="4456">
                  <c:v>89.140790465600006</c:v>
                </c:pt>
                <c:pt idx="4457">
                  <c:v>89.160790465600002</c:v>
                </c:pt>
                <c:pt idx="4458">
                  <c:v>89.180790465599941</c:v>
                </c:pt>
                <c:pt idx="4459">
                  <c:v>89.200790465599979</c:v>
                </c:pt>
                <c:pt idx="4460">
                  <c:v>89.220790465600004</c:v>
                </c:pt>
                <c:pt idx="4461">
                  <c:v>89.240790465600057</c:v>
                </c:pt>
                <c:pt idx="4462">
                  <c:v>89.260790465599982</c:v>
                </c:pt>
                <c:pt idx="4463">
                  <c:v>89.280790465600006</c:v>
                </c:pt>
                <c:pt idx="4464">
                  <c:v>89.300790465600002</c:v>
                </c:pt>
                <c:pt idx="4465">
                  <c:v>89.320790465599941</c:v>
                </c:pt>
                <c:pt idx="4466">
                  <c:v>89.34079046559998</c:v>
                </c:pt>
                <c:pt idx="4467">
                  <c:v>89.360790465600004</c:v>
                </c:pt>
                <c:pt idx="4468">
                  <c:v>89.380790465600001</c:v>
                </c:pt>
                <c:pt idx="4469">
                  <c:v>89.400790465599982</c:v>
                </c:pt>
                <c:pt idx="4470">
                  <c:v>89.420790465600007</c:v>
                </c:pt>
                <c:pt idx="4471">
                  <c:v>89.44079046560006</c:v>
                </c:pt>
                <c:pt idx="4472">
                  <c:v>89.460790465599999</c:v>
                </c:pt>
                <c:pt idx="4473">
                  <c:v>89.480790465599981</c:v>
                </c:pt>
                <c:pt idx="4474">
                  <c:v>89.500790465600005</c:v>
                </c:pt>
                <c:pt idx="4475">
                  <c:v>89.520790465600001</c:v>
                </c:pt>
                <c:pt idx="4476">
                  <c:v>89.540790465599983</c:v>
                </c:pt>
                <c:pt idx="4477">
                  <c:v>89.560790465599979</c:v>
                </c:pt>
                <c:pt idx="4478">
                  <c:v>89.580790465600003</c:v>
                </c:pt>
                <c:pt idx="4479">
                  <c:v>89.600790465599943</c:v>
                </c:pt>
                <c:pt idx="4480">
                  <c:v>89.620790465599896</c:v>
                </c:pt>
                <c:pt idx="4481">
                  <c:v>89.640790465600006</c:v>
                </c:pt>
                <c:pt idx="4482">
                  <c:v>89.660790465600002</c:v>
                </c:pt>
                <c:pt idx="4483">
                  <c:v>89.680790465599941</c:v>
                </c:pt>
                <c:pt idx="4484">
                  <c:v>89.700790465599979</c:v>
                </c:pt>
                <c:pt idx="4485">
                  <c:v>89.720790465600004</c:v>
                </c:pt>
                <c:pt idx="4486">
                  <c:v>89.740790465600057</c:v>
                </c:pt>
                <c:pt idx="4487">
                  <c:v>89.760790465599982</c:v>
                </c:pt>
                <c:pt idx="4488">
                  <c:v>89.780790465600006</c:v>
                </c:pt>
                <c:pt idx="4489">
                  <c:v>89.800790465600002</c:v>
                </c:pt>
                <c:pt idx="4490">
                  <c:v>89.820790465599941</c:v>
                </c:pt>
                <c:pt idx="4491">
                  <c:v>89.84079046559998</c:v>
                </c:pt>
                <c:pt idx="4492">
                  <c:v>89.860790465600004</c:v>
                </c:pt>
                <c:pt idx="4493">
                  <c:v>89.880790465600001</c:v>
                </c:pt>
                <c:pt idx="4494">
                  <c:v>89.900790465599982</c:v>
                </c:pt>
                <c:pt idx="4495">
                  <c:v>89.920790465600007</c:v>
                </c:pt>
                <c:pt idx="4496">
                  <c:v>89.94079046560006</c:v>
                </c:pt>
                <c:pt idx="4497">
                  <c:v>89.960790465599999</c:v>
                </c:pt>
                <c:pt idx="4498">
                  <c:v>89.980790465599981</c:v>
                </c:pt>
                <c:pt idx="4499">
                  <c:v>90.000790465600005</c:v>
                </c:pt>
                <c:pt idx="4500">
                  <c:v>90.020790465600001</c:v>
                </c:pt>
                <c:pt idx="4501">
                  <c:v>90.040790465599983</c:v>
                </c:pt>
                <c:pt idx="4502">
                  <c:v>90.060790465599979</c:v>
                </c:pt>
                <c:pt idx="4503">
                  <c:v>90.080790465600003</c:v>
                </c:pt>
                <c:pt idx="4504">
                  <c:v>90.100790465599943</c:v>
                </c:pt>
                <c:pt idx="4505">
                  <c:v>90.120790465599896</c:v>
                </c:pt>
                <c:pt idx="4506">
                  <c:v>90.140790465600006</c:v>
                </c:pt>
                <c:pt idx="4507">
                  <c:v>90.160790465600002</c:v>
                </c:pt>
                <c:pt idx="4508">
                  <c:v>90.180790465599941</c:v>
                </c:pt>
                <c:pt idx="4509">
                  <c:v>90.200790465599979</c:v>
                </c:pt>
                <c:pt idx="4510">
                  <c:v>90.220790465600004</c:v>
                </c:pt>
                <c:pt idx="4511">
                  <c:v>90.240790465600057</c:v>
                </c:pt>
                <c:pt idx="4512">
                  <c:v>90.260790465599982</c:v>
                </c:pt>
                <c:pt idx="4513">
                  <c:v>90.280790465600006</c:v>
                </c:pt>
                <c:pt idx="4514">
                  <c:v>90.300790465600002</c:v>
                </c:pt>
                <c:pt idx="4515">
                  <c:v>90.320790465599941</c:v>
                </c:pt>
                <c:pt idx="4516">
                  <c:v>90.34079046559998</c:v>
                </c:pt>
                <c:pt idx="4517">
                  <c:v>90.360790465600004</c:v>
                </c:pt>
                <c:pt idx="4518">
                  <c:v>90.380790465600001</c:v>
                </c:pt>
                <c:pt idx="4519">
                  <c:v>90.400790465599982</c:v>
                </c:pt>
                <c:pt idx="4520">
                  <c:v>90.420790465600007</c:v>
                </c:pt>
                <c:pt idx="4521">
                  <c:v>90.44079046560006</c:v>
                </c:pt>
                <c:pt idx="4522">
                  <c:v>90.460790465599999</c:v>
                </c:pt>
                <c:pt idx="4523">
                  <c:v>90.480790465599981</c:v>
                </c:pt>
                <c:pt idx="4524">
                  <c:v>90.500790465600005</c:v>
                </c:pt>
                <c:pt idx="4525">
                  <c:v>90.520790465600001</c:v>
                </c:pt>
                <c:pt idx="4526">
                  <c:v>90.540790465599983</c:v>
                </c:pt>
                <c:pt idx="4527">
                  <c:v>90.560790465599979</c:v>
                </c:pt>
                <c:pt idx="4528">
                  <c:v>90.580790465600003</c:v>
                </c:pt>
                <c:pt idx="4529">
                  <c:v>90.600790465599943</c:v>
                </c:pt>
                <c:pt idx="4530">
                  <c:v>90.620790465599896</c:v>
                </c:pt>
                <c:pt idx="4531">
                  <c:v>90.640790465600006</c:v>
                </c:pt>
                <c:pt idx="4532">
                  <c:v>90.660790465600002</c:v>
                </c:pt>
                <c:pt idx="4533">
                  <c:v>90.680790465599941</c:v>
                </c:pt>
                <c:pt idx="4534">
                  <c:v>90.700790465599979</c:v>
                </c:pt>
                <c:pt idx="4535">
                  <c:v>90.720790465600004</c:v>
                </c:pt>
                <c:pt idx="4536">
                  <c:v>90.740790465600057</c:v>
                </c:pt>
                <c:pt idx="4537">
                  <c:v>90.760790465599982</c:v>
                </c:pt>
                <c:pt idx="4538">
                  <c:v>90.780790465600006</c:v>
                </c:pt>
                <c:pt idx="4539">
                  <c:v>90.800790465600002</c:v>
                </c:pt>
                <c:pt idx="4540">
                  <c:v>90.820790465599941</c:v>
                </c:pt>
                <c:pt idx="4541">
                  <c:v>90.84079046559998</c:v>
                </c:pt>
                <c:pt idx="4542">
                  <c:v>90.860790465600004</c:v>
                </c:pt>
                <c:pt idx="4543">
                  <c:v>90.880790465600001</c:v>
                </c:pt>
                <c:pt idx="4544">
                  <c:v>90.900790465599982</c:v>
                </c:pt>
                <c:pt idx="4545">
                  <c:v>90.920790465600007</c:v>
                </c:pt>
                <c:pt idx="4546">
                  <c:v>90.94079046560006</c:v>
                </c:pt>
                <c:pt idx="4547">
                  <c:v>90.960790465599999</c:v>
                </c:pt>
                <c:pt idx="4548">
                  <c:v>90.980790465599981</c:v>
                </c:pt>
                <c:pt idx="4549">
                  <c:v>91.000790465600005</c:v>
                </c:pt>
                <c:pt idx="4550">
                  <c:v>91.020790465600001</c:v>
                </c:pt>
                <c:pt idx="4551">
                  <c:v>91.040790465599983</c:v>
                </c:pt>
                <c:pt idx="4552">
                  <c:v>91.060790465599979</c:v>
                </c:pt>
                <c:pt idx="4553">
                  <c:v>91.080790465600003</c:v>
                </c:pt>
                <c:pt idx="4554">
                  <c:v>91.100790465599943</c:v>
                </c:pt>
                <c:pt idx="4555">
                  <c:v>91.120790465599896</c:v>
                </c:pt>
                <c:pt idx="4556">
                  <c:v>91.140790465600006</c:v>
                </c:pt>
                <c:pt idx="4557">
                  <c:v>91.160790465600002</c:v>
                </c:pt>
                <c:pt idx="4558">
                  <c:v>91.180790465599941</c:v>
                </c:pt>
                <c:pt idx="4559">
                  <c:v>91.200790465599979</c:v>
                </c:pt>
                <c:pt idx="4560">
                  <c:v>91.220790465600004</c:v>
                </c:pt>
                <c:pt idx="4561">
                  <c:v>91.240790465600057</c:v>
                </c:pt>
                <c:pt idx="4562">
                  <c:v>91.260790465599982</c:v>
                </c:pt>
                <c:pt idx="4563">
                  <c:v>91.280790465600006</c:v>
                </c:pt>
                <c:pt idx="4564">
                  <c:v>91.300790465600002</c:v>
                </c:pt>
                <c:pt idx="4565">
                  <c:v>91.320790465599941</c:v>
                </c:pt>
                <c:pt idx="4566">
                  <c:v>91.34079046559998</c:v>
                </c:pt>
                <c:pt idx="4567">
                  <c:v>91.360790465600004</c:v>
                </c:pt>
                <c:pt idx="4568">
                  <c:v>91.380790465600001</c:v>
                </c:pt>
                <c:pt idx="4569">
                  <c:v>91.400790465599982</c:v>
                </c:pt>
                <c:pt idx="4570">
                  <c:v>91.420790465600007</c:v>
                </c:pt>
                <c:pt idx="4571">
                  <c:v>91.44079046560006</c:v>
                </c:pt>
                <c:pt idx="4572">
                  <c:v>91.460790465599999</c:v>
                </c:pt>
                <c:pt idx="4573">
                  <c:v>91.480790465599981</c:v>
                </c:pt>
                <c:pt idx="4574">
                  <c:v>91.500790465600005</c:v>
                </c:pt>
                <c:pt idx="4575">
                  <c:v>91.520790465600001</c:v>
                </c:pt>
                <c:pt idx="4576">
                  <c:v>91.540790465599983</c:v>
                </c:pt>
                <c:pt idx="4577">
                  <c:v>91.560790465599979</c:v>
                </c:pt>
                <c:pt idx="4578">
                  <c:v>91.580790465600003</c:v>
                </c:pt>
                <c:pt idx="4579">
                  <c:v>91.600790465599943</c:v>
                </c:pt>
                <c:pt idx="4580">
                  <c:v>91.620790465599896</c:v>
                </c:pt>
                <c:pt idx="4581">
                  <c:v>91.640790465600006</c:v>
                </c:pt>
                <c:pt idx="4582">
                  <c:v>91.660790465600002</c:v>
                </c:pt>
                <c:pt idx="4583">
                  <c:v>91.680790465599941</c:v>
                </c:pt>
                <c:pt idx="4584">
                  <c:v>91.700790465599979</c:v>
                </c:pt>
                <c:pt idx="4585">
                  <c:v>91.720790465600004</c:v>
                </c:pt>
                <c:pt idx="4586">
                  <c:v>91.740790465600057</c:v>
                </c:pt>
                <c:pt idx="4587">
                  <c:v>91.760790465599982</c:v>
                </c:pt>
                <c:pt idx="4588">
                  <c:v>91.780790465600006</c:v>
                </c:pt>
                <c:pt idx="4589">
                  <c:v>91.800790465600002</c:v>
                </c:pt>
                <c:pt idx="4590">
                  <c:v>91.820790465599941</c:v>
                </c:pt>
                <c:pt idx="4591">
                  <c:v>91.84079046559998</c:v>
                </c:pt>
                <c:pt idx="4592">
                  <c:v>91.860790465600004</c:v>
                </c:pt>
                <c:pt idx="4593">
                  <c:v>91.880790465600001</c:v>
                </c:pt>
                <c:pt idx="4594">
                  <c:v>91.900790465599982</c:v>
                </c:pt>
                <c:pt idx="4595">
                  <c:v>91.920790465600007</c:v>
                </c:pt>
                <c:pt idx="4596">
                  <c:v>91.94079046560006</c:v>
                </c:pt>
                <c:pt idx="4597">
                  <c:v>91.960790465599999</c:v>
                </c:pt>
                <c:pt idx="4598">
                  <c:v>91.980790465599981</c:v>
                </c:pt>
                <c:pt idx="4599">
                  <c:v>92.000790465600005</c:v>
                </c:pt>
                <c:pt idx="4600">
                  <c:v>92.020790465600001</c:v>
                </c:pt>
                <c:pt idx="4601">
                  <c:v>92.040790465599983</c:v>
                </c:pt>
                <c:pt idx="4602">
                  <c:v>92.060790465599979</c:v>
                </c:pt>
                <c:pt idx="4603">
                  <c:v>92.080790465600003</c:v>
                </c:pt>
                <c:pt idx="4604">
                  <c:v>92.100790465599943</c:v>
                </c:pt>
                <c:pt idx="4605">
                  <c:v>92.120790465599896</c:v>
                </c:pt>
                <c:pt idx="4606">
                  <c:v>92.140790465600006</c:v>
                </c:pt>
                <c:pt idx="4607">
                  <c:v>92.160790465600002</c:v>
                </c:pt>
                <c:pt idx="4608">
                  <c:v>92.180790465599941</c:v>
                </c:pt>
                <c:pt idx="4609">
                  <c:v>92.200790465599979</c:v>
                </c:pt>
                <c:pt idx="4610">
                  <c:v>92.220790465600004</c:v>
                </c:pt>
                <c:pt idx="4611">
                  <c:v>92.240790465600057</c:v>
                </c:pt>
                <c:pt idx="4612">
                  <c:v>92.260790465599982</c:v>
                </c:pt>
                <c:pt idx="4613">
                  <c:v>92.280790465600006</c:v>
                </c:pt>
                <c:pt idx="4614">
                  <c:v>92.300790465600002</c:v>
                </c:pt>
                <c:pt idx="4615">
                  <c:v>92.320790465599941</c:v>
                </c:pt>
                <c:pt idx="4616">
                  <c:v>92.34079046559998</c:v>
                </c:pt>
                <c:pt idx="4617">
                  <c:v>92.360790465600004</c:v>
                </c:pt>
                <c:pt idx="4618">
                  <c:v>92.380790465600001</c:v>
                </c:pt>
                <c:pt idx="4619">
                  <c:v>92.400790465599982</c:v>
                </c:pt>
                <c:pt idx="4620">
                  <c:v>92.420790465600007</c:v>
                </c:pt>
                <c:pt idx="4621">
                  <c:v>92.44079046560006</c:v>
                </c:pt>
                <c:pt idx="4622">
                  <c:v>92.460790465599999</c:v>
                </c:pt>
                <c:pt idx="4623">
                  <c:v>92.480790465599981</c:v>
                </c:pt>
                <c:pt idx="4624">
                  <c:v>92.500790465600005</c:v>
                </c:pt>
                <c:pt idx="4625">
                  <c:v>92.520790465600001</c:v>
                </c:pt>
                <c:pt idx="4626">
                  <c:v>92.540790465599983</c:v>
                </c:pt>
                <c:pt idx="4627">
                  <c:v>92.560790465599979</c:v>
                </c:pt>
                <c:pt idx="4628">
                  <c:v>92.580790465600003</c:v>
                </c:pt>
                <c:pt idx="4629">
                  <c:v>92.600790465599943</c:v>
                </c:pt>
                <c:pt idx="4630">
                  <c:v>92.620790465599896</c:v>
                </c:pt>
                <c:pt idx="4631">
                  <c:v>92.640790465600006</c:v>
                </c:pt>
                <c:pt idx="4632">
                  <c:v>92.660790465600002</c:v>
                </c:pt>
                <c:pt idx="4633">
                  <c:v>92.680790465599941</c:v>
                </c:pt>
                <c:pt idx="4634">
                  <c:v>92.700790465599979</c:v>
                </c:pt>
                <c:pt idx="4635">
                  <c:v>92.720790465600004</c:v>
                </c:pt>
                <c:pt idx="4636">
                  <c:v>92.740790465600057</c:v>
                </c:pt>
                <c:pt idx="4637">
                  <c:v>92.760790465599982</c:v>
                </c:pt>
                <c:pt idx="4638">
                  <c:v>92.780790465600006</c:v>
                </c:pt>
                <c:pt idx="4639">
                  <c:v>92.800790465600002</c:v>
                </c:pt>
                <c:pt idx="4640">
                  <c:v>92.820790465599941</c:v>
                </c:pt>
                <c:pt idx="4641">
                  <c:v>92.84079046559998</c:v>
                </c:pt>
                <c:pt idx="4642">
                  <c:v>92.860790465600004</c:v>
                </c:pt>
                <c:pt idx="4643">
                  <c:v>92.880790465600001</c:v>
                </c:pt>
                <c:pt idx="4644">
                  <c:v>92.900790465599982</c:v>
                </c:pt>
                <c:pt idx="4645">
                  <c:v>92.920790465600007</c:v>
                </c:pt>
                <c:pt idx="4646">
                  <c:v>92.94079046560006</c:v>
                </c:pt>
                <c:pt idx="4647">
                  <c:v>92.960790465599999</c:v>
                </c:pt>
                <c:pt idx="4648">
                  <c:v>92.980790465599981</c:v>
                </c:pt>
                <c:pt idx="4649">
                  <c:v>93.000790465600005</c:v>
                </c:pt>
                <c:pt idx="4650">
                  <c:v>93.020790465600001</c:v>
                </c:pt>
                <c:pt idx="4651">
                  <c:v>93.040790465599983</c:v>
                </c:pt>
                <c:pt idx="4652">
                  <c:v>93.060790465599979</c:v>
                </c:pt>
                <c:pt idx="4653">
                  <c:v>93.080790465600003</c:v>
                </c:pt>
                <c:pt idx="4654">
                  <c:v>93.100790465599943</c:v>
                </c:pt>
                <c:pt idx="4655">
                  <c:v>93.120790465599896</c:v>
                </c:pt>
                <c:pt idx="4656">
                  <c:v>93.140790465600006</c:v>
                </c:pt>
                <c:pt idx="4657">
                  <c:v>93.160790465600002</c:v>
                </c:pt>
                <c:pt idx="4658">
                  <c:v>93.180790465599941</c:v>
                </c:pt>
                <c:pt idx="4659">
                  <c:v>93.200790465599979</c:v>
                </c:pt>
                <c:pt idx="4660">
                  <c:v>93.220790465600004</c:v>
                </c:pt>
                <c:pt idx="4661">
                  <c:v>93.240790465600057</c:v>
                </c:pt>
                <c:pt idx="4662">
                  <c:v>93.260790465599982</c:v>
                </c:pt>
                <c:pt idx="4663">
                  <c:v>93.280790465600006</c:v>
                </c:pt>
                <c:pt idx="4664">
                  <c:v>93.300790465600002</c:v>
                </c:pt>
                <c:pt idx="4665">
                  <c:v>93.320790465599941</c:v>
                </c:pt>
                <c:pt idx="4666">
                  <c:v>93.34079046559998</c:v>
                </c:pt>
                <c:pt idx="4667">
                  <c:v>93.360790465600004</c:v>
                </c:pt>
                <c:pt idx="4668">
                  <c:v>93.380790465600001</c:v>
                </c:pt>
                <c:pt idx="4669">
                  <c:v>93.400790465599982</c:v>
                </c:pt>
                <c:pt idx="4670">
                  <c:v>93.420790465600007</c:v>
                </c:pt>
                <c:pt idx="4671">
                  <c:v>93.44079046560006</c:v>
                </c:pt>
                <c:pt idx="4672">
                  <c:v>93.460790465599999</c:v>
                </c:pt>
                <c:pt idx="4673">
                  <c:v>93.480790465599981</c:v>
                </c:pt>
                <c:pt idx="4674">
                  <c:v>93.500790465600005</c:v>
                </c:pt>
                <c:pt idx="4675">
                  <c:v>93.520790465600001</c:v>
                </c:pt>
                <c:pt idx="4676">
                  <c:v>93.540790465599983</c:v>
                </c:pt>
                <c:pt idx="4677">
                  <c:v>93.560790465599979</c:v>
                </c:pt>
                <c:pt idx="4678">
                  <c:v>93.580790465600003</c:v>
                </c:pt>
                <c:pt idx="4679">
                  <c:v>93.600790465599943</c:v>
                </c:pt>
                <c:pt idx="4680">
                  <c:v>93.620790465599896</c:v>
                </c:pt>
                <c:pt idx="4681">
                  <c:v>93.640790465600006</c:v>
                </c:pt>
                <c:pt idx="4682">
                  <c:v>93.660790465600002</c:v>
                </c:pt>
                <c:pt idx="4683">
                  <c:v>93.680790465599941</c:v>
                </c:pt>
                <c:pt idx="4684">
                  <c:v>93.700790465599979</c:v>
                </c:pt>
                <c:pt idx="4685">
                  <c:v>93.720790465600004</c:v>
                </c:pt>
                <c:pt idx="4686">
                  <c:v>93.740790465600057</c:v>
                </c:pt>
                <c:pt idx="4687">
                  <c:v>93.760790465599982</c:v>
                </c:pt>
                <c:pt idx="4688">
                  <c:v>93.780790465600006</c:v>
                </c:pt>
                <c:pt idx="4689">
                  <c:v>93.800790465600002</c:v>
                </c:pt>
                <c:pt idx="4690">
                  <c:v>93.820790465599941</c:v>
                </c:pt>
                <c:pt idx="4691">
                  <c:v>93.84079046559998</c:v>
                </c:pt>
                <c:pt idx="4692">
                  <c:v>93.860790465600004</c:v>
                </c:pt>
                <c:pt idx="4693">
                  <c:v>93.880790465600001</c:v>
                </c:pt>
                <c:pt idx="4694">
                  <c:v>93.900790465599982</c:v>
                </c:pt>
                <c:pt idx="4695">
                  <c:v>93.920790465600007</c:v>
                </c:pt>
                <c:pt idx="4696">
                  <c:v>93.94079046560006</c:v>
                </c:pt>
                <c:pt idx="4697">
                  <c:v>93.960790465599999</c:v>
                </c:pt>
                <c:pt idx="4698">
                  <c:v>93.980790465599981</c:v>
                </c:pt>
                <c:pt idx="4699">
                  <c:v>94.000790465600005</c:v>
                </c:pt>
                <c:pt idx="4700">
                  <c:v>94.020790465600001</c:v>
                </c:pt>
                <c:pt idx="4701">
                  <c:v>94.040790465599983</c:v>
                </c:pt>
                <c:pt idx="4702">
                  <c:v>94.060790465599979</c:v>
                </c:pt>
                <c:pt idx="4703">
                  <c:v>94.080790465600003</c:v>
                </c:pt>
                <c:pt idx="4704">
                  <c:v>94.100790465599943</c:v>
                </c:pt>
                <c:pt idx="4705">
                  <c:v>94.120790465599896</c:v>
                </c:pt>
                <c:pt idx="4706">
                  <c:v>94.140790465600006</c:v>
                </c:pt>
                <c:pt idx="4707">
                  <c:v>94.160790465600002</c:v>
                </c:pt>
                <c:pt idx="4708">
                  <c:v>94.180790465599941</c:v>
                </c:pt>
                <c:pt idx="4709">
                  <c:v>94.200790465599979</c:v>
                </c:pt>
                <c:pt idx="4710">
                  <c:v>94.220790465600004</c:v>
                </c:pt>
                <c:pt idx="4711">
                  <c:v>94.240790465600057</c:v>
                </c:pt>
                <c:pt idx="4712">
                  <c:v>94.260790465599982</c:v>
                </c:pt>
                <c:pt idx="4713">
                  <c:v>94.280790465600006</c:v>
                </c:pt>
                <c:pt idx="4714">
                  <c:v>94.300790465600002</c:v>
                </c:pt>
                <c:pt idx="4715">
                  <c:v>94.320790465599941</c:v>
                </c:pt>
                <c:pt idx="4716">
                  <c:v>94.34079046559998</c:v>
                </c:pt>
                <c:pt idx="4717">
                  <c:v>94.360790465600004</c:v>
                </c:pt>
                <c:pt idx="4718">
                  <c:v>94.380790465600001</c:v>
                </c:pt>
                <c:pt idx="4719">
                  <c:v>94.400790465599982</c:v>
                </c:pt>
                <c:pt idx="4720">
                  <c:v>94.420790465600007</c:v>
                </c:pt>
                <c:pt idx="4721">
                  <c:v>94.44079046560006</c:v>
                </c:pt>
                <c:pt idx="4722">
                  <c:v>94.460790465599999</c:v>
                </c:pt>
                <c:pt idx="4723">
                  <c:v>94.480790465599981</c:v>
                </c:pt>
                <c:pt idx="4724">
                  <c:v>94.500790465600005</c:v>
                </c:pt>
                <c:pt idx="4725">
                  <c:v>94.520790465600001</c:v>
                </c:pt>
                <c:pt idx="4726">
                  <c:v>94.540790465599983</c:v>
                </c:pt>
                <c:pt idx="4727">
                  <c:v>94.560790465599979</c:v>
                </c:pt>
                <c:pt idx="4728">
                  <c:v>94.580790465600003</c:v>
                </c:pt>
                <c:pt idx="4729">
                  <c:v>94.600790465599943</c:v>
                </c:pt>
                <c:pt idx="4730">
                  <c:v>94.620790465599896</c:v>
                </c:pt>
                <c:pt idx="4731">
                  <c:v>94.640790465600006</c:v>
                </c:pt>
                <c:pt idx="4732">
                  <c:v>94.660790465600002</c:v>
                </c:pt>
                <c:pt idx="4733">
                  <c:v>94.680790465599941</c:v>
                </c:pt>
                <c:pt idx="4734">
                  <c:v>94.700790465599979</c:v>
                </c:pt>
                <c:pt idx="4735">
                  <c:v>94.720790465600004</c:v>
                </c:pt>
                <c:pt idx="4736">
                  <c:v>94.740790465600057</c:v>
                </c:pt>
                <c:pt idx="4737">
                  <c:v>94.760790465599982</c:v>
                </c:pt>
                <c:pt idx="4738">
                  <c:v>94.780790465600006</c:v>
                </c:pt>
                <c:pt idx="4739">
                  <c:v>94.800790465600002</c:v>
                </c:pt>
                <c:pt idx="4740">
                  <c:v>94.820790465599941</c:v>
                </c:pt>
                <c:pt idx="4741">
                  <c:v>94.84079046559998</c:v>
                </c:pt>
                <c:pt idx="4742">
                  <c:v>94.860790465600004</c:v>
                </c:pt>
                <c:pt idx="4743">
                  <c:v>94.880790465600001</c:v>
                </c:pt>
                <c:pt idx="4744">
                  <c:v>94.900790465599982</c:v>
                </c:pt>
                <c:pt idx="4745">
                  <c:v>94.920790465600007</c:v>
                </c:pt>
                <c:pt idx="4746">
                  <c:v>94.94079046560006</c:v>
                </c:pt>
                <c:pt idx="4747">
                  <c:v>94.960790465599999</c:v>
                </c:pt>
                <c:pt idx="4748">
                  <c:v>94.980790465599981</c:v>
                </c:pt>
                <c:pt idx="4749">
                  <c:v>95.000790465600005</c:v>
                </c:pt>
                <c:pt idx="4750">
                  <c:v>95.020790465600001</c:v>
                </c:pt>
                <c:pt idx="4751">
                  <c:v>95.040790465599983</c:v>
                </c:pt>
                <c:pt idx="4752">
                  <c:v>95.060790465599979</c:v>
                </c:pt>
                <c:pt idx="4753">
                  <c:v>95.080790465600003</c:v>
                </c:pt>
                <c:pt idx="4754">
                  <c:v>95.100790465599943</c:v>
                </c:pt>
                <c:pt idx="4755">
                  <c:v>95.120790465599896</c:v>
                </c:pt>
                <c:pt idx="4756">
                  <c:v>95.140790465600006</c:v>
                </c:pt>
                <c:pt idx="4757">
                  <c:v>95.160790465600002</c:v>
                </c:pt>
                <c:pt idx="4758">
                  <c:v>95.180790465599941</c:v>
                </c:pt>
                <c:pt idx="4759">
                  <c:v>95.200790465599979</c:v>
                </c:pt>
                <c:pt idx="4760">
                  <c:v>95.220790465600004</c:v>
                </c:pt>
                <c:pt idx="4761">
                  <c:v>95.240790465600057</c:v>
                </c:pt>
                <c:pt idx="4762">
                  <c:v>95.260790465599982</c:v>
                </c:pt>
                <c:pt idx="4763">
                  <c:v>95.280790465600006</c:v>
                </c:pt>
                <c:pt idx="4764">
                  <c:v>95.300790465600002</c:v>
                </c:pt>
                <c:pt idx="4765">
                  <c:v>95.320790465599941</c:v>
                </c:pt>
                <c:pt idx="4766">
                  <c:v>95.34079046559998</c:v>
                </c:pt>
                <c:pt idx="4767">
                  <c:v>95.360790465600004</c:v>
                </c:pt>
                <c:pt idx="4768">
                  <c:v>95.380790465600001</c:v>
                </c:pt>
                <c:pt idx="4769">
                  <c:v>95.400790465599982</c:v>
                </c:pt>
                <c:pt idx="4770">
                  <c:v>95.420790465600007</c:v>
                </c:pt>
                <c:pt idx="4771">
                  <c:v>95.44079046560006</c:v>
                </c:pt>
                <c:pt idx="4772">
                  <c:v>95.460790465599999</c:v>
                </c:pt>
                <c:pt idx="4773">
                  <c:v>95.480790465599981</c:v>
                </c:pt>
                <c:pt idx="4774">
                  <c:v>95.500790465600005</c:v>
                </c:pt>
                <c:pt idx="4775">
                  <c:v>95.520790465600001</c:v>
                </c:pt>
                <c:pt idx="4776">
                  <c:v>95.540790465599983</c:v>
                </c:pt>
                <c:pt idx="4777">
                  <c:v>95.560790465599979</c:v>
                </c:pt>
                <c:pt idx="4778">
                  <c:v>95.580790465600003</c:v>
                </c:pt>
                <c:pt idx="4779">
                  <c:v>95.600790465599943</c:v>
                </c:pt>
                <c:pt idx="4780">
                  <c:v>95.620790465599896</c:v>
                </c:pt>
                <c:pt idx="4781">
                  <c:v>95.640790465600006</c:v>
                </c:pt>
                <c:pt idx="4782">
                  <c:v>95.660790465600002</c:v>
                </c:pt>
                <c:pt idx="4783">
                  <c:v>95.680790465599941</c:v>
                </c:pt>
                <c:pt idx="4784">
                  <c:v>95.700790465599979</c:v>
                </c:pt>
                <c:pt idx="4785">
                  <c:v>95.720790465600004</c:v>
                </c:pt>
                <c:pt idx="4786">
                  <c:v>95.740790465600057</c:v>
                </c:pt>
                <c:pt idx="4787">
                  <c:v>95.760790465599982</c:v>
                </c:pt>
                <c:pt idx="4788">
                  <c:v>95.780790465600006</c:v>
                </c:pt>
                <c:pt idx="4789">
                  <c:v>95.800790465600002</c:v>
                </c:pt>
                <c:pt idx="4790">
                  <c:v>95.820790465599941</c:v>
                </c:pt>
                <c:pt idx="4791">
                  <c:v>95.84079046559998</c:v>
                </c:pt>
                <c:pt idx="4792">
                  <c:v>95.860790465600004</c:v>
                </c:pt>
                <c:pt idx="4793">
                  <c:v>95.880790465600001</c:v>
                </c:pt>
                <c:pt idx="4794">
                  <c:v>95.900790465599982</c:v>
                </c:pt>
                <c:pt idx="4795">
                  <c:v>95.920790465600007</c:v>
                </c:pt>
                <c:pt idx="4796">
                  <c:v>95.94079046560006</c:v>
                </c:pt>
                <c:pt idx="4797">
                  <c:v>95.960790465599999</c:v>
                </c:pt>
                <c:pt idx="4798">
                  <c:v>95.980790465599981</c:v>
                </c:pt>
                <c:pt idx="4799">
                  <c:v>96.000790465600005</c:v>
                </c:pt>
                <c:pt idx="4800">
                  <c:v>96.020790465600001</c:v>
                </c:pt>
                <c:pt idx="4801">
                  <c:v>96.040790465599983</c:v>
                </c:pt>
                <c:pt idx="4802">
                  <c:v>96.060790465599979</c:v>
                </c:pt>
                <c:pt idx="4803">
                  <c:v>96.080790465600003</c:v>
                </c:pt>
                <c:pt idx="4804">
                  <c:v>96.100790465599943</c:v>
                </c:pt>
                <c:pt idx="4805">
                  <c:v>96.120790465599896</c:v>
                </c:pt>
                <c:pt idx="4806">
                  <c:v>96.140790465600006</c:v>
                </c:pt>
                <c:pt idx="4807">
                  <c:v>96.160790465600002</c:v>
                </c:pt>
                <c:pt idx="4808">
                  <c:v>96.180790465599941</c:v>
                </c:pt>
                <c:pt idx="4809">
                  <c:v>96.200790465599979</c:v>
                </c:pt>
                <c:pt idx="4810">
                  <c:v>96.220790465600004</c:v>
                </c:pt>
                <c:pt idx="4811">
                  <c:v>96.240790465600057</c:v>
                </c:pt>
                <c:pt idx="4812">
                  <c:v>96.260790465599982</c:v>
                </c:pt>
                <c:pt idx="4813">
                  <c:v>96.280790465600006</c:v>
                </c:pt>
                <c:pt idx="4814">
                  <c:v>96.300790465600002</c:v>
                </c:pt>
                <c:pt idx="4815">
                  <c:v>96.320790465599941</c:v>
                </c:pt>
                <c:pt idx="4816">
                  <c:v>96.34079046559998</c:v>
                </c:pt>
                <c:pt idx="4817">
                  <c:v>96.360790465600004</c:v>
                </c:pt>
                <c:pt idx="4818">
                  <c:v>96.380790465600001</c:v>
                </c:pt>
                <c:pt idx="4819">
                  <c:v>96.400790465599982</c:v>
                </c:pt>
                <c:pt idx="4820">
                  <c:v>96.420790465600007</c:v>
                </c:pt>
                <c:pt idx="4821">
                  <c:v>96.44079046560006</c:v>
                </c:pt>
                <c:pt idx="4822">
                  <c:v>96.460790465599999</c:v>
                </c:pt>
                <c:pt idx="4823">
                  <c:v>96.480790465599981</c:v>
                </c:pt>
                <c:pt idx="4824">
                  <c:v>96.500790465600005</c:v>
                </c:pt>
                <c:pt idx="4825">
                  <c:v>96.520790465600001</c:v>
                </c:pt>
                <c:pt idx="4826">
                  <c:v>96.540790465599983</c:v>
                </c:pt>
                <c:pt idx="4827">
                  <c:v>96.560790465599979</c:v>
                </c:pt>
                <c:pt idx="4828">
                  <c:v>96.580790465600003</c:v>
                </c:pt>
                <c:pt idx="4829">
                  <c:v>96.600790465599943</c:v>
                </c:pt>
                <c:pt idx="4830">
                  <c:v>96.620790465599896</c:v>
                </c:pt>
                <c:pt idx="4831">
                  <c:v>96.640790465600006</c:v>
                </c:pt>
                <c:pt idx="4832">
                  <c:v>96.660790465600002</c:v>
                </c:pt>
                <c:pt idx="4833">
                  <c:v>96.680790465599941</c:v>
                </c:pt>
                <c:pt idx="4834">
                  <c:v>96.700790465599979</c:v>
                </c:pt>
                <c:pt idx="4835">
                  <c:v>96.720790465600004</c:v>
                </c:pt>
                <c:pt idx="4836">
                  <c:v>96.740790465600057</c:v>
                </c:pt>
                <c:pt idx="4837">
                  <c:v>96.760790465599982</c:v>
                </c:pt>
                <c:pt idx="4838">
                  <c:v>96.780790465600006</c:v>
                </c:pt>
                <c:pt idx="4839">
                  <c:v>96.800790465600002</c:v>
                </c:pt>
                <c:pt idx="4840">
                  <c:v>96.820790465599941</c:v>
                </c:pt>
                <c:pt idx="4841">
                  <c:v>96.84079046559998</c:v>
                </c:pt>
                <c:pt idx="4842">
                  <c:v>96.860790465600004</c:v>
                </c:pt>
                <c:pt idx="4843">
                  <c:v>96.880790465600001</c:v>
                </c:pt>
                <c:pt idx="4844">
                  <c:v>96.900790465599982</c:v>
                </c:pt>
                <c:pt idx="4845">
                  <c:v>96.920790465600007</c:v>
                </c:pt>
                <c:pt idx="4846">
                  <c:v>96.94079046560006</c:v>
                </c:pt>
                <c:pt idx="4847">
                  <c:v>96.960790465599999</c:v>
                </c:pt>
                <c:pt idx="4848">
                  <c:v>96.980790465599981</c:v>
                </c:pt>
                <c:pt idx="4849">
                  <c:v>97.000790465600005</c:v>
                </c:pt>
                <c:pt idx="4850">
                  <c:v>97.020790465600001</c:v>
                </c:pt>
                <c:pt idx="4851">
                  <c:v>97.040790465599983</c:v>
                </c:pt>
                <c:pt idx="4852">
                  <c:v>97.060790465599979</c:v>
                </c:pt>
                <c:pt idx="4853">
                  <c:v>97.080790465600003</c:v>
                </c:pt>
                <c:pt idx="4854">
                  <c:v>97.100790465599943</c:v>
                </c:pt>
                <c:pt idx="4855">
                  <c:v>97.120790465599896</c:v>
                </c:pt>
                <c:pt idx="4856">
                  <c:v>97.140790465600006</c:v>
                </c:pt>
                <c:pt idx="4857">
                  <c:v>97.160790465600002</c:v>
                </c:pt>
                <c:pt idx="4858">
                  <c:v>97.180790465599941</c:v>
                </c:pt>
                <c:pt idx="4859">
                  <c:v>97.200790465599979</c:v>
                </c:pt>
                <c:pt idx="4860">
                  <c:v>97.220790465600004</c:v>
                </c:pt>
                <c:pt idx="4861">
                  <c:v>97.240790465600057</c:v>
                </c:pt>
                <c:pt idx="4862">
                  <c:v>97.260790465599982</c:v>
                </c:pt>
                <c:pt idx="4863">
                  <c:v>97.280790465600006</c:v>
                </c:pt>
                <c:pt idx="4864">
                  <c:v>97.300790465600002</c:v>
                </c:pt>
                <c:pt idx="4865">
                  <c:v>97.320790465599941</c:v>
                </c:pt>
                <c:pt idx="4866">
                  <c:v>97.34079046559998</c:v>
                </c:pt>
                <c:pt idx="4867">
                  <c:v>97.360790465600004</c:v>
                </c:pt>
                <c:pt idx="4868">
                  <c:v>97.380790465600001</c:v>
                </c:pt>
                <c:pt idx="4869">
                  <c:v>97.400790465599982</c:v>
                </c:pt>
                <c:pt idx="4870">
                  <c:v>97.420790465600007</c:v>
                </c:pt>
                <c:pt idx="4871">
                  <c:v>97.44079046560006</c:v>
                </c:pt>
                <c:pt idx="4872">
                  <c:v>97.460790465599999</c:v>
                </c:pt>
                <c:pt idx="4873">
                  <c:v>97.480790465599981</c:v>
                </c:pt>
                <c:pt idx="4874">
                  <c:v>97.500790465600005</c:v>
                </c:pt>
                <c:pt idx="4875">
                  <c:v>97.520790465600001</c:v>
                </c:pt>
                <c:pt idx="4876">
                  <c:v>97.540790465599983</c:v>
                </c:pt>
                <c:pt idx="4877">
                  <c:v>97.560790465599979</c:v>
                </c:pt>
                <c:pt idx="4878">
                  <c:v>97.580790465600003</c:v>
                </c:pt>
                <c:pt idx="4879">
                  <c:v>97.600790465599943</c:v>
                </c:pt>
                <c:pt idx="4880">
                  <c:v>97.620790465599896</c:v>
                </c:pt>
                <c:pt idx="4881">
                  <c:v>97.640790465600006</c:v>
                </c:pt>
                <c:pt idx="4882">
                  <c:v>97.660790465600002</c:v>
                </c:pt>
                <c:pt idx="4883">
                  <c:v>97.680790465599941</c:v>
                </c:pt>
                <c:pt idx="4884">
                  <c:v>97.700790465599979</c:v>
                </c:pt>
                <c:pt idx="4885">
                  <c:v>97.720790465600004</c:v>
                </c:pt>
                <c:pt idx="4886">
                  <c:v>97.740790465600057</c:v>
                </c:pt>
                <c:pt idx="4887">
                  <c:v>97.760790465599982</c:v>
                </c:pt>
                <c:pt idx="4888">
                  <c:v>97.780790465600006</c:v>
                </c:pt>
                <c:pt idx="4889">
                  <c:v>97.800790465600002</c:v>
                </c:pt>
                <c:pt idx="4890">
                  <c:v>97.820790465599941</c:v>
                </c:pt>
                <c:pt idx="4891">
                  <c:v>97.84079046559998</c:v>
                </c:pt>
                <c:pt idx="4892">
                  <c:v>97.860790465600004</c:v>
                </c:pt>
                <c:pt idx="4893">
                  <c:v>97.880790465600001</c:v>
                </c:pt>
                <c:pt idx="4894">
                  <c:v>97.900790465599982</c:v>
                </c:pt>
                <c:pt idx="4895">
                  <c:v>97.920790465600007</c:v>
                </c:pt>
                <c:pt idx="4896">
                  <c:v>97.94079046560006</c:v>
                </c:pt>
                <c:pt idx="4897">
                  <c:v>97.960790465599999</c:v>
                </c:pt>
                <c:pt idx="4898">
                  <c:v>97.980790465599981</c:v>
                </c:pt>
                <c:pt idx="4899">
                  <c:v>98.000790465600005</c:v>
                </c:pt>
                <c:pt idx="4900">
                  <c:v>98.020790465600001</c:v>
                </c:pt>
                <c:pt idx="4901">
                  <c:v>98.040790465599983</c:v>
                </c:pt>
                <c:pt idx="4902">
                  <c:v>98.060790465599979</c:v>
                </c:pt>
                <c:pt idx="4903">
                  <c:v>98.080790465600003</c:v>
                </c:pt>
                <c:pt idx="4904">
                  <c:v>98.100790465599943</c:v>
                </c:pt>
                <c:pt idx="4905">
                  <c:v>98.120790465599896</c:v>
                </c:pt>
                <c:pt idx="4906">
                  <c:v>98.140790465600006</c:v>
                </c:pt>
                <c:pt idx="4907">
                  <c:v>98.160790465600002</c:v>
                </c:pt>
                <c:pt idx="4908">
                  <c:v>98.180790465599941</c:v>
                </c:pt>
                <c:pt idx="4909">
                  <c:v>98.200790465599979</c:v>
                </c:pt>
                <c:pt idx="4910">
                  <c:v>98.220790465600004</c:v>
                </c:pt>
                <c:pt idx="4911">
                  <c:v>98.240790465600057</c:v>
                </c:pt>
                <c:pt idx="4912">
                  <c:v>98.260790465599982</c:v>
                </c:pt>
                <c:pt idx="4913">
                  <c:v>98.280790465600006</c:v>
                </c:pt>
                <c:pt idx="4914">
                  <c:v>98.300790465600002</c:v>
                </c:pt>
                <c:pt idx="4915">
                  <c:v>98.320790465599941</c:v>
                </c:pt>
                <c:pt idx="4916">
                  <c:v>98.34079046559998</c:v>
                </c:pt>
                <c:pt idx="4917">
                  <c:v>98.360790465600004</c:v>
                </c:pt>
                <c:pt idx="4918">
                  <c:v>98.380790465600001</c:v>
                </c:pt>
                <c:pt idx="4919">
                  <c:v>98.400790465599982</c:v>
                </c:pt>
                <c:pt idx="4920">
                  <c:v>98.420790465600007</c:v>
                </c:pt>
                <c:pt idx="4921">
                  <c:v>98.44079046560006</c:v>
                </c:pt>
                <c:pt idx="4922">
                  <c:v>98.460790465599999</c:v>
                </c:pt>
                <c:pt idx="4923">
                  <c:v>98.480790465599981</c:v>
                </c:pt>
                <c:pt idx="4924">
                  <c:v>98.500790465600005</c:v>
                </c:pt>
                <c:pt idx="4925">
                  <c:v>98.520790465600001</c:v>
                </c:pt>
                <c:pt idx="4926">
                  <c:v>98.540790465599983</c:v>
                </c:pt>
                <c:pt idx="4927">
                  <c:v>98.560790465599979</c:v>
                </c:pt>
                <c:pt idx="4928">
                  <c:v>98.580790465600003</c:v>
                </c:pt>
                <c:pt idx="4929">
                  <c:v>98.600790465599943</c:v>
                </c:pt>
                <c:pt idx="4930">
                  <c:v>98.620790465599896</c:v>
                </c:pt>
                <c:pt idx="4931">
                  <c:v>98.640790465600006</c:v>
                </c:pt>
                <c:pt idx="4932">
                  <c:v>98.660790465600002</c:v>
                </c:pt>
                <c:pt idx="4933">
                  <c:v>98.680790465599941</c:v>
                </c:pt>
                <c:pt idx="4934">
                  <c:v>98.700790465599979</c:v>
                </c:pt>
                <c:pt idx="4935">
                  <c:v>98.720790465600004</c:v>
                </c:pt>
                <c:pt idx="4936">
                  <c:v>98.740790465600057</c:v>
                </c:pt>
                <c:pt idx="4937">
                  <c:v>98.760790465599982</c:v>
                </c:pt>
                <c:pt idx="4938">
                  <c:v>98.780790465600006</c:v>
                </c:pt>
                <c:pt idx="4939">
                  <c:v>98.800790465600002</c:v>
                </c:pt>
                <c:pt idx="4940">
                  <c:v>98.820790465599941</c:v>
                </c:pt>
                <c:pt idx="4941">
                  <c:v>98.84079046559998</c:v>
                </c:pt>
                <c:pt idx="4942">
                  <c:v>98.860790465600004</c:v>
                </c:pt>
                <c:pt idx="4943">
                  <c:v>98.880790465600001</c:v>
                </c:pt>
                <c:pt idx="4944">
                  <c:v>98.900790465599982</c:v>
                </c:pt>
                <c:pt idx="4945">
                  <c:v>98.920790465600007</c:v>
                </c:pt>
                <c:pt idx="4946">
                  <c:v>98.94079046560006</c:v>
                </c:pt>
                <c:pt idx="4947">
                  <c:v>98.960790465599999</c:v>
                </c:pt>
                <c:pt idx="4948">
                  <c:v>98.980790465599981</c:v>
                </c:pt>
                <c:pt idx="4949">
                  <c:v>99.000790465600005</c:v>
                </c:pt>
                <c:pt idx="4950">
                  <c:v>99.020790465600001</c:v>
                </c:pt>
                <c:pt idx="4951">
                  <c:v>99.040790465599983</c:v>
                </c:pt>
                <c:pt idx="4952">
                  <c:v>99.060790465599979</c:v>
                </c:pt>
                <c:pt idx="4953">
                  <c:v>99.080790465600003</c:v>
                </c:pt>
                <c:pt idx="4954">
                  <c:v>99.100790465599943</c:v>
                </c:pt>
                <c:pt idx="4955">
                  <c:v>99.120790465599896</c:v>
                </c:pt>
                <c:pt idx="4956">
                  <c:v>99.140790465600006</c:v>
                </c:pt>
                <c:pt idx="4957">
                  <c:v>99.160790465600002</c:v>
                </c:pt>
                <c:pt idx="4958">
                  <c:v>99.180790465599941</c:v>
                </c:pt>
                <c:pt idx="4959">
                  <c:v>99.200790465599979</c:v>
                </c:pt>
                <c:pt idx="4960">
                  <c:v>99.220790465600004</c:v>
                </c:pt>
                <c:pt idx="4961">
                  <c:v>99.240790465600057</c:v>
                </c:pt>
                <c:pt idx="4962">
                  <c:v>99.260790465599982</c:v>
                </c:pt>
                <c:pt idx="4963">
                  <c:v>99.280790465600006</c:v>
                </c:pt>
                <c:pt idx="4964">
                  <c:v>99.300790465600002</c:v>
                </c:pt>
                <c:pt idx="4965">
                  <c:v>99.320790465599941</c:v>
                </c:pt>
                <c:pt idx="4966">
                  <c:v>99.34079046559998</c:v>
                </c:pt>
                <c:pt idx="4967">
                  <c:v>99.360790465600004</c:v>
                </c:pt>
                <c:pt idx="4968">
                  <c:v>99.380790465600001</c:v>
                </c:pt>
                <c:pt idx="4969">
                  <c:v>99.400790465599982</c:v>
                </c:pt>
                <c:pt idx="4970">
                  <c:v>99.420790465600007</c:v>
                </c:pt>
                <c:pt idx="4971">
                  <c:v>99.44079046560006</c:v>
                </c:pt>
                <c:pt idx="4972">
                  <c:v>99.460790465599999</c:v>
                </c:pt>
                <c:pt idx="4973">
                  <c:v>99.480790465599981</c:v>
                </c:pt>
                <c:pt idx="4974">
                  <c:v>99.500790465600005</c:v>
                </c:pt>
                <c:pt idx="4975">
                  <c:v>99.520790465600001</c:v>
                </c:pt>
                <c:pt idx="4976">
                  <c:v>99.540790465599983</c:v>
                </c:pt>
                <c:pt idx="4977">
                  <c:v>99.560790465599979</c:v>
                </c:pt>
                <c:pt idx="4978">
                  <c:v>99.580790465600003</c:v>
                </c:pt>
                <c:pt idx="4979">
                  <c:v>99.600790465599943</c:v>
                </c:pt>
                <c:pt idx="4980">
                  <c:v>99.620790465599896</c:v>
                </c:pt>
                <c:pt idx="4981">
                  <c:v>99.640790465600006</c:v>
                </c:pt>
                <c:pt idx="4982">
                  <c:v>99.660790465600002</c:v>
                </c:pt>
                <c:pt idx="4983">
                  <c:v>99.680790465599941</c:v>
                </c:pt>
                <c:pt idx="4984">
                  <c:v>99.700790465599979</c:v>
                </c:pt>
                <c:pt idx="4985">
                  <c:v>99.720790465600004</c:v>
                </c:pt>
                <c:pt idx="4986">
                  <c:v>99.740790465600057</c:v>
                </c:pt>
                <c:pt idx="4987">
                  <c:v>99.760790465599982</c:v>
                </c:pt>
                <c:pt idx="4988">
                  <c:v>99.780790465600006</c:v>
                </c:pt>
                <c:pt idx="4989">
                  <c:v>99.800790465600002</c:v>
                </c:pt>
                <c:pt idx="4990">
                  <c:v>99.820790465599941</c:v>
                </c:pt>
                <c:pt idx="4991">
                  <c:v>99.84079046559998</c:v>
                </c:pt>
                <c:pt idx="4992">
                  <c:v>99.860790465600004</c:v>
                </c:pt>
                <c:pt idx="4993">
                  <c:v>99.880790465600001</c:v>
                </c:pt>
                <c:pt idx="4994">
                  <c:v>99.900790465599982</c:v>
                </c:pt>
                <c:pt idx="4995">
                  <c:v>99.920790465600007</c:v>
                </c:pt>
                <c:pt idx="4996">
                  <c:v>99.94079046560006</c:v>
                </c:pt>
                <c:pt idx="4997">
                  <c:v>99.960790465599999</c:v>
                </c:pt>
                <c:pt idx="4998">
                  <c:v>99.980790465599981</c:v>
                </c:pt>
              </c:numCache>
            </c:numRef>
          </c:xVal>
          <c:yVal>
            <c:numRef>
              <c:f>Hoja1!$Q$2:$Q$5000</c:f>
              <c:numCache>
                <c:formatCode>General</c:formatCode>
                <c:ptCount val="4999"/>
                <c:pt idx="0">
                  <c:v>6.6504214285714296</c:v>
                </c:pt>
                <c:pt idx="1">
                  <c:v>6.8534169230769209</c:v>
                </c:pt>
                <c:pt idx="2">
                  <c:v>6.6216753846153864</c:v>
                </c:pt>
                <c:pt idx="3">
                  <c:v>7.0259284615384576</c:v>
                </c:pt>
                <c:pt idx="4">
                  <c:v>6.5410646153846219</c:v>
                </c:pt>
                <c:pt idx="5">
                  <c:v>6.6828607692307695</c:v>
                </c:pt>
                <c:pt idx="6">
                  <c:v>7.0379784615384562</c:v>
                </c:pt>
                <c:pt idx="7">
                  <c:v>6.8662461538461574</c:v>
                </c:pt>
                <c:pt idx="8">
                  <c:v>7.0220369230769197</c:v>
                </c:pt>
                <c:pt idx="9">
                  <c:v>7.3902438461538464</c:v>
                </c:pt>
                <c:pt idx="10">
                  <c:v>6.8909769230769209</c:v>
                </c:pt>
                <c:pt idx="11">
                  <c:v>6.6059023076923076</c:v>
                </c:pt>
                <c:pt idx="12">
                  <c:v>7.0999553846153844</c:v>
                </c:pt>
                <c:pt idx="13">
                  <c:v>6.8919207692307687</c:v>
                </c:pt>
                <c:pt idx="14">
                  <c:v>7.1697207692307687</c:v>
                </c:pt>
                <c:pt idx="15">
                  <c:v>6.9365446153846202</c:v>
                </c:pt>
                <c:pt idx="16">
                  <c:v>7.2355484615384613</c:v>
                </c:pt>
                <c:pt idx="17">
                  <c:v>6.7149830769230734</c:v>
                </c:pt>
                <c:pt idx="18">
                  <c:v>6.7279023076923075</c:v>
                </c:pt>
                <c:pt idx="19">
                  <c:v>6.7568423076923114</c:v>
                </c:pt>
                <c:pt idx="20">
                  <c:v>6.8951638461538458</c:v>
                </c:pt>
                <c:pt idx="21">
                  <c:v>7.1966776923076923</c:v>
                </c:pt>
                <c:pt idx="22">
                  <c:v>6.5354007692307698</c:v>
                </c:pt>
                <c:pt idx="23">
                  <c:v>6.9841561538461505</c:v>
                </c:pt>
                <c:pt idx="24">
                  <c:v>6.8226238461538466</c:v>
                </c:pt>
                <c:pt idx="25">
                  <c:v>6.7598223076923114</c:v>
                </c:pt>
                <c:pt idx="26">
                  <c:v>6.721453076923078</c:v>
                </c:pt>
                <c:pt idx="27">
                  <c:v>7.1293776923076928</c:v>
                </c:pt>
                <c:pt idx="28">
                  <c:v>7.3847753846153852</c:v>
                </c:pt>
                <c:pt idx="29">
                  <c:v>6.7012253846153902</c:v>
                </c:pt>
                <c:pt idx="30">
                  <c:v>6.9179030769230767</c:v>
                </c:pt>
                <c:pt idx="31">
                  <c:v>6.7291207692307689</c:v>
                </c:pt>
                <c:pt idx="32">
                  <c:v>7.188769230769231</c:v>
                </c:pt>
                <c:pt idx="33">
                  <c:v>7.0930469230769244</c:v>
                </c:pt>
                <c:pt idx="34">
                  <c:v>6.9010361538461584</c:v>
                </c:pt>
                <c:pt idx="35">
                  <c:v>6.7016338461538494</c:v>
                </c:pt>
                <c:pt idx="36">
                  <c:v>6.8014530769230763</c:v>
                </c:pt>
                <c:pt idx="37">
                  <c:v>6.7439984615384612</c:v>
                </c:pt>
                <c:pt idx="38">
                  <c:v>6.8633084615384616</c:v>
                </c:pt>
                <c:pt idx="39">
                  <c:v>6.7072469230769229</c:v>
                </c:pt>
                <c:pt idx="40">
                  <c:v>7.081059999999999</c:v>
                </c:pt>
                <c:pt idx="41">
                  <c:v>6.9066084615384664</c:v>
                </c:pt>
                <c:pt idx="42">
                  <c:v>6.9749515384615375</c:v>
                </c:pt>
                <c:pt idx="43">
                  <c:v>7.068246153846153</c:v>
                </c:pt>
                <c:pt idx="44">
                  <c:v>6.9815061538461531</c:v>
                </c:pt>
                <c:pt idx="45">
                  <c:v>6.7648623076923071</c:v>
                </c:pt>
                <c:pt idx="46">
                  <c:v>6.9038546153846205</c:v>
                </c:pt>
                <c:pt idx="47">
                  <c:v>7.0348515384615355</c:v>
                </c:pt>
                <c:pt idx="48">
                  <c:v>6.4150746153846194</c:v>
                </c:pt>
                <c:pt idx="49">
                  <c:v>6.9458715384615379</c:v>
                </c:pt>
                <c:pt idx="50">
                  <c:v>6.9134430769230786</c:v>
                </c:pt>
                <c:pt idx="51">
                  <c:v>6.8876584615384608</c:v>
                </c:pt>
                <c:pt idx="52">
                  <c:v>6.5913753846153895</c:v>
                </c:pt>
                <c:pt idx="53">
                  <c:v>7.0531823076923086</c:v>
                </c:pt>
                <c:pt idx="54">
                  <c:v>6.9123115384615375</c:v>
                </c:pt>
                <c:pt idx="55">
                  <c:v>7.1768053846153839</c:v>
                </c:pt>
                <c:pt idx="56">
                  <c:v>6.4632530769230794</c:v>
                </c:pt>
                <c:pt idx="57">
                  <c:v>6.8425553846153804</c:v>
                </c:pt>
                <c:pt idx="58">
                  <c:v>7.3196923076923106</c:v>
                </c:pt>
                <c:pt idx="59">
                  <c:v>6.664983846153838</c:v>
                </c:pt>
                <c:pt idx="60">
                  <c:v>6.581999999999999</c:v>
                </c:pt>
                <c:pt idx="61">
                  <c:v>7.2010907692307704</c:v>
                </c:pt>
                <c:pt idx="62">
                  <c:v>6.4740769230769235</c:v>
                </c:pt>
                <c:pt idx="63">
                  <c:v>6.7541569230769181</c:v>
                </c:pt>
                <c:pt idx="64">
                  <c:v>6.7307038461538484</c:v>
                </c:pt>
                <c:pt idx="65">
                  <c:v>6.8896230769230806</c:v>
                </c:pt>
                <c:pt idx="66">
                  <c:v>7.0564607692307693</c:v>
                </c:pt>
                <c:pt idx="67">
                  <c:v>6.6551099999999952</c:v>
                </c:pt>
                <c:pt idx="68">
                  <c:v>6.6156607692307698</c:v>
                </c:pt>
                <c:pt idx="69">
                  <c:v>6.8625399999999939</c:v>
                </c:pt>
                <c:pt idx="70">
                  <c:v>7.213169230769231</c:v>
                </c:pt>
                <c:pt idx="71">
                  <c:v>7.0518407692307692</c:v>
                </c:pt>
                <c:pt idx="72">
                  <c:v>7.168227692307692</c:v>
                </c:pt>
                <c:pt idx="73">
                  <c:v>6.6518007692307686</c:v>
                </c:pt>
                <c:pt idx="74">
                  <c:v>6.4125723076923089</c:v>
                </c:pt>
                <c:pt idx="75">
                  <c:v>6.7927346153846164</c:v>
                </c:pt>
                <c:pt idx="76">
                  <c:v>6.7412707692307734</c:v>
                </c:pt>
                <c:pt idx="77">
                  <c:v>6.8400838461538465</c:v>
                </c:pt>
                <c:pt idx="78">
                  <c:v>6.8885015384615365</c:v>
                </c:pt>
                <c:pt idx="79">
                  <c:v>6.9461715384615381</c:v>
                </c:pt>
                <c:pt idx="80">
                  <c:v>7.1066053846153832</c:v>
                </c:pt>
                <c:pt idx="81">
                  <c:v>6.7974969230769187</c:v>
                </c:pt>
                <c:pt idx="82">
                  <c:v>6.8073207692307687</c:v>
                </c:pt>
                <c:pt idx="83">
                  <c:v>7.4200092307692298</c:v>
                </c:pt>
                <c:pt idx="84">
                  <c:v>6.7669592307692286</c:v>
                </c:pt>
                <c:pt idx="85">
                  <c:v>7.3650938461538455</c:v>
                </c:pt>
                <c:pt idx="86">
                  <c:v>6.8290930769230771</c:v>
                </c:pt>
                <c:pt idx="87">
                  <c:v>6.880630769230768</c:v>
                </c:pt>
                <c:pt idx="88">
                  <c:v>6.6886184615384616</c:v>
                </c:pt>
                <c:pt idx="89">
                  <c:v>6.6175053846153817</c:v>
                </c:pt>
                <c:pt idx="90">
                  <c:v>6.5250169230769179</c:v>
                </c:pt>
                <c:pt idx="91">
                  <c:v>6.7748953846153874</c:v>
                </c:pt>
                <c:pt idx="92">
                  <c:v>6.8971238461538418</c:v>
                </c:pt>
                <c:pt idx="93">
                  <c:v>6.4522369230769225</c:v>
                </c:pt>
                <c:pt idx="94">
                  <c:v>6.5324507692307687</c:v>
                </c:pt>
                <c:pt idx="95">
                  <c:v>6.5894376923076914</c:v>
                </c:pt>
                <c:pt idx="96">
                  <c:v>7.0911092307692307</c:v>
                </c:pt>
                <c:pt idx="97">
                  <c:v>6.7545223076923087</c:v>
                </c:pt>
                <c:pt idx="98">
                  <c:v>7.3330523076923084</c:v>
                </c:pt>
                <c:pt idx="99">
                  <c:v>6.8733353846153884</c:v>
                </c:pt>
                <c:pt idx="100">
                  <c:v>7.612550769230765</c:v>
                </c:pt>
                <c:pt idx="101">
                  <c:v>6.463832307692309</c:v>
                </c:pt>
                <c:pt idx="102">
                  <c:v>6.9330823076923114</c:v>
                </c:pt>
                <c:pt idx="103">
                  <c:v>6.7168930769230784</c:v>
                </c:pt>
                <c:pt idx="104">
                  <c:v>7.0143361538461546</c:v>
                </c:pt>
                <c:pt idx="105">
                  <c:v>6.5977253846153863</c:v>
                </c:pt>
                <c:pt idx="106">
                  <c:v>6.948830000000001</c:v>
                </c:pt>
                <c:pt idx="107">
                  <c:v>6.7881130769230769</c:v>
                </c:pt>
                <c:pt idx="108">
                  <c:v>6.8708138461538466</c:v>
                </c:pt>
                <c:pt idx="109">
                  <c:v>6.6962430769230794</c:v>
                </c:pt>
                <c:pt idx="110">
                  <c:v>6.7428415384615388</c:v>
                </c:pt>
                <c:pt idx="111">
                  <c:v>7.2436407692307734</c:v>
                </c:pt>
                <c:pt idx="112">
                  <c:v>6.6298030769230776</c:v>
                </c:pt>
                <c:pt idx="113">
                  <c:v>6.8926053846153836</c:v>
                </c:pt>
                <c:pt idx="114">
                  <c:v>7.2302923076923129</c:v>
                </c:pt>
                <c:pt idx="115">
                  <c:v>6.9016907692307727</c:v>
                </c:pt>
                <c:pt idx="116">
                  <c:v>6.8443869230769181</c:v>
                </c:pt>
                <c:pt idx="117">
                  <c:v>6.6927984615384606</c:v>
                </c:pt>
                <c:pt idx="118">
                  <c:v>6.9741838461538448</c:v>
                </c:pt>
                <c:pt idx="119">
                  <c:v>6.9677707692307678</c:v>
                </c:pt>
                <c:pt idx="120">
                  <c:v>6.5652753846153864</c:v>
                </c:pt>
                <c:pt idx="121">
                  <c:v>6.8734353846153864</c:v>
                </c:pt>
                <c:pt idx="122">
                  <c:v>6.6987369230769191</c:v>
                </c:pt>
                <c:pt idx="123">
                  <c:v>6.8678476923076905</c:v>
                </c:pt>
                <c:pt idx="124">
                  <c:v>6.7693453846153897</c:v>
                </c:pt>
                <c:pt idx="125">
                  <c:v>6.9462546153846203</c:v>
                </c:pt>
                <c:pt idx="126">
                  <c:v>6.8330884615384617</c:v>
                </c:pt>
                <c:pt idx="127">
                  <c:v>6.9084461538461523</c:v>
                </c:pt>
                <c:pt idx="128">
                  <c:v>6.6474746153846178</c:v>
                </c:pt>
                <c:pt idx="129">
                  <c:v>7.3113100000000015</c:v>
                </c:pt>
                <c:pt idx="130">
                  <c:v>6.9324938461538474</c:v>
                </c:pt>
                <c:pt idx="131">
                  <c:v>7.2347907692307691</c:v>
                </c:pt>
                <c:pt idx="132">
                  <c:v>6.6642592307692272</c:v>
                </c:pt>
                <c:pt idx="133">
                  <c:v>7.1550230769230767</c:v>
                </c:pt>
                <c:pt idx="134">
                  <c:v>6.532143846153847</c:v>
                </c:pt>
                <c:pt idx="135">
                  <c:v>7.2231553846153869</c:v>
                </c:pt>
                <c:pt idx="136">
                  <c:v>7.0794469230769277</c:v>
                </c:pt>
                <c:pt idx="137">
                  <c:v>6.739064615384625</c:v>
                </c:pt>
                <c:pt idx="138">
                  <c:v>7.0682638461538474</c:v>
                </c:pt>
                <c:pt idx="139">
                  <c:v>7.0022400000000014</c:v>
                </c:pt>
                <c:pt idx="140">
                  <c:v>6.5264961538461543</c:v>
                </c:pt>
                <c:pt idx="141">
                  <c:v>6.9048476923076931</c:v>
                </c:pt>
                <c:pt idx="142">
                  <c:v>6.8591476923076913</c:v>
                </c:pt>
                <c:pt idx="143">
                  <c:v>6.8650953846153859</c:v>
                </c:pt>
                <c:pt idx="144">
                  <c:v>6.8357930769230784</c:v>
                </c:pt>
                <c:pt idx="145">
                  <c:v>6.8041599999999969</c:v>
                </c:pt>
                <c:pt idx="146">
                  <c:v>7.0644053846153803</c:v>
                </c:pt>
                <c:pt idx="147">
                  <c:v>7.0525438461538466</c:v>
                </c:pt>
                <c:pt idx="148">
                  <c:v>6.9640130769230755</c:v>
                </c:pt>
                <c:pt idx="149">
                  <c:v>6.6346461538461536</c:v>
                </c:pt>
                <c:pt idx="150">
                  <c:v>7.2624738461538447</c:v>
                </c:pt>
                <c:pt idx="151">
                  <c:v>6.8474669230769205</c:v>
                </c:pt>
                <c:pt idx="152">
                  <c:v>6.6989538461538416</c:v>
                </c:pt>
                <c:pt idx="153">
                  <c:v>6.7732346153846219</c:v>
                </c:pt>
                <c:pt idx="154">
                  <c:v>7.3242453846153825</c:v>
                </c:pt>
                <c:pt idx="155">
                  <c:v>6.9057146153846185</c:v>
                </c:pt>
                <c:pt idx="156">
                  <c:v>6.6223307692307642</c:v>
                </c:pt>
                <c:pt idx="157">
                  <c:v>6.8684746153846152</c:v>
                </c:pt>
                <c:pt idx="158">
                  <c:v>7.1303715384615396</c:v>
                </c:pt>
                <c:pt idx="159">
                  <c:v>6.6737453846153887</c:v>
                </c:pt>
                <c:pt idx="160">
                  <c:v>7.3970461538461505</c:v>
                </c:pt>
                <c:pt idx="161">
                  <c:v>6.8176153846153849</c:v>
                </c:pt>
                <c:pt idx="162">
                  <c:v>6.8854669230769225</c:v>
                </c:pt>
                <c:pt idx="163">
                  <c:v>7.3569476923076911</c:v>
                </c:pt>
                <c:pt idx="164">
                  <c:v>6.750713076923077</c:v>
                </c:pt>
                <c:pt idx="165">
                  <c:v>6.8940315384615349</c:v>
                </c:pt>
                <c:pt idx="166">
                  <c:v>7.3328853846153841</c:v>
                </c:pt>
                <c:pt idx="167">
                  <c:v>7.025142307692307</c:v>
                </c:pt>
                <c:pt idx="168">
                  <c:v>6.7271153846153799</c:v>
                </c:pt>
                <c:pt idx="169">
                  <c:v>7.2686499999999992</c:v>
                </c:pt>
                <c:pt idx="170">
                  <c:v>7.1551099999999979</c:v>
                </c:pt>
                <c:pt idx="171">
                  <c:v>6.5478630769230772</c:v>
                </c:pt>
                <c:pt idx="172">
                  <c:v>6.8288623076923081</c:v>
                </c:pt>
                <c:pt idx="173">
                  <c:v>6.9001053846153884</c:v>
                </c:pt>
                <c:pt idx="174">
                  <c:v>7.0107623076923105</c:v>
                </c:pt>
                <c:pt idx="175">
                  <c:v>6.6535407692307675</c:v>
                </c:pt>
                <c:pt idx="176">
                  <c:v>6.8696030769230774</c:v>
                </c:pt>
                <c:pt idx="177">
                  <c:v>6.7797361538461534</c:v>
                </c:pt>
                <c:pt idx="178">
                  <c:v>6.7365430769230814</c:v>
                </c:pt>
                <c:pt idx="179">
                  <c:v>6.728390769230769</c:v>
                </c:pt>
                <c:pt idx="180">
                  <c:v>6.9896169230769232</c:v>
                </c:pt>
                <c:pt idx="181">
                  <c:v>7.0691192307692283</c:v>
                </c:pt>
                <c:pt idx="182">
                  <c:v>7.5394676923076975</c:v>
                </c:pt>
                <c:pt idx="183">
                  <c:v>7.3255099999999951</c:v>
                </c:pt>
                <c:pt idx="184">
                  <c:v>6.8198699999999999</c:v>
                </c:pt>
                <c:pt idx="185">
                  <c:v>6.8352484615384634</c:v>
                </c:pt>
                <c:pt idx="186">
                  <c:v>7.025880769230767</c:v>
                </c:pt>
                <c:pt idx="187">
                  <c:v>6.7916315384615382</c:v>
                </c:pt>
                <c:pt idx="188">
                  <c:v>7.2478323076923097</c:v>
                </c:pt>
                <c:pt idx="189">
                  <c:v>6.8164146153846152</c:v>
                </c:pt>
                <c:pt idx="190">
                  <c:v>6.6573246153846153</c:v>
                </c:pt>
                <c:pt idx="191">
                  <c:v>6.7900423076923104</c:v>
                </c:pt>
                <c:pt idx="192">
                  <c:v>6.9829961538461554</c:v>
                </c:pt>
                <c:pt idx="193">
                  <c:v>6.9849792307692296</c:v>
                </c:pt>
                <c:pt idx="194">
                  <c:v>7.1469284615384607</c:v>
                </c:pt>
                <c:pt idx="195">
                  <c:v>7.1284323076923055</c:v>
                </c:pt>
                <c:pt idx="196">
                  <c:v>6.7582861538461554</c:v>
                </c:pt>
                <c:pt idx="197">
                  <c:v>6.9007653846153891</c:v>
                </c:pt>
                <c:pt idx="198">
                  <c:v>7.359300769230769</c:v>
                </c:pt>
                <c:pt idx="199">
                  <c:v>6.9061838461538461</c:v>
                </c:pt>
                <c:pt idx="200">
                  <c:v>7.2324261538461538</c:v>
                </c:pt>
                <c:pt idx="201">
                  <c:v>7.0588338461538465</c:v>
                </c:pt>
                <c:pt idx="202">
                  <c:v>6.8373299999999997</c:v>
                </c:pt>
                <c:pt idx="203">
                  <c:v>6.6766153846153884</c:v>
                </c:pt>
                <c:pt idx="204">
                  <c:v>7.0070807692307664</c:v>
                </c:pt>
                <c:pt idx="205">
                  <c:v>7.1922523076923079</c:v>
                </c:pt>
                <c:pt idx="206">
                  <c:v>6.8468369230769195</c:v>
                </c:pt>
                <c:pt idx="207">
                  <c:v>7.0201930769230776</c:v>
                </c:pt>
                <c:pt idx="208">
                  <c:v>7.148657692307693</c:v>
                </c:pt>
                <c:pt idx="209">
                  <c:v>6.9574561538461541</c:v>
                </c:pt>
                <c:pt idx="210">
                  <c:v>6.4908846153846174</c:v>
                </c:pt>
                <c:pt idx="211">
                  <c:v>6.6062199999999995</c:v>
                </c:pt>
                <c:pt idx="212">
                  <c:v>6.988088461538462</c:v>
                </c:pt>
                <c:pt idx="213">
                  <c:v>6.9352307692307704</c:v>
                </c:pt>
                <c:pt idx="214">
                  <c:v>6.6925799999999951</c:v>
                </c:pt>
                <c:pt idx="215">
                  <c:v>6.7750300000000001</c:v>
                </c:pt>
                <c:pt idx="216">
                  <c:v>6.99591692307692</c:v>
                </c:pt>
                <c:pt idx="217">
                  <c:v>6.5574699999999995</c:v>
                </c:pt>
                <c:pt idx="218">
                  <c:v>7.3688076923076915</c:v>
                </c:pt>
                <c:pt idx="219">
                  <c:v>6.4250492307692308</c:v>
                </c:pt>
                <c:pt idx="220">
                  <c:v>6.8670269230769181</c:v>
                </c:pt>
                <c:pt idx="221">
                  <c:v>6.4139423076923094</c:v>
                </c:pt>
                <c:pt idx="222">
                  <c:v>7.0143030769230768</c:v>
                </c:pt>
                <c:pt idx="223">
                  <c:v>6.6025846153846146</c:v>
                </c:pt>
                <c:pt idx="224">
                  <c:v>6.9779892307692295</c:v>
                </c:pt>
                <c:pt idx="225">
                  <c:v>6.6977569230769181</c:v>
                </c:pt>
                <c:pt idx="226">
                  <c:v>6.7649676923076925</c:v>
                </c:pt>
                <c:pt idx="227">
                  <c:v>6.9444623076923104</c:v>
                </c:pt>
                <c:pt idx="228">
                  <c:v>7.0267600000000012</c:v>
                </c:pt>
                <c:pt idx="229">
                  <c:v>6.8013538461538454</c:v>
                </c:pt>
                <c:pt idx="230">
                  <c:v>6.7750053846153877</c:v>
                </c:pt>
                <c:pt idx="231">
                  <c:v>7.1526407692307696</c:v>
                </c:pt>
                <c:pt idx="232">
                  <c:v>7.2419546153846186</c:v>
                </c:pt>
                <c:pt idx="233">
                  <c:v>6.7223084615384616</c:v>
                </c:pt>
                <c:pt idx="234">
                  <c:v>6.7813169230769228</c:v>
                </c:pt>
                <c:pt idx="235">
                  <c:v>6.395945384615386</c:v>
                </c:pt>
                <c:pt idx="236">
                  <c:v>7.2717907692307735</c:v>
                </c:pt>
                <c:pt idx="237">
                  <c:v>6.9833507692307704</c:v>
                </c:pt>
                <c:pt idx="238">
                  <c:v>6.9461869230769215</c:v>
                </c:pt>
                <c:pt idx="239">
                  <c:v>6.9225576923076915</c:v>
                </c:pt>
                <c:pt idx="240">
                  <c:v>6.8477153846153849</c:v>
                </c:pt>
                <c:pt idx="241">
                  <c:v>6.6536207692307689</c:v>
                </c:pt>
                <c:pt idx="242">
                  <c:v>7.0159761538461494</c:v>
                </c:pt>
                <c:pt idx="243">
                  <c:v>7.1031399999999962</c:v>
                </c:pt>
                <c:pt idx="244">
                  <c:v>6.9075815384615344</c:v>
                </c:pt>
                <c:pt idx="245">
                  <c:v>7.0120253846153853</c:v>
                </c:pt>
                <c:pt idx="246">
                  <c:v>6.9233384615384628</c:v>
                </c:pt>
                <c:pt idx="247">
                  <c:v>6.9279138461538432</c:v>
                </c:pt>
                <c:pt idx="248">
                  <c:v>6.8396215384615404</c:v>
                </c:pt>
                <c:pt idx="249">
                  <c:v>7.310119999999996</c:v>
                </c:pt>
                <c:pt idx="250">
                  <c:v>6.5760515384615381</c:v>
                </c:pt>
                <c:pt idx="251">
                  <c:v>6.655166153846154</c:v>
                </c:pt>
                <c:pt idx="252">
                  <c:v>6.8564138461538455</c:v>
                </c:pt>
                <c:pt idx="253">
                  <c:v>7.0716207692307735</c:v>
                </c:pt>
                <c:pt idx="254">
                  <c:v>6.925893846153846</c:v>
                </c:pt>
                <c:pt idx="255">
                  <c:v>6.8520207692307675</c:v>
                </c:pt>
                <c:pt idx="256">
                  <c:v>6.5853561538461536</c:v>
                </c:pt>
                <c:pt idx="257">
                  <c:v>6.8253538461538446</c:v>
                </c:pt>
                <c:pt idx="258">
                  <c:v>6.9762015384615426</c:v>
                </c:pt>
                <c:pt idx="259">
                  <c:v>6.9102100000000011</c:v>
                </c:pt>
                <c:pt idx="260">
                  <c:v>7.1472315384615355</c:v>
                </c:pt>
                <c:pt idx="261">
                  <c:v>6.8042876923076916</c:v>
                </c:pt>
                <c:pt idx="262">
                  <c:v>6.7219007692307695</c:v>
                </c:pt>
                <c:pt idx="263">
                  <c:v>6.9667461538461533</c:v>
                </c:pt>
                <c:pt idx="264">
                  <c:v>7.0187376923076936</c:v>
                </c:pt>
                <c:pt idx="265">
                  <c:v>7.0710407692307724</c:v>
                </c:pt>
                <c:pt idx="266">
                  <c:v>7.2119630769230794</c:v>
                </c:pt>
                <c:pt idx="267">
                  <c:v>6.7179023076923077</c:v>
                </c:pt>
                <c:pt idx="268">
                  <c:v>7.1200184615384581</c:v>
                </c:pt>
                <c:pt idx="269">
                  <c:v>6.8170007692307655</c:v>
                </c:pt>
                <c:pt idx="270">
                  <c:v>7.0599738461538477</c:v>
                </c:pt>
                <c:pt idx="271">
                  <c:v>6.8986207692307682</c:v>
                </c:pt>
                <c:pt idx="272">
                  <c:v>7.0880961538461538</c:v>
                </c:pt>
                <c:pt idx="273">
                  <c:v>7.2813000000000034</c:v>
                </c:pt>
                <c:pt idx="274">
                  <c:v>7.0023376923076954</c:v>
                </c:pt>
                <c:pt idx="275">
                  <c:v>7.2160915384615363</c:v>
                </c:pt>
                <c:pt idx="276">
                  <c:v>7.3317076923076971</c:v>
                </c:pt>
                <c:pt idx="277">
                  <c:v>6.8966969230769228</c:v>
                </c:pt>
                <c:pt idx="278">
                  <c:v>6.6586723076923082</c:v>
                </c:pt>
                <c:pt idx="279">
                  <c:v>7.3604007692307665</c:v>
                </c:pt>
                <c:pt idx="280">
                  <c:v>7.4976538461538471</c:v>
                </c:pt>
                <c:pt idx="281">
                  <c:v>6.7135623076923094</c:v>
                </c:pt>
                <c:pt idx="282">
                  <c:v>6.950219230769231</c:v>
                </c:pt>
                <c:pt idx="283">
                  <c:v>6.9796715384615435</c:v>
                </c:pt>
                <c:pt idx="284">
                  <c:v>6.7871038461538467</c:v>
                </c:pt>
                <c:pt idx="285">
                  <c:v>7.0378046153846174</c:v>
                </c:pt>
                <c:pt idx="286">
                  <c:v>6.3164561538461506</c:v>
                </c:pt>
                <c:pt idx="287">
                  <c:v>7.1619099999999962</c:v>
                </c:pt>
                <c:pt idx="288">
                  <c:v>7.4158453846153884</c:v>
                </c:pt>
                <c:pt idx="289">
                  <c:v>7.2275484615384586</c:v>
                </c:pt>
                <c:pt idx="290">
                  <c:v>7.0898938461538474</c:v>
                </c:pt>
                <c:pt idx="291">
                  <c:v>6.7674230769230759</c:v>
                </c:pt>
                <c:pt idx="292">
                  <c:v>6.6231976923076905</c:v>
                </c:pt>
                <c:pt idx="293">
                  <c:v>6.7885184615384615</c:v>
                </c:pt>
                <c:pt idx="294">
                  <c:v>6.895580769230766</c:v>
                </c:pt>
                <c:pt idx="295">
                  <c:v>7.2235661538461517</c:v>
                </c:pt>
                <c:pt idx="296">
                  <c:v>6.9964030769230794</c:v>
                </c:pt>
                <c:pt idx="297">
                  <c:v>6.78104538461539</c:v>
                </c:pt>
                <c:pt idx="298">
                  <c:v>6.7540615384615386</c:v>
                </c:pt>
                <c:pt idx="299">
                  <c:v>6.4235607692307708</c:v>
                </c:pt>
                <c:pt idx="300">
                  <c:v>6.8464892307692296</c:v>
                </c:pt>
                <c:pt idx="301">
                  <c:v>7.0752869230769226</c:v>
                </c:pt>
                <c:pt idx="302">
                  <c:v>6.8387323076923092</c:v>
                </c:pt>
                <c:pt idx="303">
                  <c:v>6.8239999999999954</c:v>
                </c:pt>
                <c:pt idx="304">
                  <c:v>6.6840184615384546</c:v>
                </c:pt>
                <c:pt idx="305">
                  <c:v>6.6206438461538459</c:v>
                </c:pt>
                <c:pt idx="306">
                  <c:v>6.9690330769230773</c:v>
                </c:pt>
                <c:pt idx="307">
                  <c:v>6.9599515384615387</c:v>
                </c:pt>
                <c:pt idx="308">
                  <c:v>6.9859661538461584</c:v>
                </c:pt>
                <c:pt idx="309">
                  <c:v>6.556926923076924</c:v>
                </c:pt>
                <c:pt idx="310">
                  <c:v>7.5257892307692273</c:v>
                </c:pt>
                <c:pt idx="311">
                  <c:v>7.3038953846153873</c:v>
                </c:pt>
                <c:pt idx="312">
                  <c:v>6.6646346153846148</c:v>
                </c:pt>
                <c:pt idx="313">
                  <c:v>6.9494215384615394</c:v>
                </c:pt>
                <c:pt idx="314">
                  <c:v>7.4101492307692309</c:v>
                </c:pt>
                <c:pt idx="315">
                  <c:v>6.9571146153846151</c:v>
                </c:pt>
                <c:pt idx="316">
                  <c:v>6.9001499999999982</c:v>
                </c:pt>
                <c:pt idx="317">
                  <c:v>6.7896776923076958</c:v>
                </c:pt>
                <c:pt idx="318">
                  <c:v>7.3468561538461552</c:v>
                </c:pt>
                <c:pt idx="319">
                  <c:v>6.8475499999999965</c:v>
                </c:pt>
                <c:pt idx="320">
                  <c:v>6.98356461538462</c:v>
                </c:pt>
                <c:pt idx="321">
                  <c:v>6.7150515384615375</c:v>
                </c:pt>
                <c:pt idx="322">
                  <c:v>7.145186153846149</c:v>
                </c:pt>
                <c:pt idx="323">
                  <c:v>7.0047184615384577</c:v>
                </c:pt>
                <c:pt idx="324">
                  <c:v>6.9359115384615375</c:v>
                </c:pt>
                <c:pt idx="325">
                  <c:v>6.9608753846153864</c:v>
                </c:pt>
                <c:pt idx="326">
                  <c:v>6.9571000000000005</c:v>
                </c:pt>
                <c:pt idx="327">
                  <c:v>6.7851715384615368</c:v>
                </c:pt>
                <c:pt idx="328">
                  <c:v>6.8041669230769246</c:v>
                </c:pt>
                <c:pt idx="329">
                  <c:v>6.8370400000000009</c:v>
                </c:pt>
                <c:pt idx="330">
                  <c:v>7.1964592307692286</c:v>
                </c:pt>
                <c:pt idx="331">
                  <c:v>6.7947984615384627</c:v>
                </c:pt>
                <c:pt idx="332">
                  <c:v>6.9971453846153864</c:v>
                </c:pt>
                <c:pt idx="333">
                  <c:v>7.1314415384615382</c:v>
                </c:pt>
                <c:pt idx="334">
                  <c:v>6.9873953846153904</c:v>
                </c:pt>
                <c:pt idx="335">
                  <c:v>7.3851292307692296</c:v>
                </c:pt>
                <c:pt idx="336">
                  <c:v>6.5881453846153883</c:v>
                </c:pt>
                <c:pt idx="337">
                  <c:v>6.6668299999999965</c:v>
                </c:pt>
                <c:pt idx="338">
                  <c:v>6.660839230769227</c:v>
                </c:pt>
                <c:pt idx="339">
                  <c:v>7.0289569230769198</c:v>
                </c:pt>
                <c:pt idx="340">
                  <c:v>6.9585546153846174</c:v>
                </c:pt>
                <c:pt idx="341">
                  <c:v>6.6988546153846151</c:v>
                </c:pt>
                <c:pt idx="342">
                  <c:v>6.8432038461538474</c:v>
                </c:pt>
                <c:pt idx="343">
                  <c:v>7.0784738461538463</c:v>
                </c:pt>
                <c:pt idx="344">
                  <c:v>6.5530476923076924</c:v>
                </c:pt>
                <c:pt idx="345">
                  <c:v>6.9367830769230805</c:v>
                </c:pt>
                <c:pt idx="346">
                  <c:v>7.1298138461538434</c:v>
                </c:pt>
                <c:pt idx="347">
                  <c:v>7.1621992307692279</c:v>
                </c:pt>
                <c:pt idx="348">
                  <c:v>6.8050415384615377</c:v>
                </c:pt>
                <c:pt idx="349">
                  <c:v>6.6726015384615387</c:v>
                </c:pt>
                <c:pt idx="350">
                  <c:v>6.9567715384615383</c:v>
                </c:pt>
                <c:pt idx="351">
                  <c:v>6.782960000000001</c:v>
                </c:pt>
                <c:pt idx="352">
                  <c:v>6.9300846153846187</c:v>
                </c:pt>
                <c:pt idx="353">
                  <c:v>6.9872392307692319</c:v>
                </c:pt>
                <c:pt idx="354">
                  <c:v>7.4576492307692313</c:v>
                </c:pt>
                <c:pt idx="355">
                  <c:v>6.8139415384615365</c:v>
                </c:pt>
                <c:pt idx="356">
                  <c:v>6.6344984615384615</c:v>
                </c:pt>
                <c:pt idx="357">
                  <c:v>6.5790700000000024</c:v>
                </c:pt>
                <c:pt idx="358">
                  <c:v>6.9856576923076963</c:v>
                </c:pt>
                <c:pt idx="359">
                  <c:v>6.6467853846153853</c:v>
                </c:pt>
                <c:pt idx="360">
                  <c:v>6.4682969230769238</c:v>
                </c:pt>
                <c:pt idx="361">
                  <c:v>7.1811730769230779</c:v>
                </c:pt>
                <c:pt idx="362">
                  <c:v>6.9626315384615376</c:v>
                </c:pt>
                <c:pt idx="363">
                  <c:v>7.02285615384615</c:v>
                </c:pt>
                <c:pt idx="364">
                  <c:v>7.2143369230769174</c:v>
                </c:pt>
                <c:pt idx="365">
                  <c:v>6.7615284615384619</c:v>
                </c:pt>
                <c:pt idx="366">
                  <c:v>7.2676261538461553</c:v>
                </c:pt>
                <c:pt idx="367">
                  <c:v>6.8476699999999999</c:v>
                </c:pt>
                <c:pt idx="368">
                  <c:v>6.678973076923076</c:v>
                </c:pt>
                <c:pt idx="369">
                  <c:v>7.0124038461538456</c:v>
                </c:pt>
                <c:pt idx="370">
                  <c:v>7.0213876923076919</c:v>
                </c:pt>
                <c:pt idx="371">
                  <c:v>6.7343476923076961</c:v>
                </c:pt>
                <c:pt idx="372">
                  <c:v>7.4393507692307725</c:v>
                </c:pt>
                <c:pt idx="373">
                  <c:v>6.6677992307692282</c:v>
                </c:pt>
                <c:pt idx="374">
                  <c:v>6.9140623076923093</c:v>
                </c:pt>
                <c:pt idx="375">
                  <c:v>7.1096561538461573</c:v>
                </c:pt>
                <c:pt idx="376">
                  <c:v>6.5583846153846164</c:v>
                </c:pt>
                <c:pt idx="377">
                  <c:v>7.1973715384615362</c:v>
                </c:pt>
                <c:pt idx="378">
                  <c:v>7.285313846153846</c:v>
                </c:pt>
                <c:pt idx="379">
                  <c:v>7.3095438461538471</c:v>
                </c:pt>
                <c:pt idx="380">
                  <c:v>6.5558807692307663</c:v>
                </c:pt>
                <c:pt idx="381">
                  <c:v>6.8390646153846202</c:v>
                </c:pt>
                <c:pt idx="382">
                  <c:v>7.0038553846153837</c:v>
                </c:pt>
                <c:pt idx="383">
                  <c:v>6.9400523076923104</c:v>
                </c:pt>
                <c:pt idx="384">
                  <c:v>7.2870176923076935</c:v>
                </c:pt>
                <c:pt idx="385">
                  <c:v>6.7874307692307685</c:v>
                </c:pt>
                <c:pt idx="386">
                  <c:v>6.6609169230769139</c:v>
                </c:pt>
                <c:pt idx="387">
                  <c:v>6.4506984615384653</c:v>
                </c:pt>
                <c:pt idx="388">
                  <c:v>6.8417561538461529</c:v>
                </c:pt>
                <c:pt idx="389">
                  <c:v>7.2794723076923109</c:v>
                </c:pt>
                <c:pt idx="390">
                  <c:v>6.9281861538461547</c:v>
                </c:pt>
                <c:pt idx="391">
                  <c:v>7.022524615384615</c:v>
                </c:pt>
                <c:pt idx="392">
                  <c:v>6.8677692307692295</c:v>
                </c:pt>
                <c:pt idx="393">
                  <c:v>7.085535384615385</c:v>
                </c:pt>
                <c:pt idx="394">
                  <c:v>7.2421123076923095</c:v>
                </c:pt>
                <c:pt idx="395">
                  <c:v>7.0292492307692314</c:v>
                </c:pt>
                <c:pt idx="396">
                  <c:v>6.9466330769230806</c:v>
                </c:pt>
                <c:pt idx="397">
                  <c:v>6.897419230769227</c:v>
                </c:pt>
                <c:pt idx="398">
                  <c:v>6.8614976923076929</c:v>
                </c:pt>
                <c:pt idx="399">
                  <c:v>7.3136830769230778</c:v>
                </c:pt>
                <c:pt idx="400">
                  <c:v>6.8907930769230763</c:v>
                </c:pt>
                <c:pt idx="401">
                  <c:v>6.8042761538461551</c:v>
                </c:pt>
                <c:pt idx="402">
                  <c:v>6.5142830769230775</c:v>
                </c:pt>
                <c:pt idx="403">
                  <c:v>6.9232007692307702</c:v>
                </c:pt>
                <c:pt idx="404">
                  <c:v>7.0973823076923077</c:v>
                </c:pt>
                <c:pt idx="405">
                  <c:v>6.7203353846153835</c:v>
                </c:pt>
                <c:pt idx="406">
                  <c:v>6.654179230769226</c:v>
                </c:pt>
                <c:pt idx="407">
                  <c:v>6.9498084615384634</c:v>
                </c:pt>
                <c:pt idx="408">
                  <c:v>6.9221284615384615</c:v>
                </c:pt>
                <c:pt idx="409">
                  <c:v>6.9673823076923078</c:v>
                </c:pt>
                <c:pt idx="410">
                  <c:v>6.5966930769230796</c:v>
                </c:pt>
                <c:pt idx="411">
                  <c:v>7.0080884615384615</c:v>
                </c:pt>
                <c:pt idx="412">
                  <c:v>6.8737630769230789</c:v>
                </c:pt>
                <c:pt idx="413">
                  <c:v>7.122813076923074</c:v>
                </c:pt>
                <c:pt idx="414">
                  <c:v>7.5242976923076927</c:v>
                </c:pt>
                <c:pt idx="415">
                  <c:v>6.7281746153846154</c:v>
                </c:pt>
                <c:pt idx="416">
                  <c:v>6.8628923076923067</c:v>
                </c:pt>
                <c:pt idx="417">
                  <c:v>7.004919230769227</c:v>
                </c:pt>
                <c:pt idx="418">
                  <c:v>6.9522461538461533</c:v>
                </c:pt>
                <c:pt idx="419">
                  <c:v>7.3056246153846196</c:v>
                </c:pt>
                <c:pt idx="420">
                  <c:v>7.333335384615383</c:v>
                </c:pt>
                <c:pt idx="421">
                  <c:v>6.8478853846153847</c:v>
                </c:pt>
                <c:pt idx="422">
                  <c:v>6.8149938461538415</c:v>
                </c:pt>
                <c:pt idx="423">
                  <c:v>6.8000430769230764</c:v>
                </c:pt>
                <c:pt idx="424">
                  <c:v>6.7989023076923063</c:v>
                </c:pt>
                <c:pt idx="425">
                  <c:v>7.1538776923076917</c:v>
                </c:pt>
                <c:pt idx="426">
                  <c:v>6.8888338461538456</c:v>
                </c:pt>
                <c:pt idx="427">
                  <c:v>7.2155746153846154</c:v>
                </c:pt>
                <c:pt idx="428">
                  <c:v>7.1240661538461501</c:v>
                </c:pt>
                <c:pt idx="429">
                  <c:v>7.1456946153846204</c:v>
                </c:pt>
                <c:pt idx="430">
                  <c:v>6.847980769230765</c:v>
                </c:pt>
                <c:pt idx="431">
                  <c:v>6.6583838461538445</c:v>
                </c:pt>
                <c:pt idx="432">
                  <c:v>7.3823430769230773</c:v>
                </c:pt>
                <c:pt idx="433">
                  <c:v>7.0512192307692301</c:v>
                </c:pt>
                <c:pt idx="434">
                  <c:v>6.9341723076923083</c:v>
                </c:pt>
                <c:pt idx="435">
                  <c:v>6.8054369230769201</c:v>
                </c:pt>
                <c:pt idx="436">
                  <c:v>7.0091107692307695</c:v>
                </c:pt>
                <c:pt idx="437">
                  <c:v>7.4386176923076972</c:v>
                </c:pt>
                <c:pt idx="438">
                  <c:v>6.8583953846153838</c:v>
                </c:pt>
                <c:pt idx="439">
                  <c:v>7.3244823076923051</c:v>
                </c:pt>
                <c:pt idx="440">
                  <c:v>6.4322484615384665</c:v>
                </c:pt>
                <c:pt idx="441">
                  <c:v>6.9303969230769233</c:v>
                </c:pt>
                <c:pt idx="442">
                  <c:v>6.8121407692307665</c:v>
                </c:pt>
                <c:pt idx="443">
                  <c:v>7.255201538461538</c:v>
                </c:pt>
                <c:pt idx="444">
                  <c:v>6.9958615384615381</c:v>
                </c:pt>
                <c:pt idx="445">
                  <c:v>6.929956923076924</c:v>
                </c:pt>
                <c:pt idx="446">
                  <c:v>6.9776430769230808</c:v>
                </c:pt>
                <c:pt idx="447">
                  <c:v>7.0127669230769225</c:v>
                </c:pt>
                <c:pt idx="448">
                  <c:v>6.8279661538461545</c:v>
                </c:pt>
                <c:pt idx="449">
                  <c:v>6.9398515384615393</c:v>
                </c:pt>
                <c:pt idx="450">
                  <c:v>6.8973784615384615</c:v>
                </c:pt>
                <c:pt idx="451">
                  <c:v>6.9504276923076924</c:v>
                </c:pt>
                <c:pt idx="452">
                  <c:v>6.9142853846153836</c:v>
                </c:pt>
                <c:pt idx="453">
                  <c:v>6.9140799999999976</c:v>
                </c:pt>
                <c:pt idx="454">
                  <c:v>6.7990415384615384</c:v>
                </c:pt>
                <c:pt idx="455">
                  <c:v>6.9234684615384614</c:v>
                </c:pt>
                <c:pt idx="456">
                  <c:v>6.9407507692307693</c:v>
                </c:pt>
                <c:pt idx="457">
                  <c:v>7.2831130769230779</c:v>
                </c:pt>
                <c:pt idx="458">
                  <c:v>6.9845376923076925</c:v>
                </c:pt>
                <c:pt idx="459">
                  <c:v>7.1430723076923073</c:v>
                </c:pt>
                <c:pt idx="460">
                  <c:v>7.0720661538461531</c:v>
                </c:pt>
                <c:pt idx="461">
                  <c:v>6.7174869230769181</c:v>
                </c:pt>
                <c:pt idx="462">
                  <c:v>7.2584976923076976</c:v>
                </c:pt>
                <c:pt idx="463">
                  <c:v>6.7467892307692301</c:v>
                </c:pt>
                <c:pt idx="464">
                  <c:v>7.1388030769230744</c:v>
                </c:pt>
                <c:pt idx="465">
                  <c:v>6.6690969230769195</c:v>
                </c:pt>
                <c:pt idx="466">
                  <c:v>6.8729076923076917</c:v>
                </c:pt>
                <c:pt idx="467">
                  <c:v>6.5783323076923104</c:v>
                </c:pt>
                <c:pt idx="468">
                  <c:v>7.1048738461538417</c:v>
                </c:pt>
                <c:pt idx="469">
                  <c:v>7.1338099999999987</c:v>
                </c:pt>
                <c:pt idx="470">
                  <c:v>6.8318684615384653</c:v>
                </c:pt>
                <c:pt idx="471">
                  <c:v>7.2597184615384629</c:v>
                </c:pt>
                <c:pt idx="472">
                  <c:v>6.9729538461538461</c:v>
                </c:pt>
                <c:pt idx="473">
                  <c:v>6.975551538461537</c:v>
                </c:pt>
                <c:pt idx="474">
                  <c:v>7.0386715384615384</c:v>
                </c:pt>
                <c:pt idx="475">
                  <c:v>7.0031269230769215</c:v>
                </c:pt>
                <c:pt idx="476">
                  <c:v>6.7981861538461485</c:v>
                </c:pt>
                <c:pt idx="477">
                  <c:v>7.002186923076918</c:v>
                </c:pt>
                <c:pt idx="478">
                  <c:v>7.1662769230769205</c:v>
                </c:pt>
                <c:pt idx="479">
                  <c:v>6.4923615384615392</c:v>
                </c:pt>
                <c:pt idx="480">
                  <c:v>7.049953846153846</c:v>
                </c:pt>
                <c:pt idx="481">
                  <c:v>6.8894376923076912</c:v>
                </c:pt>
                <c:pt idx="482">
                  <c:v>7.0063923076923116</c:v>
                </c:pt>
                <c:pt idx="483">
                  <c:v>6.6669715384615351</c:v>
                </c:pt>
                <c:pt idx="484">
                  <c:v>7.0887900000000013</c:v>
                </c:pt>
                <c:pt idx="485">
                  <c:v>7.5607738461538458</c:v>
                </c:pt>
                <c:pt idx="486">
                  <c:v>6.7255438461538448</c:v>
                </c:pt>
                <c:pt idx="487">
                  <c:v>6.611756923076924</c:v>
                </c:pt>
                <c:pt idx="488">
                  <c:v>6.7393838461538484</c:v>
                </c:pt>
                <c:pt idx="489">
                  <c:v>6.8677999999999955</c:v>
                </c:pt>
                <c:pt idx="490">
                  <c:v>6.81993692307692</c:v>
                </c:pt>
                <c:pt idx="491">
                  <c:v>6.8507330769230768</c:v>
                </c:pt>
                <c:pt idx="492">
                  <c:v>6.7993684615384664</c:v>
                </c:pt>
                <c:pt idx="493">
                  <c:v>6.7980100000000006</c:v>
                </c:pt>
                <c:pt idx="494">
                  <c:v>7.0577753846153843</c:v>
                </c:pt>
                <c:pt idx="495">
                  <c:v>6.7976361538461525</c:v>
                </c:pt>
                <c:pt idx="496">
                  <c:v>6.7740307692307695</c:v>
                </c:pt>
                <c:pt idx="497">
                  <c:v>7.0842553846153864</c:v>
                </c:pt>
                <c:pt idx="498">
                  <c:v>6.744122307692308</c:v>
                </c:pt>
                <c:pt idx="499">
                  <c:v>6.7033523076923114</c:v>
                </c:pt>
                <c:pt idx="500">
                  <c:v>6.6809738461538455</c:v>
                </c:pt>
                <c:pt idx="501">
                  <c:v>6.782379999999999</c:v>
                </c:pt>
                <c:pt idx="502">
                  <c:v>6.9526084615384622</c:v>
                </c:pt>
                <c:pt idx="503">
                  <c:v>7.6269576923076885</c:v>
                </c:pt>
                <c:pt idx="504">
                  <c:v>6.8983215384615386</c:v>
                </c:pt>
                <c:pt idx="505">
                  <c:v>7.0114269230769217</c:v>
                </c:pt>
                <c:pt idx="506">
                  <c:v>7.1624099999999959</c:v>
                </c:pt>
                <c:pt idx="507">
                  <c:v>7.0256476923076914</c:v>
                </c:pt>
                <c:pt idx="508">
                  <c:v>6.5680153846153804</c:v>
                </c:pt>
                <c:pt idx="509">
                  <c:v>6.8699699999999995</c:v>
                </c:pt>
                <c:pt idx="510">
                  <c:v>6.932476153846153</c:v>
                </c:pt>
                <c:pt idx="511">
                  <c:v>6.8025461538461505</c:v>
                </c:pt>
                <c:pt idx="512">
                  <c:v>6.7809215384615378</c:v>
                </c:pt>
                <c:pt idx="513">
                  <c:v>7.3938738461538458</c:v>
                </c:pt>
                <c:pt idx="514">
                  <c:v>6.8442784615384618</c:v>
                </c:pt>
                <c:pt idx="515">
                  <c:v>7.5190315384615385</c:v>
                </c:pt>
                <c:pt idx="516">
                  <c:v>7.0245923076923065</c:v>
                </c:pt>
                <c:pt idx="517">
                  <c:v>6.8544453846153841</c:v>
                </c:pt>
                <c:pt idx="518">
                  <c:v>6.8160223076923074</c:v>
                </c:pt>
                <c:pt idx="519">
                  <c:v>7.0829200000000005</c:v>
                </c:pt>
                <c:pt idx="520">
                  <c:v>6.6135953846153841</c:v>
                </c:pt>
                <c:pt idx="521">
                  <c:v>6.7914184615384601</c:v>
                </c:pt>
                <c:pt idx="522">
                  <c:v>6.9632823076923094</c:v>
                </c:pt>
                <c:pt idx="523">
                  <c:v>6.3721053846153852</c:v>
                </c:pt>
                <c:pt idx="524">
                  <c:v>7.2974584615384606</c:v>
                </c:pt>
                <c:pt idx="525">
                  <c:v>6.8536276923076924</c:v>
                </c:pt>
                <c:pt idx="526">
                  <c:v>6.9535399999999985</c:v>
                </c:pt>
                <c:pt idx="527">
                  <c:v>7.0610676923076934</c:v>
                </c:pt>
                <c:pt idx="528">
                  <c:v>7.1546053846153841</c:v>
                </c:pt>
                <c:pt idx="529">
                  <c:v>7.034448461538461</c:v>
                </c:pt>
                <c:pt idx="530">
                  <c:v>7.513196923076924</c:v>
                </c:pt>
                <c:pt idx="531">
                  <c:v>6.7518792307692319</c:v>
                </c:pt>
                <c:pt idx="532">
                  <c:v>6.6480961538461552</c:v>
                </c:pt>
                <c:pt idx="533">
                  <c:v>7.029502307692308</c:v>
                </c:pt>
                <c:pt idx="534">
                  <c:v>6.7971623076923082</c:v>
                </c:pt>
                <c:pt idx="535">
                  <c:v>6.694374615384616</c:v>
                </c:pt>
                <c:pt idx="536">
                  <c:v>6.7221492307692285</c:v>
                </c:pt>
                <c:pt idx="537">
                  <c:v>6.9274823076923067</c:v>
                </c:pt>
                <c:pt idx="538">
                  <c:v>6.6727523076923072</c:v>
                </c:pt>
                <c:pt idx="539">
                  <c:v>7.0232507692307697</c:v>
                </c:pt>
                <c:pt idx="540">
                  <c:v>7.2597876923076923</c:v>
                </c:pt>
                <c:pt idx="541">
                  <c:v>7.5113076923076934</c:v>
                </c:pt>
                <c:pt idx="542">
                  <c:v>7.0453169230769177</c:v>
                </c:pt>
                <c:pt idx="543">
                  <c:v>6.8265638461538458</c:v>
                </c:pt>
                <c:pt idx="544">
                  <c:v>7.0139884615384567</c:v>
                </c:pt>
                <c:pt idx="545">
                  <c:v>6.6839461538461542</c:v>
                </c:pt>
                <c:pt idx="546">
                  <c:v>6.6858499999999985</c:v>
                </c:pt>
                <c:pt idx="547">
                  <c:v>6.7970661538461536</c:v>
                </c:pt>
                <c:pt idx="548">
                  <c:v>7.1754699999999998</c:v>
                </c:pt>
                <c:pt idx="549">
                  <c:v>7.308176153846154</c:v>
                </c:pt>
                <c:pt idx="550">
                  <c:v>6.8543338461538443</c:v>
                </c:pt>
                <c:pt idx="551">
                  <c:v>6.8934207692307705</c:v>
                </c:pt>
                <c:pt idx="552">
                  <c:v>6.9309607692307704</c:v>
                </c:pt>
                <c:pt idx="553">
                  <c:v>6.8021784615384568</c:v>
                </c:pt>
                <c:pt idx="554">
                  <c:v>6.6699376923076894</c:v>
                </c:pt>
                <c:pt idx="555">
                  <c:v>6.9276369230769186</c:v>
                </c:pt>
                <c:pt idx="556">
                  <c:v>6.8885469230769205</c:v>
                </c:pt>
                <c:pt idx="557">
                  <c:v>7.3004223076923074</c:v>
                </c:pt>
                <c:pt idx="558">
                  <c:v>7.3279630769230755</c:v>
                </c:pt>
                <c:pt idx="559">
                  <c:v>6.5629530769230726</c:v>
                </c:pt>
                <c:pt idx="560">
                  <c:v>6.9852953846153891</c:v>
                </c:pt>
                <c:pt idx="561">
                  <c:v>7.0840976923076928</c:v>
                </c:pt>
                <c:pt idx="562">
                  <c:v>7.0657838461538445</c:v>
                </c:pt>
                <c:pt idx="563">
                  <c:v>7.0667861538461505</c:v>
                </c:pt>
                <c:pt idx="564">
                  <c:v>6.6824523076923068</c:v>
                </c:pt>
                <c:pt idx="565">
                  <c:v>6.8409007692307675</c:v>
                </c:pt>
                <c:pt idx="566">
                  <c:v>6.9222876923076919</c:v>
                </c:pt>
                <c:pt idx="567">
                  <c:v>6.7268469230769226</c:v>
                </c:pt>
                <c:pt idx="568">
                  <c:v>7.3217846153846162</c:v>
                </c:pt>
                <c:pt idx="569">
                  <c:v>7.1414453846153876</c:v>
                </c:pt>
                <c:pt idx="570">
                  <c:v>6.623656153846154</c:v>
                </c:pt>
                <c:pt idx="571">
                  <c:v>6.8345246153846171</c:v>
                </c:pt>
                <c:pt idx="572">
                  <c:v>6.8712953846153901</c:v>
                </c:pt>
                <c:pt idx="573">
                  <c:v>7.0518638461538474</c:v>
                </c:pt>
                <c:pt idx="574">
                  <c:v>7.3589561538461545</c:v>
                </c:pt>
                <c:pt idx="575">
                  <c:v>6.9272738461538461</c:v>
                </c:pt>
                <c:pt idx="576">
                  <c:v>6.8268907692307677</c:v>
                </c:pt>
                <c:pt idx="577">
                  <c:v>6.8592215384615383</c:v>
                </c:pt>
                <c:pt idx="578">
                  <c:v>7.0691030769230769</c:v>
                </c:pt>
                <c:pt idx="579">
                  <c:v>6.9239099999999985</c:v>
                </c:pt>
                <c:pt idx="580">
                  <c:v>6.4023969230769211</c:v>
                </c:pt>
                <c:pt idx="581">
                  <c:v>6.915053076923078</c:v>
                </c:pt>
                <c:pt idx="582">
                  <c:v>7.1177676923076936</c:v>
                </c:pt>
                <c:pt idx="583">
                  <c:v>7.0395307692307671</c:v>
                </c:pt>
                <c:pt idx="584">
                  <c:v>6.8242315384615342</c:v>
                </c:pt>
                <c:pt idx="585">
                  <c:v>7.3756430769230805</c:v>
                </c:pt>
                <c:pt idx="586">
                  <c:v>6.8575646153846144</c:v>
                </c:pt>
                <c:pt idx="587">
                  <c:v>6.7653607692307709</c:v>
                </c:pt>
                <c:pt idx="588">
                  <c:v>6.7415092307692301</c:v>
                </c:pt>
                <c:pt idx="589">
                  <c:v>7.0441838461538415</c:v>
                </c:pt>
                <c:pt idx="590">
                  <c:v>6.4631846153846144</c:v>
                </c:pt>
                <c:pt idx="591">
                  <c:v>6.6949746153846155</c:v>
                </c:pt>
                <c:pt idx="592">
                  <c:v>7.1670376923076899</c:v>
                </c:pt>
                <c:pt idx="593">
                  <c:v>6.8970938461538456</c:v>
                </c:pt>
                <c:pt idx="594">
                  <c:v>7.1708353846153852</c:v>
                </c:pt>
                <c:pt idx="595">
                  <c:v>6.6839853846153803</c:v>
                </c:pt>
                <c:pt idx="596">
                  <c:v>7.4276715384615386</c:v>
                </c:pt>
                <c:pt idx="597">
                  <c:v>7.1640661538461501</c:v>
                </c:pt>
                <c:pt idx="598">
                  <c:v>6.9627084615384609</c:v>
                </c:pt>
                <c:pt idx="599">
                  <c:v>7.3052807692307677</c:v>
                </c:pt>
                <c:pt idx="600">
                  <c:v>7.0633061538461543</c:v>
                </c:pt>
                <c:pt idx="601">
                  <c:v>7.3829869230769161</c:v>
                </c:pt>
                <c:pt idx="602">
                  <c:v>6.8741907692307676</c:v>
                </c:pt>
                <c:pt idx="603">
                  <c:v>7.9747938461538483</c:v>
                </c:pt>
                <c:pt idx="604">
                  <c:v>6.7107053846153883</c:v>
                </c:pt>
                <c:pt idx="605">
                  <c:v>7.0362823076923116</c:v>
                </c:pt>
                <c:pt idx="606">
                  <c:v>6.9332807692307714</c:v>
                </c:pt>
                <c:pt idx="607">
                  <c:v>6.9355392307692307</c:v>
                </c:pt>
                <c:pt idx="608">
                  <c:v>7.0983999999999998</c:v>
                </c:pt>
                <c:pt idx="609">
                  <c:v>6.9726846153846189</c:v>
                </c:pt>
                <c:pt idx="610">
                  <c:v>6.9073038461538454</c:v>
                </c:pt>
                <c:pt idx="611">
                  <c:v>6.8355184615384568</c:v>
                </c:pt>
                <c:pt idx="612">
                  <c:v>6.4540138461538445</c:v>
                </c:pt>
                <c:pt idx="613">
                  <c:v>6.5848692307692298</c:v>
                </c:pt>
                <c:pt idx="614">
                  <c:v>7.4041892307692283</c:v>
                </c:pt>
                <c:pt idx="615">
                  <c:v>7.1294884615384566</c:v>
                </c:pt>
                <c:pt idx="616">
                  <c:v>6.9864892307692328</c:v>
                </c:pt>
                <c:pt idx="617">
                  <c:v>6.9107623076923117</c:v>
                </c:pt>
                <c:pt idx="618">
                  <c:v>7.0424653846153875</c:v>
                </c:pt>
                <c:pt idx="619">
                  <c:v>6.7721230769230782</c:v>
                </c:pt>
                <c:pt idx="620">
                  <c:v>6.8178238461538445</c:v>
                </c:pt>
                <c:pt idx="621">
                  <c:v>7.2353715384615391</c:v>
                </c:pt>
                <c:pt idx="622">
                  <c:v>6.5815323076923082</c:v>
                </c:pt>
                <c:pt idx="623">
                  <c:v>6.7720823076923091</c:v>
                </c:pt>
                <c:pt idx="624">
                  <c:v>7.398753076923076</c:v>
                </c:pt>
                <c:pt idx="625">
                  <c:v>6.9607246153846196</c:v>
                </c:pt>
                <c:pt idx="626">
                  <c:v>7.2230884615384605</c:v>
                </c:pt>
                <c:pt idx="627">
                  <c:v>6.9523646153846199</c:v>
                </c:pt>
                <c:pt idx="628">
                  <c:v>6.7355453846153877</c:v>
                </c:pt>
                <c:pt idx="629">
                  <c:v>6.8028099999999965</c:v>
                </c:pt>
                <c:pt idx="630">
                  <c:v>6.8879038461538435</c:v>
                </c:pt>
                <c:pt idx="631">
                  <c:v>6.8082984615384614</c:v>
                </c:pt>
                <c:pt idx="632">
                  <c:v>6.5896784615384636</c:v>
                </c:pt>
                <c:pt idx="633">
                  <c:v>7.0024369230769192</c:v>
                </c:pt>
                <c:pt idx="634">
                  <c:v>6.7887661538461579</c:v>
                </c:pt>
                <c:pt idx="635">
                  <c:v>7.2951846153846152</c:v>
                </c:pt>
                <c:pt idx="636">
                  <c:v>6.3531669230769205</c:v>
                </c:pt>
                <c:pt idx="637">
                  <c:v>6.9896623076923143</c:v>
                </c:pt>
                <c:pt idx="638">
                  <c:v>7.2442446153846189</c:v>
                </c:pt>
                <c:pt idx="639">
                  <c:v>6.9064915384615384</c:v>
                </c:pt>
                <c:pt idx="640">
                  <c:v>6.9415061538461531</c:v>
                </c:pt>
                <c:pt idx="641">
                  <c:v>6.9492469230769283</c:v>
                </c:pt>
                <c:pt idx="642">
                  <c:v>7.417922307692308</c:v>
                </c:pt>
                <c:pt idx="643">
                  <c:v>7.0416984615384646</c:v>
                </c:pt>
                <c:pt idx="644">
                  <c:v>6.6209576923076892</c:v>
                </c:pt>
                <c:pt idx="645">
                  <c:v>7.3124246153846153</c:v>
                </c:pt>
                <c:pt idx="646">
                  <c:v>6.5102430769230804</c:v>
                </c:pt>
                <c:pt idx="647">
                  <c:v>6.9161961538461538</c:v>
                </c:pt>
                <c:pt idx="648">
                  <c:v>6.8328638461538462</c:v>
                </c:pt>
                <c:pt idx="649">
                  <c:v>7.0187146153846154</c:v>
                </c:pt>
                <c:pt idx="650">
                  <c:v>7.1156776923076928</c:v>
                </c:pt>
                <c:pt idx="651">
                  <c:v>7.2097353846153878</c:v>
                </c:pt>
                <c:pt idx="652">
                  <c:v>6.6515053846153842</c:v>
                </c:pt>
                <c:pt idx="653">
                  <c:v>6.7800869230769241</c:v>
                </c:pt>
                <c:pt idx="654">
                  <c:v>6.9831807692307697</c:v>
                </c:pt>
                <c:pt idx="655">
                  <c:v>6.9430630769230808</c:v>
                </c:pt>
                <c:pt idx="656">
                  <c:v>7.1501861538461489</c:v>
                </c:pt>
                <c:pt idx="657">
                  <c:v>7.0807884615384609</c:v>
                </c:pt>
                <c:pt idx="658">
                  <c:v>7.4232569230769254</c:v>
                </c:pt>
                <c:pt idx="659">
                  <c:v>6.8975915384615352</c:v>
                </c:pt>
                <c:pt idx="660">
                  <c:v>7.0180669230769235</c:v>
                </c:pt>
                <c:pt idx="661">
                  <c:v>7.6737569230769225</c:v>
                </c:pt>
                <c:pt idx="662">
                  <c:v>6.8756323076923094</c:v>
                </c:pt>
                <c:pt idx="663">
                  <c:v>6.93299076923077</c:v>
                </c:pt>
                <c:pt idx="664">
                  <c:v>6.8895823076923079</c:v>
                </c:pt>
                <c:pt idx="665">
                  <c:v>7.0148630769230769</c:v>
                </c:pt>
                <c:pt idx="666">
                  <c:v>7.0361799999999999</c:v>
                </c:pt>
                <c:pt idx="667">
                  <c:v>6.9156684615384645</c:v>
                </c:pt>
                <c:pt idx="668">
                  <c:v>6.7795361538461529</c:v>
                </c:pt>
                <c:pt idx="669">
                  <c:v>6.9159553846153861</c:v>
                </c:pt>
                <c:pt idx="670">
                  <c:v>7.0446238461538462</c:v>
                </c:pt>
                <c:pt idx="671">
                  <c:v>6.4446153846153837</c:v>
                </c:pt>
                <c:pt idx="672">
                  <c:v>6.565005384615386</c:v>
                </c:pt>
                <c:pt idx="673">
                  <c:v>6.9348330769230762</c:v>
                </c:pt>
                <c:pt idx="674">
                  <c:v>6.9347561538461528</c:v>
                </c:pt>
                <c:pt idx="675">
                  <c:v>7.3012976923076973</c:v>
                </c:pt>
                <c:pt idx="676">
                  <c:v>7.2577546153846164</c:v>
                </c:pt>
                <c:pt idx="677">
                  <c:v>6.7012946153846231</c:v>
                </c:pt>
                <c:pt idx="678">
                  <c:v>6.6493684615384634</c:v>
                </c:pt>
                <c:pt idx="679">
                  <c:v>7.0066907692307714</c:v>
                </c:pt>
                <c:pt idx="680">
                  <c:v>6.8329792307692285</c:v>
                </c:pt>
                <c:pt idx="681">
                  <c:v>7.3906661538461575</c:v>
                </c:pt>
                <c:pt idx="682">
                  <c:v>6.9312784615384659</c:v>
                </c:pt>
                <c:pt idx="683">
                  <c:v>7.1155038461538416</c:v>
                </c:pt>
                <c:pt idx="684">
                  <c:v>6.9915415384615383</c:v>
                </c:pt>
                <c:pt idx="685">
                  <c:v>6.9214684615384634</c:v>
                </c:pt>
                <c:pt idx="686">
                  <c:v>7.2727753846153878</c:v>
                </c:pt>
                <c:pt idx="687">
                  <c:v>6.8934130769230775</c:v>
                </c:pt>
                <c:pt idx="688">
                  <c:v>7.0737384615384622</c:v>
                </c:pt>
                <c:pt idx="689">
                  <c:v>6.9379353846153844</c:v>
                </c:pt>
                <c:pt idx="690">
                  <c:v>6.8440461538461541</c:v>
                </c:pt>
                <c:pt idx="691">
                  <c:v>6.8885992307692305</c:v>
                </c:pt>
                <c:pt idx="692">
                  <c:v>6.9010361538461575</c:v>
                </c:pt>
                <c:pt idx="693">
                  <c:v>6.9828499999999982</c:v>
                </c:pt>
                <c:pt idx="694">
                  <c:v>7.2278830769230735</c:v>
                </c:pt>
                <c:pt idx="695">
                  <c:v>6.5085838461538446</c:v>
                </c:pt>
                <c:pt idx="696">
                  <c:v>7.3787884615384609</c:v>
                </c:pt>
                <c:pt idx="697">
                  <c:v>6.7449853846153802</c:v>
                </c:pt>
                <c:pt idx="698">
                  <c:v>6.8806646153846218</c:v>
                </c:pt>
                <c:pt idx="699">
                  <c:v>6.9364800000000004</c:v>
                </c:pt>
                <c:pt idx="700">
                  <c:v>7.0790376923076934</c:v>
                </c:pt>
                <c:pt idx="701">
                  <c:v>6.8687192307692273</c:v>
                </c:pt>
                <c:pt idx="702">
                  <c:v>6.6792192307692302</c:v>
                </c:pt>
                <c:pt idx="703">
                  <c:v>6.7453576923076923</c:v>
                </c:pt>
                <c:pt idx="704">
                  <c:v>6.9179646153846184</c:v>
                </c:pt>
                <c:pt idx="705">
                  <c:v>6.8708269230769226</c:v>
                </c:pt>
                <c:pt idx="706">
                  <c:v>7.2709661538461585</c:v>
                </c:pt>
                <c:pt idx="707">
                  <c:v>6.970623846153849</c:v>
                </c:pt>
                <c:pt idx="708">
                  <c:v>6.7886961538461588</c:v>
                </c:pt>
                <c:pt idx="709">
                  <c:v>7.1852430769230784</c:v>
                </c:pt>
                <c:pt idx="710">
                  <c:v>7.1745846153846156</c:v>
                </c:pt>
                <c:pt idx="711">
                  <c:v>6.9112930769230809</c:v>
                </c:pt>
                <c:pt idx="712">
                  <c:v>6.9690861538461544</c:v>
                </c:pt>
                <c:pt idx="713">
                  <c:v>6.8815761538461544</c:v>
                </c:pt>
                <c:pt idx="714">
                  <c:v>6.7433561538461522</c:v>
                </c:pt>
                <c:pt idx="715">
                  <c:v>6.9638923076923094</c:v>
                </c:pt>
                <c:pt idx="716">
                  <c:v>6.7424338461538476</c:v>
                </c:pt>
                <c:pt idx="717">
                  <c:v>6.9065023076923104</c:v>
                </c:pt>
                <c:pt idx="718">
                  <c:v>6.8893099999999992</c:v>
                </c:pt>
                <c:pt idx="719">
                  <c:v>7.0710038461538476</c:v>
                </c:pt>
                <c:pt idx="720">
                  <c:v>7.2361138461538461</c:v>
                </c:pt>
                <c:pt idx="721">
                  <c:v>6.8878430769230752</c:v>
                </c:pt>
                <c:pt idx="722">
                  <c:v>6.8923592307692285</c:v>
                </c:pt>
                <c:pt idx="723">
                  <c:v>6.8203646153846194</c:v>
                </c:pt>
                <c:pt idx="724">
                  <c:v>7.3937353846153835</c:v>
                </c:pt>
                <c:pt idx="725">
                  <c:v>6.6578746153846149</c:v>
                </c:pt>
                <c:pt idx="726">
                  <c:v>6.8608723076923086</c:v>
                </c:pt>
                <c:pt idx="727">
                  <c:v>7.0052884615384619</c:v>
                </c:pt>
                <c:pt idx="728">
                  <c:v>6.5429499999999985</c:v>
                </c:pt>
                <c:pt idx="729">
                  <c:v>7.4441492307692307</c:v>
                </c:pt>
                <c:pt idx="730">
                  <c:v>7.2185492307692325</c:v>
                </c:pt>
                <c:pt idx="731">
                  <c:v>6.8049738461538434</c:v>
                </c:pt>
                <c:pt idx="732">
                  <c:v>7.0177646153846194</c:v>
                </c:pt>
                <c:pt idx="733">
                  <c:v>7.0878269230769195</c:v>
                </c:pt>
                <c:pt idx="734">
                  <c:v>7.0951169230769198</c:v>
                </c:pt>
                <c:pt idx="735">
                  <c:v>6.8606961538461544</c:v>
                </c:pt>
                <c:pt idx="736">
                  <c:v>6.7269484615384618</c:v>
                </c:pt>
                <c:pt idx="737">
                  <c:v>6.9540023076923081</c:v>
                </c:pt>
                <c:pt idx="738">
                  <c:v>6.5312046153846222</c:v>
                </c:pt>
                <c:pt idx="739">
                  <c:v>7.3233953846153828</c:v>
                </c:pt>
                <c:pt idx="740">
                  <c:v>6.5436038461538484</c:v>
                </c:pt>
                <c:pt idx="741">
                  <c:v>7.076375384615389</c:v>
                </c:pt>
                <c:pt idx="742">
                  <c:v>7.1659092307692269</c:v>
                </c:pt>
                <c:pt idx="743">
                  <c:v>6.8557923076923082</c:v>
                </c:pt>
                <c:pt idx="744">
                  <c:v>6.8333623076923109</c:v>
                </c:pt>
                <c:pt idx="745">
                  <c:v>6.7912738461538495</c:v>
                </c:pt>
                <c:pt idx="746">
                  <c:v>7.2777938461538474</c:v>
                </c:pt>
                <c:pt idx="747">
                  <c:v>6.6324453846153864</c:v>
                </c:pt>
                <c:pt idx="748">
                  <c:v>7.1196746153846178</c:v>
                </c:pt>
                <c:pt idx="749">
                  <c:v>6.9303938461538479</c:v>
                </c:pt>
                <c:pt idx="750">
                  <c:v>7.1780576923076937</c:v>
                </c:pt>
                <c:pt idx="751">
                  <c:v>6.939843846153849</c:v>
                </c:pt>
                <c:pt idx="752">
                  <c:v>7.1205238461538416</c:v>
                </c:pt>
                <c:pt idx="753">
                  <c:v>6.8252638461538471</c:v>
                </c:pt>
                <c:pt idx="754">
                  <c:v>7.2523915384615369</c:v>
                </c:pt>
                <c:pt idx="755">
                  <c:v>6.8999607692307716</c:v>
                </c:pt>
                <c:pt idx="756">
                  <c:v>6.8961630769230773</c:v>
                </c:pt>
                <c:pt idx="757">
                  <c:v>6.7014384615384603</c:v>
                </c:pt>
                <c:pt idx="758">
                  <c:v>6.8987707692307696</c:v>
                </c:pt>
                <c:pt idx="759">
                  <c:v>6.6490292307692309</c:v>
                </c:pt>
                <c:pt idx="760">
                  <c:v>6.9167153846153884</c:v>
                </c:pt>
                <c:pt idx="761">
                  <c:v>7.476417692307697</c:v>
                </c:pt>
                <c:pt idx="762">
                  <c:v>6.9917084615384653</c:v>
                </c:pt>
                <c:pt idx="763">
                  <c:v>6.6631130769230733</c:v>
                </c:pt>
                <c:pt idx="764">
                  <c:v>6.6715815384615365</c:v>
                </c:pt>
                <c:pt idx="765">
                  <c:v>7.1256346153846168</c:v>
                </c:pt>
                <c:pt idx="766">
                  <c:v>6.8017223076923106</c:v>
                </c:pt>
                <c:pt idx="767">
                  <c:v>7.1328046153846154</c:v>
                </c:pt>
                <c:pt idx="768">
                  <c:v>6.8773823076923088</c:v>
                </c:pt>
                <c:pt idx="769">
                  <c:v>6.7693676923076973</c:v>
                </c:pt>
                <c:pt idx="770">
                  <c:v>6.6139653846153843</c:v>
                </c:pt>
                <c:pt idx="771">
                  <c:v>6.7001976923076931</c:v>
                </c:pt>
                <c:pt idx="772">
                  <c:v>7.9055853846153825</c:v>
                </c:pt>
                <c:pt idx="773">
                  <c:v>6.5898984615384624</c:v>
                </c:pt>
                <c:pt idx="774">
                  <c:v>6.8864223076923103</c:v>
                </c:pt>
                <c:pt idx="775">
                  <c:v>6.8264369230769208</c:v>
                </c:pt>
                <c:pt idx="776">
                  <c:v>7.0243946153846135</c:v>
                </c:pt>
                <c:pt idx="777">
                  <c:v>7.5859661538461536</c:v>
                </c:pt>
                <c:pt idx="778">
                  <c:v>6.4248230769230767</c:v>
                </c:pt>
                <c:pt idx="779">
                  <c:v>6.5128823076923075</c:v>
                </c:pt>
                <c:pt idx="780">
                  <c:v>7.0020453846153874</c:v>
                </c:pt>
                <c:pt idx="781">
                  <c:v>6.8345453846153861</c:v>
                </c:pt>
                <c:pt idx="782">
                  <c:v>7.2544130769230755</c:v>
                </c:pt>
                <c:pt idx="783">
                  <c:v>7.0874553846153869</c:v>
                </c:pt>
                <c:pt idx="784">
                  <c:v>7.1185753846153865</c:v>
                </c:pt>
                <c:pt idx="785">
                  <c:v>6.7032361538461576</c:v>
                </c:pt>
                <c:pt idx="786">
                  <c:v>7.1553076923076926</c:v>
                </c:pt>
                <c:pt idx="787">
                  <c:v>6.6636792307692305</c:v>
                </c:pt>
                <c:pt idx="788">
                  <c:v>7.0648038461538434</c:v>
                </c:pt>
                <c:pt idx="789">
                  <c:v>7.7794069230769276</c:v>
                </c:pt>
                <c:pt idx="790">
                  <c:v>6.7071323076923068</c:v>
                </c:pt>
                <c:pt idx="791">
                  <c:v>7.1651815384615336</c:v>
                </c:pt>
                <c:pt idx="792">
                  <c:v>6.8121892307692269</c:v>
                </c:pt>
                <c:pt idx="793">
                  <c:v>6.9984761538461564</c:v>
                </c:pt>
                <c:pt idx="794">
                  <c:v>7.1678946153846157</c:v>
                </c:pt>
                <c:pt idx="795">
                  <c:v>7.0104823076923077</c:v>
                </c:pt>
                <c:pt idx="796">
                  <c:v>6.940235384615387</c:v>
                </c:pt>
                <c:pt idx="797">
                  <c:v>6.5686623076923105</c:v>
                </c:pt>
                <c:pt idx="798">
                  <c:v>7.2577799999999995</c:v>
                </c:pt>
                <c:pt idx="799">
                  <c:v>6.5879346153846159</c:v>
                </c:pt>
                <c:pt idx="800">
                  <c:v>6.8596423076923116</c:v>
                </c:pt>
                <c:pt idx="801">
                  <c:v>6.9063884615384614</c:v>
                </c:pt>
                <c:pt idx="802">
                  <c:v>6.4926030769230794</c:v>
                </c:pt>
                <c:pt idx="803">
                  <c:v>7.0791615384615394</c:v>
                </c:pt>
                <c:pt idx="804">
                  <c:v>7.0510130769230779</c:v>
                </c:pt>
                <c:pt idx="805">
                  <c:v>6.8114692307692319</c:v>
                </c:pt>
                <c:pt idx="806">
                  <c:v>6.8144461538461503</c:v>
                </c:pt>
                <c:pt idx="807">
                  <c:v>6.9734338461538474</c:v>
                </c:pt>
                <c:pt idx="808">
                  <c:v>7.5512800000000002</c:v>
                </c:pt>
                <c:pt idx="809">
                  <c:v>7.0303169230769225</c:v>
                </c:pt>
                <c:pt idx="810">
                  <c:v>6.6836338461538469</c:v>
                </c:pt>
                <c:pt idx="811">
                  <c:v>6.9491323076923104</c:v>
                </c:pt>
                <c:pt idx="812">
                  <c:v>6.7569469230769235</c:v>
                </c:pt>
                <c:pt idx="813">
                  <c:v>6.7614592307692298</c:v>
                </c:pt>
                <c:pt idx="814">
                  <c:v>7.2737115384615398</c:v>
                </c:pt>
                <c:pt idx="815">
                  <c:v>6.8771115384615351</c:v>
                </c:pt>
                <c:pt idx="816">
                  <c:v>6.6499030769230778</c:v>
                </c:pt>
                <c:pt idx="817">
                  <c:v>7.2446115384615375</c:v>
                </c:pt>
                <c:pt idx="818">
                  <c:v>7.069350769230768</c:v>
                </c:pt>
                <c:pt idx="819">
                  <c:v>6.8459176923076894</c:v>
                </c:pt>
                <c:pt idx="820">
                  <c:v>7.1423338461538455</c:v>
                </c:pt>
                <c:pt idx="821">
                  <c:v>6.8127169230769162</c:v>
                </c:pt>
                <c:pt idx="822">
                  <c:v>6.7632315384615387</c:v>
                </c:pt>
                <c:pt idx="823">
                  <c:v>6.5517599999999998</c:v>
                </c:pt>
                <c:pt idx="824">
                  <c:v>6.8557361538461503</c:v>
                </c:pt>
                <c:pt idx="825">
                  <c:v>6.9544615384615396</c:v>
                </c:pt>
                <c:pt idx="826">
                  <c:v>6.8303061538461529</c:v>
                </c:pt>
                <c:pt idx="827">
                  <c:v>6.8038784615384609</c:v>
                </c:pt>
                <c:pt idx="828">
                  <c:v>6.962307692307693</c:v>
                </c:pt>
                <c:pt idx="829">
                  <c:v>7.0150992307692315</c:v>
                </c:pt>
                <c:pt idx="830">
                  <c:v>6.8097561538461528</c:v>
                </c:pt>
                <c:pt idx="831">
                  <c:v>6.9275946153846162</c:v>
                </c:pt>
                <c:pt idx="832">
                  <c:v>7.1961976923076927</c:v>
                </c:pt>
                <c:pt idx="833">
                  <c:v>6.9487600000000045</c:v>
                </c:pt>
                <c:pt idx="834">
                  <c:v>7.249775384615389</c:v>
                </c:pt>
                <c:pt idx="835">
                  <c:v>6.7140661538461552</c:v>
                </c:pt>
                <c:pt idx="836">
                  <c:v>6.8124838461538433</c:v>
                </c:pt>
                <c:pt idx="837">
                  <c:v>6.7830853846153873</c:v>
                </c:pt>
                <c:pt idx="838">
                  <c:v>6.6423046153846137</c:v>
                </c:pt>
                <c:pt idx="839">
                  <c:v>7.0023938461538462</c:v>
                </c:pt>
                <c:pt idx="840">
                  <c:v>7.1536761538461535</c:v>
                </c:pt>
                <c:pt idx="841">
                  <c:v>6.8348576923076916</c:v>
                </c:pt>
                <c:pt idx="842">
                  <c:v>6.9301869230769215</c:v>
                </c:pt>
                <c:pt idx="843">
                  <c:v>6.6717169230769215</c:v>
                </c:pt>
                <c:pt idx="844">
                  <c:v>7.4852815384615399</c:v>
                </c:pt>
                <c:pt idx="845">
                  <c:v>6.5260892307692275</c:v>
                </c:pt>
                <c:pt idx="846">
                  <c:v>6.8968046153846174</c:v>
                </c:pt>
                <c:pt idx="847">
                  <c:v>6.6248323076923032</c:v>
                </c:pt>
                <c:pt idx="848">
                  <c:v>7.1777246153846184</c:v>
                </c:pt>
                <c:pt idx="849">
                  <c:v>6.8859553846153858</c:v>
                </c:pt>
                <c:pt idx="850">
                  <c:v>6.809940769230769</c:v>
                </c:pt>
                <c:pt idx="851">
                  <c:v>7.2476984615384614</c:v>
                </c:pt>
                <c:pt idx="852">
                  <c:v>6.8593061538461537</c:v>
                </c:pt>
                <c:pt idx="853">
                  <c:v>6.631664615384623</c:v>
                </c:pt>
                <c:pt idx="854">
                  <c:v>6.8875384615384547</c:v>
                </c:pt>
                <c:pt idx="855">
                  <c:v>6.9979892307692273</c:v>
                </c:pt>
                <c:pt idx="856">
                  <c:v>7.0239715384615353</c:v>
                </c:pt>
                <c:pt idx="857">
                  <c:v>6.9176869230769249</c:v>
                </c:pt>
                <c:pt idx="858">
                  <c:v>6.8235238461538446</c:v>
                </c:pt>
                <c:pt idx="859">
                  <c:v>7.1412061538461522</c:v>
                </c:pt>
                <c:pt idx="860">
                  <c:v>6.754556923076918</c:v>
                </c:pt>
                <c:pt idx="861">
                  <c:v>7.184653076923075</c:v>
                </c:pt>
                <c:pt idx="862">
                  <c:v>7.1110138461538455</c:v>
                </c:pt>
                <c:pt idx="863">
                  <c:v>6.6467546153846184</c:v>
                </c:pt>
                <c:pt idx="864">
                  <c:v>6.9401915384615389</c:v>
                </c:pt>
                <c:pt idx="865">
                  <c:v>7.1160007692307676</c:v>
                </c:pt>
                <c:pt idx="866">
                  <c:v>7.0156630769230794</c:v>
                </c:pt>
                <c:pt idx="867">
                  <c:v>6.6838923076923074</c:v>
                </c:pt>
                <c:pt idx="868">
                  <c:v>6.8834738461538461</c:v>
                </c:pt>
                <c:pt idx="869">
                  <c:v>6.8535415384615375</c:v>
                </c:pt>
                <c:pt idx="870">
                  <c:v>6.5549669230769192</c:v>
                </c:pt>
                <c:pt idx="871">
                  <c:v>6.6188038461538445</c:v>
                </c:pt>
                <c:pt idx="872">
                  <c:v>6.6159915384615351</c:v>
                </c:pt>
                <c:pt idx="873">
                  <c:v>6.8997199999999985</c:v>
                </c:pt>
                <c:pt idx="874">
                  <c:v>6.5612576923076924</c:v>
                </c:pt>
                <c:pt idx="875">
                  <c:v>7.0022615384615383</c:v>
                </c:pt>
                <c:pt idx="876">
                  <c:v>6.9213723076923106</c:v>
                </c:pt>
                <c:pt idx="877">
                  <c:v>6.7760600000000046</c:v>
                </c:pt>
                <c:pt idx="878">
                  <c:v>6.5506569230769225</c:v>
                </c:pt>
                <c:pt idx="879">
                  <c:v>6.9888230769230786</c:v>
                </c:pt>
                <c:pt idx="880">
                  <c:v>6.6970561538461499</c:v>
                </c:pt>
                <c:pt idx="881">
                  <c:v>7.1998938461538469</c:v>
                </c:pt>
                <c:pt idx="882">
                  <c:v>7.0162230769230804</c:v>
                </c:pt>
                <c:pt idx="883">
                  <c:v>6.771081538461539</c:v>
                </c:pt>
                <c:pt idx="884">
                  <c:v>6.5277338461538434</c:v>
                </c:pt>
                <c:pt idx="885">
                  <c:v>7.052406153846154</c:v>
                </c:pt>
                <c:pt idx="886">
                  <c:v>6.9542823076923064</c:v>
                </c:pt>
                <c:pt idx="887">
                  <c:v>6.6886961538461538</c:v>
                </c:pt>
                <c:pt idx="888">
                  <c:v>6.6539199999999958</c:v>
                </c:pt>
                <c:pt idx="889">
                  <c:v>6.7096192307692304</c:v>
                </c:pt>
                <c:pt idx="890">
                  <c:v>6.9258569230769167</c:v>
                </c:pt>
                <c:pt idx="891">
                  <c:v>6.899856923076924</c:v>
                </c:pt>
                <c:pt idx="892">
                  <c:v>6.7735423076923116</c:v>
                </c:pt>
                <c:pt idx="893">
                  <c:v>7.0655253846153849</c:v>
                </c:pt>
                <c:pt idx="894">
                  <c:v>6.8389969230769205</c:v>
                </c:pt>
                <c:pt idx="895">
                  <c:v>6.629290000000001</c:v>
                </c:pt>
                <c:pt idx="896">
                  <c:v>7.0093276923076973</c:v>
                </c:pt>
                <c:pt idx="897">
                  <c:v>6.7856192307692327</c:v>
                </c:pt>
                <c:pt idx="898">
                  <c:v>6.8000123076923078</c:v>
                </c:pt>
                <c:pt idx="899">
                  <c:v>6.9441799999999985</c:v>
                </c:pt>
                <c:pt idx="900">
                  <c:v>7.1274299999999959</c:v>
                </c:pt>
                <c:pt idx="901">
                  <c:v>6.9593530769230814</c:v>
                </c:pt>
                <c:pt idx="902">
                  <c:v>6.7244292307692275</c:v>
                </c:pt>
                <c:pt idx="903">
                  <c:v>7.0304876923076929</c:v>
                </c:pt>
                <c:pt idx="904">
                  <c:v>6.3381869230769192</c:v>
                </c:pt>
                <c:pt idx="905">
                  <c:v>7.2394838461538464</c:v>
                </c:pt>
                <c:pt idx="906">
                  <c:v>6.8620284615384586</c:v>
                </c:pt>
                <c:pt idx="907">
                  <c:v>6.8183523076923089</c:v>
                </c:pt>
                <c:pt idx="908">
                  <c:v>6.9276007692307697</c:v>
                </c:pt>
                <c:pt idx="909">
                  <c:v>6.9026492307692324</c:v>
                </c:pt>
                <c:pt idx="910">
                  <c:v>6.7706169230769229</c:v>
                </c:pt>
                <c:pt idx="911">
                  <c:v>6.9333538461538495</c:v>
                </c:pt>
                <c:pt idx="912">
                  <c:v>7.1211707692307655</c:v>
                </c:pt>
                <c:pt idx="913">
                  <c:v>6.8631923076923078</c:v>
                </c:pt>
                <c:pt idx="914">
                  <c:v>6.7796584615384665</c:v>
                </c:pt>
                <c:pt idx="915">
                  <c:v>6.9182730769230796</c:v>
                </c:pt>
                <c:pt idx="916">
                  <c:v>6.9613038461538483</c:v>
                </c:pt>
                <c:pt idx="917">
                  <c:v>7.0632807692307678</c:v>
                </c:pt>
                <c:pt idx="918">
                  <c:v>7.0918653846153834</c:v>
                </c:pt>
                <c:pt idx="919">
                  <c:v>7.0666269230769236</c:v>
                </c:pt>
                <c:pt idx="920">
                  <c:v>6.9529061538461505</c:v>
                </c:pt>
                <c:pt idx="921">
                  <c:v>6.7770815384615375</c:v>
                </c:pt>
                <c:pt idx="922">
                  <c:v>6.574860769230769</c:v>
                </c:pt>
                <c:pt idx="923">
                  <c:v>6.5781584615384636</c:v>
                </c:pt>
                <c:pt idx="924">
                  <c:v>7.2789492307692321</c:v>
                </c:pt>
                <c:pt idx="925">
                  <c:v>6.969350769230771</c:v>
                </c:pt>
                <c:pt idx="926">
                  <c:v>6.7288123076923085</c:v>
                </c:pt>
                <c:pt idx="927">
                  <c:v>6.7113930769230787</c:v>
                </c:pt>
                <c:pt idx="928">
                  <c:v>6.9686253846153878</c:v>
                </c:pt>
                <c:pt idx="929">
                  <c:v>7.0110238461538472</c:v>
                </c:pt>
                <c:pt idx="930">
                  <c:v>7.3527115384615342</c:v>
                </c:pt>
                <c:pt idx="931">
                  <c:v>6.7199384615384607</c:v>
                </c:pt>
                <c:pt idx="932">
                  <c:v>6.8495492307692309</c:v>
                </c:pt>
                <c:pt idx="933">
                  <c:v>6.9073807692307687</c:v>
                </c:pt>
                <c:pt idx="934">
                  <c:v>6.5127223076923064</c:v>
                </c:pt>
                <c:pt idx="935">
                  <c:v>6.6224023076923055</c:v>
                </c:pt>
                <c:pt idx="936">
                  <c:v>6.7589138461538445</c:v>
                </c:pt>
                <c:pt idx="937">
                  <c:v>6.6188538461538409</c:v>
                </c:pt>
                <c:pt idx="938">
                  <c:v>6.8616046153846195</c:v>
                </c:pt>
                <c:pt idx="939">
                  <c:v>7.1583923076923082</c:v>
                </c:pt>
                <c:pt idx="940">
                  <c:v>7.1544753846153855</c:v>
                </c:pt>
                <c:pt idx="941">
                  <c:v>7.2381684615384634</c:v>
                </c:pt>
                <c:pt idx="942">
                  <c:v>7.1851738461538455</c:v>
                </c:pt>
                <c:pt idx="943">
                  <c:v>6.8140015384615351</c:v>
                </c:pt>
                <c:pt idx="944">
                  <c:v>6.7378169230769203</c:v>
                </c:pt>
                <c:pt idx="945">
                  <c:v>7.0493569230769229</c:v>
                </c:pt>
                <c:pt idx="946">
                  <c:v>6.8231730769230756</c:v>
                </c:pt>
                <c:pt idx="947">
                  <c:v>7.1131638461538476</c:v>
                </c:pt>
                <c:pt idx="948">
                  <c:v>7.1985584615384575</c:v>
                </c:pt>
                <c:pt idx="949">
                  <c:v>6.9199161538461551</c:v>
                </c:pt>
                <c:pt idx="950">
                  <c:v>6.9689184615384567</c:v>
                </c:pt>
                <c:pt idx="951">
                  <c:v>6.8267307692307675</c:v>
                </c:pt>
                <c:pt idx="952">
                  <c:v>6.7341553846153852</c:v>
                </c:pt>
                <c:pt idx="953">
                  <c:v>6.7827961538461539</c:v>
                </c:pt>
                <c:pt idx="954">
                  <c:v>6.5015176923076918</c:v>
                </c:pt>
                <c:pt idx="955">
                  <c:v>6.7039069230769215</c:v>
                </c:pt>
                <c:pt idx="956">
                  <c:v>6.6067230769230783</c:v>
                </c:pt>
                <c:pt idx="957">
                  <c:v>7.0586415384615382</c:v>
                </c:pt>
                <c:pt idx="958">
                  <c:v>6.4673530769230769</c:v>
                </c:pt>
                <c:pt idx="959">
                  <c:v>7.1429361538461498</c:v>
                </c:pt>
                <c:pt idx="960">
                  <c:v>6.631326923076923</c:v>
                </c:pt>
                <c:pt idx="961">
                  <c:v>6.8491815384615355</c:v>
                </c:pt>
                <c:pt idx="962">
                  <c:v>7.0646223076923089</c:v>
                </c:pt>
                <c:pt idx="963">
                  <c:v>7.2146946153846194</c:v>
                </c:pt>
                <c:pt idx="964">
                  <c:v>6.8005730769230777</c:v>
                </c:pt>
                <c:pt idx="965">
                  <c:v>6.9493130769230786</c:v>
                </c:pt>
                <c:pt idx="966">
                  <c:v>7.0525069230769191</c:v>
                </c:pt>
                <c:pt idx="967">
                  <c:v>7.2264807692307675</c:v>
                </c:pt>
                <c:pt idx="968">
                  <c:v>7.5121615384615366</c:v>
                </c:pt>
                <c:pt idx="969">
                  <c:v>6.9856200000000044</c:v>
                </c:pt>
                <c:pt idx="970">
                  <c:v>6.8830161538461505</c:v>
                </c:pt>
                <c:pt idx="971">
                  <c:v>7.1610861538461492</c:v>
                </c:pt>
                <c:pt idx="972">
                  <c:v>7.2516330769230803</c:v>
                </c:pt>
                <c:pt idx="973">
                  <c:v>7.0978992307692295</c:v>
                </c:pt>
                <c:pt idx="974">
                  <c:v>7.2252053846153839</c:v>
                </c:pt>
                <c:pt idx="975">
                  <c:v>6.6717007692307684</c:v>
                </c:pt>
                <c:pt idx="976">
                  <c:v>6.4798630769230821</c:v>
                </c:pt>
                <c:pt idx="977">
                  <c:v>6.9276569230769205</c:v>
                </c:pt>
                <c:pt idx="978">
                  <c:v>6.832102307692308</c:v>
                </c:pt>
                <c:pt idx="979">
                  <c:v>6.6751576923076925</c:v>
                </c:pt>
                <c:pt idx="980">
                  <c:v>7.4747007692307692</c:v>
                </c:pt>
                <c:pt idx="981">
                  <c:v>6.9091023076923115</c:v>
                </c:pt>
                <c:pt idx="982">
                  <c:v>7.0032115384615388</c:v>
                </c:pt>
                <c:pt idx="983">
                  <c:v>6.66540615384615</c:v>
                </c:pt>
                <c:pt idx="984">
                  <c:v>6.7305123076923072</c:v>
                </c:pt>
                <c:pt idx="985">
                  <c:v>6.9507476923076972</c:v>
                </c:pt>
                <c:pt idx="986">
                  <c:v>7.5710030769230805</c:v>
                </c:pt>
                <c:pt idx="987">
                  <c:v>7.7869707692307708</c:v>
                </c:pt>
                <c:pt idx="988">
                  <c:v>6.7356861538461539</c:v>
                </c:pt>
                <c:pt idx="989">
                  <c:v>6.9156638461538504</c:v>
                </c:pt>
                <c:pt idx="990">
                  <c:v>6.9554607692307702</c:v>
                </c:pt>
                <c:pt idx="991">
                  <c:v>7.2210761538461554</c:v>
                </c:pt>
                <c:pt idx="992">
                  <c:v>6.8079499999999964</c:v>
                </c:pt>
                <c:pt idx="993">
                  <c:v>7.1535438461538403</c:v>
                </c:pt>
                <c:pt idx="994">
                  <c:v>6.6439361538461545</c:v>
                </c:pt>
                <c:pt idx="995">
                  <c:v>6.8157553846153851</c:v>
                </c:pt>
                <c:pt idx="996">
                  <c:v>6.9366630769230841</c:v>
                </c:pt>
                <c:pt idx="997">
                  <c:v>7.1131861538461489</c:v>
                </c:pt>
                <c:pt idx="998">
                  <c:v>6.4185953846153874</c:v>
                </c:pt>
                <c:pt idx="999">
                  <c:v>6.6615130769230726</c:v>
                </c:pt>
                <c:pt idx="1000">
                  <c:v>6.6053969230769205</c:v>
                </c:pt>
                <c:pt idx="1001">
                  <c:v>6.6091684615384629</c:v>
                </c:pt>
                <c:pt idx="1002">
                  <c:v>7.0325176923076915</c:v>
                </c:pt>
                <c:pt idx="1003">
                  <c:v>7.1697407692307689</c:v>
                </c:pt>
                <c:pt idx="1004">
                  <c:v>6.7856338461538472</c:v>
                </c:pt>
                <c:pt idx="1005">
                  <c:v>6.5481284615384627</c:v>
                </c:pt>
                <c:pt idx="1006">
                  <c:v>6.7957384615384626</c:v>
                </c:pt>
                <c:pt idx="1007">
                  <c:v>6.8643430769230775</c:v>
                </c:pt>
                <c:pt idx="1008">
                  <c:v>7.0111715384615385</c:v>
                </c:pt>
                <c:pt idx="1009">
                  <c:v>6.8038784615384609</c:v>
                </c:pt>
                <c:pt idx="1010">
                  <c:v>6.5835200000000009</c:v>
                </c:pt>
                <c:pt idx="1011">
                  <c:v>7.2105646153846195</c:v>
                </c:pt>
                <c:pt idx="1012">
                  <c:v>6.4852630769230819</c:v>
                </c:pt>
                <c:pt idx="1013">
                  <c:v>7.086833846153846</c:v>
                </c:pt>
                <c:pt idx="1014">
                  <c:v>7.0117323076923084</c:v>
                </c:pt>
                <c:pt idx="1015">
                  <c:v>6.4545615384615385</c:v>
                </c:pt>
                <c:pt idx="1016">
                  <c:v>7.1617200000000016</c:v>
                </c:pt>
                <c:pt idx="1017">
                  <c:v>6.6886346153846183</c:v>
                </c:pt>
                <c:pt idx="1018">
                  <c:v>6.8406261538461539</c:v>
                </c:pt>
                <c:pt idx="1019">
                  <c:v>6.7601030769230777</c:v>
                </c:pt>
                <c:pt idx="1020">
                  <c:v>6.9732084615384657</c:v>
                </c:pt>
                <c:pt idx="1021">
                  <c:v>7.0398523076923114</c:v>
                </c:pt>
                <c:pt idx="1022">
                  <c:v>6.6635569230769178</c:v>
                </c:pt>
                <c:pt idx="1023">
                  <c:v>6.6670861538461486</c:v>
                </c:pt>
                <c:pt idx="1024">
                  <c:v>6.5682230769230774</c:v>
                </c:pt>
                <c:pt idx="1025">
                  <c:v>6.9425484615384612</c:v>
                </c:pt>
                <c:pt idx="1026">
                  <c:v>6.7990853846153874</c:v>
                </c:pt>
                <c:pt idx="1027">
                  <c:v>7.1102184615384605</c:v>
                </c:pt>
                <c:pt idx="1028">
                  <c:v>6.9466207692307735</c:v>
                </c:pt>
                <c:pt idx="1029">
                  <c:v>7.06301692307692</c:v>
                </c:pt>
                <c:pt idx="1030">
                  <c:v>7.1695153846153845</c:v>
                </c:pt>
                <c:pt idx="1031">
                  <c:v>7.3811230769230773</c:v>
                </c:pt>
                <c:pt idx="1032">
                  <c:v>6.9909069230769241</c:v>
                </c:pt>
                <c:pt idx="1033">
                  <c:v>6.7798338461538474</c:v>
                </c:pt>
                <c:pt idx="1034">
                  <c:v>6.9783323076923116</c:v>
                </c:pt>
                <c:pt idx="1035">
                  <c:v>7.0618523076923054</c:v>
                </c:pt>
                <c:pt idx="1036">
                  <c:v>6.8474769230769201</c:v>
                </c:pt>
                <c:pt idx="1037">
                  <c:v>7.1000553846153815</c:v>
                </c:pt>
                <c:pt idx="1038">
                  <c:v>6.5569576923076927</c:v>
                </c:pt>
                <c:pt idx="1039">
                  <c:v>6.9468930769230797</c:v>
                </c:pt>
                <c:pt idx="1040">
                  <c:v>6.5918930769230784</c:v>
                </c:pt>
                <c:pt idx="1041">
                  <c:v>6.8018569230769215</c:v>
                </c:pt>
                <c:pt idx="1042">
                  <c:v>7.1597669230769219</c:v>
                </c:pt>
                <c:pt idx="1043">
                  <c:v>7.2864215384615383</c:v>
                </c:pt>
                <c:pt idx="1044">
                  <c:v>6.8534884615384586</c:v>
                </c:pt>
                <c:pt idx="1045">
                  <c:v>7.3434153846153851</c:v>
                </c:pt>
                <c:pt idx="1046">
                  <c:v>7.3732153846153876</c:v>
                </c:pt>
                <c:pt idx="1047">
                  <c:v>6.919045384615389</c:v>
                </c:pt>
                <c:pt idx="1048">
                  <c:v>7.4124015384615376</c:v>
                </c:pt>
                <c:pt idx="1049">
                  <c:v>6.8740584615384561</c:v>
                </c:pt>
                <c:pt idx="1050">
                  <c:v>7.4902215384615394</c:v>
                </c:pt>
                <c:pt idx="1051">
                  <c:v>6.8563876923076927</c:v>
                </c:pt>
                <c:pt idx="1052">
                  <c:v>6.6303376923076911</c:v>
                </c:pt>
                <c:pt idx="1053">
                  <c:v>7.2936961538461578</c:v>
                </c:pt>
                <c:pt idx="1054">
                  <c:v>6.7235723076923088</c:v>
                </c:pt>
                <c:pt idx="1055">
                  <c:v>6.9576869230769205</c:v>
                </c:pt>
                <c:pt idx="1056">
                  <c:v>7.4392984615384679</c:v>
                </c:pt>
                <c:pt idx="1057">
                  <c:v>6.6713546153846188</c:v>
                </c:pt>
                <c:pt idx="1058">
                  <c:v>7.4713715384615424</c:v>
                </c:pt>
                <c:pt idx="1059">
                  <c:v>6.9047515384615386</c:v>
                </c:pt>
                <c:pt idx="1060">
                  <c:v>6.8824430769230762</c:v>
                </c:pt>
                <c:pt idx="1061">
                  <c:v>7.1540753846153802</c:v>
                </c:pt>
                <c:pt idx="1062">
                  <c:v>6.556717692307692</c:v>
                </c:pt>
                <c:pt idx="1063">
                  <c:v>7.1362830769230774</c:v>
                </c:pt>
                <c:pt idx="1064">
                  <c:v>6.8000238461538451</c:v>
                </c:pt>
                <c:pt idx="1065">
                  <c:v>6.7039100000000005</c:v>
                </c:pt>
                <c:pt idx="1066">
                  <c:v>6.7175330769230746</c:v>
                </c:pt>
                <c:pt idx="1067">
                  <c:v>6.8883653846153878</c:v>
                </c:pt>
                <c:pt idx="1068">
                  <c:v>6.3598499999999998</c:v>
                </c:pt>
                <c:pt idx="1069">
                  <c:v>6.512580769230766</c:v>
                </c:pt>
                <c:pt idx="1070">
                  <c:v>6.6836369230769215</c:v>
                </c:pt>
                <c:pt idx="1071">
                  <c:v>7.3002207692307701</c:v>
                </c:pt>
                <c:pt idx="1072">
                  <c:v>6.6352784615384612</c:v>
                </c:pt>
                <c:pt idx="1073">
                  <c:v>7.1807269230769215</c:v>
                </c:pt>
                <c:pt idx="1074">
                  <c:v>6.6784438461538453</c:v>
                </c:pt>
                <c:pt idx="1075">
                  <c:v>7.0299192307692264</c:v>
                </c:pt>
                <c:pt idx="1076">
                  <c:v>6.8591315384615346</c:v>
                </c:pt>
                <c:pt idx="1077">
                  <c:v>7.2555523076923079</c:v>
                </c:pt>
                <c:pt idx="1078">
                  <c:v>6.777429999999999</c:v>
                </c:pt>
                <c:pt idx="1079">
                  <c:v>6.8226507692307665</c:v>
                </c:pt>
                <c:pt idx="1080">
                  <c:v>6.9388838461538453</c:v>
                </c:pt>
                <c:pt idx="1081">
                  <c:v>6.8891523076923082</c:v>
                </c:pt>
                <c:pt idx="1082">
                  <c:v>7.1187299999999976</c:v>
                </c:pt>
                <c:pt idx="1083">
                  <c:v>6.6674623076923076</c:v>
                </c:pt>
                <c:pt idx="1084">
                  <c:v>6.3180430769230762</c:v>
                </c:pt>
                <c:pt idx="1085">
                  <c:v>6.8167284615384611</c:v>
                </c:pt>
                <c:pt idx="1086">
                  <c:v>6.8142015384615355</c:v>
                </c:pt>
                <c:pt idx="1087">
                  <c:v>7.1828069230769191</c:v>
                </c:pt>
                <c:pt idx="1088">
                  <c:v>6.7683676923076934</c:v>
                </c:pt>
                <c:pt idx="1089">
                  <c:v>7.70166384615385</c:v>
                </c:pt>
                <c:pt idx="1090">
                  <c:v>6.785750769230769</c:v>
                </c:pt>
                <c:pt idx="1091">
                  <c:v>7.1065846153846177</c:v>
                </c:pt>
                <c:pt idx="1092">
                  <c:v>6.5464238461538473</c:v>
                </c:pt>
                <c:pt idx="1093">
                  <c:v>6.8235184615384581</c:v>
                </c:pt>
                <c:pt idx="1094">
                  <c:v>6.6372707692307689</c:v>
                </c:pt>
                <c:pt idx="1095">
                  <c:v>7.6480346153846162</c:v>
                </c:pt>
                <c:pt idx="1096">
                  <c:v>6.785569230769231</c:v>
                </c:pt>
                <c:pt idx="1097">
                  <c:v>6.6446400000000008</c:v>
                </c:pt>
                <c:pt idx="1098">
                  <c:v>6.8819384615384616</c:v>
                </c:pt>
                <c:pt idx="1099">
                  <c:v>6.6390261538461584</c:v>
                </c:pt>
                <c:pt idx="1100">
                  <c:v>6.4276638461538464</c:v>
                </c:pt>
                <c:pt idx="1101">
                  <c:v>6.7328684615384624</c:v>
                </c:pt>
                <c:pt idx="1102">
                  <c:v>6.7522584615384611</c:v>
                </c:pt>
                <c:pt idx="1103">
                  <c:v>6.7427792307692309</c:v>
                </c:pt>
                <c:pt idx="1104">
                  <c:v>6.6990884615384605</c:v>
                </c:pt>
                <c:pt idx="1105">
                  <c:v>7.1249361538461482</c:v>
                </c:pt>
                <c:pt idx="1106">
                  <c:v>6.845934615384615</c:v>
                </c:pt>
                <c:pt idx="1107">
                  <c:v>6.7066807692307684</c:v>
                </c:pt>
                <c:pt idx="1108">
                  <c:v>7.1201915384615351</c:v>
                </c:pt>
                <c:pt idx="1109">
                  <c:v>6.8850146153846143</c:v>
                </c:pt>
                <c:pt idx="1110">
                  <c:v>7.1200853846153809</c:v>
                </c:pt>
                <c:pt idx="1111">
                  <c:v>6.7448323076923078</c:v>
                </c:pt>
                <c:pt idx="1112">
                  <c:v>6.8551553846153848</c:v>
                </c:pt>
                <c:pt idx="1113">
                  <c:v>6.943635384615388</c:v>
                </c:pt>
                <c:pt idx="1114">
                  <c:v>7.0865553846153864</c:v>
                </c:pt>
                <c:pt idx="1115">
                  <c:v>6.6534246153846164</c:v>
                </c:pt>
                <c:pt idx="1116">
                  <c:v>6.7031246153846196</c:v>
                </c:pt>
                <c:pt idx="1117">
                  <c:v>6.5772446153846191</c:v>
                </c:pt>
                <c:pt idx="1118">
                  <c:v>6.9660807692307678</c:v>
                </c:pt>
                <c:pt idx="1119">
                  <c:v>6.6145423076923056</c:v>
                </c:pt>
                <c:pt idx="1120">
                  <c:v>7.2410692307692353</c:v>
                </c:pt>
                <c:pt idx="1121">
                  <c:v>6.6556730769230779</c:v>
                </c:pt>
                <c:pt idx="1122">
                  <c:v>7.3536923076923104</c:v>
                </c:pt>
                <c:pt idx="1123">
                  <c:v>7.0442815384615365</c:v>
                </c:pt>
                <c:pt idx="1124">
                  <c:v>6.3753038461538463</c:v>
                </c:pt>
                <c:pt idx="1125">
                  <c:v>6.9796523076923132</c:v>
                </c:pt>
                <c:pt idx="1126">
                  <c:v>6.8624238461538445</c:v>
                </c:pt>
                <c:pt idx="1127">
                  <c:v>6.8632630769230794</c:v>
                </c:pt>
                <c:pt idx="1128">
                  <c:v>7.1029130769230742</c:v>
                </c:pt>
                <c:pt idx="1129">
                  <c:v>6.898426923076924</c:v>
                </c:pt>
                <c:pt idx="1130">
                  <c:v>6.7038746153846196</c:v>
                </c:pt>
                <c:pt idx="1131">
                  <c:v>7.2903523076923094</c:v>
                </c:pt>
                <c:pt idx="1132">
                  <c:v>6.6358630769230764</c:v>
                </c:pt>
                <c:pt idx="1133">
                  <c:v>6.9009184615384616</c:v>
                </c:pt>
                <c:pt idx="1134">
                  <c:v>6.8058276923076919</c:v>
                </c:pt>
                <c:pt idx="1135">
                  <c:v>7.4714823076923107</c:v>
                </c:pt>
                <c:pt idx="1136">
                  <c:v>6.9678838461538444</c:v>
                </c:pt>
                <c:pt idx="1137">
                  <c:v>6.8169207692307685</c:v>
                </c:pt>
                <c:pt idx="1138">
                  <c:v>7.1587646153846194</c:v>
                </c:pt>
                <c:pt idx="1139">
                  <c:v>7.5266976923076934</c:v>
                </c:pt>
                <c:pt idx="1140">
                  <c:v>7.0305107692307676</c:v>
                </c:pt>
                <c:pt idx="1141">
                  <c:v>6.7593553846153878</c:v>
                </c:pt>
                <c:pt idx="1142">
                  <c:v>6.5654630769230771</c:v>
                </c:pt>
                <c:pt idx="1143">
                  <c:v>6.9461230769230804</c:v>
                </c:pt>
                <c:pt idx="1144">
                  <c:v>6.8280792307692275</c:v>
                </c:pt>
                <c:pt idx="1145">
                  <c:v>7.2509507692307675</c:v>
                </c:pt>
                <c:pt idx="1146">
                  <c:v>6.5333430769230825</c:v>
                </c:pt>
                <c:pt idx="1147">
                  <c:v>6.4469023076923104</c:v>
                </c:pt>
                <c:pt idx="1148">
                  <c:v>7.1165846153846157</c:v>
                </c:pt>
                <c:pt idx="1149">
                  <c:v>6.7959646153846185</c:v>
                </c:pt>
                <c:pt idx="1150">
                  <c:v>6.80375</c:v>
                </c:pt>
                <c:pt idx="1151">
                  <c:v>7.1532323076923072</c:v>
                </c:pt>
                <c:pt idx="1152">
                  <c:v>7.039138461538462</c:v>
                </c:pt>
                <c:pt idx="1153">
                  <c:v>6.947486153846155</c:v>
                </c:pt>
                <c:pt idx="1154">
                  <c:v>7.6420576923076915</c:v>
                </c:pt>
                <c:pt idx="1155">
                  <c:v>6.6324461538461543</c:v>
                </c:pt>
                <c:pt idx="1156">
                  <c:v>6.5873069230769206</c:v>
                </c:pt>
                <c:pt idx="1157">
                  <c:v>6.4564076923076934</c:v>
                </c:pt>
                <c:pt idx="1158">
                  <c:v>6.4238561538461525</c:v>
                </c:pt>
                <c:pt idx="1159">
                  <c:v>6.5938553846153853</c:v>
                </c:pt>
                <c:pt idx="1160">
                  <c:v>7.1163200000000009</c:v>
                </c:pt>
                <c:pt idx="1161">
                  <c:v>6.7494938461538494</c:v>
                </c:pt>
                <c:pt idx="1162">
                  <c:v>6.8967746153846186</c:v>
                </c:pt>
                <c:pt idx="1163">
                  <c:v>6.9789392307692317</c:v>
                </c:pt>
                <c:pt idx="1164">
                  <c:v>6.8420684615384619</c:v>
                </c:pt>
                <c:pt idx="1165">
                  <c:v>6.6583938461538468</c:v>
                </c:pt>
                <c:pt idx="1166">
                  <c:v>7.1546707692307665</c:v>
                </c:pt>
                <c:pt idx="1167">
                  <c:v>6.8665869230769161</c:v>
                </c:pt>
                <c:pt idx="1168">
                  <c:v>7.0677392307692273</c:v>
                </c:pt>
                <c:pt idx="1169">
                  <c:v>6.9746723076923116</c:v>
                </c:pt>
                <c:pt idx="1170">
                  <c:v>7.1338000000000017</c:v>
                </c:pt>
                <c:pt idx="1171">
                  <c:v>7.2018161538461536</c:v>
                </c:pt>
                <c:pt idx="1172">
                  <c:v>7.4417553846153872</c:v>
                </c:pt>
                <c:pt idx="1173">
                  <c:v>6.9041815384615361</c:v>
                </c:pt>
                <c:pt idx="1174">
                  <c:v>6.9307492307692353</c:v>
                </c:pt>
                <c:pt idx="1175">
                  <c:v>6.9805353846153864</c:v>
                </c:pt>
                <c:pt idx="1176">
                  <c:v>6.8390192307692308</c:v>
                </c:pt>
                <c:pt idx="1177">
                  <c:v>6.7839561538461544</c:v>
                </c:pt>
                <c:pt idx="1178">
                  <c:v>7.0527815384615353</c:v>
                </c:pt>
                <c:pt idx="1179">
                  <c:v>7.0199876923076925</c:v>
                </c:pt>
                <c:pt idx="1180">
                  <c:v>6.4941438461538468</c:v>
                </c:pt>
                <c:pt idx="1181">
                  <c:v>6.8068069230769215</c:v>
                </c:pt>
                <c:pt idx="1182">
                  <c:v>7.0304138461538468</c:v>
                </c:pt>
                <c:pt idx="1183">
                  <c:v>6.7979184615384574</c:v>
                </c:pt>
                <c:pt idx="1184">
                  <c:v>6.6937953846153828</c:v>
                </c:pt>
                <c:pt idx="1185">
                  <c:v>6.9391361538461576</c:v>
                </c:pt>
                <c:pt idx="1186">
                  <c:v>7.4759076923076924</c:v>
                </c:pt>
                <c:pt idx="1187">
                  <c:v>7.0296723076923104</c:v>
                </c:pt>
                <c:pt idx="1188">
                  <c:v>6.7670030769230767</c:v>
                </c:pt>
                <c:pt idx="1189">
                  <c:v>6.6107315384615344</c:v>
                </c:pt>
                <c:pt idx="1190">
                  <c:v>7.0628615384615365</c:v>
                </c:pt>
                <c:pt idx="1191">
                  <c:v>6.9054476923076962</c:v>
                </c:pt>
                <c:pt idx="1192">
                  <c:v>6.6389269230769195</c:v>
                </c:pt>
                <c:pt idx="1193">
                  <c:v>6.8130999999999995</c:v>
                </c:pt>
                <c:pt idx="1194">
                  <c:v>6.5718407692307714</c:v>
                </c:pt>
                <c:pt idx="1195">
                  <c:v>6.9738415384615404</c:v>
                </c:pt>
                <c:pt idx="1196">
                  <c:v>6.945759999999999</c:v>
                </c:pt>
                <c:pt idx="1197">
                  <c:v>6.7678669230769204</c:v>
                </c:pt>
                <c:pt idx="1198">
                  <c:v>7.1267984615384616</c:v>
                </c:pt>
                <c:pt idx="1199">
                  <c:v>6.6747338461538455</c:v>
                </c:pt>
                <c:pt idx="1200">
                  <c:v>7.2035515384615385</c:v>
                </c:pt>
                <c:pt idx="1201">
                  <c:v>6.81175</c:v>
                </c:pt>
                <c:pt idx="1202">
                  <c:v>7.0571023076923085</c:v>
                </c:pt>
                <c:pt idx="1203">
                  <c:v>6.8063061538461529</c:v>
                </c:pt>
                <c:pt idx="1204">
                  <c:v>6.9520653846153877</c:v>
                </c:pt>
                <c:pt idx="1205">
                  <c:v>6.8208361538461508</c:v>
                </c:pt>
                <c:pt idx="1206">
                  <c:v>6.9894400000000045</c:v>
                </c:pt>
                <c:pt idx="1207">
                  <c:v>6.9215453846153894</c:v>
                </c:pt>
                <c:pt idx="1208">
                  <c:v>7.6364284615384621</c:v>
                </c:pt>
                <c:pt idx="1209">
                  <c:v>7.0022623076923125</c:v>
                </c:pt>
                <c:pt idx="1210">
                  <c:v>7.3241469230769161</c:v>
                </c:pt>
                <c:pt idx="1211">
                  <c:v>6.9611169230769194</c:v>
                </c:pt>
                <c:pt idx="1212">
                  <c:v>6.8593207692307683</c:v>
                </c:pt>
                <c:pt idx="1213">
                  <c:v>7.16969923076923</c:v>
                </c:pt>
                <c:pt idx="1214">
                  <c:v>6.8611615384615385</c:v>
                </c:pt>
                <c:pt idx="1215">
                  <c:v>6.9194307692307682</c:v>
                </c:pt>
                <c:pt idx="1216">
                  <c:v>6.7235499999999995</c:v>
                </c:pt>
                <c:pt idx="1217">
                  <c:v>6.6768676923076953</c:v>
                </c:pt>
                <c:pt idx="1218">
                  <c:v>6.9910669230769233</c:v>
                </c:pt>
                <c:pt idx="1219">
                  <c:v>7.5220715384615335</c:v>
                </c:pt>
                <c:pt idx="1220">
                  <c:v>6.9223646153846206</c:v>
                </c:pt>
                <c:pt idx="1221">
                  <c:v>6.3974299999999964</c:v>
                </c:pt>
                <c:pt idx="1222">
                  <c:v>6.5918984615384622</c:v>
                </c:pt>
                <c:pt idx="1223">
                  <c:v>6.5297923076923094</c:v>
                </c:pt>
                <c:pt idx="1224">
                  <c:v>6.6987892307692283</c:v>
                </c:pt>
                <c:pt idx="1225">
                  <c:v>7.0145215384615334</c:v>
                </c:pt>
                <c:pt idx="1226">
                  <c:v>6.9939623076923114</c:v>
                </c:pt>
                <c:pt idx="1227">
                  <c:v>6.9149053846153841</c:v>
                </c:pt>
                <c:pt idx="1228">
                  <c:v>7.0597184615384609</c:v>
                </c:pt>
                <c:pt idx="1229">
                  <c:v>6.8462407692307714</c:v>
                </c:pt>
                <c:pt idx="1230">
                  <c:v>7.3497938461538483</c:v>
                </c:pt>
                <c:pt idx="1231">
                  <c:v>6.5479453846153843</c:v>
                </c:pt>
                <c:pt idx="1232">
                  <c:v>6.8364884615384609</c:v>
                </c:pt>
                <c:pt idx="1233">
                  <c:v>6.7307684615384646</c:v>
                </c:pt>
                <c:pt idx="1234">
                  <c:v>6.3813492307692314</c:v>
                </c:pt>
                <c:pt idx="1235">
                  <c:v>7.2641084615384566</c:v>
                </c:pt>
                <c:pt idx="1236">
                  <c:v>7.2362084615384665</c:v>
                </c:pt>
                <c:pt idx="1237">
                  <c:v>6.3170161538461489</c:v>
                </c:pt>
                <c:pt idx="1238">
                  <c:v>6.8403630769230794</c:v>
                </c:pt>
                <c:pt idx="1239">
                  <c:v>6.9051784615384628</c:v>
                </c:pt>
                <c:pt idx="1240">
                  <c:v>6.7867430769230817</c:v>
                </c:pt>
                <c:pt idx="1241">
                  <c:v>6.7063315384615398</c:v>
                </c:pt>
                <c:pt idx="1242">
                  <c:v>6.6533992307692298</c:v>
                </c:pt>
                <c:pt idx="1243">
                  <c:v>7.1484323076923069</c:v>
                </c:pt>
                <c:pt idx="1244">
                  <c:v>6.5816469230769234</c:v>
                </c:pt>
                <c:pt idx="1245">
                  <c:v>6.7852207692307704</c:v>
                </c:pt>
                <c:pt idx="1246">
                  <c:v>6.7832776923076983</c:v>
                </c:pt>
                <c:pt idx="1247">
                  <c:v>6.6240515384615319</c:v>
                </c:pt>
                <c:pt idx="1248">
                  <c:v>6.6888338461538455</c:v>
                </c:pt>
                <c:pt idx="1249">
                  <c:v>6.6636884615384577</c:v>
                </c:pt>
                <c:pt idx="1250">
                  <c:v>6.8783369230769242</c:v>
                </c:pt>
                <c:pt idx="1251">
                  <c:v>6.6951376923076884</c:v>
                </c:pt>
                <c:pt idx="1252">
                  <c:v>6.7740446153846188</c:v>
                </c:pt>
                <c:pt idx="1253">
                  <c:v>7.4406353846153834</c:v>
                </c:pt>
                <c:pt idx="1254">
                  <c:v>7.1780946153846177</c:v>
                </c:pt>
                <c:pt idx="1255">
                  <c:v>7.2887946153846199</c:v>
                </c:pt>
                <c:pt idx="1256">
                  <c:v>6.6204084615384575</c:v>
                </c:pt>
                <c:pt idx="1257">
                  <c:v>6.8959792307692265</c:v>
                </c:pt>
                <c:pt idx="1258">
                  <c:v>7.2954046153846139</c:v>
                </c:pt>
                <c:pt idx="1259">
                  <c:v>6.5271861538461495</c:v>
                </c:pt>
                <c:pt idx="1260">
                  <c:v>6.5900384615384606</c:v>
                </c:pt>
                <c:pt idx="1261">
                  <c:v>7.0028861538461502</c:v>
                </c:pt>
                <c:pt idx="1262">
                  <c:v>7.1065069230769176</c:v>
                </c:pt>
                <c:pt idx="1263">
                  <c:v>6.9676484615384604</c:v>
                </c:pt>
                <c:pt idx="1264">
                  <c:v>6.8040399999999961</c:v>
                </c:pt>
                <c:pt idx="1265">
                  <c:v>7.2744015384615395</c:v>
                </c:pt>
                <c:pt idx="1266">
                  <c:v>7.1594692307692318</c:v>
                </c:pt>
                <c:pt idx="1267">
                  <c:v>7.2782023076923119</c:v>
                </c:pt>
                <c:pt idx="1268">
                  <c:v>6.8327976923076923</c:v>
                </c:pt>
                <c:pt idx="1269">
                  <c:v>7.0991661538461583</c:v>
                </c:pt>
                <c:pt idx="1270">
                  <c:v>7.2268892307692285</c:v>
                </c:pt>
                <c:pt idx="1271">
                  <c:v>6.6149499999999959</c:v>
                </c:pt>
                <c:pt idx="1272">
                  <c:v>7.0736930769230817</c:v>
                </c:pt>
                <c:pt idx="1273">
                  <c:v>7.2841576923076925</c:v>
                </c:pt>
                <c:pt idx="1274">
                  <c:v>6.8563584615384618</c:v>
                </c:pt>
                <c:pt idx="1275">
                  <c:v>6.9766984615384677</c:v>
                </c:pt>
                <c:pt idx="1276">
                  <c:v>6.8651969230769181</c:v>
                </c:pt>
                <c:pt idx="1277">
                  <c:v>6.7368207692307704</c:v>
                </c:pt>
                <c:pt idx="1278">
                  <c:v>6.5875361538461545</c:v>
                </c:pt>
                <c:pt idx="1279">
                  <c:v>7.108015384615384</c:v>
                </c:pt>
                <c:pt idx="1280">
                  <c:v>7.0989007692307675</c:v>
                </c:pt>
                <c:pt idx="1281">
                  <c:v>6.8534676923076931</c:v>
                </c:pt>
                <c:pt idx="1282">
                  <c:v>6.7046461538461539</c:v>
                </c:pt>
                <c:pt idx="1283">
                  <c:v>7.0002576923076933</c:v>
                </c:pt>
                <c:pt idx="1284">
                  <c:v>7.0902130769230771</c:v>
                </c:pt>
                <c:pt idx="1285">
                  <c:v>7.2003269230769238</c:v>
                </c:pt>
                <c:pt idx="1286">
                  <c:v>6.8680446153846164</c:v>
                </c:pt>
                <c:pt idx="1287">
                  <c:v>7.0508784615384608</c:v>
                </c:pt>
                <c:pt idx="1288">
                  <c:v>7.3923646153846194</c:v>
                </c:pt>
                <c:pt idx="1289">
                  <c:v>7.241794615384622</c:v>
                </c:pt>
                <c:pt idx="1290">
                  <c:v>7.0778953846153838</c:v>
                </c:pt>
                <c:pt idx="1291">
                  <c:v>6.9718653846153895</c:v>
                </c:pt>
                <c:pt idx="1292">
                  <c:v>6.5910692307692313</c:v>
                </c:pt>
                <c:pt idx="1293">
                  <c:v>7.4570092307692297</c:v>
                </c:pt>
                <c:pt idx="1294">
                  <c:v>6.7272561538461542</c:v>
                </c:pt>
                <c:pt idx="1295">
                  <c:v>7.0264230769230771</c:v>
                </c:pt>
                <c:pt idx="1296">
                  <c:v>6.9063553846153889</c:v>
                </c:pt>
                <c:pt idx="1297">
                  <c:v>6.9921707692307677</c:v>
                </c:pt>
                <c:pt idx="1298">
                  <c:v>6.5939123076923076</c:v>
                </c:pt>
                <c:pt idx="1299">
                  <c:v>7.1480584615384606</c:v>
                </c:pt>
                <c:pt idx="1300">
                  <c:v>6.5578061538461547</c:v>
                </c:pt>
                <c:pt idx="1301">
                  <c:v>6.5697884615384607</c:v>
                </c:pt>
                <c:pt idx="1302">
                  <c:v>6.8569530769230767</c:v>
                </c:pt>
                <c:pt idx="1303">
                  <c:v>7.0235469230769194</c:v>
                </c:pt>
                <c:pt idx="1304">
                  <c:v>6.6569446153846163</c:v>
                </c:pt>
                <c:pt idx="1305">
                  <c:v>7.0208292307692295</c:v>
                </c:pt>
                <c:pt idx="1306">
                  <c:v>6.8880969230769242</c:v>
                </c:pt>
                <c:pt idx="1307">
                  <c:v>7.5835430769230774</c:v>
                </c:pt>
                <c:pt idx="1308">
                  <c:v>7.0734700000000004</c:v>
                </c:pt>
                <c:pt idx="1309">
                  <c:v>6.7626369230769177</c:v>
                </c:pt>
                <c:pt idx="1310">
                  <c:v>6.8550238461538457</c:v>
                </c:pt>
                <c:pt idx="1311">
                  <c:v>6.5704084615384613</c:v>
                </c:pt>
                <c:pt idx="1312">
                  <c:v>6.6822623076923104</c:v>
                </c:pt>
                <c:pt idx="1313">
                  <c:v>6.6595784615384606</c:v>
                </c:pt>
                <c:pt idx="1314">
                  <c:v>7.0740338461538448</c:v>
                </c:pt>
                <c:pt idx="1315">
                  <c:v>7.0953823076923079</c:v>
                </c:pt>
                <c:pt idx="1316">
                  <c:v>6.5475499999999975</c:v>
                </c:pt>
                <c:pt idx="1317">
                  <c:v>7.0249784615384581</c:v>
                </c:pt>
                <c:pt idx="1318">
                  <c:v>6.8355746153846164</c:v>
                </c:pt>
                <c:pt idx="1319">
                  <c:v>6.8164899999999964</c:v>
                </c:pt>
                <c:pt idx="1320">
                  <c:v>7.0016538461538476</c:v>
                </c:pt>
                <c:pt idx="1321">
                  <c:v>6.8781623076923104</c:v>
                </c:pt>
                <c:pt idx="1322">
                  <c:v>7.2128676923076913</c:v>
                </c:pt>
                <c:pt idx="1323">
                  <c:v>6.9117753846153871</c:v>
                </c:pt>
                <c:pt idx="1324">
                  <c:v>7.2137292307692311</c:v>
                </c:pt>
                <c:pt idx="1325">
                  <c:v>6.7321938461538462</c:v>
                </c:pt>
                <c:pt idx="1326">
                  <c:v>6.9040423076923094</c:v>
                </c:pt>
                <c:pt idx="1327">
                  <c:v>6.750753846153847</c:v>
                </c:pt>
                <c:pt idx="1328">
                  <c:v>6.8756569230769218</c:v>
                </c:pt>
                <c:pt idx="1329">
                  <c:v>6.6184869230769179</c:v>
                </c:pt>
                <c:pt idx="1330">
                  <c:v>6.9267753846153832</c:v>
                </c:pt>
                <c:pt idx="1331">
                  <c:v>7.0198138461538466</c:v>
                </c:pt>
                <c:pt idx="1332">
                  <c:v>7.1016353846153839</c:v>
                </c:pt>
                <c:pt idx="1333">
                  <c:v>7.3252846153846143</c:v>
                </c:pt>
                <c:pt idx="1334">
                  <c:v>6.811313076923077</c:v>
                </c:pt>
                <c:pt idx="1335">
                  <c:v>7.4365115384615388</c:v>
                </c:pt>
                <c:pt idx="1336">
                  <c:v>6.9364438461538516</c:v>
                </c:pt>
                <c:pt idx="1337">
                  <c:v>6.7105046153846164</c:v>
                </c:pt>
                <c:pt idx="1338">
                  <c:v>7.1914269230769206</c:v>
                </c:pt>
                <c:pt idx="1339">
                  <c:v>6.862716153846149</c:v>
                </c:pt>
                <c:pt idx="1340">
                  <c:v>7.6136407692307682</c:v>
                </c:pt>
                <c:pt idx="1341">
                  <c:v>6.7642984615384627</c:v>
                </c:pt>
                <c:pt idx="1342">
                  <c:v>6.8449269230769199</c:v>
                </c:pt>
                <c:pt idx="1343">
                  <c:v>6.8796938461538497</c:v>
                </c:pt>
                <c:pt idx="1344">
                  <c:v>6.8630130769230755</c:v>
                </c:pt>
                <c:pt idx="1345">
                  <c:v>6.6158246153846161</c:v>
                </c:pt>
                <c:pt idx="1346">
                  <c:v>6.9305446153846191</c:v>
                </c:pt>
                <c:pt idx="1347">
                  <c:v>6.9404138461538469</c:v>
                </c:pt>
                <c:pt idx="1348">
                  <c:v>7.0481700000000007</c:v>
                </c:pt>
                <c:pt idx="1349">
                  <c:v>6.5346699999999993</c:v>
                </c:pt>
                <c:pt idx="1350">
                  <c:v>6.8544092307692264</c:v>
                </c:pt>
                <c:pt idx="1351">
                  <c:v>7.5618715384615376</c:v>
                </c:pt>
                <c:pt idx="1352">
                  <c:v>7.1413115384615375</c:v>
                </c:pt>
                <c:pt idx="1353">
                  <c:v>6.7957184615384616</c:v>
                </c:pt>
                <c:pt idx="1354">
                  <c:v>6.9788684615384664</c:v>
                </c:pt>
                <c:pt idx="1355">
                  <c:v>6.5004176923076917</c:v>
                </c:pt>
                <c:pt idx="1356">
                  <c:v>7.1025246153846151</c:v>
                </c:pt>
                <c:pt idx="1357">
                  <c:v>6.4950976923076924</c:v>
                </c:pt>
                <c:pt idx="1358">
                  <c:v>7.1164530769230776</c:v>
                </c:pt>
                <c:pt idx="1359">
                  <c:v>6.6548053846153845</c:v>
                </c:pt>
                <c:pt idx="1360">
                  <c:v>6.7288469230769206</c:v>
                </c:pt>
                <c:pt idx="1361">
                  <c:v>7.1778538461538455</c:v>
                </c:pt>
                <c:pt idx="1362">
                  <c:v>6.8308730769230781</c:v>
                </c:pt>
                <c:pt idx="1363">
                  <c:v>6.8998061538461561</c:v>
                </c:pt>
                <c:pt idx="1364">
                  <c:v>6.841675384615387</c:v>
                </c:pt>
                <c:pt idx="1365">
                  <c:v>6.7890384615384614</c:v>
                </c:pt>
                <c:pt idx="1366">
                  <c:v>7.2117446153846219</c:v>
                </c:pt>
                <c:pt idx="1367">
                  <c:v>6.9433276923076948</c:v>
                </c:pt>
                <c:pt idx="1368">
                  <c:v>6.866249230769232</c:v>
                </c:pt>
                <c:pt idx="1369">
                  <c:v>7.136849999999999</c:v>
                </c:pt>
                <c:pt idx="1370">
                  <c:v>6.4426407692307714</c:v>
                </c:pt>
                <c:pt idx="1371">
                  <c:v>6.9101023076923074</c:v>
                </c:pt>
                <c:pt idx="1372">
                  <c:v>6.8734392307692316</c:v>
                </c:pt>
                <c:pt idx="1373">
                  <c:v>6.8913338461538469</c:v>
                </c:pt>
                <c:pt idx="1374">
                  <c:v>7.0010115384615395</c:v>
                </c:pt>
                <c:pt idx="1375">
                  <c:v>6.8361376923076929</c:v>
                </c:pt>
                <c:pt idx="1376">
                  <c:v>6.7880546153846177</c:v>
                </c:pt>
                <c:pt idx="1377">
                  <c:v>6.6925023076923065</c:v>
                </c:pt>
                <c:pt idx="1378">
                  <c:v>7.0143546153846152</c:v>
                </c:pt>
                <c:pt idx="1379">
                  <c:v>7.2766700000000029</c:v>
                </c:pt>
                <c:pt idx="1380">
                  <c:v>6.8917446153846189</c:v>
                </c:pt>
                <c:pt idx="1381">
                  <c:v>6.9947553846153854</c:v>
                </c:pt>
                <c:pt idx="1382">
                  <c:v>7.0364546153846188</c:v>
                </c:pt>
                <c:pt idx="1383">
                  <c:v>6.8488892307692275</c:v>
                </c:pt>
                <c:pt idx="1384">
                  <c:v>6.9702238461538499</c:v>
                </c:pt>
                <c:pt idx="1385">
                  <c:v>6.6376092307692307</c:v>
                </c:pt>
                <c:pt idx="1386">
                  <c:v>7.0791223076923107</c:v>
                </c:pt>
                <c:pt idx="1387">
                  <c:v>6.6592453846153878</c:v>
                </c:pt>
                <c:pt idx="1388">
                  <c:v>7.4198092307692303</c:v>
                </c:pt>
                <c:pt idx="1389">
                  <c:v>6.8257699999999986</c:v>
                </c:pt>
                <c:pt idx="1390">
                  <c:v>6.6467661538461575</c:v>
                </c:pt>
                <c:pt idx="1391">
                  <c:v>7.0867700000000013</c:v>
                </c:pt>
                <c:pt idx="1392">
                  <c:v>7.1717353846153884</c:v>
                </c:pt>
                <c:pt idx="1393">
                  <c:v>6.7022253846153887</c:v>
                </c:pt>
                <c:pt idx="1394">
                  <c:v>6.5521746153846152</c:v>
                </c:pt>
                <c:pt idx="1395">
                  <c:v>6.9606399999999997</c:v>
                </c:pt>
                <c:pt idx="1396">
                  <c:v>6.871766153846159</c:v>
                </c:pt>
                <c:pt idx="1397">
                  <c:v>7.044989999999995</c:v>
                </c:pt>
                <c:pt idx="1398">
                  <c:v>6.9581438461538463</c:v>
                </c:pt>
                <c:pt idx="1399">
                  <c:v>6.6963507692307696</c:v>
                </c:pt>
                <c:pt idx="1400">
                  <c:v>7.0479715384615345</c:v>
                </c:pt>
                <c:pt idx="1401">
                  <c:v>6.8859661538461543</c:v>
                </c:pt>
                <c:pt idx="1402">
                  <c:v>7.137525384615385</c:v>
                </c:pt>
                <c:pt idx="1403">
                  <c:v>6.9804484615384634</c:v>
                </c:pt>
                <c:pt idx="1404">
                  <c:v>7.1390400000000014</c:v>
                </c:pt>
                <c:pt idx="1405">
                  <c:v>6.484617692307693</c:v>
                </c:pt>
                <c:pt idx="1406">
                  <c:v>7.2162946153846192</c:v>
                </c:pt>
                <c:pt idx="1407">
                  <c:v>7.0745546153846153</c:v>
                </c:pt>
                <c:pt idx="1408">
                  <c:v>6.6490799999999988</c:v>
                </c:pt>
                <c:pt idx="1409">
                  <c:v>6.9724930769230804</c:v>
                </c:pt>
                <c:pt idx="1410">
                  <c:v>7.2017138461538464</c:v>
                </c:pt>
                <c:pt idx="1411">
                  <c:v>6.7483238461538484</c:v>
                </c:pt>
                <c:pt idx="1412">
                  <c:v>7.2983399999999996</c:v>
                </c:pt>
                <c:pt idx="1413">
                  <c:v>6.8696184615384608</c:v>
                </c:pt>
                <c:pt idx="1414">
                  <c:v>7.462934615384615</c:v>
                </c:pt>
                <c:pt idx="1415">
                  <c:v>6.8710153846153839</c:v>
                </c:pt>
                <c:pt idx="1416">
                  <c:v>7.0746323076923074</c:v>
                </c:pt>
                <c:pt idx="1417">
                  <c:v>6.8104784615384615</c:v>
                </c:pt>
                <c:pt idx="1418">
                  <c:v>6.9479346153846153</c:v>
                </c:pt>
                <c:pt idx="1419">
                  <c:v>7.0024269230769205</c:v>
                </c:pt>
                <c:pt idx="1420">
                  <c:v>6.7118553846153839</c:v>
                </c:pt>
                <c:pt idx="1421">
                  <c:v>6.7501276923076921</c:v>
                </c:pt>
                <c:pt idx="1422">
                  <c:v>6.7689299999999974</c:v>
                </c:pt>
                <c:pt idx="1423">
                  <c:v>7.270604615384622</c:v>
                </c:pt>
                <c:pt idx="1424">
                  <c:v>6.6640099999999949</c:v>
                </c:pt>
                <c:pt idx="1425">
                  <c:v>6.7545961538461494</c:v>
                </c:pt>
                <c:pt idx="1426">
                  <c:v>7.3166315384615395</c:v>
                </c:pt>
                <c:pt idx="1427">
                  <c:v>7.0566484615384653</c:v>
                </c:pt>
                <c:pt idx="1428">
                  <c:v>6.9950523076923083</c:v>
                </c:pt>
                <c:pt idx="1429">
                  <c:v>6.8514469230769226</c:v>
                </c:pt>
                <c:pt idx="1430">
                  <c:v>6.7895930769230803</c:v>
                </c:pt>
                <c:pt idx="1431">
                  <c:v>6.5461946153846187</c:v>
                </c:pt>
                <c:pt idx="1432">
                  <c:v>6.8483915384615397</c:v>
                </c:pt>
                <c:pt idx="1433">
                  <c:v>6.9061430769230805</c:v>
                </c:pt>
                <c:pt idx="1434">
                  <c:v>6.8368384615384628</c:v>
                </c:pt>
                <c:pt idx="1435">
                  <c:v>6.6732469230769231</c:v>
                </c:pt>
                <c:pt idx="1436">
                  <c:v>6.752728461538462</c:v>
                </c:pt>
                <c:pt idx="1437">
                  <c:v>6.7550630769230784</c:v>
                </c:pt>
                <c:pt idx="1438">
                  <c:v>7.2072030769230784</c:v>
                </c:pt>
                <c:pt idx="1439">
                  <c:v>7.0564376923076919</c:v>
                </c:pt>
                <c:pt idx="1440">
                  <c:v>6.8332684615384638</c:v>
                </c:pt>
                <c:pt idx="1441">
                  <c:v>7.172341538461537</c:v>
                </c:pt>
                <c:pt idx="1442">
                  <c:v>6.8495023076923074</c:v>
                </c:pt>
                <c:pt idx="1443">
                  <c:v>7.0565792307692297</c:v>
                </c:pt>
                <c:pt idx="1444">
                  <c:v>6.882146153846155</c:v>
                </c:pt>
                <c:pt idx="1445">
                  <c:v>7.0375246153846174</c:v>
                </c:pt>
                <c:pt idx="1446">
                  <c:v>7.1320799999999975</c:v>
                </c:pt>
                <c:pt idx="1447">
                  <c:v>7.0674907692307665</c:v>
                </c:pt>
                <c:pt idx="1448">
                  <c:v>6.7176738461538452</c:v>
                </c:pt>
                <c:pt idx="1449">
                  <c:v>6.8055623076923073</c:v>
                </c:pt>
                <c:pt idx="1450">
                  <c:v>6.829605384615383</c:v>
                </c:pt>
                <c:pt idx="1451">
                  <c:v>7.1013884615384617</c:v>
                </c:pt>
                <c:pt idx="1452">
                  <c:v>7.0242938461538467</c:v>
                </c:pt>
                <c:pt idx="1453">
                  <c:v>7.0552561538461536</c:v>
                </c:pt>
                <c:pt idx="1454">
                  <c:v>7.1916600000000024</c:v>
                </c:pt>
                <c:pt idx="1455">
                  <c:v>6.9220823076923068</c:v>
                </c:pt>
                <c:pt idx="1456">
                  <c:v>6.6955392307692261</c:v>
                </c:pt>
                <c:pt idx="1457">
                  <c:v>7.0710915384615394</c:v>
                </c:pt>
                <c:pt idx="1458">
                  <c:v>6.4274307692307655</c:v>
                </c:pt>
                <c:pt idx="1459">
                  <c:v>6.9767330769230798</c:v>
                </c:pt>
                <c:pt idx="1460">
                  <c:v>6.5265653846153828</c:v>
                </c:pt>
                <c:pt idx="1461">
                  <c:v>7.0355384615384615</c:v>
                </c:pt>
                <c:pt idx="1462">
                  <c:v>6.5490823076923084</c:v>
                </c:pt>
                <c:pt idx="1463">
                  <c:v>7.4227338461538457</c:v>
                </c:pt>
                <c:pt idx="1464">
                  <c:v>7.6348384615384566</c:v>
                </c:pt>
                <c:pt idx="1465">
                  <c:v>6.6805499999999975</c:v>
                </c:pt>
                <c:pt idx="1466">
                  <c:v>6.627069999999998</c:v>
                </c:pt>
                <c:pt idx="1467">
                  <c:v>7.0562946153846191</c:v>
                </c:pt>
                <c:pt idx="1468">
                  <c:v>6.8134115384615326</c:v>
                </c:pt>
                <c:pt idx="1469">
                  <c:v>6.7717523076923118</c:v>
                </c:pt>
                <c:pt idx="1470">
                  <c:v>7.0623507692307665</c:v>
                </c:pt>
                <c:pt idx="1471">
                  <c:v>7.0209053846153804</c:v>
                </c:pt>
                <c:pt idx="1472">
                  <c:v>6.6155684615384605</c:v>
                </c:pt>
                <c:pt idx="1473">
                  <c:v>7.3191961538461543</c:v>
                </c:pt>
                <c:pt idx="1474">
                  <c:v>6.6232915384615385</c:v>
                </c:pt>
                <c:pt idx="1475">
                  <c:v>6.8813715384615399</c:v>
                </c:pt>
                <c:pt idx="1476">
                  <c:v>7.0258192307692262</c:v>
                </c:pt>
                <c:pt idx="1477">
                  <c:v>6.9067100000000003</c:v>
                </c:pt>
                <c:pt idx="1478">
                  <c:v>6.7253299999999996</c:v>
                </c:pt>
                <c:pt idx="1479">
                  <c:v>7.1309330769230765</c:v>
                </c:pt>
                <c:pt idx="1480">
                  <c:v>6.9811292307692314</c:v>
                </c:pt>
                <c:pt idx="1481">
                  <c:v>6.6934976923076928</c:v>
                </c:pt>
                <c:pt idx="1482">
                  <c:v>7.0881838461538456</c:v>
                </c:pt>
                <c:pt idx="1483">
                  <c:v>6.8653869230769198</c:v>
                </c:pt>
                <c:pt idx="1484">
                  <c:v>7.0553784615384618</c:v>
                </c:pt>
                <c:pt idx="1485">
                  <c:v>6.7817892307692302</c:v>
                </c:pt>
                <c:pt idx="1486">
                  <c:v>7.0239684615384608</c:v>
                </c:pt>
                <c:pt idx="1487">
                  <c:v>6.8358169230769201</c:v>
                </c:pt>
                <c:pt idx="1488">
                  <c:v>6.7281599999999955</c:v>
                </c:pt>
                <c:pt idx="1489">
                  <c:v>6.757931538461535</c:v>
                </c:pt>
                <c:pt idx="1490">
                  <c:v>6.7962976923076948</c:v>
                </c:pt>
                <c:pt idx="1491">
                  <c:v>6.9022776923076972</c:v>
                </c:pt>
                <c:pt idx="1492">
                  <c:v>6.7323561538461574</c:v>
                </c:pt>
                <c:pt idx="1493">
                  <c:v>6.8890346153846194</c:v>
                </c:pt>
                <c:pt idx="1494">
                  <c:v>6.8354584615384617</c:v>
                </c:pt>
                <c:pt idx="1495">
                  <c:v>6.7823669230769221</c:v>
                </c:pt>
                <c:pt idx="1496">
                  <c:v>7.4034630769230816</c:v>
                </c:pt>
                <c:pt idx="1497">
                  <c:v>7.2505507692307685</c:v>
                </c:pt>
                <c:pt idx="1498">
                  <c:v>6.9355223076923114</c:v>
                </c:pt>
                <c:pt idx="1499">
                  <c:v>6.7666592307692301</c:v>
                </c:pt>
                <c:pt idx="1500">
                  <c:v>7.1374199999999961</c:v>
                </c:pt>
                <c:pt idx="1501">
                  <c:v>6.4911730769230784</c:v>
                </c:pt>
                <c:pt idx="1502">
                  <c:v>7.2790615384615407</c:v>
                </c:pt>
                <c:pt idx="1503">
                  <c:v>6.6645715384615336</c:v>
                </c:pt>
                <c:pt idx="1504">
                  <c:v>6.8111999999999995</c:v>
                </c:pt>
                <c:pt idx="1505">
                  <c:v>7.1196092307692291</c:v>
                </c:pt>
                <c:pt idx="1506">
                  <c:v>6.8468807692307685</c:v>
                </c:pt>
                <c:pt idx="1507">
                  <c:v>6.5251615384615365</c:v>
                </c:pt>
                <c:pt idx="1508">
                  <c:v>6.7918730769230784</c:v>
                </c:pt>
                <c:pt idx="1509">
                  <c:v>6.7485907692307698</c:v>
                </c:pt>
                <c:pt idx="1510">
                  <c:v>7.0731053846153831</c:v>
                </c:pt>
                <c:pt idx="1511">
                  <c:v>6.8697469230769235</c:v>
                </c:pt>
                <c:pt idx="1512">
                  <c:v>6.7713292307692345</c:v>
                </c:pt>
                <c:pt idx="1513">
                  <c:v>6.7981446153846177</c:v>
                </c:pt>
                <c:pt idx="1514">
                  <c:v>6.9423284615384624</c:v>
                </c:pt>
                <c:pt idx="1515">
                  <c:v>6.9623500000000007</c:v>
                </c:pt>
                <c:pt idx="1516">
                  <c:v>6.6936584615384609</c:v>
                </c:pt>
                <c:pt idx="1517">
                  <c:v>6.7016676923076997</c:v>
                </c:pt>
                <c:pt idx="1518">
                  <c:v>6.7247946153846154</c:v>
                </c:pt>
                <c:pt idx="1519">
                  <c:v>6.7680923076923074</c:v>
                </c:pt>
                <c:pt idx="1520">
                  <c:v>6.9645015384615352</c:v>
                </c:pt>
                <c:pt idx="1521">
                  <c:v>6.8796661538461592</c:v>
                </c:pt>
                <c:pt idx="1522">
                  <c:v>6.9273684615384603</c:v>
                </c:pt>
                <c:pt idx="1523">
                  <c:v>6.895076153846154</c:v>
                </c:pt>
                <c:pt idx="1524">
                  <c:v>6.5376253846153887</c:v>
                </c:pt>
                <c:pt idx="1525">
                  <c:v>7.0642084615384615</c:v>
                </c:pt>
                <c:pt idx="1526">
                  <c:v>7.1690553846153851</c:v>
                </c:pt>
                <c:pt idx="1527">
                  <c:v>7.354716923076916</c:v>
                </c:pt>
                <c:pt idx="1528">
                  <c:v>7.2162269230769223</c:v>
                </c:pt>
                <c:pt idx="1529">
                  <c:v>6.5845984615384605</c:v>
                </c:pt>
                <c:pt idx="1530">
                  <c:v>6.8438123076923079</c:v>
                </c:pt>
                <c:pt idx="1531">
                  <c:v>7.2305861538461516</c:v>
                </c:pt>
                <c:pt idx="1532">
                  <c:v>7.2466130769230794</c:v>
                </c:pt>
                <c:pt idx="1533">
                  <c:v>7.2003046153846197</c:v>
                </c:pt>
                <c:pt idx="1534">
                  <c:v>6.4046553846153831</c:v>
                </c:pt>
                <c:pt idx="1535">
                  <c:v>6.7700607692307715</c:v>
                </c:pt>
                <c:pt idx="1536">
                  <c:v>7.3835130769230757</c:v>
                </c:pt>
                <c:pt idx="1537">
                  <c:v>6.5585092307692285</c:v>
                </c:pt>
                <c:pt idx="1538">
                  <c:v>6.5820130769230758</c:v>
                </c:pt>
                <c:pt idx="1539">
                  <c:v>6.8668038461538465</c:v>
                </c:pt>
                <c:pt idx="1540">
                  <c:v>6.6672784615384595</c:v>
                </c:pt>
                <c:pt idx="1541">
                  <c:v>6.9773369230769227</c:v>
                </c:pt>
                <c:pt idx="1542">
                  <c:v>7.6101376923076884</c:v>
                </c:pt>
                <c:pt idx="1543">
                  <c:v>7.3851523076923078</c:v>
                </c:pt>
                <c:pt idx="1544">
                  <c:v>6.9458546153846203</c:v>
                </c:pt>
                <c:pt idx="1545">
                  <c:v>6.9370253846153886</c:v>
                </c:pt>
                <c:pt idx="1546">
                  <c:v>7.1747861538461546</c:v>
                </c:pt>
                <c:pt idx="1547">
                  <c:v>6.9108099999999988</c:v>
                </c:pt>
                <c:pt idx="1548">
                  <c:v>7.2041646153846184</c:v>
                </c:pt>
                <c:pt idx="1549">
                  <c:v>6.9827076923076934</c:v>
                </c:pt>
                <c:pt idx="1550">
                  <c:v>6.6387746153846177</c:v>
                </c:pt>
                <c:pt idx="1551">
                  <c:v>7.1140538461538396</c:v>
                </c:pt>
                <c:pt idx="1552">
                  <c:v>7.0059923076923081</c:v>
                </c:pt>
                <c:pt idx="1553">
                  <c:v>6.8095892307692285</c:v>
                </c:pt>
                <c:pt idx="1554">
                  <c:v>7.1643199999999947</c:v>
                </c:pt>
                <c:pt idx="1555">
                  <c:v>6.9554430769230784</c:v>
                </c:pt>
                <c:pt idx="1556">
                  <c:v>7.1615938461538455</c:v>
                </c:pt>
                <c:pt idx="1557">
                  <c:v>7.0871476923076919</c:v>
                </c:pt>
                <c:pt idx="1558">
                  <c:v>6.7310092307692324</c:v>
                </c:pt>
                <c:pt idx="1559">
                  <c:v>7.2447038461538478</c:v>
                </c:pt>
                <c:pt idx="1560">
                  <c:v>6.9156130769230764</c:v>
                </c:pt>
                <c:pt idx="1561">
                  <c:v>6.854384615384614</c:v>
                </c:pt>
                <c:pt idx="1562">
                  <c:v>6.9438546153846206</c:v>
                </c:pt>
                <c:pt idx="1563">
                  <c:v>6.5523815384615345</c:v>
                </c:pt>
                <c:pt idx="1564">
                  <c:v>6.7183169230769186</c:v>
                </c:pt>
                <c:pt idx="1565">
                  <c:v>7.2468069230769219</c:v>
                </c:pt>
                <c:pt idx="1566">
                  <c:v>6.9812292307692347</c:v>
                </c:pt>
                <c:pt idx="1567">
                  <c:v>6.7493523076923108</c:v>
                </c:pt>
                <c:pt idx="1568">
                  <c:v>7.0010638461538504</c:v>
                </c:pt>
                <c:pt idx="1569">
                  <c:v>6.9218184615384626</c:v>
                </c:pt>
                <c:pt idx="1570">
                  <c:v>6.9974623076923104</c:v>
                </c:pt>
                <c:pt idx="1571">
                  <c:v>6.7220207692307685</c:v>
                </c:pt>
                <c:pt idx="1572">
                  <c:v>7.1014646153846179</c:v>
                </c:pt>
                <c:pt idx="1573">
                  <c:v>6.6124538461538434</c:v>
                </c:pt>
                <c:pt idx="1574">
                  <c:v>6.6451323076923066</c:v>
                </c:pt>
                <c:pt idx="1575">
                  <c:v>7.0814015384615381</c:v>
                </c:pt>
                <c:pt idx="1576">
                  <c:v>6.84112923076923</c:v>
                </c:pt>
                <c:pt idx="1577">
                  <c:v>6.8288146153846156</c:v>
                </c:pt>
                <c:pt idx="1578">
                  <c:v>7.1123515384615352</c:v>
                </c:pt>
                <c:pt idx="1579">
                  <c:v>6.7679007692307653</c:v>
                </c:pt>
                <c:pt idx="1580">
                  <c:v>6.5580869230769201</c:v>
                </c:pt>
                <c:pt idx="1581">
                  <c:v>6.9611869230769203</c:v>
                </c:pt>
                <c:pt idx="1582">
                  <c:v>6.9540992307692306</c:v>
                </c:pt>
                <c:pt idx="1583">
                  <c:v>7.0406446153846218</c:v>
                </c:pt>
                <c:pt idx="1584">
                  <c:v>6.8901292307692295</c:v>
                </c:pt>
                <c:pt idx="1585">
                  <c:v>7.0465607692307701</c:v>
                </c:pt>
                <c:pt idx="1586">
                  <c:v>6.7562307692307684</c:v>
                </c:pt>
                <c:pt idx="1587">
                  <c:v>7.5650199999999961</c:v>
                </c:pt>
                <c:pt idx="1588">
                  <c:v>6.9194330769230774</c:v>
                </c:pt>
                <c:pt idx="1589">
                  <c:v>6.9713546153846213</c:v>
                </c:pt>
                <c:pt idx="1590">
                  <c:v>6.9837869230769209</c:v>
                </c:pt>
                <c:pt idx="1591">
                  <c:v>6.7691446153846186</c:v>
                </c:pt>
                <c:pt idx="1592">
                  <c:v>6.6785730769230769</c:v>
                </c:pt>
                <c:pt idx="1593">
                  <c:v>6.6567153846153815</c:v>
                </c:pt>
                <c:pt idx="1594">
                  <c:v>6.7809276923076931</c:v>
                </c:pt>
                <c:pt idx="1595">
                  <c:v>7.0669038461538465</c:v>
                </c:pt>
                <c:pt idx="1596">
                  <c:v>6.5170099999999964</c:v>
                </c:pt>
                <c:pt idx="1597">
                  <c:v>7.1647384615384544</c:v>
                </c:pt>
                <c:pt idx="1598">
                  <c:v>6.208662307692312</c:v>
                </c:pt>
                <c:pt idx="1599">
                  <c:v>6.7241076923076895</c:v>
                </c:pt>
                <c:pt idx="1600">
                  <c:v>6.9131784615384611</c:v>
                </c:pt>
                <c:pt idx="1601">
                  <c:v>7.0698869230769192</c:v>
                </c:pt>
                <c:pt idx="1602">
                  <c:v>6.8869292307692325</c:v>
                </c:pt>
                <c:pt idx="1603">
                  <c:v>7.1114984615384609</c:v>
                </c:pt>
                <c:pt idx="1604">
                  <c:v>6.8481607692307698</c:v>
                </c:pt>
                <c:pt idx="1605">
                  <c:v>6.7261400000000009</c:v>
                </c:pt>
                <c:pt idx="1606">
                  <c:v>6.7521261538461506</c:v>
                </c:pt>
                <c:pt idx="1607">
                  <c:v>6.5900569230769177</c:v>
                </c:pt>
                <c:pt idx="1608">
                  <c:v>6.6580723076923078</c:v>
                </c:pt>
                <c:pt idx="1609">
                  <c:v>7.7886369230769228</c:v>
                </c:pt>
                <c:pt idx="1610">
                  <c:v>6.7739307692307698</c:v>
                </c:pt>
                <c:pt idx="1611">
                  <c:v>6.8961946153846174</c:v>
                </c:pt>
                <c:pt idx="1612">
                  <c:v>6.5978061538461503</c:v>
                </c:pt>
                <c:pt idx="1613">
                  <c:v>6.5302730769230806</c:v>
                </c:pt>
                <c:pt idx="1614">
                  <c:v>7.1753838461538457</c:v>
                </c:pt>
                <c:pt idx="1615">
                  <c:v>6.8165076923076935</c:v>
                </c:pt>
                <c:pt idx="1616">
                  <c:v>6.7529007692307665</c:v>
                </c:pt>
                <c:pt idx="1617">
                  <c:v>6.7913569230769237</c:v>
                </c:pt>
                <c:pt idx="1618">
                  <c:v>6.8623846153846175</c:v>
                </c:pt>
                <c:pt idx="1619">
                  <c:v>6.8279469230769161</c:v>
                </c:pt>
                <c:pt idx="1620">
                  <c:v>6.8027576923076927</c:v>
                </c:pt>
                <c:pt idx="1621">
                  <c:v>6.8398761538461574</c:v>
                </c:pt>
                <c:pt idx="1622">
                  <c:v>6.7105153846153849</c:v>
                </c:pt>
                <c:pt idx="1623">
                  <c:v>6.8832100000000001</c:v>
                </c:pt>
                <c:pt idx="1624">
                  <c:v>7.1779569230769162</c:v>
                </c:pt>
                <c:pt idx="1625">
                  <c:v>6.3799176923076919</c:v>
                </c:pt>
                <c:pt idx="1626">
                  <c:v>7.139561538461539</c:v>
                </c:pt>
                <c:pt idx="1627">
                  <c:v>6.7965376923076928</c:v>
                </c:pt>
                <c:pt idx="1628">
                  <c:v>6.6866023076923105</c:v>
                </c:pt>
                <c:pt idx="1629">
                  <c:v>6.9463053846153882</c:v>
                </c:pt>
                <c:pt idx="1630">
                  <c:v>7.529729230769231</c:v>
                </c:pt>
                <c:pt idx="1631">
                  <c:v>6.6879392307692269</c:v>
                </c:pt>
                <c:pt idx="1632">
                  <c:v>6.5122592307692315</c:v>
                </c:pt>
                <c:pt idx="1633">
                  <c:v>6.7437515384615381</c:v>
                </c:pt>
                <c:pt idx="1634">
                  <c:v>6.6434130769230775</c:v>
                </c:pt>
                <c:pt idx="1635">
                  <c:v>6.7273946153846174</c:v>
                </c:pt>
                <c:pt idx="1636">
                  <c:v>6.910833076923077</c:v>
                </c:pt>
                <c:pt idx="1637">
                  <c:v>6.4884530769230784</c:v>
                </c:pt>
                <c:pt idx="1638">
                  <c:v>7.0092992307692334</c:v>
                </c:pt>
                <c:pt idx="1639">
                  <c:v>6.5085976923076903</c:v>
                </c:pt>
                <c:pt idx="1640">
                  <c:v>6.5171753846153804</c:v>
                </c:pt>
                <c:pt idx="1641">
                  <c:v>6.6869507692307675</c:v>
                </c:pt>
                <c:pt idx="1642">
                  <c:v>7.1346984615384619</c:v>
                </c:pt>
                <c:pt idx="1643">
                  <c:v>7.1586638461538472</c:v>
                </c:pt>
                <c:pt idx="1644">
                  <c:v>7.2473661538461531</c:v>
                </c:pt>
                <c:pt idx="1645">
                  <c:v>7.1395815384615364</c:v>
                </c:pt>
                <c:pt idx="1646">
                  <c:v>6.5936315384615378</c:v>
                </c:pt>
                <c:pt idx="1647">
                  <c:v>7.0289507692307671</c:v>
                </c:pt>
                <c:pt idx="1648">
                  <c:v>6.9654092307692306</c:v>
                </c:pt>
                <c:pt idx="1649">
                  <c:v>6.7017400000000036</c:v>
                </c:pt>
                <c:pt idx="1650">
                  <c:v>7.6197084615384609</c:v>
                </c:pt>
                <c:pt idx="1651">
                  <c:v>6.9084730769230784</c:v>
                </c:pt>
                <c:pt idx="1652">
                  <c:v>7.0023130769230777</c:v>
                </c:pt>
                <c:pt idx="1653">
                  <c:v>7.0956776923076932</c:v>
                </c:pt>
                <c:pt idx="1654">
                  <c:v>7.2686207692307683</c:v>
                </c:pt>
                <c:pt idx="1655">
                  <c:v>6.9672192307692296</c:v>
                </c:pt>
                <c:pt idx="1656">
                  <c:v>6.9584346153846184</c:v>
                </c:pt>
                <c:pt idx="1657">
                  <c:v>7.0201099999999972</c:v>
                </c:pt>
                <c:pt idx="1658">
                  <c:v>6.5266284615384613</c:v>
                </c:pt>
                <c:pt idx="1659">
                  <c:v>6.8192153846153873</c:v>
                </c:pt>
                <c:pt idx="1660">
                  <c:v>6.6737715384615379</c:v>
                </c:pt>
                <c:pt idx="1661">
                  <c:v>6.8464284615384612</c:v>
                </c:pt>
                <c:pt idx="1662">
                  <c:v>6.6719576923076964</c:v>
                </c:pt>
                <c:pt idx="1663">
                  <c:v>6.7113607692307724</c:v>
                </c:pt>
                <c:pt idx="1664">
                  <c:v>6.9952938461538476</c:v>
                </c:pt>
                <c:pt idx="1665">
                  <c:v>6.6301630769230764</c:v>
                </c:pt>
                <c:pt idx="1666">
                  <c:v>7.1567953846153838</c:v>
                </c:pt>
                <c:pt idx="1667">
                  <c:v>6.8294138461538445</c:v>
                </c:pt>
                <c:pt idx="1668">
                  <c:v>7.2031569230769215</c:v>
                </c:pt>
                <c:pt idx="1669">
                  <c:v>6.4999423076923115</c:v>
                </c:pt>
                <c:pt idx="1670">
                  <c:v>6.8442746153846183</c:v>
                </c:pt>
                <c:pt idx="1671">
                  <c:v>7.4031892307692289</c:v>
                </c:pt>
                <c:pt idx="1672">
                  <c:v>6.7576030769230764</c:v>
                </c:pt>
                <c:pt idx="1673">
                  <c:v>6.7480984615384623</c:v>
                </c:pt>
                <c:pt idx="1674">
                  <c:v>6.5531569230769176</c:v>
                </c:pt>
                <c:pt idx="1675">
                  <c:v>6.5159015384615371</c:v>
                </c:pt>
                <c:pt idx="1676">
                  <c:v>7.0896723076923109</c:v>
                </c:pt>
                <c:pt idx="1677">
                  <c:v>7.1065146153846159</c:v>
                </c:pt>
                <c:pt idx="1678">
                  <c:v>7.2254469230769205</c:v>
                </c:pt>
                <c:pt idx="1679">
                  <c:v>7.2576161538461506</c:v>
                </c:pt>
                <c:pt idx="1680">
                  <c:v>7.1782723076923105</c:v>
                </c:pt>
                <c:pt idx="1681">
                  <c:v>6.8345376923076895</c:v>
                </c:pt>
                <c:pt idx="1682">
                  <c:v>6.8648884615384542</c:v>
                </c:pt>
                <c:pt idx="1683">
                  <c:v>7.0311953846153887</c:v>
                </c:pt>
                <c:pt idx="1684">
                  <c:v>6.8007253846153839</c:v>
                </c:pt>
                <c:pt idx="1685">
                  <c:v>6.7896346153846201</c:v>
                </c:pt>
                <c:pt idx="1686">
                  <c:v>7.5895507692307689</c:v>
                </c:pt>
                <c:pt idx="1687">
                  <c:v>6.7172115384615365</c:v>
                </c:pt>
                <c:pt idx="1688">
                  <c:v>6.5142723076923081</c:v>
                </c:pt>
                <c:pt idx="1689">
                  <c:v>7.2489715384615385</c:v>
                </c:pt>
                <c:pt idx="1690">
                  <c:v>6.8135592307692265</c:v>
                </c:pt>
                <c:pt idx="1691">
                  <c:v>7.2400530769230764</c:v>
                </c:pt>
                <c:pt idx="1692">
                  <c:v>6.8367430769230797</c:v>
                </c:pt>
                <c:pt idx="1693">
                  <c:v>6.6905007692307645</c:v>
                </c:pt>
                <c:pt idx="1694">
                  <c:v>7.0698269230769215</c:v>
                </c:pt>
                <c:pt idx="1695">
                  <c:v>6.7692884615384621</c:v>
                </c:pt>
                <c:pt idx="1696">
                  <c:v>7.1675746153846145</c:v>
                </c:pt>
                <c:pt idx="1697">
                  <c:v>7.1101230769230765</c:v>
                </c:pt>
                <c:pt idx="1698">
                  <c:v>6.7192453846153883</c:v>
                </c:pt>
                <c:pt idx="1699">
                  <c:v>7.0681607692307669</c:v>
                </c:pt>
                <c:pt idx="1700">
                  <c:v>7.0038215384615388</c:v>
                </c:pt>
                <c:pt idx="1701">
                  <c:v>6.5240384615384546</c:v>
                </c:pt>
                <c:pt idx="1702">
                  <c:v>7.4404123076923083</c:v>
                </c:pt>
                <c:pt idx="1703">
                  <c:v>6.6673738461538417</c:v>
                </c:pt>
                <c:pt idx="1704">
                  <c:v>6.9320576923076977</c:v>
                </c:pt>
                <c:pt idx="1705">
                  <c:v>6.7042623076923116</c:v>
                </c:pt>
                <c:pt idx="1706">
                  <c:v>6.7051715384615385</c:v>
                </c:pt>
                <c:pt idx="1707">
                  <c:v>6.9485892307692305</c:v>
                </c:pt>
                <c:pt idx="1708">
                  <c:v>7.0254530769230765</c:v>
                </c:pt>
                <c:pt idx="1709">
                  <c:v>6.5186200000000003</c:v>
                </c:pt>
                <c:pt idx="1710">
                  <c:v>6.9704553846153887</c:v>
                </c:pt>
                <c:pt idx="1711">
                  <c:v>6.7178553846153841</c:v>
                </c:pt>
                <c:pt idx="1712">
                  <c:v>7.3929253846153866</c:v>
                </c:pt>
                <c:pt idx="1713">
                  <c:v>6.9414415384615404</c:v>
                </c:pt>
                <c:pt idx="1714">
                  <c:v>6.6822338461538475</c:v>
                </c:pt>
                <c:pt idx="1715">
                  <c:v>6.4901099999999996</c:v>
                </c:pt>
                <c:pt idx="1716">
                  <c:v>6.5989453846153863</c:v>
                </c:pt>
                <c:pt idx="1717">
                  <c:v>6.7129615384615375</c:v>
                </c:pt>
                <c:pt idx="1718">
                  <c:v>6.7759884615384607</c:v>
                </c:pt>
                <c:pt idx="1719">
                  <c:v>7.4580015384615388</c:v>
                </c:pt>
                <c:pt idx="1720">
                  <c:v>7.2839746153846177</c:v>
                </c:pt>
                <c:pt idx="1721">
                  <c:v>7.104933846153842</c:v>
                </c:pt>
                <c:pt idx="1722">
                  <c:v>7.0784292307692303</c:v>
                </c:pt>
                <c:pt idx="1723">
                  <c:v>6.6447476923076927</c:v>
                </c:pt>
                <c:pt idx="1724">
                  <c:v>7.2065892307692296</c:v>
                </c:pt>
                <c:pt idx="1725">
                  <c:v>6.8521484615384605</c:v>
                </c:pt>
                <c:pt idx="1726">
                  <c:v>6.5878038461538466</c:v>
                </c:pt>
                <c:pt idx="1727">
                  <c:v>7.2378815384615365</c:v>
                </c:pt>
                <c:pt idx="1728">
                  <c:v>6.9719576923076945</c:v>
                </c:pt>
                <c:pt idx="1729">
                  <c:v>6.8582669230769264</c:v>
                </c:pt>
                <c:pt idx="1730">
                  <c:v>7.0584738461538468</c:v>
                </c:pt>
                <c:pt idx="1731">
                  <c:v>6.9281676923076922</c:v>
                </c:pt>
                <c:pt idx="1732">
                  <c:v>7.1591546153846144</c:v>
                </c:pt>
                <c:pt idx="1733">
                  <c:v>6.9035923076923105</c:v>
                </c:pt>
                <c:pt idx="1734">
                  <c:v>6.6318353846153864</c:v>
                </c:pt>
                <c:pt idx="1735">
                  <c:v>6.8151846153846147</c:v>
                </c:pt>
                <c:pt idx="1736">
                  <c:v>7.3053538461538459</c:v>
                </c:pt>
                <c:pt idx="1737">
                  <c:v>6.9146100000000006</c:v>
                </c:pt>
                <c:pt idx="1738">
                  <c:v>6.7862361538461524</c:v>
                </c:pt>
                <c:pt idx="1739">
                  <c:v>6.8280238461538456</c:v>
                </c:pt>
                <c:pt idx="1740">
                  <c:v>6.5171715384615352</c:v>
                </c:pt>
                <c:pt idx="1741">
                  <c:v>6.5566223076923116</c:v>
                </c:pt>
                <c:pt idx="1742">
                  <c:v>6.776559999999999</c:v>
                </c:pt>
                <c:pt idx="1743">
                  <c:v>6.7120630769230782</c:v>
                </c:pt>
                <c:pt idx="1744">
                  <c:v>6.8005361538461502</c:v>
                </c:pt>
                <c:pt idx="1745">
                  <c:v>7.2431792307692309</c:v>
                </c:pt>
                <c:pt idx="1746">
                  <c:v>6.6494584615384627</c:v>
                </c:pt>
                <c:pt idx="1747">
                  <c:v>7.2307415384615394</c:v>
                </c:pt>
                <c:pt idx="1748">
                  <c:v>7.1588699999999985</c:v>
                </c:pt>
                <c:pt idx="1749">
                  <c:v>7.2928392307692285</c:v>
                </c:pt>
                <c:pt idx="1750">
                  <c:v>7.0786361538461531</c:v>
                </c:pt>
                <c:pt idx="1751">
                  <c:v>6.5952569230769225</c:v>
                </c:pt>
                <c:pt idx="1752">
                  <c:v>6.3896353846153877</c:v>
                </c:pt>
                <c:pt idx="1753">
                  <c:v>6.6515215384615365</c:v>
                </c:pt>
                <c:pt idx="1754">
                  <c:v>6.8067323076923074</c:v>
                </c:pt>
                <c:pt idx="1755">
                  <c:v>6.7269030769230778</c:v>
                </c:pt>
                <c:pt idx="1756">
                  <c:v>7.0449523076923075</c:v>
                </c:pt>
                <c:pt idx="1757">
                  <c:v>6.8286769230769195</c:v>
                </c:pt>
                <c:pt idx="1758">
                  <c:v>7.4538346153846176</c:v>
                </c:pt>
                <c:pt idx="1759">
                  <c:v>7.2170746153846164</c:v>
                </c:pt>
                <c:pt idx="1760">
                  <c:v>7.0221923076923067</c:v>
                </c:pt>
                <c:pt idx="1761">
                  <c:v>7.0638499999999995</c:v>
                </c:pt>
                <c:pt idx="1762">
                  <c:v>6.9530738461538473</c:v>
                </c:pt>
                <c:pt idx="1763">
                  <c:v>6.8127699999999987</c:v>
                </c:pt>
                <c:pt idx="1764">
                  <c:v>6.80194923076923</c:v>
                </c:pt>
                <c:pt idx="1765">
                  <c:v>6.7862930769230809</c:v>
                </c:pt>
                <c:pt idx="1766">
                  <c:v>7.0596384615384613</c:v>
                </c:pt>
                <c:pt idx="1767">
                  <c:v>6.9473938461538474</c:v>
                </c:pt>
                <c:pt idx="1768">
                  <c:v>6.4102438461538496</c:v>
                </c:pt>
                <c:pt idx="1769">
                  <c:v>7.3816415384615404</c:v>
                </c:pt>
                <c:pt idx="1770">
                  <c:v>6.8913300000000017</c:v>
                </c:pt>
                <c:pt idx="1771">
                  <c:v>7.0328692307692302</c:v>
                </c:pt>
                <c:pt idx="1772">
                  <c:v>6.7385900000000012</c:v>
                </c:pt>
                <c:pt idx="1773">
                  <c:v>7.1401523076923077</c:v>
                </c:pt>
                <c:pt idx="1774">
                  <c:v>6.7013515384615383</c:v>
                </c:pt>
                <c:pt idx="1775">
                  <c:v>6.9473853846153864</c:v>
                </c:pt>
                <c:pt idx="1776">
                  <c:v>7.1131976923076916</c:v>
                </c:pt>
                <c:pt idx="1777">
                  <c:v>7.2087730769230784</c:v>
                </c:pt>
                <c:pt idx="1778">
                  <c:v>6.7476200000000013</c:v>
                </c:pt>
                <c:pt idx="1779">
                  <c:v>7.0444292307692296</c:v>
                </c:pt>
                <c:pt idx="1780">
                  <c:v>7.0167092307692291</c:v>
                </c:pt>
                <c:pt idx="1781">
                  <c:v>7.0691138461538445</c:v>
                </c:pt>
                <c:pt idx="1782">
                  <c:v>7.2615115384615345</c:v>
                </c:pt>
                <c:pt idx="1783">
                  <c:v>7.3007761538461544</c:v>
                </c:pt>
                <c:pt idx="1784">
                  <c:v>6.945149999999999</c:v>
                </c:pt>
                <c:pt idx="1785">
                  <c:v>6.7286192307692305</c:v>
                </c:pt>
                <c:pt idx="1786">
                  <c:v>6.8207907692307677</c:v>
                </c:pt>
                <c:pt idx="1787">
                  <c:v>7.1197930769230764</c:v>
                </c:pt>
                <c:pt idx="1788">
                  <c:v>6.7504869230769247</c:v>
                </c:pt>
                <c:pt idx="1789">
                  <c:v>7.2151499999999986</c:v>
                </c:pt>
                <c:pt idx="1790">
                  <c:v>6.9227892307692285</c:v>
                </c:pt>
                <c:pt idx="1791">
                  <c:v>6.9875399999999965</c:v>
                </c:pt>
                <c:pt idx="1792">
                  <c:v>6.7107492307692302</c:v>
                </c:pt>
                <c:pt idx="1793">
                  <c:v>6.4865669230769232</c:v>
                </c:pt>
                <c:pt idx="1794">
                  <c:v>6.9672261538461537</c:v>
                </c:pt>
                <c:pt idx="1795">
                  <c:v>6.7250446153846184</c:v>
                </c:pt>
                <c:pt idx="1796">
                  <c:v>6.8718523076923104</c:v>
                </c:pt>
                <c:pt idx="1797">
                  <c:v>6.7515315384615375</c:v>
                </c:pt>
                <c:pt idx="1798">
                  <c:v>6.6209553846153808</c:v>
                </c:pt>
                <c:pt idx="1799">
                  <c:v>6.83672461538462</c:v>
                </c:pt>
                <c:pt idx="1800">
                  <c:v>7.3183230769230789</c:v>
                </c:pt>
                <c:pt idx="1801">
                  <c:v>7.0575469230769192</c:v>
                </c:pt>
                <c:pt idx="1802">
                  <c:v>7.1688669230769202</c:v>
                </c:pt>
                <c:pt idx="1803">
                  <c:v>7.2261753846153844</c:v>
                </c:pt>
                <c:pt idx="1804">
                  <c:v>6.5915299999999979</c:v>
                </c:pt>
                <c:pt idx="1805">
                  <c:v>6.5717838461538474</c:v>
                </c:pt>
                <c:pt idx="1806">
                  <c:v>6.8709107692307665</c:v>
                </c:pt>
                <c:pt idx="1807">
                  <c:v>7.2952499999999993</c:v>
                </c:pt>
                <c:pt idx="1808">
                  <c:v>6.9675930769230758</c:v>
                </c:pt>
                <c:pt idx="1809">
                  <c:v>7.6653561538461501</c:v>
                </c:pt>
                <c:pt idx="1810">
                  <c:v>7.134548461538456</c:v>
                </c:pt>
                <c:pt idx="1811">
                  <c:v>6.7514553846153884</c:v>
                </c:pt>
                <c:pt idx="1812">
                  <c:v>6.9552876923076914</c:v>
                </c:pt>
                <c:pt idx="1813">
                  <c:v>7.1435876923076895</c:v>
                </c:pt>
                <c:pt idx="1814">
                  <c:v>6.8763261538461578</c:v>
                </c:pt>
                <c:pt idx="1815">
                  <c:v>6.8555376923076894</c:v>
                </c:pt>
                <c:pt idx="1816">
                  <c:v>7.2419523076923094</c:v>
                </c:pt>
                <c:pt idx="1817">
                  <c:v>6.9031853846153837</c:v>
                </c:pt>
                <c:pt idx="1818">
                  <c:v>7.5414553846153884</c:v>
                </c:pt>
                <c:pt idx="1819">
                  <c:v>6.7726853846153876</c:v>
                </c:pt>
                <c:pt idx="1820">
                  <c:v>6.9488184615384601</c:v>
                </c:pt>
                <c:pt idx="1821">
                  <c:v>6.6838369230769201</c:v>
                </c:pt>
                <c:pt idx="1822">
                  <c:v>6.9141146153846158</c:v>
                </c:pt>
                <c:pt idx="1823">
                  <c:v>6.7198007692307682</c:v>
                </c:pt>
                <c:pt idx="1824">
                  <c:v>6.5028876923076915</c:v>
                </c:pt>
                <c:pt idx="1825">
                  <c:v>7.0643115384615349</c:v>
                </c:pt>
                <c:pt idx="1826">
                  <c:v>7.0715015384615381</c:v>
                </c:pt>
                <c:pt idx="1827">
                  <c:v>6.7980830769230769</c:v>
                </c:pt>
                <c:pt idx="1828">
                  <c:v>7.1276292307692284</c:v>
                </c:pt>
                <c:pt idx="1829">
                  <c:v>6.6904938461538457</c:v>
                </c:pt>
                <c:pt idx="1830">
                  <c:v>7.2161546153846174</c:v>
                </c:pt>
                <c:pt idx="1831">
                  <c:v>6.3529276923076905</c:v>
                </c:pt>
                <c:pt idx="1832">
                  <c:v>7.0104230769230771</c:v>
                </c:pt>
                <c:pt idx="1833">
                  <c:v>7.0776161538461544</c:v>
                </c:pt>
                <c:pt idx="1834">
                  <c:v>6.9132138461538464</c:v>
                </c:pt>
                <c:pt idx="1835">
                  <c:v>6.8080069230769205</c:v>
                </c:pt>
                <c:pt idx="1836">
                  <c:v>7.143236923076925</c:v>
                </c:pt>
                <c:pt idx="1837">
                  <c:v>7.1505669230769193</c:v>
                </c:pt>
                <c:pt idx="1838">
                  <c:v>7.1252492307692297</c:v>
                </c:pt>
                <c:pt idx="1839">
                  <c:v>6.5823661538461575</c:v>
                </c:pt>
                <c:pt idx="1840">
                  <c:v>7.1620107692307649</c:v>
                </c:pt>
                <c:pt idx="1841">
                  <c:v>6.5560038461538461</c:v>
                </c:pt>
                <c:pt idx="1842">
                  <c:v>7.2014853846153883</c:v>
                </c:pt>
                <c:pt idx="1843">
                  <c:v>6.6338199999999965</c:v>
                </c:pt>
                <c:pt idx="1844">
                  <c:v>7.016515384615384</c:v>
                </c:pt>
                <c:pt idx="1845">
                  <c:v>6.6874684615384616</c:v>
                </c:pt>
                <c:pt idx="1846">
                  <c:v>6.5736076923076991</c:v>
                </c:pt>
                <c:pt idx="1847">
                  <c:v>6.7152969230769219</c:v>
                </c:pt>
                <c:pt idx="1848">
                  <c:v>6.9023823076923074</c:v>
                </c:pt>
                <c:pt idx="1849">
                  <c:v>6.5613876923076937</c:v>
                </c:pt>
                <c:pt idx="1850">
                  <c:v>6.9357161538461574</c:v>
                </c:pt>
                <c:pt idx="1851">
                  <c:v>6.9927030769230782</c:v>
                </c:pt>
                <c:pt idx="1852">
                  <c:v>6.9336392307692334</c:v>
                </c:pt>
                <c:pt idx="1853">
                  <c:v>6.8671607692307663</c:v>
                </c:pt>
                <c:pt idx="1854">
                  <c:v>7.2292223076923099</c:v>
                </c:pt>
                <c:pt idx="1855">
                  <c:v>6.9145769230769192</c:v>
                </c:pt>
                <c:pt idx="1856">
                  <c:v>6.9031984615384614</c:v>
                </c:pt>
                <c:pt idx="1857">
                  <c:v>6.4290561538461537</c:v>
                </c:pt>
                <c:pt idx="1858">
                  <c:v>6.7207684615384613</c:v>
                </c:pt>
                <c:pt idx="1859">
                  <c:v>6.7752161538461584</c:v>
                </c:pt>
                <c:pt idx="1860">
                  <c:v>6.6827261538461515</c:v>
                </c:pt>
                <c:pt idx="1861">
                  <c:v>7.4134423076923115</c:v>
                </c:pt>
                <c:pt idx="1862">
                  <c:v>7.1911330769230757</c:v>
                </c:pt>
                <c:pt idx="1863">
                  <c:v>6.8583353846153852</c:v>
                </c:pt>
                <c:pt idx="1864">
                  <c:v>6.9870807692307695</c:v>
                </c:pt>
                <c:pt idx="1865">
                  <c:v>7.2309207692307691</c:v>
                </c:pt>
                <c:pt idx="1866">
                  <c:v>6.7072730769230784</c:v>
                </c:pt>
                <c:pt idx="1867">
                  <c:v>7.1601038461538407</c:v>
                </c:pt>
                <c:pt idx="1868">
                  <c:v>7.0390592307692312</c:v>
                </c:pt>
                <c:pt idx="1869">
                  <c:v>7.3039615384615377</c:v>
                </c:pt>
                <c:pt idx="1870">
                  <c:v>7.0354999999999999</c:v>
                </c:pt>
                <c:pt idx="1871">
                  <c:v>6.7960584615384629</c:v>
                </c:pt>
                <c:pt idx="1872">
                  <c:v>7.04979461538462</c:v>
                </c:pt>
                <c:pt idx="1873">
                  <c:v>6.9182730769230814</c:v>
                </c:pt>
                <c:pt idx="1874">
                  <c:v>7.1617661538461528</c:v>
                </c:pt>
                <c:pt idx="1875">
                  <c:v>6.8769761538461527</c:v>
                </c:pt>
                <c:pt idx="1876">
                  <c:v>7.2173646153846178</c:v>
                </c:pt>
                <c:pt idx="1877">
                  <c:v>6.6470446153846154</c:v>
                </c:pt>
                <c:pt idx="1878">
                  <c:v>6.9504723076923094</c:v>
                </c:pt>
                <c:pt idx="1879">
                  <c:v>7.1086907692307699</c:v>
                </c:pt>
                <c:pt idx="1880">
                  <c:v>6.9356107692307694</c:v>
                </c:pt>
                <c:pt idx="1881">
                  <c:v>6.7154061538461525</c:v>
                </c:pt>
                <c:pt idx="1882">
                  <c:v>6.4696969230769277</c:v>
                </c:pt>
                <c:pt idx="1883">
                  <c:v>7.2651576923076915</c:v>
                </c:pt>
                <c:pt idx="1884">
                  <c:v>6.7166430769230798</c:v>
                </c:pt>
                <c:pt idx="1885">
                  <c:v>7.1103153846153804</c:v>
                </c:pt>
                <c:pt idx="1886">
                  <c:v>7.0143661538461535</c:v>
                </c:pt>
                <c:pt idx="1887">
                  <c:v>6.7532100000000002</c:v>
                </c:pt>
                <c:pt idx="1888">
                  <c:v>7.2175407692307685</c:v>
                </c:pt>
                <c:pt idx="1889">
                  <c:v>6.5076430769230784</c:v>
                </c:pt>
                <c:pt idx="1890">
                  <c:v>6.2820861538461505</c:v>
                </c:pt>
                <c:pt idx="1891">
                  <c:v>6.9327700000000014</c:v>
                </c:pt>
                <c:pt idx="1892">
                  <c:v>7.3020099999999966</c:v>
                </c:pt>
                <c:pt idx="1893">
                  <c:v>7.1231415384615362</c:v>
                </c:pt>
                <c:pt idx="1894">
                  <c:v>6.7709523076923084</c:v>
                </c:pt>
                <c:pt idx="1895">
                  <c:v>7.128921538461535</c:v>
                </c:pt>
                <c:pt idx="1896">
                  <c:v>7.2597061538461523</c:v>
                </c:pt>
                <c:pt idx="1897">
                  <c:v>6.7591769230769225</c:v>
                </c:pt>
                <c:pt idx="1898">
                  <c:v>6.6231792307692272</c:v>
                </c:pt>
                <c:pt idx="1899">
                  <c:v>6.7721515384615385</c:v>
                </c:pt>
                <c:pt idx="1900">
                  <c:v>6.5073999999999996</c:v>
                </c:pt>
                <c:pt idx="1901">
                  <c:v>6.5439630769230774</c:v>
                </c:pt>
                <c:pt idx="1902">
                  <c:v>7.0865484615384613</c:v>
                </c:pt>
                <c:pt idx="1903">
                  <c:v>7.1999746153846154</c:v>
                </c:pt>
                <c:pt idx="1904">
                  <c:v>7.0767769230769275</c:v>
                </c:pt>
                <c:pt idx="1905">
                  <c:v>6.8425546153846151</c:v>
                </c:pt>
                <c:pt idx="1906">
                  <c:v>6.9234361538461551</c:v>
                </c:pt>
                <c:pt idx="1907">
                  <c:v>6.8919246153846174</c:v>
                </c:pt>
                <c:pt idx="1908">
                  <c:v>6.8175615384615345</c:v>
                </c:pt>
                <c:pt idx="1909">
                  <c:v>7.3629030769230752</c:v>
                </c:pt>
                <c:pt idx="1910">
                  <c:v>6.6469669230769215</c:v>
                </c:pt>
                <c:pt idx="1911">
                  <c:v>7.1805215384615355</c:v>
                </c:pt>
                <c:pt idx="1912">
                  <c:v>6.8005453846153854</c:v>
                </c:pt>
                <c:pt idx="1913">
                  <c:v>6.9490392307692304</c:v>
                </c:pt>
                <c:pt idx="1914">
                  <c:v>6.7976630769230804</c:v>
                </c:pt>
                <c:pt idx="1915">
                  <c:v>7.3775599999999955</c:v>
                </c:pt>
                <c:pt idx="1916">
                  <c:v>6.5420815384615345</c:v>
                </c:pt>
                <c:pt idx="1917">
                  <c:v>7.2824815384615365</c:v>
                </c:pt>
                <c:pt idx="1918">
                  <c:v>6.7992869230769237</c:v>
                </c:pt>
                <c:pt idx="1919">
                  <c:v>7.0840999999999985</c:v>
                </c:pt>
                <c:pt idx="1920">
                  <c:v>6.7472430769230813</c:v>
                </c:pt>
                <c:pt idx="1921">
                  <c:v>7.0177692307692316</c:v>
                </c:pt>
                <c:pt idx="1922">
                  <c:v>7.1348261538461504</c:v>
                </c:pt>
                <c:pt idx="1923">
                  <c:v>6.3814307692307706</c:v>
                </c:pt>
                <c:pt idx="1924">
                  <c:v>6.7882015384615384</c:v>
                </c:pt>
                <c:pt idx="1925">
                  <c:v>6.4148515384615346</c:v>
                </c:pt>
                <c:pt idx="1926">
                  <c:v>6.8775607692307688</c:v>
                </c:pt>
                <c:pt idx="1927">
                  <c:v>7.1767484615384634</c:v>
                </c:pt>
                <c:pt idx="1928">
                  <c:v>7.1460261538461554</c:v>
                </c:pt>
                <c:pt idx="1929">
                  <c:v>6.9223684615384622</c:v>
                </c:pt>
                <c:pt idx="1930">
                  <c:v>6.7043476923076923</c:v>
                </c:pt>
                <c:pt idx="1931">
                  <c:v>7.2295584615384616</c:v>
                </c:pt>
                <c:pt idx="1932">
                  <c:v>6.7975438461538449</c:v>
                </c:pt>
                <c:pt idx="1933">
                  <c:v>6.672485384615384</c:v>
                </c:pt>
                <c:pt idx="1934">
                  <c:v>7.2011961538461584</c:v>
                </c:pt>
                <c:pt idx="1935">
                  <c:v>6.9214038461538454</c:v>
                </c:pt>
                <c:pt idx="1936">
                  <c:v>6.8532515384615387</c:v>
                </c:pt>
                <c:pt idx="1937">
                  <c:v>7.1623215384615353</c:v>
                </c:pt>
                <c:pt idx="1938">
                  <c:v>7.2413261538461589</c:v>
                </c:pt>
                <c:pt idx="1939">
                  <c:v>6.6549284615384563</c:v>
                </c:pt>
                <c:pt idx="1940">
                  <c:v>7.3410553846153839</c:v>
                </c:pt>
                <c:pt idx="1941">
                  <c:v>7.1534246153846137</c:v>
                </c:pt>
                <c:pt idx="1942">
                  <c:v>6.7114669230769231</c:v>
                </c:pt>
                <c:pt idx="1943">
                  <c:v>6.8294207692307705</c:v>
                </c:pt>
                <c:pt idx="1944">
                  <c:v>6.6183853846153857</c:v>
                </c:pt>
                <c:pt idx="1945">
                  <c:v>7.0620676923076928</c:v>
                </c:pt>
                <c:pt idx="1946">
                  <c:v>6.9767323076923118</c:v>
                </c:pt>
                <c:pt idx="1947">
                  <c:v>6.6319261538461536</c:v>
                </c:pt>
                <c:pt idx="1948">
                  <c:v>6.6253930769230749</c:v>
                </c:pt>
                <c:pt idx="1949">
                  <c:v>7.0522546153846184</c:v>
                </c:pt>
                <c:pt idx="1950">
                  <c:v>6.5900369230769194</c:v>
                </c:pt>
                <c:pt idx="1951">
                  <c:v>6.5538253846153864</c:v>
                </c:pt>
                <c:pt idx="1952">
                  <c:v>6.8113515384615368</c:v>
                </c:pt>
                <c:pt idx="1953">
                  <c:v>6.72858615384615</c:v>
                </c:pt>
                <c:pt idx="1954">
                  <c:v>6.7888323076923074</c:v>
                </c:pt>
                <c:pt idx="1955">
                  <c:v>6.6708253846153864</c:v>
                </c:pt>
                <c:pt idx="1956">
                  <c:v>6.7369592307692301</c:v>
                </c:pt>
                <c:pt idx="1957">
                  <c:v>7.2418530769230784</c:v>
                </c:pt>
                <c:pt idx="1958">
                  <c:v>7.0148738461538445</c:v>
                </c:pt>
                <c:pt idx="1959">
                  <c:v>6.7011246153846189</c:v>
                </c:pt>
                <c:pt idx="1960">
                  <c:v>7.3273792307692274</c:v>
                </c:pt>
                <c:pt idx="1961">
                  <c:v>7.0251615384615365</c:v>
                </c:pt>
                <c:pt idx="1962">
                  <c:v>7.022792307692308</c:v>
                </c:pt>
                <c:pt idx="1963">
                  <c:v>6.9362776923076996</c:v>
                </c:pt>
                <c:pt idx="1964">
                  <c:v>7.100435384615384</c:v>
                </c:pt>
                <c:pt idx="1965">
                  <c:v>6.9535284615384629</c:v>
                </c:pt>
                <c:pt idx="1966">
                  <c:v>6.9776515384615383</c:v>
                </c:pt>
                <c:pt idx="1967">
                  <c:v>6.6221515384615319</c:v>
                </c:pt>
                <c:pt idx="1968">
                  <c:v>6.5194007692307689</c:v>
                </c:pt>
                <c:pt idx="1969">
                  <c:v>6.5221284615384576</c:v>
                </c:pt>
                <c:pt idx="1970">
                  <c:v>6.9943023076923074</c:v>
                </c:pt>
                <c:pt idx="1971">
                  <c:v>7.0110107692307695</c:v>
                </c:pt>
                <c:pt idx="1972">
                  <c:v>6.7461153846153854</c:v>
                </c:pt>
                <c:pt idx="1973">
                  <c:v>7.0062707692307704</c:v>
                </c:pt>
                <c:pt idx="1974">
                  <c:v>6.605966153846154</c:v>
                </c:pt>
                <c:pt idx="1975">
                  <c:v>6.8095276923076913</c:v>
                </c:pt>
                <c:pt idx="1976">
                  <c:v>6.8352584615384622</c:v>
                </c:pt>
                <c:pt idx="1977">
                  <c:v>6.606399230769231</c:v>
                </c:pt>
                <c:pt idx="1978">
                  <c:v>7.0273646153846174</c:v>
                </c:pt>
                <c:pt idx="1979">
                  <c:v>6.8971215384615343</c:v>
                </c:pt>
                <c:pt idx="1980">
                  <c:v>6.7838776923076924</c:v>
                </c:pt>
                <c:pt idx="1981">
                  <c:v>7.1055215384615362</c:v>
                </c:pt>
                <c:pt idx="1982">
                  <c:v>7.0137276923076914</c:v>
                </c:pt>
                <c:pt idx="1983">
                  <c:v>7.1392700000000024</c:v>
                </c:pt>
                <c:pt idx="1984">
                  <c:v>7.0198184615384616</c:v>
                </c:pt>
                <c:pt idx="1985">
                  <c:v>7.3817638461538486</c:v>
                </c:pt>
                <c:pt idx="1986">
                  <c:v>7.3256084615384607</c:v>
                </c:pt>
                <c:pt idx="1987">
                  <c:v>6.9206884615384618</c:v>
                </c:pt>
                <c:pt idx="1988">
                  <c:v>6.8920184615384574</c:v>
                </c:pt>
                <c:pt idx="1989">
                  <c:v>6.9076423076923117</c:v>
                </c:pt>
                <c:pt idx="1990">
                  <c:v>6.594886153846149</c:v>
                </c:pt>
                <c:pt idx="1991">
                  <c:v>7.0754607692307694</c:v>
                </c:pt>
                <c:pt idx="1992">
                  <c:v>7.0856446153846218</c:v>
                </c:pt>
                <c:pt idx="1993">
                  <c:v>6.788813076923077</c:v>
                </c:pt>
                <c:pt idx="1994">
                  <c:v>7.0577415384615385</c:v>
                </c:pt>
                <c:pt idx="1995">
                  <c:v>6.7863061538461578</c:v>
                </c:pt>
                <c:pt idx="1996">
                  <c:v>7.6325515384615334</c:v>
                </c:pt>
                <c:pt idx="1997">
                  <c:v>6.6890469230769218</c:v>
                </c:pt>
                <c:pt idx="1998">
                  <c:v>6.9947876923076917</c:v>
                </c:pt>
                <c:pt idx="1999">
                  <c:v>6.7732876923076946</c:v>
                </c:pt>
                <c:pt idx="2000">
                  <c:v>7.3105161538461507</c:v>
                </c:pt>
                <c:pt idx="2001">
                  <c:v>7.0778992307692317</c:v>
                </c:pt>
                <c:pt idx="2002">
                  <c:v>6.6487546153846164</c:v>
                </c:pt>
                <c:pt idx="2003">
                  <c:v>6.943464615384622</c:v>
                </c:pt>
                <c:pt idx="2004">
                  <c:v>7.1214469230769195</c:v>
                </c:pt>
                <c:pt idx="2005">
                  <c:v>6.6482730769230791</c:v>
                </c:pt>
                <c:pt idx="2006">
                  <c:v>6.6210984615384616</c:v>
                </c:pt>
                <c:pt idx="2007">
                  <c:v>7.1697599999999975</c:v>
                </c:pt>
                <c:pt idx="2008">
                  <c:v>6.8805330769230757</c:v>
                </c:pt>
                <c:pt idx="2009">
                  <c:v>7.1721830769230746</c:v>
                </c:pt>
                <c:pt idx="2010">
                  <c:v>6.7483546153846179</c:v>
                </c:pt>
                <c:pt idx="2011">
                  <c:v>6.2202292307692302</c:v>
                </c:pt>
                <c:pt idx="2012">
                  <c:v>6.6764669230769211</c:v>
                </c:pt>
                <c:pt idx="2013">
                  <c:v>6.6453361538461548</c:v>
                </c:pt>
                <c:pt idx="2014">
                  <c:v>7.0411607692307694</c:v>
                </c:pt>
                <c:pt idx="2015">
                  <c:v>7.4097100000000014</c:v>
                </c:pt>
                <c:pt idx="2016">
                  <c:v>6.7871830769230765</c:v>
                </c:pt>
                <c:pt idx="2017">
                  <c:v>7.0840184615384567</c:v>
                </c:pt>
                <c:pt idx="2018">
                  <c:v>7.6061069230769176</c:v>
                </c:pt>
                <c:pt idx="2019">
                  <c:v>7.0115361538461549</c:v>
                </c:pt>
                <c:pt idx="2020">
                  <c:v>6.8540261538461502</c:v>
                </c:pt>
                <c:pt idx="2021">
                  <c:v>6.5846600000000004</c:v>
                </c:pt>
                <c:pt idx="2022">
                  <c:v>6.9470638461538474</c:v>
                </c:pt>
                <c:pt idx="2023">
                  <c:v>7.107786923076918</c:v>
                </c:pt>
                <c:pt idx="2024">
                  <c:v>7.2395176923076914</c:v>
                </c:pt>
                <c:pt idx="2025">
                  <c:v>7.0652184615384606</c:v>
                </c:pt>
                <c:pt idx="2026">
                  <c:v>6.8034976923076931</c:v>
                </c:pt>
                <c:pt idx="2027">
                  <c:v>6.7548238461538457</c:v>
                </c:pt>
                <c:pt idx="2028">
                  <c:v>6.6762838461538454</c:v>
                </c:pt>
                <c:pt idx="2029">
                  <c:v>6.7031346153846174</c:v>
                </c:pt>
                <c:pt idx="2030">
                  <c:v>7.2407784615384623</c:v>
                </c:pt>
                <c:pt idx="2031">
                  <c:v>6.7883592307692311</c:v>
                </c:pt>
                <c:pt idx="2032">
                  <c:v>6.8055969230769193</c:v>
                </c:pt>
                <c:pt idx="2033">
                  <c:v>6.6884853846153849</c:v>
                </c:pt>
                <c:pt idx="2034">
                  <c:v>6.4674130769230755</c:v>
                </c:pt>
                <c:pt idx="2035">
                  <c:v>6.6417276923076924</c:v>
                </c:pt>
                <c:pt idx="2036">
                  <c:v>6.9309869230769205</c:v>
                </c:pt>
                <c:pt idx="2037">
                  <c:v>6.7847399999999976</c:v>
                </c:pt>
                <c:pt idx="2038">
                  <c:v>7.3551830769230735</c:v>
                </c:pt>
                <c:pt idx="2039">
                  <c:v>7.1824215384615355</c:v>
                </c:pt>
                <c:pt idx="2040">
                  <c:v>7.0593207692307702</c:v>
                </c:pt>
                <c:pt idx="2041">
                  <c:v>7.5069423076923094</c:v>
                </c:pt>
                <c:pt idx="2042">
                  <c:v>7.3260669230769215</c:v>
                </c:pt>
                <c:pt idx="2043">
                  <c:v>6.9764800000000013</c:v>
                </c:pt>
                <c:pt idx="2044">
                  <c:v>6.8857869230769175</c:v>
                </c:pt>
                <c:pt idx="2045">
                  <c:v>6.5513746153846197</c:v>
                </c:pt>
                <c:pt idx="2046">
                  <c:v>6.9695715384615387</c:v>
                </c:pt>
                <c:pt idx="2047">
                  <c:v>6.5875053846153842</c:v>
                </c:pt>
                <c:pt idx="2048">
                  <c:v>6.7938538461538451</c:v>
                </c:pt>
                <c:pt idx="2049">
                  <c:v>6.5771753846153835</c:v>
                </c:pt>
                <c:pt idx="2050">
                  <c:v>7.2142715384615395</c:v>
                </c:pt>
                <c:pt idx="2051">
                  <c:v>6.6443530769230765</c:v>
                </c:pt>
                <c:pt idx="2052">
                  <c:v>6.8419161538461548</c:v>
                </c:pt>
                <c:pt idx="2053">
                  <c:v>6.5485407692307698</c:v>
                </c:pt>
                <c:pt idx="2054">
                  <c:v>6.6692815384615365</c:v>
                </c:pt>
                <c:pt idx="2055">
                  <c:v>7.0306007692307704</c:v>
                </c:pt>
                <c:pt idx="2056">
                  <c:v>6.8829707692307665</c:v>
                </c:pt>
                <c:pt idx="2057">
                  <c:v>6.4039369230769205</c:v>
                </c:pt>
                <c:pt idx="2058">
                  <c:v>6.7446484615384623</c:v>
                </c:pt>
                <c:pt idx="2059">
                  <c:v>6.8980069230769177</c:v>
                </c:pt>
                <c:pt idx="2060">
                  <c:v>6.6672507692307672</c:v>
                </c:pt>
                <c:pt idx="2061">
                  <c:v>6.4903792307692312</c:v>
                </c:pt>
                <c:pt idx="2062">
                  <c:v>7.2776469230769214</c:v>
                </c:pt>
                <c:pt idx="2063">
                  <c:v>7.2243730769230776</c:v>
                </c:pt>
                <c:pt idx="2064">
                  <c:v>7.3792399999999994</c:v>
                </c:pt>
                <c:pt idx="2065">
                  <c:v>6.7909892307692274</c:v>
                </c:pt>
                <c:pt idx="2066">
                  <c:v>7.2774715384615396</c:v>
                </c:pt>
                <c:pt idx="2067">
                  <c:v>7.0888953846153839</c:v>
                </c:pt>
                <c:pt idx="2068">
                  <c:v>6.9613053846153878</c:v>
                </c:pt>
                <c:pt idx="2069">
                  <c:v>7.298626923076923</c:v>
                </c:pt>
                <c:pt idx="2070">
                  <c:v>6.9872138461538453</c:v>
                </c:pt>
                <c:pt idx="2071">
                  <c:v>7.4728823076923083</c:v>
                </c:pt>
                <c:pt idx="2072">
                  <c:v>6.5231138461538434</c:v>
                </c:pt>
                <c:pt idx="2073">
                  <c:v>6.8102015384615395</c:v>
                </c:pt>
                <c:pt idx="2074">
                  <c:v>6.9212230769230798</c:v>
                </c:pt>
                <c:pt idx="2075">
                  <c:v>7.2605184615384575</c:v>
                </c:pt>
                <c:pt idx="2076">
                  <c:v>6.9700576923076971</c:v>
                </c:pt>
                <c:pt idx="2077">
                  <c:v>6.5304176923076929</c:v>
                </c:pt>
                <c:pt idx="2078">
                  <c:v>6.622100769230765</c:v>
                </c:pt>
                <c:pt idx="2079">
                  <c:v>6.6469215384615365</c:v>
                </c:pt>
                <c:pt idx="2080">
                  <c:v>6.838726153846153</c:v>
                </c:pt>
                <c:pt idx="2081">
                  <c:v>6.8431776923076919</c:v>
                </c:pt>
                <c:pt idx="2082">
                  <c:v>6.6637946153846164</c:v>
                </c:pt>
                <c:pt idx="2083">
                  <c:v>6.8778292307692315</c:v>
                </c:pt>
                <c:pt idx="2084">
                  <c:v>6.6612307692307695</c:v>
                </c:pt>
                <c:pt idx="2085">
                  <c:v>7.0871961538461505</c:v>
                </c:pt>
                <c:pt idx="2086">
                  <c:v>6.6985669230769203</c:v>
                </c:pt>
                <c:pt idx="2087">
                  <c:v>6.6335276923076911</c:v>
                </c:pt>
                <c:pt idx="2088">
                  <c:v>7.0571707692307664</c:v>
                </c:pt>
                <c:pt idx="2089">
                  <c:v>6.9763169230769222</c:v>
                </c:pt>
                <c:pt idx="2090">
                  <c:v>6.841717692307693</c:v>
                </c:pt>
                <c:pt idx="2091">
                  <c:v>7.0776961538461576</c:v>
                </c:pt>
                <c:pt idx="2092">
                  <c:v>6.9802546153846201</c:v>
                </c:pt>
                <c:pt idx="2093">
                  <c:v>6.5940561538461546</c:v>
                </c:pt>
                <c:pt idx="2094">
                  <c:v>7.1087923076923074</c:v>
                </c:pt>
                <c:pt idx="2095">
                  <c:v>6.4443100000000006</c:v>
                </c:pt>
                <c:pt idx="2096">
                  <c:v>6.6770730769230777</c:v>
                </c:pt>
                <c:pt idx="2097">
                  <c:v>6.7489438461538462</c:v>
                </c:pt>
                <c:pt idx="2098">
                  <c:v>7.5401715384615375</c:v>
                </c:pt>
                <c:pt idx="2099">
                  <c:v>6.8808976923076903</c:v>
                </c:pt>
                <c:pt idx="2100">
                  <c:v>6.8700815384615375</c:v>
                </c:pt>
                <c:pt idx="2101">
                  <c:v>7.1328207692307695</c:v>
                </c:pt>
                <c:pt idx="2102">
                  <c:v>6.9510684615384637</c:v>
                </c:pt>
                <c:pt idx="2103">
                  <c:v>6.5850400000000002</c:v>
                </c:pt>
                <c:pt idx="2104">
                  <c:v>6.5062100000000012</c:v>
                </c:pt>
                <c:pt idx="2105">
                  <c:v>6.5220046153846161</c:v>
                </c:pt>
                <c:pt idx="2106">
                  <c:v>6.765097692307692</c:v>
                </c:pt>
                <c:pt idx="2107">
                  <c:v>7.5202476923076924</c:v>
                </c:pt>
                <c:pt idx="2108">
                  <c:v>6.7673123076923085</c:v>
                </c:pt>
                <c:pt idx="2109">
                  <c:v>6.8639446153846144</c:v>
                </c:pt>
                <c:pt idx="2110">
                  <c:v>7.2701907692307692</c:v>
                </c:pt>
                <c:pt idx="2111">
                  <c:v>7.0677769230769201</c:v>
                </c:pt>
                <c:pt idx="2112">
                  <c:v>6.8810638461538494</c:v>
                </c:pt>
                <c:pt idx="2113">
                  <c:v>7.0311207692307693</c:v>
                </c:pt>
                <c:pt idx="2114">
                  <c:v>6.8211046153846144</c:v>
                </c:pt>
                <c:pt idx="2115">
                  <c:v>7.2444453846153873</c:v>
                </c:pt>
                <c:pt idx="2116">
                  <c:v>7.0208515384615371</c:v>
                </c:pt>
                <c:pt idx="2117">
                  <c:v>6.5311153846153864</c:v>
                </c:pt>
                <c:pt idx="2118">
                  <c:v>6.8589400000000005</c:v>
                </c:pt>
                <c:pt idx="2119">
                  <c:v>7.0507092307692307</c:v>
                </c:pt>
                <c:pt idx="2120">
                  <c:v>7.1013853846153854</c:v>
                </c:pt>
                <c:pt idx="2121">
                  <c:v>7.1800999999999995</c:v>
                </c:pt>
                <c:pt idx="2122">
                  <c:v>6.8802246153846189</c:v>
                </c:pt>
                <c:pt idx="2123">
                  <c:v>7.1273038461538407</c:v>
                </c:pt>
                <c:pt idx="2124">
                  <c:v>6.7645853846153789</c:v>
                </c:pt>
                <c:pt idx="2125">
                  <c:v>6.7071153846153804</c:v>
                </c:pt>
                <c:pt idx="2126">
                  <c:v>6.6197323076923071</c:v>
                </c:pt>
                <c:pt idx="2127">
                  <c:v>6.703401538461538</c:v>
                </c:pt>
                <c:pt idx="2128">
                  <c:v>6.7309123076923072</c:v>
                </c:pt>
                <c:pt idx="2129">
                  <c:v>6.8646238461538465</c:v>
                </c:pt>
                <c:pt idx="2130">
                  <c:v>6.7498569230769228</c:v>
                </c:pt>
                <c:pt idx="2131">
                  <c:v>6.4516630769230821</c:v>
                </c:pt>
                <c:pt idx="2132">
                  <c:v>6.7030669230769222</c:v>
                </c:pt>
                <c:pt idx="2133">
                  <c:v>7.2330569230769219</c:v>
                </c:pt>
                <c:pt idx="2134">
                  <c:v>7.0815023076923094</c:v>
                </c:pt>
                <c:pt idx="2135">
                  <c:v>6.8853630769230794</c:v>
                </c:pt>
                <c:pt idx="2136">
                  <c:v>6.856069230769231</c:v>
                </c:pt>
                <c:pt idx="2137">
                  <c:v>6.6920315384615332</c:v>
                </c:pt>
                <c:pt idx="2138">
                  <c:v>6.5929946153846153</c:v>
                </c:pt>
                <c:pt idx="2139">
                  <c:v>6.7757700000000014</c:v>
                </c:pt>
                <c:pt idx="2140">
                  <c:v>7.1677392307692269</c:v>
                </c:pt>
                <c:pt idx="2141">
                  <c:v>6.8656315384615345</c:v>
                </c:pt>
                <c:pt idx="2142">
                  <c:v>6.8072923076923084</c:v>
                </c:pt>
                <c:pt idx="2143">
                  <c:v>6.8054738461538467</c:v>
                </c:pt>
                <c:pt idx="2144">
                  <c:v>6.9385061538461574</c:v>
                </c:pt>
                <c:pt idx="2145">
                  <c:v>6.9853161538461528</c:v>
                </c:pt>
                <c:pt idx="2146">
                  <c:v>6.879744615384622</c:v>
                </c:pt>
                <c:pt idx="2147">
                  <c:v>6.4888730769230794</c:v>
                </c:pt>
                <c:pt idx="2148">
                  <c:v>6.9891938461538485</c:v>
                </c:pt>
                <c:pt idx="2149">
                  <c:v>7.0445776923076915</c:v>
                </c:pt>
                <c:pt idx="2150">
                  <c:v>6.8230930769230742</c:v>
                </c:pt>
                <c:pt idx="2151">
                  <c:v>6.7067830769230774</c:v>
                </c:pt>
                <c:pt idx="2152">
                  <c:v>6.8327492307692301</c:v>
                </c:pt>
                <c:pt idx="2153">
                  <c:v>7.2386346153846199</c:v>
                </c:pt>
                <c:pt idx="2154">
                  <c:v>6.7150276923076913</c:v>
                </c:pt>
                <c:pt idx="2155">
                  <c:v>6.9692469230769234</c:v>
                </c:pt>
                <c:pt idx="2156">
                  <c:v>6.8459184615384547</c:v>
                </c:pt>
                <c:pt idx="2157">
                  <c:v>7.1861953846153837</c:v>
                </c:pt>
                <c:pt idx="2158">
                  <c:v>6.7863984615384663</c:v>
                </c:pt>
                <c:pt idx="2159">
                  <c:v>7.2750038461538464</c:v>
                </c:pt>
                <c:pt idx="2160">
                  <c:v>7.4493161538461585</c:v>
                </c:pt>
                <c:pt idx="2161">
                  <c:v>6.6199015384615345</c:v>
                </c:pt>
                <c:pt idx="2162">
                  <c:v>6.7112338461538474</c:v>
                </c:pt>
                <c:pt idx="2163">
                  <c:v>7.1339292307692297</c:v>
                </c:pt>
                <c:pt idx="2164">
                  <c:v>6.9620469230769215</c:v>
                </c:pt>
                <c:pt idx="2165">
                  <c:v>7.2608961538461525</c:v>
                </c:pt>
                <c:pt idx="2166">
                  <c:v>6.6097523076923101</c:v>
                </c:pt>
                <c:pt idx="2167">
                  <c:v>6.7224699999999995</c:v>
                </c:pt>
                <c:pt idx="2168">
                  <c:v>6.9504176923076919</c:v>
                </c:pt>
                <c:pt idx="2169">
                  <c:v>6.8555061538461501</c:v>
                </c:pt>
                <c:pt idx="2170">
                  <c:v>6.800476153846156</c:v>
                </c:pt>
                <c:pt idx="2171">
                  <c:v>7.50322461538462</c:v>
                </c:pt>
                <c:pt idx="2172">
                  <c:v>7.1619799999999971</c:v>
                </c:pt>
                <c:pt idx="2173">
                  <c:v>6.7628269230769202</c:v>
                </c:pt>
                <c:pt idx="2174">
                  <c:v>6.8726192307692306</c:v>
                </c:pt>
                <c:pt idx="2175">
                  <c:v>6.9369584615384614</c:v>
                </c:pt>
                <c:pt idx="2176">
                  <c:v>7.1734699999999991</c:v>
                </c:pt>
                <c:pt idx="2177">
                  <c:v>6.5592569230769238</c:v>
                </c:pt>
                <c:pt idx="2178">
                  <c:v>6.8427176923076916</c:v>
                </c:pt>
                <c:pt idx="2179">
                  <c:v>7.1524223076923068</c:v>
                </c:pt>
                <c:pt idx="2180">
                  <c:v>6.5098730769230784</c:v>
                </c:pt>
                <c:pt idx="2181">
                  <c:v>6.9819823076923084</c:v>
                </c:pt>
                <c:pt idx="2182">
                  <c:v>7.2513430769230816</c:v>
                </c:pt>
                <c:pt idx="2183">
                  <c:v>7.1337053846153839</c:v>
                </c:pt>
                <c:pt idx="2184">
                  <c:v>6.8562507692307681</c:v>
                </c:pt>
                <c:pt idx="2185">
                  <c:v>6.9965784615384612</c:v>
                </c:pt>
                <c:pt idx="2186">
                  <c:v>7.2787669230769279</c:v>
                </c:pt>
                <c:pt idx="2187">
                  <c:v>7.1085369230769162</c:v>
                </c:pt>
                <c:pt idx="2188">
                  <c:v>6.8946807692307654</c:v>
                </c:pt>
                <c:pt idx="2189">
                  <c:v>7.192247692307693</c:v>
                </c:pt>
                <c:pt idx="2190">
                  <c:v>6.6254969230769181</c:v>
                </c:pt>
                <c:pt idx="2191">
                  <c:v>6.7553323076923073</c:v>
                </c:pt>
                <c:pt idx="2192">
                  <c:v>6.7143969230769205</c:v>
                </c:pt>
                <c:pt idx="2193">
                  <c:v>7.1535676923076936</c:v>
                </c:pt>
                <c:pt idx="2194">
                  <c:v>6.9669184615384605</c:v>
                </c:pt>
                <c:pt idx="2195">
                  <c:v>7.0980446153846186</c:v>
                </c:pt>
                <c:pt idx="2196">
                  <c:v>6.5890192307692308</c:v>
                </c:pt>
                <c:pt idx="2197">
                  <c:v>7.5244123076923044</c:v>
                </c:pt>
                <c:pt idx="2198">
                  <c:v>6.9364930769230826</c:v>
                </c:pt>
                <c:pt idx="2199">
                  <c:v>6.833244615384622</c:v>
                </c:pt>
                <c:pt idx="2200">
                  <c:v>6.7694223076923103</c:v>
                </c:pt>
                <c:pt idx="2201">
                  <c:v>6.9313338461538514</c:v>
                </c:pt>
                <c:pt idx="2202">
                  <c:v>6.6685323076923044</c:v>
                </c:pt>
                <c:pt idx="2203">
                  <c:v>6.6167769230769196</c:v>
                </c:pt>
                <c:pt idx="2204">
                  <c:v>7.4028499999999999</c:v>
                </c:pt>
                <c:pt idx="2205">
                  <c:v>6.5020861538461503</c:v>
                </c:pt>
                <c:pt idx="2206">
                  <c:v>6.890629230769231</c:v>
                </c:pt>
                <c:pt idx="2207">
                  <c:v>6.4617615384615403</c:v>
                </c:pt>
                <c:pt idx="2208">
                  <c:v>7.472272307692311</c:v>
                </c:pt>
                <c:pt idx="2209">
                  <c:v>6.9517669230769261</c:v>
                </c:pt>
                <c:pt idx="2210">
                  <c:v>6.7474392307692295</c:v>
                </c:pt>
                <c:pt idx="2211">
                  <c:v>7.0390592307692303</c:v>
                </c:pt>
                <c:pt idx="2212">
                  <c:v>6.5002330769230774</c:v>
                </c:pt>
                <c:pt idx="2213">
                  <c:v>6.8662500000000017</c:v>
                </c:pt>
                <c:pt idx="2214">
                  <c:v>6.6957969230769194</c:v>
                </c:pt>
                <c:pt idx="2215">
                  <c:v>7.1668984615384606</c:v>
                </c:pt>
                <c:pt idx="2216">
                  <c:v>6.9590738461538484</c:v>
                </c:pt>
                <c:pt idx="2217">
                  <c:v>6.4153507692307699</c:v>
                </c:pt>
                <c:pt idx="2218">
                  <c:v>6.8882884615384619</c:v>
                </c:pt>
                <c:pt idx="2219">
                  <c:v>6.8682099999999995</c:v>
                </c:pt>
                <c:pt idx="2220">
                  <c:v>6.9887292307692324</c:v>
                </c:pt>
                <c:pt idx="2221">
                  <c:v>6.4797169230769223</c:v>
                </c:pt>
                <c:pt idx="2222">
                  <c:v>7.0196300000000011</c:v>
                </c:pt>
                <c:pt idx="2223">
                  <c:v>7.2135423076923084</c:v>
                </c:pt>
                <c:pt idx="2224">
                  <c:v>7.0928238461538466</c:v>
                </c:pt>
                <c:pt idx="2225">
                  <c:v>6.9666069230769239</c:v>
                </c:pt>
                <c:pt idx="2226">
                  <c:v>6.9352507692307714</c:v>
                </c:pt>
                <c:pt idx="2227">
                  <c:v>7.0212130769230763</c:v>
                </c:pt>
                <c:pt idx="2228">
                  <c:v>6.9624776923076919</c:v>
                </c:pt>
                <c:pt idx="2229">
                  <c:v>6.5074038461538457</c:v>
                </c:pt>
                <c:pt idx="2230">
                  <c:v>7.1050615384615385</c:v>
                </c:pt>
                <c:pt idx="2231">
                  <c:v>6.7680961538461544</c:v>
                </c:pt>
                <c:pt idx="2232">
                  <c:v>6.5261553846153841</c:v>
                </c:pt>
                <c:pt idx="2233">
                  <c:v>6.4696669230769261</c:v>
                </c:pt>
                <c:pt idx="2234">
                  <c:v>6.6823076923076936</c:v>
                </c:pt>
                <c:pt idx="2235">
                  <c:v>6.9866161538461586</c:v>
                </c:pt>
                <c:pt idx="2236">
                  <c:v>7.3407776923076913</c:v>
                </c:pt>
                <c:pt idx="2237">
                  <c:v>7.0950153846153841</c:v>
                </c:pt>
                <c:pt idx="2238">
                  <c:v>7.0659007692307663</c:v>
                </c:pt>
                <c:pt idx="2239">
                  <c:v>7.2098469230769222</c:v>
                </c:pt>
                <c:pt idx="2240">
                  <c:v>7.1072476923076913</c:v>
                </c:pt>
                <c:pt idx="2241">
                  <c:v>6.8865876923076907</c:v>
                </c:pt>
                <c:pt idx="2242">
                  <c:v>6.8698576923076917</c:v>
                </c:pt>
                <c:pt idx="2243">
                  <c:v>6.9992623076923142</c:v>
                </c:pt>
                <c:pt idx="2244">
                  <c:v>7.0870438461538461</c:v>
                </c:pt>
                <c:pt idx="2245">
                  <c:v>7.0116292307692314</c:v>
                </c:pt>
                <c:pt idx="2246">
                  <c:v>6.7380169230769225</c:v>
                </c:pt>
                <c:pt idx="2247">
                  <c:v>6.7618276923076914</c:v>
                </c:pt>
                <c:pt idx="2248">
                  <c:v>7.1974723076923075</c:v>
                </c:pt>
                <c:pt idx="2249">
                  <c:v>6.8665600000000007</c:v>
                </c:pt>
                <c:pt idx="2250">
                  <c:v>6.6195038461538465</c:v>
                </c:pt>
                <c:pt idx="2251">
                  <c:v>7.0424646153846195</c:v>
                </c:pt>
                <c:pt idx="2252">
                  <c:v>7.0449661538461505</c:v>
                </c:pt>
                <c:pt idx="2253">
                  <c:v>7.1760230769230784</c:v>
                </c:pt>
                <c:pt idx="2254">
                  <c:v>7.2213884615384636</c:v>
                </c:pt>
                <c:pt idx="2255">
                  <c:v>7.2735976923076961</c:v>
                </c:pt>
                <c:pt idx="2256">
                  <c:v>6.7469676923076971</c:v>
                </c:pt>
                <c:pt idx="2257">
                  <c:v>6.6501523076923075</c:v>
                </c:pt>
                <c:pt idx="2258">
                  <c:v>7.8620338461538406</c:v>
                </c:pt>
                <c:pt idx="2259">
                  <c:v>6.9077253846153877</c:v>
                </c:pt>
                <c:pt idx="2260">
                  <c:v>6.7807853846153838</c:v>
                </c:pt>
                <c:pt idx="2261">
                  <c:v>7.0138830769230776</c:v>
                </c:pt>
                <c:pt idx="2262">
                  <c:v>6.937866923076923</c:v>
                </c:pt>
                <c:pt idx="2263">
                  <c:v>6.7087400000000024</c:v>
                </c:pt>
                <c:pt idx="2264">
                  <c:v>7.0500130769230758</c:v>
                </c:pt>
                <c:pt idx="2265">
                  <c:v>6.9475407692307689</c:v>
                </c:pt>
                <c:pt idx="2266">
                  <c:v>7.2721469230769236</c:v>
                </c:pt>
                <c:pt idx="2267">
                  <c:v>6.6325207692307675</c:v>
                </c:pt>
                <c:pt idx="2268">
                  <c:v>6.5909138461538435</c:v>
                </c:pt>
                <c:pt idx="2269">
                  <c:v>6.5417323076923104</c:v>
                </c:pt>
                <c:pt idx="2270">
                  <c:v>7.1650199999999948</c:v>
                </c:pt>
                <c:pt idx="2271">
                  <c:v>7.0086623076923109</c:v>
                </c:pt>
                <c:pt idx="2272">
                  <c:v>7.1167438461538444</c:v>
                </c:pt>
                <c:pt idx="2273">
                  <c:v>6.6196623076923107</c:v>
                </c:pt>
                <c:pt idx="2274">
                  <c:v>6.5561023076923082</c:v>
                </c:pt>
                <c:pt idx="2275">
                  <c:v>6.9221661538461543</c:v>
                </c:pt>
                <c:pt idx="2276">
                  <c:v>7.3572392307692285</c:v>
                </c:pt>
                <c:pt idx="2277">
                  <c:v>6.7279861538461478</c:v>
                </c:pt>
                <c:pt idx="2278">
                  <c:v>6.8079099999999952</c:v>
                </c:pt>
                <c:pt idx="2279">
                  <c:v>7.0194569230769215</c:v>
                </c:pt>
                <c:pt idx="2280">
                  <c:v>7.1236838461538445</c:v>
                </c:pt>
                <c:pt idx="2281">
                  <c:v>7.1668861538461499</c:v>
                </c:pt>
                <c:pt idx="2282">
                  <c:v>7.0732276923076975</c:v>
                </c:pt>
                <c:pt idx="2283">
                  <c:v>6.8912561538461539</c:v>
                </c:pt>
                <c:pt idx="2284">
                  <c:v>7.0757276923076962</c:v>
                </c:pt>
                <c:pt idx="2285">
                  <c:v>6.9505546153846138</c:v>
                </c:pt>
                <c:pt idx="2286">
                  <c:v>6.7254761538461505</c:v>
                </c:pt>
                <c:pt idx="2287">
                  <c:v>7.2522846153846174</c:v>
                </c:pt>
                <c:pt idx="2288">
                  <c:v>7.3653715384615364</c:v>
                </c:pt>
                <c:pt idx="2289">
                  <c:v>6.6664730769230776</c:v>
                </c:pt>
                <c:pt idx="2290">
                  <c:v>6.9096784615384648</c:v>
                </c:pt>
                <c:pt idx="2291">
                  <c:v>7.5601253846153851</c:v>
                </c:pt>
                <c:pt idx="2292">
                  <c:v>6.6990584615384607</c:v>
                </c:pt>
                <c:pt idx="2293">
                  <c:v>6.6695876923076876</c:v>
                </c:pt>
                <c:pt idx="2294">
                  <c:v>6.9807207692307713</c:v>
                </c:pt>
                <c:pt idx="2295">
                  <c:v>6.9124561538461515</c:v>
                </c:pt>
                <c:pt idx="2296">
                  <c:v>6.764743076923077</c:v>
                </c:pt>
                <c:pt idx="2297">
                  <c:v>6.6332038461538474</c:v>
                </c:pt>
                <c:pt idx="2298">
                  <c:v>6.9281892307692274</c:v>
                </c:pt>
                <c:pt idx="2299">
                  <c:v>6.7852161538461537</c:v>
                </c:pt>
                <c:pt idx="2300">
                  <c:v>7.0334646153846201</c:v>
                </c:pt>
                <c:pt idx="2301">
                  <c:v>7.300333076923077</c:v>
                </c:pt>
                <c:pt idx="2302">
                  <c:v>7.2102892307692308</c:v>
                </c:pt>
                <c:pt idx="2303">
                  <c:v>6.9892676923077</c:v>
                </c:pt>
                <c:pt idx="2304">
                  <c:v>6.7727553846153894</c:v>
                </c:pt>
                <c:pt idx="2305">
                  <c:v>6.5064207692307701</c:v>
                </c:pt>
                <c:pt idx="2306">
                  <c:v>7.498141538461538</c:v>
                </c:pt>
                <c:pt idx="2307">
                  <c:v>6.7437446153846201</c:v>
                </c:pt>
                <c:pt idx="2308">
                  <c:v>6.6673638461538456</c:v>
                </c:pt>
                <c:pt idx="2309">
                  <c:v>6.8780953846153894</c:v>
                </c:pt>
                <c:pt idx="2310">
                  <c:v>6.8884376923076935</c:v>
                </c:pt>
                <c:pt idx="2311">
                  <c:v>6.7507584615384619</c:v>
                </c:pt>
                <c:pt idx="2312">
                  <c:v>7.1224853846153797</c:v>
                </c:pt>
                <c:pt idx="2313">
                  <c:v>6.9431884615384627</c:v>
                </c:pt>
                <c:pt idx="2314">
                  <c:v>7.701544615384619</c:v>
                </c:pt>
                <c:pt idx="2315">
                  <c:v>7.3138723076923071</c:v>
                </c:pt>
                <c:pt idx="2316">
                  <c:v>6.8089899999999961</c:v>
                </c:pt>
                <c:pt idx="2317">
                  <c:v>7.3147561538461501</c:v>
                </c:pt>
                <c:pt idx="2318">
                  <c:v>6.6135815384615348</c:v>
                </c:pt>
                <c:pt idx="2319">
                  <c:v>6.8269599999999961</c:v>
                </c:pt>
                <c:pt idx="2320">
                  <c:v>6.8851238461538466</c:v>
                </c:pt>
                <c:pt idx="2321">
                  <c:v>7.2224369230769181</c:v>
                </c:pt>
                <c:pt idx="2322">
                  <c:v>6.8096738461538484</c:v>
                </c:pt>
                <c:pt idx="2323">
                  <c:v>6.8535792307692285</c:v>
                </c:pt>
                <c:pt idx="2324">
                  <c:v>6.9840523076923082</c:v>
                </c:pt>
                <c:pt idx="2325">
                  <c:v>6.891630000000001</c:v>
                </c:pt>
                <c:pt idx="2326">
                  <c:v>6.6182446153846186</c:v>
                </c:pt>
                <c:pt idx="2327">
                  <c:v>6.5799253846153887</c:v>
                </c:pt>
                <c:pt idx="2328">
                  <c:v>7.2464630769230807</c:v>
                </c:pt>
                <c:pt idx="2329">
                  <c:v>6.53475846153846</c:v>
                </c:pt>
                <c:pt idx="2330">
                  <c:v>7.0251315384615349</c:v>
                </c:pt>
                <c:pt idx="2331">
                  <c:v>6.6975976923076885</c:v>
                </c:pt>
                <c:pt idx="2332">
                  <c:v>6.93198076923077</c:v>
                </c:pt>
                <c:pt idx="2333">
                  <c:v>7.3387876923076911</c:v>
                </c:pt>
                <c:pt idx="2334">
                  <c:v>7.2957915384615379</c:v>
                </c:pt>
                <c:pt idx="2335">
                  <c:v>6.9040869230769193</c:v>
                </c:pt>
                <c:pt idx="2336">
                  <c:v>6.4647315384615363</c:v>
                </c:pt>
                <c:pt idx="2337">
                  <c:v>7.0652500000000007</c:v>
                </c:pt>
                <c:pt idx="2338">
                  <c:v>7.3188369230769199</c:v>
                </c:pt>
                <c:pt idx="2339">
                  <c:v>6.9396553846153903</c:v>
                </c:pt>
                <c:pt idx="2340">
                  <c:v>6.9294392307692325</c:v>
                </c:pt>
                <c:pt idx="2341">
                  <c:v>6.7472723076923113</c:v>
                </c:pt>
                <c:pt idx="2342">
                  <c:v>6.8074623076923091</c:v>
                </c:pt>
                <c:pt idx="2343">
                  <c:v>6.6407507692307686</c:v>
                </c:pt>
                <c:pt idx="2344">
                  <c:v>6.9965238461538473</c:v>
                </c:pt>
                <c:pt idx="2345">
                  <c:v>6.9614615384615384</c:v>
                </c:pt>
                <c:pt idx="2346">
                  <c:v>6.9720684615384663</c:v>
                </c:pt>
                <c:pt idx="2347">
                  <c:v>6.78226538461539</c:v>
                </c:pt>
                <c:pt idx="2348">
                  <c:v>6.7909476923076912</c:v>
                </c:pt>
                <c:pt idx="2349">
                  <c:v>6.8950669230769241</c:v>
                </c:pt>
                <c:pt idx="2350">
                  <c:v>6.8837207692307691</c:v>
                </c:pt>
                <c:pt idx="2351">
                  <c:v>6.8944630769230759</c:v>
                </c:pt>
                <c:pt idx="2352">
                  <c:v>6.4634876923076927</c:v>
                </c:pt>
                <c:pt idx="2353">
                  <c:v>7.2761338461538454</c:v>
                </c:pt>
                <c:pt idx="2354">
                  <c:v>6.8495638461538464</c:v>
                </c:pt>
                <c:pt idx="2355">
                  <c:v>7.3517146153846173</c:v>
                </c:pt>
                <c:pt idx="2356">
                  <c:v>6.7221184615384546</c:v>
                </c:pt>
                <c:pt idx="2357">
                  <c:v>7.2104638461538464</c:v>
                </c:pt>
                <c:pt idx="2358">
                  <c:v>6.6619099999999971</c:v>
                </c:pt>
                <c:pt idx="2359">
                  <c:v>7.2790446153846231</c:v>
                </c:pt>
                <c:pt idx="2360">
                  <c:v>7.1711476923076924</c:v>
                </c:pt>
                <c:pt idx="2361">
                  <c:v>6.76938</c:v>
                </c:pt>
                <c:pt idx="2362">
                  <c:v>7.1085246153846153</c:v>
                </c:pt>
                <c:pt idx="2363">
                  <c:v>6.7210776923076914</c:v>
                </c:pt>
                <c:pt idx="2364">
                  <c:v>6.8743653846153894</c:v>
                </c:pt>
                <c:pt idx="2365">
                  <c:v>6.9468161538461564</c:v>
                </c:pt>
                <c:pt idx="2366">
                  <c:v>7.274750769230768</c:v>
                </c:pt>
                <c:pt idx="2367">
                  <c:v>6.5431138461538447</c:v>
                </c:pt>
                <c:pt idx="2368">
                  <c:v>6.9479253846153854</c:v>
                </c:pt>
                <c:pt idx="2369">
                  <c:v>6.8537715384615385</c:v>
                </c:pt>
                <c:pt idx="2370">
                  <c:v>6.8304707692307671</c:v>
                </c:pt>
                <c:pt idx="2371">
                  <c:v>7.3489907692307685</c:v>
                </c:pt>
                <c:pt idx="2372">
                  <c:v>7.1605538461538414</c:v>
                </c:pt>
                <c:pt idx="2373">
                  <c:v>6.7367446153846213</c:v>
                </c:pt>
                <c:pt idx="2374">
                  <c:v>6.6785376923076925</c:v>
                </c:pt>
                <c:pt idx="2375">
                  <c:v>6.5734569230769226</c:v>
                </c:pt>
                <c:pt idx="2376">
                  <c:v>6.8856146153846174</c:v>
                </c:pt>
                <c:pt idx="2377">
                  <c:v>6.6849753846153845</c:v>
                </c:pt>
                <c:pt idx="2378">
                  <c:v>7.2252284615384621</c:v>
                </c:pt>
                <c:pt idx="2379">
                  <c:v>7.6402484615384632</c:v>
                </c:pt>
                <c:pt idx="2380">
                  <c:v>7.0150169230769164</c:v>
                </c:pt>
                <c:pt idx="2381">
                  <c:v>6.9415676923076992</c:v>
                </c:pt>
                <c:pt idx="2382">
                  <c:v>6.7389823076923072</c:v>
                </c:pt>
                <c:pt idx="2383">
                  <c:v>6.9591792307692293</c:v>
                </c:pt>
                <c:pt idx="2384">
                  <c:v>6.6131707692307655</c:v>
                </c:pt>
                <c:pt idx="2385">
                  <c:v>7.3005646153846184</c:v>
                </c:pt>
                <c:pt idx="2386">
                  <c:v>6.8793484615384646</c:v>
                </c:pt>
                <c:pt idx="2387">
                  <c:v>6.5835046153846175</c:v>
                </c:pt>
                <c:pt idx="2388">
                  <c:v>6.4914476923076965</c:v>
                </c:pt>
                <c:pt idx="2389">
                  <c:v>6.9991153846153864</c:v>
                </c:pt>
                <c:pt idx="2390">
                  <c:v>7.0404715384615377</c:v>
                </c:pt>
                <c:pt idx="2391">
                  <c:v>6.8913892307692315</c:v>
                </c:pt>
                <c:pt idx="2392">
                  <c:v>6.4510646153846221</c:v>
                </c:pt>
                <c:pt idx="2393">
                  <c:v>6.7394846153846188</c:v>
                </c:pt>
                <c:pt idx="2394">
                  <c:v>6.8383630769230805</c:v>
                </c:pt>
                <c:pt idx="2395">
                  <c:v>7.0356423076923109</c:v>
                </c:pt>
                <c:pt idx="2396">
                  <c:v>6.7354507692307681</c:v>
                </c:pt>
                <c:pt idx="2397">
                  <c:v>6.9557069230769217</c:v>
                </c:pt>
                <c:pt idx="2398">
                  <c:v>6.6603030769230767</c:v>
                </c:pt>
                <c:pt idx="2399">
                  <c:v>7.0921015384615345</c:v>
                </c:pt>
                <c:pt idx="2400">
                  <c:v>7.0591723076923074</c:v>
                </c:pt>
                <c:pt idx="2401">
                  <c:v>7.1241776923076872</c:v>
                </c:pt>
                <c:pt idx="2402">
                  <c:v>7.2519892307692295</c:v>
                </c:pt>
                <c:pt idx="2403">
                  <c:v>7.281106153846153</c:v>
                </c:pt>
                <c:pt idx="2404">
                  <c:v>7.031194615384619</c:v>
                </c:pt>
                <c:pt idx="2405">
                  <c:v>7.3809292307692305</c:v>
                </c:pt>
                <c:pt idx="2406">
                  <c:v>6.8730861538461543</c:v>
                </c:pt>
                <c:pt idx="2407">
                  <c:v>6.8413099999999991</c:v>
                </c:pt>
                <c:pt idx="2408">
                  <c:v>6.9300584615384633</c:v>
                </c:pt>
                <c:pt idx="2409">
                  <c:v>7.0888423076923104</c:v>
                </c:pt>
                <c:pt idx="2410">
                  <c:v>7.1475261538461492</c:v>
                </c:pt>
                <c:pt idx="2411">
                  <c:v>6.914769999999999</c:v>
                </c:pt>
                <c:pt idx="2412">
                  <c:v>6.8666376923076919</c:v>
                </c:pt>
                <c:pt idx="2413">
                  <c:v>7.0077500000000006</c:v>
                </c:pt>
                <c:pt idx="2414">
                  <c:v>7.2822407692307713</c:v>
                </c:pt>
                <c:pt idx="2415">
                  <c:v>7.2336638461538509</c:v>
                </c:pt>
                <c:pt idx="2416">
                  <c:v>7.0187384615384616</c:v>
                </c:pt>
                <c:pt idx="2417">
                  <c:v>6.5282092307692317</c:v>
                </c:pt>
                <c:pt idx="2418">
                  <c:v>6.9892076923076978</c:v>
                </c:pt>
                <c:pt idx="2419">
                  <c:v>6.7347853846153836</c:v>
                </c:pt>
                <c:pt idx="2420">
                  <c:v>7.0882161538461537</c:v>
                </c:pt>
                <c:pt idx="2421">
                  <c:v>6.8318215384615399</c:v>
                </c:pt>
                <c:pt idx="2422">
                  <c:v>7.3906030769230764</c:v>
                </c:pt>
                <c:pt idx="2423">
                  <c:v>6.8492238461538504</c:v>
                </c:pt>
                <c:pt idx="2424">
                  <c:v>7.0889807692307665</c:v>
                </c:pt>
                <c:pt idx="2425">
                  <c:v>7.133049999999999</c:v>
                </c:pt>
                <c:pt idx="2426">
                  <c:v>6.9120592307692306</c:v>
                </c:pt>
                <c:pt idx="2427">
                  <c:v>6.6583515384615355</c:v>
                </c:pt>
                <c:pt idx="2428">
                  <c:v>6.5971176923076893</c:v>
                </c:pt>
                <c:pt idx="2429">
                  <c:v>7.5213146153846164</c:v>
                </c:pt>
                <c:pt idx="2430">
                  <c:v>6.8406130769230762</c:v>
                </c:pt>
                <c:pt idx="2431">
                  <c:v>7.0719676923076973</c:v>
                </c:pt>
                <c:pt idx="2432">
                  <c:v>6.9366861538461571</c:v>
                </c:pt>
                <c:pt idx="2433">
                  <c:v>6.5201915384615345</c:v>
                </c:pt>
                <c:pt idx="2434">
                  <c:v>6.9025423076923094</c:v>
                </c:pt>
                <c:pt idx="2435">
                  <c:v>6.7078907692307679</c:v>
                </c:pt>
                <c:pt idx="2436">
                  <c:v>6.9946692307692313</c:v>
                </c:pt>
                <c:pt idx="2437">
                  <c:v>7.1507553846153851</c:v>
                </c:pt>
                <c:pt idx="2438">
                  <c:v>6.9621546153846161</c:v>
                </c:pt>
                <c:pt idx="2439">
                  <c:v>6.720493846153845</c:v>
                </c:pt>
                <c:pt idx="2440">
                  <c:v>7.0102638461538493</c:v>
                </c:pt>
                <c:pt idx="2441">
                  <c:v>6.9290038461538463</c:v>
                </c:pt>
                <c:pt idx="2442">
                  <c:v>6.72238692307692</c:v>
                </c:pt>
                <c:pt idx="2443">
                  <c:v>6.9682307692307681</c:v>
                </c:pt>
                <c:pt idx="2444">
                  <c:v>6.8371823076923066</c:v>
                </c:pt>
                <c:pt idx="2445">
                  <c:v>6.9471261538461544</c:v>
                </c:pt>
                <c:pt idx="2446">
                  <c:v>7.0476207692307691</c:v>
                </c:pt>
                <c:pt idx="2447">
                  <c:v>6.6527776923076916</c:v>
                </c:pt>
                <c:pt idx="2448">
                  <c:v>6.8362176923076934</c:v>
                </c:pt>
                <c:pt idx="2449">
                  <c:v>6.6727346153846137</c:v>
                </c:pt>
                <c:pt idx="2450">
                  <c:v>7.0546761538461515</c:v>
                </c:pt>
                <c:pt idx="2451">
                  <c:v>7.0456784615384622</c:v>
                </c:pt>
                <c:pt idx="2452">
                  <c:v>6.9559615384615388</c:v>
                </c:pt>
                <c:pt idx="2453">
                  <c:v>6.4429376923076926</c:v>
                </c:pt>
                <c:pt idx="2454">
                  <c:v>6.92086076923077</c:v>
                </c:pt>
                <c:pt idx="2455">
                  <c:v>7.0443338461538456</c:v>
                </c:pt>
                <c:pt idx="2456">
                  <c:v>6.9163323076923104</c:v>
                </c:pt>
                <c:pt idx="2457">
                  <c:v>6.7998030769230784</c:v>
                </c:pt>
                <c:pt idx="2458">
                  <c:v>7.6403423076923094</c:v>
                </c:pt>
                <c:pt idx="2459">
                  <c:v>7.1238407692307675</c:v>
                </c:pt>
                <c:pt idx="2460">
                  <c:v>7.0535661538461527</c:v>
                </c:pt>
                <c:pt idx="2461">
                  <c:v>6.8158769230769192</c:v>
                </c:pt>
                <c:pt idx="2462">
                  <c:v>7.147959999999995</c:v>
                </c:pt>
                <c:pt idx="2463">
                  <c:v>6.7907869230769196</c:v>
                </c:pt>
                <c:pt idx="2464">
                  <c:v>6.9915823076923074</c:v>
                </c:pt>
                <c:pt idx="2465">
                  <c:v>6.6965492307692305</c:v>
                </c:pt>
                <c:pt idx="2466">
                  <c:v>6.8527538461538455</c:v>
                </c:pt>
                <c:pt idx="2467">
                  <c:v>6.8300923076923103</c:v>
                </c:pt>
                <c:pt idx="2468">
                  <c:v>6.7943023076923073</c:v>
                </c:pt>
                <c:pt idx="2469">
                  <c:v>6.6003530769230769</c:v>
                </c:pt>
                <c:pt idx="2470">
                  <c:v>6.564839230769226</c:v>
                </c:pt>
                <c:pt idx="2471">
                  <c:v>7.5130138461538456</c:v>
                </c:pt>
                <c:pt idx="2472">
                  <c:v>7.5733692307692353</c:v>
                </c:pt>
                <c:pt idx="2473">
                  <c:v>6.9762476923077026</c:v>
                </c:pt>
                <c:pt idx="2474">
                  <c:v>6.9077299999999999</c:v>
                </c:pt>
                <c:pt idx="2475">
                  <c:v>6.6433269230769225</c:v>
                </c:pt>
                <c:pt idx="2476">
                  <c:v>6.4674715384615356</c:v>
                </c:pt>
                <c:pt idx="2477">
                  <c:v>7.0623407692307705</c:v>
                </c:pt>
                <c:pt idx="2478">
                  <c:v>6.7835992307692319</c:v>
                </c:pt>
                <c:pt idx="2479">
                  <c:v>6.6977638461538458</c:v>
                </c:pt>
                <c:pt idx="2480">
                  <c:v>6.6612215384615379</c:v>
                </c:pt>
                <c:pt idx="2481">
                  <c:v>6.5451246153846139</c:v>
                </c:pt>
                <c:pt idx="2482">
                  <c:v>6.6471776923076895</c:v>
                </c:pt>
                <c:pt idx="2483">
                  <c:v>7.1365638461538472</c:v>
                </c:pt>
                <c:pt idx="2484">
                  <c:v>6.5875015384615345</c:v>
                </c:pt>
                <c:pt idx="2485">
                  <c:v>6.9321515384615395</c:v>
                </c:pt>
                <c:pt idx="2486">
                  <c:v>7.2587469230769228</c:v>
                </c:pt>
                <c:pt idx="2487">
                  <c:v>7.0314161538461537</c:v>
                </c:pt>
                <c:pt idx="2488">
                  <c:v>7.522260769230769</c:v>
                </c:pt>
                <c:pt idx="2489">
                  <c:v>7.2965953846153884</c:v>
                </c:pt>
                <c:pt idx="2490">
                  <c:v>6.5435184615384605</c:v>
                </c:pt>
                <c:pt idx="2491">
                  <c:v>6.971822307692312</c:v>
                </c:pt>
                <c:pt idx="2492">
                  <c:v>6.8409523076923087</c:v>
                </c:pt>
                <c:pt idx="2493">
                  <c:v>6.8328892307692275</c:v>
                </c:pt>
                <c:pt idx="2494">
                  <c:v>6.6574653846153842</c:v>
                </c:pt>
                <c:pt idx="2495">
                  <c:v>6.8823653846153885</c:v>
                </c:pt>
                <c:pt idx="2496">
                  <c:v>6.8444400000000005</c:v>
                </c:pt>
                <c:pt idx="2497">
                  <c:v>6.9165523076923074</c:v>
                </c:pt>
                <c:pt idx="2498">
                  <c:v>6.8715892307692306</c:v>
                </c:pt>
                <c:pt idx="2499">
                  <c:v>6.5201646153846164</c:v>
                </c:pt>
                <c:pt idx="2500">
                  <c:v>7.3340584615384561</c:v>
                </c:pt>
                <c:pt idx="2501">
                  <c:v>7.0732369230769212</c:v>
                </c:pt>
                <c:pt idx="2502">
                  <c:v>7.1633900000000006</c:v>
                </c:pt>
                <c:pt idx="2503">
                  <c:v>6.9686423076923116</c:v>
                </c:pt>
                <c:pt idx="2504">
                  <c:v>6.8850092307692297</c:v>
                </c:pt>
                <c:pt idx="2505">
                  <c:v>6.6758869230769191</c:v>
                </c:pt>
                <c:pt idx="2506">
                  <c:v>7.0815099999999989</c:v>
                </c:pt>
                <c:pt idx="2507">
                  <c:v>7.1121338461538421</c:v>
                </c:pt>
                <c:pt idx="2508">
                  <c:v>6.7684199999999963</c:v>
                </c:pt>
                <c:pt idx="2509">
                  <c:v>6.8654515384615351</c:v>
                </c:pt>
                <c:pt idx="2510">
                  <c:v>7.0962269230769222</c:v>
                </c:pt>
                <c:pt idx="2511">
                  <c:v>6.9064061538461576</c:v>
                </c:pt>
                <c:pt idx="2512">
                  <c:v>7.0305846153846163</c:v>
                </c:pt>
                <c:pt idx="2513">
                  <c:v>7.0255807692307668</c:v>
                </c:pt>
                <c:pt idx="2514">
                  <c:v>6.9232707692307693</c:v>
                </c:pt>
                <c:pt idx="2515">
                  <c:v>6.5744946153846184</c:v>
                </c:pt>
                <c:pt idx="2516">
                  <c:v>7.5120046153846154</c:v>
                </c:pt>
                <c:pt idx="2517">
                  <c:v>6.7383084615384634</c:v>
                </c:pt>
                <c:pt idx="2518">
                  <c:v>7.1114307692307666</c:v>
                </c:pt>
                <c:pt idx="2519">
                  <c:v>7.1010315384615375</c:v>
                </c:pt>
                <c:pt idx="2520">
                  <c:v>7.0011961538461529</c:v>
                </c:pt>
                <c:pt idx="2521">
                  <c:v>6.8642176923076885</c:v>
                </c:pt>
                <c:pt idx="2522">
                  <c:v>6.741066153846158</c:v>
                </c:pt>
                <c:pt idx="2523">
                  <c:v>7.0304276923076934</c:v>
                </c:pt>
                <c:pt idx="2524">
                  <c:v>7.0810453846153889</c:v>
                </c:pt>
                <c:pt idx="2525">
                  <c:v>6.591724615384619</c:v>
                </c:pt>
                <c:pt idx="2526">
                  <c:v>7.2407315384615396</c:v>
                </c:pt>
                <c:pt idx="2527">
                  <c:v>7.0122400000000003</c:v>
                </c:pt>
                <c:pt idx="2528">
                  <c:v>6.9480207692307694</c:v>
                </c:pt>
                <c:pt idx="2529">
                  <c:v>7.1672707692307656</c:v>
                </c:pt>
                <c:pt idx="2530">
                  <c:v>6.7306215384615404</c:v>
                </c:pt>
                <c:pt idx="2531">
                  <c:v>6.947176923076924</c:v>
                </c:pt>
                <c:pt idx="2532">
                  <c:v>6.3797307692307701</c:v>
                </c:pt>
                <c:pt idx="2533">
                  <c:v>7.3355269230769196</c:v>
                </c:pt>
                <c:pt idx="2534">
                  <c:v>7.1205253846153846</c:v>
                </c:pt>
                <c:pt idx="2535">
                  <c:v>7.1116830769230797</c:v>
                </c:pt>
                <c:pt idx="2536">
                  <c:v>7.4756161538461532</c:v>
                </c:pt>
                <c:pt idx="2537">
                  <c:v>6.9358507692307692</c:v>
                </c:pt>
                <c:pt idx="2538">
                  <c:v>6.5185646153846184</c:v>
                </c:pt>
                <c:pt idx="2539">
                  <c:v>6.800709230769229</c:v>
                </c:pt>
                <c:pt idx="2540">
                  <c:v>6.7435023076923084</c:v>
                </c:pt>
                <c:pt idx="2541">
                  <c:v>7.1045630769230765</c:v>
                </c:pt>
                <c:pt idx="2542">
                  <c:v>6.903888461538461</c:v>
                </c:pt>
                <c:pt idx="2543">
                  <c:v>6.5110923076923104</c:v>
                </c:pt>
                <c:pt idx="2544">
                  <c:v>6.8128730769230765</c:v>
                </c:pt>
                <c:pt idx="2545">
                  <c:v>6.6693276923076912</c:v>
                </c:pt>
                <c:pt idx="2546">
                  <c:v>7.0352223076923108</c:v>
                </c:pt>
                <c:pt idx="2547">
                  <c:v>6.870053846153847</c:v>
                </c:pt>
                <c:pt idx="2548">
                  <c:v>6.8510815384615356</c:v>
                </c:pt>
                <c:pt idx="2549">
                  <c:v>6.9788323076923104</c:v>
                </c:pt>
                <c:pt idx="2550">
                  <c:v>6.4940630769230774</c:v>
                </c:pt>
                <c:pt idx="2551">
                  <c:v>6.5310161538461537</c:v>
                </c:pt>
                <c:pt idx="2552">
                  <c:v>7.2920261538461535</c:v>
                </c:pt>
                <c:pt idx="2553">
                  <c:v>7.0732915384615414</c:v>
                </c:pt>
                <c:pt idx="2554">
                  <c:v>6.9503276923076953</c:v>
                </c:pt>
                <c:pt idx="2555">
                  <c:v>6.7285023076923078</c:v>
                </c:pt>
                <c:pt idx="2556">
                  <c:v>6.907344615384619</c:v>
                </c:pt>
                <c:pt idx="2557">
                  <c:v>7.0128423076923081</c:v>
                </c:pt>
                <c:pt idx="2558">
                  <c:v>6.5361723076923104</c:v>
                </c:pt>
                <c:pt idx="2559">
                  <c:v>6.9109661538461564</c:v>
                </c:pt>
                <c:pt idx="2560">
                  <c:v>6.8788315384615375</c:v>
                </c:pt>
                <c:pt idx="2561">
                  <c:v>6.8753953846153877</c:v>
                </c:pt>
                <c:pt idx="2562">
                  <c:v>6.7979761538461503</c:v>
                </c:pt>
                <c:pt idx="2563">
                  <c:v>6.8951846153846166</c:v>
                </c:pt>
                <c:pt idx="2564">
                  <c:v>6.7399530769230784</c:v>
                </c:pt>
                <c:pt idx="2565">
                  <c:v>7.0298576923076919</c:v>
                </c:pt>
                <c:pt idx="2566">
                  <c:v>7.0247738461538445</c:v>
                </c:pt>
                <c:pt idx="2567">
                  <c:v>7.3531846153846168</c:v>
                </c:pt>
                <c:pt idx="2568">
                  <c:v>6.9022800000000002</c:v>
                </c:pt>
                <c:pt idx="2569">
                  <c:v>7.1211784615384595</c:v>
                </c:pt>
                <c:pt idx="2570">
                  <c:v>7.0732107692307702</c:v>
                </c:pt>
                <c:pt idx="2571">
                  <c:v>7.0944661538461542</c:v>
                </c:pt>
                <c:pt idx="2572">
                  <c:v>6.5522423076923104</c:v>
                </c:pt>
                <c:pt idx="2573">
                  <c:v>6.99808846153846</c:v>
                </c:pt>
                <c:pt idx="2574">
                  <c:v>6.9716638461538532</c:v>
                </c:pt>
                <c:pt idx="2575">
                  <c:v>6.5351523076923081</c:v>
                </c:pt>
                <c:pt idx="2576">
                  <c:v>6.9675323076923075</c:v>
                </c:pt>
                <c:pt idx="2577">
                  <c:v>6.9671946153846154</c:v>
                </c:pt>
                <c:pt idx="2578">
                  <c:v>6.7361692307692334</c:v>
                </c:pt>
                <c:pt idx="2579">
                  <c:v>6.7534930769230774</c:v>
                </c:pt>
                <c:pt idx="2580">
                  <c:v>6.9281238461538468</c:v>
                </c:pt>
                <c:pt idx="2581">
                  <c:v>6.7285484615384616</c:v>
                </c:pt>
                <c:pt idx="2582">
                  <c:v>6.7355369230769195</c:v>
                </c:pt>
                <c:pt idx="2583">
                  <c:v>7.1303161538461559</c:v>
                </c:pt>
                <c:pt idx="2584">
                  <c:v>6.7504030769230772</c:v>
                </c:pt>
                <c:pt idx="2585">
                  <c:v>7.0573892307692265</c:v>
                </c:pt>
                <c:pt idx="2586">
                  <c:v>6.4401207692307691</c:v>
                </c:pt>
                <c:pt idx="2587">
                  <c:v>7.6285446153846159</c:v>
                </c:pt>
                <c:pt idx="2588">
                  <c:v>7.0245530769230715</c:v>
                </c:pt>
                <c:pt idx="2589">
                  <c:v>7.3780169230769204</c:v>
                </c:pt>
                <c:pt idx="2590">
                  <c:v>6.7800961538461539</c:v>
                </c:pt>
                <c:pt idx="2591">
                  <c:v>7.2116853846153885</c:v>
                </c:pt>
                <c:pt idx="2592">
                  <c:v>7.3382146153846177</c:v>
                </c:pt>
                <c:pt idx="2593">
                  <c:v>6.9706623076923133</c:v>
                </c:pt>
                <c:pt idx="2594">
                  <c:v>7.0481707692307696</c:v>
                </c:pt>
                <c:pt idx="2595">
                  <c:v>7.032866153846153</c:v>
                </c:pt>
                <c:pt idx="2596">
                  <c:v>7.2379738461538459</c:v>
                </c:pt>
                <c:pt idx="2597">
                  <c:v>6.9386961538461565</c:v>
                </c:pt>
                <c:pt idx="2598">
                  <c:v>6.8217684615384604</c:v>
                </c:pt>
                <c:pt idx="2599">
                  <c:v>6.8818776923076932</c:v>
                </c:pt>
                <c:pt idx="2600">
                  <c:v>6.7929376923076905</c:v>
                </c:pt>
                <c:pt idx="2601">
                  <c:v>6.7328415384615381</c:v>
                </c:pt>
                <c:pt idx="2602">
                  <c:v>6.7830723076923105</c:v>
                </c:pt>
                <c:pt idx="2603">
                  <c:v>6.5953807692307675</c:v>
                </c:pt>
                <c:pt idx="2604">
                  <c:v>6.9159969230769205</c:v>
                </c:pt>
                <c:pt idx="2605">
                  <c:v>7.0737523076923114</c:v>
                </c:pt>
                <c:pt idx="2606">
                  <c:v>6.3473192307692274</c:v>
                </c:pt>
                <c:pt idx="2607">
                  <c:v>6.8631807692307643</c:v>
                </c:pt>
                <c:pt idx="2608">
                  <c:v>6.660293076923077</c:v>
                </c:pt>
                <c:pt idx="2609">
                  <c:v>6.4375476923076933</c:v>
                </c:pt>
                <c:pt idx="2610">
                  <c:v>6.4097107692307693</c:v>
                </c:pt>
                <c:pt idx="2611">
                  <c:v>6.823951538461535</c:v>
                </c:pt>
                <c:pt idx="2612">
                  <c:v>6.781223846153849</c:v>
                </c:pt>
                <c:pt idx="2613">
                  <c:v>7.0820300000000005</c:v>
                </c:pt>
                <c:pt idx="2614">
                  <c:v>7.3111130769230765</c:v>
                </c:pt>
                <c:pt idx="2615">
                  <c:v>7.3401846153846142</c:v>
                </c:pt>
                <c:pt idx="2616">
                  <c:v>7.0939738461538475</c:v>
                </c:pt>
                <c:pt idx="2617">
                  <c:v>6.8854200000000008</c:v>
                </c:pt>
                <c:pt idx="2618">
                  <c:v>6.7617284615384623</c:v>
                </c:pt>
                <c:pt idx="2619">
                  <c:v>7.4855630769230794</c:v>
                </c:pt>
                <c:pt idx="2620">
                  <c:v>6.9460446153846203</c:v>
                </c:pt>
                <c:pt idx="2621">
                  <c:v>6.8667361538461495</c:v>
                </c:pt>
                <c:pt idx="2622">
                  <c:v>7.0403392307692307</c:v>
                </c:pt>
                <c:pt idx="2623">
                  <c:v>6.9513576923076963</c:v>
                </c:pt>
                <c:pt idx="2624">
                  <c:v>6.7235515384615354</c:v>
                </c:pt>
                <c:pt idx="2625">
                  <c:v>7.0678538461538434</c:v>
                </c:pt>
                <c:pt idx="2626">
                  <c:v>6.5549853846153798</c:v>
                </c:pt>
                <c:pt idx="2627">
                  <c:v>7.0114984615384612</c:v>
                </c:pt>
                <c:pt idx="2628">
                  <c:v>6.8869315384615355</c:v>
                </c:pt>
                <c:pt idx="2629">
                  <c:v>6.8143561538461501</c:v>
                </c:pt>
                <c:pt idx="2630">
                  <c:v>6.8806976923076961</c:v>
                </c:pt>
                <c:pt idx="2631">
                  <c:v>6.9274638461538469</c:v>
                </c:pt>
                <c:pt idx="2632">
                  <c:v>6.7027615384615382</c:v>
                </c:pt>
                <c:pt idx="2633">
                  <c:v>6.7749884615384577</c:v>
                </c:pt>
                <c:pt idx="2634">
                  <c:v>6.8203815384615369</c:v>
                </c:pt>
                <c:pt idx="2635">
                  <c:v>6.7588138461538465</c:v>
                </c:pt>
                <c:pt idx="2636">
                  <c:v>6.5661084615384615</c:v>
                </c:pt>
                <c:pt idx="2637">
                  <c:v>7.4797376923076992</c:v>
                </c:pt>
                <c:pt idx="2638">
                  <c:v>7.3069392307692285</c:v>
                </c:pt>
                <c:pt idx="2639">
                  <c:v>7.1531784615384577</c:v>
                </c:pt>
                <c:pt idx="2640">
                  <c:v>6.8162561538461564</c:v>
                </c:pt>
                <c:pt idx="2641">
                  <c:v>6.4756046153846221</c:v>
                </c:pt>
                <c:pt idx="2642">
                  <c:v>6.4893446153846233</c:v>
                </c:pt>
                <c:pt idx="2643">
                  <c:v>6.6565515384615352</c:v>
                </c:pt>
                <c:pt idx="2644">
                  <c:v>7.0710446153846238</c:v>
                </c:pt>
                <c:pt idx="2645">
                  <c:v>6.9461053846153877</c:v>
                </c:pt>
                <c:pt idx="2646">
                  <c:v>6.5969099999999985</c:v>
                </c:pt>
                <c:pt idx="2647">
                  <c:v>7.0762938461538489</c:v>
                </c:pt>
                <c:pt idx="2648">
                  <c:v>6.5937230769230784</c:v>
                </c:pt>
                <c:pt idx="2649">
                  <c:v>7.1275723076923043</c:v>
                </c:pt>
                <c:pt idx="2650">
                  <c:v>6.6087561538461541</c:v>
                </c:pt>
                <c:pt idx="2651">
                  <c:v>6.7590200000000014</c:v>
                </c:pt>
                <c:pt idx="2652">
                  <c:v>6.9520107692307676</c:v>
                </c:pt>
                <c:pt idx="2653">
                  <c:v>7.3180823076923076</c:v>
                </c:pt>
                <c:pt idx="2654">
                  <c:v>6.9551553846153853</c:v>
                </c:pt>
                <c:pt idx="2655">
                  <c:v>7.1801192307692272</c:v>
                </c:pt>
                <c:pt idx="2656">
                  <c:v>6.7548369230769181</c:v>
                </c:pt>
                <c:pt idx="2657">
                  <c:v>7.0020884615384587</c:v>
                </c:pt>
                <c:pt idx="2658">
                  <c:v>7.232120769230769</c:v>
                </c:pt>
                <c:pt idx="2659">
                  <c:v>6.8988361538461485</c:v>
                </c:pt>
                <c:pt idx="2660">
                  <c:v>6.6980392307692265</c:v>
                </c:pt>
                <c:pt idx="2661">
                  <c:v>6.7413576923076963</c:v>
                </c:pt>
                <c:pt idx="2662">
                  <c:v>6.7601123076923075</c:v>
                </c:pt>
                <c:pt idx="2663">
                  <c:v>7.1908938461538465</c:v>
                </c:pt>
                <c:pt idx="2664">
                  <c:v>6.4808392307692309</c:v>
                </c:pt>
                <c:pt idx="2665">
                  <c:v>6.8469846153846152</c:v>
                </c:pt>
                <c:pt idx="2666">
                  <c:v>6.5859515384615355</c:v>
                </c:pt>
                <c:pt idx="2667">
                  <c:v>7.1027730769230768</c:v>
                </c:pt>
                <c:pt idx="2668">
                  <c:v>7.034522307692308</c:v>
                </c:pt>
                <c:pt idx="2669">
                  <c:v>6.698154615384615</c:v>
                </c:pt>
                <c:pt idx="2670">
                  <c:v>6.7566846153846178</c:v>
                </c:pt>
                <c:pt idx="2671">
                  <c:v>6.7160646153846191</c:v>
                </c:pt>
                <c:pt idx="2672">
                  <c:v>6.7206907692307691</c:v>
                </c:pt>
                <c:pt idx="2673">
                  <c:v>7.0774399999999975</c:v>
                </c:pt>
                <c:pt idx="2674">
                  <c:v>6.9711546153846191</c:v>
                </c:pt>
                <c:pt idx="2675">
                  <c:v>6.6510915384615386</c:v>
                </c:pt>
                <c:pt idx="2676">
                  <c:v>7.1155315384615321</c:v>
                </c:pt>
                <c:pt idx="2677">
                  <c:v>6.8540899999999958</c:v>
                </c:pt>
                <c:pt idx="2678">
                  <c:v>6.4021076923076912</c:v>
                </c:pt>
                <c:pt idx="2679">
                  <c:v>7.3999053846153835</c:v>
                </c:pt>
                <c:pt idx="2680">
                  <c:v>7.0443884615384578</c:v>
                </c:pt>
                <c:pt idx="2681">
                  <c:v>7.0762207692307726</c:v>
                </c:pt>
                <c:pt idx="2682">
                  <c:v>7.2196176923076933</c:v>
                </c:pt>
                <c:pt idx="2683">
                  <c:v>7.0101269230769194</c:v>
                </c:pt>
                <c:pt idx="2684">
                  <c:v>6.9745792307692316</c:v>
                </c:pt>
                <c:pt idx="2685">
                  <c:v>7.3547246153846135</c:v>
                </c:pt>
                <c:pt idx="2686">
                  <c:v>6.9754253846153889</c:v>
                </c:pt>
                <c:pt idx="2687">
                  <c:v>7.4206369230769225</c:v>
                </c:pt>
                <c:pt idx="2688">
                  <c:v>7.1231692307692285</c:v>
                </c:pt>
                <c:pt idx="2689">
                  <c:v>6.9077430769230794</c:v>
                </c:pt>
                <c:pt idx="2690">
                  <c:v>6.7683430769230783</c:v>
                </c:pt>
                <c:pt idx="2691">
                  <c:v>7.5642876923076905</c:v>
                </c:pt>
                <c:pt idx="2692">
                  <c:v>7.2269284615384564</c:v>
                </c:pt>
                <c:pt idx="2693">
                  <c:v>6.8399976923076924</c:v>
                </c:pt>
                <c:pt idx="2694">
                  <c:v>6.7319200000000023</c:v>
                </c:pt>
                <c:pt idx="2695">
                  <c:v>6.3163092307692308</c:v>
                </c:pt>
                <c:pt idx="2696">
                  <c:v>7.0519746153846183</c:v>
                </c:pt>
                <c:pt idx="2697">
                  <c:v>6.6104353846153847</c:v>
                </c:pt>
                <c:pt idx="2698">
                  <c:v>6.9227815384615345</c:v>
                </c:pt>
                <c:pt idx="2699">
                  <c:v>7.109713076923077</c:v>
                </c:pt>
                <c:pt idx="2700">
                  <c:v>6.7515384615384626</c:v>
                </c:pt>
                <c:pt idx="2701">
                  <c:v>7.2325830769230768</c:v>
                </c:pt>
                <c:pt idx="2702">
                  <c:v>7.112117692307689</c:v>
                </c:pt>
                <c:pt idx="2703">
                  <c:v>6.6697207692307687</c:v>
                </c:pt>
                <c:pt idx="2704">
                  <c:v>7.1169184615384573</c:v>
                </c:pt>
                <c:pt idx="2705">
                  <c:v>6.71861</c:v>
                </c:pt>
                <c:pt idx="2706">
                  <c:v>6.5973046153846164</c:v>
                </c:pt>
                <c:pt idx="2707">
                  <c:v>6.6929276923076895</c:v>
                </c:pt>
                <c:pt idx="2708">
                  <c:v>6.4458592307692308</c:v>
                </c:pt>
                <c:pt idx="2709">
                  <c:v>7.096075384615383</c:v>
                </c:pt>
                <c:pt idx="2710">
                  <c:v>7.3273323076923065</c:v>
                </c:pt>
                <c:pt idx="2711">
                  <c:v>6.7470792307692316</c:v>
                </c:pt>
                <c:pt idx="2712">
                  <c:v>6.8297146153846153</c:v>
                </c:pt>
                <c:pt idx="2713">
                  <c:v>7.3543384615384575</c:v>
                </c:pt>
                <c:pt idx="2714">
                  <c:v>7.1212523076923064</c:v>
                </c:pt>
                <c:pt idx="2715">
                  <c:v>6.8012123076923094</c:v>
                </c:pt>
                <c:pt idx="2716">
                  <c:v>7.0024169230769191</c:v>
                </c:pt>
                <c:pt idx="2717">
                  <c:v>6.8022984615384603</c:v>
                </c:pt>
                <c:pt idx="2718">
                  <c:v>6.7561930769230774</c:v>
                </c:pt>
                <c:pt idx="2719">
                  <c:v>6.9704015384615392</c:v>
                </c:pt>
                <c:pt idx="2720">
                  <c:v>7.1444838461538431</c:v>
                </c:pt>
                <c:pt idx="2721">
                  <c:v>7.4114338461538463</c:v>
                </c:pt>
                <c:pt idx="2722">
                  <c:v>6.6699553846153803</c:v>
                </c:pt>
                <c:pt idx="2723">
                  <c:v>6.9741923076923094</c:v>
                </c:pt>
                <c:pt idx="2724">
                  <c:v>6.7667476923076961</c:v>
                </c:pt>
                <c:pt idx="2725">
                  <c:v>6.9565853846153844</c:v>
                </c:pt>
                <c:pt idx="2726">
                  <c:v>6.8789369230769193</c:v>
                </c:pt>
                <c:pt idx="2727">
                  <c:v>7.0444776923076935</c:v>
                </c:pt>
                <c:pt idx="2728">
                  <c:v>6.5822292307692312</c:v>
                </c:pt>
                <c:pt idx="2729">
                  <c:v>6.5633215384615387</c:v>
                </c:pt>
                <c:pt idx="2730">
                  <c:v>6.9568292307692312</c:v>
                </c:pt>
                <c:pt idx="2731">
                  <c:v>6.8723930769230774</c:v>
                </c:pt>
                <c:pt idx="2732">
                  <c:v>7.1574023076923075</c:v>
                </c:pt>
                <c:pt idx="2733">
                  <c:v>6.4942700000000011</c:v>
                </c:pt>
                <c:pt idx="2734">
                  <c:v>7.2938315384615375</c:v>
                </c:pt>
                <c:pt idx="2735">
                  <c:v>6.868411538461535</c:v>
                </c:pt>
                <c:pt idx="2736">
                  <c:v>6.8705984615384628</c:v>
                </c:pt>
                <c:pt idx="2737">
                  <c:v>7.0139192307692273</c:v>
                </c:pt>
                <c:pt idx="2738">
                  <c:v>6.5287699999999989</c:v>
                </c:pt>
                <c:pt idx="2739">
                  <c:v>6.9212230769230798</c:v>
                </c:pt>
                <c:pt idx="2740">
                  <c:v>7.3319569230769215</c:v>
                </c:pt>
                <c:pt idx="2741">
                  <c:v>6.8209053846153855</c:v>
                </c:pt>
                <c:pt idx="2742">
                  <c:v>6.7539161538461503</c:v>
                </c:pt>
                <c:pt idx="2743">
                  <c:v>6.6917776923076913</c:v>
                </c:pt>
                <c:pt idx="2744">
                  <c:v>6.7175476923076936</c:v>
                </c:pt>
                <c:pt idx="2745">
                  <c:v>6.5847346153846154</c:v>
                </c:pt>
                <c:pt idx="2746">
                  <c:v>7.0564861538461505</c:v>
                </c:pt>
                <c:pt idx="2747">
                  <c:v>6.8459030769230749</c:v>
                </c:pt>
                <c:pt idx="2748">
                  <c:v>6.7831723076923094</c:v>
                </c:pt>
                <c:pt idx="2749">
                  <c:v>6.9962807692307694</c:v>
                </c:pt>
                <c:pt idx="2750">
                  <c:v>7.48823461538462</c:v>
                </c:pt>
                <c:pt idx="2751">
                  <c:v>6.5596076923076971</c:v>
                </c:pt>
                <c:pt idx="2752">
                  <c:v>6.645980769230766</c:v>
                </c:pt>
                <c:pt idx="2753">
                  <c:v>7.0291253846153854</c:v>
                </c:pt>
                <c:pt idx="2754">
                  <c:v>6.9915699999999994</c:v>
                </c:pt>
                <c:pt idx="2755">
                  <c:v>6.5684492307692288</c:v>
                </c:pt>
                <c:pt idx="2756">
                  <c:v>6.9002123076923114</c:v>
                </c:pt>
                <c:pt idx="2757">
                  <c:v>6.7703346153846198</c:v>
                </c:pt>
                <c:pt idx="2758">
                  <c:v>6.3196930769230804</c:v>
                </c:pt>
                <c:pt idx="2759">
                  <c:v>7.1603946153846163</c:v>
                </c:pt>
                <c:pt idx="2760">
                  <c:v>6.8399261538461564</c:v>
                </c:pt>
                <c:pt idx="2761">
                  <c:v>6.6976461538461542</c:v>
                </c:pt>
                <c:pt idx="2762">
                  <c:v>6.9033023076923126</c:v>
                </c:pt>
                <c:pt idx="2763">
                  <c:v>6.7538461538461538</c:v>
                </c:pt>
                <c:pt idx="2764">
                  <c:v>6.8178223076923086</c:v>
                </c:pt>
                <c:pt idx="2765">
                  <c:v>7.1214046153846144</c:v>
                </c:pt>
                <c:pt idx="2766">
                  <c:v>6.8042500000000006</c:v>
                </c:pt>
                <c:pt idx="2767">
                  <c:v>6.8869076923076928</c:v>
                </c:pt>
                <c:pt idx="2768">
                  <c:v>6.8173561538461502</c:v>
                </c:pt>
                <c:pt idx="2769">
                  <c:v>6.8523453846153854</c:v>
                </c:pt>
                <c:pt idx="2770">
                  <c:v>6.8787284615384596</c:v>
                </c:pt>
                <c:pt idx="2771">
                  <c:v>6.8825353846153847</c:v>
                </c:pt>
                <c:pt idx="2772">
                  <c:v>7.1263638461538461</c:v>
                </c:pt>
                <c:pt idx="2773">
                  <c:v>6.8641761538461497</c:v>
                </c:pt>
                <c:pt idx="2774">
                  <c:v>7.2806730769230796</c:v>
                </c:pt>
                <c:pt idx="2775">
                  <c:v>6.7863376923076952</c:v>
                </c:pt>
                <c:pt idx="2776">
                  <c:v>6.6734092307692316</c:v>
                </c:pt>
                <c:pt idx="2777">
                  <c:v>7.4978746153846174</c:v>
                </c:pt>
                <c:pt idx="2778">
                  <c:v>7.1556515384615365</c:v>
                </c:pt>
                <c:pt idx="2779">
                  <c:v>6.8889799999999966</c:v>
                </c:pt>
                <c:pt idx="2780">
                  <c:v>6.6313199999999988</c:v>
                </c:pt>
                <c:pt idx="2781">
                  <c:v>6.9752300000000034</c:v>
                </c:pt>
                <c:pt idx="2782">
                  <c:v>6.7429315384615345</c:v>
                </c:pt>
                <c:pt idx="2783">
                  <c:v>6.7050415384615381</c:v>
                </c:pt>
                <c:pt idx="2784">
                  <c:v>7.1256746153846153</c:v>
                </c:pt>
                <c:pt idx="2785">
                  <c:v>6.9224184615384567</c:v>
                </c:pt>
                <c:pt idx="2786">
                  <c:v>6.7846238461538473</c:v>
                </c:pt>
                <c:pt idx="2787">
                  <c:v>6.6540684615384587</c:v>
                </c:pt>
                <c:pt idx="2788">
                  <c:v>7.0496569230769239</c:v>
                </c:pt>
                <c:pt idx="2789">
                  <c:v>6.8272246153846163</c:v>
                </c:pt>
                <c:pt idx="2790">
                  <c:v>7.0058123076923087</c:v>
                </c:pt>
                <c:pt idx="2791">
                  <c:v>6.9132807692307701</c:v>
                </c:pt>
                <c:pt idx="2792">
                  <c:v>6.666220769230768</c:v>
                </c:pt>
                <c:pt idx="2793">
                  <c:v>6.7357676923076983</c:v>
                </c:pt>
                <c:pt idx="2794">
                  <c:v>6.4589623076923104</c:v>
                </c:pt>
                <c:pt idx="2795">
                  <c:v>6.5523853846153806</c:v>
                </c:pt>
                <c:pt idx="2796">
                  <c:v>7.2459138461538455</c:v>
                </c:pt>
                <c:pt idx="2797">
                  <c:v>6.8101176923076885</c:v>
                </c:pt>
                <c:pt idx="2798">
                  <c:v>6.5316407692307719</c:v>
                </c:pt>
                <c:pt idx="2799">
                  <c:v>6.5497930769230797</c:v>
                </c:pt>
                <c:pt idx="2800">
                  <c:v>6.9697738461538474</c:v>
                </c:pt>
                <c:pt idx="2801">
                  <c:v>7.4734984615384672</c:v>
                </c:pt>
                <c:pt idx="2802">
                  <c:v>7.3556300000000006</c:v>
                </c:pt>
                <c:pt idx="2803">
                  <c:v>6.5441469230769203</c:v>
                </c:pt>
                <c:pt idx="2804">
                  <c:v>7.0165830769230775</c:v>
                </c:pt>
                <c:pt idx="2805">
                  <c:v>6.7207092307692298</c:v>
                </c:pt>
                <c:pt idx="2806">
                  <c:v>7.0571199999999976</c:v>
                </c:pt>
                <c:pt idx="2807">
                  <c:v>6.8263276923076921</c:v>
                </c:pt>
                <c:pt idx="2808">
                  <c:v>7.18485615384615</c:v>
                </c:pt>
                <c:pt idx="2809">
                  <c:v>7.4249784615384558</c:v>
                </c:pt>
                <c:pt idx="2810">
                  <c:v>7.1002961538461538</c:v>
                </c:pt>
                <c:pt idx="2811">
                  <c:v>6.5966384615384603</c:v>
                </c:pt>
                <c:pt idx="2812">
                  <c:v>6.5702969230769277</c:v>
                </c:pt>
                <c:pt idx="2813">
                  <c:v>6.6055515384615351</c:v>
                </c:pt>
                <c:pt idx="2814">
                  <c:v>7.1043392307692272</c:v>
                </c:pt>
                <c:pt idx="2815">
                  <c:v>6.8491976923076923</c:v>
                </c:pt>
                <c:pt idx="2816">
                  <c:v>6.615656153846154</c:v>
                </c:pt>
                <c:pt idx="2817">
                  <c:v>6.7797153846153879</c:v>
                </c:pt>
                <c:pt idx="2818">
                  <c:v>7.0000907692307681</c:v>
                </c:pt>
                <c:pt idx="2819">
                  <c:v>6.8789553846153852</c:v>
                </c:pt>
                <c:pt idx="2820">
                  <c:v>6.933818461538463</c:v>
                </c:pt>
                <c:pt idx="2821">
                  <c:v>7.4665346153846164</c:v>
                </c:pt>
                <c:pt idx="2822">
                  <c:v>6.5492584615384652</c:v>
                </c:pt>
                <c:pt idx="2823">
                  <c:v>6.825153846153845</c:v>
                </c:pt>
                <c:pt idx="2824">
                  <c:v>6.7719007692307702</c:v>
                </c:pt>
                <c:pt idx="2825">
                  <c:v>6.8291999999999975</c:v>
                </c:pt>
                <c:pt idx="2826">
                  <c:v>7.0996569230769229</c:v>
                </c:pt>
                <c:pt idx="2827">
                  <c:v>6.982582307692307</c:v>
                </c:pt>
                <c:pt idx="2828">
                  <c:v>6.8940415384615346</c:v>
                </c:pt>
                <c:pt idx="2829">
                  <c:v>6.9602884615384628</c:v>
                </c:pt>
                <c:pt idx="2830">
                  <c:v>6.9117376923076934</c:v>
                </c:pt>
                <c:pt idx="2831">
                  <c:v>7.2687484615384612</c:v>
                </c:pt>
                <c:pt idx="2832">
                  <c:v>6.8752515384615398</c:v>
                </c:pt>
                <c:pt idx="2833">
                  <c:v>6.8871953846153868</c:v>
                </c:pt>
                <c:pt idx="2834">
                  <c:v>6.5698092307692315</c:v>
                </c:pt>
                <c:pt idx="2835">
                  <c:v>6.5727215384615381</c:v>
                </c:pt>
                <c:pt idx="2836">
                  <c:v>6.8493092307692311</c:v>
                </c:pt>
                <c:pt idx="2837">
                  <c:v>7.0279430769230755</c:v>
                </c:pt>
                <c:pt idx="2838">
                  <c:v>6.985704615384619</c:v>
                </c:pt>
                <c:pt idx="2839">
                  <c:v>7.0454269230769215</c:v>
                </c:pt>
                <c:pt idx="2840">
                  <c:v>6.9486438461538498</c:v>
                </c:pt>
                <c:pt idx="2841">
                  <c:v>6.8142576923076916</c:v>
                </c:pt>
                <c:pt idx="2842">
                  <c:v>6.7398315384615382</c:v>
                </c:pt>
                <c:pt idx="2843">
                  <c:v>6.7153123076923071</c:v>
                </c:pt>
                <c:pt idx="2844">
                  <c:v>7.0680046153846154</c:v>
                </c:pt>
                <c:pt idx="2845">
                  <c:v>6.5141284615384558</c:v>
                </c:pt>
                <c:pt idx="2846">
                  <c:v>6.7844007692307695</c:v>
                </c:pt>
                <c:pt idx="2847">
                  <c:v>6.9432276923076977</c:v>
                </c:pt>
                <c:pt idx="2848">
                  <c:v>7.0081623076923094</c:v>
                </c:pt>
                <c:pt idx="2849">
                  <c:v>6.5118976923076923</c:v>
                </c:pt>
                <c:pt idx="2850">
                  <c:v>6.8917323076923092</c:v>
                </c:pt>
                <c:pt idx="2851">
                  <c:v>6.3759830769230765</c:v>
                </c:pt>
                <c:pt idx="2852">
                  <c:v>7.131066923076923</c:v>
                </c:pt>
                <c:pt idx="2853">
                  <c:v>6.8502030769230782</c:v>
                </c:pt>
                <c:pt idx="2854">
                  <c:v>6.5890215384615383</c:v>
                </c:pt>
                <c:pt idx="2855">
                  <c:v>6.7354599999999998</c:v>
                </c:pt>
                <c:pt idx="2856">
                  <c:v>6.5479953846153816</c:v>
                </c:pt>
                <c:pt idx="2857">
                  <c:v>6.7659730769230766</c:v>
                </c:pt>
                <c:pt idx="2858">
                  <c:v>6.8919723076923081</c:v>
                </c:pt>
                <c:pt idx="2859">
                  <c:v>6.9525315384615354</c:v>
                </c:pt>
                <c:pt idx="2860">
                  <c:v>6.605156923076918</c:v>
                </c:pt>
                <c:pt idx="2861">
                  <c:v>6.7189646153846185</c:v>
                </c:pt>
                <c:pt idx="2862">
                  <c:v>6.6656099999999974</c:v>
                </c:pt>
                <c:pt idx="2863">
                  <c:v>6.6736884615384611</c:v>
                </c:pt>
                <c:pt idx="2864">
                  <c:v>7.2453584615384621</c:v>
                </c:pt>
                <c:pt idx="2865">
                  <c:v>6.5762576923076983</c:v>
                </c:pt>
                <c:pt idx="2866">
                  <c:v>6.6799938461538471</c:v>
                </c:pt>
                <c:pt idx="2867">
                  <c:v>7.1464969230769215</c:v>
                </c:pt>
                <c:pt idx="2868">
                  <c:v>6.9312430769230833</c:v>
                </c:pt>
                <c:pt idx="2869">
                  <c:v>6.9548776923076918</c:v>
                </c:pt>
                <c:pt idx="2870">
                  <c:v>6.7537015384615398</c:v>
                </c:pt>
                <c:pt idx="2871">
                  <c:v>6.9461230769230804</c:v>
                </c:pt>
                <c:pt idx="2872">
                  <c:v>6.8808538461538458</c:v>
                </c:pt>
                <c:pt idx="2873">
                  <c:v>6.9835676923076964</c:v>
                </c:pt>
                <c:pt idx="2874">
                  <c:v>6.8813953846153897</c:v>
                </c:pt>
                <c:pt idx="2875">
                  <c:v>7.0574230769230759</c:v>
                </c:pt>
                <c:pt idx="2876">
                  <c:v>7.1849138461538402</c:v>
                </c:pt>
                <c:pt idx="2877">
                  <c:v>7.5188253846153836</c:v>
                </c:pt>
                <c:pt idx="2878">
                  <c:v>6.7690923076923104</c:v>
                </c:pt>
                <c:pt idx="2879">
                  <c:v>6.8695438461538458</c:v>
                </c:pt>
                <c:pt idx="2880">
                  <c:v>6.7990830769230772</c:v>
                </c:pt>
                <c:pt idx="2881">
                  <c:v>6.6802646153846199</c:v>
                </c:pt>
                <c:pt idx="2882">
                  <c:v>7.0445130769230735</c:v>
                </c:pt>
                <c:pt idx="2883">
                  <c:v>6.8256715384615365</c:v>
                </c:pt>
                <c:pt idx="2884">
                  <c:v>6.7014223076923107</c:v>
                </c:pt>
                <c:pt idx="2885">
                  <c:v>7.0769153846153854</c:v>
                </c:pt>
                <c:pt idx="2886">
                  <c:v>6.9117599999999992</c:v>
                </c:pt>
                <c:pt idx="2887">
                  <c:v>7.0790123076923104</c:v>
                </c:pt>
                <c:pt idx="2888">
                  <c:v>6.7057276923076934</c:v>
                </c:pt>
                <c:pt idx="2889">
                  <c:v>6.9279638461538475</c:v>
                </c:pt>
                <c:pt idx="2890">
                  <c:v>7.6652776923076917</c:v>
                </c:pt>
                <c:pt idx="2891">
                  <c:v>7.1688199999999966</c:v>
                </c:pt>
                <c:pt idx="2892">
                  <c:v>7.3818738461538462</c:v>
                </c:pt>
                <c:pt idx="2893">
                  <c:v>6.651378461538461</c:v>
                </c:pt>
                <c:pt idx="2894">
                  <c:v>6.9372792307692324</c:v>
                </c:pt>
                <c:pt idx="2895">
                  <c:v>6.5418184615384609</c:v>
                </c:pt>
                <c:pt idx="2896">
                  <c:v>6.946363076923082</c:v>
                </c:pt>
                <c:pt idx="2897">
                  <c:v>7.1666176923076925</c:v>
                </c:pt>
                <c:pt idx="2898">
                  <c:v>6.7797053846153901</c:v>
                </c:pt>
                <c:pt idx="2899">
                  <c:v>6.8896423076923119</c:v>
                </c:pt>
                <c:pt idx="2900">
                  <c:v>7.13114076923077</c:v>
                </c:pt>
                <c:pt idx="2901">
                  <c:v>6.8688223076923069</c:v>
                </c:pt>
                <c:pt idx="2902">
                  <c:v>6.7623292307692306</c:v>
                </c:pt>
                <c:pt idx="2903">
                  <c:v>6.5576830769230758</c:v>
                </c:pt>
                <c:pt idx="2904">
                  <c:v>6.7779630769230774</c:v>
                </c:pt>
                <c:pt idx="2905">
                  <c:v>7.3613723076923074</c:v>
                </c:pt>
                <c:pt idx="2906">
                  <c:v>7.3830446153846179</c:v>
                </c:pt>
                <c:pt idx="2907">
                  <c:v>7.194763076923075</c:v>
                </c:pt>
                <c:pt idx="2908">
                  <c:v>6.9725915384615389</c:v>
                </c:pt>
                <c:pt idx="2909">
                  <c:v>6.961788461538462</c:v>
                </c:pt>
                <c:pt idx="2910">
                  <c:v>7.1405707692307665</c:v>
                </c:pt>
                <c:pt idx="2911">
                  <c:v>7.0950884615384586</c:v>
                </c:pt>
                <c:pt idx="2912">
                  <c:v>6.6289961538461508</c:v>
                </c:pt>
                <c:pt idx="2913">
                  <c:v>6.7478330769230785</c:v>
                </c:pt>
                <c:pt idx="2914">
                  <c:v>6.5644253846153848</c:v>
                </c:pt>
                <c:pt idx="2915">
                  <c:v>7.03846461538462</c:v>
                </c:pt>
                <c:pt idx="2916">
                  <c:v>6.6162999999999998</c:v>
                </c:pt>
                <c:pt idx="2917">
                  <c:v>6.7105569230769175</c:v>
                </c:pt>
                <c:pt idx="2918">
                  <c:v>6.9154584615384618</c:v>
                </c:pt>
                <c:pt idx="2919">
                  <c:v>7.1731892307692275</c:v>
                </c:pt>
                <c:pt idx="2920">
                  <c:v>6.5757638461538503</c:v>
                </c:pt>
                <c:pt idx="2921">
                  <c:v>6.8373023076923101</c:v>
                </c:pt>
                <c:pt idx="2922">
                  <c:v>7.0157392307692295</c:v>
                </c:pt>
                <c:pt idx="2923">
                  <c:v>6.8342807692307685</c:v>
                </c:pt>
                <c:pt idx="2924">
                  <c:v>6.820195384615384</c:v>
                </c:pt>
                <c:pt idx="2925">
                  <c:v>6.8469799999999985</c:v>
                </c:pt>
                <c:pt idx="2926">
                  <c:v>7.0577900000000007</c:v>
                </c:pt>
                <c:pt idx="2927">
                  <c:v>6.8696630769230804</c:v>
                </c:pt>
                <c:pt idx="2928">
                  <c:v>6.8148461538461502</c:v>
                </c:pt>
                <c:pt idx="2929">
                  <c:v>6.5710630769230809</c:v>
                </c:pt>
                <c:pt idx="2930">
                  <c:v>6.8695492307692305</c:v>
                </c:pt>
                <c:pt idx="2931">
                  <c:v>7.1383261538461564</c:v>
                </c:pt>
                <c:pt idx="2932">
                  <c:v>6.9640753846153851</c:v>
                </c:pt>
                <c:pt idx="2933">
                  <c:v>6.6830707692307687</c:v>
                </c:pt>
                <c:pt idx="2934">
                  <c:v>7.2961853846153844</c:v>
                </c:pt>
                <c:pt idx="2935">
                  <c:v>7.0039430769230773</c:v>
                </c:pt>
                <c:pt idx="2936">
                  <c:v>6.7119715384615368</c:v>
                </c:pt>
                <c:pt idx="2937">
                  <c:v>7.0783415384615394</c:v>
                </c:pt>
                <c:pt idx="2938">
                  <c:v>7.0048576923076915</c:v>
                </c:pt>
                <c:pt idx="2939">
                  <c:v>6.6569315384615351</c:v>
                </c:pt>
                <c:pt idx="2940">
                  <c:v>6.5878838461538445</c:v>
                </c:pt>
                <c:pt idx="2941">
                  <c:v>6.5055638461538461</c:v>
                </c:pt>
                <c:pt idx="2942">
                  <c:v>7.4183153846153864</c:v>
                </c:pt>
                <c:pt idx="2943">
                  <c:v>6.5606646153846189</c:v>
                </c:pt>
                <c:pt idx="2944">
                  <c:v>6.5351453846153884</c:v>
                </c:pt>
                <c:pt idx="2945">
                  <c:v>6.8355123076923068</c:v>
                </c:pt>
                <c:pt idx="2946">
                  <c:v>7.1439299999999966</c:v>
                </c:pt>
                <c:pt idx="2947">
                  <c:v>6.9272107692307685</c:v>
                </c:pt>
                <c:pt idx="2948">
                  <c:v>6.6993092307692317</c:v>
                </c:pt>
                <c:pt idx="2949">
                  <c:v>7.3835515384615356</c:v>
                </c:pt>
                <c:pt idx="2950">
                  <c:v>7.0205699999999975</c:v>
                </c:pt>
                <c:pt idx="2951">
                  <c:v>7.1538161538461491</c:v>
                </c:pt>
                <c:pt idx="2952">
                  <c:v>7.4560376923076914</c:v>
                </c:pt>
                <c:pt idx="2953">
                  <c:v>7.3399892307692305</c:v>
                </c:pt>
                <c:pt idx="2954">
                  <c:v>6.7874400000000001</c:v>
                </c:pt>
                <c:pt idx="2955">
                  <c:v>7.2270253846153842</c:v>
                </c:pt>
                <c:pt idx="2956">
                  <c:v>6.5555076923076916</c:v>
                </c:pt>
                <c:pt idx="2957">
                  <c:v>7.5736707692307714</c:v>
                </c:pt>
                <c:pt idx="2958">
                  <c:v>6.9900684615384634</c:v>
                </c:pt>
                <c:pt idx="2959">
                  <c:v>6.6637246153846172</c:v>
                </c:pt>
                <c:pt idx="2960">
                  <c:v>7.0263307692307686</c:v>
                </c:pt>
                <c:pt idx="2961">
                  <c:v>7.2064146153846194</c:v>
                </c:pt>
                <c:pt idx="2962">
                  <c:v>7.043446153846153</c:v>
                </c:pt>
                <c:pt idx="2963">
                  <c:v>6.7146884615384606</c:v>
                </c:pt>
                <c:pt idx="2964">
                  <c:v>6.6024569230769181</c:v>
                </c:pt>
                <c:pt idx="2965">
                  <c:v>7.0425999999999975</c:v>
                </c:pt>
                <c:pt idx="2966">
                  <c:v>7.0251092307692273</c:v>
                </c:pt>
                <c:pt idx="2967">
                  <c:v>6.8874384615384567</c:v>
                </c:pt>
                <c:pt idx="2968">
                  <c:v>7.3681784615384576</c:v>
                </c:pt>
                <c:pt idx="2969">
                  <c:v>6.9539753846153864</c:v>
                </c:pt>
                <c:pt idx="2970">
                  <c:v>7.059940769230769</c:v>
                </c:pt>
                <c:pt idx="2971">
                  <c:v>6.9135299999999988</c:v>
                </c:pt>
                <c:pt idx="2972">
                  <c:v>6.8321207692307686</c:v>
                </c:pt>
                <c:pt idx="2973">
                  <c:v>7.2909461538461535</c:v>
                </c:pt>
                <c:pt idx="2974">
                  <c:v>6.7074146153846153</c:v>
                </c:pt>
                <c:pt idx="2975">
                  <c:v>6.7079846153846141</c:v>
                </c:pt>
                <c:pt idx="2976">
                  <c:v>6.5487138461538459</c:v>
                </c:pt>
                <c:pt idx="2977">
                  <c:v>6.5602484615384622</c:v>
                </c:pt>
                <c:pt idx="2978">
                  <c:v>7.3694715384615375</c:v>
                </c:pt>
                <c:pt idx="2979">
                  <c:v>6.9898761538461534</c:v>
                </c:pt>
                <c:pt idx="2980">
                  <c:v>6.8628976923076905</c:v>
                </c:pt>
                <c:pt idx="2981">
                  <c:v>6.6110807692307665</c:v>
                </c:pt>
                <c:pt idx="2982">
                  <c:v>6.8846330769230768</c:v>
                </c:pt>
                <c:pt idx="2983">
                  <c:v>6.887951538461536</c:v>
                </c:pt>
                <c:pt idx="2984">
                  <c:v>6.4117107692307691</c:v>
                </c:pt>
                <c:pt idx="2985">
                  <c:v>6.7891338461538462</c:v>
                </c:pt>
                <c:pt idx="2986">
                  <c:v>7.0487461538461584</c:v>
                </c:pt>
                <c:pt idx="2987">
                  <c:v>7.3532638461538484</c:v>
                </c:pt>
                <c:pt idx="2988">
                  <c:v>6.6889530769230756</c:v>
                </c:pt>
                <c:pt idx="2989">
                  <c:v>6.6981669230769247</c:v>
                </c:pt>
                <c:pt idx="2990">
                  <c:v>6.7585838461538446</c:v>
                </c:pt>
                <c:pt idx="2991">
                  <c:v>6.6428330769230755</c:v>
                </c:pt>
                <c:pt idx="2992">
                  <c:v>6.7335023076923104</c:v>
                </c:pt>
                <c:pt idx="2993">
                  <c:v>7.1499369230769174</c:v>
                </c:pt>
                <c:pt idx="2994">
                  <c:v>7.1132130769230759</c:v>
                </c:pt>
                <c:pt idx="2995">
                  <c:v>7.2078423076923084</c:v>
                </c:pt>
                <c:pt idx="2996">
                  <c:v>6.7969807692307675</c:v>
                </c:pt>
                <c:pt idx="2997">
                  <c:v>7.5001261538461543</c:v>
                </c:pt>
                <c:pt idx="2998">
                  <c:v>6.9406646153846232</c:v>
                </c:pt>
                <c:pt idx="2999">
                  <c:v>6.7698784615384602</c:v>
                </c:pt>
                <c:pt idx="3000">
                  <c:v>6.5372223076923115</c:v>
                </c:pt>
                <c:pt idx="3001">
                  <c:v>6.8038561538461542</c:v>
                </c:pt>
                <c:pt idx="3002">
                  <c:v>7.3088823076923068</c:v>
                </c:pt>
                <c:pt idx="3003">
                  <c:v>6.8481553846153815</c:v>
                </c:pt>
                <c:pt idx="3004">
                  <c:v>7.0901769230769203</c:v>
                </c:pt>
                <c:pt idx="3005">
                  <c:v>7.3899776923076939</c:v>
                </c:pt>
                <c:pt idx="3006">
                  <c:v>6.9304561538461531</c:v>
                </c:pt>
                <c:pt idx="3007">
                  <c:v>7.3697576923076928</c:v>
                </c:pt>
                <c:pt idx="3008">
                  <c:v>6.8998930769230782</c:v>
                </c:pt>
                <c:pt idx="3009">
                  <c:v>6.5329738461538458</c:v>
                </c:pt>
                <c:pt idx="3010">
                  <c:v>7.0964192307692295</c:v>
                </c:pt>
                <c:pt idx="3011">
                  <c:v>6.9863061538461571</c:v>
                </c:pt>
                <c:pt idx="3012">
                  <c:v>6.9344069230769225</c:v>
                </c:pt>
                <c:pt idx="3013">
                  <c:v>7.0636723076923094</c:v>
                </c:pt>
                <c:pt idx="3014">
                  <c:v>6.6325292307692285</c:v>
                </c:pt>
                <c:pt idx="3015">
                  <c:v>6.9618223076923114</c:v>
                </c:pt>
                <c:pt idx="3016">
                  <c:v>7.0087561538461536</c:v>
                </c:pt>
                <c:pt idx="3017">
                  <c:v>7.3776030769230783</c:v>
                </c:pt>
                <c:pt idx="3018">
                  <c:v>6.8768915384615372</c:v>
                </c:pt>
                <c:pt idx="3019">
                  <c:v>6.8561669230769215</c:v>
                </c:pt>
                <c:pt idx="3020">
                  <c:v>6.9312353846153911</c:v>
                </c:pt>
                <c:pt idx="3021">
                  <c:v>7.1144869230769157</c:v>
                </c:pt>
                <c:pt idx="3022">
                  <c:v>6.8126046153846174</c:v>
                </c:pt>
                <c:pt idx="3023">
                  <c:v>6.7890376923076934</c:v>
                </c:pt>
                <c:pt idx="3024">
                  <c:v>7.4278369230769181</c:v>
                </c:pt>
                <c:pt idx="3025">
                  <c:v>7.0748792307692305</c:v>
                </c:pt>
                <c:pt idx="3026">
                  <c:v>6.9694484615384624</c:v>
                </c:pt>
                <c:pt idx="3027">
                  <c:v>6.6398384615384609</c:v>
                </c:pt>
                <c:pt idx="3028">
                  <c:v>6.78662307692308</c:v>
                </c:pt>
                <c:pt idx="3029">
                  <c:v>7.4258315384615345</c:v>
                </c:pt>
                <c:pt idx="3030">
                  <c:v>6.5009546153846154</c:v>
                </c:pt>
                <c:pt idx="3031">
                  <c:v>6.7446146153846174</c:v>
                </c:pt>
                <c:pt idx="3032">
                  <c:v>7.5221492307692275</c:v>
                </c:pt>
                <c:pt idx="3033">
                  <c:v>6.9114946153846182</c:v>
                </c:pt>
                <c:pt idx="3034">
                  <c:v>7.1224676923076915</c:v>
                </c:pt>
                <c:pt idx="3035">
                  <c:v>6.7804361538461544</c:v>
                </c:pt>
                <c:pt idx="3036">
                  <c:v>7.0320846153846164</c:v>
                </c:pt>
                <c:pt idx="3037">
                  <c:v>7.1312707692307704</c:v>
                </c:pt>
                <c:pt idx="3038">
                  <c:v>7.3548384615384581</c:v>
                </c:pt>
                <c:pt idx="3039">
                  <c:v>6.915391538461539</c:v>
                </c:pt>
                <c:pt idx="3040">
                  <c:v>6.8308230769230764</c:v>
                </c:pt>
                <c:pt idx="3041">
                  <c:v>6.5993215384615391</c:v>
                </c:pt>
                <c:pt idx="3042">
                  <c:v>7.0819846153846164</c:v>
                </c:pt>
                <c:pt idx="3043">
                  <c:v>7.1314584615384611</c:v>
                </c:pt>
                <c:pt idx="3044">
                  <c:v>7.1332253846153897</c:v>
                </c:pt>
                <c:pt idx="3045">
                  <c:v>7.0470107692307673</c:v>
                </c:pt>
                <c:pt idx="3046">
                  <c:v>6.9085615384615391</c:v>
                </c:pt>
                <c:pt idx="3047">
                  <c:v>7.119015384615385</c:v>
                </c:pt>
                <c:pt idx="3048">
                  <c:v>6.6758461538461535</c:v>
                </c:pt>
                <c:pt idx="3049">
                  <c:v>7.1241207692307649</c:v>
                </c:pt>
                <c:pt idx="3050">
                  <c:v>6.7710238461538479</c:v>
                </c:pt>
                <c:pt idx="3051">
                  <c:v>6.8140653846153851</c:v>
                </c:pt>
                <c:pt idx="3052">
                  <c:v>6.4081638461538484</c:v>
                </c:pt>
                <c:pt idx="3053">
                  <c:v>6.8698215384615375</c:v>
                </c:pt>
                <c:pt idx="3054">
                  <c:v>6.9613576923076934</c:v>
                </c:pt>
                <c:pt idx="3055">
                  <c:v>6.7905138461538446</c:v>
                </c:pt>
                <c:pt idx="3056">
                  <c:v>7.0333569230769228</c:v>
                </c:pt>
                <c:pt idx="3057">
                  <c:v>7.2757761538461532</c:v>
                </c:pt>
                <c:pt idx="3058">
                  <c:v>6.794956923076918</c:v>
                </c:pt>
                <c:pt idx="3059">
                  <c:v>6.8475023076923076</c:v>
                </c:pt>
                <c:pt idx="3060">
                  <c:v>6.6121099999999959</c:v>
                </c:pt>
                <c:pt idx="3061">
                  <c:v>6.9404992307692304</c:v>
                </c:pt>
                <c:pt idx="3062">
                  <c:v>6.597166153846155</c:v>
                </c:pt>
                <c:pt idx="3063">
                  <c:v>6.9543838461538465</c:v>
                </c:pt>
                <c:pt idx="3064">
                  <c:v>6.9353615384615406</c:v>
                </c:pt>
                <c:pt idx="3065">
                  <c:v>6.475513846153846</c:v>
                </c:pt>
                <c:pt idx="3066">
                  <c:v>6.936286153846158</c:v>
                </c:pt>
                <c:pt idx="3067">
                  <c:v>7.1090138461538448</c:v>
                </c:pt>
                <c:pt idx="3068">
                  <c:v>6.4936507692307694</c:v>
                </c:pt>
                <c:pt idx="3069">
                  <c:v>6.9054761538461564</c:v>
                </c:pt>
                <c:pt idx="3070">
                  <c:v>6.9134384615384619</c:v>
                </c:pt>
                <c:pt idx="3071">
                  <c:v>6.9780161538461574</c:v>
                </c:pt>
                <c:pt idx="3072">
                  <c:v>7.1662792307692298</c:v>
                </c:pt>
                <c:pt idx="3073">
                  <c:v>6.6120484615384605</c:v>
                </c:pt>
                <c:pt idx="3074">
                  <c:v>7.3395961538461538</c:v>
                </c:pt>
                <c:pt idx="3075">
                  <c:v>6.786013846153848</c:v>
                </c:pt>
                <c:pt idx="3076">
                  <c:v>7.0516023076923098</c:v>
                </c:pt>
                <c:pt idx="3077">
                  <c:v>6.7289653846153863</c:v>
                </c:pt>
                <c:pt idx="3078">
                  <c:v>7.1557907692307685</c:v>
                </c:pt>
                <c:pt idx="3079">
                  <c:v>6.7408007692307681</c:v>
                </c:pt>
                <c:pt idx="3080">
                  <c:v>6.7858438461538473</c:v>
                </c:pt>
                <c:pt idx="3081">
                  <c:v>7.3185776923076915</c:v>
                </c:pt>
                <c:pt idx="3082">
                  <c:v>6.998044615384619</c:v>
                </c:pt>
                <c:pt idx="3083">
                  <c:v>7.0167930769230784</c:v>
                </c:pt>
                <c:pt idx="3084">
                  <c:v>6.9450884615384618</c:v>
                </c:pt>
                <c:pt idx="3085">
                  <c:v>6.7839407692307709</c:v>
                </c:pt>
                <c:pt idx="3086">
                  <c:v>6.8599830769230765</c:v>
                </c:pt>
                <c:pt idx="3087">
                  <c:v>6.623159230769228</c:v>
                </c:pt>
                <c:pt idx="3088">
                  <c:v>6.7642923076923074</c:v>
                </c:pt>
                <c:pt idx="3089">
                  <c:v>6.8610376923076926</c:v>
                </c:pt>
                <c:pt idx="3090">
                  <c:v>6.9070061538461536</c:v>
                </c:pt>
                <c:pt idx="3091">
                  <c:v>6.8176199999999962</c:v>
                </c:pt>
                <c:pt idx="3092">
                  <c:v>6.9697500000000003</c:v>
                </c:pt>
                <c:pt idx="3093">
                  <c:v>6.9017107692307693</c:v>
                </c:pt>
                <c:pt idx="3094">
                  <c:v>6.9123853846153844</c:v>
                </c:pt>
                <c:pt idx="3095">
                  <c:v>6.9862884615384644</c:v>
                </c:pt>
                <c:pt idx="3096">
                  <c:v>6.9969869230769186</c:v>
                </c:pt>
                <c:pt idx="3097">
                  <c:v>7.0774215384615378</c:v>
                </c:pt>
                <c:pt idx="3098">
                  <c:v>6.8318607692307705</c:v>
                </c:pt>
                <c:pt idx="3099">
                  <c:v>6.897019230769228</c:v>
                </c:pt>
                <c:pt idx="3100">
                  <c:v>6.8415838461538465</c:v>
                </c:pt>
                <c:pt idx="3101">
                  <c:v>6.5390584615384624</c:v>
                </c:pt>
                <c:pt idx="3102">
                  <c:v>6.9163823076923094</c:v>
                </c:pt>
                <c:pt idx="3103">
                  <c:v>6.4399507692307694</c:v>
                </c:pt>
                <c:pt idx="3104">
                  <c:v>7.1577930769230766</c:v>
                </c:pt>
                <c:pt idx="3105">
                  <c:v>7.4003600000000045</c:v>
                </c:pt>
                <c:pt idx="3106">
                  <c:v>7.0540538461538445</c:v>
                </c:pt>
                <c:pt idx="3107">
                  <c:v>6.6305946153846174</c:v>
                </c:pt>
                <c:pt idx="3108">
                  <c:v>6.6501753846153848</c:v>
                </c:pt>
                <c:pt idx="3109">
                  <c:v>6.8122423076923084</c:v>
                </c:pt>
                <c:pt idx="3110">
                  <c:v>6.9976269230769228</c:v>
                </c:pt>
                <c:pt idx="3111">
                  <c:v>6.7138300000000006</c:v>
                </c:pt>
                <c:pt idx="3112">
                  <c:v>6.7966415384615404</c:v>
                </c:pt>
                <c:pt idx="3113">
                  <c:v>7.1341723076923085</c:v>
                </c:pt>
                <c:pt idx="3114">
                  <c:v>7.2597284615384634</c:v>
                </c:pt>
                <c:pt idx="3115">
                  <c:v>7.0786138461538464</c:v>
                </c:pt>
                <c:pt idx="3116">
                  <c:v>6.7615499999999997</c:v>
                </c:pt>
                <c:pt idx="3117">
                  <c:v>6.9594115384615369</c:v>
                </c:pt>
                <c:pt idx="3118">
                  <c:v>6.6562961538461574</c:v>
                </c:pt>
                <c:pt idx="3119">
                  <c:v>7.3984453846153864</c:v>
                </c:pt>
                <c:pt idx="3120">
                  <c:v>7.0590684615384633</c:v>
                </c:pt>
                <c:pt idx="3121">
                  <c:v>6.9499638461538487</c:v>
                </c:pt>
                <c:pt idx="3122">
                  <c:v>7.1076823076923086</c:v>
                </c:pt>
                <c:pt idx="3123">
                  <c:v>6.9849823076923077</c:v>
                </c:pt>
                <c:pt idx="3124">
                  <c:v>6.7127515384615375</c:v>
                </c:pt>
                <c:pt idx="3125">
                  <c:v>6.7895699999999994</c:v>
                </c:pt>
                <c:pt idx="3126">
                  <c:v>6.9351392307692326</c:v>
                </c:pt>
                <c:pt idx="3127">
                  <c:v>6.2818861538461537</c:v>
                </c:pt>
                <c:pt idx="3128">
                  <c:v>6.6080046153846164</c:v>
                </c:pt>
                <c:pt idx="3129">
                  <c:v>7.2089330769230759</c:v>
                </c:pt>
                <c:pt idx="3130">
                  <c:v>7.3523184615384594</c:v>
                </c:pt>
                <c:pt idx="3131">
                  <c:v>7.2252361538461543</c:v>
                </c:pt>
                <c:pt idx="3132">
                  <c:v>6.7725853846153861</c:v>
                </c:pt>
                <c:pt idx="3133">
                  <c:v>7.1237323076923076</c:v>
                </c:pt>
                <c:pt idx="3134">
                  <c:v>6.9026461538461579</c:v>
                </c:pt>
                <c:pt idx="3135">
                  <c:v>6.7740923076923094</c:v>
                </c:pt>
                <c:pt idx="3136">
                  <c:v>6.5690876923076909</c:v>
                </c:pt>
                <c:pt idx="3137">
                  <c:v>6.7977161538461495</c:v>
                </c:pt>
                <c:pt idx="3138">
                  <c:v>7.2194646153846191</c:v>
                </c:pt>
                <c:pt idx="3139">
                  <c:v>6.8475353846153801</c:v>
                </c:pt>
                <c:pt idx="3140">
                  <c:v>7.2151676923076931</c:v>
                </c:pt>
                <c:pt idx="3141">
                  <c:v>6.9761261538461534</c:v>
                </c:pt>
                <c:pt idx="3142">
                  <c:v>6.6992630769230797</c:v>
                </c:pt>
                <c:pt idx="3143">
                  <c:v>7.3793330769230794</c:v>
                </c:pt>
                <c:pt idx="3144">
                  <c:v>6.9955661538461564</c:v>
                </c:pt>
                <c:pt idx="3145">
                  <c:v>6.4761084615384634</c:v>
                </c:pt>
                <c:pt idx="3146">
                  <c:v>6.7968584615384628</c:v>
                </c:pt>
                <c:pt idx="3147">
                  <c:v>6.5698792307692306</c:v>
                </c:pt>
                <c:pt idx="3148">
                  <c:v>6.8644453846153795</c:v>
                </c:pt>
                <c:pt idx="3149">
                  <c:v>6.7484484615384623</c:v>
                </c:pt>
                <c:pt idx="3150">
                  <c:v>6.7047223076923084</c:v>
                </c:pt>
                <c:pt idx="3151">
                  <c:v>7.1229946153846146</c:v>
                </c:pt>
                <c:pt idx="3152">
                  <c:v>7.0744507692307685</c:v>
                </c:pt>
                <c:pt idx="3153">
                  <c:v>6.7374576923076939</c:v>
                </c:pt>
                <c:pt idx="3154">
                  <c:v>7.0362738461538497</c:v>
                </c:pt>
                <c:pt idx="3155">
                  <c:v>6.5633923076923084</c:v>
                </c:pt>
                <c:pt idx="3156">
                  <c:v>6.5412761538461579</c:v>
                </c:pt>
                <c:pt idx="3157">
                  <c:v>6.7548769230769192</c:v>
                </c:pt>
                <c:pt idx="3158">
                  <c:v>7.1354823076923077</c:v>
                </c:pt>
                <c:pt idx="3159">
                  <c:v>6.6867715384615387</c:v>
                </c:pt>
                <c:pt idx="3160">
                  <c:v>6.8420823076923076</c:v>
                </c:pt>
                <c:pt idx="3161">
                  <c:v>6.8631823076923055</c:v>
                </c:pt>
                <c:pt idx="3162">
                  <c:v>7.173453076923078</c:v>
                </c:pt>
                <c:pt idx="3163">
                  <c:v>6.977133076923077</c:v>
                </c:pt>
                <c:pt idx="3164">
                  <c:v>6.6935538461538426</c:v>
                </c:pt>
                <c:pt idx="3165">
                  <c:v>6.8393623076923129</c:v>
                </c:pt>
                <c:pt idx="3166">
                  <c:v>6.5091007692307699</c:v>
                </c:pt>
                <c:pt idx="3167">
                  <c:v>6.6142723076923078</c:v>
                </c:pt>
                <c:pt idx="3168">
                  <c:v>6.8269246153846144</c:v>
                </c:pt>
                <c:pt idx="3169">
                  <c:v>6.7510653846153881</c:v>
                </c:pt>
                <c:pt idx="3170">
                  <c:v>7.005461538461538</c:v>
                </c:pt>
                <c:pt idx="3171">
                  <c:v>6.4953684615384653</c:v>
                </c:pt>
                <c:pt idx="3172">
                  <c:v>6.9339484615384634</c:v>
                </c:pt>
                <c:pt idx="3173">
                  <c:v>7.1213861538461547</c:v>
                </c:pt>
                <c:pt idx="3174">
                  <c:v>6.8518192307692285</c:v>
                </c:pt>
                <c:pt idx="3175">
                  <c:v>6.9852038461538495</c:v>
                </c:pt>
                <c:pt idx="3176">
                  <c:v>6.7340069230769215</c:v>
                </c:pt>
                <c:pt idx="3177">
                  <c:v>6.6792969230769232</c:v>
                </c:pt>
                <c:pt idx="3178">
                  <c:v>6.7683707692307697</c:v>
                </c:pt>
                <c:pt idx="3179">
                  <c:v>6.9234053846153838</c:v>
                </c:pt>
                <c:pt idx="3180">
                  <c:v>7.0189630769230771</c:v>
                </c:pt>
                <c:pt idx="3181">
                  <c:v>7.0564915384615379</c:v>
                </c:pt>
                <c:pt idx="3182">
                  <c:v>7.3675330769230731</c:v>
                </c:pt>
                <c:pt idx="3183">
                  <c:v>7.2656353846153836</c:v>
                </c:pt>
                <c:pt idx="3184">
                  <c:v>6.9512684615384677</c:v>
                </c:pt>
                <c:pt idx="3185">
                  <c:v>6.9437369230769228</c:v>
                </c:pt>
                <c:pt idx="3186">
                  <c:v>7.6923176923076895</c:v>
                </c:pt>
                <c:pt idx="3187">
                  <c:v>7.124883076923072</c:v>
                </c:pt>
                <c:pt idx="3188">
                  <c:v>6.7683053846153864</c:v>
                </c:pt>
                <c:pt idx="3189">
                  <c:v>6.665342307692308</c:v>
                </c:pt>
                <c:pt idx="3190">
                  <c:v>6.6086876923076918</c:v>
                </c:pt>
                <c:pt idx="3191">
                  <c:v>6.9737184615384624</c:v>
                </c:pt>
                <c:pt idx="3192">
                  <c:v>6.8898684615384633</c:v>
                </c:pt>
                <c:pt idx="3193">
                  <c:v>6.7434315384615369</c:v>
                </c:pt>
                <c:pt idx="3194">
                  <c:v>7.0078007692307676</c:v>
                </c:pt>
                <c:pt idx="3195">
                  <c:v>6.5945369230769177</c:v>
                </c:pt>
                <c:pt idx="3196">
                  <c:v>6.9791307692307694</c:v>
                </c:pt>
                <c:pt idx="3197">
                  <c:v>6.7538523076923074</c:v>
                </c:pt>
                <c:pt idx="3198">
                  <c:v>6.9859869230769194</c:v>
                </c:pt>
                <c:pt idx="3199">
                  <c:v>6.9349315384615355</c:v>
                </c:pt>
                <c:pt idx="3200">
                  <c:v>6.7405676923076934</c:v>
                </c:pt>
                <c:pt idx="3201">
                  <c:v>6.7650000000000006</c:v>
                </c:pt>
                <c:pt idx="3202">
                  <c:v>6.90973461538462</c:v>
                </c:pt>
                <c:pt idx="3203">
                  <c:v>6.680143076923077</c:v>
                </c:pt>
                <c:pt idx="3204">
                  <c:v>7.6317784615384614</c:v>
                </c:pt>
                <c:pt idx="3205">
                  <c:v>6.3470838461538435</c:v>
                </c:pt>
                <c:pt idx="3206">
                  <c:v>6.4057607692307714</c:v>
                </c:pt>
                <c:pt idx="3207">
                  <c:v>6.6958476923076926</c:v>
                </c:pt>
                <c:pt idx="3208">
                  <c:v>6.7797415384615416</c:v>
                </c:pt>
                <c:pt idx="3209">
                  <c:v>7.2013876923076934</c:v>
                </c:pt>
                <c:pt idx="3210">
                  <c:v>6.8427507692307685</c:v>
                </c:pt>
                <c:pt idx="3211">
                  <c:v>7.4109730769230771</c:v>
                </c:pt>
                <c:pt idx="3212">
                  <c:v>6.6372976923076914</c:v>
                </c:pt>
                <c:pt idx="3213">
                  <c:v>6.6432369230769215</c:v>
                </c:pt>
                <c:pt idx="3214">
                  <c:v>6.6802146153846174</c:v>
                </c:pt>
                <c:pt idx="3215">
                  <c:v>7.0225969230769181</c:v>
                </c:pt>
                <c:pt idx="3216">
                  <c:v>6.7694669230769229</c:v>
                </c:pt>
                <c:pt idx="3217">
                  <c:v>7.0553138461538465</c:v>
                </c:pt>
                <c:pt idx="3218">
                  <c:v>6.6124699999999974</c:v>
                </c:pt>
                <c:pt idx="3219">
                  <c:v>7.2022976923076962</c:v>
                </c:pt>
                <c:pt idx="3220">
                  <c:v>6.6803123076923079</c:v>
                </c:pt>
                <c:pt idx="3221">
                  <c:v>6.5974923076923071</c:v>
                </c:pt>
                <c:pt idx="3222">
                  <c:v>6.8961561538461549</c:v>
                </c:pt>
                <c:pt idx="3223">
                  <c:v>7.0314684615384664</c:v>
                </c:pt>
                <c:pt idx="3224">
                  <c:v>7.0115684615384612</c:v>
                </c:pt>
                <c:pt idx="3225">
                  <c:v>6.7723446153846201</c:v>
                </c:pt>
                <c:pt idx="3226">
                  <c:v>6.8194099999999995</c:v>
                </c:pt>
                <c:pt idx="3227">
                  <c:v>7.1578992307692273</c:v>
                </c:pt>
                <c:pt idx="3228">
                  <c:v>6.5895207692307691</c:v>
                </c:pt>
                <c:pt idx="3229">
                  <c:v>6.8389115384615353</c:v>
                </c:pt>
                <c:pt idx="3230">
                  <c:v>6.8648776923076884</c:v>
                </c:pt>
                <c:pt idx="3231">
                  <c:v>7.0790761538461533</c:v>
                </c:pt>
                <c:pt idx="3232">
                  <c:v>6.6907084615384615</c:v>
                </c:pt>
                <c:pt idx="3233">
                  <c:v>6.9664507692307698</c:v>
                </c:pt>
                <c:pt idx="3234">
                  <c:v>6.8553876923076915</c:v>
                </c:pt>
                <c:pt idx="3235">
                  <c:v>6.899457692307692</c:v>
                </c:pt>
                <c:pt idx="3236">
                  <c:v>6.8509246153846153</c:v>
                </c:pt>
                <c:pt idx="3237">
                  <c:v>6.7554738461538468</c:v>
                </c:pt>
                <c:pt idx="3238">
                  <c:v>6.8920361538461492</c:v>
                </c:pt>
                <c:pt idx="3239">
                  <c:v>6.6113946153846195</c:v>
                </c:pt>
                <c:pt idx="3240">
                  <c:v>6.9887753846153888</c:v>
                </c:pt>
                <c:pt idx="3241">
                  <c:v>7.164379999999996</c:v>
                </c:pt>
                <c:pt idx="3242">
                  <c:v>7.4910653846153883</c:v>
                </c:pt>
                <c:pt idx="3243">
                  <c:v>7.2878676923076933</c:v>
                </c:pt>
                <c:pt idx="3244">
                  <c:v>7.128117692307689</c:v>
                </c:pt>
                <c:pt idx="3245">
                  <c:v>6.790127692307693</c:v>
                </c:pt>
                <c:pt idx="3246">
                  <c:v>7.2104061538461544</c:v>
                </c:pt>
                <c:pt idx="3247">
                  <c:v>6.9400423076923117</c:v>
                </c:pt>
                <c:pt idx="3248">
                  <c:v>6.8699623076923082</c:v>
                </c:pt>
                <c:pt idx="3249">
                  <c:v>6.9750253846153889</c:v>
                </c:pt>
                <c:pt idx="3250">
                  <c:v>7.0491161538461515</c:v>
                </c:pt>
                <c:pt idx="3251">
                  <c:v>6.8314069230769254</c:v>
                </c:pt>
                <c:pt idx="3252">
                  <c:v>6.820151538461535</c:v>
                </c:pt>
                <c:pt idx="3253">
                  <c:v>7.2236976923076934</c:v>
                </c:pt>
                <c:pt idx="3254">
                  <c:v>7.1800407692307715</c:v>
                </c:pt>
                <c:pt idx="3255">
                  <c:v>7.0539138461538435</c:v>
                </c:pt>
                <c:pt idx="3256">
                  <c:v>6.7509830769230765</c:v>
                </c:pt>
                <c:pt idx="3257">
                  <c:v>6.9280753846153864</c:v>
                </c:pt>
                <c:pt idx="3258">
                  <c:v>6.9165646153846199</c:v>
                </c:pt>
                <c:pt idx="3259">
                  <c:v>7.7308199999999996</c:v>
                </c:pt>
                <c:pt idx="3260">
                  <c:v>7.2955415384615385</c:v>
                </c:pt>
                <c:pt idx="3261">
                  <c:v>6.9927815384615375</c:v>
                </c:pt>
                <c:pt idx="3262">
                  <c:v>6.8179492307692264</c:v>
                </c:pt>
                <c:pt idx="3263">
                  <c:v>7.0950415384615386</c:v>
                </c:pt>
                <c:pt idx="3264">
                  <c:v>7.2377230769230794</c:v>
                </c:pt>
                <c:pt idx="3265">
                  <c:v>6.7693730769230784</c:v>
                </c:pt>
                <c:pt idx="3266">
                  <c:v>7.047015384615384</c:v>
                </c:pt>
                <c:pt idx="3267">
                  <c:v>6.8611523076923087</c:v>
                </c:pt>
                <c:pt idx="3268">
                  <c:v>6.2518815384615385</c:v>
                </c:pt>
                <c:pt idx="3269">
                  <c:v>6.7341715384615375</c:v>
                </c:pt>
                <c:pt idx="3270">
                  <c:v>6.6714123076923064</c:v>
                </c:pt>
                <c:pt idx="3271">
                  <c:v>7.0924730769230786</c:v>
                </c:pt>
                <c:pt idx="3272">
                  <c:v>7.1394630769230805</c:v>
                </c:pt>
                <c:pt idx="3273">
                  <c:v>6.9071538461538466</c:v>
                </c:pt>
                <c:pt idx="3274">
                  <c:v>6.6054407692307695</c:v>
                </c:pt>
                <c:pt idx="3275">
                  <c:v>7.1936876923076918</c:v>
                </c:pt>
                <c:pt idx="3276">
                  <c:v>6.4271976923076917</c:v>
                </c:pt>
                <c:pt idx="3277">
                  <c:v>7.0143838461538444</c:v>
                </c:pt>
                <c:pt idx="3278">
                  <c:v>7.2693207692307693</c:v>
                </c:pt>
                <c:pt idx="3279">
                  <c:v>7.0240915384615352</c:v>
                </c:pt>
                <c:pt idx="3280">
                  <c:v>6.7524615384615378</c:v>
                </c:pt>
                <c:pt idx="3281">
                  <c:v>7.299983076923076</c:v>
                </c:pt>
                <c:pt idx="3282">
                  <c:v>7.6307038461538461</c:v>
                </c:pt>
                <c:pt idx="3283">
                  <c:v>6.954233846153846</c:v>
                </c:pt>
                <c:pt idx="3284">
                  <c:v>7.4097807692307684</c:v>
                </c:pt>
                <c:pt idx="3285">
                  <c:v>7.1257384615384591</c:v>
                </c:pt>
                <c:pt idx="3286">
                  <c:v>6.778987692307691</c:v>
                </c:pt>
                <c:pt idx="3287">
                  <c:v>6.8560761538461543</c:v>
                </c:pt>
                <c:pt idx="3288">
                  <c:v>6.9359438461538474</c:v>
                </c:pt>
                <c:pt idx="3289">
                  <c:v>6.8188207692307685</c:v>
                </c:pt>
                <c:pt idx="3290">
                  <c:v>6.7965407692307691</c:v>
                </c:pt>
                <c:pt idx="3291">
                  <c:v>6.8294615384615378</c:v>
                </c:pt>
                <c:pt idx="3292">
                  <c:v>6.8195676923076922</c:v>
                </c:pt>
                <c:pt idx="3293">
                  <c:v>7.3723984615384612</c:v>
                </c:pt>
                <c:pt idx="3294">
                  <c:v>6.9245730769230756</c:v>
                </c:pt>
                <c:pt idx="3295">
                  <c:v>6.9878000000000009</c:v>
                </c:pt>
                <c:pt idx="3296">
                  <c:v>7.2440223076923074</c:v>
                </c:pt>
                <c:pt idx="3297">
                  <c:v>6.5318292307692314</c:v>
                </c:pt>
                <c:pt idx="3298">
                  <c:v>7.1158776923076905</c:v>
                </c:pt>
                <c:pt idx="3299">
                  <c:v>6.8202707692307687</c:v>
                </c:pt>
                <c:pt idx="3300">
                  <c:v>7.0153515384615375</c:v>
                </c:pt>
                <c:pt idx="3301">
                  <c:v>6.5691215384615385</c:v>
                </c:pt>
                <c:pt idx="3302">
                  <c:v>6.9613223076923116</c:v>
                </c:pt>
                <c:pt idx="3303">
                  <c:v>6.3159607692307675</c:v>
                </c:pt>
                <c:pt idx="3304">
                  <c:v>6.6511699999999996</c:v>
                </c:pt>
                <c:pt idx="3305">
                  <c:v>6.9262730769230805</c:v>
                </c:pt>
                <c:pt idx="3306">
                  <c:v>6.7206107692307695</c:v>
                </c:pt>
                <c:pt idx="3307">
                  <c:v>7.2521499999999985</c:v>
                </c:pt>
                <c:pt idx="3308">
                  <c:v>7.1172669230769241</c:v>
                </c:pt>
                <c:pt idx="3309">
                  <c:v>6.8708430769230784</c:v>
                </c:pt>
                <c:pt idx="3310">
                  <c:v>6.659217692307692</c:v>
                </c:pt>
                <c:pt idx="3311">
                  <c:v>6.522550769230766</c:v>
                </c:pt>
                <c:pt idx="3312">
                  <c:v>7.207114615384616</c:v>
                </c:pt>
                <c:pt idx="3313">
                  <c:v>7.0557884615384605</c:v>
                </c:pt>
                <c:pt idx="3314">
                  <c:v>7.1144515384615339</c:v>
                </c:pt>
                <c:pt idx="3315">
                  <c:v>7.3040492307692295</c:v>
                </c:pt>
                <c:pt idx="3316">
                  <c:v>7.0978746153846153</c:v>
                </c:pt>
                <c:pt idx="3317">
                  <c:v>7.218300769230769</c:v>
                </c:pt>
                <c:pt idx="3318">
                  <c:v>6.7077953846153839</c:v>
                </c:pt>
                <c:pt idx="3319">
                  <c:v>6.9408130769230771</c:v>
                </c:pt>
                <c:pt idx="3320">
                  <c:v>6.9086700000000034</c:v>
                </c:pt>
                <c:pt idx="3321">
                  <c:v>7.3434692307692311</c:v>
                </c:pt>
                <c:pt idx="3322">
                  <c:v>7.0894500000000003</c:v>
                </c:pt>
                <c:pt idx="3323">
                  <c:v>6.7589423076923083</c:v>
                </c:pt>
                <c:pt idx="3324">
                  <c:v>6.6917930769230773</c:v>
                </c:pt>
                <c:pt idx="3325">
                  <c:v>7.1129569230769167</c:v>
                </c:pt>
                <c:pt idx="3326">
                  <c:v>7.2709615384615383</c:v>
                </c:pt>
                <c:pt idx="3327">
                  <c:v>6.9415199999999988</c:v>
                </c:pt>
                <c:pt idx="3328">
                  <c:v>6.6938553846153841</c:v>
                </c:pt>
                <c:pt idx="3329">
                  <c:v>7.3031176923076915</c:v>
                </c:pt>
                <c:pt idx="3330">
                  <c:v>7.2310200000000044</c:v>
                </c:pt>
                <c:pt idx="3331">
                  <c:v>6.78617076923077</c:v>
                </c:pt>
                <c:pt idx="3332">
                  <c:v>7.2776676923076966</c:v>
                </c:pt>
                <c:pt idx="3333">
                  <c:v>7.3266092307692299</c:v>
                </c:pt>
                <c:pt idx="3334">
                  <c:v>7.1099200000000016</c:v>
                </c:pt>
                <c:pt idx="3335">
                  <c:v>7.2907961538461574</c:v>
                </c:pt>
                <c:pt idx="3336">
                  <c:v>6.7899115384615376</c:v>
                </c:pt>
                <c:pt idx="3337">
                  <c:v>7.0668892307692275</c:v>
                </c:pt>
                <c:pt idx="3338">
                  <c:v>7.0347338461538449</c:v>
                </c:pt>
                <c:pt idx="3339">
                  <c:v>7.3798223076923115</c:v>
                </c:pt>
                <c:pt idx="3340">
                  <c:v>7.0835953846153874</c:v>
                </c:pt>
                <c:pt idx="3341">
                  <c:v>6.8621076923076894</c:v>
                </c:pt>
                <c:pt idx="3342">
                  <c:v>6.9580461538461584</c:v>
                </c:pt>
                <c:pt idx="3343">
                  <c:v>6.8853684615384614</c:v>
                </c:pt>
                <c:pt idx="3344">
                  <c:v>7.0148492307692285</c:v>
                </c:pt>
                <c:pt idx="3345">
                  <c:v>6.9429300000000005</c:v>
                </c:pt>
                <c:pt idx="3346">
                  <c:v>6.8344799999999974</c:v>
                </c:pt>
                <c:pt idx="3347">
                  <c:v>6.8720023076923074</c:v>
                </c:pt>
                <c:pt idx="3348">
                  <c:v>6.8081615384615377</c:v>
                </c:pt>
                <c:pt idx="3349">
                  <c:v>7.1450276923076919</c:v>
                </c:pt>
                <c:pt idx="3350">
                  <c:v>6.8663215384615377</c:v>
                </c:pt>
                <c:pt idx="3351">
                  <c:v>7.0716507692307715</c:v>
                </c:pt>
                <c:pt idx="3352">
                  <c:v>6.6876592307692295</c:v>
                </c:pt>
                <c:pt idx="3353">
                  <c:v>7.2029353846153805</c:v>
                </c:pt>
                <c:pt idx="3354">
                  <c:v>6.7019223076923113</c:v>
                </c:pt>
                <c:pt idx="3355">
                  <c:v>7.0266069230769226</c:v>
                </c:pt>
                <c:pt idx="3356">
                  <c:v>6.8529630769230785</c:v>
                </c:pt>
                <c:pt idx="3357">
                  <c:v>7.2655038461538455</c:v>
                </c:pt>
                <c:pt idx="3358">
                  <c:v>6.6953899999999953</c:v>
                </c:pt>
                <c:pt idx="3359">
                  <c:v>6.9408115384615368</c:v>
                </c:pt>
                <c:pt idx="3360">
                  <c:v>7.1497630769230796</c:v>
                </c:pt>
                <c:pt idx="3361">
                  <c:v>6.9953638461538494</c:v>
                </c:pt>
                <c:pt idx="3362">
                  <c:v>6.8546561538461548</c:v>
                </c:pt>
                <c:pt idx="3363">
                  <c:v>6.8303630769230814</c:v>
                </c:pt>
                <c:pt idx="3364">
                  <c:v>6.7907953846153832</c:v>
                </c:pt>
                <c:pt idx="3365">
                  <c:v>6.7317261538461581</c:v>
                </c:pt>
                <c:pt idx="3366">
                  <c:v>6.7084030769230774</c:v>
                </c:pt>
                <c:pt idx="3367">
                  <c:v>6.6087784615384617</c:v>
                </c:pt>
                <c:pt idx="3368">
                  <c:v>7.207732307692309</c:v>
                </c:pt>
                <c:pt idx="3369">
                  <c:v>6.8996838461538452</c:v>
                </c:pt>
                <c:pt idx="3370">
                  <c:v>6.81236</c:v>
                </c:pt>
                <c:pt idx="3371">
                  <c:v>7.1682738461538458</c:v>
                </c:pt>
                <c:pt idx="3372">
                  <c:v>6.5932792307692312</c:v>
                </c:pt>
                <c:pt idx="3373">
                  <c:v>6.734816153846154</c:v>
                </c:pt>
                <c:pt idx="3374">
                  <c:v>6.7977276923076939</c:v>
                </c:pt>
                <c:pt idx="3375">
                  <c:v>6.7661876923076925</c:v>
                </c:pt>
                <c:pt idx="3376">
                  <c:v>7.0550853846153805</c:v>
                </c:pt>
                <c:pt idx="3377">
                  <c:v>6.7531799999999995</c:v>
                </c:pt>
                <c:pt idx="3378">
                  <c:v>7.1975046153846147</c:v>
                </c:pt>
                <c:pt idx="3379">
                  <c:v>6.9844923076923084</c:v>
                </c:pt>
                <c:pt idx="3380">
                  <c:v>6.7105353846153841</c:v>
                </c:pt>
                <c:pt idx="3381">
                  <c:v>6.7192746153846201</c:v>
                </c:pt>
                <c:pt idx="3382">
                  <c:v>6.9383730769230807</c:v>
                </c:pt>
                <c:pt idx="3383">
                  <c:v>7.0170976923076926</c:v>
                </c:pt>
                <c:pt idx="3384">
                  <c:v>7.2710199999999974</c:v>
                </c:pt>
                <c:pt idx="3385">
                  <c:v>7.0343523076923082</c:v>
                </c:pt>
                <c:pt idx="3386">
                  <c:v>7.2496492307692346</c:v>
                </c:pt>
                <c:pt idx="3387">
                  <c:v>6.9598015384615382</c:v>
                </c:pt>
                <c:pt idx="3388">
                  <c:v>6.9182515384615391</c:v>
                </c:pt>
                <c:pt idx="3389">
                  <c:v>6.671153846153846</c:v>
                </c:pt>
                <c:pt idx="3390">
                  <c:v>6.6301407692307688</c:v>
                </c:pt>
                <c:pt idx="3391">
                  <c:v>7.1949076923076891</c:v>
                </c:pt>
                <c:pt idx="3392">
                  <c:v>7.3135907692307685</c:v>
                </c:pt>
                <c:pt idx="3393">
                  <c:v>6.8185176923076893</c:v>
                </c:pt>
                <c:pt idx="3394">
                  <c:v>6.645063846153846</c:v>
                </c:pt>
                <c:pt idx="3395">
                  <c:v>6.8161538461538465</c:v>
                </c:pt>
                <c:pt idx="3396">
                  <c:v>6.8521553846153846</c:v>
                </c:pt>
                <c:pt idx="3397">
                  <c:v>6.5393192307692312</c:v>
                </c:pt>
                <c:pt idx="3398">
                  <c:v>6.5821799999999975</c:v>
                </c:pt>
                <c:pt idx="3399">
                  <c:v>6.9703146153846189</c:v>
                </c:pt>
                <c:pt idx="3400">
                  <c:v>6.8234807692307653</c:v>
                </c:pt>
                <c:pt idx="3401">
                  <c:v>6.6924061538461546</c:v>
                </c:pt>
                <c:pt idx="3402">
                  <c:v>6.7685023076923096</c:v>
                </c:pt>
                <c:pt idx="3403">
                  <c:v>6.7750361538461554</c:v>
                </c:pt>
                <c:pt idx="3404">
                  <c:v>7.1902361538461541</c:v>
                </c:pt>
                <c:pt idx="3405">
                  <c:v>6.9888461538461586</c:v>
                </c:pt>
                <c:pt idx="3406">
                  <c:v>6.9867561538461578</c:v>
                </c:pt>
                <c:pt idx="3407">
                  <c:v>6.9688976923076913</c:v>
                </c:pt>
                <c:pt idx="3408">
                  <c:v>6.8500369230769191</c:v>
                </c:pt>
                <c:pt idx="3409">
                  <c:v>6.9187738461538464</c:v>
                </c:pt>
                <c:pt idx="3410">
                  <c:v>7.0662669230769239</c:v>
                </c:pt>
                <c:pt idx="3411">
                  <c:v>6.6440230769230757</c:v>
                </c:pt>
                <c:pt idx="3412">
                  <c:v>6.9647138461538445</c:v>
                </c:pt>
                <c:pt idx="3413">
                  <c:v>6.6112738461538454</c:v>
                </c:pt>
                <c:pt idx="3414">
                  <c:v>6.8161653846153873</c:v>
                </c:pt>
                <c:pt idx="3415">
                  <c:v>6.8251153846153807</c:v>
                </c:pt>
                <c:pt idx="3416">
                  <c:v>6.8524738461538455</c:v>
                </c:pt>
                <c:pt idx="3417">
                  <c:v>6.5853869230769195</c:v>
                </c:pt>
                <c:pt idx="3418">
                  <c:v>7.2434161538461517</c:v>
                </c:pt>
                <c:pt idx="3419">
                  <c:v>6.9444792307692316</c:v>
                </c:pt>
                <c:pt idx="3420">
                  <c:v>6.5227738461538447</c:v>
                </c:pt>
                <c:pt idx="3421">
                  <c:v>6.8758969230769216</c:v>
                </c:pt>
                <c:pt idx="3422">
                  <c:v>6.6964199999999954</c:v>
                </c:pt>
                <c:pt idx="3423">
                  <c:v>6.7645699999999982</c:v>
                </c:pt>
                <c:pt idx="3424">
                  <c:v>6.7944392307692265</c:v>
                </c:pt>
                <c:pt idx="3425">
                  <c:v>6.6196269230769236</c:v>
                </c:pt>
                <c:pt idx="3426">
                  <c:v>6.9709923076923115</c:v>
                </c:pt>
                <c:pt idx="3427">
                  <c:v>6.626480769230767</c:v>
                </c:pt>
                <c:pt idx="3428">
                  <c:v>6.4689261538461551</c:v>
                </c:pt>
                <c:pt idx="3429">
                  <c:v>6.7575446153846164</c:v>
                </c:pt>
                <c:pt idx="3430">
                  <c:v>6.8686699999999998</c:v>
                </c:pt>
                <c:pt idx="3431">
                  <c:v>6.9201261538461525</c:v>
                </c:pt>
                <c:pt idx="3432">
                  <c:v>6.9434423076923109</c:v>
                </c:pt>
                <c:pt idx="3433">
                  <c:v>7.0874207692307687</c:v>
                </c:pt>
                <c:pt idx="3434">
                  <c:v>6.8259069230769178</c:v>
                </c:pt>
                <c:pt idx="3435">
                  <c:v>6.5686700000000009</c:v>
                </c:pt>
                <c:pt idx="3436">
                  <c:v>6.6905576923076895</c:v>
                </c:pt>
                <c:pt idx="3437">
                  <c:v>6.6499476923076921</c:v>
                </c:pt>
                <c:pt idx="3438">
                  <c:v>7.0514323076923082</c:v>
                </c:pt>
                <c:pt idx="3439">
                  <c:v>6.9331130769230773</c:v>
                </c:pt>
                <c:pt idx="3440">
                  <c:v>7.4280153846153842</c:v>
                </c:pt>
                <c:pt idx="3441">
                  <c:v>7.0553992307692308</c:v>
                </c:pt>
                <c:pt idx="3442">
                  <c:v>6.9045076923076927</c:v>
                </c:pt>
                <c:pt idx="3443">
                  <c:v>6.8924107692307652</c:v>
                </c:pt>
                <c:pt idx="3444">
                  <c:v>6.8184738461538466</c:v>
                </c:pt>
                <c:pt idx="3445">
                  <c:v>6.4536938461538496</c:v>
                </c:pt>
                <c:pt idx="3446">
                  <c:v>7.2441861538461545</c:v>
                </c:pt>
                <c:pt idx="3447">
                  <c:v>6.5249930769230735</c:v>
                </c:pt>
                <c:pt idx="3448">
                  <c:v>6.3808392307692285</c:v>
                </c:pt>
                <c:pt idx="3449">
                  <c:v>7.0285099999999971</c:v>
                </c:pt>
                <c:pt idx="3450">
                  <c:v>7.2553469230769236</c:v>
                </c:pt>
                <c:pt idx="3451">
                  <c:v>7.0517023076923104</c:v>
                </c:pt>
                <c:pt idx="3452">
                  <c:v>6.9937984615384634</c:v>
                </c:pt>
                <c:pt idx="3453">
                  <c:v>6.5016069230769276</c:v>
                </c:pt>
                <c:pt idx="3454">
                  <c:v>7.0413961538461596</c:v>
                </c:pt>
                <c:pt idx="3455">
                  <c:v>6.9617553846153832</c:v>
                </c:pt>
                <c:pt idx="3456">
                  <c:v>6.8961323076923096</c:v>
                </c:pt>
                <c:pt idx="3457">
                  <c:v>6.8644476923076905</c:v>
                </c:pt>
                <c:pt idx="3458">
                  <c:v>7.2146907692307689</c:v>
                </c:pt>
                <c:pt idx="3459">
                  <c:v>7.0994238461538464</c:v>
                </c:pt>
                <c:pt idx="3460">
                  <c:v>7.0166438461538485</c:v>
                </c:pt>
                <c:pt idx="3461">
                  <c:v>6.8242838461538433</c:v>
                </c:pt>
                <c:pt idx="3462">
                  <c:v>7.1480430769230781</c:v>
                </c:pt>
                <c:pt idx="3463">
                  <c:v>6.6938007692307675</c:v>
                </c:pt>
                <c:pt idx="3464">
                  <c:v>7.0364799999999983</c:v>
                </c:pt>
                <c:pt idx="3465">
                  <c:v>7.1846953846153854</c:v>
                </c:pt>
                <c:pt idx="3466">
                  <c:v>6.4325807692307695</c:v>
                </c:pt>
                <c:pt idx="3467">
                  <c:v>6.6145084615384562</c:v>
                </c:pt>
                <c:pt idx="3468">
                  <c:v>6.6355330769230765</c:v>
                </c:pt>
                <c:pt idx="3469">
                  <c:v>6.7910453846153889</c:v>
                </c:pt>
                <c:pt idx="3470">
                  <c:v>6.8129423076923068</c:v>
                </c:pt>
                <c:pt idx="3471">
                  <c:v>7.1608053846153794</c:v>
                </c:pt>
                <c:pt idx="3472">
                  <c:v>6.8720653846153876</c:v>
                </c:pt>
                <c:pt idx="3473">
                  <c:v>6.942499230769231</c:v>
                </c:pt>
                <c:pt idx="3474">
                  <c:v>7.4857807692307707</c:v>
                </c:pt>
                <c:pt idx="3475">
                  <c:v>7.1379369230769161</c:v>
                </c:pt>
                <c:pt idx="3476">
                  <c:v>6.5662030769230784</c:v>
                </c:pt>
                <c:pt idx="3477">
                  <c:v>6.8701692307692301</c:v>
                </c:pt>
                <c:pt idx="3478">
                  <c:v>7.3563738461538453</c:v>
                </c:pt>
                <c:pt idx="3479">
                  <c:v>6.9698999999999991</c:v>
                </c:pt>
                <c:pt idx="3480">
                  <c:v>6.6300169230769193</c:v>
                </c:pt>
                <c:pt idx="3481">
                  <c:v>7.2921992307692296</c:v>
                </c:pt>
                <c:pt idx="3482">
                  <c:v>7.2282199999999985</c:v>
                </c:pt>
                <c:pt idx="3483">
                  <c:v>6.6765115384615346</c:v>
                </c:pt>
                <c:pt idx="3484">
                  <c:v>6.727723076923076</c:v>
                </c:pt>
                <c:pt idx="3485">
                  <c:v>6.8969353846153849</c:v>
                </c:pt>
                <c:pt idx="3486">
                  <c:v>6.4570176923076925</c:v>
                </c:pt>
                <c:pt idx="3487">
                  <c:v>7.2125338461538435</c:v>
                </c:pt>
                <c:pt idx="3488">
                  <c:v>7.0420669230769226</c:v>
                </c:pt>
                <c:pt idx="3489">
                  <c:v>6.815930769230766</c:v>
                </c:pt>
                <c:pt idx="3490">
                  <c:v>6.8588853846153848</c:v>
                </c:pt>
                <c:pt idx="3491">
                  <c:v>6.6364423076923114</c:v>
                </c:pt>
                <c:pt idx="3492">
                  <c:v>7.0245646153846142</c:v>
                </c:pt>
                <c:pt idx="3493">
                  <c:v>6.7377369230769242</c:v>
                </c:pt>
                <c:pt idx="3494">
                  <c:v>6.7807984615384624</c:v>
                </c:pt>
                <c:pt idx="3495">
                  <c:v>6.6749615384615364</c:v>
                </c:pt>
                <c:pt idx="3496">
                  <c:v>7.1420576923076915</c:v>
                </c:pt>
                <c:pt idx="3497">
                  <c:v>6.8965638461538479</c:v>
                </c:pt>
                <c:pt idx="3498">
                  <c:v>6.7913984615384599</c:v>
                </c:pt>
                <c:pt idx="3499">
                  <c:v>6.798866153846153</c:v>
                </c:pt>
                <c:pt idx="3500">
                  <c:v>6.7149330769230726</c:v>
                </c:pt>
                <c:pt idx="3501">
                  <c:v>6.8531646153846184</c:v>
                </c:pt>
                <c:pt idx="3502">
                  <c:v>6.4101384615384607</c:v>
                </c:pt>
                <c:pt idx="3503">
                  <c:v>7.0400338461538459</c:v>
                </c:pt>
                <c:pt idx="3504">
                  <c:v>6.6897392307692307</c:v>
                </c:pt>
                <c:pt idx="3505">
                  <c:v>6.9646953846153838</c:v>
                </c:pt>
                <c:pt idx="3506">
                  <c:v>6.4718646153846242</c:v>
                </c:pt>
                <c:pt idx="3507">
                  <c:v>6.6678661538461546</c:v>
                </c:pt>
                <c:pt idx="3508">
                  <c:v>7.1197169230769202</c:v>
                </c:pt>
                <c:pt idx="3509">
                  <c:v>7.414581538461535</c:v>
                </c:pt>
                <c:pt idx="3510">
                  <c:v>6.5582276923076934</c:v>
                </c:pt>
                <c:pt idx="3511">
                  <c:v>6.5749407692307686</c:v>
                </c:pt>
                <c:pt idx="3512">
                  <c:v>6.747041538461537</c:v>
                </c:pt>
                <c:pt idx="3513">
                  <c:v>7.2095130769230771</c:v>
                </c:pt>
                <c:pt idx="3514">
                  <c:v>6.8316484615384665</c:v>
                </c:pt>
                <c:pt idx="3515">
                  <c:v>7.2303607692307734</c:v>
                </c:pt>
                <c:pt idx="3516">
                  <c:v>6.64827923076923</c:v>
                </c:pt>
                <c:pt idx="3517">
                  <c:v>7.3183023076923082</c:v>
                </c:pt>
                <c:pt idx="3518">
                  <c:v>6.6237430769230761</c:v>
                </c:pt>
                <c:pt idx="3519">
                  <c:v>6.8641023076923036</c:v>
                </c:pt>
                <c:pt idx="3520">
                  <c:v>6.8114069230769205</c:v>
                </c:pt>
                <c:pt idx="3521">
                  <c:v>6.9670815384615343</c:v>
                </c:pt>
                <c:pt idx="3522">
                  <c:v>6.8951599999999962</c:v>
                </c:pt>
                <c:pt idx="3523">
                  <c:v>6.9361369230769254</c:v>
                </c:pt>
                <c:pt idx="3524">
                  <c:v>6.6511438461538468</c:v>
                </c:pt>
                <c:pt idx="3525">
                  <c:v>6.8037446153846206</c:v>
                </c:pt>
                <c:pt idx="3526">
                  <c:v>6.7271761538461545</c:v>
                </c:pt>
                <c:pt idx="3527">
                  <c:v>7.1825038461538409</c:v>
                </c:pt>
                <c:pt idx="3528">
                  <c:v>7.1482338461538451</c:v>
                </c:pt>
                <c:pt idx="3529">
                  <c:v>6.8721015384615365</c:v>
                </c:pt>
                <c:pt idx="3530">
                  <c:v>7.4609469230769205</c:v>
                </c:pt>
                <c:pt idx="3531">
                  <c:v>7.0584869230769192</c:v>
                </c:pt>
                <c:pt idx="3532">
                  <c:v>6.8842653846153876</c:v>
                </c:pt>
                <c:pt idx="3533">
                  <c:v>6.4711130769230794</c:v>
                </c:pt>
                <c:pt idx="3534">
                  <c:v>6.6300638461538464</c:v>
                </c:pt>
                <c:pt idx="3535">
                  <c:v>6.8270646153846153</c:v>
                </c:pt>
                <c:pt idx="3536">
                  <c:v>6.4403323076923105</c:v>
                </c:pt>
                <c:pt idx="3537">
                  <c:v>7.1495507692307685</c:v>
                </c:pt>
                <c:pt idx="3538">
                  <c:v>7.316749230769231</c:v>
                </c:pt>
                <c:pt idx="3539">
                  <c:v>6.89358615384615</c:v>
                </c:pt>
                <c:pt idx="3540">
                  <c:v>6.5445292307692275</c:v>
                </c:pt>
                <c:pt idx="3541">
                  <c:v>7.2107684615384624</c:v>
                </c:pt>
                <c:pt idx="3542">
                  <c:v>6.5017892307692318</c:v>
                </c:pt>
                <c:pt idx="3543">
                  <c:v>6.5690392307692296</c:v>
                </c:pt>
                <c:pt idx="3544">
                  <c:v>6.6151392307692269</c:v>
                </c:pt>
                <c:pt idx="3545">
                  <c:v>6.782317692307692</c:v>
                </c:pt>
                <c:pt idx="3546">
                  <c:v>6.7750523076923104</c:v>
                </c:pt>
                <c:pt idx="3547">
                  <c:v>6.8387784615384613</c:v>
                </c:pt>
                <c:pt idx="3548">
                  <c:v>6.579623076923081</c:v>
                </c:pt>
                <c:pt idx="3549">
                  <c:v>7.0949269230769199</c:v>
                </c:pt>
                <c:pt idx="3550">
                  <c:v>7.1187253846153844</c:v>
                </c:pt>
                <c:pt idx="3551">
                  <c:v>6.6780861538461505</c:v>
                </c:pt>
                <c:pt idx="3552">
                  <c:v>6.6253338461538407</c:v>
                </c:pt>
                <c:pt idx="3553">
                  <c:v>7.4089753846153839</c:v>
                </c:pt>
                <c:pt idx="3554">
                  <c:v>6.8570215384615354</c:v>
                </c:pt>
                <c:pt idx="3555">
                  <c:v>7.0247484615384606</c:v>
                </c:pt>
                <c:pt idx="3556">
                  <c:v>6.9644607692307687</c:v>
                </c:pt>
                <c:pt idx="3557">
                  <c:v>7.0653476923076921</c:v>
                </c:pt>
                <c:pt idx="3558">
                  <c:v>6.9045899999999962</c:v>
                </c:pt>
                <c:pt idx="3559">
                  <c:v>6.7057692307692314</c:v>
                </c:pt>
                <c:pt idx="3560">
                  <c:v>6.8908976923076928</c:v>
                </c:pt>
                <c:pt idx="3561">
                  <c:v>6.9495046153846198</c:v>
                </c:pt>
                <c:pt idx="3562">
                  <c:v>7.1152999999999995</c:v>
                </c:pt>
                <c:pt idx="3563">
                  <c:v>6.9376500000000014</c:v>
                </c:pt>
                <c:pt idx="3564">
                  <c:v>7.0243384615384574</c:v>
                </c:pt>
                <c:pt idx="3565">
                  <c:v>6.6135853846153845</c:v>
                </c:pt>
                <c:pt idx="3566">
                  <c:v>7.2158261538461526</c:v>
                </c:pt>
                <c:pt idx="3567">
                  <c:v>6.9212869230769218</c:v>
                </c:pt>
                <c:pt idx="3568">
                  <c:v>7.4417969230769234</c:v>
                </c:pt>
                <c:pt idx="3569">
                  <c:v>6.9758315384615379</c:v>
                </c:pt>
                <c:pt idx="3570">
                  <c:v>6.7761815384615378</c:v>
                </c:pt>
                <c:pt idx="3571">
                  <c:v>6.6293161538461494</c:v>
                </c:pt>
                <c:pt idx="3572">
                  <c:v>7.0246123076923075</c:v>
                </c:pt>
                <c:pt idx="3573">
                  <c:v>7.0151307692307654</c:v>
                </c:pt>
                <c:pt idx="3574">
                  <c:v>6.8885376923076915</c:v>
                </c:pt>
                <c:pt idx="3575">
                  <c:v>6.8017000000000003</c:v>
                </c:pt>
                <c:pt idx="3576">
                  <c:v>6.7588746153846184</c:v>
                </c:pt>
                <c:pt idx="3577">
                  <c:v>6.3234276923076926</c:v>
                </c:pt>
                <c:pt idx="3578">
                  <c:v>6.6781446153846185</c:v>
                </c:pt>
                <c:pt idx="3579">
                  <c:v>7.0074307692307665</c:v>
                </c:pt>
                <c:pt idx="3580">
                  <c:v>6.9281669230769225</c:v>
                </c:pt>
                <c:pt idx="3581">
                  <c:v>6.6566776923076922</c:v>
                </c:pt>
                <c:pt idx="3582">
                  <c:v>7.0206076923076921</c:v>
                </c:pt>
                <c:pt idx="3583">
                  <c:v>6.8086830769230753</c:v>
                </c:pt>
                <c:pt idx="3584">
                  <c:v>7.3104015384615355</c:v>
                </c:pt>
                <c:pt idx="3585">
                  <c:v>6.6317669230769276</c:v>
                </c:pt>
                <c:pt idx="3586">
                  <c:v>7.0594053846153839</c:v>
                </c:pt>
                <c:pt idx="3587">
                  <c:v>6.4064138461538453</c:v>
                </c:pt>
                <c:pt idx="3588">
                  <c:v>6.4919638461538494</c:v>
                </c:pt>
                <c:pt idx="3589">
                  <c:v>6.7937530769230783</c:v>
                </c:pt>
                <c:pt idx="3590">
                  <c:v>7.0424130769230775</c:v>
                </c:pt>
                <c:pt idx="3591">
                  <c:v>6.6096846153846185</c:v>
                </c:pt>
                <c:pt idx="3592">
                  <c:v>7.0890446153846201</c:v>
                </c:pt>
                <c:pt idx="3593">
                  <c:v>7.2650830769230765</c:v>
                </c:pt>
                <c:pt idx="3594">
                  <c:v>7.0849099999999954</c:v>
                </c:pt>
                <c:pt idx="3595">
                  <c:v>6.9515430769230804</c:v>
                </c:pt>
                <c:pt idx="3596">
                  <c:v>6.7132623076923119</c:v>
                </c:pt>
                <c:pt idx="3597">
                  <c:v>6.826361538461537</c:v>
                </c:pt>
                <c:pt idx="3598">
                  <c:v>6.7575392307692272</c:v>
                </c:pt>
                <c:pt idx="3599">
                  <c:v>6.8676684615384627</c:v>
                </c:pt>
                <c:pt idx="3600">
                  <c:v>6.4145361538461501</c:v>
                </c:pt>
                <c:pt idx="3601">
                  <c:v>6.5611123076923068</c:v>
                </c:pt>
                <c:pt idx="3602">
                  <c:v>6.8161123076923085</c:v>
                </c:pt>
                <c:pt idx="3603">
                  <c:v>7.0471269230769193</c:v>
                </c:pt>
                <c:pt idx="3604">
                  <c:v>6.6712200000000044</c:v>
                </c:pt>
                <c:pt idx="3605">
                  <c:v>7.425613076923077</c:v>
                </c:pt>
                <c:pt idx="3606">
                  <c:v>6.874636923076924</c:v>
                </c:pt>
                <c:pt idx="3607">
                  <c:v>6.919392307692311</c:v>
                </c:pt>
                <c:pt idx="3608">
                  <c:v>6.7402799999999994</c:v>
                </c:pt>
                <c:pt idx="3609">
                  <c:v>7.0896215384615404</c:v>
                </c:pt>
                <c:pt idx="3610">
                  <c:v>6.8586469230769227</c:v>
                </c:pt>
                <c:pt idx="3611">
                  <c:v>6.5517530769230738</c:v>
                </c:pt>
                <c:pt idx="3612">
                  <c:v>6.9101276923076922</c:v>
                </c:pt>
                <c:pt idx="3613">
                  <c:v>6.8941530769230734</c:v>
                </c:pt>
                <c:pt idx="3614">
                  <c:v>7.2482807692307691</c:v>
                </c:pt>
                <c:pt idx="3615">
                  <c:v>6.7659523076923067</c:v>
                </c:pt>
                <c:pt idx="3616">
                  <c:v>7.1329799999999954</c:v>
                </c:pt>
                <c:pt idx="3617">
                  <c:v>7.0214261538461553</c:v>
                </c:pt>
                <c:pt idx="3618">
                  <c:v>6.5940676923076911</c:v>
                </c:pt>
                <c:pt idx="3619">
                  <c:v>6.9178230769230789</c:v>
                </c:pt>
                <c:pt idx="3620">
                  <c:v>6.5519392307692295</c:v>
                </c:pt>
                <c:pt idx="3621">
                  <c:v>7.161213076923076</c:v>
                </c:pt>
                <c:pt idx="3622">
                  <c:v>7.3332292307692324</c:v>
                </c:pt>
                <c:pt idx="3623">
                  <c:v>6.7725153846153843</c:v>
                </c:pt>
                <c:pt idx="3624">
                  <c:v>6.9664999999999999</c:v>
                </c:pt>
                <c:pt idx="3625">
                  <c:v>6.7139799999999985</c:v>
                </c:pt>
                <c:pt idx="3626">
                  <c:v>7.4310915384615424</c:v>
                </c:pt>
                <c:pt idx="3627">
                  <c:v>6.8551830769230735</c:v>
                </c:pt>
                <c:pt idx="3628">
                  <c:v>7.2222676923076934</c:v>
                </c:pt>
                <c:pt idx="3629">
                  <c:v>6.6203607692307695</c:v>
                </c:pt>
                <c:pt idx="3630">
                  <c:v>6.6804423076923083</c:v>
                </c:pt>
                <c:pt idx="3631">
                  <c:v>6.9845076923076919</c:v>
                </c:pt>
                <c:pt idx="3632">
                  <c:v>7.0631699999999995</c:v>
                </c:pt>
                <c:pt idx="3633">
                  <c:v>6.5087923076923104</c:v>
                </c:pt>
                <c:pt idx="3634">
                  <c:v>6.6282992307692297</c:v>
                </c:pt>
                <c:pt idx="3635">
                  <c:v>6.8393553846153834</c:v>
                </c:pt>
                <c:pt idx="3636">
                  <c:v>7.4332953846153913</c:v>
                </c:pt>
                <c:pt idx="3637">
                  <c:v>7.280246153846158</c:v>
                </c:pt>
                <c:pt idx="3638">
                  <c:v>7.0400607692307693</c:v>
                </c:pt>
                <c:pt idx="3639">
                  <c:v>6.7349684615384611</c:v>
                </c:pt>
                <c:pt idx="3640">
                  <c:v>6.9428346153846174</c:v>
                </c:pt>
                <c:pt idx="3641">
                  <c:v>6.6574738461538399</c:v>
                </c:pt>
                <c:pt idx="3642">
                  <c:v>7.1907738461538457</c:v>
                </c:pt>
                <c:pt idx="3643">
                  <c:v>6.5692184615384601</c:v>
                </c:pt>
                <c:pt idx="3644">
                  <c:v>6.9557599999999988</c:v>
                </c:pt>
                <c:pt idx="3645">
                  <c:v>6.8316500000000024</c:v>
                </c:pt>
                <c:pt idx="3646">
                  <c:v>6.8254276923076915</c:v>
                </c:pt>
                <c:pt idx="3647">
                  <c:v>7.1782361538461537</c:v>
                </c:pt>
                <c:pt idx="3648">
                  <c:v>6.5379084615384615</c:v>
                </c:pt>
                <c:pt idx="3649">
                  <c:v>6.9236269230769221</c:v>
                </c:pt>
                <c:pt idx="3650">
                  <c:v>7.4134330769230754</c:v>
                </c:pt>
                <c:pt idx="3651">
                  <c:v>7.0697484615384623</c:v>
                </c:pt>
                <c:pt idx="3652">
                  <c:v>6.7348238461538461</c:v>
                </c:pt>
                <c:pt idx="3653">
                  <c:v>7.0162315384615388</c:v>
                </c:pt>
                <c:pt idx="3654">
                  <c:v>6.5691407692307688</c:v>
                </c:pt>
                <c:pt idx="3655">
                  <c:v>7.0486861538461527</c:v>
                </c:pt>
                <c:pt idx="3656">
                  <c:v>7.2591692307692313</c:v>
                </c:pt>
                <c:pt idx="3657">
                  <c:v>7.0397476923076958</c:v>
                </c:pt>
                <c:pt idx="3658">
                  <c:v>6.8457623076923104</c:v>
                </c:pt>
                <c:pt idx="3659">
                  <c:v>7.4245130769230743</c:v>
                </c:pt>
                <c:pt idx="3660">
                  <c:v>6.771139999999999</c:v>
                </c:pt>
                <c:pt idx="3661">
                  <c:v>7.1077315384615343</c:v>
                </c:pt>
                <c:pt idx="3662">
                  <c:v>7.1847792307692275</c:v>
                </c:pt>
                <c:pt idx="3663">
                  <c:v>6.8800261538461536</c:v>
                </c:pt>
                <c:pt idx="3664">
                  <c:v>7.5583953846153875</c:v>
                </c:pt>
                <c:pt idx="3665">
                  <c:v>7.1012861538461554</c:v>
                </c:pt>
                <c:pt idx="3666">
                  <c:v>6.7112715384615393</c:v>
                </c:pt>
                <c:pt idx="3667">
                  <c:v>6.8429776923076915</c:v>
                </c:pt>
                <c:pt idx="3668">
                  <c:v>6.7034600000000024</c:v>
                </c:pt>
                <c:pt idx="3669">
                  <c:v>6.7762923076923132</c:v>
                </c:pt>
                <c:pt idx="3670">
                  <c:v>6.9662784615384634</c:v>
                </c:pt>
                <c:pt idx="3671">
                  <c:v>7.0702984615384663</c:v>
                </c:pt>
                <c:pt idx="3672">
                  <c:v>6.6729230769230776</c:v>
                </c:pt>
                <c:pt idx="3673">
                  <c:v>7.2520330769230776</c:v>
                </c:pt>
                <c:pt idx="3674">
                  <c:v>7.2619584615384616</c:v>
                </c:pt>
                <c:pt idx="3675">
                  <c:v>6.9007992307692314</c:v>
                </c:pt>
                <c:pt idx="3676">
                  <c:v>6.8589876923076885</c:v>
                </c:pt>
                <c:pt idx="3677">
                  <c:v>6.9185623076923104</c:v>
                </c:pt>
                <c:pt idx="3678">
                  <c:v>6.4190730769230804</c:v>
                </c:pt>
                <c:pt idx="3679">
                  <c:v>7.1069484615384635</c:v>
                </c:pt>
                <c:pt idx="3680">
                  <c:v>6.9506476923076965</c:v>
                </c:pt>
                <c:pt idx="3681">
                  <c:v>6.8018061538461536</c:v>
                </c:pt>
                <c:pt idx="3682">
                  <c:v>6.4922192307692308</c:v>
                </c:pt>
                <c:pt idx="3683">
                  <c:v>6.6885830769230745</c:v>
                </c:pt>
                <c:pt idx="3684">
                  <c:v>7.1950776923076925</c:v>
                </c:pt>
                <c:pt idx="3685">
                  <c:v>7.112495384615384</c:v>
                </c:pt>
                <c:pt idx="3686">
                  <c:v>6.9090746153846201</c:v>
                </c:pt>
                <c:pt idx="3687">
                  <c:v>6.8296138461538476</c:v>
                </c:pt>
                <c:pt idx="3688">
                  <c:v>6.8560553846153836</c:v>
                </c:pt>
                <c:pt idx="3689">
                  <c:v>6.7507738461538462</c:v>
                </c:pt>
                <c:pt idx="3690">
                  <c:v>6.8772515384615369</c:v>
                </c:pt>
                <c:pt idx="3691">
                  <c:v>6.8917823076923082</c:v>
                </c:pt>
                <c:pt idx="3692">
                  <c:v>6.985199230769231</c:v>
                </c:pt>
                <c:pt idx="3693">
                  <c:v>6.9313984615384676</c:v>
                </c:pt>
                <c:pt idx="3694">
                  <c:v>6.8992238461538484</c:v>
                </c:pt>
                <c:pt idx="3695">
                  <c:v>6.7944815384615342</c:v>
                </c:pt>
                <c:pt idx="3696">
                  <c:v>6.7341346153846144</c:v>
                </c:pt>
                <c:pt idx="3697">
                  <c:v>7.0622700000000016</c:v>
                </c:pt>
                <c:pt idx="3698">
                  <c:v>6.4544184615384577</c:v>
                </c:pt>
                <c:pt idx="3699">
                  <c:v>7.2236769230769236</c:v>
                </c:pt>
                <c:pt idx="3700">
                  <c:v>6.6021338461538432</c:v>
                </c:pt>
                <c:pt idx="3701">
                  <c:v>7.0518223076923094</c:v>
                </c:pt>
                <c:pt idx="3702">
                  <c:v>6.8518876923076943</c:v>
                </c:pt>
                <c:pt idx="3703">
                  <c:v>7.106349230769232</c:v>
                </c:pt>
                <c:pt idx="3704">
                  <c:v>6.8783992307692312</c:v>
                </c:pt>
                <c:pt idx="3705">
                  <c:v>6.8093500000000002</c:v>
                </c:pt>
                <c:pt idx="3706">
                  <c:v>7.0432876923076924</c:v>
                </c:pt>
                <c:pt idx="3707">
                  <c:v>6.9509461538461554</c:v>
                </c:pt>
                <c:pt idx="3708">
                  <c:v>6.5594207692307691</c:v>
                </c:pt>
                <c:pt idx="3709">
                  <c:v>6.9069600000000024</c:v>
                </c:pt>
                <c:pt idx="3710">
                  <c:v>7.0174807692307652</c:v>
                </c:pt>
                <c:pt idx="3711">
                  <c:v>6.7585692307692309</c:v>
                </c:pt>
                <c:pt idx="3712">
                  <c:v>7.109960769230768</c:v>
                </c:pt>
                <c:pt idx="3713">
                  <c:v>7.1257938461538455</c:v>
                </c:pt>
                <c:pt idx="3714">
                  <c:v>7.0274830769230734</c:v>
                </c:pt>
                <c:pt idx="3715">
                  <c:v>7.1661046153846151</c:v>
                </c:pt>
                <c:pt idx="3716">
                  <c:v>7.364537692307688</c:v>
                </c:pt>
                <c:pt idx="3717">
                  <c:v>6.5458376923076917</c:v>
                </c:pt>
                <c:pt idx="3718">
                  <c:v>6.4949546153846152</c:v>
                </c:pt>
                <c:pt idx="3719">
                  <c:v>7.7070030769230771</c:v>
                </c:pt>
                <c:pt idx="3720">
                  <c:v>7.0294315384615365</c:v>
                </c:pt>
                <c:pt idx="3721">
                  <c:v>6.9121461538461526</c:v>
                </c:pt>
                <c:pt idx="3722">
                  <c:v>6.5518699999999992</c:v>
                </c:pt>
                <c:pt idx="3723">
                  <c:v>6.3562384615384628</c:v>
                </c:pt>
                <c:pt idx="3724">
                  <c:v>6.9407184615384629</c:v>
                </c:pt>
                <c:pt idx="3725">
                  <c:v>7.4093600000000022</c:v>
                </c:pt>
                <c:pt idx="3726">
                  <c:v>6.6378530769230757</c:v>
                </c:pt>
                <c:pt idx="3727">
                  <c:v>6.6725192307692271</c:v>
                </c:pt>
                <c:pt idx="3728">
                  <c:v>7.2422023076923114</c:v>
                </c:pt>
                <c:pt idx="3729">
                  <c:v>6.6071853846153807</c:v>
                </c:pt>
                <c:pt idx="3730">
                  <c:v>6.8897176923076904</c:v>
                </c:pt>
                <c:pt idx="3731">
                  <c:v>7.0134553846153844</c:v>
                </c:pt>
                <c:pt idx="3732">
                  <c:v>6.8599269230769195</c:v>
                </c:pt>
                <c:pt idx="3733">
                  <c:v>7.0696261538461576</c:v>
                </c:pt>
                <c:pt idx="3734">
                  <c:v>7.2194538461538462</c:v>
                </c:pt>
                <c:pt idx="3735">
                  <c:v>7.3335869230769193</c:v>
                </c:pt>
                <c:pt idx="3736">
                  <c:v>7.1098815384615355</c:v>
                </c:pt>
                <c:pt idx="3737">
                  <c:v>6.7448138461538445</c:v>
                </c:pt>
                <c:pt idx="3738">
                  <c:v>7.0576669230769236</c:v>
                </c:pt>
                <c:pt idx="3739">
                  <c:v>6.6660192307692254</c:v>
                </c:pt>
                <c:pt idx="3740">
                  <c:v>6.7979523076923085</c:v>
                </c:pt>
                <c:pt idx="3741">
                  <c:v>7.3571438461538445</c:v>
                </c:pt>
                <c:pt idx="3742">
                  <c:v>6.3872515384615376</c:v>
                </c:pt>
                <c:pt idx="3743">
                  <c:v>7.1728353846153841</c:v>
                </c:pt>
                <c:pt idx="3744">
                  <c:v>7.3298853846153857</c:v>
                </c:pt>
                <c:pt idx="3745">
                  <c:v>7.2135446153846194</c:v>
                </c:pt>
                <c:pt idx="3746">
                  <c:v>6.7497992307692325</c:v>
                </c:pt>
                <c:pt idx="3747">
                  <c:v>6.6673446153846161</c:v>
                </c:pt>
                <c:pt idx="3748">
                  <c:v>6.8775753846153851</c:v>
                </c:pt>
                <c:pt idx="3749">
                  <c:v>6.8928999999999965</c:v>
                </c:pt>
                <c:pt idx="3750">
                  <c:v>7.2213615384615384</c:v>
                </c:pt>
                <c:pt idx="3751">
                  <c:v>6.8067630769230805</c:v>
                </c:pt>
                <c:pt idx="3752">
                  <c:v>6.6542507692307655</c:v>
                </c:pt>
                <c:pt idx="3753">
                  <c:v>6.6086146153846164</c:v>
                </c:pt>
                <c:pt idx="3754">
                  <c:v>6.8961261538461525</c:v>
                </c:pt>
                <c:pt idx="3755">
                  <c:v>6.7950599999999985</c:v>
                </c:pt>
                <c:pt idx="3756">
                  <c:v>7.0117315384615377</c:v>
                </c:pt>
                <c:pt idx="3757">
                  <c:v>7.4286761538461539</c:v>
                </c:pt>
                <c:pt idx="3758">
                  <c:v>6.7016876923076971</c:v>
                </c:pt>
                <c:pt idx="3759">
                  <c:v>6.7720976923076934</c:v>
                </c:pt>
                <c:pt idx="3760">
                  <c:v>6.9320992307692304</c:v>
                </c:pt>
                <c:pt idx="3761">
                  <c:v>7.2217476923076944</c:v>
                </c:pt>
                <c:pt idx="3762">
                  <c:v>7.2732523076923119</c:v>
                </c:pt>
                <c:pt idx="3763">
                  <c:v>7.1283692307692315</c:v>
                </c:pt>
                <c:pt idx="3764">
                  <c:v>6.7776123076923094</c:v>
                </c:pt>
                <c:pt idx="3765">
                  <c:v>6.8940115384615348</c:v>
                </c:pt>
                <c:pt idx="3766">
                  <c:v>6.9939861538461559</c:v>
                </c:pt>
                <c:pt idx="3767">
                  <c:v>6.83171923076923</c:v>
                </c:pt>
                <c:pt idx="3768">
                  <c:v>6.5206800000000005</c:v>
                </c:pt>
                <c:pt idx="3769">
                  <c:v>7.6570992307692292</c:v>
                </c:pt>
                <c:pt idx="3770">
                  <c:v>6.9864992307692324</c:v>
                </c:pt>
                <c:pt idx="3771">
                  <c:v>6.9204030769230762</c:v>
                </c:pt>
                <c:pt idx="3772">
                  <c:v>7.1128338461538414</c:v>
                </c:pt>
                <c:pt idx="3773">
                  <c:v>6.8030307692307685</c:v>
                </c:pt>
                <c:pt idx="3774">
                  <c:v>6.7133192307692315</c:v>
                </c:pt>
                <c:pt idx="3775">
                  <c:v>6.7975799999999955</c:v>
                </c:pt>
                <c:pt idx="3776">
                  <c:v>6.8640538461538432</c:v>
                </c:pt>
                <c:pt idx="3777">
                  <c:v>7.0743915384615388</c:v>
                </c:pt>
                <c:pt idx="3778">
                  <c:v>7.1355261538461505</c:v>
                </c:pt>
                <c:pt idx="3779">
                  <c:v>7.0478499999999986</c:v>
                </c:pt>
                <c:pt idx="3780">
                  <c:v>6.9050984615384614</c:v>
                </c:pt>
                <c:pt idx="3781">
                  <c:v>6.4900346153846193</c:v>
                </c:pt>
                <c:pt idx="3782">
                  <c:v>6.4927738461538471</c:v>
                </c:pt>
                <c:pt idx="3783">
                  <c:v>6.6977246153846153</c:v>
                </c:pt>
                <c:pt idx="3784">
                  <c:v>7.0173600000000009</c:v>
                </c:pt>
                <c:pt idx="3785">
                  <c:v>6.645768461538462</c:v>
                </c:pt>
                <c:pt idx="3786">
                  <c:v>6.9182700000000024</c:v>
                </c:pt>
                <c:pt idx="3787">
                  <c:v>7.0185215384615365</c:v>
                </c:pt>
                <c:pt idx="3788">
                  <c:v>6.9232038461538474</c:v>
                </c:pt>
                <c:pt idx="3789">
                  <c:v>6.7803815384615387</c:v>
                </c:pt>
                <c:pt idx="3790">
                  <c:v>6.8196153846153864</c:v>
                </c:pt>
                <c:pt idx="3791">
                  <c:v>6.4930969230769238</c:v>
                </c:pt>
                <c:pt idx="3792">
                  <c:v>7.0559076923076907</c:v>
                </c:pt>
                <c:pt idx="3793">
                  <c:v>6.8316692307692337</c:v>
                </c:pt>
                <c:pt idx="3794">
                  <c:v>6.800048461538462</c:v>
                </c:pt>
                <c:pt idx="3795">
                  <c:v>6.6687161538461499</c:v>
                </c:pt>
                <c:pt idx="3796">
                  <c:v>7.0311153846153864</c:v>
                </c:pt>
                <c:pt idx="3797">
                  <c:v>6.8754599999999995</c:v>
                </c:pt>
                <c:pt idx="3798">
                  <c:v>6.9309076923076924</c:v>
                </c:pt>
                <c:pt idx="3799">
                  <c:v>6.9252153846153854</c:v>
                </c:pt>
                <c:pt idx="3800">
                  <c:v>6.7020892307692295</c:v>
                </c:pt>
                <c:pt idx="3801">
                  <c:v>6.9226053846153874</c:v>
                </c:pt>
                <c:pt idx="3802">
                  <c:v>6.8866023076923115</c:v>
                </c:pt>
                <c:pt idx="3803">
                  <c:v>6.7574676923076904</c:v>
                </c:pt>
                <c:pt idx="3804">
                  <c:v>6.3208907692307665</c:v>
                </c:pt>
                <c:pt idx="3805">
                  <c:v>6.9184161538461515</c:v>
                </c:pt>
                <c:pt idx="3806">
                  <c:v>6.7665861538461503</c:v>
                </c:pt>
                <c:pt idx="3807">
                  <c:v>6.7391207692307704</c:v>
                </c:pt>
                <c:pt idx="3808">
                  <c:v>6.7686530769230782</c:v>
                </c:pt>
                <c:pt idx="3809">
                  <c:v>6.8258861538461497</c:v>
                </c:pt>
                <c:pt idx="3810">
                  <c:v>6.7797069230769234</c:v>
                </c:pt>
                <c:pt idx="3811">
                  <c:v>6.9718538461538486</c:v>
                </c:pt>
                <c:pt idx="3812">
                  <c:v>6.8865230769230772</c:v>
                </c:pt>
                <c:pt idx="3813">
                  <c:v>6.8674261538461492</c:v>
                </c:pt>
                <c:pt idx="3814">
                  <c:v>7.1410523076923074</c:v>
                </c:pt>
                <c:pt idx="3815">
                  <c:v>6.9117938461538486</c:v>
                </c:pt>
                <c:pt idx="3816">
                  <c:v>6.8780623076923106</c:v>
                </c:pt>
                <c:pt idx="3817">
                  <c:v>6.906407692307698</c:v>
                </c:pt>
                <c:pt idx="3818">
                  <c:v>7.2638661538461538</c:v>
                </c:pt>
                <c:pt idx="3819">
                  <c:v>6.6264076923076916</c:v>
                </c:pt>
                <c:pt idx="3820">
                  <c:v>6.9817776923076993</c:v>
                </c:pt>
                <c:pt idx="3821">
                  <c:v>6.9156146153846176</c:v>
                </c:pt>
                <c:pt idx="3822">
                  <c:v>6.7242676923076923</c:v>
                </c:pt>
                <c:pt idx="3823">
                  <c:v>6.9450061538461574</c:v>
                </c:pt>
                <c:pt idx="3824">
                  <c:v>6.9269323076923062</c:v>
                </c:pt>
                <c:pt idx="3825">
                  <c:v>7.3493030769230794</c:v>
                </c:pt>
                <c:pt idx="3826">
                  <c:v>7.0193630769230806</c:v>
                </c:pt>
                <c:pt idx="3827">
                  <c:v>6.9575515384615363</c:v>
                </c:pt>
                <c:pt idx="3828">
                  <c:v>6.7420815384615365</c:v>
                </c:pt>
                <c:pt idx="3829">
                  <c:v>6.8073515384615355</c:v>
                </c:pt>
                <c:pt idx="3830">
                  <c:v>6.9206730769230784</c:v>
                </c:pt>
                <c:pt idx="3831">
                  <c:v>7.2617892307692316</c:v>
                </c:pt>
                <c:pt idx="3832">
                  <c:v>6.8142015384615355</c:v>
                </c:pt>
                <c:pt idx="3833">
                  <c:v>6.9772323076923124</c:v>
                </c:pt>
                <c:pt idx="3834">
                  <c:v>6.5069523076923073</c:v>
                </c:pt>
                <c:pt idx="3835">
                  <c:v>6.6734800000000005</c:v>
                </c:pt>
                <c:pt idx="3836">
                  <c:v>6.8274469230769199</c:v>
                </c:pt>
                <c:pt idx="3837">
                  <c:v>6.77559076923077</c:v>
                </c:pt>
                <c:pt idx="3838">
                  <c:v>6.6789338461538446</c:v>
                </c:pt>
                <c:pt idx="3839">
                  <c:v>7.0732138461538474</c:v>
                </c:pt>
                <c:pt idx="3840">
                  <c:v>6.8447253846153862</c:v>
                </c:pt>
                <c:pt idx="3841">
                  <c:v>6.896836153846154</c:v>
                </c:pt>
                <c:pt idx="3842">
                  <c:v>6.8151876923076884</c:v>
                </c:pt>
                <c:pt idx="3843">
                  <c:v>6.7834823076923083</c:v>
                </c:pt>
                <c:pt idx="3844">
                  <c:v>6.9334876923076934</c:v>
                </c:pt>
                <c:pt idx="3845">
                  <c:v>7.2083553846153894</c:v>
                </c:pt>
                <c:pt idx="3846">
                  <c:v>6.7485953846153839</c:v>
                </c:pt>
                <c:pt idx="3847">
                  <c:v>6.7111753846153874</c:v>
                </c:pt>
                <c:pt idx="3848">
                  <c:v>7.3072192307692285</c:v>
                </c:pt>
                <c:pt idx="3849">
                  <c:v>6.747061538461538</c:v>
                </c:pt>
                <c:pt idx="3850">
                  <c:v>6.9638684615384614</c:v>
                </c:pt>
                <c:pt idx="3851">
                  <c:v>7.0676646153846185</c:v>
                </c:pt>
                <c:pt idx="3852">
                  <c:v>6.7223799999999985</c:v>
                </c:pt>
                <c:pt idx="3853">
                  <c:v>6.79725</c:v>
                </c:pt>
                <c:pt idx="3854">
                  <c:v>7.2501476923076922</c:v>
                </c:pt>
                <c:pt idx="3855">
                  <c:v>7.2527953846153839</c:v>
                </c:pt>
                <c:pt idx="3856">
                  <c:v>6.9092146153846219</c:v>
                </c:pt>
                <c:pt idx="3857">
                  <c:v>7.0614692307692319</c:v>
                </c:pt>
                <c:pt idx="3858">
                  <c:v>6.7667569230769216</c:v>
                </c:pt>
                <c:pt idx="3859">
                  <c:v>7.3303553846153839</c:v>
                </c:pt>
                <c:pt idx="3860">
                  <c:v>6.7430223076923115</c:v>
                </c:pt>
                <c:pt idx="3861">
                  <c:v>7.2114899999999995</c:v>
                </c:pt>
                <c:pt idx="3862">
                  <c:v>7.1146776923076915</c:v>
                </c:pt>
                <c:pt idx="3863">
                  <c:v>6.7472538461538454</c:v>
                </c:pt>
                <c:pt idx="3864">
                  <c:v>6.7827076923076923</c:v>
                </c:pt>
                <c:pt idx="3865">
                  <c:v>6.5834161538461515</c:v>
                </c:pt>
                <c:pt idx="3866">
                  <c:v>7.1998130769230766</c:v>
                </c:pt>
                <c:pt idx="3867">
                  <c:v>6.6899230769230789</c:v>
                </c:pt>
                <c:pt idx="3868">
                  <c:v>7.0610884615384615</c:v>
                </c:pt>
                <c:pt idx="3869">
                  <c:v>7.0347969230769225</c:v>
                </c:pt>
                <c:pt idx="3870">
                  <c:v>6.7591561538461544</c:v>
                </c:pt>
                <c:pt idx="3871">
                  <c:v>7.4606546153846205</c:v>
                </c:pt>
                <c:pt idx="3872">
                  <c:v>6.3628792307692263</c:v>
                </c:pt>
                <c:pt idx="3873">
                  <c:v>7.1329792307692275</c:v>
                </c:pt>
                <c:pt idx="3874">
                  <c:v>6.9920476923076924</c:v>
                </c:pt>
                <c:pt idx="3875">
                  <c:v>6.5745592307692275</c:v>
                </c:pt>
                <c:pt idx="3876">
                  <c:v>6.7108692307692301</c:v>
                </c:pt>
                <c:pt idx="3877">
                  <c:v>6.7971823076923075</c:v>
                </c:pt>
                <c:pt idx="3878">
                  <c:v>6.879586923076924</c:v>
                </c:pt>
                <c:pt idx="3879">
                  <c:v>7.1643830769230732</c:v>
                </c:pt>
                <c:pt idx="3880">
                  <c:v>6.5681538461538445</c:v>
                </c:pt>
                <c:pt idx="3881">
                  <c:v>6.8994115384615355</c:v>
                </c:pt>
                <c:pt idx="3882">
                  <c:v>7.2242653846153839</c:v>
                </c:pt>
                <c:pt idx="3883">
                  <c:v>7.0068776923076923</c:v>
                </c:pt>
                <c:pt idx="3884">
                  <c:v>6.7484569230769225</c:v>
                </c:pt>
                <c:pt idx="3885">
                  <c:v>6.7131192307692285</c:v>
                </c:pt>
                <c:pt idx="3886">
                  <c:v>7.0726261538461577</c:v>
                </c:pt>
                <c:pt idx="3887">
                  <c:v>6.7231061538461541</c:v>
                </c:pt>
                <c:pt idx="3888">
                  <c:v>6.823723846153845</c:v>
                </c:pt>
                <c:pt idx="3889">
                  <c:v>6.8792823076923115</c:v>
                </c:pt>
                <c:pt idx="3890">
                  <c:v>6.5468815384615375</c:v>
                </c:pt>
                <c:pt idx="3891">
                  <c:v>7.2939476923076922</c:v>
                </c:pt>
                <c:pt idx="3892">
                  <c:v>6.7544792307692285</c:v>
                </c:pt>
                <c:pt idx="3893">
                  <c:v>7.0297069230769225</c:v>
                </c:pt>
                <c:pt idx="3894">
                  <c:v>7.49005923076923</c:v>
                </c:pt>
                <c:pt idx="3895">
                  <c:v>6.7900899999999975</c:v>
                </c:pt>
                <c:pt idx="3896">
                  <c:v>6.6753553846153864</c:v>
                </c:pt>
                <c:pt idx="3897">
                  <c:v>6.9196369230769239</c:v>
                </c:pt>
                <c:pt idx="3898">
                  <c:v>7.0539107692307654</c:v>
                </c:pt>
                <c:pt idx="3899">
                  <c:v>7.4389584615384621</c:v>
                </c:pt>
                <c:pt idx="3900">
                  <c:v>6.7467400000000053</c:v>
                </c:pt>
                <c:pt idx="3901">
                  <c:v>6.7303730769230805</c:v>
                </c:pt>
                <c:pt idx="3902">
                  <c:v>6.5621130769230733</c:v>
                </c:pt>
                <c:pt idx="3903">
                  <c:v>6.651542307692309</c:v>
                </c:pt>
                <c:pt idx="3904">
                  <c:v>7.0669107692307662</c:v>
                </c:pt>
                <c:pt idx="3905">
                  <c:v>6.7109061538461505</c:v>
                </c:pt>
                <c:pt idx="3906">
                  <c:v>6.7397846153846199</c:v>
                </c:pt>
                <c:pt idx="3907">
                  <c:v>7.6096084615384614</c:v>
                </c:pt>
                <c:pt idx="3908">
                  <c:v>6.5599669230769226</c:v>
                </c:pt>
                <c:pt idx="3909">
                  <c:v>6.833483846153845</c:v>
                </c:pt>
                <c:pt idx="3910">
                  <c:v>7.060919230769227</c:v>
                </c:pt>
                <c:pt idx="3911">
                  <c:v>6.7576992307692318</c:v>
                </c:pt>
                <c:pt idx="3912">
                  <c:v>6.9370815384615385</c:v>
                </c:pt>
                <c:pt idx="3913">
                  <c:v>6.8382184615384602</c:v>
                </c:pt>
                <c:pt idx="3914">
                  <c:v>6.6417153846153854</c:v>
                </c:pt>
                <c:pt idx="3915">
                  <c:v>6.8967423076923104</c:v>
                </c:pt>
                <c:pt idx="3916">
                  <c:v>6.8072246153846176</c:v>
                </c:pt>
                <c:pt idx="3917">
                  <c:v>6.8328484615384619</c:v>
                </c:pt>
                <c:pt idx="3918">
                  <c:v>6.9994446153846201</c:v>
                </c:pt>
                <c:pt idx="3919">
                  <c:v>6.7856915384615384</c:v>
                </c:pt>
                <c:pt idx="3920">
                  <c:v>6.8050246153846174</c:v>
                </c:pt>
                <c:pt idx="3921">
                  <c:v>6.735076153846153</c:v>
                </c:pt>
                <c:pt idx="3922">
                  <c:v>6.8759853846153849</c:v>
                </c:pt>
                <c:pt idx="3923">
                  <c:v>6.7262546153846205</c:v>
                </c:pt>
                <c:pt idx="3924">
                  <c:v>6.9545076923076943</c:v>
                </c:pt>
                <c:pt idx="3925">
                  <c:v>6.7485715384615386</c:v>
                </c:pt>
                <c:pt idx="3926">
                  <c:v>6.7611423076923094</c:v>
                </c:pt>
                <c:pt idx="3927">
                  <c:v>6.9956392307692301</c:v>
                </c:pt>
                <c:pt idx="3928">
                  <c:v>6.909113846153847</c:v>
                </c:pt>
                <c:pt idx="3929">
                  <c:v>6.8487799999999996</c:v>
                </c:pt>
                <c:pt idx="3930">
                  <c:v>6.9324707692307701</c:v>
                </c:pt>
                <c:pt idx="3931">
                  <c:v>7.4692707692307714</c:v>
                </c:pt>
                <c:pt idx="3932">
                  <c:v>6.7839246153846195</c:v>
                </c:pt>
                <c:pt idx="3933">
                  <c:v>6.5249492307692281</c:v>
                </c:pt>
                <c:pt idx="3934">
                  <c:v>7.215569230769229</c:v>
                </c:pt>
                <c:pt idx="3935">
                  <c:v>6.8652623076923094</c:v>
                </c:pt>
                <c:pt idx="3936">
                  <c:v>6.6327523076923081</c:v>
                </c:pt>
                <c:pt idx="3937">
                  <c:v>6.9632200000000024</c:v>
                </c:pt>
                <c:pt idx="3938">
                  <c:v>6.7083423076923108</c:v>
                </c:pt>
                <c:pt idx="3939">
                  <c:v>6.9947223076923084</c:v>
                </c:pt>
                <c:pt idx="3940">
                  <c:v>6.8599699999999997</c:v>
                </c:pt>
                <c:pt idx="3941">
                  <c:v>6.6855123076923055</c:v>
                </c:pt>
                <c:pt idx="3942">
                  <c:v>6.9073976923076934</c:v>
                </c:pt>
                <c:pt idx="3943">
                  <c:v>7.2161046153846184</c:v>
                </c:pt>
                <c:pt idx="3944">
                  <c:v>6.7349715384615365</c:v>
                </c:pt>
                <c:pt idx="3945">
                  <c:v>6.6316215384615393</c:v>
                </c:pt>
                <c:pt idx="3946">
                  <c:v>6.9788599999999983</c:v>
                </c:pt>
                <c:pt idx="3947">
                  <c:v>6.7483584615384604</c:v>
                </c:pt>
                <c:pt idx="3948">
                  <c:v>6.9695923076923094</c:v>
                </c:pt>
                <c:pt idx="3949">
                  <c:v>7.1028492307692295</c:v>
                </c:pt>
                <c:pt idx="3950">
                  <c:v>7.0122830769230751</c:v>
                </c:pt>
                <c:pt idx="3951">
                  <c:v>7.3778330769230767</c:v>
                </c:pt>
                <c:pt idx="3952">
                  <c:v>7.4000284615384624</c:v>
                </c:pt>
                <c:pt idx="3953">
                  <c:v>6.9513807692307683</c:v>
                </c:pt>
                <c:pt idx="3954">
                  <c:v>6.8809053846153843</c:v>
                </c:pt>
                <c:pt idx="3955">
                  <c:v>6.4996892307692313</c:v>
                </c:pt>
                <c:pt idx="3956">
                  <c:v>7.0318476923076947</c:v>
                </c:pt>
                <c:pt idx="3957">
                  <c:v>6.9407169230769235</c:v>
                </c:pt>
                <c:pt idx="3958">
                  <c:v>7.0799669230769204</c:v>
                </c:pt>
                <c:pt idx="3959">
                  <c:v>6.8711761538461564</c:v>
                </c:pt>
                <c:pt idx="3960">
                  <c:v>7.0887815384615385</c:v>
                </c:pt>
                <c:pt idx="3961">
                  <c:v>6.850312307692306</c:v>
                </c:pt>
                <c:pt idx="3962">
                  <c:v>6.5675430769230765</c:v>
                </c:pt>
                <c:pt idx="3963">
                  <c:v>6.9304284615384661</c:v>
                </c:pt>
                <c:pt idx="3964">
                  <c:v>6.9612615384615424</c:v>
                </c:pt>
                <c:pt idx="3965">
                  <c:v>6.4359207692307701</c:v>
                </c:pt>
                <c:pt idx="3966">
                  <c:v>6.8338023076923093</c:v>
                </c:pt>
                <c:pt idx="3967">
                  <c:v>6.9370746153846188</c:v>
                </c:pt>
                <c:pt idx="3968">
                  <c:v>6.9162230769230799</c:v>
                </c:pt>
                <c:pt idx="3969">
                  <c:v>7.0554900000000007</c:v>
                </c:pt>
                <c:pt idx="3970">
                  <c:v>7.0379415384615376</c:v>
                </c:pt>
                <c:pt idx="3971">
                  <c:v>6.7504615384615381</c:v>
                </c:pt>
                <c:pt idx="3972">
                  <c:v>6.9380176923076924</c:v>
                </c:pt>
                <c:pt idx="3973">
                  <c:v>6.590922307692308</c:v>
                </c:pt>
                <c:pt idx="3974">
                  <c:v>7.0168223076923084</c:v>
                </c:pt>
                <c:pt idx="3975">
                  <c:v>6.7240799999999972</c:v>
                </c:pt>
                <c:pt idx="3976">
                  <c:v>6.6406084615384628</c:v>
                </c:pt>
                <c:pt idx="3977">
                  <c:v>7.743858461538462</c:v>
                </c:pt>
                <c:pt idx="3978">
                  <c:v>6.8144592307692262</c:v>
                </c:pt>
                <c:pt idx="3979">
                  <c:v>6.7522030769230774</c:v>
                </c:pt>
                <c:pt idx="3980">
                  <c:v>6.9833946153846238</c:v>
                </c:pt>
                <c:pt idx="3981">
                  <c:v>6.8175230769230755</c:v>
                </c:pt>
                <c:pt idx="3982">
                  <c:v>7.0373238461538454</c:v>
                </c:pt>
                <c:pt idx="3983">
                  <c:v>6.9428984615384621</c:v>
                </c:pt>
                <c:pt idx="3984">
                  <c:v>6.7597200000000024</c:v>
                </c:pt>
                <c:pt idx="3985">
                  <c:v>6.8401361538461485</c:v>
                </c:pt>
                <c:pt idx="3986">
                  <c:v>6.9378730769230774</c:v>
                </c:pt>
                <c:pt idx="3987">
                  <c:v>6.8654176923076884</c:v>
                </c:pt>
                <c:pt idx="3988">
                  <c:v>7.2078684615384621</c:v>
                </c:pt>
                <c:pt idx="3989">
                  <c:v>6.9580107692307678</c:v>
                </c:pt>
                <c:pt idx="3990">
                  <c:v>7.0064461538461584</c:v>
                </c:pt>
                <c:pt idx="3991">
                  <c:v>6.9608984615384619</c:v>
                </c:pt>
                <c:pt idx="3992">
                  <c:v>7.4008992307692312</c:v>
                </c:pt>
                <c:pt idx="3993">
                  <c:v>6.7163407692307704</c:v>
                </c:pt>
                <c:pt idx="3994">
                  <c:v>6.9400969230769229</c:v>
                </c:pt>
                <c:pt idx="3995">
                  <c:v>7.0380530769230774</c:v>
                </c:pt>
                <c:pt idx="3996">
                  <c:v>6.763511538461537</c:v>
                </c:pt>
                <c:pt idx="3997">
                  <c:v>6.7553207692307691</c:v>
                </c:pt>
                <c:pt idx="3998">
                  <c:v>6.6928276923076915</c:v>
                </c:pt>
                <c:pt idx="3999">
                  <c:v>6.8375799999999956</c:v>
                </c:pt>
                <c:pt idx="4000">
                  <c:v>7.0791100000000009</c:v>
                </c:pt>
                <c:pt idx="4001">
                  <c:v>6.7691676923076933</c:v>
                </c:pt>
                <c:pt idx="4002">
                  <c:v>6.6892661538461571</c:v>
                </c:pt>
                <c:pt idx="4003">
                  <c:v>6.6166384615384626</c:v>
                </c:pt>
                <c:pt idx="4004">
                  <c:v>6.6184946153846154</c:v>
                </c:pt>
                <c:pt idx="4005">
                  <c:v>7.2981269230769215</c:v>
                </c:pt>
                <c:pt idx="4006">
                  <c:v>6.9806261538461563</c:v>
                </c:pt>
                <c:pt idx="4007">
                  <c:v>6.755115384615384</c:v>
                </c:pt>
                <c:pt idx="4008">
                  <c:v>7.1209207692307652</c:v>
                </c:pt>
                <c:pt idx="4009">
                  <c:v>6.8831669230769226</c:v>
                </c:pt>
                <c:pt idx="4010">
                  <c:v>6.6633438461538486</c:v>
                </c:pt>
                <c:pt idx="4011">
                  <c:v>7.3624146153846146</c:v>
                </c:pt>
                <c:pt idx="4012">
                  <c:v>7.4184869230769186</c:v>
                </c:pt>
                <c:pt idx="4013">
                  <c:v>7.1275130769230701</c:v>
                </c:pt>
                <c:pt idx="4014">
                  <c:v>7.3046369230769175</c:v>
                </c:pt>
                <c:pt idx="4015">
                  <c:v>6.84086923076923</c:v>
                </c:pt>
                <c:pt idx="4016">
                  <c:v>6.6853084615384626</c:v>
                </c:pt>
                <c:pt idx="4017">
                  <c:v>7.0194030769230764</c:v>
                </c:pt>
                <c:pt idx="4018">
                  <c:v>7.0059799999999965</c:v>
                </c:pt>
                <c:pt idx="4019">
                  <c:v>6.7535830769230785</c:v>
                </c:pt>
                <c:pt idx="4020">
                  <c:v>6.8023830769230766</c:v>
                </c:pt>
                <c:pt idx="4021">
                  <c:v>6.6385399999999963</c:v>
                </c:pt>
                <c:pt idx="4022">
                  <c:v>6.8022107692307685</c:v>
                </c:pt>
                <c:pt idx="4023">
                  <c:v>6.9992899999999993</c:v>
                </c:pt>
                <c:pt idx="4024">
                  <c:v>7.4033246153846202</c:v>
                </c:pt>
                <c:pt idx="4025">
                  <c:v>7.0495500000000009</c:v>
                </c:pt>
                <c:pt idx="4026">
                  <c:v>7.0561815384615354</c:v>
                </c:pt>
                <c:pt idx="4027">
                  <c:v>6.9967930769230815</c:v>
                </c:pt>
                <c:pt idx="4028">
                  <c:v>6.61991615384615</c:v>
                </c:pt>
                <c:pt idx="4029">
                  <c:v>7.0209823076923055</c:v>
                </c:pt>
                <c:pt idx="4030">
                  <c:v>7.1356184615384626</c:v>
                </c:pt>
                <c:pt idx="4031">
                  <c:v>6.8347961538461552</c:v>
                </c:pt>
                <c:pt idx="4032">
                  <c:v>6.5794884615384612</c:v>
                </c:pt>
                <c:pt idx="4033">
                  <c:v>7.0278723076923075</c:v>
                </c:pt>
                <c:pt idx="4034">
                  <c:v>6.6589092307692281</c:v>
                </c:pt>
                <c:pt idx="4035">
                  <c:v>6.8963884615384607</c:v>
                </c:pt>
                <c:pt idx="4036">
                  <c:v>6.9685784615384616</c:v>
                </c:pt>
                <c:pt idx="4037">
                  <c:v>6.8694146153846143</c:v>
                </c:pt>
                <c:pt idx="4038">
                  <c:v>6.8370999999999995</c:v>
                </c:pt>
                <c:pt idx="4039">
                  <c:v>6.7648323076923065</c:v>
                </c:pt>
                <c:pt idx="4040">
                  <c:v>6.6641761538461477</c:v>
                </c:pt>
                <c:pt idx="4041">
                  <c:v>6.5445630769230769</c:v>
                </c:pt>
                <c:pt idx="4042">
                  <c:v>7.0151753846153815</c:v>
                </c:pt>
                <c:pt idx="4043">
                  <c:v>7.6935061538461502</c:v>
                </c:pt>
                <c:pt idx="4044">
                  <c:v>6.6770599999999956</c:v>
                </c:pt>
                <c:pt idx="4045">
                  <c:v>7.0266915384615389</c:v>
                </c:pt>
                <c:pt idx="4046">
                  <c:v>7.2973484615384612</c:v>
                </c:pt>
                <c:pt idx="4047">
                  <c:v>6.9344661538461576</c:v>
                </c:pt>
                <c:pt idx="4048">
                  <c:v>6.9220384615384605</c:v>
                </c:pt>
                <c:pt idx="4049">
                  <c:v>6.824882307692306</c:v>
                </c:pt>
                <c:pt idx="4050">
                  <c:v>7.3368376923076921</c:v>
                </c:pt>
                <c:pt idx="4051">
                  <c:v>6.8372307692307697</c:v>
                </c:pt>
                <c:pt idx="4052">
                  <c:v>7.0405615384615379</c:v>
                </c:pt>
                <c:pt idx="4053">
                  <c:v>6.571089999999999</c:v>
                </c:pt>
                <c:pt idx="4054">
                  <c:v>6.8611230769230778</c:v>
                </c:pt>
                <c:pt idx="4055">
                  <c:v>7.1258838461538403</c:v>
                </c:pt>
                <c:pt idx="4056">
                  <c:v>6.6484953846153854</c:v>
                </c:pt>
                <c:pt idx="4057">
                  <c:v>6.4725607692307694</c:v>
                </c:pt>
                <c:pt idx="4058">
                  <c:v>6.9667938461538474</c:v>
                </c:pt>
                <c:pt idx="4059">
                  <c:v>7.0641546153846155</c:v>
                </c:pt>
                <c:pt idx="4060">
                  <c:v>7.1481415384615365</c:v>
                </c:pt>
                <c:pt idx="4061">
                  <c:v>6.7399861538461554</c:v>
                </c:pt>
                <c:pt idx="4062">
                  <c:v>6.9206476923076972</c:v>
                </c:pt>
                <c:pt idx="4063">
                  <c:v>6.816790769230769</c:v>
                </c:pt>
                <c:pt idx="4064">
                  <c:v>7.157117692307688</c:v>
                </c:pt>
                <c:pt idx="4065">
                  <c:v>7.1067253846153839</c:v>
                </c:pt>
                <c:pt idx="4066">
                  <c:v>6.7412469230769272</c:v>
                </c:pt>
                <c:pt idx="4067">
                  <c:v>6.7551400000000008</c:v>
                </c:pt>
                <c:pt idx="4068">
                  <c:v>6.3487884615384615</c:v>
                </c:pt>
                <c:pt idx="4069">
                  <c:v>6.6830130769230767</c:v>
                </c:pt>
                <c:pt idx="4070">
                  <c:v>7.0301876923076918</c:v>
                </c:pt>
                <c:pt idx="4071">
                  <c:v>6.9597469230769224</c:v>
                </c:pt>
                <c:pt idx="4072">
                  <c:v>6.9720884615384611</c:v>
                </c:pt>
                <c:pt idx="4073">
                  <c:v>6.7062246153846221</c:v>
                </c:pt>
                <c:pt idx="4074">
                  <c:v>6.5582138461538468</c:v>
                </c:pt>
                <c:pt idx="4075">
                  <c:v>6.8923192307692274</c:v>
                </c:pt>
                <c:pt idx="4076">
                  <c:v>6.5639023076923078</c:v>
                </c:pt>
                <c:pt idx="4077">
                  <c:v>7.4368646153846232</c:v>
                </c:pt>
                <c:pt idx="4078">
                  <c:v>6.4586007692307694</c:v>
                </c:pt>
                <c:pt idx="4079">
                  <c:v>6.9903323076923094</c:v>
                </c:pt>
                <c:pt idx="4080">
                  <c:v>6.8808907692307706</c:v>
                </c:pt>
                <c:pt idx="4081">
                  <c:v>6.4925099999999976</c:v>
                </c:pt>
                <c:pt idx="4082">
                  <c:v>6.9883800000000011</c:v>
                </c:pt>
                <c:pt idx="4083">
                  <c:v>6.5421569230769174</c:v>
                </c:pt>
                <c:pt idx="4084">
                  <c:v>7.1069946153846137</c:v>
                </c:pt>
                <c:pt idx="4085">
                  <c:v>6.6913807692307676</c:v>
                </c:pt>
                <c:pt idx="4086">
                  <c:v>6.6187815384615361</c:v>
                </c:pt>
                <c:pt idx="4087">
                  <c:v>6.6530007692307676</c:v>
                </c:pt>
                <c:pt idx="4088">
                  <c:v>6.2831561538461544</c:v>
                </c:pt>
                <c:pt idx="4089">
                  <c:v>6.3725746153846154</c:v>
                </c:pt>
                <c:pt idx="4090">
                  <c:v>6.9440523076923082</c:v>
                </c:pt>
                <c:pt idx="4091">
                  <c:v>7.116332307692308</c:v>
                </c:pt>
                <c:pt idx="4092">
                  <c:v>6.9408169230769241</c:v>
                </c:pt>
                <c:pt idx="4093">
                  <c:v>7.4854546153846186</c:v>
                </c:pt>
                <c:pt idx="4094">
                  <c:v>6.5635469230769194</c:v>
                </c:pt>
                <c:pt idx="4095">
                  <c:v>6.7768500000000014</c:v>
                </c:pt>
                <c:pt idx="4096">
                  <c:v>6.9480692307692324</c:v>
                </c:pt>
                <c:pt idx="4097">
                  <c:v>6.6361838461538456</c:v>
                </c:pt>
                <c:pt idx="4098">
                  <c:v>6.7148946153846163</c:v>
                </c:pt>
                <c:pt idx="4099">
                  <c:v>6.848114615384616</c:v>
                </c:pt>
                <c:pt idx="4100">
                  <c:v>7.1757584615384609</c:v>
                </c:pt>
                <c:pt idx="4101">
                  <c:v>6.8565330769230775</c:v>
                </c:pt>
                <c:pt idx="4102">
                  <c:v>6.882707692307692</c:v>
                </c:pt>
                <c:pt idx="4103">
                  <c:v>6.8409799999999974</c:v>
                </c:pt>
                <c:pt idx="4104">
                  <c:v>7.0161161538461503</c:v>
                </c:pt>
                <c:pt idx="4105">
                  <c:v>6.7923653846153886</c:v>
                </c:pt>
                <c:pt idx="4106">
                  <c:v>7.1218746153846135</c:v>
                </c:pt>
                <c:pt idx="4107">
                  <c:v>6.4505515384615375</c:v>
                </c:pt>
                <c:pt idx="4108">
                  <c:v>6.6774169230769198</c:v>
                </c:pt>
                <c:pt idx="4109">
                  <c:v>6.9389015384615371</c:v>
                </c:pt>
                <c:pt idx="4110">
                  <c:v>6.9398007692307715</c:v>
                </c:pt>
                <c:pt idx="4111">
                  <c:v>6.8150338461538436</c:v>
                </c:pt>
                <c:pt idx="4112">
                  <c:v>6.8867623076923117</c:v>
                </c:pt>
                <c:pt idx="4113">
                  <c:v>6.8899207692307689</c:v>
                </c:pt>
                <c:pt idx="4114">
                  <c:v>6.8663792307692306</c:v>
                </c:pt>
                <c:pt idx="4115">
                  <c:v>6.5887769230769226</c:v>
                </c:pt>
                <c:pt idx="4116">
                  <c:v>6.9859176923076935</c:v>
                </c:pt>
                <c:pt idx="4117">
                  <c:v>6.8529169230769149</c:v>
                </c:pt>
                <c:pt idx="4118">
                  <c:v>7.3673092307692283</c:v>
                </c:pt>
                <c:pt idx="4119">
                  <c:v>6.6635415384615344</c:v>
                </c:pt>
                <c:pt idx="4120">
                  <c:v>6.7512453846153893</c:v>
                </c:pt>
                <c:pt idx="4121">
                  <c:v>7.0920000000000005</c:v>
                </c:pt>
                <c:pt idx="4122">
                  <c:v>6.5856853846153864</c:v>
                </c:pt>
                <c:pt idx="4123">
                  <c:v>6.6618607692307688</c:v>
                </c:pt>
                <c:pt idx="4124">
                  <c:v>6.7370930769230783</c:v>
                </c:pt>
                <c:pt idx="4125">
                  <c:v>6.9762023076923123</c:v>
                </c:pt>
                <c:pt idx="4126">
                  <c:v>6.960086153846154</c:v>
                </c:pt>
                <c:pt idx="4127">
                  <c:v>7.1050553846153841</c:v>
                </c:pt>
                <c:pt idx="4128">
                  <c:v>6.7607200000000001</c:v>
                </c:pt>
                <c:pt idx="4129">
                  <c:v>7.4055107692307685</c:v>
                </c:pt>
                <c:pt idx="4130">
                  <c:v>6.8427815384615345</c:v>
                </c:pt>
                <c:pt idx="4131">
                  <c:v>6.8168823076923086</c:v>
                </c:pt>
                <c:pt idx="4132">
                  <c:v>6.8450246153846184</c:v>
                </c:pt>
                <c:pt idx="4133">
                  <c:v>7.1422569230769186</c:v>
                </c:pt>
                <c:pt idx="4134">
                  <c:v>6.8907561538461515</c:v>
                </c:pt>
                <c:pt idx="4135">
                  <c:v>6.6224923076923075</c:v>
                </c:pt>
                <c:pt idx="4136">
                  <c:v>6.5233299999999979</c:v>
                </c:pt>
                <c:pt idx="4137">
                  <c:v>7.0944199999999951</c:v>
                </c:pt>
                <c:pt idx="4138">
                  <c:v>7.1566607692307693</c:v>
                </c:pt>
                <c:pt idx="4139">
                  <c:v>7.0867915384615383</c:v>
                </c:pt>
                <c:pt idx="4140">
                  <c:v>7.0941930769230757</c:v>
                </c:pt>
                <c:pt idx="4141">
                  <c:v>6.9888884615384619</c:v>
                </c:pt>
                <c:pt idx="4142">
                  <c:v>7.1968046153846137</c:v>
                </c:pt>
                <c:pt idx="4143">
                  <c:v>6.821629230769231</c:v>
                </c:pt>
                <c:pt idx="4144">
                  <c:v>7.0142069230769186</c:v>
                </c:pt>
                <c:pt idx="4145">
                  <c:v>6.8588561538461494</c:v>
                </c:pt>
                <c:pt idx="4146">
                  <c:v>7.0569292307692315</c:v>
                </c:pt>
                <c:pt idx="4147">
                  <c:v>6.837519999999996</c:v>
                </c:pt>
                <c:pt idx="4148">
                  <c:v>6.8672746153846154</c:v>
                </c:pt>
                <c:pt idx="4149">
                  <c:v>6.9032623076923132</c:v>
                </c:pt>
                <c:pt idx="4150">
                  <c:v>6.9000238461538483</c:v>
                </c:pt>
                <c:pt idx="4151">
                  <c:v>7.1252792307692285</c:v>
                </c:pt>
                <c:pt idx="4152">
                  <c:v>6.4624423076923083</c:v>
                </c:pt>
                <c:pt idx="4153">
                  <c:v>7.0947792307692295</c:v>
                </c:pt>
                <c:pt idx="4154">
                  <c:v>6.5440738461538466</c:v>
                </c:pt>
                <c:pt idx="4155">
                  <c:v>7.0661261538461542</c:v>
                </c:pt>
                <c:pt idx="4156">
                  <c:v>6.9840600000000004</c:v>
                </c:pt>
                <c:pt idx="4157">
                  <c:v>6.6817115384615375</c:v>
                </c:pt>
                <c:pt idx="4158">
                  <c:v>7.4634715384615378</c:v>
                </c:pt>
                <c:pt idx="4159">
                  <c:v>6.8306907692307703</c:v>
                </c:pt>
                <c:pt idx="4160">
                  <c:v>6.8336915384615384</c:v>
                </c:pt>
                <c:pt idx="4161">
                  <c:v>6.8591807692307674</c:v>
                </c:pt>
                <c:pt idx="4162">
                  <c:v>6.9135384615384616</c:v>
                </c:pt>
                <c:pt idx="4163">
                  <c:v>6.9525538461538403</c:v>
                </c:pt>
                <c:pt idx="4164">
                  <c:v>7.2003692307692324</c:v>
                </c:pt>
                <c:pt idx="4165">
                  <c:v>6.8483669230769264</c:v>
                </c:pt>
                <c:pt idx="4166">
                  <c:v>7.2651061538461494</c:v>
                </c:pt>
                <c:pt idx="4167">
                  <c:v>6.9685723076923072</c:v>
                </c:pt>
                <c:pt idx="4168">
                  <c:v>6.6440553846153803</c:v>
                </c:pt>
                <c:pt idx="4169">
                  <c:v>7.2789699999999993</c:v>
                </c:pt>
                <c:pt idx="4170">
                  <c:v>6.72011615384615</c:v>
                </c:pt>
                <c:pt idx="4171">
                  <c:v>7.5678846153846155</c:v>
                </c:pt>
                <c:pt idx="4172">
                  <c:v>7.01171846153846</c:v>
                </c:pt>
                <c:pt idx="4173">
                  <c:v>6.77931461538462</c:v>
                </c:pt>
                <c:pt idx="4174">
                  <c:v>6.9375007692307706</c:v>
                </c:pt>
                <c:pt idx="4175">
                  <c:v>6.8633899999999963</c:v>
                </c:pt>
                <c:pt idx="4176">
                  <c:v>7.0594461538461539</c:v>
                </c:pt>
                <c:pt idx="4177">
                  <c:v>7.4379984615384611</c:v>
                </c:pt>
                <c:pt idx="4178">
                  <c:v>7.1273907692307645</c:v>
                </c:pt>
                <c:pt idx="4179">
                  <c:v>6.7592915384615404</c:v>
                </c:pt>
                <c:pt idx="4180">
                  <c:v>6.5560246153846196</c:v>
                </c:pt>
                <c:pt idx="4181">
                  <c:v>7.7046030769230773</c:v>
                </c:pt>
                <c:pt idx="4182">
                  <c:v>6.6899492307692316</c:v>
                </c:pt>
                <c:pt idx="4183">
                  <c:v>6.5918030769230764</c:v>
                </c:pt>
                <c:pt idx="4184">
                  <c:v>6.6948684615384577</c:v>
                </c:pt>
                <c:pt idx="4185">
                  <c:v>6.8949269230769179</c:v>
                </c:pt>
                <c:pt idx="4186">
                  <c:v>7.0227353846153804</c:v>
                </c:pt>
                <c:pt idx="4187">
                  <c:v>7.2418353846153884</c:v>
                </c:pt>
                <c:pt idx="4188">
                  <c:v>6.7946792307692299</c:v>
                </c:pt>
                <c:pt idx="4189">
                  <c:v>7.1026346153846154</c:v>
                </c:pt>
                <c:pt idx="4190">
                  <c:v>6.8683576923076926</c:v>
                </c:pt>
                <c:pt idx="4191">
                  <c:v>6.6626130769230754</c:v>
                </c:pt>
                <c:pt idx="4192">
                  <c:v>7.1815538461538466</c:v>
                </c:pt>
                <c:pt idx="4193">
                  <c:v>6.7701869230769205</c:v>
                </c:pt>
                <c:pt idx="4194">
                  <c:v>6.8122961538461544</c:v>
                </c:pt>
                <c:pt idx="4195">
                  <c:v>6.7797776923076993</c:v>
                </c:pt>
                <c:pt idx="4196">
                  <c:v>6.945557692307692</c:v>
                </c:pt>
                <c:pt idx="4197">
                  <c:v>6.6954084615384595</c:v>
                </c:pt>
                <c:pt idx="4198">
                  <c:v>7.4222707692307681</c:v>
                </c:pt>
                <c:pt idx="4199">
                  <c:v>6.994369230769232</c:v>
                </c:pt>
                <c:pt idx="4200">
                  <c:v>6.491654615384622</c:v>
                </c:pt>
                <c:pt idx="4201">
                  <c:v>6.9541284615384615</c:v>
                </c:pt>
                <c:pt idx="4202">
                  <c:v>6.7861799999999981</c:v>
                </c:pt>
                <c:pt idx="4203">
                  <c:v>6.7842338461538487</c:v>
                </c:pt>
                <c:pt idx="4204">
                  <c:v>6.9382076923076959</c:v>
                </c:pt>
                <c:pt idx="4205">
                  <c:v>6.621174615384616</c:v>
                </c:pt>
                <c:pt idx="4206">
                  <c:v>6.8690769230769186</c:v>
                </c:pt>
                <c:pt idx="4207">
                  <c:v>6.7976938461538472</c:v>
                </c:pt>
                <c:pt idx="4208">
                  <c:v>6.811224615384619</c:v>
                </c:pt>
                <c:pt idx="4209">
                  <c:v>6.6128153846153799</c:v>
                </c:pt>
                <c:pt idx="4210">
                  <c:v>7.1072615384615396</c:v>
                </c:pt>
                <c:pt idx="4211">
                  <c:v>6.9457800000000001</c:v>
                </c:pt>
                <c:pt idx="4212">
                  <c:v>6.5543646153846185</c:v>
                </c:pt>
                <c:pt idx="4213">
                  <c:v>6.514536923076915</c:v>
                </c:pt>
                <c:pt idx="4214">
                  <c:v>6.8077953846153854</c:v>
                </c:pt>
                <c:pt idx="4215">
                  <c:v>6.999924615384618</c:v>
                </c:pt>
                <c:pt idx="4216">
                  <c:v>7.1267330769230766</c:v>
                </c:pt>
                <c:pt idx="4217">
                  <c:v>7.1584938461538465</c:v>
                </c:pt>
                <c:pt idx="4218">
                  <c:v>6.6281461538461546</c:v>
                </c:pt>
                <c:pt idx="4219">
                  <c:v>6.3903461538461563</c:v>
                </c:pt>
                <c:pt idx="4220">
                  <c:v>7.1035884615384566</c:v>
                </c:pt>
                <c:pt idx="4221">
                  <c:v>6.705726153846153</c:v>
                </c:pt>
                <c:pt idx="4222">
                  <c:v>7.1025446153846143</c:v>
                </c:pt>
                <c:pt idx="4223">
                  <c:v>7.1746338461538448</c:v>
                </c:pt>
                <c:pt idx="4224">
                  <c:v>6.9127530769230781</c:v>
                </c:pt>
                <c:pt idx="4225">
                  <c:v>6.5783484615384653</c:v>
                </c:pt>
                <c:pt idx="4226">
                  <c:v>7.1239699999999964</c:v>
                </c:pt>
                <c:pt idx="4227">
                  <c:v>6.8651492307692275</c:v>
                </c:pt>
                <c:pt idx="4228">
                  <c:v>6.5880361538461552</c:v>
                </c:pt>
                <c:pt idx="4229">
                  <c:v>6.6979938461538415</c:v>
                </c:pt>
                <c:pt idx="4230">
                  <c:v>6.9577176923076944</c:v>
                </c:pt>
                <c:pt idx="4231">
                  <c:v>7.307910769230765</c:v>
                </c:pt>
                <c:pt idx="4232">
                  <c:v>6.9963030769230814</c:v>
                </c:pt>
                <c:pt idx="4233">
                  <c:v>6.7999707692307698</c:v>
                </c:pt>
                <c:pt idx="4234">
                  <c:v>7.068233846153845</c:v>
                </c:pt>
                <c:pt idx="4235">
                  <c:v>6.8245561538461486</c:v>
                </c:pt>
                <c:pt idx="4236">
                  <c:v>6.753997692307693</c:v>
                </c:pt>
                <c:pt idx="4237">
                  <c:v>7.1284146153846155</c:v>
                </c:pt>
                <c:pt idx="4238">
                  <c:v>7.2686807692307696</c:v>
                </c:pt>
                <c:pt idx="4239">
                  <c:v>6.9938761538461574</c:v>
                </c:pt>
                <c:pt idx="4240">
                  <c:v>6.9152176923076913</c:v>
                </c:pt>
                <c:pt idx="4241">
                  <c:v>6.798148461538462</c:v>
                </c:pt>
                <c:pt idx="4242">
                  <c:v>6.6117099999999995</c:v>
                </c:pt>
                <c:pt idx="4243">
                  <c:v>7.1422515384615375</c:v>
                </c:pt>
                <c:pt idx="4244">
                  <c:v>6.7185092307692296</c:v>
                </c:pt>
                <c:pt idx="4245">
                  <c:v>6.8125023076923075</c:v>
                </c:pt>
                <c:pt idx="4246">
                  <c:v>6.8661761538461548</c:v>
                </c:pt>
                <c:pt idx="4247">
                  <c:v>6.572758461538462</c:v>
                </c:pt>
                <c:pt idx="4248">
                  <c:v>6.6119538461538445</c:v>
                </c:pt>
                <c:pt idx="4249">
                  <c:v>6.8296892307692305</c:v>
                </c:pt>
                <c:pt idx="4250">
                  <c:v>6.9293400000000034</c:v>
                </c:pt>
                <c:pt idx="4251">
                  <c:v>7.0767930769230807</c:v>
                </c:pt>
                <c:pt idx="4252">
                  <c:v>7.0269238461538475</c:v>
                </c:pt>
                <c:pt idx="4253">
                  <c:v>6.7706707692307715</c:v>
                </c:pt>
                <c:pt idx="4254">
                  <c:v>7.0325261538461543</c:v>
                </c:pt>
                <c:pt idx="4255">
                  <c:v>7.1088676923076921</c:v>
                </c:pt>
                <c:pt idx="4256">
                  <c:v>7.086706923076922</c:v>
                </c:pt>
                <c:pt idx="4257">
                  <c:v>6.99038</c:v>
                </c:pt>
                <c:pt idx="4258">
                  <c:v>6.7268992307692308</c:v>
                </c:pt>
                <c:pt idx="4259">
                  <c:v>7.0345330769230765</c:v>
                </c:pt>
                <c:pt idx="4260">
                  <c:v>7.2232892307692298</c:v>
                </c:pt>
                <c:pt idx="4261">
                  <c:v>6.7556453846153888</c:v>
                </c:pt>
                <c:pt idx="4262">
                  <c:v>6.4536092307692314</c:v>
                </c:pt>
                <c:pt idx="4263">
                  <c:v>7.0865446153846188</c:v>
                </c:pt>
                <c:pt idx="4264">
                  <c:v>6.4402361538461594</c:v>
                </c:pt>
                <c:pt idx="4265">
                  <c:v>7.2710346153846199</c:v>
                </c:pt>
                <c:pt idx="4266">
                  <c:v>6.6836830769230779</c:v>
                </c:pt>
                <c:pt idx="4267">
                  <c:v>7.0985376923076915</c:v>
                </c:pt>
                <c:pt idx="4268">
                  <c:v>7.1341384615384555</c:v>
                </c:pt>
                <c:pt idx="4269">
                  <c:v>6.5804830769230778</c:v>
                </c:pt>
                <c:pt idx="4270">
                  <c:v>6.8466661538461597</c:v>
                </c:pt>
                <c:pt idx="4271">
                  <c:v>6.7133707692307691</c:v>
                </c:pt>
                <c:pt idx="4272">
                  <c:v>7.0397530769230805</c:v>
                </c:pt>
                <c:pt idx="4273">
                  <c:v>6.9195484615384624</c:v>
                </c:pt>
                <c:pt idx="4274">
                  <c:v>7.0380299999999982</c:v>
                </c:pt>
                <c:pt idx="4275">
                  <c:v>7.0151061538461503</c:v>
                </c:pt>
                <c:pt idx="4276">
                  <c:v>6.6444984615384568</c:v>
                </c:pt>
                <c:pt idx="4277">
                  <c:v>6.6785723076923071</c:v>
                </c:pt>
                <c:pt idx="4278">
                  <c:v>6.9455200000000001</c:v>
                </c:pt>
                <c:pt idx="4279">
                  <c:v>6.90690076923077</c:v>
                </c:pt>
                <c:pt idx="4280">
                  <c:v>7.3290561538461505</c:v>
                </c:pt>
                <c:pt idx="4281">
                  <c:v>6.741786923076921</c:v>
                </c:pt>
                <c:pt idx="4282">
                  <c:v>7.3543107692307652</c:v>
                </c:pt>
                <c:pt idx="4283">
                  <c:v>6.8518484615384612</c:v>
                </c:pt>
                <c:pt idx="4284">
                  <c:v>6.8704669230769229</c:v>
                </c:pt>
                <c:pt idx="4285">
                  <c:v>6.9668438461538464</c:v>
                </c:pt>
                <c:pt idx="4286">
                  <c:v>6.8416207692307704</c:v>
                </c:pt>
                <c:pt idx="4287">
                  <c:v>6.8912861538461554</c:v>
                </c:pt>
                <c:pt idx="4288">
                  <c:v>6.9399200000000034</c:v>
                </c:pt>
                <c:pt idx="4289">
                  <c:v>6.9703930769230809</c:v>
                </c:pt>
                <c:pt idx="4290">
                  <c:v>7.0991115384615355</c:v>
                </c:pt>
                <c:pt idx="4291">
                  <c:v>6.7776238461538494</c:v>
                </c:pt>
                <c:pt idx="4292">
                  <c:v>6.6919192307692263</c:v>
                </c:pt>
                <c:pt idx="4293">
                  <c:v>6.4860153846153885</c:v>
                </c:pt>
                <c:pt idx="4294">
                  <c:v>6.6619261538461503</c:v>
                </c:pt>
                <c:pt idx="4295">
                  <c:v>7.0707892307692308</c:v>
                </c:pt>
                <c:pt idx="4296">
                  <c:v>6.6010253846153839</c:v>
                </c:pt>
                <c:pt idx="4297">
                  <c:v>6.6630923076923079</c:v>
                </c:pt>
                <c:pt idx="4298">
                  <c:v>7.1457923076923082</c:v>
                </c:pt>
                <c:pt idx="4299">
                  <c:v>6.9500646153846191</c:v>
                </c:pt>
                <c:pt idx="4300">
                  <c:v>6.6007161538461503</c:v>
                </c:pt>
                <c:pt idx="4301">
                  <c:v>7.2618961538461537</c:v>
                </c:pt>
                <c:pt idx="4302">
                  <c:v>6.6615607692307695</c:v>
                </c:pt>
                <c:pt idx="4303">
                  <c:v>6.3332684615384682</c:v>
                </c:pt>
                <c:pt idx="4304">
                  <c:v>6.6890138461538466</c:v>
                </c:pt>
                <c:pt idx="4305">
                  <c:v>7.0614192307692285</c:v>
                </c:pt>
                <c:pt idx="4306">
                  <c:v>7.3524646153846174</c:v>
                </c:pt>
                <c:pt idx="4307">
                  <c:v>7.0335738461538471</c:v>
                </c:pt>
                <c:pt idx="4308">
                  <c:v>6.7260607692307683</c:v>
                </c:pt>
                <c:pt idx="4309">
                  <c:v>6.6869938461538458</c:v>
                </c:pt>
                <c:pt idx="4310">
                  <c:v>7.0136538461538471</c:v>
                </c:pt>
                <c:pt idx="4311">
                  <c:v>6.8590838461538466</c:v>
                </c:pt>
                <c:pt idx="4312">
                  <c:v>6.5683376923076926</c:v>
                </c:pt>
                <c:pt idx="4313">
                  <c:v>6.6476730769230779</c:v>
                </c:pt>
                <c:pt idx="4314">
                  <c:v>6.9497007692307724</c:v>
                </c:pt>
                <c:pt idx="4315">
                  <c:v>6.7125692307692297</c:v>
                </c:pt>
                <c:pt idx="4316">
                  <c:v>7.0926661538461531</c:v>
                </c:pt>
                <c:pt idx="4317">
                  <c:v>7.0476238461538454</c:v>
                </c:pt>
                <c:pt idx="4318">
                  <c:v>6.7823515384615396</c:v>
                </c:pt>
                <c:pt idx="4319">
                  <c:v>6.877823846153845</c:v>
                </c:pt>
                <c:pt idx="4320">
                  <c:v>7.0505946153846164</c:v>
                </c:pt>
                <c:pt idx="4321">
                  <c:v>7.3221176923076872</c:v>
                </c:pt>
                <c:pt idx="4322">
                  <c:v>6.7623476923076931</c:v>
                </c:pt>
                <c:pt idx="4323">
                  <c:v>6.8328730769230788</c:v>
                </c:pt>
                <c:pt idx="4324">
                  <c:v>7.0776023076923114</c:v>
                </c:pt>
                <c:pt idx="4325">
                  <c:v>7.4014538461538484</c:v>
                </c:pt>
                <c:pt idx="4326">
                  <c:v>6.9577846153846163</c:v>
                </c:pt>
                <c:pt idx="4327">
                  <c:v>7.1447176923076894</c:v>
                </c:pt>
                <c:pt idx="4328">
                  <c:v>6.5664946153846184</c:v>
                </c:pt>
                <c:pt idx="4329">
                  <c:v>6.9551492307692309</c:v>
                </c:pt>
                <c:pt idx="4330">
                  <c:v>7.4644784615384605</c:v>
                </c:pt>
                <c:pt idx="4331">
                  <c:v>6.6627399999999959</c:v>
                </c:pt>
                <c:pt idx="4332">
                  <c:v>6.5828446153846194</c:v>
                </c:pt>
                <c:pt idx="4333">
                  <c:v>7.107247692307693</c:v>
                </c:pt>
                <c:pt idx="4334">
                  <c:v>6.9536015384615384</c:v>
                </c:pt>
                <c:pt idx="4335">
                  <c:v>6.8923423076923074</c:v>
                </c:pt>
                <c:pt idx="4336">
                  <c:v>6.8847592307692285</c:v>
                </c:pt>
                <c:pt idx="4337">
                  <c:v>6.8772292307692302</c:v>
                </c:pt>
                <c:pt idx="4338">
                  <c:v>6.5519815384615345</c:v>
                </c:pt>
                <c:pt idx="4339">
                  <c:v>6.8868576923076912</c:v>
                </c:pt>
                <c:pt idx="4340">
                  <c:v>6.8190792307692298</c:v>
                </c:pt>
                <c:pt idx="4341">
                  <c:v>6.9900207692307692</c:v>
                </c:pt>
                <c:pt idx="4342">
                  <c:v>6.7156323076923083</c:v>
                </c:pt>
                <c:pt idx="4343">
                  <c:v>6.8781892307692285</c:v>
                </c:pt>
                <c:pt idx="4344">
                  <c:v>6.7241253846153857</c:v>
                </c:pt>
                <c:pt idx="4345">
                  <c:v>6.6442461538461526</c:v>
                </c:pt>
                <c:pt idx="4346">
                  <c:v>7.3767300000000011</c:v>
                </c:pt>
                <c:pt idx="4347">
                  <c:v>6.7281492307692305</c:v>
                </c:pt>
                <c:pt idx="4348">
                  <c:v>6.9683199999999985</c:v>
                </c:pt>
                <c:pt idx="4349">
                  <c:v>6.5322269230769239</c:v>
                </c:pt>
                <c:pt idx="4350">
                  <c:v>6.7530692307692304</c:v>
                </c:pt>
                <c:pt idx="4351">
                  <c:v>6.8080838461538455</c:v>
                </c:pt>
                <c:pt idx="4352">
                  <c:v>7.6637784615384605</c:v>
                </c:pt>
                <c:pt idx="4353">
                  <c:v>6.7566884615384604</c:v>
                </c:pt>
                <c:pt idx="4354">
                  <c:v>6.9196038461538496</c:v>
                </c:pt>
                <c:pt idx="4355">
                  <c:v>7.1690853846153804</c:v>
                </c:pt>
                <c:pt idx="4356">
                  <c:v>7.0751853846153852</c:v>
                </c:pt>
                <c:pt idx="4357">
                  <c:v>6.6698561538461503</c:v>
                </c:pt>
                <c:pt idx="4358">
                  <c:v>6.3790361538461564</c:v>
                </c:pt>
                <c:pt idx="4359">
                  <c:v>6.83</c:v>
                </c:pt>
                <c:pt idx="4360">
                  <c:v>7.4200107692307675</c:v>
                </c:pt>
                <c:pt idx="4361">
                  <c:v>6.9287638461538474</c:v>
                </c:pt>
                <c:pt idx="4362">
                  <c:v>6.8369207692307681</c:v>
                </c:pt>
                <c:pt idx="4363">
                  <c:v>6.7204646153846177</c:v>
                </c:pt>
                <c:pt idx="4364">
                  <c:v>6.6911338461538445</c:v>
                </c:pt>
                <c:pt idx="4365">
                  <c:v>7.3758561538461525</c:v>
                </c:pt>
                <c:pt idx="4366">
                  <c:v>7.0605807692307652</c:v>
                </c:pt>
                <c:pt idx="4367">
                  <c:v>6.58847</c:v>
                </c:pt>
                <c:pt idx="4368">
                  <c:v>7.0439684615384612</c:v>
                </c:pt>
                <c:pt idx="4369">
                  <c:v>6.9799361538461584</c:v>
                </c:pt>
                <c:pt idx="4370">
                  <c:v>7.2091299999999983</c:v>
                </c:pt>
                <c:pt idx="4371">
                  <c:v>7.1413399999999996</c:v>
                </c:pt>
                <c:pt idx="4372">
                  <c:v>6.8888938461538451</c:v>
                </c:pt>
                <c:pt idx="4373">
                  <c:v>7.0523415384615378</c:v>
                </c:pt>
                <c:pt idx="4374">
                  <c:v>6.9358384615384603</c:v>
                </c:pt>
                <c:pt idx="4375">
                  <c:v>6.647930769230765</c:v>
                </c:pt>
                <c:pt idx="4376">
                  <c:v>6.5102500000000001</c:v>
                </c:pt>
                <c:pt idx="4377">
                  <c:v>7.0258938461538465</c:v>
                </c:pt>
                <c:pt idx="4378">
                  <c:v>7.0358623076923106</c:v>
                </c:pt>
                <c:pt idx="4379">
                  <c:v>7.1990653846153894</c:v>
                </c:pt>
                <c:pt idx="4380">
                  <c:v>6.2202176923076928</c:v>
                </c:pt>
                <c:pt idx="4381">
                  <c:v>6.6152223076923073</c:v>
                </c:pt>
                <c:pt idx="4382">
                  <c:v>6.5861176923076918</c:v>
                </c:pt>
                <c:pt idx="4383">
                  <c:v>7.1811938461538469</c:v>
                </c:pt>
                <c:pt idx="4384">
                  <c:v>6.5500984615384601</c:v>
                </c:pt>
                <c:pt idx="4385">
                  <c:v>7.0968169230769167</c:v>
                </c:pt>
                <c:pt idx="4386">
                  <c:v>7.2119261538461554</c:v>
                </c:pt>
                <c:pt idx="4387">
                  <c:v>6.8503984615384619</c:v>
                </c:pt>
                <c:pt idx="4388">
                  <c:v>7.0555707692307665</c:v>
                </c:pt>
                <c:pt idx="4389">
                  <c:v>6.7782123076923124</c:v>
                </c:pt>
                <c:pt idx="4390">
                  <c:v>7.5185330769230765</c:v>
                </c:pt>
                <c:pt idx="4391">
                  <c:v>7.3943384615384575</c:v>
                </c:pt>
                <c:pt idx="4392">
                  <c:v>6.7565307692307695</c:v>
                </c:pt>
                <c:pt idx="4393">
                  <c:v>6.7595946153846178</c:v>
                </c:pt>
                <c:pt idx="4394">
                  <c:v>6.5348115384615362</c:v>
                </c:pt>
                <c:pt idx="4395">
                  <c:v>6.7896584615384645</c:v>
                </c:pt>
                <c:pt idx="4396">
                  <c:v>6.9467876923076934</c:v>
                </c:pt>
                <c:pt idx="4397">
                  <c:v>6.7492653846153923</c:v>
                </c:pt>
                <c:pt idx="4398">
                  <c:v>7.0995023076923092</c:v>
                </c:pt>
                <c:pt idx="4399">
                  <c:v>7.1688423076923069</c:v>
                </c:pt>
                <c:pt idx="4400">
                  <c:v>6.8008630769230773</c:v>
                </c:pt>
                <c:pt idx="4401">
                  <c:v>6.9052492307692335</c:v>
                </c:pt>
                <c:pt idx="4402">
                  <c:v>6.6547638461538465</c:v>
                </c:pt>
                <c:pt idx="4403">
                  <c:v>7.1825830769230716</c:v>
                </c:pt>
                <c:pt idx="4404">
                  <c:v>6.8411461538461538</c:v>
                </c:pt>
                <c:pt idx="4405">
                  <c:v>6.7144738461538465</c:v>
                </c:pt>
                <c:pt idx="4406">
                  <c:v>6.5547938461538466</c:v>
                </c:pt>
                <c:pt idx="4407">
                  <c:v>6.7493492307692335</c:v>
                </c:pt>
                <c:pt idx="4408">
                  <c:v>6.582383076923076</c:v>
                </c:pt>
                <c:pt idx="4409">
                  <c:v>6.5853461538461575</c:v>
                </c:pt>
                <c:pt idx="4410">
                  <c:v>7.1682769230769194</c:v>
                </c:pt>
                <c:pt idx="4411">
                  <c:v>7.0705169230769194</c:v>
                </c:pt>
                <c:pt idx="4412">
                  <c:v>6.8645946153846147</c:v>
                </c:pt>
                <c:pt idx="4413">
                  <c:v>7.0133899999999985</c:v>
                </c:pt>
                <c:pt idx="4414">
                  <c:v>6.9573723076923084</c:v>
                </c:pt>
                <c:pt idx="4415">
                  <c:v>6.6679769230769148</c:v>
                </c:pt>
                <c:pt idx="4416">
                  <c:v>7.3372338461538487</c:v>
                </c:pt>
                <c:pt idx="4417">
                  <c:v>7.3610784615384626</c:v>
                </c:pt>
                <c:pt idx="4418">
                  <c:v>6.6068092307692305</c:v>
                </c:pt>
                <c:pt idx="4419">
                  <c:v>6.8072446153846187</c:v>
                </c:pt>
                <c:pt idx="4420">
                  <c:v>6.4441307692307674</c:v>
                </c:pt>
                <c:pt idx="4421">
                  <c:v>7.0106192307692305</c:v>
                </c:pt>
                <c:pt idx="4422">
                  <c:v>6.7978230769230761</c:v>
                </c:pt>
                <c:pt idx="4423">
                  <c:v>6.9489938461538463</c:v>
                </c:pt>
                <c:pt idx="4424">
                  <c:v>6.9562284615384664</c:v>
                </c:pt>
                <c:pt idx="4425">
                  <c:v>6.7171653846153854</c:v>
                </c:pt>
                <c:pt idx="4426">
                  <c:v>7.0427738461538443</c:v>
                </c:pt>
                <c:pt idx="4427">
                  <c:v>6.9715830769230784</c:v>
                </c:pt>
                <c:pt idx="4428">
                  <c:v>6.9270053846153843</c:v>
                </c:pt>
                <c:pt idx="4429">
                  <c:v>7.0082007692307684</c:v>
                </c:pt>
                <c:pt idx="4430">
                  <c:v>7.2422884615384628</c:v>
                </c:pt>
                <c:pt idx="4431">
                  <c:v>6.7531799999999995</c:v>
                </c:pt>
                <c:pt idx="4432">
                  <c:v>6.814716923076916</c:v>
                </c:pt>
                <c:pt idx="4433">
                  <c:v>6.7432623076923122</c:v>
                </c:pt>
                <c:pt idx="4434">
                  <c:v>7.5670769230769199</c:v>
                </c:pt>
                <c:pt idx="4435">
                  <c:v>6.717963076923076</c:v>
                </c:pt>
                <c:pt idx="4436">
                  <c:v>6.7891207692307693</c:v>
                </c:pt>
                <c:pt idx="4437">
                  <c:v>7.0706561538461576</c:v>
                </c:pt>
                <c:pt idx="4438">
                  <c:v>6.5106984615384622</c:v>
                </c:pt>
                <c:pt idx="4439">
                  <c:v>6.8918592307692315</c:v>
                </c:pt>
                <c:pt idx="4440">
                  <c:v>7.0969746153846174</c:v>
                </c:pt>
                <c:pt idx="4441">
                  <c:v>6.6191992307692296</c:v>
                </c:pt>
                <c:pt idx="4442">
                  <c:v>7.0779107692307655</c:v>
                </c:pt>
                <c:pt idx="4443">
                  <c:v>7.4408192307692316</c:v>
                </c:pt>
                <c:pt idx="4444">
                  <c:v>7.4861307692307699</c:v>
                </c:pt>
                <c:pt idx="4445">
                  <c:v>6.3899946153846185</c:v>
                </c:pt>
                <c:pt idx="4446">
                  <c:v>6.7518830769230753</c:v>
                </c:pt>
                <c:pt idx="4447">
                  <c:v>7.0192800000000002</c:v>
                </c:pt>
                <c:pt idx="4448">
                  <c:v>6.835329999999999</c:v>
                </c:pt>
                <c:pt idx="4449">
                  <c:v>6.8230738461538465</c:v>
                </c:pt>
                <c:pt idx="4450">
                  <c:v>6.5494161538461535</c:v>
                </c:pt>
                <c:pt idx="4451">
                  <c:v>6.7870546153846174</c:v>
                </c:pt>
                <c:pt idx="4452">
                  <c:v>6.8917423076923114</c:v>
                </c:pt>
                <c:pt idx="4453">
                  <c:v>6.8767876923076923</c:v>
                </c:pt>
                <c:pt idx="4454">
                  <c:v>6.7571415384615365</c:v>
                </c:pt>
                <c:pt idx="4455">
                  <c:v>6.8225669230769199</c:v>
                </c:pt>
                <c:pt idx="4456">
                  <c:v>6.7925699999999996</c:v>
                </c:pt>
                <c:pt idx="4457">
                  <c:v>7.1568353846153805</c:v>
                </c:pt>
                <c:pt idx="4458">
                  <c:v>6.9517284615384662</c:v>
                </c:pt>
                <c:pt idx="4459">
                  <c:v>7.1611523076923085</c:v>
                </c:pt>
                <c:pt idx="4460">
                  <c:v>7.1988169230769179</c:v>
                </c:pt>
                <c:pt idx="4461">
                  <c:v>6.900380769230769</c:v>
                </c:pt>
                <c:pt idx="4462">
                  <c:v>7.2908184615384615</c:v>
                </c:pt>
                <c:pt idx="4463">
                  <c:v>7.0833276923076953</c:v>
                </c:pt>
                <c:pt idx="4464">
                  <c:v>7.1699830769230726</c:v>
                </c:pt>
                <c:pt idx="4465">
                  <c:v>7.3651507692307661</c:v>
                </c:pt>
                <c:pt idx="4466">
                  <c:v>6.8702792307692304</c:v>
                </c:pt>
                <c:pt idx="4467">
                  <c:v>7.030561538461539</c:v>
                </c:pt>
                <c:pt idx="4468">
                  <c:v>6.7226576923076919</c:v>
                </c:pt>
                <c:pt idx="4469">
                  <c:v>6.793957692307691</c:v>
                </c:pt>
                <c:pt idx="4470">
                  <c:v>7.1812407692307714</c:v>
                </c:pt>
                <c:pt idx="4471">
                  <c:v>6.33281692307692</c:v>
                </c:pt>
                <c:pt idx="4472">
                  <c:v>6.9272438461538464</c:v>
                </c:pt>
                <c:pt idx="4473">
                  <c:v>6.4985646153846188</c:v>
                </c:pt>
                <c:pt idx="4474">
                  <c:v>6.854106153846149</c:v>
                </c:pt>
                <c:pt idx="4475">
                  <c:v>7.1767807692307697</c:v>
                </c:pt>
                <c:pt idx="4476">
                  <c:v>7.329581538461535</c:v>
                </c:pt>
                <c:pt idx="4477">
                  <c:v>6.5983238461538463</c:v>
                </c:pt>
                <c:pt idx="4478">
                  <c:v>6.5849961538461486</c:v>
                </c:pt>
                <c:pt idx="4479">
                  <c:v>6.8940707692307654</c:v>
                </c:pt>
                <c:pt idx="4480">
                  <c:v>6.7704653846153899</c:v>
                </c:pt>
                <c:pt idx="4481">
                  <c:v>6.6354061538461515</c:v>
                </c:pt>
                <c:pt idx="4482">
                  <c:v>7.2196576923076963</c:v>
                </c:pt>
                <c:pt idx="4483">
                  <c:v>6.7067853846153884</c:v>
                </c:pt>
                <c:pt idx="4484">
                  <c:v>7.1741146153846156</c:v>
                </c:pt>
                <c:pt idx="4485">
                  <c:v>6.8350753846153864</c:v>
                </c:pt>
                <c:pt idx="4486">
                  <c:v>7.1386199999999995</c:v>
                </c:pt>
                <c:pt idx="4487">
                  <c:v>6.8451515384615345</c:v>
                </c:pt>
                <c:pt idx="4488">
                  <c:v>7.3052861538461515</c:v>
                </c:pt>
                <c:pt idx="4489">
                  <c:v>7.2424484615384621</c:v>
                </c:pt>
                <c:pt idx="4490">
                  <c:v>7.1258338461538431</c:v>
                </c:pt>
                <c:pt idx="4491">
                  <c:v>6.5184338461538465</c:v>
                </c:pt>
                <c:pt idx="4492">
                  <c:v>6.9900123076923073</c:v>
                </c:pt>
                <c:pt idx="4493">
                  <c:v>7.2444323076923087</c:v>
                </c:pt>
                <c:pt idx="4494">
                  <c:v>6.9023092307692302</c:v>
                </c:pt>
                <c:pt idx="4495">
                  <c:v>7.0608169230769162</c:v>
                </c:pt>
                <c:pt idx="4496">
                  <c:v>6.9077315384615385</c:v>
                </c:pt>
                <c:pt idx="4497">
                  <c:v>6.7240369230769179</c:v>
                </c:pt>
                <c:pt idx="4498">
                  <c:v>6.677892307692308</c:v>
                </c:pt>
                <c:pt idx="4499">
                  <c:v>7.0843384615384615</c:v>
                </c:pt>
                <c:pt idx="4500">
                  <c:v>7.4483284615384653</c:v>
                </c:pt>
                <c:pt idx="4501">
                  <c:v>7.0289284615384577</c:v>
                </c:pt>
                <c:pt idx="4502">
                  <c:v>7.23934384615385</c:v>
                </c:pt>
                <c:pt idx="4503">
                  <c:v>7.2228761538461503</c:v>
                </c:pt>
                <c:pt idx="4504">
                  <c:v>6.9075269230769241</c:v>
                </c:pt>
                <c:pt idx="4505">
                  <c:v>6.7535792307692315</c:v>
                </c:pt>
                <c:pt idx="4506">
                  <c:v>7.2716561538461599</c:v>
                </c:pt>
                <c:pt idx="4507">
                  <c:v>6.8067623076923116</c:v>
                </c:pt>
                <c:pt idx="4508">
                  <c:v>6.5899384615384617</c:v>
                </c:pt>
                <c:pt idx="4509">
                  <c:v>6.8064223076923094</c:v>
                </c:pt>
                <c:pt idx="4510">
                  <c:v>7.0563623076923108</c:v>
                </c:pt>
                <c:pt idx="4511">
                  <c:v>7.3286746153846174</c:v>
                </c:pt>
                <c:pt idx="4512">
                  <c:v>6.7357446153846219</c:v>
                </c:pt>
                <c:pt idx="4513">
                  <c:v>6.9694107692307705</c:v>
                </c:pt>
                <c:pt idx="4514">
                  <c:v>7.0473753846153864</c:v>
                </c:pt>
                <c:pt idx="4515">
                  <c:v>6.5958007692307685</c:v>
                </c:pt>
                <c:pt idx="4516">
                  <c:v>6.7615669230769235</c:v>
                </c:pt>
                <c:pt idx="4517">
                  <c:v>6.7819515384615396</c:v>
                </c:pt>
                <c:pt idx="4518">
                  <c:v>7.0456123076923083</c:v>
                </c:pt>
                <c:pt idx="4519">
                  <c:v>7.1674153846153796</c:v>
                </c:pt>
                <c:pt idx="4520">
                  <c:v>6.6978699999999955</c:v>
                </c:pt>
                <c:pt idx="4521">
                  <c:v>6.6956038461538476</c:v>
                </c:pt>
                <c:pt idx="4522">
                  <c:v>7.26529076923077</c:v>
                </c:pt>
                <c:pt idx="4523">
                  <c:v>7.4497530769230806</c:v>
                </c:pt>
                <c:pt idx="4524">
                  <c:v>6.5745776923076926</c:v>
                </c:pt>
                <c:pt idx="4525">
                  <c:v>6.7822169230769243</c:v>
                </c:pt>
                <c:pt idx="4526">
                  <c:v>7.0668469230769215</c:v>
                </c:pt>
                <c:pt idx="4527">
                  <c:v>7.0093276923076964</c:v>
                </c:pt>
                <c:pt idx="4528">
                  <c:v>6.6946030769230775</c:v>
                </c:pt>
                <c:pt idx="4529">
                  <c:v>6.9465230769230804</c:v>
                </c:pt>
                <c:pt idx="4530">
                  <c:v>7.1077646153846183</c:v>
                </c:pt>
                <c:pt idx="4531">
                  <c:v>6.6725915384615355</c:v>
                </c:pt>
                <c:pt idx="4532">
                  <c:v>6.9274999999999975</c:v>
                </c:pt>
                <c:pt idx="4533">
                  <c:v>7.2906223076923107</c:v>
                </c:pt>
                <c:pt idx="4534">
                  <c:v>7.3154161538461491</c:v>
                </c:pt>
                <c:pt idx="4535">
                  <c:v>6.9185207692307689</c:v>
                </c:pt>
                <c:pt idx="4536">
                  <c:v>6.7652446153846171</c:v>
                </c:pt>
                <c:pt idx="4537">
                  <c:v>6.8671492307692263</c:v>
                </c:pt>
                <c:pt idx="4538">
                  <c:v>6.8515530769230768</c:v>
                </c:pt>
                <c:pt idx="4539">
                  <c:v>6.9534007692307691</c:v>
                </c:pt>
                <c:pt idx="4540">
                  <c:v>7.0162530769230784</c:v>
                </c:pt>
                <c:pt idx="4541">
                  <c:v>6.9166046153846201</c:v>
                </c:pt>
                <c:pt idx="4542">
                  <c:v>7.3556299999999997</c:v>
                </c:pt>
                <c:pt idx="4543">
                  <c:v>7.1919469230769195</c:v>
                </c:pt>
                <c:pt idx="4544">
                  <c:v>6.7377484615384624</c:v>
                </c:pt>
                <c:pt idx="4545">
                  <c:v>6.733762307692313</c:v>
                </c:pt>
                <c:pt idx="4546">
                  <c:v>6.9827815384615386</c:v>
                </c:pt>
                <c:pt idx="4547">
                  <c:v>6.7709607692307694</c:v>
                </c:pt>
                <c:pt idx="4548">
                  <c:v>6.6900038461538465</c:v>
                </c:pt>
                <c:pt idx="4549">
                  <c:v>6.5719223076923097</c:v>
                </c:pt>
                <c:pt idx="4550">
                  <c:v>6.4968253846153887</c:v>
                </c:pt>
                <c:pt idx="4551">
                  <c:v>7.1366253846153889</c:v>
                </c:pt>
                <c:pt idx="4552">
                  <c:v>7.2913269230769231</c:v>
                </c:pt>
                <c:pt idx="4553">
                  <c:v>6.918012307692309</c:v>
                </c:pt>
                <c:pt idx="4554">
                  <c:v>7.1405107692307652</c:v>
                </c:pt>
                <c:pt idx="4555">
                  <c:v>6.6965307692307663</c:v>
                </c:pt>
                <c:pt idx="4556">
                  <c:v>7.4502761538461586</c:v>
                </c:pt>
                <c:pt idx="4557">
                  <c:v>6.8859553846153849</c:v>
                </c:pt>
                <c:pt idx="4558">
                  <c:v>7.4032284615384647</c:v>
                </c:pt>
                <c:pt idx="4559">
                  <c:v>7.2616507692307701</c:v>
                </c:pt>
                <c:pt idx="4560">
                  <c:v>7.276688461538467</c:v>
                </c:pt>
                <c:pt idx="4561">
                  <c:v>6.6437007692307679</c:v>
                </c:pt>
                <c:pt idx="4562">
                  <c:v>7.1172630769230762</c:v>
                </c:pt>
                <c:pt idx="4563">
                  <c:v>7.3089938461538448</c:v>
                </c:pt>
                <c:pt idx="4564">
                  <c:v>6.8340215384615375</c:v>
                </c:pt>
                <c:pt idx="4565">
                  <c:v>6.5621284615384576</c:v>
                </c:pt>
                <c:pt idx="4566">
                  <c:v>6.9427700000000003</c:v>
                </c:pt>
                <c:pt idx="4567">
                  <c:v>6.8922123076923079</c:v>
                </c:pt>
                <c:pt idx="4568">
                  <c:v>6.8106123076923089</c:v>
                </c:pt>
                <c:pt idx="4569">
                  <c:v>7.0201899999999968</c:v>
                </c:pt>
                <c:pt idx="4570">
                  <c:v>6.9753169230769236</c:v>
                </c:pt>
                <c:pt idx="4571">
                  <c:v>6.8997053846153831</c:v>
                </c:pt>
                <c:pt idx="4572">
                  <c:v>6.5521807692307652</c:v>
                </c:pt>
                <c:pt idx="4573">
                  <c:v>6.7384038461538474</c:v>
                </c:pt>
                <c:pt idx="4574">
                  <c:v>7.7211700000000008</c:v>
                </c:pt>
                <c:pt idx="4575">
                  <c:v>6.9263992307692304</c:v>
                </c:pt>
                <c:pt idx="4576">
                  <c:v>6.5826200000000004</c:v>
                </c:pt>
                <c:pt idx="4577">
                  <c:v>7.1614623076923092</c:v>
                </c:pt>
                <c:pt idx="4578">
                  <c:v>7.0435561538461515</c:v>
                </c:pt>
                <c:pt idx="4579">
                  <c:v>6.5860215384615381</c:v>
                </c:pt>
                <c:pt idx="4580">
                  <c:v>6.56907</c:v>
                </c:pt>
                <c:pt idx="4581">
                  <c:v>6.732026153846153</c:v>
                </c:pt>
                <c:pt idx="4582">
                  <c:v>7.1160276923076911</c:v>
                </c:pt>
                <c:pt idx="4583">
                  <c:v>6.4869207692307693</c:v>
                </c:pt>
                <c:pt idx="4584">
                  <c:v>6.8255930769230755</c:v>
                </c:pt>
                <c:pt idx="4585">
                  <c:v>7.3790469230769213</c:v>
                </c:pt>
                <c:pt idx="4586">
                  <c:v>7.0983192307692295</c:v>
                </c:pt>
                <c:pt idx="4587">
                  <c:v>6.9333346153846218</c:v>
                </c:pt>
                <c:pt idx="4588">
                  <c:v>6.8627069230769191</c:v>
                </c:pt>
                <c:pt idx="4589">
                  <c:v>6.548490000000001</c:v>
                </c:pt>
                <c:pt idx="4590">
                  <c:v>7.2056592307692293</c:v>
                </c:pt>
                <c:pt idx="4591">
                  <c:v>7.1075707692307661</c:v>
                </c:pt>
                <c:pt idx="4592">
                  <c:v>7.2740846153846164</c:v>
                </c:pt>
                <c:pt idx="4593">
                  <c:v>7.0664053846153854</c:v>
                </c:pt>
                <c:pt idx="4594">
                  <c:v>6.8196776923076934</c:v>
                </c:pt>
                <c:pt idx="4595">
                  <c:v>6.9356015384615404</c:v>
                </c:pt>
                <c:pt idx="4596">
                  <c:v>7.1352676923076972</c:v>
                </c:pt>
                <c:pt idx="4597">
                  <c:v>6.7889523076923082</c:v>
                </c:pt>
                <c:pt idx="4598">
                  <c:v>7.178832307692308</c:v>
                </c:pt>
                <c:pt idx="4599">
                  <c:v>6.4350430769230798</c:v>
                </c:pt>
                <c:pt idx="4600">
                  <c:v>6.6788115384615345</c:v>
                </c:pt>
                <c:pt idx="4601">
                  <c:v>6.7372269230769222</c:v>
                </c:pt>
                <c:pt idx="4602">
                  <c:v>6.7492376923076973</c:v>
                </c:pt>
                <c:pt idx="4603">
                  <c:v>6.9497461538461591</c:v>
                </c:pt>
                <c:pt idx="4604">
                  <c:v>6.9954915384615379</c:v>
                </c:pt>
                <c:pt idx="4605">
                  <c:v>7.1822799999999978</c:v>
                </c:pt>
                <c:pt idx="4606">
                  <c:v>7.5131961538461525</c:v>
                </c:pt>
                <c:pt idx="4607">
                  <c:v>6.7323484615384634</c:v>
                </c:pt>
                <c:pt idx="4608">
                  <c:v>7.1543815384615339</c:v>
                </c:pt>
                <c:pt idx="4609">
                  <c:v>6.4408546153846187</c:v>
                </c:pt>
                <c:pt idx="4610">
                  <c:v>7.2754776923076934</c:v>
                </c:pt>
                <c:pt idx="4611">
                  <c:v>6.4657323076923081</c:v>
                </c:pt>
                <c:pt idx="4612">
                  <c:v>7.1041215384615342</c:v>
                </c:pt>
                <c:pt idx="4613">
                  <c:v>7.1031476923076919</c:v>
                </c:pt>
                <c:pt idx="4614">
                  <c:v>7.1202438461538469</c:v>
                </c:pt>
                <c:pt idx="4615">
                  <c:v>7.0696953846153887</c:v>
                </c:pt>
                <c:pt idx="4616">
                  <c:v>6.8581753846153841</c:v>
                </c:pt>
                <c:pt idx="4617">
                  <c:v>6.8767500000000004</c:v>
                </c:pt>
                <c:pt idx="4618">
                  <c:v>6.4334715384615384</c:v>
                </c:pt>
                <c:pt idx="4619">
                  <c:v>6.9786276923076977</c:v>
                </c:pt>
                <c:pt idx="4620">
                  <c:v>7.0001869230769245</c:v>
                </c:pt>
                <c:pt idx="4621">
                  <c:v>7.0498900000000004</c:v>
                </c:pt>
                <c:pt idx="4622">
                  <c:v>6.6264099999999972</c:v>
                </c:pt>
                <c:pt idx="4623">
                  <c:v>7.0252561538461542</c:v>
                </c:pt>
                <c:pt idx="4624">
                  <c:v>6.6642023076923076</c:v>
                </c:pt>
                <c:pt idx="4625">
                  <c:v>6.633973076923076</c:v>
                </c:pt>
                <c:pt idx="4626">
                  <c:v>6.5906453846153878</c:v>
                </c:pt>
                <c:pt idx="4627">
                  <c:v>6.9387946153846221</c:v>
                </c:pt>
                <c:pt idx="4628">
                  <c:v>7.0695707692307685</c:v>
                </c:pt>
                <c:pt idx="4629">
                  <c:v>7.0708323076923074</c:v>
                </c:pt>
                <c:pt idx="4630">
                  <c:v>6.7179784615384577</c:v>
                </c:pt>
                <c:pt idx="4631">
                  <c:v>6.8918723076923074</c:v>
                </c:pt>
                <c:pt idx="4632">
                  <c:v>6.9550330769230762</c:v>
                </c:pt>
                <c:pt idx="4633">
                  <c:v>6.6078007692307645</c:v>
                </c:pt>
                <c:pt idx="4634">
                  <c:v>7.3550830769230755</c:v>
                </c:pt>
                <c:pt idx="4635">
                  <c:v>7.2299746153846174</c:v>
                </c:pt>
                <c:pt idx="4636">
                  <c:v>7.2204346153846144</c:v>
                </c:pt>
                <c:pt idx="4637">
                  <c:v>7.0393307692307694</c:v>
                </c:pt>
                <c:pt idx="4638">
                  <c:v>6.6550961538461548</c:v>
                </c:pt>
                <c:pt idx="4639">
                  <c:v>6.8093538461538463</c:v>
                </c:pt>
                <c:pt idx="4640">
                  <c:v>6.9281969230769205</c:v>
                </c:pt>
                <c:pt idx="4641">
                  <c:v>6.6228253846153802</c:v>
                </c:pt>
                <c:pt idx="4642">
                  <c:v>7.0389699999999999</c:v>
                </c:pt>
                <c:pt idx="4643">
                  <c:v>6.7446084615384612</c:v>
                </c:pt>
                <c:pt idx="4644">
                  <c:v>6.6910846153846153</c:v>
                </c:pt>
                <c:pt idx="4645">
                  <c:v>6.9918069230769238</c:v>
                </c:pt>
                <c:pt idx="4646">
                  <c:v>6.9727430769230807</c:v>
                </c:pt>
                <c:pt idx="4647">
                  <c:v>6.6427153846153866</c:v>
                </c:pt>
                <c:pt idx="4648">
                  <c:v>6.9863792307692334</c:v>
                </c:pt>
                <c:pt idx="4649">
                  <c:v>6.769606923076922</c:v>
                </c:pt>
                <c:pt idx="4650">
                  <c:v>7.2535723076923082</c:v>
                </c:pt>
                <c:pt idx="4651">
                  <c:v>6.5573815384615362</c:v>
                </c:pt>
                <c:pt idx="4652">
                  <c:v>6.9538723076923104</c:v>
                </c:pt>
                <c:pt idx="4653">
                  <c:v>6.6293846153846152</c:v>
                </c:pt>
                <c:pt idx="4654">
                  <c:v>7.1452346153846173</c:v>
                </c:pt>
                <c:pt idx="4655">
                  <c:v>6.7289723076923069</c:v>
                </c:pt>
                <c:pt idx="4656">
                  <c:v>6.752423076923078</c:v>
                </c:pt>
                <c:pt idx="4657">
                  <c:v>7.0567346153846175</c:v>
                </c:pt>
                <c:pt idx="4658">
                  <c:v>7.0178084615384568</c:v>
                </c:pt>
                <c:pt idx="4659">
                  <c:v>7.4478492307692301</c:v>
                </c:pt>
                <c:pt idx="4660">
                  <c:v>7.2355992307692301</c:v>
                </c:pt>
                <c:pt idx="4661">
                  <c:v>6.7183507692307707</c:v>
                </c:pt>
                <c:pt idx="4662">
                  <c:v>7.0846476923076933</c:v>
                </c:pt>
                <c:pt idx="4663">
                  <c:v>6.708961538461538</c:v>
                </c:pt>
                <c:pt idx="4664">
                  <c:v>7.1594038461538467</c:v>
                </c:pt>
                <c:pt idx="4665">
                  <c:v>7.0384361538461508</c:v>
                </c:pt>
                <c:pt idx="4666">
                  <c:v>6.9676776923076931</c:v>
                </c:pt>
                <c:pt idx="4667">
                  <c:v>7.1501230769230766</c:v>
                </c:pt>
                <c:pt idx="4668">
                  <c:v>7.5552161538461551</c:v>
                </c:pt>
                <c:pt idx="4669">
                  <c:v>6.9030484615384653</c:v>
                </c:pt>
                <c:pt idx="4670">
                  <c:v>7.0378092307692315</c:v>
                </c:pt>
                <c:pt idx="4671">
                  <c:v>7.0807523076923093</c:v>
                </c:pt>
                <c:pt idx="4672">
                  <c:v>6.7867100000000002</c:v>
                </c:pt>
                <c:pt idx="4673">
                  <c:v>7.2575038461538455</c:v>
                </c:pt>
                <c:pt idx="4674">
                  <c:v>7.1499638461538462</c:v>
                </c:pt>
                <c:pt idx="4675">
                  <c:v>6.7938146153846164</c:v>
                </c:pt>
                <c:pt idx="4676">
                  <c:v>6.8759884615384568</c:v>
                </c:pt>
                <c:pt idx="4677">
                  <c:v>6.5704807692307696</c:v>
                </c:pt>
                <c:pt idx="4678">
                  <c:v>6.4845046153846164</c:v>
                </c:pt>
                <c:pt idx="4679">
                  <c:v>7.0994276923076924</c:v>
                </c:pt>
                <c:pt idx="4680">
                  <c:v>6.6389815384615343</c:v>
                </c:pt>
                <c:pt idx="4681">
                  <c:v>7.1742900000000001</c:v>
                </c:pt>
                <c:pt idx="4682">
                  <c:v>7.0187592307692306</c:v>
                </c:pt>
                <c:pt idx="4683">
                  <c:v>6.9966500000000034</c:v>
                </c:pt>
                <c:pt idx="4684">
                  <c:v>7.0082907692307703</c:v>
                </c:pt>
                <c:pt idx="4685">
                  <c:v>7.2994361538461536</c:v>
                </c:pt>
                <c:pt idx="4686">
                  <c:v>7.0643969230769192</c:v>
                </c:pt>
                <c:pt idx="4687">
                  <c:v>7.3655553846153845</c:v>
                </c:pt>
                <c:pt idx="4688">
                  <c:v>6.2615215384615377</c:v>
                </c:pt>
                <c:pt idx="4689">
                  <c:v>6.8100823076923076</c:v>
                </c:pt>
                <c:pt idx="4690">
                  <c:v>6.652165384615385</c:v>
                </c:pt>
                <c:pt idx="4691">
                  <c:v>7.0583376923076928</c:v>
                </c:pt>
                <c:pt idx="4692">
                  <c:v>6.8845546153846158</c:v>
                </c:pt>
                <c:pt idx="4693">
                  <c:v>6.9717876923076947</c:v>
                </c:pt>
                <c:pt idx="4694">
                  <c:v>6.8772192307692315</c:v>
                </c:pt>
                <c:pt idx="4695">
                  <c:v>6.6413684615384634</c:v>
                </c:pt>
                <c:pt idx="4696">
                  <c:v>6.9340630769230804</c:v>
                </c:pt>
                <c:pt idx="4697">
                  <c:v>6.7931023076923074</c:v>
                </c:pt>
                <c:pt idx="4698">
                  <c:v>7.0466153846153876</c:v>
                </c:pt>
                <c:pt idx="4699">
                  <c:v>6.9256707692307673</c:v>
                </c:pt>
                <c:pt idx="4700">
                  <c:v>6.9459161538461549</c:v>
                </c:pt>
                <c:pt idx="4701">
                  <c:v>6.7747376923076938</c:v>
                </c:pt>
                <c:pt idx="4702">
                  <c:v>7.0121792307692266</c:v>
                </c:pt>
                <c:pt idx="4703">
                  <c:v>6.8848307692307653</c:v>
                </c:pt>
                <c:pt idx="4704">
                  <c:v>6.5378169230769174</c:v>
                </c:pt>
                <c:pt idx="4705">
                  <c:v>7.2076269230769219</c:v>
                </c:pt>
                <c:pt idx="4706">
                  <c:v>6.6861376923076925</c:v>
                </c:pt>
                <c:pt idx="4707">
                  <c:v>7.4055800000000005</c:v>
                </c:pt>
                <c:pt idx="4708">
                  <c:v>6.6148638461538445</c:v>
                </c:pt>
                <c:pt idx="4709">
                  <c:v>6.8101176923076885</c:v>
                </c:pt>
                <c:pt idx="4710">
                  <c:v>6.5452830769230763</c:v>
                </c:pt>
                <c:pt idx="4711">
                  <c:v>6.3914676923076934</c:v>
                </c:pt>
                <c:pt idx="4712">
                  <c:v>6.8163407692307709</c:v>
                </c:pt>
                <c:pt idx="4713">
                  <c:v>6.6680092307692291</c:v>
                </c:pt>
                <c:pt idx="4714">
                  <c:v>7.0429930769230769</c:v>
                </c:pt>
                <c:pt idx="4715">
                  <c:v>6.6678199999999945</c:v>
                </c:pt>
                <c:pt idx="4716">
                  <c:v>7.0896638461538499</c:v>
                </c:pt>
                <c:pt idx="4717">
                  <c:v>7.2003899999999987</c:v>
                </c:pt>
                <c:pt idx="4718">
                  <c:v>6.8708269230769226</c:v>
                </c:pt>
                <c:pt idx="4719">
                  <c:v>7.1455446153846163</c:v>
                </c:pt>
                <c:pt idx="4720">
                  <c:v>7.1176461538461515</c:v>
                </c:pt>
                <c:pt idx="4721">
                  <c:v>6.6143369230769178</c:v>
                </c:pt>
                <c:pt idx="4722">
                  <c:v>6.8423999999999996</c:v>
                </c:pt>
                <c:pt idx="4723">
                  <c:v>6.7551669230769225</c:v>
                </c:pt>
                <c:pt idx="4724">
                  <c:v>6.840485384615385</c:v>
                </c:pt>
                <c:pt idx="4725">
                  <c:v>7.3687669230769215</c:v>
                </c:pt>
                <c:pt idx="4726">
                  <c:v>6.8029238461538455</c:v>
                </c:pt>
                <c:pt idx="4727">
                  <c:v>6.6045476923076905</c:v>
                </c:pt>
                <c:pt idx="4728">
                  <c:v>6.7739315384615377</c:v>
                </c:pt>
                <c:pt idx="4729">
                  <c:v>7.0286776923076921</c:v>
                </c:pt>
                <c:pt idx="4730">
                  <c:v>7.0972430769230774</c:v>
                </c:pt>
                <c:pt idx="4731">
                  <c:v>7.1860823076923079</c:v>
                </c:pt>
                <c:pt idx="4732">
                  <c:v>6.9562353846153879</c:v>
                </c:pt>
                <c:pt idx="4733">
                  <c:v>6.8719361538461525</c:v>
                </c:pt>
                <c:pt idx="4734">
                  <c:v>6.620880769230765</c:v>
                </c:pt>
                <c:pt idx="4735">
                  <c:v>6.5318607692307724</c:v>
                </c:pt>
                <c:pt idx="4736">
                  <c:v>7.3402930769230794</c:v>
                </c:pt>
                <c:pt idx="4737">
                  <c:v>6.7291069230769249</c:v>
                </c:pt>
                <c:pt idx="4738">
                  <c:v>7.2536530769230794</c:v>
                </c:pt>
                <c:pt idx="4739">
                  <c:v>6.9026646153846238</c:v>
                </c:pt>
                <c:pt idx="4740">
                  <c:v>7.1519084615384605</c:v>
                </c:pt>
                <c:pt idx="4741">
                  <c:v>6.8926584615384607</c:v>
                </c:pt>
                <c:pt idx="4742">
                  <c:v>6.851350769230768</c:v>
                </c:pt>
                <c:pt idx="4743">
                  <c:v>7.0308384615384609</c:v>
                </c:pt>
                <c:pt idx="4744">
                  <c:v>6.7781515384615387</c:v>
                </c:pt>
                <c:pt idx="4745">
                  <c:v>6.9329961538461538</c:v>
                </c:pt>
                <c:pt idx="4746">
                  <c:v>7.0167230769230784</c:v>
                </c:pt>
                <c:pt idx="4747">
                  <c:v>6.9269923076923074</c:v>
                </c:pt>
                <c:pt idx="4748">
                  <c:v>6.8117576923076939</c:v>
                </c:pt>
                <c:pt idx="4749">
                  <c:v>7.2738592307692294</c:v>
                </c:pt>
                <c:pt idx="4750">
                  <c:v>6.8681338461538433</c:v>
                </c:pt>
                <c:pt idx="4751">
                  <c:v>7.0776299999999992</c:v>
                </c:pt>
                <c:pt idx="4752">
                  <c:v>6.4656861538461543</c:v>
                </c:pt>
                <c:pt idx="4753">
                  <c:v>7.1275530769230739</c:v>
                </c:pt>
                <c:pt idx="4754">
                  <c:v>6.9696700000000034</c:v>
                </c:pt>
                <c:pt idx="4755">
                  <c:v>6.848679230769231</c:v>
                </c:pt>
                <c:pt idx="4756">
                  <c:v>6.9456207692307714</c:v>
                </c:pt>
                <c:pt idx="4757">
                  <c:v>6.9809669230769238</c:v>
                </c:pt>
                <c:pt idx="4758">
                  <c:v>7.2059653846153884</c:v>
                </c:pt>
                <c:pt idx="4759">
                  <c:v>6.6930961538461542</c:v>
                </c:pt>
                <c:pt idx="4760">
                  <c:v>6.8612499999999992</c:v>
                </c:pt>
                <c:pt idx="4761">
                  <c:v>6.6388884615384605</c:v>
                </c:pt>
                <c:pt idx="4762">
                  <c:v>6.9463169230769219</c:v>
                </c:pt>
                <c:pt idx="4763">
                  <c:v>6.8893946153846199</c:v>
                </c:pt>
                <c:pt idx="4764">
                  <c:v>7.4031761538461573</c:v>
                </c:pt>
                <c:pt idx="4765">
                  <c:v>6.6135976923076925</c:v>
                </c:pt>
                <c:pt idx="4766">
                  <c:v>6.9404338461538471</c:v>
                </c:pt>
                <c:pt idx="4767">
                  <c:v>6.8891446153846179</c:v>
                </c:pt>
                <c:pt idx="4768">
                  <c:v>6.8706838461538462</c:v>
                </c:pt>
                <c:pt idx="4769">
                  <c:v>6.8909507692307645</c:v>
                </c:pt>
                <c:pt idx="4770">
                  <c:v>6.7100653846153886</c:v>
                </c:pt>
                <c:pt idx="4771">
                  <c:v>6.6267084615384606</c:v>
                </c:pt>
                <c:pt idx="4772">
                  <c:v>7.1155138461538421</c:v>
                </c:pt>
                <c:pt idx="4773">
                  <c:v>7.0786876923076978</c:v>
                </c:pt>
                <c:pt idx="4774">
                  <c:v>7.0763307692307693</c:v>
                </c:pt>
                <c:pt idx="4775">
                  <c:v>7.0905246153846164</c:v>
                </c:pt>
                <c:pt idx="4776">
                  <c:v>6.888897692307693</c:v>
                </c:pt>
                <c:pt idx="4777">
                  <c:v>7.0103069230769215</c:v>
                </c:pt>
                <c:pt idx="4778">
                  <c:v>6.8470484615384564</c:v>
                </c:pt>
                <c:pt idx="4779">
                  <c:v>7.4112246153846222</c:v>
                </c:pt>
                <c:pt idx="4780">
                  <c:v>7.0140976923076916</c:v>
                </c:pt>
                <c:pt idx="4781">
                  <c:v>6.75446846153846</c:v>
                </c:pt>
                <c:pt idx="4782">
                  <c:v>6.6555969230769181</c:v>
                </c:pt>
                <c:pt idx="4783">
                  <c:v>6.7475423076923082</c:v>
                </c:pt>
                <c:pt idx="4784">
                  <c:v>6.6256784615384605</c:v>
                </c:pt>
                <c:pt idx="4785">
                  <c:v>6.9137107692307698</c:v>
                </c:pt>
                <c:pt idx="4786">
                  <c:v>6.7908723076923092</c:v>
                </c:pt>
                <c:pt idx="4787">
                  <c:v>7.2256384615384608</c:v>
                </c:pt>
                <c:pt idx="4788">
                  <c:v>6.8437084615384629</c:v>
                </c:pt>
                <c:pt idx="4789">
                  <c:v>6.8972207692307705</c:v>
                </c:pt>
                <c:pt idx="4790">
                  <c:v>7.0356507692307702</c:v>
                </c:pt>
                <c:pt idx="4791">
                  <c:v>7.2091653846153889</c:v>
                </c:pt>
                <c:pt idx="4792">
                  <c:v>6.8326223076923096</c:v>
                </c:pt>
                <c:pt idx="4793">
                  <c:v>6.7274823076923065</c:v>
                </c:pt>
                <c:pt idx="4794">
                  <c:v>6.592122307692307</c:v>
                </c:pt>
                <c:pt idx="4795">
                  <c:v>6.8750938461538462</c:v>
                </c:pt>
                <c:pt idx="4796">
                  <c:v>6.946913076923078</c:v>
                </c:pt>
                <c:pt idx="4797">
                  <c:v>7.1657146153846165</c:v>
                </c:pt>
                <c:pt idx="4798">
                  <c:v>6.4030830769230773</c:v>
                </c:pt>
                <c:pt idx="4799">
                  <c:v>6.9533346153846187</c:v>
                </c:pt>
                <c:pt idx="4800">
                  <c:v>6.335593846153845</c:v>
                </c:pt>
                <c:pt idx="4801">
                  <c:v>6.9527676923076953</c:v>
                </c:pt>
                <c:pt idx="4802">
                  <c:v>6.9302284615384648</c:v>
                </c:pt>
                <c:pt idx="4803">
                  <c:v>7.3461607692307691</c:v>
                </c:pt>
                <c:pt idx="4804">
                  <c:v>6.547213076923077</c:v>
                </c:pt>
                <c:pt idx="4805">
                  <c:v>6.7247515384615353</c:v>
                </c:pt>
                <c:pt idx="4806">
                  <c:v>6.7921830769230755</c:v>
                </c:pt>
                <c:pt idx="4807">
                  <c:v>6.9811238461538494</c:v>
                </c:pt>
                <c:pt idx="4808">
                  <c:v>7.1344823076923065</c:v>
                </c:pt>
                <c:pt idx="4809">
                  <c:v>6.7042746153846196</c:v>
                </c:pt>
                <c:pt idx="4810">
                  <c:v>6.8225492307692273</c:v>
                </c:pt>
                <c:pt idx="4811">
                  <c:v>6.6330292307692309</c:v>
                </c:pt>
                <c:pt idx="4812">
                  <c:v>7.1877853846153794</c:v>
                </c:pt>
                <c:pt idx="4813">
                  <c:v>7.0044030769230767</c:v>
                </c:pt>
                <c:pt idx="4814">
                  <c:v>6.5698507692307686</c:v>
                </c:pt>
                <c:pt idx="4815">
                  <c:v>7.3689192307692259</c:v>
                </c:pt>
                <c:pt idx="4816">
                  <c:v>6.4369015384615373</c:v>
                </c:pt>
                <c:pt idx="4817">
                  <c:v>7.1736207692307703</c:v>
                </c:pt>
                <c:pt idx="4818">
                  <c:v>6.8270646153846144</c:v>
                </c:pt>
                <c:pt idx="4819">
                  <c:v>7.094722307692308</c:v>
                </c:pt>
                <c:pt idx="4820">
                  <c:v>7.0579792307692273</c:v>
                </c:pt>
                <c:pt idx="4821">
                  <c:v>7.4125784615384607</c:v>
                </c:pt>
                <c:pt idx="4822">
                  <c:v>6.9787484615384665</c:v>
                </c:pt>
                <c:pt idx="4823">
                  <c:v>7.0636799999999997</c:v>
                </c:pt>
                <c:pt idx="4824">
                  <c:v>7.156621538461537</c:v>
                </c:pt>
                <c:pt idx="4825">
                  <c:v>7.0942146153846144</c:v>
                </c:pt>
                <c:pt idx="4826">
                  <c:v>6.9617907692307694</c:v>
                </c:pt>
                <c:pt idx="4827">
                  <c:v>6.5275953846153847</c:v>
                </c:pt>
                <c:pt idx="4828">
                  <c:v>6.9424900000000012</c:v>
                </c:pt>
                <c:pt idx="4829">
                  <c:v>6.8742330769230762</c:v>
                </c:pt>
                <c:pt idx="4830">
                  <c:v>7.3033569230769215</c:v>
                </c:pt>
                <c:pt idx="4831">
                  <c:v>7.0808838461538466</c:v>
                </c:pt>
                <c:pt idx="4832">
                  <c:v>6.8834453846153885</c:v>
                </c:pt>
                <c:pt idx="4833">
                  <c:v>6.9971869230769181</c:v>
                </c:pt>
                <c:pt idx="4834">
                  <c:v>7.3571884615384562</c:v>
                </c:pt>
                <c:pt idx="4835">
                  <c:v>7.474009230769231</c:v>
                </c:pt>
                <c:pt idx="4836">
                  <c:v>6.9391500000000024</c:v>
                </c:pt>
                <c:pt idx="4837">
                  <c:v>6.8837230769230784</c:v>
                </c:pt>
                <c:pt idx="4838">
                  <c:v>6.7941161538461508</c:v>
                </c:pt>
                <c:pt idx="4839">
                  <c:v>6.9984607692307694</c:v>
                </c:pt>
                <c:pt idx="4840">
                  <c:v>7.0203269230769205</c:v>
                </c:pt>
                <c:pt idx="4841">
                  <c:v>6.7643923076923063</c:v>
                </c:pt>
                <c:pt idx="4842">
                  <c:v>6.666763846153847</c:v>
                </c:pt>
                <c:pt idx="4843">
                  <c:v>7.1859607692307685</c:v>
                </c:pt>
                <c:pt idx="4844">
                  <c:v>7.4237707692307691</c:v>
                </c:pt>
                <c:pt idx="4845">
                  <c:v>6.9694092307692301</c:v>
                </c:pt>
                <c:pt idx="4846">
                  <c:v>6.9306753846153901</c:v>
                </c:pt>
                <c:pt idx="4847">
                  <c:v>6.8509523076923085</c:v>
                </c:pt>
                <c:pt idx="4848">
                  <c:v>6.8438630769230784</c:v>
                </c:pt>
                <c:pt idx="4849">
                  <c:v>6.7269938461538459</c:v>
                </c:pt>
                <c:pt idx="4850">
                  <c:v>6.5424946153846175</c:v>
                </c:pt>
                <c:pt idx="4851">
                  <c:v>7.0370669230769218</c:v>
                </c:pt>
                <c:pt idx="4852">
                  <c:v>6.9150184615384616</c:v>
                </c:pt>
                <c:pt idx="4853">
                  <c:v>6.9334661538461591</c:v>
                </c:pt>
                <c:pt idx="4854">
                  <c:v>7.1069407692307687</c:v>
                </c:pt>
                <c:pt idx="4855">
                  <c:v>6.8699907692307685</c:v>
                </c:pt>
                <c:pt idx="4856">
                  <c:v>7.0030238461538463</c:v>
                </c:pt>
                <c:pt idx="4857">
                  <c:v>6.9238676923076934</c:v>
                </c:pt>
                <c:pt idx="4858">
                  <c:v>7.2335584615384629</c:v>
                </c:pt>
                <c:pt idx="4859">
                  <c:v>6.5080253846153839</c:v>
                </c:pt>
                <c:pt idx="4860">
                  <c:v>7.03437</c:v>
                </c:pt>
                <c:pt idx="4861">
                  <c:v>7.0660430769230764</c:v>
                </c:pt>
                <c:pt idx="4862">
                  <c:v>6.7181599999999975</c:v>
                </c:pt>
                <c:pt idx="4863">
                  <c:v>7.5031730769230762</c:v>
                </c:pt>
                <c:pt idx="4864">
                  <c:v>6.9152846153846195</c:v>
                </c:pt>
                <c:pt idx="4865">
                  <c:v>6.6212792307692316</c:v>
                </c:pt>
                <c:pt idx="4866">
                  <c:v>6.8938953846153854</c:v>
                </c:pt>
                <c:pt idx="4867">
                  <c:v>6.9997892307692302</c:v>
                </c:pt>
                <c:pt idx="4868">
                  <c:v>7.2599638461538474</c:v>
                </c:pt>
                <c:pt idx="4869">
                  <c:v>6.8466253846153879</c:v>
                </c:pt>
                <c:pt idx="4870">
                  <c:v>7.0421861538461545</c:v>
                </c:pt>
                <c:pt idx="4871">
                  <c:v>6.6426107692307665</c:v>
                </c:pt>
                <c:pt idx="4872">
                  <c:v>7.3478384615384549</c:v>
                </c:pt>
                <c:pt idx="4873">
                  <c:v>6.6252230769230778</c:v>
                </c:pt>
                <c:pt idx="4874">
                  <c:v>6.760624615384617</c:v>
                </c:pt>
                <c:pt idx="4875">
                  <c:v>6.6944538461538396</c:v>
                </c:pt>
                <c:pt idx="4876">
                  <c:v>6.2556815384615385</c:v>
                </c:pt>
                <c:pt idx="4877">
                  <c:v>6.893737692307691</c:v>
                </c:pt>
                <c:pt idx="4878">
                  <c:v>7.0873476923076923</c:v>
                </c:pt>
                <c:pt idx="4879">
                  <c:v>7.1079199999999956</c:v>
                </c:pt>
                <c:pt idx="4880">
                  <c:v>6.6803830769230776</c:v>
                </c:pt>
                <c:pt idx="4881">
                  <c:v>7.0426992307692311</c:v>
                </c:pt>
                <c:pt idx="4882">
                  <c:v>6.7516030769230797</c:v>
                </c:pt>
                <c:pt idx="4883">
                  <c:v>7.1894876923076918</c:v>
                </c:pt>
                <c:pt idx="4884">
                  <c:v>7.0265461538461516</c:v>
                </c:pt>
                <c:pt idx="4885">
                  <c:v>6.5056984615384614</c:v>
                </c:pt>
                <c:pt idx="4886">
                  <c:v>6.8343776923076929</c:v>
                </c:pt>
                <c:pt idx="4887">
                  <c:v>6.7769315384615396</c:v>
                </c:pt>
                <c:pt idx="4888">
                  <c:v>6.3632792307692325</c:v>
                </c:pt>
                <c:pt idx="4889">
                  <c:v>6.7733453846153893</c:v>
                </c:pt>
                <c:pt idx="4890">
                  <c:v>7.2025746153846164</c:v>
                </c:pt>
                <c:pt idx="4891">
                  <c:v>7.1428115384615349</c:v>
                </c:pt>
                <c:pt idx="4892">
                  <c:v>6.8490776923076924</c:v>
                </c:pt>
                <c:pt idx="4893">
                  <c:v>6.9056715384615392</c:v>
                </c:pt>
                <c:pt idx="4894">
                  <c:v>7.1213030769230787</c:v>
                </c:pt>
                <c:pt idx="4895">
                  <c:v>6.7951692307692309</c:v>
                </c:pt>
                <c:pt idx="4896">
                  <c:v>6.6715492307692292</c:v>
                </c:pt>
                <c:pt idx="4897">
                  <c:v>7.0964746153846194</c:v>
                </c:pt>
                <c:pt idx="4898">
                  <c:v>7.4947069230769205</c:v>
                </c:pt>
                <c:pt idx="4899">
                  <c:v>6.8399976923076977</c:v>
                </c:pt>
                <c:pt idx="4900">
                  <c:v>6.6488969230769204</c:v>
                </c:pt>
                <c:pt idx="4901">
                  <c:v>6.8456207692307691</c:v>
                </c:pt>
                <c:pt idx="4902">
                  <c:v>6.9872592307692303</c:v>
                </c:pt>
                <c:pt idx="4903">
                  <c:v>6.8321446153846184</c:v>
                </c:pt>
                <c:pt idx="4904">
                  <c:v>6.5633507692307695</c:v>
                </c:pt>
                <c:pt idx="4905">
                  <c:v>6.4673161538461503</c:v>
                </c:pt>
                <c:pt idx="4906">
                  <c:v>6.8231169230769151</c:v>
                </c:pt>
                <c:pt idx="4907">
                  <c:v>6.7348907692307698</c:v>
                </c:pt>
                <c:pt idx="4908">
                  <c:v>6.9539799999999978</c:v>
                </c:pt>
                <c:pt idx="4909">
                  <c:v>6.7358653846153871</c:v>
                </c:pt>
                <c:pt idx="4910">
                  <c:v>7.1175399999999955</c:v>
                </c:pt>
                <c:pt idx="4911">
                  <c:v>6.7604953846153863</c:v>
                </c:pt>
                <c:pt idx="4912">
                  <c:v>7.4037869230769227</c:v>
                </c:pt>
                <c:pt idx="4913">
                  <c:v>6.6300200000000009</c:v>
                </c:pt>
                <c:pt idx="4914">
                  <c:v>7.3768853846153837</c:v>
                </c:pt>
                <c:pt idx="4915">
                  <c:v>7.0626853846153859</c:v>
                </c:pt>
                <c:pt idx="4916">
                  <c:v>6.5705676923076979</c:v>
                </c:pt>
                <c:pt idx="4917">
                  <c:v>7.1225161538461466</c:v>
                </c:pt>
                <c:pt idx="4918">
                  <c:v>7.2071615384615377</c:v>
                </c:pt>
                <c:pt idx="4919">
                  <c:v>6.9499538461538464</c:v>
                </c:pt>
                <c:pt idx="4920">
                  <c:v>6.7311169230769226</c:v>
                </c:pt>
                <c:pt idx="4921">
                  <c:v>6.5668515384615365</c:v>
                </c:pt>
                <c:pt idx="4922">
                  <c:v>6.9580715384615388</c:v>
                </c:pt>
                <c:pt idx="4923">
                  <c:v>7.2076984615384623</c:v>
                </c:pt>
                <c:pt idx="4924">
                  <c:v>6.8033084615384629</c:v>
                </c:pt>
                <c:pt idx="4925">
                  <c:v>6.6679923076923036</c:v>
                </c:pt>
                <c:pt idx="4926">
                  <c:v>7.2859861538461494</c:v>
                </c:pt>
                <c:pt idx="4927">
                  <c:v>6.885522307692308</c:v>
                </c:pt>
                <c:pt idx="4928">
                  <c:v>6.8216861538461515</c:v>
                </c:pt>
                <c:pt idx="4929">
                  <c:v>6.9962700000000044</c:v>
                </c:pt>
                <c:pt idx="4930">
                  <c:v>7.3738561538461544</c:v>
                </c:pt>
                <c:pt idx="4931">
                  <c:v>6.9057976923076962</c:v>
                </c:pt>
                <c:pt idx="4932">
                  <c:v>6.8674292307692273</c:v>
                </c:pt>
                <c:pt idx="4933">
                  <c:v>7.1096746153846189</c:v>
                </c:pt>
                <c:pt idx="4934">
                  <c:v>6.4996153846153888</c:v>
                </c:pt>
                <c:pt idx="4935">
                  <c:v>6.9789315384615378</c:v>
                </c:pt>
                <c:pt idx="4936">
                  <c:v>7.1802230769230784</c:v>
                </c:pt>
                <c:pt idx="4937">
                  <c:v>7.0487992307692302</c:v>
                </c:pt>
                <c:pt idx="4938">
                  <c:v>6.8545499999999961</c:v>
                </c:pt>
                <c:pt idx="4939">
                  <c:v>7.0682830769230787</c:v>
                </c:pt>
                <c:pt idx="4940">
                  <c:v>7.2081438461538463</c:v>
                </c:pt>
                <c:pt idx="4941">
                  <c:v>6.8729284615384625</c:v>
                </c:pt>
                <c:pt idx="4942">
                  <c:v>6.9202215384615373</c:v>
                </c:pt>
                <c:pt idx="4943">
                  <c:v>6.6824176923076903</c:v>
                </c:pt>
                <c:pt idx="4944">
                  <c:v>6.7416361538461587</c:v>
                </c:pt>
                <c:pt idx="4945">
                  <c:v>6.5079884615384556</c:v>
                </c:pt>
                <c:pt idx="4946">
                  <c:v>7.2818692307692334</c:v>
                </c:pt>
                <c:pt idx="4947">
                  <c:v>6.5958438461538469</c:v>
                </c:pt>
                <c:pt idx="4948">
                  <c:v>6.9656976923076934</c:v>
                </c:pt>
                <c:pt idx="4949">
                  <c:v>6.6315276923076931</c:v>
                </c:pt>
                <c:pt idx="4950">
                  <c:v>6.9590492307692324</c:v>
                </c:pt>
                <c:pt idx="4951">
                  <c:v>7.4391061538461534</c:v>
                </c:pt>
                <c:pt idx="4952">
                  <c:v>6.8588492307692297</c:v>
                </c:pt>
                <c:pt idx="4953">
                  <c:v>6.7750284615384624</c:v>
                </c:pt>
                <c:pt idx="4954">
                  <c:v>6.5911692307692302</c:v>
                </c:pt>
                <c:pt idx="4955">
                  <c:v>7.3182430769230784</c:v>
                </c:pt>
                <c:pt idx="4956">
                  <c:v>6.5936415384615392</c:v>
                </c:pt>
                <c:pt idx="4957">
                  <c:v>6.8592861538461518</c:v>
                </c:pt>
                <c:pt idx="4958">
                  <c:v>7.5130807692307675</c:v>
                </c:pt>
                <c:pt idx="4959">
                  <c:v>6.9062707692307725</c:v>
                </c:pt>
                <c:pt idx="4960">
                  <c:v>6.7391838461538462</c:v>
                </c:pt>
                <c:pt idx="4961">
                  <c:v>7.0655030769230756</c:v>
                </c:pt>
                <c:pt idx="4962">
                  <c:v>6.648563076923077</c:v>
                </c:pt>
                <c:pt idx="4963">
                  <c:v>6.7674584615384576</c:v>
                </c:pt>
                <c:pt idx="4964">
                  <c:v>6.6996753846153885</c:v>
                </c:pt>
                <c:pt idx="4965">
                  <c:v>7.4068538461538473</c:v>
                </c:pt>
                <c:pt idx="4966">
                  <c:v>6.8501400000000006</c:v>
                </c:pt>
                <c:pt idx="4967">
                  <c:v>7.0479915384615364</c:v>
                </c:pt>
                <c:pt idx="4968">
                  <c:v>6.8388900000000001</c:v>
                </c:pt>
                <c:pt idx="4969">
                  <c:v>7.4980469230769238</c:v>
                </c:pt>
                <c:pt idx="4970">
                  <c:v>6.9754476923076947</c:v>
                </c:pt>
                <c:pt idx="4971">
                  <c:v>6.699638461538461</c:v>
                </c:pt>
                <c:pt idx="4972">
                  <c:v>7.0269600000000008</c:v>
                </c:pt>
                <c:pt idx="4973">
                  <c:v>7.3440607692307696</c:v>
                </c:pt>
                <c:pt idx="4974">
                  <c:v>7.1388546153846164</c:v>
                </c:pt>
                <c:pt idx="4975">
                  <c:v>6.6653999999999956</c:v>
                </c:pt>
                <c:pt idx="4976">
                  <c:v>7.0612984615384597</c:v>
                </c:pt>
                <c:pt idx="4977">
                  <c:v>6.8636292307692308</c:v>
                </c:pt>
                <c:pt idx="4978">
                  <c:v>6.8184338461538445</c:v>
                </c:pt>
                <c:pt idx="4979">
                  <c:v>6.9896715384615415</c:v>
                </c:pt>
                <c:pt idx="4980">
                  <c:v>6.7373907692307693</c:v>
                </c:pt>
                <c:pt idx="4981">
                  <c:v>7.3432146153846185</c:v>
                </c:pt>
                <c:pt idx="4982">
                  <c:v>6.7253676923076924</c:v>
                </c:pt>
                <c:pt idx="4983">
                  <c:v>6.7261784615384617</c:v>
                </c:pt>
                <c:pt idx="4984">
                  <c:v>6.7800992307692303</c:v>
                </c:pt>
                <c:pt idx="4985">
                  <c:v>6.6803138461538465</c:v>
                </c:pt>
                <c:pt idx="4986">
                  <c:v>6.9075169230769191</c:v>
                </c:pt>
                <c:pt idx="4987">
                  <c:v>7.2294546153846184</c:v>
                </c:pt>
                <c:pt idx="4988">
                  <c:v>7.1094253846153874</c:v>
                </c:pt>
                <c:pt idx="4989">
                  <c:v>7.6727238461538443</c:v>
                </c:pt>
                <c:pt idx="4990">
                  <c:v>7.0516884615384621</c:v>
                </c:pt>
                <c:pt idx="4991">
                  <c:v>6.7775315384615356</c:v>
                </c:pt>
                <c:pt idx="4992">
                  <c:v>6.5472146153846174</c:v>
                </c:pt>
                <c:pt idx="4993">
                  <c:v>7.0219053846153825</c:v>
                </c:pt>
                <c:pt idx="4994">
                  <c:v>7.3037061538461536</c:v>
                </c:pt>
                <c:pt idx="4995">
                  <c:v>6.7414415384615394</c:v>
                </c:pt>
                <c:pt idx="4996">
                  <c:v>6.9196084615384672</c:v>
                </c:pt>
                <c:pt idx="4997">
                  <c:v>7.1002446153846197</c:v>
                </c:pt>
                <c:pt idx="4998">
                  <c:v>7.0126558333333335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484-4724-BC05-488D42A2E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88480"/>
        <c:axId val="137190400"/>
      </c:scatterChart>
      <c:valAx>
        <c:axId val="137188480"/>
        <c:scaling>
          <c:orientation val="minMax"/>
          <c:max val="1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Tiempo(s)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190400"/>
        <c:crosses val="autoZero"/>
        <c:crossBetween val="midCat"/>
      </c:valAx>
      <c:valAx>
        <c:axId val="1371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Throughput</a:t>
                </a:r>
                <a:r>
                  <a:rPr lang="es-MX" baseline="0"/>
                  <a:t> (Mbps)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188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52817227613082"/>
          <c:y val="0.49451724987745399"/>
          <c:w val="0.32647182772386918"/>
          <c:h val="0.23861134356491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Jitter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'Jitter DBA'!$O$1</c:f>
              <c:strCache>
                <c:ptCount val="1"/>
                <c:pt idx="0">
                  <c:v>Jitter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3695538057742824"/>
                  <c:y val="0.122700131233595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'Jitter DBA'!$N$2:$N$4999</c:f>
              <c:numCache>
                <c:formatCode>General</c:formatCode>
                <c:ptCount val="4998"/>
                <c:pt idx="0">
                  <c:v>4.011590559999996E-2</c:v>
                </c:pt>
                <c:pt idx="1">
                  <c:v>6.0115905599999964E-2</c:v>
                </c:pt>
                <c:pt idx="2">
                  <c:v>8.0115905600000023E-2</c:v>
                </c:pt>
                <c:pt idx="3">
                  <c:v>0.1001159056</c:v>
                </c:pt>
                <c:pt idx="4">
                  <c:v>0.1201159056</c:v>
                </c:pt>
                <c:pt idx="5">
                  <c:v>0.14011590560000001</c:v>
                </c:pt>
                <c:pt idx="6">
                  <c:v>0.1601159056</c:v>
                </c:pt>
                <c:pt idx="7">
                  <c:v>0.18011590560000001</c:v>
                </c:pt>
                <c:pt idx="8">
                  <c:v>0.2001159056</c:v>
                </c:pt>
                <c:pt idx="9">
                  <c:v>0.22011590559999999</c:v>
                </c:pt>
                <c:pt idx="10">
                  <c:v>0.24011590560000001</c:v>
                </c:pt>
                <c:pt idx="11">
                  <c:v>0.26011590559999997</c:v>
                </c:pt>
                <c:pt idx="12">
                  <c:v>0.28011590560000021</c:v>
                </c:pt>
                <c:pt idx="13">
                  <c:v>0.30011590560000023</c:v>
                </c:pt>
                <c:pt idx="14">
                  <c:v>0.32011590560000036</c:v>
                </c:pt>
                <c:pt idx="15">
                  <c:v>0.34011590560000021</c:v>
                </c:pt>
                <c:pt idx="16">
                  <c:v>0.36011590560000023</c:v>
                </c:pt>
                <c:pt idx="17">
                  <c:v>0.38011590560000041</c:v>
                </c:pt>
                <c:pt idx="18">
                  <c:v>0.40011590560000021</c:v>
                </c:pt>
                <c:pt idx="19">
                  <c:v>0.42011590560000023</c:v>
                </c:pt>
                <c:pt idx="20">
                  <c:v>0.44011590560000002</c:v>
                </c:pt>
                <c:pt idx="21">
                  <c:v>0.46011590560000021</c:v>
                </c:pt>
                <c:pt idx="22">
                  <c:v>0.48011590560000023</c:v>
                </c:pt>
                <c:pt idx="23">
                  <c:v>0.50011590559999997</c:v>
                </c:pt>
                <c:pt idx="24">
                  <c:v>0.52011590559999998</c:v>
                </c:pt>
                <c:pt idx="25">
                  <c:v>0.5401159056</c:v>
                </c:pt>
                <c:pt idx="26">
                  <c:v>0.56011590560000002</c:v>
                </c:pt>
                <c:pt idx="27">
                  <c:v>0.58011590559999959</c:v>
                </c:pt>
                <c:pt idx="28">
                  <c:v>0.60011590560000005</c:v>
                </c:pt>
                <c:pt idx="29">
                  <c:v>0.62011590560000041</c:v>
                </c:pt>
                <c:pt idx="30">
                  <c:v>0.64011590560000042</c:v>
                </c:pt>
                <c:pt idx="31">
                  <c:v>0.66011590560000044</c:v>
                </c:pt>
                <c:pt idx="32">
                  <c:v>0.68011590560000001</c:v>
                </c:pt>
                <c:pt idx="33">
                  <c:v>0.70011590560000003</c:v>
                </c:pt>
                <c:pt idx="34">
                  <c:v>0.72011590560000005</c:v>
                </c:pt>
                <c:pt idx="35">
                  <c:v>0.7401159056000004</c:v>
                </c:pt>
                <c:pt idx="36">
                  <c:v>0.76011590560000042</c:v>
                </c:pt>
                <c:pt idx="37">
                  <c:v>0.78011590559999999</c:v>
                </c:pt>
                <c:pt idx="38">
                  <c:v>0.80011590560000001</c:v>
                </c:pt>
                <c:pt idx="39">
                  <c:v>0.82011590560000003</c:v>
                </c:pt>
                <c:pt idx="40">
                  <c:v>0.84011590560000005</c:v>
                </c:pt>
                <c:pt idx="41">
                  <c:v>0.86011590559999995</c:v>
                </c:pt>
                <c:pt idx="42">
                  <c:v>0.88011590559999997</c:v>
                </c:pt>
                <c:pt idx="43">
                  <c:v>0.90011590559999999</c:v>
                </c:pt>
                <c:pt idx="44">
                  <c:v>0.92011590560000001</c:v>
                </c:pt>
                <c:pt idx="45">
                  <c:v>0.94011590560000002</c:v>
                </c:pt>
                <c:pt idx="46">
                  <c:v>0.96011590560000004</c:v>
                </c:pt>
                <c:pt idx="47">
                  <c:v>0.9801159055999995</c:v>
                </c:pt>
                <c:pt idx="48">
                  <c:v>1.0001159056000009</c:v>
                </c:pt>
                <c:pt idx="49">
                  <c:v>1.0201159056000009</c:v>
                </c:pt>
                <c:pt idx="50">
                  <c:v>1.0401159056000009</c:v>
                </c:pt>
                <c:pt idx="51">
                  <c:v>1.0601159056000009</c:v>
                </c:pt>
                <c:pt idx="52">
                  <c:v>1.0801159056000009</c:v>
                </c:pt>
                <c:pt idx="53">
                  <c:v>1.1001159056000009</c:v>
                </c:pt>
                <c:pt idx="54">
                  <c:v>1.120115905600001</c:v>
                </c:pt>
                <c:pt idx="55">
                  <c:v>1.1401159056000012</c:v>
                </c:pt>
                <c:pt idx="56">
                  <c:v>1.1601159056000014</c:v>
                </c:pt>
                <c:pt idx="57">
                  <c:v>1.180115905600001</c:v>
                </c:pt>
                <c:pt idx="58">
                  <c:v>1.2001159055999999</c:v>
                </c:pt>
                <c:pt idx="59">
                  <c:v>1.2201159055999999</c:v>
                </c:pt>
                <c:pt idx="60">
                  <c:v>1.2401159056000008</c:v>
                </c:pt>
                <c:pt idx="61">
                  <c:v>1.2601159056000009</c:v>
                </c:pt>
                <c:pt idx="62">
                  <c:v>1.2801159056000009</c:v>
                </c:pt>
                <c:pt idx="63">
                  <c:v>1.3001159056000009</c:v>
                </c:pt>
                <c:pt idx="64">
                  <c:v>1.3201159056000009</c:v>
                </c:pt>
                <c:pt idx="65">
                  <c:v>1.3401159056000009</c:v>
                </c:pt>
                <c:pt idx="66">
                  <c:v>1.360115905600001</c:v>
                </c:pt>
                <c:pt idx="67">
                  <c:v>1.380115905600001</c:v>
                </c:pt>
                <c:pt idx="68">
                  <c:v>1.4001159056000001</c:v>
                </c:pt>
                <c:pt idx="69">
                  <c:v>1.4201159055999999</c:v>
                </c:pt>
                <c:pt idx="70">
                  <c:v>1.4401159055999999</c:v>
                </c:pt>
                <c:pt idx="71">
                  <c:v>1.4601159055999999</c:v>
                </c:pt>
                <c:pt idx="72">
                  <c:v>1.4801159055999999</c:v>
                </c:pt>
                <c:pt idx="73">
                  <c:v>1.5001159056000009</c:v>
                </c:pt>
                <c:pt idx="74">
                  <c:v>1.5201159056000009</c:v>
                </c:pt>
                <c:pt idx="75">
                  <c:v>1.5401159056000009</c:v>
                </c:pt>
                <c:pt idx="76">
                  <c:v>1.5601159056000009</c:v>
                </c:pt>
                <c:pt idx="77">
                  <c:v>1.5801159056000009</c:v>
                </c:pt>
                <c:pt idx="78">
                  <c:v>1.6001159056000009</c:v>
                </c:pt>
                <c:pt idx="79">
                  <c:v>1.620115905600001</c:v>
                </c:pt>
                <c:pt idx="80">
                  <c:v>1.6401159056000012</c:v>
                </c:pt>
                <c:pt idx="81">
                  <c:v>1.6601159056000014</c:v>
                </c:pt>
                <c:pt idx="82">
                  <c:v>1.680115905600001</c:v>
                </c:pt>
                <c:pt idx="83">
                  <c:v>1.7001159055999999</c:v>
                </c:pt>
                <c:pt idx="84">
                  <c:v>1.7201159055999999</c:v>
                </c:pt>
                <c:pt idx="85">
                  <c:v>1.7401159056000008</c:v>
                </c:pt>
                <c:pt idx="86">
                  <c:v>1.7601159056000009</c:v>
                </c:pt>
                <c:pt idx="87">
                  <c:v>1.7801159056000009</c:v>
                </c:pt>
                <c:pt idx="88">
                  <c:v>1.8001159056000009</c:v>
                </c:pt>
                <c:pt idx="89">
                  <c:v>1.8201159056000009</c:v>
                </c:pt>
                <c:pt idx="90">
                  <c:v>1.8401159056000009</c:v>
                </c:pt>
                <c:pt idx="91">
                  <c:v>1.860115905600001</c:v>
                </c:pt>
                <c:pt idx="92">
                  <c:v>1.880115905600001</c:v>
                </c:pt>
                <c:pt idx="93">
                  <c:v>1.9001159056000012</c:v>
                </c:pt>
                <c:pt idx="94">
                  <c:v>1.920115905600001</c:v>
                </c:pt>
                <c:pt idx="95">
                  <c:v>1.9401159056000012</c:v>
                </c:pt>
                <c:pt idx="96">
                  <c:v>1.9601159056000015</c:v>
                </c:pt>
                <c:pt idx="97">
                  <c:v>1.9801159056000015</c:v>
                </c:pt>
                <c:pt idx="98">
                  <c:v>2.0001159056</c:v>
                </c:pt>
                <c:pt idx="99">
                  <c:v>2.0201159056</c:v>
                </c:pt>
                <c:pt idx="100">
                  <c:v>2.0401159056</c:v>
                </c:pt>
                <c:pt idx="101">
                  <c:v>2.0601159056</c:v>
                </c:pt>
                <c:pt idx="102">
                  <c:v>2.0801159056</c:v>
                </c:pt>
                <c:pt idx="103">
                  <c:v>2.1001159056000001</c:v>
                </c:pt>
                <c:pt idx="104">
                  <c:v>2.1201159056000001</c:v>
                </c:pt>
                <c:pt idx="105">
                  <c:v>2.1401159056000001</c:v>
                </c:pt>
                <c:pt idx="106">
                  <c:v>2.1601159056000001</c:v>
                </c:pt>
                <c:pt idx="107">
                  <c:v>2.1801159056000001</c:v>
                </c:pt>
                <c:pt idx="108">
                  <c:v>2.2001159056000001</c:v>
                </c:pt>
                <c:pt idx="109">
                  <c:v>2.2201159056000002</c:v>
                </c:pt>
                <c:pt idx="110">
                  <c:v>2.2401159056000002</c:v>
                </c:pt>
                <c:pt idx="111">
                  <c:v>2.2601159056000002</c:v>
                </c:pt>
                <c:pt idx="112">
                  <c:v>2.2801159056000002</c:v>
                </c:pt>
                <c:pt idx="113">
                  <c:v>2.3001159055999998</c:v>
                </c:pt>
                <c:pt idx="114">
                  <c:v>2.3201159055999998</c:v>
                </c:pt>
                <c:pt idx="115">
                  <c:v>2.3401159055999998</c:v>
                </c:pt>
                <c:pt idx="116">
                  <c:v>2.3601159055999998</c:v>
                </c:pt>
                <c:pt idx="117">
                  <c:v>2.3801159055999999</c:v>
                </c:pt>
                <c:pt idx="118">
                  <c:v>2.4001159055999999</c:v>
                </c:pt>
                <c:pt idx="119">
                  <c:v>2.4201159055999999</c:v>
                </c:pt>
                <c:pt idx="120">
                  <c:v>2.4401159055999999</c:v>
                </c:pt>
                <c:pt idx="121">
                  <c:v>2.4601159055999999</c:v>
                </c:pt>
                <c:pt idx="122">
                  <c:v>2.4801159055999999</c:v>
                </c:pt>
                <c:pt idx="123">
                  <c:v>2.5001159056</c:v>
                </c:pt>
                <c:pt idx="124">
                  <c:v>2.5201159056</c:v>
                </c:pt>
                <c:pt idx="125">
                  <c:v>2.5401159056</c:v>
                </c:pt>
                <c:pt idx="126">
                  <c:v>2.5601159056</c:v>
                </c:pt>
                <c:pt idx="127">
                  <c:v>2.5801159056</c:v>
                </c:pt>
                <c:pt idx="128">
                  <c:v>2.6001159056000001</c:v>
                </c:pt>
                <c:pt idx="129">
                  <c:v>2.6201159056000001</c:v>
                </c:pt>
                <c:pt idx="130">
                  <c:v>2.6401159056000001</c:v>
                </c:pt>
                <c:pt idx="131">
                  <c:v>2.6601159056000001</c:v>
                </c:pt>
                <c:pt idx="132">
                  <c:v>2.6801159056000001</c:v>
                </c:pt>
                <c:pt idx="133">
                  <c:v>2.7001159056000001</c:v>
                </c:pt>
                <c:pt idx="134">
                  <c:v>2.7201159056000002</c:v>
                </c:pt>
                <c:pt idx="135">
                  <c:v>2.7401159056000002</c:v>
                </c:pt>
                <c:pt idx="136">
                  <c:v>2.7601159056000002</c:v>
                </c:pt>
                <c:pt idx="137">
                  <c:v>2.7801159056000002</c:v>
                </c:pt>
                <c:pt idx="138">
                  <c:v>2.8001159055999998</c:v>
                </c:pt>
                <c:pt idx="139">
                  <c:v>2.8201159055999998</c:v>
                </c:pt>
                <c:pt idx="140">
                  <c:v>2.8401159055999998</c:v>
                </c:pt>
                <c:pt idx="141">
                  <c:v>2.8601159055999998</c:v>
                </c:pt>
                <c:pt idx="142">
                  <c:v>2.8801159055999999</c:v>
                </c:pt>
                <c:pt idx="143">
                  <c:v>2.9001159055999999</c:v>
                </c:pt>
                <c:pt idx="144">
                  <c:v>2.9201159055999999</c:v>
                </c:pt>
                <c:pt idx="145">
                  <c:v>2.9401159055999999</c:v>
                </c:pt>
                <c:pt idx="146">
                  <c:v>2.9601159055999999</c:v>
                </c:pt>
                <c:pt idx="147">
                  <c:v>2.9801159055999999</c:v>
                </c:pt>
                <c:pt idx="148">
                  <c:v>3.0001159056</c:v>
                </c:pt>
                <c:pt idx="149">
                  <c:v>3.0201159056</c:v>
                </c:pt>
                <c:pt idx="150">
                  <c:v>3.0401159056</c:v>
                </c:pt>
                <c:pt idx="151">
                  <c:v>3.0601159056</c:v>
                </c:pt>
                <c:pt idx="152">
                  <c:v>3.0801159056</c:v>
                </c:pt>
                <c:pt idx="153">
                  <c:v>3.1001159056000001</c:v>
                </c:pt>
                <c:pt idx="154">
                  <c:v>3.1201159056000001</c:v>
                </c:pt>
                <c:pt idx="155">
                  <c:v>3.1401159056000001</c:v>
                </c:pt>
                <c:pt idx="156">
                  <c:v>3.1601159056000001</c:v>
                </c:pt>
                <c:pt idx="157">
                  <c:v>3.1801159056000001</c:v>
                </c:pt>
                <c:pt idx="158">
                  <c:v>3.2001159056000001</c:v>
                </c:pt>
                <c:pt idx="159">
                  <c:v>3.2201159056000002</c:v>
                </c:pt>
                <c:pt idx="160">
                  <c:v>3.2401159056000002</c:v>
                </c:pt>
                <c:pt idx="161">
                  <c:v>3.2601159056000002</c:v>
                </c:pt>
                <c:pt idx="162">
                  <c:v>3.2801159056000002</c:v>
                </c:pt>
                <c:pt idx="163">
                  <c:v>3.3001159055999998</c:v>
                </c:pt>
                <c:pt idx="164">
                  <c:v>3.3201159055999998</c:v>
                </c:pt>
                <c:pt idx="165">
                  <c:v>3.3401159055999998</c:v>
                </c:pt>
                <c:pt idx="166">
                  <c:v>3.3601159055999998</c:v>
                </c:pt>
                <c:pt idx="167">
                  <c:v>3.3801159055999999</c:v>
                </c:pt>
                <c:pt idx="168">
                  <c:v>3.4001159055999999</c:v>
                </c:pt>
                <c:pt idx="169">
                  <c:v>3.4201159055999999</c:v>
                </c:pt>
                <c:pt idx="170">
                  <c:v>3.4401159055999999</c:v>
                </c:pt>
                <c:pt idx="171">
                  <c:v>3.4601159055999999</c:v>
                </c:pt>
                <c:pt idx="172">
                  <c:v>3.4801159055999999</c:v>
                </c:pt>
                <c:pt idx="173">
                  <c:v>3.5001159056</c:v>
                </c:pt>
                <c:pt idx="174">
                  <c:v>3.5201159056</c:v>
                </c:pt>
                <c:pt idx="175">
                  <c:v>3.5401159056</c:v>
                </c:pt>
                <c:pt idx="176">
                  <c:v>3.5601159056</c:v>
                </c:pt>
                <c:pt idx="177">
                  <c:v>3.5801159056</c:v>
                </c:pt>
                <c:pt idx="178">
                  <c:v>3.6001159056000001</c:v>
                </c:pt>
                <c:pt idx="179">
                  <c:v>3.6201159056000001</c:v>
                </c:pt>
                <c:pt idx="180">
                  <c:v>3.6401159056000001</c:v>
                </c:pt>
                <c:pt idx="181">
                  <c:v>3.6601159056000001</c:v>
                </c:pt>
                <c:pt idx="182">
                  <c:v>3.6801159056000001</c:v>
                </c:pt>
                <c:pt idx="183">
                  <c:v>3.7001159056000001</c:v>
                </c:pt>
                <c:pt idx="184">
                  <c:v>3.7201159056000002</c:v>
                </c:pt>
                <c:pt idx="185">
                  <c:v>3.7401159056000002</c:v>
                </c:pt>
                <c:pt idx="186">
                  <c:v>3.7601159056000002</c:v>
                </c:pt>
                <c:pt idx="187">
                  <c:v>3.7801159056000002</c:v>
                </c:pt>
                <c:pt idx="188">
                  <c:v>3.8001159055999998</c:v>
                </c:pt>
                <c:pt idx="189">
                  <c:v>3.8201159055999998</c:v>
                </c:pt>
                <c:pt idx="190">
                  <c:v>3.8401159055999998</c:v>
                </c:pt>
                <c:pt idx="191">
                  <c:v>3.8601159055999998</c:v>
                </c:pt>
                <c:pt idx="192">
                  <c:v>3.8801159055999999</c:v>
                </c:pt>
                <c:pt idx="193">
                  <c:v>3.9001159055999999</c:v>
                </c:pt>
                <c:pt idx="194">
                  <c:v>3.9201159055999999</c:v>
                </c:pt>
                <c:pt idx="195">
                  <c:v>3.9401159055999999</c:v>
                </c:pt>
                <c:pt idx="196">
                  <c:v>3.9601159055999999</c:v>
                </c:pt>
                <c:pt idx="197">
                  <c:v>3.9801159055999999</c:v>
                </c:pt>
                <c:pt idx="198">
                  <c:v>4.0001159055999969</c:v>
                </c:pt>
                <c:pt idx="199">
                  <c:v>4.0201159055999947</c:v>
                </c:pt>
                <c:pt idx="200">
                  <c:v>4.040115905599996</c:v>
                </c:pt>
                <c:pt idx="201">
                  <c:v>4.0601159055999947</c:v>
                </c:pt>
                <c:pt idx="202">
                  <c:v>4.080115905599996</c:v>
                </c:pt>
                <c:pt idx="203">
                  <c:v>4.1001159055999947</c:v>
                </c:pt>
                <c:pt idx="204">
                  <c:v>4.1201159055999925</c:v>
                </c:pt>
                <c:pt idx="205">
                  <c:v>4.1401159055999948</c:v>
                </c:pt>
                <c:pt idx="206">
                  <c:v>4.1601159055999926</c:v>
                </c:pt>
                <c:pt idx="207">
                  <c:v>4.1801159055999957</c:v>
                </c:pt>
                <c:pt idx="208">
                  <c:v>4.2001159055999961</c:v>
                </c:pt>
                <c:pt idx="209">
                  <c:v>4.2201159055999957</c:v>
                </c:pt>
                <c:pt idx="210">
                  <c:v>4.2401159055999962</c:v>
                </c:pt>
                <c:pt idx="211">
                  <c:v>4.2601159055999958</c:v>
                </c:pt>
                <c:pt idx="212">
                  <c:v>4.2801159055999962</c:v>
                </c:pt>
                <c:pt idx="213">
                  <c:v>4.3001159055999958</c:v>
                </c:pt>
                <c:pt idx="214">
                  <c:v>4.3201159055999936</c:v>
                </c:pt>
                <c:pt idx="215">
                  <c:v>4.3401159055999958</c:v>
                </c:pt>
                <c:pt idx="216">
                  <c:v>4.3601159055999936</c:v>
                </c:pt>
                <c:pt idx="217">
                  <c:v>4.3801159055999959</c:v>
                </c:pt>
                <c:pt idx="218">
                  <c:v>4.4001159055999963</c:v>
                </c:pt>
                <c:pt idx="219">
                  <c:v>4.4201159055999968</c:v>
                </c:pt>
                <c:pt idx="220">
                  <c:v>4.4401159055999964</c:v>
                </c:pt>
                <c:pt idx="221">
                  <c:v>4.4601159055999968</c:v>
                </c:pt>
                <c:pt idx="222">
                  <c:v>4.4801159055999964</c:v>
                </c:pt>
                <c:pt idx="223">
                  <c:v>4.5001159055999969</c:v>
                </c:pt>
                <c:pt idx="224">
                  <c:v>4.5201159055999947</c:v>
                </c:pt>
                <c:pt idx="225">
                  <c:v>4.540115905599996</c:v>
                </c:pt>
                <c:pt idx="226">
                  <c:v>4.5601159055999947</c:v>
                </c:pt>
                <c:pt idx="227">
                  <c:v>4.580115905599996</c:v>
                </c:pt>
                <c:pt idx="228">
                  <c:v>4.6001159055999947</c:v>
                </c:pt>
                <c:pt idx="229">
                  <c:v>4.6201159055999925</c:v>
                </c:pt>
                <c:pt idx="230">
                  <c:v>4.6401159055999948</c:v>
                </c:pt>
                <c:pt idx="231">
                  <c:v>4.6601159055999926</c:v>
                </c:pt>
                <c:pt idx="232">
                  <c:v>4.6801159055999957</c:v>
                </c:pt>
                <c:pt idx="233">
                  <c:v>4.7001159055999961</c:v>
                </c:pt>
                <c:pt idx="234">
                  <c:v>4.7201159055999957</c:v>
                </c:pt>
                <c:pt idx="235">
                  <c:v>4.7401159055999962</c:v>
                </c:pt>
                <c:pt idx="236">
                  <c:v>4.7601159055999958</c:v>
                </c:pt>
                <c:pt idx="237">
                  <c:v>4.7801159055999962</c:v>
                </c:pt>
                <c:pt idx="238">
                  <c:v>4.8001159055999958</c:v>
                </c:pt>
                <c:pt idx="239">
                  <c:v>4.8201159055999936</c:v>
                </c:pt>
                <c:pt idx="240">
                  <c:v>4.8401159055999958</c:v>
                </c:pt>
                <c:pt idx="241">
                  <c:v>4.8601159055999936</c:v>
                </c:pt>
                <c:pt idx="242">
                  <c:v>4.8801159055999959</c:v>
                </c:pt>
                <c:pt idx="243">
                  <c:v>4.9001159055999963</c:v>
                </c:pt>
                <c:pt idx="244">
                  <c:v>4.9201159055999968</c:v>
                </c:pt>
                <c:pt idx="245">
                  <c:v>4.9401159055999964</c:v>
                </c:pt>
                <c:pt idx="246">
                  <c:v>4.9601159055999968</c:v>
                </c:pt>
                <c:pt idx="247">
                  <c:v>4.9801159055999964</c:v>
                </c:pt>
                <c:pt idx="248">
                  <c:v>5.0001159055999969</c:v>
                </c:pt>
                <c:pt idx="249">
                  <c:v>5.0201159055999947</c:v>
                </c:pt>
                <c:pt idx="250">
                  <c:v>5.040115905599996</c:v>
                </c:pt>
                <c:pt idx="251">
                  <c:v>5.0601159055999947</c:v>
                </c:pt>
                <c:pt idx="252">
                  <c:v>5.080115905599996</c:v>
                </c:pt>
                <c:pt idx="253">
                  <c:v>5.1001159055999947</c:v>
                </c:pt>
                <c:pt idx="254">
                  <c:v>5.1201159055999925</c:v>
                </c:pt>
                <c:pt idx="255">
                  <c:v>5.1401159055999948</c:v>
                </c:pt>
                <c:pt idx="256">
                  <c:v>5.1601159055999926</c:v>
                </c:pt>
                <c:pt idx="257">
                  <c:v>5.1801159055999957</c:v>
                </c:pt>
                <c:pt idx="258">
                  <c:v>5.2001159055999961</c:v>
                </c:pt>
                <c:pt idx="259">
                  <c:v>5.2201159055999957</c:v>
                </c:pt>
                <c:pt idx="260">
                  <c:v>5.2401159055999962</c:v>
                </c:pt>
                <c:pt idx="261">
                  <c:v>5.2601159055999958</c:v>
                </c:pt>
                <c:pt idx="262">
                  <c:v>5.2801159055999962</c:v>
                </c:pt>
                <c:pt idx="263">
                  <c:v>5.3001159055999958</c:v>
                </c:pt>
                <c:pt idx="264">
                  <c:v>5.3201159055999936</c:v>
                </c:pt>
                <c:pt idx="265">
                  <c:v>5.3401159055999958</c:v>
                </c:pt>
                <c:pt idx="266">
                  <c:v>5.3601159055999936</c:v>
                </c:pt>
                <c:pt idx="267">
                  <c:v>5.3801159055999959</c:v>
                </c:pt>
                <c:pt idx="268">
                  <c:v>5.4001159055999963</c:v>
                </c:pt>
                <c:pt idx="269">
                  <c:v>5.4201159055999968</c:v>
                </c:pt>
                <c:pt idx="270">
                  <c:v>5.4401159055999964</c:v>
                </c:pt>
                <c:pt idx="271">
                  <c:v>5.4601159055999968</c:v>
                </c:pt>
                <c:pt idx="272">
                  <c:v>5.4801159055999964</c:v>
                </c:pt>
                <c:pt idx="273">
                  <c:v>5.5001159055999969</c:v>
                </c:pt>
                <c:pt idx="274">
                  <c:v>5.5201159055999947</c:v>
                </c:pt>
                <c:pt idx="275">
                  <c:v>5.540115905599996</c:v>
                </c:pt>
                <c:pt idx="276">
                  <c:v>5.5601159055999947</c:v>
                </c:pt>
                <c:pt idx="277">
                  <c:v>5.580115905599996</c:v>
                </c:pt>
                <c:pt idx="278">
                  <c:v>5.6001159055999947</c:v>
                </c:pt>
                <c:pt idx="279">
                  <c:v>5.6201159055999925</c:v>
                </c:pt>
                <c:pt idx="280">
                  <c:v>5.6401159055999948</c:v>
                </c:pt>
                <c:pt idx="281">
                  <c:v>5.6601159055999926</c:v>
                </c:pt>
                <c:pt idx="282">
                  <c:v>5.6801159055999957</c:v>
                </c:pt>
                <c:pt idx="283">
                  <c:v>5.7001159055999961</c:v>
                </c:pt>
                <c:pt idx="284">
                  <c:v>5.7201159055999957</c:v>
                </c:pt>
                <c:pt idx="285">
                  <c:v>5.7401159055999962</c:v>
                </c:pt>
                <c:pt idx="286">
                  <c:v>5.7601159055999958</c:v>
                </c:pt>
                <c:pt idx="287">
                  <c:v>5.7801159055999962</c:v>
                </c:pt>
                <c:pt idx="288">
                  <c:v>5.8001159055999958</c:v>
                </c:pt>
                <c:pt idx="289">
                  <c:v>5.8201159055999936</c:v>
                </c:pt>
                <c:pt idx="290">
                  <c:v>5.8401159055999958</c:v>
                </c:pt>
                <c:pt idx="291">
                  <c:v>5.8601159055999936</c:v>
                </c:pt>
                <c:pt idx="292">
                  <c:v>5.8801159055999959</c:v>
                </c:pt>
                <c:pt idx="293">
                  <c:v>5.9001159055999963</c:v>
                </c:pt>
                <c:pt idx="294">
                  <c:v>5.9201159055999968</c:v>
                </c:pt>
                <c:pt idx="295">
                  <c:v>5.9401159055999964</c:v>
                </c:pt>
                <c:pt idx="296">
                  <c:v>5.9601159055999968</c:v>
                </c:pt>
                <c:pt idx="297">
                  <c:v>5.9801159055999964</c:v>
                </c:pt>
                <c:pt idx="298">
                  <c:v>6.0001159055999969</c:v>
                </c:pt>
                <c:pt idx="299">
                  <c:v>6.0201159055999947</c:v>
                </c:pt>
                <c:pt idx="300">
                  <c:v>6.040115905599996</c:v>
                </c:pt>
                <c:pt idx="301">
                  <c:v>6.0601159055999947</c:v>
                </c:pt>
                <c:pt idx="302">
                  <c:v>6.080115905599996</c:v>
                </c:pt>
                <c:pt idx="303">
                  <c:v>6.1001159055999947</c:v>
                </c:pt>
                <c:pt idx="304">
                  <c:v>6.1201159055999925</c:v>
                </c:pt>
                <c:pt idx="305">
                  <c:v>6.1401159055999948</c:v>
                </c:pt>
                <c:pt idx="306">
                  <c:v>6.1601159055999926</c:v>
                </c:pt>
                <c:pt idx="307">
                  <c:v>6.1801159055999957</c:v>
                </c:pt>
                <c:pt idx="308">
                  <c:v>6.2001159055999961</c:v>
                </c:pt>
                <c:pt idx="309">
                  <c:v>6.2201159055999957</c:v>
                </c:pt>
                <c:pt idx="310">
                  <c:v>6.2401159055999962</c:v>
                </c:pt>
                <c:pt idx="311">
                  <c:v>6.2601159055999958</c:v>
                </c:pt>
                <c:pt idx="312">
                  <c:v>6.2801159055999962</c:v>
                </c:pt>
                <c:pt idx="313">
                  <c:v>6.3001159055999958</c:v>
                </c:pt>
                <c:pt idx="314">
                  <c:v>6.3201159055999936</c:v>
                </c:pt>
                <c:pt idx="315">
                  <c:v>6.3401159055999958</c:v>
                </c:pt>
                <c:pt idx="316">
                  <c:v>6.3601159055999936</c:v>
                </c:pt>
                <c:pt idx="317">
                  <c:v>6.3801159055999959</c:v>
                </c:pt>
                <c:pt idx="318">
                  <c:v>6.4001159055999963</c:v>
                </c:pt>
                <c:pt idx="319">
                  <c:v>6.4201159055999968</c:v>
                </c:pt>
                <c:pt idx="320">
                  <c:v>6.4401159055999964</c:v>
                </c:pt>
                <c:pt idx="321">
                  <c:v>6.4601159055999968</c:v>
                </c:pt>
                <c:pt idx="322">
                  <c:v>6.4801159055999964</c:v>
                </c:pt>
                <c:pt idx="323">
                  <c:v>6.5001159055999969</c:v>
                </c:pt>
                <c:pt idx="324">
                  <c:v>6.5201159055999947</c:v>
                </c:pt>
                <c:pt idx="325">
                  <c:v>6.540115905599996</c:v>
                </c:pt>
                <c:pt idx="326">
                  <c:v>6.5601159055999947</c:v>
                </c:pt>
                <c:pt idx="327">
                  <c:v>6.580115905599996</c:v>
                </c:pt>
                <c:pt idx="328">
                  <c:v>6.6001159055999947</c:v>
                </c:pt>
                <c:pt idx="329">
                  <c:v>6.6201159055999925</c:v>
                </c:pt>
                <c:pt idx="330">
                  <c:v>6.6401159055999948</c:v>
                </c:pt>
                <c:pt idx="331">
                  <c:v>6.6601159055999926</c:v>
                </c:pt>
                <c:pt idx="332">
                  <c:v>6.6801159055999957</c:v>
                </c:pt>
                <c:pt idx="333">
                  <c:v>6.7001159055999961</c:v>
                </c:pt>
                <c:pt idx="334">
                  <c:v>6.7201159055999957</c:v>
                </c:pt>
                <c:pt idx="335">
                  <c:v>6.7401159055999962</c:v>
                </c:pt>
                <c:pt idx="336">
                  <c:v>6.7601159055999958</c:v>
                </c:pt>
                <c:pt idx="337">
                  <c:v>6.7801159055999962</c:v>
                </c:pt>
                <c:pt idx="338">
                  <c:v>6.8001159055999958</c:v>
                </c:pt>
                <c:pt idx="339">
                  <c:v>6.8201159055999936</c:v>
                </c:pt>
                <c:pt idx="340">
                  <c:v>6.8401159055999958</c:v>
                </c:pt>
                <c:pt idx="341">
                  <c:v>6.8601159055999936</c:v>
                </c:pt>
                <c:pt idx="342">
                  <c:v>6.8801159055999959</c:v>
                </c:pt>
                <c:pt idx="343">
                  <c:v>6.9001159055999963</c:v>
                </c:pt>
                <c:pt idx="344">
                  <c:v>6.9201159055999968</c:v>
                </c:pt>
                <c:pt idx="345">
                  <c:v>6.9401159055999964</c:v>
                </c:pt>
                <c:pt idx="346">
                  <c:v>6.9601159055999968</c:v>
                </c:pt>
                <c:pt idx="347">
                  <c:v>6.9801159055999964</c:v>
                </c:pt>
                <c:pt idx="348">
                  <c:v>7.0001159055999969</c:v>
                </c:pt>
                <c:pt idx="349">
                  <c:v>7.0201159055999947</c:v>
                </c:pt>
                <c:pt idx="350">
                  <c:v>7.040115905599996</c:v>
                </c:pt>
                <c:pt idx="351">
                  <c:v>7.0601159055999947</c:v>
                </c:pt>
                <c:pt idx="352">
                  <c:v>7.080115905599996</c:v>
                </c:pt>
                <c:pt idx="353">
                  <c:v>7.1001159055999947</c:v>
                </c:pt>
                <c:pt idx="354">
                  <c:v>7.1201159055999925</c:v>
                </c:pt>
                <c:pt idx="355">
                  <c:v>7.1401159055999948</c:v>
                </c:pt>
                <c:pt idx="356">
                  <c:v>7.1601159055999926</c:v>
                </c:pt>
                <c:pt idx="357">
                  <c:v>7.1801159055999957</c:v>
                </c:pt>
                <c:pt idx="358">
                  <c:v>7.2001159055999961</c:v>
                </c:pt>
                <c:pt idx="359">
                  <c:v>7.2201159055999957</c:v>
                </c:pt>
                <c:pt idx="360">
                  <c:v>7.2401159055999962</c:v>
                </c:pt>
                <c:pt idx="361">
                  <c:v>7.2601159055999958</c:v>
                </c:pt>
                <c:pt idx="362">
                  <c:v>7.2801159055999962</c:v>
                </c:pt>
                <c:pt idx="363">
                  <c:v>7.3001159055999958</c:v>
                </c:pt>
                <c:pt idx="364">
                  <c:v>7.3201159055999936</c:v>
                </c:pt>
                <c:pt idx="365">
                  <c:v>7.3401159055999958</c:v>
                </c:pt>
                <c:pt idx="366">
                  <c:v>7.3601159055999936</c:v>
                </c:pt>
                <c:pt idx="367">
                  <c:v>7.3801159055999959</c:v>
                </c:pt>
                <c:pt idx="368">
                  <c:v>7.4001159055999963</c:v>
                </c:pt>
                <c:pt idx="369">
                  <c:v>7.4201159055999968</c:v>
                </c:pt>
                <c:pt idx="370">
                  <c:v>7.4401159055999964</c:v>
                </c:pt>
                <c:pt idx="371">
                  <c:v>7.4601159055999968</c:v>
                </c:pt>
                <c:pt idx="372">
                  <c:v>7.4801159055999964</c:v>
                </c:pt>
                <c:pt idx="373">
                  <c:v>7.5001159055999969</c:v>
                </c:pt>
                <c:pt idx="374">
                  <c:v>7.5201159055999947</c:v>
                </c:pt>
                <c:pt idx="375">
                  <c:v>7.540115905599996</c:v>
                </c:pt>
                <c:pt idx="376">
                  <c:v>7.5601159055999947</c:v>
                </c:pt>
                <c:pt idx="377">
                  <c:v>7.580115905599996</c:v>
                </c:pt>
                <c:pt idx="378">
                  <c:v>7.6001159055999947</c:v>
                </c:pt>
                <c:pt idx="379">
                  <c:v>7.6201159055999925</c:v>
                </c:pt>
                <c:pt idx="380">
                  <c:v>7.6401159055999948</c:v>
                </c:pt>
                <c:pt idx="381">
                  <c:v>7.6601159055999926</c:v>
                </c:pt>
                <c:pt idx="382">
                  <c:v>7.6801159055999957</c:v>
                </c:pt>
                <c:pt idx="383">
                  <c:v>7.7001159055999961</c:v>
                </c:pt>
                <c:pt idx="384">
                  <c:v>7.7201159055999957</c:v>
                </c:pt>
                <c:pt idx="385">
                  <c:v>7.7401159055999962</c:v>
                </c:pt>
                <c:pt idx="386">
                  <c:v>7.7601159055999958</c:v>
                </c:pt>
                <c:pt idx="387">
                  <c:v>7.7801159055999962</c:v>
                </c:pt>
                <c:pt idx="388">
                  <c:v>7.8001159055999958</c:v>
                </c:pt>
                <c:pt idx="389">
                  <c:v>7.8201159055999936</c:v>
                </c:pt>
                <c:pt idx="390">
                  <c:v>7.8401159055999958</c:v>
                </c:pt>
                <c:pt idx="391">
                  <c:v>7.8601159055999936</c:v>
                </c:pt>
                <c:pt idx="392">
                  <c:v>7.8801159055999959</c:v>
                </c:pt>
                <c:pt idx="393">
                  <c:v>7.9001159055999963</c:v>
                </c:pt>
                <c:pt idx="394">
                  <c:v>7.9201159055999968</c:v>
                </c:pt>
                <c:pt idx="395">
                  <c:v>7.9401159055999964</c:v>
                </c:pt>
                <c:pt idx="396">
                  <c:v>7.9601159055999968</c:v>
                </c:pt>
                <c:pt idx="397">
                  <c:v>7.9801159055999964</c:v>
                </c:pt>
                <c:pt idx="398">
                  <c:v>8.0001159055999995</c:v>
                </c:pt>
                <c:pt idx="399">
                  <c:v>8.0201159056000009</c:v>
                </c:pt>
                <c:pt idx="400">
                  <c:v>8.0401159055999987</c:v>
                </c:pt>
                <c:pt idx="401">
                  <c:v>8.0601159056</c:v>
                </c:pt>
                <c:pt idx="402">
                  <c:v>8.0801159055999996</c:v>
                </c:pt>
                <c:pt idx="403">
                  <c:v>8.1001159055999992</c:v>
                </c:pt>
                <c:pt idx="404">
                  <c:v>8.1201159055999987</c:v>
                </c:pt>
                <c:pt idx="405">
                  <c:v>8.1401159055999983</c:v>
                </c:pt>
                <c:pt idx="406">
                  <c:v>8.1601159055999997</c:v>
                </c:pt>
                <c:pt idx="407">
                  <c:v>8.1801159055999992</c:v>
                </c:pt>
                <c:pt idx="408">
                  <c:v>8.2001159055999988</c:v>
                </c:pt>
                <c:pt idx="409">
                  <c:v>8.2201159055999984</c:v>
                </c:pt>
                <c:pt idx="410">
                  <c:v>8.240115905599998</c:v>
                </c:pt>
                <c:pt idx="411">
                  <c:v>8.2601159055999993</c:v>
                </c:pt>
                <c:pt idx="412">
                  <c:v>8.2801159056000007</c:v>
                </c:pt>
                <c:pt idx="413">
                  <c:v>8.3001159056000002</c:v>
                </c:pt>
                <c:pt idx="414">
                  <c:v>8.3201159055999998</c:v>
                </c:pt>
                <c:pt idx="415">
                  <c:v>8.3401159055999994</c:v>
                </c:pt>
                <c:pt idx="416">
                  <c:v>8.3601159056000007</c:v>
                </c:pt>
                <c:pt idx="417">
                  <c:v>8.3801159056000003</c:v>
                </c:pt>
                <c:pt idx="418">
                  <c:v>8.4001159056000017</c:v>
                </c:pt>
                <c:pt idx="419">
                  <c:v>8.4201159055999995</c:v>
                </c:pt>
                <c:pt idx="420">
                  <c:v>8.440115905599999</c:v>
                </c:pt>
                <c:pt idx="421">
                  <c:v>8.4601159056000004</c:v>
                </c:pt>
                <c:pt idx="422">
                  <c:v>8.4801159056000017</c:v>
                </c:pt>
                <c:pt idx="423">
                  <c:v>8.5001159055999995</c:v>
                </c:pt>
                <c:pt idx="424">
                  <c:v>8.5201159056000009</c:v>
                </c:pt>
                <c:pt idx="425">
                  <c:v>8.5401159055999987</c:v>
                </c:pt>
                <c:pt idx="426">
                  <c:v>8.5601159056</c:v>
                </c:pt>
                <c:pt idx="427">
                  <c:v>8.5801159055999996</c:v>
                </c:pt>
                <c:pt idx="428">
                  <c:v>8.6001159055999992</c:v>
                </c:pt>
                <c:pt idx="429">
                  <c:v>8.6201159055999987</c:v>
                </c:pt>
                <c:pt idx="430">
                  <c:v>8.6401159055999983</c:v>
                </c:pt>
                <c:pt idx="431">
                  <c:v>8.6601159055999997</c:v>
                </c:pt>
                <c:pt idx="432">
                  <c:v>8.6801159055999992</c:v>
                </c:pt>
                <c:pt idx="433">
                  <c:v>8.7001159055999988</c:v>
                </c:pt>
                <c:pt idx="434">
                  <c:v>8.7201159055999984</c:v>
                </c:pt>
                <c:pt idx="435">
                  <c:v>8.740115905599998</c:v>
                </c:pt>
                <c:pt idx="436">
                  <c:v>8.7601159055999993</c:v>
                </c:pt>
                <c:pt idx="437">
                  <c:v>8.7801159056000007</c:v>
                </c:pt>
                <c:pt idx="438">
                  <c:v>8.8001159056000002</c:v>
                </c:pt>
                <c:pt idx="439">
                  <c:v>8.8201159055999998</c:v>
                </c:pt>
                <c:pt idx="440">
                  <c:v>8.8401159055999994</c:v>
                </c:pt>
                <c:pt idx="441">
                  <c:v>8.8601159056000007</c:v>
                </c:pt>
                <c:pt idx="442">
                  <c:v>8.8801159056000003</c:v>
                </c:pt>
                <c:pt idx="443">
                  <c:v>8.9001159056000017</c:v>
                </c:pt>
                <c:pt idx="444">
                  <c:v>8.9201159055999995</c:v>
                </c:pt>
                <c:pt idx="445">
                  <c:v>8.940115905599999</c:v>
                </c:pt>
                <c:pt idx="446">
                  <c:v>8.9601159056000004</c:v>
                </c:pt>
                <c:pt idx="447">
                  <c:v>8.9801159056000017</c:v>
                </c:pt>
                <c:pt idx="448">
                  <c:v>9.0001159055999995</c:v>
                </c:pt>
                <c:pt idx="449">
                  <c:v>9.0201159056000009</c:v>
                </c:pt>
                <c:pt idx="450">
                  <c:v>9.0401159055999987</c:v>
                </c:pt>
                <c:pt idx="451">
                  <c:v>9.0601159056</c:v>
                </c:pt>
                <c:pt idx="452">
                  <c:v>9.0801159055999996</c:v>
                </c:pt>
                <c:pt idx="453">
                  <c:v>9.1001159055999992</c:v>
                </c:pt>
                <c:pt idx="454">
                  <c:v>9.1201159055999987</c:v>
                </c:pt>
                <c:pt idx="455">
                  <c:v>9.1401159055999983</c:v>
                </c:pt>
                <c:pt idx="456">
                  <c:v>9.1601159055999997</c:v>
                </c:pt>
                <c:pt idx="457">
                  <c:v>9.1801159055999992</c:v>
                </c:pt>
                <c:pt idx="458">
                  <c:v>9.2001159055999988</c:v>
                </c:pt>
                <c:pt idx="459">
                  <c:v>9.2201159055999984</c:v>
                </c:pt>
                <c:pt idx="460">
                  <c:v>9.240115905599998</c:v>
                </c:pt>
                <c:pt idx="461">
                  <c:v>9.2601159055999993</c:v>
                </c:pt>
                <c:pt idx="462">
                  <c:v>9.2801159056000007</c:v>
                </c:pt>
                <c:pt idx="463">
                  <c:v>9.3001159056000002</c:v>
                </c:pt>
                <c:pt idx="464">
                  <c:v>9.3201159055999998</c:v>
                </c:pt>
                <c:pt idx="465">
                  <c:v>9.3401159055999994</c:v>
                </c:pt>
                <c:pt idx="466">
                  <c:v>9.3601159056000007</c:v>
                </c:pt>
                <c:pt idx="467">
                  <c:v>9.3801159056000003</c:v>
                </c:pt>
                <c:pt idx="468">
                  <c:v>9.4001159056000017</c:v>
                </c:pt>
                <c:pt idx="469">
                  <c:v>9.4201159055999995</c:v>
                </c:pt>
                <c:pt idx="470">
                  <c:v>9.440115905599999</c:v>
                </c:pt>
                <c:pt idx="471">
                  <c:v>9.4601159056000004</c:v>
                </c:pt>
                <c:pt idx="472">
                  <c:v>9.4801159056000017</c:v>
                </c:pt>
                <c:pt idx="473">
                  <c:v>9.5001159055999995</c:v>
                </c:pt>
                <c:pt idx="474">
                  <c:v>9.5201159056000009</c:v>
                </c:pt>
                <c:pt idx="475">
                  <c:v>9.5401159055999987</c:v>
                </c:pt>
                <c:pt idx="476">
                  <c:v>9.5601159056</c:v>
                </c:pt>
                <c:pt idx="477">
                  <c:v>9.5801159055999996</c:v>
                </c:pt>
                <c:pt idx="478">
                  <c:v>9.6001159055999992</c:v>
                </c:pt>
                <c:pt idx="479">
                  <c:v>9.6201159055999987</c:v>
                </c:pt>
                <c:pt idx="480">
                  <c:v>9.6401159055999983</c:v>
                </c:pt>
                <c:pt idx="481">
                  <c:v>9.6601159055999997</c:v>
                </c:pt>
                <c:pt idx="482">
                  <c:v>9.6801159055999992</c:v>
                </c:pt>
                <c:pt idx="483">
                  <c:v>9.7001159055999988</c:v>
                </c:pt>
                <c:pt idx="484">
                  <c:v>9.7201159055999984</c:v>
                </c:pt>
                <c:pt idx="485">
                  <c:v>9.740115905599998</c:v>
                </c:pt>
                <c:pt idx="486">
                  <c:v>9.7601159055999993</c:v>
                </c:pt>
                <c:pt idx="487">
                  <c:v>9.7801159056000007</c:v>
                </c:pt>
                <c:pt idx="488">
                  <c:v>9.8001159056000002</c:v>
                </c:pt>
                <c:pt idx="489">
                  <c:v>9.8201159055999998</c:v>
                </c:pt>
                <c:pt idx="490">
                  <c:v>9.8401159055999994</c:v>
                </c:pt>
                <c:pt idx="491">
                  <c:v>9.8601159056000007</c:v>
                </c:pt>
                <c:pt idx="492">
                  <c:v>9.8801159056000003</c:v>
                </c:pt>
                <c:pt idx="493">
                  <c:v>9.9001159056000017</c:v>
                </c:pt>
                <c:pt idx="494">
                  <c:v>9.9201159055999995</c:v>
                </c:pt>
                <c:pt idx="495">
                  <c:v>9.940115905599999</c:v>
                </c:pt>
                <c:pt idx="496">
                  <c:v>9.9601159056000004</c:v>
                </c:pt>
                <c:pt idx="497">
                  <c:v>9.9801159056000017</c:v>
                </c:pt>
                <c:pt idx="498">
                  <c:v>10.0001159056</c:v>
                </c:pt>
                <c:pt idx="499">
                  <c:v>10.020115905600001</c:v>
                </c:pt>
                <c:pt idx="500">
                  <c:v>10.040115905599999</c:v>
                </c:pt>
                <c:pt idx="501">
                  <c:v>10.0601159056</c:v>
                </c:pt>
                <c:pt idx="502">
                  <c:v>10.0801159056</c:v>
                </c:pt>
                <c:pt idx="503">
                  <c:v>10.100115905599999</c:v>
                </c:pt>
                <c:pt idx="504">
                  <c:v>10.120115905600001</c:v>
                </c:pt>
                <c:pt idx="505">
                  <c:v>10.140115905599998</c:v>
                </c:pt>
                <c:pt idx="506">
                  <c:v>10.1601159056</c:v>
                </c:pt>
                <c:pt idx="507">
                  <c:v>10.180115905599999</c:v>
                </c:pt>
                <c:pt idx="508">
                  <c:v>10.200115905600001</c:v>
                </c:pt>
                <c:pt idx="509">
                  <c:v>10.220115905599998</c:v>
                </c:pt>
                <c:pt idx="510">
                  <c:v>10.240115905599998</c:v>
                </c:pt>
                <c:pt idx="511">
                  <c:v>10.260115905599999</c:v>
                </c:pt>
                <c:pt idx="512">
                  <c:v>10.280115905600001</c:v>
                </c:pt>
                <c:pt idx="513">
                  <c:v>10.3001159056</c:v>
                </c:pt>
                <c:pt idx="514">
                  <c:v>10.3201159056</c:v>
                </c:pt>
                <c:pt idx="515">
                  <c:v>10.340115905599999</c:v>
                </c:pt>
                <c:pt idx="516">
                  <c:v>10.360115905600004</c:v>
                </c:pt>
                <c:pt idx="517">
                  <c:v>10.3801159056</c:v>
                </c:pt>
                <c:pt idx="518">
                  <c:v>10.4001159056</c:v>
                </c:pt>
                <c:pt idx="519">
                  <c:v>10.420115905599999</c:v>
                </c:pt>
                <c:pt idx="520">
                  <c:v>10.440115905600001</c:v>
                </c:pt>
                <c:pt idx="521">
                  <c:v>10.4601159056</c:v>
                </c:pt>
                <c:pt idx="522">
                  <c:v>10.4801159056</c:v>
                </c:pt>
                <c:pt idx="523">
                  <c:v>10.5001159056</c:v>
                </c:pt>
                <c:pt idx="524">
                  <c:v>10.520115905600001</c:v>
                </c:pt>
                <c:pt idx="525">
                  <c:v>10.540115905599999</c:v>
                </c:pt>
                <c:pt idx="526">
                  <c:v>10.5601159056</c:v>
                </c:pt>
                <c:pt idx="527">
                  <c:v>10.5801159056</c:v>
                </c:pt>
                <c:pt idx="528">
                  <c:v>10.600115905599999</c:v>
                </c:pt>
                <c:pt idx="529">
                  <c:v>10.620115905600001</c:v>
                </c:pt>
                <c:pt idx="530">
                  <c:v>10.640115905599998</c:v>
                </c:pt>
                <c:pt idx="531">
                  <c:v>10.6601159056</c:v>
                </c:pt>
                <c:pt idx="532">
                  <c:v>10.680115905599999</c:v>
                </c:pt>
                <c:pt idx="533">
                  <c:v>10.700115905600001</c:v>
                </c:pt>
                <c:pt idx="534">
                  <c:v>10.720115905599998</c:v>
                </c:pt>
                <c:pt idx="535">
                  <c:v>10.740115905599998</c:v>
                </c:pt>
                <c:pt idx="536">
                  <c:v>10.760115905599999</c:v>
                </c:pt>
                <c:pt idx="537">
                  <c:v>10.780115905600001</c:v>
                </c:pt>
                <c:pt idx="538">
                  <c:v>10.8001159056</c:v>
                </c:pt>
                <c:pt idx="539">
                  <c:v>10.8201159056</c:v>
                </c:pt>
                <c:pt idx="540">
                  <c:v>10.840115905599999</c:v>
                </c:pt>
                <c:pt idx="541">
                  <c:v>10.860115905600004</c:v>
                </c:pt>
                <c:pt idx="542">
                  <c:v>10.8801159056</c:v>
                </c:pt>
                <c:pt idx="543">
                  <c:v>10.9001159056</c:v>
                </c:pt>
                <c:pt idx="544">
                  <c:v>10.920115905599999</c:v>
                </c:pt>
                <c:pt idx="545">
                  <c:v>10.940115905600001</c:v>
                </c:pt>
                <c:pt idx="546">
                  <c:v>10.9601159056</c:v>
                </c:pt>
                <c:pt idx="547">
                  <c:v>10.9801159056</c:v>
                </c:pt>
                <c:pt idx="548">
                  <c:v>11.0001159056</c:v>
                </c:pt>
                <c:pt idx="549">
                  <c:v>11.020115905600001</c:v>
                </c:pt>
                <c:pt idx="550">
                  <c:v>11.040115905599999</c:v>
                </c:pt>
                <c:pt idx="551">
                  <c:v>11.0601159056</c:v>
                </c:pt>
                <c:pt idx="552">
                  <c:v>11.0801159056</c:v>
                </c:pt>
                <c:pt idx="553">
                  <c:v>11.100115905599999</c:v>
                </c:pt>
                <c:pt idx="554">
                  <c:v>11.120115905600001</c:v>
                </c:pt>
                <c:pt idx="555">
                  <c:v>11.140115905599998</c:v>
                </c:pt>
                <c:pt idx="556">
                  <c:v>11.1601159056</c:v>
                </c:pt>
                <c:pt idx="557">
                  <c:v>11.180115905599999</c:v>
                </c:pt>
                <c:pt idx="558">
                  <c:v>11.200115905600001</c:v>
                </c:pt>
                <c:pt idx="559">
                  <c:v>11.220115905599998</c:v>
                </c:pt>
                <c:pt idx="560">
                  <c:v>11.240115905599998</c:v>
                </c:pt>
                <c:pt idx="561">
                  <c:v>11.260115905599999</c:v>
                </c:pt>
                <c:pt idx="562">
                  <c:v>11.280115905600001</c:v>
                </c:pt>
                <c:pt idx="563">
                  <c:v>11.3001159056</c:v>
                </c:pt>
                <c:pt idx="564">
                  <c:v>11.3201159056</c:v>
                </c:pt>
                <c:pt idx="565">
                  <c:v>11.340115905599999</c:v>
                </c:pt>
                <c:pt idx="566">
                  <c:v>11.360115905600004</c:v>
                </c:pt>
                <c:pt idx="567">
                  <c:v>11.3801159056</c:v>
                </c:pt>
                <c:pt idx="568">
                  <c:v>11.4001159056</c:v>
                </c:pt>
                <c:pt idx="569">
                  <c:v>11.420115905599999</c:v>
                </c:pt>
                <c:pt idx="570">
                  <c:v>11.440115905600001</c:v>
                </c:pt>
                <c:pt idx="571">
                  <c:v>11.4601159056</c:v>
                </c:pt>
                <c:pt idx="572">
                  <c:v>11.4801159056</c:v>
                </c:pt>
                <c:pt idx="573">
                  <c:v>11.5001159056</c:v>
                </c:pt>
                <c:pt idx="574">
                  <c:v>11.520115905600001</c:v>
                </c:pt>
                <c:pt idx="575">
                  <c:v>11.540115905599999</c:v>
                </c:pt>
                <c:pt idx="576">
                  <c:v>11.5601159056</c:v>
                </c:pt>
                <c:pt idx="577">
                  <c:v>11.5801159056</c:v>
                </c:pt>
                <c:pt idx="578">
                  <c:v>11.600115905599999</c:v>
                </c:pt>
                <c:pt idx="579">
                  <c:v>11.620115905600001</c:v>
                </c:pt>
                <c:pt idx="580">
                  <c:v>11.640115905599998</c:v>
                </c:pt>
                <c:pt idx="581">
                  <c:v>11.6601159056</c:v>
                </c:pt>
                <c:pt idx="582">
                  <c:v>11.680115905599999</c:v>
                </c:pt>
                <c:pt idx="583">
                  <c:v>11.700115905600001</c:v>
                </c:pt>
                <c:pt idx="584">
                  <c:v>11.720115905599998</c:v>
                </c:pt>
                <c:pt idx="585">
                  <c:v>11.740115905599998</c:v>
                </c:pt>
                <c:pt idx="586">
                  <c:v>11.760115905599999</c:v>
                </c:pt>
                <c:pt idx="587">
                  <c:v>11.780115905600001</c:v>
                </c:pt>
                <c:pt idx="588">
                  <c:v>11.8001159056</c:v>
                </c:pt>
                <c:pt idx="589">
                  <c:v>11.8201159056</c:v>
                </c:pt>
                <c:pt idx="590">
                  <c:v>11.840115905599999</c:v>
                </c:pt>
                <c:pt idx="591">
                  <c:v>11.860115905600004</c:v>
                </c:pt>
                <c:pt idx="592">
                  <c:v>11.8801159056</c:v>
                </c:pt>
                <c:pt idx="593">
                  <c:v>11.9001159056</c:v>
                </c:pt>
                <c:pt idx="594">
                  <c:v>11.920115905599999</c:v>
                </c:pt>
                <c:pt idx="595">
                  <c:v>11.940115905600001</c:v>
                </c:pt>
                <c:pt idx="596">
                  <c:v>11.9601159056</c:v>
                </c:pt>
                <c:pt idx="597">
                  <c:v>11.9801159056</c:v>
                </c:pt>
                <c:pt idx="598">
                  <c:v>12.0001159056</c:v>
                </c:pt>
                <c:pt idx="599">
                  <c:v>12.020115905600001</c:v>
                </c:pt>
                <c:pt idx="600">
                  <c:v>12.040115905599999</c:v>
                </c:pt>
                <c:pt idx="601">
                  <c:v>12.0601159056</c:v>
                </c:pt>
                <c:pt idx="602">
                  <c:v>12.0801159056</c:v>
                </c:pt>
                <c:pt idx="603">
                  <c:v>12.100115905599999</c:v>
                </c:pt>
                <c:pt idx="604">
                  <c:v>12.120115905600001</c:v>
                </c:pt>
                <c:pt idx="605">
                  <c:v>12.140115905599998</c:v>
                </c:pt>
                <c:pt idx="606">
                  <c:v>12.1601159056</c:v>
                </c:pt>
                <c:pt idx="607">
                  <c:v>12.180115905599999</c:v>
                </c:pt>
                <c:pt idx="608">
                  <c:v>12.200115905600001</c:v>
                </c:pt>
                <c:pt idx="609">
                  <c:v>12.220115905599998</c:v>
                </c:pt>
                <c:pt idx="610">
                  <c:v>12.240115905599998</c:v>
                </c:pt>
                <c:pt idx="611">
                  <c:v>12.260115905599999</c:v>
                </c:pt>
                <c:pt idx="612">
                  <c:v>12.280115905600001</c:v>
                </c:pt>
                <c:pt idx="613">
                  <c:v>12.3001159056</c:v>
                </c:pt>
                <c:pt idx="614">
                  <c:v>12.3201159056</c:v>
                </c:pt>
                <c:pt idx="615">
                  <c:v>12.340115905599999</c:v>
                </c:pt>
                <c:pt idx="616">
                  <c:v>12.360115905600004</c:v>
                </c:pt>
                <c:pt idx="617">
                  <c:v>12.3801159056</c:v>
                </c:pt>
                <c:pt idx="618">
                  <c:v>12.4001159056</c:v>
                </c:pt>
                <c:pt idx="619">
                  <c:v>12.420115905599999</c:v>
                </c:pt>
                <c:pt idx="620">
                  <c:v>12.440115905600001</c:v>
                </c:pt>
                <c:pt idx="621">
                  <c:v>12.4601159056</c:v>
                </c:pt>
                <c:pt idx="622">
                  <c:v>12.4801159056</c:v>
                </c:pt>
                <c:pt idx="623">
                  <c:v>12.5001159056</c:v>
                </c:pt>
                <c:pt idx="624">
                  <c:v>12.520115905600001</c:v>
                </c:pt>
                <c:pt idx="625">
                  <c:v>12.540115905599999</c:v>
                </c:pt>
                <c:pt idx="626">
                  <c:v>12.5601159056</c:v>
                </c:pt>
                <c:pt idx="627">
                  <c:v>12.5801159056</c:v>
                </c:pt>
                <c:pt idx="628">
                  <c:v>12.600115905599999</c:v>
                </c:pt>
                <c:pt idx="629">
                  <c:v>12.620115905600001</c:v>
                </c:pt>
                <c:pt idx="630">
                  <c:v>12.640115905599998</c:v>
                </c:pt>
                <c:pt idx="631">
                  <c:v>12.6601159056</c:v>
                </c:pt>
                <c:pt idx="632">
                  <c:v>12.680115905599999</c:v>
                </c:pt>
                <c:pt idx="633">
                  <c:v>12.700115905600001</c:v>
                </c:pt>
                <c:pt idx="634">
                  <c:v>12.720115905599998</c:v>
                </c:pt>
                <c:pt idx="635">
                  <c:v>12.740115905599998</c:v>
                </c:pt>
                <c:pt idx="636">
                  <c:v>12.760115905599999</c:v>
                </c:pt>
                <c:pt idx="637">
                  <c:v>12.780115905600001</c:v>
                </c:pt>
                <c:pt idx="638">
                  <c:v>12.8001159056</c:v>
                </c:pt>
                <c:pt idx="639">
                  <c:v>12.8201159056</c:v>
                </c:pt>
                <c:pt idx="640">
                  <c:v>12.840115905599999</c:v>
                </c:pt>
                <c:pt idx="641">
                  <c:v>12.860115905600004</c:v>
                </c:pt>
                <c:pt idx="642">
                  <c:v>12.8801159056</c:v>
                </c:pt>
                <c:pt idx="643">
                  <c:v>12.9001159056</c:v>
                </c:pt>
                <c:pt idx="644">
                  <c:v>12.920115905599999</c:v>
                </c:pt>
                <c:pt idx="645">
                  <c:v>12.940115905600001</c:v>
                </c:pt>
                <c:pt idx="646">
                  <c:v>12.9601159056</c:v>
                </c:pt>
                <c:pt idx="647">
                  <c:v>12.9801159056</c:v>
                </c:pt>
                <c:pt idx="648">
                  <c:v>13.0001159056</c:v>
                </c:pt>
                <c:pt idx="649">
                  <c:v>13.020115905600001</c:v>
                </c:pt>
                <c:pt idx="650">
                  <c:v>13.040115905599999</c:v>
                </c:pt>
                <c:pt idx="651">
                  <c:v>13.0601159056</c:v>
                </c:pt>
                <c:pt idx="652">
                  <c:v>13.0801159056</c:v>
                </c:pt>
                <c:pt idx="653">
                  <c:v>13.100115905599999</c:v>
                </c:pt>
                <c:pt idx="654">
                  <c:v>13.120115905600001</c:v>
                </c:pt>
                <c:pt idx="655">
                  <c:v>13.140115905599998</c:v>
                </c:pt>
                <c:pt idx="656">
                  <c:v>13.1601159056</c:v>
                </c:pt>
                <c:pt idx="657">
                  <c:v>13.180115905599999</c:v>
                </c:pt>
                <c:pt idx="658">
                  <c:v>13.200115905600001</c:v>
                </c:pt>
                <c:pt idx="659">
                  <c:v>13.220115905599998</c:v>
                </c:pt>
                <c:pt idx="660">
                  <c:v>13.240115905599998</c:v>
                </c:pt>
                <c:pt idx="661">
                  <c:v>13.260115905599999</c:v>
                </c:pt>
                <c:pt idx="662">
                  <c:v>13.280115905600001</c:v>
                </c:pt>
                <c:pt idx="663">
                  <c:v>13.3001159056</c:v>
                </c:pt>
                <c:pt idx="664">
                  <c:v>13.3201159056</c:v>
                </c:pt>
                <c:pt idx="665">
                  <c:v>13.340115905599999</c:v>
                </c:pt>
                <c:pt idx="666">
                  <c:v>13.360115905600004</c:v>
                </c:pt>
                <c:pt idx="667">
                  <c:v>13.3801159056</c:v>
                </c:pt>
                <c:pt idx="668">
                  <c:v>13.4001159056</c:v>
                </c:pt>
                <c:pt idx="669">
                  <c:v>13.420115905599999</c:v>
                </c:pt>
                <c:pt idx="670">
                  <c:v>13.440115905600001</c:v>
                </c:pt>
                <c:pt idx="671">
                  <c:v>13.4601159056</c:v>
                </c:pt>
                <c:pt idx="672">
                  <c:v>13.4801159056</c:v>
                </c:pt>
                <c:pt idx="673">
                  <c:v>13.5001159056</c:v>
                </c:pt>
                <c:pt idx="674">
                  <c:v>13.520115905600001</c:v>
                </c:pt>
                <c:pt idx="675">
                  <c:v>13.540115905599999</c:v>
                </c:pt>
                <c:pt idx="676">
                  <c:v>13.5601159056</c:v>
                </c:pt>
                <c:pt idx="677">
                  <c:v>13.5801159056</c:v>
                </c:pt>
                <c:pt idx="678">
                  <c:v>13.600115905599999</c:v>
                </c:pt>
                <c:pt idx="679">
                  <c:v>13.620115905600001</c:v>
                </c:pt>
                <c:pt idx="680">
                  <c:v>13.640115905599998</c:v>
                </c:pt>
                <c:pt idx="681">
                  <c:v>13.6601159056</c:v>
                </c:pt>
                <c:pt idx="682">
                  <c:v>13.680115905599999</c:v>
                </c:pt>
                <c:pt idx="683">
                  <c:v>13.700115905600001</c:v>
                </c:pt>
                <c:pt idx="684">
                  <c:v>13.720115905599998</c:v>
                </c:pt>
                <c:pt idx="685">
                  <c:v>13.740115905599998</c:v>
                </c:pt>
                <c:pt idx="686">
                  <c:v>13.760115905599999</c:v>
                </c:pt>
                <c:pt idx="687">
                  <c:v>13.780115905600001</c:v>
                </c:pt>
                <c:pt idx="688">
                  <c:v>13.8001159056</c:v>
                </c:pt>
                <c:pt idx="689">
                  <c:v>13.8201159056</c:v>
                </c:pt>
                <c:pt idx="690">
                  <c:v>13.840115905599999</c:v>
                </c:pt>
                <c:pt idx="691">
                  <c:v>13.860115905600004</c:v>
                </c:pt>
                <c:pt idx="692">
                  <c:v>13.8801159056</c:v>
                </c:pt>
                <c:pt idx="693">
                  <c:v>13.9001159056</c:v>
                </c:pt>
                <c:pt idx="694">
                  <c:v>13.920115905599999</c:v>
                </c:pt>
                <c:pt idx="695">
                  <c:v>13.940115905600001</c:v>
                </c:pt>
                <c:pt idx="696">
                  <c:v>13.9601159056</c:v>
                </c:pt>
                <c:pt idx="697">
                  <c:v>13.9801159056</c:v>
                </c:pt>
                <c:pt idx="698">
                  <c:v>14.0001159056</c:v>
                </c:pt>
                <c:pt idx="699">
                  <c:v>14.020115905600001</c:v>
                </c:pt>
                <c:pt idx="700">
                  <c:v>14.040115905599999</c:v>
                </c:pt>
                <c:pt idx="701">
                  <c:v>14.0601159056</c:v>
                </c:pt>
                <c:pt idx="702">
                  <c:v>14.0801159056</c:v>
                </c:pt>
                <c:pt idx="703">
                  <c:v>14.100115905599999</c:v>
                </c:pt>
                <c:pt idx="704">
                  <c:v>14.120115905600001</c:v>
                </c:pt>
                <c:pt idx="705">
                  <c:v>14.140115905599998</c:v>
                </c:pt>
                <c:pt idx="706">
                  <c:v>14.1601159056</c:v>
                </c:pt>
                <c:pt idx="707">
                  <c:v>14.180115905599999</c:v>
                </c:pt>
                <c:pt idx="708">
                  <c:v>14.200115905600001</c:v>
                </c:pt>
                <c:pt idx="709">
                  <c:v>14.220115905599998</c:v>
                </c:pt>
                <c:pt idx="710">
                  <c:v>14.240115905599998</c:v>
                </c:pt>
                <c:pt idx="711">
                  <c:v>14.260115905599999</c:v>
                </c:pt>
                <c:pt idx="712">
                  <c:v>14.280115905600001</c:v>
                </c:pt>
                <c:pt idx="713">
                  <c:v>14.3001159056</c:v>
                </c:pt>
                <c:pt idx="714">
                  <c:v>14.3201159056</c:v>
                </c:pt>
                <c:pt idx="715">
                  <c:v>14.340115905599999</c:v>
                </c:pt>
                <c:pt idx="716">
                  <c:v>14.360115905600004</c:v>
                </c:pt>
                <c:pt idx="717">
                  <c:v>14.3801159056</c:v>
                </c:pt>
                <c:pt idx="718">
                  <c:v>14.4001159056</c:v>
                </c:pt>
                <c:pt idx="719">
                  <c:v>14.420115905599999</c:v>
                </c:pt>
                <c:pt idx="720">
                  <c:v>14.440115905600001</c:v>
                </c:pt>
                <c:pt idx="721">
                  <c:v>14.4601159056</c:v>
                </c:pt>
                <c:pt idx="722">
                  <c:v>14.4801159056</c:v>
                </c:pt>
                <c:pt idx="723">
                  <c:v>14.5001159056</c:v>
                </c:pt>
                <c:pt idx="724">
                  <c:v>14.520115905600001</c:v>
                </c:pt>
                <c:pt idx="725">
                  <c:v>14.540115905599999</c:v>
                </c:pt>
                <c:pt idx="726">
                  <c:v>14.5601159056</c:v>
                </c:pt>
                <c:pt idx="727">
                  <c:v>14.5801159056</c:v>
                </c:pt>
                <c:pt idx="728">
                  <c:v>14.600115905599999</c:v>
                </c:pt>
                <c:pt idx="729">
                  <c:v>14.620115905600001</c:v>
                </c:pt>
                <c:pt idx="730">
                  <c:v>14.640115905599998</c:v>
                </c:pt>
                <c:pt idx="731">
                  <c:v>14.6601159056</c:v>
                </c:pt>
                <c:pt idx="732">
                  <c:v>14.680115905599999</c:v>
                </c:pt>
                <c:pt idx="733">
                  <c:v>14.700115905600001</c:v>
                </c:pt>
                <c:pt idx="734">
                  <c:v>14.720115905599998</c:v>
                </c:pt>
                <c:pt idx="735">
                  <c:v>14.740115905599998</c:v>
                </c:pt>
                <c:pt idx="736">
                  <c:v>14.760115905599999</c:v>
                </c:pt>
                <c:pt idx="737">
                  <c:v>14.780115905600001</c:v>
                </c:pt>
                <c:pt idx="738">
                  <c:v>14.8001159056</c:v>
                </c:pt>
                <c:pt idx="739">
                  <c:v>14.8201159056</c:v>
                </c:pt>
                <c:pt idx="740">
                  <c:v>14.840115905599999</c:v>
                </c:pt>
                <c:pt idx="741">
                  <c:v>14.860115905600004</c:v>
                </c:pt>
                <c:pt idx="742">
                  <c:v>14.8801159056</c:v>
                </c:pt>
                <c:pt idx="743">
                  <c:v>14.9001159056</c:v>
                </c:pt>
                <c:pt idx="744">
                  <c:v>14.920115905599999</c:v>
                </c:pt>
                <c:pt idx="745">
                  <c:v>14.940115905600001</c:v>
                </c:pt>
                <c:pt idx="746">
                  <c:v>14.9601159056</c:v>
                </c:pt>
                <c:pt idx="747">
                  <c:v>14.9801159056</c:v>
                </c:pt>
                <c:pt idx="748">
                  <c:v>15.0001159056</c:v>
                </c:pt>
                <c:pt idx="749">
                  <c:v>15.020115905600001</c:v>
                </c:pt>
                <c:pt idx="750">
                  <c:v>15.040115905599999</c:v>
                </c:pt>
                <c:pt idx="751">
                  <c:v>15.0601159056</c:v>
                </c:pt>
                <c:pt idx="752">
                  <c:v>15.0801159056</c:v>
                </c:pt>
                <c:pt idx="753">
                  <c:v>15.100115905599999</c:v>
                </c:pt>
                <c:pt idx="754">
                  <c:v>15.120115905600001</c:v>
                </c:pt>
                <c:pt idx="755">
                  <c:v>15.140115905599998</c:v>
                </c:pt>
                <c:pt idx="756">
                  <c:v>15.1601159056</c:v>
                </c:pt>
                <c:pt idx="757">
                  <c:v>15.180115905599999</c:v>
                </c:pt>
                <c:pt idx="758">
                  <c:v>15.200115905600001</c:v>
                </c:pt>
                <c:pt idx="759">
                  <c:v>15.220115905599998</c:v>
                </c:pt>
                <c:pt idx="760">
                  <c:v>15.240115905599998</c:v>
                </c:pt>
                <c:pt idx="761">
                  <c:v>15.260115905599999</c:v>
                </c:pt>
                <c:pt idx="762">
                  <c:v>15.280115905600001</c:v>
                </c:pt>
                <c:pt idx="763">
                  <c:v>15.3001159056</c:v>
                </c:pt>
                <c:pt idx="764">
                  <c:v>15.3201159056</c:v>
                </c:pt>
                <c:pt idx="765">
                  <c:v>15.340115905599999</c:v>
                </c:pt>
                <c:pt idx="766">
                  <c:v>15.360115905600004</c:v>
                </c:pt>
                <c:pt idx="767">
                  <c:v>15.3801159056</c:v>
                </c:pt>
                <c:pt idx="768">
                  <c:v>15.4001159056</c:v>
                </c:pt>
                <c:pt idx="769">
                  <c:v>15.420115905599999</c:v>
                </c:pt>
                <c:pt idx="770">
                  <c:v>15.440115905600001</c:v>
                </c:pt>
                <c:pt idx="771">
                  <c:v>15.4601159056</c:v>
                </c:pt>
                <c:pt idx="772">
                  <c:v>15.4801159056</c:v>
                </c:pt>
                <c:pt idx="773">
                  <c:v>15.5001159056</c:v>
                </c:pt>
                <c:pt idx="774">
                  <c:v>15.520115905600001</c:v>
                </c:pt>
                <c:pt idx="775">
                  <c:v>15.540115905599999</c:v>
                </c:pt>
                <c:pt idx="776">
                  <c:v>15.5601159056</c:v>
                </c:pt>
                <c:pt idx="777">
                  <c:v>15.5801159056</c:v>
                </c:pt>
                <c:pt idx="778">
                  <c:v>15.600115905599999</c:v>
                </c:pt>
                <c:pt idx="779">
                  <c:v>15.620115905600001</c:v>
                </c:pt>
                <c:pt idx="780">
                  <c:v>15.640115905599998</c:v>
                </c:pt>
                <c:pt idx="781">
                  <c:v>15.6601159056</c:v>
                </c:pt>
                <c:pt idx="782">
                  <c:v>15.680115905599999</c:v>
                </c:pt>
                <c:pt idx="783">
                  <c:v>15.700115905600001</c:v>
                </c:pt>
                <c:pt idx="784">
                  <c:v>15.720115905599998</c:v>
                </c:pt>
                <c:pt idx="785">
                  <c:v>15.740115905599998</c:v>
                </c:pt>
                <c:pt idx="786">
                  <c:v>15.760115905599999</c:v>
                </c:pt>
                <c:pt idx="787">
                  <c:v>15.780115905600001</c:v>
                </c:pt>
                <c:pt idx="788">
                  <c:v>15.8001159056</c:v>
                </c:pt>
                <c:pt idx="789">
                  <c:v>15.8201159056</c:v>
                </c:pt>
                <c:pt idx="790">
                  <c:v>15.840115905599999</c:v>
                </c:pt>
                <c:pt idx="791">
                  <c:v>15.860115905600004</c:v>
                </c:pt>
                <c:pt idx="792">
                  <c:v>15.8801159056</c:v>
                </c:pt>
                <c:pt idx="793">
                  <c:v>15.9001159056</c:v>
                </c:pt>
                <c:pt idx="794">
                  <c:v>15.920115905599999</c:v>
                </c:pt>
                <c:pt idx="795">
                  <c:v>15.940115905600001</c:v>
                </c:pt>
                <c:pt idx="796">
                  <c:v>15.9601159056</c:v>
                </c:pt>
                <c:pt idx="797">
                  <c:v>15.9801159056</c:v>
                </c:pt>
                <c:pt idx="798">
                  <c:v>16.000115905600001</c:v>
                </c:pt>
                <c:pt idx="799">
                  <c:v>16.020115905600001</c:v>
                </c:pt>
                <c:pt idx="800">
                  <c:v>16.0401159056</c:v>
                </c:pt>
                <c:pt idx="801">
                  <c:v>16.0601159056</c:v>
                </c:pt>
                <c:pt idx="802">
                  <c:v>16.0801159056</c:v>
                </c:pt>
                <c:pt idx="803">
                  <c:v>16.100115905599999</c:v>
                </c:pt>
                <c:pt idx="804">
                  <c:v>16.120115905599999</c:v>
                </c:pt>
                <c:pt idx="805">
                  <c:v>16.140115905599988</c:v>
                </c:pt>
                <c:pt idx="806">
                  <c:v>16.160115905600001</c:v>
                </c:pt>
                <c:pt idx="807">
                  <c:v>16.180115905600001</c:v>
                </c:pt>
                <c:pt idx="808">
                  <c:v>16.200115905600001</c:v>
                </c:pt>
                <c:pt idx="809">
                  <c:v>16.2201159056</c:v>
                </c:pt>
                <c:pt idx="810">
                  <c:v>16.2401159056</c:v>
                </c:pt>
                <c:pt idx="811">
                  <c:v>16.260115905599989</c:v>
                </c:pt>
                <c:pt idx="812">
                  <c:v>16.280115905599981</c:v>
                </c:pt>
                <c:pt idx="813">
                  <c:v>16.300115905599988</c:v>
                </c:pt>
                <c:pt idx="814">
                  <c:v>16.320115905600005</c:v>
                </c:pt>
                <c:pt idx="815">
                  <c:v>16.340115905600001</c:v>
                </c:pt>
                <c:pt idx="816">
                  <c:v>16.360115905600001</c:v>
                </c:pt>
                <c:pt idx="817">
                  <c:v>16.3801159056</c:v>
                </c:pt>
                <c:pt idx="818">
                  <c:v>16.4001159056</c:v>
                </c:pt>
                <c:pt idx="819">
                  <c:v>16.420115905599989</c:v>
                </c:pt>
                <c:pt idx="820">
                  <c:v>16.440115905599981</c:v>
                </c:pt>
                <c:pt idx="821">
                  <c:v>16.460115905599981</c:v>
                </c:pt>
                <c:pt idx="822">
                  <c:v>16.480115905600002</c:v>
                </c:pt>
                <c:pt idx="823">
                  <c:v>16.500115905600001</c:v>
                </c:pt>
                <c:pt idx="824">
                  <c:v>16.520115905600001</c:v>
                </c:pt>
                <c:pt idx="825">
                  <c:v>16.5401159056</c:v>
                </c:pt>
                <c:pt idx="826">
                  <c:v>16.5601159056</c:v>
                </c:pt>
                <c:pt idx="827">
                  <c:v>16.5801159056</c:v>
                </c:pt>
                <c:pt idx="828">
                  <c:v>16.600115905599999</c:v>
                </c:pt>
                <c:pt idx="829">
                  <c:v>16.620115905599999</c:v>
                </c:pt>
                <c:pt idx="830">
                  <c:v>16.640115905599988</c:v>
                </c:pt>
                <c:pt idx="831">
                  <c:v>16.660115905600001</c:v>
                </c:pt>
                <c:pt idx="832">
                  <c:v>16.680115905600001</c:v>
                </c:pt>
                <c:pt idx="833">
                  <c:v>16.700115905600001</c:v>
                </c:pt>
                <c:pt idx="834">
                  <c:v>16.7201159056</c:v>
                </c:pt>
                <c:pt idx="835">
                  <c:v>16.7401159056</c:v>
                </c:pt>
                <c:pt idx="836">
                  <c:v>16.760115905599989</c:v>
                </c:pt>
                <c:pt idx="837">
                  <c:v>16.780115905599981</c:v>
                </c:pt>
                <c:pt idx="838">
                  <c:v>16.800115905599988</c:v>
                </c:pt>
                <c:pt idx="839">
                  <c:v>16.820115905600005</c:v>
                </c:pt>
                <c:pt idx="840">
                  <c:v>16.840115905600001</c:v>
                </c:pt>
                <c:pt idx="841">
                  <c:v>16.860115905600001</c:v>
                </c:pt>
                <c:pt idx="842">
                  <c:v>16.8801159056</c:v>
                </c:pt>
                <c:pt idx="843">
                  <c:v>16.9001159056</c:v>
                </c:pt>
                <c:pt idx="844">
                  <c:v>16.920115905599989</c:v>
                </c:pt>
                <c:pt idx="845">
                  <c:v>16.940115905599981</c:v>
                </c:pt>
                <c:pt idx="846">
                  <c:v>16.960115905599981</c:v>
                </c:pt>
                <c:pt idx="847">
                  <c:v>16.980115905600002</c:v>
                </c:pt>
                <c:pt idx="848">
                  <c:v>17.000115905600001</c:v>
                </c:pt>
                <c:pt idx="849">
                  <c:v>17.020115905600001</c:v>
                </c:pt>
                <c:pt idx="850">
                  <c:v>17.0401159056</c:v>
                </c:pt>
                <c:pt idx="851">
                  <c:v>17.0601159056</c:v>
                </c:pt>
                <c:pt idx="852">
                  <c:v>17.0801159056</c:v>
                </c:pt>
                <c:pt idx="853">
                  <c:v>17.100115905599999</c:v>
                </c:pt>
                <c:pt idx="854">
                  <c:v>17.120115905599999</c:v>
                </c:pt>
                <c:pt idx="855">
                  <c:v>17.140115905599988</c:v>
                </c:pt>
                <c:pt idx="856">
                  <c:v>17.160115905600001</c:v>
                </c:pt>
                <c:pt idx="857">
                  <c:v>17.180115905600001</c:v>
                </c:pt>
                <c:pt idx="858">
                  <c:v>17.200115905600001</c:v>
                </c:pt>
                <c:pt idx="859">
                  <c:v>17.2201159056</c:v>
                </c:pt>
                <c:pt idx="860">
                  <c:v>17.2401159056</c:v>
                </c:pt>
                <c:pt idx="861">
                  <c:v>17.260115905599989</c:v>
                </c:pt>
                <c:pt idx="862">
                  <c:v>17.280115905599981</c:v>
                </c:pt>
                <c:pt idx="863">
                  <c:v>17.300115905599988</c:v>
                </c:pt>
                <c:pt idx="864">
                  <c:v>17.320115905600005</c:v>
                </c:pt>
                <c:pt idx="865">
                  <c:v>17.340115905600001</c:v>
                </c:pt>
                <c:pt idx="866">
                  <c:v>17.360115905600001</c:v>
                </c:pt>
                <c:pt idx="867">
                  <c:v>17.3801159056</c:v>
                </c:pt>
                <c:pt idx="868">
                  <c:v>17.4001159056</c:v>
                </c:pt>
                <c:pt idx="869">
                  <c:v>17.420115905599989</c:v>
                </c:pt>
                <c:pt idx="870">
                  <c:v>17.440115905599981</c:v>
                </c:pt>
                <c:pt idx="871">
                  <c:v>17.460115905599981</c:v>
                </c:pt>
                <c:pt idx="872">
                  <c:v>17.480115905600002</c:v>
                </c:pt>
                <c:pt idx="873">
                  <c:v>17.500115905600001</c:v>
                </c:pt>
                <c:pt idx="874">
                  <c:v>17.520115905600001</c:v>
                </c:pt>
                <c:pt idx="875">
                  <c:v>17.5401159056</c:v>
                </c:pt>
                <c:pt idx="876">
                  <c:v>17.5601159056</c:v>
                </c:pt>
                <c:pt idx="877">
                  <c:v>17.5801159056</c:v>
                </c:pt>
                <c:pt idx="878">
                  <c:v>17.600115905599999</c:v>
                </c:pt>
                <c:pt idx="879">
                  <c:v>17.620115905599999</c:v>
                </c:pt>
                <c:pt idx="880">
                  <c:v>17.640115905599988</c:v>
                </c:pt>
                <c:pt idx="881">
                  <c:v>17.660115905600001</c:v>
                </c:pt>
                <c:pt idx="882">
                  <c:v>17.680115905600001</c:v>
                </c:pt>
                <c:pt idx="883">
                  <c:v>17.700115905600001</c:v>
                </c:pt>
                <c:pt idx="884">
                  <c:v>17.7201159056</c:v>
                </c:pt>
                <c:pt idx="885">
                  <c:v>17.7401159056</c:v>
                </c:pt>
                <c:pt idx="886">
                  <c:v>17.760115905599989</c:v>
                </c:pt>
                <c:pt idx="887">
                  <c:v>17.780115905599981</c:v>
                </c:pt>
                <c:pt idx="888">
                  <c:v>17.800115905599988</c:v>
                </c:pt>
                <c:pt idx="889">
                  <c:v>17.820115905600005</c:v>
                </c:pt>
                <c:pt idx="890">
                  <c:v>17.840115905600001</c:v>
                </c:pt>
                <c:pt idx="891">
                  <c:v>17.860115905600001</c:v>
                </c:pt>
                <c:pt idx="892">
                  <c:v>17.8801159056</c:v>
                </c:pt>
                <c:pt idx="893">
                  <c:v>17.9001159056</c:v>
                </c:pt>
                <c:pt idx="894">
                  <c:v>17.920115905599989</c:v>
                </c:pt>
                <c:pt idx="895">
                  <c:v>17.940115905599981</c:v>
                </c:pt>
                <c:pt idx="896">
                  <c:v>17.960115905599981</c:v>
                </c:pt>
                <c:pt idx="897">
                  <c:v>17.980115905600002</c:v>
                </c:pt>
                <c:pt idx="898">
                  <c:v>18.000115905600001</c:v>
                </c:pt>
                <c:pt idx="899">
                  <c:v>18.020115905600001</c:v>
                </c:pt>
                <c:pt idx="900">
                  <c:v>18.0401159056</c:v>
                </c:pt>
                <c:pt idx="901">
                  <c:v>18.0601159056</c:v>
                </c:pt>
                <c:pt idx="902">
                  <c:v>18.0801159056</c:v>
                </c:pt>
                <c:pt idx="903">
                  <c:v>18.100115905599999</c:v>
                </c:pt>
                <c:pt idx="904">
                  <c:v>18.120115905599999</c:v>
                </c:pt>
                <c:pt idx="905">
                  <c:v>18.140115905599988</c:v>
                </c:pt>
                <c:pt idx="906">
                  <c:v>18.160115905600001</c:v>
                </c:pt>
                <c:pt idx="907">
                  <c:v>18.180115905600001</c:v>
                </c:pt>
                <c:pt idx="908">
                  <c:v>18.200115905600001</c:v>
                </c:pt>
                <c:pt idx="909">
                  <c:v>18.2201159056</c:v>
                </c:pt>
                <c:pt idx="910">
                  <c:v>18.2401159056</c:v>
                </c:pt>
                <c:pt idx="911">
                  <c:v>18.260115905599989</c:v>
                </c:pt>
                <c:pt idx="912">
                  <c:v>18.280115905599981</c:v>
                </c:pt>
                <c:pt idx="913">
                  <c:v>18.300115905599988</c:v>
                </c:pt>
                <c:pt idx="914">
                  <c:v>18.320115905600005</c:v>
                </c:pt>
                <c:pt idx="915">
                  <c:v>18.340115905600001</c:v>
                </c:pt>
                <c:pt idx="916">
                  <c:v>18.360115905600001</c:v>
                </c:pt>
                <c:pt idx="917">
                  <c:v>18.3801159056</c:v>
                </c:pt>
                <c:pt idx="918">
                  <c:v>18.4001159056</c:v>
                </c:pt>
                <c:pt idx="919">
                  <c:v>18.420115905599989</c:v>
                </c:pt>
                <c:pt idx="920">
                  <c:v>18.440115905599981</c:v>
                </c:pt>
                <c:pt idx="921">
                  <c:v>18.460115905599981</c:v>
                </c:pt>
                <c:pt idx="922">
                  <c:v>18.480115905600002</c:v>
                </c:pt>
                <c:pt idx="923">
                  <c:v>18.500115905600001</c:v>
                </c:pt>
                <c:pt idx="924">
                  <c:v>18.520115905600001</c:v>
                </c:pt>
                <c:pt idx="925">
                  <c:v>18.5401159056</c:v>
                </c:pt>
                <c:pt idx="926">
                  <c:v>18.5601159056</c:v>
                </c:pt>
                <c:pt idx="927">
                  <c:v>18.5801159056</c:v>
                </c:pt>
                <c:pt idx="928">
                  <c:v>18.600115905599999</c:v>
                </c:pt>
                <c:pt idx="929">
                  <c:v>18.620115905599999</c:v>
                </c:pt>
                <c:pt idx="930">
                  <c:v>18.640115905599988</c:v>
                </c:pt>
                <c:pt idx="931">
                  <c:v>18.660115905600001</c:v>
                </c:pt>
                <c:pt idx="932">
                  <c:v>18.680115905600001</c:v>
                </c:pt>
                <c:pt idx="933">
                  <c:v>18.700115905600001</c:v>
                </c:pt>
                <c:pt idx="934">
                  <c:v>18.7201159056</c:v>
                </c:pt>
                <c:pt idx="935">
                  <c:v>18.7401159056</c:v>
                </c:pt>
                <c:pt idx="936">
                  <c:v>18.760115905599989</c:v>
                </c:pt>
                <c:pt idx="937">
                  <c:v>18.780115905599981</c:v>
                </c:pt>
                <c:pt idx="938">
                  <c:v>18.800115905599988</c:v>
                </c:pt>
                <c:pt idx="939">
                  <c:v>18.820115905600005</c:v>
                </c:pt>
                <c:pt idx="940">
                  <c:v>18.840115905600001</c:v>
                </c:pt>
                <c:pt idx="941">
                  <c:v>18.860115905600001</c:v>
                </c:pt>
                <c:pt idx="942">
                  <c:v>18.8801159056</c:v>
                </c:pt>
                <c:pt idx="943">
                  <c:v>18.9001159056</c:v>
                </c:pt>
                <c:pt idx="944">
                  <c:v>18.920115905599989</c:v>
                </c:pt>
                <c:pt idx="945">
                  <c:v>18.940115905599981</c:v>
                </c:pt>
                <c:pt idx="946">
                  <c:v>18.960115905599981</c:v>
                </c:pt>
                <c:pt idx="947">
                  <c:v>18.980115905600002</c:v>
                </c:pt>
                <c:pt idx="948">
                  <c:v>19.000115905600001</c:v>
                </c:pt>
                <c:pt idx="949">
                  <c:v>19.020115905600001</c:v>
                </c:pt>
                <c:pt idx="950">
                  <c:v>19.0401159056</c:v>
                </c:pt>
                <c:pt idx="951">
                  <c:v>19.0601159056</c:v>
                </c:pt>
                <c:pt idx="952">
                  <c:v>19.0801159056</c:v>
                </c:pt>
                <c:pt idx="953">
                  <c:v>19.100115905599999</c:v>
                </c:pt>
                <c:pt idx="954">
                  <c:v>19.120115905599999</c:v>
                </c:pt>
                <c:pt idx="955">
                  <c:v>19.140115905599988</c:v>
                </c:pt>
                <c:pt idx="956">
                  <c:v>19.160115905600001</c:v>
                </c:pt>
                <c:pt idx="957">
                  <c:v>19.180115905600001</c:v>
                </c:pt>
                <c:pt idx="958">
                  <c:v>19.200115905600001</c:v>
                </c:pt>
                <c:pt idx="959">
                  <c:v>19.2201159056</c:v>
                </c:pt>
                <c:pt idx="960">
                  <c:v>19.2401159056</c:v>
                </c:pt>
                <c:pt idx="961">
                  <c:v>19.260115905599989</c:v>
                </c:pt>
                <c:pt idx="962">
                  <c:v>19.280115905599981</c:v>
                </c:pt>
                <c:pt idx="963">
                  <c:v>19.300115905599988</c:v>
                </c:pt>
                <c:pt idx="964">
                  <c:v>19.320115905600005</c:v>
                </c:pt>
                <c:pt idx="965">
                  <c:v>19.340115905600001</c:v>
                </c:pt>
                <c:pt idx="966">
                  <c:v>19.360115905600001</c:v>
                </c:pt>
                <c:pt idx="967">
                  <c:v>19.3801159056</c:v>
                </c:pt>
                <c:pt idx="968">
                  <c:v>19.4001159056</c:v>
                </c:pt>
                <c:pt idx="969">
                  <c:v>19.420115905599989</c:v>
                </c:pt>
                <c:pt idx="970">
                  <c:v>19.440115905599981</c:v>
                </c:pt>
                <c:pt idx="971">
                  <c:v>19.460115905599981</c:v>
                </c:pt>
                <c:pt idx="972">
                  <c:v>19.480115905600002</c:v>
                </c:pt>
                <c:pt idx="973">
                  <c:v>19.500115905600001</c:v>
                </c:pt>
                <c:pt idx="974">
                  <c:v>19.520115905600001</c:v>
                </c:pt>
                <c:pt idx="975">
                  <c:v>19.5401159056</c:v>
                </c:pt>
                <c:pt idx="976">
                  <c:v>19.5601159056</c:v>
                </c:pt>
                <c:pt idx="977">
                  <c:v>19.5801159056</c:v>
                </c:pt>
                <c:pt idx="978">
                  <c:v>19.600115905599999</c:v>
                </c:pt>
                <c:pt idx="979">
                  <c:v>19.620115905599999</c:v>
                </c:pt>
                <c:pt idx="980">
                  <c:v>19.640115905599988</c:v>
                </c:pt>
                <c:pt idx="981">
                  <c:v>19.660115905600001</c:v>
                </c:pt>
                <c:pt idx="982">
                  <c:v>19.680115905600001</c:v>
                </c:pt>
                <c:pt idx="983">
                  <c:v>19.700115905600001</c:v>
                </c:pt>
                <c:pt idx="984">
                  <c:v>19.7201159056</c:v>
                </c:pt>
                <c:pt idx="985">
                  <c:v>19.7401159056</c:v>
                </c:pt>
                <c:pt idx="986">
                  <c:v>19.760115905599989</c:v>
                </c:pt>
                <c:pt idx="987">
                  <c:v>19.780115905599981</c:v>
                </c:pt>
                <c:pt idx="988">
                  <c:v>19.800115905599988</c:v>
                </c:pt>
                <c:pt idx="989">
                  <c:v>19.820115905600005</c:v>
                </c:pt>
                <c:pt idx="990">
                  <c:v>19.840115905600001</c:v>
                </c:pt>
                <c:pt idx="991">
                  <c:v>19.860115905600001</c:v>
                </c:pt>
                <c:pt idx="992">
                  <c:v>19.8801159056</c:v>
                </c:pt>
                <c:pt idx="993">
                  <c:v>19.9001159056</c:v>
                </c:pt>
                <c:pt idx="994">
                  <c:v>19.920115905599989</c:v>
                </c:pt>
                <c:pt idx="995">
                  <c:v>19.940115905599981</c:v>
                </c:pt>
                <c:pt idx="996">
                  <c:v>19.960115905599981</c:v>
                </c:pt>
                <c:pt idx="997">
                  <c:v>19.980115905600002</c:v>
                </c:pt>
                <c:pt idx="998">
                  <c:v>20.000115905600001</c:v>
                </c:pt>
                <c:pt idx="999">
                  <c:v>20.020115905600001</c:v>
                </c:pt>
                <c:pt idx="1000">
                  <c:v>20.0401159056</c:v>
                </c:pt>
                <c:pt idx="1001">
                  <c:v>20.0601159056</c:v>
                </c:pt>
                <c:pt idx="1002">
                  <c:v>20.0801159056</c:v>
                </c:pt>
                <c:pt idx="1003">
                  <c:v>20.100115905599999</c:v>
                </c:pt>
                <c:pt idx="1004">
                  <c:v>20.120115905599999</c:v>
                </c:pt>
                <c:pt idx="1005">
                  <c:v>20.140115905599988</c:v>
                </c:pt>
                <c:pt idx="1006">
                  <c:v>20.160115905600001</c:v>
                </c:pt>
                <c:pt idx="1007">
                  <c:v>20.180115905600001</c:v>
                </c:pt>
                <c:pt idx="1008">
                  <c:v>20.200115905600001</c:v>
                </c:pt>
                <c:pt idx="1009">
                  <c:v>20.2201159056</c:v>
                </c:pt>
                <c:pt idx="1010">
                  <c:v>20.2401159056</c:v>
                </c:pt>
                <c:pt idx="1011">
                  <c:v>20.260115905599989</c:v>
                </c:pt>
                <c:pt idx="1012">
                  <c:v>20.280115905599981</c:v>
                </c:pt>
                <c:pt idx="1013">
                  <c:v>20.300115905599988</c:v>
                </c:pt>
                <c:pt idx="1014">
                  <c:v>20.320115905600005</c:v>
                </c:pt>
                <c:pt idx="1015">
                  <c:v>20.340115905600001</c:v>
                </c:pt>
                <c:pt idx="1016">
                  <c:v>20.360115905600001</c:v>
                </c:pt>
                <c:pt idx="1017">
                  <c:v>20.3801159056</c:v>
                </c:pt>
                <c:pt idx="1018">
                  <c:v>20.4001159056</c:v>
                </c:pt>
                <c:pt idx="1019">
                  <c:v>20.420115905599989</c:v>
                </c:pt>
                <c:pt idx="1020">
                  <c:v>20.440115905599981</c:v>
                </c:pt>
                <c:pt idx="1021">
                  <c:v>20.460115905599981</c:v>
                </c:pt>
                <c:pt idx="1022">
                  <c:v>20.480115905600002</c:v>
                </c:pt>
                <c:pt idx="1023">
                  <c:v>20.500115905600001</c:v>
                </c:pt>
                <c:pt idx="1024">
                  <c:v>20.520115905600001</c:v>
                </c:pt>
                <c:pt idx="1025">
                  <c:v>20.5401159056</c:v>
                </c:pt>
                <c:pt idx="1026">
                  <c:v>20.5601159056</c:v>
                </c:pt>
                <c:pt idx="1027">
                  <c:v>20.5801159056</c:v>
                </c:pt>
                <c:pt idx="1028">
                  <c:v>20.600115905599999</c:v>
                </c:pt>
                <c:pt idx="1029">
                  <c:v>20.620115905599999</c:v>
                </c:pt>
                <c:pt idx="1030">
                  <c:v>20.640115905599988</c:v>
                </c:pt>
                <c:pt idx="1031">
                  <c:v>20.660115905600001</c:v>
                </c:pt>
                <c:pt idx="1032">
                  <c:v>20.680115905600001</c:v>
                </c:pt>
                <c:pt idx="1033">
                  <c:v>20.700115905600001</c:v>
                </c:pt>
                <c:pt idx="1034">
                  <c:v>20.7201159056</c:v>
                </c:pt>
                <c:pt idx="1035">
                  <c:v>20.7401159056</c:v>
                </c:pt>
                <c:pt idx="1036">
                  <c:v>20.760115905599989</c:v>
                </c:pt>
                <c:pt idx="1037">
                  <c:v>20.780115905599981</c:v>
                </c:pt>
                <c:pt idx="1038">
                  <c:v>20.800115905599988</c:v>
                </c:pt>
                <c:pt idx="1039">
                  <c:v>20.820115905600005</c:v>
                </c:pt>
                <c:pt idx="1040">
                  <c:v>20.840115905600001</c:v>
                </c:pt>
                <c:pt idx="1041">
                  <c:v>20.860115905600001</c:v>
                </c:pt>
                <c:pt idx="1042">
                  <c:v>20.8801159056</c:v>
                </c:pt>
                <c:pt idx="1043">
                  <c:v>20.9001159056</c:v>
                </c:pt>
                <c:pt idx="1044">
                  <c:v>20.920115905599989</c:v>
                </c:pt>
                <c:pt idx="1045">
                  <c:v>20.940115905599981</c:v>
                </c:pt>
                <c:pt idx="1046">
                  <c:v>20.960115905599981</c:v>
                </c:pt>
                <c:pt idx="1047">
                  <c:v>20.980115905600002</c:v>
                </c:pt>
                <c:pt idx="1048">
                  <c:v>21.000115905600001</c:v>
                </c:pt>
                <c:pt idx="1049">
                  <c:v>21.020115905600001</c:v>
                </c:pt>
                <c:pt idx="1050">
                  <c:v>21.0401159056</c:v>
                </c:pt>
                <c:pt idx="1051">
                  <c:v>21.0601159056</c:v>
                </c:pt>
                <c:pt idx="1052">
                  <c:v>21.0801159056</c:v>
                </c:pt>
                <c:pt idx="1053">
                  <c:v>21.100115905599999</c:v>
                </c:pt>
                <c:pt idx="1054">
                  <c:v>21.120115905599999</c:v>
                </c:pt>
                <c:pt idx="1055">
                  <c:v>21.140115905599988</c:v>
                </c:pt>
                <c:pt idx="1056">
                  <c:v>21.160115905600001</c:v>
                </c:pt>
                <c:pt idx="1057">
                  <c:v>21.180115905600001</c:v>
                </c:pt>
                <c:pt idx="1058">
                  <c:v>21.200115905600001</c:v>
                </c:pt>
                <c:pt idx="1059">
                  <c:v>21.2201159056</c:v>
                </c:pt>
                <c:pt idx="1060">
                  <c:v>21.2401159056</c:v>
                </c:pt>
                <c:pt idx="1061">
                  <c:v>21.260115905599989</c:v>
                </c:pt>
                <c:pt idx="1062">
                  <c:v>21.280115905599981</c:v>
                </c:pt>
                <c:pt idx="1063">
                  <c:v>21.300115905599988</c:v>
                </c:pt>
                <c:pt idx="1064">
                  <c:v>21.320115905600005</c:v>
                </c:pt>
                <c:pt idx="1065">
                  <c:v>21.340115905600001</c:v>
                </c:pt>
                <c:pt idx="1066">
                  <c:v>21.360115905600001</c:v>
                </c:pt>
                <c:pt idx="1067">
                  <c:v>21.3801159056</c:v>
                </c:pt>
                <c:pt idx="1068">
                  <c:v>21.4001159056</c:v>
                </c:pt>
                <c:pt idx="1069">
                  <c:v>21.420115905599989</c:v>
                </c:pt>
                <c:pt idx="1070">
                  <c:v>21.440115905599981</c:v>
                </c:pt>
                <c:pt idx="1071">
                  <c:v>21.460115905599981</c:v>
                </c:pt>
                <c:pt idx="1072">
                  <c:v>21.480115905600002</c:v>
                </c:pt>
                <c:pt idx="1073">
                  <c:v>21.500115905600001</c:v>
                </c:pt>
                <c:pt idx="1074">
                  <c:v>21.520115905600001</c:v>
                </c:pt>
                <c:pt idx="1075">
                  <c:v>21.5401159056</c:v>
                </c:pt>
                <c:pt idx="1076">
                  <c:v>21.5601159056</c:v>
                </c:pt>
                <c:pt idx="1077">
                  <c:v>21.5801159056</c:v>
                </c:pt>
                <c:pt idx="1078">
                  <c:v>21.600115905599999</c:v>
                </c:pt>
                <c:pt idx="1079">
                  <c:v>21.620115905599999</c:v>
                </c:pt>
                <c:pt idx="1080">
                  <c:v>21.640115905599988</c:v>
                </c:pt>
                <c:pt idx="1081">
                  <c:v>21.660115905600001</c:v>
                </c:pt>
                <c:pt idx="1082">
                  <c:v>21.680115905600001</c:v>
                </c:pt>
                <c:pt idx="1083">
                  <c:v>21.700115905600001</c:v>
                </c:pt>
                <c:pt idx="1084">
                  <c:v>21.7201159056</c:v>
                </c:pt>
                <c:pt idx="1085">
                  <c:v>21.7401159056</c:v>
                </c:pt>
                <c:pt idx="1086">
                  <c:v>21.760115905599989</c:v>
                </c:pt>
                <c:pt idx="1087">
                  <c:v>21.780115905599981</c:v>
                </c:pt>
                <c:pt idx="1088">
                  <c:v>21.800115905599988</c:v>
                </c:pt>
                <c:pt idx="1089">
                  <c:v>21.820115905600005</c:v>
                </c:pt>
                <c:pt idx="1090">
                  <c:v>21.840115905600001</c:v>
                </c:pt>
                <c:pt idx="1091">
                  <c:v>21.860115905600001</c:v>
                </c:pt>
                <c:pt idx="1092">
                  <c:v>21.8801159056</c:v>
                </c:pt>
                <c:pt idx="1093">
                  <c:v>21.9001159056</c:v>
                </c:pt>
                <c:pt idx="1094">
                  <c:v>21.920115905599989</c:v>
                </c:pt>
                <c:pt idx="1095">
                  <c:v>21.940115905599981</c:v>
                </c:pt>
                <c:pt idx="1096">
                  <c:v>21.960115905599981</c:v>
                </c:pt>
                <c:pt idx="1097">
                  <c:v>21.980115905600002</c:v>
                </c:pt>
                <c:pt idx="1098">
                  <c:v>22.000115905600001</c:v>
                </c:pt>
                <c:pt idx="1099">
                  <c:v>22.020115905600001</c:v>
                </c:pt>
                <c:pt idx="1100">
                  <c:v>22.0401159056</c:v>
                </c:pt>
                <c:pt idx="1101">
                  <c:v>22.0601159056</c:v>
                </c:pt>
                <c:pt idx="1102">
                  <c:v>22.0801159056</c:v>
                </c:pt>
                <c:pt idx="1103">
                  <c:v>22.100115905599999</c:v>
                </c:pt>
                <c:pt idx="1104">
                  <c:v>22.120115905599999</c:v>
                </c:pt>
                <c:pt idx="1105">
                  <c:v>22.140115905599988</c:v>
                </c:pt>
                <c:pt idx="1106">
                  <c:v>22.160115905600001</c:v>
                </c:pt>
                <c:pt idx="1107">
                  <c:v>22.180115905600001</c:v>
                </c:pt>
                <c:pt idx="1108">
                  <c:v>22.200115905600001</c:v>
                </c:pt>
                <c:pt idx="1109">
                  <c:v>22.2201159056</c:v>
                </c:pt>
                <c:pt idx="1110">
                  <c:v>22.2401159056</c:v>
                </c:pt>
                <c:pt idx="1111">
                  <c:v>22.260115905599989</c:v>
                </c:pt>
                <c:pt idx="1112">
                  <c:v>22.280115905599981</c:v>
                </c:pt>
                <c:pt idx="1113">
                  <c:v>22.300115905599988</c:v>
                </c:pt>
                <c:pt idx="1114">
                  <c:v>22.320115905600005</c:v>
                </c:pt>
                <c:pt idx="1115">
                  <c:v>22.340115905600001</c:v>
                </c:pt>
                <c:pt idx="1116">
                  <c:v>22.360115905600001</c:v>
                </c:pt>
                <c:pt idx="1117">
                  <c:v>22.3801159056</c:v>
                </c:pt>
                <c:pt idx="1118">
                  <c:v>22.4001159056</c:v>
                </c:pt>
                <c:pt idx="1119">
                  <c:v>22.420115905599989</c:v>
                </c:pt>
                <c:pt idx="1120">
                  <c:v>22.440115905599981</c:v>
                </c:pt>
                <c:pt idx="1121">
                  <c:v>22.460115905599981</c:v>
                </c:pt>
                <c:pt idx="1122">
                  <c:v>22.480115905600002</c:v>
                </c:pt>
                <c:pt idx="1123">
                  <c:v>22.500115905600001</c:v>
                </c:pt>
                <c:pt idx="1124">
                  <c:v>22.520115905600001</c:v>
                </c:pt>
                <c:pt idx="1125">
                  <c:v>22.5401159056</c:v>
                </c:pt>
                <c:pt idx="1126">
                  <c:v>22.5601159056</c:v>
                </c:pt>
                <c:pt idx="1127">
                  <c:v>22.5801159056</c:v>
                </c:pt>
                <c:pt idx="1128">
                  <c:v>22.600115905599999</c:v>
                </c:pt>
                <c:pt idx="1129">
                  <c:v>22.620115905599999</c:v>
                </c:pt>
                <c:pt idx="1130">
                  <c:v>22.640115905599988</c:v>
                </c:pt>
                <c:pt idx="1131">
                  <c:v>22.660115905600001</c:v>
                </c:pt>
                <c:pt idx="1132">
                  <c:v>22.680115905600001</c:v>
                </c:pt>
                <c:pt idx="1133">
                  <c:v>22.700115905600001</c:v>
                </c:pt>
                <c:pt idx="1134">
                  <c:v>22.7201159056</c:v>
                </c:pt>
                <c:pt idx="1135">
                  <c:v>22.7401159056</c:v>
                </c:pt>
                <c:pt idx="1136">
                  <c:v>22.760115905599989</c:v>
                </c:pt>
                <c:pt idx="1137">
                  <c:v>22.780115905599981</c:v>
                </c:pt>
                <c:pt idx="1138">
                  <c:v>22.800115905599988</c:v>
                </c:pt>
                <c:pt idx="1139">
                  <c:v>22.820115905600005</c:v>
                </c:pt>
                <c:pt idx="1140">
                  <c:v>22.840115905600001</c:v>
                </c:pt>
                <c:pt idx="1141">
                  <c:v>22.860115905600001</c:v>
                </c:pt>
                <c:pt idx="1142">
                  <c:v>22.8801159056</c:v>
                </c:pt>
                <c:pt idx="1143">
                  <c:v>22.9001159056</c:v>
                </c:pt>
                <c:pt idx="1144">
                  <c:v>22.920115905599989</c:v>
                </c:pt>
                <c:pt idx="1145">
                  <c:v>22.940115905599981</c:v>
                </c:pt>
                <c:pt idx="1146">
                  <c:v>22.960115905599981</c:v>
                </c:pt>
                <c:pt idx="1147">
                  <c:v>22.980115905600002</c:v>
                </c:pt>
                <c:pt idx="1148">
                  <c:v>23.000115905600001</c:v>
                </c:pt>
                <c:pt idx="1149">
                  <c:v>23.020115905600001</c:v>
                </c:pt>
                <c:pt idx="1150">
                  <c:v>23.0401159056</c:v>
                </c:pt>
                <c:pt idx="1151">
                  <c:v>23.0601159056</c:v>
                </c:pt>
                <c:pt idx="1152">
                  <c:v>23.0801159056</c:v>
                </c:pt>
                <c:pt idx="1153">
                  <c:v>23.100115905599999</c:v>
                </c:pt>
                <c:pt idx="1154">
                  <c:v>23.120115905599999</c:v>
                </c:pt>
                <c:pt idx="1155">
                  <c:v>23.140115905599988</c:v>
                </c:pt>
                <c:pt idx="1156">
                  <c:v>23.160115905600001</c:v>
                </c:pt>
                <c:pt idx="1157">
                  <c:v>23.180115905600001</c:v>
                </c:pt>
                <c:pt idx="1158">
                  <c:v>23.200115905600001</c:v>
                </c:pt>
                <c:pt idx="1159">
                  <c:v>23.2201159056</c:v>
                </c:pt>
                <c:pt idx="1160">
                  <c:v>23.2401159056</c:v>
                </c:pt>
                <c:pt idx="1161">
                  <c:v>23.260115905599989</c:v>
                </c:pt>
                <c:pt idx="1162">
                  <c:v>23.280115905599981</c:v>
                </c:pt>
                <c:pt idx="1163">
                  <c:v>23.300115905599988</c:v>
                </c:pt>
                <c:pt idx="1164">
                  <c:v>23.320115905600005</c:v>
                </c:pt>
                <c:pt idx="1165">
                  <c:v>23.340115905600001</c:v>
                </c:pt>
                <c:pt idx="1166">
                  <c:v>23.360115905600001</c:v>
                </c:pt>
                <c:pt idx="1167">
                  <c:v>23.3801159056</c:v>
                </c:pt>
                <c:pt idx="1168">
                  <c:v>23.4001159056</c:v>
                </c:pt>
                <c:pt idx="1169">
                  <c:v>23.420115905599989</c:v>
                </c:pt>
                <c:pt idx="1170">
                  <c:v>23.440115905599981</c:v>
                </c:pt>
                <c:pt idx="1171">
                  <c:v>23.460115905599981</c:v>
                </c:pt>
                <c:pt idx="1172">
                  <c:v>23.480115905600002</c:v>
                </c:pt>
                <c:pt idx="1173">
                  <c:v>23.500115905600001</c:v>
                </c:pt>
                <c:pt idx="1174">
                  <c:v>23.520115905600001</c:v>
                </c:pt>
                <c:pt idx="1175">
                  <c:v>23.5401159056</c:v>
                </c:pt>
                <c:pt idx="1176">
                  <c:v>23.5601159056</c:v>
                </c:pt>
                <c:pt idx="1177">
                  <c:v>23.5801159056</c:v>
                </c:pt>
                <c:pt idx="1178">
                  <c:v>23.600115905599999</c:v>
                </c:pt>
                <c:pt idx="1179">
                  <c:v>23.620115905599999</c:v>
                </c:pt>
                <c:pt idx="1180">
                  <c:v>23.640115905599988</c:v>
                </c:pt>
                <c:pt idx="1181">
                  <c:v>23.660115905600001</c:v>
                </c:pt>
                <c:pt idx="1182">
                  <c:v>23.680115905600001</c:v>
                </c:pt>
                <c:pt idx="1183">
                  <c:v>23.700115905600001</c:v>
                </c:pt>
                <c:pt idx="1184">
                  <c:v>23.7201159056</c:v>
                </c:pt>
                <c:pt idx="1185">
                  <c:v>23.7401159056</c:v>
                </c:pt>
                <c:pt idx="1186">
                  <c:v>23.760115905599989</c:v>
                </c:pt>
                <c:pt idx="1187">
                  <c:v>23.780115905599981</c:v>
                </c:pt>
                <c:pt idx="1188">
                  <c:v>23.800115905599988</c:v>
                </c:pt>
                <c:pt idx="1189">
                  <c:v>23.820115905600005</c:v>
                </c:pt>
                <c:pt idx="1190">
                  <c:v>23.840115905600001</c:v>
                </c:pt>
                <c:pt idx="1191">
                  <c:v>23.860115905600001</c:v>
                </c:pt>
                <c:pt idx="1192">
                  <c:v>23.8801159056</c:v>
                </c:pt>
                <c:pt idx="1193">
                  <c:v>23.9001159056</c:v>
                </c:pt>
                <c:pt idx="1194">
                  <c:v>23.920115905599989</c:v>
                </c:pt>
                <c:pt idx="1195">
                  <c:v>23.940115905599981</c:v>
                </c:pt>
                <c:pt idx="1196">
                  <c:v>23.960115905599981</c:v>
                </c:pt>
                <c:pt idx="1197">
                  <c:v>23.980115905600002</c:v>
                </c:pt>
                <c:pt idx="1198">
                  <c:v>24.000115905600001</c:v>
                </c:pt>
                <c:pt idx="1199">
                  <c:v>24.020115905600001</c:v>
                </c:pt>
                <c:pt idx="1200">
                  <c:v>24.0401159056</c:v>
                </c:pt>
                <c:pt idx="1201">
                  <c:v>24.0601159056</c:v>
                </c:pt>
                <c:pt idx="1202">
                  <c:v>24.0801159056</c:v>
                </c:pt>
                <c:pt idx="1203">
                  <c:v>24.100115905599999</c:v>
                </c:pt>
                <c:pt idx="1204">
                  <c:v>24.120115905599999</c:v>
                </c:pt>
                <c:pt idx="1205">
                  <c:v>24.140115905599988</c:v>
                </c:pt>
                <c:pt idx="1206">
                  <c:v>24.160115905600001</c:v>
                </c:pt>
                <c:pt idx="1207">
                  <c:v>24.180115905600001</c:v>
                </c:pt>
                <c:pt idx="1208">
                  <c:v>24.200115905600001</c:v>
                </c:pt>
                <c:pt idx="1209">
                  <c:v>24.2201159056</c:v>
                </c:pt>
                <c:pt idx="1210">
                  <c:v>24.2401159056</c:v>
                </c:pt>
                <c:pt idx="1211">
                  <c:v>24.260115905599989</c:v>
                </c:pt>
                <c:pt idx="1212">
                  <c:v>24.280115905599981</c:v>
                </c:pt>
                <c:pt idx="1213">
                  <c:v>24.300115905599988</c:v>
                </c:pt>
                <c:pt idx="1214">
                  <c:v>24.320115905600005</c:v>
                </c:pt>
                <c:pt idx="1215">
                  <c:v>24.340115905600001</c:v>
                </c:pt>
                <c:pt idx="1216">
                  <c:v>24.360115905600001</c:v>
                </c:pt>
                <c:pt idx="1217">
                  <c:v>24.3801159056</c:v>
                </c:pt>
                <c:pt idx="1218">
                  <c:v>24.4001159056</c:v>
                </c:pt>
                <c:pt idx="1219">
                  <c:v>24.420115905599989</c:v>
                </c:pt>
                <c:pt idx="1220">
                  <c:v>24.440115905599981</c:v>
                </c:pt>
                <c:pt idx="1221">
                  <c:v>24.460115905599981</c:v>
                </c:pt>
                <c:pt idx="1222">
                  <c:v>24.480115905600002</c:v>
                </c:pt>
                <c:pt idx="1223">
                  <c:v>24.500115905600001</c:v>
                </c:pt>
                <c:pt idx="1224">
                  <c:v>24.520115905600001</c:v>
                </c:pt>
                <c:pt idx="1225">
                  <c:v>24.5401159056</c:v>
                </c:pt>
                <c:pt idx="1226">
                  <c:v>24.5601159056</c:v>
                </c:pt>
                <c:pt idx="1227">
                  <c:v>24.5801159056</c:v>
                </c:pt>
                <c:pt idx="1228">
                  <c:v>24.600115905599999</c:v>
                </c:pt>
                <c:pt idx="1229">
                  <c:v>24.620115905599999</c:v>
                </c:pt>
                <c:pt idx="1230">
                  <c:v>24.640115905599988</c:v>
                </c:pt>
                <c:pt idx="1231">
                  <c:v>24.660115905600001</c:v>
                </c:pt>
                <c:pt idx="1232">
                  <c:v>24.680115905600001</c:v>
                </c:pt>
                <c:pt idx="1233">
                  <c:v>24.700115905600001</c:v>
                </c:pt>
                <c:pt idx="1234">
                  <c:v>24.7201159056</c:v>
                </c:pt>
                <c:pt idx="1235">
                  <c:v>24.7401159056</c:v>
                </c:pt>
                <c:pt idx="1236">
                  <c:v>24.760115905599989</c:v>
                </c:pt>
                <c:pt idx="1237">
                  <c:v>24.780115905599981</c:v>
                </c:pt>
                <c:pt idx="1238">
                  <c:v>24.800115905599988</c:v>
                </c:pt>
                <c:pt idx="1239">
                  <c:v>24.820115905600005</c:v>
                </c:pt>
                <c:pt idx="1240">
                  <c:v>24.840115905600001</c:v>
                </c:pt>
                <c:pt idx="1241">
                  <c:v>24.860115905600001</c:v>
                </c:pt>
                <c:pt idx="1242">
                  <c:v>24.8801159056</c:v>
                </c:pt>
                <c:pt idx="1243">
                  <c:v>24.9001159056</c:v>
                </c:pt>
                <c:pt idx="1244">
                  <c:v>24.920115905599989</c:v>
                </c:pt>
                <c:pt idx="1245">
                  <c:v>24.940115905599981</c:v>
                </c:pt>
                <c:pt idx="1246">
                  <c:v>24.960115905599981</c:v>
                </c:pt>
                <c:pt idx="1247">
                  <c:v>24.980115905600002</c:v>
                </c:pt>
                <c:pt idx="1248">
                  <c:v>25.000115905600001</c:v>
                </c:pt>
                <c:pt idx="1249">
                  <c:v>25.020115905600001</c:v>
                </c:pt>
                <c:pt idx="1250">
                  <c:v>25.0401159056</c:v>
                </c:pt>
                <c:pt idx="1251">
                  <c:v>25.0601159056</c:v>
                </c:pt>
                <c:pt idx="1252">
                  <c:v>25.0801159056</c:v>
                </c:pt>
                <c:pt idx="1253">
                  <c:v>25.100115905599999</c:v>
                </c:pt>
                <c:pt idx="1254">
                  <c:v>25.120115905599999</c:v>
                </c:pt>
                <c:pt idx="1255">
                  <c:v>25.140115905599988</c:v>
                </c:pt>
                <c:pt idx="1256">
                  <c:v>25.160115905600001</c:v>
                </c:pt>
                <c:pt idx="1257">
                  <c:v>25.180115905600001</c:v>
                </c:pt>
                <c:pt idx="1258">
                  <c:v>25.200115905600001</c:v>
                </c:pt>
                <c:pt idx="1259">
                  <c:v>25.2201159056</c:v>
                </c:pt>
                <c:pt idx="1260">
                  <c:v>25.2401159056</c:v>
                </c:pt>
                <c:pt idx="1261">
                  <c:v>25.260115905599989</c:v>
                </c:pt>
                <c:pt idx="1262">
                  <c:v>25.280115905599981</c:v>
                </c:pt>
                <c:pt idx="1263">
                  <c:v>25.300115905599988</c:v>
                </c:pt>
                <c:pt idx="1264">
                  <c:v>25.320115905600005</c:v>
                </c:pt>
                <c:pt idx="1265">
                  <c:v>25.340115905600001</c:v>
                </c:pt>
                <c:pt idx="1266">
                  <c:v>25.360115905600001</c:v>
                </c:pt>
                <c:pt idx="1267">
                  <c:v>25.3801159056</c:v>
                </c:pt>
                <c:pt idx="1268">
                  <c:v>25.4001159056</c:v>
                </c:pt>
                <c:pt idx="1269">
                  <c:v>25.420115905599989</c:v>
                </c:pt>
                <c:pt idx="1270">
                  <c:v>25.440115905599981</c:v>
                </c:pt>
                <c:pt idx="1271">
                  <c:v>25.460115905599981</c:v>
                </c:pt>
                <c:pt idx="1272">
                  <c:v>25.480115905600002</c:v>
                </c:pt>
                <c:pt idx="1273">
                  <c:v>25.500115905600001</c:v>
                </c:pt>
                <c:pt idx="1274">
                  <c:v>25.520115905600001</c:v>
                </c:pt>
                <c:pt idx="1275">
                  <c:v>25.5401159056</c:v>
                </c:pt>
                <c:pt idx="1276">
                  <c:v>25.5601159056</c:v>
                </c:pt>
                <c:pt idx="1277">
                  <c:v>25.5801159056</c:v>
                </c:pt>
                <c:pt idx="1278">
                  <c:v>25.600115905599999</c:v>
                </c:pt>
                <c:pt idx="1279">
                  <c:v>25.620115905599999</c:v>
                </c:pt>
                <c:pt idx="1280">
                  <c:v>25.640115905599988</c:v>
                </c:pt>
                <c:pt idx="1281">
                  <c:v>25.660115905600001</c:v>
                </c:pt>
                <c:pt idx="1282">
                  <c:v>25.680115905600001</c:v>
                </c:pt>
                <c:pt idx="1283">
                  <c:v>25.700115905600001</c:v>
                </c:pt>
                <c:pt idx="1284">
                  <c:v>25.7201159056</c:v>
                </c:pt>
                <c:pt idx="1285">
                  <c:v>25.7401159056</c:v>
                </c:pt>
                <c:pt idx="1286">
                  <c:v>25.760115905599989</c:v>
                </c:pt>
                <c:pt idx="1287">
                  <c:v>25.780115905599981</c:v>
                </c:pt>
                <c:pt idx="1288">
                  <c:v>25.800115905599988</c:v>
                </c:pt>
                <c:pt idx="1289">
                  <c:v>25.820115905600005</c:v>
                </c:pt>
                <c:pt idx="1290">
                  <c:v>25.840115905600001</c:v>
                </c:pt>
                <c:pt idx="1291">
                  <c:v>25.860115905600001</c:v>
                </c:pt>
                <c:pt idx="1292">
                  <c:v>25.8801159056</c:v>
                </c:pt>
                <c:pt idx="1293">
                  <c:v>25.9001159056</c:v>
                </c:pt>
                <c:pt idx="1294">
                  <c:v>25.920115905599989</c:v>
                </c:pt>
                <c:pt idx="1295">
                  <c:v>25.940115905599981</c:v>
                </c:pt>
                <c:pt idx="1296">
                  <c:v>25.960115905599981</c:v>
                </c:pt>
                <c:pt idx="1297">
                  <c:v>25.980115905600002</c:v>
                </c:pt>
                <c:pt idx="1298">
                  <c:v>26.000115905600001</c:v>
                </c:pt>
                <c:pt idx="1299">
                  <c:v>26.020115905600001</c:v>
                </c:pt>
                <c:pt idx="1300">
                  <c:v>26.0401159056</c:v>
                </c:pt>
                <c:pt idx="1301">
                  <c:v>26.0601159056</c:v>
                </c:pt>
                <c:pt idx="1302">
                  <c:v>26.0801159056</c:v>
                </c:pt>
                <c:pt idx="1303">
                  <c:v>26.100115905599999</c:v>
                </c:pt>
                <c:pt idx="1304">
                  <c:v>26.120115905599999</c:v>
                </c:pt>
                <c:pt idx="1305">
                  <c:v>26.140115905599988</c:v>
                </c:pt>
                <c:pt idx="1306">
                  <c:v>26.160115905600001</c:v>
                </c:pt>
                <c:pt idx="1307">
                  <c:v>26.180115905600001</c:v>
                </c:pt>
                <c:pt idx="1308">
                  <c:v>26.200115905600001</c:v>
                </c:pt>
                <c:pt idx="1309">
                  <c:v>26.2201159056</c:v>
                </c:pt>
                <c:pt idx="1310">
                  <c:v>26.2401159056</c:v>
                </c:pt>
                <c:pt idx="1311">
                  <c:v>26.260115905599989</c:v>
                </c:pt>
                <c:pt idx="1312">
                  <c:v>26.280115905599981</c:v>
                </c:pt>
                <c:pt idx="1313">
                  <c:v>26.300115905599988</c:v>
                </c:pt>
                <c:pt idx="1314">
                  <c:v>26.320115905600005</c:v>
                </c:pt>
                <c:pt idx="1315">
                  <c:v>26.340115905600001</c:v>
                </c:pt>
                <c:pt idx="1316">
                  <c:v>26.360115905600001</c:v>
                </c:pt>
                <c:pt idx="1317">
                  <c:v>26.3801159056</c:v>
                </c:pt>
                <c:pt idx="1318">
                  <c:v>26.4001159056</c:v>
                </c:pt>
                <c:pt idx="1319">
                  <c:v>26.420115905599989</c:v>
                </c:pt>
                <c:pt idx="1320">
                  <c:v>26.440115905599981</c:v>
                </c:pt>
                <c:pt idx="1321">
                  <c:v>26.460115905599981</c:v>
                </c:pt>
                <c:pt idx="1322">
                  <c:v>26.480115905600002</c:v>
                </c:pt>
                <c:pt idx="1323">
                  <c:v>26.500115905600001</c:v>
                </c:pt>
                <c:pt idx="1324">
                  <c:v>26.520115905600001</c:v>
                </c:pt>
                <c:pt idx="1325">
                  <c:v>26.5401159056</c:v>
                </c:pt>
                <c:pt idx="1326">
                  <c:v>26.5601159056</c:v>
                </c:pt>
                <c:pt idx="1327">
                  <c:v>26.5801159056</c:v>
                </c:pt>
                <c:pt idx="1328">
                  <c:v>26.600115905599999</c:v>
                </c:pt>
                <c:pt idx="1329">
                  <c:v>26.620115905599999</c:v>
                </c:pt>
                <c:pt idx="1330">
                  <c:v>26.640115905599988</c:v>
                </c:pt>
                <c:pt idx="1331">
                  <c:v>26.660115905600001</c:v>
                </c:pt>
                <c:pt idx="1332">
                  <c:v>26.680115905600001</c:v>
                </c:pt>
                <c:pt idx="1333">
                  <c:v>26.700115905600001</c:v>
                </c:pt>
                <c:pt idx="1334">
                  <c:v>26.7201159056</c:v>
                </c:pt>
                <c:pt idx="1335">
                  <c:v>26.7401159056</c:v>
                </c:pt>
                <c:pt idx="1336">
                  <c:v>26.760115905599989</c:v>
                </c:pt>
                <c:pt idx="1337">
                  <c:v>26.780115905599981</c:v>
                </c:pt>
                <c:pt idx="1338">
                  <c:v>26.800115905599988</c:v>
                </c:pt>
                <c:pt idx="1339">
                  <c:v>26.820115905600005</c:v>
                </c:pt>
                <c:pt idx="1340">
                  <c:v>26.840115905600001</c:v>
                </c:pt>
                <c:pt idx="1341">
                  <c:v>26.860115905600001</c:v>
                </c:pt>
                <c:pt idx="1342">
                  <c:v>26.8801159056</c:v>
                </c:pt>
                <c:pt idx="1343">
                  <c:v>26.9001159056</c:v>
                </c:pt>
                <c:pt idx="1344">
                  <c:v>26.920115905599989</c:v>
                </c:pt>
                <c:pt idx="1345">
                  <c:v>26.940115905599981</c:v>
                </c:pt>
                <c:pt idx="1346">
                  <c:v>26.960115905599981</c:v>
                </c:pt>
                <c:pt idx="1347">
                  <c:v>26.980115905600002</c:v>
                </c:pt>
                <c:pt idx="1348">
                  <c:v>27.000115905600001</c:v>
                </c:pt>
                <c:pt idx="1349">
                  <c:v>27.020115905600001</c:v>
                </c:pt>
                <c:pt idx="1350">
                  <c:v>27.0401159056</c:v>
                </c:pt>
                <c:pt idx="1351">
                  <c:v>27.0601159056</c:v>
                </c:pt>
                <c:pt idx="1352">
                  <c:v>27.0801159056</c:v>
                </c:pt>
                <c:pt idx="1353">
                  <c:v>27.100115905599999</c:v>
                </c:pt>
                <c:pt idx="1354">
                  <c:v>27.120115905599999</c:v>
                </c:pt>
                <c:pt idx="1355">
                  <c:v>27.140115905599988</c:v>
                </c:pt>
                <c:pt idx="1356">
                  <c:v>27.160115905600001</c:v>
                </c:pt>
                <c:pt idx="1357">
                  <c:v>27.180115905600001</c:v>
                </c:pt>
                <c:pt idx="1358">
                  <c:v>27.200115905600001</c:v>
                </c:pt>
                <c:pt idx="1359">
                  <c:v>27.2201159056</c:v>
                </c:pt>
                <c:pt idx="1360">
                  <c:v>27.2401159056</c:v>
                </c:pt>
                <c:pt idx="1361">
                  <c:v>27.260115905599989</c:v>
                </c:pt>
                <c:pt idx="1362">
                  <c:v>27.280115905599981</c:v>
                </c:pt>
                <c:pt idx="1363">
                  <c:v>27.300115905599988</c:v>
                </c:pt>
                <c:pt idx="1364">
                  <c:v>27.320115905600005</c:v>
                </c:pt>
                <c:pt idx="1365">
                  <c:v>27.340115905600001</c:v>
                </c:pt>
                <c:pt idx="1366">
                  <c:v>27.360115905600001</c:v>
                </c:pt>
                <c:pt idx="1367">
                  <c:v>27.3801159056</c:v>
                </c:pt>
                <c:pt idx="1368">
                  <c:v>27.4001159056</c:v>
                </c:pt>
                <c:pt idx="1369">
                  <c:v>27.420115905599989</c:v>
                </c:pt>
                <c:pt idx="1370">
                  <c:v>27.440115905599981</c:v>
                </c:pt>
                <c:pt idx="1371">
                  <c:v>27.460115905599981</c:v>
                </c:pt>
                <c:pt idx="1372">
                  <c:v>27.480115905600002</c:v>
                </c:pt>
                <c:pt idx="1373">
                  <c:v>27.500115905600001</c:v>
                </c:pt>
                <c:pt idx="1374">
                  <c:v>27.520115905600001</c:v>
                </c:pt>
                <c:pt idx="1375">
                  <c:v>27.5401159056</c:v>
                </c:pt>
                <c:pt idx="1376">
                  <c:v>27.5601159056</c:v>
                </c:pt>
                <c:pt idx="1377">
                  <c:v>27.5801159056</c:v>
                </c:pt>
                <c:pt idx="1378">
                  <c:v>27.600115905599999</c:v>
                </c:pt>
                <c:pt idx="1379">
                  <c:v>27.620115905599999</c:v>
                </c:pt>
                <c:pt idx="1380">
                  <c:v>27.640115905599988</c:v>
                </c:pt>
                <c:pt idx="1381">
                  <c:v>27.660115905600001</c:v>
                </c:pt>
                <c:pt idx="1382">
                  <c:v>27.680115905600001</c:v>
                </c:pt>
                <c:pt idx="1383">
                  <c:v>27.700115905600001</c:v>
                </c:pt>
                <c:pt idx="1384">
                  <c:v>27.7201159056</c:v>
                </c:pt>
                <c:pt idx="1385">
                  <c:v>27.7401159056</c:v>
                </c:pt>
                <c:pt idx="1386">
                  <c:v>27.760115905599989</c:v>
                </c:pt>
                <c:pt idx="1387">
                  <c:v>27.780115905599981</c:v>
                </c:pt>
                <c:pt idx="1388">
                  <c:v>27.800115905599988</c:v>
                </c:pt>
                <c:pt idx="1389">
                  <c:v>27.820115905600005</c:v>
                </c:pt>
                <c:pt idx="1390">
                  <c:v>27.840115905600001</c:v>
                </c:pt>
                <c:pt idx="1391">
                  <c:v>27.860115905600001</c:v>
                </c:pt>
                <c:pt idx="1392">
                  <c:v>27.8801159056</c:v>
                </c:pt>
                <c:pt idx="1393">
                  <c:v>27.9001159056</c:v>
                </c:pt>
                <c:pt idx="1394">
                  <c:v>27.920115905599989</c:v>
                </c:pt>
                <c:pt idx="1395">
                  <c:v>27.940115905599981</c:v>
                </c:pt>
                <c:pt idx="1396">
                  <c:v>27.960115905599981</c:v>
                </c:pt>
                <c:pt idx="1397">
                  <c:v>27.980115905600002</c:v>
                </c:pt>
                <c:pt idx="1398">
                  <c:v>28.000115905600001</c:v>
                </c:pt>
                <c:pt idx="1399">
                  <c:v>28.020115905600001</c:v>
                </c:pt>
                <c:pt idx="1400">
                  <c:v>28.0401159056</c:v>
                </c:pt>
                <c:pt idx="1401">
                  <c:v>28.0601159056</c:v>
                </c:pt>
                <c:pt idx="1402">
                  <c:v>28.0801159056</c:v>
                </c:pt>
                <c:pt idx="1403">
                  <c:v>28.100115905599999</c:v>
                </c:pt>
                <c:pt idx="1404">
                  <c:v>28.120115905599999</c:v>
                </c:pt>
                <c:pt idx="1405">
                  <c:v>28.140115905599988</c:v>
                </c:pt>
                <c:pt idx="1406">
                  <c:v>28.160115905600001</c:v>
                </c:pt>
                <c:pt idx="1407">
                  <c:v>28.180115905600001</c:v>
                </c:pt>
                <c:pt idx="1408">
                  <c:v>28.200115905600001</c:v>
                </c:pt>
                <c:pt idx="1409">
                  <c:v>28.2201159056</c:v>
                </c:pt>
                <c:pt idx="1410">
                  <c:v>28.2401159056</c:v>
                </c:pt>
                <c:pt idx="1411">
                  <c:v>28.260115905599989</c:v>
                </c:pt>
                <c:pt idx="1412">
                  <c:v>28.280115905599981</c:v>
                </c:pt>
                <c:pt idx="1413">
                  <c:v>28.300115905599988</c:v>
                </c:pt>
                <c:pt idx="1414">
                  <c:v>28.320115905600005</c:v>
                </c:pt>
                <c:pt idx="1415">
                  <c:v>28.340115905600001</c:v>
                </c:pt>
                <c:pt idx="1416">
                  <c:v>28.360115905600001</c:v>
                </c:pt>
                <c:pt idx="1417">
                  <c:v>28.3801159056</c:v>
                </c:pt>
                <c:pt idx="1418">
                  <c:v>28.4001159056</c:v>
                </c:pt>
                <c:pt idx="1419">
                  <c:v>28.420115905599989</c:v>
                </c:pt>
                <c:pt idx="1420">
                  <c:v>28.440115905599981</c:v>
                </c:pt>
                <c:pt idx="1421">
                  <c:v>28.460115905599981</c:v>
                </c:pt>
                <c:pt idx="1422">
                  <c:v>28.480115905600002</c:v>
                </c:pt>
                <c:pt idx="1423">
                  <c:v>28.500115905600001</c:v>
                </c:pt>
                <c:pt idx="1424">
                  <c:v>28.520115905600001</c:v>
                </c:pt>
                <c:pt idx="1425">
                  <c:v>28.5401159056</c:v>
                </c:pt>
                <c:pt idx="1426">
                  <c:v>28.5601159056</c:v>
                </c:pt>
                <c:pt idx="1427">
                  <c:v>28.5801159056</c:v>
                </c:pt>
                <c:pt idx="1428">
                  <c:v>28.600115905599999</c:v>
                </c:pt>
                <c:pt idx="1429">
                  <c:v>28.620115905599999</c:v>
                </c:pt>
                <c:pt idx="1430">
                  <c:v>28.640115905599988</c:v>
                </c:pt>
                <c:pt idx="1431">
                  <c:v>28.660115905600001</c:v>
                </c:pt>
                <c:pt idx="1432">
                  <c:v>28.680115905600001</c:v>
                </c:pt>
                <c:pt idx="1433">
                  <c:v>28.700115905600001</c:v>
                </c:pt>
                <c:pt idx="1434">
                  <c:v>28.7201159056</c:v>
                </c:pt>
                <c:pt idx="1435">
                  <c:v>28.7401159056</c:v>
                </c:pt>
                <c:pt idx="1436">
                  <c:v>28.760115905599989</c:v>
                </c:pt>
                <c:pt idx="1437">
                  <c:v>28.780115905599981</c:v>
                </c:pt>
                <c:pt idx="1438">
                  <c:v>28.800115905599988</c:v>
                </c:pt>
                <c:pt idx="1439">
                  <c:v>28.820115905600005</c:v>
                </c:pt>
                <c:pt idx="1440">
                  <c:v>28.840115905600001</c:v>
                </c:pt>
                <c:pt idx="1441">
                  <c:v>28.860115905600001</c:v>
                </c:pt>
                <c:pt idx="1442">
                  <c:v>28.8801159056</c:v>
                </c:pt>
                <c:pt idx="1443">
                  <c:v>28.9001159056</c:v>
                </c:pt>
                <c:pt idx="1444">
                  <c:v>28.920115905599989</c:v>
                </c:pt>
                <c:pt idx="1445">
                  <c:v>28.940115905599981</c:v>
                </c:pt>
                <c:pt idx="1446">
                  <c:v>28.960115905599981</c:v>
                </c:pt>
                <c:pt idx="1447">
                  <c:v>28.980115905600002</c:v>
                </c:pt>
                <c:pt idx="1448">
                  <c:v>29.000115905600001</c:v>
                </c:pt>
                <c:pt idx="1449">
                  <c:v>29.020115905600001</c:v>
                </c:pt>
                <c:pt idx="1450">
                  <c:v>29.0401159056</c:v>
                </c:pt>
                <c:pt idx="1451">
                  <c:v>29.0601159056</c:v>
                </c:pt>
                <c:pt idx="1452">
                  <c:v>29.0801159056</c:v>
                </c:pt>
                <c:pt idx="1453">
                  <c:v>29.100115905599999</c:v>
                </c:pt>
                <c:pt idx="1454">
                  <c:v>29.120115905599999</c:v>
                </c:pt>
                <c:pt idx="1455">
                  <c:v>29.140115905599988</c:v>
                </c:pt>
                <c:pt idx="1456">
                  <c:v>29.160115905600001</c:v>
                </c:pt>
                <c:pt idx="1457">
                  <c:v>29.180115905600001</c:v>
                </c:pt>
                <c:pt idx="1458">
                  <c:v>29.200115905600001</c:v>
                </c:pt>
                <c:pt idx="1459">
                  <c:v>29.2201159056</c:v>
                </c:pt>
                <c:pt idx="1460">
                  <c:v>29.2401159056</c:v>
                </c:pt>
                <c:pt idx="1461">
                  <c:v>29.260115905599989</c:v>
                </c:pt>
                <c:pt idx="1462">
                  <c:v>29.280115905599981</c:v>
                </c:pt>
                <c:pt idx="1463">
                  <c:v>29.300115905599988</c:v>
                </c:pt>
                <c:pt idx="1464">
                  <c:v>29.320115905600005</c:v>
                </c:pt>
                <c:pt idx="1465">
                  <c:v>29.340115905600001</c:v>
                </c:pt>
                <c:pt idx="1466">
                  <c:v>29.360115905600001</c:v>
                </c:pt>
                <c:pt idx="1467">
                  <c:v>29.3801159056</c:v>
                </c:pt>
                <c:pt idx="1468">
                  <c:v>29.4001159056</c:v>
                </c:pt>
                <c:pt idx="1469">
                  <c:v>29.420115905599989</c:v>
                </c:pt>
                <c:pt idx="1470">
                  <c:v>29.440115905599981</c:v>
                </c:pt>
                <c:pt idx="1471">
                  <c:v>29.460115905599981</c:v>
                </c:pt>
                <c:pt idx="1472">
                  <c:v>29.480115905600002</c:v>
                </c:pt>
                <c:pt idx="1473">
                  <c:v>29.500115905600001</c:v>
                </c:pt>
                <c:pt idx="1474">
                  <c:v>29.520115905600001</c:v>
                </c:pt>
                <c:pt idx="1475">
                  <c:v>29.5401159056</c:v>
                </c:pt>
                <c:pt idx="1476">
                  <c:v>29.5601159056</c:v>
                </c:pt>
                <c:pt idx="1477">
                  <c:v>29.5801159056</c:v>
                </c:pt>
                <c:pt idx="1478">
                  <c:v>29.600115905599999</c:v>
                </c:pt>
                <c:pt idx="1479">
                  <c:v>29.620115905599999</c:v>
                </c:pt>
                <c:pt idx="1480">
                  <c:v>29.640115905599988</c:v>
                </c:pt>
                <c:pt idx="1481">
                  <c:v>29.660115905600001</c:v>
                </c:pt>
                <c:pt idx="1482">
                  <c:v>29.680115905600001</c:v>
                </c:pt>
                <c:pt idx="1483">
                  <c:v>29.700115905600001</c:v>
                </c:pt>
                <c:pt idx="1484">
                  <c:v>29.7201159056</c:v>
                </c:pt>
                <c:pt idx="1485">
                  <c:v>29.7401159056</c:v>
                </c:pt>
                <c:pt idx="1486">
                  <c:v>29.760115905599989</c:v>
                </c:pt>
                <c:pt idx="1487">
                  <c:v>29.780115905599981</c:v>
                </c:pt>
                <c:pt idx="1488">
                  <c:v>29.800115905599988</c:v>
                </c:pt>
                <c:pt idx="1489">
                  <c:v>29.820115905600005</c:v>
                </c:pt>
                <c:pt idx="1490">
                  <c:v>29.840115905600001</c:v>
                </c:pt>
                <c:pt idx="1491">
                  <c:v>29.860115905600001</c:v>
                </c:pt>
                <c:pt idx="1492">
                  <c:v>29.8801159056</c:v>
                </c:pt>
                <c:pt idx="1493">
                  <c:v>29.9001159056</c:v>
                </c:pt>
                <c:pt idx="1494">
                  <c:v>29.920115905599989</c:v>
                </c:pt>
                <c:pt idx="1495">
                  <c:v>29.940115905599981</c:v>
                </c:pt>
                <c:pt idx="1496">
                  <c:v>29.960115905599981</c:v>
                </c:pt>
                <c:pt idx="1497">
                  <c:v>29.980115905600002</c:v>
                </c:pt>
                <c:pt idx="1498">
                  <c:v>30.000115905600001</c:v>
                </c:pt>
                <c:pt idx="1499">
                  <c:v>30.020115905600001</c:v>
                </c:pt>
                <c:pt idx="1500">
                  <c:v>30.0401159056</c:v>
                </c:pt>
                <c:pt idx="1501">
                  <c:v>30.0601159056</c:v>
                </c:pt>
                <c:pt idx="1502">
                  <c:v>30.0801159056</c:v>
                </c:pt>
                <c:pt idx="1503">
                  <c:v>30.100115905599999</c:v>
                </c:pt>
                <c:pt idx="1504">
                  <c:v>30.120115905599999</c:v>
                </c:pt>
                <c:pt idx="1505">
                  <c:v>30.140115905599988</c:v>
                </c:pt>
                <c:pt idx="1506">
                  <c:v>30.160115905600001</c:v>
                </c:pt>
                <c:pt idx="1507">
                  <c:v>30.180115905600001</c:v>
                </c:pt>
                <c:pt idx="1508">
                  <c:v>30.200115905600001</c:v>
                </c:pt>
                <c:pt idx="1509">
                  <c:v>30.2201159056</c:v>
                </c:pt>
                <c:pt idx="1510">
                  <c:v>30.2401159056</c:v>
                </c:pt>
                <c:pt idx="1511">
                  <c:v>30.260115905599989</c:v>
                </c:pt>
                <c:pt idx="1512">
                  <c:v>30.280115905599981</c:v>
                </c:pt>
                <c:pt idx="1513">
                  <c:v>30.300115905599988</c:v>
                </c:pt>
                <c:pt idx="1514">
                  <c:v>30.320115905600005</c:v>
                </c:pt>
                <c:pt idx="1515">
                  <c:v>30.340115905600001</c:v>
                </c:pt>
                <c:pt idx="1516">
                  <c:v>30.360115905600001</c:v>
                </c:pt>
                <c:pt idx="1517">
                  <c:v>30.3801159056</c:v>
                </c:pt>
                <c:pt idx="1518">
                  <c:v>30.4001159056</c:v>
                </c:pt>
                <c:pt idx="1519">
                  <c:v>30.420115905599989</c:v>
                </c:pt>
                <c:pt idx="1520">
                  <c:v>30.440115905599981</c:v>
                </c:pt>
                <c:pt idx="1521">
                  <c:v>30.460115905599981</c:v>
                </c:pt>
                <c:pt idx="1522">
                  <c:v>30.480115905600002</c:v>
                </c:pt>
                <c:pt idx="1523">
                  <c:v>30.500115905600001</c:v>
                </c:pt>
                <c:pt idx="1524">
                  <c:v>30.520115905600001</c:v>
                </c:pt>
                <c:pt idx="1525">
                  <c:v>30.5401159056</c:v>
                </c:pt>
                <c:pt idx="1526">
                  <c:v>30.5601159056</c:v>
                </c:pt>
                <c:pt idx="1527">
                  <c:v>30.5801159056</c:v>
                </c:pt>
                <c:pt idx="1528">
                  <c:v>30.600115905599999</c:v>
                </c:pt>
                <c:pt idx="1529">
                  <c:v>30.620115905599999</c:v>
                </c:pt>
                <c:pt idx="1530">
                  <c:v>30.640115905599988</c:v>
                </c:pt>
                <c:pt idx="1531">
                  <c:v>30.660115905600001</c:v>
                </c:pt>
                <c:pt idx="1532">
                  <c:v>30.680115905600001</c:v>
                </c:pt>
                <c:pt idx="1533">
                  <c:v>30.700115905600001</c:v>
                </c:pt>
                <c:pt idx="1534">
                  <c:v>30.7201159056</c:v>
                </c:pt>
                <c:pt idx="1535">
                  <c:v>30.7401159056</c:v>
                </c:pt>
                <c:pt idx="1536">
                  <c:v>30.760115905599989</c:v>
                </c:pt>
                <c:pt idx="1537">
                  <c:v>30.780115905599981</c:v>
                </c:pt>
                <c:pt idx="1538">
                  <c:v>30.800115905599988</c:v>
                </c:pt>
                <c:pt idx="1539">
                  <c:v>30.820115905600005</c:v>
                </c:pt>
                <c:pt idx="1540">
                  <c:v>30.840115905600001</c:v>
                </c:pt>
                <c:pt idx="1541">
                  <c:v>30.860115905600001</c:v>
                </c:pt>
                <c:pt idx="1542">
                  <c:v>30.8801159056</c:v>
                </c:pt>
                <c:pt idx="1543">
                  <c:v>30.9001159056</c:v>
                </c:pt>
                <c:pt idx="1544">
                  <c:v>30.920115905599989</c:v>
                </c:pt>
                <c:pt idx="1545">
                  <c:v>30.940115905599981</c:v>
                </c:pt>
                <c:pt idx="1546">
                  <c:v>30.960115905599981</c:v>
                </c:pt>
                <c:pt idx="1547">
                  <c:v>30.980115905600002</c:v>
                </c:pt>
                <c:pt idx="1548">
                  <c:v>31.000115905600001</c:v>
                </c:pt>
                <c:pt idx="1549">
                  <c:v>31.020115905600001</c:v>
                </c:pt>
                <c:pt idx="1550">
                  <c:v>31.0401159056</c:v>
                </c:pt>
                <c:pt idx="1551">
                  <c:v>31.0601159056</c:v>
                </c:pt>
                <c:pt idx="1552">
                  <c:v>31.0801159056</c:v>
                </c:pt>
                <c:pt idx="1553">
                  <c:v>31.100115905599999</c:v>
                </c:pt>
                <c:pt idx="1554">
                  <c:v>31.120115905599999</c:v>
                </c:pt>
                <c:pt idx="1555">
                  <c:v>31.140115905599988</c:v>
                </c:pt>
                <c:pt idx="1556">
                  <c:v>31.160115905600001</c:v>
                </c:pt>
                <c:pt idx="1557">
                  <c:v>31.180115905600001</c:v>
                </c:pt>
                <c:pt idx="1558">
                  <c:v>31.200115905600001</c:v>
                </c:pt>
                <c:pt idx="1559">
                  <c:v>31.2201159056</c:v>
                </c:pt>
                <c:pt idx="1560">
                  <c:v>31.2401159056</c:v>
                </c:pt>
                <c:pt idx="1561">
                  <c:v>31.260115905599989</c:v>
                </c:pt>
                <c:pt idx="1562">
                  <c:v>31.280115905599981</c:v>
                </c:pt>
                <c:pt idx="1563">
                  <c:v>31.300115905599988</c:v>
                </c:pt>
                <c:pt idx="1564">
                  <c:v>31.320115905600005</c:v>
                </c:pt>
                <c:pt idx="1565">
                  <c:v>31.340115905600001</c:v>
                </c:pt>
                <c:pt idx="1566">
                  <c:v>31.360115905600001</c:v>
                </c:pt>
                <c:pt idx="1567">
                  <c:v>31.3801159056</c:v>
                </c:pt>
                <c:pt idx="1568">
                  <c:v>31.4001159056</c:v>
                </c:pt>
                <c:pt idx="1569">
                  <c:v>31.420115905599989</c:v>
                </c:pt>
                <c:pt idx="1570">
                  <c:v>31.440115905599981</c:v>
                </c:pt>
                <c:pt idx="1571">
                  <c:v>31.460115905599981</c:v>
                </c:pt>
                <c:pt idx="1572">
                  <c:v>31.480115905600002</c:v>
                </c:pt>
                <c:pt idx="1573">
                  <c:v>31.500115905600001</c:v>
                </c:pt>
                <c:pt idx="1574">
                  <c:v>31.520115905600001</c:v>
                </c:pt>
                <c:pt idx="1575">
                  <c:v>31.5401159056</c:v>
                </c:pt>
                <c:pt idx="1576">
                  <c:v>31.5601159056</c:v>
                </c:pt>
                <c:pt idx="1577">
                  <c:v>31.5801159056</c:v>
                </c:pt>
                <c:pt idx="1578">
                  <c:v>31.600115905599999</c:v>
                </c:pt>
                <c:pt idx="1579">
                  <c:v>31.620115905599999</c:v>
                </c:pt>
                <c:pt idx="1580">
                  <c:v>31.640115905599988</c:v>
                </c:pt>
                <c:pt idx="1581">
                  <c:v>31.660115905600001</c:v>
                </c:pt>
                <c:pt idx="1582">
                  <c:v>31.680115905600001</c:v>
                </c:pt>
                <c:pt idx="1583">
                  <c:v>31.700115905600001</c:v>
                </c:pt>
                <c:pt idx="1584">
                  <c:v>31.7201159056</c:v>
                </c:pt>
                <c:pt idx="1585">
                  <c:v>31.7401159056</c:v>
                </c:pt>
                <c:pt idx="1586">
                  <c:v>31.760115905599989</c:v>
                </c:pt>
                <c:pt idx="1587">
                  <c:v>31.780115905599981</c:v>
                </c:pt>
                <c:pt idx="1588">
                  <c:v>31.800115905599988</c:v>
                </c:pt>
                <c:pt idx="1589">
                  <c:v>31.820115905600005</c:v>
                </c:pt>
                <c:pt idx="1590">
                  <c:v>31.840115905600001</c:v>
                </c:pt>
                <c:pt idx="1591">
                  <c:v>31.860115905600001</c:v>
                </c:pt>
                <c:pt idx="1592">
                  <c:v>31.8801159056</c:v>
                </c:pt>
                <c:pt idx="1593">
                  <c:v>31.9001159056</c:v>
                </c:pt>
                <c:pt idx="1594">
                  <c:v>31.920115905599989</c:v>
                </c:pt>
                <c:pt idx="1595">
                  <c:v>31.940115905599981</c:v>
                </c:pt>
                <c:pt idx="1596">
                  <c:v>31.960115905599981</c:v>
                </c:pt>
                <c:pt idx="1597">
                  <c:v>31.980115905600002</c:v>
                </c:pt>
                <c:pt idx="1598">
                  <c:v>32.000115905600012</c:v>
                </c:pt>
                <c:pt idx="1599">
                  <c:v>32.020115905600029</c:v>
                </c:pt>
                <c:pt idx="1600">
                  <c:v>32.040115905600011</c:v>
                </c:pt>
                <c:pt idx="1601">
                  <c:v>32.060115905600028</c:v>
                </c:pt>
                <c:pt idx="1602">
                  <c:v>32.080115905600003</c:v>
                </c:pt>
                <c:pt idx="1603">
                  <c:v>32.100115905600013</c:v>
                </c:pt>
                <c:pt idx="1604">
                  <c:v>32.120115905600038</c:v>
                </c:pt>
                <c:pt idx="1605">
                  <c:v>32.140115905600013</c:v>
                </c:pt>
                <c:pt idx="1606">
                  <c:v>32.16011590560003</c:v>
                </c:pt>
                <c:pt idx="1607">
                  <c:v>32.180115905600012</c:v>
                </c:pt>
                <c:pt idx="1608">
                  <c:v>32.200115905600029</c:v>
                </c:pt>
                <c:pt idx="1609">
                  <c:v>32.220115905600046</c:v>
                </c:pt>
                <c:pt idx="1610">
                  <c:v>32.240115905600028</c:v>
                </c:pt>
                <c:pt idx="1611">
                  <c:v>32.260115905600038</c:v>
                </c:pt>
                <c:pt idx="1612">
                  <c:v>32.280115905600013</c:v>
                </c:pt>
                <c:pt idx="1613">
                  <c:v>32.300115905600002</c:v>
                </c:pt>
                <c:pt idx="1614">
                  <c:v>32.320115905600012</c:v>
                </c:pt>
                <c:pt idx="1615">
                  <c:v>32.340115905600001</c:v>
                </c:pt>
                <c:pt idx="1616">
                  <c:v>32.360115905600011</c:v>
                </c:pt>
                <c:pt idx="1617">
                  <c:v>32.3801159056</c:v>
                </c:pt>
                <c:pt idx="1618">
                  <c:v>32.400115905600003</c:v>
                </c:pt>
                <c:pt idx="1619">
                  <c:v>32.420115905600035</c:v>
                </c:pt>
                <c:pt idx="1620">
                  <c:v>32.440115905600003</c:v>
                </c:pt>
                <c:pt idx="1621">
                  <c:v>32.460115905600013</c:v>
                </c:pt>
                <c:pt idx="1622">
                  <c:v>32.480115905600002</c:v>
                </c:pt>
                <c:pt idx="1623">
                  <c:v>32.500115905600012</c:v>
                </c:pt>
                <c:pt idx="1624">
                  <c:v>32.520115905600029</c:v>
                </c:pt>
                <c:pt idx="1625">
                  <c:v>32.540115905600011</c:v>
                </c:pt>
                <c:pt idx="1626">
                  <c:v>32.560115905600028</c:v>
                </c:pt>
                <c:pt idx="1627">
                  <c:v>32.580115905600003</c:v>
                </c:pt>
                <c:pt idx="1628">
                  <c:v>32.600115905600013</c:v>
                </c:pt>
                <c:pt idx="1629">
                  <c:v>32.620115905600038</c:v>
                </c:pt>
                <c:pt idx="1630">
                  <c:v>32.640115905600013</c:v>
                </c:pt>
                <c:pt idx="1631">
                  <c:v>32.66011590560003</c:v>
                </c:pt>
                <c:pt idx="1632">
                  <c:v>32.680115905600012</c:v>
                </c:pt>
                <c:pt idx="1633">
                  <c:v>32.700115905600029</c:v>
                </c:pt>
                <c:pt idx="1634">
                  <c:v>32.720115905600046</c:v>
                </c:pt>
                <c:pt idx="1635">
                  <c:v>32.740115905600028</c:v>
                </c:pt>
                <c:pt idx="1636">
                  <c:v>32.760115905600038</c:v>
                </c:pt>
                <c:pt idx="1637">
                  <c:v>32.780115905600013</c:v>
                </c:pt>
                <c:pt idx="1638">
                  <c:v>32.800115905600002</c:v>
                </c:pt>
                <c:pt idx="1639">
                  <c:v>32.820115905600012</c:v>
                </c:pt>
                <c:pt idx="1640">
                  <c:v>32.840115905600001</c:v>
                </c:pt>
                <c:pt idx="1641">
                  <c:v>32.860115905600011</c:v>
                </c:pt>
                <c:pt idx="1642">
                  <c:v>32.8801159056</c:v>
                </c:pt>
                <c:pt idx="1643">
                  <c:v>32.900115905600003</c:v>
                </c:pt>
                <c:pt idx="1644">
                  <c:v>32.920115905600035</c:v>
                </c:pt>
                <c:pt idx="1645">
                  <c:v>32.940115905600003</c:v>
                </c:pt>
                <c:pt idx="1646">
                  <c:v>32.960115905600013</c:v>
                </c:pt>
                <c:pt idx="1647">
                  <c:v>32.980115905600002</c:v>
                </c:pt>
                <c:pt idx="1648">
                  <c:v>33.000115905600012</c:v>
                </c:pt>
                <c:pt idx="1649">
                  <c:v>33.020115905600029</c:v>
                </c:pt>
                <c:pt idx="1650">
                  <c:v>33.040115905600011</c:v>
                </c:pt>
                <c:pt idx="1651">
                  <c:v>33.060115905600028</c:v>
                </c:pt>
                <c:pt idx="1652">
                  <c:v>33.080115905600003</c:v>
                </c:pt>
                <c:pt idx="1653">
                  <c:v>33.100115905600013</c:v>
                </c:pt>
                <c:pt idx="1654">
                  <c:v>33.120115905600038</c:v>
                </c:pt>
                <c:pt idx="1655">
                  <c:v>33.140115905600013</c:v>
                </c:pt>
                <c:pt idx="1656">
                  <c:v>33.16011590560003</c:v>
                </c:pt>
                <c:pt idx="1657">
                  <c:v>33.180115905600012</c:v>
                </c:pt>
                <c:pt idx="1658">
                  <c:v>33.200115905600029</c:v>
                </c:pt>
                <c:pt idx="1659">
                  <c:v>33.220115905600046</c:v>
                </c:pt>
                <c:pt idx="1660">
                  <c:v>33.240115905600028</c:v>
                </c:pt>
                <c:pt idx="1661">
                  <c:v>33.260115905600038</c:v>
                </c:pt>
                <c:pt idx="1662">
                  <c:v>33.280115905600013</c:v>
                </c:pt>
                <c:pt idx="1663">
                  <c:v>33.300115905600002</c:v>
                </c:pt>
                <c:pt idx="1664">
                  <c:v>33.320115905600012</c:v>
                </c:pt>
                <c:pt idx="1665">
                  <c:v>33.340115905600001</c:v>
                </c:pt>
                <c:pt idx="1666">
                  <c:v>33.360115905600011</c:v>
                </c:pt>
                <c:pt idx="1667">
                  <c:v>33.3801159056</c:v>
                </c:pt>
                <c:pt idx="1668">
                  <c:v>33.400115905600003</c:v>
                </c:pt>
                <c:pt idx="1669">
                  <c:v>33.420115905600035</c:v>
                </c:pt>
                <c:pt idx="1670">
                  <c:v>33.440115905600003</c:v>
                </c:pt>
                <c:pt idx="1671">
                  <c:v>33.460115905600013</c:v>
                </c:pt>
                <c:pt idx="1672">
                  <c:v>33.480115905600002</c:v>
                </c:pt>
                <c:pt idx="1673">
                  <c:v>33.500115905600012</c:v>
                </c:pt>
                <c:pt idx="1674">
                  <c:v>33.520115905600029</c:v>
                </c:pt>
                <c:pt idx="1675">
                  <c:v>33.540115905600011</c:v>
                </c:pt>
                <c:pt idx="1676">
                  <c:v>33.560115905600028</c:v>
                </c:pt>
                <c:pt idx="1677">
                  <c:v>33.580115905600003</c:v>
                </c:pt>
                <c:pt idx="1678">
                  <c:v>33.600115905600013</c:v>
                </c:pt>
                <c:pt idx="1679">
                  <c:v>33.620115905600038</c:v>
                </c:pt>
                <c:pt idx="1680">
                  <c:v>33.640115905600013</c:v>
                </c:pt>
                <c:pt idx="1681">
                  <c:v>33.66011590560003</c:v>
                </c:pt>
                <c:pt idx="1682">
                  <c:v>33.680115905600012</c:v>
                </c:pt>
                <c:pt idx="1683">
                  <c:v>33.700115905600029</c:v>
                </c:pt>
                <c:pt idx="1684">
                  <c:v>33.720115905600046</c:v>
                </c:pt>
                <c:pt idx="1685">
                  <c:v>33.740115905600028</c:v>
                </c:pt>
                <c:pt idx="1686">
                  <c:v>33.760115905600038</c:v>
                </c:pt>
                <c:pt idx="1687">
                  <c:v>33.780115905600013</c:v>
                </c:pt>
                <c:pt idx="1688">
                  <c:v>33.800115905600002</c:v>
                </c:pt>
                <c:pt idx="1689">
                  <c:v>33.820115905600012</c:v>
                </c:pt>
                <c:pt idx="1690">
                  <c:v>33.840115905600001</c:v>
                </c:pt>
                <c:pt idx="1691">
                  <c:v>33.860115905600011</c:v>
                </c:pt>
                <c:pt idx="1692">
                  <c:v>33.8801159056</c:v>
                </c:pt>
                <c:pt idx="1693">
                  <c:v>33.900115905600003</c:v>
                </c:pt>
                <c:pt idx="1694">
                  <c:v>33.920115905600035</c:v>
                </c:pt>
                <c:pt idx="1695">
                  <c:v>33.940115905600003</c:v>
                </c:pt>
                <c:pt idx="1696">
                  <c:v>33.960115905600013</c:v>
                </c:pt>
                <c:pt idx="1697">
                  <c:v>33.980115905600002</c:v>
                </c:pt>
                <c:pt idx="1698">
                  <c:v>34.000115905600012</c:v>
                </c:pt>
                <c:pt idx="1699">
                  <c:v>34.020115905600029</c:v>
                </c:pt>
                <c:pt idx="1700">
                  <c:v>34.040115905600011</c:v>
                </c:pt>
                <c:pt idx="1701">
                  <c:v>34.060115905600028</c:v>
                </c:pt>
                <c:pt idx="1702">
                  <c:v>34.080115905600003</c:v>
                </c:pt>
                <c:pt idx="1703">
                  <c:v>34.100115905600013</c:v>
                </c:pt>
                <c:pt idx="1704">
                  <c:v>34.120115905600038</c:v>
                </c:pt>
                <c:pt idx="1705">
                  <c:v>34.140115905600013</c:v>
                </c:pt>
                <c:pt idx="1706">
                  <c:v>34.16011590560003</c:v>
                </c:pt>
                <c:pt idx="1707">
                  <c:v>34.180115905600012</c:v>
                </c:pt>
                <c:pt idx="1708">
                  <c:v>34.200115905600029</c:v>
                </c:pt>
                <c:pt idx="1709">
                  <c:v>34.220115905600046</c:v>
                </c:pt>
                <c:pt idx="1710">
                  <c:v>34.240115905600028</c:v>
                </c:pt>
                <c:pt idx="1711">
                  <c:v>34.260115905600038</c:v>
                </c:pt>
                <c:pt idx="1712">
                  <c:v>34.280115905600013</c:v>
                </c:pt>
                <c:pt idx="1713">
                  <c:v>34.300115905600002</c:v>
                </c:pt>
                <c:pt idx="1714">
                  <c:v>34.320115905600012</c:v>
                </c:pt>
                <c:pt idx="1715">
                  <c:v>34.340115905600001</c:v>
                </c:pt>
                <c:pt idx="1716">
                  <c:v>34.360115905600011</c:v>
                </c:pt>
                <c:pt idx="1717">
                  <c:v>34.3801159056</c:v>
                </c:pt>
                <c:pt idx="1718">
                  <c:v>34.400115905600003</c:v>
                </c:pt>
                <c:pt idx="1719">
                  <c:v>34.420115905600035</c:v>
                </c:pt>
                <c:pt idx="1720">
                  <c:v>34.440115905600003</c:v>
                </c:pt>
                <c:pt idx="1721">
                  <c:v>34.460115905600013</c:v>
                </c:pt>
                <c:pt idx="1722">
                  <c:v>34.480115905600002</c:v>
                </c:pt>
                <c:pt idx="1723">
                  <c:v>34.500115905600012</c:v>
                </c:pt>
                <c:pt idx="1724">
                  <c:v>34.520115905600029</c:v>
                </c:pt>
                <c:pt idx="1725">
                  <c:v>34.540115905600011</c:v>
                </c:pt>
                <c:pt idx="1726">
                  <c:v>34.560115905600028</c:v>
                </c:pt>
                <c:pt idx="1727">
                  <c:v>34.580115905600003</c:v>
                </c:pt>
                <c:pt idx="1728">
                  <c:v>34.600115905600013</c:v>
                </c:pt>
                <c:pt idx="1729">
                  <c:v>34.620115905600038</c:v>
                </c:pt>
                <c:pt idx="1730">
                  <c:v>34.640115905600013</c:v>
                </c:pt>
                <c:pt idx="1731">
                  <c:v>34.66011590560003</c:v>
                </c:pt>
                <c:pt idx="1732">
                  <c:v>34.680115905600012</c:v>
                </c:pt>
                <c:pt idx="1733">
                  <c:v>34.700115905600029</c:v>
                </c:pt>
                <c:pt idx="1734">
                  <c:v>34.720115905600046</c:v>
                </c:pt>
                <c:pt idx="1735">
                  <c:v>34.740115905600028</c:v>
                </c:pt>
                <c:pt idx="1736">
                  <c:v>34.760115905600038</c:v>
                </c:pt>
                <c:pt idx="1737">
                  <c:v>34.780115905600013</c:v>
                </c:pt>
                <c:pt idx="1738">
                  <c:v>34.800115905600002</c:v>
                </c:pt>
                <c:pt idx="1739">
                  <c:v>34.820115905600012</c:v>
                </c:pt>
                <c:pt idx="1740">
                  <c:v>34.840115905600001</c:v>
                </c:pt>
                <c:pt idx="1741">
                  <c:v>34.860115905600011</c:v>
                </c:pt>
                <c:pt idx="1742">
                  <c:v>34.8801159056</c:v>
                </c:pt>
                <c:pt idx="1743">
                  <c:v>34.900115905600003</c:v>
                </c:pt>
                <c:pt idx="1744">
                  <c:v>34.920115905600035</c:v>
                </c:pt>
                <c:pt idx="1745">
                  <c:v>34.940115905600003</c:v>
                </c:pt>
                <c:pt idx="1746">
                  <c:v>34.960115905600013</c:v>
                </c:pt>
                <c:pt idx="1747">
                  <c:v>34.980115905600002</c:v>
                </c:pt>
                <c:pt idx="1748">
                  <c:v>35.000115905600012</c:v>
                </c:pt>
                <c:pt idx="1749">
                  <c:v>35.020115905600029</c:v>
                </c:pt>
                <c:pt idx="1750">
                  <c:v>35.040115905600011</c:v>
                </c:pt>
                <c:pt idx="1751">
                  <c:v>35.060115905600028</c:v>
                </c:pt>
                <c:pt idx="1752">
                  <c:v>35.080115905600003</c:v>
                </c:pt>
                <c:pt idx="1753">
                  <c:v>35.100115905600013</c:v>
                </c:pt>
                <c:pt idx="1754">
                  <c:v>35.120115905600038</c:v>
                </c:pt>
                <c:pt idx="1755">
                  <c:v>35.140115905600013</c:v>
                </c:pt>
                <c:pt idx="1756">
                  <c:v>35.16011590560003</c:v>
                </c:pt>
                <c:pt idx="1757">
                  <c:v>35.180115905600012</c:v>
                </c:pt>
                <c:pt idx="1758">
                  <c:v>35.200115905600029</c:v>
                </c:pt>
                <c:pt idx="1759">
                  <c:v>35.220115905600046</c:v>
                </c:pt>
                <c:pt idx="1760">
                  <c:v>35.240115905600028</c:v>
                </c:pt>
                <c:pt idx="1761">
                  <c:v>35.260115905600038</c:v>
                </c:pt>
                <c:pt idx="1762">
                  <c:v>35.280115905600013</c:v>
                </c:pt>
                <c:pt idx="1763">
                  <c:v>35.300115905600002</c:v>
                </c:pt>
                <c:pt idx="1764">
                  <c:v>35.320115905600012</c:v>
                </c:pt>
                <c:pt idx="1765">
                  <c:v>35.340115905600001</c:v>
                </c:pt>
                <c:pt idx="1766">
                  <c:v>35.360115905600011</c:v>
                </c:pt>
                <c:pt idx="1767">
                  <c:v>35.3801159056</c:v>
                </c:pt>
                <c:pt idx="1768">
                  <c:v>35.400115905600003</c:v>
                </c:pt>
                <c:pt idx="1769">
                  <c:v>35.420115905600035</c:v>
                </c:pt>
                <c:pt idx="1770">
                  <c:v>35.440115905600003</c:v>
                </c:pt>
                <c:pt idx="1771">
                  <c:v>35.460115905600013</c:v>
                </c:pt>
                <c:pt idx="1772">
                  <c:v>35.480115905600002</c:v>
                </c:pt>
                <c:pt idx="1773">
                  <c:v>35.500115905600012</c:v>
                </c:pt>
                <c:pt idx="1774">
                  <c:v>35.520115905600029</c:v>
                </c:pt>
                <c:pt idx="1775">
                  <c:v>35.540115905600011</c:v>
                </c:pt>
                <c:pt idx="1776">
                  <c:v>35.560115905600028</c:v>
                </c:pt>
                <c:pt idx="1777">
                  <c:v>35.580115905600003</c:v>
                </c:pt>
                <c:pt idx="1778">
                  <c:v>35.600115905600013</c:v>
                </c:pt>
                <c:pt idx="1779">
                  <c:v>35.620115905600038</c:v>
                </c:pt>
                <c:pt idx="1780">
                  <c:v>35.640115905600013</c:v>
                </c:pt>
                <c:pt idx="1781">
                  <c:v>35.66011590560003</c:v>
                </c:pt>
                <c:pt idx="1782">
                  <c:v>35.680115905600012</c:v>
                </c:pt>
                <c:pt idx="1783">
                  <c:v>35.700115905600029</c:v>
                </c:pt>
                <c:pt idx="1784">
                  <c:v>35.720115905600046</c:v>
                </c:pt>
                <c:pt idx="1785">
                  <c:v>35.740115905600028</c:v>
                </c:pt>
                <c:pt idx="1786">
                  <c:v>35.760115905600038</c:v>
                </c:pt>
                <c:pt idx="1787">
                  <c:v>35.780115905600013</c:v>
                </c:pt>
                <c:pt idx="1788">
                  <c:v>35.800115905600002</c:v>
                </c:pt>
                <c:pt idx="1789">
                  <c:v>35.820115905600012</c:v>
                </c:pt>
                <c:pt idx="1790">
                  <c:v>35.840115905600001</c:v>
                </c:pt>
                <c:pt idx="1791">
                  <c:v>35.860115905600011</c:v>
                </c:pt>
                <c:pt idx="1792">
                  <c:v>35.8801159056</c:v>
                </c:pt>
                <c:pt idx="1793">
                  <c:v>35.900115905600003</c:v>
                </c:pt>
                <c:pt idx="1794">
                  <c:v>35.920115905600035</c:v>
                </c:pt>
                <c:pt idx="1795">
                  <c:v>35.940115905600003</c:v>
                </c:pt>
                <c:pt idx="1796">
                  <c:v>35.960115905600013</c:v>
                </c:pt>
                <c:pt idx="1797">
                  <c:v>35.980115905600002</c:v>
                </c:pt>
                <c:pt idx="1798">
                  <c:v>36.000115905600012</c:v>
                </c:pt>
                <c:pt idx="1799">
                  <c:v>36.020115905600029</c:v>
                </c:pt>
                <c:pt idx="1800">
                  <c:v>36.040115905600011</c:v>
                </c:pt>
                <c:pt idx="1801">
                  <c:v>36.060115905600028</c:v>
                </c:pt>
                <c:pt idx="1802">
                  <c:v>36.080115905600003</c:v>
                </c:pt>
                <c:pt idx="1803">
                  <c:v>36.100115905600013</c:v>
                </c:pt>
                <c:pt idx="1804">
                  <c:v>36.120115905600038</c:v>
                </c:pt>
                <c:pt idx="1805">
                  <c:v>36.140115905600013</c:v>
                </c:pt>
                <c:pt idx="1806">
                  <c:v>36.16011590560003</c:v>
                </c:pt>
                <c:pt idx="1807">
                  <c:v>36.180115905600012</c:v>
                </c:pt>
                <c:pt idx="1808">
                  <c:v>36.200115905600029</c:v>
                </c:pt>
                <c:pt idx="1809">
                  <c:v>36.220115905600046</c:v>
                </c:pt>
                <c:pt idx="1810">
                  <c:v>36.240115905600028</c:v>
                </c:pt>
                <c:pt idx="1811">
                  <c:v>36.260115905600038</c:v>
                </c:pt>
                <c:pt idx="1812">
                  <c:v>36.280115905600013</c:v>
                </c:pt>
                <c:pt idx="1813">
                  <c:v>36.300115905600002</c:v>
                </c:pt>
                <c:pt idx="1814">
                  <c:v>36.320115905600012</c:v>
                </c:pt>
                <c:pt idx="1815">
                  <c:v>36.340115905600001</c:v>
                </c:pt>
                <c:pt idx="1816">
                  <c:v>36.360115905600011</c:v>
                </c:pt>
                <c:pt idx="1817">
                  <c:v>36.3801159056</c:v>
                </c:pt>
                <c:pt idx="1818">
                  <c:v>36.400115905600003</c:v>
                </c:pt>
                <c:pt idx="1819">
                  <c:v>36.420115905600035</c:v>
                </c:pt>
                <c:pt idx="1820">
                  <c:v>36.440115905600003</c:v>
                </c:pt>
                <c:pt idx="1821">
                  <c:v>36.460115905600013</c:v>
                </c:pt>
                <c:pt idx="1822">
                  <c:v>36.480115905600002</c:v>
                </c:pt>
                <c:pt idx="1823">
                  <c:v>36.500115905600012</c:v>
                </c:pt>
                <c:pt idx="1824">
                  <c:v>36.520115905600029</c:v>
                </c:pt>
                <c:pt idx="1825">
                  <c:v>36.540115905600011</c:v>
                </c:pt>
                <c:pt idx="1826">
                  <c:v>36.560115905600028</c:v>
                </c:pt>
                <c:pt idx="1827">
                  <c:v>36.580115905600003</c:v>
                </c:pt>
                <c:pt idx="1828">
                  <c:v>36.600115905600013</c:v>
                </c:pt>
                <c:pt idx="1829">
                  <c:v>36.620115905600038</c:v>
                </c:pt>
                <c:pt idx="1830">
                  <c:v>36.640115905600013</c:v>
                </c:pt>
                <c:pt idx="1831">
                  <c:v>36.66011590560003</c:v>
                </c:pt>
                <c:pt idx="1832">
                  <c:v>36.680115905600012</c:v>
                </c:pt>
                <c:pt idx="1833">
                  <c:v>36.700115905600029</c:v>
                </c:pt>
                <c:pt idx="1834">
                  <c:v>36.720115905600046</c:v>
                </c:pt>
                <c:pt idx="1835">
                  <c:v>36.740115905600028</c:v>
                </c:pt>
                <c:pt idx="1836">
                  <c:v>36.760115905600038</c:v>
                </c:pt>
                <c:pt idx="1837">
                  <c:v>36.780115905600013</c:v>
                </c:pt>
                <c:pt idx="1838">
                  <c:v>36.800115905600002</c:v>
                </c:pt>
                <c:pt idx="1839">
                  <c:v>36.820115905600012</c:v>
                </c:pt>
                <c:pt idx="1840">
                  <c:v>36.840115905600001</c:v>
                </c:pt>
                <c:pt idx="1841">
                  <c:v>36.860115905600011</c:v>
                </c:pt>
                <c:pt idx="1842">
                  <c:v>36.8801159056</c:v>
                </c:pt>
                <c:pt idx="1843">
                  <c:v>36.900115905600003</c:v>
                </c:pt>
                <c:pt idx="1844">
                  <c:v>36.920115905600035</c:v>
                </c:pt>
                <c:pt idx="1845">
                  <c:v>36.940115905600003</c:v>
                </c:pt>
                <c:pt idx="1846">
                  <c:v>36.960115905600013</c:v>
                </c:pt>
                <c:pt idx="1847">
                  <c:v>36.980115905600002</c:v>
                </c:pt>
                <c:pt idx="1848">
                  <c:v>37.000115905600012</c:v>
                </c:pt>
                <c:pt idx="1849">
                  <c:v>37.020115905600029</c:v>
                </c:pt>
                <c:pt idx="1850">
                  <c:v>37.040115905600011</c:v>
                </c:pt>
                <c:pt idx="1851">
                  <c:v>37.060115905600028</c:v>
                </c:pt>
                <c:pt idx="1852">
                  <c:v>37.080115905600003</c:v>
                </c:pt>
                <c:pt idx="1853">
                  <c:v>37.100115905600013</c:v>
                </c:pt>
                <c:pt idx="1854">
                  <c:v>37.120115905600038</c:v>
                </c:pt>
                <c:pt idx="1855">
                  <c:v>37.140115905600013</c:v>
                </c:pt>
                <c:pt idx="1856">
                  <c:v>37.16011590560003</c:v>
                </c:pt>
                <c:pt idx="1857">
                  <c:v>37.180115905600012</c:v>
                </c:pt>
                <c:pt idx="1858">
                  <c:v>37.200115905600029</c:v>
                </c:pt>
                <c:pt idx="1859">
                  <c:v>37.220115905600046</c:v>
                </c:pt>
                <c:pt idx="1860">
                  <c:v>37.240115905600028</c:v>
                </c:pt>
                <c:pt idx="1861">
                  <c:v>37.260115905600038</c:v>
                </c:pt>
                <c:pt idx="1862">
                  <c:v>37.280115905600013</c:v>
                </c:pt>
                <c:pt idx="1863">
                  <c:v>37.300115905600002</c:v>
                </c:pt>
                <c:pt idx="1864">
                  <c:v>37.320115905600012</c:v>
                </c:pt>
                <c:pt idx="1865">
                  <c:v>37.340115905600001</c:v>
                </c:pt>
                <c:pt idx="1866">
                  <c:v>37.360115905600011</c:v>
                </c:pt>
                <c:pt idx="1867">
                  <c:v>37.3801159056</c:v>
                </c:pt>
                <c:pt idx="1868">
                  <c:v>37.400115905600003</c:v>
                </c:pt>
                <c:pt idx="1869">
                  <c:v>37.420115905600035</c:v>
                </c:pt>
                <c:pt idx="1870">
                  <c:v>37.440115905600003</c:v>
                </c:pt>
                <c:pt idx="1871">
                  <c:v>37.460115905600013</c:v>
                </c:pt>
                <c:pt idx="1872">
                  <c:v>37.480115905600002</c:v>
                </c:pt>
                <c:pt idx="1873">
                  <c:v>37.500115905600012</c:v>
                </c:pt>
                <c:pt idx="1874">
                  <c:v>37.520115905600029</c:v>
                </c:pt>
                <c:pt idx="1875">
                  <c:v>37.540115905600011</c:v>
                </c:pt>
                <c:pt idx="1876">
                  <c:v>37.560115905600028</c:v>
                </c:pt>
                <c:pt idx="1877">
                  <c:v>37.580115905600003</c:v>
                </c:pt>
                <c:pt idx="1878">
                  <c:v>37.600115905600013</c:v>
                </c:pt>
                <c:pt idx="1879">
                  <c:v>37.620115905600038</c:v>
                </c:pt>
                <c:pt idx="1880">
                  <c:v>37.640115905600013</c:v>
                </c:pt>
                <c:pt idx="1881">
                  <c:v>37.66011590560003</c:v>
                </c:pt>
                <c:pt idx="1882">
                  <c:v>37.680115905600012</c:v>
                </c:pt>
                <c:pt idx="1883">
                  <c:v>37.700115905600029</c:v>
                </c:pt>
                <c:pt idx="1884">
                  <c:v>37.720115905600046</c:v>
                </c:pt>
                <c:pt idx="1885">
                  <c:v>37.740115905600028</c:v>
                </c:pt>
                <c:pt idx="1886">
                  <c:v>37.760115905600038</c:v>
                </c:pt>
                <c:pt idx="1887">
                  <c:v>37.780115905600013</c:v>
                </c:pt>
                <c:pt idx="1888">
                  <c:v>37.800115905600002</c:v>
                </c:pt>
                <c:pt idx="1889">
                  <c:v>37.820115905600012</c:v>
                </c:pt>
                <c:pt idx="1890">
                  <c:v>37.840115905600001</c:v>
                </c:pt>
                <c:pt idx="1891">
                  <c:v>37.860115905600011</c:v>
                </c:pt>
                <c:pt idx="1892">
                  <c:v>37.8801159056</c:v>
                </c:pt>
                <c:pt idx="1893">
                  <c:v>37.900115905600003</c:v>
                </c:pt>
                <c:pt idx="1894">
                  <c:v>37.920115905600035</c:v>
                </c:pt>
                <c:pt idx="1895">
                  <c:v>37.940115905600003</c:v>
                </c:pt>
                <c:pt idx="1896">
                  <c:v>37.960115905600013</c:v>
                </c:pt>
                <c:pt idx="1897">
                  <c:v>37.980115905600002</c:v>
                </c:pt>
                <c:pt idx="1898">
                  <c:v>38.000115905600012</c:v>
                </c:pt>
                <c:pt idx="1899">
                  <c:v>38.020115905600029</c:v>
                </c:pt>
                <c:pt idx="1900">
                  <c:v>38.040115905600011</c:v>
                </c:pt>
                <c:pt idx="1901">
                  <c:v>38.060115905600028</c:v>
                </c:pt>
                <c:pt idx="1902">
                  <c:v>38.080115905600003</c:v>
                </c:pt>
                <c:pt idx="1903">
                  <c:v>38.100115905600013</c:v>
                </c:pt>
                <c:pt idx="1904">
                  <c:v>38.120115905600038</c:v>
                </c:pt>
                <c:pt idx="1905">
                  <c:v>38.140115905600013</c:v>
                </c:pt>
                <c:pt idx="1906">
                  <c:v>38.16011590560003</c:v>
                </c:pt>
                <c:pt idx="1907">
                  <c:v>38.180115905600012</c:v>
                </c:pt>
                <c:pt idx="1908">
                  <c:v>38.200115905600029</c:v>
                </c:pt>
                <c:pt idx="1909">
                  <c:v>38.220115905600046</c:v>
                </c:pt>
                <c:pt idx="1910">
                  <c:v>38.240115905600028</c:v>
                </c:pt>
                <c:pt idx="1911">
                  <c:v>38.260115905600038</c:v>
                </c:pt>
                <c:pt idx="1912">
                  <c:v>38.280115905600013</c:v>
                </c:pt>
                <c:pt idx="1913">
                  <c:v>38.300115905600002</c:v>
                </c:pt>
                <c:pt idx="1914">
                  <c:v>38.320115905600012</c:v>
                </c:pt>
                <c:pt idx="1915">
                  <c:v>38.340115905600001</c:v>
                </c:pt>
                <c:pt idx="1916">
                  <c:v>38.360115905600011</c:v>
                </c:pt>
                <c:pt idx="1917">
                  <c:v>38.3801159056</c:v>
                </c:pt>
                <c:pt idx="1918">
                  <c:v>38.400115905600003</c:v>
                </c:pt>
                <c:pt idx="1919">
                  <c:v>38.420115905600035</c:v>
                </c:pt>
                <c:pt idx="1920">
                  <c:v>38.440115905600003</c:v>
                </c:pt>
                <c:pt idx="1921">
                  <c:v>38.460115905600013</c:v>
                </c:pt>
                <c:pt idx="1922">
                  <c:v>38.480115905600002</c:v>
                </c:pt>
                <c:pt idx="1923">
                  <c:v>38.500115905600012</c:v>
                </c:pt>
                <c:pt idx="1924">
                  <c:v>38.520115905600029</c:v>
                </c:pt>
                <c:pt idx="1925">
                  <c:v>38.540115905600011</c:v>
                </c:pt>
                <c:pt idx="1926">
                  <c:v>38.560115905600028</c:v>
                </c:pt>
                <c:pt idx="1927">
                  <c:v>38.580115905600003</c:v>
                </c:pt>
                <c:pt idx="1928">
                  <c:v>38.600115905600013</c:v>
                </c:pt>
                <c:pt idx="1929">
                  <c:v>38.620115905600038</c:v>
                </c:pt>
                <c:pt idx="1930">
                  <c:v>38.640115905600013</c:v>
                </c:pt>
                <c:pt idx="1931">
                  <c:v>38.66011590560003</c:v>
                </c:pt>
                <c:pt idx="1932">
                  <c:v>38.680115905600012</c:v>
                </c:pt>
                <c:pt idx="1933">
                  <c:v>38.700115905600029</c:v>
                </c:pt>
                <c:pt idx="1934">
                  <c:v>38.720115905600046</c:v>
                </c:pt>
                <c:pt idx="1935">
                  <c:v>38.740115905600028</c:v>
                </c:pt>
                <c:pt idx="1936">
                  <c:v>38.760115905600038</c:v>
                </c:pt>
                <c:pt idx="1937">
                  <c:v>38.780115905600013</c:v>
                </c:pt>
                <c:pt idx="1938">
                  <c:v>38.800115905600002</c:v>
                </c:pt>
                <c:pt idx="1939">
                  <c:v>38.820115905600012</c:v>
                </c:pt>
                <c:pt idx="1940">
                  <c:v>38.840115905600001</c:v>
                </c:pt>
                <c:pt idx="1941">
                  <c:v>38.860115905600011</c:v>
                </c:pt>
                <c:pt idx="1942">
                  <c:v>38.8801159056</c:v>
                </c:pt>
                <c:pt idx="1943">
                  <c:v>38.900115905600003</c:v>
                </c:pt>
                <c:pt idx="1944">
                  <c:v>38.920115905600035</c:v>
                </c:pt>
                <c:pt idx="1945">
                  <c:v>38.940115905600003</c:v>
                </c:pt>
                <c:pt idx="1946">
                  <c:v>38.960115905600013</c:v>
                </c:pt>
                <c:pt idx="1947">
                  <c:v>38.980115905600002</c:v>
                </c:pt>
                <c:pt idx="1948">
                  <c:v>39.000115905600012</c:v>
                </c:pt>
                <c:pt idx="1949">
                  <c:v>39.020115905600029</c:v>
                </c:pt>
                <c:pt idx="1950">
                  <c:v>39.040115905600011</c:v>
                </c:pt>
                <c:pt idx="1951">
                  <c:v>39.060115905600028</c:v>
                </c:pt>
                <c:pt idx="1952">
                  <c:v>39.080115905600003</c:v>
                </c:pt>
                <c:pt idx="1953">
                  <c:v>39.100115905600013</c:v>
                </c:pt>
                <c:pt idx="1954">
                  <c:v>39.120115905600038</c:v>
                </c:pt>
                <c:pt idx="1955">
                  <c:v>39.140115905600013</c:v>
                </c:pt>
                <c:pt idx="1956">
                  <c:v>39.16011590560003</c:v>
                </c:pt>
                <c:pt idx="1957">
                  <c:v>39.180115905600012</c:v>
                </c:pt>
                <c:pt idx="1958">
                  <c:v>39.200115905600029</c:v>
                </c:pt>
                <c:pt idx="1959">
                  <c:v>39.220115905600046</c:v>
                </c:pt>
                <c:pt idx="1960">
                  <c:v>39.240115905600028</c:v>
                </c:pt>
                <c:pt idx="1961">
                  <c:v>39.260115905600038</c:v>
                </c:pt>
                <c:pt idx="1962">
                  <c:v>39.280115905600013</c:v>
                </c:pt>
                <c:pt idx="1963">
                  <c:v>39.300115905600002</c:v>
                </c:pt>
                <c:pt idx="1964">
                  <c:v>39.320115905600012</c:v>
                </c:pt>
                <c:pt idx="1965">
                  <c:v>39.340115905600001</c:v>
                </c:pt>
                <c:pt idx="1966">
                  <c:v>39.360115905600011</c:v>
                </c:pt>
                <c:pt idx="1967">
                  <c:v>39.3801159056</c:v>
                </c:pt>
                <c:pt idx="1968">
                  <c:v>39.400115905600003</c:v>
                </c:pt>
                <c:pt idx="1969">
                  <c:v>39.420115905600035</c:v>
                </c:pt>
                <c:pt idx="1970">
                  <c:v>39.440115905600003</c:v>
                </c:pt>
                <c:pt idx="1971">
                  <c:v>39.460115905600013</c:v>
                </c:pt>
                <c:pt idx="1972">
                  <c:v>39.480115905600002</c:v>
                </c:pt>
                <c:pt idx="1973">
                  <c:v>39.500115905600012</c:v>
                </c:pt>
                <c:pt idx="1974">
                  <c:v>39.520115905600029</c:v>
                </c:pt>
                <c:pt idx="1975">
                  <c:v>39.540115905600011</c:v>
                </c:pt>
                <c:pt idx="1976">
                  <c:v>39.560115905600028</c:v>
                </c:pt>
                <c:pt idx="1977">
                  <c:v>39.580115905600003</c:v>
                </c:pt>
                <c:pt idx="1978">
                  <c:v>39.600115905600013</c:v>
                </c:pt>
                <c:pt idx="1979">
                  <c:v>39.620115905600038</c:v>
                </c:pt>
                <c:pt idx="1980">
                  <c:v>39.640115905600013</c:v>
                </c:pt>
                <c:pt idx="1981">
                  <c:v>39.66011590560003</c:v>
                </c:pt>
                <c:pt idx="1982">
                  <c:v>39.680115905600012</c:v>
                </c:pt>
                <c:pt idx="1983">
                  <c:v>39.700115905600029</c:v>
                </c:pt>
                <c:pt idx="1984">
                  <c:v>39.720115905600046</c:v>
                </c:pt>
                <c:pt idx="1985">
                  <c:v>39.740115905600028</c:v>
                </c:pt>
                <c:pt idx="1986">
                  <c:v>39.760115905600038</c:v>
                </c:pt>
                <c:pt idx="1987">
                  <c:v>39.780115905600013</c:v>
                </c:pt>
                <c:pt idx="1988">
                  <c:v>39.800115905600002</c:v>
                </c:pt>
                <c:pt idx="1989">
                  <c:v>39.820115905600012</c:v>
                </c:pt>
                <c:pt idx="1990">
                  <c:v>39.840115905600001</c:v>
                </c:pt>
                <c:pt idx="1991">
                  <c:v>39.860115905600011</c:v>
                </c:pt>
                <c:pt idx="1992">
                  <c:v>39.8801159056</c:v>
                </c:pt>
                <c:pt idx="1993">
                  <c:v>39.900115905600003</c:v>
                </c:pt>
                <c:pt idx="1994">
                  <c:v>39.920115905600035</c:v>
                </c:pt>
                <c:pt idx="1995">
                  <c:v>39.940115905600003</c:v>
                </c:pt>
                <c:pt idx="1996">
                  <c:v>39.960115905600013</c:v>
                </c:pt>
                <c:pt idx="1997">
                  <c:v>39.980115905600002</c:v>
                </c:pt>
                <c:pt idx="1998">
                  <c:v>40.000115905600012</c:v>
                </c:pt>
                <c:pt idx="1999">
                  <c:v>40.020115905600029</c:v>
                </c:pt>
                <c:pt idx="2000">
                  <c:v>40.040115905600011</c:v>
                </c:pt>
                <c:pt idx="2001">
                  <c:v>40.060115905600028</c:v>
                </c:pt>
                <c:pt idx="2002">
                  <c:v>40.080115905600003</c:v>
                </c:pt>
                <c:pt idx="2003">
                  <c:v>40.100115905600013</c:v>
                </c:pt>
                <c:pt idx="2004">
                  <c:v>40.120115905600038</c:v>
                </c:pt>
                <c:pt idx="2005">
                  <c:v>40.140115905600013</c:v>
                </c:pt>
                <c:pt idx="2006">
                  <c:v>40.16011590560003</c:v>
                </c:pt>
                <c:pt idx="2007">
                  <c:v>40.180115905600012</c:v>
                </c:pt>
                <c:pt idx="2008">
                  <c:v>40.200115905600029</c:v>
                </c:pt>
                <c:pt idx="2009">
                  <c:v>40.220115905600046</c:v>
                </c:pt>
                <c:pt idx="2010">
                  <c:v>40.240115905600028</c:v>
                </c:pt>
                <c:pt idx="2011">
                  <c:v>40.260115905600038</c:v>
                </c:pt>
                <c:pt idx="2012">
                  <c:v>40.280115905600013</c:v>
                </c:pt>
                <c:pt idx="2013">
                  <c:v>40.300115905600002</c:v>
                </c:pt>
                <c:pt idx="2014">
                  <c:v>40.320115905600012</c:v>
                </c:pt>
                <c:pt idx="2015">
                  <c:v>40.340115905600001</c:v>
                </c:pt>
                <c:pt idx="2016">
                  <c:v>40.360115905600011</c:v>
                </c:pt>
                <c:pt idx="2017">
                  <c:v>40.3801159056</c:v>
                </c:pt>
                <c:pt idx="2018">
                  <c:v>40.400115905600003</c:v>
                </c:pt>
                <c:pt idx="2019">
                  <c:v>40.420115905600035</c:v>
                </c:pt>
                <c:pt idx="2020">
                  <c:v>40.440115905600003</c:v>
                </c:pt>
                <c:pt idx="2021">
                  <c:v>40.460115905600013</c:v>
                </c:pt>
                <c:pt idx="2022">
                  <c:v>40.480115905600002</c:v>
                </c:pt>
                <c:pt idx="2023">
                  <c:v>40.500115905600012</c:v>
                </c:pt>
                <c:pt idx="2024">
                  <c:v>40.520115905600029</c:v>
                </c:pt>
                <c:pt idx="2025">
                  <c:v>40.540115905600011</c:v>
                </c:pt>
                <c:pt idx="2026">
                  <c:v>40.560115905600028</c:v>
                </c:pt>
                <c:pt idx="2027">
                  <c:v>40.580115905600003</c:v>
                </c:pt>
                <c:pt idx="2028">
                  <c:v>40.600115905600013</c:v>
                </c:pt>
                <c:pt idx="2029">
                  <c:v>40.620115905600038</c:v>
                </c:pt>
                <c:pt idx="2030">
                  <c:v>40.640115905600013</c:v>
                </c:pt>
                <c:pt idx="2031">
                  <c:v>40.66011590560003</c:v>
                </c:pt>
                <c:pt idx="2032">
                  <c:v>40.680115905600012</c:v>
                </c:pt>
                <c:pt idx="2033">
                  <c:v>40.700115905600029</c:v>
                </c:pt>
                <c:pt idx="2034">
                  <c:v>40.720115905600046</c:v>
                </c:pt>
                <c:pt idx="2035">
                  <c:v>40.740115905600028</c:v>
                </c:pt>
                <c:pt idx="2036">
                  <c:v>40.760115905600038</c:v>
                </c:pt>
                <c:pt idx="2037">
                  <c:v>40.780115905600013</c:v>
                </c:pt>
                <c:pt idx="2038">
                  <c:v>40.800115905600002</c:v>
                </c:pt>
                <c:pt idx="2039">
                  <c:v>40.820115905600012</c:v>
                </c:pt>
                <c:pt idx="2040">
                  <c:v>40.840115905600001</c:v>
                </c:pt>
                <c:pt idx="2041">
                  <c:v>40.860115905600011</c:v>
                </c:pt>
                <c:pt idx="2042">
                  <c:v>40.8801159056</c:v>
                </c:pt>
                <c:pt idx="2043">
                  <c:v>40.900115905600003</c:v>
                </c:pt>
                <c:pt idx="2044">
                  <c:v>40.920115905600035</c:v>
                </c:pt>
                <c:pt idx="2045">
                  <c:v>40.940115905600003</c:v>
                </c:pt>
                <c:pt idx="2046">
                  <c:v>40.960115905600013</c:v>
                </c:pt>
                <c:pt idx="2047">
                  <c:v>40.980115905600002</c:v>
                </c:pt>
                <c:pt idx="2048">
                  <c:v>41.000115905600012</c:v>
                </c:pt>
                <c:pt idx="2049">
                  <c:v>41.020115905600029</c:v>
                </c:pt>
                <c:pt idx="2050">
                  <c:v>41.040115905600011</c:v>
                </c:pt>
                <c:pt idx="2051">
                  <c:v>41.060115905600028</c:v>
                </c:pt>
                <c:pt idx="2052">
                  <c:v>41.080115905600003</c:v>
                </c:pt>
                <c:pt idx="2053">
                  <c:v>41.100115905600013</c:v>
                </c:pt>
                <c:pt idx="2054">
                  <c:v>41.120115905600038</c:v>
                </c:pt>
                <c:pt idx="2055">
                  <c:v>41.140115905600013</c:v>
                </c:pt>
                <c:pt idx="2056">
                  <c:v>41.16011590560003</c:v>
                </c:pt>
                <c:pt idx="2057">
                  <c:v>41.180115905600012</c:v>
                </c:pt>
                <c:pt idx="2058">
                  <c:v>41.200115905600029</c:v>
                </c:pt>
                <c:pt idx="2059">
                  <c:v>41.220115905600046</c:v>
                </c:pt>
                <c:pt idx="2060">
                  <c:v>41.240115905600028</c:v>
                </c:pt>
                <c:pt idx="2061">
                  <c:v>41.260115905600038</c:v>
                </c:pt>
                <c:pt idx="2062">
                  <c:v>41.280115905600013</c:v>
                </c:pt>
                <c:pt idx="2063">
                  <c:v>41.300115905600002</c:v>
                </c:pt>
                <c:pt idx="2064">
                  <c:v>41.320115905600012</c:v>
                </c:pt>
                <c:pt idx="2065">
                  <c:v>41.340115905600001</c:v>
                </c:pt>
                <c:pt idx="2066">
                  <c:v>41.360115905600011</c:v>
                </c:pt>
                <c:pt idx="2067">
                  <c:v>41.3801159056</c:v>
                </c:pt>
                <c:pt idx="2068">
                  <c:v>41.400115905600003</c:v>
                </c:pt>
                <c:pt idx="2069">
                  <c:v>41.420115905600035</c:v>
                </c:pt>
                <c:pt idx="2070">
                  <c:v>41.440115905600003</c:v>
                </c:pt>
                <c:pt idx="2071">
                  <c:v>41.460115905600013</c:v>
                </c:pt>
                <c:pt idx="2072">
                  <c:v>41.480115905600002</c:v>
                </c:pt>
                <c:pt idx="2073">
                  <c:v>41.500115905600012</c:v>
                </c:pt>
                <c:pt idx="2074">
                  <c:v>41.520115905600029</c:v>
                </c:pt>
                <c:pt idx="2075">
                  <c:v>41.540115905600011</c:v>
                </c:pt>
                <c:pt idx="2076">
                  <c:v>41.560115905600028</c:v>
                </c:pt>
                <c:pt idx="2077">
                  <c:v>41.580115905600003</c:v>
                </c:pt>
                <c:pt idx="2078">
                  <c:v>41.600115905600013</c:v>
                </c:pt>
                <c:pt idx="2079">
                  <c:v>41.620115905600038</c:v>
                </c:pt>
                <c:pt idx="2080">
                  <c:v>41.640115905600013</c:v>
                </c:pt>
                <c:pt idx="2081">
                  <c:v>41.66011590560003</c:v>
                </c:pt>
                <c:pt idx="2082">
                  <c:v>41.680115905600012</c:v>
                </c:pt>
                <c:pt idx="2083">
                  <c:v>41.700115905600029</c:v>
                </c:pt>
                <c:pt idx="2084">
                  <c:v>41.720115905600046</c:v>
                </c:pt>
                <c:pt idx="2085">
                  <c:v>41.740115905600028</c:v>
                </c:pt>
                <c:pt idx="2086">
                  <c:v>41.760115905600038</c:v>
                </c:pt>
                <c:pt idx="2087">
                  <c:v>41.780115905600013</c:v>
                </c:pt>
                <c:pt idx="2088">
                  <c:v>41.800115905600002</c:v>
                </c:pt>
                <c:pt idx="2089">
                  <c:v>41.820115905600012</c:v>
                </c:pt>
                <c:pt idx="2090">
                  <c:v>41.840115905600001</c:v>
                </c:pt>
                <c:pt idx="2091">
                  <c:v>41.860115905600011</c:v>
                </c:pt>
                <c:pt idx="2092">
                  <c:v>41.8801159056</c:v>
                </c:pt>
                <c:pt idx="2093">
                  <c:v>41.900115905600003</c:v>
                </c:pt>
                <c:pt idx="2094">
                  <c:v>41.920115905600035</c:v>
                </c:pt>
                <c:pt idx="2095">
                  <c:v>41.940115905600003</c:v>
                </c:pt>
                <c:pt idx="2096">
                  <c:v>41.960115905600013</c:v>
                </c:pt>
                <c:pt idx="2097">
                  <c:v>41.980115905600002</c:v>
                </c:pt>
                <c:pt idx="2098">
                  <c:v>42.000115905600012</c:v>
                </c:pt>
                <c:pt idx="2099">
                  <c:v>42.020115905600029</c:v>
                </c:pt>
                <c:pt idx="2100">
                  <c:v>42.040115905600011</c:v>
                </c:pt>
                <c:pt idx="2101">
                  <c:v>42.060115905600028</c:v>
                </c:pt>
                <c:pt idx="2102">
                  <c:v>42.080115905600003</c:v>
                </c:pt>
                <c:pt idx="2103">
                  <c:v>42.100115905600013</c:v>
                </c:pt>
                <c:pt idx="2104">
                  <c:v>42.120115905600038</c:v>
                </c:pt>
                <c:pt idx="2105">
                  <c:v>42.140115905600013</c:v>
                </c:pt>
                <c:pt idx="2106">
                  <c:v>42.16011590560003</c:v>
                </c:pt>
                <c:pt idx="2107">
                  <c:v>42.180115905600012</c:v>
                </c:pt>
                <c:pt idx="2108">
                  <c:v>42.200115905600029</c:v>
                </c:pt>
                <c:pt idx="2109">
                  <c:v>42.220115905600046</c:v>
                </c:pt>
                <c:pt idx="2110">
                  <c:v>42.240115905600028</c:v>
                </c:pt>
                <c:pt idx="2111">
                  <c:v>42.260115905600038</c:v>
                </c:pt>
                <c:pt idx="2112">
                  <c:v>42.280115905600013</c:v>
                </c:pt>
                <c:pt idx="2113">
                  <c:v>42.300115905600002</c:v>
                </c:pt>
                <c:pt idx="2114">
                  <c:v>42.320115905600012</c:v>
                </c:pt>
                <c:pt idx="2115">
                  <c:v>42.340115905600001</c:v>
                </c:pt>
                <c:pt idx="2116">
                  <c:v>42.360115905600011</c:v>
                </c:pt>
                <c:pt idx="2117">
                  <c:v>42.3801159056</c:v>
                </c:pt>
                <c:pt idx="2118">
                  <c:v>42.400115905600003</c:v>
                </c:pt>
                <c:pt idx="2119">
                  <c:v>42.420115905600035</c:v>
                </c:pt>
                <c:pt idx="2120">
                  <c:v>42.440115905600003</c:v>
                </c:pt>
                <c:pt idx="2121">
                  <c:v>42.460115905600013</c:v>
                </c:pt>
                <c:pt idx="2122">
                  <c:v>42.480115905600002</c:v>
                </c:pt>
                <c:pt idx="2123">
                  <c:v>42.500115905600012</c:v>
                </c:pt>
                <c:pt idx="2124">
                  <c:v>42.520115905600029</c:v>
                </c:pt>
                <c:pt idx="2125">
                  <c:v>42.540115905600011</c:v>
                </c:pt>
                <c:pt idx="2126">
                  <c:v>42.560115905600028</c:v>
                </c:pt>
                <c:pt idx="2127">
                  <c:v>42.580115905600003</c:v>
                </c:pt>
                <c:pt idx="2128">
                  <c:v>42.600115905600013</c:v>
                </c:pt>
                <c:pt idx="2129">
                  <c:v>42.620115905600038</c:v>
                </c:pt>
                <c:pt idx="2130">
                  <c:v>42.640115905600013</c:v>
                </c:pt>
                <c:pt idx="2131">
                  <c:v>42.66011590560003</c:v>
                </c:pt>
                <c:pt idx="2132">
                  <c:v>42.680115905600012</c:v>
                </c:pt>
                <c:pt idx="2133">
                  <c:v>42.700115905600029</c:v>
                </c:pt>
                <c:pt idx="2134">
                  <c:v>42.720115905600046</c:v>
                </c:pt>
                <c:pt idx="2135">
                  <c:v>42.740115905600028</c:v>
                </c:pt>
                <c:pt idx="2136">
                  <c:v>42.760115905600038</c:v>
                </c:pt>
                <c:pt idx="2137">
                  <c:v>42.780115905600013</c:v>
                </c:pt>
                <c:pt idx="2138">
                  <c:v>42.800115905600002</c:v>
                </c:pt>
                <c:pt idx="2139">
                  <c:v>42.820115905600012</c:v>
                </c:pt>
                <c:pt idx="2140">
                  <c:v>42.840115905600001</c:v>
                </c:pt>
                <c:pt idx="2141">
                  <c:v>42.860115905600011</c:v>
                </c:pt>
                <c:pt idx="2142">
                  <c:v>42.8801159056</c:v>
                </c:pt>
                <c:pt idx="2143">
                  <c:v>42.900115905600003</c:v>
                </c:pt>
                <c:pt idx="2144">
                  <c:v>42.920115905600035</c:v>
                </c:pt>
                <c:pt idx="2145">
                  <c:v>42.940115905600003</c:v>
                </c:pt>
                <c:pt idx="2146">
                  <c:v>42.960115905600013</c:v>
                </c:pt>
                <c:pt idx="2147">
                  <c:v>42.980115905600002</c:v>
                </c:pt>
                <c:pt idx="2148">
                  <c:v>43.000115905600012</c:v>
                </c:pt>
                <c:pt idx="2149">
                  <c:v>43.020115905600029</c:v>
                </c:pt>
                <c:pt idx="2150">
                  <c:v>43.040115905600011</c:v>
                </c:pt>
                <c:pt idx="2151">
                  <c:v>43.060115905600028</c:v>
                </c:pt>
                <c:pt idx="2152">
                  <c:v>43.080115905600003</c:v>
                </c:pt>
                <c:pt idx="2153">
                  <c:v>43.100115905600013</c:v>
                </c:pt>
                <c:pt idx="2154">
                  <c:v>43.120115905600038</c:v>
                </c:pt>
                <c:pt idx="2155">
                  <c:v>43.140115905600013</c:v>
                </c:pt>
                <c:pt idx="2156">
                  <c:v>43.16011590560003</c:v>
                </c:pt>
                <c:pt idx="2157">
                  <c:v>43.180115905600012</c:v>
                </c:pt>
                <c:pt idx="2158">
                  <c:v>43.200115905600029</c:v>
                </c:pt>
                <c:pt idx="2159">
                  <c:v>43.220115905600046</c:v>
                </c:pt>
                <c:pt idx="2160">
                  <c:v>43.240115905600028</c:v>
                </c:pt>
                <c:pt idx="2161">
                  <c:v>43.260115905600038</c:v>
                </c:pt>
                <c:pt idx="2162">
                  <c:v>43.280115905600013</c:v>
                </c:pt>
                <c:pt idx="2163">
                  <c:v>43.300115905600002</c:v>
                </c:pt>
                <c:pt idx="2164">
                  <c:v>43.320115905600012</c:v>
                </c:pt>
                <c:pt idx="2165">
                  <c:v>43.340115905600001</c:v>
                </c:pt>
                <c:pt idx="2166">
                  <c:v>43.360115905600011</c:v>
                </c:pt>
                <c:pt idx="2167">
                  <c:v>43.3801159056</c:v>
                </c:pt>
                <c:pt idx="2168">
                  <c:v>43.400115905600003</c:v>
                </c:pt>
                <c:pt idx="2169">
                  <c:v>43.420115905600035</c:v>
                </c:pt>
                <c:pt idx="2170">
                  <c:v>43.440115905600003</c:v>
                </c:pt>
                <c:pt idx="2171">
                  <c:v>43.460115905600013</c:v>
                </c:pt>
                <c:pt idx="2172">
                  <c:v>43.480115905600002</c:v>
                </c:pt>
                <c:pt idx="2173">
                  <c:v>43.500115905600012</c:v>
                </c:pt>
                <c:pt idx="2174">
                  <c:v>43.520115905600029</c:v>
                </c:pt>
                <c:pt idx="2175">
                  <c:v>43.540115905600011</c:v>
                </c:pt>
                <c:pt idx="2176">
                  <c:v>43.560115905600028</c:v>
                </c:pt>
                <c:pt idx="2177">
                  <c:v>43.580115905600003</c:v>
                </c:pt>
                <c:pt idx="2178">
                  <c:v>43.600115905600013</c:v>
                </c:pt>
                <c:pt idx="2179">
                  <c:v>43.620115905600038</c:v>
                </c:pt>
                <c:pt idx="2180">
                  <c:v>43.640115905600013</c:v>
                </c:pt>
                <c:pt idx="2181">
                  <c:v>43.66011590560003</c:v>
                </c:pt>
                <c:pt idx="2182">
                  <c:v>43.680115905600012</c:v>
                </c:pt>
                <c:pt idx="2183">
                  <c:v>43.700115905600029</c:v>
                </c:pt>
                <c:pt idx="2184">
                  <c:v>43.720115905600046</c:v>
                </c:pt>
                <c:pt idx="2185">
                  <c:v>43.740115905600028</c:v>
                </c:pt>
                <c:pt idx="2186">
                  <c:v>43.760115905600038</c:v>
                </c:pt>
                <c:pt idx="2187">
                  <c:v>43.780115905600013</c:v>
                </c:pt>
                <c:pt idx="2188">
                  <c:v>43.800115905600002</c:v>
                </c:pt>
                <c:pt idx="2189">
                  <c:v>43.820115905600012</c:v>
                </c:pt>
                <c:pt idx="2190">
                  <c:v>43.840115905600001</c:v>
                </c:pt>
                <c:pt idx="2191">
                  <c:v>43.860115905600011</c:v>
                </c:pt>
                <c:pt idx="2192">
                  <c:v>43.8801159056</c:v>
                </c:pt>
                <c:pt idx="2193">
                  <c:v>43.900115905600003</c:v>
                </c:pt>
                <c:pt idx="2194">
                  <c:v>43.920115905600035</c:v>
                </c:pt>
                <c:pt idx="2195">
                  <c:v>43.940115905600003</c:v>
                </c:pt>
                <c:pt idx="2196">
                  <c:v>43.960115905600013</c:v>
                </c:pt>
                <c:pt idx="2197">
                  <c:v>43.980115905600002</c:v>
                </c:pt>
                <c:pt idx="2198">
                  <c:v>44.000115905600012</c:v>
                </c:pt>
                <c:pt idx="2199">
                  <c:v>44.020115905600029</c:v>
                </c:pt>
                <c:pt idx="2200">
                  <c:v>44.040115905600011</c:v>
                </c:pt>
                <c:pt idx="2201">
                  <c:v>44.060115905600028</c:v>
                </c:pt>
                <c:pt idx="2202">
                  <c:v>44.080115905600003</c:v>
                </c:pt>
                <c:pt idx="2203">
                  <c:v>44.100115905600013</c:v>
                </c:pt>
                <c:pt idx="2204">
                  <c:v>44.120115905600038</c:v>
                </c:pt>
                <c:pt idx="2205">
                  <c:v>44.140115905600013</c:v>
                </c:pt>
                <c:pt idx="2206">
                  <c:v>44.16011590560003</c:v>
                </c:pt>
                <c:pt idx="2207">
                  <c:v>44.180115905600012</c:v>
                </c:pt>
                <c:pt idx="2208">
                  <c:v>44.200115905600029</c:v>
                </c:pt>
                <c:pt idx="2209">
                  <c:v>44.220115905600046</c:v>
                </c:pt>
                <c:pt idx="2210">
                  <c:v>44.240115905600028</c:v>
                </c:pt>
                <c:pt idx="2211">
                  <c:v>44.260115905600038</c:v>
                </c:pt>
                <c:pt idx="2212">
                  <c:v>44.280115905600013</c:v>
                </c:pt>
                <c:pt idx="2213">
                  <c:v>44.300115905600002</c:v>
                </c:pt>
                <c:pt idx="2214">
                  <c:v>44.320115905600012</c:v>
                </c:pt>
                <c:pt idx="2215">
                  <c:v>44.340115905600001</c:v>
                </c:pt>
                <c:pt idx="2216">
                  <c:v>44.360115905600011</c:v>
                </c:pt>
                <c:pt idx="2217">
                  <c:v>44.3801159056</c:v>
                </c:pt>
                <c:pt idx="2218">
                  <c:v>44.400115905600003</c:v>
                </c:pt>
                <c:pt idx="2219">
                  <c:v>44.420115905600035</c:v>
                </c:pt>
                <c:pt idx="2220">
                  <c:v>44.440115905600003</c:v>
                </c:pt>
                <c:pt idx="2221">
                  <c:v>44.460115905600013</c:v>
                </c:pt>
                <c:pt idx="2222">
                  <c:v>44.480115905600002</c:v>
                </c:pt>
                <c:pt idx="2223">
                  <c:v>44.500115905600012</c:v>
                </c:pt>
                <c:pt idx="2224">
                  <c:v>44.520115905600029</c:v>
                </c:pt>
                <c:pt idx="2225">
                  <c:v>44.540115905600011</c:v>
                </c:pt>
                <c:pt idx="2226">
                  <c:v>44.560115905600028</c:v>
                </c:pt>
                <c:pt idx="2227">
                  <c:v>44.580115905600003</c:v>
                </c:pt>
                <c:pt idx="2228">
                  <c:v>44.600115905600013</c:v>
                </c:pt>
                <c:pt idx="2229">
                  <c:v>44.620115905600038</c:v>
                </c:pt>
                <c:pt idx="2230">
                  <c:v>44.640115905600013</c:v>
                </c:pt>
                <c:pt idx="2231">
                  <c:v>44.66011590560003</c:v>
                </c:pt>
                <c:pt idx="2232">
                  <c:v>44.680115905600012</c:v>
                </c:pt>
                <c:pt idx="2233">
                  <c:v>44.700115905600029</c:v>
                </c:pt>
                <c:pt idx="2234">
                  <c:v>44.720115905600046</c:v>
                </c:pt>
                <c:pt idx="2235">
                  <c:v>44.740115905600028</c:v>
                </c:pt>
                <c:pt idx="2236">
                  <c:v>44.760115905600038</c:v>
                </c:pt>
                <c:pt idx="2237">
                  <c:v>44.780115905600013</c:v>
                </c:pt>
                <c:pt idx="2238">
                  <c:v>44.800115905600002</c:v>
                </c:pt>
                <c:pt idx="2239">
                  <c:v>44.820115905600012</c:v>
                </c:pt>
                <c:pt idx="2240">
                  <c:v>44.840115905600001</c:v>
                </c:pt>
                <c:pt idx="2241">
                  <c:v>44.860115905600011</c:v>
                </c:pt>
                <c:pt idx="2242">
                  <c:v>44.8801159056</c:v>
                </c:pt>
                <c:pt idx="2243">
                  <c:v>44.900115905600003</c:v>
                </c:pt>
                <c:pt idx="2244">
                  <c:v>44.920115905600035</c:v>
                </c:pt>
                <c:pt idx="2245">
                  <c:v>44.940115905600003</c:v>
                </c:pt>
                <c:pt idx="2246">
                  <c:v>44.960115905600013</c:v>
                </c:pt>
                <c:pt idx="2247">
                  <c:v>44.980115905600002</c:v>
                </c:pt>
                <c:pt idx="2248">
                  <c:v>45.000115905600012</c:v>
                </c:pt>
                <c:pt idx="2249">
                  <c:v>45.020115905600029</c:v>
                </c:pt>
                <c:pt idx="2250">
                  <c:v>45.040115905600011</c:v>
                </c:pt>
                <c:pt idx="2251">
                  <c:v>45.060115905600028</c:v>
                </c:pt>
                <c:pt idx="2252">
                  <c:v>45.080115905600003</c:v>
                </c:pt>
                <c:pt idx="2253">
                  <c:v>45.100115905600013</c:v>
                </c:pt>
                <c:pt idx="2254">
                  <c:v>45.120115905600038</c:v>
                </c:pt>
                <c:pt idx="2255">
                  <c:v>45.140115905600013</c:v>
                </c:pt>
                <c:pt idx="2256">
                  <c:v>45.16011590560003</c:v>
                </c:pt>
                <c:pt idx="2257">
                  <c:v>45.180115905600012</c:v>
                </c:pt>
                <c:pt idx="2258">
                  <c:v>45.200115905600029</c:v>
                </c:pt>
                <c:pt idx="2259">
                  <c:v>45.220115905600046</c:v>
                </c:pt>
                <c:pt idx="2260">
                  <c:v>45.240115905600028</c:v>
                </c:pt>
                <c:pt idx="2261">
                  <c:v>45.260115905600038</c:v>
                </c:pt>
                <c:pt idx="2262">
                  <c:v>45.280115905600013</c:v>
                </c:pt>
                <c:pt idx="2263">
                  <c:v>45.300115905600002</c:v>
                </c:pt>
                <c:pt idx="2264">
                  <c:v>45.320115905600012</c:v>
                </c:pt>
                <c:pt idx="2265">
                  <c:v>45.340115905600001</c:v>
                </c:pt>
                <c:pt idx="2266">
                  <c:v>45.360115905600011</c:v>
                </c:pt>
                <c:pt idx="2267">
                  <c:v>45.3801159056</c:v>
                </c:pt>
                <c:pt idx="2268">
                  <c:v>45.400115905600003</c:v>
                </c:pt>
                <c:pt idx="2269">
                  <c:v>45.420115905600035</c:v>
                </c:pt>
                <c:pt idx="2270">
                  <c:v>45.440115905600003</c:v>
                </c:pt>
                <c:pt idx="2271">
                  <c:v>45.460115905600013</c:v>
                </c:pt>
                <c:pt idx="2272">
                  <c:v>45.480115905600002</c:v>
                </c:pt>
                <c:pt idx="2273">
                  <c:v>45.500115905600012</c:v>
                </c:pt>
                <c:pt idx="2274">
                  <c:v>45.520115905600029</c:v>
                </c:pt>
                <c:pt idx="2275">
                  <c:v>45.540115905600011</c:v>
                </c:pt>
                <c:pt idx="2276">
                  <c:v>45.560115905600028</c:v>
                </c:pt>
                <c:pt idx="2277">
                  <c:v>45.580115905600003</c:v>
                </c:pt>
                <c:pt idx="2278">
                  <c:v>45.600115905600013</c:v>
                </c:pt>
                <c:pt idx="2279">
                  <c:v>45.620115905600038</c:v>
                </c:pt>
                <c:pt idx="2280">
                  <c:v>45.640115905600013</c:v>
                </c:pt>
                <c:pt idx="2281">
                  <c:v>45.66011590560003</c:v>
                </c:pt>
                <c:pt idx="2282">
                  <c:v>45.680115905600012</c:v>
                </c:pt>
                <c:pt idx="2283">
                  <c:v>45.700115905600029</c:v>
                </c:pt>
                <c:pt idx="2284">
                  <c:v>45.720115905600046</c:v>
                </c:pt>
                <c:pt idx="2285">
                  <c:v>45.740115905600028</c:v>
                </c:pt>
                <c:pt idx="2286">
                  <c:v>45.760115905600038</c:v>
                </c:pt>
                <c:pt idx="2287">
                  <c:v>45.780115905600013</c:v>
                </c:pt>
                <c:pt idx="2288">
                  <c:v>45.800115905600002</c:v>
                </c:pt>
                <c:pt idx="2289">
                  <c:v>45.820115905600012</c:v>
                </c:pt>
                <c:pt idx="2290">
                  <c:v>45.840115905600001</c:v>
                </c:pt>
                <c:pt idx="2291">
                  <c:v>45.860115905600011</c:v>
                </c:pt>
                <c:pt idx="2292">
                  <c:v>45.8801159056</c:v>
                </c:pt>
                <c:pt idx="2293">
                  <c:v>45.900115905600003</c:v>
                </c:pt>
                <c:pt idx="2294">
                  <c:v>45.920115905600035</c:v>
                </c:pt>
                <c:pt idx="2295">
                  <c:v>45.940115905600003</c:v>
                </c:pt>
                <c:pt idx="2296">
                  <c:v>45.960115905600013</c:v>
                </c:pt>
                <c:pt idx="2297">
                  <c:v>45.980115905600002</c:v>
                </c:pt>
                <c:pt idx="2298">
                  <c:v>46.000115905600012</c:v>
                </c:pt>
                <c:pt idx="2299">
                  <c:v>46.020115905600029</c:v>
                </c:pt>
                <c:pt idx="2300">
                  <c:v>46.040115905600011</c:v>
                </c:pt>
                <c:pt idx="2301">
                  <c:v>46.060115905600028</c:v>
                </c:pt>
                <c:pt idx="2302">
                  <c:v>46.080115905600003</c:v>
                </c:pt>
                <c:pt idx="2303">
                  <c:v>46.100115905600013</c:v>
                </c:pt>
                <c:pt idx="2304">
                  <c:v>46.120115905600038</c:v>
                </c:pt>
                <c:pt idx="2305">
                  <c:v>46.140115905600013</c:v>
                </c:pt>
                <c:pt idx="2306">
                  <c:v>46.16011590560003</c:v>
                </c:pt>
                <c:pt idx="2307">
                  <c:v>46.180115905600012</c:v>
                </c:pt>
                <c:pt idx="2308">
                  <c:v>46.200115905600029</c:v>
                </c:pt>
                <c:pt idx="2309">
                  <c:v>46.220115905600046</c:v>
                </c:pt>
                <c:pt idx="2310">
                  <c:v>46.240115905600028</c:v>
                </c:pt>
                <c:pt idx="2311">
                  <c:v>46.260115905600038</c:v>
                </c:pt>
                <c:pt idx="2312">
                  <c:v>46.280115905600013</c:v>
                </c:pt>
                <c:pt idx="2313">
                  <c:v>46.300115905600002</c:v>
                </c:pt>
                <c:pt idx="2314">
                  <c:v>46.320115905600012</c:v>
                </c:pt>
                <c:pt idx="2315">
                  <c:v>46.340115905600001</c:v>
                </c:pt>
                <c:pt idx="2316">
                  <c:v>46.360115905600011</c:v>
                </c:pt>
                <c:pt idx="2317">
                  <c:v>46.3801159056</c:v>
                </c:pt>
                <c:pt idx="2318">
                  <c:v>46.400115905600003</c:v>
                </c:pt>
                <c:pt idx="2319">
                  <c:v>46.420115905600035</c:v>
                </c:pt>
                <c:pt idx="2320">
                  <c:v>46.440115905600003</c:v>
                </c:pt>
                <c:pt idx="2321">
                  <c:v>46.460115905600013</c:v>
                </c:pt>
                <c:pt idx="2322">
                  <c:v>46.480115905600002</c:v>
                </c:pt>
                <c:pt idx="2323">
                  <c:v>46.500115905600012</c:v>
                </c:pt>
                <c:pt idx="2324">
                  <c:v>46.520115905600029</c:v>
                </c:pt>
                <c:pt idx="2325">
                  <c:v>46.540115905600011</c:v>
                </c:pt>
                <c:pt idx="2326">
                  <c:v>46.560115905600028</c:v>
                </c:pt>
                <c:pt idx="2327">
                  <c:v>46.580115905600003</c:v>
                </c:pt>
                <c:pt idx="2328">
                  <c:v>46.600115905600013</c:v>
                </c:pt>
                <c:pt idx="2329">
                  <c:v>46.620115905600038</c:v>
                </c:pt>
                <c:pt idx="2330">
                  <c:v>46.640115905600013</c:v>
                </c:pt>
                <c:pt idx="2331">
                  <c:v>46.66011590560003</c:v>
                </c:pt>
                <c:pt idx="2332">
                  <c:v>46.680115905600012</c:v>
                </c:pt>
                <c:pt idx="2333">
                  <c:v>46.700115905600029</c:v>
                </c:pt>
                <c:pt idx="2334">
                  <c:v>46.720115905600046</c:v>
                </c:pt>
                <c:pt idx="2335">
                  <c:v>46.740115905600028</c:v>
                </c:pt>
                <c:pt idx="2336">
                  <c:v>46.760115905600038</c:v>
                </c:pt>
                <c:pt idx="2337">
                  <c:v>46.780115905600013</c:v>
                </c:pt>
                <c:pt idx="2338">
                  <c:v>46.800115905600002</c:v>
                </c:pt>
                <c:pt idx="2339">
                  <c:v>46.820115905600012</c:v>
                </c:pt>
                <c:pt idx="2340">
                  <c:v>46.840115905600001</c:v>
                </c:pt>
                <c:pt idx="2341">
                  <c:v>46.860115905600011</c:v>
                </c:pt>
                <c:pt idx="2342">
                  <c:v>46.8801159056</c:v>
                </c:pt>
                <c:pt idx="2343">
                  <c:v>46.900115905600003</c:v>
                </c:pt>
                <c:pt idx="2344">
                  <c:v>46.920115905600035</c:v>
                </c:pt>
                <c:pt idx="2345">
                  <c:v>46.940115905600003</c:v>
                </c:pt>
                <c:pt idx="2346">
                  <c:v>46.960115905600013</c:v>
                </c:pt>
                <c:pt idx="2347">
                  <c:v>46.980115905600002</c:v>
                </c:pt>
                <c:pt idx="2348">
                  <c:v>47.000115905600012</c:v>
                </c:pt>
                <c:pt idx="2349">
                  <c:v>47.020115905600029</c:v>
                </c:pt>
                <c:pt idx="2350">
                  <c:v>47.040115905600011</c:v>
                </c:pt>
                <c:pt idx="2351">
                  <c:v>47.060115905600028</c:v>
                </c:pt>
                <c:pt idx="2352">
                  <c:v>47.080115905600003</c:v>
                </c:pt>
                <c:pt idx="2353">
                  <c:v>47.100115905600013</c:v>
                </c:pt>
                <c:pt idx="2354">
                  <c:v>47.120115905600038</c:v>
                </c:pt>
                <c:pt idx="2355">
                  <c:v>47.140115905600013</c:v>
                </c:pt>
                <c:pt idx="2356">
                  <c:v>47.16011590560003</c:v>
                </c:pt>
                <c:pt idx="2357">
                  <c:v>47.180115905600012</c:v>
                </c:pt>
                <c:pt idx="2358">
                  <c:v>47.200115905600029</c:v>
                </c:pt>
                <c:pt idx="2359">
                  <c:v>47.220115905600046</c:v>
                </c:pt>
                <c:pt idx="2360">
                  <c:v>47.240115905600028</c:v>
                </c:pt>
                <c:pt idx="2361">
                  <c:v>47.260115905600038</c:v>
                </c:pt>
                <c:pt idx="2362">
                  <c:v>47.280115905600013</c:v>
                </c:pt>
                <c:pt idx="2363">
                  <c:v>47.300115905600002</c:v>
                </c:pt>
                <c:pt idx="2364">
                  <c:v>47.320115905600012</c:v>
                </c:pt>
                <c:pt idx="2365">
                  <c:v>47.340115905600001</c:v>
                </c:pt>
                <c:pt idx="2366">
                  <c:v>47.360115905600011</c:v>
                </c:pt>
                <c:pt idx="2367">
                  <c:v>47.3801159056</c:v>
                </c:pt>
                <c:pt idx="2368">
                  <c:v>47.400115905600003</c:v>
                </c:pt>
                <c:pt idx="2369">
                  <c:v>47.420115905600035</c:v>
                </c:pt>
                <c:pt idx="2370">
                  <c:v>47.440115905600003</c:v>
                </c:pt>
                <c:pt idx="2371">
                  <c:v>47.460115905600013</c:v>
                </c:pt>
                <c:pt idx="2372">
                  <c:v>47.480115905600002</c:v>
                </c:pt>
                <c:pt idx="2373">
                  <c:v>47.500115905600012</c:v>
                </c:pt>
                <c:pt idx="2374">
                  <c:v>47.520115905600029</c:v>
                </c:pt>
                <c:pt idx="2375">
                  <c:v>47.540115905600011</c:v>
                </c:pt>
                <c:pt idx="2376">
                  <c:v>47.560115905600028</c:v>
                </c:pt>
                <c:pt idx="2377">
                  <c:v>47.580115905600003</c:v>
                </c:pt>
                <c:pt idx="2378">
                  <c:v>47.600115905600013</c:v>
                </c:pt>
                <c:pt idx="2379">
                  <c:v>47.620115905600038</c:v>
                </c:pt>
                <c:pt idx="2380">
                  <c:v>47.640115905600013</c:v>
                </c:pt>
                <c:pt idx="2381">
                  <c:v>47.66011590560003</c:v>
                </c:pt>
                <c:pt idx="2382">
                  <c:v>47.680115905600012</c:v>
                </c:pt>
                <c:pt idx="2383">
                  <c:v>47.700115905600029</c:v>
                </c:pt>
                <c:pt idx="2384">
                  <c:v>47.720115905600046</c:v>
                </c:pt>
                <c:pt idx="2385">
                  <c:v>47.740115905600028</c:v>
                </c:pt>
                <c:pt idx="2386">
                  <c:v>47.760115905600038</c:v>
                </c:pt>
                <c:pt idx="2387">
                  <c:v>47.780115905600013</c:v>
                </c:pt>
                <c:pt idx="2388">
                  <c:v>47.800115905600002</c:v>
                </c:pt>
                <c:pt idx="2389">
                  <c:v>47.820115905600012</c:v>
                </c:pt>
                <c:pt idx="2390">
                  <c:v>47.840115905600001</c:v>
                </c:pt>
                <c:pt idx="2391">
                  <c:v>47.860115905600011</c:v>
                </c:pt>
                <c:pt idx="2392">
                  <c:v>47.8801159056</c:v>
                </c:pt>
                <c:pt idx="2393">
                  <c:v>47.900115905600003</c:v>
                </c:pt>
                <c:pt idx="2394">
                  <c:v>47.920115905600035</c:v>
                </c:pt>
                <c:pt idx="2395">
                  <c:v>47.940115905600003</c:v>
                </c:pt>
                <c:pt idx="2396">
                  <c:v>47.960115905600013</c:v>
                </c:pt>
                <c:pt idx="2397">
                  <c:v>47.980115905600002</c:v>
                </c:pt>
                <c:pt idx="2398">
                  <c:v>48.000115905600012</c:v>
                </c:pt>
                <c:pt idx="2399">
                  <c:v>48.020115905600029</c:v>
                </c:pt>
                <c:pt idx="2400">
                  <c:v>48.040115905600011</c:v>
                </c:pt>
                <c:pt idx="2401">
                  <c:v>48.060115905600028</c:v>
                </c:pt>
                <c:pt idx="2402">
                  <c:v>48.080115905600003</c:v>
                </c:pt>
                <c:pt idx="2403">
                  <c:v>48.100115905600013</c:v>
                </c:pt>
                <c:pt idx="2404">
                  <c:v>48.120115905600038</c:v>
                </c:pt>
                <c:pt idx="2405">
                  <c:v>48.140115905600013</c:v>
                </c:pt>
                <c:pt idx="2406">
                  <c:v>48.16011590560003</c:v>
                </c:pt>
                <c:pt idx="2407">
                  <c:v>48.180115905600012</c:v>
                </c:pt>
                <c:pt idx="2408">
                  <c:v>48.200115905600029</c:v>
                </c:pt>
                <c:pt idx="2409">
                  <c:v>48.220115905600046</c:v>
                </c:pt>
                <c:pt idx="2410">
                  <c:v>48.240115905600028</c:v>
                </c:pt>
                <c:pt idx="2411">
                  <c:v>48.260115905600038</c:v>
                </c:pt>
                <c:pt idx="2412">
                  <c:v>48.280115905600013</c:v>
                </c:pt>
                <c:pt idx="2413">
                  <c:v>48.300115905600002</c:v>
                </c:pt>
                <c:pt idx="2414">
                  <c:v>48.320115905600012</c:v>
                </c:pt>
                <c:pt idx="2415">
                  <c:v>48.340115905600001</c:v>
                </c:pt>
                <c:pt idx="2416">
                  <c:v>48.360115905600011</c:v>
                </c:pt>
                <c:pt idx="2417">
                  <c:v>48.3801159056</c:v>
                </c:pt>
                <c:pt idx="2418">
                  <c:v>48.400115905600003</c:v>
                </c:pt>
                <c:pt idx="2419">
                  <c:v>48.420115905600035</c:v>
                </c:pt>
                <c:pt idx="2420">
                  <c:v>48.440115905600003</c:v>
                </c:pt>
                <c:pt idx="2421">
                  <c:v>48.460115905600013</c:v>
                </c:pt>
                <c:pt idx="2422">
                  <c:v>48.480115905600002</c:v>
                </c:pt>
                <c:pt idx="2423">
                  <c:v>48.500115905600012</c:v>
                </c:pt>
                <c:pt idx="2424">
                  <c:v>48.520115905600029</c:v>
                </c:pt>
                <c:pt idx="2425">
                  <c:v>48.540115905600011</c:v>
                </c:pt>
                <c:pt idx="2426">
                  <c:v>48.560115905600028</c:v>
                </c:pt>
                <c:pt idx="2427">
                  <c:v>48.580115905600003</c:v>
                </c:pt>
                <c:pt idx="2428">
                  <c:v>48.600115905600013</c:v>
                </c:pt>
                <c:pt idx="2429">
                  <c:v>48.620115905600038</c:v>
                </c:pt>
                <c:pt idx="2430">
                  <c:v>48.640115905600013</c:v>
                </c:pt>
                <c:pt idx="2431">
                  <c:v>48.66011590560003</c:v>
                </c:pt>
                <c:pt idx="2432">
                  <c:v>48.680115905600012</c:v>
                </c:pt>
                <c:pt idx="2433">
                  <c:v>48.700115905600029</c:v>
                </c:pt>
                <c:pt idx="2434">
                  <c:v>48.720115905600046</c:v>
                </c:pt>
                <c:pt idx="2435">
                  <c:v>48.740115905600028</c:v>
                </c:pt>
                <c:pt idx="2436">
                  <c:v>48.760115905600038</c:v>
                </c:pt>
                <c:pt idx="2437">
                  <c:v>48.780115905600013</c:v>
                </c:pt>
                <c:pt idx="2438">
                  <c:v>48.800115905600002</c:v>
                </c:pt>
                <c:pt idx="2439">
                  <c:v>48.820115905600012</c:v>
                </c:pt>
                <c:pt idx="2440">
                  <c:v>48.840115905600001</c:v>
                </c:pt>
                <c:pt idx="2441">
                  <c:v>48.860115905600011</c:v>
                </c:pt>
                <c:pt idx="2442">
                  <c:v>48.8801159056</c:v>
                </c:pt>
                <c:pt idx="2443">
                  <c:v>48.900115905600003</c:v>
                </c:pt>
                <c:pt idx="2444">
                  <c:v>48.920115905600035</c:v>
                </c:pt>
                <c:pt idx="2445">
                  <c:v>48.940115905600003</c:v>
                </c:pt>
                <c:pt idx="2446">
                  <c:v>48.960115905600013</c:v>
                </c:pt>
                <c:pt idx="2447">
                  <c:v>48.980115905600002</c:v>
                </c:pt>
                <c:pt idx="2448">
                  <c:v>49.000115905600012</c:v>
                </c:pt>
                <c:pt idx="2449">
                  <c:v>49.020115905600029</c:v>
                </c:pt>
                <c:pt idx="2450">
                  <c:v>49.040115905600011</c:v>
                </c:pt>
                <c:pt idx="2451">
                  <c:v>49.060115905600028</c:v>
                </c:pt>
                <c:pt idx="2452">
                  <c:v>49.080115905600003</c:v>
                </c:pt>
                <c:pt idx="2453">
                  <c:v>49.100115905600013</c:v>
                </c:pt>
                <c:pt idx="2454">
                  <c:v>49.120115905600038</c:v>
                </c:pt>
                <c:pt idx="2455">
                  <c:v>49.140115905600013</c:v>
                </c:pt>
                <c:pt idx="2456">
                  <c:v>49.16011590560003</c:v>
                </c:pt>
                <c:pt idx="2457">
                  <c:v>49.180115905600012</c:v>
                </c:pt>
                <c:pt idx="2458">
                  <c:v>49.200115905600029</c:v>
                </c:pt>
                <c:pt idx="2459">
                  <c:v>49.220115905600046</c:v>
                </c:pt>
                <c:pt idx="2460">
                  <c:v>49.240115905600028</c:v>
                </c:pt>
                <c:pt idx="2461">
                  <c:v>49.260115905600038</c:v>
                </c:pt>
                <c:pt idx="2462">
                  <c:v>49.280115905600013</c:v>
                </c:pt>
                <c:pt idx="2463">
                  <c:v>49.300115905600002</c:v>
                </c:pt>
                <c:pt idx="2464">
                  <c:v>49.320115905600012</c:v>
                </c:pt>
                <c:pt idx="2465">
                  <c:v>49.340115905600001</c:v>
                </c:pt>
                <c:pt idx="2466">
                  <c:v>49.360115905600011</c:v>
                </c:pt>
                <c:pt idx="2467">
                  <c:v>49.3801159056</c:v>
                </c:pt>
                <c:pt idx="2468">
                  <c:v>49.400115905600003</c:v>
                </c:pt>
                <c:pt idx="2469">
                  <c:v>49.420115905600035</c:v>
                </c:pt>
                <c:pt idx="2470">
                  <c:v>49.440115905600003</c:v>
                </c:pt>
                <c:pt idx="2471">
                  <c:v>49.460115905600013</c:v>
                </c:pt>
                <c:pt idx="2472">
                  <c:v>49.480115905600002</c:v>
                </c:pt>
                <c:pt idx="2473">
                  <c:v>49.500115905600012</c:v>
                </c:pt>
                <c:pt idx="2474">
                  <c:v>49.520115905600029</c:v>
                </c:pt>
                <c:pt idx="2475">
                  <c:v>49.540115905600011</c:v>
                </c:pt>
                <c:pt idx="2476">
                  <c:v>49.560115905600028</c:v>
                </c:pt>
                <c:pt idx="2477">
                  <c:v>49.580115905600003</c:v>
                </c:pt>
                <c:pt idx="2478">
                  <c:v>49.600115905600013</c:v>
                </c:pt>
                <c:pt idx="2479">
                  <c:v>49.620115905600038</c:v>
                </c:pt>
                <c:pt idx="2480">
                  <c:v>49.640115905600013</c:v>
                </c:pt>
                <c:pt idx="2481">
                  <c:v>49.66011590560003</c:v>
                </c:pt>
                <c:pt idx="2482">
                  <c:v>49.680115905600012</c:v>
                </c:pt>
                <c:pt idx="2483">
                  <c:v>49.700115905600029</c:v>
                </c:pt>
                <c:pt idx="2484">
                  <c:v>49.720115905600046</c:v>
                </c:pt>
                <c:pt idx="2485">
                  <c:v>49.740115905600028</c:v>
                </c:pt>
                <c:pt idx="2486">
                  <c:v>49.760115905600038</c:v>
                </c:pt>
                <c:pt idx="2487">
                  <c:v>49.780115905600013</c:v>
                </c:pt>
                <c:pt idx="2488">
                  <c:v>49.800115905600002</c:v>
                </c:pt>
                <c:pt idx="2489">
                  <c:v>49.820115905600012</c:v>
                </c:pt>
                <c:pt idx="2490">
                  <c:v>49.840115905600001</c:v>
                </c:pt>
                <c:pt idx="2491">
                  <c:v>49.860115905600011</c:v>
                </c:pt>
                <c:pt idx="2492">
                  <c:v>49.8801159056</c:v>
                </c:pt>
                <c:pt idx="2493">
                  <c:v>49.900115905600003</c:v>
                </c:pt>
                <c:pt idx="2494">
                  <c:v>49.920115905600035</c:v>
                </c:pt>
                <c:pt idx="2495">
                  <c:v>49.940115905600003</c:v>
                </c:pt>
                <c:pt idx="2496">
                  <c:v>49.960115905600013</c:v>
                </c:pt>
                <c:pt idx="2497">
                  <c:v>49.980115905600002</c:v>
                </c:pt>
                <c:pt idx="2498">
                  <c:v>50.000115905600012</c:v>
                </c:pt>
                <c:pt idx="2499">
                  <c:v>50.020115905600029</c:v>
                </c:pt>
                <c:pt idx="2500">
                  <c:v>50.040115905600011</c:v>
                </c:pt>
                <c:pt idx="2501">
                  <c:v>50.060115905600028</c:v>
                </c:pt>
                <c:pt idx="2502">
                  <c:v>50.080115905600003</c:v>
                </c:pt>
                <c:pt idx="2503">
                  <c:v>50.100115905600013</c:v>
                </c:pt>
                <c:pt idx="2504">
                  <c:v>50.120115905600038</c:v>
                </c:pt>
                <c:pt idx="2505">
                  <c:v>50.140115905600013</c:v>
                </c:pt>
                <c:pt idx="2506">
                  <c:v>50.16011590560003</c:v>
                </c:pt>
                <c:pt idx="2507">
                  <c:v>50.180115905600012</c:v>
                </c:pt>
                <c:pt idx="2508">
                  <c:v>50.200115905600029</c:v>
                </c:pt>
                <c:pt idx="2509">
                  <c:v>50.220115905600046</c:v>
                </c:pt>
                <c:pt idx="2510">
                  <c:v>50.240115905600028</c:v>
                </c:pt>
                <c:pt idx="2511">
                  <c:v>50.260115905600038</c:v>
                </c:pt>
                <c:pt idx="2512">
                  <c:v>50.280115905600013</c:v>
                </c:pt>
                <c:pt idx="2513">
                  <c:v>50.300115905600002</c:v>
                </c:pt>
                <c:pt idx="2514">
                  <c:v>50.320115905600012</c:v>
                </c:pt>
                <c:pt idx="2515">
                  <c:v>50.340115905600001</c:v>
                </c:pt>
                <c:pt idx="2516">
                  <c:v>50.360115905600011</c:v>
                </c:pt>
                <c:pt idx="2517">
                  <c:v>50.3801159056</c:v>
                </c:pt>
                <c:pt idx="2518">
                  <c:v>50.400115905600003</c:v>
                </c:pt>
                <c:pt idx="2519">
                  <c:v>50.420115905600035</c:v>
                </c:pt>
                <c:pt idx="2520">
                  <c:v>50.440115905600003</c:v>
                </c:pt>
                <c:pt idx="2521">
                  <c:v>50.460115905600013</c:v>
                </c:pt>
                <c:pt idx="2522">
                  <c:v>50.480115905600002</c:v>
                </c:pt>
                <c:pt idx="2523">
                  <c:v>50.500115905600012</c:v>
                </c:pt>
                <c:pt idx="2524">
                  <c:v>50.520115905600029</c:v>
                </c:pt>
                <c:pt idx="2525">
                  <c:v>50.540115905600011</c:v>
                </c:pt>
                <c:pt idx="2526">
                  <c:v>50.560115905600028</c:v>
                </c:pt>
                <c:pt idx="2527">
                  <c:v>50.580115905600003</c:v>
                </c:pt>
                <c:pt idx="2528">
                  <c:v>50.600115905600013</c:v>
                </c:pt>
                <c:pt idx="2529">
                  <c:v>50.620115905600038</c:v>
                </c:pt>
                <c:pt idx="2530">
                  <c:v>50.640115905600013</c:v>
                </c:pt>
                <c:pt idx="2531">
                  <c:v>50.66011590560003</c:v>
                </c:pt>
                <c:pt idx="2532">
                  <c:v>50.680115905600012</c:v>
                </c:pt>
                <c:pt idx="2533">
                  <c:v>50.700115905600029</c:v>
                </c:pt>
                <c:pt idx="2534">
                  <c:v>50.720115905600046</c:v>
                </c:pt>
                <c:pt idx="2535">
                  <c:v>50.740115905600028</c:v>
                </c:pt>
                <c:pt idx="2536">
                  <c:v>50.760115905600038</c:v>
                </c:pt>
                <c:pt idx="2537">
                  <c:v>50.780115905600013</c:v>
                </c:pt>
                <c:pt idx="2538">
                  <c:v>50.800115905600002</c:v>
                </c:pt>
                <c:pt idx="2539">
                  <c:v>50.820115905600012</c:v>
                </c:pt>
                <c:pt idx="2540">
                  <c:v>50.840115905600001</c:v>
                </c:pt>
                <c:pt idx="2541">
                  <c:v>50.860115905600011</c:v>
                </c:pt>
                <c:pt idx="2542">
                  <c:v>50.8801159056</c:v>
                </c:pt>
                <c:pt idx="2543">
                  <c:v>50.900115905600003</c:v>
                </c:pt>
                <c:pt idx="2544">
                  <c:v>50.920115905600035</c:v>
                </c:pt>
                <c:pt idx="2545">
                  <c:v>50.940115905600003</c:v>
                </c:pt>
                <c:pt idx="2546">
                  <c:v>50.960115905600013</c:v>
                </c:pt>
                <c:pt idx="2547">
                  <c:v>50.980115905600002</c:v>
                </c:pt>
                <c:pt idx="2548">
                  <c:v>51.000115905600012</c:v>
                </c:pt>
                <c:pt idx="2549">
                  <c:v>51.020115905600029</c:v>
                </c:pt>
                <c:pt idx="2550">
                  <c:v>51.040115905600011</c:v>
                </c:pt>
                <c:pt idx="2551">
                  <c:v>51.060115905600028</c:v>
                </c:pt>
                <c:pt idx="2552">
                  <c:v>51.080115905600003</c:v>
                </c:pt>
                <c:pt idx="2553">
                  <c:v>51.100115905600013</c:v>
                </c:pt>
                <c:pt idx="2554">
                  <c:v>51.120115905600038</c:v>
                </c:pt>
                <c:pt idx="2555">
                  <c:v>51.140115905600013</c:v>
                </c:pt>
                <c:pt idx="2556">
                  <c:v>51.16011590560003</c:v>
                </c:pt>
                <c:pt idx="2557">
                  <c:v>51.180115905600012</c:v>
                </c:pt>
                <c:pt idx="2558">
                  <c:v>51.200115905600029</c:v>
                </c:pt>
                <c:pt idx="2559">
                  <c:v>51.220115905600046</c:v>
                </c:pt>
                <c:pt idx="2560">
                  <c:v>51.240115905600028</c:v>
                </c:pt>
                <c:pt idx="2561">
                  <c:v>51.260115905600038</c:v>
                </c:pt>
                <c:pt idx="2562">
                  <c:v>51.280115905600013</c:v>
                </c:pt>
                <c:pt idx="2563">
                  <c:v>51.300115905600002</c:v>
                </c:pt>
                <c:pt idx="2564">
                  <c:v>51.320115905600012</c:v>
                </c:pt>
                <c:pt idx="2565">
                  <c:v>51.340115905600001</c:v>
                </c:pt>
                <c:pt idx="2566">
                  <c:v>51.360115905600011</c:v>
                </c:pt>
                <c:pt idx="2567">
                  <c:v>51.3801159056</c:v>
                </c:pt>
                <c:pt idx="2568">
                  <c:v>51.400115905600003</c:v>
                </c:pt>
                <c:pt idx="2569">
                  <c:v>51.420115905600035</c:v>
                </c:pt>
                <c:pt idx="2570">
                  <c:v>51.440115905600003</c:v>
                </c:pt>
                <c:pt idx="2571">
                  <c:v>51.460115905600013</c:v>
                </c:pt>
                <c:pt idx="2572">
                  <c:v>51.480115905600002</c:v>
                </c:pt>
                <c:pt idx="2573">
                  <c:v>51.500115905600012</c:v>
                </c:pt>
                <c:pt idx="2574">
                  <c:v>51.520115905600029</c:v>
                </c:pt>
                <c:pt idx="2575">
                  <c:v>51.540115905600011</c:v>
                </c:pt>
                <c:pt idx="2576">
                  <c:v>51.560115905600028</c:v>
                </c:pt>
                <c:pt idx="2577">
                  <c:v>51.580115905600003</c:v>
                </c:pt>
                <c:pt idx="2578">
                  <c:v>51.600115905600013</c:v>
                </c:pt>
                <c:pt idx="2579">
                  <c:v>51.620115905600038</c:v>
                </c:pt>
                <c:pt idx="2580">
                  <c:v>51.640115905600013</c:v>
                </c:pt>
                <c:pt idx="2581">
                  <c:v>51.66011590560003</c:v>
                </c:pt>
                <c:pt idx="2582">
                  <c:v>51.680115905600012</c:v>
                </c:pt>
                <c:pt idx="2583">
                  <c:v>51.700115905600029</c:v>
                </c:pt>
                <c:pt idx="2584">
                  <c:v>51.720115905600046</c:v>
                </c:pt>
                <c:pt idx="2585">
                  <c:v>51.740115905600028</c:v>
                </c:pt>
                <c:pt idx="2586">
                  <c:v>51.760115905600038</c:v>
                </c:pt>
                <c:pt idx="2587">
                  <c:v>51.780115905600013</c:v>
                </c:pt>
                <c:pt idx="2588">
                  <c:v>51.800115905600002</c:v>
                </c:pt>
                <c:pt idx="2589">
                  <c:v>51.820115905600012</c:v>
                </c:pt>
                <c:pt idx="2590">
                  <c:v>51.840115905600001</c:v>
                </c:pt>
                <c:pt idx="2591">
                  <c:v>51.860115905600011</c:v>
                </c:pt>
                <c:pt idx="2592">
                  <c:v>51.8801159056</c:v>
                </c:pt>
                <c:pt idx="2593">
                  <c:v>51.900115905600003</c:v>
                </c:pt>
                <c:pt idx="2594">
                  <c:v>51.920115905600035</c:v>
                </c:pt>
                <c:pt idx="2595">
                  <c:v>51.940115905600003</c:v>
                </c:pt>
                <c:pt idx="2596">
                  <c:v>51.960115905600013</c:v>
                </c:pt>
                <c:pt idx="2597">
                  <c:v>51.980115905600002</c:v>
                </c:pt>
                <c:pt idx="2598">
                  <c:v>52.000115905600012</c:v>
                </c:pt>
                <c:pt idx="2599">
                  <c:v>52.020115905600029</c:v>
                </c:pt>
                <c:pt idx="2600">
                  <c:v>52.040115905600011</c:v>
                </c:pt>
                <c:pt idx="2601">
                  <c:v>52.060115905600028</c:v>
                </c:pt>
                <c:pt idx="2602">
                  <c:v>52.080115905600003</c:v>
                </c:pt>
                <c:pt idx="2603">
                  <c:v>52.100115905600013</c:v>
                </c:pt>
                <c:pt idx="2604">
                  <c:v>52.120115905600038</c:v>
                </c:pt>
                <c:pt idx="2605">
                  <c:v>52.140115905600013</c:v>
                </c:pt>
                <c:pt idx="2606">
                  <c:v>52.16011590560003</c:v>
                </c:pt>
                <c:pt idx="2607">
                  <c:v>52.180115905600012</c:v>
                </c:pt>
                <c:pt idx="2608">
                  <c:v>52.200115905600029</c:v>
                </c:pt>
                <c:pt idx="2609">
                  <c:v>52.220115905600046</c:v>
                </c:pt>
                <c:pt idx="2610">
                  <c:v>52.240115905600028</c:v>
                </c:pt>
                <c:pt idx="2611">
                  <c:v>52.260115905600038</c:v>
                </c:pt>
                <c:pt idx="2612">
                  <c:v>52.280115905600013</c:v>
                </c:pt>
                <c:pt idx="2613">
                  <c:v>52.300115905600002</c:v>
                </c:pt>
                <c:pt idx="2614">
                  <c:v>52.320115905600012</c:v>
                </c:pt>
                <c:pt idx="2615">
                  <c:v>52.340115905600001</c:v>
                </c:pt>
                <c:pt idx="2616">
                  <c:v>52.360115905600011</c:v>
                </c:pt>
                <c:pt idx="2617">
                  <c:v>52.3801159056</c:v>
                </c:pt>
                <c:pt idx="2618">
                  <c:v>52.400115905600003</c:v>
                </c:pt>
                <c:pt idx="2619">
                  <c:v>52.420115905600035</c:v>
                </c:pt>
                <c:pt idx="2620">
                  <c:v>52.440115905600003</c:v>
                </c:pt>
                <c:pt idx="2621">
                  <c:v>52.460115905600013</c:v>
                </c:pt>
                <c:pt idx="2622">
                  <c:v>52.480115905600002</c:v>
                </c:pt>
                <c:pt idx="2623">
                  <c:v>52.500115905600012</c:v>
                </c:pt>
                <c:pt idx="2624">
                  <c:v>52.520115905600029</c:v>
                </c:pt>
                <c:pt idx="2625">
                  <c:v>52.540115905600011</c:v>
                </c:pt>
                <c:pt idx="2626">
                  <c:v>52.560115905600028</c:v>
                </c:pt>
                <c:pt idx="2627">
                  <c:v>52.580115905600003</c:v>
                </c:pt>
                <c:pt idx="2628">
                  <c:v>52.600115905600013</c:v>
                </c:pt>
                <c:pt idx="2629">
                  <c:v>52.620115905600038</c:v>
                </c:pt>
                <c:pt idx="2630">
                  <c:v>52.640115905600013</c:v>
                </c:pt>
                <c:pt idx="2631">
                  <c:v>52.66011590560003</c:v>
                </c:pt>
                <c:pt idx="2632">
                  <c:v>52.680115905600012</c:v>
                </c:pt>
                <c:pt idx="2633">
                  <c:v>52.700115905600029</c:v>
                </c:pt>
                <c:pt idx="2634">
                  <c:v>52.720115905600046</c:v>
                </c:pt>
                <c:pt idx="2635">
                  <c:v>52.740115905600028</c:v>
                </c:pt>
                <c:pt idx="2636">
                  <c:v>52.760115905600038</c:v>
                </c:pt>
                <c:pt idx="2637">
                  <c:v>52.780115905600013</c:v>
                </c:pt>
                <c:pt idx="2638">
                  <c:v>52.800115905600002</c:v>
                </c:pt>
                <c:pt idx="2639">
                  <c:v>52.820115905600012</c:v>
                </c:pt>
                <c:pt idx="2640">
                  <c:v>52.840115905600001</c:v>
                </c:pt>
                <c:pt idx="2641">
                  <c:v>52.860115905600011</c:v>
                </c:pt>
                <c:pt idx="2642">
                  <c:v>52.8801159056</c:v>
                </c:pt>
                <c:pt idx="2643">
                  <c:v>52.900115905600003</c:v>
                </c:pt>
                <c:pt idx="2644">
                  <c:v>52.920115905600035</c:v>
                </c:pt>
                <c:pt idx="2645">
                  <c:v>52.940115905600003</c:v>
                </c:pt>
                <c:pt idx="2646">
                  <c:v>52.960115905600013</c:v>
                </c:pt>
                <c:pt idx="2647">
                  <c:v>52.980115905600002</c:v>
                </c:pt>
                <c:pt idx="2648">
                  <c:v>53.000115905600012</c:v>
                </c:pt>
                <c:pt idx="2649">
                  <c:v>53.020115905600029</c:v>
                </c:pt>
                <c:pt idx="2650">
                  <c:v>53.040115905600011</c:v>
                </c:pt>
                <c:pt idx="2651">
                  <c:v>53.060115905600028</c:v>
                </c:pt>
                <c:pt idx="2652">
                  <c:v>53.080115905600003</c:v>
                </c:pt>
                <c:pt idx="2653">
                  <c:v>53.100115905600013</c:v>
                </c:pt>
                <c:pt idx="2654">
                  <c:v>53.120115905600038</c:v>
                </c:pt>
                <c:pt idx="2655">
                  <c:v>53.140115905600013</c:v>
                </c:pt>
                <c:pt idx="2656">
                  <c:v>53.16011590560003</c:v>
                </c:pt>
                <c:pt idx="2657">
                  <c:v>53.180115905600012</c:v>
                </c:pt>
                <c:pt idx="2658">
                  <c:v>53.200115905600029</c:v>
                </c:pt>
                <c:pt idx="2659">
                  <c:v>53.220115905600046</c:v>
                </c:pt>
                <c:pt idx="2660">
                  <c:v>53.240115905600028</c:v>
                </c:pt>
                <c:pt idx="2661">
                  <c:v>53.260115905600038</c:v>
                </c:pt>
                <c:pt idx="2662">
                  <c:v>53.280115905600013</c:v>
                </c:pt>
                <c:pt idx="2663">
                  <c:v>53.300115905600002</c:v>
                </c:pt>
                <c:pt idx="2664">
                  <c:v>53.320115905600012</c:v>
                </c:pt>
                <c:pt idx="2665">
                  <c:v>53.340115905600001</c:v>
                </c:pt>
                <c:pt idx="2666">
                  <c:v>53.360115905600011</c:v>
                </c:pt>
                <c:pt idx="2667">
                  <c:v>53.3801159056</c:v>
                </c:pt>
                <c:pt idx="2668">
                  <c:v>53.400115905600003</c:v>
                </c:pt>
                <c:pt idx="2669">
                  <c:v>53.420115905600035</c:v>
                </c:pt>
                <c:pt idx="2670">
                  <c:v>53.440115905600003</c:v>
                </c:pt>
                <c:pt idx="2671">
                  <c:v>53.460115905600013</c:v>
                </c:pt>
                <c:pt idx="2672">
                  <c:v>53.480115905600002</c:v>
                </c:pt>
                <c:pt idx="2673">
                  <c:v>53.500115905600012</c:v>
                </c:pt>
                <c:pt idx="2674">
                  <c:v>53.520115905600029</c:v>
                </c:pt>
                <c:pt idx="2675">
                  <c:v>53.540115905600011</c:v>
                </c:pt>
                <c:pt idx="2676">
                  <c:v>53.560115905600028</c:v>
                </c:pt>
                <c:pt idx="2677">
                  <c:v>53.580115905600003</c:v>
                </c:pt>
                <c:pt idx="2678">
                  <c:v>53.600115905600013</c:v>
                </c:pt>
                <c:pt idx="2679">
                  <c:v>53.620115905600038</c:v>
                </c:pt>
                <c:pt idx="2680">
                  <c:v>53.640115905600013</c:v>
                </c:pt>
                <c:pt idx="2681">
                  <c:v>53.66011590560003</c:v>
                </c:pt>
                <c:pt idx="2682">
                  <c:v>53.680115905600012</c:v>
                </c:pt>
                <c:pt idx="2683">
                  <c:v>53.700115905600029</c:v>
                </c:pt>
                <c:pt idx="2684">
                  <c:v>53.720115905600046</c:v>
                </c:pt>
                <c:pt idx="2685">
                  <c:v>53.740115905600028</c:v>
                </c:pt>
                <c:pt idx="2686">
                  <c:v>53.760115905600038</c:v>
                </c:pt>
                <c:pt idx="2687">
                  <c:v>53.780115905600013</c:v>
                </c:pt>
                <c:pt idx="2688">
                  <c:v>53.800115905600002</c:v>
                </c:pt>
                <c:pt idx="2689">
                  <c:v>53.820115905600012</c:v>
                </c:pt>
                <c:pt idx="2690">
                  <c:v>53.840115905600001</c:v>
                </c:pt>
                <c:pt idx="2691">
                  <c:v>53.860115905600011</c:v>
                </c:pt>
                <c:pt idx="2692">
                  <c:v>53.8801159056</c:v>
                </c:pt>
                <c:pt idx="2693">
                  <c:v>53.900115905600003</c:v>
                </c:pt>
                <c:pt idx="2694">
                  <c:v>53.920115905600035</c:v>
                </c:pt>
                <c:pt idx="2695">
                  <c:v>53.940115905600003</c:v>
                </c:pt>
                <c:pt idx="2696">
                  <c:v>53.960115905600013</c:v>
                </c:pt>
                <c:pt idx="2697">
                  <c:v>53.980115905600002</c:v>
                </c:pt>
                <c:pt idx="2698">
                  <c:v>54.000115905600012</c:v>
                </c:pt>
                <c:pt idx="2699">
                  <c:v>54.020115905600029</c:v>
                </c:pt>
                <c:pt idx="2700">
                  <c:v>54.040115905600011</c:v>
                </c:pt>
                <c:pt idx="2701">
                  <c:v>54.060115905600028</c:v>
                </c:pt>
                <c:pt idx="2702">
                  <c:v>54.080115905600003</c:v>
                </c:pt>
                <c:pt idx="2703">
                  <c:v>54.100115905600013</c:v>
                </c:pt>
                <c:pt idx="2704">
                  <c:v>54.120115905600038</c:v>
                </c:pt>
                <c:pt idx="2705">
                  <c:v>54.140115905600013</c:v>
                </c:pt>
                <c:pt idx="2706">
                  <c:v>54.16011590560003</c:v>
                </c:pt>
                <c:pt idx="2707">
                  <c:v>54.180115905600012</c:v>
                </c:pt>
                <c:pt idx="2708">
                  <c:v>54.200115905600029</c:v>
                </c:pt>
                <c:pt idx="2709">
                  <c:v>54.220115905600046</c:v>
                </c:pt>
                <c:pt idx="2710">
                  <c:v>54.240115905600028</c:v>
                </c:pt>
                <c:pt idx="2711">
                  <c:v>54.260115905600038</c:v>
                </c:pt>
                <c:pt idx="2712">
                  <c:v>54.280115905600013</c:v>
                </c:pt>
                <c:pt idx="2713">
                  <c:v>54.300115905600002</c:v>
                </c:pt>
                <c:pt idx="2714">
                  <c:v>54.320115905600012</c:v>
                </c:pt>
                <c:pt idx="2715">
                  <c:v>54.340115905600001</c:v>
                </c:pt>
                <c:pt idx="2716">
                  <c:v>54.360115905600011</c:v>
                </c:pt>
                <c:pt idx="2717">
                  <c:v>54.3801159056</c:v>
                </c:pt>
                <c:pt idx="2718">
                  <c:v>54.400115905600003</c:v>
                </c:pt>
                <c:pt idx="2719">
                  <c:v>54.420115905600035</c:v>
                </c:pt>
                <c:pt idx="2720">
                  <c:v>54.440115905600003</c:v>
                </c:pt>
                <c:pt idx="2721">
                  <c:v>54.460115905600013</c:v>
                </c:pt>
                <c:pt idx="2722">
                  <c:v>54.480115905600002</c:v>
                </c:pt>
                <c:pt idx="2723">
                  <c:v>54.500115905600012</c:v>
                </c:pt>
                <c:pt idx="2724">
                  <c:v>54.520115905600029</c:v>
                </c:pt>
                <c:pt idx="2725">
                  <c:v>54.540115905600011</c:v>
                </c:pt>
                <c:pt idx="2726">
                  <c:v>54.560115905600028</c:v>
                </c:pt>
                <c:pt idx="2727">
                  <c:v>54.580115905600003</c:v>
                </c:pt>
                <c:pt idx="2728">
                  <c:v>54.600115905600013</c:v>
                </c:pt>
                <c:pt idx="2729">
                  <c:v>54.620115905600038</c:v>
                </c:pt>
                <c:pt idx="2730">
                  <c:v>54.640115905600013</c:v>
                </c:pt>
                <c:pt idx="2731">
                  <c:v>54.66011590560003</c:v>
                </c:pt>
                <c:pt idx="2732">
                  <c:v>54.680115905600012</c:v>
                </c:pt>
                <c:pt idx="2733">
                  <c:v>54.700115905600029</c:v>
                </c:pt>
                <c:pt idx="2734">
                  <c:v>54.720115905600046</c:v>
                </c:pt>
                <c:pt idx="2735">
                  <c:v>54.740115905600028</c:v>
                </c:pt>
                <c:pt idx="2736">
                  <c:v>54.760115905600038</c:v>
                </c:pt>
                <c:pt idx="2737">
                  <c:v>54.780115905600013</c:v>
                </c:pt>
                <c:pt idx="2738">
                  <c:v>54.800115905600002</c:v>
                </c:pt>
                <c:pt idx="2739">
                  <c:v>54.820115905600012</c:v>
                </c:pt>
                <c:pt idx="2740">
                  <c:v>54.840115905600001</c:v>
                </c:pt>
                <c:pt idx="2741">
                  <c:v>54.860115905600011</c:v>
                </c:pt>
                <c:pt idx="2742">
                  <c:v>54.8801159056</c:v>
                </c:pt>
                <c:pt idx="2743">
                  <c:v>54.900115905600003</c:v>
                </c:pt>
                <c:pt idx="2744">
                  <c:v>54.920115905600035</c:v>
                </c:pt>
                <c:pt idx="2745">
                  <c:v>54.940115905600003</c:v>
                </c:pt>
                <c:pt idx="2746">
                  <c:v>54.960115905600013</c:v>
                </c:pt>
                <c:pt idx="2747">
                  <c:v>54.980115905600002</c:v>
                </c:pt>
                <c:pt idx="2748">
                  <c:v>55.000115905600012</c:v>
                </c:pt>
                <c:pt idx="2749">
                  <c:v>55.020115905600029</c:v>
                </c:pt>
                <c:pt idx="2750">
                  <c:v>55.040115905600011</c:v>
                </c:pt>
                <c:pt idx="2751">
                  <c:v>55.060115905600028</c:v>
                </c:pt>
                <c:pt idx="2752">
                  <c:v>55.080115905600003</c:v>
                </c:pt>
                <c:pt idx="2753">
                  <c:v>55.100115905600013</c:v>
                </c:pt>
                <c:pt idx="2754">
                  <c:v>55.120115905600038</c:v>
                </c:pt>
                <c:pt idx="2755">
                  <c:v>55.140115905600013</c:v>
                </c:pt>
                <c:pt idx="2756">
                  <c:v>55.16011590560003</c:v>
                </c:pt>
                <c:pt idx="2757">
                  <c:v>55.180115905600012</c:v>
                </c:pt>
                <c:pt idx="2758">
                  <c:v>55.200115905600029</c:v>
                </c:pt>
                <c:pt idx="2759">
                  <c:v>55.220115905600046</c:v>
                </c:pt>
                <c:pt idx="2760">
                  <c:v>55.240115905600028</c:v>
                </c:pt>
                <c:pt idx="2761">
                  <c:v>55.260115905600038</c:v>
                </c:pt>
                <c:pt idx="2762">
                  <c:v>55.280115905600013</c:v>
                </c:pt>
                <c:pt idx="2763">
                  <c:v>55.300115905600002</c:v>
                </c:pt>
                <c:pt idx="2764">
                  <c:v>55.320115905600012</c:v>
                </c:pt>
                <c:pt idx="2765">
                  <c:v>55.340115905600001</c:v>
                </c:pt>
                <c:pt idx="2766">
                  <c:v>55.360115905600011</c:v>
                </c:pt>
                <c:pt idx="2767">
                  <c:v>55.3801159056</c:v>
                </c:pt>
                <c:pt idx="2768">
                  <c:v>55.400115905600003</c:v>
                </c:pt>
                <c:pt idx="2769">
                  <c:v>55.420115905600035</c:v>
                </c:pt>
                <c:pt idx="2770">
                  <c:v>55.440115905600003</c:v>
                </c:pt>
                <c:pt idx="2771">
                  <c:v>55.460115905600013</c:v>
                </c:pt>
                <c:pt idx="2772">
                  <c:v>55.480115905600002</c:v>
                </c:pt>
                <c:pt idx="2773">
                  <c:v>55.500115905600012</c:v>
                </c:pt>
                <c:pt idx="2774">
                  <c:v>55.520115905600029</c:v>
                </c:pt>
                <c:pt idx="2775">
                  <c:v>55.540115905600011</c:v>
                </c:pt>
                <c:pt idx="2776">
                  <c:v>55.560115905600028</c:v>
                </c:pt>
                <c:pt idx="2777">
                  <c:v>55.580115905600003</c:v>
                </c:pt>
                <c:pt idx="2778">
                  <c:v>55.600115905600013</c:v>
                </c:pt>
                <c:pt idx="2779">
                  <c:v>55.620115905600038</c:v>
                </c:pt>
                <c:pt idx="2780">
                  <c:v>55.640115905600013</c:v>
                </c:pt>
                <c:pt idx="2781">
                  <c:v>55.66011590560003</c:v>
                </c:pt>
                <c:pt idx="2782">
                  <c:v>55.680115905600012</c:v>
                </c:pt>
                <c:pt idx="2783">
                  <c:v>55.700115905600029</c:v>
                </c:pt>
                <c:pt idx="2784">
                  <c:v>55.720115905600046</c:v>
                </c:pt>
                <c:pt idx="2785">
                  <c:v>55.740115905600028</c:v>
                </c:pt>
                <c:pt idx="2786">
                  <c:v>55.760115905600038</c:v>
                </c:pt>
                <c:pt idx="2787">
                  <c:v>55.780115905600013</c:v>
                </c:pt>
                <c:pt idx="2788">
                  <c:v>55.800115905600002</c:v>
                </c:pt>
                <c:pt idx="2789">
                  <c:v>55.820115905600012</c:v>
                </c:pt>
                <c:pt idx="2790">
                  <c:v>55.840115905600001</c:v>
                </c:pt>
                <c:pt idx="2791">
                  <c:v>55.860115905600011</c:v>
                </c:pt>
                <c:pt idx="2792">
                  <c:v>55.8801159056</c:v>
                </c:pt>
                <c:pt idx="2793">
                  <c:v>55.900115905600003</c:v>
                </c:pt>
                <c:pt idx="2794">
                  <c:v>55.920115905600035</c:v>
                </c:pt>
                <c:pt idx="2795">
                  <c:v>55.940115905600003</c:v>
                </c:pt>
                <c:pt idx="2796">
                  <c:v>55.960115905600013</c:v>
                </c:pt>
                <c:pt idx="2797">
                  <c:v>55.980115905600002</c:v>
                </c:pt>
                <c:pt idx="2798">
                  <c:v>56.000115905600012</c:v>
                </c:pt>
                <c:pt idx="2799">
                  <c:v>56.020115905600029</c:v>
                </c:pt>
                <c:pt idx="2800">
                  <c:v>56.040115905600011</c:v>
                </c:pt>
                <c:pt idx="2801">
                  <c:v>56.060115905600028</c:v>
                </c:pt>
                <c:pt idx="2802">
                  <c:v>56.080115905600003</c:v>
                </c:pt>
                <c:pt idx="2803">
                  <c:v>56.100115905600013</c:v>
                </c:pt>
                <c:pt idx="2804">
                  <c:v>56.120115905600038</c:v>
                </c:pt>
                <c:pt idx="2805">
                  <c:v>56.140115905600013</c:v>
                </c:pt>
                <c:pt idx="2806">
                  <c:v>56.16011590560003</c:v>
                </c:pt>
                <c:pt idx="2807">
                  <c:v>56.180115905600012</c:v>
                </c:pt>
                <c:pt idx="2808">
                  <c:v>56.200115905600029</c:v>
                </c:pt>
                <c:pt idx="2809">
                  <c:v>56.220115905600046</c:v>
                </c:pt>
                <c:pt idx="2810">
                  <c:v>56.240115905600028</c:v>
                </c:pt>
                <c:pt idx="2811">
                  <c:v>56.260115905600038</c:v>
                </c:pt>
                <c:pt idx="2812">
                  <c:v>56.280115905600013</c:v>
                </c:pt>
                <c:pt idx="2813">
                  <c:v>56.300115905600002</c:v>
                </c:pt>
                <c:pt idx="2814">
                  <c:v>56.320115905600012</c:v>
                </c:pt>
                <c:pt idx="2815">
                  <c:v>56.340115905600001</c:v>
                </c:pt>
                <c:pt idx="2816">
                  <c:v>56.360115905600011</c:v>
                </c:pt>
                <c:pt idx="2817">
                  <c:v>56.3801159056</c:v>
                </c:pt>
                <c:pt idx="2818">
                  <c:v>56.400115905600003</c:v>
                </c:pt>
                <c:pt idx="2819">
                  <c:v>56.420115905600035</c:v>
                </c:pt>
                <c:pt idx="2820">
                  <c:v>56.440115905600003</c:v>
                </c:pt>
                <c:pt idx="2821">
                  <c:v>56.460115905600013</c:v>
                </c:pt>
                <c:pt idx="2822">
                  <c:v>56.480115905600002</c:v>
                </c:pt>
                <c:pt idx="2823">
                  <c:v>56.500115905600012</c:v>
                </c:pt>
                <c:pt idx="2824">
                  <c:v>56.520115905600029</c:v>
                </c:pt>
                <c:pt idx="2825">
                  <c:v>56.540115905600011</c:v>
                </c:pt>
                <c:pt idx="2826">
                  <c:v>56.560115905600028</c:v>
                </c:pt>
                <c:pt idx="2827">
                  <c:v>56.580115905600003</c:v>
                </c:pt>
                <c:pt idx="2828">
                  <c:v>56.600115905600013</c:v>
                </c:pt>
                <c:pt idx="2829">
                  <c:v>56.620115905600038</c:v>
                </c:pt>
                <c:pt idx="2830">
                  <c:v>56.640115905600013</c:v>
                </c:pt>
                <c:pt idx="2831">
                  <c:v>56.66011590560003</c:v>
                </c:pt>
                <c:pt idx="2832">
                  <c:v>56.680115905600012</c:v>
                </c:pt>
                <c:pt idx="2833">
                  <c:v>56.700115905600029</c:v>
                </c:pt>
                <c:pt idx="2834">
                  <c:v>56.720115905600046</c:v>
                </c:pt>
                <c:pt idx="2835">
                  <c:v>56.740115905600028</c:v>
                </c:pt>
                <c:pt idx="2836">
                  <c:v>56.760115905600038</c:v>
                </c:pt>
                <c:pt idx="2837">
                  <c:v>56.780115905600013</c:v>
                </c:pt>
                <c:pt idx="2838">
                  <c:v>56.800115905600002</c:v>
                </c:pt>
                <c:pt idx="2839">
                  <c:v>56.820115905600012</c:v>
                </c:pt>
                <c:pt idx="2840">
                  <c:v>56.840115905600001</c:v>
                </c:pt>
                <c:pt idx="2841">
                  <c:v>56.860115905600011</c:v>
                </c:pt>
                <c:pt idx="2842">
                  <c:v>56.8801159056</c:v>
                </c:pt>
                <c:pt idx="2843">
                  <c:v>56.900115905600003</c:v>
                </c:pt>
                <c:pt idx="2844">
                  <c:v>56.920115905600035</c:v>
                </c:pt>
                <c:pt idx="2845">
                  <c:v>56.940115905600003</c:v>
                </c:pt>
                <c:pt idx="2846">
                  <c:v>56.960115905600013</c:v>
                </c:pt>
                <c:pt idx="2847">
                  <c:v>56.980115905600002</c:v>
                </c:pt>
                <c:pt idx="2848">
                  <c:v>57.000115905600012</c:v>
                </c:pt>
                <c:pt idx="2849">
                  <c:v>57.020115905600029</c:v>
                </c:pt>
                <c:pt idx="2850">
                  <c:v>57.040115905600011</c:v>
                </c:pt>
                <c:pt idx="2851">
                  <c:v>57.060115905600028</c:v>
                </c:pt>
                <c:pt idx="2852">
                  <c:v>57.080115905600003</c:v>
                </c:pt>
                <c:pt idx="2853">
                  <c:v>57.100115905600013</c:v>
                </c:pt>
                <c:pt idx="2854">
                  <c:v>57.120115905600038</c:v>
                </c:pt>
                <c:pt idx="2855">
                  <c:v>57.140115905600013</c:v>
                </c:pt>
                <c:pt idx="2856">
                  <c:v>57.16011590560003</c:v>
                </c:pt>
                <c:pt idx="2857">
                  <c:v>57.180115905600012</c:v>
                </c:pt>
                <c:pt idx="2858">
                  <c:v>57.200115905600029</c:v>
                </c:pt>
                <c:pt idx="2859">
                  <c:v>57.220115905600046</c:v>
                </c:pt>
                <c:pt idx="2860">
                  <c:v>57.240115905600028</c:v>
                </c:pt>
                <c:pt idx="2861">
                  <c:v>57.260115905600038</c:v>
                </c:pt>
                <c:pt idx="2862">
                  <c:v>57.280115905600013</c:v>
                </c:pt>
                <c:pt idx="2863">
                  <c:v>57.300115905600002</c:v>
                </c:pt>
                <c:pt idx="2864">
                  <c:v>57.320115905600012</c:v>
                </c:pt>
                <c:pt idx="2865">
                  <c:v>57.340115905600001</c:v>
                </c:pt>
                <c:pt idx="2866">
                  <c:v>57.360115905600011</c:v>
                </c:pt>
                <c:pt idx="2867">
                  <c:v>57.3801159056</c:v>
                </c:pt>
                <c:pt idx="2868">
                  <c:v>57.400115905600003</c:v>
                </c:pt>
                <c:pt idx="2869">
                  <c:v>57.420115905600035</c:v>
                </c:pt>
                <c:pt idx="2870">
                  <c:v>57.440115905600003</c:v>
                </c:pt>
                <c:pt idx="2871">
                  <c:v>57.460115905600013</c:v>
                </c:pt>
                <c:pt idx="2872">
                  <c:v>57.480115905600002</c:v>
                </c:pt>
                <c:pt idx="2873">
                  <c:v>57.500115905600012</c:v>
                </c:pt>
                <c:pt idx="2874">
                  <c:v>57.520115905600029</c:v>
                </c:pt>
                <c:pt idx="2875">
                  <c:v>57.540115905600011</c:v>
                </c:pt>
                <c:pt idx="2876">
                  <c:v>57.560115905600028</c:v>
                </c:pt>
                <c:pt idx="2877">
                  <c:v>57.580115905600003</c:v>
                </c:pt>
                <c:pt idx="2878">
                  <c:v>57.600115905600013</c:v>
                </c:pt>
                <c:pt idx="2879">
                  <c:v>57.620115905600038</c:v>
                </c:pt>
                <c:pt idx="2880">
                  <c:v>57.640115905600013</c:v>
                </c:pt>
                <c:pt idx="2881">
                  <c:v>57.66011590560003</c:v>
                </c:pt>
                <c:pt idx="2882">
                  <c:v>57.680115905600012</c:v>
                </c:pt>
                <c:pt idx="2883">
                  <c:v>57.700115905600029</c:v>
                </c:pt>
                <c:pt idx="2884">
                  <c:v>57.720115905600046</c:v>
                </c:pt>
                <c:pt idx="2885">
                  <c:v>57.740115905600028</c:v>
                </c:pt>
                <c:pt idx="2886">
                  <c:v>57.760115905600038</c:v>
                </c:pt>
                <c:pt idx="2887">
                  <c:v>57.780115905600013</c:v>
                </c:pt>
                <c:pt idx="2888">
                  <c:v>57.800115905600002</c:v>
                </c:pt>
                <c:pt idx="2889">
                  <c:v>57.820115905600012</c:v>
                </c:pt>
                <c:pt idx="2890">
                  <c:v>57.840115905600001</c:v>
                </c:pt>
                <c:pt idx="2891">
                  <c:v>57.860115905600011</c:v>
                </c:pt>
                <c:pt idx="2892">
                  <c:v>57.8801159056</c:v>
                </c:pt>
                <c:pt idx="2893">
                  <c:v>57.900115905600003</c:v>
                </c:pt>
                <c:pt idx="2894">
                  <c:v>57.920115905600035</c:v>
                </c:pt>
                <c:pt idx="2895">
                  <c:v>57.940115905600003</c:v>
                </c:pt>
                <c:pt idx="2896">
                  <c:v>57.960115905600013</c:v>
                </c:pt>
                <c:pt idx="2897">
                  <c:v>57.980115905600002</c:v>
                </c:pt>
                <c:pt idx="2898">
                  <c:v>58.000115905600012</c:v>
                </c:pt>
                <c:pt idx="2899">
                  <c:v>58.020115905600029</c:v>
                </c:pt>
                <c:pt idx="2900">
                  <c:v>58.040115905600011</c:v>
                </c:pt>
                <c:pt idx="2901">
                  <c:v>58.060115905600028</c:v>
                </c:pt>
                <c:pt idx="2902">
                  <c:v>58.080115905600003</c:v>
                </c:pt>
                <c:pt idx="2903">
                  <c:v>58.100115905600013</c:v>
                </c:pt>
                <c:pt idx="2904">
                  <c:v>58.120115905600038</c:v>
                </c:pt>
                <c:pt idx="2905">
                  <c:v>58.140115905600013</c:v>
                </c:pt>
                <c:pt idx="2906">
                  <c:v>58.16011590560003</c:v>
                </c:pt>
                <c:pt idx="2907">
                  <c:v>58.180115905600012</c:v>
                </c:pt>
                <c:pt idx="2908">
                  <c:v>58.200115905600029</c:v>
                </c:pt>
                <c:pt idx="2909">
                  <c:v>58.220115905600046</c:v>
                </c:pt>
                <c:pt idx="2910">
                  <c:v>58.240115905600028</c:v>
                </c:pt>
                <c:pt idx="2911">
                  <c:v>58.260115905600038</c:v>
                </c:pt>
                <c:pt idx="2912">
                  <c:v>58.280115905600013</c:v>
                </c:pt>
                <c:pt idx="2913">
                  <c:v>58.300115905600002</c:v>
                </c:pt>
                <c:pt idx="2914">
                  <c:v>58.320115905600012</c:v>
                </c:pt>
                <c:pt idx="2915">
                  <c:v>58.340115905600001</c:v>
                </c:pt>
                <c:pt idx="2916">
                  <c:v>58.360115905600011</c:v>
                </c:pt>
                <c:pt idx="2917">
                  <c:v>58.3801159056</c:v>
                </c:pt>
                <c:pt idx="2918">
                  <c:v>58.400115905600003</c:v>
                </c:pt>
                <c:pt idx="2919">
                  <c:v>58.420115905600035</c:v>
                </c:pt>
                <c:pt idx="2920">
                  <c:v>58.440115905600003</c:v>
                </c:pt>
                <c:pt idx="2921">
                  <c:v>58.460115905600013</c:v>
                </c:pt>
                <c:pt idx="2922">
                  <c:v>58.480115905600002</c:v>
                </c:pt>
                <c:pt idx="2923">
                  <c:v>58.500115905600012</c:v>
                </c:pt>
                <c:pt idx="2924">
                  <c:v>58.520115905600029</c:v>
                </c:pt>
                <c:pt idx="2925">
                  <c:v>58.540115905600011</c:v>
                </c:pt>
                <c:pt idx="2926">
                  <c:v>58.560115905600028</c:v>
                </c:pt>
                <c:pt idx="2927">
                  <c:v>58.580115905600003</c:v>
                </c:pt>
                <c:pt idx="2928">
                  <c:v>58.600115905600013</c:v>
                </c:pt>
                <c:pt idx="2929">
                  <c:v>58.620115905600038</c:v>
                </c:pt>
                <c:pt idx="2930">
                  <c:v>58.640115905600013</c:v>
                </c:pt>
                <c:pt idx="2931">
                  <c:v>58.66011590560003</c:v>
                </c:pt>
                <c:pt idx="2932">
                  <c:v>58.680115905600012</c:v>
                </c:pt>
                <c:pt idx="2933">
                  <c:v>58.700115905600029</c:v>
                </c:pt>
                <c:pt idx="2934">
                  <c:v>58.720115905600046</c:v>
                </c:pt>
                <c:pt idx="2935">
                  <c:v>58.740115905600028</c:v>
                </c:pt>
                <c:pt idx="2936">
                  <c:v>58.760115905600038</c:v>
                </c:pt>
                <c:pt idx="2937">
                  <c:v>58.780115905600013</c:v>
                </c:pt>
                <c:pt idx="2938">
                  <c:v>58.800115905600002</c:v>
                </c:pt>
                <c:pt idx="2939">
                  <c:v>58.820115905600012</c:v>
                </c:pt>
                <c:pt idx="2940">
                  <c:v>58.840115905600001</c:v>
                </c:pt>
                <c:pt idx="2941">
                  <c:v>58.860115905600011</c:v>
                </c:pt>
                <c:pt idx="2942">
                  <c:v>58.8801159056</c:v>
                </c:pt>
                <c:pt idx="2943">
                  <c:v>58.900115905600003</c:v>
                </c:pt>
                <c:pt idx="2944">
                  <c:v>58.920115905600035</c:v>
                </c:pt>
                <c:pt idx="2945">
                  <c:v>58.940115905600003</c:v>
                </c:pt>
                <c:pt idx="2946">
                  <c:v>58.960115905600013</c:v>
                </c:pt>
                <c:pt idx="2947">
                  <c:v>58.980115905600002</c:v>
                </c:pt>
                <c:pt idx="2948">
                  <c:v>59.000115905600012</c:v>
                </c:pt>
                <c:pt idx="2949">
                  <c:v>59.020115905600029</c:v>
                </c:pt>
                <c:pt idx="2950">
                  <c:v>59.040115905600011</c:v>
                </c:pt>
                <c:pt idx="2951">
                  <c:v>59.060115905600028</c:v>
                </c:pt>
                <c:pt idx="2952">
                  <c:v>59.080115905600003</c:v>
                </c:pt>
                <c:pt idx="2953">
                  <c:v>59.100115905600013</c:v>
                </c:pt>
                <c:pt idx="2954">
                  <c:v>59.120115905600038</c:v>
                </c:pt>
                <c:pt idx="2955">
                  <c:v>59.140115905600013</c:v>
                </c:pt>
                <c:pt idx="2956">
                  <c:v>59.16011590560003</c:v>
                </c:pt>
                <c:pt idx="2957">
                  <c:v>59.180115905600012</c:v>
                </c:pt>
                <c:pt idx="2958">
                  <c:v>59.200115905600029</c:v>
                </c:pt>
                <c:pt idx="2959">
                  <c:v>59.220115905600046</c:v>
                </c:pt>
                <c:pt idx="2960">
                  <c:v>59.240115905600028</c:v>
                </c:pt>
                <c:pt idx="2961">
                  <c:v>59.260115905600038</c:v>
                </c:pt>
                <c:pt idx="2962">
                  <c:v>59.280115905600013</c:v>
                </c:pt>
                <c:pt idx="2963">
                  <c:v>59.300115905600002</c:v>
                </c:pt>
                <c:pt idx="2964">
                  <c:v>59.320115905600012</c:v>
                </c:pt>
                <c:pt idx="2965">
                  <c:v>59.340115905600001</c:v>
                </c:pt>
                <c:pt idx="2966">
                  <c:v>59.360115905600011</c:v>
                </c:pt>
                <c:pt idx="2967">
                  <c:v>59.3801159056</c:v>
                </c:pt>
                <c:pt idx="2968">
                  <c:v>59.400115905600003</c:v>
                </c:pt>
                <c:pt idx="2969">
                  <c:v>59.420115905600035</c:v>
                </c:pt>
                <c:pt idx="2970">
                  <c:v>59.440115905600003</c:v>
                </c:pt>
                <c:pt idx="2971">
                  <c:v>59.460115905600013</c:v>
                </c:pt>
                <c:pt idx="2972">
                  <c:v>59.480115905600002</c:v>
                </c:pt>
                <c:pt idx="2973">
                  <c:v>59.500115905600012</c:v>
                </c:pt>
                <c:pt idx="2974">
                  <c:v>59.520115905600029</c:v>
                </c:pt>
                <c:pt idx="2975">
                  <c:v>59.540115905600011</c:v>
                </c:pt>
                <c:pt idx="2976">
                  <c:v>59.560115905600028</c:v>
                </c:pt>
                <c:pt idx="2977">
                  <c:v>59.580115905600003</c:v>
                </c:pt>
                <c:pt idx="2978">
                  <c:v>59.600115905600013</c:v>
                </c:pt>
                <c:pt idx="2979">
                  <c:v>59.620115905600038</c:v>
                </c:pt>
                <c:pt idx="2980">
                  <c:v>59.640115905600013</c:v>
                </c:pt>
                <c:pt idx="2981">
                  <c:v>59.66011590560003</c:v>
                </c:pt>
                <c:pt idx="2982">
                  <c:v>59.680115905600012</c:v>
                </c:pt>
                <c:pt idx="2983">
                  <c:v>59.700115905600029</c:v>
                </c:pt>
                <c:pt idx="2984">
                  <c:v>59.720115905600046</c:v>
                </c:pt>
                <c:pt idx="2985">
                  <c:v>59.740115905600028</c:v>
                </c:pt>
                <c:pt idx="2986">
                  <c:v>59.760115905600038</c:v>
                </c:pt>
                <c:pt idx="2987">
                  <c:v>59.780115905600013</c:v>
                </c:pt>
                <c:pt idx="2988">
                  <c:v>59.800115905600002</c:v>
                </c:pt>
                <c:pt idx="2989">
                  <c:v>59.820115905600012</c:v>
                </c:pt>
                <c:pt idx="2990">
                  <c:v>59.840115905600001</c:v>
                </c:pt>
                <c:pt idx="2991">
                  <c:v>59.860115905600011</c:v>
                </c:pt>
                <c:pt idx="2992">
                  <c:v>59.8801159056</c:v>
                </c:pt>
                <c:pt idx="2993">
                  <c:v>59.900115905600003</c:v>
                </c:pt>
                <c:pt idx="2994">
                  <c:v>59.920115905600035</c:v>
                </c:pt>
                <c:pt idx="2995">
                  <c:v>59.940115905600003</c:v>
                </c:pt>
                <c:pt idx="2996">
                  <c:v>59.960115905600013</c:v>
                </c:pt>
                <c:pt idx="2997">
                  <c:v>59.980115905600002</c:v>
                </c:pt>
                <c:pt idx="2998">
                  <c:v>60.000115905600012</c:v>
                </c:pt>
                <c:pt idx="2999">
                  <c:v>60.020115905600029</c:v>
                </c:pt>
                <c:pt idx="3000">
                  <c:v>60.040115905600011</c:v>
                </c:pt>
                <c:pt idx="3001">
                  <c:v>60.060115905600028</c:v>
                </c:pt>
                <c:pt idx="3002">
                  <c:v>60.080115905600003</c:v>
                </c:pt>
                <c:pt idx="3003">
                  <c:v>60.100115905600013</c:v>
                </c:pt>
                <c:pt idx="3004">
                  <c:v>60.120115905600038</c:v>
                </c:pt>
                <c:pt idx="3005">
                  <c:v>60.140115905600013</c:v>
                </c:pt>
                <c:pt idx="3006">
                  <c:v>60.16011590560003</c:v>
                </c:pt>
                <c:pt idx="3007">
                  <c:v>60.180115905600012</c:v>
                </c:pt>
                <c:pt idx="3008">
                  <c:v>60.200115905600029</c:v>
                </c:pt>
                <c:pt idx="3009">
                  <c:v>60.220115905600046</c:v>
                </c:pt>
                <c:pt idx="3010">
                  <c:v>60.240115905600028</c:v>
                </c:pt>
                <c:pt idx="3011">
                  <c:v>60.260115905600038</c:v>
                </c:pt>
                <c:pt idx="3012">
                  <c:v>60.280115905600013</c:v>
                </c:pt>
                <c:pt idx="3013">
                  <c:v>60.300115905600002</c:v>
                </c:pt>
                <c:pt idx="3014">
                  <c:v>60.320115905600012</c:v>
                </c:pt>
                <c:pt idx="3015">
                  <c:v>60.340115905600001</c:v>
                </c:pt>
                <c:pt idx="3016">
                  <c:v>60.360115905600011</c:v>
                </c:pt>
                <c:pt idx="3017">
                  <c:v>60.3801159056</c:v>
                </c:pt>
                <c:pt idx="3018">
                  <c:v>60.400115905600003</c:v>
                </c:pt>
                <c:pt idx="3019">
                  <c:v>60.420115905600035</c:v>
                </c:pt>
                <c:pt idx="3020">
                  <c:v>60.440115905600003</c:v>
                </c:pt>
                <c:pt idx="3021">
                  <c:v>60.460115905600013</c:v>
                </c:pt>
                <c:pt idx="3022">
                  <c:v>60.480115905600002</c:v>
                </c:pt>
                <c:pt idx="3023">
                  <c:v>60.500115905600012</c:v>
                </c:pt>
                <c:pt idx="3024">
                  <c:v>60.520115905600029</c:v>
                </c:pt>
                <c:pt idx="3025">
                  <c:v>60.540115905600011</c:v>
                </c:pt>
                <c:pt idx="3026">
                  <c:v>60.560115905600028</c:v>
                </c:pt>
                <c:pt idx="3027">
                  <c:v>60.580115905600003</c:v>
                </c:pt>
                <c:pt idx="3028">
                  <c:v>60.600115905600013</c:v>
                </c:pt>
                <c:pt idx="3029">
                  <c:v>60.620115905600038</c:v>
                </c:pt>
                <c:pt idx="3030">
                  <c:v>60.640115905600013</c:v>
                </c:pt>
                <c:pt idx="3031">
                  <c:v>60.66011590560003</c:v>
                </c:pt>
                <c:pt idx="3032">
                  <c:v>60.680115905600012</c:v>
                </c:pt>
                <c:pt idx="3033">
                  <c:v>60.700115905600029</c:v>
                </c:pt>
                <c:pt idx="3034">
                  <c:v>60.720115905600046</c:v>
                </c:pt>
                <c:pt idx="3035">
                  <c:v>60.740115905600028</c:v>
                </c:pt>
                <c:pt idx="3036">
                  <c:v>60.760115905600038</c:v>
                </c:pt>
                <c:pt idx="3037">
                  <c:v>60.780115905600013</c:v>
                </c:pt>
                <c:pt idx="3038">
                  <c:v>60.800115905600002</c:v>
                </c:pt>
                <c:pt idx="3039">
                  <c:v>60.820115905600012</c:v>
                </c:pt>
                <c:pt idx="3040">
                  <c:v>60.840115905600001</c:v>
                </c:pt>
                <c:pt idx="3041">
                  <c:v>60.860115905600011</c:v>
                </c:pt>
                <c:pt idx="3042">
                  <c:v>60.8801159056</c:v>
                </c:pt>
                <c:pt idx="3043">
                  <c:v>60.900115905600003</c:v>
                </c:pt>
                <c:pt idx="3044">
                  <c:v>60.920115905600035</c:v>
                </c:pt>
                <c:pt idx="3045">
                  <c:v>60.940115905600003</c:v>
                </c:pt>
                <c:pt idx="3046">
                  <c:v>60.960115905600013</c:v>
                </c:pt>
                <c:pt idx="3047">
                  <c:v>60.980115905600002</c:v>
                </c:pt>
                <c:pt idx="3048">
                  <c:v>61.000115905600012</c:v>
                </c:pt>
                <c:pt idx="3049">
                  <c:v>61.020115905600029</c:v>
                </c:pt>
                <c:pt idx="3050">
                  <c:v>61.040115905600011</c:v>
                </c:pt>
                <c:pt idx="3051">
                  <c:v>61.060115905600028</c:v>
                </c:pt>
                <c:pt idx="3052">
                  <c:v>61.080115905600003</c:v>
                </c:pt>
                <c:pt idx="3053">
                  <c:v>61.100115905600013</c:v>
                </c:pt>
                <c:pt idx="3054">
                  <c:v>61.120115905600038</c:v>
                </c:pt>
                <c:pt idx="3055">
                  <c:v>61.140115905600013</c:v>
                </c:pt>
                <c:pt idx="3056">
                  <c:v>61.16011590560003</c:v>
                </c:pt>
                <c:pt idx="3057">
                  <c:v>61.180115905600012</c:v>
                </c:pt>
                <c:pt idx="3058">
                  <c:v>61.200115905600029</c:v>
                </c:pt>
                <c:pt idx="3059">
                  <c:v>61.220115905600046</c:v>
                </c:pt>
                <c:pt idx="3060">
                  <c:v>61.240115905600028</c:v>
                </c:pt>
                <c:pt idx="3061">
                  <c:v>61.260115905600038</c:v>
                </c:pt>
                <c:pt idx="3062">
                  <c:v>61.280115905600013</c:v>
                </c:pt>
                <c:pt idx="3063">
                  <c:v>61.300115905600002</c:v>
                </c:pt>
                <c:pt idx="3064">
                  <c:v>61.320115905600012</c:v>
                </c:pt>
                <c:pt idx="3065">
                  <c:v>61.340115905600001</c:v>
                </c:pt>
                <c:pt idx="3066">
                  <c:v>61.360115905600011</c:v>
                </c:pt>
                <c:pt idx="3067">
                  <c:v>61.3801159056</c:v>
                </c:pt>
                <c:pt idx="3068">
                  <c:v>61.400115905600003</c:v>
                </c:pt>
                <c:pt idx="3069">
                  <c:v>61.420115905600035</c:v>
                </c:pt>
                <c:pt idx="3070">
                  <c:v>61.440115905600003</c:v>
                </c:pt>
                <c:pt idx="3071">
                  <c:v>61.460115905600013</c:v>
                </c:pt>
                <c:pt idx="3072">
                  <c:v>61.480115905600002</c:v>
                </c:pt>
                <c:pt idx="3073">
                  <c:v>61.500115905600012</c:v>
                </c:pt>
                <c:pt idx="3074">
                  <c:v>61.520115905600029</c:v>
                </c:pt>
                <c:pt idx="3075">
                  <c:v>61.540115905600011</c:v>
                </c:pt>
                <c:pt idx="3076">
                  <c:v>61.560115905600028</c:v>
                </c:pt>
                <c:pt idx="3077">
                  <c:v>61.580115905600003</c:v>
                </c:pt>
                <c:pt idx="3078">
                  <c:v>61.600115905600013</c:v>
                </c:pt>
                <c:pt idx="3079">
                  <c:v>61.620115905600038</c:v>
                </c:pt>
                <c:pt idx="3080">
                  <c:v>61.640115905600013</c:v>
                </c:pt>
                <c:pt idx="3081">
                  <c:v>61.66011590560003</c:v>
                </c:pt>
                <c:pt idx="3082">
                  <c:v>61.680115905600012</c:v>
                </c:pt>
                <c:pt idx="3083">
                  <c:v>61.700115905600029</c:v>
                </c:pt>
                <c:pt idx="3084">
                  <c:v>61.720115905600046</c:v>
                </c:pt>
                <c:pt idx="3085">
                  <c:v>61.740115905600028</c:v>
                </c:pt>
                <c:pt idx="3086">
                  <c:v>61.760115905600038</c:v>
                </c:pt>
                <c:pt idx="3087">
                  <c:v>61.780115905600013</c:v>
                </c:pt>
                <c:pt idx="3088">
                  <c:v>61.800115905600002</c:v>
                </c:pt>
                <c:pt idx="3089">
                  <c:v>61.820115905600012</c:v>
                </c:pt>
                <c:pt idx="3090">
                  <c:v>61.840115905600001</c:v>
                </c:pt>
                <c:pt idx="3091">
                  <c:v>61.860115905600011</c:v>
                </c:pt>
                <c:pt idx="3092">
                  <c:v>61.8801159056</c:v>
                </c:pt>
                <c:pt idx="3093">
                  <c:v>61.900115905600003</c:v>
                </c:pt>
                <c:pt idx="3094">
                  <c:v>61.920115905600035</c:v>
                </c:pt>
                <c:pt idx="3095">
                  <c:v>61.940115905600003</c:v>
                </c:pt>
                <c:pt idx="3096">
                  <c:v>61.960115905600013</c:v>
                </c:pt>
                <c:pt idx="3097">
                  <c:v>61.980115905600002</c:v>
                </c:pt>
                <c:pt idx="3098">
                  <c:v>62.000115905600012</c:v>
                </c:pt>
                <c:pt idx="3099">
                  <c:v>62.020115905600029</c:v>
                </c:pt>
                <c:pt idx="3100">
                  <c:v>62.040115905600011</c:v>
                </c:pt>
                <c:pt idx="3101">
                  <c:v>62.060115905600028</c:v>
                </c:pt>
                <c:pt idx="3102">
                  <c:v>62.080115905600003</c:v>
                </c:pt>
                <c:pt idx="3103">
                  <c:v>62.100115905600013</c:v>
                </c:pt>
                <c:pt idx="3104">
                  <c:v>62.120115905600038</c:v>
                </c:pt>
                <c:pt idx="3105">
                  <c:v>62.140115905600013</c:v>
                </c:pt>
                <c:pt idx="3106">
                  <c:v>62.16011590560003</c:v>
                </c:pt>
                <c:pt idx="3107">
                  <c:v>62.180115905600012</c:v>
                </c:pt>
                <c:pt idx="3108">
                  <c:v>62.200115905600029</c:v>
                </c:pt>
                <c:pt idx="3109">
                  <c:v>62.220115905600046</c:v>
                </c:pt>
                <c:pt idx="3110">
                  <c:v>62.240115905600028</c:v>
                </c:pt>
                <c:pt idx="3111">
                  <c:v>62.260115905600038</c:v>
                </c:pt>
                <c:pt idx="3112">
                  <c:v>62.280115905600013</c:v>
                </c:pt>
                <c:pt idx="3113">
                  <c:v>62.300115905600002</c:v>
                </c:pt>
                <c:pt idx="3114">
                  <c:v>62.320115905600012</c:v>
                </c:pt>
                <c:pt idx="3115">
                  <c:v>62.340115905600001</c:v>
                </c:pt>
                <c:pt idx="3116">
                  <c:v>62.360115905600011</c:v>
                </c:pt>
                <c:pt idx="3117">
                  <c:v>62.3801159056</c:v>
                </c:pt>
                <c:pt idx="3118">
                  <c:v>62.400115905600003</c:v>
                </c:pt>
                <c:pt idx="3119">
                  <c:v>62.420115905600035</c:v>
                </c:pt>
                <c:pt idx="3120">
                  <c:v>62.440115905600003</c:v>
                </c:pt>
                <c:pt idx="3121">
                  <c:v>62.460115905600013</c:v>
                </c:pt>
                <c:pt idx="3122">
                  <c:v>62.480115905600002</c:v>
                </c:pt>
                <c:pt idx="3123">
                  <c:v>62.500115905600012</c:v>
                </c:pt>
                <c:pt idx="3124">
                  <c:v>62.520115905600029</c:v>
                </c:pt>
                <c:pt idx="3125">
                  <c:v>62.540115905600011</c:v>
                </c:pt>
                <c:pt idx="3126">
                  <c:v>62.560115905600028</c:v>
                </c:pt>
                <c:pt idx="3127">
                  <c:v>62.580115905600003</c:v>
                </c:pt>
                <c:pt idx="3128">
                  <c:v>62.600115905600013</c:v>
                </c:pt>
                <c:pt idx="3129">
                  <c:v>62.620115905600038</c:v>
                </c:pt>
                <c:pt idx="3130">
                  <c:v>62.640115905600013</c:v>
                </c:pt>
                <c:pt idx="3131">
                  <c:v>62.66011590560003</c:v>
                </c:pt>
                <c:pt idx="3132">
                  <c:v>62.680115905600012</c:v>
                </c:pt>
                <c:pt idx="3133">
                  <c:v>62.700115905600029</c:v>
                </c:pt>
                <c:pt idx="3134">
                  <c:v>62.720115905600046</c:v>
                </c:pt>
                <c:pt idx="3135">
                  <c:v>62.740115905600028</c:v>
                </c:pt>
                <c:pt idx="3136">
                  <c:v>62.760115905600038</c:v>
                </c:pt>
                <c:pt idx="3137">
                  <c:v>62.780115905600013</c:v>
                </c:pt>
                <c:pt idx="3138">
                  <c:v>62.800115905600002</c:v>
                </c:pt>
                <c:pt idx="3139">
                  <c:v>62.820115905600012</c:v>
                </c:pt>
                <c:pt idx="3140">
                  <c:v>62.840115905600001</c:v>
                </c:pt>
                <c:pt idx="3141">
                  <c:v>62.860115905600011</c:v>
                </c:pt>
                <c:pt idx="3142">
                  <c:v>62.8801159056</c:v>
                </c:pt>
                <c:pt idx="3143">
                  <c:v>62.900115905600003</c:v>
                </c:pt>
                <c:pt idx="3144">
                  <c:v>62.920115905600035</c:v>
                </c:pt>
                <c:pt idx="3145">
                  <c:v>62.940115905600003</c:v>
                </c:pt>
                <c:pt idx="3146">
                  <c:v>62.960115905600013</c:v>
                </c:pt>
                <c:pt idx="3147">
                  <c:v>62.980115905600002</c:v>
                </c:pt>
                <c:pt idx="3148">
                  <c:v>63.000115905600012</c:v>
                </c:pt>
                <c:pt idx="3149">
                  <c:v>63.020115905600029</c:v>
                </c:pt>
                <c:pt idx="3150">
                  <c:v>63.040115905600011</c:v>
                </c:pt>
                <c:pt idx="3151">
                  <c:v>63.060115905600028</c:v>
                </c:pt>
                <c:pt idx="3152">
                  <c:v>63.080115905600003</c:v>
                </c:pt>
                <c:pt idx="3153">
                  <c:v>63.100115905600013</c:v>
                </c:pt>
                <c:pt idx="3154">
                  <c:v>63.120115905600038</c:v>
                </c:pt>
                <c:pt idx="3155">
                  <c:v>63.140115905600013</c:v>
                </c:pt>
                <c:pt idx="3156">
                  <c:v>63.16011590560003</c:v>
                </c:pt>
                <c:pt idx="3157">
                  <c:v>63.180115905600012</c:v>
                </c:pt>
                <c:pt idx="3158">
                  <c:v>63.200115905600029</c:v>
                </c:pt>
                <c:pt idx="3159">
                  <c:v>63.220115905600046</c:v>
                </c:pt>
                <c:pt idx="3160">
                  <c:v>63.240115905600028</c:v>
                </c:pt>
                <c:pt idx="3161">
                  <c:v>63.260115905600038</c:v>
                </c:pt>
                <c:pt idx="3162">
                  <c:v>63.280115905600013</c:v>
                </c:pt>
                <c:pt idx="3163">
                  <c:v>63.300115905600002</c:v>
                </c:pt>
                <c:pt idx="3164">
                  <c:v>63.320115905600012</c:v>
                </c:pt>
                <c:pt idx="3165">
                  <c:v>63.340115905600001</c:v>
                </c:pt>
                <c:pt idx="3166">
                  <c:v>63.360115905600011</c:v>
                </c:pt>
                <c:pt idx="3167">
                  <c:v>63.3801159056</c:v>
                </c:pt>
                <c:pt idx="3168">
                  <c:v>63.400115905600003</c:v>
                </c:pt>
                <c:pt idx="3169">
                  <c:v>63.420115905600035</c:v>
                </c:pt>
                <c:pt idx="3170">
                  <c:v>63.440115905600003</c:v>
                </c:pt>
                <c:pt idx="3171">
                  <c:v>63.460115905600013</c:v>
                </c:pt>
                <c:pt idx="3172">
                  <c:v>63.480115905600002</c:v>
                </c:pt>
                <c:pt idx="3173">
                  <c:v>63.500115905600012</c:v>
                </c:pt>
                <c:pt idx="3174">
                  <c:v>63.520115905600029</c:v>
                </c:pt>
                <c:pt idx="3175">
                  <c:v>63.540115905600011</c:v>
                </c:pt>
                <c:pt idx="3176">
                  <c:v>63.560115905600028</c:v>
                </c:pt>
                <c:pt idx="3177">
                  <c:v>63.580115905600003</c:v>
                </c:pt>
                <c:pt idx="3178">
                  <c:v>63.600115905600013</c:v>
                </c:pt>
                <c:pt idx="3179">
                  <c:v>63.620115905600038</c:v>
                </c:pt>
                <c:pt idx="3180">
                  <c:v>63.640115905600013</c:v>
                </c:pt>
                <c:pt idx="3181">
                  <c:v>63.66011590560003</c:v>
                </c:pt>
                <c:pt idx="3182">
                  <c:v>63.680115905600012</c:v>
                </c:pt>
                <c:pt idx="3183">
                  <c:v>63.700115905600029</c:v>
                </c:pt>
                <c:pt idx="3184">
                  <c:v>63.720115905600046</c:v>
                </c:pt>
                <c:pt idx="3185">
                  <c:v>63.740115905600028</c:v>
                </c:pt>
                <c:pt idx="3186">
                  <c:v>63.760115905600038</c:v>
                </c:pt>
                <c:pt idx="3187">
                  <c:v>63.780115905600013</c:v>
                </c:pt>
                <c:pt idx="3188">
                  <c:v>63.800115905600002</c:v>
                </c:pt>
                <c:pt idx="3189">
                  <c:v>63.820115905600012</c:v>
                </c:pt>
                <c:pt idx="3190">
                  <c:v>63.840115905600001</c:v>
                </c:pt>
                <c:pt idx="3191">
                  <c:v>63.860115905600011</c:v>
                </c:pt>
                <c:pt idx="3192">
                  <c:v>63.8801159056</c:v>
                </c:pt>
                <c:pt idx="3193">
                  <c:v>63.900115905600003</c:v>
                </c:pt>
                <c:pt idx="3194">
                  <c:v>63.920115905600035</c:v>
                </c:pt>
                <c:pt idx="3195">
                  <c:v>63.940115905600003</c:v>
                </c:pt>
                <c:pt idx="3196">
                  <c:v>63.960115905600013</c:v>
                </c:pt>
                <c:pt idx="3197">
                  <c:v>63.980115905600002</c:v>
                </c:pt>
                <c:pt idx="3198">
                  <c:v>64.000115905599998</c:v>
                </c:pt>
                <c:pt idx="3199">
                  <c:v>64.02011590559998</c:v>
                </c:pt>
                <c:pt idx="3200">
                  <c:v>64.040115905600075</c:v>
                </c:pt>
                <c:pt idx="3201">
                  <c:v>64.060115905600057</c:v>
                </c:pt>
                <c:pt idx="3202">
                  <c:v>64.080115905599982</c:v>
                </c:pt>
                <c:pt idx="3203">
                  <c:v>64.100115905600006</c:v>
                </c:pt>
                <c:pt idx="3204">
                  <c:v>64.120115905600002</c:v>
                </c:pt>
                <c:pt idx="3205">
                  <c:v>64.140115905599998</c:v>
                </c:pt>
                <c:pt idx="3206">
                  <c:v>64.16011590559998</c:v>
                </c:pt>
                <c:pt idx="3207">
                  <c:v>64.180115905600005</c:v>
                </c:pt>
                <c:pt idx="3208">
                  <c:v>64.200115905600057</c:v>
                </c:pt>
                <c:pt idx="3209">
                  <c:v>64.220115905599982</c:v>
                </c:pt>
                <c:pt idx="3210">
                  <c:v>64.240115905600078</c:v>
                </c:pt>
                <c:pt idx="3211">
                  <c:v>64.26011590560006</c:v>
                </c:pt>
                <c:pt idx="3212">
                  <c:v>64.280115905599999</c:v>
                </c:pt>
                <c:pt idx="3213">
                  <c:v>64.300115905599981</c:v>
                </c:pt>
                <c:pt idx="3214">
                  <c:v>64.320115905600005</c:v>
                </c:pt>
                <c:pt idx="3215">
                  <c:v>64.340115905600058</c:v>
                </c:pt>
                <c:pt idx="3216">
                  <c:v>64.360115905599983</c:v>
                </c:pt>
                <c:pt idx="3217">
                  <c:v>64.380115905599979</c:v>
                </c:pt>
                <c:pt idx="3218">
                  <c:v>64.400115905600074</c:v>
                </c:pt>
                <c:pt idx="3219">
                  <c:v>64.420115905599999</c:v>
                </c:pt>
                <c:pt idx="3220">
                  <c:v>64.440115905599995</c:v>
                </c:pt>
                <c:pt idx="3221">
                  <c:v>64.460115905600077</c:v>
                </c:pt>
                <c:pt idx="3222">
                  <c:v>64.480115905600059</c:v>
                </c:pt>
                <c:pt idx="3223">
                  <c:v>64.500115905599998</c:v>
                </c:pt>
                <c:pt idx="3224">
                  <c:v>64.52011590559998</c:v>
                </c:pt>
                <c:pt idx="3225">
                  <c:v>64.540115905600075</c:v>
                </c:pt>
                <c:pt idx="3226">
                  <c:v>64.560115905600057</c:v>
                </c:pt>
                <c:pt idx="3227">
                  <c:v>64.580115905599982</c:v>
                </c:pt>
                <c:pt idx="3228">
                  <c:v>64.600115905600006</c:v>
                </c:pt>
                <c:pt idx="3229">
                  <c:v>64.620115905600002</c:v>
                </c:pt>
                <c:pt idx="3230">
                  <c:v>64.640115905599998</c:v>
                </c:pt>
                <c:pt idx="3231">
                  <c:v>64.66011590559998</c:v>
                </c:pt>
                <c:pt idx="3232">
                  <c:v>64.680115905600005</c:v>
                </c:pt>
                <c:pt idx="3233">
                  <c:v>64.700115905600057</c:v>
                </c:pt>
                <c:pt idx="3234">
                  <c:v>64.720115905599982</c:v>
                </c:pt>
                <c:pt idx="3235">
                  <c:v>64.740115905600078</c:v>
                </c:pt>
                <c:pt idx="3236">
                  <c:v>64.76011590560006</c:v>
                </c:pt>
                <c:pt idx="3237">
                  <c:v>64.780115905599999</c:v>
                </c:pt>
                <c:pt idx="3238">
                  <c:v>64.800115905599981</c:v>
                </c:pt>
                <c:pt idx="3239">
                  <c:v>64.820115905600005</c:v>
                </c:pt>
                <c:pt idx="3240">
                  <c:v>64.840115905600058</c:v>
                </c:pt>
                <c:pt idx="3241">
                  <c:v>64.860115905599983</c:v>
                </c:pt>
                <c:pt idx="3242">
                  <c:v>64.880115905599979</c:v>
                </c:pt>
                <c:pt idx="3243">
                  <c:v>64.900115905600074</c:v>
                </c:pt>
                <c:pt idx="3244">
                  <c:v>64.920115905599999</c:v>
                </c:pt>
                <c:pt idx="3245">
                  <c:v>64.940115905599995</c:v>
                </c:pt>
                <c:pt idx="3246">
                  <c:v>64.960115905600077</c:v>
                </c:pt>
                <c:pt idx="3247">
                  <c:v>64.980115905600059</c:v>
                </c:pt>
                <c:pt idx="3248">
                  <c:v>65.000115905599998</c:v>
                </c:pt>
                <c:pt idx="3249">
                  <c:v>65.02011590559998</c:v>
                </c:pt>
                <c:pt idx="3250">
                  <c:v>65.040115905600075</c:v>
                </c:pt>
                <c:pt idx="3251">
                  <c:v>65.060115905600057</c:v>
                </c:pt>
                <c:pt idx="3252">
                  <c:v>65.080115905599982</c:v>
                </c:pt>
                <c:pt idx="3253">
                  <c:v>65.100115905600006</c:v>
                </c:pt>
                <c:pt idx="3254">
                  <c:v>65.120115905600002</c:v>
                </c:pt>
                <c:pt idx="3255">
                  <c:v>65.140115905599998</c:v>
                </c:pt>
                <c:pt idx="3256">
                  <c:v>65.16011590559998</c:v>
                </c:pt>
                <c:pt idx="3257">
                  <c:v>65.180115905600005</c:v>
                </c:pt>
                <c:pt idx="3258">
                  <c:v>65.200115905600057</c:v>
                </c:pt>
                <c:pt idx="3259">
                  <c:v>65.220115905599982</c:v>
                </c:pt>
                <c:pt idx="3260">
                  <c:v>65.240115905600078</c:v>
                </c:pt>
                <c:pt idx="3261">
                  <c:v>65.26011590560006</c:v>
                </c:pt>
                <c:pt idx="3262">
                  <c:v>65.280115905599999</c:v>
                </c:pt>
                <c:pt idx="3263">
                  <c:v>65.300115905599981</c:v>
                </c:pt>
                <c:pt idx="3264">
                  <c:v>65.320115905600005</c:v>
                </c:pt>
                <c:pt idx="3265">
                  <c:v>65.340115905600058</c:v>
                </c:pt>
                <c:pt idx="3266">
                  <c:v>65.360115905599983</c:v>
                </c:pt>
                <c:pt idx="3267">
                  <c:v>65.380115905599979</c:v>
                </c:pt>
                <c:pt idx="3268">
                  <c:v>65.400115905600074</c:v>
                </c:pt>
                <c:pt idx="3269">
                  <c:v>65.420115905599999</c:v>
                </c:pt>
                <c:pt idx="3270">
                  <c:v>65.440115905599995</c:v>
                </c:pt>
                <c:pt idx="3271">
                  <c:v>65.460115905600077</c:v>
                </c:pt>
                <c:pt idx="3272">
                  <c:v>65.480115905600059</c:v>
                </c:pt>
                <c:pt idx="3273">
                  <c:v>65.500115905599998</c:v>
                </c:pt>
                <c:pt idx="3274">
                  <c:v>65.52011590559998</c:v>
                </c:pt>
                <c:pt idx="3275">
                  <c:v>65.540115905600075</c:v>
                </c:pt>
                <c:pt idx="3276">
                  <c:v>65.560115905600057</c:v>
                </c:pt>
                <c:pt idx="3277">
                  <c:v>65.580115905599982</c:v>
                </c:pt>
                <c:pt idx="3278">
                  <c:v>65.600115905600006</c:v>
                </c:pt>
                <c:pt idx="3279">
                  <c:v>65.620115905600002</c:v>
                </c:pt>
                <c:pt idx="3280">
                  <c:v>65.640115905599998</c:v>
                </c:pt>
                <c:pt idx="3281">
                  <c:v>65.66011590559998</c:v>
                </c:pt>
                <c:pt idx="3282">
                  <c:v>65.680115905600005</c:v>
                </c:pt>
                <c:pt idx="3283">
                  <c:v>65.700115905600057</c:v>
                </c:pt>
                <c:pt idx="3284">
                  <c:v>65.720115905599982</c:v>
                </c:pt>
                <c:pt idx="3285">
                  <c:v>65.740115905600078</c:v>
                </c:pt>
                <c:pt idx="3286">
                  <c:v>65.76011590560006</c:v>
                </c:pt>
                <c:pt idx="3287">
                  <c:v>65.780115905599999</c:v>
                </c:pt>
                <c:pt idx="3288">
                  <c:v>65.800115905599981</c:v>
                </c:pt>
                <c:pt idx="3289">
                  <c:v>65.820115905600005</c:v>
                </c:pt>
                <c:pt idx="3290">
                  <c:v>65.840115905600058</c:v>
                </c:pt>
                <c:pt idx="3291">
                  <c:v>65.860115905599983</c:v>
                </c:pt>
                <c:pt idx="3292">
                  <c:v>65.880115905599979</c:v>
                </c:pt>
                <c:pt idx="3293">
                  <c:v>65.900115905600074</c:v>
                </c:pt>
                <c:pt idx="3294">
                  <c:v>65.920115905599999</c:v>
                </c:pt>
                <c:pt idx="3295">
                  <c:v>65.940115905599995</c:v>
                </c:pt>
                <c:pt idx="3296">
                  <c:v>65.960115905600077</c:v>
                </c:pt>
                <c:pt idx="3297">
                  <c:v>65.980115905600059</c:v>
                </c:pt>
                <c:pt idx="3298">
                  <c:v>66.000115905599998</c:v>
                </c:pt>
                <c:pt idx="3299">
                  <c:v>66.02011590559998</c:v>
                </c:pt>
                <c:pt idx="3300">
                  <c:v>66.040115905600075</c:v>
                </c:pt>
                <c:pt idx="3301">
                  <c:v>66.060115905600057</c:v>
                </c:pt>
                <c:pt idx="3302">
                  <c:v>66.080115905599982</c:v>
                </c:pt>
                <c:pt idx="3303">
                  <c:v>66.100115905600006</c:v>
                </c:pt>
                <c:pt idx="3304">
                  <c:v>66.120115905600002</c:v>
                </c:pt>
                <c:pt idx="3305">
                  <c:v>66.140115905599998</c:v>
                </c:pt>
                <c:pt idx="3306">
                  <c:v>66.16011590559998</c:v>
                </c:pt>
                <c:pt idx="3307">
                  <c:v>66.180115905600005</c:v>
                </c:pt>
                <c:pt idx="3308">
                  <c:v>66.200115905600057</c:v>
                </c:pt>
                <c:pt idx="3309">
                  <c:v>66.220115905599982</c:v>
                </c:pt>
                <c:pt idx="3310">
                  <c:v>66.240115905600078</c:v>
                </c:pt>
                <c:pt idx="3311">
                  <c:v>66.26011590560006</c:v>
                </c:pt>
                <c:pt idx="3312">
                  <c:v>66.280115905599999</c:v>
                </c:pt>
                <c:pt idx="3313">
                  <c:v>66.300115905599981</c:v>
                </c:pt>
                <c:pt idx="3314">
                  <c:v>66.320115905600005</c:v>
                </c:pt>
                <c:pt idx="3315">
                  <c:v>66.340115905600058</c:v>
                </c:pt>
                <c:pt idx="3316">
                  <c:v>66.360115905599983</c:v>
                </c:pt>
                <c:pt idx="3317">
                  <c:v>66.380115905599979</c:v>
                </c:pt>
                <c:pt idx="3318">
                  <c:v>66.400115905600074</c:v>
                </c:pt>
                <c:pt idx="3319">
                  <c:v>66.420115905599999</c:v>
                </c:pt>
                <c:pt idx="3320">
                  <c:v>66.440115905599995</c:v>
                </c:pt>
                <c:pt idx="3321">
                  <c:v>66.460115905600077</c:v>
                </c:pt>
                <c:pt idx="3322">
                  <c:v>66.480115905600059</c:v>
                </c:pt>
                <c:pt idx="3323">
                  <c:v>66.500115905599998</c:v>
                </c:pt>
                <c:pt idx="3324">
                  <c:v>66.52011590559998</c:v>
                </c:pt>
                <c:pt idx="3325">
                  <c:v>66.540115905600075</c:v>
                </c:pt>
                <c:pt idx="3326">
                  <c:v>66.560115905600057</c:v>
                </c:pt>
                <c:pt idx="3327">
                  <c:v>66.580115905599982</c:v>
                </c:pt>
                <c:pt idx="3328">
                  <c:v>66.600115905600006</c:v>
                </c:pt>
                <c:pt idx="3329">
                  <c:v>66.620115905600002</c:v>
                </c:pt>
                <c:pt idx="3330">
                  <c:v>66.640115905599998</c:v>
                </c:pt>
                <c:pt idx="3331">
                  <c:v>66.66011590559998</c:v>
                </c:pt>
                <c:pt idx="3332">
                  <c:v>66.680115905600005</c:v>
                </c:pt>
                <c:pt idx="3333">
                  <c:v>66.700115905600057</c:v>
                </c:pt>
                <c:pt idx="3334">
                  <c:v>66.720115905599982</c:v>
                </c:pt>
                <c:pt idx="3335">
                  <c:v>66.740115905600078</c:v>
                </c:pt>
                <c:pt idx="3336">
                  <c:v>66.76011590560006</c:v>
                </c:pt>
                <c:pt idx="3337">
                  <c:v>66.780115905599999</c:v>
                </c:pt>
                <c:pt idx="3338">
                  <c:v>66.800115905599981</c:v>
                </c:pt>
                <c:pt idx="3339">
                  <c:v>66.820115905600005</c:v>
                </c:pt>
                <c:pt idx="3340">
                  <c:v>66.840115905600058</c:v>
                </c:pt>
                <c:pt idx="3341">
                  <c:v>66.860115905599983</c:v>
                </c:pt>
                <c:pt idx="3342">
                  <c:v>66.880115905599979</c:v>
                </c:pt>
                <c:pt idx="3343">
                  <c:v>66.900115905600074</c:v>
                </c:pt>
                <c:pt idx="3344">
                  <c:v>66.920115905599999</c:v>
                </c:pt>
                <c:pt idx="3345">
                  <c:v>66.940115905599995</c:v>
                </c:pt>
                <c:pt idx="3346">
                  <c:v>66.960115905600077</c:v>
                </c:pt>
                <c:pt idx="3347">
                  <c:v>66.980115905600059</c:v>
                </c:pt>
                <c:pt idx="3348">
                  <c:v>67.000115905599998</c:v>
                </c:pt>
                <c:pt idx="3349">
                  <c:v>67.02011590559998</c:v>
                </c:pt>
                <c:pt idx="3350">
                  <c:v>67.040115905600075</c:v>
                </c:pt>
                <c:pt idx="3351">
                  <c:v>67.060115905600057</c:v>
                </c:pt>
                <c:pt idx="3352">
                  <c:v>67.080115905599982</c:v>
                </c:pt>
                <c:pt idx="3353">
                  <c:v>67.100115905600006</c:v>
                </c:pt>
                <c:pt idx="3354">
                  <c:v>67.120115905600002</c:v>
                </c:pt>
                <c:pt idx="3355">
                  <c:v>67.140115905599998</c:v>
                </c:pt>
                <c:pt idx="3356">
                  <c:v>67.16011590559998</c:v>
                </c:pt>
                <c:pt idx="3357">
                  <c:v>67.180115905600005</c:v>
                </c:pt>
                <c:pt idx="3358">
                  <c:v>67.200115905600057</c:v>
                </c:pt>
                <c:pt idx="3359">
                  <c:v>67.220115905599982</c:v>
                </c:pt>
                <c:pt idx="3360">
                  <c:v>67.240115905600078</c:v>
                </c:pt>
                <c:pt idx="3361">
                  <c:v>67.26011590560006</c:v>
                </c:pt>
                <c:pt idx="3362">
                  <c:v>67.280115905599999</c:v>
                </c:pt>
                <c:pt idx="3363">
                  <c:v>67.300115905599981</c:v>
                </c:pt>
                <c:pt idx="3364">
                  <c:v>67.320115905600005</c:v>
                </c:pt>
                <c:pt idx="3365">
                  <c:v>67.340115905600058</c:v>
                </c:pt>
                <c:pt idx="3366">
                  <c:v>67.360115905599983</c:v>
                </c:pt>
                <c:pt idx="3367">
                  <c:v>67.380115905599979</c:v>
                </c:pt>
                <c:pt idx="3368">
                  <c:v>67.400115905600074</c:v>
                </c:pt>
                <c:pt idx="3369">
                  <c:v>67.420115905599999</c:v>
                </c:pt>
                <c:pt idx="3370">
                  <c:v>67.440115905599995</c:v>
                </c:pt>
                <c:pt idx="3371">
                  <c:v>67.460115905600077</c:v>
                </c:pt>
                <c:pt idx="3372">
                  <c:v>67.480115905600059</c:v>
                </c:pt>
                <c:pt idx="3373">
                  <c:v>67.500115905599998</c:v>
                </c:pt>
                <c:pt idx="3374">
                  <c:v>67.52011590559998</c:v>
                </c:pt>
                <c:pt idx="3375">
                  <c:v>67.540115905600075</c:v>
                </c:pt>
                <c:pt idx="3376">
                  <c:v>67.560115905600057</c:v>
                </c:pt>
                <c:pt idx="3377">
                  <c:v>67.580115905599982</c:v>
                </c:pt>
                <c:pt idx="3378">
                  <c:v>67.600115905600006</c:v>
                </c:pt>
                <c:pt idx="3379">
                  <c:v>67.620115905600002</c:v>
                </c:pt>
                <c:pt idx="3380">
                  <c:v>67.640115905599998</c:v>
                </c:pt>
                <c:pt idx="3381">
                  <c:v>67.66011590559998</c:v>
                </c:pt>
                <c:pt idx="3382">
                  <c:v>67.680115905600005</c:v>
                </c:pt>
                <c:pt idx="3383">
                  <c:v>67.700115905600057</c:v>
                </c:pt>
                <c:pt idx="3384">
                  <c:v>67.720115905599982</c:v>
                </c:pt>
                <c:pt idx="3385">
                  <c:v>67.740115905600078</c:v>
                </c:pt>
                <c:pt idx="3386">
                  <c:v>67.76011590560006</c:v>
                </c:pt>
                <c:pt idx="3387">
                  <c:v>67.780115905599999</c:v>
                </c:pt>
                <c:pt idx="3388">
                  <c:v>67.800115905599981</c:v>
                </c:pt>
                <c:pt idx="3389">
                  <c:v>67.820115905600005</c:v>
                </c:pt>
                <c:pt idx="3390">
                  <c:v>67.840115905600058</c:v>
                </c:pt>
                <c:pt idx="3391">
                  <c:v>67.860115905599983</c:v>
                </c:pt>
                <c:pt idx="3392">
                  <c:v>67.880115905599979</c:v>
                </c:pt>
                <c:pt idx="3393">
                  <c:v>67.900115905600074</c:v>
                </c:pt>
                <c:pt idx="3394">
                  <c:v>67.920115905599999</c:v>
                </c:pt>
                <c:pt idx="3395">
                  <c:v>67.940115905599995</c:v>
                </c:pt>
                <c:pt idx="3396">
                  <c:v>67.960115905600077</c:v>
                </c:pt>
                <c:pt idx="3397">
                  <c:v>67.980115905600059</c:v>
                </c:pt>
                <c:pt idx="3398">
                  <c:v>68.000115905599998</c:v>
                </c:pt>
                <c:pt idx="3399">
                  <c:v>68.02011590559998</c:v>
                </c:pt>
                <c:pt idx="3400">
                  <c:v>68.040115905600075</c:v>
                </c:pt>
                <c:pt idx="3401">
                  <c:v>68.060115905600057</c:v>
                </c:pt>
                <c:pt idx="3402">
                  <c:v>68.080115905599982</c:v>
                </c:pt>
                <c:pt idx="3403">
                  <c:v>68.100115905600006</c:v>
                </c:pt>
                <c:pt idx="3404">
                  <c:v>68.120115905600002</c:v>
                </c:pt>
                <c:pt idx="3405">
                  <c:v>68.140115905599998</c:v>
                </c:pt>
                <c:pt idx="3406">
                  <c:v>68.16011590559998</c:v>
                </c:pt>
                <c:pt idx="3407">
                  <c:v>68.180115905600005</c:v>
                </c:pt>
                <c:pt idx="3408">
                  <c:v>68.200115905600057</c:v>
                </c:pt>
                <c:pt idx="3409">
                  <c:v>68.220115905599982</c:v>
                </c:pt>
                <c:pt idx="3410">
                  <c:v>68.240115905600078</c:v>
                </c:pt>
                <c:pt idx="3411">
                  <c:v>68.26011590560006</c:v>
                </c:pt>
                <c:pt idx="3412">
                  <c:v>68.280115905599999</c:v>
                </c:pt>
                <c:pt idx="3413">
                  <c:v>68.300115905599981</c:v>
                </c:pt>
                <c:pt idx="3414">
                  <c:v>68.320115905600005</c:v>
                </c:pt>
                <c:pt idx="3415">
                  <c:v>68.340115905600058</c:v>
                </c:pt>
                <c:pt idx="3416">
                  <c:v>68.360115905599983</c:v>
                </c:pt>
                <c:pt idx="3417">
                  <c:v>68.380115905599979</c:v>
                </c:pt>
                <c:pt idx="3418">
                  <c:v>68.400115905600074</c:v>
                </c:pt>
                <c:pt idx="3419">
                  <c:v>68.420115905599999</c:v>
                </c:pt>
                <c:pt idx="3420">
                  <c:v>68.440115905599995</c:v>
                </c:pt>
                <c:pt idx="3421">
                  <c:v>68.460115905600077</c:v>
                </c:pt>
                <c:pt idx="3422">
                  <c:v>68.480115905600059</c:v>
                </c:pt>
                <c:pt idx="3423">
                  <c:v>68.500115905599998</c:v>
                </c:pt>
                <c:pt idx="3424">
                  <c:v>68.52011590559998</c:v>
                </c:pt>
                <c:pt idx="3425">
                  <c:v>68.540115905600075</c:v>
                </c:pt>
                <c:pt idx="3426">
                  <c:v>68.560115905600057</c:v>
                </c:pt>
                <c:pt idx="3427">
                  <c:v>68.580115905599982</c:v>
                </c:pt>
                <c:pt idx="3428">
                  <c:v>68.600115905600006</c:v>
                </c:pt>
                <c:pt idx="3429">
                  <c:v>68.620115905600002</c:v>
                </c:pt>
                <c:pt idx="3430">
                  <c:v>68.640115905599998</c:v>
                </c:pt>
                <c:pt idx="3431">
                  <c:v>68.66011590559998</c:v>
                </c:pt>
                <c:pt idx="3432">
                  <c:v>68.680115905600005</c:v>
                </c:pt>
                <c:pt idx="3433">
                  <c:v>68.700115905600057</c:v>
                </c:pt>
                <c:pt idx="3434">
                  <c:v>68.720115905599982</c:v>
                </c:pt>
                <c:pt idx="3435">
                  <c:v>68.740115905600078</c:v>
                </c:pt>
                <c:pt idx="3436">
                  <c:v>68.76011590560006</c:v>
                </c:pt>
                <c:pt idx="3437">
                  <c:v>68.780115905599999</c:v>
                </c:pt>
                <c:pt idx="3438">
                  <c:v>68.800115905599981</c:v>
                </c:pt>
                <c:pt idx="3439">
                  <c:v>68.820115905600005</c:v>
                </c:pt>
                <c:pt idx="3440">
                  <c:v>68.840115905600058</c:v>
                </c:pt>
                <c:pt idx="3441">
                  <c:v>68.860115905599983</c:v>
                </c:pt>
                <c:pt idx="3442">
                  <c:v>68.880115905599979</c:v>
                </c:pt>
                <c:pt idx="3443">
                  <c:v>68.900115905600074</c:v>
                </c:pt>
                <c:pt idx="3444">
                  <c:v>68.920115905599999</c:v>
                </c:pt>
                <c:pt idx="3445">
                  <c:v>68.940115905599995</c:v>
                </c:pt>
                <c:pt idx="3446">
                  <c:v>68.960115905600077</c:v>
                </c:pt>
                <c:pt idx="3447">
                  <c:v>68.980115905600059</c:v>
                </c:pt>
                <c:pt idx="3448">
                  <c:v>69.000115905599998</c:v>
                </c:pt>
                <c:pt idx="3449">
                  <c:v>69.02011590559998</c:v>
                </c:pt>
                <c:pt idx="3450">
                  <c:v>69.040115905600075</c:v>
                </c:pt>
                <c:pt idx="3451">
                  <c:v>69.060115905600057</c:v>
                </c:pt>
                <c:pt idx="3452">
                  <c:v>69.080115905599982</c:v>
                </c:pt>
                <c:pt idx="3453">
                  <c:v>69.100115905600006</c:v>
                </c:pt>
                <c:pt idx="3454">
                  <c:v>69.120115905600002</c:v>
                </c:pt>
                <c:pt idx="3455">
                  <c:v>69.140115905599998</c:v>
                </c:pt>
                <c:pt idx="3456">
                  <c:v>69.16011590559998</c:v>
                </c:pt>
                <c:pt idx="3457">
                  <c:v>69.180115905600005</c:v>
                </c:pt>
                <c:pt idx="3458">
                  <c:v>69.200115905600057</c:v>
                </c:pt>
                <c:pt idx="3459">
                  <c:v>69.220115905599982</c:v>
                </c:pt>
                <c:pt idx="3460">
                  <c:v>69.240115905600078</c:v>
                </c:pt>
                <c:pt idx="3461">
                  <c:v>69.26011590560006</c:v>
                </c:pt>
                <c:pt idx="3462">
                  <c:v>69.280115905599999</c:v>
                </c:pt>
                <c:pt idx="3463">
                  <c:v>69.300115905599981</c:v>
                </c:pt>
                <c:pt idx="3464">
                  <c:v>69.320115905600005</c:v>
                </c:pt>
                <c:pt idx="3465">
                  <c:v>69.340115905600058</c:v>
                </c:pt>
                <c:pt idx="3466">
                  <c:v>69.360115905599983</c:v>
                </c:pt>
                <c:pt idx="3467">
                  <c:v>69.380115905599979</c:v>
                </c:pt>
                <c:pt idx="3468">
                  <c:v>69.400115905600074</c:v>
                </c:pt>
                <c:pt idx="3469">
                  <c:v>69.420115905599999</c:v>
                </c:pt>
                <c:pt idx="3470">
                  <c:v>69.440115905599995</c:v>
                </c:pt>
                <c:pt idx="3471">
                  <c:v>69.460115905600077</c:v>
                </c:pt>
                <c:pt idx="3472">
                  <c:v>69.480115905600059</c:v>
                </c:pt>
                <c:pt idx="3473">
                  <c:v>69.500115905599998</c:v>
                </c:pt>
                <c:pt idx="3474">
                  <c:v>69.52011590559998</c:v>
                </c:pt>
                <c:pt idx="3475">
                  <c:v>69.540115905600075</c:v>
                </c:pt>
                <c:pt idx="3476">
                  <c:v>69.560115905600057</c:v>
                </c:pt>
                <c:pt idx="3477">
                  <c:v>69.580115905599982</c:v>
                </c:pt>
                <c:pt idx="3478">
                  <c:v>69.600115905600006</c:v>
                </c:pt>
                <c:pt idx="3479">
                  <c:v>69.620115905600002</c:v>
                </c:pt>
                <c:pt idx="3480">
                  <c:v>69.640115905599998</c:v>
                </c:pt>
                <c:pt idx="3481">
                  <c:v>69.66011590559998</c:v>
                </c:pt>
                <c:pt idx="3482">
                  <c:v>69.680115905600005</c:v>
                </c:pt>
                <c:pt idx="3483">
                  <c:v>69.700115905600057</c:v>
                </c:pt>
                <c:pt idx="3484">
                  <c:v>69.720115905599982</c:v>
                </c:pt>
                <c:pt idx="3485">
                  <c:v>69.740115905600078</c:v>
                </c:pt>
                <c:pt idx="3486">
                  <c:v>69.76011590560006</c:v>
                </c:pt>
                <c:pt idx="3487">
                  <c:v>69.780115905599999</c:v>
                </c:pt>
                <c:pt idx="3488">
                  <c:v>69.800115905599981</c:v>
                </c:pt>
                <c:pt idx="3489">
                  <c:v>69.820115905600005</c:v>
                </c:pt>
                <c:pt idx="3490">
                  <c:v>69.840115905600058</c:v>
                </c:pt>
                <c:pt idx="3491">
                  <c:v>69.860115905599983</c:v>
                </c:pt>
                <c:pt idx="3492">
                  <c:v>69.880115905599979</c:v>
                </c:pt>
                <c:pt idx="3493">
                  <c:v>69.900115905600074</c:v>
                </c:pt>
                <c:pt idx="3494">
                  <c:v>69.920115905599999</c:v>
                </c:pt>
                <c:pt idx="3495">
                  <c:v>69.940115905599995</c:v>
                </c:pt>
                <c:pt idx="3496">
                  <c:v>69.960115905600077</c:v>
                </c:pt>
                <c:pt idx="3497">
                  <c:v>69.980115905600059</c:v>
                </c:pt>
                <c:pt idx="3498">
                  <c:v>70.000115905599998</c:v>
                </c:pt>
                <c:pt idx="3499">
                  <c:v>70.02011590559998</c:v>
                </c:pt>
                <c:pt idx="3500">
                  <c:v>70.040115905600075</c:v>
                </c:pt>
                <c:pt idx="3501">
                  <c:v>70.060115905600057</c:v>
                </c:pt>
                <c:pt idx="3502">
                  <c:v>70.080115905599982</c:v>
                </c:pt>
                <c:pt idx="3503">
                  <c:v>70.100115905600006</c:v>
                </c:pt>
                <c:pt idx="3504">
                  <c:v>70.120115905600002</c:v>
                </c:pt>
                <c:pt idx="3505">
                  <c:v>70.140115905599998</c:v>
                </c:pt>
                <c:pt idx="3506">
                  <c:v>70.16011590559998</c:v>
                </c:pt>
                <c:pt idx="3507">
                  <c:v>70.180115905600005</c:v>
                </c:pt>
                <c:pt idx="3508">
                  <c:v>70.200115905600057</c:v>
                </c:pt>
                <c:pt idx="3509">
                  <c:v>70.220115905599982</c:v>
                </c:pt>
                <c:pt idx="3510">
                  <c:v>70.240115905600078</c:v>
                </c:pt>
                <c:pt idx="3511">
                  <c:v>70.26011590560006</c:v>
                </c:pt>
                <c:pt idx="3512">
                  <c:v>70.280115905599999</c:v>
                </c:pt>
                <c:pt idx="3513">
                  <c:v>70.300115905599981</c:v>
                </c:pt>
                <c:pt idx="3514">
                  <c:v>70.320115905600005</c:v>
                </c:pt>
                <c:pt idx="3515">
                  <c:v>70.340115905600058</c:v>
                </c:pt>
                <c:pt idx="3516">
                  <c:v>70.360115905599983</c:v>
                </c:pt>
                <c:pt idx="3517">
                  <c:v>70.380115905599979</c:v>
                </c:pt>
                <c:pt idx="3518">
                  <c:v>70.400115905600074</c:v>
                </c:pt>
                <c:pt idx="3519">
                  <c:v>70.420115905599999</c:v>
                </c:pt>
                <c:pt idx="3520">
                  <c:v>70.440115905599995</c:v>
                </c:pt>
                <c:pt idx="3521">
                  <c:v>70.460115905600077</c:v>
                </c:pt>
                <c:pt idx="3522">
                  <c:v>70.480115905600059</c:v>
                </c:pt>
                <c:pt idx="3523">
                  <c:v>70.500115905599998</c:v>
                </c:pt>
                <c:pt idx="3524">
                  <c:v>70.52011590559998</c:v>
                </c:pt>
                <c:pt idx="3525">
                  <c:v>70.540115905600075</c:v>
                </c:pt>
                <c:pt idx="3526">
                  <c:v>70.560115905600057</c:v>
                </c:pt>
                <c:pt idx="3527">
                  <c:v>70.580115905599982</c:v>
                </c:pt>
                <c:pt idx="3528">
                  <c:v>70.600115905600006</c:v>
                </c:pt>
                <c:pt idx="3529">
                  <c:v>70.620115905600002</c:v>
                </c:pt>
                <c:pt idx="3530">
                  <c:v>70.640115905599998</c:v>
                </c:pt>
                <c:pt idx="3531">
                  <c:v>70.66011590559998</c:v>
                </c:pt>
                <c:pt idx="3532">
                  <c:v>70.680115905600005</c:v>
                </c:pt>
                <c:pt idx="3533">
                  <c:v>70.700115905600057</c:v>
                </c:pt>
                <c:pt idx="3534">
                  <c:v>70.720115905599982</c:v>
                </c:pt>
                <c:pt idx="3535">
                  <c:v>70.740115905600078</c:v>
                </c:pt>
                <c:pt idx="3536">
                  <c:v>70.76011590560006</c:v>
                </c:pt>
                <c:pt idx="3537">
                  <c:v>70.780115905599999</c:v>
                </c:pt>
                <c:pt idx="3538">
                  <c:v>70.800115905599981</c:v>
                </c:pt>
                <c:pt idx="3539">
                  <c:v>70.820115905600005</c:v>
                </c:pt>
                <c:pt idx="3540">
                  <c:v>70.840115905600058</c:v>
                </c:pt>
                <c:pt idx="3541">
                  <c:v>70.860115905599983</c:v>
                </c:pt>
                <c:pt idx="3542">
                  <c:v>70.880115905599979</c:v>
                </c:pt>
                <c:pt idx="3543">
                  <c:v>70.900115905600074</c:v>
                </c:pt>
                <c:pt idx="3544">
                  <c:v>70.920115905599999</c:v>
                </c:pt>
                <c:pt idx="3545">
                  <c:v>70.940115905599995</c:v>
                </c:pt>
                <c:pt idx="3546">
                  <c:v>70.960115905600077</c:v>
                </c:pt>
                <c:pt idx="3547">
                  <c:v>70.980115905600059</c:v>
                </c:pt>
                <c:pt idx="3548">
                  <c:v>71.000115905599998</c:v>
                </c:pt>
                <c:pt idx="3549">
                  <c:v>71.02011590559998</c:v>
                </c:pt>
                <c:pt idx="3550">
                  <c:v>71.040115905600075</c:v>
                </c:pt>
                <c:pt idx="3551">
                  <c:v>71.060115905600057</c:v>
                </c:pt>
                <c:pt idx="3552">
                  <c:v>71.080115905599982</c:v>
                </c:pt>
                <c:pt idx="3553">
                  <c:v>71.100115905600006</c:v>
                </c:pt>
                <c:pt idx="3554">
                  <c:v>71.120115905600002</c:v>
                </c:pt>
                <c:pt idx="3555">
                  <c:v>71.140115905599998</c:v>
                </c:pt>
                <c:pt idx="3556">
                  <c:v>71.16011590559998</c:v>
                </c:pt>
                <c:pt idx="3557">
                  <c:v>71.180115905600005</c:v>
                </c:pt>
                <c:pt idx="3558">
                  <c:v>71.200115905600057</c:v>
                </c:pt>
                <c:pt idx="3559">
                  <c:v>71.220115905599982</c:v>
                </c:pt>
                <c:pt idx="3560">
                  <c:v>71.240115905600078</c:v>
                </c:pt>
                <c:pt idx="3561">
                  <c:v>71.26011590560006</c:v>
                </c:pt>
                <c:pt idx="3562">
                  <c:v>71.280115905599999</c:v>
                </c:pt>
                <c:pt idx="3563">
                  <c:v>71.300115905599981</c:v>
                </c:pt>
                <c:pt idx="3564">
                  <c:v>71.320115905600005</c:v>
                </c:pt>
                <c:pt idx="3565">
                  <c:v>71.340115905600058</c:v>
                </c:pt>
                <c:pt idx="3566">
                  <c:v>71.360115905599983</c:v>
                </c:pt>
                <c:pt idx="3567">
                  <c:v>71.380115905599979</c:v>
                </c:pt>
                <c:pt idx="3568">
                  <c:v>71.400115905600074</c:v>
                </c:pt>
                <c:pt idx="3569">
                  <c:v>71.420115905599999</c:v>
                </c:pt>
                <c:pt idx="3570">
                  <c:v>71.440115905599995</c:v>
                </c:pt>
                <c:pt idx="3571">
                  <c:v>71.460115905600077</c:v>
                </c:pt>
                <c:pt idx="3572">
                  <c:v>71.480115905600059</c:v>
                </c:pt>
                <c:pt idx="3573">
                  <c:v>71.500115905599998</c:v>
                </c:pt>
                <c:pt idx="3574">
                  <c:v>71.52011590559998</c:v>
                </c:pt>
                <c:pt idx="3575">
                  <c:v>71.540115905600075</c:v>
                </c:pt>
                <c:pt idx="3576">
                  <c:v>71.560115905600057</c:v>
                </c:pt>
                <c:pt idx="3577">
                  <c:v>71.580115905599982</c:v>
                </c:pt>
                <c:pt idx="3578">
                  <c:v>71.600115905600006</c:v>
                </c:pt>
                <c:pt idx="3579">
                  <c:v>71.620115905600002</c:v>
                </c:pt>
                <c:pt idx="3580">
                  <c:v>71.640115905599998</c:v>
                </c:pt>
                <c:pt idx="3581">
                  <c:v>71.66011590559998</c:v>
                </c:pt>
                <c:pt idx="3582">
                  <c:v>71.680115905600005</c:v>
                </c:pt>
                <c:pt idx="3583">
                  <c:v>71.700115905600057</c:v>
                </c:pt>
                <c:pt idx="3584">
                  <c:v>71.720115905599982</c:v>
                </c:pt>
                <c:pt idx="3585">
                  <c:v>71.740115905600078</c:v>
                </c:pt>
                <c:pt idx="3586">
                  <c:v>71.76011590560006</c:v>
                </c:pt>
                <c:pt idx="3587">
                  <c:v>71.780115905599999</c:v>
                </c:pt>
                <c:pt idx="3588">
                  <c:v>71.800115905599981</c:v>
                </c:pt>
                <c:pt idx="3589">
                  <c:v>71.820115905600005</c:v>
                </c:pt>
                <c:pt idx="3590">
                  <c:v>71.840115905600058</c:v>
                </c:pt>
                <c:pt idx="3591">
                  <c:v>71.860115905599983</c:v>
                </c:pt>
                <c:pt idx="3592">
                  <c:v>71.880115905599979</c:v>
                </c:pt>
                <c:pt idx="3593">
                  <c:v>71.900115905600074</c:v>
                </c:pt>
                <c:pt idx="3594">
                  <c:v>71.920115905599999</c:v>
                </c:pt>
                <c:pt idx="3595">
                  <c:v>71.940115905599995</c:v>
                </c:pt>
                <c:pt idx="3596">
                  <c:v>71.960115905600077</c:v>
                </c:pt>
                <c:pt idx="3597">
                  <c:v>71.980115905600059</c:v>
                </c:pt>
                <c:pt idx="3598">
                  <c:v>72.000115905599998</c:v>
                </c:pt>
                <c:pt idx="3599">
                  <c:v>72.02011590559998</c:v>
                </c:pt>
                <c:pt idx="3600">
                  <c:v>72.040115905600075</c:v>
                </c:pt>
                <c:pt idx="3601">
                  <c:v>72.060115905600057</c:v>
                </c:pt>
                <c:pt idx="3602">
                  <c:v>72.080115905599982</c:v>
                </c:pt>
                <c:pt idx="3603">
                  <c:v>72.100115905600006</c:v>
                </c:pt>
                <c:pt idx="3604">
                  <c:v>72.120115905600002</c:v>
                </c:pt>
                <c:pt idx="3605">
                  <c:v>72.140115905599998</c:v>
                </c:pt>
                <c:pt idx="3606">
                  <c:v>72.16011590559998</c:v>
                </c:pt>
                <c:pt idx="3607">
                  <c:v>72.180115905600005</c:v>
                </c:pt>
                <c:pt idx="3608">
                  <c:v>72.200115905600057</c:v>
                </c:pt>
                <c:pt idx="3609">
                  <c:v>72.220115905599982</c:v>
                </c:pt>
                <c:pt idx="3610">
                  <c:v>72.240115905600078</c:v>
                </c:pt>
                <c:pt idx="3611">
                  <c:v>72.26011590560006</c:v>
                </c:pt>
                <c:pt idx="3612">
                  <c:v>72.280115905599999</c:v>
                </c:pt>
                <c:pt idx="3613">
                  <c:v>72.300115905599981</c:v>
                </c:pt>
                <c:pt idx="3614">
                  <c:v>72.320115905600005</c:v>
                </c:pt>
                <c:pt idx="3615">
                  <c:v>72.340115905600058</c:v>
                </c:pt>
                <c:pt idx="3616">
                  <c:v>72.360115905599983</c:v>
                </c:pt>
                <c:pt idx="3617">
                  <c:v>72.380115905599979</c:v>
                </c:pt>
                <c:pt idx="3618">
                  <c:v>72.400115905600074</c:v>
                </c:pt>
                <c:pt idx="3619">
                  <c:v>72.420115905599999</c:v>
                </c:pt>
                <c:pt idx="3620">
                  <c:v>72.440115905599995</c:v>
                </c:pt>
                <c:pt idx="3621">
                  <c:v>72.460115905600077</c:v>
                </c:pt>
                <c:pt idx="3622">
                  <c:v>72.480115905600059</c:v>
                </c:pt>
                <c:pt idx="3623">
                  <c:v>72.500115905599998</c:v>
                </c:pt>
                <c:pt idx="3624">
                  <c:v>72.52011590559998</c:v>
                </c:pt>
                <c:pt idx="3625">
                  <c:v>72.540115905600075</c:v>
                </c:pt>
                <c:pt idx="3626">
                  <c:v>72.560115905600057</c:v>
                </c:pt>
                <c:pt idx="3627">
                  <c:v>72.580115905599982</c:v>
                </c:pt>
                <c:pt idx="3628">
                  <c:v>72.600115905600006</c:v>
                </c:pt>
                <c:pt idx="3629">
                  <c:v>72.620115905600002</c:v>
                </c:pt>
                <c:pt idx="3630">
                  <c:v>72.640115905599998</c:v>
                </c:pt>
                <c:pt idx="3631">
                  <c:v>72.66011590559998</c:v>
                </c:pt>
                <c:pt idx="3632">
                  <c:v>72.680115905600005</c:v>
                </c:pt>
                <c:pt idx="3633">
                  <c:v>72.700115905600057</c:v>
                </c:pt>
                <c:pt idx="3634">
                  <c:v>72.720115905599982</c:v>
                </c:pt>
                <c:pt idx="3635">
                  <c:v>72.740115905600078</c:v>
                </c:pt>
                <c:pt idx="3636">
                  <c:v>72.76011590560006</c:v>
                </c:pt>
                <c:pt idx="3637">
                  <c:v>72.780115905599999</c:v>
                </c:pt>
                <c:pt idx="3638">
                  <c:v>72.800115905599981</c:v>
                </c:pt>
                <c:pt idx="3639">
                  <c:v>72.820115905600005</c:v>
                </c:pt>
                <c:pt idx="3640">
                  <c:v>72.840115905600058</c:v>
                </c:pt>
                <c:pt idx="3641">
                  <c:v>72.860115905599983</c:v>
                </c:pt>
                <c:pt idx="3642">
                  <c:v>72.880115905599979</c:v>
                </c:pt>
                <c:pt idx="3643">
                  <c:v>72.900115905600074</c:v>
                </c:pt>
                <c:pt idx="3644">
                  <c:v>72.920115905599999</c:v>
                </c:pt>
                <c:pt idx="3645">
                  <c:v>72.940115905599995</c:v>
                </c:pt>
                <c:pt idx="3646">
                  <c:v>72.960115905600077</c:v>
                </c:pt>
                <c:pt idx="3647">
                  <c:v>72.980115905600059</c:v>
                </c:pt>
                <c:pt idx="3648">
                  <c:v>73.000115905599998</c:v>
                </c:pt>
                <c:pt idx="3649">
                  <c:v>73.02011590559998</c:v>
                </c:pt>
                <c:pt idx="3650">
                  <c:v>73.040115905600075</c:v>
                </c:pt>
                <c:pt idx="3651">
                  <c:v>73.060115905600057</c:v>
                </c:pt>
                <c:pt idx="3652">
                  <c:v>73.080115905599982</c:v>
                </c:pt>
                <c:pt idx="3653">
                  <c:v>73.100115905600006</c:v>
                </c:pt>
                <c:pt idx="3654">
                  <c:v>73.120115905600002</c:v>
                </c:pt>
                <c:pt idx="3655">
                  <c:v>73.140115905599998</c:v>
                </c:pt>
                <c:pt idx="3656">
                  <c:v>73.16011590559998</c:v>
                </c:pt>
                <c:pt idx="3657">
                  <c:v>73.180115905600005</c:v>
                </c:pt>
                <c:pt idx="3658">
                  <c:v>73.200115905600057</c:v>
                </c:pt>
                <c:pt idx="3659">
                  <c:v>73.220115905599982</c:v>
                </c:pt>
                <c:pt idx="3660">
                  <c:v>73.240115905600078</c:v>
                </c:pt>
                <c:pt idx="3661">
                  <c:v>73.26011590560006</c:v>
                </c:pt>
                <c:pt idx="3662">
                  <c:v>73.280115905599999</c:v>
                </c:pt>
                <c:pt idx="3663">
                  <c:v>73.300115905599981</c:v>
                </c:pt>
                <c:pt idx="3664">
                  <c:v>73.320115905600005</c:v>
                </c:pt>
                <c:pt idx="3665">
                  <c:v>73.340115905600058</c:v>
                </c:pt>
                <c:pt idx="3666">
                  <c:v>73.360115905599983</c:v>
                </c:pt>
                <c:pt idx="3667">
                  <c:v>73.380115905599979</c:v>
                </c:pt>
                <c:pt idx="3668">
                  <c:v>73.400115905600074</c:v>
                </c:pt>
                <c:pt idx="3669">
                  <c:v>73.420115905599999</c:v>
                </c:pt>
                <c:pt idx="3670">
                  <c:v>73.440115905599995</c:v>
                </c:pt>
                <c:pt idx="3671">
                  <c:v>73.460115905600077</c:v>
                </c:pt>
                <c:pt idx="3672">
                  <c:v>73.480115905600059</c:v>
                </c:pt>
                <c:pt idx="3673">
                  <c:v>73.500115905599998</c:v>
                </c:pt>
                <c:pt idx="3674">
                  <c:v>73.52011590559998</c:v>
                </c:pt>
                <c:pt idx="3675">
                  <c:v>73.540115905600075</c:v>
                </c:pt>
                <c:pt idx="3676">
                  <c:v>73.560115905600057</c:v>
                </c:pt>
                <c:pt idx="3677">
                  <c:v>73.580115905599982</c:v>
                </c:pt>
                <c:pt idx="3678">
                  <c:v>73.600115905600006</c:v>
                </c:pt>
                <c:pt idx="3679">
                  <c:v>73.620115905600002</c:v>
                </c:pt>
                <c:pt idx="3680">
                  <c:v>73.640115905599998</c:v>
                </c:pt>
                <c:pt idx="3681">
                  <c:v>73.66011590559998</c:v>
                </c:pt>
                <c:pt idx="3682">
                  <c:v>73.680115905600005</c:v>
                </c:pt>
                <c:pt idx="3683">
                  <c:v>73.700115905600057</c:v>
                </c:pt>
                <c:pt idx="3684">
                  <c:v>73.720115905599982</c:v>
                </c:pt>
                <c:pt idx="3685">
                  <c:v>73.740115905600078</c:v>
                </c:pt>
                <c:pt idx="3686">
                  <c:v>73.76011590560006</c:v>
                </c:pt>
                <c:pt idx="3687">
                  <c:v>73.780115905599999</c:v>
                </c:pt>
                <c:pt idx="3688">
                  <c:v>73.800115905599981</c:v>
                </c:pt>
                <c:pt idx="3689">
                  <c:v>73.820115905600005</c:v>
                </c:pt>
                <c:pt idx="3690">
                  <c:v>73.840115905600058</c:v>
                </c:pt>
                <c:pt idx="3691">
                  <c:v>73.860115905599983</c:v>
                </c:pt>
                <c:pt idx="3692">
                  <c:v>73.880115905599979</c:v>
                </c:pt>
                <c:pt idx="3693">
                  <c:v>73.900115905600074</c:v>
                </c:pt>
                <c:pt idx="3694">
                  <c:v>73.920115905599999</c:v>
                </c:pt>
                <c:pt idx="3695">
                  <c:v>73.940115905599995</c:v>
                </c:pt>
                <c:pt idx="3696">
                  <c:v>73.960115905600077</c:v>
                </c:pt>
                <c:pt idx="3697">
                  <c:v>73.980115905600059</c:v>
                </c:pt>
                <c:pt idx="3698">
                  <c:v>74.000115905599998</c:v>
                </c:pt>
                <c:pt idx="3699">
                  <c:v>74.02011590559998</c:v>
                </c:pt>
                <c:pt idx="3700">
                  <c:v>74.040115905600075</c:v>
                </c:pt>
                <c:pt idx="3701">
                  <c:v>74.060115905600057</c:v>
                </c:pt>
                <c:pt idx="3702">
                  <c:v>74.080115905599982</c:v>
                </c:pt>
                <c:pt idx="3703">
                  <c:v>74.100115905600006</c:v>
                </c:pt>
                <c:pt idx="3704">
                  <c:v>74.120115905600002</c:v>
                </c:pt>
                <c:pt idx="3705">
                  <c:v>74.140115905599998</c:v>
                </c:pt>
                <c:pt idx="3706">
                  <c:v>74.16011590559998</c:v>
                </c:pt>
                <c:pt idx="3707">
                  <c:v>74.180115905600005</c:v>
                </c:pt>
                <c:pt idx="3708">
                  <c:v>74.200115905600057</c:v>
                </c:pt>
                <c:pt idx="3709">
                  <c:v>74.220115905599982</c:v>
                </c:pt>
                <c:pt idx="3710">
                  <c:v>74.240115905600078</c:v>
                </c:pt>
                <c:pt idx="3711">
                  <c:v>74.26011590560006</c:v>
                </c:pt>
                <c:pt idx="3712">
                  <c:v>74.280115905599999</c:v>
                </c:pt>
                <c:pt idx="3713">
                  <c:v>74.300115905599981</c:v>
                </c:pt>
                <c:pt idx="3714">
                  <c:v>74.320115905600005</c:v>
                </c:pt>
                <c:pt idx="3715">
                  <c:v>74.340115905600058</c:v>
                </c:pt>
                <c:pt idx="3716">
                  <c:v>74.360115905599983</c:v>
                </c:pt>
                <c:pt idx="3717">
                  <c:v>74.380115905599979</c:v>
                </c:pt>
                <c:pt idx="3718">
                  <c:v>74.400115905600074</c:v>
                </c:pt>
                <c:pt idx="3719">
                  <c:v>74.420115905599999</c:v>
                </c:pt>
                <c:pt idx="3720">
                  <c:v>74.440115905599995</c:v>
                </c:pt>
                <c:pt idx="3721">
                  <c:v>74.460115905600077</c:v>
                </c:pt>
                <c:pt idx="3722">
                  <c:v>74.480115905600059</c:v>
                </c:pt>
                <c:pt idx="3723">
                  <c:v>74.500115905599998</c:v>
                </c:pt>
                <c:pt idx="3724">
                  <c:v>74.52011590559998</c:v>
                </c:pt>
                <c:pt idx="3725">
                  <c:v>74.540115905600075</c:v>
                </c:pt>
                <c:pt idx="3726">
                  <c:v>74.560115905600057</c:v>
                </c:pt>
                <c:pt idx="3727">
                  <c:v>74.580115905599982</c:v>
                </c:pt>
                <c:pt idx="3728">
                  <c:v>74.600115905600006</c:v>
                </c:pt>
                <c:pt idx="3729">
                  <c:v>74.620115905600002</c:v>
                </c:pt>
                <c:pt idx="3730">
                  <c:v>74.640115905599998</c:v>
                </c:pt>
                <c:pt idx="3731">
                  <c:v>74.66011590559998</c:v>
                </c:pt>
                <c:pt idx="3732">
                  <c:v>74.680115905600005</c:v>
                </c:pt>
                <c:pt idx="3733">
                  <c:v>74.700115905600057</c:v>
                </c:pt>
                <c:pt idx="3734">
                  <c:v>74.720115905599982</c:v>
                </c:pt>
                <c:pt idx="3735">
                  <c:v>74.740115905600078</c:v>
                </c:pt>
                <c:pt idx="3736">
                  <c:v>74.76011590560006</c:v>
                </c:pt>
                <c:pt idx="3737">
                  <c:v>74.780115905599999</c:v>
                </c:pt>
                <c:pt idx="3738">
                  <c:v>74.800115905599981</c:v>
                </c:pt>
                <c:pt idx="3739">
                  <c:v>74.820115905600005</c:v>
                </c:pt>
                <c:pt idx="3740">
                  <c:v>74.840115905600058</c:v>
                </c:pt>
                <c:pt idx="3741">
                  <c:v>74.860115905599983</c:v>
                </c:pt>
                <c:pt idx="3742">
                  <c:v>74.880115905599979</c:v>
                </c:pt>
                <c:pt idx="3743">
                  <c:v>74.900115905600074</c:v>
                </c:pt>
                <c:pt idx="3744">
                  <c:v>74.920115905599999</c:v>
                </c:pt>
                <c:pt idx="3745">
                  <c:v>74.940115905599995</c:v>
                </c:pt>
                <c:pt idx="3746">
                  <c:v>74.960115905600077</c:v>
                </c:pt>
                <c:pt idx="3747">
                  <c:v>74.980115905600059</c:v>
                </c:pt>
                <c:pt idx="3748">
                  <c:v>75.000115905599998</c:v>
                </c:pt>
                <c:pt idx="3749">
                  <c:v>75.02011590559998</c:v>
                </c:pt>
                <c:pt idx="3750">
                  <c:v>75.040115905600075</c:v>
                </c:pt>
                <c:pt idx="3751">
                  <c:v>75.060115905600057</c:v>
                </c:pt>
                <c:pt idx="3752">
                  <c:v>75.080115905599982</c:v>
                </c:pt>
                <c:pt idx="3753">
                  <c:v>75.100115905600006</c:v>
                </c:pt>
                <c:pt idx="3754">
                  <c:v>75.120115905600002</c:v>
                </c:pt>
                <c:pt idx="3755">
                  <c:v>75.140115905599998</c:v>
                </c:pt>
                <c:pt idx="3756">
                  <c:v>75.16011590559998</c:v>
                </c:pt>
                <c:pt idx="3757">
                  <c:v>75.180115905600005</c:v>
                </c:pt>
                <c:pt idx="3758">
                  <c:v>75.200115905600057</c:v>
                </c:pt>
                <c:pt idx="3759">
                  <c:v>75.220115905599982</c:v>
                </c:pt>
                <c:pt idx="3760">
                  <c:v>75.240115905600078</c:v>
                </c:pt>
                <c:pt idx="3761">
                  <c:v>75.26011590560006</c:v>
                </c:pt>
                <c:pt idx="3762">
                  <c:v>75.280115905599999</c:v>
                </c:pt>
                <c:pt idx="3763">
                  <c:v>75.300115905599981</c:v>
                </c:pt>
                <c:pt idx="3764">
                  <c:v>75.320115905600005</c:v>
                </c:pt>
                <c:pt idx="3765">
                  <c:v>75.340115905600058</c:v>
                </c:pt>
                <c:pt idx="3766">
                  <c:v>75.360115905599983</c:v>
                </c:pt>
                <c:pt idx="3767">
                  <c:v>75.380115905599979</c:v>
                </c:pt>
                <c:pt idx="3768">
                  <c:v>75.400115905600074</c:v>
                </c:pt>
                <c:pt idx="3769">
                  <c:v>75.420115905599999</c:v>
                </c:pt>
                <c:pt idx="3770">
                  <c:v>75.440115905599995</c:v>
                </c:pt>
                <c:pt idx="3771">
                  <c:v>75.460115905600077</c:v>
                </c:pt>
                <c:pt idx="3772">
                  <c:v>75.480115905600059</c:v>
                </c:pt>
                <c:pt idx="3773">
                  <c:v>75.500115905599998</c:v>
                </c:pt>
                <c:pt idx="3774">
                  <c:v>75.52011590559998</c:v>
                </c:pt>
                <c:pt idx="3775">
                  <c:v>75.540115905600075</c:v>
                </c:pt>
                <c:pt idx="3776">
                  <c:v>75.560115905600057</c:v>
                </c:pt>
                <c:pt idx="3777">
                  <c:v>75.580115905599982</c:v>
                </c:pt>
                <c:pt idx="3778">
                  <c:v>75.600115905600006</c:v>
                </c:pt>
                <c:pt idx="3779">
                  <c:v>75.620115905600002</c:v>
                </c:pt>
                <c:pt idx="3780">
                  <c:v>75.640115905599998</c:v>
                </c:pt>
                <c:pt idx="3781">
                  <c:v>75.66011590559998</c:v>
                </c:pt>
                <c:pt idx="3782">
                  <c:v>75.680115905600005</c:v>
                </c:pt>
                <c:pt idx="3783">
                  <c:v>75.700115905600057</c:v>
                </c:pt>
                <c:pt idx="3784">
                  <c:v>75.720115905599982</c:v>
                </c:pt>
                <c:pt idx="3785">
                  <c:v>75.740115905600078</c:v>
                </c:pt>
                <c:pt idx="3786">
                  <c:v>75.76011590560006</c:v>
                </c:pt>
                <c:pt idx="3787">
                  <c:v>75.780115905599999</c:v>
                </c:pt>
                <c:pt idx="3788">
                  <c:v>75.800115905599981</c:v>
                </c:pt>
                <c:pt idx="3789">
                  <c:v>75.820115905600005</c:v>
                </c:pt>
                <c:pt idx="3790">
                  <c:v>75.840115905600058</c:v>
                </c:pt>
                <c:pt idx="3791">
                  <c:v>75.860115905599983</c:v>
                </c:pt>
                <c:pt idx="3792">
                  <c:v>75.880115905599979</c:v>
                </c:pt>
                <c:pt idx="3793">
                  <c:v>75.900115905600074</c:v>
                </c:pt>
                <c:pt idx="3794">
                  <c:v>75.920115905599999</c:v>
                </c:pt>
                <c:pt idx="3795">
                  <c:v>75.940115905599995</c:v>
                </c:pt>
                <c:pt idx="3796">
                  <c:v>75.960115905600077</c:v>
                </c:pt>
                <c:pt idx="3797">
                  <c:v>75.980115905600059</c:v>
                </c:pt>
                <c:pt idx="3798">
                  <c:v>76.000115905599998</c:v>
                </c:pt>
                <c:pt idx="3799">
                  <c:v>76.02011590559998</c:v>
                </c:pt>
                <c:pt idx="3800">
                  <c:v>76.040115905600075</c:v>
                </c:pt>
                <c:pt idx="3801">
                  <c:v>76.060115905600057</c:v>
                </c:pt>
                <c:pt idx="3802">
                  <c:v>76.080115905599982</c:v>
                </c:pt>
                <c:pt idx="3803">
                  <c:v>76.100115905600006</c:v>
                </c:pt>
                <c:pt idx="3804">
                  <c:v>76.120115905600002</c:v>
                </c:pt>
                <c:pt idx="3805">
                  <c:v>76.140115905599998</c:v>
                </c:pt>
                <c:pt idx="3806">
                  <c:v>76.16011590559998</c:v>
                </c:pt>
                <c:pt idx="3807">
                  <c:v>76.180115905600005</c:v>
                </c:pt>
                <c:pt idx="3808">
                  <c:v>76.200115905600057</c:v>
                </c:pt>
                <c:pt idx="3809">
                  <c:v>76.220115905599982</c:v>
                </c:pt>
                <c:pt idx="3810">
                  <c:v>76.240115905600078</c:v>
                </c:pt>
                <c:pt idx="3811">
                  <c:v>76.26011590560006</c:v>
                </c:pt>
                <c:pt idx="3812">
                  <c:v>76.280115905599999</c:v>
                </c:pt>
                <c:pt idx="3813">
                  <c:v>76.300115905599981</c:v>
                </c:pt>
                <c:pt idx="3814">
                  <c:v>76.320115905600005</c:v>
                </c:pt>
                <c:pt idx="3815">
                  <c:v>76.340115905600058</c:v>
                </c:pt>
                <c:pt idx="3816">
                  <c:v>76.360115905599983</c:v>
                </c:pt>
                <c:pt idx="3817">
                  <c:v>76.380115905599979</c:v>
                </c:pt>
                <c:pt idx="3818">
                  <c:v>76.400115905600074</c:v>
                </c:pt>
                <c:pt idx="3819">
                  <c:v>76.420115905599999</c:v>
                </c:pt>
                <c:pt idx="3820">
                  <c:v>76.440115905599995</c:v>
                </c:pt>
                <c:pt idx="3821">
                  <c:v>76.460115905600077</c:v>
                </c:pt>
                <c:pt idx="3822">
                  <c:v>76.480115905600059</c:v>
                </c:pt>
                <c:pt idx="3823">
                  <c:v>76.500115905599998</c:v>
                </c:pt>
                <c:pt idx="3824">
                  <c:v>76.52011590559998</c:v>
                </c:pt>
                <c:pt idx="3825">
                  <c:v>76.540115905600075</c:v>
                </c:pt>
                <c:pt idx="3826">
                  <c:v>76.560115905600057</c:v>
                </c:pt>
                <c:pt idx="3827">
                  <c:v>76.580115905599982</c:v>
                </c:pt>
                <c:pt idx="3828">
                  <c:v>76.600115905600006</c:v>
                </c:pt>
                <c:pt idx="3829">
                  <c:v>76.620115905600002</c:v>
                </c:pt>
                <c:pt idx="3830">
                  <c:v>76.640115905599998</c:v>
                </c:pt>
                <c:pt idx="3831">
                  <c:v>76.66011590559998</c:v>
                </c:pt>
                <c:pt idx="3832">
                  <c:v>76.680115905600005</c:v>
                </c:pt>
                <c:pt idx="3833">
                  <c:v>76.700115905600057</c:v>
                </c:pt>
                <c:pt idx="3834">
                  <c:v>76.720115905599982</c:v>
                </c:pt>
                <c:pt idx="3835">
                  <c:v>76.740115905600078</c:v>
                </c:pt>
                <c:pt idx="3836">
                  <c:v>76.76011590560006</c:v>
                </c:pt>
                <c:pt idx="3837">
                  <c:v>76.780115905599999</c:v>
                </c:pt>
                <c:pt idx="3838">
                  <c:v>76.800115905599981</c:v>
                </c:pt>
                <c:pt idx="3839">
                  <c:v>76.820115905600005</c:v>
                </c:pt>
                <c:pt idx="3840">
                  <c:v>76.840115905600058</c:v>
                </c:pt>
                <c:pt idx="3841">
                  <c:v>76.860115905599983</c:v>
                </c:pt>
                <c:pt idx="3842">
                  <c:v>76.880115905599979</c:v>
                </c:pt>
                <c:pt idx="3843">
                  <c:v>76.900115905600074</c:v>
                </c:pt>
                <c:pt idx="3844">
                  <c:v>76.920115905599999</c:v>
                </c:pt>
                <c:pt idx="3845">
                  <c:v>76.940115905599995</c:v>
                </c:pt>
                <c:pt idx="3846">
                  <c:v>76.960115905600077</c:v>
                </c:pt>
                <c:pt idx="3847">
                  <c:v>76.980115905600059</c:v>
                </c:pt>
                <c:pt idx="3848">
                  <c:v>77.000115905599998</c:v>
                </c:pt>
                <c:pt idx="3849">
                  <c:v>77.02011590559998</c:v>
                </c:pt>
                <c:pt idx="3850">
                  <c:v>77.040115905600075</c:v>
                </c:pt>
                <c:pt idx="3851">
                  <c:v>77.060115905600057</c:v>
                </c:pt>
                <c:pt idx="3852">
                  <c:v>77.080115905599982</c:v>
                </c:pt>
                <c:pt idx="3853">
                  <c:v>77.100115905600006</c:v>
                </c:pt>
                <c:pt idx="3854">
                  <c:v>77.120115905600002</c:v>
                </c:pt>
                <c:pt idx="3855">
                  <c:v>77.140115905599998</c:v>
                </c:pt>
                <c:pt idx="3856">
                  <c:v>77.16011590559998</c:v>
                </c:pt>
                <c:pt idx="3857">
                  <c:v>77.180115905600005</c:v>
                </c:pt>
                <c:pt idx="3858">
                  <c:v>77.200115905600057</c:v>
                </c:pt>
                <c:pt idx="3859">
                  <c:v>77.220115905599982</c:v>
                </c:pt>
                <c:pt idx="3860">
                  <c:v>77.240115905600078</c:v>
                </c:pt>
                <c:pt idx="3861">
                  <c:v>77.26011590560006</c:v>
                </c:pt>
                <c:pt idx="3862">
                  <c:v>77.280115905599999</c:v>
                </c:pt>
                <c:pt idx="3863">
                  <c:v>77.300115905599981</c:v>
                </c:pt>
                <c:pt idx="3864">
                  <c:v>77.320115905600005</c:v>
                </c:pt>
                <c:pt idx="3865">
                  <c:v>77.340115905600058</c:v>
                </c:pt>
                <c:pt idx="3866">
                  <c:v>77.360115905599983</c:v>
                </c:pt>
                <c:pt idx="3867">
                  <c:v>77.380115905599979</c:v>
                </c:pt>
                <c:pt idx="3868">
                  <c:v>77.400115905600074</c:v>
                </c:pt>
                <c:pt idx="3869">
                  <c:v>77.420115905599999</c:v>
                </c:pt>
                <c:pt idx="3870">
                  <c:v>77.440115905599995</c:v>
                </c:pt>
                <c:pt idx="3871">
                  <c:v>77.460115905600077</c:v>
                </c:pt>
                <c:pt idx="3872">
                  <c:v>77.480115905600059</c:v>
                </c:pt>
                <c:pt idx="3873">
                  <c:v>77.500115905599998</c:v>
                </c:pt>
                <c:pt idx="3874">
                  <c:v>77.52011590559998</c:v>
                </c:pt>
                <c:pt idx="3875">
                  <c:v>77.540115905600075</c:v>
                </c:pt>
                <c:pt idx="3876">
                  <c:v>77.560115905600057</c:v>
                </c:pt>
                <c:pt idx="3877">
                  <c:v>77.580115905599982</c:v>
                </c:pt>
                <c:pt idx="3878">
                  <c:v>77.600115905600006</c:v>
                </c:pt>
                <c:pt idx="3879">
                  <c:v>77.620115905600002</c:v>
                </c:pt>
                <c:pt idx="3880">
                  <c:v>77.640115905599998</c:v>
                </c:pt>
                <c:pt idx="3881">
                  <c:v>77.66011590559998</c:v>
                </c:pt>
                <c:pt idx="3882">
                  <c:v>77.680115905600005</c:v>
                </c:pt>
                <c:pt idx="3883">
                  <c:v>77.700115905600057</c:v>
                </c:pt>
                <c:pt idx="3884">
                  <c:v>77.720115905599982</c:v>
                </c:pt>
                <c:pt idx="3885">
                  <c:v>77.740115905600078</c:v>
                </c:pt>
                <c:pt idx="3886">
                  <c:v>77.76011590560006</c:v>
                </c:pt>
                <c:pt idx="3887">
                  <c:v>77.780115905599999</c:v>
                </c:pt>
                <c:pt idx="3888">
                  <c:v>77.800115905599981</c:v>
                </c:pt>
                <c:pt idx="3889">
                  <c:v>77.820115905600005</c:v>
                </c:pt>
                <c:pt idx="3890">
                  <c:v>77.840115905600058</c:v>
                </c:pt>
                <c:pt idx="3891">
                  <c:v>77.860115905599983</c:v>
                </c:pt>
                <c:pt idx="3892">
                  <c:v>77.880115905599979</c:v>
                </c:pt>
                <c:pt idx="3893">
                  <c:v>77.900115905600074</c:v>
                </c:pt>
                <c:pt idx="3894">
                  <c:v>77.920115905599999</c:v>
                </c:pt>
                <c:pt idx="3895">
                  <c:v>77.940115905599995</c:v>
                </c:pt>
                <c:pt idx="3896">
                  <c:v>77.960115905600077</c:v>
                </c:pt>
                <c:pt idx="3897">
                  <c:v>77.980115905600059</c:v>
                </c:pt>
                <c:pt idx="3898">
                  <c:v>78.000115905599998</c:v>
                </c:pt>
                <c:pt idx="3899">
                  <c:v>78.02011590559998</c:v>
                </c:pt>
                <c:pt idx="3900">
                  <c:v>78.040115905600075</c:v>
                </c:pt>
                <c:pt idx="3901">
                  <c:v>78.060115905600057</c:v>
                </c:pt>
                <c:pt idx="3902">
                  <c:v>78.080115905599982</c:v>
                </c:pt>
                <c:pt idx="3903">
                  <c:v>78.100115905600006</c:v>
                </c:pt>
                <c:pt idx="3904">
                  <c:v>78.120115905600002</c:v>
                </c:pt>
                <c:pt idx="3905">
                  <c:v>78.140115905599998</c:v>
                </c:pt>
                <c:pt idx="3906">
                  <c:v>78.16011590559998</c:v>
                </c:pt>
                <c:pt idx="3907">
                  <c:v>78.180115905600005</c:v>
                </c:pt>
                <c:pt idx="3908">
                  <c:v>78.200115905600057</c:v>
                </c:pt>
                <c:pt idx="3909">
                  <c:v>78.220115905599982</c:v>
                </c:pt>
                <c:pt idx="3910">
                  <c:v>78.240115905600078</c:v>
                </c:pt>
                <c:pt idx="3911">
                  <c:v>78.26011590560006</c:v>
                </c:pt>
                <c:pt idx="3912">
                  <c:v>78.280115905599999</c:v>
                </c:pt>
                <c:pt idx="3913">
                  <c:v>78.300115905599981</c:v>
                </c:pt>
                <c:pt idx="3914">
                  <c:v>78.320115905600005</c:v>
                </c:pt>
                <c:pt idx="3915">
                  <c:v>78.340115905600058</c:v>
                </c:pt>
                <c:pt idx="3916">
                  <c:v>78.360115905599983</c:v>
                </c:pt>
                <c:pt idx="3917">
                  <c:v>78.380115905599979</c:v>
                </c:pt>
                <c:pt idx="3918">
                  <c:v>78.400115905600074</c:v>
                </c:pt>
                <c:pt idx="3919">
                  <c:v>78.420115905599999</c:v>
                </c:pt>
                <c:pt idx="3920">
                  <c:v>78.440115905599995</c:v>
                </c:pt>
                <c:pt idx="3921">
                  <c:v>78.460115905600077</c:v>
                </c:pt>
                <c:pt idx="3922">
                  <c:v>78.480115905600059</c:v>
                </c:pt>
                <c:pt idx="3923">
                  <c:v>78.500115905599998</c:v>
                </c:pt>
                <c:pt idx="3924">
                  <c:v>78.52011590559998</c:v>
                </c:pt>
                <c:pt idx="3925">
                  <c:v>78.540115905600075</c:v>
                </c:pt>
                <c:pt idx="3926">
                  <c:v>78.560115905600057</c:v>
                </c:pt>
                <c:pt idx="3927">
                  <c:v>78.580115905599982</c:v>
                </c:pt>
                <c:pt idx="3928">
                  <c:v>78.600115905600006</c:v>
                </c:pt>
                <c:pt idx="3929">
                  <c:v>78.620115905600002</c:v>
                </c:pt>
                <c:pt idx="3930">
                  <c:v>78.640115905599998</c:v>
                </c:pt>
                <c:pt idx="3931">
                  <c:v>78.66011590559998</c:v>
                </c:pt>
                <c:pt idx="3932">
                  <c:v>78.680115905600005</c:v>
                </c:pt>
                <c:pt idx="3933">
                  <c:v>78.700115905600057</c:v>
                </c:pt>
                <c:pt idx="3934">
                  <c:v>78.720115905599982</c:v>
                </c:pt>
                <c:pt idx="3935">
                  <c:v>78.740115905600078</c:v>
                </c:pt>
                <c:pt idx="3936">
                  <c:v>78.76011590560006</c:v>
                </c:pt>
                <c:pt idx="3937">
                  <c:v>78.780115905599999</c:v>
                </c:pt>
                <c:pt idx="3938">
                  <c:v>78.800115905599981</c:v>
                </c:pt>
                <c:pt idx="3939">
                  <c:v>78.820115905600005</c:v>
                </c:pt>
                <c:pt idx="3940">
                  <c:v>78.840115905600058</c:v>
                </c:pt>
                <c:pt idx="3941">
                  <c:v>78.860115905599983</c:v>
                </c:pt>
                <c:pt idx="3942">
                  <c:v>78.880115905599979</c:v>
                </c:pt>
                <c:pt idx="3943">
                  <c:v>78.900115905600074</c:v>
                </c:pt>
                <c:pt idx="3944">
                  <c:v>78.920115905599999</c:v>
                </c:pt>
                <c:pt idx="3945">
                  <c:v>78.940115905599995</c:v>
                </c:pt>
                <c:pt idx="3946">
                  <c:v>78.960115905600077</c:v>
                </c:pt>
                <c:pt idx="3947">
                  <c:v>78.980115905600059</c:v>
                </c:pt>
                <c:pt idx="3948">
                  <c:v>79.000115905599998</c:v>
                </c:pt>
                <c:pt idx="3949">
                  <c:v>79.02011590559998</c:v>
                </c:pt>
                <c:pt idx="3950">
                  <c:v>79.040115905600075</c:v>
                </c:pt>
                <c:pt idx="3951">
                  <c:v>79.060115905600057</c:v>
                </c:pt>
                <c:pt idx="3952">
                  <c:v>79.080115905599982</c:v>
                </c:pt>
                <c:pt idx="3953">
                  <c:v>79.100115905600006</c:v>
                </c:pt>
                <c:pt idx="3954">
                  <c:v>79.120115905600002</c:v>
                </c:pt>
                <c:pt idx="3955">
                  <c:v>79.140115905599998</c:v>
                </c:pt>
                <c:pt idx="3956">
                  <c:v>79.16011590559998</c:v>
                </c:pt>
                <c:pt idx="3957">
                  <c:v>79.180115905600005</c:v>
                </c:pt>
                <c:pt idx="3958">
                  <c:v>79.200115905600057</c:v>
                </c:pt>
                <c:pt idx="3959">
                  <c:v>79.220115905599982</c:v>
                </c:pt>
                <c:pt idx="3960">
                  <c:v>79.240115905600078</c:v>
                </c:pt>
                <c:pt idx="3961">
                  <c:v>79.26011590560006</c:v>
                </c:pt>
                <c:pt idx="3962">
                  <c:v>79.280115905599999</c:v>
                </c:pt>
                <c:pt idx="3963">
                  <c:v>79.300115905599981</c:v>
                </c:pt>
                <c:pt idx="3964">
                  <c:v>79.320115905600005</c:v>
                </c:pt>
                <c:pt idx="3965">
                  <c:v>79.340115905600058</c:v>
                </c:pt>
                <c:pt idx="3966">
                  <c:v>79.360115905599983</c:v>
                </c:pt>
                <c:pt idx="3967">
                  <c:v>79.380115905599979</c:v>
                </c:pt>
                <c:pt idx="3968">
                  <c:v>79.400115905600074</c:v>
                </c:pt>
                <c:pt idx="3969">
                  <c:v>79.420115905599999</c:v>
                </c:pt>
                <c:pt idx="3970">
                  <c:v>79.440115905599995</c:v>
                </c:pt>
                <c:pt idx="3971">
                  <c:v>79.460115905600077</c:v>
                </c:pt>
                <c:pt idx="3972">
                  <c:v>79.480115905600059</c:v>
                </c:pt>
                <c:pt idx="3973">
                  <c:v>79.500115905599998</c:v>
                </c:pt>
                <c:pt idx="3974">
                  <c:v>79.52011590559998</c:v>
                </c:pt>
                <c:pt idx="3975">
                  <c:v>79.540115905600075</c:v>
                </c:pt>
                <c:pt idx="3976">
                  <c:v>79.560115905600057</c:v>
                </c:pt>
                <c:pt idx="3977">
                  <c:v>79.580115905599982</c:v>
                </c:pt>
                <c:pt idx="3978">
                  <c:v>79.600115905600006</c:v>
                </c:pt>
                <c:pt idx="3979">
                  <c:v>79.620115905600002</c:v>
                </c:pt>
                <c:pt idx="3980">
                  <c:v>79.640115905599998</c:v>
                </c:pt>
                <c:pt idx="3981">
                  <c:v>79.66011590559998</c:v>
                </c:pt>
                <c:pt idx="3982">
                  <c:v>79.680115905600005</c:v>
                </c:pt>
                <c:pt idx="3983">
                  <c:v>79.700115905600057</c:v>
                </c:pt>
                <c:pt idx="3984">
                  <c:v>79.720115905599982</c:v>
                </c:pt>
                <c:pt idx="3985">
                  <c:v>79.740115905600078</c:v>
                </c:pt>
                <c:pt idx="3986">
                  <c:v>79.76011590560006</c:v>
                </c:pt>
                <c:pt idx="3987">
                  <c:v>79.780115905599999</c:v>
                </c:pt>
                <c:pt idx="3988">
                  <c:v>79.800115905599981</c:v>
                </c:pt>
                <c:pt idx="3989">
                  <c:v>79.820115905600005</c:v>
                </c:pt>
                <c:pt idx="3990">
                  <c:v>79.840115905600058</c:v>
                </c:pt>
                <c:pt idx="3991">
                  <c:v>79.860115905599983</c:v>
                </c:pt>
                <c:pt idx="3992">
                  <c:v>79.880115905599979</c:v>
                </c:pt>
                <c:pt idx="3993">
                  <c:v>79.900115905600074</c:v>
                </c:pt>
                <c:pt idx="3994">
                  <c:v>79.920115905599999</c:v>
                </c:pt>
                <c:pt idx="3995">
                  <c:v>79.940115905599995</c:v>
                </c:pt>
                <c:pt idx="3996">
                  <c:v>79.960115905600077</c:v>
                </c:pt>
                <c:pt idx="3997">
                  <c:v>79.980115905600059</c:v>
                </c:pt>
                <c:pt idx="3998">
                  <c:v>80.000115905599998</c:v>
                </c:pt>
                <c:pt idx="3999">
                  <c:v>80.02011590559998</c:v>
                </c:pt>
                <c:pt idx="4000">
                  <c:v>80.040115905600075</c:v>
                </c:pt>
                <c:pt idx="4001">
                  <c:v>80.060115905600057</c:v>
                </c:pt>
                <c:pt idx="4002">
                  <c:v>80.080115905599982</c:v>
                </c:pt>
                <c:pt idx="4003">
                  <c:v>80.100115905600006</c:v>
                </c:pt>
                <c:pt idx="4004">
                  <c:v>80.120115905600002</c:v>
                </c:pt>
                <c:pt idx="4005">
                  <c:v>80.140115905599998</c:v>
                </c:pt>
                <c:pt idx="4006">
                  <c:v>80.16011590559998</c:v>
                </c:pt>
                <c:pt idx="4007">
                  <c:v>80.180115905600005</c:v>
                </c:pt>
                <c:pt idx="4008">
                  <c:v>80.200115905600057</c:v>
                </c:pt>
                <c:pt idx="4009">
                  <c:v>80.220115905599982</c:v>
                </c:pt>
                <c:pt idx="4010">
                  <c:v>80.240115905600078</c:v>
                </c:pt>
                <c:pt idx="4011">
                  <c:v>80.26011590560006</c:v>
                </c:pt>
                <c:pt idx="4012">
                  <c:v>80.280115905599999</c:v>
                </c:pt>
                <c:pt idx="4013">
                  <c:v>80.300115905599981</c:v>
                </c:pt>
                <c:pt idx="4014">
                  <c:v>80.320115905600005</c:v>
                </c:pt>
                <c:pt idx="4015">
                  <c:v>80.340115905600058</c:v>
                </c:pt>
                <c:pt idx="4016">
                  <c:v>80.360115905599983</c:v>
                </c:pt>
                <c:pt idx="4017">
                  <c:v>80.380115905599979</c:v>
                </c:pt>
                <c:pt idx="4018">
                  <c:v>80.400115905600074</c:v>
                </c:pt>
                <c:pt idx="4019">
                  <c:v>80.420115905599999</c:v>
                </c:pt>
                <c:pt idx="4020">
                  <c:v>80.440115905599995</c:v>
                </c:pt>
                <c:pt idx="4021">
                  <c:v>80.460115905600077</c:v>
                </c:pt>
                <c:pt idx="4022">
                  <c:v>80.480115905600059</c:v>
                </c:pt>
                <c:pt idx="4023">
                  <c:v>80.500115905599998</c:v>
                </c:pt>
                <c:pt idx="4024">
                  <c:v>80.52011590559998</c:v>
                </c:pt>
                <c:pt idx="4025">
                  <c:v>80.540115905600075</c:v>
                </c:pt>
                <c:pt idx="4026">
                  <c:v>80.560115905600057</c:v>
                </c:pt>
                <c:pt idx="4027">
                  <c:v>80.580115905599982</c:v>
                </c:pt>
                <c:pt idx="4028">
                  <c:v>80.600115905600006</c:v>
                </c:pt>
                <c:pt idx="4029">
                  <c:v>80.620115905600002</c:v>
                </c:pt>
                <c:pt idx="4030">
                  <c:v>80.640115905599998</c:v>
                </c:pt>
                <c:pt idx="4031">
                  <c:v>80.66011590559998</c:v>
                </c:pt>
                <c:pt idx="4032">
                  <c:v>80.680115905600005</c:v>
                </c:pt>
                <c:pt idx="4033">
                  <c:v>80.700115905600057</c:v>
                </c:pt>
                <c:pt idx="4034">
                  <c:v>80.720115905599982</c:v>
                </c:pt>
                <c:pt idx="4035">
                  <c:v>80.740115905600078</c:v>
                </c:pt>
                <c:pt idx="4036">
                  <c:v>80.76011590560006</c:v>
                </c:pt>
                <c:pt idx="4037">
                  <c:v>80.780115905599999</c:v>
                </c:pt>
                <c:pt idx="4038">
                  <c:v>80.800115905599981</c:v>
                </c:pt>
                <c:pt idx="4039">
                  <c:v>80.820115905600005</c:v>
                </c:pt>
                <c:pt idx="4040">
                  <c:v>80.840115905600058</c:v>
                </c:pt>
                <c:pt idx="4041">
                  <c:v>80.860115905599983</c:v>
                </c:pt>
                <c:pt idx="4042">
                  <c:v>80.880115905599979</c:v>
                </c:pt>
                <c:pt idx="4043">
                  <c:v>80.900115905600074</c:v>
                </c:pt>
                <c:pt idx="4044">
                  <c:v>80.920115905599999</c:v>
                </c:pt>
                <c:pt idx="4045">
                  <c:v>80.940115905599995</c:v>
                </c:pt>
                <c:pt idx="4046">
                  <c:v>80.960115905600077</c:v>
                </c:pt>
                <c:pt idx="4047">
                  <c:v>80.980115905600059</c:v>
                </c:pt>
                <c:pt idx="4048">
                  <c:v>81.000115905599998</c:v>
                </c:pt>
                <c:pt idx="4049">
                  <c:v>81.02011590559998</c:v>
                </c:pt>
                <c:pt idx="4050">
                  <c:v>81.040115905600075</c:v>
                </c:pt>
                <c:pt idx="4051">
                  <c:v>81.060115905600057</c:v>
                </c:pt>
                <c:pt idx="4052">
                  <c:v>81.080115905599982</c:v>
                </c:pt>
                <c:pt idx="4053">
                  <c:v>81.100115905600006</c:v>
                </c:pt>
                <c:pt idx="4054">
                  <c:v>81.120115905600002</c:v>
                </c:pt>
                <c:pt idx="4055">
                  <c:v>81.140115905599998</c:v>
                </c:pt>
                <c:pt idx="4056">
                  <c:v>81.16011590559998</c:v>
                </c:pt>
                <c:pt idx="4057">
                  <c:v>81.180115905600005</c:v>
                </c:pt>
                <c:pt idx="4058">
                  <c:v>81.200115905600057</c:v>
                </c:pt>
                <c:pt idx="4059">
                  <c:v>81.220115905599982</c:v>
                </c:pt>
                <c:pt idx="4060">
                  <c:v>81.240115905600078</c:v>
                </c:pt>
                <c:pt idx="4061">
                  <c:v>81.26011590560006</c:v>
                </c:pt>
                <c:pt idx="4062">
                  <c:v>81.280115905599999</c:v>
                </c:pt>
                <c:pt idx="4063">
                  <c:v>81.300115905599981</c:v>
                </c:pt>
                <c:pt idx="4064">
                  <c:v>81.320115905600005</c:v>
                </c:pt>
                <c:pt idx="4065">
                  <c:v>81.340115905600058</c:v>
                </c:pt>
                <c:pt idx="4066">
                  <c:v>81.360115905599983</c:v>
                </c:pt>
                <c:pt idx="4067">
                  <c:v>81.380115905599979</c:v>
                </c:pt>
                <c:pt idx="4068">
                  <c:v>81.400115905600074</c:v>
                </c:pt>
                <c:pt idx="4069">
                  <c:v>81.420115905599999</c:v>
                </c:pt>
                <c:pt idx="4070">
                  <c:v>81.440115905599995</c:v>
                </c:pt>
                <c:pt idx="4071">
                  <c:v>81.460115905600077</c:v>
                </c:pt>
                <c:pt idx="4072">
                  <c:v>81.480115905600059</c:v>
                </c:pt>
                <c:pt idx="4073">
                  <c:v>81.500115905599998</c:v>
                </c:pt>
                <c:pt idx="4074">
                  <c:v>81.52011590559998</c:v>
                </c:pt>
                <c:pt idx="4075">
                  <c:v>81.540115905600075</c:v>
                </c:pt>
                <c:pt idx="4076">
                  <c:v>81.560115905600057</c:v>
                </c:pt>
                <c:pt idx="4077">
                  <c:v>81.580115905599982</c:v>
                </c:pt>
                <c:pt idx="4078">
                  <c:v>81.600115905600006</c:v>
                </c:pt>
                <c:pt idx="4079">
                  <c:v>81.620115905600002</c:v>
                </c:pt>
                <c:pt idx="4080">
                  <c:v>81.640115905599998</c:v>
                </c:pt>
                <c:pt idx="4081">
                  <c:v>81.66011590559998</c:v>
                </c:pt>
                <c:pt idx="4082">
                  <c:v>81.680115905600005</c:v>
                </c:pt>
                <c:pt idx="4083">
                  <c:v>81.700115905600057</c:v>
                </c:pt>
                <c:pt idx="4084">
                  <c:v>81.720115905599982</c:v>
                </c:pt>
                <c:pt idx="4085">
                  <c:v>81.740115905600078</c:v>
                </c:pt>
                <c:pt idx="4086">
                  <c:v>81.76011590560006</c:v>
                </c:pt>
                <c:pt idx="4087">
                  <c:v>81.780115905599999</c:v>
                </c:pt>
                <c:pt idx="4088">
                  <c:v>81.800115905599981</c:v>
                </c:pt>
                <c:pt idx="4089">
                  <c:v>81.820115905600005</c:v>
                </c:pt>
                <c:pt idx="4090">
                  <c:v>81.840115905600058</c:v>
                </c:pt>
                <c:pt idx="4091">
                  <c:v>81.860115905599983</c:v>
                </c:pt>
                <c:pt idx="4092">
                  <c:v>81.880115905599979</c:v>
                </c:pt>
                <c:pt idx="4093">
                  <c:v>81.900115905600074</c:v>
                </c:pt>
                <c:pt idx="4094">
                  <c:v>81.920115905599999</c:v>
                </c:pt>
                <c:pt idx="4095">
                  <c:v>81.940115905599995</c:v>
                </c:pt>
                <c:pt idx="4096">
                  <c:v>81.960115905600077</c:v>
                </c:pt>
                <c:pt idx="4097">
                  <c:v>81.980115905600059</c:v>
                </c:pt>
                <c:pt idx="4098">
                  <c:v>82.000115905599998</c:v>
                </c:pt>
                <c:pt idx="4099">
                  <c:v>82.02011590559998</c:v>
                </c:pt>
                <c:pt idx="4100">
                  <c:v>82.040115905600075</c:v>
                </c:pt>
                <c:pt idx="4101">
                  <c:v>82.060115905600057</c:v>
                </c:pt>
                <c:pt idx="4102">
                  <c:v>82.080115905599982</c:v>
                </c:pt>
                <c:pt idx="4103">
                  <c:v>82.100115905600006</c:v>
                </c:pt>
                <c:pt idx="4104">
                  <c:v>82.120115905600002</c:v>
                </c:pt>
                <c:pt idx="4105">
                  <c:v>82.140115905599998</c:v>
                </c:pt>
                <c:pt idx="4106">
                  <c:v>82.16011590559998</c:v>
                </c:pt>
                <c:pt idx="4107">
                  <c:v>82.180115905600005</c:v>
                </c:pt>
                <c:pt idx="4108">
                  <c:v>82.200115905600057</c:v>
                </c:pt>
                <c:pt idx="4109">
                  <c:v>82.220115905599982</c:v>
                </c:pt>
                <c:pt idx="4110">
                  <c:v>82.240115905600078</c:v>
                </c:pt>
                <c:pt idx="4111">
                  <c:v>82.26011590560006</c:v>
                </c:pt>
                <c:pt idx="4112">
                  <c:v>82.280115905599999</c:v>
                </c:pt>
                <c:pt idx="4113">
                  <c:v>82.300115905599981</c:v>
                </c:pt>
                <c:pt idx="4114">
                  <c:v>82.320115905600005</c:v>
                </c:pt>
                <c:pt idx="4115">
                  <c:v>82.340115905600058</c:v>
                </c:pt>
                <c:pt idx="4116">
                  <c:v>82.360115905599983</c:v>
                </c:pt>
                <c:pt idx="4117">
                  <c:v>82.380115905599979</c:v>
                </c:pt>
                <c:pt idx="4118">
                  <c:v>82.400115905600074</c:v>
                </c:pt>
                <c:pt idx="4119">
                  <c:v>82.420115905599999</c:v>
                </c:pt>
                <c:pt idx="4120">
                  <c:v>82.440115905599995</c:v>
                </c:pt>
                <c:pt idx="4121">
                  <c:v>82.460115905600077</c:v>
                </c:pt>
                <c:pt idx="4122">
                  <c:v>82.480115905600059</c:v>
                </c:pt>
                <c:pt idx="4123">
                  <c:v>82.500115905599998</c:v>
                </c:pt>
                <c:pt idx="4124">
                  <c:v>82.52011590559998</c:v>
                </c:pt>
                <c:pt idx="4125">
                  <c:v>82.540115905600075</c:v>
                </c:pt>
                <c:pt idx="4126">
                  <c:v>82.560115905600057</c:v>
                </c:pt>
                <c:pt idx="4127">
                  <c:v>82.580115905599982</c:v>
                </c:pt>
                <c:pt idx="4128">
                  <c:v>82.600115905600006</c:v>
                </c:pt>
                <c:pt idx="4129">
                  <c:v>82.620115905600002</c:v>
                </c:pt>
                <c:pt idx="4130">
                  <c:v>82.640115905599998</c:v>
                </c:pt>
                <c:pt idx="4131">
                  <c:v>82.66011590559998</c:v>
                </c:pt>
                <c:pt idx="4132">
                  <c:v>82.680115905600005</c:v>
                </c:pt>
                <c:pt idx="4133">
                  <c:v>82.700115905600057</c:v>
                </c:pt>
                <c:pt idx="4134">
                  <c:v>82.720115905599982</c:v>
                </c:pt>
                <c:pt idx="4135">
                  <c:v>82.740115905600078</c:v>
                </c:pt>
                <c:pt idx="4136">
                  <c:v>82.76011590560006</c:v>
                </c:pt>
                <c:pt idx="4137">
                  <c:v>82.780115905599999</c:v>
                </c:pt>
                <c:pt idx="4138">
                  <c:v>82.800115905599981</c:v>
                </c:pt>
                <c:pt idx="4139">
                  <c:v>82.820115905600005</c:v>
                </c:pt>
                <c:pt idx="4140">
                  <c:v>82.840115905600058</c:v>
                </c:pt>
                <c:pt idx="4141">
                  <c:v>82.860115905599983</c:v>
                </c:pt>
                <c:pt idx="4142">
                  <c:v>82.880115905599979</c:v>
                </c:pt>
                <c:pt idx="4143">
                  <c:v>82.900115905600074</c:v>
                </c:pt>
                <c:pt idx="4144">
                  <c:v>82.920115905599999</c:v>
                </c:pt>
                <c:pt idx="4145">
                  <c:v>82.940115905599995</c:v>
                </c:pt>
                <c:pt idx="4146">
                  <c:v>82.960115905600077</c:v>
                </c:pt>
                <c:pt idx="4147">
                  <c:v>82.980115905600059</c:v>
                </c:pt>
                <c:pt idx="4148">
                  <c:v>83.000115905599998</c:v>
                </c:pt>
                <c:pt idx="4149">
                  <c:v>83.02011590559998</c:v>
                </c:pt>
                <c:pt idx="4150">
                  <c:v>83.040115905600075</c:v>
                </c:pt>
                <c:pt idx="4151">
                  <c:v>83.060115905600057</c:v>
                </c:pt>
                <c:pt idx="4152">
                  <c:v>83.080115905599982</c:v>
                </c:pt>
                <c:pt idx="4153">
                  <c:v>83.100115905600006</c:v>
                </c:pt>
                <c:pt idx="4154">
                  <c:v>83.120115905600002</c:v>
                </c:pt>
                <c:pt idx="4155">
                  <c:v>83.140115905599998</c:v>
                </c:pt>
                <c:pt idx="4156">
                  <c:v>83.16011590559998</c:v>
                </c:pt>
                <c:pt idx="4157">
                  <c:v>83.180115905600005</c:v>
                </c:pt>
                <c:pt idx="4158">
                  <c:v>83.200115905600057</c:v>
                </c:pt>
                <c:pt idx="4159">
                  <c:v>83.220115905599982</c:v>
                </c:pt>
                <c:pt idx="4160">
                  <c:v>83.240115905600078</c:v>
                </c:pt>
                <c:pt idx="4161">
                  <c:v>83.26011590560006</c:v>
                </c:pt>
                <c:pt idx="4162">
                  <c:v>83.280115905599999</c:v>
                </c:pt>
                <c:pt idx="4163">
                  <c:v>83.300115905599981</c:v>
                </c:pt>
                <c:pt idx="4164">
                  <c:v>83.320115905600005</c:v>
                </c:pt>
                <c:pt idx="4165">
                  <c:v>83.340115905600058</c:v>
                </c:pt>
                <c:pt idx="4166">
                  <c:v>83.360115905599983</c:v>
                </c:pt>
                <c:pt idx="4167">
                  <c:v>83.380115905599979</c:v>
                </c:pt>
                <c:pt idx="4168">
                  <c:v>83.400115905600074</c:v>
                </c:pt>
                <c:pt idx="4169">
                  <c:v>83.420115905599999</c:v>
                </c:pt>
                <c:pt idx="4170">
                  <c:v>83.440115905599995</c:v>
                </c:pt>
                <c:pt idx="4171">
                  <c:v>83.460115905600077</c:v>
                </c:pt>
                <c:pt idx="4172">
                  <c:v>83.480115905600059</c:v>
                </c:pt>
                <c:pt idx="4173">
                  <c:v>83.500115905599998</c:v>
                </c:pt>
                <c:pt idx="4174">
                  <c:v>83.52011590559998</c:v>
                </c:pt>
                <c:pt idx="4175">
                  <c:v>83.540115905600075</c:v>
                </c:pt>
                <c:pt idx="4176">
                  <c:v>83.560115905600057</c:v>
                </c:pt>
                <c:pt idx="4177">
                  <c:v>83.580115905599982</c:v>
                </c:pt>
                <c:pt idx="4178">
                  <c:v>83.600115905600006</c:v>
                </c:pt>
                <c:pt idx="4179">
                  <c:v>83.620115905600002</c:v>
                </c:pt>
                <c:pt idx="4180">
                  <c:v>83.640115905599998</c:v>
                </c:pt>
                <c:pt idx="4181">
                  <c:v>83.66011590559998</c:v>
                </c:pt>
                <c:pt idx="4182">
                  <c:v>83.680115905600005</c:v>
                </c:pt>
                <c:pt idx="4183">
                  <c:v>83.700115905600057</c:v>
                </c:pt>
                <c:pt idx="4184">
                  <c:v>83.720115905599982</c:v>
                </c:pt>
                <c:pt idx="4185">
                  <c:v>83.740115905600078</c:v>
                </c:pt>
                <c:pt idx="4186">
                  <c:v>83.76011590560006</c:v>
                </c:pt>
                <c:pt idx="4187">
                  <c:v>83.780115905599999</c:v>
                </c:pt>
                <c:pt idx="4188">
                  <c:v>83.800115905599981</c:v>
                </c:pt>
                <c:pt idx="4189">
                  <c:v>83.820115905600005</c:v>
                </c:pt>
                <c:pt idx="4190">
                  <c:v>83.840115905600058</c:v>
                </c:pt>
                <c:pt idx="4191">
                  <c:v>83.860115905599983</c:v>
                </c:pt>
                <c:pt idx="4192">
                  <c:v>83.880115905599979</c:v>
                </c:pt>
                <c:pt idx="4193">
                  <c:v>83.900115905600074</c:v>
                </c:pt>
                <c:pt idx="4194">
                  <c:v>83.920115905599999</c:v>
                </c:pt>
                <c:pt idx="4195">
                  <c:v>83.940115905599995</c:v>
                </c:pt>
                <c:pt idx="4196">
                  <c:v>83.960115905600077</c:v>
                </c:pt>
                <c:pt idx="4197">
                  <c:v>83.980115905600059</c:v>
                </c:pt>
                <c:pt idx="4198">
                  <c:v>84.000115905599998</c:v>
                </c:pt>
                <c:pt idx="4199">
                  <c:v>84.02011590559998</c:v>
                </c:pt>
                <c:pt idx="4200">
                  <c:v>84.040115905600075</c:v>
                </c:pt>
                <c:pt idx="4201">
                  <c:v>84.060115905600057</c:v>
                </c:pt>
                <c:pt idx="4202">
                  <c:v>84.080115905599982</c:v>
                </c:pt>
                <c:pt idx="4203">
                  <c:v>84.100115905600006</c:v>
                </c:pt>
                <c:pt idx="4204">
                  <c:v>84.120115905600002</c:v>
                </c:pt>
                <c:pt idx="4205">
                  <c:v>84.140115905599998</c:v>
                </c:pt>
                <c:pt idx="4206">
                  <c:v>84.16011590559998</c:v>
                </c:pt>
                <c:pt idx="4207">
                  <c:v>84.180115905600005</c:v>
                </c:pt>
                <c:pt idx="4208">
                  <c:v>84.200115905600057</c:v>
                </c:pt>
                <c:pt idx="4209">
                  <c:v>84.220115905599982</c:v>
                </c:pt>
                <c:pt idx="4210">
                  <c:v>84.240115905600078</c:v>
                </c:pt>
                <c:pt idx="4211">
                  <c:v>84.26011590560006</c:v>
                </c:pt>
                <c:pt idx="4212">
                  <c:v>84.280115905599999</c:v>
                </c:pt>
                <c:pt idx="4213">
                  <c:v>84.300115905599981</c:v>
                </c:pt>
                <c:pt idx="4214">
                  <c:v>84.320115905600005</c:v>
                </c:pt>
                <c:pt idx="4215">
                  <c:v>84.340115905600058</c:v>
                </c:pt>
                <c:pt idx="4216">
                  <c:v>84.360115905599983</c:v>
                </c:pt>
                <c:pt idx="4217">
                  <c:v>84.380115905599979</c:v>
                </c:pt>
                <c:pt idx="4218">
                  <c:v>84.400115905600074</c:v>
                </c:pt>
                <c:pt idx="4219">
                  <c:v>84.420115905599999</c:v>
                </c:pt>
                <c:pt idx="4220">
                  <c:v>84.440115905599995</c:v>
                </c:pt>
                <c:pt idx="4221">
                  <c:v>84.460115905600077</c:v>
                </c:pt>
                <c:pt idx="4222">
                  <c:v>84.480115905600059</c:v>
                </c:pt>
                <c:pt idx="4223">
                  <c:v>84.500115905599998</c:v>
                </c:pt>
                <c:pt idx="4224">
                  <c:v>84.52011590559998</c:v>
                </c:pt>
                <c:pt idx="4225">
                  <c:v>84.540115905600075</c:v>
                </c:pt>
                <c:pt idx="4226">
                  <c:v>84.560115905600057</c:v>
                </c:pt>
                <c:pt idx="4227">
                  <c:v>84.580115905599982</c:v>
                </c:pt>
                <c:pt idx="4228">
                  <c:v>84.600115905600006</c:v>
                </c:pt>
                <c:pt idx="4229">
                  <c:v>84.620115905600002</c:v>
                </c:pt>
                <c:pt idx="4230">
                  <c:v>84.640115905599998</c:v>
                </c:pt>
                <c:pt idx="4231">
                  <c:v>84.66011590559998</c:v>
                </c:pt>
                <c:pt idx="4232">
                  <c:v>84.680115905600005</c:v>
                </c:pt>
                <c:pt idx="4233">
                  <c:v>84.700115905600057</c:v>
                </c:pt>
                <c:pt idx="4234">
                  <c:v>84.720115905599982</c:v>
                </c:pt>
                <c:pt idx="4235">
                  <c:v>84.740115905600078</c:v>
                </c:pt>
                <c:pt idx="4236">
                  <c:v>84.76011590560006</c:v>
                </c:pt>
                <c:pt idx="4237">
                  <c:v>84.780115905599999</c:v>
                </c:pt>
                <c:pt idx="4238">
                  <c:v>84.800115905599981</c:v>
                </c:pt>
                <c:pt idx="4239">
                  <c:v>84.820115905600005</c:v>
                </c:pt>
                <c:pt idx="4240">
                  <c:v>84.840115905600058</c:v>
                </c:pt>
                <c:pt idx="4241">
                  <c:v>84.860115905599983</c:v>
                </c:pt>
                <c:pt idx="4242">
                  <c:v>84.880115905599979</c:v>
                </c:pt>
                <c:pt idx="4243">
                  <c:v>84.900115905600074</c:v>
                </c:pt>
                <c:pt idx="4244">
                  <c:v>84.920115905599999</c:v>
                </c:pt>
                <c:pt idx="4245">
                  <c:v>84.940115905599995</c:v>
                </c:pt>
                <c:pt idx="4246">
                  <c:v>84.960115905600077</c:v>
                </c:pt>
                <c:pt idx="4247">
                  <c:v>84.980115905600059</c:v>
                </c:pt>
                <c:pt idx="4248">
                  <c:v>85.000115905599998</c:v>
                </c:pt>
                <c:pt idx="4249">
                  <c:v>85.02011590559998</c:v>
                </c:pt>
                <c:pt idx="4250">
                  <c:v>85.040115905600075</c:v>
                </c:pt>
                <c:pt idx="4251">
                  <c:v>85.060115905600057</c:v>
                </c:pt>
                <c:pt idx="4252">
                  <c:v>85.080115905599982</c:v>
                </c:pt>
                <c:pt idx="4253">
                  <c:v>85.100115905600006</c:v>
                </c:pt>
                <c:pt idx="4254">
                  <c:v>85.120115905600002</c:v>
                </c:pt>
                <c:pt idx="4255">
                  <c:v>85.140115905599998</c:v>
                </c:pt>
                <c:pt idx="4256">
                  <c:v>85.16011590559998</c:v>
                </c:pt>
                <c:pt idx="4257">
                  <c:v>85.180115905600005</c:v>
                </c:pt>
                <c:pt idx="4258">
                  <c:v>85.200115905600057</c:v>
                </c:pt>
                <c:pt idx="4259">
                  <c:v>85.220115905599982</c:v>
                </c:pt>
                <c:pt idx="4260">
                  <c:v>85.240115905600078</c:v>
                </c:pt>
                <c:pt idx="4261">
                  <c:v>85.26011590560006</c:v>
                </c:pt>
                <c:pt idx="4262">
                  <c:v>85.280115905599999</c:v>
                </c:pt>
                <c:pt idx="4263">
                  <c:v>85.300115905599981</c:v>
                </c:pt>
                <c:pt idx="4264">
                  <c:v>85.320115905600005</c:v>
                </c:pt>
                <c:pt idx="4265">
                  <c:v>85.340115905600058</c:v>
                </c:pt>
                <c:pt idx="4266">
                  <c:v>85.360115905599983</c:v>
                </c:pt>
                <c:pt idx="4267">
                  <c:v>85.380115905599979</c:v>
                </c:pt>
                <c:pt idx="4268">
                  <c:v>85.400115905600074</c:v>
                </c:pt>
                <c:pt idx="4269">
                  <c:v>85.420115905599999</c:v>
                </c:pt>
                <c:pt idx="4270">
                  <c:v>85.440115905599995</c:v>
                </c:pt>
                <c:pt idx="4271">
                  <c:v>85.460115905600077</c:v>
                </c:pt>
                <c:pt idx="4272">
                  <c:v>85.480115905600059</c:v>
                </c:pt>
                <c:pt idx="4273">
                  <c:v>85.500115905599998</c:v>
                </c:pt>
                <c:pt idx="4274">
                  <c:v>85.52011590559998</c:v>
                </c:pt>
                <c:pt idx="4275">
                  <c:v>85.540115905600075</c:v>
                </c:pt>
                <c:pt idx="4276">
                  <c:v>85.560115905600057</c:v>
                </c:pt>
                <c:pt idx="4277">
                  <c:v>85.580115905599982</c:v>
                </c:pt>
                <c:pt idx="4278">
                  <c:v>85.600115905600006</c:v>
                </c:pt>
                <c:pt idx="4279">
                  <c:v>85.620115905600002</c:v>
                </c:pt>
                <c:pt idx="4280">
                  <c:v>85.640115905599998</c:v>
                </c:pt>
                <c:pt idx="4281">
                  <c:v>85.66011590559998</c:v>
                </c:pt>
                <c:pt idx="4282">
                  <c:v>85.680115905600005</c:v>
                </c:pt>
                <c:pt idx="4283">
                  <c:v>85.700115905600057</c:v>
                </c:pt>
                <c:pt idx="4284">
                  <c:v>85.720115905599982</c:v>
                </c:pt>
                <c:pt idx="4285">
                  <c:v>85.740115905600078</c:v>
                </c:pt>
                <c:pt idx="4286">
                  <c:v>85.76011590560006</c:v>
                </c:pt>
                <c:pt idx="4287">
                  <c:v>85.780115905599999</c:v>
                </c:pt>
                <c:pt idx="4288">
                  <c:v>85.800115905599981</c:v>
                </c:pt>
                <c:pt idx="4289">
                  <c:v>85.820115905600005</c:v>
                </c:pt>
                <c:pt idx="4290">
                  <c:v>85.840115905600058</c:v>
                </c:pt>
                <c:pt idx="4291">
                  <c:v>85.860115905599983</c:v>
                </c:pt>
                <c:pt idx="4292">
                  <c:v>85.880115905599979</c:v>
                </c:pt>
                <c:pt idx="4293">
                  <c:v>85.900115905600074</c:v>
                </c:pt>
                <c:pt idx="4294">
                  <c:v>85.920115905599999</c:v>
                </c:pt>
                <c:pt idx="4295">
                  <c:v>85.940115905599995</c:v>
                </c:pt>
                <c:pt idx="4296">
                  <c:v>85.960115905600077</c:v>
                </c:pt>
                <c:pt idx="4297">
                  <c:v>85.980115905600059</c:v>
                </c:pt>
                <c:pt idx="4298">
                  <c:v>86.000115905599998</c:v>
                </c:pt>
                <c:pt idx="4299">
                  <c:v>86.02011590559998</c:v>
                </c:pt>
                <c:pt idx="4300">
                  <c:v>86.040115905600075</c:v>
                </c:pt>
                <c:pt idx="4301">
                  <c:v>86.060115905600057</c:v>
                </c:pt>
                <c:pt idx="4302">
                  <c:v>86.080115905599982</c:v>
                </c:pt>
                <c:pt idx="4303">
                  <c:v>86.100115905600006</c:v>
                </c:pt>
                <c:pt idx="4304">
                  <c:v>86.120115905600002</c:v>
                </c:pt>
                <c:pt idx="4305">
                  <c:v>86.140115905599998</c:v>
                </c:pt>
                <c:pt idx="4306">
                  <c:v>86.16011590559998</c:v>
                </c:pt>
                <c:pt idx="4307">
                  <c:v>86.180115905600005</c:v>
                </c:pt>
                <c:pt idx="4308">
                  <c:v>86.200115905600057</c:v>
                </c:pt>
                <c:pt idx="4309">
                  <c:v>86.220115905599982</c:v>
                </c:pt>
                <c:pt idx="4310">
                  <c:v>86.240115905600078</c:v>
                </c:pt>
                <c:pt idx="4311">
                  <c:v>86.26011590560006</c:v>
                </c:pt>
                <c:pt idx="4312">
                  <c:v>86.280115905599999</c:v>
                </c:pt>
                <c:pt idx="4313">
                  <c:v>86.300115905599981</c:v>
                </c:pt>
                <c:pt idx="4314">
                  <c:v>86.320115905600005</c:v>
                </c:pt>
                <c:pt idx="4315">
                  <c:v>86.340115905600058</c:v>
                </c:pt>
                <c:pt idx="4316">
                  <c:v>86.360115905599983</c:v>
                </c:pt>
                <c:pt idx="4317">
                  <c:v>86.380115905599979</c:v>
                </c:pt>
                <c:pt idx="4318">
                  <c:v>86.400115905600074</c:v>
                </c:pt>
                <c:pt idx="4319">
                  <c:v>86.420115905599999</c:v>
                </c:pt>
                <c:pt idx="4320">
                  <c:v>86.440115905599995</c:v>
                </c:pt>
                <c:pt idx="4321">
                  <c:v>86.460115905600077</c:v>
                </c:pt>
                <c:pt idx="4322">
                  <c:v>86.480115905600059</c:v>
                </c:pt>
                <c:pt idx="4323">
                  <c:v>86.500115905599998</c:v>
                </c:pt>
                <c:pt idx="4324">
                  <c:v>86.52011590559998</c:v>
                </c:pt>
                <c:pt idx="4325">
                  <c:v>86.540115905600075</c:v>
                </c:pt>
                <c:pt idx="4326">
                  <c:v>86.560115905600057</c:v>
                </c:pt>
                <c:pt idx="4327">
                  <c:v>86.580115905599982</c:v>
                </c:pt>
                <c:pt idx="4328">
                  <c:v>86.600115905600006</c:v>
                </c:pt>
                <c:pt idx="4329">
                  <c:v>86.620115905600002</c:v>
                </c:pt>
                <c:pt idx="4330">
                  <c:v>86.640115905599998</c:v>
                </c:pt>
                <c:pt idx="4331">
                  <c:v>86.66011590559998</c:v>
                </c:pt>
                <c:pt idx="4332">
                  <c:v>86.680115905600005</c:v>
                </c:pt>
                <c:pt idx="4333">
                  <c:v>86.700115905600057</c:v>
                </c:pt>
                <c:pt idx="4334">
                  <c:v>86.720115905599982</c:v>
                </c:pt>
                <c:pt idx="4335">
                  <c:v>86.740115905600078</c:v>
                </c:pt>
                <c:pt idx="4336">
                  <c:v>86.76011590560006</c:v>
                </c:pt>
                <c:pt idx="4337">
                  <c:v>86.780115905599999</c:v>
                </c:pt>
                <c:pt idx="4338">
                  <c:v>86.800115905599981</c:v>
                </c:pt>
                <c:pt idx="4339">
                  <c:v>86.820115905600005</c:v>
                </c:pt>
                <c:pt idx="4340">
                  <c:v>86.840115905600058</c:v>
                </c:pt>
                <c:pt idx="4341">
                  <c:v>86.860115905599983</c:v>
                </c:pt>
                <c:pt idx="4342">
                  <c:v>86.880115905599979</c:v>
                </c:pt>
                <c:pt idx="4343">
                  <c:v>86.900115905600074</c:v>
                </c:pt>
                <c:pt idx="4344">
                  <c:v>86.920115905599999</c:v>
                </c:pt>
                <c:pt idx="4345">
                  <c:v>86.940115905599995</c:v>
                </c:pt>
                <c:pt idx="4346">
                  <c:v>86.960115905600077</c:v>
                </c:pt>
                <c:pt idx="4347">
                  <c:v>86.980115905600059</c:v>
                </c:pt>
                <c:pt idx="4348">
                  <c:v>87.000115905599998</c:v>
                </c:pt>
                <c:pt idx="4349">
                  <c:v>87.02011590559998</c:v>
                </c:pt>
                <c:pt idx="4350">
                  <c:v>87.040115905600075</c:v>
                </c:pt>
                <c:pt idx="4351">
                  <c:v>87.060115905600057</c:v>
                </c:pt>
                <c:pt idx="4352">
                  <c:v>87.080115905599982</c:v>
                </c:pt>
                <c:pt idx="4353">
                  <c:v>87.100115905600006</c:v>
                </c:pt>
                <c:pt idx="4354">
                  <c:v>87.120115905600002</c:v>
                </c:pt>
                <c:pt idx="4355">
                  <c:v>87.140115905599998</c:v>
                </c:pt>
                <c:pt idx="4356">
                  <c:v>87.16011590559998</c:v>
                </c:pt>
                <c:pt idx="4357">
                  <c:v>87.180115905600005</c:v>
                </c:pt>
                <c:pt idx="4358">
                  <c:v>87.200115905600057</c:v>
                </c:pt>
                <c:pt idx="4359">
                  <c:v>87.220115905599982</c:v>
                </c:pt>
                <c:pt idx="4360">
                  <c:v>87.240115905600078</c:v>
                </c:pt>
                <c:pt idx="4361">
                  <c:v>87.26011590560006</c:v>
                </c:pt>
                <c:pt idx="4362">
                  <c:v>87.280115905599999</c:v>
                </c:pt>
                <c:pt idx="4363">
                  <c:v>87.300115905599981</c:v>
                </c:pt>
                <c:pt idx="4364">
                  <c:v>87.320115905600005</c:v>
                </c:pt>
                <c:pt idx="4365">
                  <c:v>87.340115905600058</c:v>
                </c:pt>
                <c:pt idx="4366">
                  <c:v>87.360115905599983</c:v>
                </c:pt>
                <c:pt idx="4367">
                  <c:v>87.380115905599979</c:v>
                </c:pt>
                <c:pt idx="4368">
                  <c:v>87.400115905600074</c:v>
                </c:pt>
                <c:pt idx="4369">
                  <c:v>87.420115905599999</c:v>
                </c:pt>
                <c:pt idx="4370">
                  <c:v>87.440115905599995</c:v>
                </c:pt>
                <c:pt idx="4371">
                  <c:v>87.460115905600077</c:v>
                </c:pt>
                <c:pt idx="4372">
                  <c:v>87.480115905600059</c:v>
                </c:pt>
                <c:pt idx="4373">
                  <c:v>87.500115905599998</c:v>
                </c:pt>
                <c:pt idx="4374">
                  <c:v>87.52011590559998</c:v>
                </c:pt>
                <c:pt idx="4375">
                  <c:v>87.540115905600075</c:v>
                </c:pt>
                <c:pt idx="4376">
                  <c:v>87.560115905600057</c:v>
                </c:pt>
                <c:pt idx="4377">
                  <c:v>87.580115905599982</c:v>
                </c:pt>
                <c:pt idx="4378">
                  <c:v>87.600115905600006</c:v>
                </c:pt>
                <c:pt idx="4379">
                  <c:v>87.620115905600002</c:v>
                </c:pt>
                <c:pt idx="4380">
                  <c:v>87.640115905599998</c:v>
                </c:pt>
                <c:pt idx="4381">
                  <c:v>87.66011590559998</c:v>
                </c:pt>
                <c:pt idx="4382">
                  <c:v>87.680115905600005</c:v>
                </c:pt>
                <c:pt idx="4383">
                  <c:v>87.700115905600057</c:v>
                </c:pt>
                <c:pt idx="4384">
                  <c:v>87.720115905599982</c:v>
                </c:pt>
                <c:pt idx="4385">
                  <c:v>87.740115905600078</c:v>
                </c:pt>
                <c:pt idx="4386">
                  <c:v>87.76011590560006</c:v>
                </c:pt>
                <c:pt idx="4387">
                  <c:v>87.780115905599999</c:v>
                </c:pt>
                <c:pt idx="4388">
                  <c:v>87.800115905599981</c:v>
                </c:pt>
                <c:pt idx="4389">
                  <c:v>87.820115905600005</c:v>
                </c:pt>
                <c:pt idx="4390">
                  <c:v>87.840115905600058</c:v>
                </c:pt>
                <c:pt idx="4391">
                  <c:v>87.860115905599983</c:v>
                </c:pt>
                <c:pt idx="4392">
                  <c:v>87.880115905599979</c:v>
                </c:pt>
                <c:pt idx="4393">
                  <c:v>87.900115905600074</c:v>
                </c:pt>
                <c:pt idx="4394">
                  <c:v>87.920115905599999</c:v>
                </c:pt>
                <c:pt idx="4395">
                  <c:v>87.940115905599995</c:v>
                </c:pt>
                <c:pt idx="4396">
                  <c:v>87.960115905600077</c:v>
                </c:pt>
                <c:pt idx="4397">
                  <c:v>87.980115905600059</c:v>
                </c:pt>
                <c:pt idx="4398">
                  <c:v>88.000115905599998</c:v>
                </c:pt>
                <c:pt idx="4399">
                  <c:v>88.02011590559998</c:v>
                </c:pt>
                <c:pt idx="4400">
                  <c:v>88.040115905600075</c:v>
                </c:pt>
                <c:pt idx="4401">
                  <c:v>88.060115905600057</c:v>
                </c:pt>
                <c:pt idx="4402">
                  <c:v>88.080115905599982</c:v>
                </c:pt>
                <c:pt idx="4403">
                  <c:v>88.100115905600006</c:v>
                </c:pt>
                <c:pt idx="4404">
                  <c:v>88.120115905600002</c:v>
                </c:pt>
                <c:pt idx="4405">
                  <c:v>88.140115905599998</c:v>
                </c:pt>
                <c:pt idx="4406">
                  <c:v>88.16011590559998</c:v>
                </c:pt>
                <c:pt idx="4407">
                  <c:v>88.180115905600005</c:v>
                </c:pt>
                <c:pt idx="4408">
                  <c:v>88.200115905600057</c:v>
                </c:pt>
                <c:pt idx="4409">
                  <c:v>88.220115905599982</c:v>
                </c:pt>
                <c:pt idx="4410">
                  <c:v>88.240115905600078</c:v>
                </c:pt>
                <c:pt idx="4411">
                  <c:v>88.26011590560006</c:v>
                </c:pt>
                <c:pt idx="4412">
                  <c:v>88.280115905599999</c:v>
                </c:pt>
                <c:pt idx="4413">
                  <c:v>88.300115905599981</c:v>
                </c:pt>
                <c:pt idx="4414">
                  <c:v>88.320115905600005</c:v>
                </c:pt>
                <c:pt idx="4415">
                  <c:v>88.340115905600058</c:v>
                </c:pt>
                <c:pt idx="4416">
                  <c:v>88.360115905599983</c:v>
                </c:pt>
                <c:pt idx="4417">
                  <c:v>88.380115905599979</c:v>
                </c:pt>
                <c:pt idx="4418">
                  <c:v>88.400115905600074</c:v>
                </c:pt>
                <c:pt idx="4419">
                  <c:v>88.420115905599999</c:v>
                </c:pt>
                <c:pt idx="4420">
                  <c:v>88.440115905599995</c:v>
                </c:pt>
                <c:pt idx="4421">
                  <c:v>88.460115905600077</c:v>
                </c:pt>
                <c:pt idx="4422">
                  <c:v>88.480115905600059</c:v>
                </c:pt>
                <c:pt idx="4423">
                  <c:v>88.500115905599998</c:v>
                </c:pt>
                <c:pt idx="4424">
                  <c:v>88.52011590559998</c:v>
                </c:pt>
                <c:pt idx="4425">
                  <c:v>88.540115905600075</c:v>
                </c:pt>
                <c:pt idx="4426">
                  <c:v>88.560115905600057</c:v>
                </c:pt>
                <c:pt idx="4427">
                  <c:v>88.580115905599982</c:v>
                </c:pt>
                <c:pt idx="4428">
                  <c:v>88.600115905600006</c:v>
                </c:pt>
                <c:pt idx="4429">
                  <c:v>88.620115905600002</c:v>
                </c:pt>
                <c:pt idx="4430">
                  <c:v>88.640115905599998</c:v>
                </c:pt>
                <c:pt idx="4431">
                  <c:v>88.66011590559998</c:v>
                </c:pt>
                <c:pt idx="4432">
                  <c:v>88.680115905600005</c:v>
                </c:pt>
                <c:pt idx="4433">
                  <c:v>88.700115905600057</c:v>
                </c:pt>
                <c:pt idx="4434">
                  <c:v>88.720115905599982</c:v>
                </c:pt>
                <c:pt idx="4435">
                  <c:v>88.740115905600078</c:v>
                </c:pt>
                <c:pt idx="4436">
                  <c:v>88.76011590560006</c:v>
                </c:pt>
                <c:pt idx="4437">
                  <c:v>88.780115905599999</c:v>
                </c:pt>
                <c:pt idx="4438">
                  <c:v>88.800115905599981</c:v>
                </c:pt>
                <c:pt idx="4439">
                  <c:v>88.820115905600005</c:v>
                </c:pt>
                <c:pt idx="4440">
                  <c:v>88.840115905600058</c:v>
                </c:pt>
                <c:pt idx="4441">
                  <c:v>88.860115905599983</c:v>
                </c:pt>
                <c:pt idx="4442">
                  <c:v>88.880115905599979</c:v>
                </c:pt>
                <c:pt idx="4443">
                  <c:v>88.900115905600074</c:v>
                </c:pt>
                <c:pt idx="4444">
                  <c:v>88.920115905599999</c:v>
                </c:pt>
                <c:pt idx="4445">
                  <c:v>88.940115905599995</c:v>
                </c:pt>
                <c:pt idx="4446">
                  <c:v>88.960115905600077</c:v>
                </c:pt>
                <c:pt idx="4447">
                  <c:v>88.980115905600059</c:v>
                </c:pt>
                <c:pt idx="4448">
                  <c:v>89.000115905599998</c:v>
                </c:pt>
                <c:pt idx="4449">
                  <c:v>89.02011590559998</c:v>
                </c:pt>
                <c:pt idx="4450">
                  <c:v>89.040115905600075</c:v>
                </c:pt>
                <c:pt idx="4451">
                  <c:v>89.060115905600057</c:v>
                </c:pt>
                <c:pt idx="4452">
                  <c:v>89.080115905599982</c:v>
                </c:pt>
                <c:pt idx="4453">
                  <c:v>89.100115905600006</c:v>
                </c:pt>
                <c:pt idx="4454">
                  <c:v>89.120115905600002</c:v>
                </c:pt>
                <c:pt idx="4455">
                  <c:v>89.140115905599998</c:v>
                </c:pt>
                <c:pt idx="4456">
                  <c:v>89.16011590559998</c:v>
                </c:pt>
                <c:pt idx="4457">
                  <c:v>89.180115905600005</c:v>
                </c:pt>
                <c:pt idx="4458">
                  <c:v>89.200115905600057</c:v>
                </c:pt>
                <c:pt idx="4459">
                  <c:v>89.220115905599982</c:v>
                </c:pt>
                <c:pt idx="4460">
                  <c:v>89.240115905600078</c:v>
                </c:pt>
                <c:pt idx="4461">
                  <c:v>89.26011590560006</c:v>
                </c:pt>
                <c:pt idx="4462">
                  <c:v>89.280115905599999</c:v>
                </c:pt>
                <c:pt idx="4463">
                  <c:v>89.300115905599981</c:v>
                </c:pt>
                <c:pt idx="4464">
                  <c:v>89.320115905600005</c:v>
                </c:pt>
                <c:pt idx="4465">
                  <c:v>89.340115905600058</c:v>
                </c:pt>
                <c:pt idx="4466">
                  <c:v>89.360115905599983</c:v>
                </c:pt>
                <c:pt idx="4467">
                  <c:v>89.380115905599979</c:v>
                </c:pt>
                <c:pt idx="4468">
                  <c:v>89.400115905600074</c:v>
                </c:pt>
                <c:pt idx="4469">
                  <c:v>89.420115905599999</c:v>
                </c:pt>
                <c:pt idx="4470">
                  <c:v>89.440115905599995</c:v>
                </c:pt>
                <c:pt idx="4471">
                  <c:v>89.460115905600077</c:v>
                </c:pt>
                <c:pt idx="4472">
                  <c:v>89.480115905600059</c:v>
                </c:pt>
                <c:pt idx="4473">
                  <c:v>89.500115905599998</c:v>
                </c:pt>
                <c:pt idx="4474">
                  <c:v>89.52011590559998</c:v>
                </c:pt>
                <c:pt idx="4475">
                  <c:v>89.540115905600075</c:v>
                </c:pt>
                <c:pt idx="4476">
                  <c:v>89.560115905600057</c:v>
                </c:pt>
                <c:pt idx="4477">
                  <c:v>89.580115905599982</c:v>
                </c:pt>
                <c:pt idx="4478">
                  <c:v>89.600115905600006</c:v>
                </c:pt>
                <c:pt idx="4479">
                  <c:v>89.620115905600002</c:v>
                </c:pt>
                <c:pt idx="4480">
                  <c:v>89.640115905599998</c:v>
                </c:pt>
                <c:pt idx="4481">
                  <c:v>89.66011590559998</c:v>
                </c:pt>
                <c:pt idx="4482">
                  <c:v>89.680115905600005</c:v>
                </c:pt>
                <c:pt idx="4483">
                  <c:v>89.700115905600057</c:v>
                </c:pt>
                <c:pt idx="4484">
                  <c:v>89.720115905599982</c:v>
                </c:pt>
                <c:pt idx="4485">
                  <c:v>89.740115905600078</c:v>
                </c:pt>
                <c:pt idx="4486">
                  <c:v>89.76011590560006</c:v>
                </c:pt>
                <c:pt idx="4487">
                  <c:v>89.780115905599999</c:v>
                </c:pt>
                <c:pt idx="4488">
                  <c:v>89.800115905599981</c:v>
                </c:pt>
                <c:pt idx="4489">
                  <c:v>89.820115905600005</c:v>
                </c:pt>
                <c:pt idx="4490">
                  <c:v>89.840115905600058</c:v>
                </c:pt>
                <c:pt idx="4491">
                  <c:v>89.860115905599983</c:v>
                </c:pt>
                <c:pt idx="4492">
                  <c:v>89.880115905599979</c:v>
                </c:pt>
                <c:pt idx="4493">
                  <c:v>89.900115905600074</c:v>
                </c:pt>
                <c:pt idx="4494">
                  <c:v>89.920115905599999</c:v>
                </c:pt>
                <c:pt idx="4495">
                  <c:v>89.940115905599995</c:v>
                </c:pt>
                <c:pt idx="4496">
                  <c:v>89.960115905600077</c:v>
                </c:pt>
                <c:pt idx="4497">
                  <c:v>89.980115905600059</c:v>
                </c:pt>
                <c:pt idx="4498">
                  <c:v>90.000115905599998</c:v>
                </c:pt>
                <c:pt idx="4499">
                  <c:v>90.02011590559998</c:v>
                </c:pt>
                <c:pt idx="4500">
                  <c:v>90.040115905600075</c:v>
                </c:pt>
                <c:pt idx="4501">
                  <c:v>90.060115905600057</c:v>
                </c:pt>
                <c:pt idx="4502">
                  <c:v>90.080115905599982</c:v>
                </c:pt>
                <c:pt idx="4503">
                  <c:v>90.100115905600006</c:v>
                </c:pt>
                <c:pt idx="4504">
                  <c:v>90.120115905600002</c:v>
                </c:pt>
                <c:pt idx="4505">
                  <c:v>90.140115905599998</c:v>
                </c:pt>
                <c:pt idx="4506">
                  <c:v>90.16011590559998</c:v>
                </c:pt>
                <c:pt idx="4507">
                  <c:v>90.180115905600005</c:v>
                </c:pt>
                <c:pt idx="4508">
                  <c:v>90.200115905600057</c:v>
                </c:pt>
                <c:pt idx="4509">
                  <c:v>90.220115905599982</c:v>
                </c:pt>
                <c:pt idx="4510">
                  <c:v>90.240115905600078</c:v>
                </c:pt>
                <c:pt idx="4511">
                  <c:v>90.26011590560006</c:v>
                </c:pt>
                <c:pt idx="4512">
                  <c:v>90.280115905599999</c:v>
                </c:pt>
                <c:pt idx="4513">
                  <c:v>90.300115905599981</c:v>
                </c:pt>
                <c:pt idx="4514">
                  <c:v>90.320115905600005</c:v>
                </c:pt>
                <c:pt idx="4515">
                  <c:v>90.340115905600058</c:v>
                </c:pt>
                <c:pt idx="4516">
                  <c:v>90.360115905599983</c:v>
                </c:pt>
                <c:pt idx="4517">
                  <c:v>90.380115905599979</c:v>
                </c:pt>
                <c:pt idx="4518">
                  <c:v>90.400115905600074</c:v>
                </c:pt>
                <c:pt idx="4519">
                  <c:v>90.420115905599999</c:v>
                </c:pt>
                <c:pt idx="4520">
                  <c:v>90.440115905599995</c:v>
                </c:pt>
                <c:pt idx="4521">
                  <c:v>90.460115905600077</c:v>
                </c:pt>
                <c:pt idx="4522">
                  <c:v>90.480115905600059</c:v>
                </c:pt>
                <c:pt idx="4523">
                  <c:v>90.500115905599998</c:v>
                </c:pt>
                <c:pt idx="4524">
                  <c:v>90.52011590559998</c:v>
                </c:pt>
                <c:pt idx="4525">
                  <c:v>90.540115905600075</c:v>
                </c:pt>
                <c:pt idx="4526">
                  <c:v>90.560115905600057</c:v>
                </c:pt>
                <c:pt idx="4527">
                  <c:v>90.580115905599982</c:v>
                </c:pt>
                <c:pt idx="4528">
                  <c:v>90.600115905600006</c:v>
                </c:pt>
                <c:pt idx="4529">
                  <c:v>90.620115905600002</c:v>
                </c:pt>
                <c:pt idx="4530">
                  <c:v>90.640115905599998</c:v>
                </c:pt>
                <c:pt idx="4531">
                  <c:v>90.66011590559998</c:v>
                </c:pt>
                <c:pt idx="4532">
                  <c:v>90.680115905600005</c:v>
                </c:pt>
                <c:pt idx="4533">
                  <c:v>90.700115905600057</c:v>
                </c:pt>
                <c:pt idx="4534">
                  <c:v>90.720115905599982</c:v>
                </c:pt>
                <c:pt idx="4535">
                  <c:v>90.740115905600078</c:v>
                </c:pt>
                <c:pt idx="4536">
                  <c:v>90.76011590560006</c:v>
                </c:pt>
                <c:pt idx="4537">
                  <c:v>90.780115905599999</c:v>
                </c:pt>
                <c:pt idx="4538">
                  <c:v>90.800115905599981</c:v>
                </c:pt>
                <c:pt idx="4539">
                  <c:v>90.820115905600005</c:v>
                </c:pt>
                <c:pt idx="4540">
                  <c:v>90.840115905600058</c:v>
                </c:pt>
                <c:pt idx="4541">
                  <c:v>90.860115905599983</c:v>
                </c:pt>
                <c:pt idx="4542">
                  <c:v>90.880115905599979</c:v>
                </c:pt>
                <c:pt idx="4543">
                  <c:v>90.900115905600074</c:v>
                </c:pt>
                <c:pt idx="4544">
                  <c:v>90.920115905599999</c:v>
                </c:pt>
                <c:pt idx="4545">
                  <c:v>90.940115905599995</c:v>
                </c:pt>
                <c:pt idx="4546">
                  <c:v>90.960115905600077</c:v>
                </c:pt>
                <c:pt idx="4547">
                  <c:v>90.980115905600059</c:v>
                </c:pt>
                <c:pt idx="4548">
                  <c:v>91.000115905599998</c:v>
                </c:pt>
                <c:pt idx="4549">
                  <c:v>91.02011590559998</c:v>
                </c:pt>
                <c:pt idx="4550">
                  <c:v>91.040115905600075</c:v>
                </c:pt>
                <c:pt idx="4551">
                  <c:v>91.060115905600057</c:v>
                </c:pt>
                <c:pt idx="4552">
                  <c:v>91.080115905599982</c:v>
                </c:pt>
                <c:pt idx="4553">
                  <c:v>91.100115905600006</c:v>
                </c:pt>
                <c:pt idx="4554">
                  <c:v>91.120115905600002</c:v>
                </c:pt>
                <c:pt idx="4555">
                  <c:v>91.140115905599998</c:v>
                </c:pt>
                <c:pt idx="4556">
                  <c:v>91.16011590559998</c:v>
                </c:pt>
                <c:pt idx="4557">
                  <c:v>91.180115905600005</c:v>
                </c:pt>
                <c:pt idx="4558">
                  <c:v>91.200115905600057</c:v>
                </c:pt>
                <c:pt idx="4559">
                  <c:v>91.220115905599982</c:v>
                </c:pt>
                <c:pt idx="4560">
                  <c:v>91.240115905600078</c:v>
                </c:pt>
                <c:pt idx="4561">
                  <c:v>91.26011590560006</c:v>
                </c:pt>
                <c:pt idx="4562">
                  <c:v>91.280115905599999</c:v>
                </c:pt>
                <c:pt idx="4563">
                  <c:v>91.300115905599981</c:v>
                </c:pt>
                <c:pt idx="4564">
                  <c:v>91.320115905600005</c:v>
                </c:pt>
                <c:pt idx="4565">
                  <c:v>91.340115905600058</c:v>
                </c:pt>
                <c:pt idx="4566">
                  <c:v>91.360115905599983</c:v>
                </c:pt>
                <c:pt idx="4567">
                  <c:v>91.380115905599979</c:v>
                </c:pt>
                <c:pt idx="4568">
                  <c:v>91.400115905600074</c:v>
                </c:pt>
                <c:pt idx="4569">
                  <c:v>91.420115905599999</c:v>
                </c:pt>
                <c:pt idx="4570">
                  <c:v>91.440115905599995</c:v>
                </c:pt>
                <c:pt idx="4571">
                  <c:v>91.460115905600077</c:v>
                </c:pt>
                <c:pt idx="4572">
                  <c:v>91.480115905600059</c:v>
                </c:pt>
                <c:pt idx="4573">
                  <c:v>91.500115905599998</c:v>
                </c:pt>
                <c:pt idx="4574">
                  <c:v>91.52011590559998</c:v>
                </c:pt>
                <c:pt idx="4575">
                  <c:v>91.540115905600075</c:v>
                </c:pt>
                <c:pt idx="4576">
                  <c:v>91.560115905600057</c:v>
                </c:pt>
                <c:pt idx="4577">
                  <c:v>91.580115905599982</c:v>
                </c:pt>
                <c:pt idx="4578">
                  <c:v>91.600115905600006</c:v>
                </c:pt>
                <c:pt idx="4579">
                  <c:v>91.620115905600002</c:v>
                </c:pt>
                <c:pt idx="4580">
                  <c:v>91.640115905599998</c:v>
                </c:pt>
                <c:pt idx="4581">
                  <c:v>91.66011590559998</c:v>
                </c:pt>
                <c:pt idx="4582">
                  <c:v>91.680115905600005</c:v>
                </c:pt>
                <c:pt idx="4583">
                  <c:v>91.700115905600057</c:v>
                </c:pt>
                <c:pt idx="4584">
                  <c:v>91.720115905599982</c:v>
                </c:pt>
                <c:pt idx="4585">
                  <c:v>91.740115905600078</c:v>
                </c:pt>
                <c:pt idx="4586">
                  <c:v>91.76011590560006</c:v>
                </c:pt>
                <c:pt idx="4587">
                  <c:v>91.780115905599999</c:v>
                </c:pt>
                <c:pt idx="4588">
                  <c:v>91.800115905599981</c:v>
                </c:pt>
                <c:pt idx="4589">
                  <c:v>91.820115905600005</c:v>
                </c:pt>
                <c:pt idx="4590">
                  <c:v>91.840115905600058</c:v>
                </c:pt>
                <c:pt idx="4591">
                  <c:v>91.860115905599983</c:v>
                </c:pt>
                <c:pt idx="4592">
                  <c:v>91.880115905599979</c:v>
                </c:pt>
                <c:pt idx="4593">
                  <c:v>91.900115905600074</c:v>
                </c:pt>
                <c:pt idx="4594">
                  <c:v>91.920115905599999</c:v>
                </c:pt>
                <c:pt idx="4595">
                  <c:v>91.940115905599995</c:v>
                </c:pt>
                <c:pt idx="4596">
                  <c:v>91.960115905600077</c:v>
                </c:pt>
                <c:pt idx="4597">
                  <c:v>91.980115905600059</c:v>
                </c:pt>
                <c:pt idx="4598">
                  <c:v>92.000115905599998</c:v>
                </c:pt>
                <c:pt idx="4599">
                  <c:v>92.02011590559998</c:v>
                </c:pt>
                <c:pt idx="4600">
                  <c:v>92.040115905600075</c:v>
                </c:pt>
                <c:pt idx="4601">
                  <c:v>92.060115905600057</c:v>
                </c:pt>
                <c:pt idx="4602">
                  <c:v>92.080115905599982</c:v>
                </c:pt>
                <c:pt idx="4603">
                  <c:v>92.100115905600006</c:v>
                </c:pt>
                <c:pt idx="4604">
                  <c:v>92.120115905600002</c:v>
                </c:pt>
                <c:pt idx="4605">
                  <c:v>92.140115905599998</c:v>
                </c:pt>
                <c:pt idx="4606">
                  <c:v>92.16011590559998</c:v>
                </c:pt>
                <c:pt idx="4607">
                  <c:v>92.180115905600005</c:v>
                </c:pt>
                <c:pt idx="4608">
                  <c:v>92.200115905600057</c:v>
                </c:pt>
                <c:pt idx="4609">
                  <c:v>92.220115905599982</c:v>
                </c:pt>
                <c:pt idx="4610">
                  <c:v>92.240115905600078</c:v>
                </c:pt>
                <c:pt idx="4611">
                  <c:v>92.26011590560006</c:v>
                </c:pt>
                <c:pt idx="4612">
                  <c:v>92.280115905599999</c:v>
                </c:pt>
                <c:pt idx="4613">
                  <c:v>92.300115905599981</c:v>
                </c:pt>
                <c:pt idx="4614">
                  <c:v>92.320115905600005</c:v>
                </c:pt>
                <c:pt idx="4615">
                  <c:v>92.340115905600058</c:v>
                </c:pt>
                <c:pt idx="4616">
                  <c:v>92.360115905599983</c:v>
                </c:pt>
                <c:pt idx="4617">
                  <c:v>92.380115905599979</c:v>
                </c:pt>
                <c:pt idx="4618">
                  <c:v>92.400115905600074</c:v>
                </c:pt>
                <c:pt idx="4619">
                  <c:v>92.420115905599999</c:v>
                </c:pt>
                <c:pt idx="4620">
                  <c:v>92.440115905599995</c:v>
                </c:pt>
                <c:pt idx="4621">
                  <c:v>92.460115905600077</c:v>
                </c:pt>
                <c:pt idx="4622">
                  <c:v>92.480115905600059</c:v>
                </c:pt>
                <c:pt idx="4623">
                  <c:v>92.500115905599998</c:v>
                </c:pt>
                <c:pt idx="4624">
                  <c:v>92.52011590559998</c:v>
                </c:pt>
                <c:pt idx="4625">
                  <c:v>92.540115905600075</c:v>
                </c:pt>
                <c:pt idx="4626">
                  <c:v>92.560115905600057</c:v>
                </c:pt>
                <c:pt idx="4627">
                  <c:v>92.580115905599982</c:v>
                </c:pt>
                <c:pt idx="4628">
                  <c:v>92.600115905600006</c:v>
                </c:pt>
                <c:pt idx="4629">
                  <c:v>92.620115905600002</c:v>
                </c:pt>
                <c:pt idx="4630">
                  <c:v>92.640115905599998</c:v>
                </c:pt>
                <c:pt idx="4631">
                  <c:v>92.66011590559998</c:v>
                </c:pt>
                <c:pt idx="4632">
                  <c:v>92.680115905600005</c:v>
                </c:pt>
                <c:pt idx="4633">
                  <c:v>92.700115905600057</c:v>
                </c:pt>
                <c:pt idx="4634">
                  <c:v>92.720115905599982</c:v>
                </c:pt>
                <c:pt idx="4635">
                  <c:v>92.740115905600078</c:v>
                </c:pt>
                <c:pt idx="4636">
                  <c:v>92.76011590560006</c:v>
                </c:pt>
                <c:pt idx="4637">
                  <c:v>92.780115905599999</c:v>
                </c:pt>
                <c:pt idx="4638">
                  <c:v>92.800115905599981</c:v>
                </c:pt>
                <c:pt idx="4639">
                  <c:v>92.820115905600005</c:v>
                </c:pt>
                <c:pt idx="4640">
                  <c:v>92.840115905600058</c:v>
                </c:pt>
                <c:pt idx="4641">
                  <c:v>92.860115905599983</c:v>
                </c:pt>
                <c:pt idx="4642">
                  <c:v>92.880115905599979</c:v>
                </c:pt>
                <c:pt idx="4643">
                  <c:v>92.900115905600074</c:v>
                </c:pt>
                <c:pt idx="4644">
                  <c:v>92.920115905599999</c:v>
                </c:pt>
                <c:pt idx="4645">
                  <c:v>92.940115905599995</c:v>
                </c:pt>
                <c:pt idx="4646">
                  <c:v>92.960115905600077</c:v>
                </c:pt>
                <c:pt idx="4647">
                  <c:v>92.980115905600059</c:v>
                </c:pt>
                <c:pt idx="4648">
                  <c:v>93.000115905599998</c:v>
                </c:pt>
                <c:pt idx="4649">
                  <c:v>93.02011590559998</c:v>
                </c:pt>
                <c:pt idx="4650">
                  <c:v>93.040115905600075</c:v>
                </c:pt>
                <c:pt idx="4651">
                  <c:v>93.060115905600057</c:v>
                </c:pt>
                <c:pt idx="4652">
                  <c:v>93.080115905599982</c:v>
                </c:pt>
                <c:pt idx="4653">
                  <c:v>93.100115905600006</c:v>
                </c:pt>
                <c:pt idx="4654">
                  <c:v>93.120115905600002</c:v>
                </c:pt>
                <c:pt idx="4655">
                  <c:v>93.140115905599998</c:v>
                </c:pt>
                <c:pt idx="4656">
                  <c:v>93.16011590559998</c:v>
                </c:pt>
                <c:pt idx="4657">
                  <c:v>93.180115905600005</c:v>
                </c:pt>
                <c:pt idx="4658">
                  <c:v>93.200115905600057</c:v>
                </c:pt>
                <c:pt idx="4659">
                  <c:v>93.220115905599982</c:v>
                </c:pt>
                <c:pt idx="4660">
                  <c:v>93.240115905600078</c:v>
                </c:pt>
                <c:pt idx="4661">
                  <c:v>93.26011590560006</c:v>
                </c:pt>
                <c:pt idx="4662">
                  <c:v>93.280115905599999</c:v>
                </c:pt>
                <c:pt idx="4663">
                  <c:v>93.300115905599981</c:v>
                </c:pt>
                <c:pt idx="4664">
                  <c:v>93.320115905600005</c:v>
                </c:pt>
                <c:pt idx="4665">
                  <c:v>93.340115905600058</c:v>
                </c:pt>
                <c:pt idx="4666">
                  <c:v>93.360115905599983</c:v>
                </c:pt>
                <c:pt idx="4667">
                  <c:v>93.380115905599979</c:v>
                </c:pt>
                <c:pt idx="4668">
                  <c:v>93.400115905600074</c:v>
                </c:pt>
                <c:pt idx="4669">
                  <c:v>93.420115905599999</c:v>
                </c:pt>
                <c:pt idx="4670">
                  <c:v>93.440115905599995</c:v>
                </c:pt>
                <c:pt idx="4671">
                  <c:v>93.460115905600077</c:v>
                </c:pt>
                <c:pt idx="4672">
                  <c:v>93.480115905600059</c:v>
                </c:pt>
                <c:pt idx="4673">
                  <c:v>93.500115905599998</c:v>
                </c:pt>
                <c:pt idx="4674">
                  <c:v>93.52011590559998</c:v>
                </c:pt>
                <c:pt idx="4675">
                  <c:v>93.540115905600075</c:v>
                </c:pt>
                <c:pt idx="4676">
                  <c:v>93.560115905600057</c:v>
                </c:pt>
                <c:pt idx="4677">
                  <c:v>93.580115905599982</c:v>
                </c:pt>
                <c:pt idx="4678">
                  <c:v>93.600115905600006</c:v>
                </c:pt>
                <c:pt idx="4679">
                  <c:v>93.620115905600002</c:v>
                </c:pt>
                <c:pt idx="4680">
                  <c:v>93.640115905599998</c:v>
                </c:pt>
                <c:pt idx="4681">
                  <c:v>93.66011590559998</c:v>
                </c:pt>
                <c:pt idx="4682">
                  <c:v>93.680115905600005</c:v>
                </c:pt>
                <c:pt idx="4683">
                  <c:v>93.700115905600057</c:v>
                </c:pt>
                <c:pt idx="4684">
                  <c:v>93.720115905599982</c:v>
                </c:pt>
                <c:pt idx="4685">
                  <c:v>93.740115905600078</c:v>
                </c:pt>
                <c:pt idx="4686">
                  <c:v>93.76011590560006</c:v>
                </c:pt>
                <c:pt idx="4687">
                  <c:v>93.780115905599999</c:v>
                </c:pt>
                <c:pt idx="4688">
                  <c:v>93.800115905599981</c:v>
                </c:pt>
                <c:pt idx="4689">
                  <c:v>93.820115905600005</c:v>
                </c:pt>
                <c:pt idx="4690">
                  <c:v>93.840115905600058</c:v>
                </c:pt>
                <c:pt idx="4691">
                  <c:v>93.860115905599983</c:v>
                </c:pt>
                <c:pt idx="4692">
                  <c:v>93.880115905599979</c:v>
                </c:pt>
                <c:pt idx="4693">
                  <c:v>93.900115905600074</c:v>
                </c:pt>
                <c:pt idx="4694">
                  <c:v>93.920115905599999</c:v>
                </c:pt>
                <c:pt idx="4695">
                  <c:v>93.940115905599995</c:v>
                </c:pt>
                <c:pt idx="4696">
                  <c:v>93.960115905600077</c:v>
                </c:pt>
                <c:pt idx="4697">
                  <c:v>93.980115905600059</c:v>
                </c:pt>
                <c:pt idx="4698">
                  <c:v>94.000115905599998</c:v>
                </c:pt>
                <c:pt idx="4699">
                  <c:v>94.02011590559998</c:v>
                </c:pt>
                <c:pt idx="4700">
                  <c:v>94.040115905600075</c:v>
                </c:pt>
                <c:pt idx="4701">
                  <c:v>94.060115905600057</c:v>
                </c:pt>
                <c:pt idx="4702">
                  <c:v>94.080115905599982</c:v>
                </c:pt>
                <c:pt idx="4703">
                  <c:v>94.100115905600006</c:v>
                </c:pt>
                <c:pt idx="4704">
                  <c:v>94.120115905600002</c:v>
                </c:pt>
                <c:pt idx="4705">
                  <c:v>94.140115905599998</c:v>
                </c:pt>
                <c:pt idx="4706">
                  <c:v>94.16011590559998</c:v>
                </c:pt>
                <c:pt idx="4707">
                  <c:v>94.180115905600005</c:v>
                </c:pt>
                <c:pt idx="4708">
                  <c:v>94.200115905600057</c:v>
                </c:pt>
                <c:pt idx="4709">
                  <c:v>94.220115905599982</c:v>
                </c:pt>
                <c:pt idx="4710">
                  <c:v>94.240115905600078</c:v>
                </c:pt>
                <c:pt idx="4711">
                  <c:v>94.26011590560006</c:v>
                </c:pt>
                <c:pt idx="4712">
                  <c:v>94.280115905599999</c:v>
                </c:pt>
                <c:pt idx="4713">
                  <c:v>94.300115905599981</c:v>
                </c:pt>
                <c:pt idx="4714">
                  <c:v>94.320115905600005</c:v>
                </c:pt>
                <c:pt idx="4715">
                  <c:v>94.340115905600058</c:v>
                </c:pt>
                <c:pt idx="4716">
                  <c:v>94.360115905599983</c:v>
                </c:pt>
                <c:pt idx="4717">
                  <c:v>94.380115905599979</c:v>
                </c:pt>
                <c:pt idx="4718">
                  <c:v>94.400115905600074</c:v>
                </c:pt>
                <c:pt idx="4719">
                  <c:v>94.420115905599999</c:v>
                </c:pt>
                <c:pt idx="4720">
                  <c:v>94.440115905599995</c:v>
                </c:pt>
                <c:pt idx="4721">
                  <c:v>94.460115905600077</c:v>
                </c:pt>
                <c:pt idx="4722">
                  <c:v>94.480115905600059</c:v>
                </c:pt>
                <c:pt idx="4723">
                  <c:v>94.500115905599998</c:v>
                </c:pt>
                <c:pt idx="4724">
                  <c:v>94.52011590559998</c:v>
                </c:pt>
                <c:pt idx="4725">
                  <c:v>94.540115905600075</c:v>
                </c:pt>
                <c:pt idx="4726">
                  <c:v>94.560115905600057</c:v>
                </c:pt>
                <c:pt idx="4727">
                  <c:v>94.580115905599982</c:v>
                </c:pt>
                <c:pt idx="4728">
                  <c:v>94.600115905600006</c:v>
                </c:pt>
                <c:pt idx="4729">
                  <c:v>94.620115905600002</c:v>
                </c:pt>
                <c:pt idx="4730">
                  <c:v>94.640115905599998</c:v>
                </c:pt>
                <c:pt idx="4731">
                  <c:v>94.66011590559998</c:v>
                </c:pt>
                <c:pt idx="4732">
                  <c:v>94.680115905600005</c:v>
                </c:pt>
                <c:pt idx="4733">
                  <c:v>94.700115905600057</c:v>
                </c:pt>
                <c:pt idx="4734">
                  <c:v>94.720115905599982</c:v>
                </c:pt>
                <c:pt idx="4735">
                  <c:v>94.740115905600078</c:v>
                </c:pt>
                <c:pt idx="4736">
                  <c:v>94.76011590560006</c:v>
                </c:pt>
                <c:pt idx="4737">
                  <c:v>94.780115905599999</c:v>
                </c:pt>
                <c:pt idx="4738">
                  <c:v>94.800115905599981</c:v>
                </c:pt>
                <c:pt idx="4739">
                  <c:v>94.820115905600005</c:v>
                </c:pt>
                <c:pt idx="4740">
                  <c:v>94.840115905600058</c:v>
                </c:pt>
                <c:pt idx="4741">
                  <c:v>94.860115905599983</c:v>
                </c:pt>
                <c:pt idx="4742">
                  <c:v>94.880115905599979</c:v>
                </c:pt>
                <c:pt idx="4743">
                  <c:v>94.900115905600074</c:v>
                </c:pt>
                <c:pt idx="4744">
                  <c:v>94.920115905599999</c:v>
                </c:pt>
                <c:pt idx="4745">
                  <c:v>94.940115905599995</c:v>
                </c:pt>
                <c:pt idx="4746">
                  <c:v>94.960115905600077</c:v>
                </c:pt>
                <c:pt idx="4747">
                  <c:v>94.980115905600059</c:v>
                </c:pt>
                <c:pt idx="4748">
                  <c:v>95.000115905599998</c:v>
                </c:pt>
                <c:pt idx="4749">
                  <c:v>95.02011590559998</c:v>
                </c:pt>
                <c:pt idx="4750">
                  <c:v>95.040115905600075</c:v>
                </c:pt>
                <c:pt idx="4751">
                  <c:v>95.060115905600057</c:v>
                </c:pt>
                <c:pt idx="4752">
                  <c:v>95.080115905599982</c:v>
                </c:pt>
                <c:pt idx="4753">
                  <c:v>95.100115905600006</c:v>
                </c:pt>
                <c:pt idx="4754">
                  <c:v>95.120115905600002</c:v>
                </c:pt>
                <c:pt idx="4755">
                  <c:v>95.140115905599998</c:v>
                </c:pt>
                <c:pt idx="4756">
                  <c:v>95.16011590559998</c:v>
                </c:pt>
                <c:pt idx="4757">
                  <c:v>95.180115905600005</c:v>
                </c:pt>
                <c:pt idx="4758">
                  <c:v>95.200115905600057</c:v>
                </c:pt>
                <c:pt idx="4759">
                  <c:v>95.220115905599982</c:v>
                </c:pt>
                <c:pt idx="4760">
                  <c:v>95.240115905600078</c:v>
                </c:pt>
                <c:pt idx="4761">
                  <c:v>95.26011590560006</c:v>
                </c:pt>
                <c:pt idx="4762">
                  <c:v>95.280115905599999</c:v>
                </c:pt>
                <c:pt idx="4763">
                  <c:v>95.300115905599981</c:v>
                </c:pt>
                <c:pt idx="4764">
                  <c:v>95.320115905600005</c:v>
                </c:pt>
                <c:pt idx="4765">
                  <c:v>95.340115905600058</c:v>
                </c:pt>
                <c:pt idx="4766">
                  <c:v>95.360115905599983</c:v>
                </c:pt>
                <c:pt idx="4767">
                  <c:v>95.380115905599979</c:v>
                </c:pt>
                <c:pt idx="4768">
                  <c:v>95.400115905600074</c:v>
                </c:pt>
                <c:pt idx="4769">
                  <c:v>95.420115905599999</c:v>
                </c:pt>
                <c:pt idx="4770">
                  <c:v>95.440115905599995</c:v>
                </c:pt>
                <c:pt idx="4771">
                  <c:v>95.460115905600077</c:v>
                </c:pt>
                <c:pt idx="4772">
                  <c:v>95.480115905600059</c:v>
                </c:pt>
                <c:pt idx="4773">
                  <c:v>95.500115905599998</c:v>
                </c:pt>
                <c:pt idx="4774">
                  <c:v>95.52011590559998</c:v>
                </c:pt>
                <c:pt idx="4775">
                  <c:v>95.540115905600075</c:v>
                </c:pt>
                <c:pt idx="4776">
                  <c:v>95.560115905600057</c:v>
                </c:pt>
                <c:pt idx="4777">
                  <c:v>95.580115905599982</c:v>
                </c:pt>
                <c:pt idx="4778">
                  <c:v>95.600115905600006</c:v>
                </c:pt>
                <c:pt idx="4779">
                  <c:v>95.620115905600002</c:v>
                </c:pt>
                <c:pt idx="4780">
                  <c:v>95.640115905599998</c:v>
                </c:pt>
                <c:pt idx="4781">
                  <c:v>95.66011590559998</c:v>
                </c:pt>
                <c:pt idx="4782">
                  <c:v>95.680115905600005</c:v>
                </c:pt>
                <c:pt idx="4783">
                  <c:v>95.700115905600057</c:v>
                </c:pt>
                <c:pt idx="4784">
                  <c:v>95.720115905599982</c:v>
                </c:pt>
                <c:pt idx="4785">
                  <c:v>95.740115905600078</c:v>
                </c:pt>
                <c:pt idx="4786">
                  <c:v>95.76011590560006</c:v>
                </c:pt>
                <c:pt idx="4787">
                  <c:v>95.780115905599999</c:v>
                </c:pt>
                <c:pt idx="4788">
                  <c:v>95.800115905599981</c:v>
                </c:pt>
                <c:pt idx="4789">
                  <c:v>95.820115905600005</c:v>
                </c:pt>
                <c:pt idx="4790">
                  <c:v>95.840115905600058</c:v>
                </c:pt>
                <c:pt idx="4791">
                  <c:v>95.860115905599983</c:v>
                </c:pt>
                <c:pt idx="4792">
                  <c:v>95.880115905599979</c:v>
                </c:pt>
                <c:pt idx="4793">
                  <c:v>95.900115905600074</c:v>
                </c:pt>
                <c:pt idx="4794">
                  <c:v>95.920115905599999</c:v>
                </c:pt>
                <c:pt idx="4795">
                  <c:v>95.940115905599995</c:v>
                </c:pt>
                <c:pt idx="4796">
                  <c:v>95.960115905600077</c:v>
                </c:pt>
                <c:pt idx="4797">
                  <c:v>95.980115905600059</c:v>
                </c:pt>
                <c:pt idx="4798">
                  <c:v>96.000115905599998</c:v>
                </c:pt>
                <c:pt idx="4799">
                  <c:v>96.02011590559998</c:v>
                </c:pt>
                <c:pt idx="4800">
                  <c:v>96.040115905600075</c:v>
                </c:pt>
                <c:pt idx="4801">
                  <c:v>96.060115905600057</c:v>
                </c:pt>
                <c:pt idx="4802">
                  <c:v>96.080115905599982</c:v>
                </c:pt>
                <c:pt idx="4803">
                  <c:v>96.100115905600006</c:v>
                </c:pt>
                <c:pt idx="4804">
                  <c:v>96.120115905600002</c:v>
                </c:pt>
                <c:pt idx="4805">
                  <c:v>96.140115905599998</c:v>
                </c:pt>
                <c:pt idx="4806">
                  <c:v>96.16011590559998</c:v>
                </c:pt>
                <c:pt idx="4807">
                  <c:v>96.180115905600005</c:v>
                </c:pt>
                <c:pt idx="4808">
                  <c:v>96.200115905600057</c:v>
                </c:pt>
                <c:pt idx="4809">
                  <c:v>96.220115905599982</c:v>
                </c:pt>
                <c:pt idx="4810">
                  <c:v>96.240115905600078</c:v>
                </c:pt>
                <c:pt idx="4811">
                  <c:v>96.26011590560006</c:v>
                </c:pt>
                <c:pt idx="4812">
                  <c:v>96.280115905599999</c:v>
                </c:pt>
                <c:pt idx="4813">
                  <c:v>96.300115905599981</c:v>
                </c:pt>
                <c:pt idx="4814">
                  <c:v>96.320115905600005</c:v>
                </c:pt>
                <c:pt idx="4815">
                  <c:v>96.340115905600058</c:v>
                </c:pt>
                <c:pt idx="4816">
                  <c:v>96.360115905599983</c:v>
                </c:pt>
                <c:pt idx="4817">
                  <c:v>96.380115905599979</c:v>
                </c:pt>
                <c:pt idx="4818">
                  <c:v>96.400115905600074</c:v>
                </c:pt>
                <c:pt idx="4819">
                  <c:v>96.420115905599999</c:v>
                </c:pt>
                <c:pt idx="4820">
                  <c:v>96.440115905599995</c:v>
                </c:pt>
                <c:pt idx="4821">
                  <c:v>96.460115905600077</c:v>
                </c:pt>
                <c:pt idx="4822">
                  <c:v>96.480115905600059</c:v>
                </c:pt>
                <c:pt idx="4823">
                  <c:v>96.500115905599998</c:v>
                </c:pt>
                <c:pt idx="4824">
                  <c:v>96.52011590559998</c:v>
                </c:pt>
                <c:pt idx="4825">
                  <c:v>96.540115905600075</c:v>
                </c:pt>
                <c:pt idx="4826">
                  <c:v>96.560115905600057</c:v>
                </c:pt>
                <c:pt idx="4827">
                  <c:v>96.580115905599982</c:v>
                </c:pt>
                <c:pt idx="4828">
                  <c:v>96.600115905600006</c:v>
                </c:pt>
                <c:pt idx="4829">
                  <c:v>96.620115905600002</c:v>
                </c:pt>
                <c:pt idx="4830">
                  <c:v>96.640115905599998</c:v>
                </c:pt>
                <c:pt idx="4831">
                  <c:v>96.66011590559998</c:v>
                </c:pt>
                <c:pt idx="4832">
                  <c:v>96.680115905600005</c:v>
                </c:pt>
                <c:pt idx="4833">
                  <c:v>96.700115905600057</c:v>
                </c:pt>
                <c:pt idx="4834">
                  <c:v>96.720115905599982</c:v>
                </c:pt>
                <c:pt idx="4835">
                  <c:v>96.740115905600078</c:v>
                </c:pt>
                <c:pt idx="4836">
                  <c:v>96.76011590560006</c:v>
                </c:pt>
                <c:pt idx="4837">
                  <c:v>96.780115905599999</c:v>
                </c:pt>
                <c:pt idx="4838">
                  <c:v>96.800115905599981</c:v>
                </c:pt>
                <c:pt idx="4839">
                  <c:v>96.820115905600005</c:v>
                </c:pt>
                <c:pt idx="4840">
                  <c:v>96.840115905600058</c:v>
                </c:pt>
                <c:pt idx="4841">
                  <c:v>96.860115905599983</c:v>
                </c:pt>
                <c:pt idx="4842">
                  <c:v>96.880115905599979</c:v>
                </c:pt>
                <c:pt idx="4843">
                  <c:v>96.900115905600074</c:v>
                </c:pt>
                <c:pt idx="4844">
                  <c:v>96.920115905599999</c:v>
                </c:pt>
                <c:pt idx="4845">
                  <c:v>96.940115905599995</c:v>
                </c:pt>
                <c:pt idx="4846">
                  <c:v>96.960115905600077</c:v>
                </c:pt>
                <c:pt idx="4847">
                  <c:v>96.980115905600059</c:v>
                </c:pt>
                <c:pt idx="4848">
                  <c:v>97.000115905599998</c:v>
                </c:pt>
                <c:pt idx="4849">
                  <c:v>97.02011590559998</c:v>
                </c:pt>
                <c:pt idx="4850">
                  <c:v>97.040115905600075</c:v>
                </c:pt>
                <c:pt idx="4851">
                  <c:v>97.060115905600057</c:v>
                </c:pt>
                <c:pt idx="4852">
                  <c:v>97.080115905599982</c:v>
                </c:pt>
                <c:pt idx="4853">
                  <c:v>97.100115905600006</c:v>
                </c:pt>
                <c:pt idx="4854">
                  <c:v>97.120115905600002</c:v>
                </c:pt>
                <c:pt idx="4855">
                  <c:v>97.140115905599998</c:v>
                </c:pt>
                <c:pt idx="4856">
                  <c:v>97.16011590559998</c:v>
                </c:pt>
                <c:pt idx="4857">
                  <c:v>97.180115905600005</c:v>
                </c:pt>
                <c:pt idx="4858">
                  <c:v>97.200115905600057</c:v>
                </c:pt>
                <c:pt idx="4859">
                  <c:v>97.220115905599982</c:v>
                </c:pt>
                <c:pt idx="4860">
                  <c:v>97.240115905600078</c:v>
                </c:pt>
                <c:pt idx="4861">
                  <c:v>97.26011590560006</c:v>
                </c:pt>
                <c:pt idx="4862">
                  <c:v>97.280115905599999</c:v>
                </c:pt>
                <c:pt idx="4863">
                  <c:v>97.300115905599981</c:v>
                </c:pt>
                <c:pt idx="4864">
                  <c:v>97.320115905600005</c:v>
                </c:pt>
                <c:pt idx="4865">
                  <c:v>97.340115905600058</c:v>
                </c:pt>
                <c:pt idx="4866">
                  <c:v>97.360115905599983</c:v>
                </c:pt>
                <c:pt idx="4867">
                  <c:v>97.380115905599979</c:v>
                </c:pt>
                <c:pt idx="4868">
                  <c:v>97.400115905600074</c:v>
                </c:pt>
                <c:pt idx="4869">
                  <c:v>97.420115905599999</c:v>
                </c:pt>
                <c:pt idx="4870">
                  <c:v>97.440115905599995</c:v>
                </c:pt>
                <c:pt idx="4871">
                  <c:v>97.460115905600077</c:v>
                </c:pt>
                <c:pt idx="4872">
                  <c:v>97.480115905600059</c:v>
                </c:pt>
                <c:pt idx="4873">
                  <c:v>97.500115905599998</c:v>
                </c:pt>
                <c:pt idx="4874">
                  <c:v>97.52011590559998</c:v>
                </c:pt>
                <c:pt idx="4875">
                  <c:v>97.540115905600075</c:v>
                </c:pt>
                <c:pt idx="4876">
                  <c:v>97.560115905600057</c:v>
                </c:pt>
                <c:pt idx="4877">
                  <c:v>97.580115905599982</c:v>
                </c:pt>
                <c:pt idx="4878">
                  <c:v>97.600115905600006</c:v>
                </c:pt>
                <c:pt idx="4879">
                  <c:v>97.620115905600002</c:v>
                </c:pt>
                <c:pt idx="4880">
                  <c:v>97.640115905599998</c:v>
                </c:pt>
                <c:pt idx="4881">
                  <c:v>97.66011590559998</c:v>
                </c:pt>
                <c:pt idx="4882">
                  <c:v>97.680115905600005</c:v>
                </c:pt>
                <c:pt idx="4883">
                  <c:v>97.700115905600057</c:v>
                </c:pt>
                <c:pt idx="4884">
                  <c:v>97.720115905599982</c:v>
                </c:pt>
                <c:pt idx="4885">
                  <c:v>97.740115905600078</c:v>
                </c:pt>
                <c:pt idx="4886">
                  <c:v>97.76011590560006</c:v>
                </c:pt>
                <c:pt idx="4887">
                  <c:v>97.780115905599999</c:v>
                </c:pt>
                <c:pt idx="4888">
                  <c:v>97.800115905599981</c:v>
                </c:pt>
                <c:pt idx="4889">
                  <c:v>97.820115905600005</c:v>
                </c:pt>
                <c:pt idx="4890">
                  <c:v>97.840115905600058</c:v>
                </c:pt>
                <c:pt idx="4891">
                  <c:v>97.860115905599983</c:v>
                </c:pt>
                <c:pt idx="4892">
                  <c:v>97.880115905599979</c:v>
                </c:pt>
                <c:pt idx="4893">
                  <c:v>97.900115905600074</c:v>
                </c:pt>
                <c:pt idx="4894">
                  <c:v>97.920115905599999</c:v>
                </c:pt>
                <c:pt idx="4895">
                  <c:v>97.940115905599995</c:v>
                </c:pt>
                <c:pt idx="4896">
                  <c:v>97.960115905600077</c:v>
                </c:pt>
                <c:pt idx="4897">
                  <c:v>97.980115905600059</c:v>
                </c:pt>
                <c:pt idx="4898">
                  <c:v>98.000115905599998</c:v>
                </c:pt>
                <c:pt idx="4899">
                  <c:v>98.02011590559998</c:v>
                </c:pt>
                <c:pt idx="4900">
                  <c:v>98.040115905600075</c:v>
                </c:pt>
                <c:pt idx="4901">
                  <c:v>98.060115905600057</c:v>
                </c:pt>
                <c:pt idx="4902">
                  <c:v>98.080115905599982</c:v>
                </c:pt>
                <c:pt idx="4903">
                  <c:v>98.100115905600006</c:v>
                </c:pt>
                <c:pt idx="4904">
                  <c:v>98.120115905600002</c:v>
                </c:pt>
                <c:pt idx="4905">
                  <c:v>98.140115905599998</c:v>
                </c:pt>
                <c:pt idx="4906">
                  <c:v>98.16011590559998</c:v>
                </c:pt>
                <c:pt idx="4907">
                  <c:v>98.180115905600005</c:v>
                </c:pt>
                <c:pt idx="4908">
                  <c:v>98.200115905600057</c:v>
                </c:pt>
                <c:pt idx="4909">
                  <c:v>98.220115905599982</c:v>
                </c:pt>
                <c:pt idx="4910">
                  <c:v>98.240115905600078</c:v>
                </c:pt>
                <c:pt idx="4911">
                  <c:v>98.26011590560006</c:v>
                </c:pt>
                <c:pt idx="4912">
                  <c:v>98.280115905599999</c:v>
                </c:pt>
                <c:pt idx="4913">
                  <c:v>98.300115905599981</c:v>
                </c:pt>
                <c:pt idx="4914">
                  <c:v>98.320115905600005</c:v>
                </c:pt>
                <c:pt idx="4915">
                  <c:v>98.340115905600058</c:v>
                </c:pt>
                <c:pt idx="4916">
                  <c:v>98.360115905599983</c:v>
                </c:pt>
                <c:pt idx="4917">
                  <c:v>98.380115905599979</c:v>
                </c:pt>
                <c:pt idx="4918">
                  <c:v>98.400115905600074</c:v>
                </c:pt>
                <c:pt idx="4919">
                  <c:v>98.420115905599999</c:v>
                </c:pt>
                <c:pt idx="4920">
                  <c:v>98.440115905599995</c:v>
                </c:pt>
                <c:pt idx="4921">
                  <c:v>98.460115905600077</c:v>
                </c:pt>
                <c:pt idx="4922">
                  <c:v>98.480115905600059</c:v>
                </c:pt>
                <c:pt idx="4923">
                  <c:v>98.500115905599998</c:v>
                </c:pt>
                <c:pt idx="4924">
                  <c:v>98.52011590559998</c:v>
                </c:pt>
                <c:pt idx="4925">
                  <c:v>98.540115905600075</c:v>
                </c:pt>
                <c:pt idx="4926">
                  <c:v>98.560115905600057</c:v>
                </c:pt>
                <c:pt idx="4927">
                  <c:v>98.580115905599982</c:v>
                </c:pt>
                <c:pt idx="4928">
                  <c:v>98.600115905600006</c:v>
                </c:pt>
                <c:pt idx="4929">
                  <c:v>98.620115905600002</c:v>
                </c:pt>
                <c:pt idx="4930">
                  <c:v>98.640115905599998</c:v>
                </c:pt>
                <c:pt idx="4931">
                  <c:v>98.66011590559998</c:v>
                </c:pt>
                <c:pt idx="4932">
                  <c:v>98.680115905600005</c:v>
                </c:pt>
                <c:pt idx="4933">
                  <c:v>98.700115905600057</c:v>
                </c:pt>
                <c:pt idx="4934">
                  <c:v>98.720115905599982</c:v>
                </c:pt>
                <c:pt idx="4935">
                  <c:v>98.740115905600078</c:v>
                </c:pt>
                <c:pt idx="4936">
                  <c:v>98.76011590560006</c:v>
                </c:pt>
                <c:pt idx="4937">
                  <c:v>98.780115905599999</c:v>
                </c:pt>
                <c:pt idx="4938">
                  <c:v>98.800115905599981</c:v>
                </c:pt>
                <c:pt idx="4939">
                  <c:v>98.820115905600005</c:v>
                </c:pt>
                <c:pt idx="4940">
                  <c:v>98.840115905600058</c:v>
                </c:pt>
                <c:pt idx="4941">
                  <c:v>98.860115905599983</c:v>
                </c:pt>
                <c:pt idx="4942">
                  <c:v>98.880115905599979</c:v>
                </c:pt>
                <c:pt idx="4943">
                  <c:v>98.900115905600074</c:v>
                </c:pt>
                <c:pt idx="4944">
                  <c:v>98.920115905599999</c:v>
                </c:pt>
                <c:pt idx="4945">
                  <c:v>98.940115905599995</c:v>
                </c:pt>
                <c:pt idx="4946">
                  <c:v>98.960115905600077</c:v>
                </c:pt>
                <c:pt idx="4947">
                  <c:v>98.980115905600059</c:v>
                </c:pt>
                <c:pt idx="4948">
                  <c:v>99.000115905599998</c:v>
                </c:pt>
                <c:pt idx="4949">
                  <c:v>99.02011590559998</c:v>
                </c:pt>
                <c:pt idx="4950">
                  <c:v>99.040115905600075</c:v>
                </c:pt>
                <c:pt idx="4951">
                  <c:v>99.060115905600057</c:v>
                </c:pt>
                <c:pt idx="4952">
                  <c:v>99.080115905599982</c:v>
                </c:pt>
                <c:pt idx="4953">
                  <c:v>99.100115905600006</c:v>
                </c:pt>
                <c:pt idx="4954">
                  <c:v>99.120115905600002</c:v>
                </c:pt>
                <c:pt idx="4955">
                  <c:v>99.140115905599998</c:v>
                </c:pt>
                <c:pt idx="4956">
                  <c:v>99.16011590559998</c:v>
                </c:pt>
                <c:pt idx="4957">
                  <c:v>99.180115905600005</c:v>
                </c:pt>
                <c:pt idx="4958">
                  <c:v>99.200115905600057</c:v>
                </c:pt>
                <c:pt idx="4959">
                  <c:v>99.220115905599982</c:v>
                </c:pt>
                <c:pt idx="4960">
                  <c:v>99.240115905600078</c:v>
                </c:pt>
                <c:pt idx="4961">
                  <c:v>99.26011590560006</c:v>
                </c:pt>
                <c:pt idx="4962">
                  <c:v>99.280115905599999</c:v>
                </c:pt>
                <c:pt idx="4963">
                  <c:v>99.300115905599981</c:v>
                </c:pt>
                <c:pt idx="4964">
                  <c:v>99.320115905600005</c:v>
                </c:pt>
                <c:pt idx="4965">
                  <c:v>99.340115905600058</c:v>
                </c:pt>
                <c:pt idx="4966">
                  <c:v>99.360115905599983</c:v>
                </c:pt>
                <c:pt idx="4967">
                  <c:v>99.380115905599979</c:v>
                </c:pt>
                <c:pt idx="4968">
                  <c:v>99.400115905600074</c:v>
                </c:pt>
                <c:pt idx="4969">
                  <c:v>99.420115905599999</c:v>
                </c:pt>
                <c:pt idx="4970">
                  <c:v>99.440115905599995</c:v>
                </c:pt>
                <c:pt idx="4971">
                  <c:v>99.460115905600077</c:v>
                </c:pt>
                <c:pt idx="4972">
                  <c:v>99.480115905600059</c:v>
                </c:pt>
                <c:pt idx="4973">
                  <c:v>99.500115905599998</c:v>
                </c:pt>
                <c:pt idx="4974">
                  <c:v>99.52011590559998</c:v>
                </c:pt>
                <c:pt idx="4975">
                  <c:v>99.540115905600075</c:v>
                </c:pt>
                <c:pt idx="4976">
                  <c:v>99.560115905600057</c:v>
                </c:pt>
                <c:pt idx="4977">
                  <c:v>99.580115905599982</c:v>
                </c:pt>
                <c:pt idx="4978">
                  <c:v>99.600115905600006</c:v>
                </c:pt>
                <c:pt idx="4979">
                  <c:v>99.620115905600002</c:v>
                </c:pt>
                <c:pt idx="4980">
                  <c:v>99.640115905599998</c:v>
                </c:pt>
                <c:pt idx="4981">
                  <c:v>99.66011590559998</c:v>
                </c:pt>
                <c:pt idx="4982">
                  <c:v>99.680115905600005</c:v>
                </c:pt>
                <c:pt idx="4983">
                  <c:v>99.700115905600057</c:v>
                </c:pt>
                <c:pt idx="4984">
                  <c:v>99.720115905599982</c:v>
                </c:pt>
                <c:pt idx="4985">
                  <c:v>99.740115905600078</c:v>
                </c:pt>
                <c:pt idx="4986">
                  <c:v>99.76011590560006</c:v>
                </c:pt>
                <c:pt idx="4987">
                  <c:v>99.780115905599999</c:v>
                </c:pt>
                <c:pt idx="4988">
                  <c:v>99.800115905599981</c:v>
                </c:pt>
                <c:pt idx="4989">
                  <c:v>99.820115905600005</c:v>
                </c:pt>
                <c:pt idx="4990">
                  <c:v>99.840115905600058</c:v>
                </c:pt>
                <c:pt idx="4991">
                  <c:v>99.860115905599983</c:v>
                </c:pt>
                <c:pt idx="4992">
                  <c:v>99.880115905599979</c:v>
                </c:pt>
                <c:pt idx="4993">
                  <c:v>99.900115905600074</c:v>
                </c:pt>
                <c:pt idx="4994">
                  <c:v>99.920115905599999</c:v>
                </c:pt>
                <c:pt idx="4995">
                  <c:v>99.940115905599995</c:v>
                </c:pt>
                <c:pt idx="4996">
                  <c:v>99.960115905600077</c:v>
                </c:pt>
                <c:pt idx="4997">
                  <c:v>99.980115905600059</c:v>
                </c:pt>
              </c:numCache>
            </c:numRef>
          </c:xVal>
          <c:yVal>
            <c:numRef>
              <c:f>'Jitter DBA'!$O$2:$O$4999</c:f>
              <c:numCache>
                <c:formatCode>General</c:formatCode>
                <c:ptCount val="4998"/>
                <c:pt idx="0">
                  <c:v>-13.617225000000003</c:v>
                </c:pt>
                <c:pt idx="1">
                  <c:v>24.119538833333316</c:v>
                </c:pt>
                <c:pt idx="2">
                  <c:v>-35.592933333333363</c:v>
                </c:pt>
                <c:pt idx="3">
                  <c:v>41.750550000000011</c:v>
                </c:pt>
                <c:pt idx="4">
                  <c:v>2.3867583333333369</c:v>
                </c:pt>
                <c:pt idx="5">
                  <c:v>-36.723972500000031</c:v>
                </c:pt>
                <c:pt idx="6">
                  <c:v>25.1689333333333</c:v>
                </c:pt>
                <c:pt idx="7">
                  <c:v>26.911758333333317</c:v>
                </c:pt>
                <c:pt idx="8">
                  <c:v>-58.699033333333361</c:v>
                </c:pt>
                <c:pt idx="9">
                  <c:v>39.9156658333333</c:v>
                </c:pt>
                <c:pt idx="10">
                  <c:v>15.723190000000001</c:v>
                </c:pt>
                <c:pt idx="11">
                  <c:v>-83.222683333333308</c:v>
                </c:pt>
                <c:pt idx="12">
                  <c:v>40.1402</c:v>
                </c:pt>
                <c:pt idx="13">
                  <c:v>-16.324689999999986</c:v>
                </c:pt>
                <c:pt idx="14">
                  <c:v>43.158965000000002</c:v>
                </c:pt>
                <c:pt idx="15">
                  <c:v>-72.007750000000001</c:v>
                </c:pt>
                <c:pt idx="16">
                  <c:v>83.756721666666678</c:v>
                </c:pt>
                <c:pt idx="17">
                  <c:v>-11.485516666666681</c:v>
                </c:pt>
                <c:pt idx="18">
                  <c:v>-7.6288833333333317</c:v>
                </c:pt>
                <c:pt idx="19">
                  <c:v>15.784007499999996</c:v>
                </c:pt>
                <c:pt idx="20">
                  <c:v>-76.590466666666657</c:v>
                </c:pt>
                <c:pt idx="21">
                  <c:v>114.71445583333332</c:v>
                </c:pt>
                <c:pt idx="22">
                  <c:v>-104.81927499999999</c:v>
                </c:pt>
                <c:pt idx="23">
                  <c:v>50.86771000000001</c:v>
                </c:pt>
                <c:pt idx="24">
                  <c:v>-7.3287730833333402</c:v>
                </c:pt>
                <c:pt idx="25">
                  <c:v>12.070258333333333</c:v>
                </c:pt>
                <c:pt idx="26">
                  <c:v>-51.358633333333302</c:v>
                </c:pt>
                <c:pt idx="27">
                  <c:v>-27.987383333333309</c:v>
                </c:pt>
                <c:pt idx="28">
                  <c:v>74.325508333333218</c:v>
                </c:pt>
                <c:pt idx="29">
                  <c:v>-6.5449733333333384</c:v>
                </c:pt>
                <c:pt idx="30">
                  <c:v>57.912156666666633</c:v>
                </c:pt>
                <c:pt idx="31">
                  <c:v>-81.107325000000003</c:v>
                </c:pt>
                <c:pt idx="32">
                  <c:v>-28.271512499999989</c:v>
                </c:pt>
                <c:pt idx="33">
                  <c:v>72.134599999999992</c:v>
                </c:pt>
                <c:pt idx="34">
                  <c:v>-33.112100000000012</c:v>
                </c:pt>
                <c:pt idx="35">
                  <c:v>52.594683333333307</c:v>
                </c:pt>
                <c:pt idx="36">
                  <c:v>-30.426132499999976</c:v>
                </c:pt>
                <c:pt idx="37">
                  <c:v>-1.1044041666666671</c:v>
                </c:pt>
                <c:pt idx="38">
                  <c:v>14.78528333333333</c:v>
                </c:pt>
                <c:pt idx="39">
                  <c:v>-44.674308333333336</c:v>
                </c:pt>
                <c:pt idx="40">
                  <c:v>-7.8831925000000007</c:v>
                </c:pt>
                <c:pt idx="41">
                  <c:v>-16.038449999999976</c:v>
                </c:pt>
                <c:pt idx="42">
                  <c:v>7.0474416666666686</c:v>
                </c:pt>
                <c:pt idx="43">
                  <c:v>41.875983333333302</c:v>
                </c:pt>
                <c:pt idx="44">
                  <c:v>19.366099999999989</c:v>
                </c:pt>
                <c:pt idx="45">
                  <c:v>-23.103966666666693</c:v>
                </c:pt>
                <c:pt idx="46">
                  <c:v>-26.025333333333283</c:v>
                </c:pt>
                <c:pt idx="47">
                  <c:v>97.976041666666617</c:v>
                </c:pt>
                <c:pt idx="48">
                  <c:v>-69.607216666666673</c:v>
                </c:pt>
                <c:pt idx="49">
                  <c:v>-23.698025000000001</c:v>
                </c:pt>
                <c:pt idx="50">
                  <c:v>37.338633333333334</c:v>
                </c:pt>
                <c:pt idx="51">
                  <c:v>5.8122583333333244</c:v>
                </c:pt>
                <c:pt idx="52">
                  <c:v>-6.5908416666666669</c:v>
                </c:pt>
                <c:pt idx="53">
                  <c:v>-20.179838516666674</c:v>
                </c:pt>
                <c:pt idx="54">
                  <c:v>-29.515008333333316</c:v>
                </c:pt>
                <c:pt idx="55">
                  <c:v>92.088175833333224</c:v>
                </c:pt>
                <c:pt idx="56">
                  <c:v>-25.778124999999989</c:v>
                </c:pt>
                <c:pt idx="57">
                  <c:v>-93.311799999999991</c:v>
                </c:pt>
                <c:pt idx="58">
                  <c:v>64.964008333333311</c:v>
                </c:pt>
                <c:pt idx="59">
                  <c:v>6.1854083333333323</c:v>
                </c:pt>
                <c:pt idx="60">
                  <c:v>4.4774000000000003</c:v>
                </c:pt>
                <c:pt idx="61">
                  <c:v>32.124858333333336</c:v>
                </c:pt>
                <c:pt idx="62">
                  <c:v>-27.877310666666684</c:v>
                </c:pt>
                <c:pt idx="63">
                  <c:v>-15.121500000000001</c:v>
                </c:pt>
                <c:pt idx="64">
                  <c:v>1.9259649999999988</c:v>
                </c:pt>
                <c:pt idx="65">
                  <c:v>-17.530749999999976</c:v>
                </c:pt>
                <c:pt idx="66">
                  <c:v>35.264162500000012</c:v>
                </c:pt>
                <c:pt idx="67">
                  <c:v>-12.713776666666664</c:v>
                </c:pt>
                <c:pt idx="68">
                  <c:v>-19.489714166666673</c:v>
                </c:pt>
                <c:pt idx="69">
                  <c:v>-37.748250000000013</c:v>
                </c:pt>
                <c:pt idx="70">
                  <c:v>9.9440083333333185</c:v>
                </c:pt>
                <c:pt idx="71">
                  <c:v>-7.1556766666666567</c:v>
                </c:pt>
                <c:pt idx="72">
                  <c:v>99.946241666666666</c:v>
                </c:pt>
                <c:pt idx="73">
                  <c:v>8.6579749999999986</c:v>
                </c:pt>
                <c:pt idx="74">
                  <c:v>-66.272043333333272</c:v>
                </c:pt>
                <c:pt idx="75">
                  <c:v>-29.178412499999986</c:v>
                </c:pt>
                <c:pt idx="76">
                  <c:v>43.566716666666629</c:v>
                </c:pt>
                <c:pt idx="77">
                  <c:v>-2.7541666666666642</c:v>
                </c:pt>
                <c:pt idx="78">
                  <c:v>-16.190164166666694</c:v>
                </c:pt>
                <c:pt idx="79">
                  <c:v>-11.694833333333335</c:v>
                </c:pt>
                <c:pt idx="80">
                  <c:v>32.357717499999971</c:v>
                </c:pt>
                <c:pt idx="81">
                  <c:v>-13.631007500000003</c:v>
                </c:pt>
                <c:pt idx="82">
                  <c:v>-56.746266666666607</c:v>
                </c:pt>
                <c:pt idx="83">
                  <c:v>73.249869166666656</c:v>
                </c:pt>
                <c:pt idx="84">
                  <c:v>-70.833686666666651</c:v>
                </c:pt>
                <c:pt idx="85">
                  <c:v>74.486350000000002</c:v>
                </c:pt>
                <c:pt idx="86">
                  <c:v>-50.599466666666615</c:v>
                </c:pt>
                <c:pt idx="87">
                  <c:v>43.521366666666609</c:v>
                </c:pt>
                <c:pt idx="88">
                  <c:v>6.6527749999999939</c:v>
                </c:pt>
                <c:pt idx="89">
                  <c:v>12.833158333333335</c:v>
                </c:pt>
                <c:pt idx="90">
                  <c:v>-18.8409525</c:v>
                </c:pt>
                <c:pt idx="91">
                  <c:v>-12.472741666666675</c:v>
                </c:pt>
                <c:pt idx="92">
                  <c:v>55.293541666666634</c:v>
                </c:pt>
                <c:pt idx="93">
                  <c:v>-20.738375000000001</c:v>
                </c:pt>
                <c:pt idx="94">
                  <c:v>12.251738749999996</c:v>
                </c:pt>
                <c:pt idx="95">
                  <c:v>-53.742041666666623</c:v>
                </c:pt>
                <c:pt idx="96">
                  <c:v>20.080983333333311</c:v>
                </c:pt>
                <c:pt idx="97">
                  <c:v>-79.88978333333327</c:v>
                </c:pt>
                <c:pt idx="98">
                  <c:v>55.532621666666614</c:v>
                </c:pt>
                <c:pt idx="99">
                  <c:v>-15.527203333333333</c:v>
                </c:pt>
                <c:pt idx="100">
                  <c:v>74.953741666666659</c:v>
                </c:pt>
                <c:pt idx="101">
                  <c:v>-89.042416666666668</c:v>
                </c:pt>
                <c:pt idx="102">
                  <c:v>50.817074999999996</c:v>
                </c:pt>
                <c:pt idx="103">
                  <c:v>-2.5995891666666675</c:v>
                </c:pt>
                <c:pt idx="104">
                  <c:v>59.518965000000001</c:v>
                </c:pt>
                <c:pt idx="105">
                  <c:v>-91.516495833333352</c:v>
                </c:pt>
                <c:pt idx="106">
                  <c:v>18.758146416666666</c:v>
                </c:pt>
                <c:pt idx="107">
                  <c:v>14.81</c:v>
                </c:pt>
                <c:pt idx="108">
                  <c:v>-5.0190499999999973</c:v>
                </c:pt>
                <c:pt idx="109">
                  <c:v>35.720720000000028</c:v>
                </c:pt>
                <c:pt idx="110">
                  <c:v>-84.134569999999997</c:v>
                </c:pt>
                <c:pt idx="111">
                  <c:v>69.368100000000013</c:v>
                </c:pt>
                <c:pt idx="112">
                  <c:v>-61.559550000000002</c:v>
                </c:pt>
                <c:pt idx="113">
                  <c:v>8.7156250000000011</c:v>
                </c:pt>
                <c:pt idx="114">
                  <c:v>1.0922499999999953</c:v>
                </c:pt>
                <c:pt idx="115">
                  <c:v>68.360983333333309</c:v>
                </c:pt>
                <c:pt idx="116">
                  <c:v>-32.532341666666618</c:v>
                </c:pt>
                <c:pt idx="117">
                  <c:v>4.8736500000000023</c:v>
                </c:pt>
                <c:pt idx="118">
                  <c:v>-29.215883333333316</c:v>
                </c:pt>
                <c:pt idx="119">
                  <c:v>30.176558333333329</c:v>
                </c:pt>
                <c:pt idx="120">
                  <c:v>-39.382734166666623</c:v>
                </c:pt>
                <c:pt idx="121">
                  <c:v>25.973996666666668</c:v>
                </c:pt>
                <c:pt idx="122">
                  <c:v>-13.264245000000001</c:v>
                </c:pt>
                <c:pt idx="123">
                  <c:v>4.1006083333333398</c:v>
                </c:pt>
                <c:pt idx="124">
                  <c:v>13.815266666666671</c:v>
                </c:pt>
                <c:pt idx="125">
                  <c:v>-5.2267558333333328</c:v>
                </c:pt>
                <c:pt idx="126">
                  <c:v>-12.079325000000001</c:v>
                </c:pt>
                <c:pt idx="127">
                  <c:v>17.322283333333303</c:v>
                </c:pt>
                <c:pt idx="128">
                  <c:v>-37.807040833333275</c:v>
                </c:pt>
                <c:pt idx="129">
                  <c:v>19.599389166666665</c:v>
                </c:pt>
                <c:pt idx="130">
                  <c:v>-54.862760000000002</c:v>
                </c:pt>
                <c:pt idx="131">
                  <c:v>96.625373333333243</c:v>
                </c:pt>
                <c:pt idx="132">
                  <c:v>-74.139658333333287</c:v>
                </c:pt>
                <c:pt idx="133">
                  <c:v>92.069683583333415</c:v>
                </c:pt>
                <c:pt idx="134">
                  <c:v>-66.887136666666649</c:v>
                </c:pt>
                <c:pt idx="135">
                  <c:v>18.763634166666673</c:v>
                </c:pt>
                <c:pt idx="136">
                  <c:v>-8.1670083333333334</c:v>
                </c:pt>
                <c:pt idx="137">
                  <c:v>7.9122333333333392</c:v>
                </c:pt>
                <c:pt idx="138">
                  <c:v>14.523458333333329</c:v>
                </c:pt>
                <c:pt idx="139">
                  <c:v>25.39775000000002</c:v>
                </c:pt>
                <c:pt idx="140">
                  <c:v>-72.635266666666652</c:v>
                </c:pt>
                <c:pt idx="141">
                  <c:v>22.149658333333317</c:v>
                </c:pt>
                <c:pt idx="142">
                  <c:v>33.059148833333325</c:v>
                </c:pt>
                <c:pt idx="143">
                  <c:v>-18.773936666666668</c:v>
                </c:pt>
                <c:pt idx="144">
                  <c:v>7.8962166666666684</c:v>
                </c:pt>
                <c:pt idx="145">
                  <c:v>-48.604333333333329</c:v>
                </c:pt>
                <c:pt idx="146">
                  <c:v>25.93848916666666</c:v>
                </c:pt>
                <c:pt idx="147">
                  <c:v>-17.956124999999989</c:v>
                </c:pt>
                <c:pt idx="148">
                  <c:v>71.469691666666662</c:v>
                </c:pt>
                <c:pt idx="149">
                  <c:v>-102.03756250000002</c:v>
                </c:pt>
                <c:pt idx="150">
                  <c:v>59.556141666666591</c:v>
                </c:pt>
                <c:pt idx="151">
                  <c:v>-16.073599416666664</c:v>
                </c:pt>
                <c:pt idx="152">
                  <c:v>45.170692500000001</c:v>
                </c:pt>
                <c:pt idx="153">
                  <c:v>-103.19325333333332</c:v>
                </c:pt>
                <c:pt idx="154">
                  <c:v>72.429132083333343</c:v>
                </c:pt>
                <c:pt idx="155">
                  <c:v>39.938856666666624</c:v>
                </c:pt>
                <c:pt idx="156">
                  <c:v>-25.019358333333329</c:v>
                </c:pt>
                <c:pt idx="157">
                  <c:v>-49.828933333333332</c:v>
                </c:pt>
                <c:pt idx="158">
                  <c:v>54.265189166666644</c:v>
                </c:pt>
                <c:pt idx="159">
                  <c:v>-32.216058333333329</c:v>
                </c:pt>
                <c:pt idx="160">
                  <c:v>12.849570833333336</c:v>
                </c:pt>
                <c:pt idx="161">
                  <c:v>-13.997273333333331</c:v>
                </c:pt>
                <c:pt idx="162">
                  <c:v>-55.846150000000002</c:v>
                </c:pt>
                <c:pt idx="163">
                  <c:v>97.610716666666619</c:v>
                </c:pt>
                <c:pt idx="164">
                  <c:v>-65.120908333333219</c:v>
                </c:pt>
                <c:pt idx="165">
                  <c:v>12.584583333333336</c:v>
                </c:pt>
                <c:pt idx="166">
                  <c:v>-9.881900000000007</c:v>
                </c:pt>
                <c:pt idx="167">
                  <c:v>66.644125000000059</c:v>
                </c:pt>
                <c:pt idx="168">
                  <c:v>-47.365783333333326</c:v>
                </c:pt>
                <c:pt idx="169">
                  <c:v>-10.339700000000002</c:v>
                </c:pt>
                <c:pt idx="170">
                  <c:v>37.788366666666619</c:v>
                </c:pt>
                <c:pt idx="171">
                  <c:v>-33.316717499999996</c:v>
                </c:pt>
                <c:pt idx="172">
                  <c:v>35.786308333333331</c:v>
                </c:pt>
                <c:pt idx="173">
                  <c:v>-43.098700000000036</c:v>
                </c:pt>
                <c:pt idx="174">
                  <c:v>53.507736666666617</c:v>
                </c:pt>
                <c:pt idx="175">
                  <c:v>-6.5445683333333386</c:v>
                </c:pt>
                <c:pt idx="176">
                  <c:v>-54.744660000000003</c:v>
                </c:pt>
                <c:pt idx="177">
                  <c:v>44.194925000000012</c:v>
                </c:pt>
                <c:pt idx="178">
                  <c:v>24.719791666666691</c:v>
                </c:pt>
                <c:pt idx="179">
                  <c:v>-24.878249999999976</c:v>
                </c:pt>
                <c:pt idx="180">
                  <c:v>-26.174091666666687</c:v>
                </c:pt>
                <c:pt idx="181">
                  <c:v>-40.077424999999998</c:v>
                </c:pt>
                <c:pt idx="182">
                  <c:v>-8.6039250000000003</c:v>
                </c:pt>
                <c:pt idx="183">
                  <c:v>95.04954083333331</c:v>
                </c:pt>
                <c:pt idx="184">
                  <c:v>-21.17195833333334</c:v>
                </c:pt>
                <c:pt idx="185">
                  <c:v>-1.7639333333333358</c:v>
                </c:pt>
                <c:pt idx="186">
                  <c:v>33.333017083333274</c:v>
                </c:pt>
                <c:pt idx="187">
                  <c:v>-72.934591666666662</c:v>
                </c:pt>
                <c:pt idx="188">
                  <c:v>18.199714166666684</c:v>
                </c:pt>
                <c:pt idx="189">
                  <c:v>43.482841666666587</c:v>
                </c:pt>
                <c:pt idx="190">
                  <c:v>-12.738149999999999</c:v>
                </c:pt>
                <c:pt idx="191">
                  <c:v>-40.889474999999997</c:v>
                </c:pt>
                <c:pt idx="192">
                  <c:v>-2.3819233333333369</c:v>
                </c:pt>
                <c:pt idx="193">
                  <c:v>-36.495641666666614</c:v>
                </c:pt>
                <c:pt idx="194">
                  <c:v>35.522400000000012</c:v>
                </c:pt>
                <c:pt idx="195">
                  <c:v>24.904508333333311</c:v>
                </c:pt>
                <c:pt idx="196">
                  <c:v>1.3593166666666701</c:v>
                </c:pt>
                <c:pt idx="197">
                  <c:v>-75.477812500000013</c:v>
                </c:pt>
                <c:pt idx="198">
                  <c:v>44.678741666666603</c:v>
                </c:pt>
                <c:pt idx="199">
                  <c:v>12.708216666666658</c:v>
                </c:pt>
                <c:pt idx="200">
                  <c:v>43.194250000000011</c:v>
                </c:pt>
                <c:pt idx="201">
                  <c:v>2.7874791666666652</c:v>
                </c:pt>
                <c:pt idx="202">
                  <c:v>-11.67536891666667</c:v>
                </c:pt>
                <c:pt idx="203">
                  <c:v>-16.667133333333311</c:v>
                </c:pt>
                <c:pt idx="204">
                  <c:v>-21.2257583333333</c:v>
                </c:pt>
                <c:pt idx="205">
                  <c:v>65.336108333333272</c:v>
                </c:pt>
                <c:pt idx="206">
                  <c:v>-81.327162500000014</c:v>
                </c:pt>
                <c:pt idx="207">
                  <c:v>30.98820366666666</c:v>
                </c:pt>
                <c:pt idx="208">
                  <c:v>-4.9847783333333346</c:v>
                </c:pt>
                <c:pt idx="209">
                  <c:v>80.622814166666558</c:v>
                </c:pt>
                <c:pt idx="210">
                  <c:v>-1.3642125000000067</c:v>
                </c:pt>
                <c:pt idx="211">
                  <c:v>-91.731841666666654</c:v>
                </c:pt>
                <c:pt idx="212">
                  <c:v>40.793433333333333</c:v>
                </c:pt>
                <c:pt idx="213">
                  <c:v>-7.946915833333331</c:v>
                </c:pt>
                <c:pt idx="214">
                  <c:v>12.472850000000006</c:v>
                </c:pt>
                <c:pt idx="215">
                  <c:v>-56.374302499999999</c:v>
                </c:pt>
                <c:pt idx="216">
                  <c:v>89.018709999999999</c:v>
                </c:pt>
                <c:pt idx="217">
                  <c:v>-62.101775000000011</c:v>
                </c:pt>
                <c:pt idx="218">
                  <c:v>69.265995833333278</c:v>
                </c:pt>
                <c:pt idx="219">
                  <c:v>-53.414899999999975</c:v>
                </c:pt>
                <c:pt idx="220">
                  <c:v>56.003479999999989</c:v>
                </c:pt>
                <c:pt idx="221">
                  <c:v>-99.463960000000057</c:v>
                </c:pt>
                <c:pt idx="222">
                  <c:v>83.647804999999991</c:v>
                </c:pt>
                <c:pt idx="223">
                  <c:v>-60.536483333333308</c:v>
                </c:pt>
                <c:pt idx="224">
                  <c:v>60.748245833333335</c:v>
                </c:pt>
                <c:pt idx="225">
                  <c:v>-35.62105833333333</c:v>
                </c:pt>
                <c:pt idx="226">
                  <c:v>-18.214058333333327</c:v>
                </c:pt>
                <c:pt idx="227">
                  <c:v>-0.92386666666666406</c:v>
                </c:pt>
                <c:pt idx="228">
                  <c:v>22.472689999999982</c:v>
                </c:pt>
                <c:pt idx="229">
                  <c:v>23.671099999999999</c:v>
                </c:pt>
                <c:pt idx="230">
                  <c:v>-29.473472499999989</c:v>
                </c:pt>
                <c:pt idx="231">
                  <c:v>-22.076141666666675</c:v>
                </c:pt>
                <c:pt idx="232">
                  <c:v>28.071258333333329</c:v>
                </c:pt>
                <c:pt idx="233">
                  <c:v>8.3274650000000001</c:v>
                </c:pt>
                <c:pt idx="234">
                  <c:v>37.331300833333302</c:v>
                </c:pt>
                <c:pt idx="235">
                  <c:v>-120.42289166666664</c:v>
                </c:pt>
                <c:pt idx="236">
                  <c:v>63.73815000000004</c:v>
                </c:pt>
                <c:pt idx="237">
                  <c:v>-25.980283333333293</c:v>
                </c:pt>
                <c:pt idx="238">
                  <c:v>31.864258333333325</c:v>
                </c:pt>
                <c:pt idx="239">
                  <c:v>15.930575000000001</c:v>
                </c:pt>
                <c:pt idx="240">
                  <c:v>18.441950000000016</c:v>
                </c:pt>
                <c:pt idx="241">
                  <c:v>-54.505911666666634</c:v>
                </c:pt>
                <c:pt idx="242">
                  <c:v>-10.884475</c:v>
                </c:pt>
                <c:pt idx="243">
                  <c:v>-1.617725833333334</c:v>
                </c:pt>
                <c:pt idx="244">
                  <c:v>26.068818333333315</c:v>
                </c:pt>
                <c:pt idx="245">
                  <c:v>-18.637044166666687</c:v>
                </c:pt>
                <c:pt idx="246">
                  <c:v>13.467100000000002</c:v>
                </c:pt>
                <c:pt idx="247">
                  <c:v>39.255956666666634</c:v>
                </c:pt>
                <c:pt idx="248">
                  <c:v>-60.926750000000013</c:v>
                </c:pt>
                <c:pt idx="249">
                  <c:v>57.548733333333338</c:v>
                </c:pt>
                <c:pt idx="250">
                  <c:v>-18.589683333333294</c:v>
                </c:pt>
                <c:pt idx="251">
                  <c:v>-47.225924166666644</c:v>
                </c:pt>
                <c:pt idx="252">
                  <c:v>-4.2624249999999995</c:v>
                </c:pt>
                <c:pt idx="253">
                  <c:v>23.456175000000005</c:v>
                </c:pt>
                <c:pt idx="254">
                  <c:v>22.679358333333326</c:v>
                </c:pt>
                <c:pt idx="255">
                  <c:v>12.842616666666677</c:v>
                </c:pt>
                <c:pt idx="256">
                  <c:v>-30.74851666666666</c:v>
                </c:pt>
                <c:pt idx="257">
                  <c:v>-24.686021666666665</c:v>
                </c:pt>
                <c:pt idx="258">
                  <c:v>60.821391666666614</c:v>
                </c:pt>
                <c:pt idx="259">
                  <c:v>-33.457380416666588</c:v>
                </c:pt>
                <c:pt idx="260">
                  <c:v>-5.0132999999999974</c:v>
                </c:pt>
                <c:pt idx="261">
                  <c:v>58.596211666666633</c:v>
                </c:pt>
                <c:pt idx="262">
                  <c:v>-74.911019166666662</c:v>
                </c:pt>
                <c:pt idx="263">
                  <c:v>-2.3563916666666649</c:v>
                </c:pt>
                <c:pt idx="264">
                  <c:v>8.1245083333333312</c:v>
                </c:pt>
                <c:pt idx="265">
                  <c:v>-11.940956333333345</c:v>
                </c:pt>
                <c:pt idx="266">
                  <c:v>57.026866666666614</c:v>
                </c:pt>
                <c:pt idx="267">
                  <c:v>-52.460583333333325</c:v>
                </c:pt>
                <c:pt idx="268">
                  <c:v>10.589641666666672</c:v>
                </c:pt>
                <c:pt idx="269">
                  <c:v>-27.126658333333321</c:v>
                </c:pt>
                <c:pt idx="270">
                  <c:v>29.088849999999976</c:v>
                </c:pt>
                <c:pt idx="271">
                  <c:v>-8.0265750000000029</c:v>
                </c:pt>
                <c:pt idx="272">
                  <c:v>-17.420523333333289</c:v>
                </c:pt>
                <c:pt idx="273">
                  <c:v>30.820884999999993</c:v>
                </c:pt>
                <c:pt idx="274">
                  <c:v>-6.0695491666666674</c:v>
                </c:pt>
                <c:pt idx="275">
                  <c:v>-40.805225</c:v>
                </c:pt>
                <c:pt idx="276">
                  <c:v>15.600658333333334</c:v>
                </c:pt>
                <c:pt idx="277">
                  <c:v>47.835010833333342</c:v>
                </c:pt>
                <c:pt idx="278">
                  <c:v>-34.732298333333361</c:v>
                </c:pt>
                <c:pt idx="279">
                  <c:v>-19.20039416666668</c:v>
                </c:pt>
                <c:pt idx="280">
                  <c:v>106.14701666666667</c:v>
                </c:pt>
                <c:pt idx="281">
                  <c:v>-55.774633333333334</c:v>
                </c:pt>
                <c:pt idx="282">
                  <c:v>-2.9421333333333344</c:v>
                </c:pt>
                <c:pt idx="283">
                  <c:v>11.058300000000008</c:v>
                </c:pt>
                <c:pt idx="284">
                  <c:v>-23.841850000000026</c:v>
                </c:pt>
                <c:pt idx="285">
                  <c:v>114.25959166666667</c:v>
                </c:pt>
                <c:pt idx="286">
                  <c:v>-140.47287500000002</c:v>
                </c:pt>
                <c:pt idx="287">
                  <c:v>-21.240733333333285</c:v>
                </c:pt>
                <c:pt idx="288">
                  <c:v>10.556375000000003</c:v>
                </c:pt>
                <c:pt idx="289">
                  <c:v>63.723200000000013</c:v>
                </c:pt>
                <c:pt idx="290">
                  <c:v>11.589583333333346</c:v>
                </c:pt>
                <c:pt idx="291">
                  <c:v>-24.080816666666664</c:v>
                </c:pt>
                <c:pt idx="292">
                  <c:v>-14.641483333333332</c:v>
                </c:pt>
                <c:pt idx="293">
                  <c:v>-13.104913333333331</c:v>
                </c:pt>
                <c:pt idx="294">
                  <c:v>-19.108894999999997</c:v>
                </c:pt>
                <c:pt idx="295">
                  <c:v>40.333533333333342</c:v>
                </c:pt>
                <c:pt idx="296">
                  <c:v>31.509792499999989</c:v>
                </c:pt>
                <c:pt idx="297">
                  <c:v>-34.835295000000002</c:v>
                </c:pt>
                <c:pt idx="298">
                  <c:v>92.074116666666669</c:v>
                </c:pt>
                <c:pt idx="299">
                  <c:v>-96.177666666666653</c:v>
                </c:pt>
                <c:pt idx="300">
                  <c:v>30.038510000000002</c:v>
                </c:pt>
                <c:pt idx="301">
                  <c:v>-6.1606416666666668</c:v>
                </c:pt>
                <c:pt idx="302">
                  <c:v>20.151450000000015</c:v>
                </c:pt>
                <c:pt idx="303">
                  <c:v>-17.796741666666666</c:v>
                </c:pt>
                <c:pt idx="304">
                  <c:v>2.7609642500000029</c:v>
                </c:pt>
                <c:pt idx="305">
                  <c:v>8.3471833333333336</c:v>
                </c:pt>
                <c:pt idx="306">
                  <c:v>-30.02259166666666</c:v>
                </c:pt>
                <c:pt idx="307">
                  <c:v>0.34555833333332708</c:v>
                </c:pt>
                <c:pt idx="308">
                  <c:v>65.095341666666599</c:v>
                </c:pt>
                <c:pt idx="309">
                  <c:v>-110.42341416666665</c:v>
                </c:pt>
                <c:pt idx="310">
                  <c:v>48.506233333333334</c:v>
                </c:pt>
                <c:pt idx="311">
                  <c:v>22.329516666666663</c:v>
                </c:pt>
                <c:pt idx="312">
                  <c:v>-24.510833333333316</c:v>
                </c:pt>
                <c:pt idx="313">
                  <c:v>-13.426970833333337</c:v>
                </c:pt>
                <c:pt idx="314">
                  <c:v>14.988725000000001</c:v>
                </c:pt>
                <c:pt idx="315">
                  <c:v>4.788856666666665</c:v>
                </c:pt>
                <c:pt idx="316">
                  <c:v>-7.8243999999999998</c:v>
                </c:pt>
                <c:pt idx="317">
                  <c:v>-43.64466083333329</c:v>
                </c:pt>
                <c:pt idx="318">
                  <c:v>65.862616666666653</c:v>
                </c:pt>
                <c:pt idx="319">
                  <c:v>-68.247423333333401</c:v>
                </c:pt>
                <c:pt idx="320">
                  <c:v>60.986700000000006</c:v>
                </c:pt>
                <c:pt idx="321">
                  <c:v>-4.2381000000000064</c:v>
                </c:pt>
                <c:pt idx="322">
                  <c:v>-10.889200833333341</c:v>
                </c:pt>
                <c:pt idx="323">
                  <c:v>7.1042191666666659</c:v>
                </c:pt>
                <c:pt idx="324">
                  <c:v>6.5397500000000024</c:v>
                </c:pt>
                <c:pt idx="325">
                  <c:v>-17.622793583333294</c:v>
                </c:pt>
                <c:pt idx="326">
                  <c:v>27.965691416666672</c:v>
                </c:pt>
                <c:pt idx="327">
                  <c:v>-29.221574999999987</c:v>
                </c:pt>
                <c:pt idx="328">
                  <c:v>32.044616666666613</c:v>
                </c:pt>
                <c:pt idx="329">
                  <c:v>-52.666237500000001</c:v>
                </c:pt>
                <c:pt idx="330">
                  <c:v>23.624899999999997</c:v>
                </c:pt>
                <c:pt idx="331">
                  <c:v>21.006383333333304</c:v>
                </c:pt>
                <c:pt idx="332">
                  <c:v>-12.770539166666675</c:v>
                </c:pt>
                <c:pt idx="333">
                  <c:v>-0.96196500000000063</c:v>
                </c:pt>
                <c:pt idx="334">
                  <c:v>-25.567435500000002</c:v>
                </c:pt>
                <c:pt idx="335">
                  <c:v>70.713016666666661</c:v>
                </c:pt>
                <c:pt idx="336">
                  <c:v>-29.419783333333307</c:v>
                </c:pt>
                <c:pt idx="337">
                  <c:v>-7.67035333333334</c:v>
                </c:pt>
                <c:pt idx="338">
                  <c:v>-35.256946666666607</c:v>
                </c:pt>
                <c:pt idx="339">
                  <c:v>5.5504833333333385</c:v>
                </c:pt>
                <c:pt idx="340">
                  <c:v>54.377874999999996</c:v>
                </c:pt>
                <c:pt idx="341">
                  <c:v>-25.029421666666668</c:v>
                </c:pt>
                <c:pt idx="342">
                  <c:v>-26.839708333333309</c:v>
                </c:pt>
                <c:pt idx="343">
                  <c:v>48.681083333333291</c:v>
                </c:pt>
                <c:pt idx="344">
                  <c:v>-36.935244916666619</c:v>
                </c:pt>
                <c:pt idx="345">
                  <c:v>12.409633333333339</c:v>
                </c:pt>
                <c:pt idx="346">
                  <c:v>-7.1312558333333307</c:v>
                </c:pt>
                <c:pt idx="347">
                  <c:v>-1.2139999999999975</c:v>
                </c:pt>
                <c:pt idx="348">
                  <c:v>9.1106950000000015</c:v>
                </c:pt>
                <c:pt idx="349">
                  <c:v>-4.1760083333333373</c:v>
                </c:pt>
                <c:pt idx="350">
                  <c:v>41.625921666666628</c:v>
                </c:pt>
                <c:pt idx="351">
                  <c:v>-62.061369166666609</c:v>
                </c:pt>
                <c:pt idx="352">
                  <c:v>-1.26541366666667</c:v>
                </c:pt>
                <c:pt idx="353">
                  <c:v>-78.371264166666649</c:v>
                </c:pt>
                <c:pt idx="354">
                  <c:v>75.723894999999985</c:v>
                </c:pt>
                <c:pt idx="355">
                  <c:v>61.824950000000008</c:v>
                </c:pt>
                <c:pt idx="356">
                  <c:v>7.8405333333333314</c:v>
                </c:pt>
                <c:pt idx="357">
                  <c:v>-94.744400000000027</c:v>
                </c:pt>
                <c:pt idx="358">
                  <c:v>84.774933333333308</c:v>
                </c:pt>
                <c:pt idx="359">
                  <c:v>22.070083333333308</c:v>
                </c:pt>
                <c:pt idx="360">
                  <c:v>-71.412422500000005</c:v>
                </c:pt>
                <c:pt idx="361">
                  <c:v>-15.233575</c:v>
                </c:pt>
                <c:pt idx="362">
                  <c:v>-1.573551666666668</c:v>
                </c:pt>
                <c:pt idx="363">
                  <c:v>-23.891666333333308</c:v>
                </c:pt>
                <c:pt idx="364">
                  <c:v>39.426756666666627</c:v>
                </c:pt>
                <c:pt idx="365">
                  <c:v>-31.101568333333329</c:v>
                </c:pt>
                <c:pt idx="366">
                  <c:v>38.102241333333325</c:v>
                </c:pt>
                <c:pt idx="367">
                  <c:v>28.675269166666684</c:v>
                </c:pt>
                <c:pt idx="368">
                  <c:v>-47.976248333333345</c:v>
                </c:pt>
                <c:pt idx="369">
                  <c:v>-15.735502500000004</c:v>
                </c:pt>
                <c:pt idx="370">
                  <c:v>42.726558333333358</c:v>
                </c:pt>
                <c:pt idx="371">
                  <c:v>-40.298275000000039</c:v>
                </c:pt>
                <c:pt idx="372">
                  <c:v>90.740619166666661</c:v>
                </c:pt>
                <c:pt idx="373">
                  <c:v>-83.105949166666548</c:v>
                </c:pt>
                <c:pt idx="374">
                  <c:v>6.3450091666666628</c:v>
                </c:pt>
                <c:pt idx="375">
                  <c:v>52.82166666666658</c:v>
                </c:pt>
                <c:pt idx="376">
                  <c:v>-65.037112500000006</c:v>
                </c:pt>
                <c:pt idx="377">
                  <c:v>-35.637616666666624</c:v>
                </c:pt>
                <c:pt idx="378">
                  <c:v>14.345641666666673</c:v>
                </c:pt>
                <c:pt idx="379">
                  <c:v>98.219041666666669</c:v>
                </c:pt>
                <c:pt idx="380">
                  <c:v>-18.876583333333311</c:v>
                </c:pt>
                <c:pt idx="381">
                  <c:v>-55.931160833333301</c:v>
                </c:pt>
                <c:pt idx="382">
                  <c:v>54.149250000000002</c:v>
                </c:pt>
                <c:pt idx="383">
                  <c:v>-46.742231666666605</c:v>
                </c:pt>
                <c:pt idx="384">
                  <c:v>77.776451666666659</c:v>
                </c:pt>
                <c:pt idx="385">
                  <c:v>-39.297444166666622</c:v>
                </c:pt>
                <c:pt idx="386">
                  <c:v>42.292141666666645</c:v>
                </c:pt>
                <c:pt idx="387">
                  <c:v>-16.95456666666669</c:v>
                </c:pt>
                <c:pt idx="388">
                  <c:v>-101.28894166666662</c:v>
                </c:pt>
                <c:pt idx="389">
                  <c:v>20.409958333333329</c:v>
                </c:pt>
                <c:pt idx="390">
                  <c:v>42.585816491666606</c:v>
                </c:pt>
                <c:pt idx="391">
                  <c:v>29.511475000000019</c:v>
                </c:pt>
                <c:pt idx="392">
                  <c:v>-12.731649999999989</c:v>
                </c:pt>
                <c:pt idx="393">
                  <c:v>-38.052391666666622</c:v>
                </c:pt>
                <c:pt idx="394">
                  <c:v>-6.3000349999999967</c:v>
                </c:pt>
                <c:pt idx="395">
                  <c:v>54.777283333333294</c:v>
                </c:pt>
                <c:pt idx="396">
                  <c:v>-37.545241666666591</c:v>
                </c:pt>
                <c:pt idx="397">
                  <c:v>5.8241468333333346</c:v>
                </c:pt>
                <c:pt idx="398">
                  <c:v>-67.890699999999995</c:v>
                </c:pt>
                <c:pt idx="399">
                  <c:v>82.183390333333207</c:v>
                </c:pt>
                <c:pt idx="400">
                  <c:v>-24.856799999999989</c:v>
                </c:pt>
                <c:pt idx="401">
                  <c:v>42.079568333333334</c:v>
                </c:pt>
                <c:pt idx="402">
                  <c:v>-35.47313333333333</c:v>
                </c:pt>
                <c:pt idx="403">
                  <c:v>30.046341666666667</c:v>
                </c:pt>
                <c:pt idx="404">
                  <c:v>36.091775833333337</c:v>
                </c:pt>
                <c:pt idx="405">
                  <c:v>-23.184858333333327</c:v>
                </c:pt>
                <c:pt idx="406">
                  <c:v>-39.421500000000002</c:v>
                </c:pt>
                <c:pt idx="407">
                  <c:v>34.665913666666654</c:v>
                </c:pt>
                <c:pt idx="408">
                  <c:v>-16.859325000000005</c:v>
                </c:pt>
                <c:pt idx="409">
                  <c:v>26.029533333333305</c:v>
                </c:pt>
                <c:pt idx="410">
                  <c:v>-37.099183333333329</c:v>
                </c:pt>
                <c:pt idx="411">
                  <c:v>34.32673333333333</c:v>
                </c:pt>
                <c:pt idx="412">
                  <c:v>-88.569041666666678</c:v>
                </c:pt>
                <c:pt idx="413">
                  <c:v>12.900858333333334</c:v>
                </c:pt>
                <c:pt idx="414">
                  <c:v>74.562198333333285</c:v>
                </c:pt>
                <c:pt idx="415">
                  <c:v>-41.155026666666608</c:v>
                </c:pt>
                <c:pt idx="416">
                  <c:v>-3.7069583333333327</c:v>
                </c:pt>
                <c:pt idx="417">
                  <c:v>38.972685833333344</c:v>
                </c:pt>
                <c:pt idx="418">
                  <c:v>-105.16693249999993</c:v>
                </c:pt>
                <c:pt idx="419">
                  <c:v>19.779458333333313</c:v>
                </c:pt>
                <c:pt idx="420">
                  <c:v>80.34458583333334</c:v>
                </c:pt>
                <c:pt idx="421">
                  <c:v>-1.0219666666666618</c:v>
                </c:pt>
                <c:pt idx="422">
                  <c:v>-14.240683333333337</c:v>
                </c:pt>
                <c:pt idx="423">
                  <c:v>16.331999999999997</c:v>
                </c:pt>
                <c:pt idx="424">
                  <c:v>-49.532291666666623</c:v>
                </c:pt>
                <c:pt idx="425">
                  <c:v>39.388116666666633</c:v>
                </c:pt>
                <c:pt idx="426">
                  <c:v>-19.196658333333325</c:v>
                </c:pt>
                <c:pt idx="427">
                  <c:v>-19.433333333333302</c:v>
                </c:pt>
                <c:pt idx="428">
                  <c:v>25.471799999999973</c:v>
                </c:pt>
                <c:pt idx="429">
                  <c:v>-3.0597166666666715</c:v>
                </c:pt>
                <c:pt idx="430">
                  <c:v>23.165016666666663</c:v>
                </c:pt>
                <c:pt idx="431">
                  <c:v>-49.164603333333325</c:v>
                </c:pt>
                <c:pt idx="432">
                  <c:v>48.023875000000011</c:v>
                </c:pt>
                <c:pt idx="433">
                  <c:v>-8.3986891666666708</c:v>
                </c:pt>
                <c:pt idx="434">
                  <c:v>-3.7763333333333358</c:v>
                </c:pt>
                <c:pt idx="435">
                  <c:v>37.161666666666591</c:v>
                </c:pt>
                <c:pt idx="436">
                  <c:v>-62.161118333333356</c:v>
                </c:pt>
                <c:pt idx="437">
                  <c:v>14.90121666666667</c:v>
                </c:pt>
                <c:pt idx="438">
                  <c:v>-55.75013710833332</c:v>
                </c:pt>
                <c:pt idx="439">
                  <c:v>126.14619166666667</c:v>
                </c:pt>
                <c:pt idx="440">
                  <c:v>-68.999788333333257</c:v>
                </c:pt>
                <c:pt idx="441">
                  <c:v>22.822399999999977</c:v>
                </c:pt>
                <c:pt idx="442">
                  <c:v>-48.014858333333301</c:v>
                </c:pt>
                <c:pt idx="443">
                  <c:v>-18.380124166666665</c:v>
                </c:pt>
                <c:pt idx="444">
                  <c:v>60.211408333333324</c:v>
                </c:pt>
                <c:pt idx="445">
                  <c:v>-44.542920500000001</c:v>
                </c:pt>
                <c:pt idx="446">
                  <c:v>-19.669330000000002</c:v>
                </c:pt>
                <c:pt idx="447">
                  <c:v>47.905400000000007</c:v>
                </c:pt>
                <c:pt idx="448">
                  <c:v>-9.5907000000000036</c:v>
                </c:pt>
                <c:pt idx="449">
                  <c:v>21.490041666666666</c:v>
                </c:pt>
                <c:pt idx="450">
                  <c:v>26.181333333333299</c:v>
                </c:pt>
                <c:pt idx="451">
                  <c:v>-57.180818333333328</c:v>
                </c:pt>
                <c:pt idx="452">
                  <c:v>-12.365742500000014</c:v>
                </c:pt>
                <c:pt idx="453">
                  <c:v>62.907217499999994</c:v>
                </c:pt>
                <c:pt idx="454">
                  <c:v>-28.545341666666669</c:v>
                </c:pt>
                <c:pt idx="455">
                  <c:v>25.8411333333333</c:v>
                </c:pt>
                <c:pt idx="456">
                  <c:v>-96.435883333333308</c:v>
                </c:pt>
                <c:pt idx="457">
                  <c:v>52.219725000000011</c:v>
                </c:pt>
                <c:pt idx="458">
                  <c:v>12.372243333333344</c:v>
                </c:pt>
                <c:pt idx="459">
                  <c:v>-2.85713333333333</c:v>
                </c:pt>
                <c:pt idx="460">
                  <c:v>47.708700000000022</c:v>
                </c:pt>
                <c:pt idx="461">
                  <c:v>-70.613241666666653</c:v>
                </c:pt>
                <c:pt idx="462">
                  <c:v>38.083058333333334</c:v>
                </c:pt>
                <c:pt idx="463">
                  <c:v>-5.7167749999999957</c:v>
                </c:pt>
                <c:pt idx="464">
                  <c:v>15.504458333333332</c:v>
                </c:pt>
                <c:pt idx="465">
                  <c:v>18.645474999999987</c:v>
                </c:pt>
                <c:pt idx="466">
                  <c:v>34.782108333333333</c:v>
                </c:pt>
                <c:pt idx="467">
                  <c:v>-69.237383333333312</c:v>
                </c:pt>
                <c:pt idx="468">
                  <c:v>-19.447875000000014</c:v>
                </c:pt>
                <c:pt idx="469">
                  <c:v>16.46863249999997</c:v>
                </c:pt>
                <c:pt idx="470">
                  <c:v>-37.133100000000013</c:v>
                </c:pt>
                <c:pt idx="471">
                  <c:v>76.138123333333311</c:v>
                </c:pt>
                <c:pt idx="472">
                  <c:v>-56.741552500000012</c:v>
                </c:pt>
                <c:pt idx="473">
                  <c:v>28.1118666666667</c:v>
                </c:pt>
                <c:pt idx="474">
                  <c:v>4.5272250000000005</c:v>
                </c:pt>
                <c:pt idx="475">
                  <c:v>-0.44672499999999637</c:v>
                </c:pt>
                <c:pt idx="476">
                  <c:v>-26.628716666666659</c:v>
                </c:pt>
                <c:pt idx="477">
                  <c:v>8.1453083333333289</c:v>
                </c:pt>
                <c:pt idx="478">
                  <c:v>65.663417500000008</c:v>
                </c:pt>
                <c:pt idx="479">
                  <c:v>-80.783926666666673</c:v>
                </c:pt>
                <c:pt idx="480">
                  <c:v>19.35108333333331</c:v>
                </c:pt>
                <c:pt idx="481">
                  <c:v>-8.7496083333333186</c:v>
                </c:pt>
                <c:pt idx="482">
                  <c:v>20.5192916666667</c:v>
                </c:pt>
                <c:pt idx="483">
                  <c:v>-30.740165833333311</c:v>
                </c:pt>
                <c:pt idx="484">
                  <c:v>-16.092962499999999</c:v>
                </c:pt>
                <c:pt idx="485">
                  <c:v>49.30681166666659</c:v>
                </c:pt>
                <c:pt idx="486">
                  <c:v>8.19733333333334</c:v>
                </c:pt>
                <c:pt idx="487">
                  <c:v>-21.09489166666669</c:v>
                </c:pt>
                <c:pt idx="488">
                  <c:v>18.452223333333293</c:v>
                </c:pt>
                <c:pt idx="489">
                  <c:v>-25.63433333333332</c:v>
                </c:pt>
                <c:pt idx="490">
                  <c:v>26.193658333333318</c:v>
                </c:pt>
                <c:pt idx="491">
                  <c:v>11.937307500000012</c:v>
                </c:pt>
                <c:pt idx="492">
                  <c:v>-10.739366666666667</c:v>
                </c:pt>
                <c:pt idx="493">
                  <c:v>-57.979116516666636</c:v>
                </c:pt>
                <c:pt idx="494">
                  <c:v>46.193841666666607</c:v>
                </c:pt>
                <c:pt idx="495">
                  <c:v>-10.744842500000003</c:v>
                </c:pt>
                <c:pt idx="496">
                  <c:v>-1.0370583333333367</c:v>
                </c:pt>
                <c:pt idx="497">
                  <c:v>9.5748916666666641</c:v>
                </c:pt>
                <c:pt idx="498">
                  <c:v>82.998016666666672</c:v>
                </c:pt>
                <c:pt idx="499">
                  <c:v>-60.228308333333366</c:v>
                </c:pt>
                <c:pt idx="500">
                  <c:v>-15.449641666666666</c:v>
                </c:pt>
                <c:pt idx="501">
                  <c:v>-18.804441666666687</c:v>
                </c:pt>
                <c:pt idx="502">
                  <c:v>-39.854241666666553</c:v>
                </c:pt>
                <c:pt idx="503">
                  <c:v>33.845666666666581</c:v>
                </c:pt>
                <c:pt idx="504">
                  <c:v>-9.6476699999999997</c:v>
                </c:pt>
                <c:pt idx="505">
                  <c:v>12.42713333333333</c:v>
                </c:pt>
                <c:pt idx="506">
                  <c:v>25.04997666666668</c:v>
                </c:pt>
                <c:pt idx="507">
                  <c:v>22.500250000000005</c:v>
                </c:pt>
                <c:pt idx="508">
                  <c:v>-12.292550000000002</c:v>
                </c:pt>
                <c:pt idx="509">
                  <c:v>-33.697183333333335</c:v>
                </c:pt>
                <c:pt idx="510">
                  <c:v>9.7604333333333368</c:v>
                </c:pt>
                <c:pt idx="511">
                  <c:v>27.254187499999997</c:v>
                </c:pt>
                <c:pt idx="512">
                  <c:v>-97.095508333333271</c:v>
                </c:pt>
                <c:pt idx="513">
                  <c:v>54.146641666666596</c:v>
                </c:pt>
                <c:pt idx="514">
                  <c:v>-61.004255833333325</c:v>
                </c:pt>
                <c:pt idx="515">
                  <c:v>32.412125000000003</c:v>
                </c:pt>
                <c:pt idx="516">
                  <c:v>33.468908333333339</c:v>
                </c:pt>
                <c:pt idx="517">
                  <c:v>40.353815833333307</c:v>
                </c:pt>
                <c:pt idx="518">
                  <c:v>-52.993488083333297</c:v>
                </c:pt>
                <c:pt idx="519">
                  <c:v>58.374591666666589</c:v>
                </c:pt>
                <c:pt idx="520">
                  <c:v>-52.941541666666581</c:v>
                </c:pt>
                <c:pt idx="521">
                  <c:v>-13.159840000000004</c:v>
                </c:pt>
                <c:pt idx="522">
                  <c:v>122.15773333333328</c:v>
                </c:pt>
                <c:pt idx="523">
                  <c:v>-143.84684725000011</c:v>
                </c:pt>
                <c:pt idx="524">
                  <c:v>91.395350000000008</c:v>
                </c:pt>
                <c:pt idx="525">
                  <c:v>-56.42599166666664</c:v>
                </c:pt>
                <c:pt idx="526">
                  <c:v>24.858893333333313</c:v>
                </c:pt>
                <c:pt idx="527">
                  <c:v>-5.3217416666666653</c:v>
                </c:pt>
                <c:pt idx="528">
                  <c:v>-42.320589166666601</c:v>
                </c:pt>
                <c:pt idx="529">
                  <c:v>-10.448308333333316</c:v>
                </c:pt>
                <c:pt idx="530">
                  <c:v>45.582478333333341</c:v>
                </c:pt>
                <c:pt idx="531">
                  <c:v>58.60857500000003</c:v>
                </c:pt>
                <c:pt idx="532">
                  <c:v>-49.738448333333338</c:v>
                </c:pt>
                <c:pt idx="533">
                  <c:v>2.5082033333333329</c:v>
                </c:pt>
                <c:pt idx="534">
                  <c:v>10.335680000000004</c:v>
                </c:pt>
                <c:pt idx="535">
                  <c:v>48.000400000000006</c:v>
                </c:pt>
                <c:pt idx="536">
                  <c:v>-25.597850000000026</c:v>
                </c:pt>
                <c:pt idx="537">
                  <c:v>5.7791000000000006</c:v>
                </c:pt>
                <c:pt idx="538">
                  <c:v>-71.838333333333225</c:v>
                </c:pt>
                <c:pt idx="539">
                  <c:v>-26.140410000000003</c:v>
                </c:pt>
                <c:pt idx="540">
                  <c:v>-18.43760166666668</c:v>
                </c:pt>
                <c:pt idx="541">
                  <c:v>50.0210425</c:v>
                </c:pt>
                <c:pt idx="542">
                  <c:v>1.7882608333333301</c:v>
                </c:pt>
                <c:pt idx="543">
                  <c:v>18.832825000000017</c:v>
                </c:pt>
                <c:pt idx="544">
                  <c:v>0.82248999999999717</c:v>
                </c:pt>
                <c:pt idx="545">
                  <c:v>11.118508333333333</c:v>
                </c:pt>
                <c:pt idx="546">
                  <c:v>-7.2379583333333324</c:v>
                </c:pt>
                <c:pt idx="547">
                  <c:v>-55.672100000000029</c:v>
                </c:pt>
                <c:pt idx="548">
                  <c:v>27.854408333333318</c:v>
                </c:pt>
                <c:pt idx="549">
                  <c:v>3.6452775000000002</c:v>
                </c:pt>
                <c:pt idx="550">
                  <c:v>13.361583333333336</c:v>
                </c:pt>
                <c:pt idx="551">
                  <c:v>3.6140841666666672</c:v>
                </c:pt>
                <c:pt idx="552">
                  <c:v>13.984455833333351</c:v>
                </c:pt>
                <c:pt idx="553">
                  <c:v>19.079373333333319</c:v>
                </c:pt>
                <c:pt idx="554">
                  <c:v>-29.913625000000007</c:v>
                </c:pt>
                <c:pt idx="555">
                  <c:v>4.8138083333333386</c:v>
                </c:pt>
                <c:pt idx="556">
                  <c:v>-25.299841666666683</c:v>
                </c:pt>
                <c:pt idx="557">
                  <c:v>-20.582683333333296</c:v>
                </c:pt>
                <c:pt idx="558">
                  <c:v>92.559016666666651</c:v>
                </c:pt>
                <c:pt idx="559">
                  <c:v>-67.651457499999978</c:v>
                </c:pt>
                <c:pt idx="560">
                  <c:v>-6.0425333333333304</c:v>
                </c:pt>
                <c:pt idx="561">
                  <c:v>-3.7838960833333335</c:v>
                </c:pt>
                <c:pt idx="562">
                  <c:v>-9.3798083333333366</c:v>
                </c:pt>
                <c:pt idx="563">
                  <c:v>73.048216666666661</c:v>
                </c:pt>
                <c:pt idx="564">
                  <c:v>-39.081791666666582</c:v>
                </c:pt>
                <c:pt idx="565">
                  <c:v>15.732979166666661</c:v>
                </c:pt>
                <c:pt idx="566">
                  <c:v>14.949141666666657</c:v>
                </c:pt>
                <c:pt idx="567">
                  <c:v>-76.797008333333338</c:v>
                </c:pt>
                <c:pt idx="568">
                  <c:v>11.096958333333339</c:v>
                </c:pt>
                <c:pt idx="569">
                  <c:v>57.013414166666614</c:v>
                </c:pt>
                <c:pt idx="570">
                  <c:v>-1.5640942500000028</c:v>
                </c:pt>
                <c:pt idx="571">
                  <c:v>-0.61736499999999717</c:v>
                </c:pt>
                <c:pt idx="572">
                  <c:v>-44.089593333333326</c:v>
                </c:pt>
                <c:pt idx="573">
                  <c:v>-27.122425000000003</c:v>
                </c:pt>
                <c:pt idx="574">
                  <c:v>76.604516666666669</c:v>
                </c:pt>
                <c:pt idx="575">
                  <c:v>-50.653378333333336</c:v>
                </c:pt>
                <c:pt idx="576">
                  <c:v>44.751350000000002</c:v>
                </c:pt>
                <c:pt idx="577">
                  <c:v>-29.739108333333313</c:v>
                </c:pt>
                <c:pt idx="578">
                  <c:v>-7.2859166666666617</c:v>
                </c:pt>
                <c:pt idx="579">
                  <c:v>64.553716666666659</c:v>
                </c:pt>
                <c:pt idx="580">
                  <c:v>-23.652774999999988</c:v>
                </c:pt>
                <c:pt idx="581">
                  <c:v>-52.121030250000011</c:v>
                </c:pt>
                <c:pt idx="582">
                  <c:v>19.575626416666669</c:v>
                </c:pt>
                <c:pt idx="583">
                  <c:v>4.149008333333339</c:v>
                </c:pt>
                <c:pt idx="584">
                  <c:v>-37.264711666666635</c:v>
                </c:pt>
                <c:pt idx="585">
                  <c:v>53.543566666666599</c:v>
                </c:pt>
                <c:pt idx="586">
                  <c:v>3.3709999999999987</c:v>
                </c:pt>
                <c:pt idx="587">
                  <c:v>35.420108333333332</c:v>
                </c:pt>
                <c:pt idx="588">
                  <c:v>-21.851604166666686</c:v>
                </c:pt>
                <c:pt idx="589">
                  <c:v>56.041942500000005</c:v>
                </c:pt>
                <c:pt idx="590">
                  <c:v>-102.77111666666666</c:v>
                </c:pt>
                <c:pt idx="591">
                  <c:v>7.6414966666666615</c:v>
                </c:pt>
                <c:pt idx="592">
                  <c:v>30.392984166666693</c:v>
                </c:pt>
                <c:pt idx="593">
                  <c:v>-50.436326666666609</c:v>
                </c:pt>
                <c:pt idx="594">
                  <c:v>60.953250000000004</c:v>
                </c:pt>
                <c:pt idx="595">
                  <c:v>-76.343739166666566</c:v>
                </c:pt>
                <c:pt idx="596">
                  <c:v>-7.8393499999999996</c:v>
                </c:pt>
                <c:pt idx="597">
                  <c:v>69.929774999999978</c:v>
                </c:pt>
                <c:pt idx="598">
                  <c:v>-52.861516666666617</c:v>
                </c:pt>
                <c:pt idx="599">
                  <c:v>-16.247924999999999</c:v>
                </c:pt>
                <c:pt idx="600">
                  <c:v>-23.978599999999982</c:v>
                </c:pt>
                <c:pt idx="601">
                  <c:v>89.321484166666565</c:v>
                </c:pt>
                <c:pt idx="602">
                  <c:v>-145.7045416666665</c:v>
                </c:pt>
                <c:pt idx="603">
                  <c:v>171.20940833333341</c:v>
                </c:pt>
                <c:pt idx="604">
                  <c:v>-74.752725000000012</c:v>
                </c:pt>
                <c:pt idx="605">
                  <c:v>34.162643333333328</c:v>
                </c:pt>
                <c:pt idx="606">
                  <c:v>-21.943282499999988</c:v>
                </c:pt>
                <c:pt idx="607">
                  <c:v>6.4315666666666704</c:v>
                </c:pt>
                <c:pt idx="608">
                  <c:v>3.7384083333333336</c:v>
                </c:pt>
                <c:pt idx="609">
                  <c:v>-4.5632333333333444</c:v>
                </c:pt>
                <c:pt idx="610">
                  <c:v>52.481674999999996</c:v>
                </c:pt>
                <c:pt idx="611">
                  <c:v>1.6164416666666643</c:v>
                </c:pt>
                <c:pt idx="612">
                  <c:v>-33.087013333333324</c:v>
                </c:pt>
                <c:pt idx="613">
                  <c:v>-39.648979166666628</c:v>
                </c:pt>
                <c:pt idx="614">
                  <c:v>25.602064999999996</c:v>
                </c:pt>
                <c:pt idx="615">
                  <c:v>35.172500000000028</c:v>
                </c:pt>
                <c:pt idx="616">
                  <c:v>-39.945530833333336</c:v>
                </c:pt>
                <c:pt idx="617">
                  <c:v>49.409350000000003</c:v>
                </c:pt>
                <c:pt idx="618">
                  <c:v>10.239841666666669</c:v>
                </c:pt>
                <c:pt idx="619">
                  <c:v>-40.943442499999996</c:v>
                </c:pt>
                <c:pt idx="620">
                  <c:v>-73.444578333333311</c:v>
                </c:pt>
                <c:pt idx="621">
                  <c:v>114.32665833333324</c:v>
                </c:pt>
                <c:pt idx="622">
                  <c:v>5.8655166666666601</c:v>
                </c:pt>
                <c:pt idx="623">
                  <c:v>-94.774683333333329</c:v>
                </c:pt>
                <c:pt idx="624">
                  <c:v>47.877499999999998</c:v>
                </c:pt>
                <c:pt idx="625">
                  <c:v>-62.899858333333334</c:v>
                </c:pt>
                <c:pt idx="626">
                  <c:v>47.800575000000002</c:v>
                </c:pt>
                <c:pt idx="627">
                  <c:v>22.118016666666676</c:v>
                </c:pt>
                <c:pt idx="628">
                  <c:v>31.262524999999982</c:v>
                </c:pt>
                <c:pt idx="629">
                  <c:v>-47.75798916666659</c:v>
                </c:pt>
                <c:pt idx="630">
                  <c:v>13.876741666666677</c:v>
                </c:pt>
                <c:pt idx="631">
                  <c:v>33.745991666666633</c:v>
                </c:pt>
                <c:pt idx="632">
                  <c:v>-35.738816666666644</c:v>
                </c:pt>
                <c:pt idx="633">
                  <c:v>27.508349999999979</c:v>
                </c:pt>
                <c:pt idx="634">
                  <c:v>-64.897641666666672</c:v>
                </c:pt>
                <c:pt idx="635">
                  <c:v>105.14963333333333</c:v>
                </c:pt>
                <c:pt idx="636">
                  <c:v>-91.194583333333313</c:v>
                </c:pt>
                <c:pt idx="637">
                  <c:v>-26.871544166666681</c:v>
                </c:pt>
                <c:pt idx="638">
                  <c:v>10.020583333333347</c:v>
                </c:pt>
                <c:pt idx="639">
                  <c:v>15.576925000000001</c:v>
                </c:pt>
                <c:pt idx="640">
                  <c:v>33.046797083333274</c:v>
                </c:pt>
                <c:pt idx="641">
                  <c:v>-43.708983333333343</c:v>
                </c:pt>
                <c:pt idx="642">
                  <c:v>15.563816666666677</c:v>
                </c:pt>
                <c:pt idx="643">
                  <c:v>48.987391666666589</c:v>
                </c:pt>
                <c:pt idx="644">
                  <c:v>-83.20266604166666</c:v>
                </c:pt>
                <c:pt idx="645">
                  <c:v>73.941547500000027</c:v>
                </c:pt>
                <c:pt idx="646">
                  <c:v>-15.784799166666664</c:v>
                </c:pt>
                <c:pt idx="647">
                  <c:v>15.060010833333338</c:v>
                </c:pt>
                <c:pt idx="648">
                  <c:v>-57.248191666666628</c:v>
                </c:pt>
                <c:pt idx="649">
                  <c:v>12.056059916666682</c:v>
                </c:pt>
                <c:pt idx="650">
                  <c:v>-14.961575000000002</c:v>
                </c:pt>
                <c:pt idx="651">
                  <c:v>88.729333333333273</c:v>
                </c:pt>
                <c:pt idx="652">
                  <c:v>-25.617563333333329</c:v>
                </c:pt>
                <c:pt idx="653">
                  <c:v>-49.976291666666611</c:v>
                </c:pt>
                <c:pt idx="654">
                  <c:v>35.369916666666619</c:v>
                </c:pt>
                <c:pt idx="655">
                  <c:v>-77.909635833333311</c:v>
                </c:pt>
                <c:pt idx="656">
                  <c:v>25.019090833333316</c:v>
                </c:pt>
                <c:pt idx="657">
                  <c:v>-40.081298333333301</c:v>
                </c:pt>
                <c:pt idx="658">
                  <c:v>71.388774999999924</c:v>
                </c:pt>
                <c:pt idx="659">
                  <c:v>-24.887418333333315</c:v>
                </c:pt>
                <c:pt idx="660">
                  <c:v>-50.45893525000001</c:v>
                </c:pt>
                <c:pt idx="661">
                  <c:v>105.20558333333334</c:v>
                </c:pt>
                <c:pt idx="662">
                  <c:v>-6.8431891666666607</c:v>
                </c:pt>
                <c:pt idx="663">
                  <c:v>-24.788341666666653</c:v>
                </c:pt>
                <c:pt idx="664">
                  <c:v>24.52214166666667</c:v>
                </c:pt>
                <c:pt idx="665">
                  <c:v>-38.170950666666634</c:v>
                </c:pt>
                <c:pt idx="666">
                  <c:v>47.510835833333324</c:v>
                </c:pt>
                <c:pt idx="667">
                  <c:v>-13.711941666666661</c:v>
                </c:pt>
                <c:pt idx="668">
                  <c:v>15.855754375000013</c:v>
                </c:pt>
                <c:pt idx="669">
                  <c:v>-55.887674999999994</c:v>
                </c:pt>
                <c:pt idx="670">
                  <c:v>61.079191666666617</c:v>
                </c:pt>
                <c:pt idx="671">
                  <c:v>1.2913674999999982</c:v>
                </c:pt>
                <c:pt idx="672">
                  <c:v>-45.673558333333332</c:v>
                </c:pt>
                <c:pt idx="673">
                  <c:v>9.6510666666666705</c:v>
                </c:pt>
                <c:pt idx="674">
                  <c:v>-7.0826666666666664</c:v>
                </c:pt>
                <c:pt idx="675">
                  <c:v>-24.901466666666668</c:v>
                </c:pt>
                <c:pt idx="676">
                  <c:v>42.06987500000001</c:v>
                </c:pt>
                <c:pt idx="677">
                  <c:v>43.932656666666624</c:v>
                </c:pt>
                <c:pt idx="678">
                  <c:v>-95.506166666666672</c:v>
                </c:pt>
                <c:pt idx="679">
                  <c:v>68.172599999999989</c:v>
                </c:pt>
                <c:pt idx="680">
                  <c:v>-48.980758333333334</c:v>
                </c:pt>
                <c:pt idx="681">
                  <c:v>9.7315666666666694</c:v>
                </c:pt>
                <c:pt idx="682">
                  <c:v>8.742833333333337</c:v>
                </c:pt>
                <c:pt idx="683">
                  <c:v>-26.433058333333317</c:v>
                </c:pt>
                <c:pt idx="684">
                  <c:v>43.689750000000011</c:v>
                </c:pt>
                <c:pt idx="685">
                  <c:v>-35.129275000000028</c:v>
                </c:pt>
                <c:pt idx="686">
                  <c:v>15.435575000000002</c:v>
                </c:pt>
                <c:pt idx="687">
                  <c:v>-25.48359916666665</c:v>
                </c:pt>
                <c:pt idx="688">
                  <c:v>52.601575833333328</c:v>
                </c:pt>
                <c:pt idx="689">
                  <c:v>-6.5353916666666674</c:v>
                </c:pt>
                <c:pt idx="690">
                  <c:v>8.2652166666666691</c:v>
                </c:pt>
                <c:pt idx="691">
                  <c:v>19.222199166666666</c:v>
                </c:pt>
                <c:pt idx="692">
                  <c:v>-10.392625000000002</c:v>
                </c:pt>
                <c:pt idx="693">
                  <c:v>-53.092833333333317</c:v>
                </c:pt>
                <c:pt idx="694">
                  <c:v>85.486449999999991</c:v>
                </c:pt>
                <c:pt idx="695">
                  <c:v>-92.919991666666647</c:v>
                </c:pt>
                <c:pt idx="696">
                  <c:v>9.644974999999997</c:v>
                </c:pt>
                <c:pt idx="697">
                  <c:v>14.6006</c:v>
                </c:pt>
                <c:pt idx="698">
                  <c:v>-10.460067500000006</c:v>
                </c:pt>
                <c:pt idx="699">
                  <c:v>-8.893420916666674</c:v>
                </c:pt>
                <c:pt idx="700">
                  <c:v>19.339683333333312</c:v>
                </c:pt>
                <c:pt idx="701">
                  <c:v>56.677658333333341</c:v>
                </c:pt>
                <c:pt idx="702">
                  <c:v>-37.632065000000011</c:v>
                </c:pt>
                <c:pt idx="703">
                  <c:v>-3.1985749999999959</c:v>
                </c:pt>
                <c:pt idx="704">
                  <c:v>-3.8235583333333341</c:v>
                </c:pt>
                <c:pt idx="705">
                  <c:v>-52.894316666666633</c:v>
                </c:pt>
                <c:pt idx="706">
                  <c:v>64.021743333333319</c:v>
                </c:pt>
                <c:pt idx="707">
                  <c:v>-16.542940833333294</c:v>
                </c:pt>
                <c:pt idx="708">
                  <c:v>-43.179208333333328</c:v>
                </c:pt>
                <c:pt idx="709">
                  <c:v>23.621648333333319</c:v>
                </c:pt>
                <c:pt idx="710">
                  <c:v>48.684808333333301</c:v>
                </c:pt>
                <c:pt idx="711">
                  <c:v>-9.4519833333333327</c:v>
                </c:pt>
                <c:pt idx="712">
                  <c:v>-21.05865</c:v>
                </c:pt>
                <c:pt idx="713">
                  <c:v>35.233345000000021</c:v>
                </c:pt>
                <c:pt idx="714">
                  <c:v>-51.709452500000012</c:v>
                </c:pt>
                <c:pt idx="715">
                  <c:v>41.853924999999997</c:v>
                </c:pt>
                <c:pt idx="716">
                  <c:v>-23.975299999999983</c:v>
                </c:pt>
                <c:pt idx="717">
                  <c:v>32.910055833333324</c:v>
                </c:pt>
                <c:pt idx="718">
                  <c:v>-81.100972499999926</c:v>
                </c:pt>
                <c:pt idx="719">
                  <c:v>30.372608333333304</c:v>
                </c:pt>
                <c:pt idx="720">
                  <c:v>30.680908333333317</c:v>
                </c:pt>
                <c:pt idx="721">
                  <c:v>-5.7154066666666665</c:v>
                </c:pt>
                <c:pt idx="722">
                  <c:v>20.502408333333303</c:v>
                </c:pt>
                <c:pt idx="723">
                  <c:v>-62.723425000000013</c:v>
                </c:pt>
                <c:pt idx="724">
                  <c:v>67.338258333333272</c:v>
                </c:pt>
                <c:pt idx="725">
                  <c:v>-1.0402891666666643</c:v>
                </c:pt>
                <c:pt idx="726">
                  <c:v>-42.282316666666645</c:v>
                </c:pt>
                <c:pt idx="727">
                  <c:v>69.614809999999991</c:v>
                </c:pt>
                <c:pt idx="728">
                  <c:v>-103.27503333333327</c:v>
                </c:pt>
                <c:pt idx="729">
                  <c:v>28.549916666666675</c:v>
                </c:pt>
                <c:pt idx="730">
                  <c:v>11.023525000000001</c:v>
                </c:pt>
                <c:pt idx="731">
                  <c:v>20.969968333333316</c:v>
                </c:pt>
                <c:pt idx="732">
                  <c:v>-12.997188333333332</c:v>
                </c:pt>
                <c:pt idx="733">
                  <c:v>-0.88528250000000075</c:v>
                </c:pt>
                <c:pt idx="734">
                  <c:v>-4.1064583333333324</c:v>
                </c:pt>
                <c:pt idx="735">
                  <c:v>44.654179166666609</c:v>
                </c:pt>
                <c:pt idx="736">
                  <c:v>-44.468351666666635</c:v>
                </c:pt>
                <c:pt idx="737">
                  <c:v>17.921008333333315</c:v>
                </c:pt>
                <c:pt idx="738">
                  <c:v>-39.043766666666613</c:v>
                </c:pt>
                <c:pt idx="739">
                  <c:v>50.401508333333325</c:v>
                </c:pt>
                <c:pt idx="740">
                  <c:v>-46.263258333333319</c:v>
                </c:pt>
                <c:pt idx="741">
                  <c:v>-15.476599166666677</c:v>
                </c:pt>
                <c:pt idx="742">
                  <c:v>37.220947750000001</c:v>
                </c:pt>
                <c:pt idx="743">
                  <c:v>7.2233541666666685</c:v>
                </c:pt>
                <c:pt idx="744">
                  <c:v>6.8475666666666655</c:v>
                </c:pt>
                <c:pt idx="745">
                  <c:v>-40.411683333333279</c:v>
                </c:pt>
                <c:pt idx="746">
                  <c:v>57.321525000000008</c:v>
                </c:pt>
                <c:pt idx="747">
                  <c:v>-46.782233333333323</c:v>
                </c:pt>
                <c:pt idx="748">
                  <c:v>8.1191750000000003</c:v>
                </c:pt>
                <c:pt idx="749">
                  <c:v>-2.7417616666666667</c:v>
                </c:pt>
                <c:pt idx="750">
                  <c:v>-48.292145000000055</c:v>
                </c:pt>
                <c:pt idx="751">
                  <c:v>37.051504999999999</c:v>
                </c:pt>
                <c:pt idx="752">
                  <c:v>27.832049999999981</c:v>
                </c:pt>
                <c:pt idx="753">
                  <c:v>-23.216024166666685</c:v>
                </c:pt>
                <c:pt idx="754">
                  <c:v>18.993633333333289</c:v>
                </c:pt>
                <c:pt idx="755">
                  <c:v>6.7915166666666655</c:v>
                </c:pt>
                <c:pt idx="756">
                  <c:v>19.792177499999987</c:v>
                </c:pt>
                <c:pt idx="757">
                  <c:v>-0.95647666666666353</c:v>
                </c:pt>
                <c:pt idx="758">
                  <c:v>32.754133333333336</c:v>
                </c:pt>
                <c:pt idx="759">
                  <c:v>-14.863736666666677</c:v>
                </c:pt>
                <c:pt idx="760">
                  <c:v>-65.244200000000092</c:v>
                </c:pt>
                <c:pt idx="761">
                  <c:v>-3.8771083333333278</c:v>
                </c:pt>
                <c:pt idx="762">
                  <c:v>66.591250000000059</c:v>
                </c:pt>
                <c:pt idx="763">
                  <c:v>-4.3767841666666643</c:v>
                </c:pt>
                <c:pt idx="764">
                  <c:v>-101.46599166666665</c:v>
                </c:pt>
                <c:pt idx="765">
                  <c:v>82.589658333333318</c:v>
                </c:pt>
                <c:pt idx="766">
                  <c:v>-52.130460000000006</c:v>
                </c:pt>
                <c:pt idx="767">
                  <c:v>26.958334999999977</c:v>
                </c:pt>
                <c:pt idx="768">
                  <c:v>15.71349166666667</c:v>
                </c:pt>
                <c:pt idx="769">
                  <c:v>46.044189999999993</c:v>
                </c:pt>
                <c:pt idx="770">
                  <c:v>-47.785050000000012</c:v>
                </c:pt>
                <c:pt idx="771">
                  <c:v>-82.99449833333334</c:v>
                </c:pt>
                <c:pt idx="772">
                  <c:v>105.77220833333328</c:v>
                </c:pt>
                <c:pt idx="773">
                  <c:v>-42.895818916666656</c:v>
                </c:pt>
                <c:pt idx="774">
                  <c:v>23.939250000000001</c:v>
                </c:pt>
                <c:pt idx="775">
                  <c:v>-3.3936833333333336</c:v>
                </c:pt>
                <c:pt idx="776">
                  <c:v>-61.468691666666615</c:v>
                </c:pt>
                <c:pt idx="777">
                  <c:v>87.999650000000088</c:v>
                </c:pt>
                <c:pt idx="778">
                  <c:v>45.067258333333335</c:v>
                </c:pt>
                <c:pt idx="779">
                  <c:v>-111.49940833333334</c:v>
                </c:pt>
                <c:pt idx="780">
                  <c:v>44.582049999999988</c:v>
                </c:pt>
                <c:pt idx="781">
                  <c:v>-39.951775000000005</c:v>
                </c:pt>
                <c:pt idx="782">
                  <c:v>-10.689733333333336</c:v>
                </c:pt>
                <c:pt idx="783">
                  <c:v>1.7207249999999976</c:v>
                </c:pt>
                <c:pt idx="784">
                  <c:v>62.910566666666597</c:v>
                </c:pt>
                <c:pt idx="785">
                  <c:v>-23.837992500000016</c:v>
                </c:pt>
                <c:pt idx="786">
                  <c:v>20.356556666666684</c:v>
                </c:pt>
                <c:pt idx="787">
                  <c:v>-32.057115166666627</c:v>
                </c:pt>
                <c:pt idx="788">
                  <c:v>-29.667348333333319</c:v>
                </c:pt>
                <c:pt idx="789">
                  <c:v>46.93754166666659</c:v>
                </c:pt>
                <c:pt idx="790">
                  <c:v>-43.336466666666581</c:v>
                </c:pt>
                <c:pt idx="791">
                  <c:v>41.465083333333325</c:v>
                </c:pt>
                <c:pt idx="792">
                  <c:v>-1.845541666666674</c:v>
                </c:pt>
                <c:pt idx="793">
                  <c:v>21.464683333333294</c:v>
                </c:pt>
                <c:pt idx="794">
                  <c:v>-30.191349999999989</c:v>
                </c:pt>
                <c:pt idx="795">
                  <c:v>35.354341666666564</c:v>
                </c:pt>
                <c:pt idx="796">
                  <c:v>2.6909916666666689</c:v>
                </c:pt>
                <c:pt idx="797">
                  <c:v>-37.748600000000003</c:v>
                </c:pt>
                <c:pt idx="798">
                  <c:v>43.33647166666659</c:v>
                </c:pt>
                <c:pt idx="799">
                  <c:v>-31.343358333333317</c:v>
                </c:pt>
                <c:pt idx="800">
                  <c:v>-17.948299999999978</c:v>
                </c:pt>
                <c:pt idx="801">
                  <c:v>46.064100000000003</c:v>
                </c:pt>
                <c:pt idx="802">
                  <c:v>-22.299858333333329</c:v>
                </c:pt>
                <c:pt idx="803">
                  <c:v>-18.9519275</c:v>
                </c:pt>
                <c:pt idx="804">
                  <c:v>1.381344166666661</c:v>
                </c:pt>
                <c:pt idx="805">
                  <c:v>-2.3106758333333342</c:v>
                </c:pt>
                <c:pt idx="806">
                  <c:v>5.9412858333333318</c:v>
                </c:pt>
                <c:pt idx="807">
                  <c:v>-70.073025000000001</c:v>
                </c:pt>
                <c:pt idx="808">
                  <c:v>50.596240833333326</c:v>
                </c:pt>
                <c:pt idx="809">
                  <c:v>50.025737500000012</c:v>
                </c:pt>
                <c:pt idx="810">
                  <c:v>-39.897639166666607</c:v>
                </c:pt>
                <c:pt idx="811">
                  <c:v>68.607866666666652</c:v>
                </c:pt>
                <c:pt idx="812">
                  <c:v>-50.934008333333324</c:v>
                </c:pt>
                <c:pt idx="813">
                  <c:v>3.4215083333333265</c:v>
                </c:pt>
                <c:pt idx="814">
                  <c:v>-25.427360000000004</c:v>
                </c:pt>
                <c:pt idx="815">
                  <c:v>35.582712500000035</c:v>
                </c:pt>
                <c:pt idx="816">
                  <c:v>-41.948233333333341</c:v>
                </c:pt>
                <c:pt idx="817">
                  <c:v>-7.5260574999999985</c:v>
                </c:pt>
                <c:pt idx="818">
                  <c:v>47.699483333333305</c:v>
                </c:pt>
                <c:pt idx="819">
                  <c:v>1.3285341666666681</c:v>
                </c:pt>
                <c:pt idx="820">
                  <c:v>25.679975000000031</c:v>
                </c:pt>
                <c:pt idx="821">
                  <c:v>-49.221041666666601</c:v>
                </c:pt>
                <c:pt idx="822">
                  <c:v>41.109283333333302</c:v>
                </c:pt>
                <c:pt idx="823">
                  <c:v>-62.950483333333274</c:v>
                </c:pt>
                <c:pt idx="824">
                  <c:v>11.206290833333329</c:v>
                </c:pt>
                <c:pt idx="825">
                  <c:v>70.435150000000007</c:v>
                </c:pt>
                <c:pt idx="826">
                  <c:v>-24.420983333333304</c:v>
                </c:pt>
                <c:pt idx="827">
                  <c:v>-24.882950000000005</c:v>
                </c:pt>
                <c:pt idx="828">
                  <c:v>-26.783158333333319</c:v>
                </c:pt>
                <c:pt idx="829">
                  <c:v>14.730421666666667</c:v>
                </c:pt>
                <c:pt idx="830">
                  <c:v>8.9093916666666644</c:v>
                </c:pt>
                <c:pt idx="831">
                  <c:v>-36.891058333333334</c:v>
                </c:pt>
                <c:pt idx="832">
                  <c:v>8.0831233333333188</c:v>
                </c:pt>
                <c:pt idx="833">
                  <c:v>-14.145458333333329</c:v>
                </c:pt>
                <c:pt idx="834">
                  <c:v>26.876171666666686</c:v>
                </c:pt>
                <c:pt idx="835">
                  <c:v>66.126100000000008</c:v>
                </c:pt>
                <c:pt idx="836">
                  <c:v>-36.850633333333299</c:v>
                </c:pt>
                <c:pt idx="837">
                  <c:v>36.3375725</c:v>
                </c:pt>
                <c:pt idx="838">
                  <c:v>-74.055183333333318</c:v>
                </c:pt>
                <c:pt idx="839">
                  <c:v>-11.425726666666677</c:v>
                </c:pt>
                <c:pt idx="840">
                  <c:v>41.825864166666591</c:v>
                </c:pt>
                <c:pt idx="841">
                  <c:v>-18.20334166666666</c:v>
                </c:pt>
                <c:pt idx="842">
                  <c:v>49.879584999999999</c:v>
                </c:pt>
                <c:pt idx="843">
                  <c:v>-85.855141666666597</c:v>
                </c:pt>
                <c:pt idx="844">
                  <c:v>98.448108333333309</c:v>
                </c:pt>
                <c:pt idx="845">
                  <c:v>-58.252780000000008</c:v>
                </c:pt>
                <c:pt idx="846">
                  <c:v>46.721283333333325</c:v>
                </c:pt>
                <c:pt idx="847">
                  <c:v>-34.707783333333325</c:v>
                </c:pt>
                <c:pt idx="848">
                  <c:v>-8.661890000000005</c:v>
                </c:pt>
                <c:pt idx="849">
                  <c:v>5.6454083333333323</c:v>
                </c:pt>
                <c:pt idx="850">
                  <c:v>-27.552450000000011</c:v>
                </c:pt>
                <c:pt idx="851">
                  <c:v>12.116963833333335</c:v>
                </c:pt>
                <c:pt idx="852">
                  <c:v>19.544677500000009</c:v>
                </c:pt>
                <c:pt idx="853">
                  <c:v>9.6657208333333475</c:v>
                </c:pt>
                <c:pt idx="854">
                  <c:v>-10.925350000000014</c:v>
                </c:pt>
                <c:pt idx="855">
                  <c:v>-47.769333333333357</c:v>
                </c:pt>
                <c:pt idx="856">
                  <c:v>56.30295000000001</c:v>
                </c:pt>
                <c:pt idx="857">
                  <c:v>-11.781149999999998</c:v>
                </c:pt>
                <c:pt idx="858">
                  <c:v>18.941156666666675</c:v>
                </c:pt>
                <c:pt idx="859">
                  <c:v>-37.083211666666607</c:v>
                </c:pt>
                <c:pt idx="860">
                  <c:v>-39.061250000000001</c:v>
                </c:pt>
                <c:pt idx="861">
                  <c:v>7.2479799999999974</c:v>
                </c:pt>
                <c:pt idx="862">
                  <c:v>85.301550000000006</c:v>
                </c:pt>
                <c:pt idx="863">
                  <c:v>-20.505144166666664</c:v>
                </c:pt>
                <c:pt idx="864">
                  <c:v>-40.007059766666607</c:v>
                </c:pt>
                <c:pt idx="865">
                  <c:v>13.214801250000001</c:v>
                </c:pt>
                <c:pt idx="866">
                  <c:v>57.523611666666625</c:v>
                </c:pt>
                <c:pt idx="867">
                  <c:v>-54.126950000000029</c:v>
                </c:pt>
                <c:pt idx="868">
                  <c:v>28.836291666666682</c:v>
                </c:pt>
                <c:pt idx="869">
                  <c:v>-0.68133000000000743</c:v>
                </c:pt>
                <c:pt idx="870">
                  <c:v>18.699762500000006</c:v>
                </c:pt>
                <c:pt idx="871">
                  <c:v>-17.371091666666697</c:v>
                </c:pt>
                <c:pt idx="872">
                  <c:v>17.523960000000017</c:v>
                </c:pt>
                <c:pt idx="873">
                  <c:v>-18.00563002583332</c:v>
                </c:pt>
                <c:pt idx="874">
                  <c:v>-26.666525000000007</c:v>
                </c:pt>
                <c:pt idx="875">
                  <c:v>42.850339999999996</c:v>
                </c:pt>
                <c:pt idx="876">
                  <c:v>-32.285716666666644</c:v>
                </c:pt>
                <c:pt idx="877">
                  <c:v>79.570824999999999</c:v>
                </c:pt>
                <c:pt idx="878">
                  <c:v>-75.949541666666661</c:v>
                </c:pt>
                <c:pt idx="879">
                  <c:v>40.01886666666659</c:v>
                </c:pt>
                <c:pt idx="880">
                  <c:v>-90.447741666666673</c:v>
                </c:pt>
                <c:pt idx="881">
                  <c:v>-6.8950000000000005</c:v>
                </c:pt>
                <c:pt idx="882">
                  <c:v>93.241369166666686</c:v>
                </c:pt>
                <c:pt idx="883">
                  <c:v>-25.731508333333316</c:v>
                </c:pt>
                <c:pt idx="884">
                  <c:v>-24.920315833333305</c:v>
                </c:pt>
                <c:pt idx="885">
                  <c:v>1.4281916666666692</c:v>
                </c:pt>
                <c:pt idx="886">
                  <c:v>64.458751666666615</c:v>
                </c:pt>
                <c:pt idx="887">
                  <c:v>-36.860225</c:v>
                </c:pt>
                <c:pt idx="888">
                  <c:v>15.573165833333336</c:v>
                </c:pt>
                <c:pt idx="889">
                  <c:v>-13.958680000000022</c:v>
                </c:pt>
                <c:pt idx="890">
                  <c:v>-39.443175833333335</c:v>
                </c:pt>
                <c:pt idx="891">
                  <c:v>49.999866666666591</c:v>
                </c:pt>
                <c:pt idx="892">
                  <c:v>-95.588291666666649</c:v>
                </c:pt>
                <c:pt idx="893">
                  <c:v>57.903280833333298</c:v>
                </c:pt>
                <c:pt idx="894">
                  <c:v>58.954299999999996</c:v>
                </c:pt>
                <c:pt idx="895">
                  <c:v>-92.041116666666667</c:v>
                </c:pt>
                <c:pt idx="896">
                  <c:v>40.245891666666608</c:v>
                </c:pt>
                <c:pt idx="897">
                  <c:v>5.7753449999999988</c:v>
                </c:pt>
                <c:pt idx="898">
                  <c:v>-26.101124999999996</c:v>
                </c:pt>
                <c:pt idx="899">
                  <c:v>15.773200000000003</c:v>
                </c:pt>
                <c:pt idx="900">
                  <c:v>4.0501749999999896</c:v>
                </c:pt>
                <c:pt idx="901">
                  <c:v>14.28945</c:v>
                </c:pt>
                <c:pt idx="902">
                  <c:v>-58.411049166666594</c:v>
                </c:pt>
                <c:pt idx="903">
                  <c:v>89.358541666666596</c:v>
                </c:pt>
                <c:pt idx="904">
                  <c:v>-103.92011416666665</c:v>
                </c:pt>
                <c:pt idx="905">
                  <c:v>46.104633333333325</c:v>
                </c:pt>
                <c:pt idx="906">
                  <c:v>18.495875000000005</c:v>
                </c:pt>
                <c:pt idx="907">
                  <c:v>-9.1721491666666708</c:v>
                </c:pt>
                <c:pt idx="908">
                  <c:v>-38.895250000000011</c:v>
                </c:pt>
                <c:pt idx="909">
                  <c:v>36.901491666666587</c:v>
                </c:pt>
                <c:pt idx="910">
                  <c:v>-19.802652499999986</c:v>
                </c:pt>
                <c:pt idx="911">
                  <c:v>-7.2567416666666684</c:v>
                </c:pt>
                <c:pt idx="912">
                  <c:v>27.187841666666682</c:v>
                </c:pt>
                <c:pt idx="913">
                  <c:v>14.598048333333338</c:v>
                </c:pt>
                <c:pt idx="914">
                  <c:v>-39.330038333333334</c:v>
                </c:pt>
                <c:pt idx="915">
                  <c:v>20.880424999999981</c:v>
                </c:pt>
                <c:pt idx="916">
                  <c:v>-36.960915000000028</c:v>
                </c:pt>
                <c:pt idx="917">
                  <c:v>28.301358333333329</c:v>
                </c:pt>
                <c:pt idx="918">
                  <c:v>-13.479075000000002</c:v>
                </c:pt>
                <c:pt idx="919">
                  <c:v>-1.4018166666666652</c:v>
                </c:pt>
                <c:pt idx="920">
                  <c:v>51.871958333333325</c:v>
                </c:pt>
                <c:pt idx="921">
                  <c:v>13.2407</c:v>
                </c:pt>
                <c:pt idx="922">
                  <c:v>10.373958333333336</c:v>
                </c:pt>
                <c:pt idx="923">
                  <c:v>-66.057252500000004</c:v>
                </c:pt>
                <c:pt idx="924">
                  <c:v>4.122941666666649</c:v>
                </c:pt>
                <c:pt idx="925">
                  <c:v>66.862108333333268</c:v>
                </c:pt>
                <c:pt idx="926">
                  <c:v>-3.7737499999999997</c:v>
                </c:pt>
                <c:pt idx="927">
                  <c:v>-57.039375000000014</c:v>
                </c:pt>
                <c:pt idx="928">
                  <c:v>11.535350000000003</c:v>
                </c:pt>
                <c:pt idx="929">
                  <c:v>-52.658410833333328</c:v>
                </c:pt>
                <c:pt idx="930">
                  <c:v>31.394683333333308</c:v>
                </c:pt>
                <c:pt idx="931">
                  <c:v>31.67071666666666</c:v>
                </c:pt>
                <c:pt idx="932">
                  <c:v>-19.087628333333296</c:v>
                </c:pt>
                <c:pt idx="933">
                  <c:v>51.117182166666595</c:v>
                </c:pt>
                <c:pt idx="934">
                  <c:v>-36.804499999999997</c:v>
                </c:pt>
                <c:pt idx="935">
                  <c:v>-15.381386666666675</c:v>
                </c:pt>
                <c:pt idx="936">
                  <c:v>49.039873333333325</c:v>
                </c:pt>
                <c:pt idx="937">
                  <c:v>-72.969275000000025</c:v>
                </c:pt>
                <c:pt idx="938">
                  <c:v>9.8722333333333445</c:v>
                </c:pt>
                <c:pt idx="939">
                  <c:v>-21.08144666666665</c:v>
                </c:pt>
                <c:pt idx="940">
                  <c:v>-23.020091666666676</c:v>
                </c:pt>
                <c:pt idx="941">
                  <c:v>46.179866666666598</c:v>
                </c:pt>
                <c:pt idx="942">
                  <c:v>54.759620000000005</c:v>
                </c:pt>
                <c:pt idx="943">
                  <c:v>-67.224133333333342</c:v>
                </c:pt>
                <c:pt idx="944">
                  <c:v>-6.0256916666666696</c:v>
                </c:pt>
                <c:pt idx="945">
                  <c:v>53.974966666666582</c:v>
                </c:pt>
                <c:pt idx="946">
                  <c:v>18.342157499999999</c:v>
                </c:pt>
                <c:pt idx="947">
                  <c:v>-64.268419750000007</c:v>
                </c:pt>
                <c:pt idx="948">
                  <c:v>23.305200000000003</c:v>
                </c:pt>
                <c:pt idx="949">
                  <c:v>-6.3722658333333406</c:v>
                </c:pt>
                <c:pt idx="950">
                  <c:v>31.881066666666687</c:v>
                </c:pt>
                <c:pt idx="951">
                  <c:v>-47.043083333333307</c:v>
                </c:pt>
                <c:pt idx="952">
                  <c:v>37.953763333333299</c:v>
                </c:pt>
                <c:pt idx="953">
                  <c:v>25.642316666666662</c:v>
                </c:pt>
                <c:pt idx="954">
                  <c:v>-12.170509166666674</c:v>
                </c:pt>
                <c:pt idx="955">
                  <c:v>-8.4120078333333375</c:v>
                </c:pt>
                <c:pt idx="956">
                  <c:v>-41.533633333333327</c:v>
                </c:pt>
                <c:pt idx="957">
                  <c:v>93.604574999999983</c:v>
                </c:pt>
                <c:pt idx="958">
                  <c:v>-110.59800833333328</c:v>
                </c:pt>
                <c:pt idx="959">
                  <c:v>66.909917499999992</c:v>
                </c:pt>
                <c:pt idx="960">
                  <c:v>-64.77561750000001</c:v>
                </c:pt>
                <c:pt idx="961">
                  <c:v>48.615025000000003</c:v>
                </c:pt>
                <c:pt idx="962">
                  <c:v>-63.245491666666616</c:v>
                </c:pt>
                <c:pt idx="963">
                  <c:v>38.862833333333334</c:v>
                </c:pt>
                <c:pt idx="964">
                  <c:v>0.27740833333333131</c:v>
                </c:pt>
                <c:pt idx="965">
                  <c:v>-33.014450000000004</c:v>
                </c:pt>
                <c:pt idx="966">
                  <c:v>5.7400666666666682</c:v>
                </c:pt>
                <c:pt idx="967">
                  <c:v>3.6157083333333357</c:v>
                </c:pt>
                <c:pt idx="968">
                  <c:v>11.206491666666677</c:v>
                </c:pt>
                <c:pt idx="969">
                  <c:v>48.709539166666644</c:v>
                </c:pt>
                <c:pt idx="970">
                  <c:v>-77.440372499999981</c:v>
                </c:pt>
                <c:pt idx="971">
                  <c:v>17.456850000000017</c:v>
                </c:pt>
                <c:pt idx="972">
                  <c:v>37.174041666666589</c:v>
                </c:pt>
                <c:pt idx="973">
                  <c:v>-35.014006666666589</c:v>
                </c:pt>
                <c:pt idx="974">
                  <c:v>19.338162916666686</c:v>
                </c:pt>
                <c:pt idx="975">
                  <c:v>67.736020833333328</c:v>
                </c:pt>
                <c:pt idx="976">
                  <c:v>-58.879266666666588</c:v>
                </c:pt>
                <c:pt idx="977">
                  <c:v>23.796308333333304</c:v>
                </c:pt>
                <c:pt idx="978">
                  <c:v>3.998459999999997</c:v>
                </c:pt>
                <c:pt idx="979">
                  <c:v>-4.0480091666666675</c:v>
                </c:pt>
                <c:pt idx="980">
                  <c:v>0.39520000000000038</c:v>
                </c:pt>
                <c:pt idx="981">
                  <c:v>-61.346691666666587</c:v>
                </c:pt>
                <c:pt idx="982">
                  <c:v>92.489874999999998</c:v>
                </c:pt>
                <c:pt idx="983">
                  <c:v>-38.818971666666613</c:v>
                </c:pt>
                <c:pt idx="984">
                  <c:v>-23.612809166666697</c:v>
                </c:pt>
                <c:pt idx="985">
                  <c:v>-69.142816666666619</c:v>
                </c:pt>
                <c:pt idx="986">
                  <c:v>-38.819575833333325</c:v>
                </c:pt>
                <c:pt idx="987">
                  <c:v>155.67986166666645</c:v>
                </c:pt>
                <c:pt idx="988">
                  <c:v>-43.174925000000002</c:v>
                </c:pt>
                <c:pt idx="989">
                  <c:v>5.2589891666666695</c:v>
                </c:pt>
                <c:pt idx="990">
                  <c:v>-0.59341666666667658</c:v>
                </c:pt>
                <c:pt idx="991">
                  <c:v>-2.5823000000000036</c:v>
                </c:pt>
                <c:pt idx="992">
                  <c:v>-55.121295000000003</c:v>
                </c:pt>
                <c:pt idx="993">
                  <c:v>101.53476499999999</c:v>
                </c:pt>
                <c:pt idx="994">
                  <c:v>-31.905579166666666</c:v>
                </c:pt>
                <c:pt idx="995">
                  <c:v>-5.0269933333333334</c:v>
                </c:pt>
                <c:pt idx="996">
                  <c:v>-42.366982500000006</c:v>
                </c:pt>
                <c:pt idx="997">
                  <c:v>84.634937499999978</c:v>
                </c:pt>
                <c:pt idx="998">
                  <c:v>-33.185291666666608</c:v>
                </c:pt>
                <c:pt idx="999">
                  <c:v>-2.2074250000000002</c:v>
                </c:pt>
                <c:pt idx="1000">
                  <c:v>7.978566666666663</c:v>
                </c:pt>
                <c:pt idx="1001">
                  <c:v>-38.336892499999998</c:v>
                </c:pt>
                <c:pt idx="1002">
                  <c:v>-36.522733333333363</c:v>
                </c:pt>
                <c:pt idx="1003">
                  <c:v>68.033241666666683</c:v>
                </c:pt>
                <c:pt idx="1004">
                  <c:v>44.779158333333356</c:v>
                </c:pt>
                <c:pt idx="1005">
                  <c:v>-69.195558333333267</c:v>
                </c:pt>
                <c:pt idx="1006">
                  <c:v>18.621441666666673</c:v>
                </c:pt>
                <c:pt idx="1007">
                  <c:v>-17.462174999999977</c:v>
                </c:pt>
                <c:pt idx="1008">
                  <c:v>37.673900000000003</c:v>
                </c:pt>
                <c:pt idx="1009">
                  <c:v>-2.7669999999999959</c:v>
                </c:pt>
                <c:pt idx="1010">
                  <c:v>-52.761766666666617</c:v>
                </c:pt>
                <c:pt idx="1011">
                  <c:v>95.179392499999878</c:v>
                </c:pt>
                <c:pt idx="1012">
                  <c:v>-68.768116666666671</c:v>
                </c:pt>
                <c:pt idx="1013">
                  <c:v>-3.423220833333334</c:v>
                </c:pt>
                <c:pt idx="1014">
                  <c:v>35.528975000000038</c:v>
                </c:pt>
                <c:pt idx="1015">
                  <c:v>-30.186975000000022</c:v>
                </c:pt>
                <c:pt idx="1016">
                  <c:v>25.932801666666688</c:v>
                </c:pt>
                <c:pt idx="1017">
                  <c:v>-21.868933333333299</c:v>
                </c:pt>
                <c:pt idx="1018">
                  <c:v>23.273200000000006</c:v>
                </c:pt>
                <c:pt idx="1019">
                  <c:v>-17.347941666666674</c:v>
                </c:pt>
                <c:pt idx="1020">
                  <c:v>7.0235499999999975</c:v>
                </c:pt>
                <c:pt idx="1021">
                  <c:v>16.863366666666664</c:v>
                </c:pt>
                <c:pt idx="1022">
                  <c:v>-7.5333083333333359</c:v>
                </c:pt>
                <c:pt idx="1023">
                  <c:v>33.086177499999998</c:v>
                </c:pt>
                <c:pt idx="1024">
                  <c:v>-19.714141666666677</c:v>
                </c:pt>
                <c:pt idx="1025">
                  <c:v>-47.654810000000005</c:v>
                </c:pt>
                <c:pt idx="1026">
                  <c:v>-26.418650000000003</c:v>
                </c:pt>
                <c:pt idx="1027">
                  <c:v>52.567175000000013</c:v>
                </c:pt>
                <c:pt idx="1028">
                  <c:v>-5.941183333333333</c:v>
                </c:pt>
                <c:pt idx="1029">
                  <c:v>-55.212300000000013</c:v>
                </c:pt>
                <c:pt idx="1030">
                  <c:v>13.513974999999999</c:v>
                </c:pt>
                <c:pt idx="1031">
                  <c:v>22.849243333333295</c:v>
                </c:pt>
                <c:pt idx="1032">
                  <c:v>16.070908333333318</c:v>
                </c:pt>
                <c:pt idx="1033">
                  <c:v>-21.902356666666666</c:v>
                </c:pt>
                <c:pt idx="1034">
                  <c:v>33.60423266666664</c:v>
                </c:pt>
                <c:pt idx="1035">
                  <c:v>-15.589925000000001</c:v>
                </c:pt>
                <c:pt idx="1036">
                  <c:v>-33.754675000000006</c:v>
                </c:pt>
                <c:pt idx="1037">
                  <c:v>56.612241666666606</c:v>
                </c:pt>
                <c:pt idx="1038">
                  <c:v>12.7601</c:v>
                </c:pt>
                <c:pt idx="1039">
                  <c:v>8.3315375000000049</c:v>
                </c:pt>
                <c:pt idx="1040">
                  <c:v>-50.62463333333335</c:v>
                </c:pt>
                <c:pt idx="1041">
                  <c:v>-11.539673333333331</c:v>
                </c:pt>
                <c:pt idx="1042">
                  <c:v>-21.684283333333315</c:v>
                </c:pt>
                <c:pt idx="1043">
                  <c:v>50.914033333333315</c:v>
                </c:pt>
                <c:pt idx="1044">
                  <c:v>-68.33730833333324</c:v>
                </c:pt>
                <c:pt idx="1045">
                  <c:v>-8.3088166666666705</c:v>
                </c:pt>
                <c:pt idx="1046">
                  <c:v>63.935908333333352</c:v>
                </c:pt>
                <c:pt idx="1047">
                  <c:v>-49.964787499999971</c:v>
                </c:pt>
                <c:pt idx="1048">
                  <c:v>75.372478333333177</c:v>
                </c:pt>
                <c:pt idx="1049">
                  <c:v>-89.735483333333278</c:v>
                </c:pt>
                <c:pt idx="1050">
                  <c:v>73.740329166666655</c:v>
                </c:pt>
                <c:pt idx="1051">
                  <c:v>20.201858333333327</c:v>
                </c:pt>
                <c:pt idx="1052">
                  <c:v>-58.142558333333362</c:v>
                </c:pt>
                <c:pt idx="1053">
                  <c:v>27.591866666666686</c:v>
                </c:pt>
                <c:pt idx="1054">
                  <c:v>12.590897500000002</c:v>
                </c:pt>
                <c:pt idx="1055">
                  <c:v>-24.756310000000003</c:v>
                </c:pt>
                <c:pt idx="1056">
                  <c:v>45.960244999999993</c:v>
                </c:pt>
                <c:pt idx="1057">
                  <c:v>-133.13616666666658</c:v>
                </c:pt>
                <c:pt idx="1058">
                  <c:v>93.841450000000023</c:v>
                </c:pt>
                <c:pt idx="1059">
                  <c:v>-19.367233333333306</c:v>
                </c:pt>
                <c:pt idx="1060">
                  <c:v>-8.1506233333333284</c:v>
                </c:pt>
                <c:pt idx="1061">
                  <c:v>30.456333333333294</c:v>
                </c:pt>
                <c:pt idx="1062">
                  <c:v>3.2312000000000083</c:v>
                </c:pt>
                <c:pt idx="1063">
                  <c:v>17.084075000000016</c:v>
                </c:pt>
                <c:pt idx="1064">
                  <c:v>-16.592641666666662</c:v>
                </c:pt>
                <c:pt idx="1065">
                  <c:v>-1.2098333333333318</c:v>
                </c:pt>
                <c:pt idx="1066">
                  <c:v>4.732004166666667</c:v>
                </c:pt>
                <c:pt idx="1067">
                  <c:v>92.715133333333313</c:v>
                </c:pt>
                <c:pt idx="1068">
                  <c:v>-48.816283333333274</c:v>
                </c:pt>
                <c:pt idx="1069">
                  <c:v>-36.345608333333324</c:v>
                </c:pt>
                <c:pt idx="1070">
                  <c:v>-49.791640833333325</c:v>
                </c:pt>
                <c:pt idx="1071">
                  <c:v>60.577050000000007</c:v>
                </c:pt>
                <c:pt idx="1072">
                  <c:v>-52.011741666666587</c:v>
                </c:pt>
                <c:pt idx="1073">
                  <c:v>20.026576666666667</c:v>
                </c:pt>
                <c:pt idx="1074">
                  <c:v>-42.963541666666607</c:v>
                </c:pt>
                <c:pt idx="1075">
                  <c:v>53.413506666666592</c:v>
                </c:pt>
                <c:pt idx="1076">
                  <c:v>-17.847799999999989</c:v>
                </c:pt>
                <c:pt idx="1077">
                  <c:v>39.529655833333329</c:v>
                </c:pt>
                <c:pt idx="1078">
                  <c:v>-26.275039166666669</c:v>
                </c:pt>
                <c:pt idx="1079">
                  <c:v>12.294166666666655</c:v>
                </c:pt>
                <c:pt idx="1080">
                  <c:v>-10.370691666666676</c:v>
                </c:pt>
                <c:pt idx="1081">
                  <c:v>-59.040866666666581</c:v>
                </c:pt>
                <c:pt idx="1082">
                  <c:v>97.370480833333247</c:v>
                </c:pt>
                <c:pt idx="1083">
                  <c:v>58.02444166666659</c:v>
                </c:pt>
                <c:pt idx="1084">
                  <c:v>-107.04091666666666</c:v>
                </c:pt>
                <c:pt idx="1085">
                  <c:v>19.907444166666671</c:v>
                </c:pt>
                <c:pt idx="1086">
                  <c:v>11.96138916666667</c:v>
                </c:pt>
                <c:pt idx="1087">
                  <c:v>-51.218608333333329</c:v>
                </c:pt>
                <c:pt idx="1088">
                  <c:v>-80.125158333333246</c:v>
                </c:pt>
                <c:pt idx="1089">
                  <c:v>133.16898499999999</c:v>
                </c:pt>
                <c:pt idx="1090">
                  <c:v>-22.265983333333299</c:v>
                </c:pt>
                <c:pt idx="1091">
                  <c:v>62.066900000000011</c:v>
                </c:pt>
                <c:pt idx="1092">
                  <c:v>-77.185524999999998</c:v>
                </c:pt>
                <c:pt idx="1093">
                  <c:v>5.2570224999999864</c:v>
                </c:pt>
                <c:pt idx="1094">
                  <c:v>-84.612958333333253</c:v>
                </c:pt>
                <c:pt idx="1095">
                  <c:v>145.30915000000002</c:v>
                </c:pt>
                <c:pt idx="1096">
                  <c:v>0.37051416666665954</c:v>
                </c:pt>
                <c:pt idx="1097">
                  <c:v>-60.078208333333329</c:v>
                </c:pt>
                <c:pt idx="1098">
                  <c:v>62.18995916666664</c:v>
                </c:pt>
                <c:pt idx="1099">
                  <c:v>3.8330808333333342</c:v>
                </c:pt>
                <c:pt idx="1100">
                  <c:v>-64.258658333333258</c:v>
                </c:pt>
                <c:pt idx="1101">
                  <c:v>41.255775000000028</c:v>
                </c:pt>
                <c:pt idx="1102">
                  <c:v>-22.526199999999989</c:v>
                </c:pt>
                <c:pt idx="1103">
                  <c:v>13.328110000000001</c:v>
                </c:pt>
                <c:pt idx="1104">
                  <c:v>-68.443141666666662</c:v>
                </c:pt>
                <c:pt idx="1105">
                  <c:v>15.516324999999998</c:v>
                </c:pt>
                <c:pt idx="1106">
                  <c:v>48.764850000000003</c:v>
                </c:pt>
                <c:pt idx="1107">
                  <c:v>-59.029850000000003</c:v>
                </c:pt>
                <c:pt idx="1108">
                  <c:v>39.168225000000035</c:v>
                </c:pt>
                <c:pt idx="1109">
                  <c:v>-57.31635</c:v>
                </c:pt>
                <c:pt idx="1110">
                  <c:v>74.789441666666619</c:v>
                </c:pt>
                <c:pt idx="1111">
                  <c:v>-46.254550000000002</c:v>
                </c:pt>
                <c:pt idx="1112">
                  <c:v>24.254901666666694</c:v>
                </c:pt>
                <c:pt idx="1113">
                  <c:v>-38.011966666666588</c:v>
                </c:pt>
                <c:pt idx="1114">
                  <c:v>66.49799500000006</c:v>
                </c:pt>
                <c:pt idx="1115">
                  <c:v>8.4052800000000047</c:v>
                </c:pt>
                <c:pt idx="1116">
                  <c:v>-21.330808333333326</c:v>
                </c:pt>
                <c:pt idx="1117">
                  <c:v>-10.474091666666666</c:v>
                </c:pt>
                <c:pt idx="1118">
                  <c:v>34.292495000000045</c:v>
                </c:pt>
                <c:pt idx="1119">
                  <c:v>-79.786488333333224</c:v>
                </c:pt>
                <c:pt idx="1120">
                  <c:v>71.454566666666693</c:v>
                </c:pt>
                <c:pt idx="1121">
                  <c:v>-95.441817408333421</c:v>
                </c:pt>
                <c:pt idx="1122">
                  <c:v>13.245075833333333</c:v>
                </c:pt>
                <c:pt idx="1123">
                  <c:v>132.78842500000007</c:v>
                </c:pt>
                <c:pt idx="1124">
                  <c:v>-124.68497500000001</c:v>
                </c:pt>
                <c:pt idx="1125">
                  <c:v>40.895566666666618</c:v>
                </c:pt>
                <c:pt idx="1126">
                  <c:v>10.181893333333331</c:v>
                </c:pt>
                <c:pt idx="1127">
                  <c:v>-40.042120833333335</c:v>
                </c:pt>
                <c:pt idx="1128">
                  <c:v>13.778633333333337</c:v>
                </c:pt>
                <c:pt idx="1129">
                  <c:v>47.332100000000011</c:v>
                </c:pt>
                <c:pt idx="1130">
                  <c:v>-67.848090000000013</c:v>
                </c:pt>
                <c:pt idx="1131">
                  <c:v>70.78817500000001</c:v>
                </c:pt>
                <c:pt idx="1132">
                  <c:v>-40.210812500000003</c:v>
                </c:pt>
                <c:pt idx="1133">
                  <c:v>44.448650000000001</c:v>
                </c:pt>
                <c:pt idx="1134">
                  <c:v>-82.619197499999999</c:v>
                </c:pt>
                <c:pt idx="1135">
                  <c:v>42.950318333333335</c:v>
                </c:pt>
                <c:pt idx="1136">
                  <c:v>25.71006416666669</c:v>
                </c:pt>
                <c:pt idx="1137">
                  <c:v>-5.5259433333333394</c:v>
                </c:pt>
                <c:pt idx="1138">
                  <c:v>-76.005007499999948</c:v>
                </c:pt>
                <c:pt idx="1139">
                  <c:v>57.863400000000006</c:v>
                </c:pt>
                <c:pt idx="1140">
                  <c:v>44.787815000000002</c:v>
                </c:pt>
                <c:pt idx="1141">
                  <c:v>-19.206199999999978</c:v>
                </c:pt>
                <c:pt idx="1142">
                  <c:v>-27.765019166666647</c:v>
                </c:pt>
                <c:pt idx="1143">
                  <c:v>20.667777500000003</c:v>
                </c:pt>
                <c:pt idx="1144">
                  <c:v>-51.916958333333334</c:v>
                </c:pt>
                <c:pt idx="1145">
                  <c:v>90.961625000000097</c:v>
                </c:pt>
                <c:pt idx="1146">
                  <c:v>15.786876666666664</c:v>
                </c:pt>
                <c:pt idx="1147">
                  <c:v>-121.41107166666667</c:v>
                </c:pt>
                <c:pt idx="1148">
                  <c:v>39.42540000000001</c:v>
                </c:pt>
                <c:pt idx="1149">
                  <c:v>29.136691666666682</c:v>
                </c:pt>
                <c:pt idx="1150">
                  <c:v>-35.366350000000011</c:v>
                </c:pt>
                <c:pt idx="1151">
                  <c:v>14.509730833333348</c:v>
                </c:pt>
                <c:pt idx="1152">
                  <c:v>22.854375000000026</c:v>
                </c:pt>
                <c:pt idx="1153">
                  <c:v>-79.707849999999993</c:v>
                </c:pt>
                <c:pt idx="1154">
                  <c:v>103.21327500000002</c:v>
                </c:pt>
                <c:pt idx="1155">
                  <c:v>-11.099359166666666</c:v>
                </c:pt>
                <c:pt idx="1156">
                  <c:v>32.926908333333337</c:v>
                </c:pt>
                <c:pt idx="1157">
                  <c:v>20.065385166666665</c:v>
                </c:pt>
                <c:pt idx="1158">
                  <c:v>-77.542599166666648</c:v>
                </c:pt>
                <c:pt idx="1159">
                  <c:v>-26.307533333333303</c:v>
                </c:pt>
                <c:pt idx="1160">
                  <c:v>81.89970083333327</c:v>
                </c:pt>
                <c:pt idx="1161">
                  <c:v>-41.546741666666605</c:v>
                </c:pt>
                <c:pt idx="1162">
                  <c:v>1.9780891666666678</c:v>
                </c:pt>
                <c:pt idx="1163">
                  <c:v>-10.928003333333335</c:v>
                </c:pt>
                <c:pt idx="1164">
                  <c:v>17.132391666666678</c:v>
                </c:pt>
                <c:pt idx="1165">
                  <c:v>-71.566333333333318</c:v>
                </c:pt>
                <c:pt idx="1166">
                  <c:v>57.297681666666605</c:v>
                </c:pt>
                <c:pt idx="1167">
                  <c:v>-60.367847499999954</c:v>
                </c:pt>
                <c:pt idx="1168">
                  <c:v>1.0100000000000145E-2</c:v>
                </c:pt>
                <c:pt idx="1169">
                  <c:v>78.765616666666673</c:v>
                </c:pt>
                <c:pt idx="1170">
                  <c:v>-66.952408333333224</c:v>
                </c:pt>
                <c:pt idx="1171">
                  <c:v>-79.520025000000032</c:v>
                </c:pt>
                <c:pt idx="1172">
                  <c:v>124.21842074999999</c:v>
                </c:pt>
                <c:pt idx="1173">
                  <c:v>3.0565675000000039</c:v>
                </c:pt>
                <c:pt idx="1174">
                  <c:v>-43.114575000000002</c:v>
                </c:pt>
                <c:pt idx="1175">
                  <c:v>52.382875000000006</c:v>
                </c:pt>
                <c:pt idx="1176">
                  <c:v>-27.919224999999987</c:v>
                </c:pt>
                <c:pt idx="1177">
                  <c:v>-9.4606333333333446</c:v>
                </c:pt>
                <c:pt idx="1178">
                  <c:v>30.442991666666668</c:v>
                </c:pt>
                <c:pt idx="1179">
                  <c:v>31.768430333333285</c:v>
                </c:pt>
                <c:pt idx="1180">
                  <c:v>-49.244283333333307</c:v>
                </c:pt>
                <c:pt idx="1181">
                  <c:v>-58.608341666666625</c:v>
                </c:pt>
                <c:pt idx="1182">
                  <c:v>70.885867499999989</c:v>
                </c:pt>
                <c:pt idx="1183">
                  <c:v>3.5913916666666692</c:v>
                </c:pt>
                <c:pt idx="1184">
                  <c:v>-20.816491666666675</c:v>
                </c:pt>
                <c:pt idx="1185">
                  <c:v>-7.5092999999999899</c:v>
                </c:pt>
                <c:pt idx="1186">
                  <c:v>40.513874999999992</c:v>
                </c:pt>
                <c:pt idx="1187">
                  <c:v>-13.6598775</c:v>
                </c:pt>
                <c:pt idx="1188">
                  <c:v>17.622450000000004</c:v>
                </c:pt>
                <c:pt idx="1189">
                  <c:v>-47.811160000000001</c:v>
                </c:pt>
                <c:pt idx="1190">
                  <c:v>19.423090833333294</c:v>
                </c:pt>
                <c:pt idx="1191">
                  <c:v>25.445641666666646</c:v>
                </c:pt>
                <c:pt idx="1192">
                  <c:v>10.168855000000001</c:v>
                </c:pt>
                <c:pt idx="1193">
                  <c:v>22.895474999999987</c:v>
                </c:pt>
                <c:pt idx="1194">
                  <c:v>-85.749349999999993</c:v>
                </c:pt>
                <c:pt idx="1195">
                  <c:v>2.3345333333333347</c:v>
                </c:pt>
                <c:pt idx="1196">
                  <c:v>53.46409166666659</c:v>
                </c:pt>
                <c:pt idx="1197">
                  <c:v>-42.789497499999996</c:v>
                </c:pt>
                <c:pt idx="1198">
                  <c:v>20.706411666666664</c:v>
                </c:pt>
                <c:pt idx="1199">
                  <c:v>-39.114424749999998</c:v>
                </c:pt>
                <c:pt idx="1200">
                  <c:v>43.601008333333326</c:v>
                </c:pt>
                <c:pt idx="1201">
                  <c:v>-32.956700000000005</c:v>
                </c:pt>
                <c:pt idx="1202">
                  <c:v>16.080244999999977</c:v>
                </c:pt>
                <c:pt idx="1203">
                  <c:v>6.1633666666666675</c:v>
                </c:pt>
                <c:pt idx="1204">
                  <c:v>16.44116666666666</c:v>
                </c:pt>
                <c:pt idx="1205">
                  <c:v>-25.96531749999998</c:v>
                </c:pt>
                <c:pt idx="1206">
                  <c:v>20.986788333333294</c:v>
                </c:pt>
                <c:pt idx="1207">
                  <c:v>-78.288716666666659</c:v>
                </c:pt>
                <c:pt idx="1208">
                  <c:v>33.091648333333346</c:v>
                </c:pt>
                <c:pt idx="1209">
                  <c:v>15.302441666666681</c:v>
                </c:pt>
                <c:pt idx="1210">
                  <c:v>14.749316666666671</c:v>
                </c:pt>
                <c:pt idx="1211">
                  <c:v>31.206958333333329</c:v>
                </c:pt>
                <c:pt idx="1212">
                  <c:v>-9.1800013333333332</c:v>
                </c:pt>
                <c:pt idx="1213">
                  <c:v>-0.75129166666667146</c:v>
                </c:pt>
                <c:pt idx="1214">
                  <c:v>-30.160999999999987</c:v>
                </c:pt>
                <c:pt idx="1215">
                  <c:v>29.383131666666667</c:v>
                </c:pt>
                <c:pt idx="1216">
                  <c:v>-13.413133333333336</c:v>
                </c:pt>
                <c:pt idx="1217">
                  <c:v>-10.570565000000002</c:v>
                </c:pt>
                <c:pt idx="1218">
                  <c:v>-51.118775000000049</c:v>
                </c:pt>
                <c:pt idx="1219">
                  <c:v>76.841704166666659</c:v>
                </c:pt>
                <c:pt idx="1220">
                  <c:v>40.880758333333326</c:v>
                </c:pt>
                <c:pt idx="1221">
                  <c:v>-17.782124999999997</c:v>
                </c:pt>
                <c:pt idx="1222">
                  <c:v>-3.1012119166666676</c:v>
                </c:pt>
                <c:pt idx="1223">
                  <c:v>-22.659702500000002</c:v>
                </c:pt>
                <c:pt idx="1224">
                  <c:v>-14.696714166666666</c:v>
                </c:pt>
                <c:pt idx="1225">
                  <c:v>-38.063914166666628</c:v>
                </c:pt>
                <c:pt idx="1226">
                  <c:v>27.813346666666664</c:v>
                </c:pt>
                <c:pt idx="1227">
                  <c:v>21.212033333333302</c:v>
                </c:pt>
                <c:pt idx="1228">
                  <c:v>-20.521342499999992</c:v>
                </c:pt>
                <c:pt idx="1229">
                  <c:v>-71.113424999999992</c:v>
                </c:pt>
                <c:pt idx="1230">
                  <c:v>138.95316666666668</c:v>
                </c:pt>
                <c:pt idx="1231">
                  <c:v>-51.723325000000038</c:v>
                </c:pt>
                <c:pt idx="1232">
                  <c:v>-2.1372166666666672</c:v>
                </c:pt>
                <c:pt idx="1233">
                  <c:v>47.890904166666608</c:v>
                </c:pt>
                <c:pt idx="1234">
                  <c:v>-83.022314166666547</c:v>
                </c:pt>
                <c:pt idx="1235">
                  <c:v>-6.4364166666666636</c:v>
                </c:pt>
                <c:pt idx="1236">
                  <c:v>111.28080833333327</c:v>
                </c:pt>
                <c:pt idx="1237">
                  <c:v>-61.218136666666645</c:v>
                </c:pt>
                <c:pt idx="1238">
                  <c:v>-8.4190408333333391</c:v>
                </c:pt>
                <c:pt idx="1239">
                  <c:v>26.584110833333295</c:v>
                </c:pt>
                <c:pt idx="1240">
                  <c:v>-4.7521083333333385</c:v>
                </c:pt>
                <c:pt idx="1241">
                  <c:v>-30.538873333333314</c:v>
                </c:pt>
                <c:pt idx="1242">
                  <c:v>-10.8683525</c:v>
                </c:pt>
                <c:pt idx="1243">
                  <c:v>105.00483333333331</c:v>
                </c:pt>
                <c:pt idx="1244">
                  <c:v>-77.846941666666652</c:v>
                </c:pt>
                <c:pt idx="1245">
                  <c:v>-31.230233333333302</c:v>
                </c:pt>
                <c:pt idx="1246">
                  <c:v>31.392374166666681</c:v>
                </c:pt>
                <c:pt idx="1247">
                  <c:v>-15.995039476666681</c:v>
                </c:pt>
                <c:pt idx="1248">
                  <c:v>31.836733333333299</c:v>
                </c:pt>
                <c:pt idx="1249">
                  <c:v>-29.370533333333299</c:v>
                </c:pt>
                <c:pt idx="1250">
                  <c:v>28.287491666666668</c:v>
                </c:pt>
                <c:pt idx="1251">
                  <c:v>-2.6475749999999958</c:v>
                </c:pt>
                <c:pt idx="1252">
                  <c:v>-80.404732500000009</c:v>
                </c:pt>
                <c:pt idx="1253">
                  <c:v>24.02739166666667</c:v>
                </c:pt>
                <c:pt idx="1254">
                  <c:v>18.359508333333316</c:v>
                </c:pt>
                <c:pt idx="1255">
                  <c:v>30.734299999999987</c:v>
                </c:pt>
                <c:pt idx="1256">
                  <c:v>1.8854999999999971</c:v>
                </c:pt>
                <c:pt idx="1257">
                  <c:v>-18.605290833333299</c:v>
                </c:pt>
                <c:pt idx="1258">
                  <c:v>25.92176666666667</c:v>
                </c:pt>
                <c:pt idx="1259">
                  <c:v>-18.775283333333299</c:v>
                </c:pt>
                <c:pt idx="1260">
                  <c:v>-40.694504166666633</c:v>
                </c:pt>
                <c:pt idx="1261">
                  <c:v>-16.782841666666666</c:v>
                </c:pt>
                <c:pt idx="1262">
                  <c:v>2.620391666666674</c:v>
                </c:pt>
                <c:pt idx="1263">
                  <c:v>57.664283333333294</c:v>
                </c:pt>
                <c:pt idx="1264">
                  <c:v>-69.686770833333185</c:v>
                </c:pt>
                <c:pt idx="1265">
                  <c:v>14.367734166666676</c:v>
                </c:pt>
                <c:pt idx="1266">
                  <c:v>54.33640416666659</c:v>
                </c:pt>
                <c:pt idx="1267">
                  <c:v>-8.5952333333333168</c:v>
                </c:pt>
                <c:pt idx="1268">
                  <c:v>-5.2931583333333316</c:v>
                </c:pt>
                <c:pt idx="1269">
                  <c:v>-48.601154166666625</c:v>
                </c:pt>
                <c:pt idx="1270">
                  <c:v>82.562941666666603</c:v>
                </c:pt>
                <c:pt idx="1271">
                  <c:v>-54.662200000000013</c:v>
                </c:pt>
                <c:pt idx="1272">
                  <c:v>-26.967541666666666</c:v>
                </c:pt>
                <c:pt idx="1273">
                  <c:v>51.442925000000002</c:v>
                </c:pt>
                <c:pt idx="1274">
                  <c:v>-24.774834166666686</c:v>
                </c:pt>
                <c:pt idx="1275">
                  <c:v>28.015424166666687</c:v>
                </c:pt>
                <c:pt idx="1276">
                  <c:v>11.759530833333349</c:v>
                </c:pt>
                <c:pt idx="1277">
                  <c:v>18.583621666666662</c:v>
                </c:pt>
                <c:pt idx="1278">
                  <c:v>-34.418433333333326</c:v>
                </c:pt>
                <c:pt idx="1279">
                  <c:v>-2.933316666666665</c:v>
                </c:pt>
                <c:pt idx="1280">
                  <c:v>-17.178194166666682</c:v>
                </c:pt>
                <c:pt idx="1281">
                  <c:v>39.222521666666644</c:v>
                </c:pt>
                <c:pt idx="1282">
                  <c:v>-46.317499999999995</c:v>
                </c:pt>
                <c:pt idx="1283">
                  <c:v>-0.36390583333333876</c:v>
                </c:pt>
                <c:pt idx="1284">
                  <c:v>-3.3988833333333308</c:v>
                </c:pt>
                <c:pt idx="1285">
                  <c:v>42.606216666666619</c:v>
                </c:pt>
                <c:pt idx="1286">
                  <c:v>-45.503123333333342</c:v>
                </c:pt>
                <c:pt idx="1287">
                  <c:v>-17.939250000000001</c:v>
                </c:pt>
                <c:pt idx="1288">
                  <c:v>-15.511659166666666</c:v>
                </c:pt>
                <c:pt idx="1289">
                  <c:v>28.355133333333299</c:v>
                </c:pt>
                <c:pt idx="1290">
                  <c:v>46.231855000000003</c:v>
                </c:pt>
                <c:pt idx="1291">
                  <c:v>4.1869524999999967</c:v>
                </c:pt>
                <c:pt idx="1292">
                  <c:v>-74.561496750000003</c:v>
                </c:pt>
                <c:pt idx="1293">
                  <c:v>79.125174999999942</c:v>
                </c:pt>
                <c:pt idx="1294">
                  <c:v>0.47253166666667334</c:v>
                </c:pt>
                <c:pt idx="1295">
                  <c:v>-4.2743258333333394</c:v>
                </c:pt>
                <c:pt idx="1296">
                  <c:v>-7.2678217499999969</c:v>
                </c:pt>
                <c:pt idx="1297">
                  <c:v>15.982886666666667</c:v>
                </c:pt>
                <c:pt idx="1298">
                  <c:v>-62.000716666666627</c:v>
                </c:pt>
                <c:pt idx="1299">
                  <c:v>76.345528333333277</c:v>
                </c:pt>
                <c:pt idx="1300">
                  <c:v>-19.762683333333289</c:v>
                </c:pt>
                <c:pt idx="1301">
                  <c:v>-10.279592500000014</c:v>
                </c:pt>
                <c:pt idx="1302">
                  <c:v>-23.6200333333333</c:v>
                </c:pt>
                <c:pt idx="1303">
                  <c:v>80.240625000000108</c:v>
                </c:pt>
                <c:pt idx="1304">
                  <c:v>-34.399775000000012</c:v>
                </c:pt>
                <c:pt idx="1305">
                  <c:v>-46.962100000000028</c:v>
                </c:pt>
                <c:pt idx="1306">
                  <c:v>-34.369824999999999</c:v>
                </c:pt>
                <c:pt idx="1307">
                  <c:v>36.356089999999995</c:v>
                </c:pt>
                <c:pt idx="1308">
                  <c:v>37.20652583333333</c:v>
                </c:pt>
                <c:pt idx="1309">
                  <c:v>-35.396520833333327</c:v>
                </c:pt>
                <c:pt idx="1310">
                  <c:v>68.88754166666665</c:v>
                </c:pt>
                <c:pt idx="1311">
                  <c:v>-22.369074999999992</c:v>
                </c:pt>
                <c:pt idx="1312">
                  <c:v>-37.913533333333326</c:v>
                </c:pt>
                <c:pt idx="1313">
                  <c:v>-45.797105000000037</c:v>
                </c:pt>
                <c:pt idx="1314">
                  <c:v>42.096362500000012</c:v>
                </c:pt>
                <c:pt idx="1315">
                  <c:v>25.413089749999987</c:v>
                </c:pt>
                <c:pt idx="1316">
                  <c:v>-47.380783333333284</c:v>
                </c:pt>
                <c:pt idx="1317">
                  <c:v>14.733904999999998</c:v>
                </c:pt>
                <c:pt idx="1318">
                  <c:v>24.994250000000005</c:v>
                </c:pt>
                <c:pt idx="1319">
                  <c:v>-28.513441666666665</c:v>
                </c:pt>
                <c:pt idx="1320">
                  <c:v>27.984100000000002</c:v>
                </c:pt>
                <c:pt idx="1321">
                  <c:v>-23.735575000000001</c:v>
                </c:pt>
                <c:pt idx="1322">
                  <c:v>5.4609750000000075</c:v>
                </c:pt>
                <c:pt idx="1323">
                  <c:v>-13.489700000000004</c:v>
                </c:pt>
                <c:pt idx="1324">
                  <c:v>43.467825000000005</c:v>
                </c:pt>
                <c:pt idx="1325">
                  <c:v>-32.816140000000004</c:v>
                </c:pt>
                <c:pt idx="1326">
                  <c:v>-1.7879324999999973</c:v>
                </c:pt>
                <c:pt idx="1327">
                  <c:v>34.920542500000003</c:v>
                </c:pt>
                <c:pt idx="1328">
                  <c:v>1.1242083333333339</c:v>
                </c:pt>
                <c:pt idx="1329">
                  <c:v>-31.575480833333295</c:v>
                </c:pt>
                <c:pt idx="1330">
                  <c:v>-28.466474458333316</c:v>
                </c:pt>
                <c:pt idx="1331">
                  <c:v>23.952908333333315</c:v>
                </c:pt>
                <c:pt idx="1332">
                  <c:v>-34.482941666666591</c:v>
                </c:pt>
                <c:pt idx="1333">
                  <c:v>66.933641666666674</c:v>
                </c:pt>
                <c:pt idx="1334">
                  <c:v>-24.815816666666681</c:v>
                </c:pt>
                <c:pt idx="1335">
                  <c:v>-2.9348750000000012</c:v>
                </c:pt>
                <c:pt idx="1336">
                  <c:v>31.335005833333319</c:v>
                </c:pt>
                <c:pt idx="1337">
                  <c:v>-58.630233333333337</c:v>
                </c:pt>
                <c:pt idx="1338">
                  <c:v>74.076128583333343</c:v>
                </c:pt>
                <c:pt idx="1339">
                  <c:v>-126.06106666666669</c:v>
                </c:pt>
                <c:pt idx="1340">
                  <c:v>122.02281666666663</c:v>
                </c:pt>
                <c:pt idx="1341">
                  <c:v>-40.454231666666587</c:v>
                </c:pt>
                <c:pt idx="1342">
                  <c:v>-4.9202691666666594</c:v>
                </c:pt>
                <c:pt idx="1343">
                  <c:v>15.993525000000002</c:v>
                </c:pt>
                <c:pt idx="1344">
                  <c:v>12.697899166666669</c:v>
                </c:pt>
                <c:pt idx="1345">
                  <c:v>-30.894224999999992</c:v>
                </c:pt>
                <c:pt idx="1346">
                  <c:v>33.165862500000003</c:v>
                </c:pt>
                <c:pt idx="1347">
                  <c:v>-27.251664999999999</c:v>
                </c:pt>
                <c:pt idx="1348">
                  <c:v>29.757541666666668</c:v>
                </c:pt>
                <c:pt idx="1349">
                  <c:v>-27.783577499999989</c:v>
                </c:pt>
                <c:pt idx="1350">
                  <c:v>-20.703866666666674</c:v>
                </c:pt>
                <c:pt idx="1351">
                  <c:v>10.575158333333329</c:v>
                </c:pt>
                <c:pt idx="1352">
                  <c:v>59.959156666666608</c:v>
                </c:pt>
                <c:pt idx="1353">
                  <c:v>-68.125899999999959</c:v>
                </c:pt>
                <c:pt idx="1354">
                  <c:v>67.607804999999999</c:v>
                </c:pt>
                <c:pt idx="1355">
                  <c:v>-88.58216666666668</c:v>
                </c:pt>
                <c:pt idx="1356">
                  <c:v>123.89939166666665</c:v>
                </c:pt>
                <c:pt idx="1357">
                  <c:v>-135.23278083333341</c:v>
                </c:pt>
                <c:pt idx="1358">
                  <c:v>91.597708333333259</c:v>
                </c:pt>
                <c:pt idx="1359">
                  <c:v>-4.5887166666666603</c:v>
                </c:pt>
                <c:pt idx="1360">
                  <c:v>-53.985684166666594</c:v>
                </c:pt>
                <c:pt idx="1361">
                  <c:v>14.279408333333334</c:v>
                </c:pt>
                <c:pt idx="1362">
                  <c:v>-3.8712833333333259</c:v>
                </c:pt>
                <c:pt idx="1363">
                  <c:v>9.316279166666666</c:v>
                </c:pt>
                <c:pt idx="1364">
                  <c:v>27.84130833333332</c:v>
                </c:pt>
                <c:pt idx="1365">
                  <c:v>-77.688799999999958</c:v>
                </c:pt>
                <c:pt idx="1366">
                  <c:v>30.877635000000001</c:v>
                </c:pt>
                <c:pt idx="1367">
                  <c:v>22.448299749999979</c:v>
                </c:pt>
                <c:pt idx="1368">
                  <c:v>-55.984991666666588</c:v>
                </c:pt>
                <c:pt idx="1369">
                  <c:v>134.80069166666658</c:v>
                </c:pt>
                <c:pt idx="1370">
                  <c:v>-114.82033916666654</c:v>
                </c:pt>
                <c:pt idx="1371">
                  <c:v>5.2852916666666614</c:v>
                </c:pt>
                <c:pt idx="1372">
                  <c:v>35.445861666666588</c:v>
                </c:pt>
                <c:pt idx="1373">
                  <c:v>-24.026094166666677</c:v>
                </c:pt>
                <c:pt idx="1374">
                  <c:v>2.3710416666666747</c:v>
                </c:pt>
                <c:pt idx="1375">
                  <c:v>30.742183333333294</c:v>
                </c:pt>
                <c:pt idx="1376">
                  <c:v>6.6907416666666615</c:v>
                </c:pt>
                <c:pt idx="1377">
                  <c:v>-12.797065</c:v>
                </c:pt>
                <c:pt idx="1378">
                  <c:v>-68.973749999999981</c:v>
                </c:pt>
                <c:pt idx="1379">
                  <c:v>64.368525000000005</c:v>
                </c:pt>
                <c:pt idx="1380">
                  <c:v>11.336850000000004</c:v>
                </c:pt>
                <c:pt idx="1381">
                  <c:v>-51.633125000000028</c:v>
                </c:pt>
                <c:pt idx="1382">
                  <c:v>69.478691666666649</c:v>
                </c:pt>
                <c:pt idx="1383">
                  <c:v>-17.848216666666666</c:v>
                </c:pt>
                <c:pt idx="1384">
                  <c:v>63.497566666666614</c:v>
                </c:pt>
                <c:pt idx="1385">
                  <c:v>-71.44374333333333</c:v>
                </c:pt>
                <c:pt idx="1386">
                  <c:v>32.079640833333308</c:v>
                </c:pt>
                <c:pt idx="1387">
                  <c:v>-76.675666666666658</c:v>
                </c:pt>
                <c:pt idx="1388">
                  <c:v>41.286225000000002</c:v>
                </c:pt>
                <c:pt idx="1389">
                  <c:v>3.6074333333333342</c:v>
                </c:pt>
                <c:pt idx="1390">
                  <c:v>-77.199516666666682</c:v>
                </c:pt>
                <c:pt idx="1391">
                  <c:v>51.183775000000011</c:v>
                </c:pt>
                <c:pt idx="1392">
                  <c:v>19.558031666666668</c:v>
                </c:pt>
                <c:pt idx="1393">
                  <c:v>39.074237499999995</c:v>
                </c:pt>
                <c:pt idx="1394">
                  <c:v>-69.900950000000023</c:v>
                </c:pt>
                <c:pt idx="1395">
                  <c:v>35.243125000000013</c:v>
                </c:pt>
                <c:pt idx="1396">
                  <c:v>-30.635346666666667</c:v>
                </c:pt>
                <c:pt idx="1397">
                  <c:v>-9.4284183333333331</c:v>
                </c:pt>
                <c:pt idx="1398">
                  <c:v>78.942591666666672</c:v>
                </c:pt>
                <c:pt idx="1399">
                  <c:v>-46.451583333333289</c:v>
                </c:pt>
                <c:pt idx="1400">
                  <c:v>-29.922250000000002</c:v>
                </c:pt>
                <c:pt idx="1401">
                  <c:v>-30.631933333333329</c:v>
                </c:pt>
                <c:pt idx="1402">
                  <c:v>55.822700000000012</c:v>
                </c:pt>
                <c:pt idx="1403">
                  <c:v>-34.671050000000001</c:v>
                </c:pt>
                <c:pt idx="1404">
                  <c:v>100.9642833333334</c:v>
                </c:pt>
                <c:pt idx="1405">
                  <c:v>-62.659375000000011</c:v>
                </c:pt>
                <c:pt idx="1406">
                  <c:v>25.548374999999989</c:v>
                </c:pt>
                <c:pt idx="1407">
                  <c:v>5.2261841666666662</c:v>
                </c:pt>
                <c:pt idx="1408">
                  <c:v>-5.5560583333333327</c:v>
                </c:pt>
                <c:pt idx="1409">
                  <c:v>-67.556374999999989</c:v>
                </c:pt>
                <c:pt idx="1410">
                  <c:v>66.45664166666667</c:v>
                </c:pt>
                <c:pt idx="1411">
                  <c:v>-65.772234466666603</c:v>
                </c:pt>
                <c:pt idx="1412">
                  <c:v>46.07822658333329</c:v>
                </c:pt>
                <c:pt idx="1413">
                  <c:v>-78.704050000000024</c:v>
                </c:pt>
                <c:pt idx="1414">
                  <c:v>72.886724999999998</c:v>
                </c:pt>
                <c:pt idx="1415">
                  <c:v>-13.476150000000006</c:v>
                </c:pt>
                <c:pt idx="1416">
                  <c:v>53.707908333333336</c:v>
                </c:pt>
                <c:pt idx="1417">
                  <c:v>-24.93695333333331</c:v>
                </c:pt>
                <c:pt idx="1418">
                  <c:v>-11.993575000000002</c:v>
                </c:pt>
                <c:pt idx="1419">
                  <c:v>19.103639999999977</c:v>
                </c:pt>
                <c:pt idx="1420">
                  <c:v>-35.805673333333324</c:v>
                </c:pt>
                <c:pt idx="1421">
                  <c:v>29.439000000000004</c:v>
                </c:pt>
                <c:pt idx="1422">
                  <c:v>-56.123629166666618</c:v>
                </c:pt>
                <c:pt idx="1423">
                  <c:v>60.252658333333351</c:v>
                </c:pt>
                <c:pt idx="1424">
                  <c:v>-11.028474999999998</c:v>
                </c:pt>
                <c:pt idx="1425">
                  <c:v>-51.235533333333365</c:v>
                </c:pt>
                <c:pt idx="1426">
                  <c:v>-2.5573691666666654</c:v>
                </c:pt>
                <c:pt idx="1427">
                  <c:v>90.642125000000021</c:v>
                </c:pt>
                <c:pt idx="1428">
                  <c:v>-9.7188985833333241</c:v>
                </c:pt>
                <c:pt idx="1429">
                  <c:v>-36.589700000000001</c:v>
                </c:pt>
                <c:pt idx="1430">
                  <c:v>41.217841666666587</c:v>
                </c:pt>
                <c:pt idx="1431">
                  <c:v>15.771079166666667</c:v>
                </c:pt>
                <c:pt idx="1432">
                  <c:v>-38.443226666666583</c:v>
                </c:pt>
                <c:pt idx="1433">
                  <c:v>-19.028371499999999</c:v>
                </c:pt>
                <c:pt idx="1434">
                  <c:v>17.959769916666662</c:v>
                </c:pt>
                <c:pt idx="1435">
                  <c:v>-3.3525683333333349</c:v>
                </c:pt>
                <c:pt idx="1436">
                  <c:v>18.501880000000018</c:v>
                </c:pt>
                <c:pt idx="1437">
                  <c:v>-81.828391666666548</c:v>
                </c:pt>
                <c:pt idx="1438">
                  <c:v>59.708671666666618</c:v>
                </c:pt>
                <c:pt idx="1439">
                  <c:v>36.157220833333298</c:v>
                </c:pt>
                <c:pt idx="1440">
                  <c:v>-99.173924166666566</c:v>
                </c:pt>
                <c:pt idx="1441">
                  <c:v>46.587291666666587</c:v>
                </c:pt>
                <c:pt idx="1442">
                  <c:v>18.863793333333302</c:v>
                </c:pt>
                <c:pt idx="1443">
                  <c:v>-27.611598333333326</c:v>
                </c:pt>
                <c:pt idx="1444">
                  <c:v>-25.367800000000017</c:v>
                </c:pt>
                <c:pt idx="1445">
                  <c:v>-6.7146166666666645</c:v>
                </c:pt>
                <c:pt idx="1446">
                  <c:v>-9.3200833333333346</c:v>
                </c:pt>
                <c:pt idx="1447">
                  <c:v>106.89121666666666</c:v>
                </c:pt>
                <c:pt idx="1448">
                  <c:v>0.80323500000000569</c:v>
                </c:pt>
                <c:pt idx="1449">
                  <c:v>-53.288205833333336</c:v>
                </c:pt>
                <c:pt idx="1450">
                  <c:v>8.2200941666666694</c:v>
                </c:pt>
                <c:pt idx="1451">
                  <c:v>-13.865790000000011</c:v>
                </c:pt>
                <c:pt idx="1452">
                  <c:v>-13.422466666666676</c:v>
                </c:pt>
                <c:pt idx="1453">
                  <c:v>9.9948749999999986</c:v>
                </c:pt>
                <c:pt idx="1454">
                  <c:v>1.3488916666666644</c:v>
                </c:pt>
                <c:pt idx="1455">
                  <c:v>36.46727833333334</c:v>
                </c:pt>
                <c:pt idx="1456">
                  <c:v>-88.437574999999995</c:v>
                </c:pt>
                <c:pt idx="1457">
                  <c:v>126.03720000000006</c:v>
                </c:pt>
                <c:pt idx="1458">
                  <c:v>-68.643641666666653</c:v>
                </c:pt>
                <c:pt idx="1459">
                  <c:v>59.735723333333361</c:v>
                </c:pt>
                <c:pt idx="1460">
                  <c:v>-48.065968333333323</c:v>
                </c:pt>
                <c:pt idx="1461">
                  <c:v>41.149940000000008</c:v>
                </c:pt>
                <c:pt idx="1462">
                  <c:v>-43.042425000000009</c:v>
                </c:pt>
                <c:pt idx="1463">
                  <c:v>-75.884687499999984</c:v>
                </c:pt>
                <c:pt idx="1464">
                  <c:v>89.064458333333278</c:v>
                </c:pt>
                <c:pt idx="1465">
                  <c:v>16.780850000000001</c:v>
                </c:pt>
                <c:pt idx="1466">
                  <c:v>-71.046635916666659</c:v>
                </c:pt>
                <c:pt idx="1467">
                  <c:v>43.695833333333333</c:v>
                </c:pt>
                <c:pt idx="1468">
                  <c:v>-2.3651083333333243</c:v>
                </c:pt>
                <c:pt idx="1469">
                  <c:v>-12.201074999999999</c:v>
                </c:pt>
                <c:pt idx="1470">
                  <c:v>-22.168472583333294</c:v>
                </c:pt>
                <c:pt idx="1471">
                  <c:v>54.564653333333325</c:v>
                </c:pt>
                <c:pt idx="1472">
                  <c:v>-62.305158333333338</c:v>
                </c:pt>
                <c:pt idx="1473">
                  <c:v>55.971100000000007</c:v>
                </c:pt>
                <c:pt idx="1474">
                  <c:v>-31.123724999999986</c:v>
                </c:pt>
                <c:pt idx="1475">
                  <c:v>48.265016666666654</c:v>
                </c:pt>
                <c:pt idx="1476">
                  <c:v>38.244941666666612</c:v>
                </c:pt>
                <c:pt idx="1477">
                  <c:v>-39.651552500000001</c:v>
                </c:pt>
                <c:pt idx="1478">
                  <c:v>-52.315163333333345</c:v>
                </c:pt>
                <c:pt idx="1479">
                  <c:v>18.509725</c:v>
                </c:pt>
                <c:pt idx="1480">
                  <c:v>-0.40977583333333456</c:v>
                </c:pt>
                <c:pt idx="1481">
                  <c:v>-30.594366666666684</c:v>
                </c:pt>
                <c:pt idx="1482">
                  <c:v>24.173270000000016</c:v>
                </c:pt>
                <c:pt idx="1483">
                  <c:v>-18.755359166666665</c:v>
                </c:pt>
                <c:pt idx="1484">
                  <c:v>18.009555833333316</c:v>
                </c:pt>
                <c:pt idx="1485">
                  <c:v>-7.0899583333333398</c:v>
                </c:pt>
                <c:pt idx="1486">
                  <c:v>16.372677499999988</c:v>
                </c:pt>
                <c:pt idx="1487">
                  <c:v>17.091836666666683</c:v>
                </c:pt>
                <c:pt idx="1488">
                  <c:v>24.011010000000017</c:v>
                </c:pt>
                <c:pt idx="1489">
                  <c:v>-34.818600000000004</c:v>
                </c:pt>
                <c:pt idx="1490">
                  <c:v>-30.573691666666665</c:v>
                </c:pt>
                <c:pt idx="1491">
                  <c:v>28.745708333333294</c:v>
                </c:pt>
                <c:pt idx="1492">
                  <c:v>-33.641500000000008</c:v>
                </c:pt>
                <c:pt idx="1493">
                  <c:v>25.532847500000003</c:v>
                </c:pt>
                <c:pt idx="1494">
                  <c:v>21.114375000000024</c:v>
                </c:pt>
                <c:pt idx="1495">
                  <c:v>-49.146822500000006</c:v>
                </c:pt>
                <c:pt idx="1496">
                  <c:v>-28.283449999999966</c:v>
                </c:pt>
                <c:pt idx="1497">
                  <c:v>27.498371666666667</c:v>
                </c:pt>
                <c:pt idx="1498">
                  <c:v>41.154115833333329</c:v>
                </c:pt>
                <c:pt idx="1499">
                  <c:v>-25.953416666666659</c:v>
                </c:pt>
                <c:pt idx="1500">
                  <c:v>96.648314166666594</c:v>
                </c:pt>
                <c:pt idx="1501">
                  <c:v>-126.77140833333328</c:v>
                </c:pt>
                <c:pt idx="1502">
                  <c:v>62.545483333333301</c:v>
                </c:pt>
                <c:pt idx="1503">
                  <c:v>-26.889391666666668</c:v>
                </c:pt>
                <c:pt idx="1504">
                  <c:v>-23.152916666666684</c:v>
                </c:pt>
                <c:pt idx="1505">
                  <c:v>27.048233333333293</c:v>
                </c:pt>
                <c:pt idx="1506">
                  <c:v>58.272127500000003</c:v>
                </c:pt>
                <c:pt idx="1507">
                  <c:v>-20.369524999999989</c:v>
                </c:pt>
                <c:pt idx="1508">
                  <c:v>-22.495309999999986</c:v>
                </c:pt>
                <c:pt idx="1509">
                  <c:v>-20.303583333333311</c:v>
                </c:pt>
                <c:pt idx="1510">
                  <c:v>2.6784333333333357</c:v>
                </c:pt>
                <c:pt idx="1511">
                  <c:v>13.007683333333334</c:v>
                </c:pt>
                <c:pt idx="1512">
                  <c:v>57.249282500000014</c:v>
                </c:pt>
                <c:pt idx="1513">
                  <c:v>-82.781808333333288</c:v>
                </c:pt>
                <c:pt idx="1514">
                  <c:v>19.101100833333316</c:v>
                </c:pt>
                <c:pt idx="1515">
                  <c:v>24.958833333333299</c:v>
                </c:pt>
                <c:pt idx="1516">
                  <c:v>1.7391424999999998</c:v>
                </c:pt>
                <c:pt idx="1517">
                  <c:v>7.8813999999999984</c:v>
                </c:pt>
                <c:pt idx="1518">
                  <c:v>-27.542097499999986</c:v>
                </c:pt>
                <c:pt idx="1519">
                  <c:v>-1.745950000000003</c:v>
                </c:pt>
                <c:pt idx="1520">
                  <c:v>-9.2262083333333287</c:v>
                </c:pt>
                <c:pt idx="1521">
                  <c:v>-25.154225000000014</c:v>
                </c:pt>
                <c:pt idx="1522">
                  <c:v>50.065708333333333</c:v>
                </c:pt>
                <c:pt idx="1523">
                  <c:v>18.775986666666668</c:v>
                </c:pt>
                <c:pt idx="1524">
                  <c:v>-43.53157833333335</c:v>
                </c:pt>
                <c:pt idx="1525">
                  <c:v>-17.320800000000016</c:v>
                </c:pt>
                <c:pt idx="1526">
                  <c:v>-11.6061975</c:v>
                </c:pt>
                <c:pt idx="1527">
                  <c:v>40.743888333333324</c:v>
                </c:pt>
                <c:pt idx="1528">
                  <c:v>26.729321666666667</c:v>
                </c:pt>
                <c:pt idx="1529">
                  <c:v>-11.501161666666661</c:v>
                </c:pt>
                <c:pt idx="1530">
                  <c:v>-81.350895833333254</c:v>
                </c:pt>
                <c:pt idx="1531">
                  <c:v>43.671776666666617</c:v>
                </c:pt>
                <c:pt idx="1532">
                  <c:v>19.002383333333302</c:v>
                </c:pt>
                <c:pt idx="1533">
                  <c:v>43.741316666666634</c:v>
                </c:pt>
                <c:pt idx="1534">
                  <c:v>-27.552811666666681</c:v>
                </c:pt>
                <c:pt idx="1535">
                  <c:v>-61.000750000000011</c:v>
                </c:pt>
                <c:pt idx="1536">
                  <c:v>104.89858691666655</c:v>
                </c:pt>
                <c:pt idx="1537">
                  <c:v>-20.388766666666662</c:v>
                </c:pt>
                <c:pt idx="1538">
                  <c:v>-29.501516666666664</c:v>
                </c:pt>
                <c:pt idx="1539">
                  <c:v>19.885041666666666</c:v>
                </c:pt>
                <c:pt idx="1540">
                  <c:v>-55.092691666666617</c:v>
                </c:pt>
                <c:pt idx="1541">
                  <c:v>-27.47059166666666</c:v>
                </c:pt>
                <c:pt idx="1542">
                  <c:v>50.161008333333335</c:v>
                </c:pt>
                <c:pt idx="1543">
                  <c:v>-18.206580833333305</c:v>
                </c:pt>
                <c:pt idx="1544">
                  <c:v>5.225558333333332</c:v>
                </c:pt>
                <c:pt idx="1545">
                  <c:v>-13.014144166666659</c:v>
                </c:pt>
                <c:pt idx="1546">
                  <c:v>44.65362916666659</c:v>
                </c:pt>
                <c:pt idx="1547">
                  <c:v>-40.850733333333324</c:v>
                </c:pt>
                <c:pt idx="1548">
                  <c:v>20.267348333333302</c:v>
                </c:pt>
                <c:pt idx="1549">
                  <c:v>29.085649999999966</c:v>
                </c:pt>
                <c:pt idx="1550">
                  <c:v>-51.811324166666587</c:v>
                </c:pt>
                <c:pt idx="1551">
                  <c:v>29.520325000000003</c:v>
                </c:pt>
                <c:pt idx="1552">
                  <c:v>39.648016666666635</c:v>
                </c:pt>
                <c:pt idx="1553">
                  <c:v>-32.190466666666609</c:v>
                </c:pt>
                <c:pt idx="1554">
                  <c:v>-44.812128333333327</c:v>
                </c:pt>
                <c:pt idx="1555">
                  <c:v>11.70719916666666</c:v>
                </c:pt>
                <c:pt idx="1556">
                  <c:v>-24.803545</c:v>
                </c:pt>
                <c:pt idx="1557">
                  <c:v>60.84457416666659</c:v>
                </c:pt>
                <c:pt idx="1558">
                  <c:v>-93.881430833333255</c:v>
                </c:pt>
                <c:pt idx="1559">
                  <c:v>97.084525000000056</c:v>
                </c:pt>
                <c:pt idx="1560">
                  <c:v>-44.620583333333343</c:v>
                </c:pt>
                <c:pt idx="1561">
                  <c:v>25.137350000000023</c:v>
                </c:pt>
                <c:pt idx="1562">
                  <c:v>3.0286666666666648</c:v>
                </c:pt>
                <c:pt idx="1563">
                  <c:v>41.124459166666625</c:v>
                </c:pt>
                <c:pt idx="1564">
                  <c:v>-71.466236666666674</c:v>
                </c:pt>
                <c:pt idx="1565">
                  <c:v>-5.9574649999999885</c:v>
                </c:pt>
                <c:pt idx="1566">
                  <c:v>30.833708333333313</c:v>
                </c:pt>
                <c:pt idx="1567">
                  <c:v>9.2480999999999991</c:v>
                </c:pt>
                <c:pt idx="1568">
                  <c:v>-23.418243333333294</c:v>
                </c:pt>
                <c:pt idx="1569">
                  <c:v>10.966141666666672</c:v>
                </c:pt>
                <c:pt idx="1570">
                  <c:v>34.879411166666607</c:v>
                </c:pt>
                <c:pt idx="1571">
                  <c:v>-47.294100000000036</c:v>
                </c:pt>
                <c:pt idx="1572">
                  <c:v>52.79137416666665</c:v>
                </c:pt>
                <c:pt idx="1573">
                  <c:v>7.7522558333333329</c:v>
                </c:pt>
                <c:pt idx="1574">
                  <c:v>-87.333808333333224</c:v>
                </c:pt>
                <c:pt idx="1575">
                  <c:v>79.576470749999956</c:v>
                </c:pt>
                <c:pt idx="1576">
                  <c:v>-13.662025000000002</c:v>
                </c:pt>
                <c:pt idx="1577">
                  <c:v>-24.803205833333319</c:v>
                </c:pt>
                <c:pt idx="1578">
                  <c:v>-0.96159166666666562</c:v>
                </c:pt>
                <c:pt idx="1579">
                  <c:v>90.051966666666672</c:v>
                </c:pt>
                <c:pt idx="1580">
                  <c:v>-80.06664916666665</c:v>
                </c:pt>
                <c:pt idx="1581">
                  <c:v>-43.401856666666596</c:v>
                </c:pt>
                <c:pt idx="1582">
                  <c:v>49.818382500000006</c:v>
                </c:pt>
                <c:pt idx="1583">
                  <c:v>-20.795174999999986</c:v>
                </c:pt>
                <c:pt idx="1584">
                  <c:v>-11.947500000000005</c:v>
                </c:pt>
                <c:pt idx="1585">
                  <c:v>47.720620833333335</c:v>
                </c:pt>
                <c:pt idx="1586">
                  <c:v>-80.883154041666657</c:v>
                </c:pt>
                <c:pt idx="1587">
                  <c:v>76.763391666666649</c:v>
                </c:pt>
                <c:pt idx="1588">
                  <c:v>18.101516666666658</c:v>
                </c:pt>
                <c:pt idx="1589">
                  <c:v>-51.675100000000036</c:v>
                </c:pt>
                <c:pt idx="1590">
                  <c:v>49.170383333333341</c:v>
                </c:pt>
                <c:pt idx="1591">
                  <c:v>20.962458333333302</c:v>
                </c:pt>
                <c:pt idx="1592">
                  <c:v>-5.6524870833333294</c:v>
                </c:pt>
                <c:pt idx="1593">
                  <c:v>-18.05278666666667</c:v>
                </c:pt>
                <c:pt idx="1594">
                  <c:v>-75.579690833333288</c:v>
                </c:pt>
                <c:pt idx="1595">
                  <c:v>112.05138499999998</c:v>
                </c:pt>
                <c:pt idx="1596">
                  <c:v>-63.067083333333301</c:v>
                </c:pt>
                <c:pt idx="1597">
                  <c:v>69.793166666666693</c:v>
                </c:pt>
                <c:pt idx="1598">
                  <c:v>-77.450478333333237</c:v>
                </c:pt>
                <c:pt idx="1599">
                  <c:v>19.964249999999979</c:v>
                </c:pt>
                <c:pt idx="1600">
                  <c:v>0.23634166666667036</c:v>
                </c:pt>
                <c:pt idx="1601">
                  <c:v>-3.1540416666666782</c:v>
                </c:pt>
                <c:pt idx="1602">
                  <c:v>-3.0440499999999964</c:v>
                </c:pt>
                <c:pt idx="1603">
                  <c:v>-22.759150833333319</c:v>
                </c:pt>
                <c:pt idx="1604">
                  <c:v>57.325046666666623</c:v>
                </c:pt>
                <c:pt idx="1605">
                  <c:v>3.8510833333333307</c:v>
                </c:pt>
                <c:pt idx="1606">
                  <c:v>3.5597439166666667</c:v>
                </c:pt>
                <c:pt idx="1607">
                  <c:v>-18.360724999999981</c:v>
                </c:pt>
                <c:pt idx="1608">
                  <c:v>-88.583466666666652</c:v>
                </c:pt>
                <c:pt idx="1609">
                  <c:v>99.796228333333332</c:v>
                </c:pt>
                <c:pt idx="1610">
                  <c:v>-48.85867749999997</c:v>
                </c:pt>
                <c:pt idx="1611">
                  <c:v>41.316999999999993</c:v>
                </c:pt>
                <c:pt idx="1612">
                  <c:v>-0.74964166666666743</c:v>
                </c:pt>
                <c:pt idx="1613">
                  <c:v>-44.885869166666595</c:v>
                </c:pt>
                <c:pt idx="1614">
                  <c:v>-12.152902500000009</c:v>
                </c:pt>
                <c:pt idx="1615">
                  <c:v>11.486929999999996</c:v>
                </c:pt>
                <c:pt idx="1616">
                  <c:v>27.328250000000008</c:v>
                </c:pt>
                <c:pt idx="1617">
                  <c:v>-37.451238333333308</c:v>
                </c:pt>
                <c:pt idx="1618">
                  <c:v>21.329365833333313</c:v>
                </c:pt>
                <c:pt idx="1619">
                  <c:v>17.125183333333311</c:v>
                </c:pt>
                <c:pt idx="1620">
                  <c:v>-36.608500000000028</c:v>
                </c:pt>
                <c:pt idx="1621">
                  <c:v>19.811965416666705</c:v>
                </c:pt>
                <c:pt idx="1622">
                  <c:v>27.377054166666699</c:v>
                </c:pt>
                <c:pt idx="1623">
                  <c:v>-81.251041666666652</c:v>
                </c:pt>
                <c:pt idx="1624">
                  <c:v>99.424274999999994</c:v>
                </c:pt>
                <c:pt idx="1625">
                  <c:v>-62.476849166666582</c:v>
                </c:pt>
                <c:pt idx="1626">
                  <c:v>29.961091666666665</c:v>
                </c:pt>
                <c:pt idx="1627">
                  <c:v>-1.8941666666660729E-2</c:v>
                </c:pt>
                <c:pt idx="1628">
                  <c:v>-60.9448333333333</c:v>
                </c:pt>
                <c:pt idx="1629">
                  <c:v>9.0944916666666646</c:v>
                </c:pt>
                <c:pt idx="1630">
                  <c:v>57.312340000000006</c:v>
                </c:pt>
                <c:pt idx="1631">
                  <c:v>14.141124999999999</c:v>
                </c:pt>
                <c:pt idx="1632">
                  <c:v>-9.1787249999999982</c:v>
                </c:pt>
                <c:pt idx="1633">
                  <c:v>25.708799999999979</c:v>
                </c:pt>
                <c:pt idx="1634">
                  <c:v>-32.980062499999995</c:v>
                </c:pt>
                <c:pt idx="1635">
                  <c:v>10.812125</c:v>
                </c:pt>
                <c:pt idx="1636">
                  <c:v>39.485350000000011</c:v>
                </c:pt>
                <c:pt idx="1637">
                  <c:v>-85.089691666666653</c:v>
                </c:pt>
                <c:pt idx="1638">
                  <c:v>93.500619750000027</c:v>
                </c:pt>
                <c:pt idx="1639">
                  <c:v>-36.473333333333336</c:v>
                </c:pt>
                <c:pt idx="1640">
                  <c:v>0.40746500000000196</c:v>
                </c:pt>
                <c:pt idx="1641">
                  <c:v>-69.883450000000011</c:v>
                </c:pt>
                <c:pt idx="1642">
                  <c:v>-20.765083333333294</c:v>
                </c:pt>
                <c:pt idx="1643">
                  <c:v>26.021858333333327</c:v>
                </c:pt>
                <c:pt idx="1644">
                  <c:v>8.5926250000000017</c:v>
                </c:pt>
                <c:pt idx="1645">
                  <c:v>34.055683333333292</c:v>
                </c:pt>
                <c:pt idx="1646">
                  <c:v>-29.038816666666676</c:v>
                </c:pt>
                <c:pt idx="1647">
                  <c:v>-13.264912850000002</c:v>
                </c:pt>
                <c:pt idx="1648">
                  <c:v>66.442433333333312</c:v>
                </c:pt>
                <c:pt idx="1649">
                  <c:v>-85.867200000000025</c:v>
                </c:pt>
                <c:pt idx="1650">
                  <c:v>62.450554166666592</c:v>
                </c:pt>
                <c:pt idx="1651">
                  <c:v>-30.906983333333319</c:v>
                </c:pt>
                <c:pt idx="1652">
                  <c:v>14.835275000000005</c:v>
                </c:pt>
                <c:pt idx="1653">
                  <c:v>-17.428649999999973</c:v>
                </c:pt>
                <c:pt idx="1654">
                  <c:v>-24.746575000000004</c:v>
                </c:pt>
                <c:pt idx="1655">
                  <c:v>19.857098333333326</c:v>
                </c:pt>
                <c:pt idx="1656">
                  <c:v>3.1140379166666698</c:v>
                </c:pt>
                <c:pt idx="1657">
                  <c:v>19.83682591666669</c:v>
                </c:pt>
                <c:pt idx="1658">
                  <c:v>23.796133333333295</c:v>
                </c:pt>
                <c:pt idx="1659">
                  <c:v>-6.0777691666666707</c:v>
                </c:pt>
                <c:pt idx="1660">
                  <c:v>-20.82255</c:v>
                </c:pt>
                <c:pt idx="1661">
                  <c:v>17.369396666666667</c:v>
                </c:pt>
                <c:pt idx="1662">
                  <c:v>1.114257500000007</c:v>
                </c:pt>
                <c:pt idx="1663">
                  <c:v>-40.817835833333305</c:v>
                </c:pt>
                <c:pt idx="1664">
                  <c:v>57.823700000000002</c:v>
                </c:pt>
                <c:pt idx="1665">
                  <c:v>-95.682308333333225</c:v>
                </c:pt>
                <c:pt idx="1666">
                  <c:v>53.248150000000045</c:v>
                </c:pt>
                <c:pt idx="1667">
                  <c:v>-18.54950999999998</c:v>
                </c:pt>
                <c:pt idx="1668">
                  <c:v>59.567216666666617</c:v>
                </c:pt>
                <c:pt idx="1669">
                  <c:v>-0.45088916666667839</c:v>
                </c:pt>
                <c:pt idx="1670">
                  <c:v>-66.718874999999983</c:v>
                </c:pt>
                <c:pt idx="1671">
                  <c:v>72.944379058333325</c:v>
                </c:pt>
                <c:pt idx="1672">
                  <c:v>-29.281964166666686</c:v>
                </c:pt>
                <c:pt idx="1673">
                  <c:v>36.997670000000006</c:v>
                </c:pt>
                <c:pt idx="1674">
                  <c:v>8.1864000000000008</c:v>
                </c:pt>
                <c:pt idx="1675">
                  <c:v>-46.594566666666609</c:v>
                </c:pt>
                <c:pt idx="1676">
                  <c:v>-11.355333333333345</c:v>
                </c:pt>
                <c:pt idx="1677">
                  <c:v>-17.964275000000001</c:v>
                </c:pt>
                <c:pt idx="1678">
                  <c:v>-30.012083333333315</c:v>
                </c:pt>
                <c:pt idx="1679">
                  <c:v>25.524999999999988</c:v>
                </c:pt>
                <c:pt idx="1680">
                  <c:v>-5.1277333333333353</c:v>
                </c:pt>
                <c:pt idx="1681">
                  <c:v>34.519380833333308</c:v>
                </c:pt>
                <c:pt idx="1682">
                  <c:v>-27.798383333333305</c:v>
                </c:pt>
                <c:pt idx="1683">
                  <c:v>61.278286666666617</c:v>
                </c:pt>
                <c:pt idx="1684">
                  <c:v>-21.547974999999997</c:v>
                </c:pt>
                <c:pt idx="1685">
                  <c:v>-42.137683333333307</c:v>
                </c:pt>
                <c:pt idx="1686">
                  <c:v>28.811477499999995</c:v>
                </c:pt>
                <c:pt idx="1687">
                  <c:v>44.068333333333364</c:v>
                </c:pt>
                <c:pt idx="1688">
                  <c:v>-86.354787499999958</c:v>
                </c:pt>
                <c:pt idx="1689">
                  <c:v>80.037158333333309</c:v>
                </c:pt>
                <c:pt idx="1690">
                  <c:v>-86.619808333333268</c:v>
                </c:pt>
                <c:pt idx="1691">
                  <c:v>45.315313333333336</c:v>
                </c:pt>
                <c:pt idx="1692">
                  <c:v>60.283866666666611</c:v>
                </c:pt>
                <c:pt idx="1693">
                  <c:v>-52.958316666666619</c:v>
                </c:pt>
                <c:pt idx="1694">
                  <c:v>-4.9355125000000015</c:v>
                </c:pt>
                <c:pt idx="1695">
                  <c:v>-23.29344166666667</c:v>
                </c:pt>
                <c:pt idx="1696">
                  <c:v>-1.3125833333333299</c:v>
                </c:pt>
                <c:pt idx="1697">
                  <c:v>44.945141666666608</c:v>
                </c:pt>
                <c:pt idx="1698">
                  <c:v>-29.447558333333316</c:v>
                </c:pt>
                <c:pt idx="1699">
                  <c:v>-13.763432500000006</c:v>
                </c:pt>
                <c:pt idx="1700">
                  <c:v>69.760625000000076</c:v>
                </c:pt>
                <c:pt idx="1701">
                  <c:v>-113.42045833333327</c:v>
                </c:pt>
                <c:pt idx="1702">
                  <c:v>100.7822695833334</c:v>
                </c:pt>
                <c:pt idx="1703">
                  <c:v>-45.72372500000003</c:v>
                </c:pt>
                <c:pt idx="1704">
                  <c:v>32.980599999999995</c:v>
                </c:pt>
                <c:pt idx="1705">
                  <c:v>5.655383333333333</c:v>
                </c:pt>
                <c:pt idx="1706">
                  <c:v>-54.017058333333324</c:v>
                </c:pt>
                <c:pt idx="1707">
                  <c:v>-16.591236666666671</c:v>
                </c:pt>
                <c:pt idx="1708">
                  <c:v>105.08908000000001</c:v>
                </c:pt>
                <c:pt idx="1709">
                  <c:v>-49.575341666666617</c:v>
                </c:pt>
                <c:pt idx="1710">
                  <c:v>-4.96312499999999</c:v>
                </c:pt>
                <c:pt idx="1711">
                  <c:v>-60.683044166666612</c:v>
                </c:pt>
                <c:pt idx="1712">
                  <c:v>41.272325833333333</c:v>
                </c:pt>
                <c:pt idx="1713">
                  <c:v>22.083874999999992</c:v>
                </c:pt>
                <c:pt idx="1714">
                  <c:v>43.803702499999993</c:v>
                </c:pt>
                <c:pt idx="1715">
                  <c:v>-11.724408333333328</c:v>
                </c:pt>
                <c:pt idx="1716">
                  <c:v>-7.4300591666666653</c:v>
                </c:pt>
                <c:pt idx="1717">
                  <c:v>-32.338735833333338</c:v>
                </c:pt>
                <c:pt idx="1718">
                  <c:v>-49.774550000000012</c:v>
                </c:pt>
                <c:pt idx="1719">
                  <c:v>15.639709500000004</c:v>
                </c:pt>
                <c:pt idx="1720">
                  <c:v>-2.8690858333333273</c:v>
                </c:pt>
                <c:pt idx="1721">
                  <c:v>-27.764604333333303</c:v>
                </c:pt>
                <c:pt idx="1722">
                  <c:v>114.87720833333327</c:v>
                </c:pt>
                <c:pt idx="1723">
                  <c:v>-94.058250000000001</c:v>
                </c:pt>
                <c:pt idx="1724">
                  <c:v>40.055958333333329</c:v>
                </c:pt>
                <c:pt idx="1725">
                  <c:v>57.910241666666586</c:v>
                </c:pt>
                <c:pt idx="1726">
                  <c:v>-66.944110000000109</c:v>
                </c:pt>
                <c:pt idx="1727">
                  <c:v>3.9877499999999948</c:v>
                </c:pt>
                <c:pt idx="1728">
                  <c:v>9.8316749999999988</c:v>
                </c:pt>
                <c:pt idx="1729">
                  <c:v>-1.0627216666666679</c:v>
                </c:pt>
                <c:pt idx="1730">
                  <c:v>-24.904141666666661</c:v>
                </c:pt>
                <c:pt idx="1731">
                  <c:v>6.6614333333333384</c:v>
                </c:pt>
                <c:pt idx="1732">
                  <c:v>6.1994983333333371</c:v>
                </c:pt>
                <c:pt idx="1733">
                  <c:v>81.411224416666713</c:v>
                </c:pt>
                <c:pt idx="1734">
                  <c:v>-45.661066666666613</c:v>
                </c:pt>
                <c:pt idx="1735">
                  <c:v>-54.165766666666627</c:v>
                </c:pt>
                <c:pt idx="1736">
                  <c:v>6.5704083333333383</c:v>
                </c:pt>
                <c:pt idx="1737">
                  <c:v>90.662149999999983</c:v>
                </c:pt>
                <c:pt idx="1738">
                  <c:v>-85.747583333333367</c:v>
                </c:pt>
                <c:pt idx="1739">
                  <c:v>52.864192500000001</c:v>
                </c:pt>
                <c:pt idx="1740">
                  <c:v>-3.4810583333333316</c:v>
                </c:pt>
                <c:pt idx="1741">
                  <c:v>-22.181483333333311</c:v>
                </c:pt>
                <c:pt idx="1742">
                  <c:v>28.747924999999999</c:v>
                </c:pt>
                <c:pt idx="1743">
                  <c:v>-28.621191666666697</c:v>
                </c:pt>
                <c:pt idx="1744">
                  <c:v>-14.647635000000003</c:v>
                </c:pt>
                <c:pt idx="1745">
                  <c:v>32.994841666666588</c:v>
                </c:pt>
                <c:pt idx="1746">
                  <c:v>-70.088483333333272</c:v>
                </c:pt>
                <c:pt idx="1747">
                  <c:v>13.09914166666667</c:v>
                </c:pt>
                <c:pt idx="1748">
                  <c:v>3.3147333333333298</c:v>
                </c:pt>
                <c:pt idx="1749">
                  <c:v>-7.1910583333333387</c:v>
                </c:pt>
                <c:pt idx="1750">
                  <c:v>40.489958333333334</c:v>
                </c:pt>
                <c:pt idx="1751">
                  <c:v>52.381564999999995</c:v>
                </c:pt>
                <c:pt idx="1752">
                  <c:v>-22.46327516666668</c:v>
                </c:pt>
                <c:pt idx="1753">
                  <c:v>-55.073891666666611</c:v>
                </c:pt>
                <c:pt idx="1754">
                  <c:v>2.6874066666666692</c:v>
                </c:pt>
                <c:pt idx="1755">
                  <c:v>-0.79257499999999936</c:v>
                </c:pt>
                <c:pt idx="1756">
                  <c:v>65.265083333333308</c:v>
                </c:pt>
                <c:pt idx="1757">
                  <c:v>-84.030500000000004</c:v>
                </c:pt>
                <c:pt idx="1758">
                  <c:v>-25.531491666666689</c:v>
                </c:pt>
                <c:pt idx="1759">
                  <c:v>42.5636241666666</c:v>
                </c:pt>
                <c:pt idx="1760">
                  <c:v>18.211941666666686</c:v>
                </c:pt>
                <c:pt idx="1761">
                  <c:v>2.3304266666666638</c:v>
                </c:pt>
                <c:pt idx="1762">
                  <c:v>-34.735741666666627</c:v>
                </c:pt>
                <c:pt idx="1763">
                  <c:v>45.378740833333325</c:v>
                </c:pt>
                <c:pt idx="1764">
                  <c:v>-5.6710833333333293</c:v>
                </c:pt>
                <c:pt idx="1765">
                  <c:v>-29.613866666666695</c:v>
                </c:pt>
                <c:pt idx="1766">
                  <c:v>39.044533333333327</c:v>
                </c:pt>
                <c:pt idx="1767">
                  <c:v>59.000388750000006</c:v>
                </c:pt>
                <c:pt idx="1768">
                  <c:v>-147.3592083333335</c:v>
                </c:pt>
                <c:pt idx="1769">
                  <c:v>76.480900000000005</c:v>
                </c:pt>
                <c:pt idx="1770">
                  <c:v>-46.963983333333324</c:v>
                </c:pt>
                <c:pt idx="1771">
                  <c:v>22.211278333333329</c:v>
                </c:pt>
                <c:pt idx="1772">
                  <c:v>-27.065689999999982</c:v>
                </c:pt>
                <c:pt idx="1773">
                  <c:v>33.602666666666615</c:v>
                </c:pt>
                <c:pt idx="1774">
                  <c:v>-10.822419333333341</c:v>
                </c:pt>
                <c:pt idx="1775">
                  <c:v>-32.283165833333335</c:v>
                </c:pt>
                <c:pt idx="1776">
                  <c:v>14.367591666666677</c:v>
                </c:pt>
                <c:pt idx="1777">
                  <c:v>62.526250000000012</c:v>
                </c:pt>
                <c:pt idx="1778">
                  <c:v>-2.0417574999999957</c:v>
                </c:pt>
                <c:pt idx="1779">
                  <c:v>-34.483916666666623</c:v>
                </c:pt>
                <c:pt idx="1780">
                  <c:v>-9.5360416666666641</c:v>
                </c:pt>
                <c:pt idx="1781">
                  <c:v>-43.496516666666643</c:v>
                </c:pt>
                <c:pt idx="1782">
                  <c:v>11.87450833333334</c:v>
                </c:pt>
                <c:pt idx="1783">
                  <c:v>75.516525833333333</c:v>
                </c:pt>
                <c:pt idx="1784">
                  <c:v>-18.176933333333317</c:v>
                </c:pt>
                <c:pt idx="1785">
                  <c:v>-12.187775</c:v>
                </c:pt>
                <c:pt idx="1786">
                  <c:v>-17.007933333333316</c:v>
                </c:pt>
                <c:pt idx="1787">
                  <c:v>71.524342499999989</c:v>
                </c:pt>
                <c:pt idx="1788">
                  <c:v>-79.720491666666689</c:v>
                </c:pt>
                <c:pt idx="1789">
                  <c:v>15.998655833333332</c:v>
                </c:pt>
                <c:pt idx="1790">
                  <c:v>6.0038991666666703</c:v>
                </c:pt>
                <c:pt idx="1791">
                  <c:v>18.520728333333302</c:v>
                </c:pt>
                <c:pt idx="1792">
                  <c:v>75.961466666666695</c:v>
                </c:pt>
                <c:pt idx="1793">
                  <c:v>-109.41660666666669</c:v>
                </c:pt>
                <c:pt idx="1794">
                  <c:v>34.597983333333325</c:v>
                </c:pt>
                <c:pt idx="1795">
                  <c:v>-37.817615000000004</c:v>
                </c:pt>
                <c:pt idx="1796">
                  <c:v>75.474525000000057</c:v>
                </c:pt>
                <c:pt idx="1797">
                  <c:v>-23.843501666666668</c:v>
                </c:pt>
                <c:pt idx="1798">
                  <c:v>-56.165809000000003</c:v>
                </c:pt>
                <c:pt idx="1799">
                  <c:v>19.977508333333322</c:v>
                </c:pt>
                <c:pt idx="1800">
                  <c:v>-18.024708333333308</c:v>
                </c:pt>
                <c:pt idx="1801">
                  <c:v>-17.647483333333316</c:v>
                </c:pt>
                <c:pt idx="1802">
                  <c:v>-1.4333000000000016</c:v>
                </c:pt>
                <c:pt idx="1803">
                  <c:v>47.36693833333333</c:v>
                </c:pt>
                <c:pt idx="1804">
                  <c:v>73.286591666666652</c:v>
                </c:pt>
                <c:pt idx="1805">
                  <c:v>-54.636325000000021</c:v>
                </c:pt>
                <c:pt idx="1806">
                  <c:v>-86.601860833333319</c:v>
                </c:pt>
                <c:pt idx="1807">
                  <c:v>66.495749999999987</c:v>
                </c:pt>
                <c:pt idx="1808">
                  <c:v>-74.147258333333312</c:v>
                </c:pt>
                <c:pt idx="1809">
                  <c:v>41.984599999999993</c:v>
                </c:pt>
                <c:pt idx="1810">
                  <c:v>58.663808333333314</c:v>
                </c:pt>
                <c:pt idx="1811">
                  <c:v>-16.677482583333308</c:v>
                </c:pt>
                <c:pt idx="1812">
                  <c:v>24.883633333333293</c:v>
                </c:pt>
                <c:pt idx="1813">
                  <c:v>-27.107276666666682</c:v>
                </c:pt>
                <c:pt idx="1814">
                  <c:v>23.129643333333298</c:v>
                </c:pt>
                <c:pt idx="1815">
                  <c:v>-45.779366666666633</c:v>
                </c:pt>
                <c:pt idx="1816">
                  <c:v>6.2504933333333348</c:v>
                </c:pt>
                <c:pt idx="1817">
                  <c:v>-58.061925000000002</c:v>
                </c:pt>
                <c:pt idx="1818">
                  <c:v>99.019449999999992</c:v>
                </c:pt>
                <c:pt idx="1819">
                  <c:v>-60.761916666666629</c:v>
                </c:pt>
                <c:pt idx="1820">
                  <c:v>97.399108333333288</c:v>
                </c:pt>
                <c:pt idx="1821">
                  <c:v>-58.658216666666632</c:v>
                </c:pt>
                <c:pt idx="1822">
                  <c:v>14.343300749999999</c:v>
                </c:pt>
                <c:pt idx="1823">
                  <c:v>36.219333333333331</c:v>
                </c:pt>
                <c:pt idx="1824">
                  <c:v>-16.394208333333317</c:v>
                </c:pt>
                <c:pt idx="1825">
                  <c:v>-53.330574999999989</c:v>
                </c:pt>
                <c:pt idx="1826">
                  <c:v>14.206991666666662</c:v>
                </c:pt>
                <c:pt idx="1827">
                  <c:v>-64.794845000000024</c:v>
                </c:pt>
                <c:pt idx="1828">
                  <c:v>57.999045000000002</c:v>
                </c:pt>
                <c:pt idx="1829">
                  <c:v>-29.011799583333318</c:v>
                </c:pt>
                <c:pt idx="1830">
                  <c:v>112.30134166666663</c:v>
                </c:pt>
                <c:pt idx="1831">
                  <c:v>-84.639825000000002</c:v>
                </c:pt>
                <c:pt idx="1832">
                  <c:v>4.1323083333333424</c:v>
                </c:pt>
                <c:pt idx="1833">
                  <c:v>11.125283333333329</c:v>
                </c:pt>
                <c:pt idx="1834">
                  <c:v>25.382833333333298</c:v>
                </c:pt>
                <c:pt idx="1835">
                  <c:v>-54.862208333333314</c:v>
                </c:pt>
                <c:pt idx="1836">
                  <c:v>16.488783333333281</c:v>
                </c:pt>
                <c:pt idx="1837">
                  <c:v>-36.496393333333337</c:v>
                </c:pt>
                <c:pt idx="1838">
                  <c:v>42.555376666666618</c:v>
                </c:pt>
                <c:pt idx="1839">
                  <c:v>-40.102792500000028</c:v>
                </c:pt>
                <c:pt idx="1840">
                  <c:v>58.104666666666596</c:v>
                </c:pt>
                <c:pt idx="1841">
                  <c:v>-31.231228333333313</c:v>
                </c:pt>
                <c:pt idx="1842">
                  <c:v>35.898295833333329</c:v>
                </c:pt>
                <c:pt idx="1843">
                  <c:v>-57.728880833333335</c:v>
                </c:pt>
                <c:pt idx="1844">
                  <c:v>63.912633333333325</c:v>
                </c:pt>
                <c:pt idx="1845">
                  <c:v>7.7625083333333338</c:v>
                </c:pt>
                <c:pt idx="1846">
                  <c:v>4.345024749999995</c:v>
                </c:pt>
                <c:pt idx="1847">
                  <c:v>-39.422366666666633</c:v>
                </c:pt>
                <c:pt idx="1848">
                  <c:v>4.0186683333333333</c:v>
                </c:pt>
                <c:pt idx="1849">
                  <c:v>-24.769191666666657</c:v>
                </c:pt>
                <c:pt idx="1850">
                  <c:v>5.6668083333333312</c:v>
                </c:pt>
                <c:pt idx="1851">
                  <c:v>-12.613771666666668</c:v>
                </c:pt>
                <c:pt idx="1852">
                  <c:v>1.5563283333333355</c:v>
                </c:pt>
                <c:pt idx="1853">
                  <c:v>-61.784831666666591</c:v>
                </c:pt>
                <c:pt idx="1854">
                  <c:v>113.15770833333326</c:v>
                </c:pt>
                <c:pt idx="1855">
                  <c:v>-49.472700000000003</c:v>
                </c:pt>
                <c:pt idx="1856">
                  <c:v>78.687541666666618</c:v>
                </c:pt>
                <c:pt idx="1857">
                  <c:v>-27.86184833333332</c:v>
                </c:pt>
                <c:pt idx="1858">
                  <c:v>-11.51291916666667</c:v>
                </c:pt>
                <c:pt idx="1859">
                  <c:v>43.592765000000036</c:v>
                </c:pt>
                <c:pt idx="1860">
                  <c:v>-109.54960000000005</c:v>
                </c:pt>
                <c:pt idx="1861">
                  <c:v>64.912941666666669</c:v>
                </c:pt>
                <c:pt idx="1862">
                  <c:v>-19.401666666666667</c:v>
                </c:pt>
                <c:pt idx="1863">
                  <c:v>-39.576372500000012</c:v>
                </c:pt>
                <c:pt idx="1864">
                  <c:v>17.510151333333329</c:v>
                </c:pt>
                <c:pt idx="1865">
                  <c:v>43.151564166666567</c:v>
                </c:pt>
                <c:pt idx="1866">
                  <c:v>-59.146558333333331</c:v>
                </c:pt>
                <c:pt idx="1867">
                  <c:v>37.791901666666625</c:v>
                </c:pt>
                <c:pt idx="1868">
                  <c:v>-57.812119166666633</c:v>
                </c:pt>
                <c:pt idx="1869">
                  <c:v>56.790174166666645</c:v>
                </c:pt>
                <c:pt idx="1870">
                  <c:v>30.282065000000006</c:v>
                </c:pt>
                <c:pt idx="1871">
                  <c:v>-19.806908333333329</c:v>
                </c:pt>
                <c:pt idx="1872">
                  <c:v>-29.708624999999977</c:v>
                </c:pt>
                <c:pt idx="1873">
                  <c:v>17.438259166666686</c:v>
                </c:pt>
                <c:pt idx="1874">
                  <c:v>36.283883333333307</c:v>
                </c:pt>
                <c:pt idx="1875">
                  <c:v>-96.93294166666665</c:v>
                </c:pt>
                <c:pt idx="1876">
                  <c:v>78.245716666666652</c:v>
                </c:pt>
                <c:pt idx="1877">
                  <c:v>-11.071277500000003</c:v>
                </c:pt>
                <c:pt idx="1878">
                  <c:v>-3.4832566666666693</c:v>
                </c:pt>
                <c:pt idx="1879">
                  <c:v>3.6619333333333395</c:v>
                </c:pt>
                <c:pt idx="1880">
                  <c:v>7.4853975000000013</c:v>
                </c:pt>
                <c:pt idx="1881">
                  <c:v>40.35508333333329</c:v>
                </c:pt>
                <c:pt idx="1882">
                  <c:v>-103.96641666666669</c:v>
                </c:pt>
                <c:pt idx="1883">
                  <c:v>82.053702499999957</c:v>
                </c:pt>
                <c:pt idx="1884">
                  <c:v>-29.532600833333291</c:v>
                </c:pt>
                <c:pt idx="1885">
                  <c:v>-5.2819833333333328</c:v>
                </c:pt>
                <c:pt idx="1886">
                  <c:v>24.893483333333311</c:v>
                </c:pt>
                <c:pt idx="1887">
                  <c:v>-70.75900833333327</c:v>
                </c:pt>
                <c:pt idx="1888">
                  <c:v>114.77989166666663</c:v>
                </c:pt>
                <c:pt idx="1889">
                  <c:v>3.3998749999999962</c:v>
                </c:pt>
                <c:pt idx="1890">
                  <c:v>-93.205674999999999</c:v>
                </c:pt>
                <c:pt idx="1891">
                  <c:v>-5.832741666666668</c:v>
                </c:pt>
                <c:pt idx="1892">
                  <c:v>-21.983933333333294</c:v>
                </c:pt>
                <c:pt idx="1893">
                  <c:v>70.012800000000013</c:v>
                </c:pt>
                <c:pt idx="1894">
                  <c:v>-36.852151666666607</c:v>
                </c:pt>
                <c:pt idx="1895">
                  <c:v>-16.27106666666668</c:v>
                </c:pt>
                <c:pt idx="1896">
                  <c:v>45.021783333333325</c:v>
                </c:pt>
                <c:pt idx="1897">
                  <c:v>5.2959916666666675</c:v>
                </c:pt>
                <c:pt idx="1898">
                  <c:v>7.2979333333333303</c:v>
                </c:pt>
                <c:pt idx="1899">
                  <c:v>16.82155000000002</c:v>
                </c:pt>
                <c:pt idx="1900">
                  <c:v>-0.36486916666666946</c:v>
                </c:pt>
                <c:pt idx="1901">
                  <c:v>-54.996175000000022</c:v>
                </c:pt>
                <c:pt idx="1902">
                  <c:v>-49.713800000000006</c:v>
                </c:pt>
                <c:pt idx="1903">
                  <c:v>72.942115000000058</c:v>
                </c:pt>
                <c:pt idx="1904">
                  <c:v>4.0916583333333376</c:v>
                </c:pt>
                <c:pt idx="1905">
                  <c:v>-23.113695000000021</c:v>
                </c:pt>
                <c:pt idx="1906">
                  <c:v>-4.2637166666666646</c:v>
                </c:pt>
                <c:pt idx="1907">
                  <c:v>19.223758333333311</c:v>
                </c:pt>
                <c:pt idx="1908">
                  <c:v>-60.078325000000028</c:v>
                </c:pt>
                <c:pt idx="1909">
                  <c:v>109.33102500000005</c:v>
                </c:pt>
                <c:pt idx="1910">
                  <c:v>-115.20482500000004</c:v>
                </c:pt>
                <c:pt idx="1911">
                  <c:v>75.65616666666665</c:v>
                </c:pt>
                <c:pt idx="1912">
                  <c:v>-22.083833333333299</c:v>
                </c:pt>
                <c:pt idx="1913">
                  <c:v>1.9713833333333317</c:v>
                </c:pt>
                <c:pt idx="1914">
                  <c:v>-33.219859166666609</c:v>
                </c:pt>
                <c:pt idx="1915">
                  <c:v>94.769083333333342</c:v>
                </c:pt>
                <c:pt idx="1916">
                  <c:v>-71.512433333333263</c:v>
                </c:pt>
                <c:pt idx="1917">
                  <c:v>4.045883333333343</c:v>
                </c:pt>
                <c:pt idx="1918">
                  <c:v>-35.906545833333347</c:v>
                </c:pt>
                <c:pt idx="1919">
                  <c:v>96.538541666666617</c:v>
                </c:pt>
                <c:pt idx="1920">
                  <c:v>-79.602666666666678</c:v>
                </c:pt>
                <c:pt idx="1921">
                  <c:v>-10.28451666666667</c:v>
                </c:pt>
                <c:pt idx="1922">
                  <c:v>126.99988083333331</c:v>
                </c:pt>
                <c:pt idx="1923">
                  <c:v>-82.789975000000013</c:v>
                </c:pt>
                <c:pt idx="1924">
                  <c:v>57.244191666666609</c:v>
                </c:pt>
                <c:pt idx="1925">
                  <c:v>-73.629141666666627</c:v>
                </c:pt>
                <c:pt idx="1926">
                  <c:v>-14.513182250000012</c:v>
                </c:pt>
                <c:pt idx="1927">
                  <c:v>-23.305544999999981</c:v>
                </c:pt>
                <c:pt idx="1928">
                  <c:v>67.069458333333273</c:v>
                </c:pt>
                <c:pt idx="1929">
                  <c:v>-18.813375000000018</c:v>
                </c:pt>
                <c:pt idx="1930">
                  <c:v>2.6845083333333384</c:v>
                </c:pt>
                <c:pt idx="1931">
                  <c:v>33.796433333333333</c:v>
                </c:pt>
                <c:pt idx="1932">
                  <c:v>-5.7725666666666671</c:v>
                </c:pt>
                <c:pt idx="1933">
                  <c:v>-28.163358333333317</c:v>
                </c:pt>
                <c:pt idx="1934">
                  <c:v>-5.5008999999999988</c:v>
                </c:pt>
                <c:pt idx="1935">
                  <c:v>14.68798333333334</c:v>
                </c:pt>
                <c:pt idx="1936">
                  <c:v>-23.632093333333312</c:v>
                </c:pt>
                <c:pt idx="1937">
                  <c:v>-13.585166666666671</c:v>
                </c:pt>
                <c:pt idx="1938">
                  <c:v>41.080344999999973</c:v>
                </c:pt>
                <c:pt idx="1939">
                  <c:v>-51.071816666666592</c:v>
                </c:pt>
                <c:pt idx="1940">
                  <c:v>43.177975000000011</c:v>
                </c:pt>
                <c:pt idx="1941">
                  <c:v>10.403400000000005</c:v>
                </c:pt>
                <c:pt idx="1942">
                  <c:v>-26.458166666666671</c:v>
                </c:pt>
                <c:pt idx="1943">
                  <c:v>55.441550833333324</c:v>
                </c:pt>
                <c:pt idx="1944">
                  <c:v>-41.915174166666617</c:v>
                </c:pt>
                <c:pt idx="1945">
                  <c:v>-6.8827041666666675</c:v>
                </c:pt>
                <c:pt idx="1946">
                  <c:v>22.379758333333321</c:v>
                </c:pt>
                <c:pt idx="1947">
                  <c:v>8.2476858333333336</c:v>
                </c:pt>
                <c:pt idx="1948">
                  <c:v>-13.062800000000006</c:v>
                </c:pt>
                <c:pt idx="1949">
                  <c:v>18.548366666666666</c:v>
                </c:pt>
                <c:pt idx="1950">
                  <c:v>11.384141666666666</c:v>
                </c:pt>
                <c:pt idx="1951">
                  <c:v>-36.831588333333301</c:v>
                </c:pt>
                <c:pt idx="1952">
                  <c:v>-2.5122691666666657</c:v>
                </c:pt>
                <c:pt idx="1953">
                  <c:v>2.0024000000000033</c:v>
                </c:pt>
                <c:pt idx="1954">
                  <c:v>20.022848333333304</c:v>
                </c:pt>
                <c:pt idx="1955">
                  <c:v>12.86023833333334</c:v>
                </c:pt>
                <c:pt idx="1956">
                  <c:v>-69.780074999999982</c:v>
                </c:pt>
                <c:pt idx="1957">
                  <c:v>5.5222583333333324</c:v>
                </c:pt>
                <c:pt idx="1958">
                  <c:v>93.080625000000026</c:v>
                </c:pt>
                <c:pt idx="1959">
                  <c:v>-82.177212000000011</c:v>
                </c:pt>
                <c:pt idx="1960">
                  <c:v>-8.2543000000000006</c:v>
                </c:pt>
                <c:pt idx="1961">
                  <c:v>8.2880999999999982</c:v>
                </c:pt>
                <c:pt idx="1962">
                  <c:v>7.0466408333333366</c:v>
                </c:pt>
                <c:pt idx="1963">
                  <c:v>-24.908630833333291</c:v>
                </c:pt>
                <c:pt idx="1964">
                  <c:v>15.753158333333332</c:v>
                </c:pt>
                <c:pt idx="1965">
                  <c:v>6.5903166666666699</c:v>
                </c:pt>
                <c:pt idx="1966">
                  <c:v>49.215208333333351</c:v>
                </c:pt>
                <c:pt idx="1967">
                  <c:v>1.9382749999999984</c:v>
                </c:pt>
                <c:pt idx="1968">
                  <c:v>-20.694966666666694</c:v>
                </c:pt>
                <c:pt idx="1969">
                  <c:v>-39.190948333333353</c:v>
                </c:pt>
                <c:pt idx="1970">
                  <c:v>44.97082916666659</c:v>
                </c:pt>
                <c:pt idx="1971">
                  <c:v>5.9040166666666645</c:v>
                </c:pt>
                <c:pt idx="1972">
                  <c:v>-48.994842500000004</c:v>
                </c:pt>
                <c:pt idx="1973">
                  <c:v>64.788247499999983</c:v>
                </c:pt>
                <c:pt idx="1974">
                  <c:v>-44.164964166666614</c:v>
                </c:pt>
                <c:pt idx="1975">
                  <c:v>-16.289822499999989</c:v>
                </c:pt>
                <c:pt idx="1976">
                  <c:v>65.490567500000026</c:v>
                </c:pt>
                <c:pt idx="1977">
                  <c:v>-47.493558333333361</c:v>
                </c:pt>
                <c:pt idx="1978">
                  <c:v>-15.500233333333332</c:v>
                </c:pt>
                <c:pt idx="1979">
                  <c:v>19.730258333333317</c:v>
                </c:pt>
                <c:pt idx="1980">
                  <c:v>-34.615667499999994</c:v>
                </c:pt>
                <c:pt idx="1981">
                  <c:v>29.929981666666681</c:v>
                </c:pt>
                <c:pt idx="1982">
                  <c:v>-15.473933333333351</c:v>
                </c:pt>
                <c:pt idx="1983">
                  <c:v>19.548622499999976</c:v>
                </c:pt>
                <c:pt idx="1984">
                  <c:v>-26.524517666666668</c:v>
                </c:pt>
                <c:pt idx="1985">
                  <c:v>-4.7948241666666656</c:v>
                </c:pt>
                <c:pt idx="1986">
                  <c:v>8.7904147500000054</c:v>
                </c:pt>
                <c:pt idx="1987">
                  <c:v>20.044010000000004</c:v>
                </c:pt>
                <c:pt idx="1988">
                  <c:v>23.645258333333313</c:v>
                </c:pt>
                <c:pt idx="1989">
                  <c:v>38.976885833333313</c:v>
                </c:pt>
                <c:pt idx="1990">
                  <c:v>-90.325129999999987</c:v>
                </c:pt>
                <c:pt idx="1991">
                  <c:v>14.76330833333334</c:v>
                </c:pt>
                <c:pt idx="1992">
                  <c:v>44.14353333333333</c:v>
                </c:pt>
                <c:pt idx="1993">
                  <c:v>-49.776476666666618</c:v>
                </c:pt>
                <c:pt idx="1994">
                  <c:v>29.787641666666662</c:v>
                </c:pt>
                <c:pt idx="1995">
                  <c:v>-86.547316666666674</c:v>
                </c:pt>
                <c:pt idx="1996">
                  <c:v>108.98122075000008</c:v>
                </c:pt>
                <c:pt idx="1997">
                  <c:v>-10.44105833333334</c:v>
                </c:pt>
                <c:pt idx="1998">
                  <c:v>9.1263749999999995</c:v>
                </c:pt>
                <c:pt idx="1999">
                  <c:v>-82.645741666666567</c:v>
                </c:pt>
                <c:pt idx="2000">
                  <c:v>23.515308333333316</c:v>
                </c:pt>
                <c:pt idx="2001">
                  <c:v>82.384242499999985</c:v>
                </c:pt>
                <c:pt idx="2002">
                  <c:v>-75.816999999999993</c:v>
                </c:pt>
                <c:pt idx="2003">
                  <c:v>55.9568333333333</c:v>
                </c:pt>
                <c:pt idx="2004">
                  <c:v>-6.9725166666666665</c:v>
                </c:pt>
                <c:pt idx="2005">
                  <c:v>-2.0881350000000012</c:v>
                </c:pt>
                <c:pt idx="2006">
                  <c:v>-74.855166666666648</c:v>
                </c:pt>
                <c:pt idx="2007">
                  <c:v>53.474916666666608</c:v>
                </c:pt>
                <c:pt idx="2008">
                  <c:v>-2.7560983333333344</c:v>
                </c:pt>
                <c:pt idx="2009">
                  <c:v>-21.415866666666684</c:v>
                </c:pt>
                <c:pt idx="2010">
                  <c:v>109.33579833333322</c:v>
                </c:pt>
                <c:pt idx="2011">
                  <c:v>-69.755716666666615</c:v>
                </c:pt>
                <c:pt idx="2012">
                  <c:v>-32.727250000000012</c:v>
                </c:pt>
                <c:pt idx="2013">
                  <c:v>-38.665536666666654</c:v>
                </c:pt>
                <c:pt idx="2014">
                  <c:v>-16.466335833333282</c:v>
                </c:pt>
                <c:pt idx="2015">
                  <c:v>77.389066666666679</c:v>
                </c:pt>
                <c:pt idx="2016">
                  <c:v>-46.64552583333333</c:v>
                </c:pt>
                <c:pt idx="2017">
                  <c:v>11.367740000000005</c:v>
                </c:pt>
                <c:pt idx="2018">
                  <c:v>-7.0346900000000021</c:v>
                </c:pt>
                <c:pt idx="2019">
                  <c:v>50.273316666666645</c:v>
                </c:pt>
                <c:pt idx="2020">
                  <c:v>-3.1082333333333358</c:v>
                </c:pt>
                <c:pt idx="2021">
                  <c:v>-6.751649999999997</c:v>
                </c:pt>
                <c:pt idx="2022">
                  <c:v>-37.951291666666584</c:v>
                </c:pt>
                <c:pt idx="2023">
                  <c:v>5.4327166666666669</c:v>
                </c:pt>
                <c:pt idx="2024">
                  <c:v>38.090463333333325</c:v>
                </c:pt>
                <c:pt idx="2025">
                  <c:v>-38.718291666666609</c:v>
                </c:pt>
                <c:pt idx="2026">
                  <c:v>76.235599999999991</c:v>
                </c:pt>
                <c:pt idx="2027">
                  <c:v>-45.444316666666609</c:v>
                </c:pt>
                <c:pt idx="2028">
                  <c:v>-5.646895249999992</c:v>
                </c:pt>
                <c:pt idx="2029">
                  <c:v>-45.284454166666613</c:v>
                </c:pt>
                <c:pt idx="2030">
                  <c:v>50.254368333333325</c:v>
                </c:pt>
                <c:pt idx="2031">
                  <c:v>10.21361666666667</c:v>
                </c:pt>
                <c:pt idx="2032">
                  <c:v>4.5672500000000005</c:v>
                </c:pt>
                <c:pt idx="2033">
                  <c:v>67.438724999999991</c:v>
                </c:pt>
                <c:pt idx="2034">
                  <c:v>-59.361016916666635</c:v>
                </c:pt>
                <c:pt idx="2035">
                  <c:v>-17.286308333333302</c:v>
                </c:pt>
                <c:pt idx="2036">
                  <c:v>26.699625000000008</c:v>
                </c:pt>
                <c:pt idx="2037">
                  <c:v>-71.771100000000004</c:v>
                </c:pt>
                <c:pt idx="2038">
                  <c:v>22.810440833333303</c:v>
                </c:pt>
                <c:pt idx="2039">
                  <c:v>-17.672366666666683</c:v>
                </c:pt>
                <c:pt idx="2040">
                  <c:v>-46.162658333333333</c:v>
                </c:pt>
                <c:pt idx="2041">
                  <c:v>26.030974999999998</c:v>
                </c:pt>
                <c:pt idx="2042">
                  <c:v>33.9787416666666</c:v>
                </c:pt>
                <c:pt idx="2043">
                  <c:v>-7.0926833333333299</c:v>
                </c:pt>
                <c:pt idx="2044">
                  <c:v>32.151966666666596</c:v>
                </c:pt>
                <c:pt idx="2045">
                  <c:v>-18.289375000000003</c:v>
                </c:pt>
                <c:pt idx="2046">
                  <c:v>53.210887499999963</c:v>
                </c:pt>
                <c:pt idx="2047">
                  <c:v>-50.343866666666571</c:v>
                </c:pt>
                <c:pt idx="2048">
                  <c:v>59.254033333333325</c:v>
                </c:pt>
                <c:pt idx="2049">
                  <c:v>-113.81470750000001</c:v>
                </c:pt>
                <c:pt idx="2050">
                  <c:v>36.506649999999993</c:v>
                </c:pt>
                <c:pt idx="2051">
                  <c:v>36.594600000000007</c:v>
                </c:pt>
                <c:pt idx="2052">
                  <c:v>22.067649999999976</c:v>
                </c:pt>
                <c:pt idx="2053">
                  <c:v>-11.7858175</c:v>
                </c:pt>
                <c:pt idx="2054">
                  <c:v>-41.757550000000002</c:v>
                </c:pt>
                <c:pt idx="2055">
                  <c:v>71.632100000000008</c:v>
                </c:pt>
                <c:pt idx="2056">
                  <c:v>17.945355833333306</c:v>
                </c:pt>
                <c:pt idx="2057">
                  <c:v>-69.784558333333351</c:v>
                </c:pt>
                <c:pt idx="2058">
                  <c:v>0.95906416666666827</c:v>
                </c:pt>
                <c:pt idx="2059">
                  <c:v>25.066495666666668</c:v>
                </c:pt>
                <c:pt idx="2060">
                  <c:v>45.158108333333331</c:v>
                </c:pt>
                <c:pt idx="2061">
                  <c:v>-124.46489166666667</c:v>
                </c:pt>
                <c:pt idx="2062">
                  <c:v>17.583483333333309</c:v>
                </c:pt>
                <c:pt idx="2063">
                  <c:v>-30.35257500000003</c:v>
                </c:pt>
                <c:pt idx="2064">
                  <c:v>36.650266666666596</c:v>
                </c:pt>
                <c:pt idx="2065">
                  <c:v>45.774620000000006</c:v>
                </c:pt>
                <c:pt idx="2066">
                  <c:v>-34.760305833333362</c:v>
                </c:pt>
                <c:pt idx="2067">
                  <c:v>29.624149999999986</c:v>
                </c:pt>
                <c:pt idx="2068">
                  <c:v>-36.772758333333357</c:v>
                </c:pt>
                <c:pt idx="2069">
                  <c:v>9.3255583333333405</c:v>
                </c:pt>
                <c:pt idx="2070">
                  <c:v>-38.418333333333337</c:v>
                </c:pt>
                <c:pt idx="2071">
                  <c:v>80.234044166666649</c:v>
                </c:pt>
                <c:pt idx="2072">
                  <c:v>18.14084166666667</c:v>
                </c:pt>
                <c:pt idx="2073">
                  <c:v>-44.221883333333345</c:v>
                </c:pt>
                <c:pt idx="2074">
                  <c:v>-63.593050000000012</c:v>
                </c:pt>
                <c:pt idx="2075">
                  <c:v>75.574349999999981</c:v>
                </c:pt>
                <c:pt idx="2076">
                  <c:v>42.175666666666615</c:v>
                </c:pt>
                <c:pt idx="2077">
                  <c:v>4.7835416666666664</c:v>
                </c:pt>
                <c:pt idx="2078">
                  <c:v>-61.963075000000003</c:v>
                </c:pt>
                <c:pt idx="2079">
                  <c:v>23.822908333333316</c:v>
                </c:pt>
                <c:pt idx="2080">
                  <c:v>-16.000325</c:v>
                </c:pt>
                <c:pt idx="2081">
                  <c:v>23.567000000000004</c:v>
                </c:pt>
                <c:pt idx="2082">
                  <c:v>-50.512203333333325</c:v>
                </c:pt>
                <c:pt idx="2083">
                  <c:v>28.268691666666644</c:v>
                </c:pt>
                <c:pt idx="2084">
                  <c:v>-57.521753333333322</c:v>
                </c:pt>
                <c:pt idx="2085">
                  <c:v>93.93696400000006</c:v>
                </c:pt>
                <c:pt idx="2086">
                  <c:v>-21.995841666666674</c:v>
                </c:pt>
                <c:pt idx="2087">
                  <c:v>-21.023800000000005</c:v>
                </c:pt>
                <c:pt idx="2088">
                  <c:v>-10.307025000000005</c:v>
                </c:pt>
                <c:pt idx="2089">
                  <c:v>15.470641666666673</c:v>
                </c:pt>
                <c:pt idx="2090">
                  <c:v>-35.424058333333342</c:v>
                </c:pt>
                <c:pt idx="2091">
                  <c:v>11.174224999999998</c:v>
                </c:pt>
                <c:pt idx="2092">
                  <c:v>56.987350000000006</c:v>
                </c:pt>
                <c:pt idx="2093">
                  <c:v>-100.52695833333327</c:v>
                </c:pt>
                <c:pt idx="2094">
                  <c:v>85.685761083333318</c:v>
                </c:pt>
                <c:pt idx="2095">
                  <c:v>30.902434166666666</c:v>
                </c:pt>
                <c:pt idx="2096">
                  <c:v>-6.9564775000000019</c:v>
                </c:pt>
                <c:pt idx="2097">
                  <c:v>-131.56214500000004</c:v>
                </c:pt>
                <c:pt idx="2098">
                  <c:v>67.607399999999998</c:v>
                </c:pt>
                <c:pt idx="2099">
                  <c:v>5.9441250000000059</c:v>
                </c:pt>
                <c:pt idx="2100">
                  <c:v>29.191849999999999</c:v>
                </c:pt>
                <c:pt idx="2101">
                  <c:v>9.0421666666666702</c:v>
                </c:pt>
                <c:pt idx="2102">
                  <c:v>24.004466666666687</c:v>
                </c:pt>
                <c:pt idx="2103">
                  <c:v>-6.6880683333333337</c:v>
                </c:pt>
                <c:pt idx="2104">
                  <c:v>19.929058333333316</c:v>
                </c:pt>
                <c:pt idx="2105">
                  <c:v>-22.790674999999986</c:v>
                </c:pt>
                <c:pt idx="2106">
                  <c:v>-143.31064166666658</c:v>
                </c:pt>
                <c:pt idx="2107">
                  <c:v>113.19712249999999</c:v>
                </c:pt>
                <c:pt idx="2108">
                  <c:v>20.050291666666677</c:v>
                </c:pt>
                <c:pt idx="2109">
                  <c:v>-36.226721666666634</c:v>
                </c:pt>
                <c:pt idx="2110">
                  <c:v>-1.8682958333333344</c:v>
                </c:pt>
                <c:pt idx="2111">
                  <c:v>12.436188333333334</c:v>
                </c:pt>
                <c:pt idx="2112">
                  <c:v>-31.004607500000002</c:v>
                </c:pt>
                <c:pt idx="2113">
                  <c:v>46.74832500000003</c:v>
                </c:pt>
                <c:pt idx="2114">
                  <c:v>-101.89530000000001</c:v>
                </c:pt>
                <c:pt idx="2115">
                  <c:v>78.86054666666665</c:v>
                </c:pt>
                <c:pt idx="2116">
                  <c:v>33.10320333333334</c:v>
                </c:pt>
                <c:pt idx="2117">
                  <c:v>-21.267066666666665</c:v>
                </c:pt>
                <c:pt idx="2118">
                  <c:v>-29.35063333333331</c:v>
                </c:pt>
                <c:pt idx="2119">
                  <c:v>-3.182820833333333</c:v>
                </c:pt>
                <c:pt idx="2120">
                  <c:v>-25.470969166666677</c:v>
                </c:pt>
                <c:pt idx="2121">
                  <c:v>55.129458333333353</c:v>
                </c:pt>
                <c:pt idx="2122">
                  <c:v>43.624584166666608</c:v>
                </c:pt>
                <c:pt idx="2123">
                  <c:v>1.1091166666666636</c:v>
                </c:pt>
                <c:pt idx="2124">
                  <c:v>-35.860859999999995</c:v>
                </c:pt>
                <c:pt idx="2125">
                  <c:v>47.496433333333336</c:v>
                </c:pt>
                <c:pt idx="2126">
                  <c:v>-47.812400000000004</c:v>
                </c:pt>
                <c:pt idx="2127">
                  <c:v>18.818483333333315</c:v>
                </c:pt>
                <c:pt idx="2128">
                  <c:v>-67.296491666666654</c:v>
                </c:pt>
                <c:pt idx="2129">
                  <c:v>51.744780000000006</c:v>
                </c:pt>
                <c:pt idx="2130">
                  <c:v>39.548500000000011</c:v>
                </c:pt>
                <c:pt idx="2131">
                  <c:v>-29.239851666666699</c:v>
                </c:pt>
                <c:pt idx="2132">
                  <c:v>-67.73934749999998</c:v>
                </c:pt>
                <c:pt idx="2133">
                  <c:v>12.264303333333331</c:v>
                </c:pt>
                <c:pt idx="2134">
                  <c:v>18.360424999999989</c:v>
                </c:pt>
                <c:pt idx="2135">
                  <c:v>-3.8055333333333388</c:v>
                </c:pt>
                <c:pt idx="2136">
                  <c:v>22.119235833333313</c:v>
                </c:pt>
                <c:pt idx="2137">
                  <c:v>18.665283333333299</c:v>
                </c:pt>
                <c:pt idx="2138">
                  <c:v>-2.2339833333333372</c:v>
                </c:pt>
                <c:pt idx="2139">
                  <c:v>-65.901558333333341</c:v>
                </c:pt>
                <c:pt idx="2140">
                  <c:v>27.535911666666678</c:v>
                </c:pt>
                <c:pt idx="2141">
                  <c:v>-4.0475333333333312</c:v>
                </c:pt>
                <c:pt idx="2142">
                  <c:v>-10.501616666666672</c:v>
                </c:pt>
                <c:pt idx="2143">
                  <c:v>66.216918333333311</c:v>
                </c:pt>
                <c:pt idx="2144">
                  <c:v>-18.915524999999977</c:v>
                </c:pt>
                <c:pt idx="2145">
                  <c:v>-28.598455833333304</c:v>
                </c:pt>
                <c:pt idx="2146">
                  <c:v>91.838762499999959</c:v>
                </c:pt>
                <c:pt idx="2147">
                  <c:v>-85.092016666666652</c:v>
                </c:pt>
                <c:pt idx="2148">
                  <c:v>28.284376666666663</c:v>
                </c:pt>
                <c:pt idx="2149">
                  <c:v>-10.855939000000015</c:v>
                </c:pt>
                <c:pt idx="2150">
                  <c:v>-29.489739999999962</c:v>
                </c:pt>
                <c:pt idx="2151">
                  <c:v>-6.0399166666666657</c:v>
                </c:pt>
                <c:pt idx="2152">
                  <c:v>-36.255733333333318</c:v>
                </c:pt>
                <c:pt idx="2153">
                  <c:v>90.219574166666618</c:v>
                </c:pt>
                <c:pt idx="2154">
                  <c:v>-63.568708333333333</c:v>
                </c:pt>
                <c:pt idx="2155">
                  <c:v>41.427608333333325</c:v>
                </c:pt>
                <c:pt idx="2156">
                  <c:v>-54.268482500000012</c:v>
                </c:pt>
                <c:pt idx="2157">
                  <c:v>36.109350000000013</c:v>
                </c:pt>
                <c:pt idx="2158">
                  <c:v>-52.237450000000003</c:v>
                </c:pt>
                <c:pt idx="2159">
                  <c:v>37.177975000000011</c:v>
                </c:pt>
                <c:pt idx="2160">
                  <c:v>61.080432499999993</c:v>
                </c:pt>
                <c:pt idx="2161">
                  <c:v>-5.8895416666666653</c:v>
                </c:pt>
                <c:pt idx="2162">
                  <c:v>-30.201268333333314</c:v>
                </c:pt>
                <c:pt idx="2163">
                  <c:v>-19.567973333333313</c:v>
                </c:pt>
                <c:pt idx="2164">
                  <c:v>-1.1528166666666755</c:v>
                </c:pt>
                <c:pt idx="2165">
                  <c:v>71.483966666666703</c:v>
                </c:pt>
                <c:pt idx="2166">
                  <c:v>-47.001975000000016</c:v>
                </c:pt>
                <c:pt idx="2167">
                  <c:v>-19.89571916666667</c:v>
                </c:pt>
                <c:pt idx="2168">
                  <c:v>51.773883333333295</c:v>
                </c:pt>
                <c:pt idx="2169">
                  <c:v>8.2275041666666624</c:v>
                </c:pt>
                <c:pt idx="2170">
                  <c:v>-125.21990833333335</c:v>
                </c:pt>
                <c:pt idx="2171">
                  <c:v>46.004164166666591</c:v>
                </c:pt>
                <c:pt idx="2172">
                  <c:v>69.214362499999993</c:v>
                </c:pt>
                <c:pt idx="2173">
                  <c:v>-52.683750000000003</c:v>
                </c:pt>
                <c:pt idx="2174">
                  <c:v>-16.588724999999979</c:v>
                </c:pt>
                <c:pt idx="2175">
                  <c:v>24.948789166666657</c:v>
                </c:pt>
                <c:pt idx="2176">
                  <c:v>25.652852666666675</c:v>
                </c:pt>
                <c:pt idx="2177">
                  <c:v>-61.113750833333334</c:v>
                </c:pt>
                <c:pt idx="2178">
                  <c:v>-3.9506491666666577</c:v>
                </c:pt>
                <c:pt idx="2179">
                  <c:v>67.802008333333234</c:v>
                </c:pt>
                <c:pt idx="2180">
                  <c:v>-30.977024999999983</c:v>
                </c:pt>
                <c:pt idx="2181">
                  <c:v>18.907473333333311</c:v>
                </c:pt>
                <c:pt idx="2182">
                  <c:v>8.224016666666655</c:v>
                </c:pt>
                <c:pt idx="2183">
                  <c:v>-18.150191666666693</c:v>
                </c:pt>
                <c:pt idx="2184">
                  <c:v>-6.3099983333333336</c:v>
                </c:pt>
                <c:pt idx="2185">
                  <c:v>-5.5819083333333364</c:v>
                </c:pt>
                <c:pt idx="2186">
                  <c:v>39.356848333333275</c:v>
                </c:pt>
                <c:pt idx="2187">
                  <c:v>-19.537333333333308</c:v>
                </c:pt>
                <c:pt idx="2188">
                  <c:v>-29.325516666666669</c:v>
                </c:pt>
                <c:pt idx="2189">
                  <c:v>57.294352500000038</c:v>
                </c:pt>
                <c:pt idx="2190">
                  <c:v>-63.675316666666646</c:v>
                </c:pt>
                <c:pt idx="2191">
                  <c:v>72.054203333333334</c:v>
                </c:pt>
                <c:pt idx="2192">
                  <c:v>-71.112100000000012</c:v>
                </c:pt>
                <c:pt idx="2193">
                  <c:v>34.357726666666586</c:v>
                </c:pt>
                <c:pt idx="2194">
                  <c:v>-53.457799999999999</c:v>
                </c:pt>
                <c:pt idx="2195">
                  <c:v>128.02777499999999</c:v>
                </c:pt>
                <c:pt idx="2196">
                  <c:v>-101.75488333333334</c:v>
                </c:pt>
                <c:pt idx="2197">
                  <c:v>46.880009390833294</c:v>
                </c:pt>
                <c:pt idx="2198">
                  <c:v>13.717458333333335</c:v>
                </c:pt>
                <c:pt idx="2199">
                  <c:v>-12.931866666666664</c:v>
                </c:pt>
                <c:pt idx="2200">
                  <c:v>-25.723283333333299</c:v>
                </c:pt>
                <c:pt idx="2201">
                  <c:v>16.417199999999987</c:v>
                </c:pt>
                <c:pt idx="2202">
                  <c:v>24.259683333333307</c:v>
                </c:pt>
                <c:pt idx="2203">
                  <c:v>-105.41569166666669</c:v>
                </c:pt>
                <c:pt idx="2204">
                  <c:v>104.15455000000001</c:v>
                </c:pt>
                <c:pt idx="2205">
                  <c:v>-32.009466666666611</c:v>
                </c:pt>
                <c:pt idx="2206">
                  <c:v>34.29359166666665</c:v>
                </c:pt>
                <c:pt idx="2207">
                  <c:v>-85.089849999999984</c:v>
                </c:pt>
                <c:pt idx="2208">
                  <c:v>42.067308333333337</c:v>
                </c:pt>
                <c:pt idx="2209">
                  <c:v>-3.3121274999999866</c:v>
                </c:pt>
                <c:pt idx="2210">
                  <c:v>6.9288766666666559</c:v>
                </c:pt>
                <c:pt idx="2211">
                  <c:v>67.785108333333255</c:v>
                </c:pt>
                <c:pt idx="2212">
                  <c:v>-69.000373333333286</c:v>
                </c:pt>
                <c:pt idx="2213">
                  <c:v>7.0606099999999996</c:v>
                </c:pt>
                <c:pt idx="2214">
                  <c:v>-44.314283333333265</c:v>
                </c:pt>
                <c:pt idx="2215">
                  <c:v>-16.025144999999977</c:v>
                </c:pt>
                <c:pt idx="2216">
                  <c:v>133.851575</c:v>
                </c:pt>
                <c:pt idx="2217">
                  <c:v>-112.98806666666667</c:v>
                </c:pt>
                <c:pt idx="2218">
                  <c:v>-20.927939166666665</c:v>
                </c:pt>
                <c:pt idx="2219">
                  <c:v>52.706830000000011</c:v>
                </c:pt>
                <c:pt idx="2220">
                  <c:v>61.636412500000013</c:v>
                </c:pt>
                <c:pt idx="2221">
                  <c:v>-95.701945833333312</c:v>
                </c:pt>
                <c:pt idx="2222">
                  <c:v>-2.2748916666666683</c:v>
                </c:pt>
                <c:pt idx="2223">
                  <c:v>7.0144708333333403</c:v>
                </c:pt>
                <c:pt idx="2224">
                  <c:v>20.417880000000014</c:v>
                </c:pt>
                <c:pt idx="2225">
                  <c:v>4.6764816666666675</c:v>
                </c:pt>
                <c:pt idx="2226">
                  <c:v>0.67635833333333828</c:v>
                </c:pt>
                <c:pt idx="2227">
                  <c:v>-25.676674999999999</c:v>
                </c:pt>
                <c:pt idx="2228">
                  <c:v>89.155223333333311</c:v>
                </c:pt>
                <c:pt idx="2229">
                  <c:v>-91.063899166666658</c:v>
                </c:pt>
                <c:pt idx="2230">
                  <c:v>61.169470833333328</c:v>
                </c:pt>
                <c:pt idx="2231">
                  <c:v>14.053888333333346</c:v>
                </c:pt>
                <c:pt idx="2232">
                  <c:v>-22.075500833333304</c:v>
                </c:pt>
                <c:pt idx="2233">
                  <c:v>18.762531999999979</c:v>
                </c:pt>
                <c:pt idx="2234">
                  <c:v>-61.115333708333338</c:v>
                </c:pt>
                <c:pt idx="2235">
                  <c:v>-58.957161666666586</c:v>
                </c:pt>
                <c:pt idx="2236">
                  <c:v>38.6920675</c:v>
                </c:pt>
                <c:pt idx="2237">
                  <c:v>30.524633333333306</c:v>
                </c:pt>
                <c:pt idx="2238">
                  <c:v>-35.229470833333338</c:v>
                </c:pt>
                <c:pt idx="2239">
                  <c:v>-3.9605666666666699</c:v>
                </c:pt>
                <c:pt idx="2240">
                  <c:v>60.304395</c:v>
                </c:pt>
                <c:pt idx="2241">
                  <c:v>-33.962941666666609</c:v>
                </c:pt>
                <c:pt idx="2242">
                  <c:v>5.1945900000000007</c:v>
                </c:pt>
                <c:pt idx="2243">
                  <c:v>-19.701500000000003</c:v>
                </c:pt>
                <c:pt idx="2244">
                  <c:v>-0.72274999999999734</c:v>
                </c:pt>
                <c:pt idx="2245">
                  <c:v>39.850208333333299</c:v>
                </c:pt>
                <c:pt idx="2246">
                  <c:v>-6.9212083333333378</c:v>
                </c:pt>
                <c:pt idx="2247">
                  <c:v>-9.603158333333333</c:v>
                </c:pt>
                <c:pt idx="2248">
                  <c:v>23.173475000000014</c:v>
                </c:pt>
                <c:pt idx="2249">
                  <c:v>23.19828</c:v>
                </c:pt>
                <c:pt idx="2250">
                  <c:v>-50.183925000000002</c:v>
                </c:pt>
                <c:pt idx="2251">
                  <c:v>5.8215791666666661</c:v>
                </c:pt>
                <c:pt idx="2252">
                  <c:v>-21.340481666666665</c:v>
                </c:pt>
                <c:pt idx="2253">
                  <c:v>-14.99116666666667</c:v>
                </c:pt>
                <c:pt idx="2254">
                  <c:v>-30.534449999999989</c:v>
                </c:pt>
                <c:pt idx="2255">
                  <c:v>119.55744916666661</c:v>
                </c:pt>
                <c:pt idx="2256">
                  <c:v>-11.547825000000001</c:v>
                </c:pt>
                <c:pt idx="2257">
                  <c:v>-117.09793333333333</c:v>
                </c:pt>
                <c:pt idx="2258">
                  <c:v>55.484264083333244</c:v>
                </c:pt>
                <c:pt idx="2259">
                  <c:v>88.047272500000005</c:v>
                </c:pt>
                <c:pt idx="2260">
                  <c:v>-77.082757499999957</c:v>
                </c:pt>
                <c:pt idx="2261">
                  <c:v>-8.8523691666666728</c:v>
                </c:pt>
                <c:pt idx="2262">
                  <c:v>52.072508333333332</c:v>
                </c:pt>
                <c:pt idx="2263">
                  <c:v>-46.791983333333327</c:v>
                </c:pt>
                <c:pt idx="2264">
                  <c:v>14.870771666666666</c:v>
                </c:pt>
                <c:pt idx="2265">
                  <c:v>-32.210525000000011</c:v>
                </c:pt>
                <c:pt idx="2266">
                  <c:v>51.678625000000011</c:v>
                </c:pt>
                <c:pt idx="2267">
                  <c:v>21.854565750000031</c:v>
                </c:pt>
                <c:pt idx="2268">
                  <c:v>-6.0658749999999966</c:v>
                </c:pt>
                <c:pt idx="2269">
                  <c:v>-70.263683333333333</c:v>
                </c:pt>
                <c:pt idx="2270">
                  <c:v>0.74986583333333434</c:v>
                </c:pt>
                <c:pt idx="2271">
                  <c:v>36.410758333333327</c:v>
                </c:pt>
                <c:pt idx="2272">
                  <c:v>68.334808333333285</c:v>
                </c:pt>
                <c:pt idx="2273">
                  <c:v>-44.310658333333315</c:v>
                </c:pt>
                <c:pt idx="2274">
                  <c:v>25.269508333333302</c:v>
                </c:pt>
                <c:pt idx="2275">
                  <c:v>-103.10579999999995</c:v>
                </c:pt>
                <c:pt idx="2276">
                  <c:v>67.16628333333334</c:v>
                </c:pt>
                <c:pt idx="2277">
                  <c:v>9.339426666666677</c:v>
                </c:pt>
                <c:pt idx="2278">
                  <c:v>9.7708975000000002</c:v>
                </c:pt>
                <c:pt idx="2279">
                  <c:v>-47.949209166666591</c:v>
                </c:pt>
                <c:pt idx="2280">
                  <c:v>-25.73641666666666</c:v>
                </c:pt>
                <c:pt idx="2281">
                  <c:v>47.45910275</c:v>
                </c:pt>
                <c:pt idx="2282">
                  <c:v>-16.295674999999989</c:v>
                </c:pt>
                <c:pt idx="2283">
                  <c:v>-5.5705366666666682</c:v>
                </c:pt>
                <c:pt idx="2284">
                  <c:v>53.136477499999991</c:v>
                </c:pt>
                <c:pt idx="2285">
                  <c:v>-16.387374999999992</c:v>
                </c:pt>
                <c:pt idx="2286">
                  <c:v>-53.91729999999999</c:v>
                </c:pt>
                <c:pt idx="2287">
                  <c:v>29.380291666666665</c:v>
                </c:pt>
                <c:pt idx="2288">
                  <c:v>34.218200000000003</c:v>
                </c:pt>
                <c:pt idx="2289">
                  <c:v>-75.124837499999941</c:v>
                </c:pt>
                <c:pt idx="2290">
                  <c:v>4.6709666666666605</c:v>
                </c:pt>
                <c:pt idx="2291">
                  <c:v>50.203038333333353</c:v>
                </c:pt>
                <c:pt idx="2292">
                  <c:v>29.203550000000003</c:v>
                </c:pt>
                <c:pt idx="2293">
                  <c:v>-32.127141666666624</c:v>
                </c:pt>
                <c:pt idx="2294">
                  <c:v>10.590133333333336</c:v>
                </c:pt>
                <c:pt idx="2295">
                  <c:v>17.526018333333315</c:v>
                </c:pt>
                <c:pt idx="2296">
                  <c:v>-2.6787800000000046</c:v>
                </c:pt>
                <c:pt idx="2297">
                  <c:v>-28.145036666666673</c:v>
                </c:pt>
                <c:pt idx="2298">
                  <c:v>10.590635000000002</c:v>
                </c:pt>
                <c:pt idx="2299">
                  <c:v>-0.29531666666666984</c:v>
                </c:pt>
                <c:pt idx="2300">
                  <c:v>-41.950675000000004</c:v>
                </c:pt>
                <c:pt idx="2301">
                  <c:v>-24.563358333333312</c:v>
                </c:pt>
                <c:pt idx="2302">
                  <c:v>78.407933333333332</c:v>
                </c:pt>
                <c:pt idx="2303">
                  <c:v>-4.7120925000000078</c:v>
                </c:pt>
                <c:pt idx="2304">
                  <c:v>34.16645333333333</c:v>
                </c:pt>
                <c:pt idx="2305">
                  <c:v>-121.2270075</c:v>
                </c:pt>
                <c:pt idx="2306">
                  <c:v>74.544726666666676</c:v>
                </c:pt>
                <c:pt idx="2307">
                  <c:v>-16.851882500000013</c:v>
                </c:pt>
                <c:pt idx="2308">
                  <c:v>-11.650891666666672</c:v>
                </c:pt>
                <c:pt idx="2309">
                  <c:v>50.572228333333328</c:v>
                </c:pt>
                <c:pt idx="2310">
                  <c:v>-8.4043108333333283</c:v>
                </c:pt>
                <c:pt idx="2311">
                  <c:v>-69.981433333333328</c:v>
                </c:pt>
                <c:pt idx="2312">
                  <c:v>55.915523333333326</c:v>
                </c:pt>
                <c:pt idx="2313">
                  <c:v>-30.397324999999999</c:v>
                </c:pt>
                <c:pt idx="2314">
                  <c:v>-28.193700000000003</c:v>
                </c:pt>
                <c:pt idx="2315">
                  <c:v>53.720941666666633</c:v>
                </c:pt>
                <c:pt idx="2316">
                  <c:v>-64.362316666666658</c:v>
                </c:pt>
                <c:pt idx="2317">
                  <c:v>102.13724400000002</c:v>
                </c:pt>
                <c:pt idx="2318">
                  <c:v>-3.0756249999999974</c:v>
                </c:pt>
                <c:pt idx="2319">
                  <c:v>-37.972019166666634</c:v>
                </c:pt>
                <c:pt idx="2320">
                  <c:v>-50.947158333333334</c:v>
                </c:pt>
                <c:pt idx="2321">
                  <c:v>87.818249999999992</c:v>
                </c:pt>
                <c:pt idx="2322">
                  <c:v>-27.68939166666668</c:v>
                </c:pt>
                <c:pt idx="2323">
                  <c:v>-13.69744583333334</c:v>
                </c:pt>
                <c:pt idx="2324">
                  <c:v>24.216058333333329</c:v>
                </c:pt>
                <c:pt idx="2325">
                  <c:v>19.947016666666663</c:v>
                </c:pt>
                <c:pt idx="2326">
                  <c:v>-28.886012499999989</c:v>
                </c:pt>
                <c:pt idx="2327">
                  <c:v>-2.9356416666666627</c:v>
                </c:pt>
                <c:pt idx="2328">
                  <c:v>46.823263333333294</c:v>
                </c:pt>
                <c:pt idx="2329">
                  <c:v>-86.158733333333274</c:v>
                </c:pt>
                <c:pt idx="2330">
                  <c:v>21.096458333333313</c:v>
                </c:pt>
                <c:pt idx="2331">
                  <c:v>37.284158333333352</c:v>
                </c:pt>
                <c:pt idx="2332">
                  <c:v>-82.628599999999949</c:v>
                </c:pt>
                <c:pt idx="2333">
                  <c:v>1.1720466666666702</c:v>
                </c:pt>
                <c:pt idx="2334">
                  <c:v>51.826645000000006</c:v>
                </c:pt>
                <c:pt idx="2335">
                  <c:v>85.080249999999992</c:v>
                </c:pt>
                <c:pt idx="2336">
                  <c:v>-73.327683333333312</c:v>
                </c:pt>
                <c:pt idx="2337">
                  <c:v>-56.239383333333336</c:v>
                </c:pt>
                <c:pt idx="2338">
                  <c:v>14.123250000000001</c:v>
                </c:pt>
                <c:pt idx="2339">
                  <c:v>38.833350000000003</c:v>
                </c:pt>
                <c:pt idx="2340">
                  <c:v>53.650191666666608</c:v>
                </c:pt>
                <c:pt idx="2341">
                  <c:v>-83.642408333333236</c:v>
                </c:pt>
                <c:pt idx="2342">
                  <c:v>27.372591666666665</c:v>
                </c:pt>
                <c:pt idx="2343">
                  <c:v>-46.197516666666644</c:v>
                </c:pt>
                <c:pt idx="2344">
                  <c:v>-12.293650000000005</c:v>
                </c:pt>
                <c:pt idx="2345">
                  <c:v>29.274666666666675</c:v>
                </c:pt>
                <c:pt idx="2346">
                  <c:v>3.3540499999999964</c:v>
                </c:pt>
                <c:pt idx="2347">
                  <c:v>39.857350000000004</c:v>
                </c:pt>
                <c:pt idx="2348">
                  <c:v>58.669341666666639</c:v>
                </c:pt>
                <c:pt idx="2349">
                  <c:v>-53.998791666666634</c:v>
                </c:pt>
                <c:pt idx="2350">
                  <c:v>-34.411033150000002</c:v>
                </c:pt>
                <c:pt idx="2351">
                  <c:v>55.323250000000002</c:v>
                </c:pt>
                <c:pt idx="2352">
                  <c:v>-59.650041666666581</c:v>
                </c:pt>
                <c:pt idx="2353">
                  <c:v>38.992797500000002</c:v>
                </c:pt>
                <c:pt idx="2354">
                  <c:v>-47.100315833333319</c:v>
                </c:pt>
                <c:pt idx="2355">
                  <c:v>63.690865000000009</c:v>
                </c:pt>
                <c:pt idx="2356">
                  <c:v>-75.095491666666618</c:v>
                </c:pt>
                <c:pt idx="2357">
                  <c:v>92.008191666666619</c:v>
                </c:pt>
                <c:pt idx="2358">
                  <c:v>-72.252928750000009</c:v>
                </c:pt>
                <c:pt idx="2359">
                  <c:v>3.8174624999999964</c:v>
                </c:pt>
                <c:pt idx="2360">
                  <c:v>10.891108333333333</c:v>
                </c:pt>
                <c:pt idx="2361">
                  <c:v>-16.983628333333282</c:v>
                </c:pt>
                <c:pt idx="2362">
                  <c:v>25.362126333333304</c:v>
                </c:pt>
                <c:pt idx="2363">
                  <c:v>-23.530350000000016</c:v>
                </c:pt>
                <c:pt idx="2364">
                  <c:v>40.747366666666608</c:v>
                </c:pt>
                <c:pt idx="2365">
                  <c:v>-43.640066666666591</c:v>
                </c:pt>
                <c:pt idx="2366">
                  <c:v>64.429189166666603</c:v>
                </c:pt>
                <c:pt idx="2367">
                  <c:v>-64.12466666666667</c:v>
                </c:pt>
                <c:pt idx="2368">
                  <c:v>5.3258916666666645</c:v>
                </c:pt>
                <c:pt idx="2369">
                  <c:v>21.373849999999987</c:v>
                </c:pt>
                <c:pt idx="2370">
                  <c:v>-34.685033333333337</c:v>
                </c:pt>
                <c:pt idx="2371">
                  <c:v>34.967716666666625</c:v>
                </c:pt>
                <c:pt idx="2372">
                  <c:v>-17.394674999999996</c:v>
                </c:pt>
                <c:pt idx="2373">
                  <c:v>28.516233333333297</c:v>
                </c:pt>
                <c:pt idx="2374">
                  <c:v>52.872141666666614</c:v>
                </c:pt>
                <c:pt idx="2375">
                  <c:v>-105.58355000000002</c:v>
                </c:pt>
                <c:pt idx="2376">
                  <c:v>43.802275000000002</c:v>
                </c:pt>
                <c:pt idx="2377">
                  <c:v>10.250108333333332</c:v>
                </c:pt>
                <c:pt idx="2378">
                  <c:v>-71.435858333333272</c:v>
                </c:pt>
                <c:pt idx="2379">
                  <c:v>79.032699999999991</c:v>
                </c:pt>
                <c:pt idx="2380">
                  <c:v>-28.339291958333327</c:v>
                </c:pt>
                <c:pt idx="2381">
                  <c:v>26.830455000000018</c:v>
                </c:pt>
                <c:pt idx="2382">
                  <c:v>-25.733966666666674</c:v>
                </c:pt>
                <c:pt idx="2383">
                  <c:v>47.005316666666644</c:v>
                </c:pt>
                <c:pt idx="2384">
                  <c:v>-72.990282499999992</c:v>
                </c:pt>
                <c:pt idx="2385">
                  <c:v>40.111435</c:v>
                </c:pt>
                <c:pt idx="2386">
                  <c:v>44.297858333333352</c:v>
                </c:pt>
                <c:pt idx="2387">
                  <c:v>-14.26798416666667</c:v>
                </c:pt>
                <c:pt idx="2388">
                  <c:v>-55.01104999999999</c:v>
                </c:pt>
                <c:pt idx="2389">
                  <c:v>-18.424949999999981</c:v>
                </c:pt>
                <c:pt idx="2390">
                  <c:v>36.207932500000013</c:v>
                </c:pt>
                <c:pt idx="2391">
                  <c:v>44.71382166666659</c:v>
                </c:pt>
                <c:pt idx="2392">
                  <c:v>-19.06232499999998</c:v>
                </c:pt>
                <c:pt idx="2393">
                  <c:v>-51.514325000000007</c:v>
                </c:pt>
                <c:pt idx="2394">
                  <c:v>-8.3904925000000095</c:v>
                </c:pt>
                <c:pt idx="2395">
                  <c:v>56.462533333333333</c:v>
                </c:pt>
                <c:pt idx="2396">
                  <c:v>-35.797433333333331</c:v>
                </c:pt>
                <c:pt idx="2397">
                  <c:v>24.641420000000007</c:v>
                </c:pt>
                <c:pt idx="2398">
                  <c:v>-14.171883333333332</c:v>
                </c:pt>
                <c:pt idx="2399">
                  <c:v>-25.445391666666666</c:v>
                </c:pt>
                <c:pt idx="2400">
                  <c:v>-15.442269166666669</c:v>
                </c:pt>
                <c:pt idx="2401">
                  <c:v>20.981574999999989</c:v>
                </c:pt>
                <c:pt idx="2402">
                  <c:v>-29.202966666666683</c:v>
                </c:pt>
                <c:pt idx="2403">
                  <c:v>48.845766666666592</c:v>
                </c:pt>
                <c:pt idx="2404">
                  <c:v>-10.507025000000001</c:v>
                </c:pt>
                <c:pt idx="2405">
                  <c:v>-5.3024749999999949</c:v>
                </c:pt>
                <c:pt idx="2406">
                  <c:v>31.2007333333333</c:v>
                </c:pt>
                <c:pt idx="2407">
                  <c:v>-22.414991666666694</c:v>
                </c:pt>
                <c:pt idx="2408">
                  <c:v>8.8895766666666773</c:v>
                </c:pt>
                <c:pt idx="2409">
                  <c:v>-15.512655000000002</c:v>
                </c:pt>
                <c:pt idx="2410">
                  <c:v>45.065641666666615</c:v>
                </c:pt>
                <c:pt idx="2411">
                  <c:v>-64.260166666666663</c:v>
                </c:pt>
                <c:pt idx="2412">
                  <c:v>22.348033333333294</c:v>
                </c:pt>
                <c:pt idx="2413">
                  <c:v>-17.995808333333319</c:v>
                </c:pt>
                <c:pt idx="2414">
                  <c:v>1.4792083333333319</c:v>
                </c:pt>
                <c:pt idx="2415">
                  <c:v>31.955275</c:v>
                </c:pt>
                <c:pt idx="2416">
                  <c:v>42.647608333333345</c:v>
                </c:pt>
                <c:pt idx="2417">
                  <c:v>-47.037474999999993</c:v>
                </c:pt>
                <c:pt idx="2418">
                  <c:v>14.311891666666662</c:v>
                </c:pt>
                <c:pt idx="2419">
                  <c:v>-48.098033333333362</c:v>
                </c:pt>
                <c:pt idx="2420">
                  <c:v>33.3674933333333</c:v>
                </c:pt>
                <c:pt idx="2421">
                  <c:v>-49.23527500000003</c:v>
                </c:pt>
                <c:pt idx="2422">
                  <c:v>100.97336666666668</c:v>
                </c:pt>
                <c:pt idx="2423">
                  <c:v>-71.246083333333331</c:v>
                </c:pt>
                <c:pt idx="2424">
                  <c:v>16.171549999999989</c:v>
                </c:pt>
                <c:pt idx="2425">
                  <c:v>-18.202116666666662</c:v>
                </c:pt>
                <c:pt idx="2426">
                  <c:v>21.158616666666667</c:v>
                </c:pt>
                <c:pt idx="2427">
                  <c:v>28.938758333333311</c:v>
                </c:pt>
                <c:pt idx="2428">
                  <c:v>-45.689137608333347</c:v>
                </c:pt>
                <c:pt idx="2429">
                  <c:v>1.7945500000000041</c:v>
                </c:pt>
                <c:pt idx="2430">
                  <c:v>-41.866408333333325</c:v>
                </c:pt>
                <c:pt idx="2431">
                  <c:v>69.942350000000005</c:v>
                </c:pt>
                <c:pt idx="2432">
                  <c:v>-2.4606516666666711</c:v>
                </c:pt>
                <c:pt idx="2433">
                  <c:v>-54.767658333333351</c:v>
                </c:pt>
                <c:pt idx="2434">
                  <c:v>39.972433333333335</c:v>
                </c:pt>
                <c:pt idx="2435">
                  <c:v>3.2038333333333355</c:v>
                </c:pt>
                <c:pt idx="2436">
                  <c:v>-13.793000000000001</c:v>
                </c:pt>
                <c:pt idx="2437">
                  <c:v>4.6774783333333403</c:v>
                </c:pt>
                <c:pt idx="2438">
                  <c:v>16.042358333333318</c:v>
                </c:pt>
                <c:pt idx="2439">
                  <c:v>-15.840300000000003</c:v>
                </c:pt>
                <c:pt idx="2440">
                  <c:v>-0.81882500000000136</c:v>
                </c:pt>
                <c:pt idx="2441">
                  <c:v>29.064783333333299</c:v>
                </c:pt>
                <c:pt idx="2442">
                  <c:v>-38.769083333333334</c:v>
                </c:pt>
                <c:pt idx="2443">
                  <c:v>-35.791460833333325</c:v>
                </c:pt>
                <c:pt idx="2444">
                  <c:v>35.392500000000013</c:v>
                </c:pt>
                <c:pt idx="2445">
                  <c:v>46.880141666666589</c:v>
                </c:pt>
                <c:pt idx="2446">
                  <c:v>-13.097200000000001</c:v>
                </c:pt>
                <c:pt idx="2447">
                  <c:v>-1.7768291666666645</c:v>
                </c:pt>
                <c:pt idx="2448">
                  <c:v>57.904692499999975</c:v>
                </c:pt>
                <c:pt idx="2449">
                  <c:v>-53.170775000000013</c:v>
                </c:pt>
                <c:pt idx="2450">
                  <c:v>-54.274591666666623</c:v>
                </c:pt>
                <c:pt idx="2451">
                  <c:v>10.205858333333337</c:v>
                </c:pt>
                <c:pt idx="2452">
                  <c:v>71.607266666666675</c:v>
                </c:pt>
                <c:pt idx="2453">
                  <c:v>-9.1825233333333269</c:v>
                </c:pt>
                <c:pt idx="2454">
                  <c:v>-82.676124999999971</c:v>
                </c:pt>
                <c:pt idx="2455">
                  <c:v>54.341141666666587</c:v>
                </c:pt>
                <c:pt idx="2456">
                  <c:v>-25.820483333333311</c:v>
                </c:pt>
                <c:pt idx="2457">
                  <c:v>-80.087808333333271</c:v>
                </c:pt>
                <c:pt idx="2458">
                  <c:v>97.01378333333335</c:v>
                </c:pt>
                <c:pt idx="2459">
                  <c:v>-6.2559416666666605</c:v>
                </c:pt>
                <c:pt idx="2460">
                  <c:v>19.267908333333317</c:v>
                </c:pt>
                <c:pt idx="2461">
                  <c:v>-51.853991666666587</c:v>
                </c:pt>
                <c:pt idx="2462">
                  <c:v>54.5807</c:v>
                </c:pt>
                <c:pt idx="2463">
                  <c:v>-44.447984083333267</c:v>
                </c:pt>
                <c:pt idx="2464">
                  <c:v>54.380916666666621</c:v>
                </c:pt>
                <c:pt idx="2465">
                  <c:v>-10.273158333333333</c:v>
                </c:pt>
                <c:pt idx="2466">
                  <c:v>-3.9909166666666684</c:v>
                </c:pt>
                <c:pt idx="2467">
                  <c:v>4.8813374999999981</c:v>
                </c:pt>
                <c:pt idx="2468">
                  <c:v>20.999398583333299</c:v>
                </c:pt>
                <c:pt idx="2469">
                  <c:v>-25.683125</c:v>
                </c:pt>
                <c:pt idx="2470">
                  <c:v>-97.717844999999997</c:v>
                </c:pt>
                <c:pt idx="2471">
                  <c:v>40.180375000000012</c:v>
                </c:pt>
                <c:pt idx="2472">
                  <c:v>31.215881666666686</c:v>
                </c:pt>
                <c:pt idx="2473">
                  <c:v>4.5666616666666675</c:v>
                </c:pt>
                <c:pt idx="2474">
                  <c:v>80.548552416666567</c:v>
                </c:pt>
                <c:pt idx="2475">
                  <c:v>-1.4744416666666613</c:v>
                </c:pt>
                <c:pt idx="2476">
                  <c:v>-64.300606166666597</c:v>
                </c:pt>
                <c:pt idx="2477">
                  <c:v>25.475558333333307</c:v>
                </c:pt>
                <c:pt idx="2478">
                  <c:v>-7.1106816666666646</c:v>
                </c:pt>
                <c:pt idx="2479">
                  <c:v>4.9773024999999995</c:v>
                </c:pt>
                <c:pt idx="2480">
                  <c:v>42.699425000000012</c:v>
                </c:pt>
                <c:pt idx="2481">
                  <c:v>-53.415375000000012</c:v>
                </c:pt>
                <c:pt idx="2482">
                  <c:v>-14.905405500000004</c:v>
                </c:pt>
                <c:pt idx="2483">
                  <c:v>-11.141525</c:v>
                </c:pt>
                <c:pt idx="2484">
                  <c:v>14.389769166666674</c:v>
                </c:pt>
                <c:pt idx="2485">
                  <c:v>-22.947885000000017</c:v>
                </c:pt>
                <c:pt idx="2486">
                  <c:v>6.5403375000000095</c:v>
                </c:pt>
                <c:pt idx="2487">
                  <c:v>-38.928436666666634</c:v>
                </c:pt>
                <c:pt idx="2488">
                  <c:v>8.8046258333333327</c:v>
                </c:pt>
                <c:pt idx="2489">
                  <c:v>72.392234166666597</c:v>
                </c:pt>
                <c:pt idx="2490">
                  <c:v>-0.23815166666666923</c:v>
                </c:pt>
                <c:pt idx="2491">
                  <c:v>-10.821741666666664</c:v>
                </c:pt>
                <c:pt idx="2492">
                  <c:v>-30.762675000000002</c:v>
                </c:pt>
                <c:pt idx="2493">
                  <c:v>75.850174999999979</c:v>
                </c:pt>
                <c:pt idx="2494">
                  <c:v>-53.705663333333348</c:v>
                </c:pt>
                <c:pt idx="2495">
                  <c:v>-3.0845891666666652</c:v>
                </c:pt>
                <c:pt idx="2496">
                  <c:v>-47.284960833333344</c:v>
                </c:pt>
                <c:pt idx="2497">
                  <c:v>27.953249999999972</c:v>
                </c:pt>
                <c:pt idx="2498">
                  <c:v>36.798234166666646</c:v>
                </c:pt>
                <c:pt idx="2499">
                  <c:v>-88.08890000000001</c:v>
                </c:pt>
                <c:pt idx="2500">
                  <c:v>41.533083333333302</c:v>
                </c:pt>
                <c:pt idx="2501">
                  <c:v>26.503558333333313</c:v>
                </c:pt>
                <c:pt idx="2502">
                  <c:v>-24.110866666666695</c:v>
                </c:pt>
                <c:pt idx="2503">
                  <c:v>39.259316666666628</c:v>
                </c:pt>
                <c:pt idx="2504">
                  <c:v>-44.420311666666628</c:v>
                </c:pt>
                <c:pt idx="2505">
                  <c:v>-5.0030866666666602</c:v>
                </c:pt>
                <c:pt idx="2506">
                  <c:v>30.092958333333318</c:v>
                </c:pt>
                <c:pt idx="2507">
                  <c:v>-1.2243166666666643</c:v>
                </c:pt>
                <c:pt idx="2508">
                  <c:v>-26.855350833333318</c:v>
                </c:pt>
                <c:pt idx="2509">
                  <c:v>3.2815666666666679</c:v>
                </c:pt>
                <c:pt idx="2510">
                  <c:v>30.478233333333293</c:v>
                </c:pt>
                <c:pt idx="2511">
                  <c:v>-17.579435</c:v>
                </c:pt>
                <c:pt idx="2512">
                  <c:v>15.271195833333339</c:v>
                </c:pt>
                <c:pt idx="2513">
                  <c:v>18.52630141666668</c:v>
                </c:pt>
                <c:pt idx="2514">
                  <c:v>8.9600500000000025</c:v>
                </c:pt>
                <c:pt idx="2515">
                  <c:v>-85.732758333333237</c:v>
                </c:pt>
                <c:pt idx="2516">
                  <c:v>59.541133333333342</c:v>
                </c:pt>
                <c:pt idx="2517">
                  <c:v>-35.588758333333331</c:v>
                </c:pt>
                <c:pt idx="2518">
                  <c:v>-15.376189750000005</c:v>
                </c:pt>
                <c:pt idx="2519">
                  <c:v>37.552924166666614</c:v>
                </c:pt>
                <c:pt idx="2520">
                  <c:v>11.073441666666671</c:v>
                </c:pt>
                <c:pt idx="2521">
                  <c:v>16.332291666666681</c:v>
                </c:pt>
                <c:pt idx="2522">
                  <c:v>-45.472707499999991</c:v>
                </c:pt>
                <c:pt idx="2523">
                  <c:v>49.494933333333329</c:v>
                </c:pt>
                <c:pt idx="2524">
                  <c:v>5.38813416666666</c:v>
                </c:pt>
                <c:pt idx="2525">
                  <c:v>-48.359328333333345</c:v>
                </c:pt>
                <c:pt idx="2526">
                  <c:v>4.455696666666662</c:v>
                </c:pt>
                <c:pt idx="2527">
                  <c:v>-18.225423333333286</c:v>
                </c:pt>
                <c:pt idx="2528">
                  <c:v>31.746973333333315</c:v>
                </c:pt>
                <c:pt idx="2529">
                  <c:v>51.830858333333325</c:v>
                </c:pt>
                <c:pt idx="2530">
                  <c:v>-79.607963416666649</c:v>
                </c:pt>
                <c:pt idx="2531">
                  <c:v>79.053575000000009</c:v>
                </c:pt>
                <c:pt idx="2532">
                  <c:v>-95.459341666666617</c:v>
                </c:pt>
                <c:pt idx="2533">
                  <c:v>1.0702416666666741</c:v>
                </c:pt>
                <c:pt idx="2534">
                  <c:v>43.949233333333325</c:v>
                </c:pt>
                <c:pt idx="2535">
                  <c:v>-57.206233333333323</c:v>
                </c:pt>
                <c:pt idx="2536">
                  <c:v>48.253302500000018</c:v>
                </c:pt>
                <c:pt idx="2537">
                  <c:v>53.622056666666644</c:v>
                </c:pt>
                <c:pt idx="2538">
                  <c:v>-13.881883333333334</c:v>
                </c:pt>
                <c:pt idx="2539">
                  <c:v>-2.8724916666666664</c:v>
                </c:pt>
                <c:pt idx="2540">
                  <c:v>-38.633091666666623</c:v>
                </c:pt>
                <c:pt idx="2541">
                  <c:v>16.574169499999996</c:v>
                </c:pt>
                <c:pt idx="2542">
                  <c:v>62.746325000000013</c:v>
                </c:pt>
                <c:pt idx="2543">
                  <c:v>-91.19271999999998</c:v>
                </c:pt>
                <c:pt idx="2544">
                  <c:v>72.373033333333254</c:v>
                </c:pt>
                <c:pt idx="2545">
                  <c:v>-82.891891666666638</c:v>
                </c:pt>
                <c:pt idx="2546">
                  <c:v>40.996250000000003</c:v>
                </c:pt>
                <c:pt idx="2547">
                  <c:v>20.733189083333304</c:v>
                </c:pt>
                <c:pt idx="2548">
                  <c:v>-40.027924999999989</c:v>
                </c:pt>
                <c:pt idx="2549">
                  <c:v>12.756010833333351</c:v>
                </c:pt>
                <c:pt idx="2550">
                  <c:v>44.57537500000003</c:v>
                </c:pt>
                <c:pt idx="2551">
                  <c:v>-89.561558333333338</c:v>
                </c:pt>
                <c:pt idx="2552">
                  <c:v>0.51393666666666249</c:v>
                </c:pt>
                <c:pt idx="2553">
                  <c:v>6.9231283333333318</c:v>
                </c:pt>
                <c:pt idx="2554">
                  <c:v>43.260441666666594</c:v>
                </c:pt>
                <c:pt idx="2555">
                  <c:v>27.064508333333304</c:v>
                </c:pt>
                <c:pt idx="2556">
                  <c:v>-64.873691666666659</c:v>
                </c:pt>
                <c:pt idx="2557">
                  <c:v>82.182034999999942</c:v>
                </c:pt>
                <c:pt idx="2558">
                  <c:v>-44.570523333333334</c:v>
                </c:pt>
                <c:pt idx="2559">
                  <c:v>8.2760941666666703</c:v>
                </c:pt>
                <c:pt idx="2560">
                  <c:v>-35.323325000000011</c:v>
                </c:pt>
                <c:pt idx="2561">
                  <c:v>35.006541666666614</c:v>
                </c:pt>
                <c:pt idx="2562">
                  <c:v>-21.502374999999986</c:v>
                </c:pt>
                <c:pt idx="2563">
                  <c:v>35.118507499999993</c:v>
                </c:pt>
                <c:pt idx="2564">
                  <c:v>-52.175323333333331</c:v>
                </c:pt>
                <c:pt idx="2565">
                  <c:v>31.727724999999989</c:v>
                </c:pt>
                <c:pt idx="2566">
                  <c:v>-73.429393333333309</c:v>
                </c:pt>
                <c:pt idx="2567">
                  <c:v>13.403062500000003</c:v>
                </c:pt>
                <c:pt idx="2568">
                  <c:v>-1.1681249999999999</c:v>
                </c:pt>
                <c:pt idx="2569">
                  <c:v>39.608019166666644</c:v>
                </c:pt>
                <c:pt idx="2570">
                  <c:v>1.7731750000000017</c:v>
                </c:pt>
                <c:pt idx="2571">
                  <c:v>66.399074999999982</c:v>
                </c:pt>
                <c:pt idx="2572">
                  <c:v>-44.837877499999955</c:v>
                </c:pt>
                <c:pt idx="2573">
                  <c:v>-5.0789500000000052</c:v>
                </c:pt>
                <c:pt idx="2574">
                  <c:v>79.565058333333255</c:v>
                </c:pt>
                <c:pt idx="2575">
                  <c:v>-100.24131749999999</c:v>
                </c:pt>
                <c:pt idx="2576">
                  <c:v>8.9793941666666726</c:v>
                </c:pt>
                <c:pt idx="2577">
                  <c:v>31.293610833333293</c:v>
                </c:pt>
                <c:pt idx="2578">
                  <c:v>12.158500000000002</c:v>
                </c:pt>
                <c:pt idx="2579">
                  <c:v>-47.675066666666623</c:v>
                </c:pt>
                <c:pt idx="2580">
                  <c:v>61.987241666666577</c:v>
                </c:pt>
                <c:pt idx="2581">
                  <c:v>-45.12211250000005</c:v>
                </c:pt>
                <c:pt idx="2582">
                  <c:v>15.452850000000009</c:v>
                </c:pt>
                <c:pt idx="2583">
                  <c:v>-12.467175000000005</c:v>
                </c:pt>
                <c:pt idx="2584">
                  <c:v>-27.926466666666656</c:v>
                </c:pt>
                <c:pt idx="2585">
                  <c:v>78.690698500000011</c:v>
                </c:pt>
                <c:pt idx="2586">
                  <c:v>-125.26288416666662</c:v>
                </c:pt>
                <c:pt idx="2587">
                  <c:v>86.068166666666642</c:v>
                </c:pt>
                <c:pt idx="2588">
                  <c:v>-60.700874999999989</c:v>
                </c:pt>
                <c:pt idx="2589">
                  <c:v>42.156484166666587</c:v>
                </c:pt>
                <c:pt idx="2590">
                  <c:v>-26.825100000000017</c:v>
                </c:pt>
                <c:pt idx="2591">
                  <c:v>-4.0509333333333428</c:v>
                </c:pt>
                <c:pt idx="2592">
                  <c:v>27.043050000000004</c:v>
                </c:pt>
                <c:pt idx="2593">
                  <c:v>-35.180525000000003</c:v>
                </c:pt>
                <c:pt idx="2594">
                  <c:v>30.572224999999989</c:v>
                </c:pt>
                <c:pt idx="2595">
                  <c:v>-12.455191666666671</c:v>
                </c:pt>
                <c:pt idx="2596">
                  <c:v>14.187510833333334</c:v>
                </c:pt>
                <c:pt idx="2597">
                  <c:v>-9.029966666666672</c:v>
                </c:pt>
                <c:pt idx="2598">
                  <c:v>5.8526500000000006</c:v>
                </c:pt>
                <c:pt idx="2599">
                  <c:v>26.041745833333302</c:v>
                </c:pt>
                <c:pt idx="2600">
                  <c:v>-5.4181999999999961</c:v>
                </c:pt>
                <c:pt idx="2601">
                  <c:v>-4.8928591666666676</c:v>
                </c:pt>
                <c:pt idx="2602">
                  <c:v>39.287925000000016</c:v>
                </c:pt>
                <c:pt idx="2603">
                  <c:v>-61.126466666666595</c:v>
                </c:pt>
                <c:pt idx="2604">
                  <c:v>-41.626991666666619</c:v>
                </c:pt>
                <c:pt idx="2605">
                  <c:v>171.42461166666658</c:v>
                </c:pt>
                <c:pt idx="2606">
                  <c:v>-138.94774166666662</c:v>
                </c:pt>
                <c:pt idx="2607">
                  <c:v>79.958081666666658</c:v>
                </c:pt>
                <c:pt idx="2608">
                  <c:v>0.8830250000000045</c:v>
                </c:pt>
                <c:pt idx="2609">
                  <c:v>44.280050000000003</c:v>
                </c:pt>
                <c:pt idx="2610">
                  <c:v>-90.502216666666698</c:v>
                </c:pt>
                <c:pt idx="2611">
                  <c:v>-4.02186833333334</c:v>
                </c:pt>
                <c:pt idx="2612">
                  <c:v>-25.856544166666684</c:v>
                </c:pt>
                <c:pt idx="2613">
                  <c:v>-33.982141666666614</c:v>
                </c:pt>
                <c:pt idx="2614">
                  <c:v>-18.506141666666661</c:v>
                </c:pt>
                <c:pt idx="2615">
                  <c:v>44.503853333333325</c:v>
                </c:pt>
                <c:pt idx="2616">
                  <c:v>50.563660833333302</c:v>
                </c:pt>
                <c:pt idx="2617">
                  <c:v>-29.46440833333331</c:v>
                </c:pt>
                <c:pt idx="2618">
                  <c:v>-37.836130000000011</c:v>
                </c:pt>
                <c:pt idx="2619">
                  <c:v>41.603886666666597</c:v>
                </c:pt>
                <c:pt idx="2620">
                  <c:v>44.281605000000006</c:v>
                </c:pt>
                <c:pt idx="2621">
                  <c:v>-50.075650000000003</c:v>
                </c:pt>
                <c:pt idx="2622">
                  <c:v>-23.525141666666666</c:v>
                </c:pt>
                <c:pt idx="2623">
                  <c:v>53.827600000000004</c:v>
                </c:pt>
                <c:pt idx="2624">
                  <c:v>-59.259162500000002</c:v>
                </c:pt>
                <c:pt idx="2625">
                  <c:v>69.178059999999988</c:v>
                </c:pt>
                <c:pt idx="2626">
                  <c:v>-2.4698999999999978</c:v>
                </c:pt>
                <c:pt idx="2627">
                  <c:v>-4.5495800000000086</c:v>
                </c:pt>
                <c:pt idx="2628">
                  <c:v>-23.673416666666665</c:v>
                </c:pt>
                <c:pt idx="2629">
                  <c:v>-3.8146583333333273</c:v>
                </c:pt>
                <c:pt idx="2630">
                  <c:v>-40.043000000000006</c:v>
                </c:pt>
                <c:pt idx="2631">
                  <c:v>61.619375000000012</c:v>
                </c:pt>
                <c:pt idx="2632">
                  <c:v>-10.134508333333338</c:v>
                </c:pt>
                <c:pt idx="2633">
                  <c:v>26.403985833333316</c:v>
                </c:pt>
                <c:pt idx="2634">
                  <c:v>29.853383333333316</c:v>
                </c:pt>
                <c:pt idx="2635">
                  <c:v>-56.236616666666627</c:v>
                </c:pt>
                <c:pt idx="2636">
                  <c:v>-22.918041666666664</c:v>
                </c:pt>
                <c:pt idx="2637">
                  <c:v>15.544049166666673</c:v>
                </c:pt>
                <c:pt idx="2638">
                  <c:v>12.133583333333334</c:v>
                </c:pt>
                <c:pt idx="2639">
                  <c:v>12.288227499999998</c:v>
                </c:pt>
                <c:pt idx="2640">
                  <c:v>10.538676666666669</c:v>
                </c:pt>
                <c:pt idx="2641">
                  <c:v>44.101075000000009</c:v>
                </c:pt>
                <c:pt idx="2642">
                  <c:v>-38.685958333333339</c:v>
                </c:pt>
                <c:pt idx="2643">
                  <c:v>-57.285429166666617</c:v>
                </c:pt>
                <c:pt idx="2644">
                  <c:v>46.010083333333299</c:v>
                </c:pt>
                <c:pt idx="2645">
                  <c:v>28.118759166666681</c:v>
                </c:pt>
                <c:pt idx="2646">
                  <c:v>-72.843258333333338</c:v>
                </c:pt>
                <c:pt idx="2647">
                  <c:v>13.952875599166688</c:v>
                </c:pt>
                <c:pt idx="2648">
                  <c:v>-24.216771083333313</c:v>
                </c:pt>
                <c:pt idx="2649">
                  <c:v>76.094511666666662</c:v>
                </c:pt>
                <c:pt idx="2650">
                  <c:v>-22.145483333333299</c:v>
                </c:pt>
                <c:pt idx="2651">
                  <c:v>-65.874433333333286</c:v>
                </c:pt>
                <c:pt idx="2652">
                  <c:v>-9.2885958333333374</c:v>
                </c:pt>
                <c:pt idx="2653">
                  <c:v>41.873066666666588</c:v>
                </c:pt>
                <c:pt idx="2654">
                  <c:v>-18.965848333333295</c:v>
                </c:pt>
                <c:pt idx="2655">
                  <c:v>77.239233333333331</c:v>
                </c:pt>
                <c:pt idx="2656">
                  <c:v>-81.201150583333401</c:v>
                </c:pt>
                <c:pt idx="2657">
                  <c:v>-51.950216666666613</c:v>
                </c:pt>
                <c:pt idx="2658">
                  <c:v>99.124608333333256</c:v>
                </c:pt>
                <c:pt idx="2659">
                  <c:v>16.60416500000003</c:v>
                </c:pt>
                <c:pt idx="2660">
                  <c:v>-19.176183333333313</c:v>
                </c:pt>
                <c:pt idx="2661">
                  <c:v>-1.2216916666666686</c:v>
                </c:pt>
                <c:pt idx="2662">
                  <c:v>-63.292066666666628</c:v>
                </c:pt>
                <c:pt idx="2663">
                  <c:v>90.86229166666665</c:v>
                </c:pt>
                <c:pt idx="2664">
                  <c:v>-48.525646666666617</c:v>
                </c:pt>
                <c:pt idx="2665">
                  <c:v>36.001821666666579</c:v>
                </c:pt>
                <c:pt idx="2666">
                  <c:v>3.5397833333333337</c:v>
                </c:pt>
                <c:pt idx="2667">
                  <c:v>-11.557685833333341</c:v>
                </c:pt>
                <c:pt idx="2668">
                  <c:v>-40.5445833333333</c:v>
                </c:pt>
                <c:pt idx="2669">
                  <c:v>63.612391666666618</c:v>
                </c:pt>
                <c:pt idx="2670">
                  <c:v>-13.646194166666669</c:v>
                </c:pt>
                <c:pt idx="2671">
                  <c:v>-19.040041666666671</c:v>
                </c:pt>
                <c:pt idx="2672">
                  <c:v>-66.684115833333351</c:v>
                </c:pt>
                <c:pt idx="2673">
                  <c:v>43.934061333333304</c:v>
                </c:pt>
                <c:pt idx="2674">
                  <c:v>14.017836666666675</c:v>
                </c:pt>
                <c:pt idx="2675">
                  <c:v>-32.010916666666617</c:v>
                </c:pt>
                <c:pt idx="2676">
                  <c:v>53.223747500000002</c:v>
                </c:pt>
                <c:pt idx="2677">
                  <c:v>43.122416666666645</c:v>
                </c:pt>
                <c:pt idx="2678">
                  <c:v>-113.13918583333329</c:v>
                </c:pt>
                <c:pt idx="2679">
                  <c:v>9.126718333333331</c:v>
                </c:pt>
                <c:pt idx="2680">
                  <c:v>32.363699999999987</c:v>
                </c:pt>
                <c:pt idx="2681">
                  <c:v>-8.0812633333333359</c:v>
                </c:pt>
                <c:pt idx="2682">
                  <c:v>26.409291666666665</c:v>
                </c:pt>
                <c:pt idx="2683">
                  <c:v>31.495606083333296</c:v>
                </c:pt>
                <c:pt idx="2684">
                  <c:v>-98.368641666666619</c:v>
                </c:pt>
                <c:pt idx="2685">
                  <c:v>41.017034166666591</c:v>
                </c:pt>
                <c:pt idx="2686">
                  <c:v>-55.258659166666625</c:v>
                </c:pt>
                <c:pt idx="2687">
                  <c:v>40.104348333333334</c:v>
                </c:pt>
                <c:pt idx="2688">
                  <c:v>57.698825000000028</c:v>
                </c:pt>
                <c:pt idx="2689">
                  <c:v>-35.543941666666591</c:v>
                </c:pt>
                <c:pt idx="2690">
                  <c:v>-53.180383333333296</c:v>
                </c:pt>
                <c:pt idx="2691">
                  <c:v>35.948892083333298</c:v>
                </c:pt>
                <c:pt idx="2692">
                  <c:v>14.980550000000004</c:v>
                </c:pt>
                <c:pt idx="2693">
                  <c:v>50.381550000000004</c:v>
                </c:pt>
                <c:pt idx="2694">
                  <c:v>3.3985083333333264</c:v>
                </c:pt>
                <c:pt idx="2695">
                  <c:v>-52.494161666666599</c:v>
                </c:pt>
                <c:pt idx="2696">
                  <c:v>62.914580000000001</c:v>
                </c:pt>
                <c:pt idx="2697">
                  <c:v>-59.938919166666636</c:v>
                </c:pt>
                <c:pt idx="2698">
                  <c:v>-33.056716666666617</c:v>
                </c:pt>
                <c:pt idx="2699">
                  <c:v>33.010025000000006</c:v>
                </c:pt>
                <c:pt idx="2700">
                  <c:v>-44.494475000000001</c:v>
                </c:pt>
                <c:pt idx="2701">
                  <c:v>26.600574999999996</c:v>
                </c:pt>
                <c:pt idx="2702">
                  <c:v>57.533116666666636</c:v>
                </c:pt>
                <c:pt idx="2703">
                  <c:v>-85.926066666666657</c:v>
                </c:pt>
                <c:pt idx="2704">
                  <c:v>114.56480083333334</c:v>
                </c:pt>
                <c:pt idx="2705">
                  <c:v>-28.764872500000006</c:v>
                </c:pt>
                <c:pt idx="2706">
                  <c:v>-20.918926666666668</c:v>
                </c:pt>
                <c:pt idx="2707">
                  <c:v>41.897257499999995</c:v>
                </c:pt>
                <c:pt idx="2708">
                  <c:v>-101.33047500000001</c:v>
                </c:pt>
                <c:pt idx="2709">
                  <c:v>16.240874999999999</c:v>
                </c:pt>
                <c:pt idx="2710">
                  <c:v>51.580940333333324</c:v>
                </c:pt>
                <c:pt idx="2711">
                  <c:v>-6.8977999999999975</c:v>
                </c:pt>
                <c:pt idx="2712">
                  <c:v>-52.555541666666613</c:v>
                </c:pt>
                <c:pt idx="2713">
                  <c:v>18.259458333333313</c:v>
                </c:pt>
                <c:pt idx="2714">
                  <c:v>29.172466666666661</c:v>
                </c:pt>
                <c:pt idx="2715">
                  <c:v>-41.690620083333307</c:v>
                </c:pt>
                <c:pt idx="2716">
                  <c:v>63.356691666666585</c:v>
                </c:pt>
                <c:pt idx="2717">
                  <c:v>-40.160691666666608</c:v>
                </c:pt>
                <c:pt idx="2718">
                  <c:v>4.5947749999999914</c:v>
                </c:pt>
                <c:pt idx="2719">
                  <c:v>-10.668974999999994</c:v>
                </c:pt>
                <c:pt idx="2720">
                  <c:v>-43.835150000000013</c:v>
                </c:pt>
                <c:pt idx="2721">
                  <c:v>79.952108333333271</c:v>
                </c:pt>
                <c:pt idx="2722">
                  <c:v>-63.772108333333357</c:v>
                </c:pt>
                <c:pt idx="2723">
                  <c:v>58.172302500000029</c:v>
                </c:pt>
                <c:pt idx="2724">
                  <c:v>-58.264905000000013</c:v>
                </c:pt>
                <c:pt idx="2725">
                  <c:v>86.214561666666697</c:v>
                </c:pt>
                <c:pt idx="2726">
                  <c:v>-28.473000000000003</c:v>
                </c:pt>
                <c:pt idx="2727">
                  <c:v>-9.8563400000000048</c:v>
                </c:pt>
                <c:pt idx="2728">
                  <c:v>24.904016666666674</c:v>
                </c:pt>
                <c:pt idx="2729">
                  <c:v>-3.5692416666666551</c:v>
                </c:pt>
                <c:pt idx="2730">
                  <c:v>-27.8182333333333</c:v>
                </c:pt>
                <c:pt idx="2731">
                  <c:v>30.355693166666683</c:v>
                </c:pt>
                <c:pt idx="2732">
                  <c:v>12.272997500000002</c:v>
                </c:pt>
                <c:pt idx="2733">
                  <c:v>-79.007816666666656</c:v>
                </c:pt>
                <c:pt idx="2734">
                  <c:v>53.980633333333309</c:v>
                </c:pt>
                <c:pt idx="2735">
                  <c:v>-51.980727499999972</c:v>
                </c:pt>
                <c:pt idx="2736">
                  <c:v>40.332658333333335</c:v>
                </c:pt>
                <c:pt idx="2737">
                  <c:v>54.611541666666596</c:v>
                </c:pt>
                <c:pt idx="2738">
                  <c:v>-62.977000000000004</c:v>
                </c:pt>
                <c:pt idx="2739">
                  <c:v>-47.97811250000003</c:v>
                </c:pt>
                <c:pt idx="2740">
                  <c:v>76.484300000000005</c:v>
                </c:pt>
                <c:pt idx="2741">
                  <c:v>8.9370416666666657</c:v>
                </c:pt>
                <c:pt idx="2742">
                  <c:v>-41.639166666666618</c:v>
                </c:pt>
                <c:pt idx="2743">
                  <c:v>36.287408333333325</c:v>
                </c:pt>
                <c:pt idx="2744">
                  <c:v>15.914675000000001</c:v>
                </c:pt>
                <c:pt idx="2745">
                  <c:v>-72.322170833333217</c:v>
                </c:pt>
                <c:pt idx="2746">
                  <c:v>59.460134166666634</c:v>
                </c:pt>
                <c:pt idx="2747">
                  <c:v>-2.8529416666666663</c:v>
                </c:pt>
                <c:pt idx="2748">
                  <c:v>-30.709283333333303</c:v>
                </c:pt>
                <c:pt idx="2749">
                  <c:v>-1.5288000000000004</c:v>
                </c:pt>
                <c:pt idx="2750">
                  <c:v>51.251849999999997</c:v>
                </c:pt>
                <c:pt idx="2751">
                  <c:v>-44.015983333333324</c:v>
                </c:pt>
                <c:pt idx="2752">
                  <c:v>12.17055833333333</c:v>
                </c:pt>
                <c:pt idx="2753">
                  <c:v>-38.763508333333355</c:v>
                </c:pt>
                <c:pt idx="2754">
                  <c:v>48.208562050000012</c:v>
                </c:pt>
                <c:pt idx="2755">
                  <c:v>-22.395716666666669</c:v>
                </c:pt>
                <c:pt idx="2756">
                  <c:v>5.0314250000000031</c:v>
                </c:pt>
                <c:pt idx="2757">
                  <c:v>62.091051666666608</c:v>
                </c:pt>
                <c:pt idx="2758">
                  <c:v>-104.03394999999999</c:v>
                </c:pt>
                <c:pt idx="2759">
                  <c:v>23.528933333333299</c:v>
                </c:pt>
                <c:pt idx="2760">
                  <c:v>18.677641666666684</c:v>
                </c:pt>
                <c:pt idx="2761">
                  <c:v>-4.8706000000000031</c:v>
                </c:pt>
                <c:pt idx="2762">
                  <c:v>14.516900000000001</c:v>
                </c:pt>
                <c:pt idx="2763">
                  <c:v>-32.426650000000002</c:v>
                </c:pt>
                <c:pt idx="2764">
                  <c:v>-31.807394166666686</c:v>
                </c:pt>
                <c:pt idx="2765">
                  <c:v>49.092455000000029</c:v>
                </c:pt>
                <c:pt idx="2766">
                  <c:v>-13.200465000000001</c:v>
                </c:pt>
                <c:pt idx="2767">
                  <c:v>28.657608333333329</c:v>
                </c:pt>
                <c:pt idx="2768">
                  <c:v>1.6019999999999981</c:v>
                </c:pt>
                <c:pt idx="2769">
                  <c:v>-22.907041666666675</c:v>
                </c:pt>
                <c:pt idx="2770">
                  <c:v>-26.856083333333313</c:v>
                </c:pt>
                <c:pt idx="2771">
                  <c:v>-15.370775</c:v>
                </c:pt>
                <c:pt idx="2772">
                  <c:v>56.40416666666659</c:v>
                </c:pt>
                <c:pt idx="2773">
                  <c:v>-33.375331666666639</c:v>
                </c:pt>
                <c:pt idx="2774">
                  <c:v>20.484608333333298</c:v>
                </c:pt>
                <c:pt idx="2775">
                  <c:v>59.655099166666595</c:v>
                </c:pt>
                <c:pt idx="2776">
                  <c:v>-62.683365000000002</c:v>
                </c:pt>
                <c:pt idx="2777">
                  <c:v>-52.602925833333352</c:v>
                </c:pt>
                <c:pt idx="2778">
                  <c:v>54.368258333333337</c:v>
                </c:pt>
                <c:pt idx="2779">
                  <c:v>-10.005280000000004</c:v>
                </c:pt>
                <c:pt idx="2780">
                  <c:v>-36.716925000000003</c:v>
                </c:pt>
                <c:pt idx="2781">
                  <c:v>29.666408333333315</c:v>
                </c:pt>
                <c:pt idx="2782">
                  <c:v>24.219566666666683</c:v>
                </c:pt>
                <c:pt idx="2783">
                  <c:v>-81.808291666666648</c:v>
                </c:pt>
                <c:pt idx="2784">
                  <c:v>35.787644166666581</c:v>
                </c:pt>
                <c:pt idx="2785">
                  <c:v>87.244983333333337</c:v>
                </c:pt>
                <c:pt idx="2786">
                  <c:v>-18.020883333333312</c:v>
                </c:pt>
                <c:pt idx="2787">
                  <c:v>-34.139800000000001</c:v>
                </c:pt>
                <c:pt idx="2788">
                  <c:v>49.850758333333324</c:v>
                </c:pt>
                <c:pt idx="2789">
                  <c:v>-81.120816666666599</c:v>
                </c:pt>
                <c:pt idx="2790">
                  <c:v>43.516058333333341</c:v>
                </c:pt>
                <c:pt idx="2791">
                  <c:v>31.074694166666688</c:v>
                </c:pt>
                <c:pt idx="2792">
                  <c:v>-30.884034999999987</c:v>
                </c:pt>
                <c:pt idx="2793">
                  <c:v>117.43495000000003</c:v>
                </c:pt>
                <c:pt idx="2794">
                  <c:v>-91.409700000000001</c:v>
                </c:pt>
                <c:pt idx="2795">
                  <c:v>-81.298374999999979</c:v>
                </c:pt>
                <c:pt idx="2796">
                  <c:v>55.569256666666625</c:v>
                </c:pt>
                <c:pt idx="2797">
                  <c:v>30.329500000000021</c:v>
                </c:pt>
                <c:pt idx="2798">
                  <c:v>-16.792420833333288</c:v>
                </c:pt>
                <c:pt idx="2799">
                  <c:v>-16.416918583333313</c:v>
                </c:pt>
                <c:pt idx="2800">
                  <c:v>-34.231716666666642</c:v>
                </c:pt>
                <c:pt idx="2801">
                  <c:v>7.0249333333333315</c:v>
                </c:pt>
                <c:pt idx="2802">
                  <c:v>52.268058333333379</c:v>
                </c:pt>
                <c:pt idx="2803">
                  <c:v>-90.24215333333332</c:v>
                </c:pt>
                <c:pt idx="2804">
                  <c:v>89.1601</c:v>
                </c:pt>
                <c:pt idx="2805">
                  <c:v>-70.286675000000017</c:v>
                </c:pt>
                <c:pt idx="2806">
                  <c:v>77.606708333333216</c:v>
                </c:pt>
                <c:pt idx="2807">
                  <c:v>-69.206066666666672</c:v>
                </c:pt>
                <c:pt idx="2808">
                  <c:v>-33.745200000000011</c:v>
                </c:pt>
                <c:pt idx="2809">
                  <c:v>29.429028583333306</c:v>
                </c:pt>
                <c:pt idx="2810">
                  <c:v>69.039141666666652</c:v>
                </c:pt>
                <c:pt idx="2811">
                  <c:v>1.423150833333336</c:v>
                </c:pt>
                <c:pt idx="2812">
                  <c:v>-15.053593333333341</c:v>
                </c:pt>
                <c:pt idx="2813">
                  <c:v>-18.370516666666649</c:v>
                </c:pt>
                <c:pt idx="2814">
                  <c:v>36.877858333333307</c:v>
                </c:pt>
                <c:pt idx="2815">
                  <c:v>-15.213141666666667</c:v>
                </c:pt>
                <c:pt idx="2816">
                  <c:v>-12.12389166666666</c:v>
                </c:pt>
                <c:pt idx="2817">
                  <c:v>-33.666056666666627</c:v>
                </c:pt>
                <c:pt idx="2818">
                  <c:v>11.309950000000002</c:v>
                </c:pt>
                <c:pt idx="2819">
                  <c:v>18.911742499999985</c:v>
                </c:pt>
                <c:pt idx="2820">
                  <c:v>-84.946537166666658</c:v>
                </c:pt>
                <c:pt idx="2821">
                  <c:v>138.41459999999998</c:v>
                </c:pt>
                <c:pt idx="2822">
                  <c:v>-25.653883333333336</c:v>
                </c:pt>
                <c:pt idx="2823">
                  <c:v>-7.0543891666666605</c:v>
                </c:pt>
                <c:pt idx="2824">
                  <c:v>-3.7439158333333418</c:v>
                </c:pt>
                <c:pt idx="2825">
                  <c:v>-55.368808333333334</c:v>
                </c:pt>
                <c:pt idx="2826">
                  <c:v>-11.463741666666674</c:v>
                </c:pt>
                <c:pt idx="2827">
                  <c:v>22.182945833333299</c:v>
                </c:pt>
                <c:pt idx="2828">
                  <c:v>6.582891666666665</c:v>
                </c:pt>
                <c:pt idx="2829">
                  <c:v>49.197017500000015</c:v>
                </c:pt>
                <c:pt idx="2830">
                  <c:v>-70.842442499999947</c:v>
                </c:pt>
                <c:pt idx="2831">
                  <c:v>16.297075833333313</c:v>
                </c:pt>
                <c:pt idx="2832">
                  <c:v>41.121974166666625</c:v>
                </c:pt>
                <c:pt idx="2833">
                  <c:v>40.021099166666609</c:v>
                </c:pt>
                <c:pt idx="2834">
                  <c:v>-43.053733333333334</c:v>
                </c:pt>
                <c:pt idx="2835">
                  <c:v>-19.429474999999989</c:v>
                </c:pt>
                <c:pt idx="2836">
                  <c:v>-41.284871666666589</c:v>
                </c:pt>
                <c:pt idx="2837">
                  <c:v>64.89661333333332</c:v>
                </c:pt>
                <c:pt idx="2838">
                  <c:v>-55.331849999999996</c:v>
                </c:pt>
                <c:pt idx="2839">
                  <c:v>12.673754000000002</c:v>
                </c:pt>
                <c:pt idx="2840">
                  <c:v>9.3661916666666567</c:v>
                </c:pt>
                <c:pt idx="2841">
                  <c:v>14.711411666666669</c:v>
                </c:pt>
                <c:pt idx="2842">
                  <c:v>14.510358333333322</c:v>
                </c:pt>
                <c:pt idx="2843">
                  <c:v>-32.763841666666615</c:v>
                </c:pt>
                <c:pt idx="2844">
                  <c:v>59.463575000000013</c:v>
                </c:pt>
                <c:pt idx="2845">
                  <c:v>-82.882994166666549</c:v>
                </c:pt>
                <c:pt idx="2846">
                  <c:v>43.396166666666609</c:v>
                </c:pt>
                <c:pt idx="2847">
                  <c:v>-43.129314166666646</c:v>
                </c:pt>
                <c:pt idx="2848">
                  <c:v>100.15163333333331</c:v>
                </c:pt>
                <c:pt idx="2849">
                  <c:v>-105.3020816666666</c:v>
                </c:pt>
                <c:pt idx="2850">
                  <c:v>94.821391666666614</c:v>
                </c:pt>
                <c:pt idx="2851">
                  <c:v>-52.018962500000015</c:v>
                </c:pt>
                <c:pt idx="2852">
                  <c:v>-12.75208333333334</c:v>
                </c:pt>
                <c:pt idx="2853">
                  <c:v>27.165666666666663</c:v>
                </c:pt>
                <c:pt idx="2854">
                  <c:v>-8.7779083333333219</c:v>
                </c:pt>
                <c:pt idx="2855">
                  <c:v>71.339799999999983</c:v>
                </c:pt>
                <c:pt idx="2856">
                  <c:v>-87.579610833333319</c:v>
                </c:pt>
                <c:pt idx="2857">
                  <c:v>10.654341666666667</c:v>
                </c:pt>
                <c:pt idx="2858">
                  <c:v>-10.077583333333346</c:v>
                </c:pt>
                <c:pt idx="2859">
                  <c:v>79.803564166666618</c:v>
                </c:pt>
                <c:pt idx="2860">
                  <c:v>-59.937108333333335</c:v>
                </c:pt>
                <c:pt idx="2861">
                  <c:v>8.6912716666666601</c:v>
                </c:pt>
                <c:pt idx="2862">
                  <c:v>-2.0519615833333358</c:v>
                </c:pt>
                <c:pt idx="2863">
                  <c:v>-62.357491666666569</c:v>
                </c:pt>
                <c:pt idx="2864">
                  <c:v>64.253950000000003</c:v>
                </c:pt>
                <c:pt idx="2865">
                  <c:v>12.844300833333328</c:v>
                </c:pt>
                <c:pt idx="2866">
                  <c:v>-75.078674999999933</c:v>
                </c:pt>
                <c:pt idx="2867">
                  <c:v>24.978467499999987</c:v>
                </c:pt>
                <c:pt idx="2868">
                  <c:v>7.6193750000000025</c:v>
                </c:pt>
                <c:pt idx="2869">
                  <c:v>44.211300000000016</c:v>
                </c:pt>
                <c:pt idx="2870">
                  <c:v>-58.816116666666609</c:v>
                </c:pt>
                <c:pt idx="2871">
                  <c:v>2.8618091666666721</c:v>
                </c:pt>
                <c:pt idx="2872">
                  <c:v>-14.979900308333336</c:v>
                </c:pt>
                <c:pt idx="2873">
                  <c:v>17.886133333333305</c:v>
                </c:pt>
                <c:pt idx="2874">
                  <c:v>25.135033333333311</c:v>
                </c:pt>
                <c:pt idx="2875">
                  <c:v>-25.10488333333333</c:v>
                </c:pt>
                <c:pt idx="2876">
                  <c:v>-58.261700000000012</c:v>
                </c:pt>
                <c:pt idx="2877">
                  <c:v>90.041366666666661</c:v>
                </c:pt>
                <c:pt idx="2878">
                  <c:v>-12.548341666666666</c:v>
                </c:pt>
                <c:pt idx="2879">
                  <c:v>1.2879500000000006</c:v>
                </c:pt>
                <c:pt idx="2880">
                  <c:v>29.406958333333318</c:v>
                </c:pt>
                <c:pt idx="2881">
                  <c:v>11.552841666666676</c:v>
                </c:pt>
                <c:pt idx="2882">
                  <c:v>11.551255000000003</c:v>
                </c:pt>
                <c:pt idx="2883">
                  <c:v>-39.537683333333291</c:v>
                </c:pt>
                <c:pt idx="2884">
                  <c:v>-43.025391666666643</c:v>
                </c:pt>
                <c:pt idx="2885">
                  <c:v>33.426733333333331</c:v>
                </c:pt>
                <c:pt idx="2886">
                  <c:v>-58.095250000000021</c:v>
                </c:pt>
                <c:pt idx="2887">
                  <c:v>106.37102499999999</c:v>
                </c:pt>
                <c:pt idx="2888">
                  <c:v>-38.468875000000011</c:v>
                </c:pt>
                <c:pt idx="2889">
                  <c:v>-96.449633333333367</c:v>
                </c:pt>
                <c:pt idx="2890">
                  <c:v>81.203108333333319</c:v>
                </c:pt>
                <c:pt idx="2891">
                  <c:v>-77.841896666666671</c:v>
                </c:pt>
                <c:pt idx="2892">
                  <c:v>115.62509166666656</c:v>
                </c:pt>
                <c:pt idx="2893">
                  <c:v>-48.481999999999999</c:v>
                </c:pt>
                <c:pt idx="2894">
                  <c:v>65.423910858333343</c:v>
                </c:pt>
                <c:pt idx="2895">
                  <c:v>-58.946633333333324</c:v>
                </c:pt>
                <c:pt idx="2896">
                  <c:v>-22.842624166666667</c:v>
                </c:pt>
                <c:pt idx="2897">
                  <c:v>18.980472499999976</c:v>
                </c:pt>
                <c:pt idx="2898">
                  <c:v>-5.7601524999999985</c:v>
                </c:pt>
                <c:pt idx="2899">
                  <c:v>-35.808353333333336</c:v>
                </c:pt>
                <c:pt idx="2900">
                  <c:v>44.85378333333329</c:v>
                </c:pt>
                <c:pt idx="2901">
                  <c:v>26.616975000000021</c:v>
                </c:pt>
                <c:pt idx="2902">
                  <c:v>37.836283333333299</c:v>
                </c:pt>
                <c:pt idx="2903">
                  <c:v>-48.780535833333339</c:v>
                </c:pt>
                <c:pt idx="2904">
                  <c:v>-57.868991666666616</c:v>
                </c:pt>
                <c:pt idx="2905">
                  <c:v>-29.793233333333283</c:v>
                </c:pt>
                <c:pt idx="2906">
                  <c:v>70.18686083333327</c:v>
                </c:pt>
                <c:pt idx="2907">
                  <c:v>-0.70118333333333061</c:v>
                </c:pt>
                <c:pt idx="2908">
                  <c:v>-22.91678333333331</c:v>
                </c:pt>
                <c:pt idx="2909">
                  <c:v>4.1368749999999945</c:v>
                </c:pt>
                <c:pt idx="2910">
                  <c:v>36.358105833333326</c:v>
                </c:pt>
                <c:pt idx="2911">
                  <c:v>59.913221583333247</c:v>
                </c:pt>
                <c:pt idx="2912">
                  <c:v>-79.086395999999979</c:v>
                </c:pt>
                <c:pt idx="2913">
                  <c:v>83.320651666666649</c:v>
                </c:pt>
                <c:pt idx="2914">
                  <c:v>-70.300132499999989</c:v>
                </c:pt>
                <c:pt idx="2915">
                  <c:v>26.545441666666662</c:v>
                </c:pt>
                <c:pt idx="2916">
                  <c:v>-1.6527683333333287</c:v>
                </c:pt>
                <c:pt idx="2917">
                  <c:v>-1.3626416666666685</c:v>
                </c:pt>
                <c:pt idx="2918">
                  <c:v>-35.147178333333336</c:v>
                </c:pt>
                <c:pt idx="2919">
                  <c:v>45.23683333333333</c:v>
                </c:pt>
                <c:pt idx="2920">
                  <c:v>-29.496220833333293</c:v>
                </c:pt>
                <c:pt idx="2921">
                  <c:v>17.880724999999977</c:v>
                </c:pt>
                <c:pt idx="2922">
                  <c:v>-19.054254166666695</c:v>
                </c:pt>
                <c:pt idx="2923">
                  <c:v>60.822616666666619</c:v>
                </c:pt>
                <c:pt idx="2924">
                  <c:v>-86.816450833333278</c:v>
                </c:pt>
                <c:pt idx="2925">
                  <c:v>41.520050083333324</c:v>
                </c:pt>
                <c:pt idx="2926">
                  <c:v>-30.89991666666668</c:v>
                </c:pt>
                <c:pt idx="2927">
                  <c:v>4.6089987500000005</c:v>
                </c:pt>
                <c:pt idx="2928">
                  <c:v>60.060385250000003</c:v>
                </c:pt>
                <c:pt idx="2929">
                  <c:v>-45.434866666666586</c:v>
                </c:pt>
                <c:pt idx="2930">
                  <c:v>-10.009525000000005</c:v>
                </c:pt>
                <c:pt idx="2931">
                  <c:v>-7.4607666666666619</c:v>
                </c:pt>
                <c:pt idx="2932">
                  <c:v>18.089891666666691</c:v>
                </c:pt>
                <c:pt idx="2933">
                  <c:v>7.791483333333332</c:v>
                </c:pt>
                <c:pt idx="2934">
                  <c:v>-25.220402499999977</c:v>
                </c:pt>
                <c:pt idx="2935">
                  <c:v>29.582275000000006</c:v>
                </c:pt>
                <c:pt idx="2936">
                  <c:v>-35.202566666666627</c:v>
                </c:pt>
                <c:pt idx="2937">
                  <c:v>-16.98729999999998</c:v>
                </c:pt>
                <c:pt idx="2938">
                  <c:v>49.226233333333361</c:v>
                </c:pt>
                <c:pt idx="2939">
                  <c:v>26.643708333333318</c:v>
                </c:pt>
                <c:pt idx="2940">
                  <c:v>-8.2757758333333324</c:v>
                </c:pt>
                <c:pt idx="2941">
                  <c:v>-81.673799166666555</c:v>
                </c:pt>
                <c:pt idx="2942">
                  <c:v>57.848991666666613</c:v>
                </c:pt>
                <c:pt idx="2943">
                  <c:v>10.400516666666675</c:v>
                </c:pt>
                <c:pt idx="2944">
                  <c:v>-16.842153333333297</c:v>
                </c:pt>
                <c:pt idx="2945">
                  <c:v>25.595549999999971</c:v>
                </c:pt>
                <c:pt idx="2946">
                  <c:v>-25.45154166666666</c:v>
                </c:pt>
                <c:pt idx="2947">
                  <c:v>7.8346391666666664</c:v>
                </c:pt>
                <c:pt idx="2948">
                  <c:v>-62.742824583333302</c:v>
                </c:pt>
                <c:pt idx="2949">
                  <c:v>38.346118333333337</c:v>
                </c:pt>
                <c:pt idx="2950">
                  <c:v>48.734133333333361</c:v>
                </c:pt>
                <c:pt idx="2951">
                  <c:v>-66.854854166666598</c:v>
                </c:pt>
                <c:pt idx="2952">
                  <c:v>-5.6476333333333395</c:v>
                </c:pt>
                <c:pt idx="2953">
                  <c:v>56.259358333333331</c:v>
                </c:pt>
                <c:pt idx="2954">
                  <c:v>-52.543908333333327</c:v>
                </c:pt>
                <c:pt idx="2955">
                  <c:v>57.825045000000003</c:v>
                </c:pt>
                <c:pt idx="2956">
                  <c:v>-70.946744166666633</c:v>
                </c:pt>
                <c:pt idx="2957">
                  <c:v>51.090241666666621</c:v>
                </c:pt>
                <c:pt idx="2958">
                  <c:v>6.3168099999999985</c:v>
                </c:pt>
                <c:pt idx="2959">
                  <c:v>-41.021830833333325</c:v>
                </c:pt>
                <c:pt idx="2960">
                  <c:v>0.56035833333333562</c:v>
                </c:pt>
                <c:pt idx="2961">
                  <c:v>-14.794091666666665</c:v>
                </c:pt>
                <c:pt idx="2962">
                  <c:v>70.363399999999999</c:v>
                </c:pt>
                <c:pt idx="2963">
                  <c:v>6.0963216666666709</c:v>
                </c:pt>
                <c:pt idx="2964">
                  <c:v>-31.001240833333306</c:v>
                </c:pt>
                <c:pt idx="2965">
                  <c:v>-24.106987500000017</c:v>
                </c:pt>
                <c:pt idx="2966">
                  <c:v>1.0550266666666677</c:v>
                </c:pt>
                <c:pt idx="2967">
                  <c:v>-58.65928499999999</c:v>
                </c:pt>
                <c:pt idx="2968">
                  <c:v>66.212651666666673</c:v>
                </c:pt>
                <c:pt idx="2969">
                  <c:v>6.7629374999999934</c:v>
                </c:pt>
                <c:pt idx="2970">
                  <c:v>-9.8319674999999993</c:v>
                </c:pt>
                <c:pt idx="2971">
                  <c:v>4.7211741666666684</c:v>
                </c:pt>
                <c:pt idx="2972">
                  <c:v>-27.136771666666672</c:v>
                </c:pt>
                <c:pt idx="2973">
                  <c:v>41.545650000000002</c:v>
                </c:pt>
                <c:pt idx="2974">
                  <c:v>-0.83786500000000352</c:v>
                </c:pt>
                <c:pt idx="2975">
                  <c:v>40.001858333333324</c:v>
                </c:pt>
                <c:pt idx="2976">
                  <c:v>-45.8810583333333</c:v>
                </c:pt>
                <c:pt idx="2977">
                  <c:v>-52.994356166666634</c:v>
                </c:pt>
                <c:pt idx="2978">
                  <c:v>18.189233333333302</c:v>
                </c:pt>
                <c:pt idx="2979">
                  <c:v>40.189733333333329</c:v>
                </c:pt>
                <c:pt idx="2980">
                  <c:v>22.140129999999989</c:v>
                </c:pt>
                <c:pt idx="2981">
                  <c:v>4.7322808333333324</c:v>
                </c:pt>
                <c:pt idx="2982">
                  <c:v>-59.398225000000011</c:v>
                </c:pt>
                <c:pt idx="2983">
                  <c:v>86.162300000000002</c:v>
                </c:pt>
                <c:pt idx="2984">
                  <c:v>-26.887176666666686</c:v>
                </c:pt>
                <c:pt idx="2985">
                  <c:v>-78.723091666666619</c:v>
                </c:pt>
                <c:pt idx="2986">
                  <c:v>13.293110833333332</c:v>
                </c:pt>
                <c:pt idx="2987">
                  <c:v>110.52250833333326</c:v>
                </c:pt>
                <c:pt idx="2988">
                  <c:v>-32.49074000000001</c:v>
                </c:pt>
                <c:pt idx="2989">
                  <c:v>-30.527699999999989</c:v>
                </c:pt>
                <c:pt idx="2990">
                  <c:v>9.5151241666666646</c:v>
                </c:pt>
                <c:pt idx="2991">
                  <c:v>-23.737300000000001</c:v>
                </c:pt>
                <c:pt idx="2992">
                  <c:v>12.006382500000006</c:v>
                </c:pt>
                <c:pt idx="2993">
                  <c:v>-40.544668416666596</c:v>
                </c:pt>
                <c:pt idx="2994">
                  <c:v>42.351429999999972</c:v>
                </c:pt>
                <c:pt idx="2995">
                  <c:v>-12.043900000000001</c:v>
                </c:pt>
                <c:pt idx="2996">
                  <c:v>-38.630266666666607</c:v>
                </c:pt>
                <c:pt idx="2997">
                  <c:v>29.76269999999997</c:v>
                </c:pt>
                <c:pt idx="2998">
                  <c:v>18.791403333333307</c:v>
                </c:pt>
                <c:pt idx="2999">
                  <c:v>44.570016666666625</c:v>
                </c:pt>
                <c:pt idx="3000">
                  <c:v>12.193182250000007</c:v>
                </c:pt>
                <c:pt idx="3001">
                  <c:v>-114.34991583333334</c:v>
                </c:pt>
                <c:pt idx="3002">
                  <c:v>61.460032500000011</c:v>
                </c:pt>
                <c:pt idx="3003">
                  <c:v>-22.929550000000006</c:v>
                </c:pt>
                <c:pt idx="3004">
                  <c:v>-29.963649999999959</c:v>
                </c:pt>
                <c:pt idx="3005">
                  <c:v>20.450950000000017</c:v>
                </c:pt>
                <c:pt idx="3006">
                  <c:v>-24.598866666666677</c:v>
                </c:pt>
                <c:pt idx="3007">
                  <c:v>44.289962500000001</c:v>
                </c:pt>
                <c:pt idx="3008">
                  <c:v>51.109530000000035</c:v>
                </c:pt>
                <c:pt idx="3009">
                  <c:v>-123.50170666666668</c:v>
                </c:pt>
                <c:pt idx="3010">
                  <c:v>28.675975000000026</c:v>
                </c:pt>
                <c:pt idx="3011">
                  <c:v>36.28187416666659</c:v>
                </c:pt>
                <c:pt idx="3012">
                  <c:v>-15.596257333333334</c:v>
                </c:pt>
                <c:pt idx="3013">
                  <c:v>34.145785750000009</c:v>
                </c:pt>
                <c:pt idx="3014">
                  <c:v>-10.518940833333332</c:v>
                </c:pt>
                <c:pt idx="3015">
                  <c:v>-39.070641666666589</c:v>
                </c:pt>
                <c:pt idx="3016">
                  <c:v>-34.901775000000001</c:v>
                </c:pt>
                <c:pt idx="3017">
                  <c:v>79.380749999999978</c:v>
                </c:pt>
                <c:pt idx="3018">
                  <c:v>3.4100083333333231</c:v>
                </c:pt>
                <c:pt idx="3019">
                  <c:v>-21.573241666666675</c:v>
                </c:pt>
                <c:pt idx="3020">
                  <c:v>-19.753747499999989</c:v>
                </c:pt>
                <c:pt idx="3021">
                  <c:v>46.422950000000021</c:v>
                </c:pt>
                <c:pt idx="3022">
                  <c:v>0.5042416666666607</c:v>
                </c:pt>
                <c:pt idx="3023">
                  <c:v>-103.83833074999994</c:v>
                </c:pt>
                <c:pt idx="3024">
                  <c:v>76.713470000000001</c:v>
                </c:pt>
                <c:pt idx="3025">
                  <c:v>45.453100833333309</c:v>
                </c:pt>
                <c:pt idx="3026">
                  <c:v>-12.774995833333328</c:v>
                </c:pt>
                <c:pt idx="3027">
                  <c:v>-31.294983333333317</c:v>
                </c:pt>
                <c:pt idx="3028">
                  <c:v>-56.439966666666585</c:v>
                </c:pt>
                <c:pt idx="3029">
                  <c:v>66.492314166666617</c:v>
                </c:pt>
                <c:pt idx="3030">
                  <c:v>4.1887841666666645</c:v>
                </c:pt>
                <c:pt idx="3031">
                  <c:v>-77.334099999999992</c:v>
                </c:pt>
                <c:pt idx="3032">
                  <c:v>75.845616666666686</c:v>
                </c:pt>
                <c:pt idx="3033">
                  <c:v>19.039225000000005</c:v>
                </c:pt>
                <c:pt idx="3034">
                  <c:v>8.2782675000000019</c:v>
                </c:pt>
                <c:pt idx="3035">
                  <c:v>-27.507416666666668</c:v>
                </c:pt>
                <c:pt idx="3036">
                  <c:v>-17.802055833333316</c:v>
                </c:pt>
                <c:pt idx="3037">
                  <c:v>-28.477083333333319</c:v>
                </c:pt>
                <c:pt idx="3038">
                  <c:v>37.582991666666608</c:v>
                </c:pt>
                <c:pt idx="3039">
                  <c:v>23.295351666666665</c:v>
                </c:pt>
                <c:pt idx="3040">
                  <c:v>7.3424749999999968</c:v>
                </c:pt>
                <c:pt idx="3041">
                  <c:v>-27.29684166666669</c:v>
                </c:pt>
                <c:pt idx="3042">
                  <c:v>-29.701141666666668</c:v>
                </c:pt>
                <c:pt idx="3043">
                  <c:v>31.237408333333313</c:v>
                </c:pt>
                <c:pt idx="3044">
                  <c:v>-23.170050000000014</c:v>
                </c:pt>
                <c:pt idx="3045">
                  <c:v>-16.495209166666662</c:v>
                </c:pt>
                <c:pt idx="3046">
                  <c:v>30.423149999999971</c:v>
                </c:pt>
                <c:pt idx="3047">
                  <c:v>58.623841666666614</c:v>
                </c:pt>
                <c:pt idx="3048">
                  <c:v>-81.45439166666668</c:v>
                </c:pt>
                <c:pt idx="3049">
                  <c:v>25.744733333333294</c:v>
                </c:pt>
                <c:pt idx="3050">
                  <c:v>9.655736666666682</c:v>
                </c:pt>
                <c:pt idx="3051">
                  <c:v>42.022958333333357</c:v>
                </c:pt>
                <c:pt idx="3052">
                  <c:v>-43.807091666666579</c:v>
                </c:pt>
                <c:pt idx="3053">
                  <c:v>-11.1509625</c:v>
                </c:pt>
                <c:pt idx="3054">
                  <c:v>9.8032666666666675</c:v>
                </c:pt>
                <c:pt idx="3055">
                  <c:v>-13.43573333333334</c:v>
                </c:pt>
                <c:pt idx="3056">
                  <c:v>-17.730249999999973</c:v>
                </c:pt>
                <c:pt idx="3057">
                  <c:v>73.140716666666648</c:v>
                </c:pt>
                <c:pt idx="3058">
                  <c:v>4.4148999999999985</c:v>
                </c:pt>
                <c:pt idx="3059">
                  <c:v>23.878381666666687</c:v>
                </c:pt>
                <c:pt idx="3060">
                  <c:v>-64.687994166666627</c:v>
                </c:pt>
                <c:pt idx="3061">
                  <c:v>-2.2841424999999966</c:v>
                </c:pt>
                <c:pt idx="3062">
                  <c:v>25.956066666666668</c:v>
                </c:pt>
                <c:pt idx="3063">
                  <c:v>21.16736416666669</c:v>
                </c:pt>
                <c:pt idx="3064">
                  <c:v>20.701582499999986</c:v>
                </c:pt>
                <c:pt idx="3065">
                  <c:v>-67.690433333333289</c:v>
                </c:pt>
                <c:pt idx="3066">
                  <c:v>-63.30948333333329</c:v>
                </c:pt>
                <c:pt idx="3067">
                  <c:v>116.79010000000002</c:v>
                </c:pt>
                <c:pt idx="3068">
                  <c:v>-17.721936666666668</c:v>
                </c:pt>
                <c:pt idx="3069">
                  <c:v>-61.421144166666615</c:v>
                </c:pt>
                <c:pt idx="3070">
                  <c:v>26.326133333333299</c:v>
                </c:pt>
                <c:pt idx="3071">
                  <c:v>-8.2514433333333326</c:v>
                </c:pt>
                <c:pt idx="3072">
                  <c:v>18.861333333333302</c:v>
                </c:pt>
                <c:pt idx="3073">
                  <c:v>-66.529221666666686</c:v>
                </c:pt>
                <c:pt idx="3074">
                  <c:v>17.8936833333333</c:v>
                </c:pt>
                <c:pt idx="3075">
                  <c:v>51.175900000000013</c:v>
                </c:pt>
                <c:pt idx="3076">
                  <c:v>-49.417972140000003</c:v>
                </c:pt>
                <c:pt idx="3077">
                  <c:v>0.17150583333332936</c:v>
                </c:pt>
                <c:pt idx="3078">
                  <c:v>69.466774999999998</c:v>
                </c:pt>
                <c:pt idx="3079">
                  <c:v>3.9743674999999961</c:v>
                </c:pt>
                <c:pt idx="3080">
                  <c:v>-52.670820833333345</c:v>
                </c:pt>
                <c:pt idx="3081">
                  <c:v>6.2858916666666618</c:v>
                </c:pt>
                <c:pt idx="3082">
                  <c:v>-32.83730833333334</c:v>
                </c:pt>
                <c:pt idx="3083">
                  <c:v>65.658148333333216</c:v>
                </c:pt>
                <c:pt idx="3084">
                  <c:v>-25.201418333333308</c:v>
                </c:pt>
                <c:pt idx="3085">
                  <c:v>-18.205150833333303</c:v>
                </c:pt>
                <c:pt idx="3086">
                  <c:v>57.965800000000002</c:v>
                </c:pt>
                <c:pt idx="3087">
                  <c:v>-51.221533333333333</c:v>
                </c:pt>
                <c:pt idx="3088">
                  <c:v>37.580008333333325</c:v>
                </c:pt>
                <c:pt idx="3089">
                  <c:v>-57.458879166666591</c:v>
                </c:pt>
                <c:pt idx="3090">
                  <c:v>5.7201249999999852</c:v>
                </c:pt>
                <c:pt idx="3091">
                  <c:v>53.998937500000011</c:v>
                </c:pt>
                <c:pt idx="3092">
                  <c:v>-6.8350916666666706</c:v>
                </c:pt>
                <c:pt idx="3093">
                  <c:v>24.808100000000007</c:v>
                </c:pt>
                <c:pt idx="3094">
                  <c:v>-104.62626583333331</c:v>
                </c:pt>
                <c:pt idx="3095">
                  <c:v>23.501075000000018</c:v>
                </c:pt>
                <c:pt idx="3096">
                  <c:v>33.360316666666627</c:v>
                </c:pt>
                <c:pt idx="3097">
                  <c:v>-5.8538374999999947</c:v>
                </c:pt>
                <c:pt idx="3098">
                  <c:v>-5.0821916666666596</c:v>
                </c:pt>
                <c:pt idx="3099">
                  <c:v>48.127566666666617</c:v>
                </c:pt>
                <c:pt idx="3100">
                  <c:v>-0.37709249999999911</c:v>
                </c:pt>
                <c:pt idx="3101">
                  <c:v>-50.0020666666666</c:v>
                </c:pt>
                <c:pt idx="3102">
                  <c:v>56.388491666666596</c:v>
                </c:pt>
                <c:pt idx="3103">
                  <c:v>-34.854883333333262</c:v>
                </c:pt>
                <c:pt idx="3104">
                  <c:v>-56.062208333333331</c:v>
                </c:pt>
                <c:pt idx="3105">
                  <c:v>40.9249916666666</c:v>
                </c:pt>
                <c:pt idx="3106">
                  <c:v>26.583414166666667</c:v>
                </c:pt>
                <c:pt idx="3107">
                  <c:v>-10.581941666666667</c:v>
                </c:pt>
                <c:pt idx="3108">
                  <c:v>12.509645500000007</c:v>
                </c:pt>
                <c:pt idx="3109">
                  <c:v>-55.53990000000001</c:v>
                </c:pt>
                <c:pt idx="3110">
                  <c:v>49.514433333333301</c:v>
                </c:pt>
                <c:pt idx="3111">
                  <c:v>8.8651758333333408</c:v>
                </c:pt>
                <c:pt idx="3112">
                  <c:v>-90.193866666666651</c:v>
                </c:pt>
                <c:pt idx="3113">
                  <c:v>4.4752075000000024</c:v>
                </c:pt>
                <c:pt idx="3114">
                  <c:v>56.948241666666611</c:v>
                </c:pt>
                <c:pt idx="3115">
                  <c:v>6.0679166666666591</c:v>
                </c:pt>
                <c:pt idx="3116">
                  <c:v>-25.309391666666674</c:v>
                </c:pt>
                <c:pt idx="3117">
                  <c:v>63.467508333333342</c:v>
                </c:pt>
                <c:pt idx="3118">
                  <c:v>-105.1151</c:v>
                </c:pt>
                <c:pt idx="3119">
                  <c:v>42.865062583333298</c:v>
                </c:pt>
                <c:pt idx="3120">
                  <c:v>48.527933333333351</c:v>
                </c:pt>
                <c:pt idx="3121">
                  <c:v>-92.46440833333331</c:v>
                </c:pt>
                <c:pt idx="3122">
                  <c:v>40.891242499999997</c:v>
                </c:pt>
                <c:pt idx="3123">
                  <c:v>9.9259491666666566</c:v>
                </c:pt>
                <c:pt idx="3124">
                  <c:v>35.63783333333334</c:v>
                </c:pt>
                <c:pt idx="3125">
                  <c:v>7.447335833333331</c:v>
                </c:pt>
                <c:pt idx="3126">
                  <c:v>71.811735833333287</c:v>
                </c:pt>
                <c:pt idx="3127">
                  <c:v>-59.782110000000038</c:v>
                </c:pt>
                <c:pt idx="3128">
                  <c:v>-77.184141666666648</c:v>
                </c:pt>
                <c:pt idx="3129">
                  <c:v>-54.027841666666589</c:v>
                </c:pt>
                <c:pt idx="3130">
                  <c:v>42.586008333333325</c:v>
                </c:pt>
                <c:pt idx="3131">
                  <c:v>61.246091666666608</c:v>
                </c:pt>
                <c:pt idx="3132">
                  <c:v>-37.934474999999999</c:v>
                </c:pt>
                <c:pt idx="3133">
                  <c:v>22.569466666666667</c:v>
                </c:pt>
                <c:pt idx="3134">
                  <c:v>5.2038442499999951</c:v>
                </c:pt>
                <c:pt idx="3135">
                  <c:v>-1.5776758333333341</c:v>
                </c:pt>
                <c:pt idx="3136">
                  <c:v>30.014600000000005</c:v>
                </c:pt>
                <c:pt idx="3137">
                  <c:v>-59.464100000000009</c:v>
                </c:pt>
                <c:pt idx="3138">
                  <c:v>56.523974166666619</c:v>
                </c:pt>
                <c:pt idx="3139">
                  <c:v>-60.485166666666608</c:v>
                </c:pt>
                <c:pt idx="3140">
                  <c:v>29.475309166666673</c:v>
                </c:pt>
                <c:pt idx="3141">
                  <c:v>23.769035000000002</c:v>
                </c:pt>
                <c:pt idx="3142">
                  <c:v>-34.318325000000002</c:v>
                </c:pt>
                <c:pt idx="3143">
                  <c:v>-0.60847500000000132</c:v>
                </c:pt>
                <c:pt idx="3144">
                  <c:v>62.003553333333322</c:v>
                </c:pt>
                <c:pt idx="3145">
                  <c:v>-23.674319999999987</c:v>
                </c:pt>
                <c:pt idx="3146">
                  <c:v>12.297136666666654</c:v>
                </c:pt>
                <c:pt idx="3147">
                  <c:v>-29.660916666666665</c:v>
                </c:pt>
                <c:pt idx="3148">
                  <c:v>32.021283333333301</c:v>
                </c:pt>
                <c:pt idx="3149">
                  <c:v>-24.133194166666694</c:v>
                </c:pt>
                <c:pt idx="3150">
                  <c:v>9.7786583333333219</c:v>
                </c:pt>
                <c:pt idx="3151">
                  <c:v>-75.355399999999989</c:v>
                </c:pt>
                <c:pt idx="3152">
                  <c:v>48.305951666666623</c:v>
                </c:pt>
                <c:pt idx="3153">
                  <c:v>-49.465812666666629</c:v>
                </c:pt>
                <c:pt idx="3154">
                  <c:v>86.838608333333269</c:v>
                </c:pt>
                <c:pt idx="3155">
                  <c:v>32.3300208333333</c:v>
                </c:pt>
                <c:pt idx="3156">
                  <c:v>-54.131600000000006</c:v>
                </c:pt>
                <c:pt idx="3157">
                  <c:v>-61.899302500000012</c:v>
                </c:pt>
                <c:pt idx="3158">
                  <c:v>69.586216666666672</c:v>
                </c:pt>
                <c:pt idx="3159">
                  <c:v>1.2017666666666638</c:v>
                </c:pt>
                <c:pt idx="3160">
                  <c:v>-23.125724999999989</c:v>
                </c:pt>
                <c:pt idx="3161">
                  <c:v>-34.450563749999993</c:v>
                </c:pt>
                <c:pt idx="3162">
                  <c:v>24.885300916666669</c:v>
                </c:pt>
                <c:pt idx="3163">
                  <c:v>29.290191666666654</c:v>
                </c:pt>
                <c:pt idx="3164">
                  <c:v>12.695441666666673</c:v>
                </c:pt>
                <c:pt idx="3165">
                  <c:v>31.828225000000007</c:v>
                </c:pt>
                <c:pt idx="3166">
                  <c:v>-37.855646666666594</c:v>
                </c:pt>
                <c:pt idx="3167">
                  <c:v>-32.535558333333363</c:v>
                </c:pt>
                <c:pt idx="3168">
                  <c:v>30.130530000000004</c:v>
                </c:pt>
                <c:pt idx="3169">
                  <c:v>-34.251566666666591</c:v>
                </c:pt>
                <c:pt idx="3170">
                  <c:v>48.530116666666636</c:v>
                </c:pt>
                <c:pt idx="3171">
                  <c:v>-56.748691666666623</c:v>
                </c:pt>
                <c:pt idx="3172">
                  <c:v>-6.8601249999999991</c:v>
                </c:pt>
                <c:pt idx="3173">
                  <c:v>40.471466666666579</c:v>
                </c:pt>
                <c:pt idx="3174">
                  <c:v>-57.416183333333301</c:v>
                </c:pt>
                <c:pt idx="3175">
                  <c:v>31.832666666666675</c:v>
                </c:pt>
                <c:pt idx="3176">
                  <c:v>56.139400833333326</c:v>
                </c:pt>
                <c:pt idx="3177">
                  <c:v>-57.286766666666608</c:v>
                </c:pt>
                <c:pt idx="3178">
                  <c:v>7.2335908333333334</c:v>
                </c:pt>
                <c:pt idx="3179">
                  <c:v>-32.371449999999996</c:v>
                </c:pt>
                <c:pt idx="3180">
                  <c:v>0.75413916666666625</c:v>
                </c:pt>
                <c:pt idx="3181">
                  <c:v>0.77734999999999665</c:v>
                </c:pt>
                <c:pt idx="3182">
                  <c:v>28.890899999999988</c:v>
                </c:pt>
                <c:pt idx="3183">
                  <c:v>-2.8775166666666712</c:v>
                </c:pt>
                <c:pt idx="3184">
                  <c:v>-10.463991666666672</c:v>
                </c:pt>
                <c:pt idx="3185">
                  <c:v>-71.972366666666659</c:v>
                </c:pt>
                <c:pt idx="3186">
                  <c:v>52.268766666666643</c:v>
                </c:pt>
                <c:pt idx="3187">
                  <c:v>49.862110833333332</c:v>
                </c:pt>
                <c:pt idx="3188">
                  <c:v>5.1408333333331988E-2</c:v>
                </c:pt>
                <c:pt idx="3189">
                  <c:v>9.7607833333333343</c:v>
                </c:pt>
                <c:pt idx="3190">
                  <c:v>-26.638735833333289</c:v>
                </c:pt>
                <c:pt idx="3191">
                  <c:v>0.43596666666666833</c:v>
                </c:pt>
                <c:pt idx="3192">
                  <c:v>11.568941666666666</c:v>
                </c:pt>
                <c:pt idx="3193">
                  <c:v>-47.482508333333335</c:v>
                </c:pt>
                <c:pt idx="3194">
                  <c:v>74.108658333333238</c:v>
                </c:pt>
                <c:pt idx="3195">
                  <c:v>-52.680058333333328</c:v>
                </c:pt>
                <c:pt idx="3196">
                  <c:v>15.731684166666662</c:v>
                </c:pt>
                <c:pt idx="3197">
                  <c:v>-43.310066666666586</c:v>
                </c:pt>
                <c:pt idx="3198">
                  <c:v>82.052626666666654</c:v>
                </c:pt>
                <c:pt idx="3199">
                  <c:v>-33.679389166666617</c:v>
                </c:pt>
                <c:pt idx="3200">
                  <c:v>13.047073333333328</c:v>
                </c:pt>
                <c:pt idx="3201">
                  <c:v>13.093171666666668</c:v>
                </c:pt>
                <c:pt idx="3202">
                  <c:v>14.307083333333345</c:v>
                </c:pt>
                <c:pt idx="3203">
                  <c:v>-108.44126666666678</c:v>
                </c:pt>
                <c:pt idx="3204">
                  <c:v>159.83609166666665</c:v>
                </c:pt>
                <c:pt idx="3205">
                  <c:v>-38.886441666666563</c:v>
                </c:pt>
                <c:pt idx="3206">
                  <c:v>-29.14443666666666</c:v>
                </c:pt>
                <c:pt idx="3207">
                  <c:v>-13.66790916666667</c:v>
                </c:pt>
                <c:pt idx="3208">
                  <c:v>-44.915300000000002</c:v>
                </c:pt>
                <c:pt idx="3209">
                  <c:v>26.849223333333306</c:v>
                </c:pt>
                <c:pt idx="3210">
                  <c:v>-70.297066666666694</c:v>
                </c:pt>
                <c:pt idx="3211">
                  <c:v>116.50988333333331</c:v>
                </c:pt>
                <c:pt idx="3212">
                  <c:v>-23.999088333333319</c:v>
                </c:pt>
                <c:pt idx="3213">
                  <c:v>11.077850000000002</c:v>
                </c:pt>
                <c:pt idx="3214">
                  <c:v>-44.255115833333356</c:v>
                </c:pt>
                <c:pt idx="3215">
                  <c:v>19.7058675</c:v>
                </c:pt>
                <c:pt idx="3216">
                  <c:v>14.748203833333326</c:v>
                </c:pt>
                <c:pt idx="3217">
                  <c:v>29.311694999999997</c:v>
                </c:pt>
                <c:pt idx="3218">
                  <c:v>-64.960099999999997</c:v>
                </c:pt>
                <c:pt idx="3219">
                  <c:v>9.7888500000000001</c:v>
                </c:pt>
                <c:pt idx="3220">
                  <c:v>28.821641666666661</c:v>
                </c:pt>
                <c:pt idx="3221">
                  <c:v>3.2107000000000099</c:v>
                </c:pt>
                <c:pt idx="3222">
                  <c:v>-50.401216666666592</c:v>
                </c:pt>
                <c:pt idx="3223">
                  <c:v>32.440658333333324</c:v>
                </c:pt>
                <c:pt idx="3224">
                  <c:v>61.40233916666665</c:v>
                </c:pt>
                <c:pt idx="3225">
                  <c:v>-37.680100000000003</c:v>
                </c:pt>
                <c:pt idx="3226">
                  <c:v>-72.711283333333398</c:v>
                </c:pt>
                <c:pt idx="3227">
                  <c:v>64.572166666666618</c:v>
                </c:pt>
                <c:pt idx="3228">
                  <c:v>2.6131666666666735</c:v>
                </c:pt>
                <c:pt idx="3229">
                  <c:v>-34.529883333333302</c:v>
                </c:pt>
                <c:pt idx="3230">
                  <c:v>-0.58695833333333203</c:v>
                </c:pt>
                <c:pt idx="3231">
                  <c:v>22.316769166666678</c:v>
                </c:pt>
                <c:pt idx="3232">
                  <c:v>25.596475000000005</c:v>
                </c:pt>
                <c:pt idx="3233">
                  <c:v>-65.869635000000002</c:v>
                </c:pt>
                <c:pt idx="3234">
                  <c:v>20.248749999999966</c:v>
                </c:pt>
                <c:pt idx="3235">
                  <c:v>22.170083333333316</c:v>
                </c:pt>
                <c:pt idx="3236">
                  <c:v>-42.556758333333335</c:v>
                </c:pt>
                <c:pt idx="3237">
                  <c:v>-1.2164841666666637</c:v>
                </c:pt>
                <c:pt idx="3238">
                  <c:v>87.443066666666667</c:v>
                </c:pt>
                <c:pt idx="3239">
                  <c:v>-97.673651666666629</c:v>
                </c:pt>
                <c:pt idx="3240">
                  <c:v>17.730711666666664</c:v>
                </c:pt>
                <c:pt idx="3241">
                  <c:v>15.364930000000005</c:v>
                </c:pt>
                <c:pt idx="3242">
                  <c:v>-6.3388558333333354</c:v>
                </c:pt>
                <c:pt idx="3243">
                  <c:v>-17.4064083333333</c:v>
                </c:pt>
                <c:pt idx="3244">
                  <c:v>55.086125000000003</c:v>
                </c:pt>
                <c:pt idx="3245">
                  <c:v>-50.106311666666628</c:v>
                </c:pt>
                <c:pt idx="3246">
                  <c:v>14.262899166666676</c:v>
                </c:pt>
                <c:pt idx="3247">
                  <c:v>37.35972499999999</c:v>
                </c:pt>
                <c:pt idx="3248">
                  <c:v>-32.442058333333335</c:v>
                </c:pt>
                <c:pt idx="3249">
                  <c:v>-35.722058333333379</c:v>
                </c:pt>
                <c:pt idx="3250">
                  <c:v>51.974458333333324</c:v>
                </c:pt>
                <c:pt idx="3251">
                  <c:v>-2.2510499999999976</c:v>
                </c:pt>
                <c:pt idx="3252">
                  <c:v>-78.773283333333339</c:v>
                </c:pt>
                <c:pt idx="3253">
                  <c:v>-0.7864583333333337</c:v>
                </c:pt>
                <c:pt idx="3254">
                  <c:v>33.839987499999971</c:v>
                </c:pt>
                <c:pt idx="3255">
                  <c:v>71.254941666666653</c:v>
                </c:pt>
                <c:pt idx="3256">
                  <c:v>-24.82111916666668</c:v>
                </c:pt>
                <c:pt idx="3257">
                  <c:v>19.613553333333329</c:v>
                </c:pt>
                <c:pt idx="3258">
                  <c:v>-85.793099999999995</c:v>
                </c:pt>
                <c:pt idx="3259">
                  <c:v>17.133158333333327</c:v>
                </c:pt>
                <c:pt idx="3260">
                  <c:v>40.899156666666634</c:v>
                </c:pt>
                <c:pt idx="3261">
                  <c:v>29.884566666666668</c:v>
                </c:pt>
                <c:pt idx="3262">
                  <c:v>-12.955491666666678</c:v>
                </c:pt>
                <c:pt idx="3263">
                  <c:v>-62.071100000000001</c:v>
                </c:pt>
                <c:pt idx="3264">
                  <c:v>43.947133333333305</c:v>
                </c:pt>
                <c:pt idx="3265">
                  <c:v>6.8165666666666667</c:v>
                </c:pt>
                <c:pt idx="3266">
                  <c:v>-0.98259166666666553</c:v>
                </c:pt>
                <c:pt idx="3267">
                  <c:v>75.598401666666618</c:v>
                </c:pt>
                <c:pt idx="3268">
                  <c:v>-53.056216666666614</c:v>
                </c:pt>
                <c:pt idx="3269">
                  <c:v>-3.1028158333333367</c:v>
                </c:pt>
                <c:pt idx="3270">
                  <c:v>-50.901383333333314</c:v>
                </c:pt>
                <c:pt idx="3271">
                  <c:v>9.9843333333332479E-2</c:v>
                </c:pt>
                <c:pt idx="3272">
                  <c:v>-18.230733333333294</c:v>
                </c:pt>
                <c:pt idx="3273">
                  <c:v>83.818483333333319</c:v>
                </c:pt>
                <c:pt idx="3274">
                  <c:v>-101.35673333333327</c:v>
                </c:pt>
                <c:pt idx="3275">
                  <c:v>111.75115325000006</c:v>
                </c:pt>
                <c:pt idx="3276">
                  <c:v>-49.121510000000029</c:v>
                </c:pt>
                <c:pt idx="3277">
                  <c:v>-14.635841666666671</c:v>
                </c:pt>
                <c:pt idx="3278">
                  <c:v>-6.2554141666666681</c:v>
                </c:pt>
                <c:pt idx="3279">
                  <c:v>53.585708333333322</c:v>
                </c:pt>
                <c:pt idx="3280">
                  <c:v>-62.359258333333294</c:v>
                </c:pt>
                <c:pt idx="3281">
                  <c:v>-17.921324999999989</c:v>
                </c:pt>
                <c:pt idx="3282">
                  <c:v>34.164196666666619</c:v>
                </c:pt>
                <c:pt idx="3283">
                  <c:v>-16.74339749999999</c:v>
                </c:pt>
                <c:pt idx="3284">
                  <c:v>20.136199999999999</c:v>
                </c:pt>
                <c:pt idx="3285">
                  <c:v>18.813442499999987</c:v>
                </c:pt>
                <c:pt idx="3286">
                  <c:v>6.570966666666668</c:v>
                </c:pt>
                <c:pt idx="3287">
                  <c:v>-28.400674999999989</c:v>
                </c:pt>
                <c:pt idx="3288">
                  <c:v>21.816294166666694</c:v>
                </c:pt>
                <c:pt idx="3289">
                  <c:v>-36.807900000000004</c:v>
                </c:pt>
                <c:pt idx="3290">
                  <c:v>40.260025000000013</c:v>
                </c:pt>
                <c:pt idx="3291">
                  <c:v>-9.4535750000000025</c:v>
                </c:pt>
                <c:pt idx="3292">
                  <c:v>-62.238100000000038</c:v>
                </c:pt>
                <c:pt idx="3293">
                  <c:v>65.195174999999978</c:v>
                </c:pt>
                <c:pt idx="3294">
                  <c:v>19.919710000000002</c:v>
                </c:pt>
                <c:pt idx="3295">
                  <c:v>-58.730728333333332</c:v>
                </c:pt>
                <c:pt idx="3296">
                  <c:v>61.3632858333333</c:v>
                </c:pt>
                <c:pt idx="3297">
                  <c:v>-58.013163333333324</c:v>
                </c:pt>
                <c:pt idx="3298">
                  <c:v>42.907583333333292</c:v>
                </c:pt>
                <c:pt idx="3299">
                  <c:v>-16.560369999999978</c:v>
                </c:pt>
                <c:pt idx="3300">
                  <c:v>34.588473333333326</c:v>
                </c:pt>
                <c:pt idx="3301">
                  <c:v>-31.734766666666658</c:v>
                </c:pt>
                <c:pt idx="3302">
                  <c:v>70.227843416666659</c:v>
                </c:pt>
                <c:pt idx="3303">
                  <c:v>-32.907887499999944</c:v>
                </c:pt>
                <c:pt idx="3304">
                  <c:v>-80.095883333333319</c:v>
                </c:pt>
                <c:pt idx="3305">
                  <c:v>54.477783333333292</c:v>
                </c:pt>
                <c:pt idx="3306">
                  <c:v>-62.668550000000039</c:v>
                </c:pt>
                <c:pt idx="3307">
                  <c:v>13.644116666666664</c:v>
                </c:pt>
                <c:pt idx="3308">
                  <c:v>45.766254166666627</c:v>
                </c:pt>
                <c:pt idx="3309">
                  <c:v>31.736781499999996</c:v>
                </c:pt>
                <c:pt idx="3310">
                  <c:v>-16.455047499999989</c:v>
                </c:pt>
                <c:pt idx="3311">
                  <c:v>-23.964699999999983</c:v>
                </c:pt>
                <c:pt idx="3312">
                  <c:v>17.048153333333303</c:v>
                </c:pt>
                <c:pt idx="3313">
                  <c:v>-4.2500691666666688</c:v>
                </c:pt>
                <c:pt idx="3314">
                  <c:v>-102.31702500000004</c:v>
                </c:pt>
                <c:pt idx="3315">
                  <c:v>76.141015833333341</c:v>
                </c:pt>
                <c:pt idx="3316">
                  <c:v>-24.227291666666687</c:v>
                </c:pt>
                <c:pt idx="3317">
                  <c:v>73.335933333333287</c:v>
                </c:pt>
                <c:pt idx="3318">
                  <c:v>-13.894033333333347</c:v>
                </c:pt>
                <c:pt idx="3319">
                  <c:v>-26.731339166666668</c:v>
                </c:pt>
                <c:pt idx="3320">
                  <c:v>-14.522348333333342</c:v>
                </c:pt>
                <c:pt idx="3321">
                  <c:v>18.264208333333297</c:v>
                </c:pt>
                <c:pt idx="3322">
                  <c:v>9.2729916666666607</c:v>
                </c:pt>
                <c:pt idx="3323">
                  <c:v>12.334008333333335</c:v>
                </c:pt>
                <c:pt idx="3324">
                  <c:v>-15.940641666666664</c:v>
                </c:pt>
                <c:pt idx="3325">
                  <c:v>-64.053049999999999</c:v>
                </c:pt>
                <c:pt idx="3326">
                  <c:v>52.582210833333335</c:v>
                </c:pt>
                <c:pt idx="3327">
                  <c:v>26.150241666666677</c:v>
                </c:pt>
                <c:pt idx="3328">
                  <c:v>-20.599191666666691</c:v>
                </c:pt>
                <c:pt idx="3329">
                  <c:v>-17.559058333333329</c:v>
                </c:pt>
                <c:pt idx="3330">
                  <c:v>34.165605000000035</c:v>
                </c:pt>
                <c:pt idx="3331">
                  <c:v>-49.059183333333301</c:v>
                </c:pt>
                <c:pt idx="3332">
                  <c:v>-32.455827499999977</c:v>
                </c:pt>
                <c:pt idx="3333">
                  <c:v>11.753758333333337</c:v>
                </c:pt>
                <c:pt idx="3334">
                  <c:v>-8.0234620000000056</c:v>
                </c:pt>
                <c:pt idx="3335">
                  <c:v>84.182166666666618</c:v>
                </c:pt>
                <c:pt idx="3336">
                  <c:v>-31.921291666666665</c:v>
                </c:pt>
                <c:pt idx="3337">
                  <c:v>4.331682500000003</c:v>
                </c:pt>
                <c:pt idx="3338">
                  <c:v>-58.510740833333294</c:v>
                </c:pt>
                <c:pt idx="3339">
                  <c:v>6.0021441666666542</c:v>
                </c:pt>
                <c:pt idx="3340">
                  <c:v>65.219388666666617</c:v>
                </c:pt>
                <c:pt idx="3341">
                  <c:v>-44.671640833333292</c:v>
                </c:pt>
                <c:pt idx="3342">
                  <c:v>56.602566666666632</c:v>
                </c:pt>
                <c:pt idx="3343">
                  <c:v>-37.485300000000002</c:v>
                </c:pt>
                <c:pt idx="3344">
                  <c:v>-10.573048250000006</c:v>
                </c:pt>
                <c:pt idx="3345">
                  <c:v>78.108916666666659</c:v>
                </c:pt>
                <c:pt idx="3346">
                  <c:v>-60.125290833333338</c:v>
                </c:pt>
                <c:pt idx="3347">
                  <c:v>31.817741666666681</c:v>
                </c:pt>
                <c:pt idx="3348">
                  <c:v>-32.039615833333329</c:v>
                </c:pt>
                <c:pt idx="3349">
                  <c:v>-21.904766666666664</c:v>
                </c:pt>
                <c:pt idx="3350">
                  <c:v>24.067758333333316</c:v>
                </c:pt>
                <c:pt idx="3351">
                  <c:v>37.446999999999996</c:v>
                </c:pt>
                <c:pt idx="3352">
                  <c:v>-100.01692500000007</c:v>
                </c:pt>
                <c:pt idx="3353">
                  <c:v>73.953649999999996</c:v>
                </c:pt>
                <c:pt idx="3354">
                  <c:v>-11.699689166666674</c:v>
                </c:pt>
                <c:pt idx="3355">
                  <c:v>23.280658333333299</c:v>
                </c:pt>
                <c:pt idx="3356">
                  <c:v>-45.897513333333336</c:v>
                </c:pt>
                <c:pt idx="3357">
                  <c:v>61.158700000000003</c:v>
                </c:pt>
                <c:pt idx="3358">
                  <c:v>-17.899233333333306</c:v>
                </c:pt>
                <c:pt idx="3359">
                  <c:v>-54.05849166666659</c:v>
                </c:pt>
                <c:pt idx="3360">
                  <c:v>47.248716666666645</c:v>
                </c:pt>
                <c:pt idx="3361">
                  <c:v>6.0079433333333334</c:v>
                </c:pt>
                <c:pt idx="3362">
                  <c:v>-2.2387000000000072</c:v>
                </c:pt>
                <c:pt idx="3363">
                  <c:v>-6.9052666666666704</c:v>
                </c:pt>
                <c:pt idx="3364">
                  <c:v>11.071178333333327</c:v>
                </c:pt>
                <c:pt idx="3365">
                  <c:v>18.512174999999992</c:v>
                </c:pt>
                <c:pt idx="3366">
                  <c:v>-1.4081583333333327</c:v>
                </c:pt>
                <c:pt idx="3367">
                  <c:v>-62.422340000000013</c:v>
                </c:pt>
                <c:pt idx="3368">
                  <c:v>57.257224999999998</c:v>
                </c:pt>
                <c:pt idx="3369">
                  <c:v>6.4413916666666724</c:v>
                </c:pt>
                <c:pt idx="3370">
                  <c:v>-50.469579166666627</c:v>
                </c:pt>
                <c:pt idx="3371">
                  <c:v>50.570708333333329</c:v>
                </c:pt>
                <c:pt idx="3372">
                  <c:v>2.3668666666666627</c:v>
                </c:pt>
                <c:pt idx="3373">
                  <c:v>-2.9083666666666592</c:v>
                </c:pt>
                <c:pt idx="3374">
                  <c:v>-9.7965333333333238</c:v>
                </c:pt>
                <c:pt idx="3375">
                  <c:v>-33.733944416666617</c:v>
                </c:pt>
                <c:pt idx="3376">
                  <c:v>17.269519999999982</c:v>
                </c:pt>
                <c:pt idx="3377">
                  <c:v>-37.012450000000001</c:v>
                </c:pt>
                <c:pt idx="3378">
                  <c:v>62.717431666666592</c:v>
                </c:pt>
                <c:pt idx="3379">
                  <c:v>-3.235020833333337</c:v>
                </c:pt>
                <c:pt idx="3380">
                  <c:v>1.9900025000000019</c:v>
                </c:pt>
                <c:pt idx="3381">
                  <c:v>-4.5750924999999993</c:v>
                </c:pt>
                <c:pt idx="3382">
                  <c:v>-28.770362499999987</c:v>
                </c:pt>
                <c:pt idx="3383">
                  <c:v>-27.231934166666697</c:v>
                </c:pt>
                <c:pt idx="3384">
                  <c:v>19.119740000000004</c:v>
                </c:pt>
                <c:pt idx="3385">
                  <c:v>-39.768300000000046</c:v>
                </c:pt>
                <c:pt idx="3386">
                  <c:v>58.471533333333326</c:v>
                </c:pt>
                <c:pt idx="3387">
                  <c:v>27.930158333333317</c:v>
                </c:pt>
                <c:pt idx="3388">
                  <c:v>-12.215825000000001</c:v>
                </c:pt>
                <c:pt idx="3389">
                  <c:v>20.54935833333332</c:v>
                </c:pt>
                <c:pt idx="3390">
                  <c:v>-82.372149249999978</c:v>
                </c:pt>
                <c:pt idx="3391">
                  <c:v>39.410104166666592</c:v>
                </c:pt>
                <c:pt idx="3392">
                  <c:v>-1.3181416666666645</c:v>
                </c:pt>
                <c:pt idx="3393">
                  <c:v>38.252825000000001</c:v>
                </c:pt>
                <c:pt idx="3394">
                  <c:v>-7.3725333333333394</c:v>
                </c:pt>
                <c:pt idx="3395">
                  <c:v>-10.651233333333337</c:v>
                </c:pt>
                <c:pt idx="3396">
                  <c:v>51.921002499999993</c:v>
                </c:pt>
                <c:pt idx="3397">
                  <c:v>-5.3437949999999965</c:v>
                </c:pt>
                <c:pt idx="3398">
                  <c:v>-39.479324166666608</c:v>
                </c:pt>
                <c:pt idx="3399">
                  <c:v>-15.94660416666667</c:v>
                </c:pt>
                <c:pt idx="3400">
                  <c:v>42.321716666666617</c:v>
                </c:pt>
                <c:pt idx="3401">
                  <c:v>-30.429932499999989</c:v>
                </c:pt>
                <c:pt idx="3402">
                  <c:v>0.95309166666666723</c:v>
                </c:pt>
                <c:pt idx="3403">
                  <c:v>-51.802233333333334</c:v>
                </c:pt>
                <c:pt idx="3404">
                  <c:v>87.200995833333351</c:v>
                </c:pt>
                <c:pt idx="3405">
                  <c:v>-49.425591666666634</c:v>
                </c:pt>
                <c:pt idx="3406">
                  <c:v>-31.317043333333313</c:v>
                </c:pt>
                <c:pt idx="3407">
                  <c:v>32.844724999999997</c:v>
                </c:pt>
                <c:pt idx="3408">
                  <c:v>-11.614815</c:v>
                </c:pt>
                <c:pt idx="3409">
                  <c:v>2.1635416666666654</c:v>
                </c:pt>
                <c:pt idx="3410">
                  <c:v>27.842441666666662</c:v>
                </c:pt>
                <c:pt idx="3411">
                  <c:v>-26.041601666666683</c:v>
                </c:pt>
                <c:pt idx="3412">
                  <c:v>38.557945833333306</c:v>
                </c:pt>
                <c:pt idx="3413">
                  <c:v>-17.660683333333296</c:v>
                </c:pt>
                <c:pt idx="3414">
                  <c:v>16.023837499999999</c:v>
                </c:pt>
                <c:pt idx="3415">
                  <c:v>-53.783741666666607</c:v>
                </c:pt>
                <c:pt idx="3416">
                  <c:v>102.15221166666662</c:v>
                </c:pt>
                <c:pt idx="3417">
                  <c:v>-105.85194166666668</c:v>
                </c:pt>
                <c:pt idx="3418">
                  <c:v>-1.3178716666666659</c:v>
                </c:pt>
                <c:pt idx="3419">
                  <c:v>60.060241666666592</c:v>
                </c:pt>
                <c:pt idx="3420">
                  <c:v>-14.0881875</c:v>
                </c:pt>
                <c:pt idx="3421">
                  <c:v>-30.879145000000005</c:v>
                </c:pt>
                <c:pt idx="3422">
                  <c:v>6.2735666666666701</c:v>
                </c:pt>
                <c:pt idx="3423">
                  <c:v>10.006383333333334</c:v>
                </c:pt>
                <c:pt idx="3424">
                  <c:v>22.725966666666668</c:v>
                </c:pt>
                <c:pt idx="3425">
                  <c:v>-54.014524999999992</c:v>
                </c:pt>
                <c:pt idx="3426">
                  <c:v>71.492260833333333</c:v>
                </c:pt>
                <c:pt idx="3427">
                  <c:v>1.4130000000000014</c:v>
                </c:pt>
                <c:pt idx="3428">
                  <c:v>-39.495818333333361</c:v>
                </c:pt>
                <c:pt idx="3429">
                  <c:v>-36.382685833333291</c:v>
                </c:pt>
                <c:pt idx="3430">
                  <c:v>4.8844299999999983</c:v>
                </c:pt>
                <c:pt idx="3431">
                  <c:v>30.182221666666663</c:v>
                </c:pt>
                <c:pt idx="3432">
                  <c:v>-27.797562499999987</c:v>
                </c:pt>
                <c:pt idx="3433">
                  <c:v>59.107660833333284</c:v>
                </c:pt>
                <c:pt idx="3434">
                  <c:v>13.2281525</c:v>
                </c:pt>
                <c:pt idx="3435">
                  <c:v>-23.343923333333311</c:v>
                </c:pt>
                <c:pt idx="3436">
                  <c:v>19.653375583333329</c:v>
                </c:pt>
                <c:pt idx="3437">
                  <c:v>-26.301600833333303</c:v>
                </c:pt>
                <c:pt idx="3438">
                  <c:v>1.8309241666666687</c:v>
                </c:pt>
                <c:pt idx="3439">
                  <c:v>-127.00588083333324</c:v>
                </c:pt>
                <c:pt idx="3440">
                  <c:v>90.176958833333273</c:v>
                </c:pt>
                <c:pt idx="3441">
                  <c:v>-21.853191666666678</c:v>
                </c:pt>
                <c:pt idx="3442">
                  <c:v>34.352175000000003</c:v>
                </c:pt>
                <c:pt idx="3443">
                  <c:v>4.0215083333333332</c:v>
                </c:pt>
                <c:pt idx="3444">
                  <c:v>54.947030000000005</c:v>
                </c:pt>
                <c:pt idx="3445">
                  <c:v>-38.050375000000003</c:v>
                </c:pt>
                <c:pt idx="3446">
                  <c:v>33.328766666666624</c:v>
                </c:pt>
                <c:pt idx="3447">
                  <c:v>14.209961666666663</c:v>
                </c:pt>
                <c:pt idx="3448">
                  <c:v>-75.931150000000059</c:v>
                </c:pt>
                <c:pt idx="3449">
                  <c:v>-29.746016666666673</c:v>
                </c:pt>
                <c:pt idx="3450">
                  <c:v>-7.1682750000000004</c:v>
                </c:pt>
                <c:pt idx="3451">
                  <c:v>40.933457499999996</c:v>
                </c:pt>
                <c:pt idx="3452">
                  <c:v>62.840141666666582</c:v>
                </c:pt>
                <c:pt idx="3453">
                  <c:v>-67.942516666666663</c:v>
                </c:pt>
                <c:pt idx="3454">
                  <c:v>-24.444391666666675</c:v>
                </c:pt>
                <c:pt idx="3455">
                  <c:v>77.462438333333239</c:v>
                </c:pt>
                <c:pt idx="3456">
                  <c:v>-23.539152499999997</c:v>
                </c:pt>
                <c:pt idx="3457">
                  <c:v>-41.761025000000011</c:v>
                </c:pt>
                <c:pt idx="3458">
                  <c:v>-12.322950833333337</c:v>
                </c:pt>
                <c:pt idx="3459">
                  <c:v>32.488583333333324</c:v>
                </c:pt>
                <c:pt idx="3460">
                  <c:v>-11.093134166666665</c:v>
                </c:pt>
                <c:pt idx="3461">
                  <c:v>-20.525233333333293</c:v>
                </c:pt>
                <c:pt idx="3462">
                  <c:v>46.769939166666646</c:v>
                </c:pt>
                <c:pt idx="3463">
                  <c:v>-36.471066666666587</c:v>
                </c:pt>
                <c:pt idx="3464">
                  <c:v>19.217436000000003</c:v>
                </c:pt>
                <c:pt idx="3465">
                  <c:v>51.175842500000009</c:v>
                </c:pt>
                <c:pt idx="3466">
                  <c:v>-2.5596666666666601</c:v>
                </c:pt>
                <c:pt idx="3467">
                  <c:v>5.3246499999999957</c:v>
                </c:pt>
                <c:pt idx="3468">
                  <c:v>5.8545916666666686</c:v>
                </c:pt>
                <c:pt idx="3469">
                  <c:v>-33.27427500000001</c:v>
                </c:pt>
                <c:pt idx="3470">
                  <c:v>-88.026216666666684</c:v>
                </c:pt>
                <c:pt idx="3471">
                  <c:v>70.380697500000011</c:v>
                </c:pt>
                <c:pt idx="3472">
                  <c:v>-40.35499333333329</c:v>
                </c:pt>
                <c:pt idx="3473">
                  <c:v>-29.040539166666662</c:v>
                </c:pt>
                <c:pt idx="3474">
                  <c:v>6.4027666666666674</c:v>
                </c:pt>
                <c:pt idx="3475">
                  <c:v>81.030070833333269</c:v>
                </c:pt>
                <c:pt idx="3476">
                  <c:v>-23.934950000000015</c:v>
                </c:pt>
                <c:pt idx="3477">
                  <c:v>-60.527198333333331</c:v>
                </c:pt>
                <c:pt idx="3478">
                  <c:v>59.521230000000003</c:v>
                </c:pt>
                <c:pt idx="3479">
                  <c:v>28.912841666666683</c:v>
                </c:pt>
                <c:pt idx="3480">
                  <c:v>-28.553362500000002</c:v>
                </c:pt>
                <c:pt idx="3481">
                  <c:v>-1.4080966666666737</c:v>
                </c:pt>
                <c:pt idx="3482">
                  <c:v>16.787974999999992</c:v>
                </c:pt>
                <c:pt idx="3483">
                  <c:v>18.690566666666665</c:v>
                </c:pt>
                <c:pt idx="3484">
                  <c:v>-58.804200000000002</c:v>
                </c:pt>
                <c:pt idx="3485">
                  <c:v>85.532958333333269</c:v>
                </c:pt>
                <c:pt idx="3486">
                  <c:v>-119.85970166666662</c:v>
                </c:pt>
                <c:pt idx="3487">
                  <c:v>43.647775000000003</c:v>
                </c:pt>
                <c:pt idx="3488">
                  <c:v>43.433515833333331</c:v>
                </c:pt>
                <c:pt idx="3489">
                  <c:v>-50.078725000000013</c:v>
                </c:pt>
                <c:pt idx="3490">
                  <c:v>43.734200000000008</c:v>
                </c:pt>
                <c:pt idx="3491">
                  <c:v>-23.793992500000002</c:v>
                </c:pt>
                <c:pt idx="3492">
                  <c:v>53.674004166666592</c:v>
                </c:pt>
                <c:pt idx="3493">
                  <c:v>-64.633097499999948</c:v>
                </c:pt>
                <c:pt idx="3494">
                  <c:v>76.403575000000004</c:v>
                </c:pt>
                <c:pt idx="3495">
                  <c:v>-101.07242333333328</c:v>
                </c:pt>
                <c:pt idx="3496">
                  <c:v>5.7718500000000033</c:v>
                </c:pt>
                <c:pt idx="3497">
                  <c:v>29.332095000000024</c:v>
                </c:pt>
                <c:pt idx="3498">
                  <c:v>60.371868333333275</c:v>
                </c:pt>
                <c:pt idx="3499">
                  <c:v>-82.344300000000032</c:v>
                </c:pt>
                <c:pt idx="3500">
                  <c:v>21.013207750000017</c:v>
                </c:pt>
                <c:pt idx="3501">
                  <c:v>59.198725000000039</c:v>
                </c:pt>
                <c:pt idx="3502">
                  <c:v>-67.989341666666618</c:v>
                </c:pt>
                <c:pt idx="3503">
                  <c:v>19.727166666666658</c:v>
                </c:pt>
                <c:pt idx="3504">
                  <c:v>-10.18798000000001</c:v>
                </c:pt>
                <c:pt idx="3505">
                  <c:v>82.64054166666665</c:v>
                </c:pt>
                <c:pt idx="3506">
                  <c:v>-73.112441666666598</c:v>
                </c:pt>
                <c:pt idx="3507">
                  <c:v>21.369675000000001</c:v>
                </c:pt>
                <c:pt idx="3508">
                  <c:v>-62.671197500000005</c:v>
                </c:pt>
                <c:pt idx="3509">
                  <c:v>29.621614166666678</c:v>
                </c:pt>
                <c:pt idx="3510">
                  <c:v>41.835908333333329</c:v>
                </c:pt>
                <c:pt idx="3511">
                  <c:v>-4.7116424999999902</c:v>
                </c:pt>
                <c:pt idx="3512">
                  <c:v>-91.655249999999981</c:v>
                </c:pt>
                <c:pt idx="3513">
                  <c:v>55.10149166666659</c:v>
                </c:pt>
                <c:pt idx="3514">
                  <c:v>-40.137283333333308</c:v>
                </c:pt>
                <c:pt idx="3515">
                  <c:v>78.525991666666584</c:v>
                </c:pt>
                <c:pt idx="3516">
                  <c:v>-84.256550000000004</c:v>
                </c:pt>
                <c:pt idx="3517">
                  <c:v>94.805674999999979</c:v>
                </c:pt>
                <c:pt idx="3518">
                  <c:v>-34.157291666666588</c:v>
                </c:pt>
                <c:pt idx="3519">
                  <c:v>-10.516236666666677</c:v>
                </c:pt>
                <c:pt idx="3520">
                  <c:v>-20.679845833333317</c:v>
                </c:pt>
                <c:pt idx="3521">
                  <c:v>23.528099999999977</c:v>
                </c:pt>
                <c:pt idx="3522">
                  <c:v>-24.500274999999988</c:v>
                </c:pt>
                <c:pt idx="3523">
                  <c:v>43.679466666666592</c:v>
                </c:pt>
                <c:pt idx="3524">
                  <c:v>-54.482725000000009</c:v>
                </c:pt>
                <c:pt idx="3525">
                  <c:v>43.423264166666613</c:v>
                </c:pt>
                <c:pt idx="3526">
                  <c:v>-84.820314166666549</c:v>
                </c:pt>
                <c:pt idx="3527">
                  <c:v>49.326975000000012</c:v>
                </c:pt>
                <c:pt idx="3528">
                  <c:v>21.196250000000024</c:v>
                </c:pt>
                <c:pt idx="3529">
                  <c:v>-19.640229999999981</c:v>
                </c:pt>
                <c:pt idx="3530">
                  <c:v>18.383274999999987</c:v>
                </c:pt>
                <c:pt idx="3531">
                  <c:v>8.8632750000000016</c:v>
                </c:pt>
                <c:pt idx="3532">
                  <c:v>75.111500000000007</c:v>
                </c:pt>
                <c:pt idx="3533">
                  <c:v>-58.904449999999997</c:v>
                </c:pt>
                <c:pt idx="3534">
                  <c:v>-28.9786583333333</c:v>
                </c:pt>
                <c:pt idx="3535">
                  <c:v>78.133383333333256</c:v>
                </c:pt>
                <c:pt idx="3536">
                  <c:v>-106.59119166666669</c:v>
                </c:pt>
                <c:pt idx="3537">
                  <c:v>-40.544966666666582</c:v>
                </c:pt>
                <c:pt idx="3538">
                  <c:v>61.347590833333307</c:v>
                </c:pt>
                <c:pt idx="3539">
                  <c:v>62.145534166666629</c:v>
                </c:pt>
                <c:pt idx="3540">
                  <c:v>-101.89963333333333</c:v>
                </c:pt>
                <c:pt idx="3541">
                  <c:v>103.15426833333331</c:v>
                </c:pt>
                <c:pt idx="3542">
                  <c:v>-18.430950833333316</c:v>
                </c:pt>
                <c:pt idx="3543">
                  <c:v>-11.332400000000009</c:v>
                </c:pt>
                <c:pt idx="3544">
                  <c:v>-1.4403766666666691</c:v>
                </c:pt>
                <c:pt idx="3545">
                  <c:v>3.5429266666666686</c:v>
                </c:pt>
                <c:pt idx="3546">
                  <c:v>-13.26445416666667</c:v>
                </c:pt>
                <c:pt idx="3547">
                  <c:v>45.721366666666619</c:v>
                </c:pt>
                <c:pt idx="3548">
                  <c:v>-91.473379999999949</c:v>
                </c:pt>
                <c:pt idx="3549">
                  <c:v>1.026368333333334</c:v>
                </c:pt>
                <c:pt idx="3550">
                  <c:v>67.170641666666597</c:v>
                </c:pt>
                <c:pt idx="3551">
                  <c:v>-3.8729474999999987</c:v>
                </c:pt>
                <c:pt idx="3552">
                  <c:v>-61.744785833333324</c:v>
                </c:pt>
                <c:pt idx="3553">
                  <c:v>63.251575000000003</c:v>
                </c:pt>
                <c:pt idx="3554">
                  <c:v>-55.277133333333332</c:v>
                </c:pt>
                <c:pt idx="3555">
                  <c:v>29.357575000000036</c:v>
                </c:pt>
                <c:pt idx="3556">
                  <c:v>-41.495891666666608</c:v>
                </c:pt>
                <c:pt idx="3557">
                  <c:v>14.61481666666667</c:v>
                </c:pt>
                <c:pt idx="3558">
                  <c:v>30.941541666666662</c:v>
                </c:pt>
                <c:pt idx="3559">
                  <c:v>-15.901333333333325</c:v>
                </c:pt>
                <c:pt idx="3560">
                  <c:v>34.025242250000012</c:v>
                </c:pt>
                <c:pt idx="3561">
                  <c:v>-50.974183333333315</c:v>
                </c:pt>
                <c:pt idx="3562">
                  <c:v>9.267033333333325</c:v>
                </c:pt>
                <c:pt idx="3563">
                  <c:v>6.5067416666666684</c:v>
                </c:pt>
                <c:pt idx="3564">
                  <c:v>44.422241666666615</c:v>
                </c:pt>
                <c:pt idx="3565">
                  <c:v>-57.961024999999985</c:v>
                </c:pt>
                <c:pt idx="3566">
                  <c:v>44.812858333333324</c:v>
                </c:pt>
                <c:pt idx="3567">
                  <c:v>-22.798100000000002</c:v>
                </c:pt>
                <c:pt idx="3568">
                  <c:v>-13.370050000000004</c:v>
                </c:pt>
                <c:pt idx="3569">
                  <c:v>12.885707500000022</c:v>
                </c:pt>
                <c:pt idx="3570">
                  <c:v>59.293085000000012</c:v>
                </c:pt>
                <c:pt idx="3571">
                  <c:v>-79.727734999999981</c:v>
                </c:pt>
                <c:pt idx="3572">
                  <c:v>-1.1418972500000018</c:v>
                </c:pt>
                <c:pt idx="3573">
                  <c:v>11.370766666666674</c:v>
                </c:pt>
                <c:pt idx="3574">
                  <c:v>24.332899999999992</c:v>
                </c:pt>
                <c:pt idx="3575">
                  <c:v>23.618707500000003</c:v>
                </c:pt>
                <c:pt idx="3576">
                  <c:v>54.856641666666569</c:v>
                </c:pt>
                <c:pt idx="3577">
                  <c:v>-69.140039999999999</c:v>
                </c:pt>
                <c:pt idx="3578">
                  <c:v>-39.930535000000013</c:v>
                </c:pt>
                <c:pt idx="3579">
                  <c:v>-2.3776499999999947</c:v>
                </c:pt>
                <c:pt idx="3580">
                  <c:v>73.623349166666557</c:v>
                </c:pt>
                <c:pt idx="3581">
                  <c:v>-80.912382499999978</c:v>
                </c:pt>
                <c:pt idx="3582">
                  <c:v>74.033708333333209</c:v>
                </c:pt>
                <c:pt idx="3583">
                  <c:v>-93.494258333333335</c:v>
                </c:pt>
                <c:pt idx="3584">
                  <c:v>112.89865833333327</c:v>
                </c:pt>
                <c:pt idx="3585">
                  <c:v>-89.973941666666619</c:v>
                </c:pt>
                <c:pt idx="3586">
                  <c:v>113.16156433333333</c:v>
                </c:pt>
                <c:pt idx="3587">
                  <c:v>-31.502416666666672</c:v>
                </c:pt>
                <c:pt idx="3588">
                  <c:v>-71.088616666666681</c:v>
                </c:pt>
                <c:pt idx="3589">
                  <c:v>18.688800000000001</c:v>
                </c:pt>
                <c:pt idx="3590">
                  <c:v>65.942608333333311</c:v>
                </c:pt>
                <c:pt idx="3591">
                  <c:v>-116.31613333333335</c:v>
                </c:pt>
                <c:pt idx="3592">
                  <c:v>40.697899166666609</c:v>
                </c:pt>
                <c:pt idx="3593">
                  <c:v>-0.62782499999999952</c:v>
                </c:pt>
                <c:pt idx="3594">
                  <c:v>11.90539166666667</c:v>
                </c:pt>
                <c:pt idx="3595">
                  <c:v>52.408533333333331</c:v>
                </c:pt>
                <c:pt idx="3596">
                  <c:v>-18.668574999999986</c:v>
                </c:pt>
                <c:pt idx="3597">
                  <c:v>-48.589050000000007</c:v>
                </c:pt>
                <c:pt idx="3598">
                  <c:v>25.627491666666682</c:v>
                </c:pt>
                <c:pt idx="3599">
                  <c:v>52.521959500000001</c:v>
                </c:pt>
                <c:pt idx="3600">
                  <c:v>-13.871200000000002</c:v>
                </c:pt>
                <c:pt idx="3601">
                  <c:v>-38.213400833333324</c:v>
                </c:pt>
                <c:pt idx="3602">
                  <c:v>-7.1815500000000005</c:v>
                </c:pt>
                <c:pt idx="3603">
                  <c:v>16.179875000000017</c:v>
                </c:pt>
                <c:pt idx="3604">
                  <c:v>-52.673601666666592</c:v>
                </c:pt>
                <c:pt idx="3605">
                  <c:v>64.028801666666567</c:v>
                </c:pt>
                <c:pt idx="3606">
                  <c:v>-18.35164166666668</c:v>
                </c:pt>
                <c:pt idx="3607">
                  <c:v>8.2840208333333329</c:v>
                </c:pt>
                <c:pt idx="3608">
                  <c:v>-46.533983333333325</c:v>
                </c:pt>
                <c:pt idx="3609">
                  <c:v>30.208012499999981</c:v>
                </c:pt>
                <c:pt idx="3610">
                  <c:v>21.369438333333303</c:v>
                </c:pt>
                <c:pt idx="3611">
                  <c:v>-62.922402500000011</c:v>
                </c:pt>
                <c:pt idx="3612">
                  <c:v>49.031891666666581</c:v>
                </c:pt>
                <c:pt idx="3613">
                  <c:v>-77.709941666666651</c:v>
                </c:pt>
                <c:pt idx="3614">
                  <c:v>93.81920749999999</c:v>
                </c:pt>
                <c:pt idx="3615">
                  <c:v>-72.707718333333318</c:v>
                </c:pt>
                <c:pt idx="3616">
                  <c:v>-1.1444833333333368</c:v>
                </c:pt>
                <c:pt idx="3617">
                  <c:v>105.94393666666667</c:v>
                </c:pt>
                <c:pt idx="3618">
                  <c:v>-84.313916666666657</c:v>
                </c:pt>
                <c:pt idx="3619">
                  <c:v>63.477691666666587</c:v>
                </c:pt>
                <c:pt idx="3620">
                  <c:v>-94.319600000000023</c:v>
                </c:pt>
                <c:pt idx="3621">
                  <c:v>40.221350000000029</c:v>
                </c:pt>
                <c:pt idx="3622">
                  <c:v>20.808398333333315</c:v>
                </c:pt>
                <c:pt idx="3623">
                  <c:v>-66.530398833333209</c:v>
                </c:pt>
                <c:pt idx="3624">
                  <c:v>54.822608333333335</c:v>
                </c:pt>
                <c:pt idx="3625">
                  <c:v>-50.433300000000003</c:v>
                </c:pt>
                <c:pt idx="3626">
                  <c:v>52.910558333333334</c:v>
                </c:pt>
                <c:pt idx="3627">
                  <c:v>-3.0220983333333287</c:v>
                </c:pt>
                <c:pt idx="3628">
                  <c:v>18.881166666666683</c:v>
                </c:pt>
                <c:pt idx="3629">
                  <c:v>9.1088916666666684</c:v>
                </c:pt>
                <c:pt idx="3630">
                  <c:v>-0.68260083333333288</c:v>
                </c:pt>
                <c:pt idx="3631">
                  <c:v>-59.939091666666613</c:v>
                </c:pt>
                <c:pt idx="3632">
                  <c:v>97.673891666666577</c:v>
                </c:pt>
                <c:pt idx="3633">
                  <c:v>-43.069200000000002</c:v>
                </c:pt>
                <c:pt idx="3634">
                  <c:v>-3.5416666666667616E-2</c:v>
                </c:pt>
                <c:pt idx="3635">
                  <c:v>-70.308302499999925</c:v>
                </c:pt>
                <c:pt idx="3636">
                  <c:v>6.6552666666666669</c:v>
                </c:pt>
                <c:pt idx="3637">
                  <c:v>33.345516666666619</c:v>
                </c:pt>
                <c:pt idx="3638">
                  <c:v>37.937528333333326</c:v>
                </c:pt>
                <c:pt idx="3639">
                  <c:v>-60.232666666666617</c:v>
                </c:pt>
                <c:pt idx="3640">
                  <c:v>67.150026666666648</c:v>
                </c:pt>
                <c:pt idx="3641">
                  <c:v>-75.490766666666673</c:v>
                </c:pt>
                <c:pt idx="3642">
                  <c:v>78.88662416666665</c:v>
                </c:pt>
                <c:pt idx="3643">
                  <c:v>-44.304683333333294</c:v>
                </c:pt>
                <c:pt idx="3644">
                  <c:v>24.336846666666677</c:v>
                </c:pt>
                <c:pt idx="3645">
                  <c:v>-22.425849999999976</c:v>
                </c:pt>
                <c:pt idx="3646">
                  <c:v>-35.486441666666586</c:v>
                </c:pt>
                <c:pt idx="3647">
                  <c:v>79.809262500000003</c:v>
                </c:pt>
                <c:pt idx="3648">
                  <c:v>-68.441841666666676</c:v>
                </c:pt>
                <c:pt idx="3649">
                  <c:v>-36.651841666666563</c:v>
                </c:pt>
                <c:pt idx="3650">
                  <c:v>48.3396525</c:v>
                </c:pt>
                <c:pt idx="3651">
                  <c:v>24.183333333333294</c:v>
                </c:pt>
                <c:pt idx="3652">
                  <c:v>-5.6539999999999955</c:v>
                </c:pt>
                <c:pt idx="3653">
                  <c:v>35.757699999999993</c:v>
                </c:pt>
                <c:pt idx="3654">
                  <c:v>-52.232784166666633</c:v>
                </c:pt>
                <c:pt idx="3655">
                  <c:v>-30.0090908333333</c:v>
                </c:pt>
                <c:pt idx="3656">
                  <c:v>32.596993333333337</c:v>
                </c:pt>
                <c:pt idx="3657">
                  <c:v>2.6506166666666693</c:v>
                </c:pt>
                <c:pt idx="3658">
                  <c:v>-24.344774999999988</c:v>
                </c:pt>
                <c:pt idx="3659">
                  <c:v>37.005783333333326</c:v>
                </c:pt>
                <c:pt idx="3660">
                  <c:v>-6.6154333333333275</c:v>
                </c:pt>
                <c:pt idx="3661">
                  <c:v>0.29225749999999745</c:v>
                </c:pt>
                <c:pt idx="3662">
                  <c:v>-24.146770833333303</c:v>
                </c:pt>
                <c:pt idx="3663">
                  <c:v>-63.148258333333338</c:v>
                </c:pt>
                <c:pt idx="3664">
                  <c:v>31.096387500000002</c:v>
                </c:pt>
                <c:pt idx="3665">
                  <c:v>83.546100833333341</c:v>
                </c:pt>
                <c:pt idx="3666">
                  <c:v>-28.501594999999988</c:v>
                </c:pt>
                <c:pt idx="3667">
                  <c:v>33.255360000000003</c:v>
                </c:pt>
                <c:pt idx="3668">
                  <c:v>1.3183833333333375</c:v>
                </c:pt>
                <c:pt idx="3669">
                  <c:v>-25.05959</c:v>
                </c:pt>
                <c:pt idx="3670">
                  <c:v>-34.507899999999999</c:v>
                </c:pt>
                <c:pt idx="3671">
                  <c:v>57.610158333333338</c:v>
                </c:pt>
                <c:pt idx="3672">
                  <c:v>-4.1129249999999962</c:v>
                </c:pt>
                <c:pt idx="3673">
                  <c:v>-91.026720833333286</c:v>
                </c:pt>
                <c:pt idx="3674">
                  <c:v>57.894853333333309</c:v>
                </c:pt>
                <c:pt idx="3675">
                  <c:v>1.9347249999999978</c:v>
                </c:pt>
                <c:pt idx="3676">
                  <c:v>44.55368583333329</c:v>
                </c:pt>
                <c:pt idx="3677">
                  <c:v>13.882790833333342</c:v>
                </c:pt>
                <c:pt idx="3678">
                  <c:v>-58.524375000000013</c:v>
                </c:pt>
                <c:pt idx="3679">
                  <c:v>-29.952570833333294</c:v>
                </c:pt>
                <c:pt idx="3680">
                  <c:v>82.406283333333334</c:v>
                </c:pt>
                <c:pt idx="3681">
                  <c:v>12.321208333333331</c:v>
                </c:pt>
                <c:pt idx="3682">
                  <c:v>-22.800550000000015</c:v>
                </c:pt>
                <c:pt idx="3683">
                  <c:v>-34.454996666666588</c:v>
                </c:pt>
                <c:pt idx="3684">
                  <c:v>-10.180633333333336</c:v>
                </c:pt>
                <c:pt idx="3685">
                  <c:v>-18.165283333333303</c:v>
                </c:pt>
                <c:pt idx="3686">
                  <c:v>71.116184999999987</c:v>
                </c:pt>
                <c:pt idx="3687">
                  <c:v>-70.118330833333218</c:v>
                </c:pt>
                <c:pt idx="3688">
                  <c:v>54.475047499999974</c:v>
                </c:pt>
                <c:pt idx="3689">
                  <c:v>-32.194733333333339</c:v>
                </c:pt>
                <c:pt idx="3690">
                  <c:v>21.905133333333289</c:v>
                </c:pt>
                <c:pt idx="3691">
                  <c:v>-44.487466666666585</c:v>
                </c:pt>
                <c:pt idx="3692">
                  <c:v>20.258524999999981</c:v>
                </c:pt>
                <c:pt idx="3693">
                  <c:v>28.670916666666688</c:v>
                </c:pt>
                <c:pt idx="3694">
                  <c:v>-32.092458333333362</c:v>
                </c:pt>
                <c:pt idx="3695">
                  <c:v>5.1805658333333406</c:v>
                </c:pt>
                <c:pt idx="3696">
                  <c:v>-1.2364166666666581</c:v>
                </c:pt>
                <c:pt idx="3697">
                  <c:v>65.325549999999978</c:v>
                </c:pt>
                <c:pt idx="3698">
                  <c:v>-99.869256666666672</c:v>
                </c:pt>
                <c:pt idx="3699">
                  <c:v>95.395507500000008</c:v>
                </c:pt>
                <c:pt idx="3700">
                  <c:v>-68.274186666666651</c:v>
                </c:pt>
                <c:pt idx="3701">
                  <c:v>39.109008333333335</c:v>
                </c:pt>
                <c:pt idx="3702">
                  <c:v>-52.001520833333302</c:v>
                </c:pt>
                <c:pt idx="3703">
                  <c:v>34.994041666666583</c:v>
                </c:pt>
                <c:pt idx="3704">
                  <c:v>31.974778333333315</c:v>
                </c:pt>
                <c:pt idx="3705">
                  <c:v>-40.852880833333273</c:v>
                </c:pt>
                <c:pt idx="3706">
                  <c:v>34.496506666666633</c:v>
                </c:pt>
                <c:pt idx="3707">
                  <c:v>32.905233333333342</c:v>
                </c:pt>
                <c:pt idx="3708">
                  <c:v>-57.630083333333324</c:v>
                </c:pt>
                <c:pt idx="3709">
                  <c:v>-57.573716666666627</c:v>
                </c:pt>
                <c:pt idx="3710">
                  <c:v>66.251999999999995</c:v>
                </c:pt>
                <c:pt idx="3711">
                  <c:v>-60.374384999999997</c:v>
                </c:pt>
                <c:pt idx="3712">
                  <c:v>5.9433233333333355</c:v>
                </c:pt>
                <c:pt idx="3713">
                  <c:v>-8.6717091666666697</c:v>
                </c:pt>
                <c:pt idx="3714">
                  <c:v>7.3354074999999987</c:v>
                </c:pt>
                <c:pt idx="3715">
                  <c:v>-0.17916083333333563</c:v>
                </c:pt>
                <c:pt idx="3716">
                  <c:v>97.750025000000022</c:v>
                </c:pt>
                <c:pt idx="3717">
                  <c:v>10.972141666666674</c:v>
                </c:pt>
                <c:pt idx="3718">
                  <c:v>-170.79686666666657</c:v>
                </c:pt>
                <c:pt idx="3719">
                  <c:v>77.77151666666667</c:v>
                </c:pt>
                <c:pt idx="3720">
                  <c:v>43.79072500000003</c:v>
                </c:pt>
                <c:pt idx="3721">
                  <c:v>30.371259999999996</c:v>
                </c:pt>
                <c:pt idx="3722">
                  <c:v>35.533500000000011</c:v>
                </c:pt>
                <c:pt idx="3723">
                  <c:v>-123.31692500000007</c:v>
                </c:pt>
                <c:pt idx="3724">
                  <c:v>-15.554525000000002</c:v>
                </c:pt>
                <c:pt idx="3725">
                  <c:v>79.21785583333336</c:v>
                </c:pt>
                <c:pt idx="3726">
                  <c:v>14.187764166666666</c:v>
                </c:pt>
                <c:pt idx="3727">
                  <c:v>-48.291866666666607</c:v>
                </c:pt>
                <c:pt idx="3728">
                  <c:v>11.858936666666679</c:v>
                </c:pt>
                <c:pt idx="3729">
                  <c:v>14.732091666666664</c:v>
                </c:pt>
                <c:pt idx="3730">
                  <c:v>-41.276150000000037</c:v>
                </c:pt>
                <c:pt idx="3731">
                  <c:v>27.44286249999999</c:v>
                </c:pt>
                <c:pt idx="3732">
                  <c:v>3.6657416666666682</c:v>
                </c:pt>
                <c:pt idx="3733">
                  <c:v>-18.5701</c:v>
                </c:pt>
                <c:pt idx="3734">
                  <c:v>-22.421283333333299</c:v>
                </c:pt>
                <c:pt idx="3735">
                  <c:v>-5.1897083333333383</c:v>
                </c:pt>
                <c:pt idx="3736">
                  <c:v>72.756501666666651</c:v>
                </c:pt>
                <c:pt idx="3737">
                  <c:v>-28.087066666666665</c:v>
                </c:pt>
                <c:pt idx="3738">
                  <c:v>60.893641666666568</c:v>
                </c:pt>
                <c:pt idx="3739">
                  <c:v>-57.162633333333339</c:v>
                </c:pt>
                <c:pt idx="3740">
                  <c:v>-61.991325000000003</c:v>
                </c:pt>
                <c:pt idx="3741">
                  <c:v>143.64124166666662</c:v>
                </c:pt>
                <c:pt idx="3742">
                  <c:v>-111.33747499999998</c:v>
                </c:pt>
                <c:pt idx="3743">
                  <c:v>-6.3236741666666676</c:v>
                </c:pt>
                <c:pt idx="3744">
                  <c:v>-53.447350000000007</c:v>
                </c:pt>
                <c:pt idx="3745">
                  <c:v>99.037391666666679</c:v>
                </c:pt>
                <c:pt idx="3746">
                  <c:v>28.930591666666658</c:v>
                </c:pt>
                <c:pt idx="3747">
                  <c:v>-33.5874733333333</c:v>
                </c:pt>
                <c:pt idx="3748">
                  <c:v>-50.358516083333299</c:v>
                </c:pt>
                <c:pt idx="3749">
                  <c:v>-14.356875000000004</c:v>
                </c:pt>
                <c:pt idx="3750">
                  <c:v>57.825716666666658</c:v>
                </c:pt>
                <c:pt idx="3751">
                  <c:v>37.270946416666639</c:v>
                </c:pt>
                <c:pt idx="3752">
                  <c:v>-32.325045000000003</c:v>
                </c:pt>
                <c:pt idx="3753">
                  <c:v>-30.073575000000005</c:v>
                </c:pt>
                <c:pt idx="3754">
                  <c:v>19.445020833333281</c:v>
                </c:pt>
                <c:pt idx="3755">
                  <c:v>-30.587350000000004</c:v>
                </c:pt>
                <c:pt idx="3756">
                  <c:v>38.005633333333328</c:v>
                </c:pt>
                <c:pt idx="3757">
                  <c:v>25.359705000000005</c:v>
                </c:pt>
                <c:pt idx="3758">
                  <c:v>-50.046058333333328</c:v>
                </c:pt>
                <c:pt idx="3759">
                  <c:v>9.3498416666666628</c:v>
                </c:pt>
                <c:pt idx="3760">
                  <c:v>-35.195341666666629</c:v>
                </c:pt>
                <c:pt idx="3761">
                  <c:v>-10.814008333333332</c:v>
                </c:pt>
                <c:pt idx="3762">
                  <c:v>-17.758696666666669</c:v>
                </c:pt>
                <c:pt idx="3763">
                  <c:v>84.175966666666568</c:v>
                </c:pt>
                <c:pt idx="3764">
                  <c:v>6.4128750000000085</c:v>
                </c:pt>
                <c:pt idx="3765">
                  <c:v>-60.395275000000012</c:v>
                </c:pt>
                <c:pt idx="3766">
                  <c:v>18.476205000000004</c:v>
                </c:pt>
                <c:pt idx="3767">
                  <c:v>57.652055833333328</c:v>
                </c:pt>
                <c:pt idx="3768">
                  <c:v>-132.21332499999988</c:v>
                </c:pt>
                <c:pt idx="3769">
                  <c:v>83.12518333333324</c:v>
                </c:pt>
                <c:pt idx="3770">
                  <c:v>-17.472591666666673</c:v>
                </c:pt>
                <c:pt idx="3771">
                  <c:v>12.053066666666671</c:v>
                </c:pt>
                <c:pt idx="3772">
                  <c:v>4.0261583333333419</c:v>
                </c:pt>
                <c:pt idx="3773">
                  <c:v>38.836346666666607</c:v>
                </c:pt>
                <c:pt idx="3774">
                  <c:v>-23.66687166666669</c:v>
                </c:pt>
                <c:pt idx="3775">
                  <c:v>-23.911583333333315</c:v>
                </c:pt>
                <c:pt idx="3776">
                  <c:v>11.23384833333334</c:v>
                </c:pt>
                <c:pt idx="3777">
                  <c:v>-36.241175000000013</c:v>
                </c:pt>
                <c:pt idx="3778">
                  <c:v>41.432008333333336</c:v>
                </c:pt>
                <c:pt idx="3779">
                  <c:v>-19.582133333333285</c:v>
                </c:pt>
                <c:pt idx="3780">
                  <c:v>66.860104083333397</c:v>
                </c:pt>
                <c:pt idx="3781">
                  <c:v>7.2352833333333413</c:v>
                </c:pt>
                <c:pt idx="3782">
                  <c:v>-16.679098333333329</c:v>
                </c:pt>
                <c:pt idx="3783">
                  <c:v>-63.5447408333333</c:v>
                </c:pt>
                <c:pt idx="3784">
                  <c:v>36.106983333333325</c:v>
                </c:pt>
                <c:pt idx="3785">
                  <c:v>-4.4733666666666734</c:v>
                </c:pt>
                <c:pt idx="3786">
                  <c:v>-51.138080833333326</c:v>
                </c:pt>
                <c:pt idx="3787">
                  <c:v>65.448915000000056</c:v>
                </c:pt>
                <c:pt idx="3788">
                  <c:v>-11.606125</c:v>
                </c:pt>
                <c:pt idx="3789">
                  <c:v>27.230391666666677</c:v>
                </c:pt>
                <c:pt idx="3790">
                  <c:v>47.40321083333334</c:v>
                </c:pt>
                <c:pt idx="3791">
                  <c:v>-114.15119166666665</c:v>
                </c:pt>
                <c:pt idx="3792">
                  <c:v>80.511733333333339</c:v>
                </c:pt>
                <c:pt idx="3793">
                  <c:v>-68.177074999999988</c:v>
                </c:pt>
                <c:pt idx="3794">
                  <c:v>51.952691666666581</c:v>
                </c:pt>
                <c:pt idx="3795">
                  <c:v>-66.07247499999994</c:v>
                </c:pt>
                <c:pt idx="3796">
                  <c:v>32.582405833333326</c:v>
                </c:pt>
                <c:pt idx="3797">
                  <c:v>3.6758233333333323</c:v>
                </c:pt>
                <c:pt idx="3798">
                  <c:v>-36.90508166666659</c:v>
                </c:pt>
                <c:pt idx="3799">
                  <c:v>36.793158333333373</c:v>
                </c:pt>
                <c:pt idx="3800">
                  <c:v>-29.975624999999983</c:v>
                </c:pt>
                <c:pt idx="3801">
                  <c:v>35.280165833333335</c:v>
                </c:pt>
                <c:pt idx="3802">
                  <c:v>-5.3563566666666755</c:v>
                </c:pt>
                <c:pt idx="3803">
                  <c:v>74.701367500000003</c:v>
                </c:pt>
                <c:pt idx="3804">
                  <c:v>-104.625625</c:v>
                </c:pt>
                <c:pt idx="3805">
                  <c:v>44.765858333333362</c:v>
                </c:pt>
                <c:pt idx="3806">
                  <c:v>-7.7371174999999974</c:v>
                </c:pt>
                <c:pt idx="3807">
                  <c:v>-0.95593333333333264</c:v>
                </c:pt>
                <c:pt idx="3808">
                  <c:v>-8.2897758333333353</c:v>
                </c:pt>
                <c:pt idx="3809">
                  <c:v>11.951388333333336</c:v>
                </c:pt>
                <c:pt idx="3810">
                  <c:v>-11.174761666666669</c:v>
                </c:pt>
                <c:pt idx="3811">
                  <c:v>19.497171666666684</c:v>
                </c:pt>
                <c:pt idx="3812">
                  <c:v>-32.445677499999995</c:v>
                </c:pt>
                <c:pt idx="3813">
                  <c:v>4.3861199999999965</c:v>
                </c:pt>
                <c:pt idx="3814">
                  <c:v>16.862866666666665</c:v>
                </c:pt>
                <c:pt idx="3815">
                  <c:v>-1.5954625000000011</c:v>
                </c:pt>
                <c:pt idx="3816">
                  <c:v>-33.315291666666589</c:v>
                </c:pt>
                <c:pt idx="3817">
                  <c:v>29.852533333333305</c:v>
                </c:pt>
                <c:pt idx="3818">
                  <c:v>56.98914166666659</c:v>
                </c:pt>
                <c:pt idx="3819">
                  <c:v>-81.414183333333327</c:v>
                </c:pt>
                <c:pt idx="3820">
                  <c:v>60.253275000000002</c:v>
                </c:pt>
                <c:pt idx="3821">
                  <c:v>-13.262341666666677</c:v>
                </c:pt>
                <c:pt idx="3822">
                  <c:v>-28.475391666666656</c:v>
                </c:pt>
                <c:pt idx="3823">
                  <c:v>-9.5041333333333284</c:v>
                </c:pt>
                <c:pt idx="3824">
                  <c:v>-56.797144750000001</c:v>
                </c:pt>
                <c:pt idx="3825">
                  <c:v>45.459216666666613</c:v>
                </c:pt>
                <c:pt idx="3826">
                  <c:v>1.7823083333333425</c:v>
                </c:pt>
                <c:pt idx="3827">
                  <c:v>29.845260833333306</c:v>
                </c:pt>
                <c:pt idx="3828">
                  <c:v>8.9676250000000017</c:v>
                </c:pt>
                <c:pt idx="3829">
                  <c:v>-26.318358333333329</c:v>
                </c:pt>
                <c:pt idx="3830">
                  <c:v>-38.34401666666659</c:v>
                </c:pt>
                <c:pt idx="3831">
                  <c:v>72.485958333333272</c:v>
                </c:pt>
                <c:pt idx="3832">
                  <c:v>-16.091283333333315</c:v>
                </c:pt>
                <c:pt idx="3833">
                  <c:v>56.466502666666642</c:v>
                </c:pt>
                <c:pt idx="3834">
                  <c:v>-56.338108333333331</c:v>
                </c:pt>
                <c:pt idx="3835">
                  <c:v>-11.363808333333338</c:v>
                </c:pt>
                <c:pt idx="3836">
                  <c:v>14.682303333333332</c:v>
                </c:pt>
                <c:pt idx="3837">
                  <c:v>50.418751666666623</c:v>
                </c:pt>
                <c:pt idx="3838">
                  <c:v>-67.844810833333341</c:v>
                </c:pt>
                <c:pt idx="3839">
                  <c:v>-20.567095750000014</c:v>
                </c:pt>
                <c:pt idx="3840">
                  <c:v>-7.7585933333333337</c:v>
                </c:pt>
                <c:pt idx="3841">
                  <c:v>43.235908333333356</c:v>
                </c:pt>
                <c:pt idx="3842">
                  <c:v>-8.8433566666666668</c:v>
                </c:pt>
                <c:pt idx="3843">
                  <c:v>22.295230833333289</c:v>
                </c:pt>
                <c:pt idx="3844">
                  <c:v>-36.613290833333302</c:v>
                </c:pt>
                <c:pt idx="3845">
                  <c:v>29.033271666666682</c:v>
                </c:pt>
                <c:pt idx="3846">
                  <c:v>15.274416666666674</c:v>
                </c:pt>
                <c:pt idx="3847">
                  <c:v>-41.126075000000036</c:v>
                </c:pt>
                <c:pt idx="3848">
                  <c:v>54.087509999999988</c:v>
                </c:pt>
                <c:pt idx="3849">
                  <c:v>-71.125458333333199</c:v>
                </c:pt>
                <c:pt idx="3850">
                  <c:v>2.5861916666666689</c:v>
                </c:pt>
                <c:pt idx="3851">
                  <c:v>32.39059833333333</c:v>
                </c:pt>
                <c:pt idx="3852">
                  <c:v>-1.1605991666666682</c:v>
                </c:pt>
                <c:pt idx="3853">
                  <c:v>-36.806629166666596</c:v>
                </c:pt>
                <c:pt idx="3854">
                  <c:v>-15.887094166666673</c:v>
                </c:pt>
                <c:pt idx="3855">
                  <c:v>43.744455833333326</c:v>
                </c:pt>
                <c:pt idx="3856">
                  <c:v>-26.266666666666652</c:v>
                </c:pt>
                <c:pt idx="3857">
                  <c:v>45.996483333333309</c:v>
                </c:pt>
                <c:pt idx="3858">
                  <c:v>-55.709050000000012</c:v>
                </c:pt>
                <c:pt idx="3859">
                  <c:v>58.82624166666659</c:v>
                </c:pt>
                <c:pt idx="3860">
                  <c:v>-34.884740833333289</c:v>
                </c:pt>
                <c:pt idx="3861">
                  <c:v>5.0778499999999935</c:v>
                </c:pt>
                <c:pt idx="3862">
                  <c:v>42.086458333333326</c:v>
                </c:pt>
                <c:pt idx="3863">
                  <c:v>-32.868550000000013</c:v>
                </c:pt>
                <c:pt idx="3864">
                  <c:v>64.277758333333225</c:v>
                </c:pt>
                <c:pt idx="3865">
                  <c:v>-69.009416666666652</c:v>
                </c:pt>
                <c:pt idx="3866">
                  <c:v>56.524618333333329</c:v>
                </c:pt>
                <c:pt idx="3867">
                  <c:v>-88.230230833333309</c:v>
                </c:pt>
                <c:pt idx="3868">
                  <c:v>28.093308333333319</c:v>
                </c:pt>
                <c:pt idx="3869">
                  <c:v>12.073119166666666</c:v>
                </c:pt>
                <c:pt idx="3870">
                  <c:v>-59.974061666666579</c:v>
                </c:pt>
                <c:pt idx="3871">
                  <c:v>132.01522499999999</c:v>
                </c:pt>
                <c:pt idx="3872">
                  <c:v>-76.565999000000005</c:v>
                </c:pt>
                <c:pt idx="3873">
                  <c:v>-34.550366666666591</c:v>
                </c:pt>
                <c:pt idx="3874">
                  <c:v>78.297225000000111</c:v>
                </c:pt>
                <c:pt idx="3875">
                  <c:v>-18.352950000000018</c:v>
                </c:pt>
                <c:pt idx="3876">
                  <c:v>-12.340608333333336</c:v>
                </c:pt>
                <c:pt idx="3877">
                  <c:v>4.7056966666666682</c:v>
                </c:pt>
                <c:pt idx="3878">
                  <c:v>-32.687969166666591</c:v>
                </c:pt>
                <c:pt idx="3879">
                  <c:v>38.468650000000011</c:v>
                </c:pt>
                <c:pt idx="3880">
                  <c:v>-29.148681666666665</c:v>
                </c:pt>
                <c:pt idx="3881">
                  <c:v>-39.986241666666579</c:v>
                </c:pt>
                <c:pt idx="3882">
                  <c:v>22.956611666666671</c:v>
                </c:pt>
                <c:pt idx="3883">
                  <c:v>28.914658333333321</c:v>
                </c:pt>
                <c:pt idx="3884">
                  <c:v>22.252983333333315</c:v>
                </c:pt>
                <c:pt idx="3885">
                  <c:v>-45.695289166666633</c:v>
                </c:pt>
                <c:pt idx="3886">
                  <c:v>28.313533333333311</c:v>
                </c:pt>
                <c:pt idx="3887">
                  <c:v>9.2091000000000012</c:v>
                </c:pt>
                <c:pt idx="3888">
                  <c:v>-13.932558333333334</c:v>
                </c:pt>
                <c:pt idx="3889">
                  <c:v>63.594600000000014</c:v>
                </c:pt>
                <c:pt idx="3890">
                  <c:v>-127.30725000000002</c:v>
                </c:pt>
                <c:pt idx="3891">
                  <c:v>61.691634416666616</c:v>
                </c:pt>
                <c:pt idx="3892">
                  <c:v>-14.544130833333332</c:v>
                </c:pt>
                <c:pt idx="3893">
                  <c:v>-83.376593333333318</c:v>
                </c:pt>
                <c:pt idx="3894">
                  <c:v>100.71336416666668</c:v>
                </c:pt>
                <c:pt idx="3895">
                  <c:v>38.475916666666635</c:v>
                </c:pt>
                <c:pt idx="3896">
                  <c:v>-48.943883333333289</c:v>
                </c:pt>
                <c:pt idx="3897">
                  <c:v>-8.4389583333333267</c:v>
                </c:pt>
                <c:pt idx="3898">
                  <c:v>-43.35039666666659</c:v>
                </c:pt>
                <c:pt idx="3899">
                  <c:v>77.580020833333279</c:v>
                </c:pt>
                <c:pt idx="3900">
                  <c:v>-0.69066666666666399</c:v>
                </c:pt>
                <c:pt idx="3901">
                  <c:v>27.191091666666694</c:v>
                </c:pt>
                <c:pt idx="3902">
                  <c:v>-9.5610850000000021</c:v>
                </c:pt>
                <c:pt idx="3903">
                  <c:v>-26.026898833333316</c:v>
                </c:pt>
                <c:pt idx="3904">
                  <c:v>6.3669416666666665</c:v>
                </c:pt>
                <c:pt idx="3905">
                  <c:v>13.71635</c:v>
                </c:pt>
                <c:pt idx="3906">
                  <c:v>-101.36532000000001</c:v>
                </c:pt>
                <c:pt idx="3907">
                  <c:v>115.34200833333328</c:v>
                </c:pt>
                <c:pt idx="3908">
                  <c:v>-54.990158333333333</c:v>
                </c:pt>
                <c:pt idx="3909">
                  <c:v>-26.313491666666678</c:v>
                </c:pt>
                <c:pt idx="3910">
                  <c:v>55.469121666666616</c:v>
                </c:pt>
                <c:pt idx="3911">
                  <c:v>-28.016357000000024</c:v>
                </c:pt>
                <c:pt idx="3912">
                  <c:v>9.8639333333333425</c:v>
                </c:pt>
                <c:pt idx="3913">
                  <c:v>56.679225000000002</c:v>
                </c:pt>
                <c:pt idx="3914">
                  <c:v>-70.710958333333338</c:v>
                </c:pt>
                <c:pt idx="3915">
                  <c:v>50.515075000000003</c:v>
                </c:pt>
                <c:pt idx="3916">
                  <c:v>1.1522500000000031</c:v>
                </c:pt>
                <c:pt idx="3917">
                  <c:v>-43.854929166666587</c:v>
                </c:pt>
                <c:pt idx="3918">
                  <c:v>-16.073695833333304</c:v>
                </c:pt>
                <c:pt idx="3919">
                  <c:v>62.841949999999997</c:v>
                </c:pt>
                <c:pt idx="3920">
                  <c:v>-46.686631666666599</c:v>
                </c:pt>
                <c:pt idx="3921">
                  <c:v>-2.2602150000000072</c:v>
                </c:pt>
                <c:pt idx="3922">
                  <c:v>60.559616666666599</c:v>
                </c:pt>
                <c:pt idx="3923">
                  <c:v>-61.887791666666587</c:v>
                </c:pt>
                <c:pt idx="3924">
                  <c:v>14.298945</c:v>
                </c:pt>
                <c:pt idx="3925">
                  <c:v>38.364614583333278</c:v>
                </c:pt>
                <c:pt idx="3926">
                  <c:v>-63.242162500000013</c:v>
                </c:pt>
                <c:pt idx="3927">
                  <c:v>-0.46010833333333184</c:v>
                </c:pt>
                <c:pt idx="3928">
                  <c:v>14.191174166666668</c:v>
                </c:pt>
                <c:pt idx="3929">
                  <c:v>-28.624508333333317</c:v>
                </c:pt>
                <c:pt idx="3930">
                  <c:v>-0.37617249999999847</c:v>
                </c:pt>
                <c:pt idx="3931">
                  <c:v>27.817566666666679</c:v>
                </c:pt>
                <c:pt idx="3932">
                  <c:v>57.961641666666587</c:v>
                </c:pt>
                <c:pt idx="3933">
                  <c:v>-70.835989999999981</c:v>
                </c:pt>
                <c:pt idx="3934">
                  <c:v>26.444309166666681</c:v>
                </c:pt>
                <c:pt idx="3935">
                  <c:v>27.179783333333315</c:v>
                </c:pt>
                <c:pt idx="3936">
                  <c:v>-49.400175000000011</c:v>
                </c:pt>
                <c:pt idx="3937">
                  <c:v>34.724583333333335</c:v>
                </c:pt>
                <c:pt idx="3938">
                  <c:v>-49.19787500000001</c:v>
                </c:pt>
                <c:pt idx="3939">
                  <c:v>23.308937500000003</c:v>
                </c:pt>
                <c:pt idx="3940">
                  <c:v>21.524008333333313</c:v>
                </c:pt>
                <c:pt idx="3941">
                  <c:v>-3.9677224999999936</c:v>
                </c:pt>
                <c:pt idx="3942">
                  <c:v>-35.584248333333299</c:v>
                </c:pt>
                <c:pt idx="3943">
                  <c:v>36.029158333333363</c:v>
                </c:pt>
                <c:pt idx="3944">
                  <c:v>28.637282499999998</c:v>
                </c:pt>
                <c:pt idx="3945">
                  <c:v>-33.538933333333333</c:v>
                </c:pt>
                <c:pt idx="3946">
                  <c:v>1.6124224999999959</c:v>
                </c:pt>
                <c:pt idx="3947">
                  <c:v>-43.552241666666596</c:v>
                </c:pt>
                <c:pt idx="3948">
                  <c:v>52.728600000000029</c:v>
                </c:pt>
                <c:pt idx="3949">
                  <c:v>-18.2544</c:v>
                </c:pt>
                <c:pt idx="3950">
                  <c:v>-84.632593333333318</c:v>
                </c:pt>
                <c:pt idx="3951">
                  <c:v>50.192572500000054</c:v>
                </c:pt>
                <c:pt idx="3952">
                  <c:v>31.489983333333299</c:v>
                </c:pt>
                <c:pt idx="3953">
                  <c:v>16.238508333333307</c:v>
                </c:pt>
                <c:pt idx="3954">
                  <c:v>10.772450000000005</c:v>
                </c:pt>
                <c:pt idx="3955">
                  <c:v>-35.903466666666588</c:v>
                </c:pt>
                <c:pt idx="3956">
                  <c:v>5.705849999999999</c:v>
                </c:pt>
                <c:pt idx="3957">
                  <c:v>-15.755592500000008</c:v>
                </c:pt>
                <c:pt idx="3958">
                  <c:v>36.815799999999996</c:v>
                </c:pt>
                <c:pt idx="3959">
                  <c:v>-34.685540833333327</c:v>
                </c:pt>
                <c:pt idx="3960">
                  <c:v>42.133158333333363</c:v>
                </c:pt>
                <c:pt idx="3961">
                  <c:v>6.1588166666666648</c:v>
                </c:pt>
                <c:pt idx="3962">
                  <c:v>-41.755834166666617</c:v>
                </c:pt>
                <c:pt idx="3963">
                  <c:v>1.2526491666666717</c:v>
                </c:pt>
                <c:pt idx="3964">
                  <c:v>50.010487583333258</c:v>
                </c:pt>
                <c:pt idx="3965">
                  <c:v>-14.270783333333336</c:v>
                </c:pt>
                <c:pt idx="3966">
                  <c:v>-18.266874999999992</c:v>
                </c:pt>
                <c:pt idx="3967">
                  <c:v>-20.519720833333302</c:v>
                </c:pt>
                <c:pt idx="3968">
                  <c:v>14.746808333333327</c:v>
                </c:pt>
                <c:pt idx="3969">
                  <c:v>36.986587499999978</c:v>
                </c:pt>
                <c:pt idx="3970">
                  <c:v>-27.114517083333329</c:v>
                </c:pt>
                <c:pt idx="3971">
                  <c:v>-49.101808333333324</c:v>
                </c:pt>
                <c:pt idx="3972">
                  <c:v>81.715391666666648</c:v>
                </c:pt>
                <c:pt idx="3973">
                  <c:v>-61.429266666666614</c:v>
                </c:pt>
                <c:pt idx="3974">
                  <c:v>45.000841666666595</c:v>
                </c:pt>
                <c:pt idx="3975">
                  <c:v>-0.7945916666666667</c:v>
                </c:pt>
                <c:pt idx="3976">
                  <c:v>-41.938498333333335</c:v>
                </c:pt>
                <c:pt idx="3977">
                  <c:v>33.350899999999996</c:v>
                </c:pt>
                <c:pt idx="3978">
                  <c:v>20.173350000000017</c:v>
                </c:pt>
                <c:pt idx="3979">
                  <c:v>-36.648033333333331</c:v>
                </c:pt>
                <c:pt idx="3980">
                  <c:v>15.1509225</c:v>
                </c:pt>
                <c:pt idx="3981">
                  <c:v>-41.780075000000011</c:v>
                </c:pt>
                <c:pt idx="3982">
                  <c:v>33.943096666666591</c:v>
                </c:pt>
                <c:pt idx="3983">
                  <c:v>13.604919999999998</c:v>
                </c:pt>
                <c:pt idx="3984">
                  <c:v>-7.5352833333333376</c:v>
                </c:pt>
                <c:pt idx="3985">
                  <c:v>-19.193950000000019</c:v>
                </c:pt>
                <c:pt idx="3986">
                  <c:v>57.191525000000013</c:v>
                </c:pt>
                <c:pt idx="3987">
                  <c:v>-89.118752499999928</c:v>
                </c:pt>
                <c:pt idx="3988">
                  <c:v>22.997063333333308</c:v>
                </c:pt>
                <c:pt idx="3989">
                  <c:v>-9.0810166666666596</c:v>
                </c:pt>
                <c:pt idx="3990">
                  <c:v>51.779189833333334</c:v>
                </c:pt>
                <c:pt idx="3991">
                  <c:v>-52.090733333333333</c:v>
                </c:pt>
                <c:pt idx="3992">
                  <c:v>30.356558333333329</c:v>
                </c:pt>
                <c:pt idx="3993">
                  <c:v>9.1777166666666687</c:v>
                </c:pt>
                <c:pt idx="3994">
                  <c:v>-18.306249999999977</c:v>
                </c:pt>
                <c:pt idx="3995">
                  <c:v>6.9434583333333393</c:v>
                </c:pt>
                <c:pt idx="3996">
                  <c:v>-36.492541666666625</c:v>
                </c:pt>
                <c:pt idx="3997">
                  <c:v>58.567041666666611</c:v>
                </c:pt>
                <c:pt idx="3998">
                  <c:v>6.9624250000000005</c:v>
                </c:pt>
                <c:pt idx="3999">
                  <c:v>-41.288135833333364</c:v>
                </c:pt>
                <c:pt idx="4000">
                  <c:v>42.031533333333336</c:v>
                </c:pt>
                <c:pt idx="4001">
                  <c:v>-34.527045000000008</c:v>
                </c:pt>
                <c:pt idx="4002">
                  <c:v>39.375929166666623</c:v>
                </c:pt>
                <c:pt idx="4003">
                  <c:v>-9.5255666666666752</c:v>
                </c:pt>
                <c:pt idx="4004">
                  <c:v>-81.706305833333289</c:v>
                </c:pt>
                <c:pt idx="4005">
                  <c:v>60.096783333333327</c:v>
                </c:pt>
                <c:pt idx="4006">
                  <c:v>3.36435833333333</c:v>
                </c:pt>
                <c:pt idx="4007">
                  <c:v>-27.696399999999986</c:v>
                </c:pt>
                <c:pt idx="4008">
                  <c:v>5.2726833333333403</c:v>
                </c:pt>
                <c:pt idx="4009">
                  <c:v>36.515117750000002</c:v>
                </c:pt>
                <c:pt idx="4010">
                  <c:v>-37.708548333333333</c:v>
                </c:pt>
                <c:pt idx="4011">
                  <c:v>-23.177071666666695</c:v>
                </c:pt>
                <c:pt idx="4012">
                  <c:v>35.087213333333324</c:v>
                </c:pt>
                <c:pt idx="4013">
                  <c:v>-17.180775000000001</c:v>
                </c:pt>
                <c:pt idx="4014">
                  <c:v>65.211816666666692</c:v>
                </c:pt>
                <c:pt idx="4015">
                  <c:v>-32.488291666666591</c:v>
                </c:pt>
                <c:pt idx="4016">
                  <c:v>-11.545975</c:v>
                </c:pt>
                <c:pt idx="4017">
                  <c:v>-16.670374999999996</c:v>
                </c:pt>
                <c:pt idx="4018">
                  <c:v>48.398550000000036</c:v>
                </c:pt>
                <c:pt idx="4019">
                  <c:v>-12.958418333333334</c:v>
                </c:pt>
                <c:pt idx="4020">
                  <c:v>2.4320750000000002</c:v>
                </c:pt>
                <c:pt idx="4021">
                  <c:v>-64.280680000000004</c:v>
                </c:pt>
                <c:pt idx="4022">
                  <c:v>27.458361666666665</c:v>
                </c:pt>
                <c:pt idx="4023">
                  <c:v>-31.745416666666657</c:v>
                </c:pt>
                <c:pt idx="4024">
                  <c:v>10.164594916666681</c:v>
                </c:pt>
                <c:pt idx="4025">
                  <c:v>7.1707041666666695</c:v>
                </c:pt>
                <c:pt idx="4026">
                  <c:v>-1.0055458333333327</c:v>
                </c:pt>
                <c:pt idx="4027">
                  <c:v>95.994041666666647</c:v>
                </c:pt>
                <c:pt idx="4028">
                  <c:v>-63.657349999999987</c:v>
                </c:pt>
                <c:pt idx="4029">
                  <c:v>-28.126208333333317</c:v>
                </c:pt>
                <c:pt idx="4030">
                  <c:v>-1.4826416666666595</c:v>
                </c:pt>
                <c:pt idx="4031">
                  <c:v>83.873574166666558</c:v>
                </c:pt>
                <c:pt idx="4032">
                  <c:v>-76.142325</c:v>
                </c:pt>
                <c:pt idx="4033">
                  <c:v>104.00166916666666</c:v>
                </c:pt>
                <c:pt idx="4034">
                  <c:v>-108.13380833333323</c:v>
                </c:pt>
                <c:pt idx="4035">
                  <c:v>-10.548399999999999</c:v>
                </c:pt>
                <c:pt idx="4036">
                  <c:v>20.614972500000015</c:v>
                </c:pt>
                <c:pt idx="4037">
                  <c:v>62.76587500000003</c:v>
                </c:pt>
                <c:pt idx="4038">
                  <c:v>-47.353559166666599</c:v>
                </c:pt>
                <c:pt idx="4039">
                  <c:v>0.89110000000000167</c:v>
                </c:pt>
                <c:pt idx="4040">
                  <c:v>27.889155833333316</c:v>
                </c:pt>
                <c:pt idx="4041">
                  <c:v>-75.111891666666651</c:v>
                </c:pt>
                <c:pt idx="4042">
                  <c:v>-72.631716666666648</c:v>
                </c:pt>
                <c:pt idx="4043">
                  <c:v>161.9824333333336</c:v>
                </c:pt>
                <c:pt idx="4044">
                  <c:v>-31.908536666666649</c:v>
                </c:pt>
                <c:pt idx="4045">
                  <c:v>-29.276899999999987</c:v>
                </c:pt>
                <c:pt idx="4046">
                  <c:v>11.700391666666667</c:v>
                </c:pt>
                <c:pt idx="4047">
                  <c:v>-18.159805833333326</c:v>
                </c:pt>
                <c:pt idx="4048">
                  <c:v>72.239633333333344</c:v>
                </c:pt>
                <c:pt idx="4049">
                  <c:v>-30.31279249999999</c:v>
                </c:pt>
                <c:pt idx="4050">
                  <c:v>-14.001913333333343</c:v>
                </c:pt>
                <c:pt idx="4051">
                  <c:v>-38.143366666666608</c:v>
                </c:pt>
                <c:pt idx="4052">
                  <c:v>58.993505000000013</c:v>
                </c:pt>
                <c:pt idx="4053">
                  <c:v>-26.775571266666663</c:v>
                </c:pt>
                <c:pt idx="4054">
                  <c:v>-27.567224999999986</c:v>
                </c:pt>
                <c:pt idx="4055">
                  <c:v>36.036356666666627</c:v>
                </c:pt>
                <c:pt idx="4056">
                  <c:v>33.742415833333332</c:v>
                </c:pt>
                <c:pt idx="4057">
                  <c:v>-85.948250000000087</c:v>
                </c:pt>
                <c:pt idx="4058">
                  <c:v>63.836191666666615</c:v>
                </c:pt>
                <c:pt idx="4059">
                  <c:v>-44.930313333333338</c:v>
                </c:pt>
                <c:pt idx="4060">
                  <c:v>50.988100000000003</c:v>
                </c:pt>
                <c:pt idx="4061">
                  <c:v>-27.148224999999989</c:v>
                </c:pt>
                <c:pt idx="4062">
                  <c:v>69.623214166666614</c:v>
                </c:pt>
                <c:pt idx="4063">
                  <c:v>-83.760605000000027</c:v>
                </c:pt>
                <c:pt idx="4064">
                  <c:v>11.636158333333331</c:v>
                </c:pt>
                <c:pt idx="4065">
                  <c:v>19.769523583333296</c:v>
                </c:pt>
                <c:pt idx="4066">
                  <c:v>7.3312333333333397</c:v>
                </c:pt>
                <c:pt idx="4067">
                  <c:v>46.762983333333331</c:v>
                </c:pt>
                <c:pt idx="4068">
                  <c:v>-24.134466666666693</c:v>
                </c:pt>
                <c:pt idx="4069">
                  <c:v>-66.153241666666659</c:v>
                </c:pt>
                <c:pt idx="4070">
                  <c:v>-1.0792429999999957</c:v>
                </c:pt>
                <c:pt idx="4071">
                  <c:v>23.982049166666652</c:v>
                </c:pt>
                <c:pt idx="4072">
                  <c:v>-21.890541666666667</c:v>
                </c:pt>
                <c:pt idx="4073">
                  <c:v>37.437760000000004</c:v>
                </c:pt>
                <c:pt idx="4074">
                  <c:v>-42.798266666666635</c:v>
                </c:pt>
                <c:pt idx="4075">
                  <c:v>48.098699166666634</c:v>
                </c:pt>
                <c:pt idx="4076">
                  <c:v>-78.928975000000008</c:v>
                </c:pt>
                <c:pt idx="4077">
                  <c:v>118.79661666666669</c:v>
                </c:pt>
                <c:pt idx="4078">
                  <c:v>-40.21944166666659</c:v>
                </c:pt>
                <c:pt idx="4079">
                  <c:v>-14.938916666666669</c:v>
                </c:pt>
                <c:pt idx="4080">
                  <c:v>37.100908333333329</c:v>
                </c:pt>
                <c:pt idx="4081">
                  <c:v>-81.150655833333289</c:v>
                </c:pt>
                <c:pt idx="4082">
                  <c:v>49.514719166666623</c:v>
                </c:pt>
                <c:pt idx="4083">
                  <c:v>-5.5168000000000035</c:v>
                </c:pt>
                <c:pt idx="4084">
                  <c:v>26.150310000000005</c:v>
                </c:pt>
                <c:pt idx="4085">
                  <c:v>-16.087833333333311</c:v>
                </c:pt>
                <c:pt idx="4086">
                  <c:v>43.589153225000011</c:v>
                </c:pt>
                <c:pt idx="4087">
                  <c:v>4.4712000000000094</c:v>
                </c:pt>
                <c:pt idx="4088">
                  <c:v>5.4132725000000024</c:v>
                </c:pt>
                <c:pt idx="4089">
                  <c:v>-74.593675000000033</c:v>
                </c:pt>
                <c:pt idx="4090">
                  <c:v>-23.650980750000031</c:v>
                </c:pt>
                <c:pt idx="4091">
                  <c:v>19.807925000000033</c:v>
                </c:pt>
                <c:pt idx="4092">
                  <c:v>-48.949583333333301</c:v>
                </c:pt>
                <c:pt idx="4093">
                  <c:v>72.429966666666672</c:v>
                </c:pt>
                <c:pt idx="4094">
                  <c:v>-7.4975916666666658</c:v>
                </c:pt>
                <c:pt idx="4095">
                  <c:v>-16.699358333333333</c:v>
                </c:pt>
                <c:pt idx="4096">
                  <c:v>76.447329166666663</c:v>
                </c:pt>
                <c:pt idx="4097">
                  <c:v>-36.166416666666628</c:v>
                </c:pt>
                <c:pt idx="4098">
                  <c:v>-24.208049333333289</c:v>
                </c:pt>
                <c:pt idx="4099">
                  <c:v>-37.685541666666623</c:v>
                </c:pt>
                <c:pt idx="4100">
                  <c:v>17.507783333333311</c:v>
                </c:pt>
                <c:pt idx="4101">
                  <c:v>51.418074166666614</c:v>
                </c:pt>
                <c:pt idx="4102">
                  <c:v>-40.482674999999993</c:v>
                </c:pt>
                <c:pt idx="4103">
                  <c:v>0.4415108333333333</c:v>
                </c:pt>
                <c:pt idx="4104">
                  <c:v>45.837436666666591</c:v>
                </c:pt>
                <c:pt idx="4105">
                  <c:v>-105.86035833333325</c:v>
                </c:pt>
                <c:pt idx="4106">
                  <c:v>93.193341666666626</c:v>
                </c:pt>
                <c:pt idx="4107">
                  <c:v>6.3854000000000015</c:v>
                </c:pt>
                <c:pt idx="4108">
                  <c:v>-12.659339166666674</c:v>
                </c:pt>
                <c:pt idx="4109">
                  <c:v>-35.766602500000012</c:v>
                </c:pt>
                <c:pt idx="4110">
                  <c:v>46.26245000000003</c:v>
                </c:pt>
                <c:pt idx="4111">
                  <c:v>-42.662791666666642</c:v>
                </c:pt>
                <c:pt idx="4112">
                  <c:v>-3.6849333333333356</c:v>
                </c:pt>
                <c:pt idx="4113">
                  <c:v>30.811666666666682</c:v>
                </c:pt>
                <c:pt idx="4114">
                  <c:v>9.6362583333333269</c:v>
                </c:pt>
                <c:pt idx="4115">
                  <c:v>-32.022399166666645</c:v>
                </c:pt>
                <c:pt idx="4116">
                  <c:v>6.3094083333333408</c:v>
                </c:pt>
                <c:pt idx="4117">
                  <c:v>-50.661396666666619</c:v>
                </c:pt>
                <c:pt idx="4118">
                  <c:v>84.956575000000001</c:v>
                </c:pt>
                <c:pt idx="4119">
                  <c:v>-4.7688083333333395</c:v>
                </c:pt>
                <c:pt idx="4120">
                  <c:v>-72.625699999999981</c:v>
                </c:pt>
                <c:pt idx="4121">
                  <c:v>82.325960916666574</c:v>
                </c:pt>
                <c:pt idx="4122">
                  <c:v>-26.060419166666662</c:v>
                </c:pt>
                <c:pt idx="4123">
                  <c:v>-17.988405833333289</c:v>
                </c:pt>
                <c:pt idx="4124">
                  <c:v>14.93602416666667</c:v>
                </c:pt>
                <c:pt idx="4125">
                  <c:v>-37.654055833333324</c:v>
                </c:pt>
                <c:pt idx="4126">
                  <c:v>-28.726916666666668</c:v>
                </c:pt>
                <c:pt idx="4127">
                  <c:v>51.521983333333345</c:v>
                </c:pt>
                <c:pt idx="4128">
                  <c:v>-16.956558333333316</c:v>
                </c:pt>
                <c:pt idx="4129">
                  <c:v>-0.49492500000000228</c:v>
                </c:pt>
                <c:pt idx="4130">
                  <c:v>20.440574999999981</c:v>
                </c:pt>
                <c:pt idx="4131">
                  <c:v>-14.977893666666672</c:v>
                </c:pt>
                <c:pt idx="4132">
                  <c:v>-3.5285583333333363</c:v>
                </c:pt>
                <c:pt idx="4133">
                  <c:v>29.970625000000002</c:v>
                </c:pt>
                <c:pt idx="4134">
                  <c:v>29.398485166666678</c:v>
                </c:pt>
                <c:pt idx="4135">
                  <c:v>-0.63216333333333852</c:v>
                </c:pt>
                <c:pt idx="4136">
                  <c:v>-85.727683333333331</c:v>
                </c:pt>
                <c:pt idx="4137">
                  <c:v>14.554866666666671</c:v>
                </c:pt>
                <c:pt idx="4138">
                  <c:v>48.050179166666616</c:v>
                </c:pt>
                <c:pt idx="4139">
                  <c:v>-60.330075000000001</c:v>
                </c:pt>
                <c:pt idx="4140">
                  <c:v>-1.81951666666667</c:v>
                </c:pt>
                <c:pt idx="4141">
                  <c:v>-14.612985250000015</c:v>
                </c:pt>
                <c:pt idx="4142">
                  <c:v>53.931233333333324</c:v>
                </c:pt>
                <c:pt idx="4143">
                  <c:v>-63.157000000000004</c:v>
                </c:pt>
                <c:pt idx="4144">
                  <c:v>37.057058333333295</c:v>
                </c:pt>
                <c:pt idx="4145">
                  <c:v>-16.293843333333303</c:v>
                </c:pt>
                <c:pt idx="4146">
                  <c:v>69.30349333333335</c:v>
                </c:pt>
                <c:pt idx="4147">
                  <c:v>-20.591908333333329</c:v>
                </c:pt>
                <c:pt idx="4148">
                  <c:v>26.674616666666665</c:v>
                </c:pt>
                <c:pt idx="4149">
                  <c:v>-22.366299999999981</c:v>
                </c:pt>
                <c:pt idx="4150">
                  <c:v>-20.279341666666667</c:v>
                </c:pt>
                <c:pt idx="4151">
                  <c:v>62.462843333333325</c:v>
                </c:pt>
                <c:pt idx="4152">
                  <c:v>-110.15108833333323</c:v>
                </c:pt>
                <c:pt idx="4153">
                  <c:v>137.46849166666667</c:v>
                </c:pt>
                <c:pt idx="4154">
                  <c:v>-97.658324999999948</c:v>
                </c:pt>
                <c:pt idx="4155">
                  <c:v>26.687875000000034</c:v>
                </c:pt>
                <c:pt idx="4156">
                  <c:v>15.802166666666677</c:v>
                </c:pt>
                <c:pt idx="4157">
                  <c:v>-121.75290750000001</c:v>
                </c:pt>
                <c:pt idx="4158">
                  <c:v>170.92726666666681</c:v>
                </c:pt>
                <c:pt idx="4159">
                  <c:v>-90.544633333333323</c:v>
                </c:pt>
                <c:pt idx="4160">
                  <c:v>-5.7772916666666729</c:v>
                </c:pt>
                <c:pt idx="4161">
                  <c:v>11.08936666666667</c:v>
                </c:pt>
                <c:pt idx="4162">
                  <c:v>19.352173333333319</c:v>
                </c:pt>
                <c:pt idx="4163">
                  <c:v>-36.4786716666666</c:v>
                </c:pt>
                <c:pt idx="4164">
                  <c:v>7.9369833333333384</c:v>
                </c:pt>
                <c:pt idx="4165">
                  <c:v>6.5209666666666548</c:v>
                </c:pt>
                <c:pt idx="4166">
                  <c:v>35.393823333333309</c:v>
                </c:pt>
                <c:pt idx="4167">
                  <c:v>6.3559999999999865</c:v>
                </c:pt>
                <c:pt idx="4168">
                  <c:v>-37.879041666666588</c:v>
                </c:pt>
                <c:pt idx="4169">
                  <c:v>66.577374999999989</c:v>
                </c:pt>
                <c:pt idx="4170">
                  <c:v>-107.79557916666658</c:v>
                </c:pt>
                <c:pt idx="4171">
                  <c:v>4.0620508333333358</c:v>
                </c:pt>
                <c:pt idx="4172">
                  <c:v>49.472975000000012</c:v>
                </c:pt>
                <c:pt idx="4173">
                  <c:v>-7.1633333333331592E-2</c:v>
                </c:pt>
                <c:pt idx="4174">
                  <c:v>41.425050000000013</c:v>
                </c:pt>
                <c:pt idx="4175">
                  <c:v>-50.954346666666581</c:v>
                </c:pt>
                <c:pt idx="4176">
                  <c:v>-124.00642499999999</c:v>
                </c:pt>
                <c:pt idx="4177">
                  <c:v>111.5509</c:v>
                </c:pt>
                <c:pt idx="4178">
                  <c:v>24.059909166666682</c:v>
                </c:pt>
                <c:pt idx="4179">
                  <c:v>44.705316666666654</c:v>
                </c:pt>
                <c:pt idx="4180">
                  <c:v>-110.1457166666666</c:v>
                </c:pt>
                <c:pt idx="4181">
                  <c:v>76.417575000000042</c:v>
                </c:pt>
                <c:pt idx="4182">
                  <c:v>8.8812416666666678</c:v>
                </c:pt>
                <c:pt idx="4183">
                  <c:v>12.820225000000001</c:v>
                </c:pt>
                <c:pt idx="4184">
                  <c:v>-37.285834916666644</c:v>
                </c:pt>
                <c:pt idx="4185">
                  <c:v>2.7829499999999983</c:v>
                </c:pt>
                <c:pt idx="4186">
                  <c:v>-29.891569166666688</c:v>
                </c:pt>
                <c:pt idx="4187">
                  <c:v>44.579441666666582</c:v>
                </c:pt>
                <c:pt idx="4188">
                  <c:v>-52.151322499999999</c:v>
                </c:pt>
                <c:pt idx="4189">
                  <c:v>44.194616666666633</c:v>
                </c:pt>
                <c:pt idx="4190">
                  <c:v>10.396158333333336</c:v>
                </c:pt>
                <c:pt idx="4191">
                  <c:v>-50.853383333333298</c:v>
                </c:pt>
                <c:pt idx="4192">
                  <c:v>27.29814166666667</c:v>
                </c:pt>
                <c:pt idx="4193">
                  <c:v>27.11809000000002</c:v>
                </c:pt>
                <c:pt idx="4194">
                  <c:v>-25.795975000000023</c:v>
                </c:pt>
                <c:pt idx="4195">
                  <c:v>7.6547083333333363</c:v>
                </c:pt>
                <c:pt idx="4196">
                  <c:v>21.258366666666664</c:v>
                </c:pt>
                <c:pt idx="4197">
                  <c:v>-109.98054166666668</c:v>
                </c:pt>
                <c:pt idx="4198">
                  <c:v>66.755515833333348</c:v>
                </c:pt>
                <c:pt idx="4199">
                  <c:v>53.898774166666634</c:v>
                </c:pt>
                <c:pt idx="4200">
                  <c:v>-40.432608333333341</c:v>
                </c:pt>
                <c:pt idx="4201">
                  <c:v>16.175749999999976</c:v>
                </c:pt>
                <c:pt idx="4202">
                  <c:v>17.427299999999978</c:v>
                </c:pt>
                <c:pt idx="4203">
                  <c:v>-55.900550000000003</c:v>
                </c:pt>
                <c:pt idx="4204">
                  <c:v>75.7367895</c:v>
                </c:pt>
                <c:pt idx="4205">
                  <c:v>-33.135191666666636</c:v>
                </c:pt>
                <c:pt idx="4206">
                  <c:v>33.710116666666636</c:v>
                </c:pt>
                <c:pt idx="4207">
                  <c:v>-44.658420833333345</c:v>
                </c:pt>
                <c:pt idx="4208">
                  <c:v>59.375119166666643</c:v>
                </c:pt>
                <c:pt idx="4209">
                  <c:v>-51.378508333333336</c:v>
                </c:pt>
                <c:pt idx="4210">
                  <c:v>-5.3873749999999943</c:v>
                </c:pt>
                <c:pt idx="4211">
                  <c:v>39.655150000000013</c:v>
                </c:pt>
                <c:pt idx="4212">
                  <c:v>-14.94228333333333</c:v>
                </c:pt>
                <c:pt idx="4213">
                  <c:v>11.552568333333339</c:v>
                </c:pt>
                <c:pt idx="4214">
                  <c:v>-36.183216666666617</c:v>
                </c:pt>
                <c:pt idx="4215">
                  <c:v>-37.530116666666629</c:v>
                </c:pt>
                <c:pt idx="4216">
                  <c:v>13.466193333333338</c:v>
                </c:pt>
                <c:pt idx="4217">
                  <c:v>33.799983333333337</c:v>
                </c:pt>
                <c:pt idx="4218">
                  <c:v>70.181441666666601</c:v>
                </c:pt>
                <c:pt idx="4219">
                  <c:v>-134.4437475</c:v>
                </c:pt>
                <c:pt idx="4220">
                  <c:v>62.385033333333304</c:v>
                </c:pt>
                <c:pt idx="4221">
                  <c:v>-28.655883333333318</c:v>
                </c:pt>
                <c:pt idx="4222">
                  <c:v>-63.346433333333344</c:v>
                </c:pt>
                <c:pt idx="4223">
                  <c:v>100.74005833333335</c:v>
                </c:pt>
                <c:pt idx="4224">
                  <c:v>0.32280000000000242</c:v>
                </c:pt>
                <c:pt idx="4225">
                  <c:v>-25.022013333333295</c:v>
                </c:pt>
                <c:pt idx="4226">
                  <c:v>10.38733333333335</c:v>
                </c:pt>
                <c:pt idx="4227">
                  <c:v>2.6007449999999914</c:v>
                </c:pt>
                <c:pt idx="4228">
                  <c:v>-21.103968333333327</c:v>
                </c:pt>
                <c:pt idx="4229">
                  <c:v>0.54287083333333674</c:v>
                </c:pt>
                <c:pt idx="4230">
                  <c:v>22.061419999999977</c:v>
                </c:pt>
                <c:pt idx="4231">
                  <c:v>-58.734771666666617</c:v>
                </c:pt>
                <c:pt idx="4232">
                  <c:v>96.921860833333312</c:v>
                </c:pt>
                <c:pt idx="4233">
                  <c:v>-63.642769166666618</c:v>
                </c:pt>
                <c:pt idx="4234">
                  <c:v>15.294274999999994</c:v>
                </c:pt>
                <c:pt idx="4235">
                  <c:v>13.486700000000004</c:v>
                </c:pt>
                <c:pt idx="4236">
                  <c:v>-16.010784999999988</c:v>
                </c:pt>
                <c:pt idx="4237">
                  <c:v>-6.1413666666666673</c:v>
                </c:pt>
                <c:pt idx="4238">
                  <c:v>13.462541666666672</c:v>
                </c:pt>
                <c:pt idx="4239">
                  <c:v>-26.629241666666687</c:v>
                </c:pt>
                <c:pt idx="4240">
                  <c:v>30.599450000000008</c:v>
                </c:pt>
                <c:pt idx="4241">
                  <c:v>33.837975000000007</c:v>
                </c:pt>
                <c:pt idx="4242">
                  <c:v>-40.340233083333288</c:v>
                </c:pt>
                <c:pt idx="4243">
                  <c:v>8.7246166666666642</c:v>
                </c:pt>
                <c:pt idx="4244">
                  <c:v>5.7040499999999925</c:v>
                </c:pt>
                <c:pt idx="4245">
                  <c:v>-26.511183333333317</c:v>
                </c:pt>
                <c:pt idx="4246">
                  <c:v>48.648533333333361</c:v>
                </c:pt>
                <c:pt idx="4247">
                  <c:v>14.908100000000003</c:v>
                </c:pt>
                <c:pt idx="4248">
                  <c:v>-66.678997499999895</c:v>
                </c:pt>
                <c:pt idx="4249">
                  <c:v>23.910541666666663</c:v>
                </c:pt>
                <c:pt idx="4250">
                  <c:v>-56.174316250000011</c:v>
                </c:pt>
                <c:pt idx="4251">
                  <c:v>20.766689166666666</c:v>
                </c:pt>
                <c:pt idx="4252">
                  <c:v>13.917063333333337</c:v>
                </c:pt>
                <c:pt idx="4253">
                  <c:v>-41.223345833333333</c:v>
                </c:pt>
                <c:pt idx="4254">
                  <c:v>-8.574416666666675</c:v>
                </c:pt>
                <c:pt idx="4255">
                  <c:v>10.373758333333342</c:v>
                </c:pt>
                <c:pt idx="4256">
                  <c:v>24.798716666666646</c:v>
                </c:pt>
                <c:pt idx="4257">
                  <c:v>10.589110000000003</c:v>
                </c:pt>
                <c:pt idx="4258">
                  <c:v>24.209758333333312</c:v>
                </c:pt>
                <c:pt idx="4259">
                  <c:v>-12.919708333333334</c:v>
                </c:pt>
                <c:pt idx="4260">
                  <c:v>16.253999999999987</c:v>
                </c:pt>
                <c:pt idx="4261">
                  <c:v>25.164350000000017</c:v>
                </c:pt>
                <c:pt idx="4262">
                  <c:v>-98.746316666666672</c:v>
                </c:pt>
                <c:pt idx="4263">
                  <c:v>98.624727499999949</c:v>
                </c:pt>
                <c:pt idx="4264">
                  <c:v>-88.588049999999953</c:v>
                </c:pt>
                <c:pt idx="4265">
                  <c:v>36.817108333333302</c:v>
                </c:pt>
                <c:pt idx="4266">
                  <c:v>-19.385348333333305</c:v>
                </c:pt>
                <c:pt idx="4267">
                  <c:v>-15.447763333333333</c:v>
                </c:pt>
                <c:pt idx="4268">
                  <c:v>79.699274250000002</c:v>
                </c:pt>
                <c:pt idx="4269">
                  <c:v>-19.919074999999996</c:v>
                </c:pt>
                <c:pt idx="4270">
                  <c:v>0.17548333333333019</c:v>
                </c:pt>
                <c:pt idx="4271">
                  <c:v>-55.984083333333274</c:v>
                </c:pt>
                <c:pt idx="4272">
                  <c:v>52.548245000000001</c:v>
                </c:pt>
                <c:pt idx="4273">
                  <c:v>17.586084166666684</c:v>
                </c:pt>
                <c:pt idx="4274">
                  <c:v>-9.3361391666666709</c:v>
                </c:pt>
                <c:pt idx="4275">
                  <c:v>21.047545000000003</c:v>
                </c:pt>
                <c:pt idx="4276">
                  <c:v>-3.6729583333333227</c:v>
                </c:pt>
                <c:pt idx="4277">
                  <c:v>-46.105048333333322</c:v>
                </c:pt>
                <c:pt idx="4278">
                  <c:v>-2.8983883333333367</c:v>
                </c:pt>
                <c:pt idx="4279">
                  <c:v>-92.95353333333334</c:v>
                </c:pt>
                <c:pt idx="4280">
                  <c:v>95.50449500000002</c:v>
                </c:pt>
                <c:pt idx="4281">
                  <c:v>-0.12187499999999928</c:v>
                </c:pt>
                <c:pt idx="4282">
                  <c:v>34.503141666666608</c:v>
                </c:pt>
                <c:pt idx="4283">
                  <c:v>-29.073579999999989</c:v>
                </c:pt>
                <c:pt idx="4284">
                  <c:v>8.4306075000000025</c:v>
                </c:pt>
                <c:pt idx="4285">
                  <c:v>-27.334738333333313</c:v>
                </c:pt>
                <c:pt idx="4286">
                  <c:v>18.553591666666687</c:v>
                </c:pt>
                <c:pt idx="4287">
                  <c:v>10.075925833333336</c:v>
                </c:pt>
                <c:pt idx="4288">
                  <c:v>35.507466666666588</c:v>
                </c:pt>
                <c:pt idx="4289">
                  <c:v>-52.620270833333329</c:v>
                </c:pt>
                <c:pt idx="4290">
                  <c:v>14.122625000000001</c:v>
                </c:pt>
                <c:pt idx="4291">
                  <c:v>38.126180833333336</c:v>
                </c:pt>
                <c:pt idx="4292">
                  <c:v>3.3825833333333275</c:v>
                </c:pt>
                <c:pt idx="4293">
                  <c:v>-27.275283333333299</c:v>
                </c:pt>
                <c:pt idx="4294">
                  <c:v>-16.314365833333326</c:v>
                </c:pt>
                <c:pt idx="4295">
                  <c:v>47.534733333333328</c:v>
                </c:pt>
                <c:pt idx="4296">
                  <c:v>-14.546441666666666</c:v>
                </c:pt>
                <c:pt idx="4297">
                  <c:v>-77.301374999999979</c:v>
                </c:pt>
                <c:pt idx="4298">
                  <c:v>96.468240833333311</c:v>
                </c:pt>
                <c:pt idx="4299">
                  <c:v>-24.443999999999985</c:v>
                </c:pt>
                <c:pt idx="4300">
                  <c:v>-89.100049999999982</c:v>
                </c:pt>
                <c:pt idx="4301">
                  <c:v>113.64655</c:v>
                </c:pt>
                <c:pt idx="4302">
                  <c:v>15.012844166666675</c:v>
                </c:pt>
                <c:pt idx="4303">
                  <c:v>-37.637565833333326</c:v>
                </c:pt>
                <c:pt idx="4304">
                  <c:v>-56.784567499999959</c:v>
                </c:pt>
                <c:pt idx="4305">
                  <c:v>12.79413333333334</c:v>
                </c:pt>
                <c:pt idx="4306">
                  <c:v>-30.137383333333329</c:v>
                </c:pt>
                <c:pt idx="4307">
                  <c:v>51.509958333333351</c:v>
                </c:pt>
                <c:pt idx="4308">
                  <c:v>-8.1323166666666662</c:v>
                </c:pt>
                <c:pt idx="4309">
                  <c:v>-33.291593333333331</c:v>
                </c:pt>
                <c:pt idx="4310">
                  <c:v>35.651065166666591</c:v>
                </c:pt>
                <c:pt idx="4311">
                  <c:v>38.861891666666587</c:v>
                </c:pt>
                <c:pt idx="4312">
                  <c:v>39.901479999999999</c:v>
                </c:pt>
                <c:pt idx="4313">
                  <c:v>-88.636825000000002</c:v>
                </c:pt>
                <c:pt idx="4314">
                  <c:v>50.382508333333334</c:v>
                </c:pt>
                <c:pt idx="4315">
                  <c:v>-63.288137500000012</c:v>
                </c:pt>
                <c:pt idx="4316">
                  <c:v>-3.0139491666666687</c:v>
                </c:pt>
                <c:pt idx="4317">
                  <c:v>62.327118333333338</c:v>
                </c:pt>
                <c:pt idx="4318">
                  <c:v>-16.788124999999983</c:v>
                </c:pt>
                <c:pt idx="4319">
                  <c:v>-43.372385000000001</c:v>
                </c:pt>
                <c:pt idx="4320">
                  <c:v>-72.788041666666658</c:v>
                </c:pt>
                <c:pt idx="4321">
                  <c:v>66.372947499999896</c:v>
                </c:pt>
                <c:pt idx="4322">
                  <c:v>56.345480833333291</c:v>
                </c:pt>
                <c:pt idx="4323">
                  <c:v>-17.7081083333333</c:v>
                </c:pt>
                <c:pt idx="4324">
                  <c:v>-67.264616666666697</c:v>
                </c:pt>
                <c:pt idx="4325">
                  <c:v>71.193550000000002</c:v>
                </c:pt>
                <c:pt idx="4326">
                  <c:v>-6.8418749999999955</c:v>
                </c:pt>
                <c:pt idx="4327">
                  <c:v>17.569916666666661</c:v>
                </c:pt>
                <c:pt idx="4328">
                  <c:v>-26.050708333333311</c:v>
                </c:pt>
                <c:pt idx="4329">
                  <c:v>-64.816066666666686</c:v>
                </c:pt>
                <c:pt idx="4330">
                  <c:v>98.334864166666648</c:v>
                </c:pt>
                <c:pt idx="4331">
                  <c:v>-0.14924166666667324</c:v>
                </c:pt>
                <c:pt idx="4332">
                  <c:v>-54.456500000000005</c:v>
                </c:pt>
                <c:pt idx="4333">
                  <c:v>14.562838333333339</c:v>
                </c:pt>
                <c:pt idx="4334">
                  <c:v>30.7512333333333</c:v>
                </c:pt>
                <c:pt idx="4335">
                  <c:v>-9.3375166666666711</c:v>
                </c:pt>
                <c:pt idx="4336">
                  <c:v>-24.966596666666643</c:v>
                </c:pt>
                <c:pt idx="4337">
                  <c:v>83.542550000000006</c:v>
                </c:pt>
                <c:pt idx="4338">
                  <c:v>-30.484536666666656</c:v>
                </c:pt>
                <c:pt idx="4339">
                  <c:v>-14.268524999999995</c:v>
                </c:pt>
                <c:pt idx="4340">
                  <c:v>-59.829708333333336</c:v>
                </c:pt>
                <c:pt idx="4341">
                  <c:v>44.908421666666598</c:v>
                </c:pt>
                <c:pt idx="4342">
                  <c:v>-36.892320000000012</c:v>
                </c:pt>
                <c:pt idx="4343">
                  <c:v>69.722020499999999</c:v>
                </c:pt>
                <c:pt idx="4344">
                  <c:v>-35.181383333333308</c:v>
                </c:pt>
                <c:pt idx="4345">
                  <c:v>-38.933678333333326</c:v>
                </c:pt>
                <c:pt idx="4346">
                  <c:v>31.542750000000002</c:v>
                </c:pt>
                <c:pt idx="4347">
                  <c:v>-6.5088583333333334</c:v>
                </c:pt>
                <c:pt idx="4348">
                  <c:v>67.625433333333234</c:v>
                </c:pt>
                <c:pt idx="4349">
                  <c:v>-0.96964833333333289</c:v>
                </c:pt>
                <c:pt idx="4350">
                  <c:v>11.633108333333331</c:v>
                </c:pt>
                <c:pt idx="4351">
                  <c:v>-79.735550000000003</c:v>
                </c:pt>
                <c:pt idx="4352">
                  <c:v>30.12592500000002</c:v>
                </c:pt>
                <c:pt idx="4353">
                  <c:v>-43.698231666666629</c:v>
                </c:pt>
                <c:pt idx="4354">
                  <c:v>-36.288983333333327</c:v>
                </c:pt>
                <c:pt idx="4355">
                  <c:v>24.757309166666683</c:v>
                </c:pt>
                <c:pt idx="4356">
                  <c:v>55.02882000000001</c:v>
                </c:pt>
                <c:pt idx="4357">
                  <c:v>40.961058333333334</c:v>
                </c:pt>
                <c:pt idx="4358">
                  <c:v>-84.165183333333289</c:v>
                </c:pt>
                <c:pt idx="4359">
                  <c:v>-2.6248233333333397</c:v>
                </c:pt>
                <c:pt idx="4360">
                  <c:v>-11.716566666666672</c:v>
                </c:pt>
                <c:pt idx="4361">
                  <c:v>59.546591666666593</c:v>
                </c:pt>
                <c:pt idx="4362">
                  <c:v>15.796024999999998</c:v>
                </c:pt>
                <c:pt idx="4363">
                  <c:v>-9.7355500000000017</c:v>
                </c:pt>
                <c:pt idx="4364">
                  <c:v>-79.957566666666693</c:v>
                </c:pt>
                <c:pt idx="4365">
                  <c:v>46.300158333333322</c:v>
                </c:pt>
                <c:pt idx="4366">
                  <c:v>38.245933333333362</c:v>
                </c:pt>
                <c:pt idx="4367">
                  <c:v>-55.075046666666623</c:v>
                </c:pt>
                <c:pt idx="4368">
                  <c:v>0.9540583333333329</c:v>
                </c:pt>
                <c:pt idx="4369">
                  <c:v>-30.020766666666674</c:v>
                </c:pt>
                <c:pt idx="4370">
                  <c:v>-1.583216666666668</c:v>
                </c:pt>
                <c:pt idx="4371">
                  <c:v>24.044708333333311</c:v>
                </c:pt>
                <c:pt idx="4372">
                  <c:v>9.4879083333333316</c:v>
                </c:pt>
                <c:pt idx="4373">
                  <c:v>-6.1329916666666655</c:v>
                </c:pt>
                <c:pt idx="4374">
                  <c:v>48.458233333333304</c:v>
                </c:pt>
                <c:pt idx="4375">
                  <c:v>-5.6486999999999981</c:v>
                </c:pt>
                <c:pt idx="4376">
                  <c:v>-30.053528333333304</c:v>
                </c:pt>
                <c:pt idx="4377">
                  <c:v>-48.565423333333342</c:v>
                </c:pt>
                <c:pt idx="4378">
                  <c:v>8.1538083333333322</c:v>
                </c:pt>
                <c:pt idx="4379">
                  <c:v>155.46005499999998</c:v>
                </c:pt>
                <c:pt idx="4380">
                  <c:v>-65.922404666666651</c:v>
                </c:pt>
                <c:pt idx="4381">
                  <c:v>-5.0702400000000063</c:v>
                </c:pt>
                <c:pt idx="4382">
                  <c:v>-13.454280000000002</c:v>
                </c:pt>
                <c:pt idx="4383">
                  <c:v>8.3725666666666765</c:v>
                </c:pt>
                <c:pt idx="4384">
                  <c:v>-33.956267499999939</c:v>
                </c:pt>
                <c:pt idx="4385">
                  <c:v>-91.524037499999949</c:v>
                </c:pt>
                <c:pt idx="4386">
                  <c:v>98.706265000000059</c:v>
                </c:pt>
                <c:pt idx="4387">
                  <c:v>6.5303249999999951</c:v>
                </c:pt>
                <c:pt idx="4388">
                  <c:v>1.3737999999999848</c:v>
                </c:pt>
                <c:pt idx="4389">
                  <c:v>-113.05017500000001</c:v>
                </c:pt>
                <c:pt idx="4390">
                  <c:v>72.038845833333255</c:v>
                </c:pt>
                <c:pt idx="4391">
                  <c:v>58.630583333333327</c:v>
                </c:pt>
                <c:pt idx="4392">
                  <c:v>-16.451530833333294</c:v>
                </c:pt>
                <c:pt idx="4393">
                  <c:v>7.9021091666666674</c:v>
                </c:pt>
                <c:pt idx="4394">
                  <c:v>-11.687050000000001</c:v>
                </c:pt>
                <c:pt idx="4395">
                  <c:v>-40.727216666666642</c:v>
                </c:pt>
                <c:pt idx="4396">
                  <c:v>91.556516666666653</c:v>
                </c:pt>
                <c:pt idx="4397">
                  <c:v>-88.698233333333278</c:v>
                </c:pt>
                <c:pt idx="4398">
                  <c:v>33.616583333333324</c:v>
                </c:pt>
                <c:pt idx="4399">
                  <c:v>16.603070833333319</c:v>
                </c:pt>
                <c:pt idx="4400">
                  <c:v>-22.241074999999999</c:v>
                </c:pt>
                <c:pt idx="4401">
                  <c:v>70.68441666666665</c:v>
                </c:pt>
                <c:pt idx="4402">
                  <c:v>-116.53424166666667</c:v>
                </c:pt>
                <c:pt idx="4403">
                  <c:v>26.55324916666666</c:v>
                </c:pt>
                <c:pt idx="4404">
                  <c:v>14.622441666666672</c:v>
                </c:pt>
                <c:pt idx="4405">
                  <c:v>35.019300000000001</c:v>
                </c:pt>
                <c:pt idx="4406">
                  <c:v>-43.900941666666611</c:v>
                </c:pt>
                <c:pt idx="4407">
                  <c:v>38.447890833333297</c:v>
                </c:pt>
                <c:pt idx="4408">
                  <c:v>11.119685</c:v>
                </c:pt>
                <c:pt idx="4409">
                  <c:v>-12.849483333333346</c:v>
                </c:pt>
                <c:pt idx="4410">
                  <c:v>-20.878816666666665</c:v>
                </c:pt>
                <c:pt idx="4411">
                  <c:v>0.12947499999999934</c:v>
                </c:pt>
                <c:pt idx="4412">
                  <c:v>-12.682833333333329</c:v>
                </c:pt>
                <c:pt idx="4413">
                  <c:v>-25.667100000000008</c:v>
                </c:pt>
                <c:pt idx="4414">
                  <c:v>78.518159166666649</c:v>
                </c:pt>
                <c:pt idx="4415">
                  <c:v>-69.339699999999993</c:v>
                </c:pt>
                <c:pt idx="4416">
                  <c:v>-15.322048333333329</c:v>
                </c:pt>
                <c:pt idx="4417">
                  <c:v>81.265483333333279</c:v>
                </c:pt>
                <c:pt idx="4418">
                  <c:v>-54.845300000000002</c:v>
                </c:pt>
                <c:pt idx="4419">
                  <c:v>62.29371000000004</c:v>
                </c:pt>
                <c:pt idx="4420">
                  <c:v>-44.756550000000011</c:v>
                </c:pt>
                <c:pt idx="4421">
                  <c:v>18.098725833333294</c:v>
                </c:pt>
                <c:pt idx="4422">
                  <c:v>-41.73234750000001</c:v>
                </c:pt>
                <c:pt idx="4423">
                  <c:v>18.185909166666665</c:v>
                </c:pt>
                <c:pt idx="4424">
                  <c:v>33.615383333333334</c:v>
                </c:pt>
                <c:pt idx="4425">
                  <c:v>-35.919980833333298</c:v>
                </c:pt>
                <c:pt idx="4426">
                  <c:v>-29.90932249999998</c:v>
                </c:pt>
                <c:pt idx="4427">
                  <c:v>2.31594058333333</c:v>
                </c:pt>
                <c:pt idx="4428">
                  <c:v>57.100925000000011</c:v>
                </c:pt>
                <c:pt idx="4429">
                  <c:v>-55.61952500000001</c:v>
                </c:pt>
                <c:pt idx="4430">
                  <c:v>56.923635833333343</c:v>
                </c:pt>
                <c:pt idx="4431">
                  <c:v>-44.588583333333325</c:v>
                </c:pt>
                <c:pt idx="4432">
                  <c:v>20.33254749999999</c:v>
                </c:pt>
                <c:pt idx="4433">
                  <c:v>-74.484208333333328</c:v>
                </c:pt>
                <c:pt idx="4434">
                  <c:v>115.65338333333325</c:v>
                </c:pt>
                <c:pt idx="4435">
                  <c:v>8.9312999999999985</c:v>
                </c:pt>
                <c:pt idx="4436">
                  <c:v>-68.071357499999948</c:v>
                </c:pt>
                <c:pt idx="4437">
                  <c:v>44.005575000000029</c:v>
                </c:pt>
                <c:pt idx="4438">
                  <c:v>-22.789625000000012</c:v>
                </c:pt>
                <c:pt idx="4439">
                  <c:v>-45.490509166666627</c:v>
                </c:pt>
                <c:pt idx="4440">
                  <c:v>50.765275000000038</c:v>
                </c:pt>
                <c:pt idx="4441">
                  <c:v>-9.4831075000000045</c:v>
                </c:pt>
                <c:pt idx="4442">
                  <c:v>-51.4649</c:v>
                </c:pt>
                <c:pt idx="4443">
                  <c:v>-12.633445</c:v>
                </c:pt>
                <c:pt idx="4444">
                  <c:v>131.58953333333341</c:v>
                </c:pt>
                <c:pt idx="4445">
                  <c:v>-53.309794166666613</c:v>
                </c:pt>
                <c:pt idx="4446">
                  <c:v>-44.032691666666615</c:v>
                </c:pt>
                <c:pt idx="4447">
                  <c:v>42.136397500000001</c:v>
                </c:pt>
                <c:pt idx="4448">
                  <c:v>10.339988333333332</c:v>
                </c:pt>
                <c:pt idx="4449">
                  <c:v>19.9799333333333</c:v>
                </c:pt>
                <c:pt idx="4450">
                  <c:v>-27.436689999999977</c:v>
                </c:pt>
                <c:pt idx="4451">
                  <c:v>-5.8227366666666702</c:v>
                </c:pt>
                <c:pt idx="4452">
                  <c:v>-26.763033333333293</c:v>
                </c:pt>
                <c:pt idx="4453">
                  <c:v>24.23566666666667</c:v>
                </c:pt>
                <c:pt idx="4454">
                  <c:v>1.6732457500000066</c:v>
                </c:pt>
                <c:pt idx="4455">
                  <c:v>1.2106209999999964</c:v>
                </c:pt>
                <c:pt idx="4456">
                  <c:v>-40.117166666666613</c:v>
                </c:pt>
                <c:pt idx="4457">
                  <c:v>-19.128416666666663</c:v>
                </c:pt>
                <c:pt idx="4458">
                  <c:v>52.788800000000002</c:v>
                </c:pt>
                <c:pt idx="4459">
                  <c:v>-36.002240833333325</c:v>
                </c:pt>
                <c:pt idx="4460">
                  <c:v>21.339189166666674</c:v>
                </c:pt>
                <c:pt idx="4461">
                  <c:v>-67.619587500000009</c:v>
                </c:pt>
                <c:pt idx="4462">
                  <c:v>52.968371666666627</c:v>
                </c:pt>
                <c:pt idx="4463">
                  <c:v>-12.172205000000002</c:v>
                </c:pt>
                <c:pt idx="4464">
                  <c:v>74.183058333333236</c:v>
                </c:pt>
                <c:pt idx="4465">
                  <c:v>-21.046724999999974</c:v>
                </c:pt>
                <c:pt idx="4466">
                  <c:v>-51.404400000000003</c:v>
                </c:pt>
                <c:pt idx="4467">
                  <c:v>52.820900833333326</c:v>
                </c:pt>
                <c:pt idx="4468">
                  <c:v>2.9339083333333327</c:v>
                </c:pt>
                <c:pt idx="4469">
                  <c:v>-56.682133333333333</c:v>
                </c:pt>
                <c:pt idx="4470">
                  <c:v>98.526449166666566</c:v>
                </c:pt>
                <c:pt idx="4471">
                  <c:v>-67.590706666666648</c:v>
                </c:pt>
                <c:pt idx="4472">
                  <c:v>65.830208333333289</c:v>
                </c:pt>
                <c:pt idx="4473">
                  <c:v>-24.727781666666683</c:v>
                </c:pt>
                <c:pt idx="4474">
                  <c:v>-109.32036666666659</c:v>
                </c:pt>
                <c:pt idx="4475">
                  <c:v>11.579916666666671</c:v>
                </c:pt>
                <c:pt idx="4476">
                  <c:v>78.343066666666672</c:v>
                </c:pt>
                <c:pt idx="4477">
                  <c:v>16.476354916666665</c:v>
                </c:pt>
                <c:pt idx="4478">
                  <c:v>-40.744958333333308</c:v>
                </c:pt>
                <c:pt idx="4479">
                  <c:v>1.2606441666666741</c:v>
                </c:pt>
                <c:pt idx="4480">
                  <c:v>85.887641666666681</c:v>
                </c:pt>
                <c:pt idx="4481">
                  <c:v>-141.85375000000002</c:v>
                </c:pt>
                <c:pt idx="4482">
                  <c:v>83.231758333333289</c:v>
                </c:pt>
                <c:pt idx="4483">
                  <c:v>-35.581541666666567</c:v>
                </c:pt>
                <c:pt idx="4484">
                  <c:v>23.391451666666704</c:v>
                </c:pt>
                <c:pt idx="4485">
                  <c:v>-41.637441666666589</c:v>
                </c:pt>
                <c:pt idx="4486">
                  <c:v>57.392066666666615</c:v>
                </c:pt>
                <c:pt idx="4487">
                  <c:v>-56.964164999999987</c:v>
                </c:pt>
                <c:pt idx="4488">
                  <c:v>12.696291666666662</c:v>
                </c:pt>
                <c:pt idx="4489">
                  <c:v>-6.8923000000000005</c:v>
                </c:pt>
                <c:pt idx="4490">
                  <c:v>56.255558333333312</c:v>
                </c:pt>
                <c:pt idx="4491">
                  <c:v>-21.212241666666664</c:v>
                </c:pt>
                <c:pt idx="4492">
                  <c:v>-22.636908333333327</c:v>
                </c:pt>
                <c:pt idx="4493">
                  <c:v>-7.2211516666666675</c:v>
                </c:pt>
                <c:pt idx="4494">
                  <c:v>18.410575833333311</c:v>
                </c:pt>
                <c:pt idx="4495">
                  <c:v>-8.3960583333333361</c:v>
                </c:pt>
                <c:pt idx="4496">
                  <c:v>42.177356666666633</c:v>
                </c:pt>
                <c:pt idx="4497">
                  <c:v>10.032350000000001</c:v>
                </c:pt>
                <c:pt idx="4498">
                  <c:v>-74.63006666666665</c:v>
                </c:pt>
                <c:pt idx="4499">
                  <c:v>-12.014285000000001</c:v>
                </c:pt>
                <c:pt idx="4500">
                  <c:v>34.489033333333325</c:v>
                </c:pt>
                <c:pt idx="4501">
                  <c:v>-31.478325000000002</c:v>
                </c:pt>
                <c:pt idx="4502">
                  <c:v>-20.578391666666686</c:v>
                </c:pt>
                <c:pt idx="4503">
                  <c:v>79.325667500000009</c:v>
                </c:pt>
                <c:pt idx="4504">
                  <c:v>21.886149999999976</c:v>
                </c:pt>
                <c:pt idx="4505">
                  <c:v>-43.849000000000004</c:v>
                </c:pt>
                <c:pt idx="4506">
                  <c:v>44.342525000000002</c:v>
                </c:pt>
                <c:pt idx="4507">
                  <c:v>52.926383333333327</c:v>
                </c:pt>
                <c:pt idx="4508">
                  <c:v>-89.620541666666597</c:v>
                </c:pt>
                <c:pt idx="4509">
                  <c:v>-19.764352499999987</c:v>
                </c:pt>
                <c:pt idx="4510">
                  <c:v>-35.599591666666633</c:v>
                </c:pt>
                <c:pt idx="4511">
                  <c:v>62.064599166666603</c:v>
                </c:pt>
                <c:pt idx="4512">
                  <c:v>-42.294782500000011</c:v>
                </c:pt>
                <c:pt idx="4513">
                  <c:v>27.213072499999999</c:v>
                </c:pt>
                <c:pt idx="4514">
                  <c:v>65.209783333333277</c:v>
                </c:pt>
                <c:pt idx="4515">
                  <c:v>-25.831608333333318</c:v>
                </c:pt>
                <c:pt idx="4516">
                  <c:v>-37.244200000000006</c:v>
                </c:pt>
                <c:pt idx="4517">
                  <c:v>2.4368783333333326</c:v>
                </c:pt>
                <c:pt idx="4518">
                  <c:v>-29.924975000000021</c:v>
                </c:pt>
                <c:pt idx="4519">
                  <c:v>83.543100000000024</c:v>
                </c:pt>
                <c:pt idx="4520">
                  <c:v>-16.73560749999999</c:v>
                </c:pt>
                <c:pt idx="4521">
                  <c:v>-53.928133333333363</c:v>
                </c:pt>
                <c:pt idx="4522">
                  <c:v>-27.635006666666683</c:v>
                </c:pt>
                <c:pt idx="4523">
                  <c:v>66.435730833333224</c:v>
                </c:pt>
                <c:pt idx="4524">
                  <c:v>25.903675000000003</c:v>
                </c:pt>
                <c:pt idx="4525">
                  <c:v>-65.874055833333273</c:v>
                </c:pt>
                <c:pt idx="4526">
                  <c:v>-17.089483333333302</c:v>
                </c:pt>
                <c:pt idx="4527">
                  <c:v>54.125083333333329</c:v>
                </c:pt>
                <c:pt idx="4528">
                  <c:v>-42.13172083333334</c:v>
                </c:pt>
                <c:pt idx="4529">
                  <c:v>11.523860833333336</c:v>
                </c:pt>
                <c:pt idx="4530">
                  <c:v>62.26597500000004</c:v>
                </c:pt>
                <c:pt idx="4531">
                  <c:v>-51.814924999999995</c:v>
                </c:pt>
                <c:pt idx="4532">
                  <c:v>-44.218200000000003</c:v>
                </c:pt>
                <c:pt idx="4533">
                  <c:v>-6.3660333333333314</c:v>
                </c:pt>
                <c:pt idx="4534">
                  <c:v>59.419094999999992</c:v>
                </c:pt>
                <c:pt idx="4535">
                  <c:v>36.982750000000003</c:v>
                </c:pt>
                <c:pt idx="4536">
                  <c:v>-25.261374999999987</c:v>
                </c:pt>
                <c:pt idx="4537">
                  <c:v>22.384017416666676</c:v>
                </c:pt>
                <c:pt idx="4538">
                  <c:v>-45.653604999999992</c:v>
                </c:pt>
                <c:pt idx="4539">
                  <c:v>-17.304041666666677</c:v>
                </c:pt>
                <c:pt idx="4540">
                  <c:v>24.280800833333291</c:v>
                </c:pt>
                <c:pt idx="4541">
                  <c:v>-22.792919166666678</c:v>
                </c:pt>
                <c:pt idx="4542">
                  <c:v>-0.57957749999998953</c:v>
                </c:pt>
                <c:pt idx="4543">
                  <c:v>54.875735000000013</c:v>
                </c:pt>
                <c:pt idx="4544">
                  <c:v>-3.8215799999999978</c:v>
                </c:pt>
                <c:pt idx="4545">
                  <c:v>-57.059733333333327</c:v>
                </c:pt>
                <c:pt idx="4546">
                  <c:v>39.504191666666607</c:v>
                </c:pt>
                <c:pt idx="4547">
                  <c:v>3.2560941666666641</c:v>
                </c:pt>
                <c:pt idx="4548">
                  <c:v>6.9333249999999964</c:v>
                </c:pt>
                <c:pt idx="4549">
                  <c:v>42.262710000000048</c:v>
                </c:pt>
                <c:pt idx="4550">
                  <c:v>-77.662066666666618</c:v>
                </c:pt>
                <c:pt idx="4551">
                  <c:v>52.300810833333308</c:v>
                </c:pt>
                <c:pt idx="4552">
                  <c:v>-35.82024166666659</c:v>
                </c:pt>
                <c:pt idx="4553">
                  <c:v>-7.7759333333333407</c:v>
                </c:pt>
                <c:pt idx="4554">
                  <c:v>50.799266666666618</c:v>
                </c:pt>
                <c:pt idx="4555">
                  <c:v>-112.55779166666665</c:v>
                </c:pt>
                <c:pt idx="4556">
                  <c:v>40.028665000000011</c:v>
                </c:pt>
                <c:pt idx="4557">
                  <c:v>-18.821050666666686</c:v>
                </c:pt>
                <c:pt idx="4558">
                  <c:v>1.1528416666666657</c:v>
                </c:pt>
                <c:pt idx="4559">
                  <c:v>-14.510279999999996</c:v>
                </c:pt>
                <c:pt idx="4560">
                  <c:v>81.540295833333332</c:v>
                </c:pt>
                <c:pt idx="4561">
                  <c:v>-42.082033333333328</c:v>
                </c:pt>
                <c:pt idx="4562">
                  <c:v>-21.915273333333303</c:v>
                </c:pt>
                <c:pt idx="4563">
                  <c:v>56.872108333333323</c:v>
                </c:pt>
                <c:pt idx="4564">
                  <c:v>1.6490614999999977</c:v>
                </c:pt>
                <c:pt idx="4565">
                  <c:v>-33.422883333333324</c:v>
                </c:pt>
                <c:pt idx="4566">
                  <c:v>35.33206166666659</c:v>
                </c:pt>
                <c:pt idx="4567">
                  <c:v>10.659925833333332</c:v>
                </c:pt>
                <c:pt idx="4568">
                  <c:v>-56.664975000000013</c:v>
                </c:pt>
                <c:pt idx="4569">
                  <c:v>10.085965833333345</c:v>
                </c:pt>
                <c:pt idx="4570">
                  <c:v>38.880502499999999</c:v>
                </c:pt>
                <c:pt idx="4571">
                  <c:v>10.135670000000001</c:v>
                </c:pt>
                <c:pt idx="4572">
                  <c:v>-16.671666666666681</c:v>
                </c:pt>
                <c:pt idx="4573">
                  <c:v>-50.795283333333316</c:v>
                </c:pt>
                <c:pt idx="4574">
                  <c:v>33.189996666666609</c:v>
                </c:pt>
                <c:pt idx="4575">
                  <c:v>36.909150000000011</c:v>
                </c:pt>
                <c:pt idx="4576">
                  <c:v>-58.724591666666633</c:v>
                </c:pt>
                <c:pt idx="4577">
                  <c:v>31.361743333333294</c:v>
                </c:pt>
                <c:pt idx="4578">
                  <c:v>19.849800000000005</c:v>
                </c:pt>
                <c:pt idx="4579">
                  <c:v>26.730617499999987</c:v>
                </c:pt>
                <c:pt idx="4580">
                  <c:v>-22.237950000000037</c:v>
                </c:pt>
                <c:pt idx="4581">
                  <c:v>-75.052708333333229</c:v>
                </c:pt>
                <c:pt idx="4582">
                  <c:v>88.711600833333364</c:v>
                </c:pt>
                <c:pt idx="4583">
                  <c:v>-75.689791666666565</c:v>
                </c:pt>
                <c:pt idx="4584">
                  <c:v>-19.951915833333313</c:v>
                </c:pt>
                <c:pt idx="4585">
                  <c:v>8.5741533333333315</c:v>
                </c:pt>
                <c:pt idx="4586">
                  <c:v>30.61480833333334</c:v>
                </c:pt>
                <c:pt idx="4587">
                  <c:v>10.125708333333332</c:v>
                </c:pt>
                <c:pt idx="4588">
                  <c:v>38.987175000000001</c:v>
                </c:pt>
                <c:pt idx="4589">
                  <c:v>-35.638758333333364</c:v>
                </c:pt>
                <c:pt idx="4590">
                  <c:v>-43.103651416666622</c:v>
                </c:pt>
                <c:pt idx="4591">
                  <c:v>26.235392499999989</c:v>
                </c:pt>
                <c:pt idx="4592">
                  <c:v>-6.4993275000000006</c:v>
                </c:pt>
                <c:pt idx="4593">
                  <c:v>22.590408333333297</c:v>
                </c:pt>
                <c:pt idx="4594">
                  <c:v>-30.373541666666668</c:v>
                </c:pt>
                <c:pt idx="4595">
                  <c:v>-15.980319166666673</c:v>
                </c:pt>
                <c:pt idx="4596">
                  <c:v>59.352508333333326</c:v>
                </c:pt>
                <c:pt idx="4597">
                  <c:v>-28.683025000000004</c:v>
                </c:pt>
                <c:pt idx="4598">
                  <c:v>67.454644166666654</c:v>
                </c:pt>
                <c:pt idx="4599">
                  <c:v>-15.325498333333345</c:v>
                </c:pt>
                <c:pt idx="4600">
                  <c:v>1.8746166666666737</c:v>
                </c:pt>
                <c:pt idx="4601">
                  <c:v>-31.92864166666665</c:v>
                </c:pt>
                <c:pt idx="4602">
                  <c:v>2.2574141666666652</c:v>
                </c:pt>
                <c:pt idx="4603">
                  <c:v>23.008177500000006</c:v>
                </c:pt>
                <c:pt idx="4604">
                  <c:v>-96.631866666666653</c:v>
                </c:pt>
                <c:pt idx="4605">
                  <c:v>28.061699999999973</c:v>
                </c:pt>
                <c:pt idx="4606">
                  <c:v>84.387277916666548</c:v>
                </c:pt>
                <c:pt idx="4607">
                  <c:v>-52.134000000000015</c:v>
                </c:pt>
                <c:pt idx="4608">
                  <c:v>77.268616666666674</c:v>
                </c:pt>
                <c:pt idx="4609">
                  <c:v>-109.62579999999997</c:v>
                </c:pt>
                <c:pt idx="4610">
                  <c:v>94.036644166666619</c:v>
                </c:pt>
                <c:pt idx="4611">
                  <c:v>-86.999291666666693</c:v>
                </c:pt>
                <c:pt idx="4612">
                  <c:v>19.387558333333317</c:v>
                </c:pt>
                <c:pt idx="4613">
                  <c:v>-25.176124999999999</c:v>
                </c:pt>
                <c:pt idx="4614">
                  <c:v>45.573375000000013</c:v>
                </c:pt>
                <c:pt idx="4615">
                  <c:v>16.433311666666665</c:v>
                </c:pt>
                <c:pt idx="4616">
                  <c:v>-38.890608333333326</c:v>
                </c:pt>
                <c:pt idx="4617">
                  <c:v>72.207075000000003</c:v>
                </c:pt>
                <c:pt idx="4618">
                  <c:v>-47.148690833333326</c:v>
                </c:pt>
                <c:pt idx="4619">
                  <c:v>-23.029795833333299</c:v>
                </c:pt>
                <c:pt idx="4620">
                  <c:v>16.34475833333331</c:v>
                </c:pt>
                <c:pt idx="4621">
                  <c:v>31.621766666666648</c:v>
                </c:pt>
                <c:pt idx="4622">
                  <c:v>-73.182531666666577</c:v>
                </c:pt>
                <c:pt idx="4623">
                  <c:v>52.55915000000001</c:v>
                </c:pt>
                <c:pt idx="4624">
                  <c:v>30.474738333333303</c:v>
                </c:pt>
                <c:pt idx="4625">
                  <c:v>-21.182363333333303</c:v>
                </c:pt>
                <c:pt idx="4626">
                  <c:v>24.969066666666663</c:v>
                </c:pt>
                <c:pt idx="4627">
                  <c:v>-56.681670000000004</c:v>
                </c:pt>
                <c:pt idx="4628">
                  <c:v>-27.935147499999989</c:v>
                </c:pt>
                <c:pt idx="4629">
                  <c:v>46.506425</c:v>
                </c:pt>
                <c:pt idx="4630">
                  <c:v>17.023016666666667</c:v>
                </c:pt>
                <c:pt idx="4631">
                  <c:v>-76.408391666666603</c:v>
                </c:pt>
                <c:pt idx="4632">
                  <c:v>103.07638833333321</c:v>
                </c:pt>
                <c:pt idx="4633">
                  <c:v>-80.822639999999978</c:v>
                </c:pt>
                <c:pt idx="4634">
                  <c:v>-3.1888333333333336</c:v>
                </c:pt>
                <c:pt idx="4635">
                  <c:v>-18.917317500000014</c:v>
                </c:pt>
                <c:pt idx="4636">
                  <c:v>46.368508333333331</c:v>
                </c:pt>
                <c:pt idx="4637">
                  <c:v>45.945049999999988</c:v>
                </c:pt>
                <c:pt idx="4638">
                  <c:v>-13.270374749999997</c:v>
                </c:pt>
                <c:pt idx="4639">
                  <c:v>-35.761941666666608</c:v>
                </c:pt>
                <c:pt idx="4640">
                  <c:v>22.616591666666693</c:v>
                </c:pt>
                <c:pt idx="4641">
                  <c:v>16.840974166666683</c:v>
                </c:pt>
                <c:pt idx="4642">
                  <c:v>-20.811699999999988</c:v>
                </c:pt>
                <c:pt idx="4643">
                  <c:v>11.248174999999993</c:v>
                </c:pt>
                <c:pt idx="4644">
                  <c:v>-15.486175833333334</c:v>
                </c:pt>
                <c:pt idx="4645">
                  <c:v>-33.090705833333331</c:v>
                </c:pt>
                <c:pt idx="4646">
                  <c:v>54.287325833333341</c:v>
                </c:pt>
                <c:pt idx="4647">
                  <c:v>-57.895516666666644</c:v>
                </c:pt>
                <c:pt idx="4648">
                  <c:v>35.967550000000003</c:v>
                </c:pt>
                <c:pt idx="4649">
                  <c:v>-15.81830666666667</c:v>
                </c:pt>
                <c:pt idx="4650">
                  <c:v>38.912666666666595</c:v>
                </c:pt>
                <c:pt idx="4651">
                  <c:v>-57.393833333333326</c:v>
                </c:pt>
                <c:pt idx="4652">
                  <c:v>45.143800000000006</c:v>
                </c:pt>
                <c:pt idx="4653">
                  <c:v>-26.909416666666669</c:v>
                </c:pt>
                <c:pt idx="4654">
                  <c:v>23.567902108333318</c:v>
                </c:pt>
                <c:pt idx="4655">
                  <c:v>26.076059166666681</c:v>
                </c:pt>
                <c:pt idx="4656">
                  <c:v>-81.99767000000007</c:v>
                </c:pt>
                <c:pt idx="4657">
                  <c:v>27.181116666666668</c:v>
                </c:pt>
                <c:pt idx="4658">
                  <c:v>-35.525050000000029</c:v>
                </c:pt>
                <c:pt idx="4659">
                  <c:v>35.294083333333326</c:v>
                </c:pt>
                <c:pt idx="4660">
                  <c:v>23.733430833333294</c:v>
                </c:pt>
                <c:pt idx="4661">
                  <c:v>-52.639245833333327</c:v>
                </c:pt>
                <c:pt idx="4662">
                  <c:v>56.859691666666563</c:v>
                </c:pt>
                <c:pt idx="4663">
                  <c:v>-87.362655833333278</c:v>
                </c:pt>
                <c:pt idx="4664">
                  <c:v>39.128741666666627</c:v>
                </c:pt>
                <c:pt idx="4665">
                  <c:v>34.723150000000047</c:v>
                </c:pt>
                <c:pt idx="4666">
                  <c:v>-57.354566666666564</c:v>
                </c:pt>
                <c:pt idx="4667">
                  <c:v>-6.8530583333333324</c:v>
                </c:pt>
                <c:pt idx="4668">
                  <c:v>99.774991666666651</c:v>
                </c:pt>
                <c:pt idx="4669">
                  <c:v>-68.843791666666618</c:v>
                </c:pt>
                <c:pt idx="4670">
                  <c:v>36.602939166666644</c:v>
                </c:pt>
                <c:pt idx="4671">
                  <c:v>-9.2333333333319504E-3</c:v>
                </c:pt>
                <c:pt idx="4672">
                  <c:v>-9.3844241666666708</c:v>
                </c:pt>
                <c:pt idx="4673">
                  <c:v>-18.486785833333283</c:v>
                </c:pt>
                <c:pt idx="4674">
                  <c:v>19.132666666666683</c:v>
                </c:pt>
                <c:pt idx="4675">
                  <c:v>23.594173333333313</c:v>
                </c:pt>
                <c:pt idx="4676">
                  <c:v>11.864866666666668</c:v>
                </c:pt>
                <c:pt idx="4677">
                  <c:v>48.040769166666621</c:v>
                </c:pt>
                <c:pt idx="4678">
                  <c:v>-34.017733333333325</c:v>
                </c:pt>
                <c:pt idx="4679">
                  <c:v>-28.517601666666682</c:v>
                </c:pt>
                <c:pt idx="4680">
                  <c:v>-59.826504166666616</c:v>
                </c:pt>
                <c:pt idx="4681">
                  <c:v>84.457591666666673</c:v>
                </c:pt>
                <c:pt idx="4682">
                  <c:v>-88.46055833333331</c:v>
                </c:pt>
                <c:pt idx="4683">
                  <c:v>28.241125000000007</c:v>
                </c:pt>
                <c:pt idx="4684">
                  <c:v>-25.96716666666666</c:v>
                </c:pt>
                <c:pt idx="4685">
                  <c:v>31.117231666666694</c:v>
                </c:pt>
                <c:pt idx="4686">
                  <c:v>-54.010616666666607</c:v>
                </c:pt>
                <c:pt idx="4687">
                  <c:v>177.08846666666679</c:v>
                </c:pt>
                <c:pt idx="4688">
                  <c:v>-73.522890833333236</c:v>
                </c:pt>
                <c:pt idx="4689">
                  <c:v>-38.331496666666588</c:v>
                </c:pt>
                <c:pt idx="4690">
                  <c:v>-19.778053333333318</c:v>
                </c:pt>
                <c:pt idx="4691">
                  <c:v>13.236916666666669</c:v>
                </c:pt>
                <c:pt idx="4692">
                  <c:v>26.665705833333305</c:v>
                </c:pt>
                <c:pt idx="4693">
                  <c:v>-13.907566666666677</c:v>
                </c:pt>
                <c:pt idx="4694">
                  <c:v>20.580787499999989</c:v>
                </c:pt>
                <c:pt idx="4695">
                  <c:v>-43.105748333333338</c:v>
                </c:pt>
                <c:pt idx="4696">
                  <c:v>24.20365</c:v>
                </c:pt>
                <c:pt idx="4697">
                  <c:v>-21.236808333333329</c:v>
                </c:pt>
                <c:pt idx="4698">
                  <c:v>29.937858333333342</c:v>
                </c:pt>
                <c:pt idx="4699">
                  <c:v>-25.512717499999987</c:v>
                </c:pt>
                <c:pt idx="4700">
                  <c:v>53.571626833333291</c:v>
                </c:pt>
                <c:pt idx="4701">
                  <c:v>-57.347697499999953</c:v>
                </c:pt>
                <c:pt idx="4702">
                  <c:v>-14.102716666666675</c:v>
                </c:pt>
                <c:pt idx="4703">
                  <c:v>62.401991666666596</c:v>
                </c:pt>
                <c:pt idx="4704">
                  <c:v>-81.345012333333258</c:v>
                </c:pt>
                <c:pt idx="4705">
                  <c:v>77.00951666666667</c:v>
                </c:pt>
                <c:pt idx="4706">
                  <c:v>-80.171258333333256</c:v>
                </c:pt>
                <c:pt idx="4707">
                  <c:v>101.54241833333327</c:v>
                </c:pt>
                <c:pt idx="4708">
                  <c:v>-31.713470000000001</c:v>
                </c:pt>
                <c:pt idx="4709">
                  <c:v>9.8849416666666698</c:v>
                </c:pt>
                <c:pt idx="4710">
                  <c:v>38.775016666666644</c:v>
                </c:pt>
                <c:pt idx="4711">
                  <c:v>-37.938947499999998</c:v>
                </c:pt>
                <c:pt idx="4712">
                  <c:v>-40.523225000000011</c:v>
                </c:pt>
                <c:pt idx="4713">
                  <c:v>12.675025</c:v>
                </c:pt>
                <c:pt idx="4714">
                  <c:v>43.713007499999996</c:v>
                </c:pt>
                <c:pt idx="4715">
                  <c:v>-49.596767499999999</c:v>
                </c:pt>
                <c:pt idx="4716">
                  <c:v>11.568016666666672</c:v>
                </c:pt>
                <c:pt idx="4717">
                  <c:v>-3.865016666666667</c:v>
                </c:pt>
                <c:pt idx="4718">
                  <c:v>-9.6963808333333503</c:v>
                </c:pt>
                <c:pt idx="4719">
                  <c:v>-59.061808333333325</c:v>
                </c:pt>
                <c:pt idx="4720">
                  <c:v>136.30830000000012</c:v>
                </c:pt>
                <c:pt idx="4721">
                  <c:v>-83.912558333333308</c:v>
                </c:pt>
                <c:pt idx="4722">
                  <c:v>18.5459</c:v>
                </c:pt>
                <c:pt idx="4723">
                  <c:v>-35.445639166666616</c:v>
                </c:pt>
                <c:pt idx="4724">
                  <c:v>-19.219507391666671</c:v>
                </c:pt>
                <c:pt idx="4725">
                  <c:v>71.417874999999995</c:v>
                </c:pt>
                <c:pt idx="4726">
                  <c:v>12.310560000000002</c:v>
                </c:pt>
                <c:pt idx="4727">
                  <c:v>6.0825849999999919</c:v>
                </c:pt>
                <c:pt idx="4728">
                  <c:v>-73.934202500000026</c:v>
                </c:pt>
                <c:pt idx="4729">
                  <c:v>15.985691916666681</c:v>
                </c:pt>
                <c:pt idx="4730">
                  <c:v>41.290450000000028</c:v>
                </c:pt>
                <c:pt idx="4731">
                  <c:v>-51.486533333333334</c:v>
                </c:pt>
                <c:pt idx="4732">
                  <c:v>43.570584166666613</c:v>
                </c:pt>
                <c:pt idx="4733">
                  <c:v>-7.9574874999999983</c:v>
                </c:pt>
                <c:pt idx="4734">
                  <c:v>22.494106583333302</c:v>
                </c:pt>
                <c:pt idx="4735">
                  <c:v>-123.70502499999999</c:v>
                </c:pt>
                <c:pt idx="4736">
                  <c:v>122.21072825000003</c:v>
                </c:pt>
                <c:pt idx="4737">
                  <c:v>-91.721591666666654</c:v>
                </c:pt>
                <c:pt idx="4738">
                  <c:v>47.360869166666596</c:v>
                </c:pt>
                <c:pt idx="4739">
                  <c:v>-10.998024166666671</c:v>
                </c:pt>
                <c:pt idx="4740">
                  <c:v>57.761825000000009</c:v>
                </c:pt>
                <c:pt idx="4741">
                  <c:v>9.5763249999999989</c:v>
                </c:pt>
                <c:pt idx="4742">
                  <c:v>-33.398746500000001</c:v>
                </c:pt>
                <c:pt idx="4743">
                  <c:v>-9.666815000000005</c:v>
                </c:pt>
                <c:pt idx="4744">
                  <c:v>-32.932966666666609</c:v>
                </c:pt>
                <c:pt idx="4745">
                  <c:v>8.8107658333333347</c:v>
                </c:pt>
                <c:pt idx="4746">
                  <c:v>-11.648566666666666</c:v>
                </c:pt>
                <c:pt idx="4747">
                  <c:v>84.340074999999999</c:v>
                </c:pt>
                <c:pt idx="4748">
                  <c:v>-81.280766666666651</c:v>
                </c:pt>
                <c:pt idx="4749">
                  <c:v>57.441325000000006</c:v>
                </c:pt>
                <c:pt idx="4750">
                  <c:v>-50.608652500000012</c:v>
                </c:pt>
                <c:pt idx="4751">
                  <c:v>91.591366666666673</c:v>
                </c:pt>
                <c:pt idx="4752">
                  <c:v>-101.5899041666666</c:v>
                </c:pt>
                <c:pt idx="4753">
                  <c:v>26.370024999999988</c:v>
                </c:pt>
                <c:pt idx="4754">
                  <c:v>35.433071666666592</c:v>
                </c:pt>
                <c:pt idx="4755">
                  <c:v>-25.528391666666668</c:v>
                </c:pt>
                <c:pt idx="4756">
                  <c:v>-22.165949999999981</c:v>
                </c:pt>
                <c:pt idx="4757">
                  <c:v>-7.3480583333333378</c:v>
                </c:pt>
                <c:pt idx="4758">
                  <c:v>59.861058333333325</c:v>
                </c:pt>
                <c:pt idx="4759">
                  <c:v>-37.360990000000001</c:v>
                </c:pt>
                <c:pt idx="4760">
                  <c:v>28.197216666666687</c:v>
                </c:pt>
                <c:pt idx="4761">
                  <c:v>-17.652744999999989</c:v>
                </c:pt>
                <c:pt idx="4762">
                  <c:v>7.8540666666666645</c:v>
                </c:pt>
                <c:pt idx="4763">
                  <c:v>-66.127410833333286</c:v>
                </c:pt>
                <c:pt idx="4764">
                  <c:v>88.063000000000002</c:v>
                </c:pt>
                <c:pt idx="4765">
                  <c:v>-30.091901666666693</c:v>
                </c:pt>
                <c:pt idx="4766">
                  <c:v>12.282783333333334</c:v>
                </c:pt>
                <c:pt idx="4767">
                  <c:v>-34.611169166666592</c:v>
                </c:pt>
                <c:pt idx="4768">
                  <c:v>49.301451666666587</c:v>
                </c:pt>
                <c:pt idx="4769">
                  <c:v>10.749933333333333</c:v>
                </c:pt>
                <c:pt idx="4770">
                  <c:v>19.75876666666667</c:v>
                </c:pt>
                <c:pt idx="4771">
                  <c:v>-92.1403416666666</c:v>
                </c:pt>
                <c:pt idx="4772">
                  <c:v>12.092233333333334</c:v>
                </c:pt>
                <c:pt idx="4773">
                  <c:v>7.2473858333333299</c:v>
                </c:pt>
                <c:pt idx="4774">
                  <c:v>-8.4629241666666726</c:v>
                </c:pt>
                <c:pt idx="4775">
                  <c:v>-1.4175000000006339E-2</c:v>
                </c:pt>
                <c:pt idx="4776">
                  <c:v>-35.663108333333362</c:v>
                </c:pt>
                <c:pt idx="4777">
                  <c:v>22.637608333333329</c:v>
                </c:pt>
                <c:pt idx="4778">
                  <c:v>-2.9909500000000038</c:v>
                </c:pt>
                <c:pt idx="4779">
                  <c:v>-4.5513083333333411</c:v>
                </c:pt>
                <c:pt idx="4780">
                  <c:v>62.951808333333297</c:v>
                </c:pt>
                <c:pt idx="4781">
                  <c:v>-6.900841666666655</c:v>
                </c:pt>
                <c:pt idx="4782">
                  <c:v>-4.5433938333333339</c:v>
                </c:pt>
                <c:pt idx="4783">
                  <c:v>5.3990608333333405</c:v>
                </c:pt>
                <c:pt idx="4784">
                  <c:v>-19.960483333333279</c:v>
                </c:pt>
                <c:pt idx="4785">
                  <c:v>66.230479166666584</c:v>
                </c:pt>
                <c:pt idx="4786">
                  <c:v>-164.61540833333342</c:v>
                </c:pt>
                <c:pt idx="4787">
                  <c:v>125.3854666666666</c:v>
                </c:pt>
                <c:pt idx="4788">
                  <c:v>-19.566183333333299</c:v>
                </c:pt>
                <c:pt idx="4789">
                  <c:v>-29.738244166666664</c:v>
                </c:pt>
                <c:pt idx="4790">
                  <c:v>-0.99522808333333812</c:v>
                </c:pt>
                <c:pt idx="4791">
                  <c:v>22.317315833333318</c:v>
                </c:pt>
                <c:pt idx="4792">
                  <c:v>0.50323333333333409</c:v>
                </c:pt>
                <c:pt idx="4793">
                  <c:v>68.322940833333234</c:v>
                </c:pt>
                <c:pt idx="4794">
                  <c:v>-29.454632499999988</c:v>
                </c:pt>
                <c:pt idx="4795">
                  <c:v>-30.44279166666664</c:v>
                </c:pt>
                <c:pt idx="4796">
                  <c:v>-64.806187499999979</c:v>
                </c:pt>
                <c:pt idx="4797">
                  <c:v>119.83976583333335</c:v>
                </c:pt>
                <c:pt idx="4798">
                  <c:v>-93.913866666666664</c:v>
                </c:pt>
                <c:pt idx="4799">
                  <c:v>116.71444916666665</c:v>
                </c:pt>
                <c:pt idx="4800">
                  <c:v>-101.09246666666668</c:v>
                </c:pt>
                <c:pt idx="4801">
                  <c:v>-16.160691666666665</c:v>
                </c:pt>
                <c:pt idx="4802">
                  <c:v>-14.706425000000001</c:v>
                </c:pt>
                <c:pt idx="4803">
                  <c:v>90.202872499999955</c:v>
                </c:pt>
                <c:pt idx="4804">
                  <c:v>-34.331799999999994</c:v>
                </c:pt>
                <c:pt idx="4805">
                  <c:v>16.208016666666662</c:v>
                </c:pt>
                <c:pt idx="4806">
                  <c:v>-13.105600000000004</c:v>
                </c:pt>
                <c:pt idx="4807">
                  <c:v>-53.156966666666598</c:v>
                </c:pt>
                <c:pt idx="4808">
                  <c:v>48.271585000000002</c:v>
                </c:pt>
                <c:pt idx="4809">
                  <c:v>14.90685</c:v>
                </c:pt>
                <c:pt idx="4810">
                  <c:v>11.990698333333334</c:v>
                </c:pt>
                <c:pt idx="4811">
                  <c:v>-86.713411666666673</c:v>
                </c:pt>
                <c:pt idx="4812">
                  <c:v>56.245025000000012</c:v>
                </c:pt>
                <c:pt idx="4813">
                  <c:v>51.65388333333329</c:v>
                </c:pt>
                <c:pt idx="4814">
                  <c:v>-80.154653333333343</c:v>
                </c:pt>
                <c:pt idx="4815">
                  <c:v>86.950039166666599</c:v>
                </c:pt>
                <c:pt idx="4816">
                  <c:v>-35.290398333333364</c:v>
                </c:pt>
                <c:pt idx="4817">
                  <c:v>-22.006466666666668</c:v>
                </c:pt>
                <c:pt idx="4818">
                  <c:v>-30.747466666666668</c:v>
                </c:pt>
                <c:pt idx="4819">
                  <c:v>43.990341666666609</c:v>
                </c:pt>
                <c:pt idx="4820">
                  <c:v>-8.6587166666666597</c:v>
                </c:pt>
                <c:pt idx="4821">
                  <c:v>-13.322298333333345</c:v>
                </c:pt>
                <c:pt idx="4822">
                  <c:v>4.2078750000000005</c:v>
                </c:pt>
                <c:pt idx="4823">
                  <c:v>-0.51808333333332868</c:v>
                </c:pt>
                <c:pt idx="4824">
                  <c:v>0.13313333333333099</c:v>
                </c:pt>
                <c:pt idx="4825">
                  <c:v>-7.7469583333333425</c:v>
                </c:pt>
                <c:pt idx="4826">
                  <c:v>53.132438333333361</c:v>
                </c:pt>
                <c:pt idx="4827">
                  <c:v>-44.789091666666614</c:v>
                </c:pt>
                <c:pt idx="4828">
                  <c:v>36.790331666666674</c:v>
                </c:pt>
                <c:pt idx="4829">
                  <c:v>-78.709916666666672</c:v>
                </c:pt>
                <c:pt idx="4830">
                  <c:v>61.263480000000008</c:v>
                </c:pt>
                <c:pt idx="4831">
                  <c:v>13.462975000000002</c:v>
                </c:pt>
                <c:pt idx="4832">
                  <c:v>-26.328587916666667</c:v>
                </c:pt>
                <c:pt idx="4833">
                  <c:v>-51.629175000000039</c:v>
                </c:pt>
                <c:pt idx="4834">
                  <c:v>-23.732904166666675</c:v>
                </c:pt>
                <c:pt idx="4835">
                  <c:v>32.82730833333332</c:v>
                </c:pt>
                <c:pt idx="4836">
                  <c:v>24.577516666666678</c:v>
                </c:pt>
                <c:pt idx="4837">
                  <c:v>14.634679416666669</c:v>
                </c:pt>
                <c:pt idx="4838">
                  <c:v>-26.403308333333303</c:v>
                </c:pt>
                <c:pt idx="4839">
                  <c:v>-22.796916666666664</c:v>
                </c:pt>
                <c:pt idx="4840">
                  <c:v>75.983650000000026</c:v>
                </c:pt>
                <c:pt idx="4841">
                  <c:v>0.79980000000000173</c:v>
                </c:pt>
                <c:pt idx="4842">
                  <c:v>-105.49426666666673</c:v>
                </c:pt>
                <c:pt idx="4843">
                  <c:v>29.883046666666669</c:v>
                </c:pt>
                <c:pt idx="4844">
                  <c:v>23.032349999999976</c:v>
                </c:pt>
                <c:pt idx="4845">
                  <c:v>6.9069341666666659</c:v>
                </c:pt>
                <c:pt idx="4846">
                  <c:v>12.717252616666666</c:v>
                </c:pt>
                <c:pt idx="4847">
                  <c:v>29.541224999999987</c:v>
                </c:pt>
                <c:pt idx="4848">
                  <c:v>-3.1588416666666648</c:v>
                </c:pt>
                <c:pt idx="4849">
                  <c:v>22.415941666666683</c:v>
                </c:pt>
                <c:pt idx="4850">
                  <c:v>-14.387666666666664</c:v>
                </c:pt>
                <c:pt idx="4851">
                  <c:v>-7.6226724999999975</c:v>
                </c:pt>
                <c:pt idx="4852">
                  <c:v>-74.236975000000001</c:v>
                </c:pt>
                <c:pt idx="4853">
                  <c:v>28.398120000000002</c:v>
                </c:pt>
                <c:pt idx="4854">
                  <c:v>27.895614999999989</c:v>
                </c:pt>
                <c:pt idx="4855">
                  <c:v>-34.415259166666608</c:v>
                </c:pt>
                <c:pt idx="4856">
                  <c:v>37.7592833333333</c:v>
                </c:pt>
                <c:pt idx="4857">
                  <c:v>-62.900441666666588</c:v>
                </c:pt>
                <c:pt idx="4858">
                  <c:v>111.34915833333331</c:v>
                </c:pt>
                <c:pt idx="4859">
                  <c:v>-78.981274999999997</c:v>
                </c:pt>
                <c:pt idx="4860">
                  <c:v>-15.712766666666672</c:v>
                </c:pt>
                <c:pt idx="4861">
                  <c:v>67.774799999999999</c:v>
                </c:pt>
                <c:pt idx="4862">
                  <c:v>-81.845591666666678</c:v>
                </c:pt>
                <c:pt idx="4863">
                  <c:v>50.885908333333326</c:v>
                </c:pt>
                <c:pt idx="4864">
                  <c:v>45.681109166666609</c:v>
                </c:pt>
                <c:pt idx="4865">
                  <c:v>-29.94760291666665</c:v>
                </c:pt>
                <c:pt idx="4866">
                  <c:v>-18.16031666666667</c:v>
                </c:pt>
                <c:pt idx="4867">
                  <c:v>-56.656308333333349</c:v>
                </c:pt>
                <c:pt idx="4868">
                  <c:v>60.869541666666613</c:v>
                </c:pt>
                <c:pt idx="4869">
                  <c:v>-15.850201666666672</c:v>
                </c:pt>
                <c:pt idx="4870">
                  <c:v>25.733833333333308</c:v>
                </c:pt>
                <c:pt idx="4871">
                  <c:v>-35.859100000000005</c:v>
                </c:pt>
                <c:pt idx="4872">
                  <c:v>48.308649999999993</c:v>
                </c:pt>
                <c:pt idx="4873">
                  <c:v>5.9822749999999969</c:v>
                </c:pt>
                <c:pt idx="4874">
                  <c:v>-21.02329166666669</c:v>
                </c:pt>
                <c:pt idx="4875">
                  <c:v>76.724983333333356</c:v>
                </c:pt>
                <c:pt idx="4876">
                  <c:v>-68.791608333333329</c:v>
                </c:pt>
                <c:pt idx="4877">
                  <c:v>-38.896866666666597</c:v>
                </c:pt>
                <c:pt idx="4878">
                  <c:v>-18.088740833333276</c:v>
                </c:pt>
                <c:pt idx="4879">
                  <c:v>86.563500000000033</c:v>
                </c:pt>
                <c:pt idx="4880">
                  <c:v>-54.748687499999996</c:v>
                </c:pt>
                <c:pt idx="4881">
                  <c:v>30.78303333333329</c:v>
                </c:pt>
                <c:pt idx="4882">
                  <c:v>-49.511291666666587</c:v>
                </c:pt>
                <c:pt idx="4883">
                  <c:v>-10.394916666666672</c:v>
                </c:pt>
                <c:pt idx="4884">
                  <c:v>87.564611666666693</c:v>
                </c:pt>
                <c:pt idx="4885">
                  <c:v>-46.996039166666627</c:v>
                </c:pt>
                <c:pt idx="4886">
                  <c:v>9.8778950000000005</c:v>
                </c:pt>
                <c:pt idx="4887">
                  <c:v>55.83109166666658</c:v>
                </c:pt>
                <c:pt idx="4888">
                  <c:v>-53.857383333333274</c:v>
                </c:pt>
                <c:pt idx="4889">
                  <c:v>-29.898100000000003</c:v>
                </c:pt>
                <c:pt idx="4890">
                  <c:v>5.495324999999994</c:v>
                </c:pt>
                <c:pt idx="4891">
                  <c:v>-19.339654999999993</c:v>
                </c:pt>
                <c:pt idx="4892">
                  <c:v>24.124214166666697</c:v>
                </c:pt>
                <c:pt idx="4893">
                  <c:v>-21.262158333333304</c:v>
                </c:pt>
                <c:pt idx="4894">
                  <c:v>66.056204166666618</c:v>
                </c:pt>
                <c:pt idx="4895">
                  <c:v>-34.931393333333325</c:v>
                </c:pt>
                <c:pt idx="4896">
                  <c:v>-13.518391666666668</c:v>
                </c:pt>
                <c:pt idx="4897">
                  <c:v>-63.040373333333328</c:v>
                </c:pt>
                <c:pt idx="4898">
                  <c:v>103.27414166666667</c:v>
                </c:pt>
                <c:pt idx="4899">
                  <c:v>-16.48729916666667</c:v>
                </c:pt>
                <c:pt idx="4900">
                  <c:v>-15.003845833333338</c:v>
                </c:pt>
                <c:pt idx="4901">
                  <c:v>-19.666608333333297</c:v>
                </c:pt>
                <c:pt idx="4902">
                  <c:v>69.627216666666669</c:v>
                </c:pt>
                <c:pt idx="4903">
                  <c:v>8.976475000000006</c:v>
                </c:pt>
                <c:pt idx="4904">
                  <c:v>-34.804697499999953</c:v>
                </c:pt>
                <c:pt idx="4905">
                  <c:v>-3.6840483333333367</c:v>
                </c:pt>
                <c:pt idx="4906">
                  <c:v>-16.58453875</c:v>
                </c:pt>
                <c:pt idx="4907">
                  <c:v>-2.6987041666666749</c:v>
                </c:pt>
                <c:pt idx="4908">
                  <c:v>11.400446666666676</c:v>
                </c:pt>
                <c:pt idx="4909">
                  <c:v>18.558399999999978</c:v>
                </c:pt>
                <c:pt idx="4910">
                  <c:v>-9.3090341666666774</c:v>
                </c:pt>
                <c:pt idx="4911">
                  <c:v>-79.899550000000005</c:v>
                </c:pt>
                <c:pt idx="4912">
                  <c:v>122.02442499999999</c:v>
                </c:pt>
                <c:pt idx="4913">
                  <c:v>-135.52680833333349</c:v>
                </c:pt>
                <c:pt idx="4914">
                  <c:v>37.708391666666635</c:v>
                </c:pt>
                <c:pt idx="4915">
                  <c:v>45.815598333333334</c:v>
                </c:pt>
                <c:pt idx="4916">
                  <c:v>-22.777613333333296</c:v>
                </c:pt>
                <c:pt idx="4917">
                  <c:v>-34.213975000000012</c:v>
                </c:pt>
                <c:pt idx="4918">
                  <c:v>21.693684166666682</c:v>
                </c:pt>
                <c:pt idx="4919">
                  <c:v>44.065858333333331</c:v>
                </c:pt>
                <c:pt idx="4920">
                  <c:v>34.063644166666613</c:v>
                </c:pt>
                <c:pt idx="4921">
                  <c:v>-47.405287499999964</c:v>
                </c:pt>
                <c:pt idx="4922">
                  <c:v>-62.275266666666617</c:v>
                </c:pt>
                <c:pt idx="4923">
                  <c:v>34.456708333333324</c:v>
                </c:pt>
                <c:pt idx="4924">
                  <c:v>49.071733333333327</c:v>
                </c:pt>
                <c:pt idx="4925">
                  <c:v>-115.76441333333339</c:v>
                </c:pt>
                <c:pt idx="4926">
                  <c:v>87.006833333333319</c:v>
                </c:pt>
                <c:pt idx="4927">
                  <c:v>12.071124999999999</c:v>
                </c:pt>
                <c:pt idx="4928">
                  <c:v>-11.332925000000003</c:v>
                </c:pt>
                <c:pt idx="4929">
                  <c:v>-21.538800000000005</c:v>
                </c:pt>
                <c:pt idx="4930">
                  <c:v>30.404466666666661</c:v>
                </c:pt>
                <c:pt idx="4931">
                  <c:v>26.600858333333328</c:v>
                </c:pt>
                <c:pt idx="4932">
                  <c:v>-31.042425000000009</c:v>
                </c:pt>
                <c:pt idx="4933">
                  <c:v>44.674430833333325</c:v>
                </c:pt>
                <c:pt idx="4934">
                  <c:v>-75.067427500000022</c:v>
                </c:pt>
                <c:pt idx="4935">
                  <c:v>-11.710558333333347</c:v>
                </c:pt>
                <c:pt idx="4936">
                  <c:v>61.42283333333333</c:v>
                </c:pt>
                <c:pt idx="4937">
                  <c:v>-9.9082999999999988</c:v>
                </c:pt>
                <c:pt idx="4938">
                  <c:v>-33.047008333333324</c:v>
                </c:pt>
                <c:pt idx="4939">
                  <c:v>-22.980675833333294</c:v>
                </c:pt>
                <c:pt idx="4940">
                  <c:v>86.369829999999993</c:v>
                </c:pt>
                <c:pt idx="4941">
                  <c:v>-40.424825000000006</c:v>
                </c:pt>
                <c:pt idx="4942">
                  <c:v>21.491600000000002</c:v>
                </c:pt>
                <c:pt idx="4943">
                  <c:v>-3.7536500000000026</c:v>
                </c:pt>
                <c:pt idx="4944">
                  <c:v>-12.788558333333333</c:v>
                </c:pt>
                <c:pt idx="4945">
                  <c:v>-23.754349999999981</c:v>
                </c:pt>
                <c:pt idx="4946">
                  <c:v>43.694966666666609</c:v>
                </c:pt>
                <c:pt idx="4947">
                  <c:v>-54.268266666666626</c:v>
                </c:pt>
                <c:pt idx="4948">
                  <c:v>59.459208333333294</c:v>
                </c:pt>
                <c:pt idx="4949">
                  <c:v>-38.889143333333301</c:v>
                </c:pt>
                <c:pt idx="4950">
                  <c:v>-85.666633333333309</c:v>
                </c:pt>
                <c:pt idx="4951">
                  <c:v>104.43040000000002</c:v>
                </c:pt>
                <c:pt idx="4952">
                  <c:v>-0.79916249999999378</c:v>
                </c:pt>
                <c:pt idx="4953">
                  <c:v>14.84706666666667</c:v>
                </c:pt>
                <c:pt idx="4954">
                  <c:v>-56.054108333333325</c:v>
                </c:pt>
                <c:pt idx="4955">
                  <c:v>108.67070833333322</c:v>
                </c:pt>
                <c:pt idx="4956">
                  <c:v>-76.064441666666653</c:v>
                </c:pt>
                <c:pt idx="4957">
                  <c:v>-47.240240000000007</c:v>
                </c:pt>
                <c:pt idx="4958">
                  <c:v>39.628745833333362</c:v>
                </c:pt>
                <c:pt idx="4959">
                  <c:v>30.540316666666666</c:v>
                </c:pt>
                <c:pt idx="4960">
                  <c:v>-56.001724999999993</c:v>
                </c:pt>
                <c:pt idx="4961">
                  <c:v>50.081725833333302</c:v>
                </c:pt>
                <c:pt idx="4962">
                  <c:v>-32.605247499999997</c:v>
                </c:pt>
                <c:pt idx="4963">
                  <c:v>47.221875000000011</c:v>
                </c:pt>
                <c:pt idx="4964">
                  <c:v>-50.440408333333345</c:v>
                </c:pt>
                <c:pt idx="4965">
                  <c:v>14.495316666666676</c:v>
                </c:pt>
                <c:pt idx="4966">
                  <c:v>23.785175000000006</c:v>
                </c:pt>
                <c:pt idx="4967">
                  <c:v>-11.437183333333337</c:v>
                </c:pt>
                <c:pt idx="4968">
                  <c:v>-40.407824999999995</c:v>
                </c:pt>
                <c:pt idx="4969">
                  <c:v>43.759058333333336</c:v>
                </c:pt>
                <c:pt idx="4970">
                  <c:v>13.018158333333325</c:v>
                </c:pt>
                <c:pt idx="4971">
                  <c:v>-38.979865833333299</c:v>
                </c:pt>
                <c:pt idx="4972">
                  <c:v>-45.033483333333344</c:v>
                </c:pt>
                <c:pt idx="4973">
                  <c:v>55.404975</c:v>
                </c:pt>
                <c:pt idx="4974">
                  <c:v>50.107708333333342</c:v>
                </c:pt>
                <c:pt idx="4975">
                  <c:v>-19.427975000000014</c:v>
                </c:pt>
                <c:pt idx="4976">
                  <c:v>-24.1127133333333</c:v>
                </c:pt>
                <c:pt idx="4977">
                  <c:v>-7.5733049999999986</c:v>
                </c:pt>
                <c:pt idx="4978">
                  <c:v>0.37342500000000245</c:v>
                </c:pt>
                <c:pt idx="4979">
                  <c:v>4.2822749999999958</c:v>
                </c:pt>
                <c:pt idx="4980">
                  <c:v>-53.574078333333325</c:v>
                </c:pt>
                <c:pt idx="4981">
                  <c:v>83.939886999999985</c:v>
                </c:pt>
                <c:pt idx="4982">
                  <c:v>-24.047975000000026</c:v>
                </c:pt>
                <c:pt idx="4983">
                  <c:v>17.695270000000004</c:v>
                </c:pt>
                <c:pt idx="4984">
                  <c:v>-17.165374999999987</c:v>
                </c:pt>
                <c:pt idx="4985">
                  <c:v>-32.945058333333343</c:v>
                </c:pt>
                <c:pt idx="4986">
                  <c:v>-9.2313683333333234</c:v>
                </c:pt>
                <c:pt idx="4987">
                  <c:v>-27.731393666666673</c:v>
                </c:pt>
                <c:pt idx="4988">
                  <c:v>-24.054044166666689</c:v>
                </c:pt>
                <c:pt idx="4989">
                  <c:v>62.895898333333342</c:v>
                </c:pt>
                <c:pt idx="4990">
                  <c:v>56.035850000000003</c:v>
                </c:pt>
                <c:pt idx="4991">
                  <c:v>-9.060808333333334</c:v>
                </c:pt>
                <c:pt idx="4992">
                  <c:v>-40.041341666666582</c:v>
                </c:pt>
                <c:pt idx="4993">
                  <c:v>-3.868366666666669</c:v>
                </c:pt>
                <c:pt idx="4994">
                  <c:v>74.315383333333287</c:v>
                </c:pt>
                <c:pt idx="4995">
                  <c:v>-66.685139166666573</c:v>
                </c:pt>
                <c:pt idx="4996">
                  <c:v>6.5077783333333334</c:v>
                </c:pt>
                <c:pt idx="4997">
                  <c:v>-2.0240581818181829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A5-4EAB-A0FC-42C8881E6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76896"/>
        <c:axId val="137378432"/>
      </c:scatterChart>
      <c:valAx>
        <c:axId val="137376896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378432"/>
        <c:crosses val="autoZero"/>
        <c:crossBetween val="midCat"/>
      </c:valAx>
      <c:valAx>
        <c:axId val="1373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Jitter(ms)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376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Delay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Delay!$P$1</c:f>
              <c:strCache>
                <c:ptCount val="1"/>
                <c:pt idx="0">
                  <c:v>Delay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492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4.5028433945756841E-3"/>
                  <c:y val="0.1063192621755613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Delay!$O$2:$O$5000</c:f>
              <c:numCache>
                <c:formatCode>General</c:formatCode>
                <c:ptCount val="4999"/>
                <c:pt idx="0">
                  <c:v>4.1043425599999968E-2</c:v>
                </c:pt>
                <c:pt idx="1">
                  <c:v>6.1043425599999965E-2</c:v>
                </c:pt>
                <c:pt idx="2">
                  <c:v>8.1043425600000024E-2</c:v>
                </c:pt>
                <c:pt idx="3">
                  <c:v>0.1010434256</c:v>
                </c:pt>
                <c:pt idx="4">
                  <c:v>0.1210434256</c:v>
                </c:pt>
                <c:pt idx="5">
                  <c:v>0.14104342560000011</c:v>
                </c:pt>
                <c:pt idx="6">
                  <c:v>0.16104342560000001</c:v>
                </c:pt>
                <c:pt idx="7">
                  <c:v>0.18104342560000011</c:v>
                </c:pt>
                <c:pt idx="8">
                  <c:v>0.2010434256000001</c:v>
                </c:pt>
                <c:pt idx="9">
                  <c:v>0.22104342560000001</c:v>
                </c:pt>
                <c:pt idx="10">
                  <c:v>0.24104342560000011</c:v>
                </c:pt>
                <c:pt idx="11">
                  <c:v>0.26104342559999999</c:v>
                </c:pt>
                <c:pt idx="12">
                  <c:v>0.28104342560000001</c:v>
                </c:pt>
                <c:pt idx="13">
                  <c:v>0.30104342560000008</c:v>
                </c:pt>
                <c:pt idx="14">
                  <c:v>0.32104342560000021</c:v>
                </c:pt>
                <c:pt idx="15">
                  <c:v>0.34104342560000001</c:v>
                </c:pt>
                <c:pt idx="16">
                  <c:v>0.36104342560000002</c:v>
                </c:pt>
                <c:pt idx="17">
                  <c:v>0.38104342560000021</c:v>
                </c:pt>
                <c:pt idx="18">
                  <c:v>0.4010434256</c:v>
                </c:pt>
                <c:pt idx="19">
                  <c:v>0.42104342560000002</c:v>
                </c:pt>
                <c:pt idx="20">
                  <c:v>0.44104342559999993</c:v>
                </c:pt>
                <c:pt idx="21">
                  <c:v>0.4610434256</c:v>
                </c:pt>
                <c:pt idx="22">
                  <c:v>0.48104342560000002</c:v>
                </c:pt>
                <c:pt idx="23">
                  <c:v>0.50104342560000004</c:v>
                </c:pt>
                <c:pt idx="24">
                  <c:v>0.52104342560000005</c:v>
                </c:pt>
                <c:pt idx="25">
                  <c:v>0.5410434256000004</c:v>
                </c:pt>
                <c:pt idx="26">
                  <c:v>0.56104342560000042</c:v>
                </c:pt>
                <c:pt idx="27">
                  <c:v>0.5810434256</c:v>
                </c:pt>
                <c:pt idx="28">
                  <c:v>0.60104342560000046</c:v>
                </c:pt>
                <c:pt idx="29">
                  <c:v>0.62104342560000059</c:v>
                </c:pt>
                <c:pt idx="30">
                  <c:v>0.64104342560000072</c:v>
                </c:pt>
                <c:pt idx="31">
                  <c:v>0.66104342560000073</c:v>
                </c:pt>
                <c:pt idx="32">
                  <c:v>0.68104342560000042</c:v>
                </c:pt>
                <c:pt idx="33">
                  <c:v>0.70104342560000044</c:v>
                </c:pt>
                <c:pt idx="34">
                  <c:v>0.72104342560000045</c:v>
                </c:pt>
                <c:pt idx="35">
                  <c:v>0.74104342560000058</c:v>
                </c:pt>
                <c:pt idx="36">
                  <c:v>0.76104342560000071</c:v>
                </c:pt>
                <c:pt idx="37">
                  <c:v>0.78104342559999995</c:v>
                </c:pt>
                <c:pt idx="38">
                  <c:v>0.80104342560000041</c:v>
                </c:pt>
                <c:pt idx="39">
                  <c:v>0.82104342560000043</c:v>
                </c:pt>
                <c:pt idx="40">
                  <c:v>0.84104342560000045</c:v>
                </c:pt>
                <c:pt idx="41">
                  <c:v>0.86104342560000058</c:v>
                </c:pt>
                <c:pt idx="42">
                  <c:v>0.88104342560000004</c:v>
                </c:pt>
                <c:pt idx="43">
                  <c:v>0.90104342559999995</c:v>
                </c:pt>
                <c:pt idx="44">
                  <c:v>0.92104342560000041</c:v>
                </c:pt>
                <c:pt idx="45">
                  <c:v>0.94104342560000043</c:v>
                </c:pt>
                <c:pt idx="46">
                  <c:v>0.96104342560000044</c:v>
                </c:pt>
                <c:pt idx="47">
                  <c:v>0.98104342560000002</c:v>
                </c:pt>
                <c:pt idx="48">
                  <c:v>1.0010434256</c:v>
                </c:pt>
                <c:pt idx="49">
                  <c:v>1.0210434256000001</c:v>
                </c:pt>
                <c:pt idx="50">
                  <c:v>1.0410434256000001</c:v>
                </c:pt>
                <c:pt idx="51">
                  <c:v>1.0610434256000001</c:v>
                </c:pt>
                <c:pt idx="52">
                  <c:v>1.0810434256000001</c:v>
                </c:pt>
                <c:pt idx="53">
                  <c:v>1.1010434255999999</c:v>
                </c:pt>
                <c:pt idx="54">
                  <c:v>1.1210434255999999</c:v>
                </c:pt>
                <c:pt idx="55">
                  <c:v>1.1410434255999999</c:v>
                </c:pt>
                <c:pt idx="56">
                  <c:v>1.1610434256000008</c:v>
                </c:pt>
                <c:pt idx="57">
                  <c:v>1.1810434256000009</c:v>
                </c:pt>
                <c:pt idx="58">
                  <c:v>1.2010434256</c:v>
                </c:pt>
                <c:pt idx="59">
                  <c:v>1.2210434256</c:v>
                </c:pt>
                <c:pt idx="60">
                  <c:v>1.2410434256</c:v>
                </c:pt>
                <c:pt idx="61">
                  <c:v>1.2610434256</c:v>
                </c:pt>
                <c:pt idx="62">
                  <c:v>1.2810434256000001</c:v>
                </c:pt>
                <c:pt idx="63">
                  <c:v>1.3010434256000001</c:v>
                </c:pt>
                <c:pt idx="64">
                  <c:v>1.3210434256000001</c:v>
                </c:pt>
                <c:pt idx="65">
                  <c:v>1.3410434255999999</c:v>
                </c:pt>
                <c:pt idx="66">
                  <c:v>1.3610434255999999</c:v>
                </c:pt>
                <c:pt idx="67">
                  <c:v>1.3810434255999999</c:v>
                </c:pt>
                <c:pt idx="68">
                  <c:v>1.4010434255999991</c:v>
                </c:pt>
                <c:pt idx="69">
                  <c:v>1.4210434256</c:v>
                </c:pt>
                <c:pt idx="70">
                  <c:v>1.4410434256</c:v>
                </c:pt>
                <c:pt idx="71">
                  <c:v>1.4610434256</c:v>
                </c:pt>
                <c:pt idx="72">
                  <c:v>1.4810434256</c:v>
                </c:pt>
                <c:pt idx="73">
                  <c:v>1.5010434256</c:v>
                </c:pt>
                <c:pt idx="74">
                  <c:v>1.5210434256000001</c:v>
                </c:pt>
                <c:pt idx="75">
                  <c:v>1.5410434256000001</c:v>
                </c:pt>
                <c:pt idx="76">
                  <c:v>1.5610434256000001</c:v>
                </c:pt>
                <c:pt idx="77">
                  <c:v>1.5810434256000001</c:v>
                </c:pt>
                <c:pt idx="78">
                  <c:v>1.6010434255999999</c:v>
                </c:pt>
                <c:pt idx="79">
                  <c:v>1.6210434255999999</c:v>
                </c:pt>
                <c:pt idx="80">
                  <c:v>1.6410434255999999</c:v>
                </c:pt>
                <c:pt idx="81">
                  <c:v>1.6610434256000008</c:v>
                </c:pt>
                <c:pt idx="82">
                  <c:v>1.6810434256000009</c:v>
                </c:pt>
                <c:pt idx="83">
                  <c:v>1.7010434256</c:v>
                </c:pt>
                <c:pt idx="84">
                  <c:v>1.7210434256</c:v>
                </c:pt>
                <c:pt idx="85">
                  <c:v>1.7410434256</c:v>
                </c:pt>
                <c:pt idx="86">
                  <c:v>1.7610434256</c:v>
                </c:pt>
                <c:pt idx="87">
                  <c:v>1.7810434256000001</c:v>
                </c:pt>
                <c:pt idx="88">
                  <c:v>1.8010434256000001</c:v>
                </c:pt>
                <c:pt idx="89">
                  <c:v>1.8210434256000001</c:v>
                </c:pt>
                <c:pt idx="90">
                  <c:v>1.8410434255999999</c:v>
                </c:pt>
                <c:pt idx="91">
                  <c:v>1.8610434255999999</c:v>
                </c:pt>
                <c:pt idx="92">
                  <c:v>1.8810434255999999</c:v>
                </c:pt>
                <c:pt idx="93">
                  <c:v>1.9010434255999999</c:v>
                </c:pt>
                <c:pt idx="94">
                  <c:v>1.9210434256000009</c:v>
                </c:pt>
                <c:pt idx="95">
                  <c:v>1.9410434256000009</c:v>
                </c:pt>
                <c:pt idx="96">
                  <c:v>1.9610434256000009</c:v>
                </c:pt>
                <c:pt idx="97">
                  <c:v>1.9810434256000009</c:v>
                </c:pt>
                <c:pt idx="98">
                  <c:v>2.001043425599998</c:v>
                </c:pt>
                <c:pt idx="99">
                  <c:v>2.0210434255999981</c:v>
                </c:pt>
                <c:pt idx="100">
                  <c:v>2.0410434255999981</c:v>
                </c:pt>
                <c:pt idx="101">
                  <c:v>2.0610434255999981</c:v>
                </c:pt>
                <c:pt idx="102">
                  <c:v>2.0810434255999981</c:v>
                </c:pt>
                <c:pt idx="103">
                  <c:v>2.1010434255999981</c:v>
                </c:pt>
                <c:pt idx="104">
                  <c:v>2.1210434255999981</c:v>
                </c:pt>
                <c:pt idx="105">
                  <c:v>2.1410434255999982</c:v>
                </c:pt>
                <c:pt idx="106">
                  <c:v>2.1610434255999982</c:v>
                </c:pt>
                <c:pt idx="107">
                  <c:v>2.1810434255999982</c:v>
                </c:pt>
                <c:pt idx="108">
                  <c:v>2.2010434255999987</c:v>
                </c:pt>
                <c:pt idx="109">
                  <c:v>2.2210434255999987</c:v>
                </c:pt>
                <c:pt idx="110">
                  <c:v>2.2410434255999987</c:v>
                </c:pt>
                <c:pt idx="111">
                  <c:v>2.2610434255999987</c:v>
                </c:pt>
                <c:pt idx="112">
                  <c:v>2.2810434255999987</c:v>
                </c:pt>
                <c:pt idx="113">
                  <c:v>2.3010434255999974</c:v>
                </c:pt>
                <c:pt idx="114">
                  <c:v>2.3210434255999974</c:v>
                </c:pt>
                <c:pt idx="115">
                  <c:v>2.3410434255999975</c:v>
                </c:pt>
                <c:pt idx="116">
                  <c:v>2.3610434255999975</c:v>
                </c:pt>
                <c:pt idx="117">
                  <c:v>2.3810434255999979</c:v>
                </c:pt>
                <c:pt idx="118">
                  <c:v>2.4010434255999979</c:v>
                </c:pt>
                <c:pt idx="119">
                  <c:v>2.421043425599998</c:v>
                </c:pt>
                <c:pt idx="120">
                  <c:v>2.441043425599998</c:v>
                </c:pt>
                <c:pt idx="121">
                  <c:v>2.461043425599998</c:v>
                </c:pt>
                <c:pt idx="122">
                  <c:v>2.481043425599998</c:v>
                </c:pt>
                <c:pt idx="123">
                  <c:v>2.501043425599998</c:v>
                </c:pt>
                <c:pt idx="124">
                  <c:v>2.5210434255999981</c:v>
                </c:pt>
                <c:pt idx="125">
                  <c:v>2.5410434255999981</c:v>
                </c:pt>
                <c:pt idx="126">
                  <c:v>2.5610434255999981</c:v>
                </c:pt>
                <c:pt idx="127">
                  <c:v>2.5810434255999981</c:v>
                </c:pt>
                <c:pt idx="128">
                  <c:v>2.6010434255999981</c:v>
                </c:pt>
                <c:pt idx="129">
                  <c:v>2.6210434255999981</c:v>
                </c:pt>
                <c:pt idx="130">
                  <c:v>2.6410434255999982</c:v>
                </c:pt>
                <c:pt idx="131">
                  <c:v>2.6610434255999982</c:v>
                </c:pt>
                <c:pt idx="132">
                  <c:v>2.6810434255999982</c:v>
                </c:pt>
                <c:pt idx="133">
                  <c:v>2.7010434255999987</c:v>
                </c:pt>
                <c:pt idx="134">
                  <c:v>2.7210434255999987</c:v>
                </c:pt>
                <c:pt idx="135">
                  <c:v>2.7410434255999987</c:v>
                </c:pt>
                <c:pt idx="136">
                  <c:v>2.7610434255999987</c:v>
                </c:pt>
                <c:pt idx="137">
                  <c:v>2.7810434255999987</c:v>
                </c:pt>
                <c:pt idx="138">
                  <c:v>2.8010434255999974</c:v>
                </c:pt>
                <c:pt idx="139">
                  <c:v>2.8210434255999974</c:v>
                </c:pt>
                <c:pt idx="140">
                  <c:v>2.8410434255999975</c:v>
                </c:pt>
                <c:pt idx="141">
                  <c:v>2.8610434255999975</c:v>
                </c:pt>
                <c:pt idx="142">
                  <c:v>2.8810434255999979</c:v>
                </c:pt>
                <c:pt idx="143">
                  <c:v>2.9010434255999979</c:v>
                </c:pt>
                <c:pt idx="144">
                  <c:v>2.921043425599998</c:v>
                </c:pt>
                <c:pt idx="145">
                  <c:v>2.941043425599998</c:v>
                </c:pt>
                <c:pt idx="146">
                  <c:v>2.961043425599998</c:v>
                </c:pt>
                <c:pt idx="147">
                  <c:v>2.981043425599998</c:v>
                </c:pt>
                <c:pt idx="148">
                  <c:v>3.001043425599998</c:v>
                </c:pt>
                <c:pt idx="149">
                  <c:v>3.0210434255999981</c:v>
                </c:pt>
                <c:pt idx="150">
                  <c:v>3.0410434255999981</c:v>
                </c:pt>
                <c:pt idx="151">
                  <c:v>3.0610434255999981</c:v>
                </c:pt>
                <c:pt idx="152">
                  <c:v>3.0810434255999981</c:v>
                </c:pt>
                <c:pt idx="153">
                  <c:v>3.1010434255999981</c:v>
                </c:pt>
                <c:pt idx="154">
                  <c:v>3.1210434255999981</c:v>
                </c:pt>
                <c:pt idx="155">
                  <c:v>3.1410434255999982</c:v>
                </c:pt>
                <c:pt idx="156">
                  <c:v>3.1610434255999982</c:v>
                </c:pt>
                <c:pt idx="157">
                  <c:v>3.1810434255999982</c:v>
                </c:pt>
                <c:pt idx="158">
                  <c:v>3.2010434255999987</c:v>
                </c:pt>
                <c:pt idx="159">
                  <c:v>3.2210434255999987</c:v>
                </c:pt>
                <c:pt idx="160">
                  <c:v>3.2410434255999987</c:v>
                </c:pt>
                <c:pt idx="161">
                  <c:v>3.2610434255999987</c:v>
                </c:pt>
                <c:pt idx="162">
                  <c:v>3.2810434255999987</c:v>
                </c:pt>
                <c:pt idx="163">
                  <c:v>3.3010434255999974</c:v>
                </c:pt>
                <c:pt idx="164">
                  <c:v>3.3210434255999974</c:v>
                </c:pt>
                <c:pt idx="165">
                  <c:v>3.3410434255999975</c:v>
                </c:pt>
                <c:pt idx="166">
                  <c:v>3.3610434255999975</c:v>
                </c:pt>
                <c:pt idx="167">
                  <c:v>3.3810434255999979</c:v>
                </c:pt>
                <c:pt idx="168">
                  <c:v>3.4010434255999979</c:v>
                </c:pt>
                <c:pt idx="169">
                  <c:v>3.421043425599998</c:v>
                </c:pt>
                <c:pt idx="170">
                  <c:v>3.441043425599998</c:v>
                </c:pt>
                <c:pt idx="171">
                  <c:v>3.461043425599998</c:v>
                </c:pt>
                <c:pt idx="172">
                  <c:v>3.481043425599998</c:v>
                </c:pt>
                <c:pt idx="173">
                  <c:v>3.501043425599998</c:v>
                </c:pt>
                <c:pt idx="174">
                  <c:v>3.5210434255999981</c:v>
                </c:pt>
                <c:pt idx="175">
                  <c:v>3.5410434255999981</c:v>
                </c:pt>
                <c:pt idx="176">
                  <c:v>3.5610434255999981</c:v>
                </c:pt>
                <c:pt idx="177">
                  <c:v>3.5810434255999981</c:v>
                </c:pt>
                <c:pt idx="178">
                  <c:v>3.6010434255999981</c:v>
                </c:pt>
                <c:pt idx="179">
                  <c:v>3.6210434255999981</c:v>
                </c:pt>
                <c:pt idx="180">
                  <c:v>3.6410434255999982</c:v>
                </c:pt>
                <c:pt idx="181">
                  <c:v>3.6610434255999982</c:v>
                </c:pt>
                <c:pt idx="182">
                  <c:v>3.6810434255999982</c:v>
                </c:pt>
                <c:pt idx="183">
                  <c:v>3.7010434255999987</c:v>
                </c:pt>
                <c:pt idx="184">
                  <c:v>3.7210434255999987</c:v>
                </c:pt>
                <c:pt idx="185">
                  <c:v>3.7410434255999987</c:v>
                </c:pt>
                <c:pt idx="186">
                  <c:v>3.7610434255999987</c:v>
                </c:pt>
                <c:pt idx="187">
                  <c:v>3.7810434255999987</c:v>
                </c:pt>
                <c:pt idx="188">
                  <c:v>3.8010434255999974</c:v>
                </c:pt>
                <c:pt idx="189">
                  <c:v>3.8210434255999974</c:v>
                </c:pt>
                <c:pt idx="190">
                  <c:v>3.8410434255999975</c:v>
                </c:pt>
                <c:pt idx="191">
                  <c:v>3.8610434255999975</c:v>
                </c:pt>
                <c:pt idx="192">
                  <c:v>3.8810434255999979</c:v>
                </c:pt>
                <c:pt idx="193">
                  <c:v>3.9010434255999979</c:v>
                </c:pt>
                <c:pt idx="194">
                  <c:v>3.921043425599998</c:v>
                </c:pt>
                <c:pt idx="195">
                  <c:v>3.941043425599998</c:v>
                </c:pt>
                <c:pt idx="196">
                  <c:v>3.961043425599998</c:v>
                </c:pt>
                <c:pt idx="197">
                  <c:v>3.981043425599998</c:v>
                </c:pt>
                <c:pt idx="198">
                  <c:v>4.001043425600006</c:v>
                </c:pt>
                <c:pt idx="199">
                  <c:v>4.0210434256000038</c:v>
                </c:pt>
                <c:pt idx="200">
                  <c:v>4.0410434256000061</c:v>
                </c:pt>
                <c:pt idx="201">
                  <c:v>4.0610434256000039</c:v>
                </c:pt>
                <c:pt idx="202">
                  <c:v>4.0810434256000061</c:v>
                </c:pt>
                <c:pt idx="203">
                  <c:v>4.1010434256000039</c:v>
                </c:pt>
                <c:pt idx="204">
                  <c:v>4.1210434255999999</c:v>
                </c:pt>
                <c:pt idx="205">
                  <c:v>4.1410434256000039</c:v>
                </c:pt>
                <c:pt idx="206">
                  <c:v>4.1610434256000035</c:v>
                </c:pt>
                <c:pt idx="207">
                  <c:v>4.181043425600004</c:v>
                </c:pt>
                <c:pt idx="208">
                  <c:v>4.2010434256000071</c:v>
                </c:pt>
                <c:pt idx="209">
                  <c:v>4.221043425600004</c:v>
                </c:pt>
                <c:pt idx="210">
                  <c:v>4.2410434256000071</c:v>
                </c:pt>
                <c:pt idx="211">
                  <c:v>4.261043425600004</c:v>
                </c:pt>
                <c:pt idx="212">
                  <c:v>4.2810434256000072</c:v>
                </c:pt>
                <c:pt idx="213">
                  <c:v>4.3010434256000041</c:v>
                </c:pt>
                <c:pt idx="214">
                  <c:v>4.3210434256000037</c:v>
                </c:pt>
                <c:pt idx="215">
                  <c:v>4.3410434256000041</c:v>
                </c:pt>
                <c:pt idx="216">
                  <c:v>4.3610434256000037</c:v>
                </c:pt>
                <c:pt idx="217">
                  <c:v>4.3810434256000041</c:v>
                </c:pt>
                <c:pt idx="218">
                  <c:v>4.4010434256000082</c:v>
                </c:pt>
                <c:pt idx="219">
                  <c:v>4.4210434256000042</c:v>
                </c:pt>
                <c:pt idx="220">
                  <c:v>4.4410434256000082</c:v>
                </c:pt>
                <c:pt idx="221">
                  <c:v>4.4610434256000042</c:v>
                </c:pt>
                <c:pt idx="222">
                  <c:v>4.4810434256000082</c:v>
                </c:pt>
                <c:pt idx="223">
                  <c:v>4.501043425600006</c:v>
                </c:pt>
                <c:pt idx="224">
                  <c:v>4.5210434256000038</c:v>
                </c:pt>
                <c:pt idx="225">
                  <c:v>4.5410434256000061</c:v>
                </c:pt>
                <c:pt idx="226">
                  <c:v>4.5610434256000039</c:v>
                </c:pt>
                <c:pt idx="227">
                  <c:v>4.5810434256000061</c:v>
                </c:pt>
                <c:pt idx="228">
                  <c:v>4.6010434256000039</c:v>
                </c:pt>
                <c:pt idx="229">
                  <c:v>4.6210434255999999</c:v>
                </c:pt>
                <c:pt idx="230">
                  <c:v>4.6410434256000039</c:v>
                </c:pt>
                <c:pt idx="231">
                  <c:v>4.6610434256000035</c:v>
                </c:pt>
                <c:pt idx="232">
                  <c:v>4.681043425600004</c:v>
                </c:pt>
                <c:pt idx="233">
                  <c:v>4.7010434256000071</c:v>
                </c:pt>
                <c:pt idx="234">
                  <c:v>4.721043425600004</c:v>
                </c:pt>
                <c:pt idx="235">
                  <c:v>4.7410434256000071</c:v>
                </c:pt>
                <c:pt idx="236">
                  <c:v>4.761043425600004</c:v>
                </c:pt>
                <c:pt idx="237">
                  <c:v>4.7810434256000072</c:v>
                </c:pt>
                <c:pt idx="238">
                  <c:v>4.8010434256000041</c:v>
                </c:pt>
                <c:pt idx="239">
                  <c:v>4.8210434256000037</c:v>
                </c:pt>
                <c:pt idx="240">
                  <c:v>4.8410434256000041</c:v>
                </c:pt>
                <c:pt idx="241">
                  <c:v>4.8610434256000037</c:v>
                </c:pt>
                <c:pt idx="242">
                  <c:v>4.8810434256000041</c:v>
                </c:pt>
                <c:pt idx="243">
                  <c:v>4.9010434256000082</c:v>
                </c:pt>
                <c:pt idx="244">
                  <c:v>4.9210434256000042</c:v>
                </c:pt>
                <c:pt idx="245">
                  <c:v>4.9410434256000082</c:v>
                </c:pt>
                <c:pt idx="246">
                  <c:v>4.9610434256000042</c:v>
                </c:pt>
                <c:pt idx="247">
                  <c:v>4.9810434256000082</c:v>
                </c:pt>
                <c:pt idx="248">
                  <c:v>5.001043425600006</c:v>
                </c:pt>
                <c:pt idx="249">
                  <c:v>5.0210434256000038</c:v>
                </c:pt>
                <c:pt idx="250">
                  <c:v>5.0410434256000061</c:v>
                </c:pt>
                <c:pt idx="251">
                  <c:v>5.0610434256000039</c:v>
                </c:pt>
                <c:pt idx="252">
                  <c:v>5.0810434256000061</c:v>
                </c:pt>
                <c:pt idx="253">
                  <c:v>5.1010434256000039</c:v>
                </c:pt>
                <c:pt idx="254">
                  <c:v>5.1210434255999999</c:v>
                </c:pt>
                <c:pt idx="255">
                  <c:v>5.1410434256000039</c:v>
                </c:pt>
                <c:pt idx="256">
                  <c:v>5.1610434256000035</c:v>
                </c:pt>
                <c:pt idx="257">
                  <c:v>5.181043425600004</c:v>
                </c:pt>
                <c:pt idx="258">
                  <c:v>5.2010434256000071</c:v>
                </c:pt>
                <c:pt idx="259">
                  <c:v>5.221043425600004</c:v>
                </c:pt>
                <c:pt idx="260">
                  <c:v>5.2410434256000071</c:v>
                </c:pt>
                <c:pt idx="261">
                  <c:v>5.261043425600004</c:v>
                </c:pt>
                <c:pt idx="262">
                  <c:v>5.2810434256000072</c:v>
                </c:pt>
                <c:pt idx="263">
                  <c:v>5.3010434256000041</c:v>
                </c:pt>
                <c:pt idx="264">
                  <c:v>5.3210434256000037</c:v>
                </c:pt>
                <c:pt idx="265">
                  <c:v>5.3410434256000041</c:v>
                </c:pt>
                <c:pt idx="266">
                  <c:v>5.3610434256000037</c:v>
                </c:pt>
                <c:pt idx="267">
                  <c:v>5.3810434256000041</c:v>
                </c:pt>
                <c:pt idx="268">
                  <c:v>5.4010434256000082</c:v>
                </c:pt>
                <c:pt idx="269">
                  <c:v>5.4210434256000042</c:v>
                </c:pt>
                <c:pt idx="270">
                  <c:v>5.4410434256000082</c:v>
                </c:pt>
                <c:pt idx="271">
                  <c:v>5.4610434256000042</c:v>
                </c:pt>
                <c:pt idx="272">
                  <c:v>5.4810434256000082</c:v>
                </c:pt>
                <c:pt idx="273">
                  <c:v>5.501043425600006</c:v>
                </c:pt>
                <c:pt idx="274">
                  <c:v>5.5210434256000038</c:v>
                </c:pt>
                <c:pt idx="275">
                  <c:v>5.5410434256000061</c:v>
                </c:pt>
                <c:pt idx="276">
                  <c:v>5.5610434256000039</c:v>
                </c:pt>
                <c:pt idx="277">
                  <c:v>5.5810434256000061</c:v>
                </c:pt>
                <c:pt idx="278">
                  <c:v>5.6010434256000039</c:v>
                </c:pt>
                <c:pt idx="279">
                  <c:v>5.6210434255999999</c:v>
                </c:pt>
                <c:pt idx="280">
                  <c:v>5.6410434256000039</c:v>
                </c:pt>
                <c:pt idx="281">
                  <c:v>5.6610434256000035</c:v>
                </c:pt>
                <c:pt idx="282">
                  <c:v>5.681043425600004</c:v>
                </c:pt>
                <c:pt idx="283">
                  <c:v>5.7010434256000071</c:v>
                </c:pt>
                <c:pt idx="284">
                  <c:v>5.721043425600004</c:v>
                </c:pt>
                <c:pt idx="285">
                  <c:v>5.7410434256000071</c:v>
                </c:pt>
                <c:pt idx="286">
                  <c:v>5.761043425600004</c:v>
                </c:pt>
                <c:pt idx="287">
                  <c:v>5.7810434256000072</c:v>
                </c:pt>
                <c:pt idx="288">
                  <c:v>5.8010434256000041</c:v>
                </c:pt>
                <c:pt idx="289">
                  <c:v>5.8210434256000037</c:v>
                </c:pt>
                <c:pt idx="290">
                  <c:v>5.8410434256000041</c:v>
                </c:pt>
                <c:pt idx="291">
                  <c:v>5.8610434256000037</c:v>
                </c:pt>
                <c:pt idx="292">
                  <c:v>5.8810434256000041</c:v>
                </c:pt>
                <c:pt idx="293">
                  <c:v>5.9010434256000082</c:v>
                </c:pt>
                <c:pt idx="294">
                  <c:v>5.9210434256000042</c:v>
                </c:pt>
                <c:pt idx="295">
                  <c:v>5.9410434256000082</c:v>
                </c:pt>
                <c:pt idx="296">
                  <c:v>5.9610434256000042</c:v>
                </c:pt>
                <c:pt idx="297">
                  <c:v>5.9810434256000082</c:v>
                </c:pt>
                <c:pt idx="298">
                  <c:v>6.001043425600006</c:v>
                </c:pt>
                <c:pt idx="299">
                  <c:v>6.0210434256000038</c:v>
                </c:pt>
                <c:pt idx="300">
                  <c:v>6.0410434256000061</c:v>
                </c:pt>
                <c:pt idx="301">
                  <c:v>6.0610434256000039</c:v>
                </c:pt>
                <c:pt idx="302">
                  <c:v>6.0810434256000061</c:v>
                </c:pt>
                <c:pt idx="303">
                  <c:v>6.1010434256000039</c:v>
                </c:pt>
                <c:pt idx="304">
                  <c:v>6.1210434255999999</c:v>
                </c:pt>
                <c:pt idx="305">
                  <c:v>6.1410434256000039</c:v>
                </c:pt>
                <c:pt idx="306">
                  <c:v>6.1610434256000035</c:v>
                </c:pt>
                <c:pt idx="307">
                  <c:v>6.181043425600004</c:v>
                </c:pt>
                <c:pt idx="308">
                  <c:v>6.2010434256000071</c:v>
                </c:pt>
                <c:pt idx="309">
                  <c:v>6.221043425600004</c:v>
                </c:pt>
                <c:pt idx="310">
                  <c:v>6.2410434256000071</c:v>
                </c:pt>
                <c:pt idx="311">
                  <c:v>6.261043425600004</c:v>
                </c:pt>
                <c:pt idx="312">
                  <c:v>6.2810434256000072</c:v>
                </c:pt>
                <c:pt idx="313">
                  <c:v>6.3010434256000041</c:v>
                </c:pt>
                <c:pt idx="314">
                  <c:v>6.3210434256000037</c:v>
                </c:pt>
                <c:pt idx="315">
                  <c:v>6.3410434256000041</c:v>
                </c:pt>
                <c:pt idx="316">
                  <c:v>6.3610434256000037</c:v>
                </c:pt>
                <c:pt idx="317">
                  <c:v>6.3810434256000041</c:v>
                </c:pt>
                <c:pt idx="318">
                  <c:v>6.4010434256000082</c:v>
                </c:pt>
                <c:pt idx="319">
                  <c:v>6.4210434256000042</c:v>
                </c:pt>
                <c:pt idx="320">
                  <c:v>6.4410434256000082</c:v>
                </c:pt>
                <c:pt idx="321">
                  <c:v>6.4610434256000042</c:v>
                </c:pt>
                <c:pt idx="322">
                  <c:v>6.4810434256000082</c:v>
                </c:pt>
                <c:pt idx="323">
                  <c:v>6.501043425600006</c:v>
                </c:pt>
                <c:pt idx="324">
                  <c:v>6.5210434256000038</c:v>
                </c:pt>
                <c:pt idx="325">
                  <c:v>6.5410434256000061</c:v>
                </c:pt>
                <c:pt idx="326">
                  <c:v>6.5610434256000039</c:v>
                </c:pt>
                <c:pt idx="327">
                  <c:v>6.5810434256000061</c:v>
                </c:pt>
                <c:pt idx="328">
                  <c:v>6.6010434256000039</c:v>
                </c:pt>
                <c:pt idx="329">
                  <c:v>6.6210434255999999</c:v>
                </c:pt>
                <c:pt idx="330">
                  <c:v>6.6410434256000039</c:v>
                </c:pt>
                <c:pt idx="331">
                  <c:v>6.6610434256000035</c:v>
                </c:pt>
                <c:pt idx="332">
                  <c:v>6.681043425600004</c:v>
                </c:pt>
                <c:pt idx="333">
                  <c:v>6.7010434256000071</c:v>
                </c:pt>
                <c:pt idx="334">
                  <c:v>6.721043425600004</c:v>
                </c:pt>
                <c:pt idx="335">
                  <c:v>6.7410434256000071</c:v>
                </c:pt>
                <c:pt idx="336">
                  <c:v>6.761043425600004</c:v>
                </c:pt>
                <c:pt idx="337">
                  <c:v>6.7810434256000072</c:v>
                </c:pt>
                <c:pt idx="338">
                  <c:v>6.8010434256000041</c:v>
                </c:pt>
                <c:pt idx="339">
                  <c:v>6.8210434256000037</c:v>
                </c:pt>
                <c:pt idx="340">
                  <c:v>6.8410434256000041</c:v>
                </c:pt>
                <c:pt idx="341">
                  <c:v>6.8610434256000037</c:v>
                </c:pt>
                <c:pt idx="342">
                  <c:v>6.8810434256000041</c:v>
                </c:pt>
                <c:pt idx="343">
                  <c:v>6.9010434256000082</c:v>
                </c:pt>
                <c:pt idx="344">
                  <c:v>6.9210434256000042</c:v>
                </c:pt>
                <c:pt idx="345">
                  <c:v>6.9410434256000082</c:v>
                </c:pt>
                <c:pt idx="346">
                  <c:v>6.9610434256000042</c:v>
                </c:pt>
                <c:pt idx="347">
                  <c:v>6.9810434256000082</c:v>
                </c:pt>
                <c:pt idx="348">
                  <c:v>7.001043425600006</c:v>
                </c:pt>
                <c:pt idx="349">
                  <c:v>7.0210434256000038</c:v>
                </c:pt>
                <c:pt idx="350">
                  <c:v>7.0410434256000061</c:v>
                </c:pt>
                <c:pt idx="351">
                  <c:v>7.0610434256000039</c:v>
                </c:pt>
                <c:pt idx="352">
                  <c:v>7.0810434256000061</c:v>
                </c:pt>
                <c:pt idx="353">
                  <c:v>7.1010434256000039</c:v>
                </c:pt>
                <c:pt idx="354">
                  <c:v>7.1210434255999999</c:v>
                </c:pt>
                <c:pt idx="355">
                  <c:v>7.1410434256000039</c:v>
                </c:pt>
                <c:pt idx="356">
                  <c:v>7.1610434256000035</c:v>
                </c:pt>
                <c:pt idx="357">
                  <c:v>7.181043425600004</c:v>
                </c:pt>
                <c:pt idx="358">
                  <c:v>7.2010434256000071</c:v>
                </c:pt>
                <c:pt idx="359">
                  <c:v>7.221043425600004</c:v>
                </c:pt>
                <c:pt idx="360">
                  <c:v>7.2410434256000071</c:v>
                </c:pt>
                <c:pt idx="361">
                  <c:v>7.261043425600004</c:v>
                </c:pt>
                <c:pt idx="362">
                  <c:v>7.2810434256000072</c:v>
                </c:pt>
                <c:pt idx="363">
                  <c:v>7.3010434256000041</c:v>
                </c:pt>
                <c:pt idx="364">
                  <c:v>7.3210434256000037</c:v>
                </c:pt>
                <c:pt idx="365">
                  <c:v>7.3410434256000041</c:v>
                </c:pt>
                <c:pt idx="366">
                  <c:v>7.3610434256000037</c:v>
                </c:pt>
                <c:pt idx="367">
                  <c:v>7.3810434256000041</c:v>
                </c:pt>
                <c:pt idx="368">
                  <c:v>7.4010434256000082</c:v>
                </c:pt>
                <c:pt idx="369">
                  <c:v>7.4210434256000042</c:v>
                </c:pt>
                <c:pt idx="370">
                  <c:v>7.4410434256000082</c:v>
                </c:pt>
                <c:pt idx="371">
                  <c:v>7.4610434256000042</c:v>
                </c:pt>
                <c:pt idx="372">
                  <c:v>7.4810434256000082</c:v>
                </c:pt>
                <c:pt idx="373">
                  <c:v>7.501043425600006</c:v>
                </c:pt>
                <c:pt idx="374">
                  <c:v>7.5210434256000038</c:v>
                </c:pt>
                <c:pt idx="375">
                  <c:v>7.5410434256000061</c:v>
                </c:pt>
                <c:pt idx="376">
                  <c:v>7.5610434256000039</c:v>
                </c:pt>
                <c:pt idx="377">
                  <c:v>7.5810434256000061</c:v>
                </c:pt>
                <c:pt idx="378">
                  <c:v>7.6010434256000039</c:v>
                </c:pt>
                <c:pt idx="379">
                  <c:v>7.6210434255999999</c:v>
                </c:pt>
                <c:pt idx="380">
                  <c:v>7.6410434256000039</c:v>
                </c:pt>
                <c:pt idx="381">
                  <c:v>7.6610434256000035</c:v>
                </c:pt>
                <c:pt idx="382">
                  <c:v>7.681043425600004</c:v>
                </c:pt>
                <c:pt idx="383">
                  <c:v>7.7010434256000071</c:v>
                </c:pt>
                <c:pt idx="384">
                  <c:v>7.721043425600004</c:v>
                </c:pt>
                <c:pt idx="385">
                  <c:v>7.7410434256000071</c:v>
                </c:pt>
                <c:pt idx="386">
                  <c:v>7.761043425600004</c:v>
                </c:pt>
                <c:pt idx="387">
                  <c:v>7.7810434256000072</c:v>
                </c:pt>
                <c:pt idx="388">
                  <c:v>7.8010434256000041</c:v>
                </c:pt>
                <c:pt idx="389">
                  <c:v>7.8210434256000037</c:v>
                </c:pt>
                <c:pt idx="390">
                  <c:v>7.8410434256000041</c:v>
                </c:pt>
                <c:pt idx="391">
                  <c:v>7.8610434256000037</c:v>
                </c:pt>
                <c:pt idx="392">
                  <c:v>7.8810434256000041</c:v>
                </c:pt>
                <c:pt idx="393">
                  <c:v>7.9010434256000082</c:v>
                </c:pt>
                <c:pt idx="394">
                  <c:v>7.9210434256000042</c:v>
                </c:pt>
                <c:pt idx="395">
                  <c:v>7.9410434256000082</c:v>
                </c:pt>
                <c:pt idx="396">
                  <c:v>7.9610434256000042</c:v>
                </c:pt>
                <c:pt idx="397">
                  <c:v>7.9810434256000082</c:v>
                </c:pt>
                <c:pt idx="398">
                  <c:v>8.0010434256000007</c:v>
                </c:pt>
                <c:pt idx="399">
                  <c:v>8.0210434255999985</c:v>
                </c:pt>
                <c:pt idx="400">
                  <c:v>8.0410434255999981</c:v>
                </c:pt>
                <c:pt idx="401">
                  <c:v>8.0610434255999994</c:v>
                </c:pt>
                <c:pt idx="402">
                  <c:v>8.081043425599999</c:v>
                </c:pt>
                <c:pt idx="403">
                  <c:v>8.1010434255999986</c:v>
                </c:pt>
                <c:pt idx="404">
                  <c:v>8.1210434255999999</c:v>
                </c:pt>
                <c:pt idx="405">
                  <c:v>8.1410434255999959</c:v>
                </c:pt>
                <c:pt idx="406">
                  <c:v>8.1610434255999991</c:v>
                </c:pt>
                <c:pt idx="407">
                  <c:v>8.1810434255999986</c:v>
                </c:pt>
                <c:pt idx="408">
                  <c:v>8.2010434255999982</c:v>
                </c:pt>
                <c:pt idx="409">
                  <c:v>8.2210434255999925</c:v>
                </c:pt>
                <c:pt idx="410">
                  <c:v>8.241043425599992</c:v>
                </c:pt>
                <c:pt idx="411">
                  <c:v>8.2610434255999987</c:v>
                </c:pt>
                <c:pt idx="412">
                  <c:v>8.2810434255999983</c:v>
                </c:pt>
                <c:pt idx="413">
                  <c:v>8.3010434255999996</c:v>
                </c:pt>
                <c:pt idx="414">
                  <c:v>8.3210434255999992</c:v>
                </c:pt>
                <c:pt idx="415">
                  <c:v>8.3410434255999988</c:v>
                </c:pt>
                <c:pt idx="416">
                  <c:v>8.3610434256000001</c:v>
                </c:pt>
                <c:pt idx="417">
                  <c:v>8.3810434255999997</c:v>
                </c:pt>
                <c:pt idx="418">
                  <c:v>8.4010434255999993</c:v>
                </c:pt>
                <c:pt idx="419">
                  <c:v>8.4210434256000006</c:v>
                </c:pt>
                <c:pt idx="420">
                  <c:v>8.4410434255999984</c:v>
                </c:pt>
                <c:pt idx="421">
                  <c:v>8.4610434255999998</c:v>
                </c:pt>
                <c:pt idx="422">
                  <c:v>8.4810434255999994</c:v>
                </c:pt>
                <c:pt idx="423">
                  <c:v>8.5010434256000007</c:v>
                </c:pt>
                <c:pt idx="424">
                  <c:v>8.5210434255999985</c:v>
                </c:pt>
                <c:pt idx="425">
                  <c:v>8.5410434255999981</c:v>
                </c:pt>
                <c:pt idx="426">
                  <c:v>8.5610434255999994</c:v>
                </c:pt>
                <c:pt idx="427">
                  <c:v>8.581043425599999</c:v>
                </c:pt>
                <c:pt idx="428">
                  <c:v>8.6010434255999986</c:v>
                </c:pt>
                <c:pt idx="429">
                  <c:v>8.6210434255999999</c:v>
                </c:pt>
                <c:pt idx="430">
                  <c:v>8.6410434255999959</c:v>
                </c:pt>
                <c:pt idx="431">
                  <c:v>8.6610434255999991</c:v>
                </c:pt>
                <c:pt idx="432">
                  <c:v>8.6810434255999986</c:v>
                </c:pt>
                <c:pt idx="433">
                  <c:v>8.7010434255999982</c:v>
                </c:pt>
                <c:pt idx="434">
                  <c:v>8.7210434255999925</c:v>
                </c:pt>
                <c:pt idx="435">
                  <c:v>8.741043425599992</c:v>
                </c:pt>
                <c:pt idx="436">
                  <c:v>8.7610434255999987</c:v>
                </c:pt>
                <c:pt idx="437">
                  <c:v>8.7810434255999983</c:v>
                </c:pt>
                <c:pt idx="438">
                  <c:v>8.8010434255999996</c:v>
                </c:pt>
                <c:pt idx="439">
                  <c:v>8.8210434255999992</c:v>
                </c:pt>
                <c:pt idx="440">
                  <c:v>8.8410434255999988</c:v>
                </c:pt>
                <c:pt idx="441">
                  <c:v>8.8610434256000001</c:v>
                </c:pt>
                <c:pt idx="442">
                  <c:v>8.8810434255999997</c:v>
                </c:pt>
                <c:pt idx="443">
                  <c:v>8.9010434255999993</c:v>
                </c:pt>
                <c:pt idx="444">
                  <c:v>8.9210434256000006</c:v>
                </c:pt>
                <c:pt idx="445">
                  <c:v>8.9410434255999984</c:v>
                </c:pt>
                <c:pt idx="446">
                  <c:v>8.9610434255999998</c:v>
                </c:pt>
                <c:pt idx="447">
                  <c:v>8.9810434255999994</c:v>
                </c:pt>
                <c:pt idx="448">
                  <c:v>9.0010434256000007</c:v>
                </c:pt>
                <c:pt idx="449">
                  <c:v>9.0210434255999985</c:v>
                </c:pt>
                <c:pt idx="450">
                  <c:v>9.0410434255999981</c:v>
                </c:pt>
                <c:pt idx="451">
                  <c:v>9.0610434255999994</c:v>
                </c:pt>
                <c:pt idx="452">
                  <c:v>9.081043425599999</c:v>
                </c:pt>
                <c:pt idx="453">
                  <c:v>9.1010434255999986</c:v>
                </c:pt>
                <c:pt idx="454">
                  <c:v>9.1210434255999999</c:v>
                </c:pt>
                <c:pt idx="455">
                  <c:v>9.1410434255999959</c:v>
                </c:pt>
                <c:pt idx="456">
                  <c:v>9.1610434255999991</c:v>
                </c:pt>
                <c:pt idx="457">
                  <c:v>9.1810434255999986</c:v>
                </c:pt>
                <c:pt idx="458">
                  <c:v>9.2010434255999982</c:v>
                </c:pt>
                <c:pt idx="459">
                  <c:v>9.2210434255999925</c:v>
                </c:pt>
                <c:pt idx="460">
                  <c:v>9.241043425599992</c:v>
                </c:pt>
                <c:pt idx="461">
                  <c:v>9.2610434255999987</c:v>
                </c:pt>
                <c:pt idx="462">
                  <c:v>9.2810434255999983</c:v>
                </c:pt>
                <c:pt idx="463">
                  <c:v>9.3010434255999996</c:v>
                </c:pt>
                <c:pt idx="464">
                  <c:v>9.3210434255999992</c:v>
                </c:pt>
                <c:pt idx="465">
                  <c:v>9.3410434255999988</c:v>
                </c:pt>
                <c:pt idx="466">
                  <c:v>9.3610434256000001</c:v>
                </c:pt>
                <c:pt idx="467">
                  <c:v>9.3810434255999997</c:v>
                </c:pt>
                <c:pt idx="468">
                  <c:v>9.4010434255999993</c:v>
                </c:pt>
                <c:pt idx="469">
                  <c:v>9.4210434256000006</c:v>
                </c:pt>
                <c:pt idx="470">
                  <c:v>9.4410434255999984</c:v>
                </c:pt>
                <c:pt idx="471">
                  <c:v>9.4610434255999998</c:v>
                </c:pt>
                <c:pt idx="472">
                  <c:v>9.4810434255999994</c:v>
                </c:pt>
                <c:pt idx="473">
                  <c:v>9.5010434256000007</c:v>
                </c:pt>
                <c:pt idx="474">
                  <c:v>9.5210434255999985</c:v>
                </c:pt>
                <c:pt idx="475">
                  <c:v>9.5410434255999981</c:v>
                </c:pt>
                <c:pt idx="476">
                  <c:v>9.5610434255999994</c:v>
                </c:pt>
                <c:pt idx="477">
                  <c:v>9.581043425599999</c:v>
                </c:pt>
                <c:pt idx="478">
                  <c:v>9.6010434255999986</c:v>
                </c:pt>
                <c:pt idx="479">
                  <c:v>9.6210434255999999</c:v>
                </c:pt>
                <c:pt idx="480">
                  <c:v>9.6410434255999959</c:v>
                </c:pt>
                <c:pt idx="481">
                  <c:v>9.6610434255999991</c:v>
                </c:pt>
                <c:pt idx="482">
                  <c:v>9.6810434255999986</c:v>
                </c:pt>
                <c:pt idx="483">
                  <c:v>9.7010434255999982</c:v>
                </c:pt>
                <c:pt idx="484">
                  <c:v>9.7210434255999925</c:v>
                </c:pt>
                <c:pt idx="485">
                  <c:v>9.741043425599992</c:v>
                </c:pt>
                <c:pt idx="486">
                  <c:v>9.7610434255999987</c:v>
                </c:pt>
                <c:pt idx="487">
                  <c:v>9.7810434255999983</c:v>
                </c:pt>
                <c:pt idx="488">
                  <c:v>9.8010434255999996</c:v>
                </c:pt>
                <c:pt idx="489">
                  <c:v>9.8210434255999992</c:v>
                </c:pt>
                <c:pt idx="490">
                  <c:v>9.8410434255999988</c:v>
                </c:pt>
                <c:pt idx="491">
                  <c:v>9.8610434256000001</c:v>
                </c:pt>
                <c:pt idx="492">
                  <c:v>9.8810434255999997</c:v>
                </c:pt>
                <c:pt idx="493">
                  <c:v>9.9010434255999993</c:v>
                </c:pt>
                <c:pt idx="494">
                  <c:v>9.9210434256000006</c:v>
                </c:pt>
                <c:pt idx="495">
                  <c:v>9.9410434255999984</c:v>
                </c:pt>
                <c:pt idx="496">
                  <c:v>9.9610434255999998</c:v>
                </c:pt>
                <c:pt idx="497">
                  <c:v>9.9810434255999994</c:v>
                </c:pt>
                <c:pt idx="498">
                  <c:v>10.001043425600001</c:v>
                </c:pt>
                <c:pt idx="499">
                  <c:v>10.021043425599998</c:v>
                </c:pt>
                <c:pt idx="500">
                  <c:v>10.041043425599998</c:v>
                </c:pt>
                <c:pt idx="501">
                  <c:v>10.061043425599999</c:v>
                </c:pt>
                <c:pt idx="502">
                  <c:v>10.081043425600001</c:v>
                </c:pt>
                <c:pt idx="503">
                  <c:v>10.101043425599999</c:v>
                </c:pt>
                <c:pt idx="504">
                  <c:v>10.121043425599998</c:v>
                </c:pt>
                <c:pt idx="505">
                  <c:v>10.141043425599998</c:v>
                </c:pt>
                <c:pt idx="506">
                  <c:v>10.161043425600001</c:v>
                </c:pt>
                <c:pt idx="507">
                  <c:v>10.181043425599999</c:v>
                </c:pt>
                <c:pt idx="508">
                  <c:v>10.201043425599998</c:v>
                </c:pt>
                <c:pt idx="509">
                  <c:v>10.221043425599998</c:v>
                </c:pt>
                <c:pt idx="510">
                  <c:v>10.241043425599992</c:v>
                </c:pt>
                <c:pt idx="511">
                  <c:v>10.261043425599999</c:v>
                </c:pt>
                <c:pt idx="512">
                  <c:v>10.281043425599998</c:v>
                </c:pt>
                <c:pt idx="513">
                  <c:v>10.3010434256</c:v>
                </c:pt>
                <c:pt idx="514">
                  <c:v>10.321043425599999</c:v>
                </c:pt>
                <c:pt idx="515">
                  <c:v>10.341043425600001</c:v>
                </c:pt>
                <c:pt idx="516">
                  <c:v>10.3610434256</c:v>
                </c:pt>
                <c:pt idx="517">
                  <c:v>10.3810434256</c:v>
                </c:pt>
                <c:pt idx="518">
                  <c:v>10.401043425599999</c:v>
                </c:pt>
                <c:pt idx="519">
                  <c:v>10.421043425600001</c:v>
                </c:pt>
                <c:pt idx="520">
                  <c:v>10.441043425599998</c:v>
                </c:pt>
                <c:pt idx="521">
                  <c:v>10.4610434256</c:v>
                </c:pt>
                <c:pt idx="522">
                  <c:v>10.481043425599999</c:v>
                </c:pt>
                <c:pt idx="523">
                  <c:v>10.501043425600001</c:v>
                </c:pt>
                <c:pt idx="524">
                  <c:v>10.521043425599998</c:v>
                </c:pt>
                <c:pt idx="525">
                  <c:v>10.541043425599998</c:v>
                </c:pt>
                <c:pt idx="526">
                  <c:v>10.561043425599999</c:v>
                </c:pt>
                <c:pt idx="527">
                  <c:v>10.581043425600001</c:v>
                </c:pt>
                <c:pt idx="528">
                  <c:v>10.601043425599999</c:v>
                </c:pt>
                <c:pt idx="529">
                  <c:v>10.621043425599998</c:v>
                </c:pt>
                <c:pt idx="530">
                  <c:v>10.641043425599998</c:v>
                </c:pt>
                <c:pt idx="531">
                  <c:v>10.661043425600001</c:v>
                </c:pt>
                <c:pt idx="532">
                  <c:v>10.681043425599999</c:v>
                </c:pt>
                <c:pt idx="533">
                  <c:v>10.701043425599998</c:v>
                </c:pt>
                <c:pt idx="534">
                  <c:v>10.721043425599998</c:v>
                </c:pt>
                <c:pt idx="535">
                  <c:v>10.741043425599992</c:v>
                </c:pt>
                <c:pt idx="536">
                  <c:v>10.761043425599999</c:v>
                </c:pt>
                <c:pt idx="537">
                  <c:v>10.781043425599998</c:v>
                </c:pt>
                <c:pt idx="538">
                  <c:v>10.8010434256</c:v>
                </c:pt>
                <c:pt idx="539">
                  <c:v>10.821043425599999</c:v>
                </c:pt>
                <c:pt idx="540">
                  <c:v>10.841043425600001</c:v>
                </c:pt>
                <c:pt idx="541">
                  <c:v>10.8610434256</c:v>
                </c:pt>
                <c:pt idx="542">
                  <c:v>10.8810434256</c:v>
                </c:pt>
                <c:pt idx="543">
                  <c:v>10.901043425599999</c:v>
                </c:pt>
                <c:pt idx="544">
                  <c:v>10.921043425600001</c:v>
                </c:pt>
                <c:pt idx="545">
                  <c:v>10.941043425599998</c:v>
                </c:pt>
                <c:pt idx="546">
                  <c:v>10.9610434256</c:v>
                </c:pt>
                <c:pt idx="547">
                  <c:v>10.981043425599999</c:v>
                </c:pt>
                <c:pt idx="548">
                  <c:v>11.001043425600001</c:v>
                </c:pt>
                <c:pt idx="549">
                  <c:v>11.021043425599998</c:v>
                </c:pt>
                <c:pt idx="550">
                  <c:v>11.041043425599998</c:v>
                </c:pt>
                <c:pt idx="551">
                  <c:v>11.061043425599999</c:v>
                </c:pt>
                <c:pt idx="552">
                  <c:v>11.081043425600001</c:v>
                </c:pt>
                <c:pt idx="553">
                  <c:v>11.101043425599999</c:v>
                </c:pt>
                <c:pt idx="554">
                  <c:v>11.121043425599998</c:v>
                </c:pt>
                <c:pt idx="555">
                  <c:v>11.141043425599998</c:v>
                </c:pt>
                <c:pt idx="556">
                  <c:v>11.161043425600001</c:v>
                </c:pt>
                <c:pt idx="557">
                  <c:v>11.181043425599999</c:v>
                </c:pt>
                <c:pt idx="558">
                  <c:v>11.201043425599998</c:v>
                </c:pt>
                <c:pt idx="559">
                  <c:v>11.221043425599998</c:v>
                </c:pt>
                <c:pt idx="560">
                  <c:v>11.241043425599992</c:v>
                </c:pt>
                <c:pt idx="561">
                  <c:v>11.261043425599999</c:v>
                </c:pt>
                <c:pt idx="562">
                  <c:v>11.281043425599998</c:v>
                </c:pt>
                <c:pt idx="563">
                  <c:v>11.3010434256</c:v>
                </c:pt>
                <c:pt idx="564">
                  <c:v>11.321043425599999</c:v>
                </c:pt>
                <c:pt idx="565">
                  <c:v>11.341043425600001</c:v>
                </c:pt>
                <c:pt idx="566">
                  <c:v>11.3610434256</c:v>
                </c:pt>
                <c:pt idx="567">
                  <c:v>11.3810434256</c:v>
                </c:pt>
                <c:pt idx="568">
                  <c:v>11.401043425599999</c:v>
                </c:pt>
                <c:pt idx="569">
                  <c:v>11.421043425600001</c:v>
                </c:pt>
                <c:pt idx="570">
                  <c:v>11.441043425599998</c:v>
                </c:pt>
                <c:pt idx="571">
                  <c:v>11.4610434256</c:v>
                </c:pt>
                <c:pt idx="572">
                  <c:v>11.481043425599999</c:v>
                </c:pt>
                <c:pt idx="573">
                  <c:v>11.501043425600001</c:v>
                </c:pt>
                <c:pt idx="574">
                  <c:v>11.521043425599998</c:v>
                </c:pt>
                <c:pt idx="575">
                  <c:v>11.541043425599998</c:v>
                </c:pt>
                <c:pt idx="576">
                  <c:v>11.561043425599999</c:v>
                </c:pt>
                <c:pt idx="577">
                  <c:v>11.581043425600001</c:v>
                </c:pt>
                <c:pt idx="578">
                  <c:v>11.601043425599999</c:v>
                </c:pt>
                <c:pt idx="579">
                  <c:v>11.621043425599998</c:v>
                </c:pt>
                <c:pt idx="580">
                  <c:v>11.641043425599998</c:v>
                </c:pt>
                <c:pt idx="581">
                  <c:v>11.661043425600001</c:v>
                </c:pt>
                <c:pt idx="582">
                  <c:v>11.681043425599999</c:v>
                </c:pt>
                <c:pt idx="583">
                  <c:v>11.701043425599998</c:v>
                </c:pt>
                <c:pt idx="584">
                  <c:v>11.721043425599998</c:v>
                </c:pt>
                <c:pt idx="585">
                  <c:v>11.741043425599992</c:v>
                </c:pt>
                <c:pt idx="586">
                  <c:v>11.761043425599999</c:v>
                </c:pt>
                <c:pt idx="587">
                  <c:v>11.781043425599998</c:v>
                </c:pt>
                <c:pt idx="588">
                  <c:v>11.8010434256</c:v>
                </c:pt>
                <c:pt idx="589">
                  <c:v>11.821043425599999</c:v>
                </c:pt>
                <c:pt idx="590">
                  <c:v>11.841043425600001</c:v>
                </c:pt>
                <c:pt idx="591">
                  <c:v>11.8610434256</c:v>
                </c:pt>
                <c:pt idx="592">
                  <c:v>11.8810434256</c:v>
                </c:pt>
                <c:pt idx="593">
                  <c:v>11.901043425599999</c:v>
                </c:pt>
                <c:pt idx="594">
                  <c:v>11.921043425600001</c:v>
                </c:pt>
                <c:pt idx="595">
                  <c:v>11.941043425599998</c:v>
                </c:pt>
                <c:pt idx="596">
                  <c:v>11.9610434256</c:v>
                </c:pt>
                <c:pt idx="597">
                  <c:v>11.981043425599999</c:v>
                </c:pt>
                <c:pt idx="598">
                  <c:v>12.001043425600001</c:v>
                </c:pt>
                <c:pt idx="599">
                  <c:v>12.021043425599998</c:v>
                </c:pt>
                <c:pt idx="600">
                  <c:v>12.041043425599998</c:v>
                </c:pt>
                <c:pt idx="601">
                  <c:v>12.061043425599999</c:v>
                </c:pt>
                <c:pt idx="602">
                  <c:v>12.081043425600001</c:v>
                </c:pt>
                <c:pt idx="603">
                  <c:v>12.101043425599999</c:v>
                </c:pt>
                <c:pt idx="604">
                  <c:v>12.121043425599998</c:v>
                </c:pt>
                <c:pt idx="605">
                  <c:v>12.141043425599998</c:v>
                </c:pt>
                <c:pt idx="606">
                  <c:v>12.161043425600001</c:v>
                </c:pt>
                <c:pt idx="607">
                  <c:v>12.181043425599999</c:v>
                </c:pt>
                <c:pt idx="608">
                  <c:v>12.201043425599998</c:v>
                </c:pt>
                <c:pt idx="609">
                  <c:v>12.221043425599998</c:v>
                </c:pt>
                <c:pt idx="610">
                  <c:v>12.241043425599992</c:v>
                </c:pt>
                <c:pt idx="611">
                  <c:v>12.261043425599999</c:v>
                </c:pt>
                <c:pt idx="612">
                  <c:v>12.281043425599998</c:v>
                </c:pt>
                <c:pt idx="613">
                  <c:v>12.3010434256</c:v>
                </c:pt>
                <c:pt idx="614">
                  <c:v>12.321043425599999</c:v>
                </c:pt>
                <c:pt idx="615">
                  <c:v>12.341043425600001</c:v>
                </c:pt>
                <c:pt idx="616">
                  <c:v>12.3610434256</c:v>
                </c:pt>
                <c:pt idx="617">
                  <c:v>12.3810434256</c:v>
                </c:pt>
                <c:pt idx="618">
                  <c:v>12.401043425599999</c:v>
                </c:pt>
                <c:pt idx="619">
                  <c:v>12.421043425600001</c:v>
                </c:pt>
                <c:pt idx="620">
                  <c:v>12.441043425599998</c:v>
                </c:pt>
                <c:pt idx="621">
                  <c:v>12.4610434256</c:v>
                </c:pt>
                <c:pt idx="622">
                  <c:v>12.481043425599999</c:v>
                </c:pt>
                <c:pt idx="623">
                  <c:v>12.501043425600001</c:v>
                </c:pt>
                <c:pt idx="624">
                  <c:v>12.521043425599998</c:v>
                </c:pt>
                <c:pt idx="625">
                  <c:v>12.541043425599998</c:v>
                </c:pt>
                <c:pt idx="626">
                  <c:v>12.561043425599999</c:v>
                </c:pt>
                <c:pt idx="627">
                  <c:v>12.581043425600001</c:v>
                </c:pt>
                <c:pt idx="628">
                  <c:v>12.601043425599999</c:v>
                </c:pt>
                <c:pt idx="629">
                  <c:v>12.621043425599998</c:v>
                </c:pt>
                <c:pt idx="630">
                  <c:v>12.641043425599998</c:v>
                </c:pt>
                <c:pt idx="631">
                  <c:v>12.661043425600001</c:v>
                </c:pt>
                <c:pt idx="632">
                  <c:v>12.681043425599999</c:v>
                </c:pt>
                <c:pt idx="633">
                  <c:v>12.701043425599998</c:v>
                </c:pt>
                <c:pt idx="634">
                  <c:v>12.721043425599998</c:v>
                </c:pt>
                <c:pt idx="635">
                  <c:v>12.741043425599992</c:v>
                </c:pt>
                <c:pt idx="636">
                  <c:v>12.761043425599999</c:v>
                </c:pt>
                <c:pt idx="637">
                  <c:v>12.781043425599998</c:v>
                </c:pt>
                <c:pt idx="638">
                  <c:v>12.8010434256</c:v>
                </c:pt>
                <c:pt idx="639">
                  <c:v>12.821043425599999</c:v>
                </c:pt>
                <c:pt idx="640">
                  <c:v>12.841043425600001</c:v>
                </c:pt>
                <c:pt idx="641">
                  <c:v>12.8610434256</c:v>
                </c:pt>
                <c:pt idx="642">
                  <c:v>12.8810434256</c:v>
                </c:pt>
                <c:pt idx="643">
                  <c:v>12.901043425599999</c:v>
                </c:pt>
                <c:pt idx="644">
                  <c:v>12.921043425600001</c:v>
                </c:pt>
                <c:pt idx="645">
                  <c:v>12.941043425599998</c:v>
                </c:pt>
                <c:pt idx="646">
                  <c:v>12.9610434256</c:v>
                </c:pt>
                <c:pt idx="647">
                  <c:v>12.981043425599999</c:v>
                </c:pt>
                <c:pt idx="648">
                  <c:v>13.001043425600001</c:v>
                </c:pt>
                <c:pt idx="649">
                  <c:v>13.021043425599998</c:v>
                </c:pt>
                <c:pt idx="650">
                  <c:v>13.041043425599998</c:v>
                </c:pt>
                <c:pt idx="651">
                  <c:v>13.061043425599999</c:v>
                </c:pt>
                <c:pt idx="652">
                  <c:v>13.081043425600001</c:v>
                </c:pt>
                <c:pt idx="653">
                  <c:v>13.101043425599999</c:v>
                </c:pt>
                <c:pt idx="654">
                  <c:v>13.121043425599998</c:v>
                </c:pt>
                <c:pt idx="655">
                  <c:v>13.141043425599998</c:v>
                </c:pt>
                <c:pt idx="656">
                  <c:v>13.161043425600001</c:v>
                </c:pt>
                <c:pt idx="657">
                  <c:v>13.181043425599999</c:v>
                </c:pt>
                <c:pt idx="658">
                  <c:v>13.201043425599998</c:v>
                </c:pt>
                <c:pt idx="659">
                  <c:v>13.221043425599998</c:v>
                </c:pt>
                <c:pt idx="660">
                  <c:v>13.241043425599992</c:v>
                </c:pt>
                <c:pt idx="661">
                  <c:v>13.261043425599999</c:v>
                </c:pt>
                <c:pt idx="662">
                  <c:v>13.281043425599998</c:v>
                </c:pt>
                <c:pt idx="663">
                  <c:v>13.3010434256</c:v>
                </c:pt>
                <c:pt idx="664">
                  <c:v>13.321043425599999</c:v>
                </c:pt>
                <c:pt idx="665">
                  <c:v>13.341043425600001</c:v>
                </c:pt>
                <c:pt idx="666">
                  <c:v>13.3610434256</c:v>
                </c:pt>
                <c:pt idx="667">
                  <c:v>13.3810434256</c:v>
                </c:pt>
                <c:pt idx="668">
                  <c:v>13.401043425599999</c:v>
                </c:pt>
                <c:pt idx="669">
                  <c:v>13.421043425600001</c:v>
                </c:pt>
                <c:pt idx="670">
                  <c:v>13.441043425599998</c:v>
                </c:pt>
                <c:pt idx="671">
                  <c:v>13.4610434256</c:v>
                </c:pt>
                <c:pt idx="672">
                  <c:v>13.481043425599999</c:v>
                </c:pt>
                <c:pt idx="673">
                  <c:v>13.501043425600001</c:v>
                </c:pt>
                <c:pt idx="674">
                  <c:v>13.521043425599998</c:v>
                </c:pt>
                <c:pt idx="675">
                  <c:v>13.541043425599998</c:v>
                </c:pt>
                <c:pt idx="676">
                  <c:v>13.561043425599999</c:v>
                </c:pt>
                <c:pt idx="677">
                  <c:v>13.581043425600001</c:v>
                </c:pt>
                <c:pt idx="678">
                  <c:v>13.601043425599999</c:v>
                </c:pt>
                <c:pt idx="679">
                  <c:v>13.621043425599998</c:v>
                </c:pt>
                <c:pt idx="680">
                  <c:v>13.641043425599998</c:v>
                </c:pt>
                <c:pt idx="681">
                  <c:v>13.661043425600001</c:v>
                </c:pt>
                <c:pt idx="682">
                  <c:v>13.681043425599999</c:v>
                </c:pt>
                <c:pt idx="683">
                  <c:v>13.701043425599998</c:v>
                </c:pt>
                <c:pt idx="684">
                  <c:v>13.721043425599998</c:v>
                </c:pt>
                <c:pt idx="685">
                  <c:v>13.741043425599992</c:v>
                </c:pt>
                <c:pt idx="686">
                  <c:v>13.761043425599999</c:v>
                </c:pt>
                <c:pt idx="687">
                  <c:v>13.781043425599998</c:v>
                </c:pt>
                <c:pt idx="688">
                  <c:v>13.8010434256</c:v>
                </c:pt>
                <c:pt idx="689">
                  <c:v>13.821043425599999</c:v>
                </c:pt>
                <c:pt idx="690">
                  <c:v>13.841043425600001</c:v>
                </c:pt>
                <c:pt idx="691">
                  <c:v>13.8610434256</c:v>
                </c:pt>
                <c:pt idx="692">
                  <c:v>13.8810434256</c:v>
                </c:pt>
                <c:pt idx="693">
                  <c:v>13.901043425599999</c:v>
                </c:pt>
                <c:pt idx="694">
                  <c:v>13.921043425600001</c:v>
                </c:pt>
                <c:pt idx="695">
                  <c:v>13.941043425599998</c:v>
                </c:pt>
                <c:pt idx="696">
                  <c:v>13.9610434256</c:v>
                </c:pt>
                <c:pt idx="697">
                  <c:v>13.981043425599999</c:v>
                </c:pt>
                <c:pt idx="698">
                  <c:v>14.001043425600001</c:v>
                </c:pt>
                <c:pt idx="699">
                  <c:v>14.021043425599998</c:v>
                </c:pt>
                <c:pt idx="700">
                  <c:v>14.041043425599998</c:v>
                </c:pt>
                <c:pt idx="701">
                  <c:v>14.061043425599999</c:v>
                </c:pt>
                <c:pt idx="702">
                  <c:v>14.081043425600001</c:v>
                </c:pt>
                <c:pt idx="703">
                  <c:v>14.101043425599999</c:v>
                </c:pt>
                <c:pt idx="704">
                  <c:v>14.121043425599998</c:v>
                </c:pt>
                <c:pt idx="705">
                  <c:v>14.141043425599998</c:v>
                </c:pt>
                <c:pt idx="706">
                  <c:v>14.161043425600001</c:v>
                </c:pt>
                <c:pt idx="707">
                  <c:v>14.181043425599999</c:v>
                </c:pt>
                <c:pt idx="708">
                  <c:v>14.201043425599998</c:v>
                </c:pt>
                <c:pt idx="709">
                  <c:v>14.221043425599998</c:v>
                </c:pt>
                <c:pt idx="710">
                  <c:v>14.241043425599992</c:v>
                </c:pt>
                <c:pt idx="711">
                  <c:v>14.261043425599999</c:v>
                </c:pt>
                <c:pt idx="712">
                  <c:v>14.281043425599998</c:v>
                </c:pt>
                <c:pt idx="713">
                  <c:v>14.3010434256</c:v>
                </c:pt>
                <c:pt idx="714">
                  <c:v>14.321043425599999</c:v>
                </c:pt>
                <c:pt idx="715">
                  <c:v>14.341043425600001</c:v>
                </c:pt>
                <c:pt idx="716">
                  <c:v>14.3610434256</c:v>
                </c:pt>
                <c:pt idx="717">
                  <c:v>14.3810434256</c:v>
                </c:pt>
                <c:pt idx="718">
                  <c:v>14.401043425599999</c:v>
                </c:pt>
                <c:pt idx="719">
                  <c:v>14.421043425600001</c:v>
                </c:pt>
                <c:pt idx="720">
                  <c:v>14.441043425599998</c:v>
                </c:pt>
                <c:pt idx="721">
                  <c:v>14.4610434256</c:v>
                </c:pt>
                <c:pt idx="722">
                  <c:v>14.481043425599999</c:v>
                </c:pt>
                <c:pt idx="723">
                  <c:v>14.501043425600001</c:v>
                </c:pt>
                <c:pt idx="724">
                  <c:v>14.521043425599998</c:v>
                </c:pt>
                <c:pt idx="725">
                  <c:v>14.541043425599998</c:v>
                </c:pt>
                <c:pt idx="726">
                  <c:v>14.561043425599999</c:v>
                </c:pt>
                <c:pt idx="727">
                  <c:v>14.581043425600001</c:v>
                </c:pt>
                <c:pt idx="728">
                  <c:v>14.601043425599999</c:v>
                </c:pt>
                <c:pt idx="729">
                  <c:v>14.621043425599998</c:v>
                </c:pt>
                <c:pt idx="730">
                  <c:v>14.641043425599998</c:v>
                </c:pt>
                <c:pt idx="731">
                  <c:v>14.661043425600001</c:v>
                </c:pt>
                <c:pt idx="732">
                  <c:v>14.681043425599999</c:v>
                </c:pt>
                <c:pt idx="733">
                  <c:v>14.701043425599998</c:v>
                </c:pt>
                <c:pt idx="734">
                  <c:v>14.721043425599998</c:v>
                </c:pt>
                <c:pt idx="735">
                  <c:v>14.741043425599992</c:v>
                </c:pt>
                <c:pt idx="736">
                  <c:v>14.761043425599999</c:v>
                </c:pt>
                <c:pt idx="737">
                  <c:v>14.781043425599998</c:v>
                </c:pt>
                <c:pt idx="738">
                  <c:v>14.8010434256</c:v>
                </c:pt>
                <c:pt idx="739">
                  <c:v>14.821043425599999</c:v>
                </c:pt>
                <c:pt idx="740">
                  <c:v>14.841043425600001</c:v>
                </c:pt>
                <c:pt idx="741">
                  <c:v>14.8610434256</c:v>
                </c:pt>
                <c:pt idx="742">
                  <c:v>14.8810434256</c:v>
                </c:pt>
                <c:pt idx="743">
                  <c:v>14.901043425599999</c:v>
                </c:pt>
                <c:pt idx="744">
                  <c:v>14.921043425600001</c:v>
                </c:pt>
                <c:pt idx="745">
                  <c:v>14.941043425599998</c:v>
                </c:pt>
                <c:pt idx="746">
                  <c:v>14.9610434256</c:v>
                </c:pt>
                <c:pt idx="747">
                  <c:v>14.981043425599999</c:v>
                </c:pt>
                <c:pt idx="748">
                  <c:v>15.001043425600001</c:v>
                </c:pt>
                <c:pt idx="749">
                  <c:v>15.021043425599998</c:v>
                </c:pt>
                <c:pt idx="750">
                  <c:v>15.041043425599998</c:v>
                </c:pt>
                <c:pt idx="751">
                  <c:v>15.061043425599999</c:v>
                </c:pt>
                <c:pt idx="752">
                  <c:v>15.081043425600001</c:v>
                </c:pt>
                <c:pt idx="753">
                  <c:v>15.101043425599999</c:v>
                </c:pt>
                <c:pt idx="754">
                  <c:v>15.121043425599998</c:v>
                </c:pt>
                <c:pt idx="755">
                  <c:v>15.141043425599998</c:v>
                </c:pt>
                <c:pt idx="756">
                  <c:v>15.161043425600001</c:v>
                </c:pt>
                <c:pt idx="757">
                  <c:v>15.181043425599999</c:v>
                </c:pt>
                <c:pt idx="758">
                  <c:v>15.201043425599998</c:v>
                </c:pt>
                <c:pt idx="759">
                  <c:v>15.221043425599998</c:v>
                </c:pt>
                <c:pt idx="760">
                  <c:v>15.241043425599992</c:v>
                </c:pt>
                <c:pt idx="761">
                  <c:v>15.261043425599999</c:v>
                </c:pt>
                <c:pt idx="762">
                  <c:v>15.281043425599998</c:v>
                </c:pt>
                <c:pt idx="763">
                  <c:v>15.3010434256</c:v>
                </c:pt>
                <c:pt idx="764">
                  <c:v>15.321043425599999</c:v>
                </c:pt>
                <c:pt idx="765">
                  <c:v>15.341043425600001</c:v>
                </c:pt>
                <c:pt idx="766">
                  <c:v>15.3610434256</c:v>
                </c:pt>
                <c:pt idx="767">
                  <c:v>15.3810434256</c:v>
                </c:pt>
                <c:pt idx="768">
                  <c:v>15.401043425599999</c:v>
                </c:pt>
                <c:pt idx="769">
                  <c:v>15.421043425600001</c:v>
                </c:pt>
                <c:pt idx="770">
                  <c:v>15.441043425599998</c:v>
                </c:pt>
                <c:pt idx="771">
                  <c:v>15.4610434256</c:v>
                </c:pt>
                <c:pt idx="772">
                  <c:v>15.481043425599999</c:v>
                </c:pt>
                <c:pt idx="773">
                  <c:v>15.501043425600001</c:v>
                </c:pt>
                <c:pt idx="774">
                  <c:v>15.521043425599998</c:v>
                </c:pt>
                <c:pt idx="775">
                  <c:v>15.541043425599998</c:v>
                </c:pt>
                <c:pt idx="776">
                  <c:v>15.561043425599999</c:v>
                </c:pt>
                <c:pt idx="777">
                  <c:v>15.581043425600001</c:v>
                </c:pt>
                <c:pt idx="778">
                  <c:v>15.601043425599999</c:v>
                </c:pt>
                <c:pt idx="779">
                  <c:v>15.621043425599998</c:v>
                </c:pt>
                <c:pt idx="780">
                  <c:v>15.641043425599998</c:v>
                </c:pt>
                <c:pt idx="781">
                  <c:v>15.661043425600001</c:v>
                </c:pt>
                <c:pt idx="782">
                  <c:v>15.681043425599999</c:v>
                </c:pt>
                <c:pt idx="783">
                  <c:v>15.701043425599998</c:v>
                </c:pt>
                <c:pt idx="784">
                  <c:v>15.721043425599998</c:v>
                </c:pt>
                <c:pt idx="785">
                  <c:v>15.741043425599992</c:v>
                </c:pt>
                <c:pt idx="786">
                  <c:v>15.761043425599999</c:v>
                </c:pt>
                <c:pt idx="787">
                  <c:v>15.781043425599998</c:v>
                </c:pt>
                <c:pt idx="788">
                  <c:v>15.8010434256</c:v>
                </c:pt>
                <c:pt idx="789">
                  <c:v>15.821043425599999</c:v>
                </c:pt>
                <c:pt idx="790">
                  <c:v>15.841043425600001</c:v>
                </c:pt>
                <c:pt idx="791">
                  <c:v>15.8610434256</c:v>
                </c:pt>
                <c:pt idx="792">
                  <c:v>15.8810434256</c:v>
                </c:pt>
                <c:pt idx="793">
                  <c:v>15.901043425599999</c:v>
                </c:pt>
                <c:pt idx="794">
                  <c:v>15.921043425600001</c:v>
                </c:pt>
                <c:pt idx="795">
                  <c:v>15.941043425599998</c:v>
                </c:pt>
                <c:pt idx="796">
                  <c:v>15.9610434256</c:v>
                </c:pt>
                <c:pt idx="797">
                  <c:v>15.981043425599999</c:v>
                </c:pt>
                <c:pt idx="798">
                  <c:v>16.001043425599999</c:v>
                </c:pt>
                <c:pt idx="799">
                  <c:v>16.021043425599988</c:v>
                </c:pt>
                <c:pt idx="800">
                  <c:v>16.041043425600005</c:v>
                </c:pt>
                <c:pt idx="801">
                  <c:v>16.061043425600001</c:v>
                </c:pt>
                <c:pt idx="802">
                  <c:v>16.081043425600001</c:v>
                </c:pt>
                <c:pt idx="803">
                  <c:v>16.101043425600015</c:v>
                </c:pt>
                <c:pt idx="804">
                  <c:v>16.121043425600014</c:v>
                </c:pt>
                <c:pt idx="805">
                  <c:v>16.141043425599999</c:v>
                </c:pt>
                <c:pt idx="806">
                  <c:v>16.161043425599999</c:v>
                </c:pt>
                <c:pt idx="807">
                  <c:v>16.181043425599999</c:v>
                </c:pt>
                <c:pt idx="808">
                  <c:v>16.201043425600005</c:v>
                </c:pt>
                <c:pt idx="809">
                  <c:v>16.221043425600001</c:v>
                </c:pt>
                <c:pt idx="810">
                  <c:v>16.241043425600001</c:v>
                </c:pt>
                <c:pt idx="811">
                  <c:v>16.2610434256</c:v>
                </c:pt>
                <c:pt idx="812">
                  <c:v>16.2810434256</c:v>
                </c:pt>
                <c:pt idx="813">
                  <c:v>16.301043425600014</c:v>
                </c:pt>
                <c:pt idx="814">
                  <c:v>16.321043425599999</c:v>
                </c:pt>
                <c:pt idx="815">
                  <c:v>16.341043425599999</c:v>
                </c:pt>
                <c:pt idx="816">
                  <c:v>16.361043425599988</c:v>
                </c:pt>
                <c:pt idx="817">
                  <c:v>16.381043425600001</c:v>
                </c:pt>
                <c:pt idx="818">
                  <c:v>16.401043425600001</c:v>
                </c:pt>
                <c:pt idx="819">
                  <c:v>16.421043425600001</c:v>
                </c:pt>
                <c:pt idx="820">
                  <c:v>16.4410434256</c:v>
                </c:pt>
                <c:pt idx="821">
                  <c:v>16.4610434256</c:v>
                </c:pt>
                <c:pt idx="822">
                  <c:v>16.481043425599989</c:v>
                </c:pt>
                <c:pt idx="823">
                  <c:v>16.501043425599999</c:v>
                </c:pt>
                <c:pt idx="824">
                  <c:v>16.521043425599988</c:v>
                </c:pt>
                <c:pt idx="825">
                  <c:v>16.541043425600005</c:v>
                </c:pt>
                <c:pt idx="826">
                  <c:v>16.561043425600001</c:v>
                </c:pt>
                <c:pt idx="827">
                  <c:v>16.581043425600001</c:v>
                </c:pt>
                <c:pt idx="828">
                  <c:v>16.601043425600015</c:v>
                </c:pt>
                <c:pt idx="829">
                  <c:v>16.621043425600014</c:v>
                </c:pt>
                <c:pt idx="830">
                  <c:v>16.641043425599999</c:v>
                </c:pt>
                <c:pt idx="831">
                  <c:v>16.661043425599999</c:v>
                </c:pt>
                <c:pt idx="832">
                  <c:v>16.681043425599999</c:v>
                </c:pt>
                <c:pt idx="833">
                  <c:v>16.701043425600005</c:v>
                </c:pt>
                <c:pt idx="834">
                  <c:v>16.721043425600001</c:v>
                </c:pt>
                <c:pt idx="835">
                  <c:v>16.741043425600001</c:v>
                </c:pt>
                <c:pt idx="836">
                  <c:v>16.7610434256</c:v>
                </c:pt>
                <c:pt idx="837">
                  <c:v>16.7810434256</c:v>
                </c:pt>
                <c:pt idx="838">
                  <c:v>16.801043425600014</c:v>
                </c:pt>
                <c:pt idx="839">
                  <c:v>16.821043425599999</c:v>
                </c:pt>
                <c:pt idx="840">
                  <c:v>16.841043425599999</c:v>
                </c:pt>
                <c:pt idx="841">
                  <c:v>16.861043425599988</c:v>
                </c:pt>
                <c:pt idx="842">
                  <c:v>16.881043425600001</c:v>
                </c:pt>
                <c:pt idx="843">
                  <c:v>16.901043425600001</c:v>
                </c:pt>
                <c:pt idx="844">
                  <c:v>16.921043425600001</c:v>
                </c:pt>
                <c:pt idx="845">
                  <c:v>16.9410434256</c:v>
                </c:pt>
                <c:pt idx="846">
                  <c:v>16.9610434256</c:v>
                </c:pt>
                <c:pt idx="847">
                  <c:v>16.981043425599989</c:v>
                </c:pt>
                <c:pt idx="848">
                  <c:v>17.001043425599999</c:v>
                </c:pt>
                <c:pt idx="849">
                  <c:v>17.021043425599988</c:v>
                </c:pt>
                <c:pt idx="850">
                  <c:v>17.041043425600005</c:v>
                </c:pt>
                <c:pt idx="851">
                  <c:v>17.061043425600001</c:v>
                </c:pt>
                <c:pt idx="852">
                  <c:v>17.081043425600001</c:v>
                </c:pt>
                <c:pt idx="853">
                  <c:v>17.101043425600015</c:v>
                </c:pt>
                <c:pt idx="854">
                  <c:v>17.121043425600014</c:v>
                </c:pt>
                <c:pt idx="855">
                  <c:v>17.141043425599999</c:v>
                </c:pt>
                <c:pt idx="856">
                  <c:v>17.161043425599999</c:v>
                </c:pt>
                <c:pt idx="857">
                  <c:v>17.181043425599999</c:v>
                </c:pt>
                <c:pt idx="858">
                  <c:v>17.201043425600005</c:v>
                </c:pt>
                <c:pt idx="859">
                  <c:v>17.221043425600001</c:v>
                </c:pt>
                <c:pt idx="860">
                  <c:v>17.241043425600001</c:v>
                </c:pt>
                <c:pt idx="861">
                  <c:v>17.2610434256</c:v>
                </c:pt>
                <c:pt idx="862">
                  <c:v>17.2810434256</c:v>
                </c:pt>
                <c:pt idx="863">
                  <c:v>17.301043425600014</c:v>
                </c:pt>
                <c:pt idx="864">
                  <c:v>17.321043425599999</c:v>
                </c:pt>
                <c:pt idx="865">
                  <c:v>17.341043425599999</c:v>
                </c:pt>
                <c:pt idx="866">
                  <c:v>17.361043425599988</c:v>
                </c:pt>
                <c:pt idx="867">
                  <c:v>17.381043425600001</c:v>
                </c:pt>
                <c:pt idx="868">
                  <c:v>17.401043425600001</c:v>
                </c:pt>
                <c:pt idx="869">
                  <c:v>17.421043425600001</c:v>
                </c:pt>
                <c:pt idx="870">
                  <c:v>17.4410434256</c:v>
                </c:pt>
                <c:pt idx="871">
                  <c:v>17.4610434256</c:v>
                </c:pt>
                <c:pt idx="872">
                  <c:v>17.481043425599989</c:v>
                </c:pt>
                <c:pt idx="873">
                  <c:v>17.501043425599999</c:v>
                </c:pt>
                <c:pt idx="874">
                  <c:v>17.521043425599988</c:v>
                </c:pt>
                <c:pt idx="875">
                  <c:v>17.541043425600005</c:v>
                </c:pt>
                <c:pt idx="876">
                  <c:v>17.561043425600001</c:v>
                </c:pt>
                <c:pt idx="877">
                  <c:v>17.581043425600001</c:v>
                </c:pt>
                <c:pt idx="878">
                  <c:v>17.601043425600015</c:v>
                </c:pt>
                <c:pt idx="879">
                  <c:v>17.621043425600014</c:v>
                </c:pt>
                <c:pt idx="880">
                  <c:v>17.641043425599999</c:v>
                </c:pt>
                <c:pt idx="881">
                  <c:v>17.661043425599999</c:v>
                </c:pt>
                <c:pt idx="882">
                  <c:v>17.681043425599999</c:v>
                </c:pt>
                <c:pt idx="883">
                  <c:v>17.701043425600005</c:v>
                </c:pt>
                <c:pt idx="884">
                  <c:v>17.721043425600001</c:v>
                </c:pt>
                <c:pt idx="885">
                  <c:v>17.741043425600001</c:v>
                </c:pt>
                <c:pt idx="886">
                  <c:v>17.7610434256</c:v>
                </c:pt>
                <c:pt idx="887">
                  <c:v>17.7810434256</c:v>
                </c:pt>
                <c:pt idx="888">
                  <c:v>17.801043425600014</c:v>
                </c:pt>
                <c:pt idx="889">
                  <c:v>17.821043425599999</c:v>
                </c:pt>
                <c:pt idx="890">
                  <c:v>17.841043425599999</c:v>
                </c:pt>
                <c:pt idx="891">
                  <c:v>17.861043425599988</c:v>
                </c:pt>
                <c:pt idx="892">
                  <c:v>17.881043425600001</c:v>
                </c:pt>
                <c:pt idx="893">
                  <c:v>17.901043425600001</c:v>
                </c:pt>
                <c:pt idx="894">
                  <c:v>17.921043425600001</c:v>
                </c:pt>
                <c:pt idx="895">
                  <c:v>17.9410434256</c:v>
                </c:pt>
                <c:pt idx="896">
                  <c:v>17.9610434256</c:v>
                </c:pt>
                <c:pt idx="897">
                  <c:v>17.981043425599989</c:v>
                </c:pt>
                <c:pt idx="898">
                  <c:v>18.001043425599999</c:v>
                </c:pt>
                <c:pt idx="899">
                  <c:v>18.021043425599988</c:v>
                </c:pt>
                <c:pt idx="900">
                  <c:v>18.041043425600005</c:v>
                </c:pt>
                <c:pt idx="901">
                  <c:v>18.061043425600001</c:v>
                </c:pt>
                <c:pt idx="902">
                  <c:v>18.081043425600001</c:v>
                </c:pt>
                <c:pt idx="903">
                  <c:v>18.101043425600015</c:v>
                </c:pt>
                <c:pt idx="904">
                  <c:v>18.121043425600014</c:v>
                </c:pt>
                <c:pt idx="905">
                  <c:v>18.141043425599999</c:v>
                </c:pt>
                <c:pt idx="906">
                  <c:v>18.161043425599999</c:v>
                </c:pt>
                <c:pt idx="907">
                  <c:v>18.181043425599999</c:v>
                </c:pt>
                <c:pt idx="908">
                  <c:v>18.201043425600005</c:v>
                </c:pt>
                <c:pt idx="909">
                  <c:v>18.221043425600001</c:v>
                </c:pt>
                <c:pt idx="910">
                  <c:v>18.241043425600001</c:v>
                </c:pt>
                <c:pt idx="911">
                  <c:v>18.2610434256</c:v>
                </c:pt>
                <c:pt idx="912">
                  <c:v>18.2810434256</c:v>
                </c:pt>
                <c:pt idx="913">
                  <c:v>18.301043425600014</c:v>
                </c:pt>
                <c:pt idx="914">
                  <c:v>18.321043425599999</c:v>
                </c:pt>
                <c:pt idx="915">
                  <c:v>18.341043425599999</c:v>
                </c:pt>
                <c:pt idx="916">
                  <c:v>18.361043425599988</c:v>
                </c:pt>
                <c:pt idx="917">
                  <c:v>18.381043425600001</c:v>
                </c:pt>
                <c:pt idx="918">
                  <c:v>18.401043425600001</c:v>
                </c:pt>
                <c:pt idx="919">
                  <c:v>18.421043425600001</c:v>
                </c:pt>
                <c:pt idx="920">
                  <c:v>18.4410434256</c:v>
                </c:pt>
                <c:pt idx="921">
                  <c:v>18.4610434256</c:v>
                </c:pt>
                <c:pt idx="922">
                  <c:v>18.481043425599989</c:v>
                </c:pt>
                <c:pt idx="923">
                  <c:v>18.501043425599999</c:v>
                </c:pt>
                <c:pt idx="924">
                  <c:v>18.521043425599988</c:v>
                </c:pt>
                <c:pt idx="925">
                  <c:v>18.541043425600005</c:v>
                </c:pt>
                <c:pt idx="926">
                  <c:v>18.561043425600001</c:v>
                </c:pt>
                <c:pt idx="927">
                  <c:v>18.581043425600001</c:v>
                </c:pt>
                <c:pt idx="928">
                  <c:v>18.601043425600015</c:v>
                </c:pt>
                <c:pt idx="929">
                  <c:v>18.621043425600014</c:v>
                </c:pt>
                <c:pt idx="930">
                  <c:v>18.641043425599999</c:v>
                </c:pt>
                <c:pt idx="931">
                  <c:v>18.661043425599999</c:v>
                </c:pt>
                <c:pt idx="932">
                  <c:v>18.681043425599999</c:v>
                </c:pt>
                <c:pt idx="933">
                  <c:v>18.701043425600005</c:v>
                </c:pt>
                <c:pt idx="934">
                  <c:v>18.721043425600001</c:v>
                </c:pt>
                <c:pt idx="935">
                  <c:v>18.741043425600001</c:v>
                </c:pt>
                <c:pt idx="936">
                  <c:v>18.7610434256</c:v>
                </c:pt>
                <c:pt idx="937">
                  <c:v>18.7810434256</c:v>
                </c:pt>
                <c:pt idx="938">
                  <c:v>18.801043425600014</c:v>
                </c:pt>
                <c:pt idx="939">
                  <c:v>18.821043425599999</c:v>
                </c:pt>
                <c:pt idx="940">
                  <c:v>18.841043425599999</c:v>
                </c:pt>
                <c:pt idx="941">
                  <c:v>18.861043425599988</c:v>
                </c:pt>
                <c:pt idx="942">
                  <c:v>18.881043425600001</c:v>
                </c:pt>
                <c:pt idx="943">
                  <c:v>18.901043425600001</c:v>
                </c:pt>
                <c:pt idx="944">
                  <c:v>18.921043425600001</c:v>
                </c:pt>
                <c:pt idx="945">
                  <c:v>18.9410434256</c:v>
                </c:pt>
                <c:pt idx="946">
                  <c:v>18.9610434256</c:v>
                </c:pt>
                <c:pt idx="947">
                  <c:v>18.981043425599989</c:v>
                </c:pt>
                <c:pt idx="948">
                  <c:v>19.001043425599999</c:v>
                </c:pt>
                <c:pt idx="949">
                  <c:v>19.021043425599988</c:v>
                </c:pt>
                <c:pt idx="950">
                  <c:v>19.041043425600005</c:v>
                </c:pt>
                <c:pt idx="951">
                  <c:v>19.061043425600001</c:v>
                </c:pt>
                <c:pt idx="952">
                  <c:v>19.081043425600001</c:v>
                </c:pt>
                <c:pt idx="953">
                  <c:v>19.101043425600015</c:v>
                </c:pt>
                <c:pt idx="954">
                  <c:v>19.121043425600014</c:v>
                </c:pt>
                <c:pt idx="955">
                  <c:v>19.141043425599999</c:v>
                </c:pt>
                <c:pt idx="956">
                  <c:v>19.161043425599999</c:v>
                </c:pt>
                <c:pt idx="957">
                  <c:v>19.181043425599999</c:v>
                </c:pt>
                <c:pt idx="958">
                  <c:v>19.201043425600005</c:v>
                </c:pt>
                <c:pt idx="959">
                  <c:v>19.221043425600001</c:v>
                </c:pt>
                <c:pt idx="960">
                  <c:v>19.241043425600001</c:v>
                </c:pt>
                <c:pt idx="961">
                  <c:v>19.2610434256</c:v>
                </c:pt>
                <c:pt idx="962">
                  <c:v>19.2810434256</c:v>
                </c:pt>
                <c:pt idx="963">
                  <c:v>19.301043425600014</c:v>
                </c:pt>
                <c:pt idx="964">
                  <c:v>19.321043425599999</c:v>
                </c:pt>
                <c:pt idx="965">
                  <c:v>19.341043425599999</c:v>
                </c:pt>
                <c:pt idx="966">
                  <c:v>19.361043425599988</c:v>
                </c:pt>
                <c:pt idx="967">
                  <c:v>19.381043425600001</c:v>
                </c:pt>
                <c:pt idx="968">
                  <c:v>19.401043425600001</c:v>
                </c:pt>
                <c:pt idx="969">
                  <c:v>19.421043425600001</c:v>
                </c:pt>
                <c:pt idx="970">
                  <c:v>19.4410434256</c:v>
                </c:pt>
                <c:pt idx="971">
                  <c:v>19.4610434256</c:v>
                </c:pt>
                <c:pt idx="972">
                  <c:v>19.481043425599989</c:v>
                </c:pt>
                <c:pt idx="973">
                  <c:v>19.501043425599999</c:v>
                </c:pt>
                <c:pt idx="974">
                  <c:v>19.521043425599988</c:v>
                </c:pt>
                <c:pt idx="975">
                  <c:v>19.541043425600005</c:v>
                </c:pt>
                <c:pt idx="976">
                  <c:v>19.561043425600001</c:v>
                </c:pt>
                <c:pt idx="977">
                  <c:v>19.581043425600001</c:v>
                </c:pt>
                <c:pt idx="978">
                  <c:v>19.601043425600015</c:v>
                </c:pt>
                <c:pt idx="979">
                  <c:v>19.621043425600014</c:v>
                </c:pt>
                <c:pt idx="980">
                  <c:v>19.641043425599999</c:v>
                </c:pt>
                <c:pt idx="981">
                  <c:v>19.661043425599999</c:v>
                </c:pt>
                <c:pt idx="982">
                  <c:v>19.681043425599999</c:v>
                </c:pt>
                <c:pt idx="983">
                  <c:v>19.701043425600005</c:v>
                </c:pt>
                <c:pt idx="984">
                  <c:v>19.721043425600001</c:v>
                </c:pt>
                <c:pt idx="985">
                  <c:v>19.741043425600001</c:v>
                </c:pt>
                <c:pt idx="986">
                  <c:v>19.7610434256</c:v>
                </c:pt>
                <c:pt idx="987">
                  <c:v>19.7810434256</c:v>
                </c:pt>
                <c:pt idx="988">
                  <c:v>19.801043425600014</c:v>
                </c:pt>
                <c:pt idx="989">
                  <c:v>19.821043425599999</c:v>
                </c:pt>
                <c:pt idx="990">
                  <c:v>19.841043425599999</c:v>
                </c:pt>
                <c:pt idx="991">
                  <c:v>19.861043425599988</c:v>
                </c:pt>
                <c:pt idx="992">
                  <c:v>19.881043425600001</c:v>
                </c:pt>
                <c:pt idx="993">
                  <c:v>19.901043425600001</c:v>
                </c:pt>
                <c:pt idx="994">
                  <c:v>19.921043425600001</c:v>
                </c:pt>
                <c:pt idx="995">
                  <c:v>19.9410434256</c:v>
                </c:pt>
                <c:pt idx="996">
                  <c:v>19.9610434256</c:v>
                </c:pt>
                <c:pt idx="997">
                  <c:v>19.981043425599989</c:v>
                </c:pt>
                <c:pt idx="998">
                  <c:v>20.001043425599999</c:v>
                </c:pt>
                <c:pt idx="999">
                  <c:v>20.021043425599988</c:v>
                </c:pt>
                <c:pt idx="1000">
                  <c:v>20.041043425600005</c:v>
                </c:pt>
                <c:pt idx="1001">
                  <c:v>20.061043425600001</c:v>
                </c:pt>
                <c:pt idx="1002">
                  <c:v>20.081043425600001</c:v>
                </c:pt>
                <c:pt idx="1003">
                  <c:v>20.101043425600015</c:v>
                </c:pt>
                <c:pt idx="1004">
                  <c:v>20.121043425600014</c:v>
                </c:pt>
                <c:pt idx="1005">
                  <c:v>20.141043425599999</c:v>
                </c:pt>
                <c:pt idx="1006">
                  <c:v>20.161043425599999</c:v>
                </c:pt>
                <c:pt idx="1007">
                  <c:v>20.181043425599999</c:v>
                </c:pt>
                <c:pt idx="1008">
                  <c:v>20.201043425600005</c:v>
                </c:pt>
                <c:pt idx="1009">
                  <c:v>20.221043425600001</c:v>
                </c:pt>
                <c:pt idx="1010">
                  <c:v>20.241043425600001</c:v>
                </c:pt>
                <c:pt idx="1011">
                  <c:v>20.2610434256</c:v>
                </c:pt>
                <c:pt idx="1012">
                  <c:v>20.2810434256</c:v>
                </c:pt>
                <c:pt idx="1013">
                  <c:v>20.301043425600014</c:v>
                </c:pt>
                <c:pt idx="1014">
                  <c:v>20.321043425599999</c:v>
                </c:pt>
                <c:pt idx="1015">
                  <c:v>20.341043425599999</c:v>
                </c:pt>
                <c:pt idx="1016">
                  <c:v>20.361043425599988</c:v>
                </c:pt>
                <c:pt idx="1017">
                  <c:v>20.381043425600001</c:v>
                </c:pt>
                <c:pt idx="1018">
                  <c:v>20.401043425600001</c:v>
                </c:pt>
                <c:pt idx="1019">
                  <c:v>20.421043425600001</c:v>
                </c:pt>
                <c:pt idx="1020">
                  <c:v>20.4410434256</c:v>
                </c:pt>
                <c:pt idx="1021">
                  <c:v>20.4610434256</c:v>
                </c:pt>
                <c:pt idx="1022">
                  <c:v>20.481043425599989</c:v>
                </c:pt>
                <c:pt idx="1023">
                  <c:v>20.501043425599999</c:v>
                </c:pt>
                <c:pt idx="1024">
                  <c:v>20.521043425599988</c:v>
                </c:pt>
                <c:pt idx="1025">
                  <c:v>20.541043425600005</c:v>
                </c:pt>
                <c:pt idx="1026">
                  <c:v>20.561043425600001</c:v>
                </c:pt>
                <c:pt idx="1027">
                  <c:v>20.581043425600001</c:v>
                </c:pt>
                <c:pt idx="1028">
                  <c:v>20.601043425600015</c:v>
                </c:pt>
                <c:pt idx="1029">
                  <c:v>20.621043425600014</c:v>
                </c:pt>
                <c:pt idx="1030">
                  <c:v>20.641043425599999</c:v>
                </c:pt>
                <c:pt idx="1031">
                  <c:v>20.661043425599999</c:v>
                </c:pt>
                <c:pt idx="1032">
                  <c:v>20.681043425599999</c:v>
                </c:pt>
                <c:pt idx="1033">
                  <c:v>20.701043425600005</c:v>
                </c:pt>
                <c:pt idx="1034">
                  <c:v>20.721043425600001</c:v>
                </c:pt>
                <c:pt idx="1035">
                  <c:v>20.741043425600001</c:v>
                </c:pt>
                <c:pt idx="1036">
                  <c:v>20.7610434256</c:v>
                </c:pt>
                <c:pt idx="1037">
                  <c:v>20.7810434256</c:v>
                </c:pt>
                <c:pt idx="1038">
                  <c:v>20.801043425600014</c:v>
                </c:pt>
                <c:pt idx="1039">
                  <c:v>20.821043425599999</c:v>
                </c:pt>
                <c:pt idx="1040">
                  <c:v>20.841043425599999</c:v>
                </c:pt>
                <c:pt idx="1041">
                  <c:v>20.861043425599988</c:v>
                </c:pt>
                <c:pt idx="1042">
                  <c:v>20.881043425600001</c:v>
                </c:pt>
                <c:pt idx="1043">
                  <c:v>20.901043425600001</c:v>
                </c:pt>
                <c:pt idx="1044">
                  <c:v>20.921043425600001</c:v>
                </c:pt>
                <c:pt idx="1045">
                  <c:v>20.9410434256</c:v>
                </c:pt>
                <c:pt idx="1046">
                  <c:v>20.9610434256</c:v>
                </c:pt>
                <c:pt idx="1047">
                  <c:v>20.981043425599989</c:v>
                </c:pt>
                <c:pt idx="1048">
                  <c:v>21.001043425599999</c:v>
                </c:pt>
                <c:pt idx="1049">
                  <c:v>21.021043425599988</c:v>
                </c:pt>
                <c:pt idx="1050">
                  <c:v>21.041043425600005</c:v>
                </c:pt>
                <c:pt idx="1051">
                  <c:v>21.061043425600001</c:v>
                </c:pt>
                <c:pt idx="1052">
                  <c:v>21.081043425600001</c:v>
                </c:pt>
                <c:pt idx="1053">
                  <c:v>21.101043425600015</c:v>
                </c:pt>
                <c:pt idx="1054">
                  <c:v>21.121043425600014</c:v>
                </c:pt>
                <c:pt idx="1055">
                  <c:v>21.141043425599999</c:v>
                </c:pt>
                <c:pt idx="1056">
                  <c:v>21.161043425599999</c:v>
                </c:pt>
                <c:pt idx="1057">
                  <c:v>21.181043425599999</c:v>
                </c:pt>
                <c:pt idx="1058">
                  <c:v>21.201043425600005</c:v>
                </c:pt>
                <c:pt idx="1059">
                  <c:v>21.221043425600001</c:v>
                </c:pt>
                <c:pt idx="1060">
                  <c:v>21.241043425600001</c:v>
                </c:pt>
                <c:pt idx="1061">
                  <c:v>21.2610434256</c:v>
                </c:pt>
                <c:pt idx="1062">
                  <c:v>21.2810434256</c:v>
                </c:pt>
                <c:pt idx="1063">
                  <c:v>21.301043425600014</c:v>
                </c:pt>
                <c:pt idx="1064">
                  <c:v>21.321043425599999</c:v>
                </c:pt>
                <c:pt idx="1065">
                  <c:v>21.341043425599999</c:v>
                </c:pt>
                <c:pt idx="1066">
                  <c:v>21.361043425599988</c:v>
                </c:pt>
                <c:pt idx="1067">
                  <c:v>21.381043425600001</c:v>
                </c:pt>
                <c:pt idx="1068">
                  <c:v>21.401043425600001</c:v>
                </c:pt>
                <c:pt idx="1069">
                  <c:v>21.421043425600001</c:v>
                </c:pt>
                <c:pt idx="1070">
                  <c:v>21.4410434256</c:v>
                </c:pt>
                <c:pt idx="1071">
                  <c:v>21.4610434256</c:v>
                </c:pt>
                <c:pt idx="1072">
                  <c:v>21.481043425599989</c:v>
                </c:pt>
                <c:pt idx="1073">
                  <c:v>21.501043425599999</c:v>
                </c:pt>
                <c:pt idx="1074">
                  <c:v>21.521043425599988</c:v>
                </c:pt>
                <c:pt idx="1075">
                  <c:v>21.541043425600005</c:v>
                </c:pt>
                <c:pt idx="1076">
                  <c:v>21.561043425600001</c:v>
                </c:pt>
                <c:pt idx="1077">
                  <c:v>21.581043425600001</c:v>
                </c:pt>
                <c:pt idx="1078">
                  <c:v>21.601043425600015</c:v>
                </c:pt>
                <c:pt idx="1079">
                  <c:v>21.621043425600014</c:v>
                </c:pt>
                <c:pt idx="1080">
                  <c:v>21.641043425599999</c:v>
                </c:pt>
                <c:pt idx="1081">
                  <c:v>21.661043425599999</c:v>
                </c:pt>
                <c:pt idx="1082">
                  <c:v>21.681043425599999</c:v>
                </c:pt>
                <c:pt idx="1083">
                  <c:v>21.701043425600005</c:v>
                </c:pt>
                <c:pt idx="1084">
                  <c:v>21.721043425600001</c:v>
                </c:pt>
                <c:pt idx="1085">
                  <c:v>21.741043425600001</c:v>
                </c:pt>
                <c:pt idx="1086">
                  <c:v>21.7610434256</c:v>
                </c:pt>
                <c:pt idx="1087">
                  <c:v>21.7810434256</c:v>
                </c:pt>
                <c:pt idx="1088">
                  <c:v>21.801043425600014</c:v>
                </c:pt>
                <c:pt idx="1089">
                  <c:v>21.821043425599999</c:v>
                </c:pt>
                <c:pt idx="1090">
                  <c:v>21.841043425599999</c:v>
                </c:pt>
                <c:pt idx="1091">
                  <c:v>21.861043425599988</c:v>
                </c:pt>
                <c:pt idx="1092">
                  <c:v>21.881043425600001</c:v>
                </c:pt>
                <c:pt idx="1093">
                  <c:v>21.901043425600001</c:v>
                </c:pt>
                <c:pt idx="1094">
                  <c:v>21.921043425600001</c:v>
                </c:pt>
                <c:pt idx="1095">
                  <c:v>21.9410434256</c:v>
                </c:pt>
                <c:pt idx="1096">
                  <c:v>21.9610434256</c:v>
                </c:pt>
                <c:pt idx="1097">
                  <c:v>21.981043425599989</c:v>
                </c:pt>
                <c:pt idx="1098">
                  <c:v>22.001043425599999</c:v>
                </c:pt>
                <c:pt idx="1099">
                  <c:v>22.021043425599988</c:v>
                </c:pt>
                <c:pt idx="1100">
                  <c:v>22.041043425600005</c:v>
                </c:pt>
                <c:pt idx="1101">
                  <c:v>22.061043425600001</c:v>
                </c:pt>
                <c:pt idx="1102">
                  <c:v>22.081043425600001</c:v>
                </c:pt>
                <c:pt idx="1103">
                  <c:v>22.101043425600015</c:v>
                </c:pt>
                <c:pt idx="1104">
                  <c:v>22.121043425600014</c:v>
                </c:pt>
                <c:pt idx="1105">
                  <c:v>22.141043425599999</c:v>
                </c:pt>
                <c:pt idx="1106">
                  <c:v>22.161043425599999</c:v>
                </c:pt>
                <c:pt idx="1107">
                  <c:v>22.181043425599999</c:v>
                </c:pt>
                <c:pt idx="1108">
                  <c:v>22.201043425600005</c:v>
                </c:pt>
                <c:pt idx="1109">
                  <c:v>22.221043425600001</c:v>
                </c:pt>
                <c:pt idx="1110">
                  <c:v>22.241043425600001</c:v>
                </c:pt>
                <c:pt idx="1111">
                  <c:v>22.2610434256</c:v>
                </c:pt>
                <c:pt idx="1112">
                  <c:v>22.2810434256</c:v>
                </c:pt>
                <c:pt idx="1113">
                  <c:v>22.301043425600014</c:v>
                </c:pt>
                <c:pt idx="1114">
                  <c:v>22.321043425599999</c:v>
                </c:pt>
                <c:pt idx="1115">
                  <c:v>22.341043425599999</c:v>
                </c:pt>
                <c:pt idx="1116">
                  <c:v>22.361043425599988</c:v>
                </c:pt>
                <c:pt idx="1117">
                  <c:v>22.381043425600001</c:v>
                </c:pt>
                <c:pt idx="1118">
                  <c:v>22.401043425600001</c:v>
                </c:pt>
                <c:pt idx="1119">
                  <c:v>22.421043425600001</c:v>
                </c:pt>
                <c:pt idx="1120">
                  <c:v>22.4410434256</c:v>
                </c:pt>
                <c:pt idx="1121">
                  <c:v>22.4610434256</c:v>
                </c:pt>
                <c:pt idx="1122">
                  <c:v>22.481043425599989</c:v>
                </c:pt>
                <c:pt idx="1123">
                  <c:v>22.501043425599999</c:v>
                </c:pt>
                <c:pt idx="1124">
                  <c:v>22.521043425599988</c:v>
                </c:pt>
                <c:pt idx="1125">
                  <c:v>22.541043425600005</c:v>
                </c:pt>
                <c:pt idx="1126">
                  <c:v>22.561043425600001</c:v>
                </c:pt>
                <c:pt idx="1127">
                  <c:v>22.581043425600001</c:v>
                </c:pt>
                <c:pt idx="1128">
                  <c:v>22.601043425600015</c:v>
                </c:pt>
                <c:pt idx="1129">
                  <c:v>22.621043425600014</c:v>
                </c:pt>
                <c:pt idx="1130">
                  <c:v>22.641043425599999</c:v>
                </c:pt>
                <c:pt idx="1131">
                  <c:v>22.661043425599999</c:v>
                </c:pt>
                <c:pt idx="1132">
                  <c:v>22.681043425599999</c:v>
                </c:pt>
                <c:pt idx="1133">
                  <c:v>22.701043425600005</c:v>
                </c:pt>
                <c:pt idx="1134">
                  <c:v>22.721043425600001</c:v>
                </c:pt>
                <c:pt idx="1135">
                  <c:v>22.741043425600001</c:v>
                </c:pt>
                <c:pt idx="1136">
                  <c:v>22.7610434256</c:v>
                </c:pt>
                <c:pt idx="1137">
                  <c:v>22.7810434256</c:v>
                </c:pt>
                <c:pt idx="1138">
                  <c:v>22.801043425600014</c:v>
                </c:pt>
                <c:pt idx="1139">
                  <c:v>22.821043425599999</c:v>
                </c:pt>
                <c:pt idx="1140">
                  <c:v>22.841043425599999</c:v>
                </c:pt>
                <c:pt idx="1141">
                  <c:v>22.861043425599988</c:v>
                </c:pt>
                <c:pt idx="1142">
                  <c:v>22.881043425600001</c:v>
                </c:pt>
                <c:pt idx="1143">
                  <c:v>22.901043425600001</c:v>
                </c:pt>
                <c:pt idx="1144">
                  <c:v>22.921043425600001</c:v>
                </c:pt>
                <c:pt idx="1145">
                  <c:v>22.9410434256</c:v>
                </c:pt>
                <c:pt idx="1146">
                  <c:v>22.9610434256</c:v>
                </c:pt>
                <c:pt idx="1147">
                  <c:v>22.981043425599989</c:v>
                </c:pt>
                <c:pt idx="1148">
                  <c:v>23.001043425599999</c:v>
                </c:pt>
                <c:pt idx="1149">
                  <c:v>23.021043425599988</c:v>
                </c:pt>
                <c:pt idx="1150">
                  <c:v>23.041043425600005</c:v>
                </c:pt>
                <c:pt idx="1151">
                  <c:v>23.061043425600001</c:v>
                </c:pt>
                <c:pt idx="1152">
                  <c:v>23.081043425600001</c:v>
                </c:pt>
                <c:pt idx="1153">
                  <c:v>23.101043425600015</c:v>
                </c:pt>
                <c:pt idx="1154">
                  <c:v>23.121043425600014</c:v>
                </c:pt>
                <c:pt idx="1155">
                  <c:v>23.141043425599999</c:v>
                </c:pt>
                <c:pt idx="1156">
                  <c:v>23.161043425599999</c:v>
                </c:pt>
                <c:pt idx="1157">
                  <c:v>23.181043425599999</c:v>
                </c:pt>
                <c:pt idx="1158">
                  <c:v>23.201043425600005</c:v>
                </c:pt>
                <c:pt idx="1159">
                  <c:v>23.221043425600001</c:v>
                </c:pt>
                <c:pt idx="1160">
                  <c:v>23.241043425600001</c:v>
                </c:pt>
                <c:pt idx="1161">
                  <c:v>23.2610434256</c:v>
                </c:pt>
                <c:pt idx="1162">
                  <c:v>23.2810434256</c:v>
                </c:pt>
                <c:pt idx="1163">
                  <c:v>23.301043425600014</c:v>
                </c:pt>
                <c:pt idx="1164">
                  <c:v>23.321043425599999</c:v>
                </c:pt>
                <c:pt idx="1165">
                  <c:v>23.341043425599999</c:v>
                </c:pt>
                <c:pt idx="1166">
                  <c:v>23.361043425599988</c:v>
                </c:pt>
                <c:pt idx="1167">
                  <c:v>23.381043425600001</c:v>
                </c:pt>
                <c:pt idx="1168">
                  <c:v>23.401043425600001</c:v>
                </c:pt>
                <c:pt idx="1169">
                  <c:v>23.421043425600001</c:v>
                </c:pt>
                <c:pt idx="1170">
                  <c:v>23.4410434256</c:v>
                </c:pt>
                <c:pt idx="1171">
                  <c:v>23.4610434256</c:v>
                </c:pt>
                <c:pt idx="1172">
                  <c:v>23.481043425599989</c:v>
                </c:pt>
                <c:pt idx="1173">
                  <c:v>23.501043425599999</c:v>
                </c:pt>
                <c:pt idx="1174">
                  <c:v>23.521043425599988</c:v>
                </c:pt>
                <c:pt idx="1175">
                  <c:v>23.541043425600005</c:v>
                </c:pt>
                <c:pt idx="1176">
                  <c:v>23.561043425600001</c:v>
                </c:pt>
                <c:pt idx="1177">
                  <c:v>23.581043425600001</c:v>
                </c:pt>
                <c:pt idx="1178">
                  <c:v>23.601043425600015</c:v>
                </c:pt>
                <c:pt idx="1179">
                  <c:v>23.621043425600014</c:v>
                </c:pt>
                <c:pt idx="1180">
                  <c:v>23.641043425599999</c:v>
                </c:pt>
                <c:pt idx="1181">
                  <c:v>23.661043425599999</c:v>
                </c:pt>
                <c:pt idx="1182">
                  <c:v>23.681043425599999</c:v>
                </c:pt>
                <c:pt idx="1183">
                  <c:v>23.701043425600005</c:v>
                </c:pt>
                <c:pt idx="1184">
                  <c:v>23.721043425600001</c:v>
                </c:pt>
                <c:pt idx="1185">
                  <c:v>23.741043425600001</c:v>
                </c:pt>
                <c:pt idx="1186">
                  <c:v>23.7610434256</c:v>
                </c:pt>
                <c:pt idx="1187">
                  <c:v>23.7810434256</c:v>
                </c:pt>
                <c:pt idx="1188">
                  <c:v>23.801043425600014</c:v>
                </c:pt>
                <c:pt idx="1189">
                  <c:v>23.821043425599999</c:v>
                </c:pt>
                <c:pt idx="1190">
                  <c:v>23.841043425599999</c:v>
                </c:pt>
                <c:pt idx="1191">
                  <c:v>23.861043425599988</c:v>
                </c:pt>
                <c:pt idx="1192">
                  <c:v>23.881043425600001</c:v>
                </c:pt>
                <c:pt idx="1193">
                  <c:v>23.901043425600001</c:v>
                </c:pt>
                <c:pt idx="1194">
                  <c:v>23.921043425600001</c:v>
                </c:pt>
                <c:pt idx="1195">
                  <c:v>23.9410434256</c:v>
                </c:pt>
                <c:pt idx="1196">
                  <c:v>23.9610434256</c:v>
                </c:pt>
                <c:pt idx="1197">
                  <c:v>23.981043425599989</c:v>
                </c:pt>
                <c:pt idx="1198">
                  <c:v>24.001043425599999</c:v>
                </c:pt>
                <c:pt idx="1199">
                  <c:v>24.021043425599988</c:v>
                </c:pt>
                <c:pt idx="1200">
                  <c:v>24.041043425600005</c:v>
                </c:pt>
                <c:pt idx="1201">
                  <c:v>24.061043425600001</c:v>
                </c:pt>
                <c:pt idx="1202">
                  <c:v>24.081043425600001</c:v>
                </c:pt>
                <c:pt idx="1203">
                  <c:v>24.101043425600015</c:v>
                </c:pt>
                <c:pt idx="1204">
                  <c:v>24.121043425600014</c:v>
                </c:pt>
                <c:pt idx="1205">
                  <c:v>24.141043425599999</c:v>
                </c:pt>
                <c:pt idx="1206">
                  <c:v>24.161043425599999</c:v>
                </c:pt>
                <c:pt idx="1207">
                  <c:v>24.181043425599999</c:v>
                </c:pt>
                <c:pt idx="1208">
                  <c:v>24.201043425600005</c:v>
                </c:pt>
                <c:pt idx="1209">
                  <c:v>24.221043425600001</c:v>
                </c:pt>
                <c:pt idx="1210">
                  <c:v>24.241043425600001</c:v>
                </c:pt>
                <c:pt idx="1211">
                  <c:v>24.2610434256</c:v>
                </c:pt>
                <c:pt idx="1212">
                  <c:v>24.2810434256</c:v>
                </c:pt>
                <c:pt idx="1213">
                  <c:v>24.301043425600014</c:v>
                </c:pt>
                <c:pt idx="1214">
                  <c:v>24.321043425599999</c:v>
                </c:pt>
                <c:pt idx="1215">
                  <c:v>24.341043425599999</c:v>
                </c:pt>
                <c:pt idx="1216">
                  <c:v>24.361043425599988</c:v>
                </c:pt>
                <c:pt idx="1217">
                  <c:v>24.381043425600001</c:v>
                </c:pt>
                <c:pt idx="1218">
                  <c:v>24.401043425600001</c:v>
                </c:pt>
                <c:pt idx="1219">
                  <c:v>24.421043425600001</c:v>
                </c:pt>
                <c:pt idx="1220">
                  <c:v>24.4410434256</c:v>
                </c:pt>
                <c:pt idx="1221">
                  <c:v>24.4610434256</c:v>
                </c:pt>
                <c:pt idx="1222">
                  <c:v>24.481043425599989</c:v>
                </c:pt>
                <c:pt idx="1223">
                  <c:v>24.501043425599999</c:v>
                </c:pt>
                <c:pt idx="1224">
                  <c:v>24.521043425599988</c:v>
                </c:pt>
                <c:pt idx="1225">
                  <c:v>24.541043425600005</c:v>
                </c:pt>
                <c:pt idx="1226">
                  <c:v>24.561043425600001</c:v>
                </c:pt>
                <c:pt idx="1227">
                  <c:v>24.581043425600001</c:v>
                </c:pt>
                <c:pt idx="1228">
                  <c:v>24.601043425600015</c:v>
                </c:pt>
                <c:pt idx="1229">
                  <c:v>24.621043425600014</c:v>
                </c:pt>
                <c:pt idx="1230">
                  <c:v>24.641043425599999</c:v>
                </c:pt>
                <c:pt idx="1231">
                  <c:v>24.661043425599999</c:v>
                </c:pt>
                <c:pt idx="1232">
                  <c:v>24.681043425599999</c:v>
                </c:pt>
                <c:pt idx="1233">
                  <c:v>24.701043425600005</c:v>
                </c:pt>
                <c:pt idx="1234">
                  <c:v>24.721043425600001</c:v>
                </c:pt>
                <c:pt idx="1235">
                  <c:v>24.741043425600001</c:v>
                </c:pt>
                <c:pt idx="1236">
                  <c:v>24.7610434256</c:v>
                </c:pt>
                <c:pt idx="1237">
                  <c:v>24.7810434256</c:v>
                </c:pt>
                <c:pt idx="1238">
                  <c:v>24.801043425600014</c:v>
                </c:pt>
                <c:pt idx="1239">
                  <c:v>24.821043425599999</c:v>
                </c:pt>
                <c:pt idx="1240">
                  <c:v>24.841043425599999</c:v>
                </c:pt>
                <c:pt idx="1241">
                  <c:v>24.861043425599988</c:v>
                </c:pt>
                <c:pt idx="1242">
                  <c:v>24.881043425600001</c:v>
                </c:pt>
                <c:pt idx="1243">
                  <c:v>24.901043425600001</c:v>
                </c:pt>
                <c:pt idx="1244">
                  <c:v>24.921043425600001</c:v>
                </c:pt>
                <c:pt idx="1245">
                  <c:v>24.9410434256</c:v>
                </c:pt>
                <c:pt idx="1246">
                  <c:v>24.9610434256</c:v>
                </c:pt>
                <c:pt idx="1247">
                  <c:v>24.981043425599989</c:v>
                </c:pt>
                <c:pt idx="1248">
                  <c:v>25.001043425599999</c:v>
                </c:pt>
                <c:pt idx="1249">
                  <c:v>25.021043425599988</c:v>
                </c:pt>
                <c:pt idx="1250">
                  <c:v>25.041043425600005</c:v>
                </c:pt>
                <c:pt idx="1251">
                  <c:v>25.061043425600001</c:v>
                </c:pt>
                <c:pt idx="1252">
                  <c:v>25.081043425600001</c:v>
                </c:pt>
                <c:pt idx="1253">
                  <c:v>25.101043425600015</c:v>
                </c:pt>
                <c:pt idx="1254">
                  <c:v>25.121043425600014</c:v>
                </c:pt>
                <c:pt idx="1255">
                  <c:v>25.141043425599999</c:v>
                </c:pt>
                <c:pt idx="1256">
                  <c:v>25.161043425599999</c:v>
                </c:pt>
                <c:pt idx="1257">
                  <c:v>25.181043425599999</c:v>
                </c:pt>
                <c:pt idx="1258">
                  <c:v>25.201043425600005</c:v>
                </c:pt>
                <c:pt idx="1259">
                  <c:v>25.221043425600001</c:v>
                </c:pt>
                <c:pt idx="1260">
                  <c:v>25.241043425600001</c:v>
                </c:pt>
                <c:pt idx="1261">
                  <c:v>25.2610434256</c:v>
                </c:pt>
                <c:pt idx="1262">
                  <c:v>25.2810434256</c:v>
                </c:pt>
                <c:pt idx="1263">
                  <c:v>25.301043425600014</c:v>
                </c:pt>
                <c:pt idx="1264">
                  <c:v>25.321043425599999</c:v>
                </c:pt>
                <c:pt idx="1265">
                  <c:v>25.341043425599999</c:v>
                </c:pt>
                <c:pt idx="1266">
                  <c:v>25.361043425599988</c:v>
                </c:pt>
                <c:pt idx="1267">
                  <c:v>25.381043425600001</c:v>
                </c:pt>
                <c:pt idx="1268">
                  <c:v>25.401043425600001</c:v>
                </c:pt>
                <c:pt idx="1269">
                  <c:v>25.421043425600001</c:v>
                </c:pt>
                <c:pt idx="1270">
                  <c:v>25.4410434256</c:v>
                </c:pt>
                <c:pt idx="1271">
                  <c:v>25.4610434256</c:v>
                </c:pt>
                <c:pt idx="1272">
                  <c:v>25.481043425599989</c:v>
                </c:pt>
                <c:pt idx="1273">
                  <c:v>25.501043425599999</c:v>
                </c:pt>
                <c:pt idx="1274">
                  <c:v>25.521043425599988</c:v>
                </c:pt>
                <c:pt idx="1275">
                  <c:v>25.541043425600005</c:v>
                </c:pt>
                <c:pt idx="1276">
                  <c:v>25.561043425600001</c:v>
                </c:pt>
                <c:pt idx="1277">
                  <c:v>25.581043425600001</c:v>
                </c:pt>
                <c:pt idx="1278">
                  <c:v>25.601043425600015</c:v>
                </c:pt>
                <c:pt idx="1279">
                  <c:v>25.621043425600014</c:v>
                </c:pt>
                <c:pt idx="1280">
                  <c:v>25.641043425599999</c:v>
                </c:pt>
                <c:pt idx="1281">
                  <c:v>25.661043425599999</c:v>
                </c:pt>
                <c:pt idx="1282">
                  <c:v>25.681043425599999</c:v>
                </c:pt>
                <c:pt idx="1283">
                  <c:v>25.701043425600005</c:v>
                </c:pt>
                <c:pt idx="1284">
                  <c:v>25.721043425600001</c:v>
                </c:pt>
                <c:pt idx="1285">
                  <c:v>25.741043425600001</c:v>
                </c:pt>
                <c:pt idx="1286">
                  <c:v>25.7610434256</c:v>
                </c:pt>
                <c:pt idx="1287">
                  <c:v>25.7810434256</c:v>
                </c:pt>
                <c:pt idx="1288">
                  <c:v>25.801043425600014</c:v>
                </c:pt>
                <c:pt idx="1289">
                  <c:v>25.821043425599999</c:v>
                </c:pt>
                <c:pt idx="1290">
                  <c:v>25.841043425599999</c:v>
                </c:pt>
                <c:pt idx="1291">
                  <c:v>25.861043425599988</c:v>
                </c:pt>
                <c:pt idx="1292">
                  <c:v>25.881043425600001</c:v>
                </c:pt>
                <c:pt idx="1293">
                  <c:v>25.901043425600001</c:v>
                </c:pt>
                <c:pt idx="1294">
                  <c:v>25.921043425600001</c:v>
                </c:pt>
                <c:pt idx="1295">
                  <c:v>25.9410434256</c:v>
                </c:pt>
                <c:pt idx="1296">
                  <c:v>25.9610434256</c:v>
                </c:pt>
                <c:pt idx="1297">
                  <c:v>25.981043425599989</c:v>
                </c:pt>
                <c:pt idx="1298">
                  <c:v>26.001043425599999</c:v>
                </c:pt>
                <c:pt idx="1299">
                  <c:v>26.021043425599988</c:v>
                </c:pt>
                <c:pt idx="1300">
                  <c:v>26.041043425600005</c:v>
                </c:pt>
                <c:pt idx="1301">
                  <c:v>26.061043425600001</c:v>
                </c:pt>
                <c:pt idx="1302">
                  <c:v>26.081043425600001</c:v>
                </c:pt>
                <c:pt idx="1303">
                  <c:v>26.101043425600015</c:v>
                </c:pt>
                <c:pt idx="1304">
                  <c:v>26.121043425600014</c:v>
                </c:pt>
                <c:pt idx="1305">
                  <c:v>26.141043425599999</c:v>
                </c:pt>
                <c:pt idx="1306">
                  <c:v>26.161043425599999</c:v>
                </c:pt>
                <c:pt idx="1307">
                  <c:v>26.181043425599999</c:v>
                </c:pt>
                <c:pt idx="1308">
                  <c:v>26.201043425600005</c:v>
                </c:pt>
                <c:pt idx="1309">
                  <c:v>26.221043425600001</c:v>
                </c:pt>
                <c:pt idx="1310">
                  <c:v>26.241043425600001</c:v>
                </c:pt>
                <c:pt idx="1311">
                  <c:v>26.2610434256</c:v>
                </c:pt>
                <c:pt idx="1312">
                  <c:v>26.2810434256</c:v>
                </c:pt>
                <c:pt idx="1313">
                  <c:v>26.301043425600014</c:v>
                </c:pt>
                <c:pt idx="1314">
                  <c:v>26.321043425599999</c:v>
                </c:pt>
                <c:pt idx="1315">
                  <c:v>26.341043425599999</c:v>
                </c:pt>
                <c:pt idx="1316">
                  <c:v>26.361043425599988</c:v>
                </c:pt>
                <c:pt idx="1317">
                  <c:v>26.381043425600001</c:v>
                </c:pt>
                <c:pt idx="1318">
                  <c:v>26.401043425600001</c:v>
                </c:pt>
                <c:pt idx="1319">
                  <c:v>26.421043425600001</c:v>
                </c:pt>
                <c:pt idx="1320">
                  <c:v>26.4410434256</c:v>
                </c:pt>
                <c:pt idx="1321">
                  <c:v>26.4610434256</c:v>
                </c:pt>
                <c:pt idx="1322">
                  <c:v>26.481043425599989</c:v>
                </c:pt>
                <c:pt idx="1323">
                  <c:v>26.501043425599999</c:v>
                </c:pt>
                <c:pt idx="1324">
                  <c:v>26.521043425599988</c:v>
                </c:pt>
                <c:pt idx="1325">
                  <c:v>26.541043425600005</c:v>
                </c:pt>
                <c:pt idx="1326">
                  <c:v>26.561043425600001</c:v>
                </c:pt>
                <c:pt idx="1327">
                  <c:v>26.581043425600001</c:v>
                </c:pt>
                <c:pt idx="1328">
                  <c:v>26.601043425600015</c:v>
                </c:pt>
                <c:pt idx="1329">
                  <c:v>26.621043425600014</c:v>
                </c:pt>
                <c:pt idx="1330">
                  <c:v>26.641043425599999</c:v>
                </c:pt>
                <c:pt idx="1331">
                  <c:v>26.661043425599999</c:v>
                </c:pt>
                <c:pt idx="1332">
                  <c:v>26.681043425599999</c:v>
                </c:pt>
                <c:pt idx="1333">
                  <c:v>26.701043425600005</c:v>
                </c:pt>
                <c:pt idx="1334">
                  <c:v>26.721043425600001</c:v>
                </c:pt>
                <c:pt idx="1335">
                  <c:v>26.741043425600001</c:v>
                </c:pt>
                <c:pt idx="1336">
                  <c:v>26.7610434256</c:v>
                </c:pt>
                <c:pt idx="1337">
                  <c:v>26.7810434256</c:v>
                </c:pt>
                <c:pt idx="1338">
                  <c:v>26.801043425600014</c:v>
                </c:pt>
                <c:pt idx="1339">
                  <c:v>26.821043425599999</c:v>
                </c:pt>
                <c:pt idx="1340">
                  <c:v>26.841043425599999</c:v>
                </c:pt>
                <c:pt idx="1341">
                  <c:v>26.861043425599988</c:v>
                </c:pt>
                <c:pt idx="1342">
                  <c:v>26.881043425600001</c:v>
                </c:pt>
                <c:pt idx="1343">
                  <c:v>26.901043425600001</c:v>
                </c:pt>
                <c:pt idx="1344">
                  <c:v>26.921043425600001</c:v>
                </c:pt>
                <c:pt idx="1345">
                  <c:v>26.9410434256</c:v>
                </c:pt>
                <c:pt idx="1346">
                  <c:v>26.9610434256</c:v>
                </c:pt>
                <c:pt idx="1347">
                  <c:v>26.981043425599989</c:v>
                </c:pt>
                <c:pt idx="1348">
                  <c:v>27.001043425599999</c:v>
                </c:pt>
                <c:pt idx="1349">
                  <c:v>27.021043425599988</c:v>
                </c:pt>
                <c:pt idx="1350">
                  <c:v>27.041043425600005</c:v>
                </c:pt>
                <c:pt idx="1351">
                  <c:v>27.061043425600001</c:v>
                </c:pt>
                <c:pt idx="1352">
                  <c:v>27.081043425600001</c:v>
                </c:pt>
                <c:pt idx="1353">
                  <c:v>27.101043425600015</c:v>
                </c:pt>
                <c:pt idx="1354">
                  <c:v>27.121043425600014</c:v>
                </c:pt>
                <c:pt idx="1355">
                  <c:v>27.141043425599999</c:v>
                </c:pt>
                <c:pt idx="1356">
                  <c:v>27.161043425599999</c:v>
                </c:pt>
                <c:pt idx="1357">
                  <c:v>27.181043425599999</c:v>
                </c:pt>
                <c:pt idx="1358">
                  <c:v>27.201043425600005</c:v>
                </c:pt>
                <c:pt idx="1359">
                  <c:v>27.221043425600001</c:v>
                </c:pt>
                <c:pt idx="1360">
                  <c:v>27.241043425600001</c:v>
                </c:pt>
                <c:pt idx="1361">
                  <c:v>27.2610434256</c:v>
                </c:pt>
                <c:pt idx="1362">
                  <c:v>27.2810434256</c:v>
                </c:pt>
                <c:pt idx="1363">
                  <c:v>27.301043425600014</c:v>
                </c:pt>
                <c:pt idx="1364">
                  <c:v>27.321043425599999</c:v>
                </c:pt>
                <c:pt idx="1365">
                  <c:v>27.341043425599999</c:v>
                </c:pt>
                <c:pt idx="1366">
                  <c:v>27.361043425599988</c:v>
                </c:pt>
                <c:pt idx="1367">
                  <c:v>27.381043425600001</c:v>
                </c:pt>
                <c:pt idx="1368">
                  <c:v>27.401043425600001</c:v>
                </c:pt>
                <c:pt idx="1369">
                  <c:v>27.421043425600001</c:v>
                </c:pt>
                <c:pt idx="1370">
                  <c:v>27.4410434256</c:v>
                </c:pt>
                <c:pt idx="1371">
                  <c:v>27.4610434256</c:v>
                </c:pt>
                <c:pt idx="1372">
                  <c:v>27.481043425599989</c:v>
                </c:pt>
                <c:pt idx="1373">
                  <c:v>27.501043425599999</c:v>
                </c:pt>
                <c:pt idx="1374">
                  <c:v>27.521043425599988</c:v>
                </c:pt>
                <c:pt idx="1375">
                  <c:v>27.541043425600005</c:v>
                </c:pt>
                <c:pt idx="1376">
                  <c:v>27.561043425600001</c:v>
                </c:pt>
                <c:pt idx="1377">
                  <c:v>27.581043425600001</c:v>
                </c:pt>
                <c:pt idx="1378">
                  <c:v>27.601043425600015</c:v>
                </c:pt>
                <c:pt idx="1379">
                  <c:v>27.621043425600014</c:v>
                </c:pt>
                <c:pt idx="1380">
                  <c:v>27.641043425599999</c:v>
                </c:pt>
                <c:pt idx="1381">
                  <c:v>27.661043425599999</c:v>
                </c:pt>
                <c:pt idx="1382">
                  <c:v>27.681043425599999</c:v>
                </c:pt>
                <c:pt idx="1383">
                  <c:v>27.701043425600005</c:v>
                </c:pt>
                <c:pt idx="1384">
                  <c:v>27.721043425600001</c:v>
                </c:pt>
                <c:pt idx="1385">
                  <c:v>27.741043425600001</c:v>
                </c:pt>
                <c:pt idx="1386">
                  <c:v>27.7610434256</c:v>
                </c:pt>
                <c:pt idx="1387">
                  <c:v>27.7810434256</c:v>
                </c:pt>
                <c:pt idx="1388">
                  <c:v>27.801043425600014</c:v>
                </c:pt>
                <c:pt idx="1389">
                  <c:v>27.821043425599999</c:v>
                </c:pt>
                <c:pt idx="1390">
                  <c:v>27.841043425599999</c:v>
                </c:pt>
                <c:pt idx="1391">
                  <c:v>27.861043425599988</c:v>
                </c:pt>
                <c:pt idx="1392">
                  <c:v>27.881043425600001</c:v>
                </c:pt>
                <c:pt idx="1393">
                  <c:v>27.901043425600001</c:v>
                </c:pt>
                <c:pt idx="1394">
                  <c:v>27.921043425600001</c:v>
                </c:pt>
                <c:pt idx="1395">
                  <c:v>27.9410434256</c:v>
                </c:pt>
                <c:pt idx="1396">
                  <c:v>27.9610434256</c:v>
                </c:pt>
                <c:pt idx="1397">
                  <c:v>27.981043425599989</c:v>
                </c:pt>
                <c:pt idx="1398">
                  <c:v>28.001043425599999</c:v>
                </c:pt>
                <c:pt idx="1399">
                  <c:v>28.021043425599988</c:v>
                </c:pt>
                <c:pt idx="1400">
                  <c:v>28.041043425600005</c:v>
                </c:pt>
                <c:pt idx="1401">
                  <c:v>28.061043425600001</c:v>
                </c:pt>
                <c:pt idx="1402">
                  <c:v>28.081043425600001</c:v>
                </c:pt>
                <c:pt idx="1403">
                  <c:v>28.101043425600015</c:v>
                </c:pt>
                <c:pt idx="1404">
                  <c:v>28.121043425600014</c:v>
                </c:pt>
                <c:pt idx="1405">
                  <c:v>28.141043425599999</c:v>
                </c:pt>
                <c:pt idx="1406">
                  <c:v>28.161043425599999</c:v>
                </c:pt>
                <c:pt idx="1407">
                  <c:v>28.181043425599999</c:v>
                </c:pt>
                <c:pt idx="1408">
                  <c:v>28.201043425600005</c:v>
                </c:pt>
                <c:pt idx="1409">
                  <c:v>28.221043425600001</c:v>
                </c:pt>
                <c:pt idx="1410">
                  <c:v>28.241043425600001</c:v>
                </c:pt>
                <c:pt idx="1411">
                  <c:v>28.2610434256</c:v>
                </c:pt>
                <c:pt idx="1412">
                  <c:v>28.2810434256</c:v>
                </c:pt>
                <c:pt idx="1413">
                  <c:v>28.301043425600014</c:v>
                </c:pt>
                <c:pt idx="1414">
                  <c:v>28.321043425599999</c:v>
                </c:pt>
                <c:pt idx="1415">
                  <c:v>28.341043425599999</c:v>
                </c:pt>
                <c:pt idx="1416">
                  <c:v>28.361043425599988</c:v>
                </c:pt>
                <c:pt idx="1417">
                  <c:v>28.381043425600001</c:v>
                </c:pt>
                <c:pt idx="1418">
                  <c:v>28.401043425600001</c:v>
                </c:pt>
                <c:pt idx="1419">
                  <c:v>28.421043425600001</c:v>
                </c:pt>
                <c:pt idx="1420">
                  <c:v>28.4410434256</c:v>
                </c:pt>
                <c:pt idx="1421">
                  <c:v>28.4610434256</c:v>
                </c:pt>
                <c:pt idx="1422">
                  <c:v>28.481043425599989</c:v>
                </c:pt>
                <c:pt idx="1423">
                  <c:v>28.501043425599999</c:v>
                </c:pt>
                <c:pt idx="1424">
                  <c:v>28.521043425599988</c:v>
                </c:pt>
                <c:pt idx="1425">
                  <c:v>28.541043425600005</c:v>
                </c:pt>
                <c:pt idx="1426">
                  <c:v>28.561043425600001</c:v>
                </c:pt>
                <c:pt idx="1427">
                  <c:v>28.581043425600001</c:v>
                </c:pt>
                <c:pt idx="1428">
                  <c:v>28.601043425600015</c:v>
                </c:pt>
                <c:pt idx="1429">
                  <c:v>28.621043425600014</c:v>
                </c:pt>
                <c:pt idx="1430">
                  <c:v>28.641043425599999</c:v>
                </c:pt>
                <c:pt idx="1431">
                  <c:v>28.661043425599999</c:v>
                </c:pt>
                <c:pt idx="1432">
                  <c:v>28.681043425599999</c:v>
                </c:pt>
                <c:pt idx="1433">
                  <c:v>28.701043425600005</c:v>
                </c:pt>
                <c:pt idx="1434">
                  <c:v>28.721043425600001</c:v>
                </c:pt>
                <c:pt idx="1435">
                  <c:v>28.741043425600001</c:v>
                </c:pt>
                <c:pt idx="1436">
                  <c:v>28.7610434256</c:v>
                </c:pt>
                <c:pt idx="1437">
                  <c:v>28.7810434256</c:v>
                </c:pt>
                <c:pt idx="1438">
                  <c:v>28.801043425600014</c:v>
                </c:pt>
                <c:pt idx="1439">
                  <c:v>28.821043425599999</c:v>
                </c:pt>
                <c:pt idx="1440">
                  <c:v>28.841043425599999</c:v>
                </c:pt>
                <c:pt idx="1441">
                  <c:v>28.861043425599988</c:v>
                </c:pt>
                <c:pt idx="1442">
                  <c:v>28.881043425600001</c:v>
                </c:pt>
                <c:pt idx="1443">
                  <c:v>28.901043425600001</c:v>
                </c:pt>
                <c:pt idx="1444">
                  <c:v>28.921043425600001</c:v>
                </c:pt>
                <c:pt idx="1445">
                  <c:v>28.9410434256</c:v>
                </c:pt>
                <c:pt idx="1446">
                  <c:v>28.9610434256</c:v>
                </c:pt>
                <c:pt idx="1447">
                  <c:v>28.981043425599989</c:v>
                </c:pt>
                <c:pt idx="1448">
                  <c:v>29.001043425599999</c:v>
                </c:pt>
                <c:pt idx="1449">
                  <c:v>29.021043425599988</c:v>
                </c:pt>
                <c:pt idx="1450">
                  <c:v>29.041043425600005</c:v>
                </c:pt>
                <c:pt idx="1451">
                  <c:v>29.061043425600001</c:v>
                </c:pt>
                <c:pt idx="1452">
                  <c:v>29.081043425600001</c:v>
                </c:pt>
                <c:pt idx="1453">
                  <c:v>29.101043425600015</c:v>
                </c:pt>
                <c:pt idx="1454">
                  <c:v>29.121043425600014</c:v>
                </c:pt>
                <c:pt idx="1455">
                  <c:v>29.141043425599999</c:v>
                </c:pt>
                <c:pt idx="1456">
                  <c:v>29.161043425599999</c:v>
                </c:pt>
                <c:pt idx="1457">
                  <c:v>29.181043425599999</c:v>
                </c:pt>
                <c:pt idx="1458">
                  <c:v>29.201043425600005</c:v>
                </c:pt>
                <c:pt idx="1459">
                  <c:v>29.221043425600001</c:v>
                </c:pt>
                <c:pt idx="1460">
                  <c:v>29.241043425600001</c:v>
                </c:pt>
                <c:pt idx="1461">
                  <c:v>29.2610434256</c:v>
                </c:pt>
                <c:pt idx="1462">
                  <c:v>29.2810434256</c:v>
                </c:pt>
                <c:pt idx="1463">
                  <c:v>29.301043425600014</c:v>
                </c:pt>
                <c:pt idx="1464">
                  <c:v>29.321043425599999</c:v>
                </c:pt>
                <c:pt idx="1465">
                  <c:v>29.341043425599999</c:v>
                </c:pt>
                <c:pt idx="1466">
                  <c:v>29.361043425599988</c:v>
                </c:pt>
                <c:pt idx="1467">
                  <c:v>29.381043425600001</c:v>
                </c:pt>
                <c:pt idx="1468">
                  <c:v>29.401043425600001</c:v>
                </c:pt>
                <c:pt idx="1469">
                  <c:v>29.421043425600001</c:v>
                </c:pt>
                <c:pt idx="1470">
                  <c:v>29.4410434256</c:v>
                </c:pt>
                <c:pt idx="1471">
                  <c:v>29.4610434256</c:v>
                </c:pt>
                <c:pt idx="1472">
                  <c:v>29.481043425599989</c:v>
                </c:pt>
                <c:pt idx="1473">
                  <c:v>29.501043425599999</c:v>
                </c:pt>
                <c:pt idx="1474">
                  <c:v>29.521043425599988</c:v>
                </c:pt>
                <c:pt idx="1475">
                  <c:v>29.541043425600005</c:v>
                </c:pt>
                <c:pt idx="1476">
                  <c:v>29.561043425600001</c:v>
                </c:pt>
                <c:pt idx="1477">
                  <c:v>29.581043425600001</c:v>
                </c:pt>
                <c:pt idx="1478">
                  <c:v>29.601043425600015</c:v>
                </c:pt>
                <c:pt idx="1479">
                  <c:v>29.621043425600014</c:v>
                </c:pt>
                <c:pt idx="1480">
                  <c:v>29.641043425599999</c:v>
                </c:pt>
                <c:pt idx="1481">
                  <c:v>29.661043425599999</c:v>
                </c:pt>
                <c:pt idx="1482">
                  <c:v>29.681043425599999</c:v>
                </c:pt>
                <c:pt idx="1483">
                  <c:v>29.701043425600005</c:v>
                </c:pt>
                <c:pt idx="1484">
                  <c:v>29.721043425600001</c:v>
                </c:pt>
                <c:pt idx="1485">
                  <c:v>29.741043425600001</c:v>
                </c:pt>
                <c:pt idx="1486">
                  <c:v>29.7610434256</c:v>
                </c:pt>
                <c:pt idx="1487">
                  <c:v>29.7810434256</c:v>
                </c:pt>
                <c:pt idx="1488">
                  <c:v>29.801043425600014</c:v>
                </c:pt>
                <c:pt idx="1489">
                  <c:v>29.821043425599999</c:v>
                </c:pt>
                <c:pt idx="1490">
                  <c:v>29.841043425599999</c:v>
                </c:pt>
                <c:pt idx="1491">
                  <c:v>29.861043425599988</c:v>
                </c:pt>
                <c:pt idx="1492">
                  <c:v>29.881043425600001</c:v>
                </c:pt>
                <c:pt idx="1493">
                  <c:v>29.901043425600001</c:v>
                </c:pt>
                <c:pt idx="1494">
                  <c:v>29.921043425600001</c:v>
                </c:pt>
                <c:pt idx="1495">
                  <c:v>29.9410434256</c:v>
                </c:pt>
                <c:pt idx="1496">
                  <c:v>29.9610434256</c:v>
                </c:pt>
                <c:pt idx="1497">
                  <c:v>29.981043425599989</c:v>
                </c:pt>
                <c:pt idx="1498">
                  <c:v>30.001043425599999</c:v>
                </c:pt>
                <c:pt idx="1499">
                  <c:v>30.021043425599988</c:v>
                </c:pt>
                <c:pt idx="1500">
                  <c:v>30.041043425600005</c:v>
                </c:pt>
                <c:pt idx="1501">
                  <c:v>30.061043425600001</c:v>
                </c:pt>
                <c:pt idx="1502">
                  <c:v>30.081043425600001</c:v>
                </c:pt>
                <c:pt idx="1503">
                  <c:v>30.101043425600015</c:v>
                </c:pt>
                <c:pt idx="1504">
                  <c:v>30.121043425600014</c:v>
                </c:pt>
                <c:pt idx="1505">
                  <c:v>30.141043425599999</c:v>
                </c:pt>
                <c:pt idx="1506">
                  <c:v>30.161043425599999</c:v>
                </c:pt>
                <c:pt idx="1507">
                  <c:v>30.181043425599999</c:v>
                </c:pt>
                <c:pt idx="1508">
                  <c:v>30.201043425600005</c:v>
                </c:pt>
                <c:pt idx="1509">
                  <c:v>30.221043425600001</c:v>
                </c:pt>
                <c:pt idx="1510">
                  <c:v>30.241043425600001</c:v>
                </c:pt>
                <c:pt idx="1511">
                  <c:v>30.2610434256</c:v>
                </c:pt>
                <c:pt idx="1512">
                  <c:v>30.2810434256</c:v>
                </c:pt>
                <c:pt idx="1513">
                  <c:v>30.301043425600014</c:v>
                </c:pt>
                <c:pt idx="1514">
                  <c:v>30.321043425599999</c:v>
                </c:pt>
                <c:pt idx="1515">
                  <c:v>30.341043425599999</c:v>
                </c:pt>
                <c:pt idx="1516">
                  <c:v>30.361043425599988</c:v>
                </c:pt>
                <c:pt idx="1517">
                  <c:v>30.381043425600001</c:v>
                </c:pt>
                <c:pt idx="1518">
                  <c:v>30.401043425600001</c:v>
                </c:pt>
                <c:pt idx="1519">
                  <c:v>30.421043425600001</c:v>
                </c:pt>
                <c:pt idx="1520">
                  <c:v>30.4410434256</c:v>
                </c:pt>
                <c:pt idx="1521">
                  <c:v>30.4610434256</c:v>
                </c:pt>
                <c:pt idx="1522">
                  <c:v>30.481043425599989</c:v>
                </c:pt>
                <c:pt idx="1523">
                  <c:v>30.501043425599999</c:v>
                </c:pt>
                <c:pt idx="1524">
                  <c:v>30.521043425599988</c:v>
                </c:pt>
                <c:pt idx="1525">
                  <c:v>30.541043425600005</c:v>
                </c:pt>
                <c:pt idx="1526">
                  <c:v>30.561043425600001</c:v>
                </c:pt>
                <c:pt idx="1527">
                  <c:v>30.581043425600001</c:v>
                </c:pt>
                <c:pt idx="1528">
                  <c:v>30.601043425600015</c:v>
                </c:pt>
                <c:pt idx="1529">
                  <c:v>30.621043425600014</c:v>
                </c:pt>
                <c:pt idx="1530">
                  <c:v>30.641043425599999</c:v>
                </c:pt>
                <c:pt idx="1531">
                  <c:v>30.661043425599999</c:v>
                </c:pt>
                <c:pt idx="1532">
                  <c:v>30.681043425599999</c:v>
                </c:pt>
                <c:pt idx="1533">
                  <c:v>30.701043425600005</c:v>
                </c:pt>
                <c:pt idx="1534">
                  <c:v>30.721043425600001</c:v>
                </c:pt>
                <c:pt idx="1535">
                  <c:v>30.741043425600001</c:v>
                </c:pt>
                <c:pt idx="1536">
                  <c:v>30.7610434256</c:v>
                </c:pt>
                <c:pt idx="1537">
                  <c:v>30.7810434256</c:v>
                </c:pt>
                <c:pt idx="1538">
                  <c:v>30.801043425600014</c:v>
                </c:pt>
                <c:pt idx="1539">
                  <c:v>30.821043425599999</c:v>
                </c:pt>
                <c:pt idx="1540">
                  <c:v>30.841043425599999</c:v>
                </c:pt>
                <c:pt idx="1541">
                  <c:v>30.861043425599988</c:v>
                </c:pt>
                <c:pt idx="1542">
                  <c:v>30.881043425600001</c:v>
                </c:pt>
                <c:pt idx="1543">
                  <c:v>30.901043425600001</c:v>
                </c:pt>
                <c:pt idx="1544">
                  <c:v>30.921043425600001</c:v>
                </c:pt>
                <c:pt idx="1545">
                  <c:v>30.9410434256</c:v>
                </c:pt>
                <c:pt idx="1546">
                  <c:v>30.9610434256</c:v>
                </c:pt>
                <c:pt idx="1547">
                  <c:v>30.981043425599989</c:v>
                </c:pt>
                <c:pt idx="1548">
                  <c:v>31.001043425599999</c:v>
                </c:pt>
                <c:pt idx="1549">
                  <c:v>31.021043425599988</c:v>
                </c:pt>
                <c:pt idx="1550">
                  <c:v>31.041043425600005</c:v>
                </c:pt>
                <c:pt idx="1551">
                  <c:v>31.061043425600001</c:v>
                </c:pt>
                <c:pt idx="1552">
                  <c:v>31.081043425600001</c:v>
                </c:pt>
                <c:pt idx="1553">
                  <c:v>31.101043425600015</c:v>
                </c:pt>
                <c:pt idx="1554">
                  <c:v>31.121043425600014</c:v>
                </c:pt>
                <c:pt idx="1555">
                  <c:v>31.141043425599999</c:v>
                </c:pt>
                <c:pt idx="1556">
                  <c:v>31.161043425599999</c:v>
                </c:pt>
                <c:pt idx="1557">
                  <c:v>31.181043425599999</c:v>
                </c:pt>
                <c:pt idx="1558">
                  <c:v>31.201043425600005</c:v>
                </c:pt>
                <c:pt idx="1559">
                  <c:v>31.221043425600001</c:v>
                </c:pt>
                <c:pt idx="1560">
                  <c:v>31.241043425600001</c:v>
                </c:pt>
                <c:pt idx="1561">
                  <c:v>31.2610434256</c:v>
                </c:pt>
                <c:pt idx="1562">
                  <c:v>31.2810434256</c:v>
                </c:pt>
                <c:pt idx="1563">
                  <c:v>31.301043425600014</c:v>
                </c:pt>
                <c:pt idx="1564">
                  <c:v>31.321043425599999</c:v>
                </c:pt>
                <c:pt idx="1565">
                  <c:v>31.341043425599999</c:v>
                </c:pt>
                <c:pt idx="1566">
                  <c:v>31.361043425599988</c:v>
                </c:pt>
                <c:pt idx="1567">
                  <c:v>31.381043425600001</c:v>
                </c:pt>
                <c:pt idx="1568">
                  <c:v>31.401043425600001</c:v>
                </c:pt>
                <c:pt idx="1569">
                  <c:v>31.421043425600001</c:v>
                </c:pt>
                <c:pt idx="1570">
                  <c:v>31.4410434256</c:v>
                </c:pt>
                <c:pt idx="1571">
                  <c:v>31.4610434256</c:v>
                </c:pt>
                <c:pt idx="1572">
                  <c:v>31.481043425599989</c:v>
                </c:pt>
                <c:pt idx="1573">
                  <c:v>31.501043425599999</c:v>
                </c:pt>
                <c:pt idx="1574">
                  <c:v>31.521043425599988</c:v>
                </c:pt>
                <c:pt idx="1575">
                  <c:v>31.541043425600005</c:v>
                </c:pt>
                <c:pt idx="1576">
                  <c:v>31.561043425600001</c:v>
                </c:pt>
                <c:pt idx="1577">
                  <c:v>31.581043425600001</c:v>
                </c:pt>
                <c:pt idx="1578">
                  <c:v>31.601043425600015</c:v>
                </c:pt>
                <c:pt idx="1579">
                  <c:v>31.621043425600014</c:v>
                </c:pt>
                <c:pt idx="1580">
                  <c:v>31.641043425599999</c:v>
                </c:pt>
                <c:pt idx="1581">
                  <c:v>31.661043425599999</c:v>
                </c:pt>
                <c:pt idx="1582">
                  <c:v>31.681043425599999</c:v>
                </c:pt>
                <c:pt idx="1583">
                  <c:v>31.701043425600005</c:v>
                </c:pt>
                <c:pt idx="1584">
                  <c:v>31.721043425600001</c:v>
                </c:pt>
                <c:pt idx="1585">
                  <c:v>31.741043425600001</c:v>
                </c:pt>
                <c:pt idx="1586">
                  <c:v>31.7610434256</c:v>
                </c:pt>
                <c:pt idx="1587">
                  <c:v>31.7810434256</c:v>
                </c:pt>
                <c:pt idx="1588">
                  <c:v>31.801043425600014</c:v>
                </c:pt>
                <c:pt idx="1589">
                  <c:v>31.821043425599999</c:v>
                </c:pt>
                <c:pt idx="1590">
                  <c:v>31.841043425599999</c:v>
                </c:pt>
                <c:pt idx="1591">
                  <c:v>31.861043425599988</c:v>
                </c:pt>
                <c:pt idx="1592">
                  <c:v>31.881043425600001</c:v>
                </c:pt>
                <c:pt idx="1593">
                  <c:v>31.901043425600001</c:v>
                </c:pt>
                <c:pt idx="1594">
                  <c:v>31.921043425600001</c:v>
                </c:pt>
                <c:pt idx="1595">
                  <c:v>31.9410434256</c:v>
                </c:pt>
                <c:pt idx="1596">
                  <c:v>31.9610434256</c:v>
                </c:pt>
                <c:pt idx="1597">
                  <c:v>31.981043425599989</c:v>
                </c:pt>
                <c:pt idx="1598">
                  <c:v>32.001043425599974</c:v>
                </c:pt>
                <c:pt idx="1599">
                  <c:v>32.021043425599998</c:v>
                </c:pt>
                <c:pt idx="1600">
                  <c:v>32.041043425599966</c:v>
                </c:pt>
                <c:pt idx="1601">
                  <c:v>32.061043425599998</c:v>
                </c:pt>
                <c:pt idx="1602">
                  <c:v>32.081043425599965</c:v>
                </c:pt>
                <c:pt idx="1603">
                  <c:v>32.101043425599997</c:v>
                </c:pt>
                <c:pt idx="1604">
                  <c:v>32.121043425599993</c:v>
                </c:pt>
                <c:pt idx="1605">
                  <c:v>32.141043425599975</c:v>
                </c:pt>
                <c:pt idx="1606">
                  <c:v>32.161043425599999</c:v>
                </c:pt>
                <c:pt idx="1607">
                  <c:v>32.181043425599974</c:v>
                </c:pt>
                <c:pt idx="1608">
                  <c:v>32.201043425599998</c:v>
                </c:pt>
                <c:pt idx="1609">
                  <c:v>32.221043425600001</c:v>
                </c:pt>
                <c:pt idx="1610">
                  <c:v>32.241043425599997</c:v>
                </c:pt>
                <c:pt idx="1611">
                  <c:v>32.261043425599993</c:v>
                </c:pt>
                <c:pt idx="1612">
                  <c:v>32.281043425599997</c:v>
                </c:pt>
                <c:pt idx="1613">
                  <c:v>32.301043425599964</c:v>
                </c:pt>
                <c:pt idx="1614">
                  <c:v>32.321043425599974</c:v>
                </c:pt>
                <c:pt idx="1615">
                  <c:v>32.34104342559997</c:v>
                </c:pt>
                <c:pt idx="1616">
                  <c:v>32.361043425599966</c:v>
                </c:pt>
                <c:pt idx="1617">
                  <c:v>32.38104342559997</c:v>
                </c:pt>
                <c:pt idx="1618">
                  <c:v>32.401043425599966</c:v>
                </c:pt>
                <c:pt idx="1619">
                  <c:v>32.421043425599997</c:v>
                </c:pt>
                <c:pt idx="1620">
                  <c:v>32.441043425599965</c:v>
                </c:pt>
                <c:pt idx="1621">
                  <c:v>32.461043425599975</c:v>
                </c:pt>
                <c:pt idx="1622">
                  <c:v>32.481043425599971</c:v>
                </c:pt>
                <c:pt idx="1623">
                  <c:v>32.501043425599974</c:v>
                </c:pt>
                <c:pt idx="1624">
                  <c:v>32.521043425599998</c:v>
                </c:pt>
                <c:pt idx="1625">
                  <c:v>32.541043425599966</c:v>
                </c:pt>
                <c:pt idx="1626">
                  <c:v>32.561043425599998</c:v>
                </c:pt>
                <c:pt idx="1627">
                  <c:v>32.581043425599965</c:v>
                </c:pt>
                <c:pt idx="1628">
                  <c:v>32.601043425599997</c:v>
                </c:pt>
                <c:pt idx="1629">
                  <c:v>32.621043425599993</c:v>
                </c:pt>
                <c:pt idx="1630">
                  <c:v>32.641043425599975</c:v>
                </c:pt>
                <c:pt idx="1631">
                  <c:v>32.661043425599999</c:v>
                </c:pt>
                <c:pt idx="1632">
                  <c:v>32.681043425599974</c:v>
                </c:pt>
                <c:pt idx="1633">
                  <c:v>32.701043425599998</c:v>
                </c:pt>
                <c:pt idx="1634">
                  <c:v>32.721043425600001</c:v>
                </c:pt>
                <c:pt idx="1635">
                  <c:v>32.741043425599997</c:v>
                </c:pt>
                <c:pt idx="1636">
                  <c:v>32.761043425599993</c:v>
                </c:pt>
                <c:pt idx="1637">
                  <c:v>32.781043425599997</c:v>
                </c:pt>
                <c:pt idx="1638">
                  <c:v>32.801043425599964</c:v>
                </c:pt>
                <c:pt idx="1639">
                  <c:v>32.821043425599974</c:v>
                </c:pt>
                <c:pt idx="1640">
                  <c:v>32.84104342559997</c:v>
                </c:pt>
                <c:pt idx="1641">
                  <c:v>32.861043425599966</c:v>
                </c:pt>
                <c:pt idx="1642">
                  <c:v>32.88104342559997</c:v>
                </c:pt>
                <c:pt idx="1643">
                  <c:v>32.901043425599966</c:v>
                </c:pt>
                <c:pt idx="1644">
                  <c:v>32.921043425599997</c:v>
                </c:pt>
                <c:pt idx="1645">
                  <c:v>32.941043425599965</c:v>
                </c:pt>
                <c:pt idx="1646">
                  <c:v>32.961043425599975</c:v>
                </c:pt>
                <c:pt idx="1647">
                  <c:v>32.981043425599971</c:v>
                </c:pt>
                <c:pt idx="1648">
                  <c:v>33.001043425599974</c:v>
                </c:pt>
                <c:pt idx="1649">
                  <c:v>33.021043425599998</c:v>
                </c:pt>
                <c:pt idx="1650">
                  <c:v>33.041043425599966</c:v>
                </c:pt>
                <c:pt idx="1651">
                  <c:v>33.061043425599998</c:v>
                </c:pt>
                <c:pt idx="1652">
                  <c:v>33.081043425599965</c:v>
                </c:pt>
                <c:pt idx="1653">
                  <c:v>33.101043425599997</c:v>
                </c:pt>
                <c:pt idx="1654">
                  <c:v>33.121043425599993</c:v>
                </c:pt>
                <c:pt idx="1655">
                  <c:v>33.141043425599975</c:v>
                </c:pt>
                <c:pt idx="1656">
                  <c:v>33.161043425599999</c:v>
                </c:pt>
                <c:pt idx="1657">
                  <c:v>33.181043425599974</c:v>
                </c:pt>
                <c:pt idx="1658">
                  <c:v>33.201043425599998</c:v>
                </c:pt>
                <c:pt idx="1659">
                  <c:v>33.221043425600001</c:v>
                </c:pt>
                <c:pt idx="1660">
                  <c:v>33.241043425599997</c:v>
                </c:pt>
                <c:pt idx="1661">
                  <c:v>33.261043425599993</c:v>
                </c:pt>
                <c:pt idx="1662">
                  <c:v>33.281043425599997</c:v>
                </c:pt>
                <c:pt idx="1663">
                  <c:v>33.301043425599964</c:v>
                </c:pt>
                <c:pt idx="1664">
                  <c:v>33.321043425599974</c:v>
                </c:pt>
                <c:pt idx="1665">
                  <c:v>33.34104342559997</c:v>
                </c:pt>
                <c:pt idx="1666">
                  <c:v>33.361043425599966</c:v>
                </c:pt>
                <c:pt idx="1667">
                  <c:v>33.38104342559997</c:v>
                </c:pt>
                <c:pt idx="1668">
                  <c:v>33.401043425599966</c:v>
                </c:pt>
                <c:pt idx="1669">
                  <c:v>33.421043425599997</c:v>
                </c:pt>
                <c:pt idx="1670">
                  <c:v>33.441043425599965</c:v>
                </c:pt>
                <c:pt idx="1671">
                  <c:v>33.461043425599975</c:v>
                </c:pt>
                <c:pt idx="1672">
                  <c:v>33.481043425599971</c:v>
                </c:pt>
                <c:pt idx="1673">
                  <c:v>33.501043425599974</c:v>
                </c:pt>
                <c:pt idx="1674">
                  <c:v>33.521043425599998</c:v>
                </c:pt>
                <c:pt idx="1675">
                  <c:v>33.541043425599966</c:v>
                </c:pt>
                <c:pt idx="1676">
                  <c:v>33.561043425599998</c:v>
                </c:pt>
                <c:pt idx="1677">
                  <c:v>33.581043425599965</c:v>
                </c:pt>
                <c:pt idx="1678">
                  <c:v>33.601043425599997</c:v>
                </c:pt>
                <c:pt idx="1679">
                  <c:v>33.621043425599993</c:v>
                </c:pt>
                <c:pt idx="1680">
                  <c:v>33.641043425599975</c:v>
                </c:pt>
                <c:pt idx="1681">
                  <c:v>33.661043425599999</c:v>
                </c:pt>
                <c:pt idx="1682">
                  <c:v>33.681043425599974</c:v>
                </c:pt>
                <c:pt idx="1683">
                  <c:v>33.701043425599998</c:v>
                </c:pt>
                <c:pt idx="1684">
                  <c:v>33.721043425600001</c:v>
                </c:pt>
                <c:pt idx="1685">
                  <c:v>33.741043425599997</c:v>
                </c:pt>
                <c:pt idx="1686">
                  <c:v>33.761043425599993</c:v>
                </c:pt>
                <c:pt idx="1687">
                  <c:v>33.781043425599997</c:v>
                </c:pt>
                <c:pt idx="1688">
                  <c:v>33.801043425599964</c:v>
                </c:pt>
                <c:pt idx="1689">
                  <c:v>33.821043425599974</c:v>
                </c:pt>
                <c:pt idx="1690">
                  <c:v>33.84104342559997</c:v>
                </c:pt>
                <c:pt idx="1691">
                  <c:v>33.861043425599966</c:v>
                </c:pt>
                <c:pt idx="1692">
                  <c:v>33.88104342559997</c:v>
                </c:pt>
                <c:pt idx="1693">
                  <c:v>33.901043425599966</c:v>
                </c:pt>
                <c:pt idx="1694">
                  <c:v>33.921043425599997</c:v>
                </c:pt>
                <c:pt idx="1695">
                  <c:v>33.941043425599965</c:v>
                </c:pt>
                <c:pt idx="1696">
                  <c:v>33.961043425599975</c:v>
                </c:pt>
                <c:pt idx="1697">
                  <c:v>33.981043425599971</c:v>
                </c:pt>
                <c:pt idx="1698">
                  <c:v>34.001043425599974</c:v>
                </c:pt>
                <c:pt idx="1699">
                  <c:v>34.021043425599998</c:v>
                </c:pt>
                <c:pt idx="1700">
                  <c:v>34.041043425599966</c:v>
                </c:pt>
                <c:pt idx="1701">
                  <c:v>34.061043425599998</c:v>
                </c:pt>
                <c:pt idx="1702">
                  <c:v>34.081043425599965</c:v>
                </c:pt>
                <c:pt idx="1703">
                  <c:v>34.101043425599997</c:v>
                </c:pt>
                <c:pt idx="1704">
                  <c:v>34.121043425599993</c:v>
                </c:pt>
                <c:pt idx="1705">
                  <c:v>34.141043425599975</c:v>
                </c:pt>
                <c:pt idx="1706">
                  <c:v>34.161043425599999</c:v>
                </c:pt>
                <c:pt idx="1707">
                  <c:v>34.181043425599974</c:v>
                </c:pt>
                <c:pt idx="1708">
                  <c:v>34.201043425599998</c:v>
                </c:pt>
                <c:pt idx="1709">
                  <c:v>34.221043425600001</c:v>
                </c:pt>
                <c:pt idx="1710">
                  <c:v>34.241043425599997</c:v>
                </c:pt>
                <c:pt idx="1711">
                  <c:v>34.261043425599993</c:v>
                </c:pt>
                <c:pt idx="1712">
                  <c:v>34.281043425599997</c:v>
                </c:pt>
                <c:pt idx="1713">
                  <c:v>34.301043425599964</c:v>
                </c:pt>
                <c:pt idx="1714">
                  <c:v>34.321043425599974</c:v>
                </c:pt>
                <c:pt idx="1715">
                  <c:v>34.34104342559997</c:v>
                </c:pt>
                <c:pt idx="1716">
                  <c:v>34.361043425599966</c:v>
                </c:pt>
                <c:pt idx="1717">
                  <c:v>34.38104342559997</c:v>
                </c:pt>
                <c:pt idx="1718">
                  <c:v>34.401043425599966</c:v>
                </c:pt>
                <c:pt idx="1719">
                  <c:v>34.421043425599997</c:v>
                </c:pt>
                <c:pt idx="1720">
                  <c:v>34.441043425599965</c:v>
                </c:pt>
                <c:pt idx="1721">
                  <c:v>34.461043425599975</c:v>
                </c:pt>
                <c:pt idx="1722">
                  <c:v>34.481043425599971</c:v>
                </c:pt>
                <c:pt idx="1723">
                  <c:v>34.501043425599974</c:v>
                </c:pt>
                <c:pt idx="1724">
                  <c:v>34.521043425599998</c:v>
                </c:pt>
                <c:pt idx="1725">
                  <c:v>34.541043425599966</c:v>
                </c:pt>
                <c:pt idx="1726">
                  <c:v>34.561043425599998</c:v>
                </c:pt>
                <c:pt idx="1727">
                  <c:v>34.581043425599965</c:v>
                </c:pt>
                <c:pt idx="1728">
                  <c:v>34.601043425599997</c:v>
                </c:pt>
                <c:pt idx="1729">
                  <c:v>34.621043425599993</c:v>
                </c:pt>
                <c:pt idx="1730">
                  <c:v>34.641043425599975</c:v>
                </c:pt>
                <c:pt idx="1731">
                  <c:v>34.661043425599999</c:v>
                </c:pt>
                <c:pt idx="1732">
                  <c:v>34.681043425599974</c:v>
                </c:pt>
                <c:pt idx="1733">
                  <c:v>34.701043425599998</c:v>
                </c:pt>
                <c:pt idx="1734">
                  <c:v>34.721043425600001</c:v>
                </c:pt>
                <c:pt idx="1735">
                  <c:v>34.741043425599997</c:v>
                </c:pt>
                <c:pt idx="1736">
                  <c:v>34.761043425599993</c:v>
                </c:pt>
                <c:pt idx="1737">
                  <c:v>34.781043425599997</c:v>
                </c:pt>
                <c:pt idx="1738">
                  <c:v>34.801043425599964</c:v>
                </c:pt>
                <c:pt idx="1739">
                  <c:v>34.821043425599974</c:v>
                </c:pt>
                <c:pt idx="1740">
                  <c:v>34.84104342559997</c:v>
                </c:pt>
                <c:pt idx="1741">
                  <c:v>34.861043425599966</c:v>
                </c:pt>
                <c:pt idx="1742">
                  <c:v>34.88104342559997</c:v>
                </c:pt>
                <c:pt idx="1743">
                  <c:v>34.901043425599966</c:v>
                </c:pt>
                <c:pt idx="1744">
                  <c:v>34.921043425599997</c:v>
                </c:pt>
                <c:pt idx="1745">
                  <c:v>34.941043425599965</c:v>
                </c:pt>
                <c:pt idx="1746">
                  <c:v>34.961043425599975</c:v>
                </c:pt>
                <c:pt idx="1747">
                  <c:v>34.981043425599971</c:v>
                </c:pt>
                <c:pt idx="1748">
                  <c:v>35.001043425599974</c:v>
                </c:pt>
                <c:pt idx="1749">
                  <c:v>35.021043425599998</c:v>
                </c:pt>
                <c:pt idx="1750">
                  <c:v>35.041043425599966</c:v>
                </c:pt>
                <c:pt idx="1751">
                  <c:v>35.061043425599998</c:v>
                </c:pt>
                <c:pt idx="1752">
                  <c:v>35.081043425599965</c:v>
                </c:pt>
                <c:pt idx="1753">
                  <c:v>35.101043425599997</c:v>
                </c:pt>
                <c:pt idx="1754">
                  <c:v>35.121043425599993</c:v>
                </c:pt>
                <c:pt idx="1755">
                  <c:v>35.141043425599975</c:v>
                </c:pt>
                <c:pt idx="1756">
                  <c:v>35.161043425599999</c:v>
                </c:pt>
                <c:pt idx="1757">
                  <c:v>35.181043425599974</c:v>
                </c:pt>
                <c:pt idx="1758">
                  <c:v>35.201043425599998</c:v>
                </c:pt>
                <c:pt idx="1759">
                  <c:v>35.221043425600001</c:v>
                </c:pt>
                <c:pt idx="1760">
                  <c:v>35.241043425599997</c:v>
                </c:pt>
                <c:pt idx="1761">
                  <c:v>35.261043425599993</c:v>
                </c:pt>
                <c:pt idx="1762">
                  <c:v>35.281043425599997</c:v>
                </c:pt>
                <c:pt idx="1763">
                  <c:v>35.301043425599964</c:v>
                </c:pt>
                <c:pt idx="1764">
                  <c:v>35.321043425599974</c:v>
                </c:pt>
                <c:pt idx="1765">
                  <c:v>35.34104342559997</c:v>
                </c:pt>
                <c:pt idx="1766">
                  <c:v>35.361043425599966</c:v>
                </c:pt>
                <c:pt idx="1767">
                  <c:v>35.38104342559997</c:v>
                </c:pt>
                <c:pt idx="1768">
                  <c:v>35.401043425599966</c:v>
                </c:pt>
                <c:pt idx="1769">
                  <c:v>35.421043425599997</c:v>
                </c:pt>
                <c:pt idx="1770">
                  <c:v>35.441043425599965</c:v>
                </c:pt>
                <c:pt idx="1771">
                  <c:v>35.461043425599975</c:v>
                </c:pt>
                <c:pt idx="1772">
                  <c:v>35.481043425599971</c:v>
                </c:pt>
                <c:pt idx="1773">
                  <c:v>35.501043425599974</c:v>
                </c:pt>
                <c:pt idx="1774">
                  <c:v>35.521043425599998</c:v>
                </c:pt>
                <c:pt idx="1775">
                  <c:v>35.541043425599966</c:v>
                </c:pt>
                <c:pt idx="1776">
                  <c:v>35.561043425599998</c:v>
                </c:pt>
                <c:pt idx="1777">
                  <c:v>35.581043425599965</c:v>
                </c:pt>
                <c:pt idx="1778">
                  <c:v>35.601043425599997</c:v>
                </c:pt>
                <c:pt idx="1779">
                  <c:v>35.621043425599993</c:v>
                </c:pt>
                <c:pt idx="1780">
                  <c:v>35.641043425599975</c:v>
                </c:pt>
                <c:pt idx="1781">
                  <c:v>35.661043425599999</c:v>
                </c:pt>
                <c:pt idx="1782">
                  <c:v>35.681043425599974</c:v>
                </c:pt>
                <c:pt idx="1783">
                  <c:v>35.701043425599998</c:v>
                </c:pt>
                <c:pt idx="1784">
                  <c:v>35.721043425600001</c:v>
                </c:pt>
                <c:pt idx="1785">
                  <c:v>35.741043425599997</c:v>
                </c:pt>
                <c:pt idx="1786">
                  <c:v>35.761043425599993</c:v>
                </c:pt>
                <c:pt idx="1787">
                  <c:v>35.781043425599997</c:v>
                </c:pt>
                <c:pt idx="1788">
                  <c:v>35.801043425599964</c:v>
                </c:pt>
                <c:pt idx="1789">
                  <c:v>35.821043425599974</c:v>
                </c:pt>
                <c:pt idx="1790">
                  <c:v>35.84104342559997</c:v>
                </c:pt>
                <c:pt idx="1791">
                  <c:v>35.861043425599966</c:v>
                </c:pt>
                <c:pt idx="1792">
                  <c:v>35.88104342559997</c:v>
                </c:pt>
                <c:pt idx="1793">
                  <c:v>35.901043425599966</c:v>
                </c:pt>
                <c:pt idx="1794">
                  <c:v>35.921043425599997</c:v>
                </c:pt>
                <c:pt idx="1795">
                  <c:v>35.941043425599965</c:v>
                </c:pt>
                <c:pt idx="1796">
                  <c:v>35.961043425599975</c:v>
                </c:pt>
                <c:pt idx="1797">
                  <c:v>35.981043425599971</c:v>
                </c:pt>
                <c:pt idx="1798">
                  <c:v>36.001043425599974</c:v>
                </c:pt>
                <c:pt idx="1799">
                  <c:v>36.021043425599998</c:v>
                </c:pt>
                <c:pt idx="1800">
                  <c:v>36.041043425599966</c:v>
                </c:pt>
                <c:pt idx="1801">
                  <c:v>36.061043425599998</c:v>
                </c:pt>
                <c:pt idx="1802">
                  <c:v>36.081043425599965</c:v>
                </c:pt>
                <c:pt idx="1803">
                  <c:v>36.101043425599997</c:v>
                </c:pt>
                <c:pt idx="1804">
                  <c:v>36.121043425599993</c:v>
                </c:pt>
                <c:pt idx="1805">
                  <c:v>36.141043425599975</c:v>
                </c:pt>
                <c:pt idx="1806">
                  <c:v>36.161043425599999</c:v>
                </c:pt>
                <c:pt idx="1807">
                  <c:v>36.181043425599974</c:v>
                </c:pt>
                <c:pt idx="1808">
                  <c:v>36.201043425599998</c:v>
                </c:pt>
                <c:pt idx="1809">
                  <c:v>36.221043425600001</c:v>
                </c:pt>
                <c:pt idx="1810">
                  <c:v>36.241043425599997</c:v>
                </c:pt>
                <c:pt idx="1811">
                  <c:v>36.261043425599993</c:v>
                </c:pt>
                <c:pt idx="1812">
                  <c:v>36.281043425599997</c:v>
                </c:pt>
                <c:pt idx="1813">
                  <c:v>36.301043425599964</c:v>
                </c:pt>
                <c:pt idx="1814">
                  <c:v>36.321043425599974</c:v>
                </c:pt>
                <c:pt idx="1815">
                  <c:v>36.34104342559997</c:v>
                </c:pt>
                <c:pt idx="1816">
                  <c:v>36.361043425599966</c:v>
                </c:pt>
                <c:pt idx="1817">
                  <c:v>36.38104342559997</c:v>
                </c:pt>
                <c:pt idx="1818">
                  <c:v>36.401043425599966</c:v>
                </c:pt>
                <c:pt idx="1819">
                  <c:v>36.421043425599997</c:v>
                </c:pt>
                <c:pt idx="1820">
                  <c:v>36.441043425599965</c:v>
                </c:pt>
                <c:pt idx="1821">
                  <c:v>36.461043425599975</c:v>
                </c:pt>
                <c:pt idx="1822">
                  <c:v>36.481043425599971</c:v>
                </c:pt>
                <c:pt idx="1823">
                  <c:v>36.501043425599974</c:v>
                </c:pt>
                <c:pt idx="1824">
                  <c:v>36.521043425599998</c:v>
                </c:pt>
                <c:pt idx="1825">
                  <c:v>36.541043425599966</c:v>
                </c:pt>
                <c:pt idx="1826">
                  <c:v>36.561043425599998</c:v>
                </c:pt>
                <c:pt idx="1827">
                  <c:v>36.581043425599965</c:v>
                </c:pt>
                <c:pt idx="1828">
                  <c:v>36.601043425599997</c:v>
                </c:pt>
                <c:pt idx="1829">
                  <c:v>36.621043425599993</c:v>
                </c:pt>
                <c:pt idx="1830">
                  <c:v>36.641043425599975</c:v>
                </c:pt>
                <c:pt idx="1831">
                  <c:v>36.661043425599999</c:v>
                </c:pt>
                <c:pt idx="1832">
                  <c:v>36.681043425599974</c:v>
                </c:pt>
                <c:pt idx="1833">
                  <c:v>36.701043425599998</c:v>
                </c:pt>
                <c:pt idx="1834">
                  <c:v>36.721043425600001</c:v>
                </c:pt>
                <c:pt idx="1835">
                  <c:v>36.741043425599997</c:v>
                </c:pt>
                <c:pt idx="1836">
                  <c:v>36.761043425599993</c:v>
                </c:pt>
                <c:pt idx="1837">
                  <c:v>36.781043425599997</c:v>
                </c:pt>
                <c:pt idx="1838">
                  <c:v>36.801043425599964</c:v>
                </c:pt>
                <c:pt idx="1839">
                  <c:v>36.821043425599974</c:v>
                </c:pt>
                <c:pt idx="1840">
                  <c:v>36.84104342559997</c:v>
                </c:pt>
                <c:pt idx="1841">
                  <c:v>36.861043425599966</c:v>
                </c:pt>
                <c:pt idx="1842">
                  <c:v>36.88104342559997</c:v>
                </c:pt>
                <c:pt idx="1843">
                  <c:v>36.901043425599966</c:v>
                </c:pt>
                <c:pt idx="1844">
                  <c:v>36.921043425599997</c:v>
                </c:pt>
                <c:pt idx="1845">
                  <c:v>36.941043425599965</c:v>
                </c:pt>
                <c:pt idx="1846">
                  <c:v>36.961043425599975</c:v>
                </c:pt>
                <c:pt idx="1847">
                  <c:v>36.981043425599971</c:v>
                </c:pt>
                <c:pt idx="1848">
                  <c:v>37.001043425599974</c:v>
                </c:pt>
                <c:pt idx="1849">
                  <c:v>37.021043425599998</c:v>
                </c:pt>
                <c:pt idx="1850">
                  <c:v>37.041043425599966</c:v>
                </c:pt>
                <c:pt idx="1851">
                  <c:v>37.061043425599998</c:v>
                </c:pt>
                <c:pt idx="1852">
                  <c:v>37.081043425599965</c:v>
                </c:pt>
                <c:pt idx="1853">
                  <c:v>37.101043425599997</c:v>
                </c:pt>
                <c:pt idx="1854">
                  <c:v>37.121043425599993</c:v>
                </c:pt>
                <c:pt idx="1855">
                  <c:v>37.141043425599975</c:v>
                </c:pt>
                <c:pt idx="1856">
                  <c:v>37.161043425599999</c:v>
                </c:pt>
                <c:pt idx="1857">
                  <c:v>37.181043425599974</c:v>
                </c:pt>
                <c:pt idx="1858">
                  <c:v>37.201043425599998</c:v>
                </c:pt>
                <c:pt idx="1859">
                  <c:v>37.221043425600001</c:v>
                </c:pt>
                <c:pt idx="1860">
                  <c:v>37.241043425599997</c:v>
                </c:pt>
                <c:pt idx="1861">
                  <c:v>37.261043425599993</c:v>
                </c:pt>
                <c:pt idx="1862">
                  <c:v>37.281043425599997</c:v>
                </c:pt>
                <c:pt idx="1863">
                  <c:v>37.301043425599964</c:v>
                </c:pt>
                <c:pt idx="1864">
                  <c:v>37.321043425599974</c:v>
                </c:pt>
                <c:pt idx="1865">
                  <c:v>37.34104342559997</c:v>
                </c:pt>
                <c:pt idx="1866">
                  <c:v>37.361043425599966</c:v>
                </c:pt>
                <c:pt idx="1867">
                  <c:v>37.38104342559997</c:v>
                </c:pt>
                <c:pt idx="1868">
                  <c:v>37.401043425599966</c:v>
                </c:pt>
                <c:pt idx="1869">
                  <c:v>37.421043425599997</c:v>
                </c:pt>
                <c:pt idx="1870">
                  <c:v>37.441043425599965</c:v>
                </c:pt>
                <c:pt idx="1871">
                  <c:v>37.461043425599975</c:v>
                </c:pt>
                <c:pt idx="1872">
                  <c:v>37.481043425599971</c:v>
                </c:pt>
                <c:pt idx="1873">
                  <c:v>37.501043425599974</c:v>
                </c:pt>
                <c:pt idx="1874">
                  <c:v>37.521043425599998</c:v>
                </c:pt>
                <c:pt idx="1875">
                  <c:v>37.541043425599966</c:v>
                </c:pt>
                <c:pt idx="1876">
                  <c:v>37.561043425599998</c:v>
                </c:pt>
                <c:pt idx="1877">
                  <c:v>37.581043425599965</c:v>
                </c:pt>
                <c:pt idx="1878">
                  <c:v>37.601043425599997</c:v>
                </c:pt>
                <c:pt idx="1879">
                  <c:v>37.621043425599993</c:v>
                </c:pt>
                <c:pt idx="1880">
                  <c:v>37.641043425599975</c:v>
                </c:pt>
                <c:pt idx="1881">
                  <c:v>37.661043425599999</c:v>
                </c:pt>
                <c:pt idx="1882">
                  <c:v>37.681043425599974</c:v>
                </c:pt>
                <c:pt idx="1883">
                  <c:v>37.701043425599998</c:v>
                </c:pt>
                <c:pt idx="1884">
                  <c:v>37.721043425600001</c:v>
                </c:pt>
                <c:pt idx="1885">
                  <c:v>37.741043425599997</c:v>
                </c:pt>
                <c:pt idx="1886">
                  <c:v>37.761043425599993</c:v>
                </c:pt>
                <c:pt idx="1887">
                  <c:v>37.781043425599997</c:v>
                </c:pt>
                <c:pt idx="1888">
                  <c:v>37.801043425599964</c:v>
                </c:pt>
                <c:pt idx="1889">
                  <c:v>37.821043425599974</c:v>
                </c:pt>
                <c:pt idx="1890">
                  <c:v>37.84104342559997</c:v>
                </c:pt>
                <c:pt idx="1891">
                  <c:v>37.861043425599966</c:v>
                </c:pt>
                <c:pt idx="1892">
                  <c:v>37.88104342559997</c:v>
                </c:pt>
                <c:pt idx="1893">
                  <c:v>37.901043425599966</c:v>
                </c:pt>
                <c:pt idx="1894">
                  <c:v>37.921043425599997</c:v>
                </c:pt>
                <c:pt idx="1895">
                  <c:v>37.941043425599965</c:v>
                </c:pt>
                <c:pt idx="1896">
                  <c:v>37.961043425599975</c:v>
                </c:pt>
                <c:pt idx="1897">
                  <c:v>37.981043425599971</c:v>
                </c:pt>
                <c:pt idx="1898">
                  <c:v>38.001043425599974</c:v>
                </c:pt>
                <c:pt idx="1899">
                  <c:v>38.021043425599998</c:v>
                </c:pt>
                <c:pt idx="1900">
                  <c:v>38.041043425599966</c:v>
                </c:pt>
                <c:pt idx="1901">
                  <c:v>38.061043425599998</c:v>
                </c:pt>
                <c:pt idx="1902">
                  <c:v>38.081043425599965</c:v>
                </c:pt>
                <c:pt idx="1903">
                  <c:v>38.101043425599997</c:v>
                </c:pt>
                <c:pt idx="1904">
                  <c:v>38.121043425599993</c:v>
                </c:pt>
                <c:pt idx="1905">
                  <c:v>38.141043425599975</c:v>
                </c:pt>
                <c:pt idx="1906">
                  <c:v>38.161043425599999</c:v>
                </c:pt>
                <c:pt idx="1907">
                  <c:v>38.181043425599974</c:v>
                </c:pt>
                <c:pt idx="1908">
                  <c:v>38.201043425599998</c:v>
                </c:pt>
                <c:pt idx="1909">
                  <c:v>38.221043425600001</c:v>
                </c:pt>
                <c:pt idx="1910">
                  <c:v>38.241043425599997</c:v>
                </c:pt>
                <c:pt idx="1911">
                  <c:v>38.261043425599993</c:v>
                </c:pt>
                <c:pt idx="1912">
                  <c:v>38.281043425599997</c:v>
                </c:pt>
                <c:pt idx="1913">
                  <c:v>38.301043425599964</c:v>
                </c:pt>
                <c:pt idx="1914">
                  <c:v>38.321043425599974</c:v>
                </c:pt>
                <c:pt idx="1915">
                  <c:v>38.34104342559997</c:v>
                </c:pt>
                <c:pt idx="1916">
                  <c:v>38.361043425599966</c:v>
                </c:pt>
                <c:pt idx="1917">
                  <c:v>38.38104342559997</c:v>
                </c:pt>
                <c:pt idx="1918">
                  <c:v>38.401043425599966</c:v>
                </c:pt>
                <c:pt idx="1919">
                  <c:v>38.421043425599997</c:v>
                </c:pt>
                <c:pt idx="1920">
                  <c:v>38.441043425599965</c:v>
                </c:pt>
                <c:pt idx="1921">
                  <c:v>38.461043425599975</c:v>
                </c:pt>
                <c:pt idx="1922">
                  <c:v>38.481043425599971</c:v>
                </c:pt>
                <c:pt idx="1923">
                  <c:v>38.501043425599974</c:v>
                </c:pt>
                <c:pt idx="1924">
                  <c:v>38.521043425599998</c:v>
                </c:pt>
                <c:pt idx="1925">
                  <c:v>38.541043425599966</c:v>
                </c:pt>
                <c:pt idx="1926">
                  <c:v>38.561043425599998</c:v>
                </c:pt>
                <c:pt idx="1927">
                  <c:v>38.581043425599965</c:v>
                </c:pt>
                <c:pt idx="1928">
                  <c:v>38.601043425599997</c:v>
                </c:pt>
                <c:pt idx="1929">
                  <c:v>38.621043425599993</c:v>
                </c:pt>
                <c:pt idx="1930">
                  <c:v>38.641043425599975</c:v>
                </c:pt>
                <c:pt idx="1931">
                  <c:v>38.661043425599999</c:v>
                </c:pt>
                <c:pt idx="1932">
                  <c:v>38.681043425599974</c:v>
                </c:pt>
                <c:pt idx="1933">
                  <c:v>38.701043425599998</c:v>
                </c:pt>
                <c:pt idx="1934">
                  <c:v>38.721043425600001</c:v>
                </c:pt>
                <c:pt idx="1935">
                  <c:v>38.741043425599997</c:v>
                </c:pt>
                <c:pt idx="1936">
                  <c:v>38.761043425599993</c:v>
                </c:pt>
                <c:pt idx="1937">
                  <c:v>38.781043425599997</c:v>
                </c:pt>
                <c:pt idx="1938">
                  <c:v>38.801043425599964</c:v>
                </c:pt>
                <c:pt idx="1939">
                  <c:v>38.821043425599974</c:v>
                </c:pt>
                <c:pt idx="1940">
                  <c:v>38.84104342559997</c:v>
                </c:pt>
                <c:pt idx="1941">
                  <c:v>38.861043425599966</c:v>
                </c:pt>
                <c:pt idx="1942">
                  <c:v>38.88104342559997</c:v>
                </c:pt>
                <c:pt idx="1943">
                  <c:v>38.901043425599966</c:v>
                </c:pt>
                <c:pt idx="1944">
                  <c:v>38.921043425599997</c:v>
                </c:pt>
                <c:pt idx="1945">
                  <c:v>38.941043425599965</c:v>
                </c:pt>
                <c:pt idx="1946">
                  <c:v>38.961043425599975</c:v>
                </c:pt>
                <c:pt idx="1947">
                  <c:v>38.981043425599971</c:v>
                </c:pt>
                <c:pt idx="1948">
                  <c:v>39.001043425599974</c:v>
                </c:pt>
                <c:pt idx="1949">
                  <c:v>39.021043425599998</c:v>
                </c:pt>
                <c:pt idx="1950">
                  <c:v>39.041043425599966</c:v>
                </c:pt>
                <c:pt idx="1951">
                  <c:v>39.061043425599998</c:v>
                </c:pt>
                <c:pt idx="1952">
                  <c:v>39.081043425599965</c:v>
                </c:pt>
                <c:pt idx="1953">
                  <c:v>39.101043425599997</c:v>
                </c:pt>
                <c:pt idx="1954">
                  <c:v>39.121043425599993</c:v>
                </c:pt>
                <c:pt idx="1955">
                  <c:v>39.141043425599975</c:v>
                </c:pt>
                <c:pt idx="1956">
                  <c:v>39.161043425599999</c:v>
                </c:pt>
                <c:pt idx="1957">
                  <c:v>39.181043425599974</c:v>
                </c:pt>
                <c:pt idx="1958">
                  <c:v>39.201043425599998</c:v>
                </c:pt>
                <c:pt idx="1959">
                  <c:v>39.221043425600001</c:v>
                </c:pt>
                <c:pt idx="1960">
                  <c:v>39.241043425599997</c:v>
                </c:pt>
                <c:pt idx="1961">
                  <c:v>39.261043425599993</c:v>
                </c:pt>
                <c:pt idx="1962">
                  <c:v>39.281043425599997</c:v>
                </c:pt>
                <c:pt idx="1963">
                  <c:v>39.301043425599964</c:v>
                </c:pt>
                <c:pt idx="1964">
                  <c:v>39.321043425599974</c:v>
                </c:pt>
                <c:pt idx="1965">
                  <c:v>39.34104342559997</c:v>
                </c:pt>
                <c:pt idx="1966">
                  <c:v>39.361043425599966</c:v>
                </c:pt>
                <c:pt idx="1967">
                  <c:v>39.38104342559997</c:v>
                </c:pt>
                <c:pt idx="1968">
                  <c:v>39.401043425599966</c:v>
                </c:pt>
                <c:pt idx="1969">
                  <c:v>39.421043425599997</c:v>
                </c:pt>
                <c:pt idx="1970">
                  <c:v>39.441043425599965</c:v>
                </c:pt>
                <c:pt idx="1971">
                  <c:v>39.461043425599975</c:v>
                </c:pt>
                <c:pt idx="1972">
                  <c:v>39.481043425599971</c:v>
                </c:pt>
                <c:pt idx="1973">
                  <c:v>39.501043425599974</c:v>
                </c:pt>
                <c:pt idx="1974">
                  <c:v>39.521043425599998</c:v>
                </c:pt>
                <c:pt idx="1975">
                  <c:v>39.541043425599966</c:v>
                </c:pt>
                <c:pt idx="1976">
                  <c:v>39.561043425599998</c:v>
                </c:pt>
                <c:pt idx="1977">
                  <c:v>39.581043425599965</c:v>
                </c:pt>
                <c:pt idx="1978">
                  <c:v>39.601043425599997</c:v>
                </c:pt>
                <c:pt idx="1979">
                  <c:v>39.621043425599993</c:v>
                </c:pt>
                <c:pt idx="1980">
                  <c:v>39.641043425599975</c:v>
                </c:pt>
                <c:pt idx="1981">
                  <c:v>39.661043425599999</c:v>
                </c:pt>
                <c:pt idx="1982">
                  <c:v>39.681043425599974</c:v>
                </c:pt>
                <c:pt idx="1983">
                  <c:v>39.701043425599998</c:v>
                </c:pt>
                <c:pt idx="1984">
                  <c:v>39.721043425600001</c:v>
                </c:pt>
                <c:pt idx="1985">
                  <c:v>39.741043425599997</c:v>
                </c:pt>
                <c:pt idx="1986">
                  <c:v>39.761043425599993</c:v>
                </c:pt>
                <c:pt idx="1987">
                  <c:v>39.781043425599997</c:v>
                </c:pt>
                <c:pt idx="1988">
                  <c:v>39.801043425599964</c:v>
                </c:pt>
                <c:pt idx="1989">
                  <c:v>39.821043425599974</c:v>
                </c:pt>
                <c:pt idx="1990">
                  <c:v>39.84104342559997</c:v>
                </c:pt>
                <c:pt idx="1991">
                  <c:v>39.861043425599966</c:v>
                </c:pt>
                <c:pt idx="1992">
                  <c:v>39.88104342559997</c:v>
                </c:pt>
                <c:pt idx="1993">
                  <c:v>39.901043425599966</c:v>
                </c:pt>
                <c:pt idx="1994">
                  <c:v>39.921043425599997</c:v>
                </c:pt>
                <c:pt idx="1995">
                  <c:v>39.941043425599965</c:v>
                </c:pt>
                <c:pt idx="1996">
                  <c:v>39.961043425599975</c:v>
                </c:pt>
                <c:pt idx="1997">
                  <c:v>39.981043425599971</c:v>
                </c:pt>
                <c:pt idx="1998">
                  <c:v>40.001043425599974</c:v>
                </c:pt>
                <c:pt idx="1999">
                  <c:v>40.021043425599998</c:v>
                </c:pt>
                <c:pt idx="2000">
                  <c:v>40.041043425599966</c:v>
                </c:pt>
                <c:pt idx="2001">
                  <c:v>40.061043425599998</c:v>
                </c:pt>
                <c:pt idx="2002">
                  <c:v>40.081043425599965</c:v>
                </c:pt>
                <c:pt idx="2003">
                  <c:v>40.101043425599997</c:v>
                </c:pt>
                <c:pt idx="2004">
                  <c:v>40.121043425599993</c:v>
                </c:pt>
                <c:pt idx="2005">
                  <c:v>40.141043425599975</c:v>
                </c:pt>
                <c:pt idx="2006">
                  <c:v>40.161043425599999</c:v>
                </c:pt>
                <c:pt idx="2007">
                  <c:v>40.181043425599974</c:v>
                </c:pt>
                <c:pt idx="2008">
                  <c:v>40.201043425599998</c:v>
                </c:pt>
                <c:pt idx="2009">
                  <c:v>40.221043425600001</c:v>
                </c:pt>
                <c:pt idx="2010">
                  <c:v>40.241043425599997</c:v>
                </c:pt>
                <c:pt idx="2011">
                  <c:v>40.261043425599993</c:v>
                </c:pt>
                <c:pt idx="2012">
                  <c:v>40.281043425599997</c:v>
                </c:pt>
                <c:pt idx="2013">
                  <c:v>40.301043425599964</c:v>
                </c:pt>
                <c:pt idx="2014">
                  <c:v>40.321043425599974</c:v>
                </c:pt>
                <c:pt idx="2015">
                  <c:v>40.34104342559997</c:v>
                </c:pt>
                <c:pt idx="2016">
                  <c:v>40.361043425599966</c:v>
                </c:pt>
                <c:pt idx="2017">
                  <c:v>40.38104342559997</c:v>
                </c:pt>
                <c:pt idx="2018">
                  <c:v>40.401043425599966</c:v>
                </c:pt>
                <c:pt idx="2019">
                  <c:v>40.421043425599997</c:v>
                </c:pt>
                <c:pt idx="2020">
                  <c:v>40.441043425599965</c:v>
                </c:pt>
                <c:pt idx="2021">
                  <c:v>40.461043425599975</c:v>
                </c:pt>
                <c:pt idx="2022">
                  <c:v>40.481043425599971</c:v>
                </c:pt>
                <c:pt idx="2023">
                  <c:v>40.501043425599974</c:v>
                </c:pt>
                <c:pt idx="2024">
                  <c:v>40.521043425599998</c:v>
                </c:pt>
                <c:pt idx="2025">
                  <c:v>40.541043425599966</c:v>
                </c:pt>
                <c:pt idx="2026">
                  <c:v>40.561043425599998</c:v>
                </c:pt>
                <c:pt idx="2027">
                  <c:v>40.581043425599965</c:v>
                </c:pt>
                <c:pt idx="2028">
                  <c:v>40.601043425599997</c:v>
                </c:pt>
                <c:pt idx="2029">
                  <c:v>40.621043425599993</c:v>
                </c:pt>
                <c:pt idx="2030">
                  <c:v>40.641043425599975</c:v>
                </c:pt>
                <c:pt idx="2031">
                  <c:v>40.661043425599999</c:v>
                </c:pt>
                <c:pt idx="2032">
                  <c:v>40.681043425599974</c:v>
                </c:pt>
                <c:pt idx="2033">
                  <c:v>40.701043425599998</c:v>
                </c:pt>
                <c:pt idx="2034">
                  <c:v>40.721043425600001</c:v>
                </c:pt>
                <c:pt idx="2035">
                  <c:v>40.741043425599997</c:v>
                </c:pt>
                <c:pt idx="2036">
                  <c:v>40.761043425599993</c:v>
                </c:pt>
                <c:pt idx="2037">
                  <c:v>40.781043425599997</c:v>
                </c:pt>
                <c:pt idx="2038">
                  <c:v>40.801043425599964</c:v>
                </c:pt>
                <c:pt idx="2039">
                  <c:v>40.821043425599974</c:v>
                </c:pt>
                <c:pt idx="2040">
                  <c:v>40.84104342559997</c:v>
                </c:pt>
                <c:pt idx="2041">
                  <c:v>40.861043425599966</c:v>
                </c:pt>
                <c:pt idx="2042">
                  <c:v>40.88104342559997</c:v>
                </c:pt>
                <c:pt idx="2043">
                  <c:v>40.901043425599966</c:v>
                </c:pt>
                <c:pt idx="2044">
                  <c:v>40.921043425599997</c:v>
                </c:pt>
                <c:pt idx="2045">
                  <c:v>40.941043425599965</c:v>
                </c:pt>
                <c:pt idx="2046">
                  <c:v>40.961043425599975</c:v>
                </c:pt>
                <c:pt idx="2047">
                  <c:v>40.981043425599971</c:v>
                </c:pt>
                <c:pt idx="2048">
                  <c:v>41.001043425599974</c:v>
                </c:pt>
                <c:pt idx="2049">
                  <c:v>41.021043425599998</c:v>
                </c:pt>
                <c:pt idx="2050">
                  <c:v>41.041043425599966</c:v>
                </c:pt>
                <c:pt idx="2051">
                  <c:v>41.061043425599998</c:v>
                </c:pt>
                <c:pt idx="2052">
                  <c:v>41.081043425599965</c:v>
                </c:pt>
                <c:pt idx="2053">
                  <c:v>41.101043425599997</c:v>
                </c:pt>
                <c:pt idx="2054">
                  <c:v>41.121043425599993</c:v>
                </c:pt>
                <c:pt idx="2055">
                  <c:v>41.141043425599975</c:v>
                </c:pt>
                <c:pt idx="2056">
                  <c:v>41.161043425599999</c:v>
                </c:pt>
                <c:pt idx="2057">
                  <c:v>41.181043425599974</c:v>
                </c:pt>
                <c:pt idx="2058">
                  <c:v>41.201043425599998</c:v>
                </c:pt>
                <c:pt idx="2059">
                  <c:v>41.221043425600001</c:v>
                </c:pt>
                <c:pt idx="2060">
                  <c:v>41.241043425599997</c:v>
                </c:pt>
                <c:pt idx="2061">
                  <c:v>41.261043425599993</c:v>
                </c:pt>
                <c:pt idx="2062">
                  <c:v>41.281043425599997</c:v>
                </c:pt>
                <c:pt idx="2063">
                  <c:v>41.301043425599964</c:v>
                </c:pt>
                <c:pt idx="2064">
                  <c:v>41.321043425599974</c:v>
                </c:pt>
                <c:pt idx="2065">
                  <c:v>41.34104342559997</c:v>
                </c:pt>
                <c:pt idx="2066">
                  <c:v>41.361043425599966</c:v>
                </c:pt>
                <c:pt idx="2067">
                  <c:v>41.38104342559997</c:v>
                </c:pt>
                <c:pt idx="2068">
                  <c:v>41.401043425599966</c:v>
                </c:pt>
                <c:pt idx="2069">
                  <c:v>41.421043425599997</c:v>
                </c:pt>
                <c:pt idx="2070">
                  <c:v>41.441043425599965</c:v>
                </c:pt>
                <c:pt idx="2071">
                  <c:v>41.461043425599975</c:v>
                </c:pt>
                <c:pt idx="2072">
                  <c:v>41.481043425599971</c:v>
                </c:pt>
                <c:pt idx="2073">
                  <c:v>41.501043425599974</c:v>
                </c:pt>
                <c:pt idx="2074">
                  <c:v>41.521043425599998</c:v>
                </c:pt>
                <c:pt idx="2075">
                  <c:v>41.541043425599966</c:v>
                </c:pt>
                <c:pt idx="2076">
                  <c:v>41.561043425599998</c:v>
                </c:pt>
                <c:pt idx="2077">
                  <c:v>41.581043425599965</c:v>
                </c:pt>
                <c:pt idx="2078">
                  <c:v>41.601043425599997</c:v>
                </c:pt>
                <c:pt idx="2079">
                  <c:v>41.621043425599993</c:v>
                </c:pt>
                <c:pt idx="2080">
                  <c:v>41.641043425599975</c:v>
                </c:pt>
                <c:pt idx="2081">
                  <c:v>41.661043425599999</c:v>
                </c:pt>
                <c:pt idx="2082">
                  <c:v>41.681043425599974</c:v>
                </c:pt>
                <c:pt idx="2083">
                  <c:v>41.701043425599998</c:v>
                </c:pt>
                <c:pt idx="2084">
                  <c:v>41.721043425600001</c:v>
                </c:pt>
                <c:pt idx="2085">
                  <c:v>41.741043425599997</c:v>
                </c:pt>
                <c:pt idx="2086">
                  <c:v>41.761043425599993</c:v>
                </c:pt>
                <c:pt idx="2087">
                  <c:v>41.781043425599997</c:v>
                </c:pt>
                <c:pt idx="2088">
                  <c:v>41.801043425599964</c:v>
                </c:pt>
                <c:pt idx="2089">
                  <c:v>41.821043425599974</c:v>
                </c:pt>
                <c:pt idx="2090">
                  <c:v>41.84104342559997</c:v>
                </c:pt>
                <c:pt idx="2091">
                  <c:v>41.861043425599966</c:v>
                </c:pt>
                <c:pt idx="2092">
                  <c:v>41.88104342559997</c:v>
                </c:pt>
                <c:pt idx="2093">
                  <c:v>41.901043425599966</c:v>
                </c:pt>
                <c:pt idx="2094">
                  <c:v>41.921043425599997</c:v>
                </c:pt>
                <c:pt idx="2095">
                  <c:v>41.941043425599965</c:v>
                </c:pt>
                <c:pt idx="2096">
                  <c:v>41.961043425599975</c:v>
                </c:pt>
                <c:pt idx="2097">
                  <c:v>41.981043425599971</c:v>
                </c:pt>
                <c:pt idx="2098">
                  <c:v>42.001043425599974</c:v>
                </c:pt>
                <c:pt idx="2099">
                  <c:v>42.021043425599998</c:v>
                </c:pt>
                <c:pt idx="2100">
                  <c:v>42.041043425599966</c:v>
                </c:pt>
                <c:pt idx="2101">
                  <c:v>42.061043425599998</c:v>
                </c:pt>
                <c:pt idx="2102">
                  <c:v>42.081043425599965</c:v>
                </c:pt>
                <c:pt idx="2103">
                  <c:v>42.101043425599997</c:v>
                </c:pt>
                <c:pt idx="2104">
                  <c:v>42.121043425599993</c:v>
                </c:pt>
                <c:pt idx="2105">
                  <c:v>42.141043425599975</c:v>
                </c:pt>
                <c:pt idx="2106">
                  <c:v>42.161043425599999</c:v>
                </c:pt>
                <c:pt idx="2107">
                  <c:v>42.181043425599974</c:v>
                </c:pt>
                <c:pt idx="2108">
                  <c:v>42.201043425599998</c:v>
                </c:pt>
                <c:pt idx="2109">
                  <c:v>42.221043425600001</c:v>
                </c:pt>
                <c:pt idx="2110">
                  <c:v>42.241043425599997</c:v>
                </c:pt>
                <c:pt idx="2111">
                  <c:v>42.261043425599993</c:v>
                </c:pt>
                <c:pt idx="2112">
                  <c:v>42.281043425599997</c:v>
                </c:pt>
                <c:pt idx="2113">
                  <c:v>42.301043425599964</c:v>
                </c:pt>
                <c:pt idx="2114">
                  <c:v>42.321043425599974</c:v>
                </c:pt>
                <c:pt idx="2115">
                  <c:v>42.34104342559997</c:v>
                </c:pt>
                <c:pt idx="2116">
                  <c:v>42.361043425599966</c:v>
                </c:pt>
                <c:pt idx="2117">
                  <c:v>42.38104342559997</c:v>
                </c:pt>
                <c:pt idx="2118">
                  <c:v>42.401043425599966</c:v>
                </c:pt>
                <c:pt idx="2119">
                  <c:v>42.421043425599997</c:v>
                </c:pt>
                <c:pt idx="2120">
                  <c:v>42.441043425599965</c:v>
                </c:pt>
                <c:pt idx="2121">
                  <c:v>42.461043425599975</c:v>
                </c:pt>
                <c:pt idx="2122">
                  <c:v>42.481043425599971</c:v>
                </c:pt>
                <c:pt idx="2123">
                  <c:v>42.501043425599974</c:v>
                </c:pt>
                <c:pt idx="2124">
                  <c:v>42.521043425599998</c:v>
                </c:pt>
                <c:pt idx="2125">
                  <c:v>42.541043425599966</c:v>
                </c:pt>
                <c:pt idx="2126">
                  <c:v>42.561043425599998</c:v>
                </c:pt>
                <c:pt idx="2127">
                  <c:v>42.581043425599965</c:v>
                </c:pt>
                <c:pt idx="2128">
                  <c:v>42.601043425599997</c:v>
                </c:pt>
                <c:pt idx="2129">
                  <c:v>42.621043425599993</c:v>
                </c:pt>
                <c:pt idx="2130">
                  <c:v>42.641043425599975</c:v>
                </c:pt>
                <c:pt idx="2131">
                  <c:v>42.661043425599999</c:v>
                </c:pt>
                <c:pt idx="2132">
                  <c:v>42.681043425599974</c:v>
                </c:pt>
                <c:pt idx="2133">
                  <c:v>42.701043425599998</c:v>
                </c:pt>
                <c:pt idx="2134">
                  <c:v>42.721043425600001</c:v>
                </c:pt>
                <c:pt idx="2135">
                  <c:v>42.741043425599997</c:v>
                </c:pt>
                <c:pt idx="2136">
                  <c:v>42.761043425599993</c:v>
                </c:pt>
                <c:pt idx="2137">
                  <c:v>42.781043425599997</c:v>
                </c:pt>
                <c:pt idx="2138">
                  <c:v>42.801043425599964</c:v>
                </c:pt>
                <c:pt idx="2139">
                  <c:v>42.821043425599974</c:v>
                </c:pt>
                <c:pt idx="2140">
                  <c:v>42.84104342559997</c:v>
                </c:pt>
                <c:pt idx="2141">
                  <c:v>42.861043425599966</c:v>
                </c:pt>
                <c:pt idx="2142">
                  <c:v>42.88104342559997</c:v>
                </c:pt>
                <c:pt idx="2143">
                  <c:v>42.901043425599966</c:v>
                </c:pt>
                <c:pt idx="2144">
                  <c:v>42.921043425599997</c:v>
                </c:pt>
                <c:pt idx="2145">
                  <c:v>42.941043425599965</c:v>
                </c:pt>
                <c:pt idx="2146">
                  <c:v>42.961043425599975</c:v>
                </c:pt>
                <c:pt idx="2147">
                  <c:v>42.981043425599971</c:v>
                </c:pt>
                <c:pt idx="2148">
                  <c:v>43.001043425599974</c:v>
                </c:pt>
                <c:pt idx="2149">
                  <c:v>43.021043425599998</c:v>
                </c:pt>
                <c:pt idx="2150">
                  <c:v>43.041043425599966</c:v>
                </c:pt>
                <c:pt idx="2151">
                  <c:v>43.061043425599998</c:v>
                </c:pt>
                <c:pt idx="2152">
                  <c:v>43.081043425599965</c:v>
                </c:pt>
                <c:pt idx="2153">
                  <c:v>43.101043425599997</c:v>
                </c:pt>
                <c:pt idx="2154">
                  <c:v>43.121043425599993</c:v>
                </c:pt>
                <c:pt idx="2155">
                  <c:v>43.141043425599975</c:v>
                </c:pt>
                <c:pt idx="2156">
                  <c:v>43.161043425599999</c:v>
                </c:pt>
                <c:pt idx="2157">
                  <c:v>43.181043425599974</c:v>
                </c:pt>
                <c:pt idx="2158">
                  <c:v>43.201043425599998</c:v>
                </c:pt>
                <c:pt idx="2159">
                  <c:v>43.221043425600001</c:v>
                </c:pt>
                <c:pt idx="2160">
                  <c:v>43.241043425599997</c:v>
                </c:pt>
                <c:pt idx="2161">
                  <c:v>43.261043425599993</c:v>
                </c:pt>
                <c:pt idx="2162">
                  <c:v>43.281043425599997</c:v>
                </c:pt>
                <c:pt idx="2163">
                  <c:v>43.301043425599964</c:v>
                </c:pt>
                <c:pt idx="2164">
                  <c:v>43.321043425599974</c:v>
                </c:pt>
                <c:pt idx="2165">
                  <c:v>43.34104342559997</c:v>
                </c:pt>
                <c:pt idx="2166">
                  <c:v>43.361043425599966</c:v>
                </c:pt>
                <c:pt idx="2167">
                  <c:v>43.38104342559997</c:v>
                </c:pt>
                <c:pt idx="2168">
                  <c:v>43.401043425599966</c:v>
                </c:pt>
                <c:pt idx="2169">
                  <c:v>43.421043425599997</c:v>
                </c:pt>
                <c:pt idx="2170">
                  <c:v>43.441043425599965</c:v>
                </c:pt>
                <c:pt idx="2171">
                  <c:v>43.461043425599975</c:v>
                </c:pt>
                <c:pt idx="2172">
                  <c:v>43.481043425599971</c:v>
                </c:pt>
                <c:pt idx="2173">
                  <c:v>43.501043425599974</c:v>
                </c:pt>
                <c:pt idx="2174">
                  <c:v>43.521043425599998</c:v>
                </c:pt>
                <c:pt idx="2175">
                  <c:v>43.541043425599966</c:v>
                </c:pt>
                <c:pt idx="2176">
                  <c:v>43.561043425599998</c:v>
                </c:pt>
                <c:pt idx="2177">
                  <c:v>43.581043425599965</c:v>
                </c:pt>
                <c:pt idx="2178">
                  <c:v>43.601043425599997</c:v>
                </c:pt>
                <c:pt idx="2179">
                  <c:v>43.621043425599993</c:v>
                </c:pt>
                <c:pt idx="2180">
                  <c:v>43.641043425599975</c:v>
                </c:pt>
                <c:pt idx="2181">
                  <c:v>43.661043425599999</c:v>
                </c:pt>
                <c:pt idx="2182">
                  <c:v>43.681043425599974</c:v>
                </c:pt>
                <c:pt idx="2183">
                  <c:v>43.701043425599998</c:v>
                </c:pt>
                <c:pt idx="2184">
                  <c:v>43.721043425600001</c:v>
                </c:pt>
                <c:pt idx="2185">
                  <c:v>43.741043425599997</c:v>
                </c:pt>
                <c:pt idx="2186">
                  <c:v>43.761043425599993</c:v>
                </c:pt>
                <c:pt idx="2187">
                  <c:v>43.781043425599997</c:v>
                </c:pt>
                <c:pt idx="2188">
                  <c:v>43.801043425599964</c:v>
                </c:pt>
                <c:pt idx="2189">
                  <c:v>43.821043425599974</c:v>
                </c:pt>
                <c:pt idx="2190">
                  <c:v>43.84104342559997</c:v>
                </c:pt>
                <c:pt idx="2191">
                  <c:v>43.861043425599966</c:v>
                </c:pt>
                <c:pt idx="2192">
                  <c:v>43.88104342559997</c:v>
                </c:pt>
                <c:pt idx="2193">
                  <c:v>43.901043425599966</c:v>
                </c:pt>
                <c:pt idx="2194">
                  <c:v>43.921043425599997</c:v>
                </c:pt>
                <c:pt idx="2195">
                  <c:v>43.941043425599965</c:v>
                </c:pt>
                <c:pt idx="2196">
                  <c:v>43.961043425599975</c:v>
                </c:pt>
                <c:pt idx="2197">
                  <c:v>43.981043425599971</c:v>
                </c:pt>
                <c:pt idx="2198">
                  <c:v>44.001043425599974</c:v>
                </c:pt>
                <c:pt idx="2199">
                  <c:v>44.021043425599998</c:v>
                </c:pt>
                <c:pt idx="2200">
                  <c:v>44.041043425599966</c:v>
                </c:pt>
                <c:pt idx="2201">
                  <c:v>44.061043425599998</c:v>
                </c:pt>
                <c:pt idx="2202">
                  <c:v>44.081043425599965</c:v>
                </c:pt>
                <c:pt idx="2203">
                  <c:v>44.101043425599997</c:v>
                </c:pt>
                <c:pt idx="2204">
                  <c:v>44.121043425599993</c:v>
                </c:pt>
                <c:pt idx="2205">
                  <c:v>44.141043425599975</c:v>
                </c:pt>
                <c:pt idx="2206">
                  <c:v>44.161043425599999</c:v>
                </c:pt>
                <c:pt idx="2207">
                  <c:v>44.181043425599974</c:v>
                </c:pt>
                <c:pt idx="2208">
                  <c:v>44.201043425599998</c:v>
                </c:pt>
                <c:pt idx="2209">
                  <c:v>44.221043425600001</c:v>
                </c:pt>
                <c:pt idx="2210">
                  <c:v>44.241043425599997</c:v>
                </c:pt>
                <c:pt idx="2211">
                  <c:v>44.261043425599993</c:v>
                </c:pt>
                <c:pt idx="2212">
                  <c:v>44.281043425599997</c:v>
                </c:pt>
                <c:pt idx="2213">
                  <c:v>44.301043425599964</c:v>
                </c:pt>
                <c:pt idx="2214">
                  <c:v>44.321043425599974</c:v>
                </c:pt>
                <c:pt idx="2215">
                  <c:v>44.34104342559997</c:v>
                </c:pt>
                <c:pt idx="2216">
                  <c:v>44.361043425599966</c:v>
                </c:pt>
                <c:pt idx="2217">
                  <c:v>44.38104342559997</c:v>
                </c:pt>
                <c:pt idx="2218">
                  <c:v>44.401043425599966</c:v>
                </c:pt>
                <c:pt idx="2219">
                  <c:v>44.421043425599997</c:v>
                </c:pt>
                <c:pt idx="2220">
                  <c:v>44.441043425599965</c:v>
                </c:pt>
                <c:pt idx="2221">
                  <c:v>44.461043425599975</c:v>
                </c:pt>
                <c:pt idx="2222">
                  <c:v>44.481043425599971</c:v>
                </c:pt>
                <c:pt idx="2223">
                  <c:v>44.501043425599974</c:v>
                </c:pt>
                <c:pt idx="2224">
                  <c:v>44.521043425599998</c:v>
                </c:pt>
                <c:pt idx="2225">
                  <c:v>44.541043425599966</c:v>
                </c:pt>
                <c:pt idx="2226">
                  <c:v>44.561043425599998</c:v>
                </c:pt>
                <c:pt idx="2227">
                  <c:v>44.581043425599965</c:v>
                </c:pt>
                <c:pt idx="2228">
                  <c:v>44.601043425599997</c:v>
                </c:pt>
                <c:pt idx="2229">
                  <c:v>44.621043425599993</c:v>
                </c:pt>
                <c:pt idx="2230">
                  <c:v>44.641043425599975</c:v>
                </c:pt>
                <c:pt idx="2231">
                  <c:v>44.661043425599999</c:v>
                </c:pt>
                <c:pt idx="2232">
                  <c:v>44.681043425599974</c:v>
                </c:pt>
                <c:pt idx="2233">
                  <c:v>44.701043425599998</c:v>
                </c:pt>
                <c:pt idx="2234">
                  <c:v>44.721043425600001</c:v>
                </c:pt>
                <c:pt idx="2235">
                  <c:v>44.741043425599997</c:v>
                </c:pt>
                <c:pt idx="2236">
                  <c:v>44.761043425599993</c:v>
                </c:pt>
                <c:pt idx="2237">
                  <c:v>44.781043425599997</c:v>
                </c:pt>
                <c:pt idx="2238">
                  <c:v>44.801043425599964</c:v>
                </c:pt>
                <c:pt idx="2239">
                  <c:v>44.821043425599974</c:v>
                </c:pt>
                <c:pt idx="2240">
                  <c:v>44.84104342559997</c:v>
                </c:pt>
                <c:pt idx="2241">
                  <c:v>44.861043425599966</c:v>
                </c:pt>
                <c:pt idx="2242">
                  <c:v>44.88104342559997</c:v>
                </c:pt>
                <c:pt idx="2243">
                  <c:v>44.901043425599966</c:v>
                </c:pt>
                <c:pt idx="2244">
                  <c:v>44.921043425599997</c:v>
                </c:pt>
                <c:pt idx="2245">
                  <c:v>44.941043425599965</c:v>
                </c:pt>
                <c:pt idx="2246">
                  <c:v>44.961043425599975</c:v>
                </c:pt>
                <c:pt idx="2247">
                  <c:v>44.981043425599971</c:v>
                </c:pt>
                <c:pt idx="2248">
                  <c:v>45.001043425599974</c:v>
                </c:pt>
                <c:pt idx="2249">
                  <c:v>45.021043425599998</c:v>
                </c:pt>
                <c:pt idx="2250">
                  <c:v>45.041043425599966</c:v>
                </c:pt>
                <c:pt idx="2251">
                  <c:v>45.061043425599998</c:v>
                </c:pt>
                <c:pt idx="2252">
                  <c:v>45.081043425599965</c:v>
                </c:pt>
                <c:pt idx="2253">
                  <c:v>45.101043425599997</c:v>
                </c:pt>
                <c:pt idx="2254">
                  <c:v>45.121043425599993</c:v>
                </c:pt>
                <c:pt idx="2255">
                  <c:v>45.141043425599975</c:v>
                </c:pt>
                <c:pt idx="2256">
                  <c:v>45.161043425599999</c:v>
                </c:pt>
                <c:pt idx="2257">
                  <c:v>45.181043425599974</c:v>
                </c:pt>
                <c:pt idx="2258">
                  <c:v>45.201043425599998</c:v>
                </c:pt>
                <c:pt idx="2259">
                  <c:v>45.221043425600001</c:v>
                </c:pt>
                <c:pt idx="2260">
                  <c:v>45.241043425599997</c:v>
                </c:pt>
                <c:pt idx="2261">
                  <c:v>45.261043425599993</c:v>
                </c:pt>
                <c:pt idx="2262">
                  <c:v>45.281043425599997</c:v>
                </c:pt>
                <c:pt idx="2263">
                  <c:v>45.301043425599964</c:v>
                </c:pt>
                <c:pt idx="2264">
                  <c:v>45.321043425599974</c:v>
                </c:pt>
                <c:pt idx="2265">
                  <c:v>45.34104342559997</c:v>
                </c:pt>
                <c:pt idx="2266">
                  <c:v>45.361043425599966</c:v>
                </c:pt>
                <c:pt idx="2267">
                  <c:v>45.38104342559997</c:v>
                </c:pt>
                <c:pt idx="2268">
                  <c:v>45.401043425599966</c:v>
                </c:pt>
                <c:pt idx="2269">
                  <c:v>45.421043425599997</c:v>
                </c:pt>
                <c:pt idx="2270">
                  <c:v>45.441043425599965</c:v>
                </c:pt>
                <c:pt idx="2271">
                  <c:v>45.461043425599975</c:v>
                </c:pt>
                <c:pt idx="2272">
                  <c:v>45.481043425599971</c:v>
                </c:pt>
                <c:pt idx="2273">
                  <c:v>45.501043425599974</c:v>
                </c:pt>
                <c:pt idx="2274">
                  <c:v>45.521043425599998</c:v>
                </c:pt>
                <c:pt idx="2275">
                  <c:v>45.541043425599966</c:v>
                </c:pt>
                <c:pt idx="2276">
                  <c:v>45.561043425599998</c:v>
                </c:pt>
                <c:pt idx="2277">
                  <c:v>45.581043425599965</c:v>
                </c:pt>
                <c:pt idx="2278">
                  <c:v>45.601043425599997</c:v>
                </c:pt>
                <c:pt idx="2279">
                  <c:v>45.621043425599993</c:v>
                </c:pt>
                <c:pt idx="2280">
                  <c:v>45.641043425599975</c:v>
                </c:pt>
                <c:pt idx="2281">
                  <c:v>45.661043425599999</c:v>
                </c:pt>
                <c:pt idx="2282">
                  <c:v>45.681043425599974</c:v>
                </c:pt>
                <c:pt idx="2283">
                  <c:v>45.701043425599998</c:v>
                </c:pt>
                <c:pt idx="2284">
                  <c:v>45.721043425600001</c:v>
                </c:pt>
                <c:pt idx="2285">
                  <c:v>45.741043425599997</c:v>
                </c:pt>
                <c:pt idx="2286">
                  <c:v>45.761043425599993</c:v>
                </c:pt>
                <c:pt idx="2287">
                  <c:v>45.781043425599997</c:v>
                </c:pt>
                <c:pt idx="2288">
                  <c:v>45.801043425599964</c:v>
                </c:pt>
                <c:pt idx="2289">
                  <c:v>45.821043425599974</c:v>
                </c:pt>
                <c:pt idx="2290">
                  <c:v>45.84104342559997</c:v>
                </c:pt>
                <c:pt idx="2291">
                  <c:v>45.861043425599966</c:v>
                </c:pt>
                <c:pt idx="2292">
                  <c:v>45.88104342559997</c:v>
                </c:pt>
                <c:pt idx="2293">
                  <c:v>45.901043425599966</c:v>
                </c:pt>
                <c:pt idx="2294">
                  <c:v>45.921043425599997</c:v>
                </c:pt>
                <c:pt idx="2295">
                  <c:v>45.941043425599965</c:v>
                </c:pt>
                <c:pt idx="2296">
                  <c:v>45.961043425599975</c:v>
                </c:pt>
                <c:pt idx="2297">
                  <c:v>45.981043425599971</c:v>
                </c:pt>
                <c:pt idx="2298">
                  <c:v>46.001043425599974</c:v>
                </c:pt>
                <c:pt idx="2299">
                  <c:v>46.021043425599998</c:v>
                </c:pt>
                <c:pt idx="2300">
                  <c:v>46.041043425599966</c:v>
                </c:pt>
                <c:pt idx="2301">
                  <c:v>46.061043425599998</c:v>
                </c:pt>
                <c:pt idx="2302">
                  <c:v>46.081043425599965</c:v>
                </c:pt>
                <c:pt idx="2303">
                  <c:v>46.101043425599997</c:v>
                </c:pt>
                <c:pt idx="2304">
                  <c:v>46.121043425599993</c:v>
                </c:pt>
                <c:pt idx="2305">
                  <c:v>46.141043425599975</c:v>
                </c:pt>
                <c:pt idx="2306">
                  <c:v>46.161043425599999</c:v>
                </c:pt>
                <c:pt idx="2307">
                  <c:v>46.181043425599974</c:v>
                </c:pt>
                <c:pt idx="2308">
                  <c:v>46.201043425599998</c:v>
                </c:pt>
                <c:pt idx="2309">
                  <c:v>46.221043425600001</c:v>
                </c:pt>
                <c:pt idx="2310">
                  <c:v>46.241043425599997</c:v>
                </c:pt>
                <c:pt idx="2311">
                  <c:v>46.261043425599993</c:v>
                </c:pt>
                <c:pt idx="2312">
                  <c:v>46.281043425599997</c:v>
                </c:pt>
                <c:pt idx="2313">
                  <c:v>46.301043425599964</c:v>
                </c:pt>
                <c:pt idx="2314">
                  <c:v>46.321043425599974</c:v>
                </c:pt>
                <c:pt idx="2315">
                  <c:v>46.34104342559997</c:v>
                </c:pt>
                <c:pt idx="2316">
                  <c:v>46.361043425599966</c:v>
                </c:pt>
                <c:pt idx="2317">
                  <c:v>46.38104342559997</c:v>
                </c:pt>
                <c:pt idx="2318">
                  <c:v>46.401043425599966</c:v>
                </c:pt>
                <c:pt idx="2319">
                  <c:v>46.421043425599997</c:v>
                </c:pt>
                <c:pt idx="2320">
                  <c:v>46.441043425599965</c:v>
                </c:pt>
                <c:pt idx="2321">
                  <c:v>46.461043425599975</c:v>
                </c:pt>
                <c:pt idx="2322">
                  <c:v>46.481043425599971</c:v>
                </c:pt>
                <c:pt idx="2323">
                  <c:v>46.501043425599974</c:v>
                </c:pt>
                <c:pt idx="2324">
                  <c:v>46.521043425599998</c:v>
                </c:pt>
                <c:pt idx="2325">
                  <c:v>46.541043425599966</c:v>
                </c:pt>
                <c:pt idx="2326">
                  <c:v>46.561043425599998</c:v>
                </c:pt>
                <c:pt idx="2327">
                  <c:v>46.581043425599965</c:v>
                </c:pt>
                <c:pt idx="2328">
                  <c:v>46.601043425599997</c:v>
                </c:pt>
                <c:pt idx="2329">
                  <c:v>46.621043425599993</c:v>
                </c:pt>
                <c:pt idx="2330">
                  <c:v>46.641043425599975</c:v>
                </c:pt>
                <c:pt idx="2331">
                  <c:v>46.661043425599999</c:v>
                </c:pt>
                <c:pt idx="2332">
                  <c:v>46.681043425599974</c:v>
                </c:pt>
                <c:pt idx="2333">
                  <c:v>46.701043425599998</c:v>
                </c:pt>
                <c:pt idx="2334">
                  <c:v>46.721043425600001</c:v>
                </c:pt>
                <c:pt idx="2335">
                  <c:v>46.741043425599997</c:v>
                </c:pt>
                <c:pt idx="2336">
                  <c:v>46.761043425599993</c:v>
                </c:pt>
                <c:pt idx="2337">
                  <c:v>46.781043425599997</c:v>
                </c:pt>
                <c:pt idx="2338">
                  <c:v>46.801043425599964</c:v>
                </c:pt>
                <c:pt idx="2339">
                  <c:v>46.821043425599974</c:v>
                </c:pt>
                <c:pt idx="2340">
                  <c:v>46.84104342559997</c:v>
                </c:pt>
                <c:pt idx="2341">
                  <c:v>46.861043425599966</c:v>
                </c:pt>
                <c:pt idx="2342">
                  <c:v>46.88104342559997</c:v>
                </c:pt>
                <c:pt idx="2343">
                  <c:v>46.901043425599966</c:v>
                </c:pt>
                <c:pt idx="2344">
                  <c:v>46.921043425599997</c:v>
                </c:pt>
                <c:pt idx="2345">
                  <c:v>46.941043425599965</c:v>
                </c:pt>
                <c:pt idx="2346">
                  <c:v>46.961043425599975</c:v>
                </c:pt>
                <c:pt idx="2347">
                  <c:v>46.981043425599971</c:v>
                </c:pt>
                <c:pt idx="2348">
                  <c:v>47.001043425599974</c:v>
                </c:pt>
                <c:pt idx="2349">
                  <c:v>47.021043425599998</c:v>
                </c:pt>
                <c:pt idx="2350">
                  <c:v>47.041043425599966</c:v>
                </c:pt>
                <c:pt idx="2351">
                  <c:v>47.061043425599998</c:v>
                </c:pt>
                <c:pt idx="2352">
                  <c:v>47.081043425599965</c:v>
                </c:pt>
                <c:pt idx="2353">
                  <c:v>47.101043425599997</c:v>
                </c:pt>
                <c:pt idx="2354">
                  <c:v>47.121043425599993</c:v>
                </c:pt>
                <c:pt idx="2355">
                  <c:v>47.141043425599975</c:v>
                </c:pt>
                <c:pt idx="2356">
                  <c:v>47.161043425599999</c:v>
                </c:pt>
                <c:pt idx="2357">
                  <c:v>47.181043425599974</c:v>
                </c:pt>
                <c:pt idx="2358">
                  <c:v>47.201043425599998</c:v>
                </c:pt>
                <c:pt idx="2359">
                  <c:v>47.221043425600001</c:v>
                </c:pt>
                <c:pt idx="2360">
                  <c:v>47.241043425599997</c:v>
                </c:pt>
                <c:pt idx="2361">
                  <c:v>47.261043425599993</c:v>
                </c:pt>
                <c:pt idx="2362">
                  <c:v>47.281043425599997</c:v>
                </c:pt>
                <c:pt idx="2363">
                  <c:v>47.301043425599964</c:v>
                </c:pt>
                <c:pt idx="2364">
                  <c:v>47.321043425599974</c:v>
                </c:pt>
                <c:pt idx="2365">
                  <c:v>47.34104342559997</c:v>
                </c:pt>
                <c:pt idx="2366">
                  <c:v>47.361043425599966</c:v>
                </c:pt>
                <c:pt idx="2367">
                  <c:v>47.38104342559997</c:v>
                </c:pt>
                <c:pt idx="2368">
                  <c:v>47.401043425599966</c:v>
                </c:pt>
                <c:pt idx="2369">
                  <c:v>47.421043425599997</c:v>
                </c:pt>
                <c:pt idx="2370">
                  <c:v>47.441043425599965</c:v>
                </c:pt>
                <c:pt idx="2371">
                  <c:v>47.461043425599975</c:v>
                </c:pt>
                <c:pt idx="2372">
                  <c:v>47.481043425599971</c:v>
                </c:pt>
                <c:pt idx="2373">
                  <c:v>47.501043425599974</c:v>
                </c:pt>
                <c:pt idx="2374">
                  <c:v>47.521043425599998</c:v>
                </c:pt>
                <c:pt idx="2375">
                  <c:v>47.541043425599966</c:v>
                </c:pt>
                <c:pt idx="2376">
                  <c:v>47.561043425599998</c:v>
                </c:pt>
                <c:pt idx="2377">
                  <c:v>47.581043425599965</c:v>
                </c:pt>
                <c:pt idx="2378">
                  <c:v>47.601043425599997</c:v>
                </c:pt>
                <c:pt idx="2379">
                  <c:v>47.621043425599993</c:v>
                </c:pt>
                <c:pt idx="2380">
                  <c:v>47.641043425599975</c:v>
                </c:pt>
                <c:pt idx="2381">
                  <c:v>47.661043425599999</c:v>
                </c:pt>
                <c:pt idx="2382">
                  <c:v>47.681043425599974</c:v>
                </c:pt>
                <c:pt idx="2383">
                  <c:v>47.701043425599998</c:v>
                </c:pt>
                <c:pt idx="2384">
                  <c:v>47.721043425600001</c:v>
                </c:pt>
                <c:pt idx="2385">
                  <c:v>47.741043425599997</c:v>
                </c:pt>
                <c:pt idx="2386">
                  <c:v>47.761043425599993</c:v>
                </c:pt>
                <c:pt idx="2387">
                  <c:v>47.781043425599997</c:v>
                </c:pt>
                <c:pt idx="2388">
                  <c:v>47.801043425599964</c:v>
                </c:pt>
                <c:pt idx="2389">
                  <c:v>47.821043425599974</c:v>
                </c:pt>
                <c:pt idx="2390">
                  <c:v>47.84104342559997</c:v>
                </c:pt>
                <c:pt idx="2391">
                  <c:v>47.861043425599966</c:v>
                </c:pt>
                <c:pt idx="2392">
                  <c:v>47.88104342559997</c:v>
                </c:pt>
                <c:pt idx="2393">
                  <c:v>47.901043425599966</c:v>
                </c:pt>
                <c:pt idx="2394">
                  <c:v>47.921043425599997</c:v>
                </c:pt>
                <c:pt idx="2395">
                  <c:v>47.941043425599965</c:v>
                </c:pt>
                <c:pt idx="2396">
                  <c:v>47.961043425599975</c:v>
                </c:pt>
                <c:pt idx="2397">
                  <c:v>47.981043425599971</c:v>
                </c:pt>
                <c:pt idx="2398">
                  <c:v>48.001043425599974</c:v>
                </c:pt>
                <c:pt idx="2399">
                  <c:v>48.021043425599998</c:v>
                </c:pt>
                <c:pt idx="2400">
                  <c:v>48.041043425599966</c:v>
                </c:pt>
                <c:pt idx="2401">
                  <c:v>48.061043425599998</c:v>
                </c:pt>
                <c:pt idx="2402">
                  <c:v>48.081043425599965</c:v>
                </c:pt>
                <c:pt idx="2403">
                  <c:v>48.101043425599997</c:v>
                </c:pt>
                <c:pt idx="2404">
                  <c:v>48.121043425599993</c:v>
                </c:pt>
                <c:pt idx="2405">
                  <c:v>48.141043425599975</c:v>
                </c:pt>
                <c:pt idx="2406">
                  <c:v>48.161043425599999</c:v>
                </c:pt>
                <c:pt idx="2407">
                  <c:v>48.181043425599974</c:v>
                </c:pt>
                <c:pt idx="2408">
                  <c:v>48.201043425599998</c:v>
                </c:pt>
                <c:pt idx="2409">
                  <c:v>48.221043425600001</c:v>
                </c:pt>
                <c:pt idx="2410">
                  <c:v>48.241043425599997</c:v>
                </c:pt>
                <c:pt idx="2411">
                  <c:v>48.261043425599993</c:v>
                </c:pt>
                <c:pt idx="2412">
                  <c:v>48.281043425599997</c:v>
                </c:pt>
                <c:pt idx="2413">
                  <c:v>48.301043425599964</c:v>
                </c:pt>
                <c:pt idx="2414">
                  <c:v>48.321043425599974</c:v>
                </c:pt>
                <c:pt idx="2415">
                  <c:v>48.34104342559997</c:v>
                </c:pt>
                <c:pt idx="2416">
                  <c:v>48.361043425599966</c:v>
                </c:pt>
                <c:pt idx="2417">
                  <c:v>48.38104342559997</c:v>
                </c:pt>
                <c:pt idx="2418">
                  <c:v>48.401043425599966</c:v>
                </c:pt>
                <c:pt idx="2419">
                  <c:v>48.421043425599997</c:v>
                </c:pt>
                <c:pt idx="2420">
                  <c:v>48.441043425599965</c:v>
                </c:pt>
                <c:pt idx="2421">
                  <c:v>48.461043425599975</c:v>
                </c:pt>
                <c:pt idx="2422">
                  <c:v>48.481043425599971</c:v>
                </c:pt>
                <c:pt idx="2423">
                  <c:v>48.501043425599974</c:v>
                </c:pt>
                <c:pt idx="2424">
                  <c:v>48.521043425599998</c:v>
                </c:pt>
                <c:pt idx="2425">
                  <c:v>48.541043425599966</c:v>
                </c:pt>
                <c:pt idx="2426">
                  <c:v>48.561043425599998</c:v>
                </c:pt>
                <c:pt idx="2427">
                  <c:v>48.581043425599965</c:v>
                </c:pt>
                <c:pt idx="2428">
                  <c:v>48.601043425599997</c:v>
                </c:pt>
                <c:pt idx="2429">
                  <c:v>48.621043425599993</c:v>
                </c:pt>
                <c:pt idx="2430">
                  <c:v>48.641043425599975</c:v>
                </c:pt>
                <c:pt idx="2431">
                  <c:v>48.661043425599999</c:v>
                </c:pt>
                <c:pt idx="2432">
                  <c:v>48.681043425599974</c:v>
                </c:pt>
                <c:pt idx="2433">
                  <c:v>48.701043425599998</c:v>
                </c:pt>
                <c:pt idx="2434">
                  <c:v>48.721043425600001</c:v>
                </c:pt>
                <c:pt idx="2435">
                  <c:v>48.741043425599997</c:v>
                </c:pt>
                <c:pt idx="2436">
                  <c:v>48.761043425599993</c:v>
                </c:pt>
                <c:pt idx="2437">
                  <c:v>48.781043425599997</c:v>
                </c:pt>
                <c:pt idx="2438">
                  <c:v>48.801043425599964</c:v>
                </c:pt>
                <c:pt idx="2439">
                  <c:v>48.821043425599974</c:v>
                </c:pt>
                <c:pt idx="2440">
                  <c:v>48.84104342559997</c:v>
                </c:pt>
                <c:pt idx="2441">
                  <c:v>48.861043425599966</c:v>
                </c:pt>
                <c:pt idx="2442">
                  <c:v>48.88104342559997</c:v>
                </c:pt>
                <c:pt idx="2443">
                  <c:v>48.901043425599966</c:v>
                </c:pt>
                <c:pt idx="2444">
                  <c:v>48.921043425599997</c:v>
                </c:pt>
                <c:pt idx="2445">
                  <c:v>48.941043425599965</c:v>
                </c:pt>
                <c:pt idx="2446">
                  <c:v>48.961043425599975</c:v>
                </c:pt>
                <c:pt idx="2447">
                  <c:v>48.981043425599971</c:v>
                </c:pt>
                <c:pt idx="2448">
                  <c:v>49.001043425599974</c:v>
                </c:pt>
                <c:pt idx="2449">
                  <c:v>49.021043425599998</c:v>
                </c:pt>
                <c:pt idx="2450">
                  <c:v>49.041043425599966</c:v>
                </c:pt>
                <c:pt idx="2451">
                  <c:v>49.061043425599998</c:v>
                </c:pt>
                <c:pt idx="2452">
                  <c:v>49.081043425599965</c:v>
                </c:pt>
                <c:pt idx="2453">
                  <c:v>49.101043425599997</c:v>
                </c:pt>
                <c:pt idx="2454">
                  <c:v>49.121043425599993</c:v>
                </c:pt>
                <c:pt idx="2455">
                  <c:v>49.141043425599975</c:v>
                </c:pt>
                <c:pt idx="2456">
                  <c:v>49.161043425599999</c:v>
                </c:pt>
                <c:pt idx="2457">
                  <c:v>49.181043425599974</c:v>
                </c:pt>
                <c:pt idx="2458">
                  <c:v>49.201043425599998</c:v>
                </c:pt>
                <c:pt idx="2459">
                  <c:v>49.221043425600001</c:v>
                </c:pt>
                <c:pt idx="2460">
                  <c:v>49.241043425599997</c:v>
                </c:pt>
                <c:pt idx="2461">
                  <c:v>49.261043425599993</c:v>
                </c:pt>
                <c:pt idx="2462">
                  <c:v>49.281043425599997</c:v>
                </c:pt>
                <c:pt idx="2463">
                  <c:v>49.301043425599964</c:v>
                </c:pt>
                <c:pt idx="2464">
                  <c:v>49.321043425599974</c:v>
                </c:pt>
                <c:pt idx="2465">
                  <c:v>49.34104342559997</c:v>
                </c:pt>
                <c:pt idx="2466">
                  <c:v>49.361043425599966</c:v>
                </c:pt>
                <c:pt idx="2467">
                  <c:v>49.38104342559997</c:v>
                </c:pt>
                <c:pt idx="2468">
                  <c:v>49.401043425599966</c:v>
                </c:pt>
                <c:pt idx="2469">
                  <c:v>49.421043425599997</c:v>
                </c:pt>
                <c:pt idx="2470">
                  <c:v>49.441043425599965</c:v>
                </c:pt>
                <c:pt idx="2471">
                  <c:v>49.461043425599975</c:v>
                </c:pt>
                <c:pt idx="2472">
                  <c:v>49.481043425599971</c:v>
                </c:pt>
                <c:pt idx="2473">
                  <c:v>49.501043425599974</c:v>
                </c:pt>
                <c:pt idx="2474">
                  <c:v>49.521043425599998</c:v>
                </c:pt>
                <c:pt idx="2475">
                  <c:v>49.541043425599966</c:v>
                </c:pt>
                <c:pt idx="2476">
                  <c:v>49.561043425599998</c:v>
                </c:pt>
                <c:pt idx="2477">
                  <c:v>49.581043425599965</c:v>
                </c:pt>
                <c:pt idx="2478">
                  <c:v>49.601043425599997</c:v>
                </c:pt>
                <c:pt idx="2479">
                  <c:v>49.621043425599993</c:v>
                </c:pt>
                <c:pt idx="2480">
                  <c:v>49.641043425599975</c:v>
                </c:pt>
                <c:pt idx="2481">
                  <c:v>49.661043425599999</c:v>
                </c:pt>
                <c:pt idx="2482">
                  <c:v>49.681043425599974</c:v>
                </c:pt>
                <c:pt idx="2483">
                  <c:v>49.701043425599998</c:v>
                </c:pt>
                <c:pt idx="2484">
                  <c:v>49.721043425600001</c:v>
                </c:pt>
                <c:pt idx="2485">
                  <c:v>49.741043425599997</c:v>
                </c:pt>
                <c:pt idx="2486">
                  <c:v>49.761043425599993</c:v>
                </c:pt>
                <c:pt idx="2487">
                  <c:v>49.781043425599997</c:v>
                </c:pt>
                <c:pt idx="2488">
                  <c:v>49.801043425599964</c:v>
                </c:pt>
                <c:pt idx="2489">
                  <c:v>49.821043425599974</c:v>
                </c:pt>
                <c:pt idx="2490">
                  <c:v>49.84104342559997</c:v>
                </c:pt>
                <c:pt idx="2491">
                  <c:v>49.861043425599966</c:v>
                </c:pt>
                <c:pt idx="2492">
                  <c:v>49.88104342559997</c:v>
                </c:pt>
                <c:pt idx="2493">
                  <c:v>49.901043425599966</c:v>
                </c:pt>
                <c:pt idx="2494">
                  <c:v>49.921043425599997</c:v>
                </c:pt>
                <c:pt idx="2495">
                  <c:v>49.941043425599965</c:v>
                </c:pt>
                <c:pt idx="2496">
                  <c:v>49.961043425599975</c:v>
                </c:pt>
                <c:pt idx="2497">
                  <c:v>49.981043425599971</c:v>
                </c:pt>
                <c:pt idx="2498">
                  <c:v>50.001043425599974</c:v>
                </c:pt>
                <c:pt idx="2499">
                  <c:v>50.021043425599998</c:v>
                </c:pt>
                <c:pt idx="2500">
                  <c:v>50.041043425599966</c:v>
                </c:pt>
                <c:pt idx="2501">
                  <c:v>50.061043425599998</c:v>
                </c:pt>
                <c:pt idx="2502">
                  <c:v>50.081043425599965</c:v>
                </c:pt>
                <c:pt idx="2503">
                  <c:v>50.101043425599997</c:v>
                </c:pt>
                <c:pt idx="2504">
                  <c:v>50.121043425599993</c:v>
                </c:pt>
                <c:pt idx="2505">
                  <c:v>50.141043425599975</c:v>
                </c:pt>
                <c:pt idx="2506">
                  <c:v>50.161043425599999</c:v>
                </c:pt>
                <c:pt idx="2507">
                  <c:v>50.181043425599974</c:v>
                </c:pt>
                <c:pt idx="2508">
                  <c:v>50.201043425599998</c:v>
                </c:pt>
                <c:pt idx="2509">
                  <c:v>50.221043425600001</c:v>
                </c:pt>
                <c:pt idx="2510">
                  <c:v>50.241043425599997</c:v>
                </c:pt>
                <c:pt idx="2511">
                  <c:v>50.261043425599993</c:v>
                </c:pt>
                <c:pt idx="2512">
                  <c:v>50.281043425599997</c:v>
                </c:pt>
                <c:pt idx="2513">
                  <c:v>50.301043425599964</c:v>
                </c:pt>
                <c:pt idx="2514">
                  <c:v>50.321043425599974</c:v>
                </c:pt>
                <c:pt idx="2515">
                  <c:v>50.34104342559997</c:v>
                </c:pt>
                <c:pt idx="2516">
                  <c:v>50.361043425599966</c:v>
                </c:pt>
                <c:pt idx="2517">
                  <c:v>50.38104342559997</c:v>
                </c:pt>
                <c:pt idx="2518">
                  <c:v>50.401043425599966</c:v>
                </c:pt>
                <c:pt idx="2519">
                  <c:v>50.421043425599997</c:v>
                </c:pt>
                <c:pt idx="2520">
                  <c:v>50.441043425599965</c:v>
                </c:pt>
                <c:pt idx="2521">
                  <c:v>50.461043425599975</c:v>
                </c:pt>
                <c:pt idx="2522">
                  <c:v>50.481043425599971</c:v>
                </c:pt>
                <c:pt idx="2523">
                  <c:v>50.501043425599974</c:v>
                </c:pt>
                <c:pt idx="2524">
                  <c:v>50.521043425599998</c:v>
                </c:pt>
                <c:pt idx="2525">
                  <c:v>50.541043425599966</c:v>
                </c:pt>
                <c:pt idx="2526">
                  <c:v>50.561043425599998</c:v>
                </c:pt>
                <c:pt idx="2527">
                  <c:v>50.581043425599965</c:v>
                </c:pt>
                <c:pt idx="2528">
                  <c:v>50.601043425599997</c:v>
                </c:pt>
                <c:pt idx="2529">
                  <c:v>50.621043425599993</c:v>
                </c:pt>
                <c:pt idx="2530">
                  <c:v>50.641043425599975</c:v>
                </c:pt>
                <c:pt idx="2531">
                  <c:v>50.661043425599999</c:v>
                </c:pt>
                <c:pt idx="2532">
                  <c:v>50.681043425599974</c:v>
                </c:pt>
                <c:pt idx="2533">
                  <c:v>50.701043425599998</c:v>
                </c:pt>
                <c:pt idx="2534">
                  <c:v>50.721043425600001</c:v>
                </c:pt>
                <c:pt idx="2535">
                  <c:v>50.741043425599997</c:v>
                </c:pt>
                <c:pt idx="2536">
                  <c:v>50.761043425599993</c:v>
                </c:pt>
                <c:pt idx="2537">
                  <c:v>50.781043425599997</c:v>
                </c:pt>
                <c:pt idx="2538">
                  <c:v>50.801043425599964</c:v>
                </c:pt>
                <c:pt idx="2539">
                  <c:v>50.821043425599974</c:v>
                </c:pt>
                <c:pt idx="2540">
                  <c:v>50.84104342559997</c:v>
                </c:pt>
                <c:pt idx="2541">
                  <c:v>50.861043425599966</c:v>
                </c:pt>
                <c:pt idx="2542">
                  <c:v>50.88104342559997</c:v>
                </c:pt>
                <c:pt idx="2543">
                  <c:v>50.901043425599966</c:v>
                </c:pt>
                <c:pt idx="2544">
                  <c:v>50.921043425599997</c:v>
                </c:pt>
                <c:pt idx="2545">
                  <c:v>50.941043425599965</c:v>
                </c:pt>
                <c:pt idx="2546">
                  <c:v>50.961043425599975</c:v>
                </c:pt>
                <c:pt idx="2547">
                  <c:v>50.981043425599971</c:v>
                </c:pt>
                <c:pt idx="2548">
                  <c:v>51.001043425599974</c:v>
                </c:pt>
                <c:pt idx="2549">
                  <c:v>51.021043425599998</c:v>
                </c:pt>
                <c:pt idx="2550">
                  <c:v>51.041043425599966</c:v>
                </c:pt>
                <c:pt idx="2551">
                  <c:v>51.061043425599998</c:v>
                </c:pt>
                <c:pt idx="2552">
                  <c:v>51.081043425599965</c:v>
                </c:pt>
                <c:pt idx="2553">
                  <c:v>51.101043425599997</c:v>
                </c:pt>
                <c:pt idx="2554">
                  <c:v>51.121043425599993</c:v>
                </c:pt>
                <c:pt idx="2555">
                  <c:v>51.141043425599975</c:v>
                </c:pt>
                <c:pt idx="2556">
                  <c:v>51.161043425599999</c:v>
                </c:pt>
                <c:pt idx="2557">
                  <c:v>51.181043425599974</c:v>
                </c:pt>
                <c:pt idx="2558">
                  <c:v>51.201043425599998</c:v>
                </c:pt>
                <c:pt idx="2559">
                  <c:v>51.221043425600001</c:v>
                </c:pt>
                <c:pt idx="2560">
                  <c:v>51.241043425599997</c:v>
                </c:pt>
                <c:pt idx="2561">
                  <c:v>51.261043425599993</c:v>
                </c:pt>
                <c:pt idx="2562">
                  <c:v>51.281043425599997</c:v>
                </c:pt>
                <c:pt idx="2563">
                  <c:v>51.301043425599964</c:v>
                </c:pt>
                <c:pt idx="2564">
                  <c:v>51.321043425599974</c:v>
                </c:pt>
                <c:pt idx="2565">
                  <c:v>51.34104342559997</c:v>
                </c:pt>
                <c:pt idx="2566">
                  <c:v>51.361043425599966</c:v>
                </c:pt>
                <c:pt idx="2567">
                  <c:v>51.38104342559997</c:v>
                </c:pt>
                <c:pt idx="2568">
                  <c:v>51.401043425599966</c:v>
                </c:pt>
                <c:pt idx="2569">
                  <c:v>51.421043425599997</c:v>
                </c:pt>
                <c:pt idx="2570">
                  <c:v>51.441043425599965</c:v>
                </c:pt>
                <c:pt idx="2571">
                  <c:v>51.461043425599975</c:v>
                </c:pt>
                <c:pt idx="2572">
                  <c:v>51.481043425599971</c:v>
                </c:pt>
                <c:pt idx="2573">
                  <c:v>51.501043425599974</c:v>
                </c:pt>
                <c:pt idx="2574">
                  <c:v>51.521043425599998</c:v>
                </c:pt>
                <c:pt idx="2575">
                  <c:v>51.541043425599966</c:v>
                </c:pt>
                <c:pt idx="2576">
                  <c:v>51.561043425599998</c:v>
                </c:pt>
                <c:pt idx="2577">
                  <c:v>51.581043425599965</c:v>
                </c:pt>
                <c:pt idx="2578">
                  <c:v>51.601043425599997</c:v>
                </c:pt>
                <c:pt idx="2579">
                  <c:v>51.621043425599993</c:v>
                </c:pt>
                <c:pt idx="2580">
                  <c:v>51.641043425599975</c:v>
                </c:pt>
                <c:pt idx="2581">
                  <c:v>51.661043425599999</c:v>
                </c:pt>
                <c:pt idx="2582">
                  <c:v>51.681043425599974</c:v>
                </c:pt>
                <c:pt idx="2583">
                  <c:v>51.701043425599998</c:v>
                </c:pt>
                <c:pt idx="2584">
                  <c:v>51.721043425600001</c:v>
                </c:pt>
                <c:pt idx="2585">
                  <c:v>51.741043425599997</c:v>
                </c:pt>
                <c:pt idx="2586">
                  <c:v>51.761043425599993</c:v>
                </c:pt>
                <c:pt idx="2587">
                  <c:v>51.781043425599997</c:v>
                </c:pt>
                <c:pt idx="2588">
                  <c:v>51.801043425599964</c:v>
                </c:pt>
                <c:pt idx="2589">
                  <c:v>51.821043425599974</c:v>
                </c:pt>
                <c:pt idx="2590">
                  <c:v>51.84104342559997</c:v>
                </c:pt>
                <c:pt idx="2591">
                  <c:v>51.861043425599966</c:v>
                </c:pt>
                <c:pt idx="2592">
                  <c:v>51.88104342559997</c:v>
                </c:pt>
                <c:pt idx="2593">
                  <c:v>51.901043425599966</c:v>
                </c:pt>
                <c:pt idx="2594">
                  <c:v>51.921043425599997</c:v>
                </c:pt>
                <c:pt idx="2595">
                  <c:v>51.941043425599965</c:v>
                </c:pt>
                <c:pt idx="2596">
                  <c:v>51.961043425599975</c:v>
                </c:pt>
                <c:pt idx="2597">
                  <c:v>51.981043425599971</c:v>
                </c:pt>
                <c:pt idx="2598">
                  <c:v>52.001043425599974</c:v>
                </c:pt>
                <c:pt idx="2599">
                  <c:v>52.021043425599998</c:v>
                </c:pt>
                <c:pt idx="2600">
                  <c:v>52.041043425599966</c:v>
                </c:pt>
                <c:pt idx="2601">
                  <c:v>52.061043425599998</c:v>
                </c:pt>
                <c:pt idx="2602">
                  <c:v>52.081043425599965</c:v>
                </c:pt>
                <c:pt idx="2603">
                  <c:v>52.101043425599997</c:v>
                </c:pt>
                <c:pt idx="2604">
                  <c:v>52.121043425599993</c:v>
                </c:pt>
                <c:pt idx="2605">
                  <c:v>52.141043425599975</c:v>
                </c:pt>
                <c:pt idx="2606">
                  <c:v>52.161043425599999</c:v>
                </c:pt>
                <c:pt idx="2607">
                  <c:v>52.181043425599974</c:v>
                </c:pt>
                <c:pt idx="2608">
                  <c:v>52.201043425599998</c:v>
                </c:pt>
                <c:pt idx="2609">
                  <c:v>52.221043425600001</c:v>
                </c:pt>
                <c:pt idx="2610">
                  <c:v>52.241043425599997</c:v>
                </c:pt>
                <c:pt idx="2611">
                  <c:v>52.261043425599993</c:v>
                </c:pt>
                <c:pt idx="2612">
                  <c:v>52.281043425599997</c:v>
                </c:pt>
                <c:pt idx="2613">
                  <c:v>52.301043425599964</c:v>
                </c:pt>
                <c:pt idx="2614">
                  <c:v>52.321043425599974</c:v>
                </c:pt>
                <c:pt idx="2615">
                  <c:v>52.34104342559997</c:v>
                </c:pt>
                <c:pt idx="2616">
                  <c:v>52.361043425599966</c:v>
                </c:pt>
                <c:pt idx="2617">
                  <c:v>52.38104342559997</c:v>
                </c:pt>
                <c:pt idx="2618">
                  <c:v>52.401043425599966</c:v>
                </c:pt>
                <c:pt idx="2619">
                  <c:v>52.421043425599997</c:v>
                </c:pt>
                <c:pt idx="2620">
                  <c:v>52.441043425599965</c:v>
                </c:pt>
                <c:pt idx="2621">
                  <c:v>52.461043425599975</c:v>
                </c:pt>
                <c:pt idx="2622">
                  <c:v>52.481043425599971</c:v>
                </c:pt>
                <c:pt idx="2623">
                  <c:v>52.501043425599974</c:v>
                </c:pt>
                <c:pt idx="2624">
                  <c:v>52.521043425599998</c:v>
                </c:pt>
                <c:pt idx="2625">
                  <c:v>52.541043425599966</c:v>
                </c:pt>
                <c:pt idx="2626">
                  <c:v>52.561043425599998</c:v>
                </c:pt>
                <c:pt idx="2627">
                  <c:v>52.581043425599965</c:v>
                </c:pt>
                <c:pt idx="2628">
                  <c:v>52.601043425599997</c:v>
                </c:pt>
                <c:pt idx="2629">
                  <c:v>52.621043425599993</c:v>
                </c:pt>
                <c:pt idx="2630">
                  <c:v>52.641043425599975</c:v>
                </c:pt>
                <c:pt idx="2631">
                  <c:v>52.661043425599999</c:v>
                </c:pt>
                <c:pt idx="2632">
                  <c:v>52.681043425599974</c:v>
                </c:pt>
                <c:pt idx="2633">
                  <c:v>52.701043425599998</c:v>
                </c:pt>
                <c:pt idx="2634">
                  <c:v>52.721043425600001</c:v>
                </c:pt>
                <c:pt idx="2635">
                  <c:v>52.741043425599997</c:v>
                </c:pt>
                <c:pt idx="2636">
                  <c:v>52.761043425599993</c:v>
                </c:pt>
                <c:pt idx="2637">
                  <c:v>52.781043425599997</c:v>
                </c:pt>
                <c:pt idx="2638">
                  <c:v>52.801043425599964</c:v>
                </c:pt>
                <c:pt idx="2639">
                  <c:v>52.821043425599974</c:v>
                </c:pt>
                <c:pt idx="2640">
                  <c:v>52.84104342559997</c:v>
                </c:pt>
                <c:pt idx="2641">
                  <c:v>52.861043425599966</c:v>
                </c:pt>
                <c:pt idx="2642">
                  <c:v>52.88104342559997</c:v>
                </c:pt>
                <c:pt idx="2643">
                  <c:v>52.901043425599966</c:v>
                </c:pt>
                <c:pt idx="2644">
                  <c:v>52.921043425599997</c:v>
                </c:pt>
                <c:pt idx="2645">
                  <c:v>52.941043425599965</c:v>
                </c:pt>
                <c:pt idx="2646">
                  <c:v>52.961043425599975</c:v>
                </c:pt>
                <c:pt idx="2647">
                  <c:v>52.981043425599971</c:v>
                </c:pt>
                <c:pt idx="2648">
                  <c:v>53.001043425599974</c:v>
                </c:pt>
                <c:pt idx="2649">
                  <c:v>53.021043425599998</c:v>
                </c:pt>
                <c:pt idx="2650">
                  <c:v>53.041043425599966</c:v>
                </c:pt>
                <c:pt idx="2651">
                  <c:v>53.061043425599998</c:v>
                </c:pt>
                <c:pt idx="2652">
                  <c:v>53.081043425599965</c:v>
                </c:pt>
                <c:pt idx="2653">
                  <c:v>53.101043425599997</c:v>
                </c:pt>
                <c:pt idx="2654">
                  <c:v>53.121043425599993</c:v>
                </c:pt>
                <c:pt idx="2655">
                  <c:v>53.141043425599975</c:v>
                </c:pt>
                <c:pt idx="2656">
                  <c:v>53.161043425599999</c:v>
                </c:pt>
                <c:pt idx="2657">
                  <c:v>53.181043425599974</c:v>
                </c:pt>
                <c:pt idx="2658">
                  <c:v>53.201043425599998</c:v>
                </c:pt>
                <c:pt idx="2659">
                  <c:v>53.221043425600001</c:v>
                </c:pt>
                <c:pt idx="2660">
                  <c:v>53.241043425599997</c:v>
                </c:pt>
                <c:pt idx="2661">
                  <c:v>53.261043425599993</c:v>
                </c:pt>
                <c:pt idx="2662">
                  <c:v>53.281043425599997</c:v>
                </c:pt>
                <c:pt idx="2663">
                  <c:v>53.301043425599964</c:v>
                </c:pt>
                <c:pt idx="2664">
                  <c:v>53.321043425599974</c:v>
                </c:pt>
                <c:pt idx="2665">
                  <c:v>53.34104342559997</c:v>
                </c:pt>
                <c:pt idx="2666">
                  <c:v>53.361043425599966</c:v>
                </c:pt>
                <c:pt idx="2667">
                  <c:v>53.38104342559997</c:v>
                </c:pt>
                <c:pt idx="2668">
                  <c:v>53.401043425599966</c:v>
                </c:pt>
                <c:pt idx="2669">
                  <c:v>53.421043425599997</c:v>
                </c:pt>
                <c:pt idx="2670">
                  <c:v>53.441043425599965</c:v>
                </c:pt>
                <c:pt idx="2671">
                  <c:v>53.461043425599975</c:v>
                </c:pt>
                <c:pt idx="2672">
                  <c:v>53.481043425599971</c:v>
                </c:pt>
                <c:pt idx="2673">
                  <c:v>53.501043425599974</c:v>
                </c:pt>
                <c:pt idx="2674">
                  <c:v>53.521043425599998</c:v>
                </c:pt>
                <c:pt idx="2675">
                  <c:v>53.541043425599966</c:v>
                </c:pt>
                <c:pt idx="2676">
                  <c:v>53.561043425599998</c:v>
                </c:pt>
                <c:pt idx="2677">
                  <c:v>53.581043425599965</c:v>
                </c:pt>
                <c:pt idx="2678">
                  <c:v>53.601043425599997</c:v>
                </c:pt>
                <c:pt idx="2679">
                  <c:v>53.621043425599993</c:v>
                </c:pt>
                <c:pt idx="2680">
                  <c:v>53.641043425599975</c:v>
                </c:pt>
                <c:pt idx="2681">
                  <c:v>53.661043425599999</c:v>
                </c:pt>
                <c:pt idx="2682">
                  <c:v>53.681043425599974</c:v>
                </c:pt>
                <c:pt idx="2683">
                  <c:v>53.701043425599998</c:v>
                </c:pt>
                <c:pt idx="2684">
                  <c:v>53.721043425600001</c:v>
                </c:pt>
                <c:pt idx="2685">
                  <c:v>53.741043425599997</c:v>
                </c:pt>
                <c:pt idx="2686">
                  <c:v>53.761043425599993</c:v>
                </c:pt>
                <c:pt idx="2687">
                  <c:v>53.781043425599997</c:v>
                </c:pt>
                <c:pt idx="2688">
                  <c:v>53.801043425599964</c:v>
                </c:pt>
                <c:pt idx="2689">
                  <c:v>53.821043425599974</c:v>
                </c:pt>
                <c:pt idx="2690">
                  <c:v>53.84104342559997</c:v>
                </c:pt>
                <c:pt idx="2691">
                  <c:v>53.861043425599966</c:v>
                </c:pt>
                <c:pt idx="2692">
                  <c:v>53.88104342559997</c:v>
                </c:pt>
                <c:pt idx="2693">
                  <c:v>53.901043425599966</c:v>
                </c:pt>
                <c:pt idx="2694">
                  <c:v>53.921043425599997</c:v>
                </c:pt>
                <c:pt idx="2695">
                  <c:v>53.941043425599965</c:v>
                </c:pt>
                <c:pt idx="2696">
                  <c:v>53.961043425599975</c:v>
                </c:pt>
                <c:pt idx="2697">
                  <c:v>53.981043425599971</c:v>
                </c:pt>
                <c:pt idx="2698">
                  <c:v>54.001043425599974</c:v>
                </c:pt>
                <c:pt idx="2699">
                  <c:v>54.021043425599998</c:v>
                </c:pt>
                <c:pt idx="2700">
                  <c:v>54.041043425599966</c:v>
                </c:pt>
                <c:pt idx="2701">
                  <c:v>54.061043425599998</c:v>
                </c:pt>
                <c:pt idx="2702">
                  <c:v>54.081043425599965</c:v>
                </c:pt>
                <c:pt idx="2703">
                  <c:v>54.101043425599997</c:v>
                </c:pt>
                <c:pt idx="2704">
                  <c:v>54.121043425599993</c:v>
                </c:pt>
                <c:pt idx="2705">
                  <c:v>54.141043425599975</c:v>
                </c:pt>
                <c:pt idx="2706">
                  <c:v>54.161043425599999</c:v>
                </c:pt>
                <c:pt idx="2707">
                  <c:v>54.181043425599974</c:v>
                </c:pt>
                <c:pt idx="2708">
                  <c:v>54.201043425599998</c:v>
                </c:pt>
                <c:pt idx="2709">
                  <c:v>54.221043425600001</c:v>
                </c:pt>
                <c:pt idx="2710">
                  <c:v>54.241043425599997</c:v>
                </c:pt>
                <c:pt idx="2711">
                  <c:v>54.261043425599993</c:v>
                </c:pt>
                <c:pt idx="2712">
                  <c:v>54.281043425599997</c:v>
                </c:pt>
                <c:pt idx="2713">
                  <c:v>54.301043425599964</c:v>
                </c:pt>
                <c:pt idx="2714">
                  <c:v>54.321043425599974</c:v>
                </c:pt>
                <c:pt idx="2715">
                  <c:v>54.34104342559997</c:v>
                </c:pt>
                <c:pt idx="2716">
                  <c:v>54.361043425599966</c:v>
                </c:pt>
                <c:pt idx="2717">
                  <c:v>54.38104342559997</c:v>
                </c:pt>
                <c:pt idx="2718">
                  <c:v>54.401043425599966</c:v>
                </c:pt>
                <c:pt idx="2719">
                  <c:v>54.421043425599997</c:v>
                </c:pt>
                <c:pt idx="2720">
                  <c:v>54.441043425599965</c:v>
                </c:pt>
                <c:pt idx="2721">
                  <c:v>54.461043425599975</c:v>
                </c:pt>
                <c:pt idx="2722">
                  <c:v>54.481043425599971</c:v>
                </c:pt>
                <c:pt idx="2723">
                  <c:v>54.501043425599974</c:v>
                </c:pt>
                <c:pt idx="2724">
                  <c:v>54.521043425599998</c:v>
                </c:pt>
                <c:pt idx="2725">
                  <c:v>54.541043425599966</c:v>
                </c:pt>
                <c:pt idx="2726">
                  <c:v>54.561043425599998</c:v>
                </c:pt>
                <c:pt idx="2727">
                  <c:v>54.581043425599965</c:v>
                </c:pt>
                <c:pt idx="2728">
                  <c:v>54.601043425599997</c:v>
                </c:pt>
                <c:pt idx="2729">
                  <c:v>54.621043425599993</c:v>
                </c:pt>
                <c:pt idx="2730">
                  <c:v>54.641043425599975</c:v>
                </c:pt>
                <c:pt idx="2731">
                  <c:v>54.661043425599999</c:v>
                </c:pt>
                <c:pt idx="2732">
                  <c:v>54.681043425599974</c:v>
                </c:pt>
                <c:pt idx="2733">
                  <c:v>54.701043425599998</c:v>
                </c:pt>
                <c:pt idx="2734">
                  <c:v>54.721043425600001</c:v>
                </c:pt>
                <c:pt idx="2735">
                  <c:v>54.741043425599997</c:v>
                </c:pt>
                <c:pt idx="2736">
                  <c:v>54.761043425599993</c:v>
                </c:pt>
                <c:pt idx="2737">
                  <c:v>54.781043425599997</c:v>
                </c:pt>
                <c:pt idx="2738">
                  <c:v>54.801043425599964</c:v>
                </c:pt>
                <c:pt idx="2739">
                  <c:v>54.821043425599974</c:v>
                </c:pt>
                <c:pt idx="2740">
                  <c:v>54.84104342559997</c:v>
                </c:pt>
                <c:pt idx="2741">
                  <c:v>54.861043425599966</c:v>
                </c:pt>
                <c:pt idx="2742">
                  <c:v>54.88104342559997</c:v>
                </c:pt>
                <c:pt idx="2743">
                  <c:v>54.901043425599966</c:v>
                </c:pt>
                <c:pt idx="2744">
                  <c:v>54.921043425599997</c:v>
                </c:pt>
                <c:pt idx="2745">
                  <c:v>54.941043425599965</c:v>
                </c:pt>
                <c:pt idx="2746">
                  <c:v>54.961043425599975</c:v>
                </c:pt>
                <c:pt idx="2747">
                  <c:v>54.981043425599971</c:v>
                </c:pt>
                <c:pt idx="2748">
                  <c:v>55.001043425599974</c:v>
                </c:pt>
                <c:pt idx="2749">
                  <c:v>55.021043425599998</c:v>
                </c:pt>
                <c:pt idx="2750">
                  <c:v>55.041043425599966</c:v>
                </c:pt>
                <c:pt idx="2751">
                  <c:v>55.061043425599998</c:v>
                </c:pt>
                <c:pt idx="2752">
                  <c:v>55.081043425599965</c:v>
                </c:pt>
                <c:pt idx="2753">
                  <c:v>55.101043425599997</c:v>
                </c:pt>
                <c:pt idx="2754">
                  <c:v>55.121043425599993</c:v>
                </c:pt>
                <c:pt idx="2755">
                  <c:v>55.141043425599975</c:v>
                </c:pt>
                <c:pt idx="2756">
                  <c:v>55.161043425599999</c:v>
                </c:pt>
                <c:pt idx="2757">
                  <c:v>55.181043425599974</c:v>
                </c:pt>
                <c:pt idx="2758">
                  <c:v>55.201043425599998</c:v>
                </c:pt>
                <c:pt idx="2759">
                  <c:v>55.221043425600001</c:v>
                </c:pt>
                <c:pt idx="2760">
                  <c:v>55.241043425599997</c:v>
                </c:pt>
                <c:pt idx="2761">
                  <c:v>55.261043425599993</c:v>
                </c:pt>
                <c:pt idx="2762">
                  <c:v>55.281043425599997</c:v>
                </c:pt>
                <c:pt idx="2763">
                  <c:v>55.301043425599964</c:v>
                </c:pt>
                <c:pt idx="2764">
                  <c:v>55.321043425599974</c:v>
                </c:pt>
                <c:pt idx="2765">
                  <c:v>55.34104342559997</c:v>
                </c:pt>
                <c:pt idx="2766">
                  <c:v>55.361043425599966</c:v>
                </c:pt>
                <c:pt idx="2767">
                  <c:v>55.38104342559997</c:v>
                </c:pt>
                <c:pt idx="2768">
                  <c:v>55.401043425599966</c:v>
                </c:pt>
                <c:pt idx="2769">
                  <c:v>55.421043425599997</c:v>
                </c:pt>
                <c:pt idx="2770">
                  <c:v>55.441043425599965</c:v>
                </c:pt>
                <c:pt idx="2771">
                  <c:v>55.461043425599975</c:v>
                </c:pt>
                <c:pt idx="2772">
                  <c:v>55.481043425599971</c:v>
                </c:pt>
                <c:pt idx="2773">
                  <c:v>55.501043425599974</c:v>
                </c:pt>
                <c:pt idx="2774">
                  <c:v>55.521043425599998</c:v>
                </c:pt>
                <c:pt idx="2775">
                  <c:v>55.541043425599966</c:v>
                </c:pt>
                <c:pt idx="2776">
                  <c:v>55.561043425599998</c:v>
                </c:pt>
                <c:pt idx="2777">
                  <c:v>55.581043425599965</c:v>
                </c:pt>
                <c:pt idx="2778">
                  <c:v>55.601043425599997</c:v>
                </c:pt>
                <c:pt idx="2779">
                  <c:v>55.621043425599993</c:v>
                </c:pt>
                <c:pt idx="2780">
                  <c:v>55.641043425599975</c:v>
                </c:pt>
                <c:pt idx="2781">
                  <c:v>55.661043425599999</c:v>
                </c:pt>
                <c:pt idx="2782">
                  <c:v>55.681043425599974</c:v>
                </c:pt>
                <c:pt idx="2783">
                  <c:v>55.701043425599998</c:v>
                </c:pt>
                <c:pt idx="2784">
                  <c:v>55.721043425600001</c:v>
                </c:pt>
                <c:pt idx="2785">
                  <c:v>55.741043425599997</c:v>
                </c:pt>
                <c:pt idx="2786">
                  <c:v>55.761043425599993</c:v>
                </c:pt>
                <c:pt idx="2787">
                  <c:v>55.781043425599997</c:v>
                </c:pt>
                <c:pt idx="2788">
                  <c:v>55.801043425599964</c:v>
                </c:pt>
                <c:pt idx="2789">
                  <c:v>55.821043425599974</c:v>
                </c:pt>
                <c:pt idx="2790">
                  <c:v>55.84104342559997</c:v>
                </c:pt>
                <c:pt idx="2791">
                  <c:v>55.861043425599966</c:v>
                </c:pt>
                <c:pt idx="2792">
                  <c:v>55.88104342559997</c:v>
                </c:pt>
                <c:pt idx="2793">
                  <c:v>55.901043425599966</c:v>
                </c:pt>
                <c:pt idx="2794">
                  <c:v>55.921043425599997</c:v>
                </c:pt>
                <c:pt idx="2795">
                  <c:v>55.941043425599965</c:v>
                </c:pt>
                <c:pt idx="2796">
                  <c:v>55.961043425599975</c:v>
                </c:pt>
                <c:pt idx="2797">
                  <c:v>55.981043425599971</c:v>
                </c:pt>
                <c:pt idx="2798">
                  <c:v>56.001043425599974</c:v>
                </c:pt>
                <c:pt idx="2799">
                  <c:v>56.021043425599998</c:v>
                </c:pt>
                <c:pt idx="2800">
                  <c:v>56.041043425599966</c:v>
                </c:pt>
                <c:pt idx="2801">
                  <c:v>56.061043425599998</c:v>
                </c:pt>
                <c:pt idx="2802">
                  <c:v>56.081043425599965</c:v>
                </c:pt>
                <c:pt idx="2803">
                  <c:v>56.101043425599997</c:v>
                </c:pt>
                <c:pt idx="2804">
                  <c:v>56.121043425599993</c:v>
                </c:pt>
                <c:pt idx="2805">
                  <c:v>56.141043425599975</c:v>
                </c:pt>
                <c:pt idx="2806">
                  <c:v>56.161043425599999</c:v>
                </c:pt>
                <c:pt idx="2807">
                  <c:v>56.181043425599974</c:v>
                </c:pt>
                <c:pt idx="2808">
                  <c:v>56.201043425599998</c:v>
                </c:pt>
                <c:pt idx="2809">
                  <c:v>56.221043425600001</c:v>
                </c:pt>
                <c:pt idx="2810">
                  <c:v>56.241043425599997</c:v>
                </c:pt>
                <c:pt idx="2811">
                  <c:v>56.261043425599993</c:v>
                </c:pt>
                <c:pt idx="2812">
                  <c:v>56.281043425599997</c:v>
                </c:pt>
                <c:pt idx="2813">
                  <c:v>56.301043425599964</c:v>
                </c:pt>
                <c:pt idx="2814">
                  <c:v>56.321043425599974</c:v>
                </c:pt>
                <c:pt idx="2815">
                  <c:v>56.34104342559997</c:v>
                </c:pt>
                <c:pt idx="2816">
                  <c:v>56.361043425599966</c:v>
                </c:pt>
                <c:pt idx="2817">
                  <c:v>56.38104342559997</c:v>
                </c:pt>
                <c:pt idx="2818">
                  <c:v>56.401043425599966</c:v>
                </c:pt>
                <c:pt idx="2819">
                  <c:v>56.421043425599997</c:v>
                </c:pt>
                <c:pt idx="2820">
                  <c:v>56.441043425599965</c:v>
                </c:pt>
                <c:pt idx="2821">
                  <c:v>56.461043425599975</c:v>
                </c:pt>
                <c:pt idx="2822">
                  <c:v>56.481043425599971</c:v>
                </c:pt>
                <c:pt idx="2823">
                  <c:v>56.501043425599974</c:v>
                </c:pt>
                <c:pt idx="2824">
                  <c:v>56.521043425599998</c:v>
                </c:pt>
                <c:pt idx="2825">
                  <c:v>56.541043425599966</c:v>
                </c:pt>
                <c:pt idx="2826">
                  <c:v>56.561043425599998</c:v>
                </c:pt>
                <c:pt idx="2827">
                  <c:v>56.581043425599965</c:v>
                </c:pt>
                <c:pt idx="2828">
                  <c:v>56.601043425599997</c:v>
                </c:pt>
                <c:pt idx="2829">
                  <c:v>56.621043425599993</c:v>
                </c:pt>
                <c:pt idx="2830">
                  <c:v>56.641043425599975</c:v>
                </c:pt>
                <c:pt idx="2831">
                  <c:v>56.661043425599999</c:v>
                </c:pt>
                <c:pt idx="2832">
                  <c:v>56.681043425599974</c:v>
                </c:pt>
                <c:pt idx="2833">
                  <c:v>56.701043425599998</c:v>
                </c:pt>
                <c:pt idx="2834">
                  <c:v>56.721043425600001</c:v>
                </c:pt>
                <c:pt idx="2835">
                  <c:v>56.741043425599997</c:v>
                </c:pt>
                <c:pt idx="2836">
                  <c:v>56.761043425599993</c:v>
                </c:pt>
                <c:pt idx="2837">
                  <c:v>56.781043425599997</c:v>
                </c:pt>
                <c:pt idx="2838">
                  <c:v>56.801043425599964</c:v>
                </c:pt>
                <c:pt idx="2839">
                  <c:v>56.821043425599974</c:v>
                </c:pt>
                <c:pt idx="2840">
                  <c:v>56.84104342559997</c:v>
                </c:pt>
                <c:pt idx="2841">
                  <c:v>56.861043425599966</c:v>
                </c:pt>
                <c:pt idx="2842">
                  <c:v>56.88104342559997</c:v>
                </c:pt>
                <c:pt idx="2843">
                  <c:v>56.901043425599966</c:v>
                </c:pt>
                <c:pt idx="2844">
                  <c:v>56.921043425599997</c:v>
                </c:pt>
                <c:pt idx="2845">
                  <c:v>56.941043425599965</c:v>
                </c:pt>
                <c:pt idx="2846">
                  <c:v>56.961043425599975</c:v>
                </c:pt>
                <c:pt idx="2847">
                  <c:v>56.981043425599971</c:v>
                </c:pt>
                <c:pt idx="2848">
                  <c:v>57.001043425599974</c:v>
                </c:pt>
                <c:pt idx="2849">
                  <c:v>57.021043425599998</c:v>
                </c:pt>
                <c:pt idx="2850">
                  <c:v>57.041043425599966</c:v>
                </c:pt>
                <c:pt idx="2851">
                  <c:v>57.061043425599998</c:v>
                </c:pt>
                <c:pt idx="2852">
                  <c:v>57.081043425599965</c:v>
                </c:pt>
                <c:pt idx="2853">
                  <c:v>57.101043425599997</c:v>
                </c:pt>
                <c:pt idx="2854">
                  <c:v>57.121043425599993</c:v>
                </c:pt>
                <c:pt idx="2855">
                  <c:v>57.141043425599975</c:v>
                </c:pt>
                <c:pt idx="2856">
                  <c:v>57.161043425599999</c:v>
                </c:pt>
                <c:pt idx="2857">
                  <c:v>57.181043425599974</c:v>
                </c:pt>
                <c:pt idx="2858">
                  <c:v>57.201043425599998</c:v>
                </c:pt>
                <c:pt idx="2859">
                  <c:v>57.221043425600001</c:v>
                </c:pt>
                <c:pt idx="2860">
                  <c:v>57.241043425599997</c:v>
                </c:pt>
                <c:pt idx="2861">
                  <c:v>57.261043425599993</c:v>
                </c:pt>
                <c:pt idx="2862">
                  <c:v>57.281043425599997</c:v>
                </c:pt>
                <c:pt idx="2863">
                  <c:v>57.301043425599964</c:v>
                </c:pt>
                <c:pt idx="2864">
                  <c:v>57.321043425599974</c:v>
                </c:pt>
                <c:pt idx="2865">
                  <c:v>57.34104342559997</c:v>
                </c:pt>
                <c:pt idx="2866">
                  <c:v>57.361043425599966</c:v>
                </c:pt>
                <c:pt idx="2867">
                  <c:v>57.38104342559997</c:v>
                </c:pt>
                <c:pt idx="2868">
                  <c:v>57.401043425599966</c:v>
                </c:pt>
                <c:pt idx="2869">
                  <c:v>57.421043425599997</c:v>
                </c:pt>
                <c:pt idx="2870">
                  <c:v>57.441043425599965</c:v>
                </c:pt>
                <c:pt idx="2871">
                  <c:v>57.461043425599975</c:v>
                </c:pt>
                <c:pt idx="2872">
                  <c:v>57.481043425599971</c:v>
                </c:pt>
                <c:pt idx="2873">
                  <c:v>57.501043425599974</c:v>
                </c:pt>
                <c:pt idx="2874">
                  <c:v>57.521043425599998</c:v>
                </c:pt>
                <c:pt idx="2875">
                  <c:v>57.541043425599966</c:v>
                </c:pt>
                <c:pt idx="2876">
                  <c:v>57.561043425599998</c:v>
                </c:pt>
                <c:pt idx="2877">
                  <c:v>57.581043425599965</c:v>
                </c:pt>
                <c:pt idx="2878">
                  <c:v>57.601043425599997</c:v>
                </c:pt>
                <c:pt idx="2879">
                  <c:v>57.621043425599993</c:v>
                </c:pt>
                <c:pt idx="2880">
                  <c:v>57.641043425599975</c:v>
                </c:pt>
                <c:pt idx="2881">
                  <c:v>57.661043425599999</c:v>
                </c:pt>
                <c:pt idx="2882">
                  <c:v>57.681043425599974</c:v>
                </c:pt>
                <c:pt idx="2883">
                  <c:v>57.701043425599998</c:v>
                </c:pt>
                <c:pt idx="2884">
                  <c:v>57.721043425600001</c:v>
                </c:pt>
                <c:pt idx="2885">
                  <c:v>57.741043425599997</c:v>
                </c:pt>
                <c:pt idx="2886">
                  <c:v>57.761043425599993</c:v>
                </c:pt>
                <c:pt idx="2887">
                  <c:v>57.781043425599997</c:v>
                </c:pt>
                <c:pt idx="2888">
                  <c:v>57.801043425599964</c:v>
                </c:pt>
                <c:pt idx="2889">
                  <c:v>57.821043425599974</c:v>
                </c:pt>
                <c:pt idx="2890">
                  <c:v>57.84104342559997</c:v>
                </c:pt>
                <c:pt idx="2891">
                  <c:v>57.861043425599966</c:v>
                </c:pt>
                <c:pt idx="2892">
                  <c:v>57.88104342559997</c:v>
                </c:pt>
                <c:pt idx="2893">
                  <c:v>57.901043425599966</c:v>
                </c:pt>
                <c:pt idx="2894">
                  <c:v>57.921043425599997</c:v>
                </c:pt>
                <c:pt idx="2895">
                  <c:v>57.941043425599965</c:v>
                </c:pt>
                <c:pt idx="2896">
                  <c:v>57.961043425599975</c:v>
                </c:pt>
                <c:pt idx="2897">
                  <c:v>57.981043425599971</c:v>
                </c:pt>
                <c:pt idx="2898">
                  <c:v>58.001043425599974</c:v>
                </c:pt>
                <c:pt idx="2899">
                  <c:v>58.021043425599998</c:v>
                </c:pt>
                <c:pt idx="2900">
                  <c:v>58.041043425599966</c:v>
                </c:pt>
                <c:pt idx="2901">
                  <c:v>58.061043425599998</c:v>
                </c:pt>
                <c:pt idx="2902">
                  <c:v>58.081043425599965</c:v>
                </c:pt>
                <c:pt idx="2903">
                  <c:v>58.101043425599997</c:v>
                </c:pt>
                <c:pt idx="2904">
                  <c:v>58.121043425599993</c:v>
                </c:pt>
                <c:pt idx="2905">
                  <c:v>58.141043425599975</c:v>
                </c:pt>
                <c:pt idx="2906">
                  <c:v>58.161043425599999</c:v>
                </c:pt>
                <c:pt idx="2907">
                  <c:v>58.181043425599974</c:v>
                </c:pt>
                <c:pt idx="2908">
                  <c:v>58.201043425599998</c:v>
                </c:pt>
                <c:pt idx="2909">
                  <c:v>58.221043425600001</c:v>
                </c:pt>
                <c:pt idx="2910">
                  <c:v>58.241043425599997</c:v>
                </c:pt>
                <c:pt idx="2911">
                  <c:v>58.261043425599993</c:v>
                </c:pt>
                <c:pt idx="2912">
                  <c:v>58.281043425599997</c:v>
                </c:pt>
                <c:pt idx="2913">
                  <c:v>58.301043425599964</c:v>
                </c:pt>
                <c:pt idx="2914">
                  <c:v>58.321043425599974</c:v>
                </c:pt>
                <c:pt idx="2915">
                  <c:v>58.34104342559997</c:v>
                </c:pt>
                <c:pt idx="2916">
                  <c:v>58.361043425599966</c:v>
                </c:pt>
                <c:pt idx="2917">
                  <c:v>58.38104342559997</c:v>
                </c:pt>
                <c:pt idx="2918">
                  <c:v>58.401043425599966</c:v>
                </c:pt>
                <c:pt idx="2919">
                  <c:v>58.421043425599997</c:v>
                </c:pt>
                <c:pt idx="2920">
                  <c:v>58.441043425599965</c:v>
                </c:pt>
                <c:pt idx="2921">
                  <c:v>58.461043425599975</c:v>
                </c:pt>
                <c:pt idx="2922">
                  <c:v>58.481043425599971</c:v>
                </c:pt>
                <c:pt idx="2923">
                  <c:v>58.501043425599974</c:v>
                </c:pt>
                <c:pt idx="2924">
                  <c:v>58.521043425599998</c:v>
                </c:pt>
                <c:pt idx="2925">
                  <c:v>58.541043425599966</c:v>
                </c:pt>
                <c:pt idx="2926">
                  <c:v>58.561043425599998</c:v>
                </c:pt>
                <c:pt idx="2927">
                  <c:v>58.581043425599965</c:v>
                </c:pt>
                <c:pt idx="2928">
                  <c:v>58.601043425599997</c:v>
                </c:pt>
                <c:pt idx="2929">
                  <c:v>58.621043425599993</c:v>
                </c:pt>
                <c:pt idx="2930">
                  <c:v>58.641043425599975</c:v>
                </c:pt>
                <c:pt idx="2931">
                  <c:v>58.661043425599999</c:v>
                </c:pt>
                <c:pt idx="2932">
                  <c:v>58.681043425599974</c:v>
                </c:pt>
                <c:pt idx="2933">
                  <c:v>58.701043425599998</c:v>
                </c:pt>
                <c:pt idx="2934">
                  <c:v>58.721043425600001</c:v>
                </c:pt>
                <c:pt idx="2935">
                  <c:v>58.741043425599997</c:v>
                </c:pt>
                <c:pt idx="2936">
                  <c:v>58.761043425599993</c:v>
                </c:pt>
                <c:pt idx="2937">
                  <c:v>58.781043425599997</c:v>
                </c:pt>
                <c:pt idx="2938">
                  <c:v>58.801043425599964</c:v>
                </c:pt>
                <c:pt idx="2939">
                  <c:v>58.821043425599974</c:v>
                </c:pt>
                <c:pt idx="2940">
                  <c:v>58.84104342559997</c:v>
                </c:pt>
                <c:pt idx="2941">
                  <c:v>58.861043425599966</c:v>
                </c:pt>
                <c:pt idx="2942">
                  <c:v>58.88104342559997</c:v>
                </c:pt>
                <c:pt idx="2943">
                  <c:v>58.901043425599966</c:v>
                </c:pt>
                <c:pt idx="2944">
                  <c:v>58.921043425599997</c:v>
                </c:pt>
                <c:pt idx="2945">
                  <c:v>58.941043425599965</c:v>
                </c:pt>
                <c:pt idx="2946">
                  <c:v>58.961043425599975</c:v>
                </c:pt>
                <c:pt idx="2947">
                  <c:v>58.981043425599971</c:v>
                </c:pt>
                <c:pt idx="2948">
                  <c:v>59.001043425599974</c:v>
                </c:pt>
                <c:pt idx="2949">
                  <c:v>59.021043425599998</c:v>
                </c:pt>
                <c:pt idx="2950">
                  <c:v>59.041043425599966</c:v>
                </c:pt>
                <c:pt idx="2951">
                  <c:v>59.061043425599998</c:v>
                </c:pt>
                <c:pt idx="2952">
                  <c:v>59.081043425599965</c:v>
                </c:pt>
                <c:pt idx="2953">
                  <c:v>59.101043425599997</c:v>
                </c:pt>
                <c:pt idx="2954">
                  <c:v>59.121043425599993</c:v>
                </c:pt>
                <c:pt idx="2955">
                  <c:v>59.141043425599975</c:v>
                </c:pt>
                <c:pt idx="2956">
                  <c:v>59.161043425599999</c:v>
                </c:pt>
                <c:pt idx="2957">
                  <c:v>59.181043425599974</c:v>
                </c:pt>
                <c:pt idx="2958">
                  <c:v>59.201043425599998</c:v>
                </c:pt>
                <c:pt idx="2959">
                  <c:v>59.221043425600001</c:v>
                </c:pt>
                <c:pt idx="2960">
                  <c:v>59.241043425599997</c:v>
                </c:pt>
                <c:pt idx="2961">
                  <c:v>59.261043425599993</c:v>
                </c:pt>
                <c:pt idx="2962">
                  <c:v>59.281043425599997</c:v>
                </c:pt>
                <c:pt idx="2963">
                  <c:v>59.301043425599964</c:v>
                </c:pt>
                <c:pt idx="2964">
                  <c:v>59.321043425599974</c:v>
                </c:pt>
                <c:pt idx="2965">
                  <c:v>59.34104342559997</c:v>
                </c:pt>
                <c:pt idx="2966">
                  <c:v>59.361043425599966</c:v>
                </c:pt>
                <c:pt idx="2967">
                  <c:v>59.38104342559997</c:v>
                </c:pt>
                <c:pt idx="2968">
                  <c:v>59.401043425599966</c:v>
                </c:pt>
                <c:pt idx="2969">
                  <c:v>59.421043425599997</c:v>
                </c:pt>
                <c:pt idx="2970">
                  <c:v>59.441043425599965</c:v>
                </c:pt>
                <c:pt idx="2971">
                  <c:v>59.461043425599975</c:v>
                </c:pt>
                <c:pt idx="2972">
                  <c:v>59.481043425599971</c:v>
                </c:pt>
                <c:pt idx="2973">
                  <c:v>59.501043425599974</c:v>
                </c:pt>
                <c:pt idx="2974">
                  <c:v>59.521043425599998</c:v>
                </c:pt>
                <c:pt idx="2975">
                  <c:v>59.541043425599966</c:v>
                </c:pt>
                <c:pt idx="2976">
                  <c:v>59.561043425599998</c:v>
                </c:pt>
                <c:pt idx="2977">
                  <c:v>59.581043425599965</c:v>
                </c:pt>
                <c:pt idx="2978">
                  <c:v>59.601043425599997</c:v>
                </c:pt>
                <c:pt idx="2979">
                  <c:v>59.621043425599993</c:v>
                </c:pt>
                <c:pt idx="2980">
                  <c:v>59.641043425599975</c:v>
                </c:pt>
                <c:pt idx="2981">
                  <c:v>59.661043425599999</c:v>
                </c:pt>
                <c:pt idx="2982">
                  <c:v>59.681043425599974</c:v>
                </c:pt>
                <c:pt idx="2983">
                  <c:v>59.701043425599998</c:v>
                </c:pt>
                <c:pt idx="2984">
                  <c:v>59.721043425600001</c:v>
                </c:pt>
                <c:pt idx="2985">
                  <c:v>59.741043425599997</c:v>
                </c:pt>
                <c:pt idx="2986">
                  <c:v>59.761043425599993</c:v>
                </c:pt>
                <c:pt idx="2987">
                  <c:v>59.781043425599997</c:v>
                </c:pt>
                <c:pt idx="2988">
                  <c:v>59.801043425599964</c:v>
                </c:pt>
                <c:pt idx="2989">
                  <c:v>59.821043425599974</c:v>
                </c:pt>
                <c:pt idx="2990">
                  <c:v>59.84104342559997</c:v>
                </c:pt>
                <c:pt idx="2991">
                  <c:v>59.861043425599966</c:v>
                </c:pt>
                <c:pt idx="2992">
                  <c:v>59.88104342559997</c:v>
                </c:pt>
                <c:pt idx="2993">
                  <c:v>59.901043425599966</c:v>
                </c:pt>
                <c:pt idx="2994">
                  <c:v>59.921043425599997</c:v>
                </c:pt>
                <c:pt idx="2995">
                  <c:v>59.941043425599965</c:v>
                </c:pt>
                <c:pt idx="2996">
                  <c:v>59.961043425599975</c:v>
                </c:pt>
                <c:pt idx="2997">
                  <c:v>59.981043425599971</c:v>
                </c:pt>
                <c:pt idx="2998">
                  <c:v>60.001043425599974</c:v>
                </c:pt>
                <c:pt idx="2999">
                  <c:v>60.021043425599998</c:v>
                </c:pt>
                <c:pt idx="3000">
                  <c:v>60.041043425599966</c:v>
                </c:pt>
                <c:pt idx="3001">
                  <c:v>60.061043425599998</c:v>
                </c:pt>
                <c:pt idx="3002">
                  <c:v>60.081043425599965</c:v>
                </c:pt>
                <c:pt idx="3003">
                  <c:v>60.101043425599997</c:v>
                </c:pt>
                <c:pt idx="3004">
                  <c:v>60.121043425599993</c:v>
                </c:pt>
                <c:pt idx="3005">
                  <c:v>60.141043425599975</c:v>
                </c:pt>
                <c:pt idx="3006">
                  <c:v>60.161043425599999</c:v>
                </c:pt>
                <c:pt idx="3007">
                  <c:v>60.181043425599974</c:v>
                </c:pt>
                <c:pt idx="3008">
                  <c:v>60.201043425599998</c:v>
                </c:pt>
                <c:pt idx="3009">
                  <c:v>60.221043425600001</c:v>
                </c:pt>
                <c:pt idx="3010">
                  <c:v>60.241043425599997</c:v>
                </c:pt>
                <c:pt idx="3011">
                  <c:v>60.261043425599993</c:v>
                </c:pt>
                <c:pt idx="3012">
                  <c:v>60.281043425599997</c:v>
                </c:pt>
                <c:pt idx="3013">
                  <c:v>60.301043425599964</c:v>
                </c:pt>
                <c:pt idx="3014">
                  <c:v>60.321043425599974</c:v>
                </c:pt>
                <c:pt idx="3015">
                  <c:v>60.34104342559997</c:v>
                </c:pt>
                <c:pt idx="3016">
                  <c:v>60.361043425599966</c:v>
                </c:pt>
                <c:pt idx="3017">
                  <c:v>60.38104342559997</c:v>
                </c:pt>
                <c:pt idx="3018">
                  <c:v>60.401043425599966</c:v>
                </c:pt>
                <c:pt idx="3019">
                  <c:v>60.421043425599997</c:v>
                </c:pt>
                <c:pt idx="3020">
                  <c:v>60.441043425599965</c:v>
                </c:pt>
                <c:pt idx="3021">
                  <c:v>60.461043425599975</c:v>
                </c:pt>
                <c:pt idx="3022">
                  <c:v>60.481043425599971</c:v>
                </c:pt>
                <c:pt idx="3023">
                  <c:v>60.501043425599974</c:v>
                </c:pt>
                <c:pt idx="3024">
                  <c:v>60.521043425599998</c:v>
                </c:pt>
                <c:pt idx="3025">
                  <c:v>60.541043425599966</c:v>
                </c:pt>
                <c:pt idx="3026">
                  <c:v>60.561043425599998</c:v>
                </c:pt>
                <c:pt idx="3027">
                  <c:v>60.581043425599965</c:v>
                </c:pt>
                <c:pt idx="3028">
                  <c:v>60.601043425599997</c:v>
                </c:pt>
                <c:pt idx="3029">
                  <c:v>60.621043425599993</c:v>
                </c:pt>
                <c:pt idx="3030">
                  <c:v>60.641043425599975</c:v>
                </c:pt>
                <c:pt idx="3031">
                  <c:v>60.661043425599999</c:v>
                </c:pt>
                <c:pt idx="3032">
                  <c:v>60.681043425599974</c:v>
                </c:pt>
                <c:pt idx="3033">
                  <c:v>60.701043425599998</c:v>
                </c:pt>
                <c:pt idx="3034">
                  <c:v>60.721043425600001</c:v>
                </c:pt>
                <c:pt idx="3035">
                  <c:v>60.741043425599997</c:v>
                </c:pt>
                <c:pt idx="3036">
                  <c:v>60.761043425599993</c:v>
                </c:pt>
                <c:pt idx="3037">
                  <c:v>60.781043425599997</c:v>
                </c:pt>
                <c:pt idx="3038">
                  <c:v>60.801043425599964</c:v>
                </c:pt>
                <c:pt idx="3039">
                  <c:v>60.821043425599974</c:v>
                </c:pt>
                <c:pt idx="3040">
                  <c:v>60.84104342559997</c:v>
                </c:pt>
                <c:pt idx="3041">
                  <c:v>60.861043425599966</c:v>
                </c:pt>
                <c:pt idx="3042">
                  <c:v>60.88104342559997</c:v>
                </c:pt>
                <c:pt idx="3043">
                  <c:v>60.901043425599966</c:v>
                </c:pt>
                <c:pt idx="3044">
                  <c:v>60.921043425599997</c:v>
                </c:pt>
                <c:pt idx="3045">
                  <c:v>60.941043425599965</c:v>
                </c:pt>
                <c:pt idx="3046">
                  <c:v>60.961043425599975</c:v>
                </c:pt>
                <c:pt idx="3047">
                  <c:v>60.981043425599971</c:v>
                </c:pt>
                <c:pt idx="3048">
                  <c:v>61.001043425599974</c:v>
                </c:pt>
                <c:pt idx="3049">
                  <c:v>61.021043425599998</c:v>
                </c:pt>
                <c:pt idx="3050">
                  <c:v>61.041043425599966</c:v>
                </c:pt>
                <c:pt idx="3051">
                  <c:v>61.061043425599998</c:v>
                </c:pt>
                <c:pt idx="3052">
                  <c:v>61.081043425599965</c:v>
                </c:pt>
                <c:pt idx="3053">
                  <c:v>61.101043425599997</c:v>
                </c:pt>
                <c:pt idx="3054">
                  <c:v>61.121043425599993</c:v>
                </c:pt>
                <c:pt idx="3055">
                  <c:v>61.141043425599975</c:v>
                </c:pt>
                <c:pt idx="3056">
                  <c:v>61.161043425599999</c:v>
                </c:pt>
                <c:pt idx="3057">
                  <c:v>61.181043425599974</c:v>
                </c:pt>
                <c:pt idx="3058">
                  <c:v>61.201043425599998</c:v>
                </c:pt>
                <c:pt idx="3059">
                  <c:v>61.221043425600001</c:v>
                </c:pt>
                <c:pt idx="3060">
                  <c:v>61.241043425599997</c:v>
                </c:pt>
                <c:pt idx="3061">
                  <c:v>61.261043425599993</c:v>
                </c:pt>
                <c:pt idx="3062">
                  <c:v>61.281043425599997</c:v>
                </c:pt>
                <c:pt idx="3063">
                  <c:v>61.301043425599964</c:v>
                </c:pt>
                <c:pt idx="3064">
                  <c:v>61.321043425599974</c:v>
                </c:pt>
                <c:pt idx="3065">
                  <c:v>61.34104342559997</c:v>
                </c:pt>
                <c:pt idx="3066">
                  <c:v>61.361043425599966</c:v>
                </c:pt>
                <c:pt idx="3067">
                  <c:v>61.38104342559997</c:v>
                </c:pt>
                <c:pt idx="3068">
                  <c:v>61.401043425599966</c:v>
                </c:pt>
                <c:pt idx="3069">
                  <c:v>61.421043425599997</c:v>
                </c:pt>
                <c:pt idx="3070">
                  <c:v>61.441043425599965</c:v>
                </c:pt>
                <c:pt idx="3071">
                  <c:v>61.461043425599975</c:v>
                </c:pt>
                <c:pt idx="3072">
                  <c:v>61.481043425599971</c:v>
                </c:pt>
                <c:pt idx="3073">
                  <c:v>61.501043425599974</c:v>
                </c:pt>
                <c:pt idx="3074">
                  <c:v>61.521043425599998</c:v>
                </c:pt>
                <c:pt idx="3075">
                  <c:v>61.541043425599966</c:v>
                </c:pt>
                <c:pt idx="3076">
                  <c:v>61.561043425599998</c:v>
                </c:pt>
                <c:pt idx="3077">
                  <c:v>61.581043425599965</c:v>
                </c:pt>
                <c:pt idx="3078">
                  <c:v>61.601043425599997</c:v>
                </c:pt>
                <c:pt idx="3079">
                  <c:v>61.621043425599993</c:v>
                </c:pt>
                <c:pt idx="3080">
                  <c:v>61.641043425599975</c:v>
                </c:pt>
                <c:pt idx="3081">
                  <c:v>61.661043425599999</c:v>
                </c:pt>
                <c:pt idx="3082">
                  <c:v>61.681043425599974</c:v>
                </c:pt>
                <c:pt idx="3083">
                  <c:v>61.701043425599998</c:v>
                </c:pt>
                <c:pt idx="3084">
                  <c:v>61.721043425600001</c:v>
                </c:pt>
                <c:pt idx="3085">
                  <c:v>61.741043425599997</c:v>
                </c:pt>
                <c:pt idx="3086">
                  <c:v>61.761043425599993</c:v>
                </c:pt>
                <c:pt idx="3087">
                  <c:v>61.781043425599997</c:v>
                </c:pt>
                <c:pt idx="3088">
                  <c:v>61.801043425599964</c:v>
                </c:pt>
                <c:pt idx="3089">
                  <c:v>61.821043425599974</c:v>
                </c:pt>
                <c:pt idx="3090">
                  <c:v>61.84104342559997</c:v>
                </c:pt>
                <c:pt idx="3091">
                  <c:v>61.861043425599966</c:v>
                </c:pt>
                <c:pt idx="3092">
                  <c:v>61.88104342559997</c:v>
                </c:pt>
                <c:pt idx="3093">
                  <c:v>61.901043425599966</c:v>
                </c:pt>
                <c:pt idx="3094">
                  <c:v>61.921043425599997</c:v>
                </c:pt>
                <c:pt idx="3095">
                  <c:v>61.941043425599965</c:v>
                </c:pt>
                <c:pt idx="3096">
                  <c:v>61.961043425599975</c:v>
                </c:pt>
                <c:pt idx="3097">
                  <c:v>61.981043425599971</c:v>
                </c:pt>
                <c:pt idx="3098">
                  <c:v>62.001043425599974</c:v>
                </c:pt>
                <c:pt idx="3099">
                  <c:v>62.021043425599998</c:v>
                </c:pt>
                <c:pt idx="3100">
                  <c:v>62.041043425599966</c:v>
                </c:pt>
                <c:pt idx="3101">
                  <c:v>62.061043425599998</c:v>
                </c:pt>
                <c:pt idx="3102">
                  <c:v>62.081043425599965</c:v>
                </c:pt>
                <c:pt idx="3103">
                  <c:v>62.101043425599997</c:v>
                </c:pt>
                <c:pt idx="3104">
                  <c:v>62.121043425599993</c:v>
                </c:pt>
                <c:pt idx="3105">
                  <c:v>62.141043425599975</c:v>
                </c:pt>
                <c:pt idx="3106">
                  <c:v>62.161043425599999</c:v>
                </c:pt>
                <c:pt idx="3107">
                  <c:v>62.181043425599974</c:v>
                </c:pt>
                <c:pt idx="3108">
                  <c:v>62.201043425599998</c:v>
                </c:pt>
                <c:pt idx="3109">
                  <c:v>62.221043425600001</c:v>
                </c:pt>
                <c:pt idx="3110">
                  <c:v>62.241043425599997</c:v>
                </c:pt>
                <c:pt idx="3111">
                  <c:v>62.261043425599993</c:v>
                </c:pt>
                <c:pt idx="3112">
                  <c:v>62.281043425599997</c:v>
                </c:pt>
                <c:pt idx="3113">
                  <c:v>62.301043425599964</c:v>
                </c:pt>
                <c:pt idx="3114">
                  <c:v>62.321043425599974</c:v>
                </c:pt>
                <c:pt idx="3115">
                  <c:v>62.34104342559997</c:v>
                </c:pt>
                <c:pt idx="3116">
                  <c:v>62.361043425599966</c:v>
                </c:pt>
                <c:pt idx="3117">
                  <c:v>62.38104342559997</c:v>
                </c:pt>
                <c:pt idx="3118">
                  <c:v>62.401043425599966</c:v>
                </c:pt>
                <c:pt idx="3119">
                  <c:v>62.421043425599997</c:v>
                </c:pt>
                <c:pt idx="3120">
                  <c:v>62.441043425599965</c:v>
                </c:pt>
                <c:pt idx="3121">
                  <c:v>62.461043425599975</c:v>
                </c:pt>
                <c:pt idx="3122">
                  <c:v>62.481043425599971</c:v>
                </c:pt>
                <c:pt idx="3123">
                  <c:v>62.501043425599974</c:v>
                </c:pt>
                <c:pt idx="3124">
                  <c:v>62.521043425599998</c:v>
                </c:pt>
                <c:pt idx="3125">
                  <c:v>62.541043425599966</c:v>
                </c:pt>
                <c:pt idx="3126">
                  <c:v>62.561043425599998</c:v>
                </c:pt>
                <c:pt idx="3127">
                  <c:v>62.581043425599965</c:v>
                </c:pt>
                <c:pt idx="3128">
                  <c:v>62.601043425599997</c:v>
                </c:pt>
                <c:pt idx="3129">
                  <c:v>62.621043425599993</c:v>
                </c:pt>
                <c:pt idx="3130">
                  <c:v>62.641043425599975</c:v>
                </c:pt>
                <c:pt idx="3131">
                  <c:v>62.661043425599999</c:v>
                </c:pt>
                <c:pt idx="3132">
                  <c:v>62.681043425599974</c:v>
                </c:pt>
                <c:pt idx="3133">
                  <c:v>62.701043425599998</c:v>
                </c:pt>
                <c:pt idx="3134">
                  <c:v>62.721043425600001</c:v>
                </c:pt>
                <c:pt idx="3135">
                  <c:v>62.741043425599997</c:v>
                </c:pt>
                <c:pt idx="3136">
                  <c:v>62.761043425599993</c:v>
                </c:pt>
                <c:pt idx="3137">
                  <c:v>62.781043425599997</c:v>
                </c:pt>
                <c:pt idx="3138">
                  <c:v>62.801043425599964</c:v>
                </c:pt>
                <c:pt idx="3139">
                  <c:v>62.821043425599974</c:v>
                </c:pt>
                <c:pt idx="3140">
                  <c:v>62.84104342559997</c:v>
                </c:pt>
                <c:pt idx="3141">
                  <c:v>62.861043425599966</c:v>
                </c:pt>
                <c:pt idx="3142">
                  <c:v>62.88104342559997</c:v>
                </c:pt>
                <c:pt idx="3143">
                  <c:v>62.901043425599966</c:v>
                </c:pt>
                <c:pt idx="3144">
                  <c:v>62.921043425599997</c:v>
                </c:pt>
                <c:pt idx="3145">
                  <c:v>62.941043425599965</c:v>
                </c:pt>
                <c:pt idx="3146">
                  <c:v>62.961043425599975</c:v>
                </c:pt>
                <c:pt idx="3147">
                  <c:v>62.981043425599971</c:v>
                </c:pt>
                <c:pt idx="3148">
                  <c:v>63.001043425599974</c:v>
                </c:pt>
                <c:pt idx="3149">
                  <c:v>63.021043425599998</c:v>
                </c:pt>
                <c:pt idx="3150">
                  <c:v>63.041043425599966</c:v>
                </c:pt>
                <c:pt idx="3151">
                  <c:v>63.061043425599998</c:v>
                </c:pt>
                <c:pt idx="3152">
                  <c:v>63.081043425599965</c:v>
                </c:pt>
                <c:pt idx="3153">
                  <c:v>63.101043425599997</c:v>
                </c:pt>
                <c:pt idx="3154">
                  <c:v>63.121043425599993</c:v>
                </c:pt>
                <c:pt idx="3155">
                  <c:v>63.141043425599975</c:v>
                </c:pt>
                <c:pt idx="3156">
                  <c:v>63.161043425599999</c:v>
                </c:pt>
                <c:pt idx="3157">
                  <c:v>63.181043425599974</c:v>
                </c:pt>
                <c:pt idx="3158">
                  <c:v>63.201043425599998</c:v>
                </c:pt>
                <c:pt idx="3159">
                  <c:v>63.221043425600001</c:v>
                </c:pt>
                <c:pt idx="3160">
                  <c:v>63.241043425599997</c:v>
                </c:pt>
                <c:pt idx="3161">
                  <c:v>63.261043425599993</c:v>
                </c:pt>
                <c:pt idx="3162">
                  <c:v>63.281043425599997</c:v>
                </c:pt>
                <c:pt idx="3163">
                  <c:v>63.301043425599964</c:v>
                </c:pt>
                <c:pt idx="3164">
                  <c:v>63.321043425599974</c:v>
                </c:pt>
                <c:pt idx="3165">
                  <c:v>63.34104342559997</c:v>
                </c:pt>
                <c:pt idx="3166">
                  <c:v>63.361043425599966</c:v>
                </c:pt>
                <c:pt idx="3167">
                  <c:v>63.38104342559997</c:v>
                </c:pt>
                <c:pt idx="3168">
                  <c:v>63.401043425599966</c:v>
                </c:pt>
                <c:pt idx="3169">
                  <c:v>63.421043425599997</c:v>
                </c:pt>
                <c:pt idx="3170">
                  <c:v>63.441043425599965</c:v>
                </c:pt>
                <c:pt idx="3171">
                  <c:v>63.461043425599975</c:v>
                </c:pt>
                <c:pt idx="3172">
                  <c:v>63.481043425599971</c:v>
                </c:pt>
                <c:pt idx="3173">
                  <c:v>63.501043425599974</c:v>
                </c:pt>
                <c:pt idx="3174">
                  <c:v>63.521043425599998</c:v>
                </c:pt>
                <c:pt idx="3175">
                  <c:v>63.541043425599966</c:v>
                </c:pt>
                <c:pt idx="3176">
                  <c:v>63.561043425599998</c:v>
                </c:pt>
                <c:pt idx="3177">
                  <c:v>63.581043425599965</c:v>
                </c:pt>
                <c:pt idx="3178">
                  <c:v>63.601043425599997</c:v>
                </c:pt>
                <c:pt idx="3179">
                  <c:v>63.621043425599993</c:v>
                </c:pt>
                <c:pt idx="3180">
                  <c:v>63.641043425599975</c:v>
                </c:pt>
                <c:pt idx="3181">
                  <c:v>63.661043425599999</c:v>
                </c:pt>
                <c:pt idx="3182">
                  <c:v>63.681043425599974</c:v>
                </c:pt>
                <c:pt idx="3183">
                  <c:v>63.701043425599998</c:v>
                </c:pt>
                <c:pt idx="3184">
                  <c:v>63.721043425600001</c:v>
                </c:pt>
                <c:pt idx="3185">
                  <c:v>63.741043425599997</c:v>
                </c:pt>
                <c:pt idx="3186">
                  <c:v>63.761043425599993</c:v>
                </c:pt>
                <c:pt idx="3187">
                  <c:v>63.781043425599997</c:v>
                </c:pt>
                <c:pt idx="3188">
                  <c:v>63.801043425599964</c:v>
                </c:pt>
                <c:pt idx="3189">
                  <c:v>63.821043425599974</c:v>
                </c:pt>
                <c:pt idx="3190">
                  <c:v>63.84104342559997</c:v>
                </c:pt>
                <c:pt idx="3191">
                  <c:v>63.861043425599966</c:v>
                </c:pt>
                <c:pt idx="3192">
                  <c:v>63.88104342559997</c:v>
                </c:pt>
                <c:pt idx="3193">
                  <c:v>63.901043425599966</c:v>
                </c:pt>
                <c:pt idx="3194">
                  <c:v>63.921043425599997</c:v>
                </c:pt>
                <c:pt idx="3195">
                  <c:v>63.941043425599965</c:v>
                </c:pt>
                <c:pt idx="3196">
                  <c:v>63.961043425599975</c:v>
                </c:pt>
                <c:pt idx="3197">
                  <c:v>63.981043425599971</c:v>
                </c:pt>
                <c:pt idx="3198">
                  <c:v>64.001043425600059</c:v>
                </c:pt>
                <c:pt idx="3199">
                  <c:v>64.021043425599998</c:v>
                </c:pt>
                <c:pt idx="3200">
                  <c:v>64.041043425599995</c:v>
                </c:pt>
                <c:pt idx="3201">
                  <c:v>64.061043425600076</c:v>
                </c:pt>
                <c:pt idx="3202">
                  <c:v>64.081043425600058</c:v>
                </c:pt>
                <c:pt idx="3203">
                  <c:v>64.101043425599983</c:v>
                </c:pt>
                <c:pt idx="3204">
                  <c:v>64.121043425600007</c:v>
                </c:pt>
                <c:pt idx="3205">
                  <c:v>64.14104342560006</c:v>
                </c:pt>
                <c:pt idx="3206">
                  <c:v>64.161043425599999</c:v>
                </c:pt>
                <c:pt idx="3207">
                  <c:v>64.181043425599981</c:v>
                </c:pt>
                <c:pt idx="3208">
                  <c:v>64.201043425600076</c:v>
                </c:pt>
                <c:pt idx="3209">
                  <c:v>64.221043425600058</c:v>
                </c:pt>
                <c:pt idx="3210">
                  <c:v>64.241043425599997</c:v>
                </c:pt>
                <c:pt idx="3211">
                  <c:v>64.261043425599993</c:v>
                </c:pt>
                <c:pt idx="3212">
                  <c:v>64.281043425600075</c:v>
                </c:pt>
                <c:pt idx="3213">
                  <c:v>64.301043425600056</c:v>
                </c:pt>
                <c:pt idx="3214">
                  <c:v>64.321043425599981</c:v>
                </c:pt>
                <c:pt idx="3215">
                  <c:v>64.341043425600077</c:v>
                </c:pt>
                <c:pt idx="3216">
                  <c:v>64.361043425600059</c:v>
                </c:pt>
                <c:pt idx="3217">
                  <c:v>64.381043425599998</c:v>
                </c:pt>
                <c:pt idx="3218">
                  <c:v>64.401043425599994</c:v>
                </c:pt>
                <c:pt idx="3219">
                  <c:v>64.421043425600075</c:v>
                </c:pt>
                <c:pt idx="3220">
                  <c:v>64.441043425600114</c:v>
                </c:pt>
                <c:pt idx="3221">
                  <c:v>64.461043425599996</c:v>
                </c:pt>
                <c:pt idx="3222">
                  <c:v>64.481043425600078</c:v>
                </c:pt>
                <c:pt idx="3223">
                  <c:v>64.501043425600059</c:v>
                </c:pt>
                <c:pt idx="3224">
                  <c:v>64.521043425599998</c:v>
                </c:pt>
                <c:pt idx="3225">
                  <c:v>64.541043425599995</c:v>
                </c:pt>
                <c:pt idx="3226">
                  <c:v>64.561043425600076</c:v>
                </c:pt>
                <c:pt idx="3227">
                  <c:v>64.581043425600058</c:v>
                </c:pt>
                <c:pt idx="3228">
                  <c:v>64.601043425599983</c:v>
                </c:pt>
                <c:pt idx="3229">
                  <c:v>64.621043425600007</c:v>
                </c:pt>
                <c:pt idx="3230">
                  <c:v>64.64104342560006</c:v>
                </c:pt>
                <c:pt idx="3231">
                  <c:v>64.661043425599999</c:v>
                </c:pt>
                <c:pt idx="3232">
                  <c:v>64.681043425599981</c:v>
                </c:pt>
                <c:pt idx="3233">
                  <c:v>64.701043425600076</c:v>
                </c:pt>
                <c:pt idx="3234">
                  <c:v>64.721043425600058</c:v>
                </c:pt>
                <c:pt idx="3235">
                  <c:v>64.741043425599997</c:v>
                </c:pt>
                <c:pt idx="3236">
                  <c:v>64.761043425599993</c:v>
                </c:pt>
                <c:pt idx="3237">
                  <c:v>64.781043425600075</c:v>
                </c:pt>
                <c:pt idx="3238">
                  <c:v>64.801043425600056</c:v>
                </c:pt>
                <c:pt idx="3239">
                  <c:v>64.821043425599981</c:v>
                </c:pt>
                <c:pt idx="3240">
                  <c:v>64.841043425600077</c:v>
                </c:pt>
                <c:pt idx="3241">
                  <c:v>64.861043425600059</c:v>
                </c:pt>
                <c:pt idx="3242">
                  <c:v>64.881043425599998</c:v>
                </c:pt>
                <c:pt idx="3243">
                  <c:v>64.901043425599994</c:v>
                </c:pt>
                <c:pt idx="3244">
                  <c:v>64.921043425600075</c:v>
                </c:pt>
                <c:pt idx="3245">
                  <c:v>64.941043425600114</c:v>
                </c:pt>
                <c:pt idx="3246">
                  <c:v>64.961043425599996</c:v>
                </c:pt>
                <c:pt idx="3247">
                  <c:v>64.981043425600078</c:v>
                </c:pt>
                <c:pt idx="3248">
                  <c:v>65.001043425600059</c:v>
                </c:pt>
                <c:pt idx="3249">
                  <c:v>65.021043425599998</c:v>
                </c:pt>
                <c:pt idx="3250">
                  <c:v>65.041043425599995</c:v>
                </c:pt>
                <c:pt idx="3251">
                  <c:v>65.061043425600076</c:v>
                </c:pt>
                <c:pt idx="3252">
                  <c:v>65.081043425600058</c:v>
                </c:pt>
                <c:pt idx="3253">
                  <c:v>65.101043425599983</c:v>
                </c:pt>
                <c:pt idx="3254">
                  <c:v>65.121043425600007</c:v>
                </c:pt>
                <c:pt idx="3255">
                  <c:v>65.14104342560006</c:v>
                </c:pt>
                <c:pt idx="3256">
                  <c:v>65.161043425599999</c:v>
                </c:pt>
                <c:pt idx="3257">
                  <c:v>65.181043425599981</c:v>
                </c:pt>
                <c:pt idx="3258">
                  <c:v>65.201043425600076</c:v>
                </c:pt>
                <c:pt idx="3259">
                  <c:v>65.221043425600058</c:v>
                </c:pt>
                <c:pt idx="3260">
                  <c:v>65.241043425599997</c:v>
                </c:pt>
                <c:pt idx="3261">
                  <c:v>65.261043425599993</c:v>
                </c:pt>
                <c:pt idx="3262">
                  <c:v>65.281043425600075</c:v>
                </c:pt>
                <c:pt idx="3263">
                  <c:v>65.301043425600056</c:v>
                </c:pt>
                <c:pt idx="3264">
                  <c:v>65.321043425599981</c:v>
                </c:pt>
                <c:pt idx="3265">
                  <c:v>65.341043425600077</c:v>
                </c:pt>
                <c:pt idx="3266">
                  <c:v>65.361043425600059</c:v>
                </c:pt>
                <c:pt idx="3267">
                  <c:v>65.381043425599998</c:v>
                </c:pt>
                <c:pt idx="3268">
                  <c:v>65.401043425599994</c:v>
                </c:pt>
                <c:pt idx="3269">
                  <c:v>65.421043425600075</c:v>
                </c:pt>
                <c:pt idx="3270">
                  <c:v>65.441043425600114</c:v>
                </c:pt>
                <c:pt idx="3271">
                  <c:v>65.461043425599996</c:v>
                </c:pt>
                <c:pt idx="3272">
                  <c:v>65.481043425600078</c:v>
                </c:pt>
                <c:pt idx="3273">
                  <c:v>65.501043425600059</c:v>
                </c:pt>
                <c:pt idx="3274">
                  <c:v>65.521043425599998</c:v>
                </c:pt>
                <c:pt idx="3275">
                  <c:v>65.541043425599995</c:v>
                </c:pt>
                <c:pt idx="3276">
                  <c:v>65.561043425600076</c:v>
                </c:pt>
                <c:pt idx="3277">
                  <c:v>65.581043425600058</c:v>
                </c:pt>
                <c:pt idx="3278">
                  <c:v>65.601043425599983</c:v>
                </c:pt>
                <c:pt idx="3279">
                  <c:v>65.621043425600007</c:v>
                </c:pt>
                <c:pt idx="3280">
                  <c:v>65.64104342560006</c:v>
                </c:pt>
                <c:pt idx="3281">
                  <c:v>65.661043425599999</c:v>
                </c:pt>
                <c:pt idx="3282">
                  <c:v>65.681043425599981</c:v>
                </c:pt>
                <c:pt idx="3283">
                  <c:v>65.701043425600076</c:v>
                </c:pt>
                <c:pt idx="3284">
                  <c:v>65.721043425600058</c:v>
                </c:pt>
                <c:pt idx="3285">
                  <c:v>65.741043425599997</c:v>
                </c:pt>
                <c:pt idx="3286">
                  <c:v>65.761043425599993</c:v>
                </c:pt>
                <c:pt idx="3287">
                  <c:v>65.781043425600075</c:v>
                </c:pt>
                <c:pt idx="3288">
                  <c:v>65.801043425600056</c:v>
                </c:pt>
                <c:pt idx="3289">
                  <c:v>65.821043425599981</c:v>
                </c:pt>
                <c:pt idx="3290">
                  <c:v>65.841043425600077</c:v>
                </c:pt>
                <c:pt idx="3291">
                  <c:v>65.861043425600059</c:v>
                </c:pt>
                <c:pt idx="3292">
                  <c:v>65.881043425599998</c:v>
                </c:pt>
                <c:pt idx="3293">
                  <c:v>65.901043425599994</c:v>
                </c:pt>
                <c:pt idx="3294">
                  <c:v>65.921043425600075</c:v>
                </c:pt>
                <c:pt idx="3295">
                  <c:v>65.941043425600114</c:v>
                </c:pt>
                <c:pt idx="3296">
                  <c:v>65.961043425599996</c:v>
                </c:pt>
                <c:pt idx="3297">
                  <c:v>65.981043425600078</c:v>
                </c:pt>
                <c:pt idx="3298">
                  <c:v>66.001043425600059</c:v>
                </c:pt>
                <c:pt idx="3299">
                  <c:v>66.021043425599998</c:v>
                </c:pt>
                <c:pt idx="3300">
                  <c:v>66.041043425599995</c:v>
                </c:pt>
                <c:pt idx="3301">
                  <c:v>66.061043425600076</c:v>
                </c:pt>
                <c:pt idx="3302">
                  <c:v>66.081043425600058</c:v>
                </c:pt>
                <c:pt idx="3303">
                  <c:v>66.101043425599983</c:v>
                </c:pt>
                <c:pt idx="3304">
                  <c:v>66.121043425600007</c:v>
                </c:pt>
                <c:pt idx="3305">
                  <c:v>66.14104342560006</c:v>
                </c:pt>
                <c:pt idx="3306">
                  <c:v>66.161043425599999</c:v>
                </c:pt>
                <c:pt idx="3307">
                  <c:v>66.181043425599981</c:v>
                </c:pt>
                <c:pt idx="3308">
                  <c:v>66.201043425600076</c:v>
                </c:pt>
                <c:pt idx="3309">
                  <c:v>66.221043425600058</c:v>
                </c:pt>
                <c:pt idx="3310">
                  <c:v>66.241043425599997</c:v>
                </c:pt>
                <c:pt idx="3311">
                  <c:v>66.261043425599993</c:v>
                </c:pt>
                <c:pt idx="3312">
                  <c:v>66.281043425600075</c:v>
                </c:pt>
                <c:pt idx="3313">
                  <c:v>66.301043425600056</c:v>
                </c:pt>
                <c:pt idx="3314">
                  <c:v>66.321043425599981</c:v>
                </c:pt>
                <c:pt idx="3315">
                  <c:v>66.341043425600077</c:v>
                </c:pt>
                <c:pt idx="3316">
                  <c:v>66.361043425600059</c:v>
                </c:pt>
                <c:pt idx="3317">
                  <c:v>66.381043425599998</c:v>
                </c:pt>
                <c:pt idx="3318">
                  <c:v>66.401043425599994</c:v>
                </c:pt>
                <c:pt idx="3319">
                  <c:v>66.421043425600075</c:v>
                </c:pt>
                <c:pt idx="3320">
                  <c:v>66.441043425600114</c:v>
                </c:pt>
                <c:pt idx="3321">
                  <c:v>66.461043425599996</c:v>
                </c:pt>
                <c:pt idx="3322">
                  <c:v>66.481043425600078</c:v>
                </c:pt>
                <c:pt idx="3323">
                  <c:v>66.501043425600059</c:v>
                </c:pt>
                <c:pt idx="3324">
                  <c:v>66.521043425599998</c:v>
                </c:pt>
                <c:pt idx="3325">
                  <c:v>66.541043425599995</c:v>
                </c:pt>
                <c:pt idx="3326">
                  <c:v>66.561043425600076</c:v>
                </c:pt>
                <c:pt idx="3327">
                  <c:v>66.581043425600058</c:v>
                </c:pt>
                <c:pt idx="3328">
                  <c:v>66.601043425599983</c:v>
                </c:pt>
                <c:pt idx="3329">
                  <c:v>66.621043425600007</c:v>
                </c:pt>
                <c:pt idx="3330">
                  <c:v>66.64104342560006</c:v>
                </c:pt>
                <c:pt idx="3331">
                  <c:v>66.661043425599999</c:v>
                </c:pt>
                <c:pt idx="3332">
                  <c:v>66.681043425599981</c:v>
                </c:pt>
                <c:pt idx="3333">
                  <c:v>66.701043425600076</c:v>
                </c:pt>
                <c:pt idx="3334">
                  <c:v>66.721043425600058</c:v>
                </c:pt>
                <c:pt idx="3335">
                  <c:v>66.741043425599997</c:v>
                </c:pt>
                <c:pt idx="3336">
                  <c:v>66.761043425599993</c:v>
                </c:pt>
                <c:pt idx="3337">
                  <c:v>66.781043425600075</c:v>
                </c:pt>
                <c:pt idx="3338">
                  <c:v>66.801043425600056</c:v>
                </c:pt>
                <c:pt idx="3339">
                  <c:v>66.821043425599981</c:v>
                </c:pt>
                <c:pt idx="3340">
                  <c:v>66.841043425600077</c:v>
                </c:pt>
                <c:pt idx="3341">
                  <c:v>66.861043425600059</c:v>
                </c:pt>
                <c:pt idx="3342">
                  <c:v>66.881043425599998</c:v>
                </c:pt>
                <c:pt idx="3343">
                  <c:v>66.901043425599994</c:v>
                </c:pt>
                <c:pt idx="3344">
                  <c:v>66.921043425600075</c:v>
                </c:pt>
                <c:pt idx="3345">
                  <c:v>66.941043425600114</c:v>
                </c:pt>
                <c:pt idx="3346">
                  <c:v>66.961043425599996</c:v>
                </c:pt>
                <c:pt idx="3347">
                  <c:v>66.981043425600078</c:v>
                </c:pt>
                <c:pt idx="3348">
                  <c:v>67.001043425600059</c:v>
                </c:pt>
                <c:pt idx="3349">
                  <c:v>67.021043425599998</c:v>
                </c:pt>
                <c:pt idx="3350">
                  <c:v>67.041043425599995</c:v>
                </c:pt>
                <c:pt idx="3351">
                  <c:v>67.061043425600076</c:v>
                </c:pt>
                <c:pt idx="3352">
                  <c:v>67.081043425600058</c:v>
                </c:pt>
                <c:pt idx="3353">
                  <c:v>67.101043425599983</c:v>
                </c:pt>
                <c:pt idx="3354">
                  <c:v>67.121043425600007</c:v>
                </c:pt>
                <c:pt idx="3355">
                  <c:v>67.14104342560006</c:v>
                </c:pt>
                <c:pt idx="3356">
                  <c:v>67.161043425599999</c:v>
                </c:pt>
                <c:pt idx="3357">
                  <c:v>67.181043425599981</c:v>
                </c:pt>
                <c:pt idx="3358">
                  <c:v>67.201043425600076</c:v>
                </c:pt>
                <c:pt idx="3359">
                  <c:v>67.221043425600058</c:v>
                </c:pt>
                <c:pt idx="3360">
                  <c:v>67.241043425599997</c:v>
                </c:pt>
                <c:pt idx="3361">
                  <c:v>67.261043425599993</c:v>
                </c:pt>
                <c:pt idx="3362">
                  <c:v>67.281043425600075</c:v>
                </c:pt>
                <c:pt idx="3363">
                  <c:v>67.301043425600056</c:v>
                </c:pt>
                <c:pt idx="3364">
                  <c:v>67.321043425599981</c:v>
                </c:pt>
                <c:pt idx="3365">
                  <c:v>67.341043425600077</c:v>
                </c:pt>
                <c:pt idx="3366">
                  <c:v>67.361043425600059</c:v>
                </c:pt>
                <c:pt idx="3367">
                  <c:v>67.381043425599998</c:v>
                </c:pt>
                <c:pt idx="3368">
                  <c:v>67.401043425599994</c:v>
                </c:pt>
                <c:pt idx="3369">
                  <c:v>67.421043425600075</c:v>
                </c:pt>
                <c:pt idx="3370">
                  <c:v>67.441043425600114</c:v>
                </c:pt>
                <c:pt idx="3371">
                  <c:v>67.461043425599996</c:v>
                </c:pt>
                <c:pt idx="3372">
                  <c:v>67.481043425600078</c:v>
                </c:pt>
                <c:pt idx="3373">
                  <c:v>67.501043425600059</c:v>
                </c:pt>
                <c:pt idx="3374">
                  <c:v>67.521043425599998</c:v>
                </c:pt>
                <c:pt idx="3375">
                  <c:v>67.541043425599995</c:v>
                </c:pt>
                <c:pt idx="3376">
                  <c:v>67.561043425600076</c:v>
                </c:pt>
                <c:pt idx="3377">
                  <c:v>67.581043425600058</c:v>
                </c:pt>
                <c:pt idx="3378">
                  <c:v>67.601043425599983</c:v>
                </c:pt>
                <c:pt idx="3379">
                  <c:v>67.621043425600007</c:v>
                </c:pt>
                <c:pt idx="3380">
                  <c:v>67.64104342560006</c:v>
                </c:pt>
                <c:pt idx="3381">
                  <c:v>67.661043425599999</c:v>
                </c:pt>
                <c:pt idx="3382">
                  <c:v>67.681043425599981</c:v>
                </c:pt>
                <c:pt idx="3383">
                  <c:v>67.701043425600076</c:v>
                </c:pt>
                <c:pt idx="3384">
                  <c:v>67.721043425600058</c:v>
                </c:pt>
                <c:pt idx="3385">
                  <c:v>67.741043425599997</c:v>
                </c:pt>
                <c:pt idx="3386">
                  <c:v>67.761043425599993</c:v>
                </c:pt>
                <c:pt idx="3387">
                  <c:v>67.781043425600075</c:v>
                </c:pt>
                <c:pt idx="3388">
                  <c:v>67.801043425600056</c:v>
                </c:pt>
                <c:pt idx="3389">
                  <c:v>67.821043425599981</c:v>
                </c:pt>
                <c:pt idx="3390">
                  <c:v>67.841043425600077</c:v>
                </c:pt>
                <c:pt idx="3391">
                  <c:v>67.861043425600059</c:v>
                </c:pt>
                <c:pt idx="3392">
                  <c:v>67.881043425599998</c:v>
                </c:pt>
                <c:pt idx="3393">
                  <c:v>67.901043425599994</c:v>
                </c:pt>
                <c:pt idx="3394">
                  <c:v>67.921043425600075</c:v>
                </c:pt>
                <c:pt idx="3395">
                  <c:v>67.941043425600114</c:v>
                </c:pt>
                <c:pt idx="3396">
                  <c:v>67.961043425599996</c:v>
                </c:pt>
                <c:pt idx="3397">
                  <c:v>67.981043425600078</c:v>
                </c:pt>
                <c:pt idx="3398">
                  <c:v>68.001043425600059</c:v>
                </c:pt>
                <c:pt idx="3399">
                  <c:v>68.021043425599998</c:v>
                </c:pt>
                <c:pt idx="3400">
                  <c:v>68.041043425599995</c:v>
                </c:pt>
                <c:pt idx="3401">
                  <c:v>68.061043425600076</c:v>
                </c:pt>
                <c:pt idx="3402">
                  <c:v>68.081043425600058</c:v>
                </c:pt>
                <c:pt idx="3403">
                  <c:v>68.101043425599983</c:v>
                </c:pt>
                <c:pt idx="3404">
                  <c:v>68.121043425600007</c:v>
                </c:pt>
                <c:pt idx="3405">
                  <c:v>68.14104342560006</c:v>
                </c:pt>
                <c:pt idx="3406">
                  <c:v>68.161043425599999</c:v>
                </c:pt>
                <c:pt idx="3407">
                  <c:v>68.181043425599981</c:v>
                </c:pt>
                <c:pt idx="3408">
                  <c:v>68.201043425600076</c:v>
                </c:pt>
                <c:pt idx="3409">
                  <c:v>68.221043425600058</c:v>
                </c:pt>
                <c:pt idx="3410">
                  <c:v>68.241043425599997</c:v>
                </c:pt>
                <c:pt idx="3411">
                  <c:v>68.261043425599993</c:v>
                </c:pt>
                <c:pt idx="3412">
                  <c:v>68.281043425600075</c:v>
                </c:pt>
                <c:pt idx="3413">
                  <c:v>68.301043425600056</c:v>
                </c:pt>
                <c:pt idx="3414">
                  <c:v>68.321043425599981</c:v>
                </c:pt>
                <c:pt idx="3415">
                  <c:v>68.341043425600077</c:v>
                </c:pt>
                <c:pt idx="3416">
                  <c:v>68.361043425600059</c:v>
                </c:pt>
                <c:pt idx="3417">
                  <c:v>68.381043425599998</c:v>
                </c:pt>
                <c:pt idx="3418">
                  <c:v>68.401043425599994</c:v>
                </c:pt>
                <c:pt idx="3419">
                  <c:v>68.421043425600075</c:v>
                </c:pt>
                <c:pt idx="3420">
                  <c:v>68.441043425600114</c:v>
                </c:pt>
                <c:pt idx="3421">
                  <c:v>68.461043425599996</c:v>
                </c:pt>
                <c:pt idx="3422">
                  <c:v>68.481043425600078</c:v>
                </c:pt>
                <c:pt idx="3423">
                  <c:v>68.501043425600059</c:v>
                </c:pt>
                <c:pt idx="3424">
                  <c:v>68.521043425599998</c:v>
                </c:pt>
                <c:pt idx="3425">
                  <c:v>68.541043425599995</c:v>
                </c:pt>
                <c:pt idx="3426">
                  <c:v>68.561043425600076</c:v>
                </c:pt>
                <c:pt idx="3427">
                  <c:v>68.581043425600058</c:v>
                </c:pt>
                <c:pt idx="3428">
                  <c:v>68.601043425599983</c:v>
                </c:pt>
                <c:pt idx="3429">
                  <c:v>68.621043425600007</c:v>
                </c:pt>
                <c:pt idx="3430">
                  <c:v>68.64104342560006</c:v>
                </c:pt>
                <c:pt idx="3431">
                  <c:v>68.661043425599999</c:v>
                </c:pt>
                <c:pt idx="3432">
                  <c:v>68.681043425599981</c:v>
                </c:pt>
                <c:pt idx="3433">
                  <c:v>68.701043425600076</c:v>
                </c:pt>
                <c:pt idx="3434">
                  <c:v>68.721043425600058</c:v>
                </c:pt>
                <c:pt idx="3435">
                  <c:v>68.741043425599997</c:v>
                </c:pt>
                <c:pt idx="3436">
                  <c:v>68.761043425599993</c:v>
                </c:pt>
                <c:pt idx="3437">
                  <c:v>68.781043425600075</c:v>
                </c:pt>
                <c:pt idx="3438">
                  <c:v>68.801043425600056</c:v>
                </c:pt>
                <c:pt idx="3439">
                  <c:v>68.821043425599981</c:v>
                </c:pt>
                <c:pt idx="3440">
                  <c:v>68.841043425600077</c:v>
                </c:pt>
                <c:pt idx="3441">
                  <c:v>68.861043425600059</c:v>
                </c:pt>
                <c:pt idx="3442">
                  <c:v>68.881043425599998</c:v>
                </c:pt>
                <c:pt idx="3443">
                  <c:v>68.901043425599994</c:v>
                </c:pt>
                <c:pt idx="3444">
                  <c:v>68.921043425600075</c:v>
                </c:pt>
                <c:pt idx="3445">
                  <c:v>68.941043425600114</c:v>
                </c:pt>
                <c:pt idx="3446">
                  <c:v>68.961043425599996</c:v>
                </c:pt>
                <c:pt idx="3447">
                  <c:v>68.981043425600078</c:v>
                </c:pt>
                <c:pt idx="3448">
                  <c:v>69.001043425600059</c:v>
                </c:pt>
                <c:pt idx="3449">
                  <c:v>69.021043425599998</c:v>
                </c:pt>
                <c:pt idx="3450">
                  <c:v>69.041043425599995</c:v>
                </c:pt>
                <c:pt idx="3451">
                  <c:v>69.061043425600076</c:v>
                </c:pt>
                <c:pt idx="3452">
                  <c:v>69.081043425600058</c:v>
                </c:pt>
                <c:pt idx="3453">
                  <c:v>69.101043425599983</c:v>
                </c:pt>
                <c:pt idx="3454">
                  <c:v>69.121043425600007</c:v>
                </c:pt>
                <c:pt idx="3455">
                  <c:v>69.14104342560006</c:v>
                </c:pt>
                <c:pt idx="3456">
                  <c:v>69.161043425599999</c:v>
                </c:pt>
                <c:pt idx="3457">
                  <c:v>69.181043425599981</c:v>
                </c:pt>
                <c:pt idx="3458">
                  <c:v>69.201043425600076</c:v>
                </c:pt>
                <c:pt idx="3459">
                  <c:v>69.221043425600058</c:v>
                </c:pt>
                <c:pt idx="3460">
                  <c:v>69.241043425599997</c:v>
                </c:pt>
                <c:pt idx="3461">
                  <c:v>69.261043425599993</c:v>
                </c:pt>
                <c:pt idx="3462">
                  <c:v>69.281043425600075</c:v>
                </c:pt>
                <c:pt idx="3463">
                  <c:v>69.301043425600056</c:v>
                </c:pt>
                <c:pt idx="3464">
                  <c:v>69.321043425599981</c:v>
                </c:pt>
                <c:pt idx="3465">
                  <c:v>69.341043425600077</c:v>
                </c:pt>
                <c:pt idx="3466">
                  <c:v>69.361043425600059</c:v>
                </c:pt>
                <c:pt idx="3467">
                  <c:v>69.381043425599998</c:v>
                </c:pt>
                <c:pt idx="3468">
                  <c:v>69.401043425599994</c:v>
                </c:pt>
                <c:pt idx="3469">
                  <c:v>69.421043425600075</c:v>
                </c:pt>
                <c:pt idx="3470">
                  <c:v>69.441043425600114</c:v>
                </c:pt>
                <c:pt idx="3471">
                  <c:v>69.461043425599996</c:v>
                </c:pt>
                <c:pt idx="3472">
                  <c:v>69.481043425600078</c:v>
                </c:pt>
                <c:pt idx="3473">
                  <c:v>69.501043425600059</c:v>
                </c:pt>
                <c:pt idx="3474">
                  <c:v>69.521043425599998</c:v>
                </c:pt>
                <c:pt idx="3475">
                  <c:v>69.541043425599995</c:v>
                </c:pt>
                <c:pt idx="3476">
                  <c:v>69.561043425600076</c:v>
                </c:pt>
                <c:pt idx="3477">
                  <c:v>69.581043425600058</c:v>
                </c:pt>
                <c:pt idx="3478">
                  <c:v>69.601043425599983</c:v>
                </c:pt>
                <c:pt idx="3479">
                  <c:v>69.621043425600007</c:v>
                </c:pt>
                <c:pt idx="3480">
                  <c:v>69.64104342560006</c:v>
                </c:pt>
                <c:pt idx="3481">
                  <c:v>69.661043425599999</c:v>
                </c:pt>
                <c:pt idx="3482">
                  <c:v>69.681043425599981</c:v>
                </c:pt>
                <c:pt idx="3483">
                  <c:v>69.701043425600076</c:v>
                </c:pt>
                <c:pt idx="3484">
                  <c:v>69.721043425600058</c:v>
                </c:pt>
                <c:pt idx="3485">
                  <c:v>69.741043425599997</c:v>
                </c:pt>
                <c:pt idx="3486">
                  <c:v>69.761043425599993</c:v>
                </c:pt>
                <c:pt idx="3487">
                  <c:v>69.781043425600075</c:v>
                </c:pt>
                <c:pt idx="3488">
                  <c:v>69.801043425600056</c:v>
                </c:pt>
                <c:pt idx="3489">
                  <c:v>69.821043425599981</c:v>
                </c:pt>
                <c:pt idx="3490">
                  <c:v>69.841043425600077</c:v>
                </c:pt>
                <c:pt idx="3491">
                  <c:v>69.861043425600059</c:v>
                </c:pt>
                <c:pt idx="3492">
                  <c:v>69.881043425599998</c:v>
                </c:pt>
                <c:pt idx="3493">
                  <c:v>69.901043425599994</c:v>
                </c:pt>
                <c:pt idx="3494">
                  <c:v>69.921043425600075</c:v>
                </c:pt>
                <c:pt idx="3495">
                  <c:v>69.941043425600114</c:v>
                </c:pt>
                <c:pt idx="3496">
                  <c:v>69.961043425599996</c:v>
                </c:pt>
                <c:pt idx="3497">
                  <c:v>69.981043425600078</c:v>
                </c:pt>
                <c:pt idx="3498">
                  <c:v>70.001043425600059</c:v>
                </c:pt>
                <c:pt idx="3499">
                  <c:v>70.021043425599998</c:v>
                </c:pt>
                <c:pt idx="3500">
                  <c:v>70.041043425599995</c:v>
                </c:pt>
                <c:pt idx="3501">
                  <c:v>70.061043425600076</c:v>
                </c:pt>
                <c:pt idx="3502">
                  <c:v>70.081043425600058</c:v>
                </c:pt>
                <c:pt idx="3503">
                  <c:v>70.101043425599983</c:v>
                </c:pt>
                <c:pt idx="3504">
                  <c:v>70.121043425600007</c:v>
                </c:pt>
                <c:pt idx="3505">
                  <c:v>70.14104342560006</c:v>
                </c:pt>
                <c:pt idx="3506">
                  <c:v>70.161043425599999</c:v>
                </c:pt>
                <c:pt idx="3507">
                  <c:v>70.181043425599981</c:v>
                </c:pt>
                <c:pt idx="3508">
                  <c:v>70.201043425600076</c:v>
                </c:pt>
                <c:pt idx="3509">
                  <c:v>70.221043425600058</c:v>
                </c:pt>
                <c:pt idx="3510">
                  <c:v>70.241043425599997</c:v>
                </c:pt>
                <c:pt idx="3511">
                  <c:v>70.261043425599993</c:v>
                </c:pt>
                <c:pt idx="3512">
                  <c:v>70.281043425600075</c:v>
                </c:pt>
                <c:pt idx="3513">
                  <c:v>70.301043425600056</c:v>
                </c:pt>
                <c:pt idx="3514">
                  <c:v>70.321043425599981</c:v>
                </c:pt>
                <c:pt idx="3515">
                  <c:v>70.341043425600077</c:v>
                </c:pt>
                <c:pt idx="3516">
                  <c:v>70.361043425600059</c:v>
                </c:pt>
                <c:pt idx="3517">
                  <c:v>70.381043425599998</c:v>
                </c:pt>
                <c:pt idx="3518">
                  <c:v>70.401043425599994</c:v>
                </c:pt>
                <c:pt idx="3519">
                  <c:v>70.421043425600075</c:v>
                </c:pt>
                <c:pt idx="3520">
                  <c:v>70.441043425600114</c:v>
                </c:pt>
                <c:pt idx="3521">
                  <c:v>70.461043425599996</c:v>
                </c:pt>
                <c:pt idx="3522">
                  <c:v>70.481043425600078</c:v>
                </c:pt>
                <c:pt idx="3523">
                  <c:v>70.501043425600059</c:v>
                </c:pt>
                <c:pt idx="3524">
                  <c:v>70.521043425599998</c:v>
                </c:pt>
                <c:pt idx="3525">
                  <c:v>70.541043425599995</c:v>
                </c:pt>
                <c:pt idx="3526">
                  <c:v>70.561043425600076</c:v>
                </c:pt>
                <c:pt idx="3527">
                  <c:v>70.581043425600058</c:v>
                </c:pt>
                <c:pt idx="3528">
                  <c:v>70.601043425599983</c:v>
                </c:pt>
                <c:pt idx="3529">
                  <c:v>70.621043425600007</c:v>
                </c:pt>
                <c:pt idx="3530">
                  <c:v>70.64104342560006</c:v>
                </c:pt>
                <c:pt idx="3531">
                  <c:v>70.661043425599999</c:v>
                </c:pt>
                <c:pt idx="3532">
                  <c:v>70.681043425599981</c:v>
                </c:pt>
                <c:pt idx="3533">
                  <c:v>70.701043425600076</c:v>
                </c:pt>
                <c:pt idx="3534">
                  <c:v>70.721043425600058</c:v>
                </c:pt>
                <c:pt idx="3535">
                  <c:v>70.741043425599997</c:v>
                </c:pt>
                <c:pt idx="3536">
                  <c:v>70.761043425599993</c:v>
                </c:pt>
                <c:pt idx="3537">
                  <c:v>70.781043425600075</c:v>
                </c:pt>
                <c:pt idx="3538">
                  <c:v>70.801043425600056</c:v>
                </c:pt>
                <c:pt idx="3539">
                  <c:v>70.821043425599981</c:v>
                </c:pt>
                <c:pt idx="3540">
                  <c:v>70.841043425600077</c:v>
                </c:pt>
                <c:pt idx="3541">
                  <c:v>70.861043425600059</c:v>
                </c:pt>
                <c:pt idx="3542">
                  <c:v>70.881043425599998</c:v>
                </c:pt>
                <c:pt idx="3543">
                  <c:v>70.901043425599994</c:v>
                </c:pt>
                <c:pt idx="3544">
                  <c:v>70.921043425600075</c:v>
                </c:pt>
                <c:pt idx="3545">
                  <c:v>70.941043425600114</c:v>
                </c:pt>
                <c:pt idx="3546">
                  <c:v>70.961043425599996</c:v>
                </c:pt>
                <c:pt idx="3547">
                  <c:v>70.981043425600078</c:v>
                </c:pt>
                <c:pt idx="3548">
                  <c:v>71.001043425600059</c:v>
                </c:pt>
                <c:pt idx="3549">
                  <c:v>71.021043425599998</c:v>
                </c:pt>
                <c:pt idx="3550">
                  <c:v>71.041043425599995</c:v>
                </c:pt>
                <c:pt idx="3551">
                  <c:v>71.061043425600076</c:v>
                </c:pt>
                <c:pt idx="3552">
                  <c:v>71.081043425600058</c:v>
                </c:pt>
                <c:pt idx="3553">
                  <c:v>71.101043425599983</c:v>
                </c:pt>
                <c:pt idx="3554">
                  <c:v>71.121043425600007</c:v>
                </c:pt>
                <c:pt idx="3555">
                  <c:v>71.14104342560006</c:v>
                </c:pt>
                <c:pt idx="3556">
                  <c:v>71.161043425599999</c:v>
                </c:pt>
                <c:pt idx="3557">
                  <c:v>71.181043425599981</c:v>
                </c:pt>
                <c:pt idx="3558">
                  <c:v>71.201043425600076</c:v>
                </c:pt>
                <c:pt idx="3559">
                  <c:v>71.221043425600058</c:v>
                </c:pt>
                <c:pt idx="3560">
                  <c:v>71.241043425599997</c:v>
                </c:pt>
                <c:pt idx="3561">
                  <c:v>71.261043425599993</c:v>
                </c:pt>
                <c:pt idx="3562">
                  <c:v>71.281043425600075</c:v>
                </c:pt>
                <c:pt idx="3563">
                  <c:v>71.301043425600056</c:v>
                </c:pt>
                <c:pt idx="3564">
                  <c:v>71.321043425599981</c:v>
                </c:pt>
                <c:pt idx="3565">
                  <c:v>71.341043425600077</c:v>
                </c:pt>
                <c:pt idx="3566">
                  <c:v>71.361043425600059</c:v>
                </c:pt>
                <c:pt idx="3567">
                  <c:v>71.381043425599998</c:v>
                </c:pt>
                <c:pt idx="3568">
                  <c:v>71.401043425599994</c:v>
                </c:pt>
                <c:pt idx="3569">
                  <c:v>71.421043425600075</c:v>
                </c:pt>
                <c:pt idx="3570">
                  <c:v>71.441043425600114</c:v>
                </c:pt>
                <c:pt idx="3571">
                  <c:v>71.461043425599996</c:v>
                </c:pt>
                <c:pt idx="3572">
                  <c:v>71.481043425600078</c:v>
                </c:pt>
                <c:pt idx="3573">
                  <c:v>71.501043425600059</c:v>
                </c:pt>
                <c:pt idx="3574">
                  <c:v>71.521043425599998</c:v>
                </c:pt>
                <c:pt idx="3575">
                  <c:v>71.541043425599995</c:v>
                </c:pt>
                <c:pt idx="3576">
                  <c:v>71.561043425600076</c:v>
                </c:pt>
                <c:pt idx="3577">
                  <c:v>71.581043425600058</c:v>
                </c:pt>
                <c:pt idx="3578">
                  <c:v>71.601043425599983</c:v>
                </c:pt>
                <c:pt idx="3579">
                  <c:v>71.621043425600007</c:v>
                </c:pt>
                <c:pt idx="3580">
                  <c:v>71.64104342560006</c:v>
                </c:pt>
                <c:pt idx="3581">
                  <c:v>71.661043425599999</c:v>
                </c:pt>
                <c:pt idx="3582">
                  <c:v>71.681043425599981</c:v>
                </c:pt>
                <c:pt idx="3583">
                  <c:v>71.701043425600076</c:v>
                </c:pt>
                <c:pt idx="3584">
                  <c:v>71.721043425600058</c:v>
                </c:pt>
                <c:pt idx="3585">
                  <c:v>71.741043425599997</c:v>
                </c:pt>
                <c:pt idx="3586">
                  <c:v>71.761043425599993</c:v>
                </c:pt>
                <c:pt idx="3587">
                  <c:v>71.781043425600075</c:v>
                </c:pt>
                <c:pt idx="3588">
                  <c:v>71.801043425600056</c:v>
                </c:pt>
                <c:pt idx="3589">
                  <c:v>71.821043425599981</c:v>
                </c:pt>
                <c:pt idx="3590">
                  <c:v>71.841043425600077</c:v>
                </c:pt>
                <c:pt idx="3591">
                  <c:v>71.861043425600059</c:v>
                </c:pt>
                <c:pt idx="3592">
                  <c:v>71.881043425599998</c:v>
                </c:pt>
                <c:pt idx="3593">
                  <c:v>71.901043425599994</c:v>
                </c:pt>
                <c:pt idx="3594">
                  <c:v>71.921043425600075</c:v>
                </c:pt>
                <c:pt idx="3595">
                  <c:v>71.941043425600114</c:v>
                </c:pt>
                <c:pt idx="3596">
                  <c:v>71.961043425599996</c:v>
                </c:pt>
                <c:pt idx="3597">
                  <c:v>71.981043425600078</c:v>
                </c:pt>
                <c:pt idx="3598">
                  <c:v>72.001043425600059</c:v>
                </c:pt>
                <c:pt idx="3599">
                  <c:v>72.021043425599998</c:v>
                </c:pt>
                <c:pt idx="3600">
                  <c:v>72.041043425599995</c:v>
                </c:pt>
                <c:pt idx="3601">
                  <c:v>72.061043425600076</c:v>
                </c:pt>
                <c:pt idx="3602">
                  <c:v>72.081043425600058</c:v>
                </c:pt>
                <c:pt idx="3603">
                  <c:v>72.101043425599983</c:v>
                </c:pt>
                <c:pt idx="3604">
                  <c:v>72.121043425600007</c:v>
                </c:pt>
                <c:pt idx="3605">
                  <c:v>72.14104342560006</c:v>
                </c:pt>
                <c:pt idx="3606">
                  <c:v>72.161043425599999</c:v>
                </c:pt>
                <c:pt idx="3607">
                  <c:v>72.181043425599981</c:v>
                </c:pt>
                <c:pt idx="3608">
                  <c:v>72.201043425600076</c:v>
                </c:pt>
                <c:pt idx="3609">
                  <c:v>72.221043425600058</c:v>
                </c:pt>
                <c:pt idx="3610">
                  <c:v>72.241043425599997</c:v>
                </c:pt>
                <c:pt idx="3611">
                  <c:v>72.261043425599993</c:v>
                </c:pt>
                <c:pt idx="3612">
                  <c:v>72.281043425600075</c:v>
                </c:pt>
                <c:pt idx="3613">
                  <c:v>72.301043425600056</c:v>
                </c:pt>
                <c:pt idx="3614">
                  <c:v>72.321043425599981</c:v>
                </c:pt>
                <c:pt idx="3615">
                  <c:v>72.341043425600077</c:v>
                </c:pt>
                <c:pt idx="3616">
                  <c:v>72.361043425600059</c:v>
                </c:pt>
                <c:pt idx="3617">
                  <c:v>72.381043425599998</c:v>
                </c:pt>
                <c:pt idx="3618">
                  <c:v>72.401043425599994</c:v>
                </c:pt>
                <c:pt idx="3619">
                  <c:v>72.421043425600075</c:v>
                </c:pt>
                <c:pt idx="3620">
                  <c:v>72.441043425600114</c:v>
                </c:pt>
                <c:pt idx="3621">
                  <c:v>72.461043425599996</c:v>
                </c:pt>
                <c:pt idx="3622">
                  <c:v>72.481043425600078</c:v>
                </c:pt>
                <c:pt idx="3623">
                  <c:v>72.501043425600059</c:v>
                </c:pt>
                <c:pt idx="3624">
                  <c:v>72.521043425599998</c:v>
                </c:pt>
                <c:pt idx="3625">
                  <c:v>72.541043425599995</c:v>
                </c:pt>
                <c:pt idx="3626">
                  <c:v>72.561043425600076</c:v>
                </c:pt>
                <c:pt idx="3627">
                  <c:v>72.581043425600058</c:v>
                </c:pt>
                <c:pt idx="3628">
                  <c:v>72.601043425599983</c:v>
                </c:pt>
                <c:pt idx="3629">
                  <c:v>72.621043425600007</c:v>
                </c:pt>
                <c:pt idx="3630">
                  <c:v>72.64104342560006</c:v>
                </c:pt>
                <c:pt idx="3631">
                  <c:v>72.661043425599999</c:v>
                </c:pt>
                <c:pt idx="3632">
                  <c:v>72.681043425599981</c:v>
                </c:pt>
                <c:pt idx="3633">
                  <c:v>72.701043425600076</c:v>
                </c:pt>
                <c:pt idx="3634">
                  <c:v>72.721043425600058</c:v>
                </c:pt>
                <c:pt idx="3635">
                  <c:v>72.741043425599997</c:v>
                </c:pt>
                <c:pt idx="3636">
                  <c:v>72.761043425599993</c:v>
                </c:pt>
                <c:pt idx="3637">
                  <c:v>72.781043425600075</c:v>
                </c:pt>
                <c:pt idx="3638">
                  <c:v>72.801043425600056</c:v>
                </c:pt>
                <c:pt idx="3639">
                  <c:v>72.821043425599981</c:v>
                </c:pt>
                <c:pt idx="3640">
                  <c:v>72.841043425600077</c:v>
                </c:pt>
                <c:pt idx="3641">
                  <c:v>72.861043425600059</c:v>
                </c:pt>
                <c:pt idx="3642">
                  <c:v>72.881043425599998</c:v>
                </c:pt>
                <c:pt idx="3643">
                  <c:v>72.901043425599994</c:v>
                </c:pt>
                <c:pt idx="3644">
                  <c:v>72.921043425600075</c:v>
                </c:pt>
                <c:pt idx="3645">
                  <c:v>72.941043425600114</c:v>
                </c:pt>
                <c:pt idx="3646">
                  <c:v>72.961043425599996</c:v>
                </c:pt>
                <c:pt idx="3647">
                  <c:v>72.981043425600078</c:v>
                </c:pt>
                <c:pt idx="3648">
                  <c:v>73.001043425600059</c:v>
                </c:pt>
                <c:pt idx="3649">
                  <c:v>73.021043425599998</c:v>
                </c:pt>
                <c:pt idx="3650">
                  <c:v>73.041043425599995</c:v>
                </c:pt>
                <c:pt idx="3651">
                  <c:v>73.061043425600076</c:v>
                </c:pt>
                <c:pt idx="3652">
                  <c:v>73.081043425600058</c:v>
                </c:pt>
                <c:pt idx="3653">
                  <c:v>73.101043425599983</c:v>
                </c:pt>
                <c:pt idx="3654">
                  <c:v>73.121043425600007</c:v>
                </c:pt>
                <c:pt idx="3655">
                  <c:v>73.14104342560006</c:v>
                </c:pt>
                <c:pt idx="3656">
                  <c:v>73.161043425599999</c:v>
                </c:pt>
                <c:pt idx="3657">
                  <c:v>73.181043425599981</c:v>
                </c:pt>
                <c:pt idx="3658">
                  <c:v>73.201043425600076</c:v>
                </c:pt>
                <c:pt idx="3659">
                  <c:v>73.221043425600058</c:v>
                </c:pt>
                <c:pt idx="3660">
                  <c:v>73.241043425599997</c:v>
                </c:pt>
                <c:pt idx="3661">
                  <c:v>73.261043425599993</c:v>
                </c:pt>
                <c:pt idx="3662">
                  <c:v>73.281043425600075</c:v>
                </c:pt>
                <c:pt idx="3663">
                  <c:v>73.301043425600056</c:v>
                </c:pt>
                <c:pt idx="3664">
                  <c:v>73.321043425599981</c:v>
                </c:pt>
                <c:pt idx="3665">
                  <c:v>73.341043425600077</c:v>
                </c:pt>
                <c:pt idx="3666">
                  <c:v>73.361043425600059</c:v>
                </c:pt>
                <c:pt idx="3667">
                  <c:v>73.381043425599998</c:v>
                </c:pt>
                <c:pt idx="3668">
                  <c:v>73.401043425599994</c:v>
                </c:pt>
                <c:pt idx="3669">
                  <c:v>73.421043425600075</c:v>
                </c:pt>
                <c:pt idx="3670">
                  <c:v>73.441043425600114</c:v>
                </c:pt>
                <c:pt idx="3671">
                  <c:v>73.461043425599996</c:v>
                </c:pt>
                <c:pt idx="3672">
                  <c:v>73.481043425600078</c:v>
                </c:pt>
                <c:pt idx="3673">
                  <c:v>73.501043425600059</c:v>
                </c:pt>
                <c:pt idx="3674">
                  <c:v>73.521043425599998</c:v>
                </c:pt>
                <c:pt idx="3675">
                  <c:v>73.541043425599995</c:v>
                </c:pt>
                <c:pt idx="3676">
                  <c:v>73.561043425600076</c:v>
                </c:pt>
                <c:pt idx="3677">
                  <c:v>73.581043425600058</c:v>
                </c:pt>
                <c:pt idx="3678">
                  <c:v>73.601043425599983</c:v>
                </c:pt>
                <c:pt idx="3679">
                  <c:v>73.621043425600007</c:v>
                </c:pt>
                <c:pt idx="3680">
                  <c:v>73.64104342560006</c:v>
                </c:pt>
                <c:pt idx="3681">
                  <c:v>73.661043425599999</c:v>
                </c:pt>
                <c:pt idx="3682">
                  <c:v>73.681043425599981</c:v>
                </c:pt>
                <c:pt idx="3683">
                  <c:v>73.701043425600076</c:v>
                </c:pt>
                <c:pt idx="3684">
                  <c:v>73.721043425600058</c:v>
                </c:pt>
                <c:pt idx="3685">
                  <c:v>73.741043425599997</c:v>
                </c:pt>
                <c:pt idx="3686">
                  <c:v>73.761043425599993</c:v>
                </c:pt>
                <c:pt idx="3687">
                  <c:v>73.781043425600075</c:v>
                </c:pt>
                <c:pt idx="3688">
                  <c:v>73.801043425600056</c:v>
                </c:pt>
                <c:pt idx="3689">
                  <c:v>73.821043425599981</c:v>
                </c:pt>
                <c:pt idx="3690">
                  <c:v>73.841043425600077</c:v>
                </c:pt>
                <c:pt idx="3691">
                  <c:v>73.861043425600059</c:v>
                </c:pt>
                <c:pt idx="3692">
                  <c:v>73.881043425599998</c:v>
                </c:pt>
                <c:pt idx="3693">
                  <c:v>73.901043425599994</c:v>
                </c:pt>
                <c:pt idx="3694">
                  <c:v>73.921043425600075</c:v>
                </c:pt>
                <c:pt idx="3695">
                  <c:v>73.941043425600114</c:v>
                </c:pt>
                <c:pt idx="3696">
                  <c:v>73.961043425599996</c:v>
                </c:pt>
                <c:pt idx="3697">
                  <c:v>73.981043425600078</c:v>
                </c:pt>
                <c:pt idx="3698">
                  <c:v>74.001043425600059</c:v>
                </c:pt>
                <c:pt idx="3699">
                  <c:v>74.021043425599998</c:v>
                </c:pt>
                <c:pt idx="3700">
                  <c:v>74.041043425599995</c:v>
                </c:pt>
                <c:pt idx="3701">
                  <c:v>74.061043425600076</c:v>
                </c:pt>
                <c:pt idx="3702">
                  <c:v>74.081043425600058</c:v>
                </c:pt>
                <c:pt idx="3703">
                  <c:v>74.101043425599983</c:v>
                </c:pt>
                <c:pt idx="3704">
                  <c:v>74.121043425600007</c:v>
                </c:pt>
                <c:pt idx="3705">
                  <c:v>74.14104342560006</c:v>
                </c:pt>
                <c:pt idx="3706">
                  <c:v>74.161043425599999</c:v>
                </c:pt>
                <c:pt idx="3707">
                  <c:v>74.181043425599981</c:v>
                </c:pt>
                <c:pt idx="3708">
                  <c:v>74.201043425600076</c:v>
                </c:pt>
                <c:pt idx="3709">
                  <c:v>74.221043425600058</c:v>
                </c:pt>
                <c:pt idx="3710">
                  <c:v>74.241043425599997</c:v>
                </c:pt>
                <c:pt idx="3711">
                  <c:v>74.261043425599993</c:v>
                </c:pt>
                <c:pt idx="3712">
                  <c:v>74.281043425600075</c:v>
                </c:pt>
                <c:pt idx="3713">
                  <c:v>74.301043425600056</c:v>
                </c:pt>
                <c:pt idx="3714">
                  <c:v>74.321043425599981</c:v>
                </c:pt>
                <c:pt idx="3715">
                  <c:v>74.341043425600077</c:v>
                </c:pt>
                <c:pt idx="3716">
                  <c:v>74.361043425600059</c:v>
                </c:pt>
                <c:pt idx="3717">
                  <c:v>74.381043425599998</c:v>
                </c:pt>
                <c:pt idx="3718">
                  <c:v>74.401043425599994</c:v>
                </c:pt>
                <c:pt idx="3719">
                  <c:v>74.421043425600075</c:v>
                </c:pt>
                <c:pt idx="3720">
                  <c:v>74.441043425600114</c:v>
                </c:pt>
                <c:pt idx="3721">
                  <c:v>74.461043425599996</c:v>
                </c:pt>
                <c:pt idx="3722">
                  <c:v>74.481043425600078</c:v>
                </c:pt>
                <c:pt idx="3723">
                  <c:v>74.501043425600059</c:v>
                </c:pt>
                <c:pt idx="3724">
                  <c:v>74.521043425599998</c:v>
                </c:pt>
                <c:pt idx="3725">
                  <c:v>74.541043425599995</c:v>
                </c:pt>
                <c:pt idx="3726">
                  <c:v>74.561043425600076</c:v>
                </c:pt>
                <c:pt idx="3727">
                  <c:v>74.581043425600058</c:v>
                </c:pt>
                <c:pt idx="3728">
                  <c:v>74.601043425599983</c:v>
                </c:pt>
                <c:pt idx="3729">
                  <c:v>74.621043425600007</c:v>
                </c:pt>
                <c:pt idx="3730">
                  <c:v>74.64104342560006</c:v>
                </c:pt>
                <c:pt idx="3731">
                  <c:v>74.661043425599999</c:v>
                </c:pt>
                <c:pt idx="3732">
                  <c:v>74.681043425599981</c:v>
                </c:pt>
                <c:pt idx="3733">
                  <c:v>74.701043425600076</c:v>
                </c:pt>
                <c:pt idx="3734">
                  <c:v>74.721043425600058</c:v>
                </c:pt>
                <c:pt idx="3735">
                  <c:v>74.741043425599997</c:v>
                </c:pt>
                <c:pt idx="3736">
                  <c:v>74.761043425599993</c:v>
                </c:pt>
                <c:pt idx="3737">
                  <c:v>74.781043425600075</c:v>
                </c:pt>
                <c:pt idx="3738">
                  <c:v>74.801043425600056</c:v>
                </c:pt>
                <c:pt idx="3739">
                  <c:v>74.821043425599981</c:v>
                </c:pt>
                <c:pt idx="3740">
                  <c:v>74.841043425600077</c:v>
                </c:pt>
                <c:pt idx="3741">
                  <c:v>74.861043425600059</c:v>
                </c:pt>
                <c:pt idx="3742">
                  <c:v>74.881043425599998</c:v>
                </c:pt>
                <c:pt idx="3743">
                  <c:v>74.901043425599994</c:v>
                </c:pt>
                <c:pt idx="3744">
                  <c:v>74.921043425600075</c:v>
                </c:pt>
                <c:pt idx="3745">
                  <c:v>74.941043425600114</c:v>
                </c:pt>
                <c:pt idx="3746">
                  <c:v>74.961043425599996</c:v>
                </c:pt>
                <c:pt idx="3747">
                  <c:v>74.981043425600078</c:v>
                </c:pt>
                <c:pt idx="3748">
                  <c:v>75.001043425600059</c:v>
                </c:pt>
                <c:pt idx="3749">
                  <c:v>75.021043425599998</c:v>
                </c:pt>
                <c:pt idx="3750">
                  <c:v>75.041043425599995</c:v>
                </c:pt>
                <c:pt idx="3751">
                  <c:v>75.061043425600076</c:v>
                </c:pt>
                <c:pt idx="3752">
                  <c:v>75.081043425600058</c:v>
                </c:pt>
                <c:pt idx="3753">
                  <c:v>75.101043425599983</c:v>
                </c:pt>
                <c:pt idx="3754">
                  <c:v>75.121043425600007</c:v>
                </c:pt>
                <c:pt idx="3755">
                  <c:v>75.14104342560006</c:v>
                </c:pt>
                <c:pt idx="3756">
                  <c:v>75.161043425599999</c:v>
                </c:pt>
                <c:pt idx="3757">
                  <c:v>75.181043425599981</c:v>
                </c:pt>
                <c:pt idx="3758">
                  <c:v>75.201043425600076</c:v>
                </c:pt>
                <c:pt idx="3759">
                  <c:v>75.221043425600058</c:v>
                </c:pt>
                <c:pt idx="3760">
                  <c:v>75.241043425599997</c:v>
                </c:pt>
                <c:pt idx="3761">
                  <c:v>75.261043425599993</c:v>
                </c:pt>
                <c:pt idx="3762">
                  <c:v>75.281043425600075</c:v>
                </c:pt>
                <c:pt idx="3763">
                  <c:v>75.301043425600056</c:v>
                </c:pt>
                <c:pt idx="3764">
                  <c:v>75.321043425599981</c:v>
                </c:pt>
                <c:pt idx="3765">
                  <c:v>75.341043425600077</c:v>
                </c:pt>
                <c:pt idx="3766">
                  <c:v>75.361043425600059</c:v>
                </c:pt>
                <c:pt idx="3767">
                  <c:v>75.381043425599998</c:v>
                </c:pt>
                <c:pt idx="3768">
                  <c:v>75.401043425599994</c:v>
                </c:pt>
                <c:pt idx="3769">
                  <c:v>75.421043425600075</c:v>
                </c:pt>
                <c:pt idx="3770">
                  <c:v>75.441043425600114</c:v>
                </c:pt>
                <c:pt idx="3771">
                  <c:v>75.461043425599996</c:v>
                </c:pt>
                <c:pt idx="3772">
                  <c:v>75.481043425600078</c:v>
                </c:pt>
                <c:pt idx="3773">
                  <c:v>75.501043425600059</c:v>
                </c:pt>
                <c:pt idx="3774">
                  <c:v>75.521043425599998</c:v>
                </c:pt>
                <c:pt idx="3775">
                  <c:v>75.541043425599995</c:v>
                </c:pt>
                <c:pt idx="3776">
                  <c:v>75.561043425600076</c:v>
                </c:pt>
                <c:pt idx="3777">
                  <c:v>75.581043425600058</c:v>
                </c:pt>
                <c:pt idx="3778">
                  <c:v>75.601043425599983</c:v>
                </c:pt>
                <c:pt idx="3779">
                  <c:v>75.621043425600007</c:v>
                </c:pt>
                <c:pt idx="3780">
                  <c:v>75.64104342560006</c:v>
                </c:pt>
                <c:pt idx="3781">
                  <c:v>75.661043425599999</c:v>
                </c:pt>
                <c:pt idx="3782">
                  <c:v>75.681043425599981</c:v>
                </c:pt>
                <c:pt idx="3783">
                  <c:v>75.701043425600076</c:v>
                </c:pt>
                <c:pt idx="3784">
                  <c:v>75.721043425600058</c:v>
                </c:pt>
                <c:pt idx="3785">
                  <c:v>75.741043425599997</c:v>
                </c:pt>
                <c:pt idx="3786">
                  <c:v>75.761043425599993</c:v>
                </c:pt>
                <c:pt idx="3787">
                  <c:v>75.781043425600075</c:v>
                </c:pt>
                <c:pt idx="3788">
                  <c:v>75.801043425600056</c:v>
                </c:pt>
                <c:pt idx="3789">
                  <c:v>75.821043425599981</c:v>
                </c:pt>
                <c:pt idx="3790">
                  <c:v>75.841043425600077</c:v>
                </c:pt>
                <c:pt idx="3791">
                  <c:v>75.861043425600059</c:v>
                </c:pt>
                <c:pt idx="3792">
                  <c:v>75.881043425599998</c:v>
                </c:pt>
                <c:pt idx="3793">
                  <c:v>75.901043425599994</c:v>
                </c:pt>
                <c:pt idx="3794">
                  <c:v>75.921043425600075</c:v>
                </c:pt>
                <c:pt idx="3795">
                  <c:v>75.941043425600114</c:v>
                </c:pt>
                <c:pt idx="3796">
                  <c:v>75.961043425599996</c:v>
                </c:pt>
                <c:pt idx="3797">
                  <c:v>75.981043425600078</c:v>
                </c:pt>
                <c:pt idx="3798">
                  <c:v>76.001043425600059</c:v>
                </c:pt>
                <c:pt idx="3799">
                  <c:v>76.021043425599998</c:v>
                </c:pt>
                <c:pt idx="3800">
                  <c:v>76.041043425599995</c:v>
                </c:pt>
                <c:pt idx="3801">
                  <c:v>76.061043425600076</c:v>
                </c:pt>
                <c:pt idx="3802">
                  <c:v>76.081043425600058</c:v>
                </c:pt>
                <c:pt idx="3803">
                  <c:v>76.101043425599983</c:v>
                </c:pt>
                <c:pt idx="3804">
                  <c:v>76.121043425600007</c:v>
                </c:pt>
                <c:pt idx="3805">
                  <c:v>76.14104342560006</c:v>
                </c:pt>
                <c:pt idx="3806">
                  <c:v>76.161043425599999</c:v>
                </c:pt>
                <c:pt idx="3807">
                  <c:v>76.181043425599981</c:v>
                </c:pt>
                <c:pt idx="3808">
                  <c:v>76.201043425600076</c:v>
                </c:pt>
                <c:pt idx="3809">
                  <c:v>76.221043425600058</c:v>
                </c:pt>
                <c:pt idx="3810">
                  <c:v>76.241043425599997</c:v>
                </c:pt>
                <c:pt idx="3811">
                  <c:v>76.261043425599993</c:v>
                </c:pt>
                <c:pt idx="3812">
                  <c:v>76.281043425600075</c:v>
                </c:pt>
                <c:pt idx="3813">
                  <c:v>76.301043425600056</c:v>
                </c:pt>
                <c:pt idx="3814">
                  <c:v>76.321043425599981</c:v>
                </c:pt>
                <c:pt idx="3815">
                  <c:v>76.341043425600077</c:v>
                </c:pt>
                <c:pt idx="3816">
                  <c:v>76.361043425600059</c:v>
                </c:pt>
                <c:pt idx="3817">
                  <c:v>76.381043425599998</c:v>
                </c:pt>
                <c:pt idx="3818">
                  <c:v>76.401043425599994</c:v>
                </c:pt>
                <c:pt idx="3819">
                  <c:v>76.421043425600075</c:v>
                </c:pt>
                <c:pt idx="3820">
                  <c:v>76.441043425600114</c:v>
                </c:pt>
                <c:pt idx="3821">
                  <c:v>76.461043425599996</c:v>
                </c:pt>
                <c:pt idx="3822">
                  <c:v>76.481043425600078</c:v>
                </c:pt>
                <c:pt idx="3823">
                  <c:v>76.501043425600059</c:v>
                </c:pt>
                <c:pt idx="3824">
                  <c:v>76.521043425599998</c:v>
                </c:pt>
                <c:pt idx="3825">
                  <c:v>76.541043425599995</c:v>
                </c:pt>
                <c:pt idx="3826">
                  <c:v>76.561043425600076</c:v>
                </c:pt>
                <c:pt idx="3827">
                  <c:v>76.581043425600058</c:v>
                </c:pt>
                <c:pt idx="3828">
                  <c:v>76.601043425599983</c:v>
                </c:pt>
                <c:pt idx="3829">
                  <c:v>76.621043425600007</c:v>
                </c:pt>
                <c:pt idx="3830">
                  <c:v>76.64104342560006</c:v>
                </c:pt>
                <c:pt idx="3831">
                  <c:v>76.661043425599999</c:v>
                </c:pt>
                <c:pt idx="3832">
                  <c:v>76.681043425599981</c:v>
                </c:pt>
                <c:pt idx="3833">
                  <c:v>76.701043425600076</c:v>
                </c:pt>
                <c:pt idx="3834">
                  <c:v>76.721043425600058</c:v>
                </c:pt>
                <c:pt idx="3835">
                  <c:v>76.741043425599997</c:v>
                </c:pt>
                <c:pt idx="3836">
                  <c:v>76.761043425599993</c:v>
                </c:pt>
                <c:pt idx="3837">
                  <c:v>76.781043425600075</c:v>
                </c:pt>
                <c:pt idx="3838">
                  <c:v>76.801043425600056</c:v>
                </c:pt>
                <c:pt idx="3839">
                  <c:v>76.821043425599981</c:v>
                </c:pt>
                <c:pt idx="3840">
                  <c:v>76.841043425600077</c:v>
                </c:pt>
                <c:pt idx="3841">
                  <c:v>76.861043425600059</c:v>
                </c:pt>
                <c:pt idx="3842">
                  <c:v>76.881043425599998</c:v>
                </c:pt>
                <c:pt idx="3843">
                  <c:v>76.901043425599994</c:v>
                </c:pt>
                <c:pt idx="3844">
                  <c:v>76.921043425600075</c:v>
                </c:pt>
                <c:pt idx="3845">
                  <c:v>76.941043425600114</c:v>
                </c:pt>
                <c:pt idx="3846">
                  <c:v>76.961043425599996</c:v>
                </c:pt>
                <c:pt idx="3847">
                  <c:v>76.981043425600078</c:v>
                </c:pt>
                <c:pt idx="3848">
                  <c:v>77.001043425600059</c:v>
                </c:pt>
                <c:pt idx="3849">
                  <c:v>77.021043425599998</c:v>
                </c:pt>
                <c:pt idx="3850">
                  <c:v>77.041043425599995</c:v>
                </c:pt>
                <c:pt idx="3851">
                  <c:v>77.061043425600076</c:v>
                </c:pt>
                <c:pt idx="3852">
                  <c:v>77.081043425600058</c:v>
                </c:pt>
                <c:pt idx="3853">
                  <c:v>77.101043425599983</c:v>
                </c:pt>
                <c:pt idx="3854">
                  <c:v>77.121043425600007</c:v>
                </c:pt>
                <c:pt idx="3855">
                  <c:v>77.14104342560006</c:v>
                </c:pt>
                <c:pt idx="3856">
                  <c:v>77.161043425599999</c:v>
                </c:pt>
                <c:pt idx="3857">
                  <c:v>77.181043425599981</c:v>
                </c:pt>
                <c:pt idx="3858">
                  <c:v>77.201043425600076</c:v>
                </c:pt>
                <c:pt idx="3859">
                  <c:v>77.221043425600058</c:v>
                </c:pt>
                <c:pt idx="3860">
                  <c:v>77.241043425599997</c:v>
                </c:pt>
                <c:pt idx="3861">
                  <c:v>77.261043425599993</c:v>
                </c:pt>
                <c:pt idx="3862">
                  <c:v>77.281043425600075</c:v>
                </c:pt>
                <c:pt idx="3863">
                  <c:v>77.301043425600056</c:v>
                </c:pt>
                <c:pt idx="3864">
                  <c:v>77.321043425599981</c:v>
                </c:pt>
                <c:pt idx="3865">
                  <c:v>77.341043425600077</c:v>
                </c:pt>
                <c:pt idx="3866">
                  <c:v>77.361043425600059</c:v>
                </c:pt>
                <c:pt idx="3867">
                  <c:v>77.381043425599998</c:v>
                </c:pt>
                <c:pt idx="3868">
                  <c:v>77.401043425599994</c:v>
                </c:pt>
                <c:pt idx="3869">
                  <c:v>77.421043425600075</c:v>
                </c:pt>
                <c:pt idx="3870">
                  <c:v>77.441043425600114</c:v>
                </c:pt>
                <c:pt idx="3871">
                  <c:v>77.461043425599996</c:v>
                </c:pt>
                <c:pt idx="3872">
                  <c:v>77.481043425600078</c:v>
                </c:pt>
                <c:pt idx="3873">
                  <c:v>77.501043425600059</c:v>
                </c:pt>
                <c:pt idx="3874">
                  <c:v>77.521043425599998</c:v>
                </c:pt>
                <c:pt idx="3875">
                  <c:v>77.541043425599995</c:v>
                </c:pt>
                <c:pt idx="3876">
                  <c:v>77.561043425600076</c:v>
                </c:pt>
                <c:pt idx="3877">
                  <c:v>77.581043425600058</c:v>
                </c:pt>
                <c:pt idx="3878">
                  <c:v>77.601043425599983</c:v>
                </c:pt>
                <c:pt idx="3879">
                  <c:v>77.621043425600007</c:v>
                </c:pt>
                <c:pt idx="3880">
                  <c:v>77.64104342560006</c:v>
                </c:pt>
                <c:pt idx="3881">
                  <c:v>77.661043425599999</c:v>
                </c:pt>
                <c:pt idx="3882">
                  <c:v>77.681043425599981</c:v>
                </c:pt>
                <c:pt idx="3883">
                  <c:v>77.701043425600076</c:v>
                </c:pt>
                <c:pt idx="3884">
                  <c:v>77.721043425600058</c:v>
                </c:pt>
                <c:pt idx="3885">
                  <c:v>77.741043425599997</c:v>
                </c:pt>
                <c:pt idx="3886">
                  <c:v>77.761043425599993</c:v>
                </c:pt>
                <c:pt idx="3887">
                  <c:v>77.781043425600075</c:v>
                </c:pt>
                <c:pt idx="3888">
                  <c:v>77.801043425600056</c:v>
                </c:pt>
                <c:pt idx="3889">
                  <c:v>77.821043425599981</c:v>
                </c:pt>
                <c:pt idx="3890">
                  <c:v>77.841043425600077</c:v>
                </c:pt>
                <c:pt idx="3891">
                  <c:v>77.861043425600059</c:v>
                </c:pt>
                <c:pt idx="3892">
                  <c:v>77.881043425599998</c:v>
                </c:pt>
                <c:pt idx="3893">
                  <c:v>77.901043425599994</c:v>
                </c:pt>
                <c:pt idx="3894">
                  <c:v>77.921043425600075</c:v>
                </c:pt>
                <c:pt idx="3895">
                  <c:v>77.941043425600114</c:v>
                </c:pt>
                <c:pt idx="3896">
                  <c:v>77.961043425599996</c:v>
                </c:pt>
                <c:pt idx="3897">
                  <c:v>77.981043425600078</c:v>
                </c:pt>
                <c:pt idx="3898">
                  <c:v>78.001043425600059</c:v>
                </c:pt>
                <c:pt idx="3899">
                  <c:v>78.021043425599998</c:v>
                </c:pt>
                <c:pt idx="3900">
                  <c:v>78.041043425599995</c:v>
                </c:pt>
                <c:pt idx="3901">
                  <c:v>78.061043425600076</c:v>
                </c:pt>
                <c:pt idx="3902">
                  <c:v>78.081043425600058</c:v>
                </c:pt>
                <c:pt idx="3903">
                  <c:v>78.101043425599983</c:v>
                </c:pt>
                <c:pt idx="3904">
                  <c:v>78.121043425600007</c:v>
                </c:pt>
                <c:pt idx="3905">
                  <c:v>78.14104342560006</c:v>
                </c:pt>
                <c:pt idx="3906">
                  <c:v>78.161043425599999</c:v>
                </c:pt>
                <c:pt idx="3907">
                  <c:v>78.181043425599981</c:v>
                </c:pt>
                <c:pt idx="3908">
                  <c:v>78.201043425600076</c:v>
                </c:pt>
                <c:pt idx="3909">
                  <c:v>78.221043425600058</c:v>
                </c:pt>
                <c:pt idx="3910">
                  <c:v>78.241043425599997</c:v>
                </c:pt>
                <c:pt idx="3911">
                  <c:v>78.261043425599993</c:v>
                </c:pt>
                <c:pt idx="3912">
                  <c:v>78.281043425600075</c:v>
                </c:pt>
                <c:pt idx="3913">
                  <c:v>78.301043425600056</c:v>
                </c:pt>
                <c:pt idx="3914">
                  <c:v>78.321043425599981</c:v>
                </c:pt>
                <c:pt idx="3915">
                  <c:v>78.341043425600077</c:v>
                </c:pt>
                <c:pt idx="3916">
                  <c:v>78.361043425600059</c:v>
                </c:pt>
                <c:pt idx="3917">
                  <c:v>78.381043425599998</c:v>
                </c:pt>
                <c:pt idx="3918">
                  <c:v>78.401043425599994</c:v>
                </c:pt>
                <c:pt idx="3919">
                  <c:v>78.421043425600075</c:v>
                </c:pt>
                <c:pt idx="3920">
                  <c:v>78.441043425600114</c:v>
                </c:pt>
                <c:pt idx="3921">
                  <c:v>78.461043425599996</c:v>
                </c:pt>
                <c:pt idx="3922">
                  <c:v>78.481043425600078</c:v>
                </c:pt>
                <c:pt idx="3923">
                  <c:v>78.501043425600059</c:v>
                </c:pt>
                <c:pt idx="3924">
                  <c:v>78.521043425599998</c:v>
                </c:pt>
                <c:pt idx="3925">
                  <c:v>78.541043425599995</c:v>
                </c:pt>
                <c:pt idx="3926">
                  <c:v>78.561043425600076</c:v>
                </c:pt>
                <c:pt idx="3927">
                  <c:v>78.581043425600058</c:v>
                </c:pt>
                <c:pt idx="3928">
                  <c:v>78.601043425599983</c:v>
                </c:pt>
                <c:pt idx="3929">
                  <c:v>78.621043425600007</c:v>
                </c:pt>
                <c:pt idx="3930">
                  <c:v>78.64104342560006</c:v>
                </c:pt>
                <c:pt idx="3931">
                  <c:v>78.661043425599999</c:v>
                </c:pt>
                <c:pt idx="3932">
                  <c:v>78.681043425599981</c:v>
                </c:pt>
                <c:pt idx="3933">
                  <c:v>78.701043425600076</c:v>
                </c:pt>
                <c:pt idx="3934">
                  <c:v>78.721043425600058</c:v>
                </c:pt>
                <c:pt idx="3935">
                  <c:v>78.741043425599997</c:v>
                </c:pt>
                <c:pt idx="3936">
                  <c:v>78.761043425599993</c:v>
                </c:pt>
                <c:pt idx="3937">
                  <c:v>78.781043425600075</c:v>
                </c:pt>
                <c:pt idx="3938">
                  <c:v>78.801043425600056</c:v>
                </c:pt>
                <c:pt idx="3939">
                  <c:v>78.821043425599981</c:v>
                </c:pt>
                <c:pt idx="3940">
                  <c:v>78.841043425600077</c:v>
                </c:pt>
                <c:pt idx="3941">
                  <c:v>78.861043425600059</c:v>
                </c:pt>
                <c:pt idx="3942">
                  <c:v>78.881043425599998</c:v>
                </c:pt>
                <c:pt idx="3943">
                  <c:v>78.901043425599994</c:v>
                </c:pt>
                <c:pt idx="3944">
                  <c:v>78.921043425600075</c:v>
                </c:pt>
                <c:pt idx="3945">
                  <c:v>78.941043425600114</c:v>
                </c:pt>
                <c:pt idx="3946">
                  <c:v>78.961043425599996</c:v>
                </c:pt>
                <c:pt idx="3947">
                  <c:v>78.981043425600078</c:v>
                </c:pt>
                <c:pt idx="3948">
                  <c:v>79.001043425600059</c:v>
                </c:pt>
                <c:pt idx="3949">
                  <c:v>79.021043425599998</c:v>
                </c:pt>
                <c:pt idx="3950">
                  <c:v>79.041043425599995</c:v>
                </c:pt>
                <c:pt idx="3951">
                  <c:v>79.061043425600076</c:v>
                </c:pt>
                <c:pt idx="3952">
                  <c:v>79.081043425600058</c:v>
                </c:pt>
                <c:pt idx="3953">
                  <c:v>79.101043425599983</c:v>
                </c:pt>
                <c:pt idx="3954">
                  <c:v>79.121043425600007</c:v>
                </c:pt>
                <c:pt idx="3955">
                  <c:v>79.14104342560006</c:v>
                </c:pt>
                <c:pt idx="3956">
                  <c:v>79.161043425599999</c:v>
                </c:pt>
                <c:pt idx="3957">
                  <c:v>79.181043425599981</c:v>
                </c:pt>
                <c:pt idx="3958">
                  <c:v>79.201043425600076</c:v>
                </c:pt>
                <c:pt idx="3959">
                  <c:v>79.221043425600058</c:v>
                </c:pt>
                <c:pt idx="3960">
                  <c:v>79.241043425599997</c:v>
                </c:pt>
                <c:pt idx="3961">
                  <c:v>79.261043425599993</c:v>
                </c:pt>
                <c:pt idx="3962">
                  <c:v>79.281043425600075</c:v>
                </c:pt>
                <c:pt idx="3963">
                  <c:v>79.301043425600056</c:v>
                </c:pt>
                <c:pt idx="3964">
                  <c:v>79.321043425599981</c:v>
                </c:pt>
                <c:pt idx="3965">
                  <c:v>79.341043425600077</c:v>
                </c:pt>
                <c:pt idx="3966">
                  <c:v>79.361043425600059</c:v>
                </c:pt>
                <c:pt idx="3967">
                  <c:v>79.381043425599998</c:v>
                </c:pt>
                <c:pt idx="3968">
                  <c:v>79.401043425599994</c:v>
                </c:pt>
                <c:pt idx="3969">
                  <c:v>79.421043425600075</c:v>
                </c:pt>
                <c:pt idx="3970">
                  <c:v>79.441043425600114</c:v>
                </c:pt>
                <c:pt idx="3971">
                  <c:v>79.461043425599996</c:v>
                </c:pt>
                <c:pt idx="3972">
                  <c:v>79.481043425600078</c:v>
                </c:pt>
                <c:pt idx="3973">
                  <c:v>79.501043425600059</c:v>
                </c:pt>
                <c:pt idx="3974">
                  <c:v>79.521043425599998</c:v>
                </c:pt>
                <c:pt idx="3975">
                  <c:v>79.541043425599995</c:v>
                </c:pt>
                <c:pt idx="3976">
                  <c:v>79.561043425600076</c:v>
                </c:pt>
                <c:pt idx="3977">
                  <c:v>79.581043425600058</c:v>
                </c:pt>
                <c:pt idx="3978">
                  <c:v>79.601043425599983</c:v>
                </c:pt>
                <c:pt idx="3979">
                  <c:v>79.621043425600007</c:v>
                </c:pt>
                <c:pt idx="3980">
                  <c:v>79.64104342560006</c:v>
                </c:pt>
                <c:pt idx="3981">
                  <c:v>79.661043425599999</c:v>
                </c:pt>
                <c:pt idx="3982">
                  <c:v>79.681043425599981</c:v>
                </c:pt>
                <c:pt idx="3983">
                  <c:v>79.701043425600076</c:v>
                </c:pt>
                <c:pt idx="3984">
                  <c:v>79.721043425600058</c:v>
                </c:pt>
                <c:pt idx="3985">
                  <c:v>79.741043425599997</c:v>
                </c:pt>
                <c:pt idx="3986">
                  <c:v>79.761043425599993</c:v>
                </c:pt>
                <c:pt idx="3987">
                  <c:v>79.781043425600075</c:v>
                </c:pt>
                <c:pt idx="3988">
                  <c:v>79.801043425600056</c:v>
                </c:pt>
                <c:pt idx="3989">
                  <c:v>79.821043425599981</c:v>
                </c:pt>
                <c:pt idx="3990">
                  <c:v>79.841043425600077</c:v>
                </c:pt>
                <c:pt idx="3991">
                  <c:v>79.861043425600059</c:v>
                </c:pt>
                <c:pt idx="3992">
                  <c:v>79.881043425599998</c:v>
                </c:pt>
                <c:pt idx="3993">
                  <c:v>79.901043425599994</c:v>
                </c:pt>
                <c:pt idx="3994">
                  <c:v>79.921043425600075</c:v>
                </c:pt>
                <c:pt idx="3995">
                  <c:v>79.941043425600114</c:v>
                </c:pt>
                <c:pt idx="3996">
                  <c:v>79.961043425599996</c:v>
                </c:pt>
                <c:pt idx="3997">
                  <c:v>79.981043425600078</c:v>
                </c:pt>
                <c:pt idx="3998">
                  <c:v>80.001043425600059</c:v>
                </c:pt>
                <c:pt idx="3999">
                  <c:v>80.021043425599998</c:v>
                </c:pt>
                <c:pt idx="4000">
                  <c:v>80.041043425599995</c:v>
                </c:pt>
                <c:pt idx="4001">
                  <c:v>80.061043425600076</c:v>
                </c:pt>
                <c:pt idx="4002">
                  <c:v>80.081043425600058</c:v>
                </c:pt>
                <c:pt idx="4003">
                  <c:v>80.101043425599983</c:v>
                </c:pt>
                <c:pt idx="4004">
                  <c:v>80.121043425600007</c:v>
                </c:pt>
                <c:pt idx="4005">
                  <c:v>80.14104342560006</c:v>
                </c:pt>
                <c:pt idx="4006">
                  <c:v>80.161043425599999</c:v>
                </c:pt>
                <c:pt idx="4007">
                  <c:v>80.181043425599981</c:v>
                </c:pt>
                <c:pt idx="4008">
                  <c:v>80.201043425600076</c:v>
                </c:pt>
                <c:pt idx="4009">
                  <c:v>80.221043425600058</c:v>
                </c:pt>
                <c:pt idx="4010">
                  <c:v>80.241043425599997</c:v>
                </c:pt>
                <c:pt idx="4011">
                  <c:v>80.261043425599993</c:v>
                </c:pt>
                <c:pt idx="4012">
                  <c:v>80.281043425600075</c:v>
                </c:pt>
                <c:pt idx="4013">
                  <c:v>80.301043425600056</c:v>
                </c:pt>
                <c:pt idx="4014">
                  <c:v>80.321043425599981</c:v>
                </c:pt>
                <c:pt idx="4015">
                  <c:v>80.341043425600077</c:v>
                </c:pt>
                <c:pt idx="4016">
                  <c:v>80.361043425600059</c:v>
                </c:pt>
                <c:pt idx="4017">
                  <c:v>80.381043425599998</c:v>
                </c:pt>
                <c:pt idx="4018">
                  <c:v>80.401043425599994</c:v>
                </c:pt>
                <c:pt idx="4019">
                  <c:v>80.421043425600075</c:v>
                </c:pt>
                <c:pt idx="4020">
                  <c:v>80.441043425600114</c:v>
                </c:pt>
                <c:pt idx="4021">
                  <c:v>80.461043425599996</c:v>
                </c:pt>
                <c:pt idx="4022">
                  <c:v>80.481043425600078</c:v>
                </c:pt>
                <c:pt idx="4023">
                  <c:v>80.501043425600059</c:v>
                </c:pt>
                <c:pt idx="4024">
                  <c:v>80.521043425599998</c:v>
                </c:pt>
                <c:pt idx="4025">
                  <c:v>80.541043425599995</c:v>
                </c:pt>
                <c:pt idx="4026">
                  <c:v>80.561043425600076</c:v>
                </c:pt>
                <c:pt idx="4027">
                  <c:v>80.581043425600058</c:v>
                </c:pt>
                <c:pt idx="4028">
                  <c:v>80.601043425599983</c:v>
                </c:pt>
                <c:pt idx="4029">
                  <c:v>80.621043425600007</c:v>
                </c:pt>
                <c:pt idx="4030">
                  <c:v>80.64104342560006</c:v>
                </c:pt>
                <c:pt idx="4031">
                  <c:v>80.661043425599999</c:v>
                </c:pt>
                <c:pt idx="4032">
                  <c:v>80.681043425599981</c:v>
                </c:pt>
                <c:pt idx="4033">
                  <c:v>80.701043425600076</c:v>
                </c:pt>
                <c:pt idx="4034">
                  <c:v>80.721043425600058</c:v>
                </c:pt>
                <c:pt idx="4035">
                  <c:v>80.741043425599997</c:v>
                </c:pt>
                <c:pt idx="4036">
                  <c:v>80.761043425599993</c:v>
                </c:pt>
                <c:pt idx="4037">
                  <c:v>80.781043425600075</c:v>
                </c:pt>
                <c:pt idx="4038">
                  <c:v>80.801043425600056</c:v>
                </c:pt>
                <c:pt idx="4039">
                  <c:v>80.821043425599981</c:v>
                </c:pt>
                <c:pt idx="4040">
                  <c:v>80.841043425600077</c:v>
                </c:pt>
                <c:pt idx="4041">
                  <c:v>80.861043425600059</c:v>
                </c:pt>
                <c:pt idx="4042">
                  <c:v>80.881043425599998</c:v>
                </c:pt>
                <c:pt idx="4043">
                  <c:v>80.901043425599994</c:v>
                </c:pt>
                <c:pt idx="4044">
                  <c:v>80.921043425600075</c:v>
                </c:pt>
                <c:pt idx="4045">
                  <c:v>80.941043425600114</c:v>
                </c:pt>
                <c:pt idx="4046">
                  <c:v>80.961043425599996</c:v>
                </c:pt>
                <c:pt idx="4047">
                  <c:v>80.981043425600078</c:v>
                </c:pt>
                <c:pt idx="4048">
                  <c:v>81.001043425600059</c:v>
                </c:pt>
                <c:pt idx="4049">
                  <c:v>81.021043425599998</c:v>
                </c:pt>
                <c:pt idx="4050">
                  <c:v>81.041043425599995</c:v>
                </c:pt>
                <c:pt idx="4051">
                  <c:v>81.061043425600076</c:v>
                </c:pt>
                <c:pt idx="4052">
                  <c:v>81.081043425600058</c:v>
                </c:pt>
                <c:pt idx="4053">
                  <c:v>81.101043425599983</c:v>
                </c:pt>
                <c:pt idx="4054">
                  <c:v>81.121043425600007</c:v>
                </c:pt>
                <c:pt idx="4055">
                  <c:v>81.14104342560006</c:v>
                </c:pt>
                <c:pt idx="4056">
                  <c:v>81.161043425599999</c:v>
                </c:pt>
                <c:pt idx="4057">
                  <c:v>81.181043425599981</c:v>
                </c:pt>
                <c:pt idx="4058">
                  <c:v>81.201043425600076</c:v>
                </c:pt>
                <c:pt idx="4059">
                  <c:v>81.221043425600058</c:v>
                </c:pt>
                <c:pt idx="4060">
                  <c:v>81.241043425599997</c:v>
                </c:pt>
                <c:pt idx="4061">
                  <c:v>81.261043425599993</c:v>
                </c:pt>
                <c:pt idx="4062">
                  <c:v>81.281043425600075</c:v>
                </c:pt>
                <c:pt idx="4063">
                  <c:v>81.301043425600056</c:v>
                </c:pt>
                <c:pt idx="4064">
                  <c:v>81.321043425599981</c:v>
                </c:pt>
                <c:pt idx="4065">
                  <c:v>81.341043425600077</c:v>
                </c:pt>
                <c:pt idx="4066">
                  <c:v>81.361043425600059</c:v>
                </c:pt>
                <c:pt idx="4067">
                  <c:v>81.381043425599998</c:v>
                </c:pt>
                <c:pt idx="4068">
                  <c:v>81.401043425599994</c:v>
                </c:pt>
                <c:pt idx="4069">
                  <c:v>81.421043425600075</c:v>
                </c:pt>
                <c:pt idx="4070">
                  <c:v>81.441043425600114</c:v>
                </c:pt>
                <c:pt idx="4071">
                  <c:v>81.461043425599996</c:v>
                </c:pt>
                <c:pt idx="4072">
                  <c:v>81.481043425600078</c:v>
                </c:pt>
                <c:pt idx="4073">
                  <c:v>81.501043425600059</c:v>
                </c:pt>
                <c:pt idx="4074">
                  <c:v>81.521043425599998</c:v>
                </c:pt>
                <c:pt idx="4075">
                  <c:v>81.541043425599995</c:v>
                </c:pt>
                <c:pt idx="4076">
                  <c:v>81.561043425600076</c:v>
                </c:pt>
                <c:pt idx="4077">
                  <c:v>81.581043425600058</c:v>
                </c:pt>
                <c:pt idx="4078">
                  <c:v>81.601043425599983</c:v>
                </c:pt>
                <c:pt idx="4079">
                  <c:v>81.621043425600007</c:v>
                </c:pt>
                <c:pt idx="4080">
                  <c:v>81.64104342560006</c:v>
                </c:pt>
                <c:pt idx="4081">
                  <c:v>81.661043425599999</c:v>
                </c:pt>
                <c:pt idx="4082">
                  <c:v>81.681043425599981</c:v>
                </c:pt>
                <c:pt idx="4083">
                  <c:v>81.701043425600076</c:v>
                </c:pt>
                <c:pt idx="4084">
                  <c:v>81.721043425600058</c:v>
                </c:pt>
                <c:pt idx="4085">
                  <c:v>81.741043425599997</c:v>
                </c:pt>
                <c:pt idx="4086">
                  <c:v>81.761043425599993</c:v>
                </c:pt>
                <c:pt idx="4087">
                  <c:v>81.781043425600075</c:v>
                </c:pt>
                <c:pt idx="4088">
                  <c:v>81.801043425600056</c:v>
                </c:pt>
                <c:pt idx="4089">
                  <c:v>81.821043425599981</c:v>
                </c:pt>
                <c:pt idx="4090">
                  <c:v>81.841043425600077</c:v>
                </c:pt>
                <c:pt idx="4091">
                  <c:v>81.861043425600059</c:v>
                </c:pt>
                <c:pt idx="4092">
                  <c:v>81.881043425599998</c:v>
                </c:pt>
                <c:pt idx="4093">
                  <c:v>81.901043425599994</c:v>
                </c:pt>
                <c:pt idx="4094">
                  <c:v>81.921043425600075</c:v>
                </c:pt>
                <c:pt idx="4095">
                  <c:v>81.941043425600114</c:v>
                </c:pt>
                <c:pt idx="4096">
                  <c:v>81.961043425599996</c:v>
                </c:pt>
                <c:pt idx="4097">
                  <c:v>81.981043425600078</c:v>
                </c:pt>
                <c:pt idx="4098">
                  <c:v>82.001043425600059</c:v>
                </c:pt>
                <c:pt idx="4099">
                  <c:v>82.021043425599998</c:v>
                </c:pt>
                <c:pt idx="4100">
                  <c:v>82.041043425599995</c:v>
                </c:pt>
                <c:pt idx="4101">
                  <c:v>82.061043425600076</c:v>
                </c:pt>
                <c:pt idx="4102">
                  <c:v>82.081043425600058</c:v>
                </c:pt>
                <c:pt idx="4103">
                  <c:v>82.101043425599983</c:v>
                </c:pt>
                <c:pt idx="4104">
                  <c:v>82.121043425600007</c:v>
                </c:pt>
                <c:pt idx="4105">
                  <c:v>82.14104342560006</c:v>
                </c:pt>
                <c:pt idx="4106">
                  <c:v>82.161043425599999</c:v>
                </c:pt>
                <c:pt idx="4107">
                  <c:v>82.181043425599981</c:v>
                </c:pt>
                <c:pt idx="4108">
                  <c:v>82.201043425600076</c:v>
                </c:pt>
                <c:pt idx="4109">
                  <c:v>82.221043425600058</c:v>
                </c:pt>
                <c:pt idx="4110">
                  <c:v>82.241043425599997</c:v>
                </c:pt>
                <c:pt idx="4111">
                  <c:v>82.261043425599993</c:v>
                </c:pt>
                <c:pt idx="4112">
                  <c:v>82.281043425600075</c:v>
                </c:pt>
                <c:pt idx="4113">
                  <c:v>82.301043425600056</c:v>
                </c:pt>
                <c:pt idx="4114">
                  <c:v>82.321043425599981</c:v>
                </c:pt>
                <c:pt idx="4115">
                  <c:v>82.341043425600077</c:v>
                </c:pt>
                <c:pt idx="4116">
                  <c:v>82.361043425600059</c:v>
                </c:pt>
                <c:pt idx="4117">
                  <c:v>82.381043425599998</c:v>
                </c:pt>
                <c:pt idx="4118">
                  <c:v>82.401043425599994</c:v>
                </c:pt>
                <c:pt idx="4119">
                  <c:v>82.421043425600075</c:v>
                </c:pt>
                <c:pt idx="4120">
                  <c:v>82.441043425600114</c:v>
                </c:pt>
                <c:pt idx="4121">
                  <c:v>82.461043425599996</c:v>
                </c:pt>
                <c:pt idx="4122">
                  <c:v>82.481043425600078</c:v>
                </c:pt>
                <c:pt idx="4123">
                  <c:v>82.501043425600059</c:v>
                </c:pt>
                <c:pt idx="4124">
                  <c:v>82.521043425599998</c:v>
                </c:pt>
                <c:pt idx="4125">
                  <c:v>82.541043425599995</c:v>
                </c:pt>
                <c:pt idx="4126">
                  <c:v>82.561043425600076</c:v>
                </c:pt>
                <c:pt idx="4127">
                  <c:v>82.581043425600058</c:v>
                </c:pt>
                <c:pt idx="4128">
                  <c:v>82.601043425599983</c:v>
                </c:pt>
                <c:pt idx="4129">
                  <c:v>82.621043425600007</c:v>
                </c:pt>
                <c:pt idx="4130">
                  <c:v>82.64104342560006</c:v>
                </c:pt>
                <c:pt idx="4131">
                  <c:v>82.661043425599999</c:v>
                </c:pt>
                <c:pt idx="4132">
                  <c:v>82.681043425599981</c:v>
                </c:pt>
                <c:pt idx="4133">
                  <c:v>82.701043425600076</c:v>
                </c:pt>
                <c:pt idx="4134">
                  <c:v>82.721043425600058</c:v>
                </c:pt>
                <c:pt idx="4135">
                  <c:v>82.741043425599997</c:v>
                </c:pt>
                <c:pt idx="4136">
                  <c:v>82.761043425599993</c:v>
                </c:pt>
                <c:pt idx="4137">
                  <c:v>82.781043425600075</c:v>
                </c:pt>
                <c:pt idx="4138">
                  <c:v>82.801043425600056</c:v>
                </c:pt>
                <c:pt idx="4139">
                  <c:v>82.821043425599981</c:v>
                </c:pt>
                <c:pt idx="4140">
                  <c:v>82.841043425600077</c:v>
                </c:pt>
                <c:pt idx="4141">
                  <c:v>82.861043425600059</c:v>
                </c:pt>
                <c:pt idx="4142">
                  <c:v>82.881043425599998</c:v>
                </c:pt>
                <c:pt idx="4143">
                  <c:v>82.901043425599994</c:v>
                </c:pt>
                <c:pt idx="4144">
                  <c:v>82.921043425600075</c:v>
                </c:pt>
                <c:pt idx="4145">
                  <c:v>82.941043425600114</c:v>
                </c:pt>
                <c:pt idx="4146">
                  <c:v>82.961043425599996</c:v>
                </c:pt>
                <c:pt idx="4147">
                  <c:v>82.981043425600078</c:v>
                </c:pt>
                <c:pt idx="4148">
                  <c:v>83.001043425600059</c:v>
                </c:pt>
                <c:pt idx="4149">
                  <c:v>83.021043425599998</c:v>
                </c:pt>
                <c:pt idx="4150">
                  <c:v>83.041043425599995</c:v>
                </c:pt>
                <c:pt idx="4151">
                  <c:v>83.061043425600076</c:v>
                </c:pt>
                <c:pt idx="4152">
                  <c:v>83.081043425600058</c:v>
                </c:pt>
                <c:pt idx="4153">
                  <c:v>83.101043425599983</c:v>
                </c:pt>
                <c:pt idx="4154">
                  <c:v>83.121043425600007</c:v>
                </c:pt>
                <c:pt idx="4155">
                  <c:v>83.14104342560006</c:v>
                </c:pt>
                <c:pt idx="4156">
                  <c:v>83.161043425599999</c:v>
                </c:pt>
                <c:pt idx="4157">
                  <c:v>83.181043425599981</c:v>
                </c:pt>
                <c:pt idx="4158">
                  <c:v>83.201043425600076</c:v>
                </c:pt>
                <c:pt idx="4159">
                  <c:v>83.221043425600058</c:v>
                </c:pt>
                <c:pt idx="4160">
                  <c:v>83.241043425599997</c:v>
                </c:pt>
                <c:pt idx="4161">
                  <c:v>83.261043425599993</c:v>
                </c:pt>
                <c:pt idx="4162">
                  <c:v>83.281043425600075</c:v>
                </c:pt>
                <c:pt idx="4163">
                  <c:v>83.301043425600056</c:v>
                </c:pt>
                <c:pt idx="4164">
                  <c:v>83.321043425599981</c:v>
                </c:pt>
                <c:pt idx="4165">
                  <c:v>83.341043425600077</c:v>
                </c:pt>
                <c:pt idx="4166">
                  <c:v>83.361043425600059</c:v>
                </c:pt>
                <c:pt idx="4167">
                  <c:v>83.381043425599998</c:v>
                </c:pt>
                <c:pt idx="4168">
                  <c:v>83.401043425599994</c:v>
                </c:pt>
                <c:pt idx="4169">
                  <c:v>83.421043425600075</c:v>
                </c:pt>
                <c:pt idx="4170">
                  <c:v>83.441043425600114</c:v>
                </c:pt>
                <c:pt idx="4171">
                  <c:v>83.461043425599996</c:v>
                </c:pt>
                <c:pt idx="4172">
                  <c:v>83.481043425600078</c:v>
                </c:pt>
                <c:pt idx="4173">
                  <c:v>83.501043425600059</c:v>
                </c:pt>
                <c:pt idx="4174">
                  <c:v>83.521043425599998</c:v>
                </c:pt>
                <c:pt idx="4175">
                  <c:v>83.541043425599995</c:v>
                </c:pt>
                <c:pt idx="4176">
                  <c:v>83.561043425600076</c:v>
                </c:pt>
                <c:pt idx="4177">
                  <c:v>83.581043425600058</c:v>
                </c:pt>
                <c:pt idx="4178">
                  <c:v>83.601043425599983</c:v>
                </c:pt>
                <c:pt idx="4179">
                  <c:v>83.621043425600007</c:v>
                </c:pt>
                <c:pt idx="4180">
                  <c:v>83.64104342560006</c:v>
                </c:pt>
                <c:pt idx="4181">
                  <c:v>83.661043425599999</c:v>
                </c:pt>
                <c:pt idx="4182">
                  <c:v>83.681043425599981</c:v>
                </c:pt>
                <c:pt idx="4183">
                  <c:v>83.701043425600076</c:v>
                </c:pt>
                <c:pt idx="4184">
                  <c:v>83.721043425600058</c:v>
                </c:pt>
                <c:pt idx="4185">
                  <c:v>83.741043425599997</c:v>
                </c:pt>
                <c:pt idx="4186">
                  <c:v>83.761043425599993</c:v>
                </c:pt>
                <c:pt idx="4187">
                  <c:v>83.781043425600075</c:v>
                </c:pt>
                <c:pt idx="4188">
                  <c:v>83.801043425600056</c:v>
                </c:pt>
                <c:pt idx="4189">
                  <c:v>83.821043425599981</c:v>
                </c:pt>
                <c:pt idx="4190">
                  <c:v>83.841043425600077</c:v>
                </c:pt>
                <c:pt idx="4191">
                  <c:v>83.861043425600059</c:v>
                </c:pt>
                <c:pt idx="4192">
                  <c:v>83.881043425599998</c:v>
                </c:pt>
                <c:pt idx="4193">
                  <c:v>83.901043425599994</c:v>
                </c:pt>
                <c:pt idx="4194">
                  <c:v>83.921043425600075</c:v>
                </c:pt>
                <c:pt idx="4195">
                  <c:v>83.941043425600114</c:v>
                </c:pt>
                <c:pt idx="4196">
                  <c:v>83.961043425599996</c:v>
                </c:pt>
                <c:pt idx="4197">
                  <c:v>83.981043425600078</c:v>
                </c:pt>
                <c:pt idx="4198">
                  <c:v>84.001043425600059</c:v>
                </c:pt>
                <c:pt idx="4199">
                  <c:v>84.021043425599998</c:v>
                </c:pt>
                <c:pt idx="4200">
                  <c:v>84.041043425599995</c:v>
                </c:pt>
                <c:pt idx="4201">
                  <c:v>84.061043425600076</c:v>
                </c:pt>
                <c:pt idx="4202">
                  <c:v>84.081043425600058</c:v>
                </c:pt>
                <c:pt idx="4203">
                  <c:v>84.101043425599983</c:v>
                </c:pt>
                <c:pt idx="4204">
                  <c:v>84.121043425600007</c:v>
                </c:pt>
                <c:pt idx="4205">
                  <c:v>84.14104342560006</c:v>
                </c:pt>
                <c:pt idx="4206">
                  <c:v>84.161043425599999</c:v>
                </c:pt>
                <c:pt idx="4207">
                  <c:v>84.181043425599981</c:v>
                </c:pt>
                <c:pt idx="4208">
                  <c:v>84.201043425600076</c:v>
                </c:pt>
                <c:pt idx="4209">
                  <c:v>84.221043425600058</c:v>
                </c:pt>
                <c:pt idx="4210">
                  <c:v>84.241043425599997</c:v>
                </c:pt>
                <c:pt idx="4211">
                  <c:v>84.261043425599993</c:v>
                </c:pt>
                <c:pt idx="4212">
                  <c:v>84.281043425600075</c:v>
                </c:pt>
                <c:pt idx="4213">
                  <c:v>84.301043425600056</c:v>
                </c:pt>
                <c:pt idx="4214">
                  <c:v>84.321043425599981</c:v>
                </c:pt>
                <c:pt idx="4215">
                  <c:v>84.341043425600077</c:v>
                </c:pt>
                <c:pt idx="4216">
                  <c:v>84.361043425600059</c:v>
                </c:pt>
                <c:pt idx="4217">
                  <c:v>84.381043425599998</c:v>
                </c:pt>
                <c:pt idx="4218">
                  <c:v>84.401043425599994</c:v>
                </c:pt>
                <c:pt idx="4219">
                  <c:v>84.421043425600075</c:v>
                </c:pt>
                <c:pt idx="4220">
                  <c:v>84.441043425600114</c:v>
                </c:pt>
                <c:pt idx="4221">
                  <c:v>84.461043425599996</c:v>
                </c:pt>
                <c:pt idx="4222">
                  <c:v>84.481043425600078</c:v>
                </c:pt>
                <c:pt idx="4223">
                  <c:v>84.501043425600059</c:v>
                </c:pt>
                <c:pt idx="4224">
                  <c:v>84.521043425599998</c:v>
                </c:pt>
                <c:pt idx="4225">
                  <c:v>84.541043425599995</c:v>
                </c:pt>
                <c:pt idx="4226">
                  <c:v>84.561043425600076</c:v>
                </c:pt>
                <c:pt idx="4227">
                  <c:v>84.581043425600058</c:v>
                </c:pt>
                <c:pt idx="4228">
                  <c:v>84.601043425599983</c:v>
                </c:pt>
                <c:pt idx="4229">
                  <c:v>84.621043425600007</c:v>
                </c:pt>
                <c:pt idx="4230">
                  <c:v>84.64104342560006</c:v>
                </c:pt>
                <c:pt idx="4231">
                  <c:v>84.661043425599999</c:v>
                </c:pt>
                <c:pt idx="4232">
                  <c:v>84.681043425599981</c:v>
                </c:pt>
                <c:pt idx="4233">
                  <c:v>84.701043425600076</c:v>
                </c:pt>
                <c:pt idx="4234">
                  <c:v>84.721043425600058</c:v>
                </c:pt>
                <c:pt idx="4235">
                  <c:v>84.741043425599997</c:v>
                </c:pt>
                <c:pt idx="4236">
                  <c:v>84.761043425599993</c:v>
                </c:pt>
                <c:pt idx="4237">
                  <c:v>84.781043425600075</c:v>
                </c:pt>
                <c:pt idx="4238">
                  <c:v>84.801043425600056</c:v>
                </c:pt>
                <c:pt idx="4239">
                  <c:v>84.821043425599981</c:v>
                </c:pt>
                <c:pt idx="4240">
                  <c:v>84.841043425600077</c:v>
                </c:pt>
                <c:pt idx="4241">
                  <c:v>84.861043425600059</c:v>
                </c:pt>
                <c:pt idx="4242">
                  <c:v>84.881043425599998</c:v>
                </c:pt>
                <c:pt idx="4243">
                  <c:v>84.901043425599994</c:v>
                </c:pt>
                <c:pt idx="4244">
                  <c:v>84.921043425600075</c:v>
                </c:pt>
                <c:pt idx="4245">
                  <c:v>84.941043425600114</c:v>
                </c:pt>
                <c:pt idx="4246">
                  <c:v>84.961043425599996</c:v>
                </c:pt>
                <c:pt idx="4247">
                  <c:v>84.981043425600078</c:v>
                </c:pt>
                <c:pt idx="4248">
                  <c:v>85.001043425600059</c:v>
                </c:pt>
                <c:pt idx="4249">
                  <c:v>85.021043425599998</c:v>
                </c:pt>
                <c:pt idx="4250">
                  <c:v>85.041043425599995</c:v>
                </c:pt>
                <c:pt idx="4251">
                  <c:v>85.061043425600076</c:v>
                </c:pt>
                <c:pt idx="4252">
                  <c:v>85.081043425600058</c:v>
                </c:pt>
                <c:pt idx="4253">
                  <c:v>85.101043425599983</c:v>
                </c:pt>
                <c:pt idx="4254">
                  <c:v>85.121043425600007</c:v>
                </c:pt>
                <c:pt idx="4255">
                  <c:v>85.14104342560006</c:v>
                </c:pt>
                <c:pt idx="4256">
                  <c:v>85.161043425599999</c:v>
                </c:pt>
                <c:pt idx="4257">
                  <c:v>85.181043425599981</c:v>
                </c:pt>
                <c:pt idx="4258">
                  <c:v>85.201043425600076</c:v>
                </c:pt>
                <c:pt idx="4259">
                  <c:v>85.221043425600058</c:v>
                </c:pt>
                <c:pt idx="4260">
                  <c:v>85.241043425599997</c:v>
                </c:pt>
                <c:pt idx="4261">
                  <c:v>85.261043425599993</c:v>
                </c:pt>
                <c:pt idx="4262">
                  <c:v>85.281043425600075</c:v>
                </c:pt>
                <c:pt idx="4263">
                  <c:v>85.301043425600056</c:v>
                </c:pt>
                <c:pt idx="4264">
                  <c:v>85.321043425599981</c:v>
                </c:pt>
                <c:pt idx="4265">
                  <c:v>85.341043425600077</c:v>
                </c:pt>
                <c:pt idx="4266">
                  <c:v>85.361043425600059</c:v>
                </c:pt>
                <c:pt idx="4267">
                  <c:v>85.381043425599998</c:v>
                </c:pt>
                <c:pt idx="4268">
                  <c:v>85.401043425599994</c:v>
                </c:pt>
                <c:pt idx="4269">
                  <c:v>85.421043425600075</c:v>
                </c:pt>
                <c:pt idx="4270">
                  <c:v>85.441043425600114</c:v>
                </c:pt>
                <c:pt idx="4271">
                  <c:v>85.461043425599996</c:v>
                </c:pt>
                <c:pt idx="4272">
                  <c:v>85.481043425600078</c:v>
                </c:pt>
                <c:pt idx="4273">
                  <c:v>85.501043425600059</c:v>
                </c:pt>
                <c:pt idx="4274">
                  <c:v>85.521043425599998</c:v>
                </c:pt>
                <c:pt idx="4275">
                  <c:v>85.541043425599995</c:v>
                </c:pt>
                <c:pt idx="4276">
                  <c:v>85.561043425600076</c:v>
                </c:pt>
                <c:pt idx="4277">
                  <c:v>85.581043425600058</c:v>
                </c:pt>
                <c:pt idx="4278">
                  <c:v>85.601043425599983</c:v>
                </c:pt>
                <c:pt idx="4279">
                  <c:v>85.621043425600007</c:v>
                </c:pt>
                <c:pt idx="4280">
                  <c:v>85.64104342560006</c:v>
                </c:pt>
                <c:pt idx="4281">
                  <c:v>85.661043425599999</c:v>
                </c:pt>
                <c:pt idx="4282">
                  <c:v>85.681043425599981</c:v>
                </c:pt>
                <c:pt idx="4283">
                  <c:v>85.701043425600076</c:v>
                </c:pt>
                <c:pt idx="4284">
                  <c:v>85.721043425600058</c:v>
                </c:pt>
                <c:pt idx="4285">
                  <c:v>85.741043425599997</c:v>
                </c:pt>
                <c:pt idx="4286">
                  <c:v>85.761043425599993</c:v>
                </c:pt>
                <c:pt idx="4287">
                  <c:v>85.781043425600075</c:v>
                </c:pt>
                <c:pt idx="4288">
                  <c:v>85.801043425600056</c:v>
                </c:pt>
                <c:pt idx="4289">
                  <c:v>85.821043425599981</c:v>
                </c:pt>
                <c:pt idx="4290">
                  <c:v>85.841043425600077</c:v>
                </c:pt>
                <c:pt idx="4291">
                  <c:v>85.861043425600059</c:v>
                </c:pt>
                <c:pt idx="4292">
                  <c:v>85.881043425599998</c:v>
                </c:pt>
                <c:pt idx="4293">
                  <c:v>85.901043425599994</c:v>
                </c:pt>
                <c:pt idx="4294">
                  <c:v>85.921043425600075</c:v>
                </c:pt>
                <c:pt idx="4295">
                  <c:v>85.941043425600114</c:v>
                </c:pt>
                <c:pt idx="4296">
                  <c:v>85.961043425599996</c:v>
                </c:pt>
                <c:pt idx="4297">
                  <c:v>85.981043425600078</c:v>
                </c:pt>
                <c:pt idx="4298">
                  <c:v>86.001043425600059</c:v>
                </c:pt>
                <c:pt idx="4299">
                  <c:v>86.021043425599998</c:v>
                </c:pt>
                <c:pt idx="4300">
                  <c:v>86.041043425599995</c:v>
                </c:pt>
                <c:pt idx="4301">
                  <c:v>86.061043425600076</c:v>
                </c:pt>
                <c:pt idx="4302">
                  <c:v>86.081043425600058</c:v>
                </c:pt>
                <c:pt idx="4303">
                  <c:v>86.101043425599983</c:v>
                </c:pt>
                <c:pt idx="4304">
                  <c:v>86.121043425600007</c:v>
                </c:pt>
                <c:pt idx="4305">
                  <c:v>86.14104342560006</c:v>
                </c:pt>
                <c:pt idx="4306">
                  <c:v>86.161043425599999</c:v>
                </c:pt>
                <c:pt idx="4307">
                  <c:v>86.181043425599981</c:v>
                </c:pt>
                <c:pt idx="4308">
                  <c:v>86.201043425600076</c:v>
                </c:pt>
                <c:pt idx="4309">
                  <c:v>86.221043425600058</c:v>
                </c:pt>
                <c:pt idx="4310">
                  <c:v>86.241043425599997</c:v>
                </c:pt>
                <c:pt idx="4311">
                  <c:v>86.261043425599993</c:v>
                </c:pt>
                <c:pt idx="4312">
                  <c:v>86.281043425600075</c:v>
                </c:pt>
                <c:pt idx="4313">
                  <c:v>86.301043425600056</c:v>
                </c:pt>
                <c:pt idx="4314">
                  <c:v>86.321043425599981</c:v>
                </c:pt>
                <c:pt idx="4315">
                  <c:v>86.341043425600077</c:v>
                </c:pt>
                <c:pt idx="4316">
                  <c:v>86.361043425600059</c:v>
                </c:pt>
                <c:pt idx="4317">
                  <c:v>86.381043425599998</c:v>
                </c:pt>
                <c:pt idx="4318">
                  <c:v>86.401043425599994</c:v>
                </c:pt>
                <c:pt idx="4319">
                  <c:v>86.421043425600075</c:v>
                </c:pt>
                <c:pt idx="4320">
                  <c:v>86.441043425600114</c:v>
                </c:pt>
                <c:pt idx="4321">
                  <c:v>86.461043425599996</c:v>
                </c:pt>
                <c:pt idx="4322">
                  <c:v>86.481043425600078</c:v>
                </c:pt>
                <c:pt idx="4323">
                  <c:v>86.501043425600059</c:v>
                </c:pt>
                <c:pt idx="4324">
                  <c:v>86.521043425599998</c:v>
                </c:pt>
                <c:pt idx="4325">
                  <c:v>86.541043425599995</c:v>
                </c:pt>
                <c:pt idx="4326">
                  <c:v>86.561043425600076</c:v>
                </c:pt>
                <c:pt idx="4327">
                  <c:v>86.581043425600058</c:v>
                </c:pt>
                <c:pt idx="4328">
                  <c:v>86.601043425599983</c:v>
                </c:pt>
                <c:pt idx="4329">
                  <c:v>86.621043425600007</c:v>
                </c:pt>
                <c:pt idx="4330">
                  <c:v>86.64104342560006</c:v>
                </c:pt>
                <c:pt idx="4331">
                  <c:v>86.661043425599999</c:v>
                </c:pt>
                <c:pt idx="4332">
                  <c:v>86.681043425599981</c:v>
                </c:pt>
                <c:pt idx="4333">
                  <c:v>86.701043425600076</c:v>
                </c:pt>
                <c:pt idx="4334">
                  <c:v>86.721043425600058</c:v>
                </c:pt>
                <c:pt idx="4335">
                  <c:v>86.741043425599997</c:v>
                </c:pt>
                <c:pt idx="4336">
                  <c:v>86.761043425599993</c:v>
                </c:pt>
                <c:pt idx="4337">
                  <c:v>86.781043425600075</c:v>
                </c:pt>
                <c:pt idx="4338">
                  <c:v>86.801043425600056</c:v>
                </c:pt>
                <c:pt idx="4339">
                  <c:v>86.821043425599981</c:v>
                </c:pt>
                <c:pt idx="4340">
                  <c:v>86.841043425600077</c:v>
                </c:pt>
                <c:pt idx="4341">
                  <c:v>86.861043425600059</c:v>
                </c:pt>
                <c:pt idx="4342">
                  <c:v>86.881043425599998</c:v>
                </c:pt>
                <c:pt idx="4343">
                  <c:v>86.901043425599994</c:v>
                </c:pt>
                <c:pt idx="4344">
                  <c:v>86.921043425600075</c:v>
                </c:pt>
                <c:pt idx="4345">
                  <c:v>86.941043425600114</c:v>
                </c:pt>
                <c:pt idx="4346">
                  <c:v>86.961043425599996</c:v>
                </c:pt>
                <c:pt idx="4347">
                  <c:v>86.981043425600078</c:v>
                </c:pt>
                <c:pt idx="4348">
                  <c:v>87.001043425600059</c:v>
                </c:pt>
                <c:pt idx="4349">
                  <c:v>87.021043425599998</c:v>
                </c:pt>
                <c:pt idx="4350">
                  <c:v>87.041043425599995</c:v>
                </c:pt>
                <c:pt idx="4351">
                  <c:v>87.061043425600076</c:v>
                </c:pt>
                <c:pt idx="4352">
                  <c:v>87.081043425600058</c:v>
                </c:pt>
                <c:pt idx="4353">
                  <c:v>87.101043425599983</c:v>
                </c:pt>
                <c:pt idx="4354">
                  <c:v>87.121043425600007</c:v>
                </c:pt>
                <c:pt idx="4355">
                  <c:v>87.14104342560006</c:v>
                </c:pt>
                <c:pt idx="4356">
                  <c:v>87.161043425599999</c:v>
                </c:pt>
                <c:pt idx="4357">
                  <c:v>87.181043425599981</c:v>
                </c:pt>
                <c:pt idx="4358">
                  <c:v>87.201043425600076</c:v>
                </c:pt>
                <c:pt idx="4359">
                  <c:v>87.221043425600058</c:v>
                </c:pt>
                <c:pt idx="4360">
                  <c:v>87.241043425599997</c:v>
                </c:pt>
                <c:pt idx="4361">
                  <c:v>87.261043425599993</c:v>
                </c:pt>
                <c:pt idx="4362">
                  <c:v>87.281043425600075</c:v>
                </c:pt>
                <c:pt idx="4363">
                  <c:v>87.301043425600056</c:v>
                </c:pt>
                <c:pt idx="4364">
                  <c:v>87.321043425599981</c:v>
                </c:pt>
                <c:pt idx="4365">
                  <c:v>87.341043425600077</c:v>
                </c:pt>
                <c:pt idx="4366">
                  <c:v>87.361043425600059</c:v>
                </c:pt>
                <c:pt idx="4367">
                  <c:v>87.381043425599998</c:v>
                </c:pt>
                <c:pt idx="4368">
                  <c:v>87.401043425599994</c:v>
                </c:pt>
                <c:pt idx="4369">
                  <c:v>87.421043425600075</c:v>
                </c:pt>
                <c:pt idx="4370">
                  <c:v>87.441043425600114</c:v>
                </c:pt>
                <c:pt idx="4371">
                  <c:v>87.461043425599996</c:v>
                </c:pt>
                <c:pt idx="4372">
                  <c:v>87.481043425600078</c:v>
                </c:pt>
                <c:pt idx="4373">
                  <c:v>87.501043425600059</c:v>
                </c:pt>
                <c:pt idx="4374">
                  <c:v>87.521043425599998</c:v>
                </c:pt>
                <c:pt idx="4375">
                  <c:v>87.541043425599995</c:v>
                </c:pt>
                <c:pt idx="4376">
                  <c:v>87.561043425600076</c:v>
                </c:pt>
                <c:pt idx="4377">
                  <c:v>87.581043425600058</c:v>
                </c:pt>
                <c:pt idx="4378">
                  <c:v>87.601043425599983</c:v>
                </c:pt>
                <c:pt idx="4379">
                  <c:v>87.621043425600007</c:v>
                </c:pt>
                <c:pt idx="4380">
                  <c:v>87.64104342560006</c:v>
                </c:pt>
                <c:pt idx="4381">
                  <c:v>87.661043425599999</c:v>
                </c:pt>
                <c:pt idx="4382">
                  <c:v>87.681043425599981</c:v>
                </c:pt>
                <c:pt idx="4383">
                  <c:v>87.701043425600076</c:v>
                </c:pt>
                <c:pt idx="4384">
                  <c:v>87.721043425600058</c:v>
                </c:pt>
                <c:pt idx="4385">
                  <c:v>87.741043425599997</c:v>
                </c:pt>
                <c:pt idx="4386">
                  <c:v>87.761043425599993</c:v>
                </c:pt>
                <c:pt idx="4387">
                  <c:v>87.781043425600075</c:v>
                </c:pt>
                <c:pt idx="4388">
                  <c:v>87.801043425600056</c:v>
                </c:pt>
                <c:pt idx="4389">
                  <c:v>87.821043425599981</c:v>
                </c:pt>
                <c:pt idx="4390">
                  <c:v>87.841043425600077</c:v>
                </c:pt>
                <c:pt idx="4391">
                  <c:v>87.861043425600059</c:v>
                </c:pt>
                <c:pt idx="4392">
                  <c:v>87.881043425599998</c:v>
                </c:pt>
                <c:pt idx="4393">
                  <c:v>87.901043425599994</c:v>
                </c:pt>
                <c:pt idx="4394">
                  <c:v>87.921043425600075</c:v>
                </c:pt>
                <c:pt idx="4395">
                  <c:v>87.941043425600114</c:v>
                </c:pt>
                <c:pt idx="4396">
                  <c:v>87.961043425599996</c:v>
                </c:pt>
                <c:pt idx="4397">
                  <c:v>87.981043425600078</c:v>
                </c:pt>
                <c:pt idx="4398">
                  <c:v>88.001043425600059</c:v>
                </c:pt>
                <c:pt idx="4399">
                  <c:v>88.021043425599998</c:v>
                </c:pt>
                <c:pt idx="4400">
                  <c:v>88.041043425599995</c:v>
                </c:pt>
                <c:pt idx="4401">
                  <c:v>88.061043425600076</c:v>
                </c:pt>
                <c:pt idx="4402">
                  <c:v>88.081043425600058</c:v>
                </c:pt>
                <c:pt idx="4403">
                  <c:v>88.101043425599983</c:v>
                </c:pt>
                <c:pt idx="4404">
                  <c:v>88.121043425600007</c:v>
                </c:pt>
                <c:pt idx="4405">
                  <c:v>88.14104342560006</c:v>
                </c:pt>
                <c:pt idx="4406">
                  <c:v>88.161043425599999</c:v>
                </c:pt>
                <c:pt idx="4407">
                  <c:v>88.181043425599981</c:v>
                </c:pt>
                <c:pt idx="4408">
                  <c:v>88.201043425600076</c:v>
                </c:pt>
                <c:pt idx="4409">
                  <c:v>88.221043425600058</c:v>
                </c:pt>
                <c:pt idx="4410">
                  <c:v>88.241043425599997</c:v>
                </c:pt>
                <c:pt idx="4411">
                  <c:v>88.261043425599993</c:v>
                </c:pt>
                <c:pt idx="4412">
                  <c:v>88.281043425600075</c:v>
                </c:pt>
                <c:pt idx="4413">
                  <c:v>88.301043425600056</c:v>
                </c:pt>
                <c:pt idx="4414">
                  <c:v>88.321043425599981</c:v>
                </c:pt>
                <c:pt idx="4415">
                  <c:v>88.341043425600077</c:v>
                </c:pt>
                <c:pt idx="4416">
                  <c:v>88.361043425600059</c:v>
                </c:pt>
                <c:pt idx="4417">
                  <c:v>88.381043425599998</c:v>
                </c:pt>
                <c:pt idx="4418">
                  <c:v>88.401043425599994</c:v>
                </c:pt>
                <c:pt idx="4419">
                  <c:v>88.421043425600075</c:v>
                </c:pt>
                <c:pt idx="4420">
                  <c:v>88.441043425600114</c:v>
                </c:pt>
                <c:pt idx="4421">
                  <c:v>88.461043425599996</c:v>
                </c:pt>
                <c:pt idx="4422">
                  <c:v>88.481043425600078</c:v>
                </c:pt>
                <c:pt idx="4423">
                  <c:v>88.501043425600059</c:v>
                </c:pt>
                <c:pt idx="4424">
                  <c:v>88.521043425599998</c:v>
                </c:pt>
                <c:pt idx="4425">
                  <c:v>88.541043425599995</c:v>
                </c:pt>
                <c:pt idx="4426">
                  <c:v>88.561043425600076</c:v>
                </c:pt>
                <c:pt idx="4427">
                  <c:v>88.581043425600058</c:v>
                </c:pt>
                <c:pt idx="4428">
                  <c:v>88.601043425599983</c:v>
                </c:pt>
                <c:pt idx="4429">
                  <c:v>88.621043425600007</c:v>
                </c:pt>
                <c:pt idx="4430">
                  <c:v>88.64104342560006</c:v>
                </c:pt>
                <c:pt idx="4431">
                  <c:v>88.661043425599999</c:v>
                </c:pt>
                <c:pt idx="4432">
                  <c:v>88.681043425599981</c:v>
                </c:pt>
                <c:pt idx="4433">
                  <c:v>88.701043425600076</c:v>
                </c:pt>
                <c:pt idx="4434">
                  <c:v>88.721043425600058</c:v>
                </c:pt>
                <c:pt idx="4435">
                  <c:v>88.741043425599997</c:v>
                </c:pt>
                <c:pt idx="4436">
                  <c:v>88.761043425599993</c:v>
                </c:pt>
                <c:pt idx="4437">
                  <c:v>88.781043425600075</c:v>
                </c:pt>
                <c:pt idx="4438">
                  <c:v>88.801043425600056</c:v>
                </c:pt>
                <c:pt idx="4439">
                  <c:v>88.821043425599981</c:v>
                </c:pt>
                <c:pt idx="4440">
                  <c:v>88.841043425600077</c:v>
                </c:pt>
                <c:pt idx="4441">
                  <c:v>88.861043425600059</c:v>
                </c:pt>
                <c:pt idx="4442">
                  <c:v>88.881043425599998</c:v>
                </c:pt>
                <c:pt idx="4443">
                  <c:v>88.901043425599994</c:v>
                </c:pt>
                <c:pt idx="4444">
                  <c:v>88.921043425600075</c:v>
                </c:pt>
                <c:pt idx="4445">
                  <c:v>88.941043425600114</c:v>
                </c:pt>
                <c:pt idx="4446">
                  <c:v>88.961043425599996</c:v>
                </c:pt>
                <c:pt idx="4447">
                  <c:v>88.981043425600078</c:v>
                </c:pt>
                <c:pt idx="4448">
                  <c:v>89.001043425600059</c:v>
                </c:pt>
                <c:pt idx="4449">
                  <c:v>89.021043425599998</c:v>
                </c:pt>
                <c:pt idx="4450">
                  <c:v>89.041043425599995</c:v>
                </c:pt>
                <c:pt idx="4451">
                  <c:v>89.061043425600076</c:v>
                </c:pt>
                <c:pt idx="4452">
                  <c:v>89.081043425600058</c:v>
                </c:pt>
                <c:pt idx="4453">
                  <c:v>89.101043425599983</c:v>
                </c:pt>
                <c:pt idx="4454">
                  <c:v>89.121043425600007</c:v>
                </c:pt>
                <c:pt idx="4455">
                  <c:v>89.14104342560006</c:v>
                </c:pt>
                <c:pt idx="4456">
                  <c:v>89.161043425599999</c:v>
                </c:pt>
                <c:pt idx="4457">
                  <c:v>89.181043425599981</c:v>
                </c:pt>
                <c:pt idx="4458">
                  <c:v>89.201043425600076</c:v>
                </c:pt>
                <c:pt idx="4459">
                  <c:v>89.221043425600058</c:v>
                </c:pt>
                <c:pt idx="4460">
                  <c:v>89.241043425599997</c:v>
                </c:pt>
                <c:pt idx="4461">
                  <c:v>89.261043425599993</c:v>
                </c:pt>
                <c:pt idx="4462">
                  <c:v>89.281043425600075</c:v>
                </c:pt>
                <c:pt idx="4463">
                  <c:v>89.301043425600056</c:v>
                </c:pt>
                <c:pt idx="4464">
                  <c:v>89.321043425599981</c:v>
                </c:pt>
                <c:pt idx="4465">
                  <c:v>89.341043425600077</c:v>
                </c:pt>
                <c:pt idx="4466">
                  <c:v>89.361043425600059</c:v>
                </c:pt>
                <c:pt idx="4467">
                  <c:v>89.381043425599998</c:v>
                </c:pt>
                <c:pt idx="4468">
                  <c:v>89.401043425599994</c:v>
                </c:pt>
                <c:pt idx="4469">
                  <c:v>89.421043425600075</c:v>
                </c:pt>
                <c:pt idx="4470">
                  <c:v>89.441043425600114</c:v>
                </c:pt>
                <c:pt idx="4471">
                  <c:v>89.461043425599996</c:v>
                </c:pt>
                <c:pt idx="4472">
                  <c:v>89.481043425600078</c:v>
                </c:pt>
                <c:pt idx="4473">
                  <c:v>89.501043425600059</c:v>
                </c:pt>
                <c:pt idx="4474">
                  <c:v>89.521043425599998</c:v>
                </c:pt>
                <c:pt idx="4475">
                  <c:v>89.541043425599995</c:v>
                </c:pt>
                <c:pt idx="4476">
                  <c:v>89.561043425600076</c:v>
                </c:pt>
                <c:pt idx="4477">
                  <c:v>89.581043425600058</c:v>
                </c:pt>
                <c:pt idx="4478">
                  <c:v>89.601043425599983</c:v>
                </c:pt>
                <c:pt idx="4479">
                  <c:v>89.621043425600007</c:v>
                </c:pt>
                <c:pt idx="4480">
                  <c:v>89.64104342560006</c:v>
                </c:pt>
                <c:pt idx="4481">
                  <c:v>89.661043425599999</c:v>
                </c:pt>
                <c:pt idx="4482">
                  <c:v>89.681043425599981</c:v>
                </c:pt>
                <c:pt idx="4483">
                  <c:v>89.701043425600076</c:v>
                </c:pt>
                <c:pt idx="4484">
                  <c:v>89.721043425600058</c:v>
                </c:pt>
                <c:pt idx="4485">
                  <c:v>89.741043425599997</c:v>
                </c:pt>
                <c:pt idx="4486">
                  <c:v>89.761043425599993</c:v>
                </c:pt>
                <c:pt idx="4487">
                  <c:v>89.781043425600075</c:v>
                </c:pt>
                <c:pt idx="4488">
                  <c:v>89.801043425600056</c:v>
                </c:pt>
                <c:pt idx="4489">
                  <c:v>89.821043425599981</c:v>
                </c:pt>
                <c:pt idx="4490">
                  <c:v>89.841043425600077</c:v>
                </c:pt>
                <c:pt idx="4491">
                  <c:v>89.861043425600059</c:v>
                </c:pt>
                <c:pt idx="4492">
                  <c:v>89.881043425599998</c:v>
                </c:pt>
                <c:pt idx="4493">
                  <c:v>89.901043425599994</c:v>
                </c:pt>
                <c:pt idx="4494">
                  <c:v>89.921043425600075</c:v>
                </c:pt>
                <c:pt idx="4495">
                  <c:v>89.941043425600114</c:v>
                </c:pt>
                <c:pt idx="4496">
                  <c:v>89.961043425599996</c:v>
                </c:pt>
                <c:pt idx="4497">
                  <c:v>89.981043425600078</c:v>
                </c:pt>
                <c:pt idx="4498">
                  <c:v>90.001043425600059</c:v>
                </c:pt>
                <c:pt idx="4499">
                  <c:v>90.021043425599998</c:v>
                </c:pt>
                <c:pt idx="4500">
                  <c:v>90.041043425599995</c:v>
                </c:pt>
                <c:pt idx="4501">
                  <c:v>90.061043425600076</c:v>
                </c:pt>
                <c:pt idx="4502">
                  <c:v>90.081043425600058</c:v>
                </c:pt>
                <c:pt idx="4503">
                  <c:v>90.101043425599983</c:v>
                </c:pt>
                <c:pt idx="4504">
                  <c:v>90.121043425600007</c:v>
                </c:pt>
                <c:pt idx="4505">
                  <c:v>90.14104342560006</c:v>
                </c:pt>
                <c:pt idx="4506">
                  <c:v>90.161043425599999</c:v>
                </c:pt>
                <c:pt idx="4507">
                  <c:v>90.181043425599981</c:v>
                </c:pt>
                <c:pt idx="4508">
                  <c:v>90.201043425600076</c:v>
                </c:pt>
                <c:pt idx="4509">
                  <c:v>90.221043425600058</c:v>
                </c:pt>
                <c:pt idx="4510">
                  <c:v>90.241043425599997</c:v>
                </c:pt>
                <c:pt idx="4511">
                  <c:v>90.261043425599993</c:v>
                </c:pt>
                <c:pt idx="4512">
                  <c:v>90.281043425600075</c:v>
                </c:pt>
                <c:pt idx="4513">
                  <c:v>90.301043425600056</c:v>
                </c:pt>
                <c:pt idx="4514">
                  <c:v>90.321043425599981</c:v>
                </c:pt>
                <c:pt idx="4515">
                  <c:v>90.341043425600077</c:v>
                </c:pt>
                <c:pt idx="4516">
                  <c:v>90.361043425600059</c:v>
                </c:pt>
                <c:pt idx="4517">
                  <c:v>90.381043425599998</c:v>
                </c:pt>
                <c:pt idx="4518">
                  <c:v>90.401043425599994</c:v>
                </c:pt>
                <c:pt idx="4519">
                  <c:v>90.421043425600075</c:v>
                </c:pt>
                <c:pt idx="4520">
                  <c:v>90.441043425600114</c:v>
                </c:pt>
                <c:pt idx="4521">
                  <c:v>90.461043425599996</c:v>
                </c:pt>
                <c:pt idx="4522">
                  <c:v>90.481043425600078</c:v>
                </c:pt>
                <c:pt idx="4523">
                  <c:v>90.501043425600059</c:v>
                </c:pt>
                <c:pt idx="4524">
                  <c:v>90.521043425599998</c:v>
                </c:pt>
                <c:pt idx="4525">
                  <c:v>90.541043425599995</c:v>
                </c:pt>
                <c:pt idx="4526">
                  <c:v>90.561043425600076</c:v>
                </c:pt>
                <c:pt idx="4527">
                  <c:v>90.581043425600058</c:v>
                </c:pt>
                <c:pt idx="4528">
                  <c:v>90.601043425599983</c:v>
                </c:pt>
                <c:pt idx="4529">
                  <c:v>90.621043425600007</c:v>
                </c:pt>
                <c:pt idx="4530">
                  <c:v>90.64104342560006</c:v>
                </c:pt>
                <c:pt idx="4531">
                  <c:v>90.661043425599999</c:v>
                </c:pt>
                <c:pt idx="4532">
                  <c:v>90.681043425599981</c:v>
                </c:pt>
                <c:pt idx="4533">
                  <c:v>90.701043425600076</c:v>
                </c:pt>
                <c:pt idx="4534">
                  <c:v>90.721043425600058</c:v>
                </c:pt>
                <c:pt idx="4535">
                  <c:v>90.741043425599997</c:v>
                </c:pt>
                <c:pt idx="4536">
                  <c:v>90.761043425599993</c:v>
                </c:pt>
                <c:pt idx="4537">
                  <c:v>90.781043425600075</c:v>
                </c:pt>
                <c:pt idx="4538">
                  <c:v>90.801043425600056</c:v>
                </c:pt>
                <c:pt idx="4539">
                  <c:v>90.821043425599981</c:v>
                </c:pt>
                <c:pt idx="4540">
                  <c:v>90.841043425600077</c:v>
                </c:pt>
                <c:pt idx="4541">
                  <c:v>90.861043425600059</c:v>
                </c:pt>
                <c:pt idx="4542">
                  <c:v>90.881043425599998</c:v>
                </c:pt>
                <c:pt idx="4543">
                  <c:v>90.901043425599994</c:v>
                </c:pt>
                <c:pt idx="4544">
                  <c:v>90.921043425600075</c:v>
                </c:pt>
                <c:pt idx="4545">
                  <c:v>90.941043425600114</c:v>
                </c:pt>
                <c:pt idx="4546">
                  <c:v>90.961043425599996</c:v>
                </c:pt>
                <c:pt idx="4547">
                  <c:v>90.981043425600078</c:v>
                </c:pt>
                <c:pt idx="4548">
                  <c:v>91.001043425600059</c:v>
                </c:pt>
                <c:pt idx="4549">
                  <c:v>91.021043425599998</c:v>
                </c:pt>
                <c:pt idx="4550">
                  <c:v>91.041043425599995</c:v>
                </c:pt>
                <c:pt idx="4551">
                  <c:v>91.061043425600076</c:v>
                </c:pt>
                <c:pt idx="4552">
                  <c:v>91.081043425600058</c:v>
                </c:pt>
                <c:pt idx="4553">
                  <c:v>91.101043425599983</c:v>
                </c:pt>
                <c:pt idx="4554">
                  <c:v>91.121043425600007</c:v>
                </c:pt>
                <c:pt idx="4555">
                  <c:v>91.14104342560006</c:v>
                </c:pt>
                <c:pt idx="4556">
                  <c:v>91.161043425599999</c:v>
                </c:pt>
                <c:pt idx="4557">
                  <c:v>91.181043425599981</c:v>
                </c:pt>
                <c:pt idx="4558">
                  <c:v>91.201043425600076</c:v>
                </c:pt>
                <c:pt idx="4559">
                  <c:v>91.221043425600058</c:v>
                </c:pt>
                <c:pt idx="4560">
                  <c:v>91.241043425599997</c:v>
                </c:pt>
                <c:pt idx="4561">
                  <c:v>91.261043425599993</c:v>
                </c:pt>
                <c:pt idx="4562">
                  <c:v>91.281043425600075</c:v>
                </c:pt>
                <c:pt idx="4563">
                  <c:v>91.301043425600056</c:v>
                </c:pt>
                <c:pt idx="4564">
                  <c:v>91.321043425599981</c:v>
                </c:pt>
                <c:pt idx="4565">
                  <c:v>91.341043425600077</c:v>
                </c:pt>
                <c:pt idx="4566">
                  <c:v>91.361043425600059</c:v>
                </c:pt>
                <c:pt idx="4567">
                  <c:v>91.381043425599998</c:v>
                </c:pt>
                <c:pt idx="4568">
                  <c:v>91.401043425599994</c:v>
                </c:pt>
                <c:pt idx="4569">
                  <c:v>91.421043425600075</c:v>
                </c:pt>
                <c:pt idx="4570">
                  <c:v>91.441043425600114</c:v>
                </c:pt>
                <c:pt idx="4571">
                  <c:v>91.461043425599996</c:v>
                </c:pt>
                <c:pt idx="4572">
                  <c:v>91.481043425600078</c:v>
                </c:pt>
                <c:pt idx="4573">
                  <c:v>91.501043425600059</c:v>
                </c:pt>
                <c:pt idx="4574">
                  <c:v>91.521043425599998</c:v>
                </c:pt>
                <c:pt idx="4575">
                  <c:v>91.541043425599995</c:v>
                </c:pt>
                <c:pt idx="4576">
                  <c:v>91.561043425600076</c:v>
                </c:pt>
                <c:pt idx="4577">
                  <c:v>91.581043425600058</c:v>
                </c:pt>
                <c:pt idx="4578">
                  <c:v>91.601043425599983</c:v>
                </c:pt>
                <c:pt idx="4579">
                  <c:v>91.621043425600007</c:v>
                </c:pt>
                <c:pt idx="4580">
                  <c:v>91.64104342560006</c:v>
                </c:pt>
                <c:pt idx="4581">
                  <c:v>91.661043425599999</c:v>
                </c:pt>
                <c:pt idx="4582">
                  <c:v>91.681043425599981</c:v>
                </c:pt>
                <c:pt idx="4583">
                  <c:v>91.701043425600076</c:v>
                </c:pt>
                <c:pt idx="4584">
                  <c:v>91.721043425600058</c:v>
                </c:pt>
                <c:pt idx="4585">
                  <c:v>91.741043425599997</c:v>
                </c:pt>
                <c:pt idx="4586">
                  <c:v>91.761043425599993</c:v>
                </c:pt>
                <c:pt idx="4587">
                  <c:v>91.781043425600075</c:v>
                </c:pt>
                <c:pt idx="4588">
                  <c:v>91.801043425600056</c:v>
                </c:pt>
                <c:pt idx="4589">
                  <c:v>91.821043425599981</c:v>
                </c:pt>
                <c:pt idx="4590">
                  <c:v>91.841043425600077</c:v>
                </c:pt>
                <c:pt idx="4591">
                  <c:v>91.861043425600059</c:v>
                </c:pt>
                <c:pt idx="4592">
                  <c:v>91.881043425599998</c:v>
                </c:pt>
                <c:pt idx="4593">
                  <c:v>91.901043425599994</c:v>
                </c:pt>
                <c:pt idx="4594">
                  <c:v>91.921043425600075</c:v>
                </c:pt>
                <c:pt idx="4595">
                  <c:v>91.941043425600114</c:v>
                </c:pt>
                <c:pt idx="4596">
                  <c:v>91.961043425599996</c:v>
                </c:pt>
                <c:pt idx="4597">
                  <c:v>91.981043425600078</c:v>
                </c:pt>
                <c:pt idx="4598">
                  <c:v>92.001043425600059</c:v>
                </c:pt>
                <c:pt idx="4599">
                  <c:v>92.021043425599998</c:v>
                </c:pt>
                <c:pt idx="4600">
                  <c:v>92.041043425599995</c:v>
                </c:pt>
                <c:pt idx="4601">
                  <c:v>92.061043425600076</c:v>
                </c:pt>
                <c:pt idx="4602">
                  <c:v>92.081043425600058</c:v>
                </c:pt>
                <c:pt idx="4603">
                  <c:v>92.101043425599983</c:v>
                </c:pt>
                <c:pt idx="4604">
                  <c:v>92.121043425600007</c:v>
                </c:pt>
                <c:pt idx="4605">
                  <c:v>92.14104342560006</c:v>
                </c:pt>
                <c:pt idx="4606">
                  <c:v>92.161043425599999</c:v>
                </c:pt>
                <c:pt idx="4607">
                  <c:v>92.181043425599981</c:v>
                </c:pt>
                <c:pt idx="4608">
                  <c:v>92.201043425600076</c:v>
                </c:pt>
                <c:pt idx="4609">
                  <c:v>92.221043425600058</c:v>
                </c:pt>
                <c:pt idx="4610">
                  <c:v>92.241043425599997</c:v>
                </c:pt>
                <c:pt idx="4611">
                  <c:v>92.261043425599993</c:v>
                </c:pt>
                <c:pt idx="4612">
                  <c:v>92.281043425600075</c:v>
                </c:pt>
                <c:pt idx="4613">
                  <c:v>92.301043425600056</c:v>
                </c:pt>
                <c:pt idx="4614">
                  <c:v>92.321043425599981</c:v>
                </c:pt>
                <c:pt idx="4615">
                  <c:v>92.341043425600077</c:v>
                </c:pt>
                <c:pt idx="4616">
                  <c:v>92.361043425600059</c:v>
                </c:pt>
                <c:pt idx="4617">
                  <c:v>92.381043425599998</c:v>
                </c:pt>
                <c:pt idx="4618">
                  <c:v>92.401043425599994</c:v>
                </c:pt>
                <c:pt idx="4619">
                  <c:v>92.421043425600075</c:v>
                </c:pt>
                <c:pt idx="4620">
                  <c:v>92.441043425600114</c:v>
                </c:pt>
                <c:pt idx="4621">
                  <c:v>92.461043425599996</c:v>
                </c:pt>
                <c:pt idx="4622">
                  <c:v>92.481043425600078</c:v>
                </c:pt>
                <c:pt idx="4623">
                  <c:v>92.501043425600059</c:v>
                </c:pt>
                <c:pt idx="4624">
                  <c:v>92.521043425599998</c:v>
                </c:pt>
                <c:pt idx="4625">
                  <c:v>92.541043425599995</c:v>
                </c:pt>
                <c:pt idx="4626">
                  <c:v>92.561043425600076</c:v>
                </c:pt>
                <c:pt idx="4627">
                  <c:v>92.581043425600058</c:v>
                </c:pt>
                <c:pt idx="4628">
                  <c:v>92.601043425599983</c:v>
                </c:pt>
                <c:pt idx="4629">
                  <c:v>92.621043425600007</c:v>
                </c:pt>
                <c:pt idx="4630">
                  <c:v>92.64104342560006</c:v>
                </c:pt>
                <c:pt idx="4631">
                  <c:v>92.661043425599999</c:v>
                </c:pt>
                <c:pt idx="4632">
                  <c:v>92.681043425599981</c:v>
                </c:pt>
                <c:pt idx="4633">
                  <c:v>92.701043425600076</c:v>
                </c:pt>
                <c:pt idx="4634">
                  <c:v>92.721043425600058</c:v>
                </c:pt>
                <c:pt idx="4635">
                  <c:v>92.741043425599997</c:v>
                </c:pt>
                <c:pt idx="4636">
                  <c:v>92.761043425599993</c:v>
                </c:pt>
                <c:pt idx="4637">
                  <c:v>92.781043425600075</c:v>
                </c:pt>
                <c:pt idx="4638">
                  <c:v>92.801043425600056</c:v>
                </c:pt>
                <c:pt idx="4639">
                  <c:v>92.821043425599981</c:v>
                </c:pt>
                <c:pt idx="4640">
                  <c:v>92.841043425600077</c:v>
                </c:pt>
                <c:pt idx="4641">
                  <c:v>92.861043425600059</c:v>
                </c:pt>
                <c:pt idx="4642">
                  <c:v>92.881043425599998</c:v>
                </c:pt>
                <c:pt idx="4643">
                  <c:v>92.901043425599994</c:v>
                </c:pt>
                <c:pt idx="4644">
                  <c:v>92.921043425600075</c:v>
                </c:pt>
                <c:pt idx="4645">
                  <c:v>92.941043425600114</c:v>
                </c:pt>
                <c:pt idx="4646">
                  <c:v>92.961043425599996</c:v>
                </c:pt>
                <c:pt idx="4647">
                  <c:v>92.981043425600078</c:v>
                </c:pt>
                <c:pt idx="4648">
                  <c:v>93.001043425600059</c:v>
                </c:pt>
                <c:pt idx="4649">
                  <c:v>93.021043425599998</c:v>
                </c:pt>
                <c:pt idx="4650">
                  <c:v>93.041043425599995</c:v>
                </c:pt>
                <c:pt idx="4651">
                  <c:v>93.061043425600076</c:v>
                </c:pt>
                <c:pt idx="4652">
                  <c:v>93.081043425600058</c:v>
                </c:pt>
                <c:pt idx="4653">
                  <c:v>93.101043425599983</c:v>
                </c:pt>
                <c:pt idx="4654">
                  <c:v>93.121043425600007</c:v>
                </c:pt>
                <c:pt idx="4655">
                  <c:v>93.14104342560006</c:v>
                </c:pt>
                <c:pt idx="4656">
                  <c:v>93.161043425599999</c:v>
                </c:pt>
                <c:pt idx="4657">
                  <c:v>93.181043425599981</c:v>
                </c:pt>
                <c:pt idx="4658">
                  <c:v>93.201043425600076</c:v>
                </c:pt>
                <c:pt idx="4659">
                  <c:v>93.221043425600058</c:v>
                </c:pt>
                <c:pt idx="4660">
                  <c:v>93.241043425599997</c:v>
                </c:pt>
                <c:pt idx="4661">
                  <c:v>93.261043425599993</c:v>
                </c:pt>
                <c:pt idx="4662">
                  <c:v>93.281043425600075</c:v>
                </c:pt>
                <c:pt idx="4663">
                  <c:v>93.301043425600056</c:v>
                </c:pt>
                <c:pt idx="4664">
                  <c:v>93.321043425599981</c:v>
                </c:pt>
                <c:pt idx="4665">
                  <c:v>93.341043425600077</c:v>
                </c:pt>
                <c:pt idx="4666">
                  <c:v>93.361043425600059</c:v>
                </c:pt>
                <c:pt idx="4667">
                  <c:v>93.381043425599998</c:v>
                </c:pt>
                <c:pt idx="4668">
                  <c:v>93.401043425599994</c:v>
                </c:pt>
                <c:pt idx="4669">
                  <c:v>93.421043425600075</c:v>
                </c:pt>
                <c:pt idx="4670">
                  <c:v>93.441043425600114</c:v>
                </c:pt>
                <c:pt idx="4671">
                  <c:v>93.461043425599996</c:v>
                </c:pt>
                <c:pt idx="4672">
                  <c:v>93.481043425600078</c:v>
                </c:pt>
                <c:pt idx="4673">
                  <c:v>93.501043425600059</c:v>
                </c:pt>
                <c:pt idx="4674">
                  <c:v>93.521043425599998</c:v>
                </c:pt>
                <c:pt idx="4675">
                  <c:v>93.541043425599995</c:v>
                </c:pt>
                <c:pt idx="4676">
                  <c:v>93.561043425600076</c:v>
                </c:pt>
                <c:pt idx="4677">
                  <c:v>93.581043425600058</c:v>
                </c:pt>
                <c:pt idx="4678">
                  <c:v>93.601043425599983</c:v>
                </c:pt>
                <c:pt idx="4679">
                  <c:v>93.621043425600007</c:v>
                </c:pt>
                <c:pt idx="4680">
                  <c:v>93.64104342560006</c:v>
                </c:pt>
                <c:pt idx="4681">
                  <c:v>93.661043425599999</c:v>
                </c:pt>
                <c:pt idx="4682">
                  <c:v>93.681043425599981</c:v>
                </c:pt>
                <c:pt idx="4683">
                  <c:v>93.701043425600076</c:v>
                </c:pt>
                <c:pt idx="4684">
                  <c:v>93.721043425600058</c:v>
                </c:pt>
                <c:pt idx="4685">
                  <c:v>93.741043425599997</c:v>
                </c:pt>
                <c:pt idx="4686">
                  <c:v>93.761043425599993</c:v>
                </c:pt>
                <c:pt idx="4687">
                  <c:v>93.781043425600075</c:v>
                </c:pt>
                <c:pt idx="4688">
                  <c:v>93.801043425600056</c:v>
                </c:pt>
                <c:pt idx="4689">
                  <c:v>93.821043425599981</c:v>
                </c:pt>
                <c:pt idx="4690">
                  <c:v>93.841043425600077</c:v>
                </c:pt>
                <c:pt idx="4691">
                  <c:v>93.861043425600059</c:v>
                </c:pt>
                <c:pt idx="4692">
                  <c:v>93.881043425599998</c:v>
                </c:pt>
                <c:pt idx="4693">
                  <c:v>93.901043425599994</c:v>
                </c:pt>
                <c:pt idx="4694">
                  <c:v>93.921043425600075</c:v>
                </c:pt>
                <c:pt idx="4695">
                  <c:v>93.941043425600114</c:v>
                </c:pt>
                <c:pt idx="4696">
                  <c:v>93.961043425599996</c:v>
                </c:pt>
                <c:pt idx="4697">
                  <c:v>93.981043425600078</c:v>
                </c:pt>
                <c:pt idx="4698">
                  <c:v>94.001043425600059</c:v>
                </c:pt>
                <c:pt idx="4699">
                  <c:v>94.021043425599998</c:v>
                </c:pt>
                <c:pt idx="4700">
                  <c:v>94.041043425599995</c:v>
                </c:pt>
                <c:pt idx="4701">
                  <c:v>94.061043425600076</c:v>
                </c:pt>
                <c:pt idx="4702">
                  <c:v>94.081043425600058</c:v>
                </c:pt>
                <c:pt idx="4703">
                  <c:v>94.101043425599983</c:v>
                </c:pt>
                <c:pt idx="4704">
                  <c:v>94.121043425600007</c:v>
                </c:pt>
                <c:pt idx="4705">
                  <c:v>94.14104342560006</c:v>
                </c:pt>
                <c:pt idx="4706">
                  <c:v>94.161043425599999</c:v>
                </c:pt>
                <c:pt idx="4707">
                  <c:v>94.181043425599981</c:v>
                </c:pt>
                <c:pt idx="4708">
                  <c:v>94.201043425600076</c:v>
                </c:pt>
                <c:pt idx="4709">
                  <c:v>94.221043425600058</c:v>
                </c:pt>
                <c:pt idx="4710">
                  <c:v>94.241043425599997</c:v>
                </c:pt>
                <c:pt idx="4711">
                  <c:v>94.261043425599993</c:v>
                </c:pt>
                <c:pt idx="4712">
                  <c:v>94.281043425600075</c:v>
                </c:pt>
                <c:pt idx="4713">
                  <c:v>94.301043425600056</c:v>
                </c:pt>
                <c:pt idx="4714">
                  <c:v>94.321043425599981</c:v>
                </c:pt>
                <c:pt idx="4715">
                  <c:v>94.341043425600077</c:v>
                </c:pt>
                <c:pt idx="4716">
                  <c:v>94.361043425600059</c:v>
                </c:pt>
                <c:pt idx="4717">
                  <c:v>94.381043425599998</c:v>
                </c:pt>
                <c:pt idx="4718">
                  <c:v>94.401043425599994</c:v>
                </c:pt>
                <c:pt idx="4719">
                  <c:v>94.421043425600075</c:v>
                </c:pt>
                <c:pt idx="4720">
                  <c:v>94.441043425600114</c:v>
                </c:pt>
                <c:pt idx="4721">
                  <c:v>94.461043425599996</c:v>
                </c:pt>
                <c:pt idx="4722">
                  <c:v>94.481043425600078</c:v>
                </c:pt>
                <c:pt idx="4723">
                  <c:v>94.501043425600059</c:v>
                </c:pt>
                <c:pt idx="4724">
                  <c:v>94.521043425599998</c:v>
                </c:pt>
                <c:pt idx="4725">
                  <c:v>94.541043425599995</c:v>
                </c:pt>
                <c:pt idx="4726">
                  <c:v>94.561043425600076</c:v>
                </c:pt>
                <c:pt idx="4727">
                  <c:v>94.581043425600058</c:v>
                </c:pt>
                <c:pt idx="4728">
                  <c:v>94.601043425599983</c:v>
                </c:pt>
                <c:pt idx="4729">
                  <c:v>94.621043425600007</c:v>
                </c:pt>
                <c:pt idx="4730">
                  <c:v>94.64104342560006</c:v>
                </c:pt>
                <c:pt idx="4731">
                  <c:v>94.661043425599999</c:v>
                </c:pt>
                <c:pt idx="4732">
                  <c:v>94.681043425599981</c:v>
                </c:pt>
                <c:pt idx="4733">
                  <c:v>94.701043425600076</c:v>
                </c:pt>
                <c:pt idx="4734">
                  <c:v>94.721043425600058</c:v>
                </c:pt>
                <c:pt idx="4735">
                  <c:v>94.741043425599997</c:v>
                </c:pt>
                <c:pt idx="4736">
                  <c:v>94.761043425599993</c:v>
                </c:pt>
                <c:pt idx="4737">
                  <c:v>94.781043425600075</c:v>
                </c:pt>
                <c:pt idx="4738">
                  <c:v>94.801043425600056</c:v>
                </c:pt>
                <c:pt idx="4739">
                  <c:v>94.821043425599981</c:v>
                </c:pt>
                <c:pt idx="4740">
                  <c:v>94.841043425600077</c:v>
                </c:pt>
                <c:pt idx="4741">
                  <c:v>94.861043425600059</c:v>
                </c:pt>
                <c:pt idx="4742">
                  <c:v>94.881043425599998</c:v>
                </c:pt>
                <c:pt idx="4743">
                  <c:v>94.901043425599994</c:v>
                </c:pt>
                <c:pt idx="4744">
                  <c:v>94.921043425600075</c:v>
                </c:pt>
                <c:pt idx="4745">
                  <c:v>94.941043425600114</c:v>
                </c:pt>
                <c:pt idx="4746">
                  <c:v>94.961043425599996</c:v>
                </c:pt>
                <c:pt idx="4747">
                  <c:v>94.981043425600078</c:v>
                </c:pt>
                <c:pt idx="4748">
                  <c:v>95.001043425600059</c:v>
                </c:pt>
                <c:pt idx="4749">
                  <c:v>95.021043425599998</c:v>
                </c:pt>
                <c:pt idx="4750">
                  <c:v>95.041043425599995</c:v>
                </c:pt>
                <c:pt idx="4751">
                  <c:v>95.061043425600076</c:v>
                </c:pt>
                <c:pt idx="4752">
                  <c:v>95.081043425600058</c:v>
                </c:pt>
                <c:pt idx="4753">
                  <c:v>95.101043425599983</c:v>
                </c:pt>
                <c:pt idx="4754">
                  <c:v>95.121043425600007</c:v>
                </c:pt>
                <c:pt idx="4755">
                  <c:v>95.14104342560006</c:v>
                </c:pt>
                <c:pt idx="4756">
                  <c:v>95.161043425599999</c:v>
                </c:pt>
                <c:pt idx="4757">
                  <c:v>95.181043425599981</c:v>
                </c:pt>
                <c:pt idx="4758">
                  <c:v>95.201043425600076</c:v>
                </c:pt>
                <c:pt idx="4759">
                  <c:v>95.221043425600058</c:v>
                </c:pt>
                <c:pt idx="4760">
                  <c:v>95.241043425599997</c:v>
                </c:pt>
                <c:pt idx="4761">
                  <c:v>95.261043425599993</c:v>
                </c:pt>
                <c:pt idx="4762">
                  <c:v>95.281043425600075</c:v>
                </c:pt>
                <c:pt idx="4763">
                  <c:v>95.301043425600056</c:v>
                </c:pt>
                <c:pt idx="4764">
                  <c:v>95.321043425599981</c:v>
                </c:pt>
                <c:pt idx="4765">
                  <c:v>95.341043425600077</c:v>
                </c:pt>
                <c:pt idx="4766">
                  <c:v>95.361043425600059</c:v>
                </c:pt>
                <c:pt idx="4767">
                  <c:v>95.381043425599998</c:v>
                </c:pt>
                <c:pt idx="4768">
                  <c:v>95.401043425599994</c:v>
                </c:pt>
                <c:pt idx="4769">
                  <c:v>95.421043425600075</c:v>
                </c:pt>
                <c:pt idx="4770">
                  <c:v>95.441043425600114</c:v>
                </c:pt>
                <c:pt idx="4771">
                  <c:v>95.461043425599996</c:v>
                </c:pt>
                <c:pt idx="4772">
                  <c:v>95.481043425600078</c:v>
                </c:pt>
                <c:pt idx="4773">
                  <c:v>95.501043425600059</c:v>
                </c:pt>
                <c:pt idx="4774">
                  <c:v>95.521043425599998</c:v>
                </c:pt>
                <c:pt idx="4775">
                  <c:v>95.541043425599995</c:v>
                </c:pt>
                <c:pt idx="4776">
                  <c:v>95.561043425600076</c:v>
                </c:pt>
                <c:pt idx="4777">
                  <c:v>95.581043425600058</c:v>
                </c:pt>
                <c:pt idx="4778">
                  <c:v>95.601043425599983</c:v>
                </c:pt>
                <c:pt idx="4779">
                  <c:v>95.621043425600007</c:v>
                </c:pt>
                <c:pt idx="4780">
                  <c:v>95.64104342560006</c:v>
                </c:pt>
                <c:pt idx="4781">
                  <c:v>95.661043425599999</c:v>
                </c:pt>
                <c:pt idx="4782">
                  <c:v>95.681043425599981</c:v>
                </c:pt>
                <c:pt idx="4783">
                  <c:v>95.701043425600076</c:v>
                </c:pt>
                <c:pt idx="4784">
                  <c:v>95.721043425600058</c:v>
                </c:pt>
                <c:pt idx="4785">
                  <c:v>95.741043425599997</c:v>
                </c:pt>
                <c:pt idx="4786">
                  <c:v>95.761043425599993</c:v>
                </c:pt>
                <c:pt idx="4787">
                  <c:v>95.781043425600075</c:v>
                </c:pt>
                <c:pt idx="4788">
                  <c:v>95.801043425600056</c:v>
                </c:pt>
                <c:pt idx="4789">
                  <c:v>95.821043425599981</c:v>
                </c:pt>
                <c:pt idx="4790">
                  <c:v>95.841043425600077</c:v>
                </c:pt>
                <c:pt idx="4791">
                  <c:v>95.861043425600059</c:v>
                </c:pt>
                <c:pt idx="4792">
                  <c:v>95.881043425599998</c:v>
                </c:pt>
                <c:pt idx="4793">
                  <c:v>95.901043425599994</c:v>
                </c:pt>
                <c:pt idx="4794">
                  <c:v>95.921043425600075</c:v>
                </c:pt>
                <c:pt idx="4795">
                  <c:v>95.941043425600114</c:v>
                </c:pt>
                <c:pt idx="4796">
                  <c:v>95.961043425599996</c:v>
                </c:pt>
                <c:pt idx="4797">
                  <c:v>95.981043425600078</c:v>
                </c:pt>
                <c:pt idx="4798">
                  <c:v>96.001043425600059</c:v>
                </c:pt>
                <c:pt idx="4799">
                  <c:v>96.021043425599998</c:v>
                </c:pt>
                <c:pt idx="4800">
                  <c:v>96.041043425599995</c:v>
                </c:pt>
                <c:pt idx="4801">
                  <c:v>96.061043425600076</c:v>
                </c:pt>
                <c:pt idx="4802">
                  <c:v>96.081043425600058</c:v>
                </c:pt>
                <c:pt idx="4803">
                  <c:v>96.101043425599983</c:v>
                </c:pt>
                <c:pt idx="4804">
                  <c:v>96.121043425600007</c:v>
                </c:pt>
                <c:pt idx="4805">
                  <c:v>96.14104342560006</c:v>
                </c:pt>
                <c:pt idx="4806">
                  <c:v>96.161043425599999</c:v>
                </c:pt>
                <c:pt idx="4807">
                  <c:v>96.181043425599981</c:v>
                </c:pt>
                <c:pt idx="4808">
                  <c:v>96.201043425600076</c:v>
                </c:pt>
                <c:pt idx="4809">
                  <c:v>96.221043425600058</c:v>
                </c:pt>
                <c:pt idx="4810">
                  <c:v>96.241043425599997</c:v>
                </c:pt>
                <c:pt idx="4811">
                  <c:v>96.261043425599993</c:v>
                </c:pt>
                <c:pt idx="4812">
                  <c:v>96.281043425600075</c:v>
                </c:pt>
                <c:pt idx="4813">
                  <c:v>96.301043425600056</c:v>
                </c:pt>
                <c:pt idx="4814">
                  <c:v>96.321043425599981</c:v>
                </c:pt>
                <c:pt idx="4815">
                  <c:v>96.341043425600077</c:v>
                </c:pt>
                <c:pt idx="4816">
                  <c:v>96.361043425600059</c:v>
                </c:pt>
                <c:pt idx="4817">
                  <c:v>96.381043425599998</c:v>
                </c:pt>
                <c:pt idx="4818">
                  <c:v>96.401043425599994</c:v>
                </c:pt>
                <c:pt idx="4819">
                  <c:v>96.421043425600075</c:v>
                </c:pt>
                <c:pt idx="4820">
                  <c:v>96.441043425600114</c:v>
                </c:pt>
                <c:pt idx="4821">
                  <c:v>96.461043425599996</c:v>
                </c:pt>
                <c:pt idx="4822">
                  <c:v>96.481043425600078</c:v>
                </c:pt>
                <c:pt idx="4823">
                  <c:v>96.501043425600059</c:v>
                </c:pt>
                <c:pt idx="4824">
                  <c:v>96.521043425599998</c:v>
                </c:pt>
                <c:pt idx="4825">
                  <c:v>96.541043425599995</c:v>
                </c:pt>
                <c:pt idx="4826">
                  <c:v>96.561043425600076</c:v>
                </c:pt>
                <c:pt idx="4827">
                  <c:v>96.581043425600058</c:v>
                </c:pt>
                <c:pt idx="4828">
                  <c:v>96.601043425599983</c:v>
                </c:pt>
                <c:pt idx="4829">
                  <c:v>96.621043425600007</c:v>
                </c:pt>
                <c:pt idx="4830">
                  <c:v>96.64104342560006</c:v>
                </c:pt>
                <c:pt idx="4831">
                  <c:v>96.661043425599999</c:v>
                </c:pt>
                <c:pt idx="4832">
                  <c:v>96.681043425599981</c:v>
                </c:pt>
                <c:pt idx="4833">
                  <c:v>96.701043425600076</c:v>
                </c:pt>
                <c:pt idx="4834">
                  <c:v>96.721043425600058</c:v>
                </c:pt>
                <c:pt idx="4835">
                  <c:v>96.741043425599997</c:v>
                </c:pt>
                <c:pt idx="4836">
                  <c:v>96.761043425599993</c:v>
                </c:pt>
                <c:pt idx="4837">
                  <c:v>96.781043425600075</c:v>
                </c:pt>
                <c:pt idx="4838">
                  <c:v>96.801043425600056</c:v>
                </c:pt>
                <c:pt idx="4839">
                  <c:v>96.821043425599981</c:v>
                </c:pt>
                <c:pt idx="4840">
                  <c:v>96.841043425600077</c:v>
                </c:pt>
                <c:pt idx="4841">
                  <c:v>96.861043425600059</c:v>
                </c:pt>
                <c:pt idx="4842">
                  <c:v>96.881043425599998</c:v>
                </c:pt>
                <c:pt idx="4843">
                  <c:v>96.901043425599994</c:v>
                </c:pt>
                <c:pt idx="4844">
                  <c:v>96.921043425600075</c:v>
                </c:pt>
                <c:pt idx="4845">
                  <c:v>96.941043425600114</c:v>
                </c:pt>
                <c:pt idx="4846">
                  <c:v>96.961043425599996</c:v>
                </c:pt>
                <c:pt idx="4847">
                  <c:v>96.981043425600078</c:v>
                </c:pt>
                <c:pt idx="4848">
                  <c:v>97.001043425600059</c:v>
                </c:pt>
                <c:pt idx="4849">
                  <c:v>97.021043425599998</c:v>
                </c:pt>
                <c:pt idx="4850">
                  <c:v>97.041043425599995</c:v>
                </c:pt>
                <c:pt idx="4851">
                  <c:v>97.061043425600076</c:v>
                </c:pt>
                <c:pt idx="4852">
                  <c:v>97.081043425600058</c:v>
                </c:pt>
                <c:pt idx="4853">
                  <c:v>97.101043425599983</c:v>
                </c:pt>
                <c:pt idx="4854">
                  <c:v>97.121043425600007</c:v>
                </c:pt>
                <c:pt idx="4855">
                  <c:v>97.14104342560006</c:v>
                </c:pt>
                <c:pt idx="4856">
                  <c:v>97.161043425599999</c:v>
                </c:pt>
                <c:pt idx="4857">
                  <c:v>97.181043425599981</c:v>
                </c:pt>
                <c:pt idx="4858">
                  <c:v>97.201043425600076</c:v>
                </c:pt>
                <c:pt idx="4859">
                  <c:v>97.221043425600058</c:v>
                </c:pt>
                <c:pt idx="4860">
                  <c:v>97.241043425599997</c:v>
                </c:pt>
                <c:pt idx="4861">
                  <c:v>97.261043425599993</c:v>
                </c:pt>
                <c:pt idx="4862">
                  <c:v>97.281043425600075</c:v>
                </c:pt>
                <c:pt idx="4863">
                  <c:v>97.301043425600056</c:v>
                </c:pt>
                <c:pt idx="4864">
                  <c:v>97.321043425599981</c:v>
                </c:pt>
                <c:pt idx="4865">
                  <c:v>97.341043425600077</c:v>
                </c:pt>
                <c:pt idx="4866">
                  <c:v>97.361043425600059</c:v>
                </c:pt>
                <c:pt idx="4867">
                  <c:v>97.381043425599998</c:v>
                </c:pt>
                <c:pt idx="4868">
                  <c:v>97.401043425599994</c:v>
                </c:pt>
                <c:pt idx="4869">
                  <c:v>97.421043425600075</c:v>
                </c:pt>
                <c:pt idx="4870">
                  <c:v>97.441043425600114</c:v>
                </c:pt>
                <c:pt idx="4871">
                  <c:v>97.461043425599996</c:v>
                </c:pt>
                <c:pt idx="4872">
                  <c:v>97.481043425600078</c:v>
                </c:pt>
                <c:pt idx="4873">
                  <c:v>97.501043425600059</c:v>
                </c:pt>
                <c:pt idx="4874">
                  <c:v>97.521043425599998</c:v>
                </c:pt>
                <c:pt idx="4875">
                  <c:v>97.541043425599995</c:v>
                </c:pt>
                <c:pt idx="4876">
                  <c:v>97.561043425600076</c:v>
                </c:pt>
                <c:pt idx="4877">
                  <c:v>97.581043425600058</c:v>
                </c:pt>
                <c:pt idx="4878">
                  <c:v>97.601043425599983</c:v>
                </c:pt>
                <c:pt idx="4879">
                  <c:v>97.621043425600007</c:v>
                </c:pt>
                <c:pt idx="4880">
                  <c:v>97.64104342560006</c:v>
                </c:pt>
                <c:pt idx="4881">
                  <c:v>97.661043425599999</c:v>
                </c:pt>
                <c:pt idx="4882">
                  <c:v>97.681043425599981</c:v>
                </c:pt>
                <c:pt idx="4883">
                  <c:v>97.701043425600076</c:v>
                </c:pt>
                <c:pt idx="4884">
                  <c:v>97.721043425600058</c:v>
                </c:pt>
                <c:pt idx="4885">
                  <c:v>97.741043425599997</c:v>
                </c:pt>
                <c:pt idx="4886">
                  <c:v>97.761043425599993</c:v>
                </c:pt>
                <c:pt idx="4887">
                  <c:v>97.781043425600075</c:v>
                </c:pt>
                <c:pt idx="4888">
                  <c:v>97.801043425600056</c:v>
                </c:pt>
                <c:pt idx="4889">
                  <c:v>97.821043425599981</c:v>
                </c:pt>
                <c:pt idx="4890">
                  <c:v>97.841043425600077</c:v>
                </c:pt>
                <c:pt idx="4891">
                  <c:v>97.861043425600059</c:v>
                </c:pt>
                <c:pt idx="4892">
                  <c:v>97.881043425599998</c:v>
                </c:pt>
                <c:pt idx="4893">
                  <c:v>97.901043425599994</c:v>
                </c:pt>
                <c:pt idx="4894">
                  <c:v>97.921043425600075</c:v>
                </c:pt>
                <c:pt idx="4895">
                  <c:v>97.941043425600114</c:v>
                </c:pt>
                <c:pt idx="4896">
                  <c:v>97.961043425599996</c:v>
                </c:pt>
                <c:pt idx="4897">
                  <c:v>97.981043425600078</c:v>
                </c:pt>
                <c:pt idx="4898">
                  <c:v>98.001043425600059</c:v>
                </c:pt>
                <c:pt idx="4899">
                  <c:v>98.021043425599998</c:v>
                </c:pt>
                <c:pt idx="4900">
                  <c:v>98.041043425599995</c:v>
                </c:pt>
                <c:pt idx="4901">
                  <c:v>98.061043425600076</c:v>
                </c:pt>
                <c:pt idx="4902">
                  <c:v>98.081043425600058</c:v>
                </c:pt>
                <c:pt idx="4903">
                  <c:v>98.101043425599983</c:v>
                </c:pt>
                <c:pt idx="4904">
                  <c:v>98.121043425600007</c:v>
                </c:pt>
                <c:pt idx="4905">
                  <c:v>98.14104342560006</c:v>
                </c:pt>
                <c:pt idx="4906">
                  <c:v>98.161043425599999</c:v>
                </c:pt>
                <c:pt idx="4907">
                  <c:v>98.181043425599981</c:v>
                </c:pt>
                <c:pt idx="4908">
                  <c:v>98.201043425600076</c:v>
                </c:pt>
                <c:pt idx="4909">
                  <c:v>98.221043425600058</c:v>
                </c:pt>
                <c:pt idx="4910">
                  <c:v>98.241043425599997</c:v>
                </c:pt>
                <c:pt idx="4911">
                  <c:v>98.261043425599993</c:v>
                </c:pt>
                <c:pt idx="4912">
                  <c:v>98.281043425600075</c:v>
                </c:pt>
                <c:pt idx="4913">
                  <c:v>98.301043425600056</c:v>
                </c:pt>
                <c:pt idx="4914">
                  <c:v>98.321043425599981</c:v>
                </c:pt>
                <c:pt idx="4915">
                  <c:v>98.341043425600077</c:v>
                </c:pt>
                <c:pt idx="4916">
                  <c:v>98.361043425600059</c:v>
                </c:pt>
                <c:pt idx="4917">
                  <c:v>98.381043425599998</c:v>
                </c:pt>
                <c:pt idx="4918">
                  <c:v>98.401043425599994</c:v>
                </c:pt>
                <c:pt idx="4919">
                  <c:v>98.421043425600075</c:v>
                </c:pt>
                <c:pt idx="4920">
                  <c:v>98.441043425600114</c:v>
                </c:pt>
                <c:pt idx="4921">
                  <c:v>98.461043425599996</c:v>
                </c:pt>
                <c:pt idx="4922">
                  <c:v>98.481043425600078</c:v>
                </c:pt>
                <c:pt idx="4923">
                  <c:v>98.501043425600059</c:v>
                </c:pt>
                <c:pt idx="4924">
                  <c:v>98.521043425599998</c:v>
                </c:pt>
                <c:pt idx="4925">
                  <c:v>98.541043425599995</c:v>
                </c:pt>
                <c:pt idx="4926">
                  <c:v>98.561043425600076</c:v>
                </c:pt>
                <c:pt idx="4927">
                  <c:v>98.581043425600058</c:v>
                </c:pt>
                <c:pt idx="4928">
                  <c:v>98.601043425599983</c:v>
                </c:pt>
                <c:pt idx="4929">
                  <c:v>98.621043425600007</c:v>
                </c:pt>
                <c:pt idx="4930">
                  <c:v>98.64104342560006</c:v>
                </c:pt>
                <c:pt idx="4931">
                  <c:v>98.661043425599999</c:v>
                </c:pt>
                <c:pt idx="4932">
                  <c:v>98.681043425599981</c:v>
                </c:pt>
                <c:pt idx="4933">
                  <c:v>98.701043425600076</c:v>
                </c:pt>
                <c:pt idx="4934">
                  <c:v>98.721043425600058</c:v>
                </c:pt>
                <c:pt idx="4935">
                  <c:v>98.741043425599997</c:v>
                </c:pt>
                <c:pt idx="4936">
                  <c:v>98.761043425599993</c:v>
                </c:pt>
                <c:pt idx="4937">
                  <c:v>98.781043425600075</c:v>
                </c:pt>
                <c:pt idx="4938">
                  <c:v>98.801043425600056</c:v>
                </c:pt>
                <c:pt idx="4939">
                  <c:v>98.821043425599981</c:v>
                </c:pt>
                <c:pt idx="4940">
                  <c:v>98.841043425600077</c:v>
                </c:pt>
                <c:pt idx="4941">
                  <c:v>98.861043425600059</c:v>
                </c:pt>
                <c:pt idx="4942">
                  <c:v>98.881043425599998</c:v>
                </c:pt>
                <c:pt idx="4943">
                  <c:v>98.901043425599994</c:v>
                </c:pt>
                <c:pt idx="4944">
                  <c:v>98.921043425600075</c:v>
                </c:pt>
                <c:pt idx="4945">
                  <c:v>98.941043425600114</c:v>
                </c:pt>
                <c:pt idx="4946">
                  <c:v>98.961043425599996</c:v>
                </c:pt>
                <c:pt idx="4947">
                  <c:v>98.981043425600078</c:v>
                </c:pt>
                <c:pt idx="4948">
                  <c:v>99.001043425600059</c:v>
                </c:pt>
                <c:pt idx="4949">
                  <c:v>99.021043425599998</c:v>
                </c:pt>
                <c:pt idx="4950">
                  <c:v>99.041043425599995</c:v>
                </c:pt>
                <c:pt idx="4951">
                  <c:v>99.061043425600076</c:v>
                </c:pt>
                <c:pt idx="4952">
                  <c:v>99.081043425600058</c:v>
                </c:pt>
                <c:pt idx="4953">
                  <c:v>99.101043425599983</c:v>
                </c:pt>
                <c:pt idx="4954">
                  <c:v>99.121043425600007</c:v>
                </c:pt>
                <c:pt idx="4955">
                  <c:v>99.14104342560006</c:v>
                </c:pt>
                <c:pt idx="4956">
                  <c:v>99.161043425599999</c:v>
                </c:pt>
                <c:pt idx="4957">
                  <c:v>99.181043425599981</c:v>
                </c:pt>
                <c:pt idx="4958">
                  <c:v>99.201043425600076</c:v>
                </c:pt>
                <c:pt idx="4959">
                  <c:v>99.221043425600058</c:v>
                </c:pt>
                <c:pt idx="4960">
                  <c:v>99.241043425599997</c:v>
                </c:pt>
                <c:pt idx="4961">
                  <c:v>99.261043425599993</c:v>
                </c:pt>
                <c:pt idx="4962">
                  <c:v>99.281043425600075</c:v>
                </c:pt>
                <c:pt idx="4963">
                  <c:v>99.301043425600056</c:v>
                </c:pt>
                <c:pt idx="4964">
                  <c:v>99.321043425599981</c:v>
                </c:pt>
                <c:pt idx="4965">
                  <c:v>99.341043425600077</c:v>
                </c:pt>
                <c:pt idx="4966">
                  <c:v>99.361043425600059</c:v>
                </c:pt>
                <c:pt idx="4967">
                  <c:v>99.381043425599998</c:v>
                </c:pt>
                <c:pt idx="4968">
                  <c:v>99.401043425599994</c:v>
                </c:pt>
                <c:pt idx="4969">
                  <c:v>99.421043425600075</c:v>
                </c:pt>
                <c:pt idx="4970">
                  <c:v>99.441043425600114</c:v>
                </c:pt>
                <c:pt idx="4971">
                  <c:v>99.461043425599996</c:v>
                </c:pt>
                <c:pt idx="4972">
                  <c:v>99.481043425600078</c:v>
                </c:pt>
                <c:pt idx="4973">
                  <c:v>99.501043425600059</c:v>
                </c:pt>
                <c:pt idx="4974">
                  <c:v>99.521043425599998</c:v>
                </c:pt>
                <c:pt idx="4975">
                  <c:v>99.541043425599995</c:v>
                </c:pt>
                <c:pt idx="4976">
                  <c:v>99.561043425600076</c:v>
                </c:pt>
                <c:pt idx="4977">
                  <c:v>99.581043425600058</c:v>
                </c:pt>
                <c:pt idx="4978">
                  <c:v>99.601043425599983</c:v>
                </c:pt>
                <c:pt idx="4979">
                  <c:v>99.621043425600007</c:v>
                </c:pt>
                <c:pt idx="4980">
                  <c:v>99.64104342560006</c:v>
                </c:pt>
                <c:pt idx="4981">
                  <c:v>99.661043425599999</c:v>
                </c:pt>
                <c:pt idx="4982">
                  <c:v>99.681043425599981</c:v>
                </c:pt>
                <c:pt idx="4983">
                  <c:v>99.701043425600076</c:v>
                </c:pt>
                <c:pt idx="4984">
                  <c:v>99.721043425600058</c:v>
                </c:pt>
                <c:pt idx="4985">
                  <c:v>99.741043425599997</c:v>
                </c:pt>
                <c:pt idx="4986">
                  <c:v>99.761043425599993</c:v>
                </c:pt>
                <c:pt idx="4987">
                  <c:v>99.781043425600075</c:v>
                </c:pt>
                <c:pt idx="4988">
                  <c:v>99.801043425600056</c:v>
                </c:pt>
                <c:pt idx="4989">
                  <c:v>99.821043425599981</c:v>
                </c:pt>
                <c:pt idx="4990">
                  <c:v>99.841043425600077</c:v>
                </c:pt>
                <c:pt idx="4991">
                  <c:v>99.861043425600059</c:v>
                </c:pt>
                <c:pt idx="4992">
                  <c:v>99.881043425599998</c:v>
                </c:pt>
                <c:pt idx="4993">
                  <c:v>99.901043425599994</c:v>
                </c:pt>
                <c:pt idx="4994">
                  <c:v>99.921043425600075</c:v>
                </c:pt>
                <c:pt idx="4995">
                  <c:v>99.941043425600114</c:v>
                </c:pt>
                <c:pt idx="4996">
                  <c:v>99.961043425599996</c:v>
                </c:pt>
                <c:pt idx="4997">
                  <c:v>99.981043425600078</c:v>
                </c:pt>
              </c:numCache>
            </c:numRef>
          </c:xVal>
          <c:yVal>
            <c:numRef>
              <c:f>Delay!$P$2:$P$5000</c:f>
              <c:numCache>
                <c:formatCode>General</c:formatCode>
                <c:ptCount val="4999"/>
                <c:pt idx="0">
                  <c:v>1.2667480769230779</c:v>
                </c:pt>
                <c:pt idx="1">
                  <c:v>1.2072169999999998</c:v>
                </c:pt>
                <c:pt idx="2">
                  <c:v>1.2313350833333334</c:v>
                </c:pt>
                <c:pt idx="3">
                  <c:v>1.195743</c:v>
                </c:pt>
                <c:pt idx="4">
                  <c:v>1.2374929999999991</c:v>
                </c:pt>
                <c:pt idx="5">
                  <c:v>1.2398799166666659</c:v>
                </c:pt>
                <c:pt idx="6">
                  <c:v>1.2031555833333341</c:v>
                </c:pt>
                <c:pt idx="7">
                  <c:v>1.2283231666666667</c:v>
                </c:pt>
                <c:pt idx="8">
                  <c:v>1.2552354166666666</c:v>
                </c:pt>
                <c:pt idx="9">
                  <c:v>1.1965365833333341</c:v>
                </c:pt>
                <c:pt idx="10">
                  <c:v>1.2364537499999999</c:v>
                </c:pt>
                <c:pt idx="11">
                  <c:v>1.2521762499999998</c:v>
                </c:pt>
                <c:pt idx="12">
                  <c:v>1.1689535000000009</c:v>
                </c:pt>
                <c:pt idx="13">
                  <c:v>1.2090931666666667</c:v>
                </c:pt>
                <c:pt idx="14">
                  <c:v>1.1927698333333341</c:v>
                </c:pt>
                <c:pt idx="15">
                  <c:v>1.235927749999999</c:v>
                </c:pt>
                <c:pt idx="16">
                  <c:v>1.1639206666666666</c:v>
                </c:pt>
                <c:pt idx="17">
                  <c:v>1.2476772499999991</c:v>
                </c:pt>
                <c:pt idx="18">
                  <c:v>1.2361914166666659</c:v>
                </c:pt>
                <c:pt idx="19">
                  <c:v>1.2285648333333332</c:v>
                </c:pt>
                <c:pt idx="20">
                  <c:v>1.2443463333333333</c:v>
                </c:pt>
                <c:pt idx="21">
                  <c:v>1.167757000000001</c:v>
                </c:pt>
                <c:pt idx="22">
                  <c:v>1.2824711666666675</c:v>
                </c:pt>
                <c:pt idx="23">
                  <c:v>1.1776514166666667</c:v>
                </c:pt>
                <c:pt idx="24">
                  <c:v>1.2285199166666667</c:v>
                </c:pt>
                <c:pt idx="25">
                  <c:v>1.2211906666666659</c:v>
                </c:pt>
                <c:pt idx="26">
                  <c:v>1.2332614999999989</c:v>
                </c:pt>
                <c:pt idx="27">
                  <c:v>1.1819007499999998</c:v>
                </c:pt>
                <c:pt idx="28">
                  <c:v>1.1539146666666666</c:v>
                </c:pt>
                <c:pt idx="29">
                  <c:v>1.228240333333334</c:v>
                </c:pt>
                <c:pt idx="30">
                  <c:v>1.2216949999999986</c:v>
                </c:pt>
                <c:pt idx="31">
                  <c:v>1.2796084166666668</c:v>
                </c:pt>
                <c:pt idx="32">
                  <c:v>1.1985003333333342</c:v>
                </c:pt>
                <c:pt idx="33">
                  <c:v>1.170229583333334</c:v>
                </c:pt>
                <c:pt idx="34">
                  <c:v>1.2423635</c:v>
                </c:pt>
                <c:pt idx="35">
                  <c:v>1.2092515833333333</c:v>
                </c:pt>
                <c:pt idx="36">
                  <c:v>1.2618464166666659</c:v>
                </c:pt>
                <c:pt idx="37">
                  <c:v>1.2314205833333334</c:v>
                </c:pt>
                <c:pt idx="38">
                  <c:v>1.2303151666666678</c:v>
                </c:pt>
                <c:pt idx="39">
                  <c:v>1.2451018333333335</c:v>
                </c:pt>
                <c:pt idx="40">
                  <c:v>1.2004255833333333</c:v>
                </c:pt>
                <c:pt idx="41">
                  <c:v>1.1925432500000002</c:v>
                </c:pt>
                <c:pt idx="42">
                  <c:v>1.1765054166666677</c:v>
                </c:pt>
                <c:pt idx="43">
                  <c:v>1.183552416666668</c:v>
                </c:pt>
                <c:pt idx="44">
                  <c:v>1.2254275833333332</c:v>
                </c:pt>
                <c:pt idx="45">
                  <c:v>1.2447939999999991</c:v>
                </c:pt>
                <c:pt idx="46">
                  <c:v>1.2216889999999998</c:v>
                </c:pt>
                <c:pt idx="47">
                  <c:v>1.1956649166666666</c:v>
                </c:pt>
                <c:pt idx="48">
                  <c:v>1.2936411666666667</c:v>
                </c:pt>
                <c:pt idx="49">
                  <c:v>1.2240350833333333</c:v>
                </c:pt>
                <c:pt idx="50">
                  <c:v>1.2003361666666665</c:v>
                </c:pt>
                <c:pt idx="51">
                  <c:v>1.2376744166666658</c:v>
                </c:pt>
                <c:pt idx="52">
                  <c:v>1.2434860833333332</c:v>
                </c:pt>
                <c:pt idx="53">
                  <c:v>1.2368962499999987</c:v>
                </c:pt>
                <c:pt idx="54">
                  <c:v>1.2167175833333341</c:v>
                </c:pt>
                <c:pt idx="55">
                  <c:v>1.1872025833333339</c:v>
                </c:pt>
                <c:pt idx="56">
                  <c:v>1.2792896666666664</c:v>
                </c:pt>
                <c:pt idx="57">
                  <c:v>1.2535116666666668</c:v>
                </c:pt>
                <c:pt idx="58">
                  <c:v>1.1601986666666675</c:v>
                </c:pt>
                <c:pt idx="59">
                  <c:v>1.2251636666666668</c:v>
                </c:pt>
                <c:pt idx="60">
                  <c:v>1.231348249999999</c:v>
                </c:pt>
                <c:pt idx="61">
                  <c:v>1.2358258333333334</c:v>
                </c:pt>
                <c:pt idx="62">
                  <c:v>1.267951249999999</c:v>
                </c:pt>
                <c:pt idx="63">
                  <c:v>1.2400723333333341</c:v>
                </c:pt>
                <c:pt idx="64">
                  <c:v>1.2249524999999999</c:v>
                </c:pt>
                <c:pt idx="65">
                  <c:v>1.2268783333333333</c:v>
                </c:pt>
                <c:pt idx="66">
                  <c:v>1.2093464166666668</c:v>
                </c:pt>
                <c:pt idx="67">
                  <c:v>1.2446118333333331</c:v>
                </c:pt>
                <c:pt idx="68">
                  <c:v>1.2318994999999984</c:v>
                </c:pt>
                <c:pt idx="69">
                  <c:v>1.2124074166666665</c:v>
                </c:pt>
                <c:pt idx="70">
                  <c:v>1.1746598333333345</c:v>
                </c:pt>
                <c:pt idx="71">
                  <c:v>1.1846033333333341</c:v>
                </c:pt>
                <c:pt idx="72">
                  <c:v>1.1774490833333331</c:v>
                </c:pt>
                <c:pt idx="73">
                  <c:v>1.2773933333333334</c:v>
                </c:pt>
                <c:pt idx="74">
                  <c:v>1.2860527500000001</c:v>
                </c:pt>
                <c:pt idx="75">
                  <c:v>1.2197807499999993</c:v>
                </c:pt>
                <c:pt idx="76">
                  <c:v>1.1906012499999998</c:v>
                </c:pt>
                <c:pt idx="77">
                  <c:v>1.234167</c:v>
                </c:pt>
                <c:pt idx="78">
                  <c:v>1.2314129999999999</c:v>
                </c:pt>
                <c:pt idx="79">
                  <c:v>1.2152229999999991</c:v>
                </c:pt>
                <c:pt idx="80">
                  <c:v>1.2035280833333324</c:v>
                </c:pt>
                <c:pt idx="81">
                  <c:v>1.235886749999999</c:v>
                </c:pt>
                <c:pt idx="82">
                  <c:v>1.2222554999999999</c:v>
                </c:pt>
                <c:pt idx="83">
                  <c:v>1.1655097499999998</c:v>
                </c:pt>
                <c:pt idx="84">
                  <c:v>1.2387594166666667</c:v>
                </c:pt>
                <c:pt idx="85">
                  <c:v>1.1679257499999998</c:v>
                </c:pt>
                <c:pt idx="86">
                  <c:v>1.2424122499999999</c:v>
                </c:pt>
                <c:pt idx="87">
                  <c:v>1.1918133333333341</c:v>
                </c:pt>
                <c:pt idx="88">
                  <c:v>1.235333999999999</c:v>
                </c:pt>
                <c:pt idx="89">
                  <c:v>1.2419865833333332</c:v>
                </c:pt>
                <c:pt idx="90">
                  <c:v>1.2548194166666666</c:v>
                </c:pt>
                <c:pt idx="91">
                  <c:v>1.2359775833333333</c:v>
                </c:pt>
                <c:pt idx="92">
                  <c:v>1.2235059166666666</c:v>
                </c:pt>
                <c:pt idx="93">
                  <c:v>1.2788002499999991</c:v>
                </c:pt>
                <c:pt idx="94">
                  <c:v>1.2580609166666676</c:v>
                </c:pt>
                <c:pt idx="95">
                  <c:v>1.2703130833333331</c:v>
                </c:pt>
                <c:pt idx="96">
                  <c:v>1.2165702499999991</c:v>
                </c:pt>
                <c:pt idx="97">
                  <c:v>1.2366522499999999</c:v>
                </c:pt>
                <c:pt idx="98">
                  <c:v>1.1567630833333333</c:v>
                </c:pt>
                <c:pt idx="99">
                  <c:v>1.2122938333333333</c:v>
                </c:pt>
                <c:pt idx="100">
                  <c:v>1.1967674166666675</c:v>
                </c:pt>
                <c:pt idx="101">
                  <c:v>1.2717221666666667</c:v>
                </c:pt>
                <c:pt idx="102">
                  <c:v>1.1826776666666683</c:v>
                </c:pt>
                <c:pt idx="103">
                  <c:v>1.233495999999999</c:v>
                </c:pt>
                <c:pt idx="104">
                  <c:v>1.2308960833333324</c:v>
                </c:pt>
                <c:pt idx="105">
                  <c:v>1.2904147499999998</c:v>
                </c:pt>
                <c:pt idx="106">
                  <c:v>1.198898166666668</c:v>
                </c:pt>
                <c:pt idx="107">
                  <c:v>1.2176574166666665</c:v>
                </c:pt>
                <c:pt idx="108">
                  <c:v>1.2324666666666666</c:v>
                </c:pt>
                <c:pt idx="109">
                  <c:v>1.2274471666666675</c:v>
                </c:pt>
                <c:pt idx="110">
                  <c:v>1.2631693333333334</c:v>
                </c:pt>
                <c:pt idx="111">
                  <c:v>1.1790339166666677</c:v>
                </c:pt>
                <c:pt idx="112">
                  <c:v>1.2484024166666667</c:v>
                </c:pt>
                <c:pt idx="113">
                  <c:v>1.1868419166666675</c:v>
                </c:pt>
                <c:pt idx="114">
                  <c:v>1.1955583333333342</c:v>
                </c:pt>
                <c:pt idx="115">
                  <c:v>1.1966490000000001</c:v>
                </c:pt>
                <c:pt idx="116">
                  <c:v>1.265012083333334</c:v>
                </c:pt>
                <c:pt idx="117">
                  <c:v>1.2324798333333333</c:v>
                </c:pt>
                <c:pt idx="118">
                  <c:v>1.2373541666666665</c:v>
                </c:pt>
                <c:pt idx="119">
                  <c:v>1.2081352499999998</c:v>
                </c:pt>
                <c:pt idx="120">
                  <c:v>1.2383141666666677</c:v>
                </c:pt>
                <c:pt idx="121">
                  <c:v>1.1989313333333333</c:v>
                </c:pt>
                <c:pt idx="122">
                  <c:v>1.224904749999999</c:v>
                </c:pt>
                <c:pt idx="123">
                  <c:v>1.2116399166666658</c:v>
                </c:pt>
                <c:pt idx="124">
                  <c:v>1.2157409999999989</c:v>
                </c:pt>
                <c:pt idx="125">
                  <c:v>1.2295558333333341</c:v>
                </c:pt>
                <c:pt idx="126">
                  <c:v>1.2243294166666658</c:v>
                </c:pt>
                <c:pt idx="127">
                  <c:v>1.2122500000000003</c:v>
                </c:pt>
                <c:pt idx="128">
                  <c:v>1.229573249999999</c:v>
                </c:pt>
                <c:pt idx="129">
                  <c:v>1.1917656666666667</c:v>
                </c:pt>
                <c:pt idx="130">
                  <c:v>1.2113649999999991</c:v>
                </c:pt>
                <c:pt idx="131">
                  <c:v>1.1565026666666676</c:v>
                </c:pt>
                <c:pt idx="132">
                  <c:v>1.2531260833333326</c:v>
                </c:pt>
                <c:pt idx="133">
                  <c:v>1.1789876666666683</c:v>
                </c:pt>
                <c:pt idx="134">
                  <c:v>1.2710575833333342</c:v>
                </c:pt>
                <c:pt idx="135">
                  <c:v>1.204170333333334</c:v>
                </c:pt>
                <c:pt idx="136">
                  <c:v>1.2229335833333332</c:v>
                </c:pt>
                <c:pt idx="137">
                  <c:v>1.2147663333333334</c:v>
                </c:pt>
                <c:pt idx="138">
                  <c:v>1.2226789999999998</c:v>
                </c:pt>
                <c:pt idx="139">
                  <c:v>1.2372031666666667</c:v>
                </c:pt>
                <c:pt idx="140">
                  <c:v>1.2625989166666669</c:v>
                </c:pt>
                <c:pt idx="141">
                  <c:v>1.1899648333333332</c:v>
                </c:pt>
                <c:pt idx="142">
                  <c:v>1.2121149166666667</c:v>
                </c:pt>
                <c:pt idx="143">
                  <c:v>1.2451738333333333</c:v>
                </c:pt>
                <c:pt idx="144">
                  <c:v>1.2264000000000002</c:v>
                </c:pt>
                <c:pt idx="145">
                  <c:v>1.2342963333333334</c:v>
                </c:pt>
                <c:pt idx="146">
                  <c:v>1.1856915833333335</c:v>
                </c:pt>
                <c:pt idx="147">
                  <c:v>1.2116298333333324</c:v>
                </c:pt>
                <c:pt idx="148">
                  <c:v>1.1936745</c:v>
                </c:pt>
                <c:pt idx="149">
                  <c:v>1.2651435</c:v>
                </c:pt>
                <c:pt idx="150">
                  <c:v>1.1631069166666677</c:v>
                </c:pt>
                <c:pt idx="151">
                  <c:v>1.2226627499999998</c:v>
                </c:pt>
                <c:pt idx="152">
                  <c:v>1.2065892499999993</c:v>
                </c:pt>
                <c:pt idx="153">
                  <c:v>1.2517595833333333</c:v>
                </c:pt>
                <c:pt idx="154">
                  <c:v>1.1485664166666667</c:v>
                </c:pt>
                <c:pt idx="155">
                  <c:v>1.2209945833333324</c:v>
                </c:pt>
                <c:pt idx="156">
                  <c:v>1.2609345833333334</c:v>
                </c:pt>
                <c:pt idx="157">
                  <c:v>1.2359153333333335</c:v>
                </c:pt>
                <c:pt idx="158">
                  <c:v>1.1860854166666683</c:v>
                </c:pt>
                <c:pt idx="159">
                  <c:v>1.2403515833333341</c:v>
                </c:pt>
                <c:pt idx="160">
                  <c:v>1.2081357499999998</c:v>
                </c:pt>
                <c:pt idx="161">
                  <c:v>1.220985333333334</c:v>
                </c:pt>
                <c:pt idx="162">
                  <c:v>1.2069889999999999</c:v>
                </c:pt>
                <c:pt idx="163">
                  <c:v>1.1511420000000001</c:v>
                </c:pt>
                <c:pt idx="164">
                  <c:v>1.2487538333333341</c:v>
                </c:pt>
                <c:pt idx="165">
                  <c:v>1.1836311666666675</c:v>
                </c:pt>
                <c:pt idx="166">
                  <c:v>1.1962150000000009</c:v>
                </c:pt>
                <c:pt idx="167">
                  <c:v>1.1863342499999998</c:v>
                </c:pt>
                <c:pt idx="168">
                  <c:v>1.2529787499999998</c:v>
                </c:pt>
                <c:pt idx="169">
                  <c:v>1.2056126666666669</c:v>
                </c:pt>
                <c:pt idx="170">
                  <c:v>1.1952709166666675</c:v>
                </c:pt>
                <c:pt idx="171">
                  <c:v>1.2330614999999991</c:v>
                </c:pt>
                <c:pt idx="172">
                  <c:v>1.199743</c:v>
                </c:pt>
                <c:pt idx="173">
                  <c:v>1.2355299166666658</c:v>
                </c:pt>
                <c:pt idx="174">
                  <c:v>1.1924310833333331</c:v>
                </c:pt>
                <c:pt idx="175">
                  <c:v>1.2459398333333322</c:v>
                </c:pt>
                <c:pt idx="176">
                  <c:v>1.2393939166666659</c:v>
                </c:pt>
                <c:pt idx="177">
                  <c:v>1.1846506666666683</c:v>
                </c:pt>
                <c:pt idx="178">
                  <c:v>1.2288457499999998</c:v>
                </c:pt>
                <c:pt idx="179">
                  <c:v>1.2535664999999991</c:v>
                </c:pt>
                <c:pt idx="180">
                  <c:v>1.2286870833333341</c:v>
                </c:pt>
                <c:pt idx="181">
                  <c:v>1.2025127499999999</c:v>
                </c:pt>
                <c:pt idx="182">
                  <c:v>1.1624354166666677</c:v>
                </c:pt>
                <c:pt idx="183">
                  <c:v>1.1538305833333331</c:v>
                </c:pt>
                <c:pt idx="184">
                  <c:v>1.2488810833333335</c:v>
                </c:pt>
                <c:pt idx="185">
                  <c:v>1.2277094999999985</c:v>
                </c:pt>
                <c:pt idx="186">
                  <c:v>1.2259440833333324</c:v>
                </c:pt>
                <c:pt idx="187">
                  <c:v>1.2592789999999998</c:v>
                </c:pt>
                <c:pt idx="188">
                  <c:v>1.1863435000000011</c:v>
                </c:pt>
                <c:pt idx="189">
                  <c:v>1.2045439166666669</c:v>
                </c:pt>
                <c:pt idx="190">
                  <c:v>1.2480264166666668</c:v>
                </c:pt>
                <c:pt idx="191">
                  <c:v>1.235288583333334</c:v>
                </c:pt>
                <c:pt idx="192">
                  <c:v>1.1943994166666665</c:v>
                </c:pt>
                <c:pt idx="193">
                  <c:v>1.1920186666666683</c:v>
                </c:pt>
                <c:pt idx="194">
                  <c:v>1.1555221666666675</c:v>
                </c:pt>
                <c:pt idx="195">
                  <c:v>1.1910442499999998</c:v>
                </c:pt>
                <c:pt idx="196">
                  <c:v>1.215948499999999</c:v>
                </c:pt>
                <c:pt idx="197">
                  <c:v>1.2173064999999992</c:v>
                </c:pt>
                <c:pt idx="198">
                  <c:v>1.1418289166666666</c:v>
                </c:pt>
                <c:pt idx="199">
                  <c:v>1.1865092499999998</c:v>
                </c:pt>
                <c:pt idx="200">
                  <c:v>1.1992173333333347</c:v>
                </c:pt>
                <c:pt idx="201">
                  <c:v>1.2424102499999998</c:v>
                </c:pt>
                <c:pt idx="202">
                  <c:v>1.2451974166666668</c:v>
                </c:pt>
                <c:pt idx="203">
                  <c:v>1.2335227499999992</c:v>
                </c:pt>
                <c:pt idx="204">
                  <c:v>1.2168541666666675</c:v>
                </c:pt>
                <c:pt idx="205">
                  <c:v>1.1956291666666665</c:v>
                </c:pt>
                <c:pt idx="206">
                  <c:v>1.2609676666666665</c:v>
                </c:pt>
                <c:pt idx="207">
                  <c:v>1.1796388333333341</c:v>
                </c:pt>
                <c:pt idx="208">
                  <c:v>1.2106266666666659</c:v>
                </c:pt>
                <c:pt idx="209">
                  <c:v>1.2056429166666667</c:v>
                </c:pt>
                <c:pt idx="210">
                  <c:v>1.2862648333333333</c:v>
                </c:pt>
                <c:pt idx="211">
                  <c:v>1.2849010833333332</c:v>
                </c:pt>
                <c:pt idx="212">
                  <c:v>1.1931687499999999</c:v>
                </c:pt>
                <c:pt idx="213">
                  <c:v>1.2339624166666658</c:v>
                </c:pt>
                <c:pt idx="214">
                  <c:v>1.2260142499999998</c:v>
                </c:pt>
                <c:pt idx="215">
                  <c:v>1.2384885000000001</c:v>
                </c:pt>
                <c:pt idx="216">
                  <c:v>1.1821133333333342</c:v>
                </c:pt>
                <c:pt idx="217">
                  <c:v>1.2711322499999991</c:v>
                </c:pt>
                <c:pt idx="218">
                  <c:v>1.2090319166666668</c:v>
                </c:pt>
                <c:pt idx="219">
                  <c:v>1.2782972499999998</c:v>
                </c:pt>
                <c:pt idx="220">
                  <c:v>1.2248825833333341</c:v>
                </c:pt>
                <c:pt idx="221">
                  <c:v>1.2808854166666674</c:v>
                </c:pt>
                <c:pt idx="222">
                  <c:v>1.1814224166666667</c:v>
                </c:pt>
                <c:pt idx="223">
                  <c:v>1.2650694999999994</c:v>
                </c:pt>
                <c:pt idx="224">
                  <c:v>1.2045329166666667</c:v>
                </c:pt>
                <c:pt idx="225">
                  <c:v>1.2652814166666666</c:v>
                </c:pt>
                <c:pt idx="226">
                  <c:v>1.229660749999999</c:v>
                </c:pt>
                <c:pt idx="227">
                  <c:v>1.2114468333333333</c:v>
                </c:pt>
                <c:pt idx="228">
                  <c:v>1.2105223333333333</c:v>
                </c:pt>
                <c:pt idx="229">
                  <c:v>1.2329954999999992</c:v>
                </c:pt>
                <c:pt idx="230">
                  <c:v>1.2566655833333333</c:v>
                </c:pt>
                <c:pt idx="231">
                  <c:v>1.2271933333333334</c:v>
                </c:pt>
                <c:pt idx="232">
                  <c:v>1.2051161666666665</c:v>
                </c:pt>
                <c:pt idx="233">
                  <c:v>1.2331886666666667</c:v>
                </c:pt>
                <c:pt idx="234">
                  <c:v>1.2415154166666669</c:v>
                </c:pt>
                <c:pt idx="235">
                  <c:v>1.2788467499999998</c:v>
                </c:pt>
                <c:pt idx="236">
                  <c:v>1.1584243333333333</c:v>
                </c:pt>
                <c:pt idx="237">
                  <c:v>1.2221627499999999</c:v>
                </c:pt>
                <c:pt idx="238">
                  <c:v>1.1961819166666683</c:v>
                </c:pt>
                <c:pt idx="239">
                  <c:v>1.228046333333334</c:v>
                </c:pt>
                <c:pt idx="240">
                  <c:v>1.2439760833333324</c:v>
                </c:pt>
                <c:pt idx="241">
                  <c:v>1.2624186666666672</c:v>
                </c:pt>
                <c:pt idx="242">
                  <c:v>1.2079127499999998</c:v>
                </c:pt>
                <c:pt idx="243">
                  <c:v>1.1970280833333333</c:v>
                </c:pt>
                <c:pt idx="244">
                  <c:v>1.1954096666666667</c:v>
                </c:pt>
                <c:pt idx="245">
                  <c:v>1.221477833333334</c:v>
                </c:pt>
                <c:pt idx="246">
                  <c:v>1.2028426666666667</c:v>
                </c:pt>
                <c:pt idx="247">
                  <c:v>1.2163097499999991</c:v>
                </c:pt>
                <c:pt idx="248">
                  <c:v>1.2555653333333332</c:v>
                </c:pt>
                <c:pt idx="249">
                  <c:v>1.1946380833333341</c:v>
                </c:pt>
                <c:pt idx="250">
                  <c:v>1.252186166666668</c:v>
                </c:pt>
                <c:pt idx="251">
                  <c:v>1.2335965833333322</c:v>
                </c:pt>
                <c:pt idx="252">
                  <c:v>1.1863727500000001</c:v>
                </c:pt>
                <c:pt idx="253">
                  <c:v>1.1821092499999999</c:v>
                </c:pt>
                <c:pt idx="254">
                  <c:v>1.2055670833333334</c:v>
                </c:pt>
                <c:pt idx="255">
                  <c:v>1.2282455833333341</c:v>
                </c:pt>
                <c:pt idx="256">
                  <c:v>1.2410883333333333</c:v>
                </c:pt>
                <c:pt idx="257">
                  <c:v>1.210338833333334</c:v>
                </c:pt>
                <c:pt idx="258">
                  <c:v>1.1856528333333347</c:v>
                </c:pt>
                <c:pt idx="259">
                  <c:v>1.246474249999999</c:v>
                </c:pt>
                <c:pt idx="260">
                  <c:v>1.2130176666666665</c:v>
                </c:pt>
                <c:pt idx="261">
                  <c:v>1.2080038333333341</c:v>
                </c:pt>
                <c:pt idx="262">
                  <c:v>1.2665991666666667</c:v>
                </c:pt>
                <c:pt idx="263">
                  <c:v>1.1916878333333345</c:v>
                </c:pt>
                <c:pt idx="264">
                  <c:v>1.1893322499999999</c:v>
                </c:pt>
                <c:pt idx="265">
                  <c:v>1.1974570833333344</c:v>
                </c:pt>
                <c:pt idx="266">
                  <c:v>1.1855158333333344</c:v>
                </c:pt>
                <c:pt idx="267">
                  <c:v>1.2425427499999999</c:v>
                </c:pt>
                <c:pt idx="268">
                  <c:v>1.1900820833333345</c:v>
                </c:pt>
                <c:pt idx="269">
                  <c:v>1.2006722499999998</c:v>
                </c:pt>
                <c:pt idx="270">
                  <c:v>1.1735455833333341</c:v>
                </c:pt>
                <c:pt idx="271">
                  <c:v>1.2026341666666667</c:v>
                </c:pt>
                <c:pt idx="272">
                  <c:v>1.1946068333333342</c:v>
                </c:pt>
                <c:pt idx="273">
                  <c:v>1.1771866666666677</c:v>
                </c:pt>
                <c:pt idx="274">
                  <c:v>1.2080072499999999</c:v>
                </c:pt>
                <c:pt idx="275">
                  <c:v>1.2019380833333326</c:v>
                </c:pt>
                <c:pt idx="276">
                  <c:v>1.1611341666666675</c:v>
                </c:pt>
                <c:pt idx="277">
                  <c:v>1.1767333333333341</c:v>
                </c:pt>
                <c:pt idx="278">
                  <c:v>1.224568249999999</c:v>
                </c:pt>
                <c:pt idx="279">
                  <c:v>1.1898365833333331</c:v>
                </c:pt>
                <c:pt idx="280">
                  <c:v>1.1706362499999998</c:v>
                </c:pt>
                <c:pt idx="281">
                  <c:v>1.276783</c:v>
                </c:pt>
                <c:pt idx="282">
                  <c:v>1.2210080833333332</c:v>
                </c:pt>
                <c:pt idx="283">
                  <c:v>1.218065</c:v>
                </c:pt>
                <c:pt idx="284">
                  <c:v>1.2291247499999982</c:v>
                </c:pt>
                <c:pt idx="285">
                  <c:v>1.2052829999999999</c:v>
                </c:pt>
                <c:pt idx="286">
                  <c:v>1.3195421666666676</c:v>
                </c:pt>
                <c:pt idx="287">
                  <c:v>1.1790684166666667</c:v>
                </c:pt>
                <c:pt idx="288">
                  <c:v>1.1578285833333333</c:v>
                </c:pt>
                <c:pt idx="289">
                  <c:v>1.1683860833333342</c:v>
                </c:pt>
                <c:pt idx="290">
                  <c:v>1.2321072499999999</c:v>
                </c:pt>
                <c:pt idx="291">
                  <c:v>1.2436976666666666</c:v>
                </c:pt>
                <c:pt idx="292">
                  <c:v>1.2196164166666668</c:v>
                </c:pt>
                <c:pt idx="293">
                  <c:v>1.2049756666666667</c:v>
                </c:pt>
                <c:pt idx="294">
                  <c:v>1.19187</c:v>
                </c:pt>
                <c:pt idx="295">
                  <c:v>1.1727628333333342</c:v>
                </c:pt>
                <c:pt idx="296">
                  <c:v>1.213094666666666</c:v>
                </c:pt>
                <c:pt idx="297">
                  <c:v>1.2446052499999998</c:v>
                </c:pt>
                <c:pt idx="298">
                  <c:v>1.2097688333333332</c:v>
                </c:pt>
                <c:pt idx="299">
                  <c:v>1.301843249999999</c:v>
                </c:pt>
                <c:pt idx="300">
                  <c:v>1.2056680833333324</c:v>
                </c:pt>
                <c:pt idx="301">
                  <c:v>1.2357051666666667</c:v>
                </c:pt>
                <c:pt idx="302">
                  <c:v>1.2295444166666658</c:v>
                </c:pt>
                <c:pt idx="303">
                  <c:v>1.249695499999999</c:v>
                </c:pt>
                <c:pt idx="304">
                  <c:v>1.2318984999999989</c:v>
                </c:pt>
                <c:pt idx="305">
                  <c:v>1.2346594166666667</c:v>
                </c:pt>
                <c:pt idx="306">
                  <c:v>1.2430070833333333</c:v>
                </c:pt>
                <c:pt idx="307">
                  <c:v>1.2129849166666669</c:v>
                </c:pt>
                <c:pt idx="308">
                  <c:v>1.2133299999999991</c:v>
                </c:pt>
                <c:pt idx="309">
                  <c:v>1.2784245833333332</c:v>
                </c:pt>
                <c:pt idx="310">
                  <c:v>1.1680020833333344</c:v>
                </c:pt>
                <c:pt idx="311">
                  <c:v>1.2165076666666665</c:v>
                </c:pt>
                <c:pt idx="312">
                  <c:v>1.2388384166666666</c:v>
                </c:pt>
                <c:pt idx="313">
                  <c:v>1.2143273333333335</c:v>
                </c:pt>
                <c:pt idx="314">
                  <c:v>1.2009004166666666</c:v>
                </c:pt>
                <c:pt idx="315">
                  <c:v>1.215888249999999</c:v>
                </c:pt>
                <c:pt idx="316">
                  <c:v>1.2206781666666675</c:v>
                </c:pt>
                <c:pt idx="317">
                  <c:v>1.2128530833333335</c:v>
                </c:pt>
                <c:pt idx="318">
                  <c:v>1.1692084166666665</c:v>
                </c:pt>
                <c:pt idx="319">
                  <c:v>1.2350714166666668</c:v>
                </c:pt>
                <c:pt idx="320">
                  <c:v>1.1668239166666667</c:v>
                </c:pt>
                <c:pt idx="321">
                  <c:v>1.2278099999999992</c:v>
                </c:pt>
                <c:pt idx="322">
                  <c:v>1.2235720833333332</c:v>
                </c:pt>
                <c:pt idx="323">
                  <c:v>1.2126829166666675</c:v>
                </c:pt>
                <c:pt idx="324">
                  <c:v>1.2197870833333335</c:v>
                </c:pt>
                <c:pt idx="325">
                  <c:v>1.2263265833333334</c:v>
                </c:pt>
                <c:pt idx="326">
                  <c:v>1.2087033333333335</c:v>
                </c:pt>
                <c:pt idx="327">
                  <c:v>1.2366706666666667</c:v>
                </c:pt>
                <c:pt idx="328">
                  <c:v>1.2074494166666658</c:v>
                </c:pt>
                <c:pt idx="329">
                  <c:v>1.2394918333333322</c:v>
                </c:pt>
                <c:pt idx="330">
                  <c:v>1.1868262499999991</c:v>
                </c:pt>
                <c:pt idx="331">
                  <c:v>1.2104513333333333</c:v>
                </c:pt>
                <c:pt idx="332">
                  <c:v>1.231459249999999</c:v>
                </c:pt>
                <c:pt idx="333">
                  <c:v>1.218688333333334</c:v>
                </c:pt>
                <c:pt idx="334">
                  <c:v>1.2177261666666668</c:v>
                </c:pt>
                <c:pt idx="335">
                  <c:v>1.1921588333333351</c:v>
                </c:pt>
                <c:pt idx="336">
                  <c:v>1.2628713333333335</c:v>
                </c:pt>
                <c:pt idx="337">
                  <c:v>1.2334513333333337</c:v>
                </c:pt>
                <c:pt idx="338">
                  <c:v>1.2257801666666677</c:v>
                </c:pt>
                <c:pt idx="339">
                  <c:v>1.1905239166666675</c:v>
                </c:pt>
                <c:pt idx="340">
                  <c:v>1.1960742499999999</c:v>
                </c:pt>
                <c:pt idx="341">
                  <c:v>1.2504525833333344</c:v>
                </c:pt>
                <c:pt idx="342">
                  <c:v>1.2254221666666665</c:v>
                </c:pt>
                <c:pt idx="343">
                  <c:v>1.1985837500000001</c:v>
                </c:pt>
                <c:pt idx="344">
                  <c:v>1.2472640833333324</c:v>
                </c:pt>
                <c:pt idx="345">
                  <c:v>1.2103295833333332</c:v>
                </c:pt>
                <c:pt idx="346">
                  <c:v>1.2227380833333332</c:v>
                </c:pt>
                <c:pt idx="347">
                  <c:v>1.2156074166666668</c:v>
                </c:pt>
                <c:pt idx="348">
                  <c:v>1.2143934166666666</c:v>
                </c:pt>
                <c:pt idx="349">
                  <c:v>1.2235036666666659</c:v>
                </c:pt>
                <c:pt idx="350">
                  <c:v>1.2193286666666658</c:v>
                </c:pt>
                <c:pt idx="351">
                  <c:v>1.2609550833333341</c:v>
                </c:pt>
                <c:pt idx="352">
                  <c:v>1.19889275</c:v>
                </c:pt>
                <c:pt idx="353">
                  <c:v>1.1976293333333337</c:v>
                </c:pt>
                <c:pt idx="354">
                  <c:v>1.1192551666666684</c:v>
                </c:pt>
                <c:pt idx="355">
                  <c:v>1.194980000000001</c:v>
                </c:pt>
                <c:pt idx="356">
                  <c:v>1.256804499999999</c:v>
                </c:pt>
                <c:pt idx="357">
                  <c:v>1.2646445000000002</c:v>
                </c:pt>
                <c:pt idx="358">
                  <c:v>1.1699008333333341</c:v>
                </c:pt>
                <c:pt idx="359">
                  <c:v>1.2546766666666667</c:v>
                </c:pt>
                <c:pt idx="360">
                  <c:v>1.2767474166666675</c:v>
                </c:pt>
                <c:pt idx="361">
                  <c:v>1.2053351666666665</c:v>
                </c:pt>
                <c:pt idx="362">
                  <c:v>1.1900995000000001</c:v>
                </c:pt>
                <c:pt idx="363">
                  <c:v>1.188526333333334</c:v>
                </c:pt>
                <c:pt idx="364">
                  <c:v>1.1646343333333333</c:v>
                </c:pt>
                <c:pt idx="365">
                  <c:v>1.204062</c:v>
                </c:pt>
                <c:pt idx="366">
                  <c:v>1.1729596666666675</c:v>
                </c:pt>
                <c:pt idx="367">
                  <c:v>1.2110616666666658</c:v>
                </c:pt>
                <c:pt idx="368">
                  <c:v>1.2397375833333335</c:v>
                </c:pt>
                <c:pt idx="369">
                  <c:v>1.191762333333334</c:v>
                </c:pt>
                <c:pt idx="370">
                  <c:v>1.1760248333333341</c:v>
                </c:pt>
                <c:pt idx="371">
                  <c:v>1.2187535</c:v>
                </c:pt>
                <c:pt idx="372">
                  <c:v>1.1784537500000001</c:v>
                </c:pt>
                <c:pt idx="373">
                  <c:v>1.2691935833333334</c:v>
                </c:pt>
                <c:pt idx="374">
                  <c:v>1.1860878333333353</c:v>
                </c:pt>
                <c:pt idx="375">
                  <c:v>1.1924334166666675</c:v>
                </c:pt>
                <c:pt idx="376">
                  <c:v>1.2452549166666669</c:v>
                </c:pt>
                <c:pt idx="377">
                  <c:v>1.18021825</c:v>
                </c:pt>
                <c:pt idx="378">
                  <c:v>1.1445808333333347</c:v>
                </c:pt>
                <c:pt idx="379">
                  <c:v>1.1589263333333333</c:v>
                </c:pt>
                <c:pt idx="380">
                  <c:v>1.2571445833333332</c:v>
                </c:pt>
                <c:pt idx="381">
                  <c:v>1.238267</c:v>
                </c:pt>
                <c:pt idx="382">
                  <c:v>1.1823379166666683</c:v>
                </c:pt>
                <c:pt idx="383">
                  <c:v>1.2364865</c:v>
                </c:pt>
                <c:pt idx="384">
                  <c:v>1.1897442499999991</c:v>
                </c:pt>
                <c:pt idx="385">
                  <c:v>1.2675204999999992</c:v>
                </c:pt>
                <c:pt idx="386">
                  <c:v>1.228223249999999</c:v>
                </c:pt>
                <c:pt idx="387">
                  <c:v>1.2705154999999999</c:v>
                </c:pt>
                <c:pt idx="388">
                  <c:v>1.2535609166666666</c:v>
                </c:pt>
                <c:pt idx="389">
                  <c:v>1.1522720000000011</c:v>
                </c:pt>
                <c:pt idx="390">
                  <c:v>1.1726815833333342</c:v>
                </c:pt>
                <c:pt idx="391">
                  <c:v>1.2152666666666658</c:v>
                </c:pt>
                <c:pt idx="392">
                  <c:v>1.2447781666666675</c:v>
                </c:pt>
                <c:pt idx="393">
                  <c:v>1.2320479166666674</c:v>
                </c:pt>
                <c:pt idx="394">
                  <c:v>1.1939954166666669</c:v>
                </c:pt>
                <c:pt idx="395">
                  <c:v>1.1876947499999988</c:v>
                </c:pt>
                <c:pt idx="396">
                  <c:v>1.2424713333333335</c:v>
                </c:pt>
                <c:pt idx="397">
                  <c:v>1.204927249999999</c:v>
                </c:pt>
                <c:pt idx="398">
                  <c:v>1.2107514166666666</c:v>
                </c:pt>
                <c:pt idx="399">
                  <c:v>1.1428608333333341</c:v>
                </c:pt>
                <c:pt idx="400">
                  <c:v>1.2250438333333333</c:v>
                </c:pt>
                <c:pt idx="401">
                  <c:v>1.20018775</c:v>
                </c:pt>
                <c:pt idx="402">
                  <c:v>1.2422669166666667</c:v>
                </c:pt>
                <c:pt idx="403">
                  <c:v>1.2067935833333332</c:v>
                </c:pt>
                <c:pt idx="404">
                  <c:v>1.2368396666666666</c:v>
                </c:pt>
                <c:pt idx="405">
                  <c:v>1.2729327499999998</c:v>
                </c:pt>
                <c:pt idx="406">
                  <c:v>1.2497474166666667</c:v>
                </c:pt>
                <c:pt idx="407">
                  <c:v>1.210325249999999</c:v>
                </c:pt>
                <c:pt idx="408">
                  <c:v>1.2449911666666666</c:v>
                </c:pt>
                <c:pt idx="409">
                  <c:v>1.2281332499999993</c:v>
                </c:pt>
                <c:pt idx="410">
                  <c:v>1.2541622499999998</c:v>
                </c:pt>
                <c:pt idx="411">
                  <c:v>1.217063999999999</c:v>
                </c:pt>
                <c:pt idx="412">
                  <c:v>1.2513882499999998</c:v>
                </c:pt>
                <c:pt idx="413">
                  <c:v>1.1628201666666675</c:v>
                </c:pt>
                <c:pt idx="414">
                  <c:v>1.1757205833333333</c:v>
                </c:pt>
                <c:pt idx="415">
                  <c:v>1.2502825833333344</c:v>
                </c:pt>
                <c:pt idx="416">
                  <c:v>1.2091282499999985</c:v>
                </c:pt>
                <c:pt idx="417">
                  <c:v>1.2054217499999982</c:v>
                </c:pt>
                <c:pt idx="418">
                  <c:v>1.2443937499999991</c:v>
                </c:pt>
                <c:pt idx="419">
                  <c:v>1.1392275833333341</c:v>
                </c:pt>
                <c:pt idx="420">
                  <c:v>1.1590065000000001</c:v>
                </c:pt>
                <c:pt idx="421">
                  <c:v>1.2393505</c:v>
                </c:pt>
                <c:pt idx="422">
                  <c:v>1.2383294999999992</c:v>
                </c:pt>
                <c:pt idx="423">
                  <c:v>1.2240874166666675</c:v>
                </c:pt>
                <c:pt idx="424">
                  <c:v>1.2404200833333334</c:v>
                </c:pt>
                <c:pt idx="425">
                  <c:v>1.1908870000000009</c:v>
                </c:pt>
                <c:pt idx="426">
                  <c:v>1.2302752499999998</c:v>
                </c:pt>
                <c:pt idx="427">
                  <c:v>1.2110805000000002</c:v>
                </c:pt>
                <c:pt idx="428">
                  <c:v>1.1916476666666675</c:v>
                </c:pt>
                <c:pt idx="429">
                  <c:v>1.2171193333333332</c:v>
                </c:pt>
                <c:pt idx="430">
                  <c:v>1.21405875</c:v>
                </c:pt>
                <c:pt idx="431">
                  <c:v>1.2372235833333334</c:v>
                </c:pt>
                <c:pt idx="432">
                  <c:v>1.1880598333333348</c:v>
                </c:pt>
                <c:pt idx="433">
                  <c:v>1.2360836666666677</c:v>
                </c:pt>
                <c:pt idx="434">
                  <c:v>1.2276855833333329</c:v>
                </c:pt>
                <c:pt idx="435">
                  <c:v>1.2239090833333324</c:v>
                </c:pt>
                <c:pt idx="436">
                  <c:v>1.2610690833333325</c:v>
                </c:pt>
                <c:pt idx="437">
                  <c:v>1.1989083333333341</c:v>
                </c:pt>
                <c:pt idx="438">
                  <c:v>1.213808749999999</c:v>
                </c:pt>
                <c:pt idx="439">
                  <c:v>1.15805925</c:v>
                </c:pt>
                <c:pt idx="440">
                  <c:v>1.2842070833333341</c:v>
                </c:pt>
                <c:pt idx="441">
                  <c:v>1.2152058333333333</c:v>
                </c:pt>
                <c:pt idx="442">
                  <c:v>1.2380284166666664</c:v>
                </c:pt>
                <c:pt idx="443">
                  <c:v>1.1900142499999999</c:v>
                </c:pt>
                <c:pt idx="444">
                  <c:v>1.171633833333334</c:v>
                </c:pt>
                <c:pt idx="445">
                  <c:v>1.2318446666666658</c:v>
                </c:pt>
                <c:pt idx="446">
                  <c:v>1.1873019166666667</c:v>
                </c:pt>
                <c:pt idx="447">
                  <c:v>1.1676329999999999</c:v>
                </c:pt>
                <c:pt idx="448">
                  <c:v>1.2155379999999998</c:v>
                </c:pt>
                <c:pt idx="449">
                  <c:v>1.2059486666666668</c:v>
                </c:pt>
                <c:pt idx="450">
                  <c:v>1.2274389166666668</c:v>
                </c:pt>
                <c:pt idx="451">
                  <c:v>1.2536196666666668</c:v>
                </c:pt>
                <c:pt idx="452">
                  <c:v>1.1964385833333344</c:v>
                </c:pt>
                <c:pt idx="453">
                  <c:v>1.18407225</c:v>
                </c:pt>
                <c:pt idx="454">
                  <c:v>1.2469793333333334</c:v>
                </c:pt>
                <c:pt idx="455">
                  <c:v>1.2184337499999998</c:v>
                </c:pt>
                <c:pt idx="456">
                  <c:v>1.2442757499999999</c:v>
                </c:pt>
                <c:pt idx="457">
                  <c:v>1.1478396666666666</c:v>
                </c:pt>
                <c:pt idx="458">
                  <c:v>1.2000592499999998</c:v>
                </c:pt>
                <c:pt idx="459">
                  <c:v>1.2124326666666667</c:v>
                </c:pt>
                <c:pt idx="460">
                  <c:v>1.2095743333333324</c:v>
                </c:pt>
                <c:pt idx="461">
                  <c:v>1.2572839999999998</c:v>
                </c:pt>
                <c:pt idx="462">
                  <c:v>1.186671083333334</c:v>
                </c:pt>
                <c:pt idx="463">
                  <c:v>1.2247545</c:v>
                </c:pt>
                <c:pt idx="464">
                  <c:v>1.2190361666666665</c:v>
                </c:pt>
                <c:pt idx="465">
                  <c:v>1.2345414166666668</c:v>
                </c:pt>
                <c:pt idx="466">
                  <c:v>1.2531849166666666</c:v>
                </c:pt>
                <c:pt idx="467">
                  <c:v>1.2879683333333332</c:v>
                </c:pt>
                <c:pt idx="468">
                  <c:v>1.2187306666666666</c:v>
                </c:pt>
                <c:pt idx="469">
                  <c:v>1.1992826666666681</c:v>
                </c:pt>
                <c:pt idx="470">
                  <c:v>1.2157509999999998</c:v>
                </c:pt>
                <c:pt idx="471">
                  <c:v>1.1786185833333347</c:v>
                </c:pt>
                <c:pt idx="472">
                  <c:v>1.254756</c:v>
                </c:pt>
                <c:pt idx="473">
                  <c:v>1.1980155833333352</c:v>
                </c:pt>
                <c:pt idx="474">
                  <c:v>1.2261259166666665</c:v>
                </c:pt>
                <c:pt idx="475">
                  <c:v>1.2306542499999991</c:v>
                </c:pt>
                <c:pt idx="476">
                  <c:v>1.2302072499999999</c:v>
                </c:pt>
                <c:pt idx="477">
                  <c:v>1.2035796666666658</c:v>
                </c:pt>
                <c:pt idx="478">
                  <c:v>1.2117253333333324</c:v>
                </c:pt>
                <c:pt idx="479">
                  <c:v>1.2773863333333335</c:v>
                </c:pt>
                <c:pt idx="480">
                  <c:v>1.1966036666666675</c:v>
                </c:pt>
                <c:pt idx="481">
                  <c:v>1.2159555</c:v>
                </c:pt>
                <c:pt idx="482">
                  <c:v>1.207203749999999</c:v>
                </c:pt>
                <c:pt idx="483">
                  <c:v>1.2277251666666664</c:v>
                </c:pt>
                <c:pt idx="484">
                  <c:v>1.1969844166666677</c:v>
                </c:pt>
                <c:pt idx="485">
                  <c:v>1.1808920000000001</c:v>
                </c:pt>
                <c:pt idx="486">
                  <c:v>1.2301990833333332</c:v>
                </c:pt>
                <c:pt idx="487">
                  <c:v>1.2383955833333331</c:v>
                </c:pt>
                <c:pt idx="488">
                  <c:v>1.2172999166666658</c:v>
                </c:pt>
                <c:pt idx="489">
                  <c:v>1.2357529166666665</c:v>
                </c:pt>
                <c:pt idx="490">
                  <c:v>1.2101185833333341</c:v>
                </c:pt>
                <c:pt idx="491">
                  <c:v>1.2363125833333342</c:v>
                </c:pt>
                <c:pt idx="492">
                  <c:v>1.248249583333334</c:v>
                </c:pt>
                <c:pt idx="493">
                  <c:v>1.2375095833333334</c:v>
                </c:pt>
                <c:pt idx="494">
                  <c:v>1.1795307499999999</c:v>
                </c:pt>
                <c:pt idx="495">
                  <c:v>1.2257256666666658</c:v>
                </c:pt>
                <c:pt idx="496">
                  <c:v>1.2149802499999998</c:v>
                </c:pt>
                <c:pt idx="497">
                  <c:v>1.2139432499999987</c:v>
                </c:pt>
                <c:pt idx="498">
                  <c:v>1.2235183333333335</c:v>
                </c:pt>
                <c:pt idx="499">
                  <c:v>1.3065151666666683</c:v>
                </c:pt>
                <c:pt idx="500">
                  <c:v>1.2462882499999999</c:v>
                </c:pt>
                <c:pt idx="501">
                  <c:v>1.2308384999999991</c:v>
                </c:pt>
                <c:pt idx="502">
                  <c:v>1.2120330833333333</c:v>
                </c:pt>
                <c:pt idx="503">
                  <c:v>1.1721795833333344</c:v>
                </c:pt>
                <c:pt idx="504">
                  <c:v>1.2060254166666666</c:v>
                </c:pt>
                <c:pt idx="505">
                  <c:v>1.1963765833333342</c:v>
                </c:pt>
                <c:pt idx="506">
                  <c:v>1.2088043333333323</c:v>
                </c:pt>
                <c:pt idx="507">
                  <c:v>1.2338544999999994</c:v>
                </c:pt>
                <c:pt idx="508">
                  <c:v>1.2563543333333331</c:v>
                </c:pt>
                <c:pt idx="509">
                  <c:v>1.2440625833333341</c:v>
                </c:pt>
                <c:pt idx="510">
                  <c:v>1.2103654166666666</c:v>
                </c:pt>
                <c:pt idx="511">
                  <c:v>1.2201252499999991</c:v>
                </c:pt>
                <c:pt idx="512">
                  <c:v>1.2473800000000004</c:v>
                </c:pt>
                <c:pt idx="513">
                  <c:v>1.1502846666666675</c:v>
                </c:pt>
                <c:pt idx="514">
                  <c:v>1.2044315833333334</c:v>
                </c:pt>
                <c:pt idx="515">
                  <c:v>1.1434272499999998</c:v>
                </c:pt>
                <c:pt idx="516">
                  <c:v>1.1758389999999999</c:v>
                </c:pt>
                <c:pt idx="517">
                  <c:v>1.2093075000000002</c:v>
                </c:pt>
                <c:pt idx="518">
                  <c:v>1.249661916666666</c:v>
                </c:pt>
                <c:pt idx="519">
                  <c:v>1.1966685833333341</c:v>
                </c:pt>
                <c:pt idx="520">
                  <c:v>1.2550417499999991</c:v>
                </c:pt>
                <c:pt idx="521">
                  <c:v>1.2021028333333341</c:v>
                </c:pt>
                <c:pt idx="522">
                  <c:v>1.1889415000000001</c:v>
                </c:pt>
                <c:pt idx="523">
                  <c:v>1.3110999166666666</c:v>
                </c:pt>
                <c:pt idx="524">
                  <c:v>1.1672530833333341</c:v>
                </c:pt>
                <c:pt idx="525">
                  <c:v>1.25864775</c:v>
                </c:pt>
                <c:pt idx="526">
                  <c:v>1.2022209166666666</c:v>
                </c:pt>
                <c:pt idx="527">
                  <c:v>1.2270815000000002</c:v>
                </c:pt>
                <c:pt idx="528">
                  <c:v>1.2217593333333334</c:v>
                </c:pt>
                <c:pt idx="529">
                  <c:v>1.1794386666666667</c:v>
                </c:pt>
                <c:pt idx="530">
                  <c:v>1.1689886666666676</c:v>
                </c:pt>
                <c:pt idx="531">
                  <c:v>1.2145739999999998</c:v>
                </c:pt>
                <c:pt idx="532">
                  <c:v>1.2731814166666668</c:v>
                </c:pt>
                <c:pt idx="533">
                  <c:v>1.2234434999999992</c:v>
                </c:pt>
                <c:pt idx="534">
                  <c:v>1.2259503333333335</c:v>
                </c:pt>
                <c:pt idx="535">
                  <c:v>1.2362868333333341</c:v>
                </c:pt>
                <c:pt idx="536">
                  <c:v>1.2842865000000001</c:v>
                </c:pt>
                <c:pt idx="537">
                  <c:v>1.2586885000000001</c:v>
                </c:pt>
                <c:pt idx="538">
                  <c:v>1.2644675833333341</c:v>
                </c:pt>
                <c:pt idx="539">
                  <c:v>1.1926289166666677</c:v>
                </c:pt>
                <c:pt idx="540">
                  <c:v>1.16648975</c:v>
                </c:pt>
                <c:pt idx="541">
                  <c:v>1.1480511666666684</c:v>
                </c:pt>
                <c:pt idx="542">
                  <c:v>1.1980726666666683</c:v>
                </c:pt>
                <c:pt idx="543">
                  <c:v>1.1998606666666667</c:v>
                </c:pt>
                <c:pt idx="544">
                  <c:v>1.218693249999999</c:v>
                </c:pt>
                <c:pt idx="545">
                  <c:v>1.2195153333333333</c:v>
                </c:pt>
                <c:pt idx="546">
                  <c:v>1.2306354166666666</c:v>
                </c:pt>
                <c:pt idx="547">
                  <c:v>1.223395749999999</c:v>
                </c:pt>
                <c:pt idx="548">
                  <c:v>1.1677242499999987</c:v>
                </c:pt>
                <c:pt idx="549">
                  <c:v>1.1955793333333335</c:v>
                </c:pt>
                <c:pt idx="550">
                  <c:v>1.1992243333333332</c:v>
                </c:pt>
                <c:pt idx="551">
                  <c:v>1.2125866666666665</c:v>
                </c:pt>
                <c:pt idx="552">
                  <c:v>1.2162009166666665</c:v>
                </c:pt>
                <c:pt idx="553">
                  <c:v>1.2301840833333333</c:v>
                </c:pt>
                <c:pt idx="554">
                  <c:v>1.2492644166666658</c:v>
                </c:pt>
                <c:pt idx="555">
                  <c:v>1.2193505000000002</c:v>
                </c:pt>
                <c:pt idx="556">
                  <c:v>1.2241646666666666</c:v>
                </c:pt>
                <c:pt idx="557">
                  <c:v>1.1988633333333341</c:v>
                </c:pt>
                <c:pt idx="558">
                  <c:v>1.1782819166666683</c:v>
                </c:pt>
                <c:pt idx="559">
                  <c:v>1.27084</c:v>
                </c:pt>
                <c:pt idx="560">
                  <c:v>1.2031887499999998</c:v>
                </c:pt>
                <c:pt idx="561">
                  <c:v>1.1971459166666678</c:v>
                </c:pt>
                <c:pt idx="562">
                  <c:v>1.1933628333333341</c:v>
                </c:pt>
                <c:pt idx="563">
                  <c:v>1.183983</c:v>
                </c:pt>
                <c:pt idx="564">
                  <c:v>1.2570309999999998</c:v>
                </c:pt>
                <c:pt idx="565">
                  <c:v>1.2179500833333334</c:v>
                </c:pt>
                <c:pt idx="566">
                  <c:v>1.233681749999999</c:v>
                </c:pt>
                <c:pt idx="567">
                  <c:v>1.2486319166666668</c:v>
                </c:pt>
                <c:pt idx="568">
                  <c:v>1.1718334166666666</c:v>
                </c:pt>
                <c:pt idx="569">
                  <c:v>1.1829297499999998</c:v>
                </c:pt>
                <c:pt idx="570">
                  <c:v>1.2399456666666666</c:v>
                </c:pt>
                <c:pt idx="571">
                  <c:v>1.2383819166666665</c:v>
                </c:pt>
                <c:pt idx="572">
                  <c:v>1.2377631666666666</c:v>
                </c:pt>
                <c:pt idx="573">
                  <c:v>1.193673333333334</c:v>
                </c:pt>
                <c:pt idx="574">
                  <c:v>1.1665508333333345</c:v>
                </c:pt>
                <c:pt idx="575">
                  <c:v>1.2431553333333341</c:v>
                </c:pt>
                <c:pt idx="576">
                  <c:v>1.1925021666666684</c:v>
                </c:pt>
                <c:pt idx="577">
                  <c:v>1.2372537499999998</c:v>
                </c:pt>
                <c:pt idx="578">
                  <c:v>1.207515249999999</c:v>
                </c:pt>
                <c:pt idx="579">
                  <c:v>1.200228499999999</c:v>
                </c:pt>
                <c:pt idx="580">
                  <c:v>1.2647823333333341</c:v>
                </c:pt>
                <c:pt idx="581">
                  <c:v>1.241128749999999</c:v>
                </c:pt>
                <c:pt idx="582">
                  <c:v>1.1890081666666681</c:v>
                </c:pt>
                <c:pt idx="583">
                  <c:v>1.2085834166666667</c:v>
                </c:pt>
                <c:pt idx="584">
                  <c:v>1.212733249999999</c:v>
                </c:pt>
                <c:pt idx="585">
                  <c:v>1.1754671666666678</c:v>
                </c:pt>
                <c:pt idx="586">
                  <c:v>1.2290100833333335</c:v>
                </c:pt>
                <c:pt idx="587">
                  <c:v>1.2323826666666677</c:v>
                </c:pt>
                <c:pt idx="588">
                  <c:v>1.2678025000000002</c:v>
                </c:pt>
                <c:pt idx="589">
                  <c:v>1.2459509166666667</c:v>
                </c:pt>
                <c:pt idx="590">
                  <c:v>1.3019945833333322</c:v>
                </c:pt>
                <c:pt idx="591">
                  <c:v>1.1992227499999999</c:v>
                </c:pt>
                <c:pt idx="592">
                  <c:v>1.2068639999999988</c:v>
                </c:pt>
                <c:pt idx="593">
                  <c:v>1.2372574999999999</c:v>
                </c:pt>
                <c:pt idx="594">
                  <c:v>1.1868199166666678</c:v>
                </c:pt>
                <c:pt idx="595">
                  <c:v>1.2477721666666675</c:v>
                </c:pt>
                <c:pt idx="596">
                  <c:v>1.1714285833333333</c:v>
                </c:pt>
                <c:pt idx="597">
                  <c:v>1.1635898333333341</c:v>
                </c:pt>
                <c:pt idx="598">
                  <c:v>1.233519749999999</c:v>
                </c:pt>
                <c:pt idx="599">
                  <c:v>1.180658416666668</c:v>
                </c:pt>
                <c:pt idx="600">
                  <c:v>1.1644097499999999</c:v>
                </c:pt>
                <c:pt idx="601">
                  <c:v>1.1404328333333345</c:v>
                </c:pt>
                <c:pt idx="602">
                  <c:v>1.2297529999999999</c:v>
                </c:pt>
                <c:pt idx="603">
                  <c:v>1.0840494166666665</c:v>
                </c:pt>
                <c:pt idx="604">
                  <c:v>1.2552585000000001</c:v>
                </c:pt>
                <c:pt idx="605">
                  <c:v>1.1805055833333347</c:v>
                </c:pt>
                <c:pt idx="606">
                  <c:v>1.2146691666666667</c:v>
                </c:pt>
                <c:pt idx="607">
                  <c:v>1.1927245</c:v>
                </c:pt>
                <c:pt idx="608">
                  <c:v>1.19915675</c:v>
                </c:pt>
                <c:pt idx="609">
                  <c:v>1.2028951666666667</c:v>
                </c:pt>
                <c:pt idx="610">
                  <c:v>1.1983334166666675</c:v>
                </c:pt>
                <c:pt idx="611">
                  <c:v>1.2508124166666665</c:v>
                </c:pt>
                <c:pt idx="612">
                  <c:v>1.2524294166666659</c:v>
                </c:pt>
                <c:pt idx="613">
                  <c:v>1.2193429999999998</c:v>
                </c:pt>
                <c:pt idx="614">
                  <c:v>1.1796935833333333</c:v>
                </c:pt>
                <c:pt idx="615">
                  <c:v>1.2052944999999982</c:v>
                </c:pt>
                <c:pt idx="616">
                  <c:v>1.2404671666666676</c:v>
                </c:pt>
                <c:pt idx="617">
                  <c:v>1.2005226666666666</c:v>
                </c:pt>
                <c:pt idx="618">
                  <c:v>1.2499331666666667</c:v>
                </c:pt>
                <c:pt idx="619">
                  <c:v>1.2601729166666678</c:v>
                </c:pt>
                <c:pt idx="620">
                  <c:v>1.2192281666666667</c:v>
                </c:pt>
                <c:pt idx="621">
                  <c:v>1.1457849166666667</c:v>
                </c:pt>
                <c:pt idx="622">
                  <c:v>1.2601101666666681</c:v>
                </c:pt>
                <c:pt idx="623">
                  <c:v>1.2659766666666668</c:v>
                </c:pt>
                <c:pt idx="624">
                  <c:v>1.1712021666666683</c:v>
                </c:pt>
                <c:pt idx="625">
                  <c:v>1.2190796666666666</c:v>
                </c:pt>
                <c:pt idx="626">
                  <c:v>1.1561799166666675</c:v>
                </c:pt>
                <c:pt idx="627">
                  <c:v>1.203980249999999</c:v>
                </c:pt>
                <c:pt idx="628">
                  <c:v>1.2260982499999991</c:v>
                </c:pt>
                <c:pt idx="629">
                  <c:v>1.2573596666666667</c:v>
                </c:pt>
                <c:pt idx="630">
                  <c:v>1.209602249999999</c:v>
                </c:pt>
                <c:pt idx="631">
                  <c:v>1.2234800833333335</c:v>
                </c:pt>
                <c:pt idx="632">
                  <c:v>1.2572250833333334</c:v>
                </c:pt>
                <c:pt idx="633">
                  <c:v>1.2214872499999998</c:v>
                </c:pt>
                <c:pt idx="634">
                  <c:v>1.2489941666666666</c:v>
                </c:pt>
                <c:pt idx="635">
                  <c:v>1.1840961666666681</c:v>
                </c:pt>
                <c:pt idx="636">
                  <c:v>1.2892466666666667</c:v>
                </c:pt>
                <c:pt idx="637">
                  <c:v>1.1980521666666692</c:v>
                </c:pt>
                <c:pt idx="638">
                  <c:v>1.1711799166666677</c:v>
                </c:pt>
                <c:pt idx="639">
                  <c:v>1.1812016666666667</c:v>
                </c:pt>
                <c:pt idx="640">
                  <c:v>1.1967784166666677</c:v>
                </c:pt>
                <c:pt idx="641">
                  <c:v>1.2298234999999988</c:v>
                </c:pt>
                <c:pt idx="642">
                  <c:v>1.1861155000000008</c:v>
                </c:pt>
                <c:pt idx="643">
                  <c:v>1.2016784166666659</c:v>
                </c:pt>
                <c:pt idx="644">
                  <c:v>1.2506666666666664</c:v>
                </c:pt>
                <c:pt idx="645">
                  <c:v>1.167464249999999</c:v>
                </c:pt>
                <c:pt idx="646">
                  <c:v>1.241405249999999</c:v>
                </c:pt>
                <c:pt idx="647">
                  <c:v>1.2256208333333334</c:v>
                </c:pt>
                <c:pt idx="648">
                  <c:v>1.2406820833333341</c:v>
                </c:pt>
                <c:pt idx="649">
                  <c:v>1.1834315</c:v>
                </c:pt>
                <c:pt idx="650">
                  <c:v>1.1954899999999999</c:v>
                </c:pt>
                <c:pt idx="651">
                  <c:v>1.1805273333333342</c:v>
                </c:pt>
                <c:pt idx="652">
                  <c:v>1.2692570833333341</c:v>
                </c:pt>
                <c:pt idx="653">
                  <c:v>1.2436379166666669</c:v>
                </c:pt>
                <c:pt idx="654">
                  <c:v>1.1936630833333333</c:v>
                </c:pt>
                <c:pt idx="655">
                  <c:v>1.2290322499999993</c:v>
                </c:pt>
                <c:pt idx="656">
                  <c:v>1.1511225833333341</c:v>
                </c:pt>
                <c:pt idx="657">
                  <c:v>1.1761420833333345</c:v>
                </c:pt>
                <c:pt idx="658">
                  <c:v>1.1360616666666667</c:v>
                </c:pt>
                <c:pt idx="659">
                  <c:v>1.207449749999999</c:v>
                </c:pt>
                <c:pt idx="660">
                  <c:v>1.1825625000000008</c:v>
                </c:pt>
                <c:pt idx="661">
                  <c:v>1.1321040833333333</c:v>
                </c:pt>
                <c:pt idx="662">
                  <c:v>1.2373089166666666</c:v>
                </c:pt>
                <c:pt idx="663">
                  <c:v>1.2304664999999992</c:v>
                </c:pt>
                <c:pt idx="664">
                  <c:v>1.2056773333333335</c:v>
                </c:pt>
                <c:pt idx="665">
                  <c:v>1.2301986666666669</c:v>
                </c:pt>
                <c:pt idx="666">
                  <c:v>1.1920297499999999</c:v>
                </c:pt>
                <c:pt idx="667">
                  <c:v>1.2395389166666666</c:v>
                </c:pt>
                <c:pt idx="668">
                  <c:v>1.2258268333333324</c:v>
                </c:pt>
                <c:pt idx="669">
                  <c:v>1.2416829999999999</c:v>
                </c:pt>
                <c:pt idx="670">
                  <c:v>1.1857959166666665</c:v>
                </c:pt>
                <c:pt idx="671">
                  <c:v>1.2468738333333333</c:v>
                </c:pt>
                <c:pt idx="672">
                  <c:v>1.2481665</c:v>
                </c:pt>
                <c:pt idx="673">
                  <c:v>1.2024924166666666</c:v>
                </c:pt>
                <c:pt idx="674">
                  <c:v>1.2121437499999999</c:v>
                </c:pt>
                <c:pt idx="675">
                  <c:v>1.2050601666666665</c:v>
                </c:pt>
                <c:pt idx="676">
                  <c:v>1.1801595833333347</c:v>
                </c:pt>
                <c:pt idx="677">
                  <c:v>1.2222302499999993</c:v>
                </c:pt>
                <c:pt idx="678">
                  <c:v>1.2661616666666666</c:v>
                </c:pt>
                <c:pt idx="679">
                  <c:v>1.17065625</c:v>
                </c:pt>
                <c:pt idx="680">
                  <c:v>1.2388274166666668</c:v>
                </c:pt>
                <c:pt idx="681">
                  <c:v>1.189848083333334</c:v>
                </c:pt>
                <c:pt idx="682">
                  <c:v>1.1995800833333341</c:v>
                </c:pt>
                <c:pt idx="683">
                  <c:v>1.2083212499999985</c:v>
                </c:pt>
                <c:pt idx="684">
                  <c:v>1.1818884166666674</c:v>
                </c:pt>
                <c:pt idx="685">
                  <c:v>1.2255781666666667</c:v>
                </c:pt>
                <c:pt idx="686">
                  <c:v>1.1904491666666683</c:v>
                </c:pt>
                <c:pt idx="687">
                  <c:v>1.2058842499999987</c:v>
                </c:pt>
                <c:pt idx="688">
                  <c:v>1.180401083333334</c:v>
                </c:pt>
                <c:pt idx="689">
                  <c:v>1.2330038333333333</c:v>
                </c:pt>
                <c:pt idx="690">
                  <c:v>1.2264685000000002</c:v>
                </c:pt>
                <c:pt idx="691">
                  <c:v>1.234731749999999</c:v>
                </c:pt>
                <c:pt idx="692">
                  <c:v>1.2539542499999989</c:v>
                </c:pt>
                <c:pt idx="693">
                  <c:v>1.2435628333333335</c:v>
                </c:pt>
                <c:pt idx="694">
                  <c:v>1.190469</c:v>
                </c:pt>
                <c:pt idx="695">
                  <c:v>1.2759563333333335</c:v>
                </c:pt>
                <c:pt idx="696">
                  <c:v>1.1830341666666675</c:v>
                </c:pt>
                <c:pt idx="697">
                  <c:v>1.1926799166666675</c:v>
                </c:pt>
                <c:pt idx="698">
                  <c:v>1.2072805833333333</c:v>
                </c:pt>
                <c:pt idx="699">
                  <c:v>1.1968200833333333</c:v>
                </c:pt>
                <c:pt idx="700">
                  <c:v>1.1879260833333334</c:v>
                </c:pt>
                <c:pt idx="701">
                  <c:v>1.2072662499999982</c:v>
                </c:pt>
                <c:pt idx="702">
                  <c:v>1.2639435833333332</c:v>
                </c:pt>
                <c:pt idx="703">
                  <c:v>1.2263128333333342</c:v>
                </c:pt>
                <c:pt idx="704">
                  <c:v>1.2231151666666673</c:v>
                </c:pt>
                <c:pt idx="705">
                  <c:v>1.219290999999999</c:v>
                </c:pt>
                <c:pt idx="706">
                  <c:v>1.1663966666666667</c:v>
                </c:pt>
                <c:pt idx="707">
                  <c:v>1.2304178333333344</c:v>
                </c:pt>
                <c:pt idx="708">
                  <c:v>1.2138754166666668</c:v>
                </c:pt>
                <c:pt idx="709">
                  <c:v>1.1706964166666667</c:v>
                </c:pt>
                <c:pt idx="710">
                  <c:v>1.1943175000000017</c:v>
                </c:pt>
                <c:pt idx="711">
                  <c:v>1.2430035833333333</c:v>
                </c:pt>
                <c:pt idx="712">
                  <c:v>1.233549999999999</c:v>
                </c:pt>
                <c:pt idx="713">
                  <c:v>1.212491999999999</c:v>
                </c:pt>
                <c:pt idx="714">
                  <c:v>1.2477250833333322</c:v>
                </c:pt>
                <c:pt idx="715">
                  <c:v>1.1960165000000009</c:v>
                </c:pt>
                <c:pt idx="716">
                  <c:v>1.2378693333333324</c:v>
                </c:pt>
                <c:pt idx="717">
                  <c:v>1.2138931666666666</c:v>
                </c:pt>
                <c:pt idx="718">
                  <c:v>1.2468042499999989</c:v>
                </c:pt>
                <c:pt idx="719">
                  <c:v>1.165703833333334</c:v>
                </c:pt>
                <c:pt idx="720">
                  <c:v>1.19607625</c:v>
                </c:pt>
                <c:pt idx="721">
                  <c:v>1.2267571666666683</c:v>
                </c:pt>
                <c:pt idx="722">
                  <c:v>1.2210405833333333</c:v>
                </c:pt>
                <c:pt idx="723">
                  <c:v>1.241543249999999</c:v>
                </c:pt>
                <c:pt idx="724">
                  <c:v>1.1788204999999998</c:v>
                </c:pt>
                <c:pt idx="725">
                  <c:v>1.2461581666666683</c:v>
                </c:pt>
                <c:pt idx="726">
                  <c:v>1.2451183333333333</c:v>
                </c:pt>
                <c:pt idx="727">
                  <c:v>1.202836749999999</c:v>
                </c:pt>
                <c:pt idx="728">
                  <c:v>1.2724506666666675</c:v>
                </c:pt>
                <c:pt idx="729">
                  <c:v>1.1691769999999999</c:v>
                </c:pt>
                <c:pt idx="730">
                  <c:v>1.1977255</c:v>
                </c:pt>
                <c:pt idx="731">
                  <c:v>1.2087494166666668</c:v>
                </c:pt>
                <c:pt idx="732">
                  <c:v>1.2297178333333341</c:v>
                </c:pt>
                <c:pt idx="733">
                  <c:v>1.216720749999999</c:v>
                </c:pt>
                <c:pt idx="734">
                  <c:v>1.215836416666666</c:v>
                </c:pt>
                <c:pt idx="735">
                  <c:v>1.2117297499999984</c:v>
                </c:pt>
                <c:pt idx="736">
                  <c:v>1.2563835833333341</c:v>
                </c:pt>
                <c:pt idx="737">
                  <c:v>1.2119151666666677</c:v>
                </c:pt>
                <c:pt idx="738">
                  <c:v>1.2298366666666658</c:v>
                </c:pt>
                <c:pt idx="739">
                  <c:v>1.1907932499999998</c:v>
                </c:pt>
                <c:pt idx="740">
                  <c:v>1.2411944166666657</c:v>
                </c:pt>
                <c:pt idx="741">
                  <c:v>1.1949305833333341</c:v>
                </c:pt>
                <c:pt idx="742">
                  <c:v>1.17945525</c:v>
                </c:pt>
                <c:pt idx="743">
                  <c:v>1.2166755</c:v>
                </c:pt>
                <c:pt idx="744">
                  <c:v>1.2238976666666666</c:v>
                </c:pt>
                <c:pt idx="745">
                  <c:v>1.2307467499999998</c:v>
                </c:pt>
                <c:pt idx="746">
                  <c:v>1.1903356666666676</c:v>
                </c:pt>
                <c:pt idx="747">
                  <c:v>1.2476551666666678</c:v>
                </c:pt>
                <c:pt idx="748">
                  <c:v>1.2008726666666665</c:v>
                </c:pt>
                <c:pt idx="749">
                  <c:v>1.2089916666666658</c:v>
                </c:pt>
                <c:pt idx="750">
                  <c:v>1.2062511666666678</c:v>
                </c:pt>
                <c:pt idx="751">
                  <c:v>1.1579606666666669</c:v>
                </c:pt>
                <c:pt idx="752">
                  <c:v>1.1950109166666678</c:v>
                </c:pt>
                <c:pt idx="753">
                  <c:v>1.222841249999999</c:v>
                </c:pt>
                <c:pt idx="754">
                  <c:v>1.199626499999999</c:v>
                </c:pt>
                <c:pt idx="755">
                  <c:v>1.2186214166666658</c:v>
                </c:pt>
                <c:pt idx="756">
                  <c:v>1.2254120000000002</c:v>
                </c:pt>
                <c:pt idx="757">
                  <c:v>1.2452039166666669</c:v>
                </c:pt>
                <c:pt idx="758">
                  <c:v>1.2442469166666665</c:v>
                </c:pt>
                <c:pt idx="759">
                  <c:v>1.2770020000000002</c:v>
                </c:pt>
                <c:pt idx="760">
                  <c:v>1.2621390833333332</c:v>
                </c:pt>
                <c:pt idx="761">
                  <c:v>1.1968943333333333</c:v>
                </c:pt>
                <c:pt idx="762">
                  <c:v>1.1930162499999999</c:v>
                </c:pt>
                <c:pt idx="763">
                  <c:v>1.2596079999999998</c:v>
                </c:pt>
                <c:pt idx="764">
                  <c:v>1.2552312499999987</c:v>
                </c:pt>
                <c:pt idx="765">
                  <c:v>1.1537650000000002</c:v>
                </c:pt>
                <c:pt idx="766">
                  <c:v>1.2363559166666673</c:v>
                </c:pt>
                <c:pt idx="767">
                  <c:v>1.1842233333333341</c:v>
                </c:pt>
                <c:pt idx="768">
                  <c:v>1.2111840833333334</c:v>
                </c:pt>
                <c:pt idx="769">
                  <c:v>1.2268964166666658</c:v>
                </c:pt>
                <c:pt idx="770">
                  <c:v>1.2729427499999999</c:v>
                </c:pt>
                <c:pt idx="771">
                  <c:v>1.2251551666666678</c:v>
                </c:pt>
                <c:pt idx="772">
                  <c:v>1.1421603333333341</c:v>
                </c:pt>
                <c:pt idx="773">
                  <c:v>1.2479334999999991</c:v>
                </c:pt>
                <c:pt idx="774">
                  <c:v>1.2050379166666667</c:v>
                </c:pt>
                <c:pt idx="775">
                  <c:v>1.2289772499999998</c:v>
                </c:pt>
                <c:pt idx="776">
                  <c:v>1.2255843333333332</c:v>
                </c:pt>
                <c:pt idx="777">
                  <c:v>1.1641146666666675</c:v>
                </c:pt>
                <c:pt idx="778">
                  <c:v>1.2521150000000001</c:v>
                </c:pt>
                <c:pt idx="779">
                  <c:v>1.2971811666666675</c:v>
                </c:pt>
                <c:pt idx="780">
                  <c:v>1.1856819166666674</c:v>
                </c:pt>
                <c:pt idx="781">
                  <c:v>1.230262583333334</c:v>
                </c:pt>
                <c:pt idx="782">
                  <c:v>1.1903121666666689</c:v>
                </c:pt>
                <c:pt idx="783">
                  <c:v>1.1796216666666668</c:v>
                </c:pt>
                <c:pt idx="784">
                  <c:v>1.1813421666666684</c:v>
                </c:pt>
                <c:pt idx="785">
                  <c:v>1.2442538333333344</c:v>
                </c:pt>
                <c:pt idx="786">
                  <c:v>1.2204156666666675</c:v>
                </c:pt>
                <c:pt idx="787">
                  <c:v>1.2407729999999999</c:v>
                </c:pt>
                <c:pt idx="788">
                  <c:v>1.2087151666666676</c:v>
                </c:pt>
                <c:pt idx="789">
                  <c:v>1.179047083333334</c:v>
                </c:pt>
                <c:pt idx="790">
                  <c:v>1.2259845833333334</c:v>
                </c:pt>
                <c:pt idx="791">
                  <c:v>1.1826494166666663</c:v>
                </c:pt>
                <c:pt idx="792">
                  <c:v>1.2241146666666667</c:v>
                </c:pt>
                <c:pt idx="793">
                  <c:v>1.2222690833333332</c:v>
                </c:pt>
                <c:pt idx="794">
                  <c:v>1.2437333333333334</c:v>
                </c:pt>
                <c:pt idx="795">
                  <c:v>1.2135425000000002</c:v>
                </c:pt>
                <c:pt idx="796">
                  <c:v>1.2488940833333322</c:v>
                </c:pt>
                <c:pt idx="797">
                  <c:v>1.2515872499999998</c:v>
                </c:pt>
                <c:pt idx="798">
                  <c:v>1.2138403333333332</c:v>
                </c:pt>
                <c:pt idx="799">
                  <c:v>1.2571745833333334</c:v>
                </c:pt>
                <c:pt idx="800">
                  <c:v>1.2258321666666667</c:v>
                </c:pt>
                <c:pt idx="801">
                  <c:v>1.2078843333333322</c:v>
                </c:pt>
                <c:pt idx="802">
                  <c:v>1.2539469166666668</c:v>
                </c:pt>
                <c:pt idx="803">
                  <c:v>1.2316476666666667</c:v>
                </c:pt>
                <c:pt idx="804">
                  <c:v>1.2126947499999989</c:v>
                </c:pt>
                <c:pt idx="805">
                  <c:v>1.214076833333334</c:v>
                </c:pt>
                <c:pt idx="806">
                  <c:v>1.2117651666666667</c:v>
                </c:pt>
                <c:pt idx="807">
                  <c:v>1.2177077499999998</c:v>
                </c:pt>
                <c:pt idx="808">
                  <c:v>1.1476340833333334</c:v>
                </c:pt>
                <c:pt idx="809">
                  <c:v>1.1982323333333345</c:v>
                </c:pt>
                <c:pt idx="810">
                  <c:v>1.2482565833333341</c:v>
                </c:pt>
                <c:pt idx="811">
                  <c:v>1.2083594166666667</c:v>
                </c:pt>
                <c:pt idx="812">
                  <c:v>1.2769664166666668</c:v>
                </c:pt>
                <c:pt idx="813">
                  <c:v>1.2260322499999998</c:v>
                </c:pt>
                <c:pt idx="814">
                  <c:v>1.2294537499999998</c:v>
                </c:pt>
                <c:pt idx="815">
                  <c:v>1.2040263333333334</c:v>
                </c:pt>
                <c:pt idx="816">
                  <c:v>1.2396101666666677</c:v>
                </c:pt>
                <c:pt idx="817">
                  <c:v>1.1976630833333333</c:v>
                </c:pt>
                <c:pt idx="818">
                  <c:v>1.1901354166666673</c:v>
                </c:pt>
                <c:pt idx="819">
                  <c:v>1.2378343333333326</c:v>
                </c:pt>
                <c:pt idx="820">
                  <c:v>1.2391644999999989</c:v>
                </c:pt>
                <c:pt idx="821">
                  <c:v>1.2648425000000001</c:v>
                </c:pt>
                <c:pt idx="822">
                  <c:v>1.2156239166666658</c:v>
                </c:pt>
                <c:pt idx="823">
                  <c:v>1.2567308333333331</c:v>
                </c:pt>
                <c:pt idx="824">
                  <c:v>1.1937820833333341</c:v>
                </c:pt>
                <c:pt idx="825">
                  <c:v>1.2049879166666675</c:v>
                </c:pt>
                <c:pt idx="826">
                  <c:v>1.2754226666666666</c:v>
                </c:pt>
                <c:pt idx="827">
                  <c:v>1.2510027499999998</c:v>
                </c:pt>
                <c:pt idx="828">
                  <c:v>1.2261175833333344</c:v>
                </c:pt>
                <c:pt idx="829">
                  <c:v>1.1993358333333342</c:v>
                </c:pt>
                <c:pt idx="830">
                  <c:v>1.2140668333333331</c:v>
                </c:pt>
                <c:pt idx="831">
                  <c:v>1.2229744166666658</c:v>
                </c:pt>
                <c:pt idx="832">
                  <c:v>1.1860846666666676</c:v>
                </c:pt>
                <c:pt idx="833">
                  <c:v>1.1941682499999999</c:v>
                </c:pt>
                <c:pt idx="834">
                  <c:v>1.1800222499999997</c:v>
                </c:pt>
                <c:pt idx="835">
                  <c:v>1.2068990833333324</c:v>
                </c:pt>
                <c:pt idx="836">
                  <c:v>1.2730241666666666</c:v>
                </c:pt>
                <c:pt idx="837">
                  <c:v>1.2361730833333333</c:v>
                </c:pt>
                <c:pt idx="838">
                  <c:v>1.2725110000000002</c:v>
                </c:pt>
                <c:pt idx="839">
                  <c:v>1.1984568333333347</c:v>
                </c:pt>
                <c:pt idx="840">
                  <c:v>1.1870301666666681</c:v>
                </c:pt>
                <c:pt idx="841">
                  <c:v>1.2288564166666667</c:v>
                </c:pt>
                <c:pt idx="842">
                  <c:v>1.2106529166666675</c:v>
                </c:pt>
                <c:pt idx="843">
                  <c:v>1.2605329166666674</c:v>
                </c:pt>
                <c:pt idx="844">
                  <c:v>1.1746758333333347</c:v>
                </c:pt>
                <c:pt idx="845">
                  <c:v>1.273123749999999</c:v>
                </c:pt>
                <c:pt idx="846">
                  <c:v>1.2148728333333341</c:v>
                </c:pt>
                <c:pt idx="847">
                  <c:v>1.2615947499999982</c:v>
                </c:pt>
                <c:pt idx="848">
                  <c:v>1.2268865833333333</c:v>
                </c:pt>
                <c:pt idx="849">
                  <c:v>1.2182243333333334</c:v>
                </c:pt>
                <c:pt idx="850">
                  <c:v>1.223868749999999</c:v>
                </c:pt>
                <c:pt idx="851">
                  <c:v>1.1963173333333346</c:v>
                </c:pt>
                <c:pt idx="852">
                  <c:v>1.2084346666666659</c:v>
                </c:pt>
                <c:pt idx="853">
                  <c:v>1.2279793333333324</c:v>
                </c:pt>
                <c:pt idx="854">
                  <c:v>1.2376443333333325</c:v>
                </c:pt>
                <c:pt idx="855">
                  <c:v>1.2267185</c:v>
                </c:pt>
                <c:pt idx="856">
                  <c:v>1.1789503333333344</c:v>
                </c:pt>
                <c:pt idx="857">
                  <c:v>1.2352529999999999</c:v>
                </c:pt>
                <c:pt idx="858">
                  <c:v>1.2234712499999985</c:v>
                </c:pt>
                <c:pt idx="859">
                  <c:v>1.2424137499999999</c:v>
                </c:pt>
                <c:pt idx="860">
                  <c:v>1.2053297499999982</c:v>
                </c:pt>
                <c:pt idx="861">
                  <c:v>1.16626775</c:v>
                </c:pt>
                <c:pt idx="862">
                  <c:v>1.1735158333333344</c:v>
                </c:pt>
                <c:pt idx="863">
                  <c:v>1.2588171666666683</c:v>
                </c:pt>
                <c:pt idx="864">
                  <c:v>1.2383144166666666</c:v>
                </c:pt>
                <c:pt idx="865">
                  <c:v>1.1983055833333347</c:v>
                </c:pt>
                <c:pt idx="866">
                  <c:v>1.2115184166666666</c:v>
                </c:pt>
                <c:pt idx="867">
                  <c:v>1.2690438333333331</c:v>
                </c:pt>
                <c:pt idx="868">
                  <c:v>1.2149176666666677</c:v>
                </c:pt>
                <c:pt idx="869">
                  <c:v>1.2437534166666666</c:v>
                </c:pt>
                <c:pt idx="870">
                  <c:v>1.2430714166666659</c:v>
                </c:pt>
                <c:pt idx="871">
                  <c:v>1.2617724166666666</c:v>
                </c:pt>
                <c:pt idx="872">
                  <c:v>1.244399666666667</c:v>
                </c:pt>
                <c:pt idx="873">
                  <c:v>1.2619247499999982</c:v>
                </c:pt>
                <c:pt idx="874">
                  <c:v>1.2439189999999998</c:v>
                </c:pt>
                <c:pt idx="875">
                  <c:v>1.217252333333334</c:v>
                </c:pt>
                <c:pt idx="876">
                  <c:v>1.2601023333333341</c:v>
                </c:pt>
                <c:pt idx="877">
                  <c:v>1.2278174166666667</c:v>
                </c:pt>
                <c:pt idx="878">
                  <c:v>1.307388333333334</c:v>
                </c:pt>
                <c:pt idx="879">
                  <c:v>1.2314388333333333</c:v>
                </c:pt>
                <c:pt idx="880">
                  <c:v>1.2714574166666677</c:v>
                </c:pt>
                <c:pt idx="881">
                  <c:v>1.1810093333333331</c:v>
                </c:pt>
                <c:pt idx="882">
                  <c:v>1.1741136666666681</c:v>
                </c:pt>
                <c:pt idx="883">
                  <c:v>1.2673551666666678</c:v>
                </c:pt>
                <c:pt idx="884">
                  <c:v>1.2416248333333324</c:v>
                </c:pt>
                <c:pt idx="885">
                  <c:v>1.2167048333333332</c:v>
                </c:pt>
                <c:pt idx="886">
                  <c:v>1.2181328333333341</c:v>
                </c:pt>
                <c:pt idx="887">
                  <c:v>1.2825905833333333</c:v>
                </c:pt>
                <c:pt idx="888">
                  <c:v>1.2457308333333335</c:v>
                </c:pt>
                <c:pt idx="889">
                  <c:v>1.2613040833333327</c:v>
                </c:pt>
                <c:pt idx="890">
                  <c:v>1.2473459999999998</c:v>
                </c:pt>
                <c:pt idx="891">
                  <c:v>1.2079020833333334</c:v>
                </c:pt>
                <c:pt idx="892">
                  <c:v>1.2579010833333324</c:v>
                </c:pt>
                <c:pt idx="893">
                  <c:v>1.16231475</c:v>
                </c:pt>
                <c:pt idx="894">
                  <c:v>1.2202171666666684</c:v>
                </c:pt>
                <c:pt idx="895">
                  <c:v>1.2791710833333336</c:v>
                </c:pt>
                <c:pt idx="896">
                  <c:v>1.1871297499999998</c:v>
                </c:pt>
                <c:pt idx="897">
                  <c:v>1.2273764999999994</c:v>
                </c:pt>
                <c:pt idx="898">
                  <c:v>1.2331500833333333</c:v>
                </c:pt>
                <c:pt idx="899">
                  <c:v>1.2070502499999998</c:v>
                </c:pt>
                <c:pt idx="900">
                  <c:v>1.2228229999999998</c:v>
                </c:pt>
                <c:pt idx="901">
                  <c:v>1.2268727499999998</c:v>
                </c:pt>
                <c:pt idx="902">
                  <c:v>1.2411629166666667</c:v>
                </c:pt>
                <c:pt idx="903">
                  <c:v>1.1827519166666676</c:v>
                </c:pt>
                <c:pt idx="904">
                  <c:v>1.2721086666666674</c:v>
                </c:pt>
                <c:pt idx="905">
                  <c:v>1.1681907500000002</c:v>
                </c:pt>
                <c:pt idx="906">
                  <c:v>1.2142944166666658</c:v>
                </c:pt>
                <c:pt idx="907">
                  <c:v>1.232789833333334</c:v>
                </c:pt>
                <c:pt idx="908">
                  <c:v>1.2236196666666666</c:v>
                </c:pt>
                <c:pt idx="909">
                  <c:v>1.1847232499999998</c:v>
                </c:pt>
                <c:pt idx="910">
                  <c:v>1.2216249999999984</c:v>
                </c:pt>
                <c:pt idx="911">
                  <c:v>1.201822999999999</c:v>
                </c:pt>
                <c:pt idx="912">
                  <c:v>1.1945653333333341</c:v>
                </c:pt>
                <c:pt idx="913">
                  <c:v>1.221753249999999</c:v>
                </c:pt>
                <c:pt idx="914">
                  <c:v>1.2363517499999999</c:v>
                </c:pt>
                <c:pt idx="915">
                  <c:v>1.1970210833333335</c:v>
                </c:pt>
                <c:pt idx="916">
                  <c:v>1.217900749999999</c:v>
                </c:pt>
                <c:pt idx="917">
                  <c:v>1.1809404166666677</c:v>
                </c:pt>
                <c:pt idx="918">
                  <c:v>1.2092426666666667</c:v>
                </c:pt>
                <c:pt idx="919">
                  <c:v>1.1957634166666669</c:v>
                </c:pt>
                <c:pt idx="920">
                  <c:v>1.19436225</c:v>
                </c:pt>
                <c:pt idx="921">
                  <c:v>1.2462335</c:v>
                </c:pt>
                <c:pt idx="922">
                  <c:v>1.2594741666666665</c:v>
                </c:pt>
                <c:pt idx="923">
                  <c:v>1.2698475</c:v>
                </c:pt>
                <c:pt idx="924">
                  <c:v>1.2037904999999987</c:v>
                </c:pt>
                <c:pt idx="925">
                  <c:v>1.2079131666666669</c:v>
                </c:pt>
                <c:pt idx="926">
                  <c:v>1.2747744999999993</c:v>
                </c:pt>
                <c:pt idx="927">
                  <c:v>1.271000833333334</c:v>
                </c:pt>
                <c:pt idx="928">
                  <c:v>1.2139625833333334</c:v>
                </c:pt>
                <c:pt idx="929">
                  <c:v>1.225497249999999</c:v>
                </c:pt>
                <c:pt idx="930">
                  <c:v>1.1728384999999999</c:v>
                </c:pt>
                <c:pt idx="931">
                  <c:v>1.2042329999999999</c:v>
                </c:pt>
                <c:pt idx="932">
                  <c:v>1.2359054999999992</c:v>
                </c:pt>
                <c:pt idx="933">
                  <c:v>1.2168173333333341</c:v>
                </c:pt>
                <c:pt idx="934">
                  <c:v>1.2679345833333324</c:v>
                </c:pt>
                <c:pt idx="935">
                  <c:v>1.2311299999999989</c:v>
                </c:pt>
                <c:pt idx="936">
                  <c:v>1.2157486666666666</c:v>
                </c:pt>
                <c:pt idx="937">
                  <c:v>1.2647882499999998</c:v>
                </c:pt>
                <c:pt idx="938">
                  <c:v>1.1918207499999998</c:v>
                </c:pt>
                <c:pt idx="939">
                  <c:v>1.2016910833333319</c:v>
                </c:pt>
                <c:pt idx="940">
                  <c:v>1.1806103333333344</c:v>
                </c:pt>
                <c:pt idx="941">
                  <c:v>1.1575891666666676</c:v>
                </c:pt>
                <c:pt idx="942">
                  <c:v>1.2037698333333327</c:v>
                </c:pt>
                <c:pt idx="943">
                  <c:v>1.2585299166666666</c:v>
                </c:pt>
                <c:pt idx="944">
                  <c:v>1.1913060833333333</c:v>
                </c:pt>
                <c:pt idx="945">
                  <c:v>1.1852795833333341</c:v>
                </c:pt>
                <c:pt idx="946">
                  <c:v>1.2392537499999998</c:v>
                </c:pt>
                <c:pt idx="947">
                  <c:v>1.2575953333333334</c:v>
                </c:pt>
                <c:pt idx="948">
                  <c:v>1.1933289999999999</c:v>
                </c:pt>
                <c:pt idx="949">
                  <c:v>1.216634499999999</c:v>
                </c:pt>
                <c:pt idx="950">
                  <c:v>1.2102615833333334</c:v>
                </c:pt>
                <c:pt idx="951">
                  <c:v>1.2421412499999998</c:v>
                </c:pt>
                <c:pt idx="952">
                  <c:v>1.1951000833333341</c:v>
                </c:pt>
                <c:pt idx="953">
                  <c:v>1.2330521666666681</c:v>
                </c:pt>
                <c:pt idx="954">
                  <c:v>1.2586959999999998</c:v>
                </c:pt>
                <c:pt idx="955">
                  <c:v>1.2465253333333333</c:v>
                </c:pt>
                <c:pt idx="956">
                  <c:v>1.2381122499999999</c:v>
                </c:pt>
                <c:pt idx="957">
                  <c:v>1.1965799166666675</c:v>
                </c:pt>
                <c:pt idx="958">
                  <c:v>1.2901837499999997</c:v>
                </c:pt>
                <c:pt idx="959">
                  <c:v>1.1795855000000008</c:v>
                </c:pt>
                <c:pt idx="960">
                  <c:v>1.2464952499999991</c:v>
                </c:pt>
                <c:pt idx="961">
                  <c:v>1.1817198333333341</c:v>
                </c:pt>
                <c:pt idx="962">
                  <c:v>1.2303359999999999</c:v>
                </c:pt>
                <c:pt idx="963">
                  <c:v>1.1670896666666677</c:v>
                </c:pt>
                <c:pt idx="964">
                  <c:v>1.2059523333333333</c:v>
                </c:pt>
                <c:pt idx="965">
                  <c:v>1.2062301666666675</c:v>
                </c:pt>
                <c:pt idx="966">
                  <c:v>1.1732163333333341</c:v>
                </c:pt>
                <c:pt idx="967">
                  <c:v>1.1789559166666681</c:v>
                </c:pt>
                <c:pt idx="968">
                  <c:v>1.18257225</c:v>
                </c:pt>
                <c:pt idx="969">
                  <c:v>1.1937784999999999</c:v>
                </c:pt>
                <c:pt idx="970">
                  <c:v>1.2424874166666675</c:v>
                </c:pt>
                <c:pt idx="971">
                  <c:v>1.1650473333333347</c:v>
                </c:pt>
                <c:pt idx="972">
                  <c:v>1.1825036666666675</c:v>
                </c:pt>
                <c:pt idx="973">
                  <c:v>1.2196781666666667</c:v>
                </c:pt>
                <c:pt idx="974">
                  <c:v>1.1846635833333341</c:v>
                </c:pt>
                <c:pt idx="975">
                  <c:v>1.2040024999999999</c:v>
                </c:pt>
                <c:pt idx="976">
                  <c:v>1.2717379999999998</c:v>
                </c:pt>
                <c:pt idx="977">
                  <c:v>1.2128570833333341</c:v>
                </c:pt>
                <c:pt idx="978">
                  <c:v>1.2366556666666675</c:v>
                </c:pt>
                <c:pt idx="979">
                  <c:v>1.2406543333333333</c:v>
                </c:pt>
                <c:pt idx="980">
                  <c:v>1.2366056666666665</c:v>
                </c:pt>
                <c:pt idx="981">
                  <c:v>1.2370014166666659</c:v>
                </c:pt>
                <c:pt idx="982">
                  <c:v>1.1756561666666676</c:v>
                </c:pt>
                <c:pt idx="983">
                  <c:v>1.2681448333333341</c:v>
                </c:pt>
                <c:pt idx="984">
                  <c:v>1.2293252499999987</c:v>
                </c:pt>
                <c:pt idx="985">
                  <c:v>1.2057129166666669</c:v>
                </c:pt>
                <c:pt idx="986">
                  <c:v>1.1365702499999999</c:v>
                </c:pt>
                <c:pt idx="987">
                  <c:v>1.0977496666666666</c:v>
                </c:pt>
                <c:pt idx="988">
                  <c:v>1.2534313333333336</c:v>
                </c:pt>
                <c:pt idx="989">
                  <c:v>1.2102551666666681</c:v>
                </c:pt>
                <c:pt idx="990">
                  <c:v>1.2155134166666666</c:v>
                </c:pt>
                <c:pt idx="991">
                  <c:v>1.2149202499999991</c:v>
                </c:pt>
                <c:pt idx="992">
                  <c:v>1.2123369166666667</c:v>
                </c:pt>
                <c:pt idx="993">
                  <c:v>1.1572171666666684</c:v>
                </c:pt>
                <c:pt idx="994">
                  <c:v>1.2587508333333342</c:v>
                </c:pt>
                <c:pt idx="995">
                  <c:v>1.2268456666666665</c:v>
                </c:pt>
                <c:pt idx="996">
                  <c:v>1.2218183333333332</c:v>
                </c:pt>
                <c:pt idx="997">
                  <c:v>1.1794515833333341</c:v>
                </c:pt>
                <c:pt idx="998">
                  <c:v>1.2640862499999999</c:v>
                </c:pt>
                <c:pt idx="999">
                  <c:v>1.2309004166666666</c:v>
                </c:pt>
                <c:pt idx="1000">
                  <c:v>1.2286947499999989</c:v>
                </c:pt>
                <c:pt idx="1001">
                  <c:v>1.236672083333334</c:v>
                </c:pt>
                <c:pt idx="1002">
                  <c:v>1.1983347499999999</c:v>
                </c:pt>
                <c:pt idx="1003">
                  <c:v>1.1618125000000001</c:v>
                </c:pt>
                <c:pt idx="1004">
                  <c:v>1.2298455833333335</c:v>
                </c:pt>
                <c:pt idx="1005">
                  <c:v>1.2746249166666666</c:v>
                </c:pt>
                <c:pt idx="1006">
                  <c:v>1.2054297499999982</c:v>
                </c:pt>
                <c:pt idx="1007">
                  <c:v>1.2240503333333341</c:v>
                </c:pt>
                <c:pt idx="1008">
                  <c:v>1.2065886666666676</c:v>
                </c:pt>
                <c:pt idx="1009">
                  <c:v>1.2442634166666666</c:v>
                </c:pt>
                <c:pt idx="1010">
                  <c:v>1.2414952499999989</c:v>
                </c:pt>
                <c:pt idx="1011">
                  <c:v>1.1887350833333341</c:v>
                </c:pt>
                <c:pt idx="1012">
                  <c:v>1.2839128333333341</c:v>
                </c:pt>
                <c:pt idx="1013">
                  <c:v>1.2151455833333333</c:v>
                </c:pt>
                <c:pt idx="1014">
                  <c:v>1.2117220833333324</c:v>
                </c:pt>
                <c:pt idx="1015">
                  <c:v>1.2472493333333334</c:v>
                </c:pt>
                <c:pt idx="1016">
                  <c:v>1.2170644166666658</c:v>
                </c:pt>
                <c:pt idx="1017">
                  <c:v>1.242996749999999</c:v>
                </c:pt>
                <c:pt idx="1018">
                  <c:v>1.2211271666666665</c:v>
                </c:pt>
                <c:pt idx="1019">
                  <c:v>1.244400583333334</c:v>
                </c:pt>
                <c:pt idx="1020">
                  <c:v>1.2270527499999999</c:v>
                </c:pt>
                <c:pt idx="1021">
                  <c:v>1.2340764166666667</c:v>
                </c:pt>
                <c:pt idx="1022">
                  <c:v>1.2509384166666668</c:v>
                </c:pt>
                <c:pt idx="1023">
                  <c:v>1.2434069166666666</c:v>
                </c:pt>
                <c:pt idx="1024">
                  <c:v>1.2764935833333333</c:v>
                </c:pt>
                <c:pt idx="1025">
                  <c:v>1.2567787499999998</c:v>
                </c:pt>
                <c:pt idx="1026">
                  <c:v>1.2091236666666658</c:v>
                </c:pt>
                <c:pt idx="1027">
                  <c:v>1.1827046666666667</c:v>
                </c:pt>
                <c:pt idx="1028">
                  <c:v>1.2352719166666666</c:v>
                </c:pt>
                <c:pt idx="1029">
                  <c:v>1.2293310833333326</c:v>
                </c:pt>
                <c:pt idx="1030">
                  <c:v>1.1741207500000002</c:v>
                </c:pt>
                <c:pt idx="1031">
                  <c:v>1.1876319166666667</c:v>
                </c:pt>
                <c:pt idx="1032">
                  <c:v>1.2104815</c:v>
                </c:pt>
                <c:pt idx="1033">
                  <c:v>1.226552500000001</c:v>
                </c:pt>
                <c:pt idx="1034">
                  <c:v>1.2046515</c:v>
                </c:pt>
                <c:pt idx="1035">
                  <c:v>1.2382539166666673</c:v>
                </c:pt>
                <c:pt idx="1036">
                  <c:v>1.222664749999999</c:v>
                </c:pt>
                <c:pt idx="1037">
                  <c:v>1.1889101666666686</c:v>
                </c:pt>
                <c:pt idx="1038">
                  <c:v>1.2455225833333334</c:v>
                </c:pt>
                <c:pt idx="1039">
                  <c:v>1.2582822499999999</c:v>
                </c:pt>
                <c:pt idx="1040">
                  <c:v>1.266613</c:v>
                </c:pt>
                <c:pt idx="1041">
                  <c:v>1.2159888333333335</c:v>
                </c:pt>
                <c:pt idx="1042">
                  <c:v>1.2044498333333333</c:v>
                </c:pt>
                <c:pt idx="1043">
                  <c:v>1.1827665833333341</c:v>
                </c:pt>
                <c:pt idx="1044">
                  <c:v>1.2336795833333332</c:v>
                </c:pt>
                <c:pt idx="1045">
                  <c:v>1.1653417499999998</c:v>
                </c:pt>
                <c:pt idx="1046">
                  <c:v>1.1570325833333341</c:v>
                </c:pt>
                <c:pt idx="1047">
                  <c:v>1.2209683333333334</c:v>
                </c:pt>
                <c:pt idx="1048">
                  <c:v>1.1710035000000001</c:v>
                </c:pt>
                <c:pt idx="1049">
                  <c:v>1.2463769166666667</c:v>
                </c:pt>
                <c:pt idx="1050">
                  <c:v>1.1566414166666676</c:v>
                </c:pt>
                <c:pt idx="1051">
                  <c:v>1.2303818333333341</c:v>
                </c:pt>
                <c:pt idx="1052">
                  <c:v>1.2505829166666675</c:v>
                </c:pt>
                <c:pt idx="1053">
                  <c:v>1.1924418333333344</c:v>
                </c:pt>
                <c:pt idx="1054">
                  <c:v>1.2200336666666667</c:v>
                </c:pt>
                <c:pt idx="1055">
                  <c:v>1.2326245833333334</c:v>
                </c:pt>
                <c:pt idx="1056">
                  <c:v>1.2078687499999989</c:v>
                </c:pt>
                <c:pt idx="1057">
                  <c:v>1.2538281666666666</c:v>
                </c:pt>
                <c:pt idx="1058">
                  <c:v>1.1206913333333335</c:v>
                </c:pt>
                <c:pt idx="1059">
                  <c:v>1.2145336666666666</c:v>
                </c:pt>
                <c:pt idx="1060">
                  <c:v>1.1951677500000002</c:v>
                </c:pt>
                <c:pt idx="1061">
                  <c:v>1.1870156666666678</c:v>
                </c:pt>
                <c:pt idx="1062">
                  <c:v>1.217470249999999</c:v>
                </c:pt>
                <c:pt idx="1063">
                  <c:v>1.2207025833333331</c:v>
                </c:pt>
                <c:pt idx="1064">
                  <c:v>1.2377864166666666</c:v>
                </c:pt>
                <c:pt idx="1065">
                  <c:v>1.2211950833333334</c:v>
                </c:pt>
                <c:pt idx="1066">
                  <c:v>1.2199846666666658</c:v>
                </c:pt>
                <c:pt idx="1067">
                  <c:v>1.224715333333334</c:v>
                </c:pt>
                <c:pt idx="1068">
                  <c:v>1.3174316666666668</c:v>
                </c:pt>
                <c:pt idx="1069">
                  <c:v>1.2686154166666677</c:v>
                </c:pt>
                <c:pt idx="1070">
                  <c:v>1.2322697499999993</c:v>
                </c:pt>
                <c:pt idx="1071">
                  <c:v>1.1824786666666673</c:v>
                </c:pt>
                <c:pt idx="1072">
                  <c:v>1.2430546666666666</c:v>
                </c:pt>
                <c:pt idx="1073">
                  <c:v>1.1910438333333342</c:v>
                </c:pt>
                <c:pt idx="1074">
                  <c:v>1.2110695833333334</c:v>
                </c:pt>
                <c:pt idx="1075">
                  <c:v>1.1681062499999999</c:v>
                </c:pt>
                <c:pt idx="1076">
                  <c:v>1.2215210833333325</c:v>
                </c:pt>
                <c:pt idx="1077">
                  <c:v>1.2036723333333335</c:v>
                </c:pt>
                <c:pt idx="1078">
                  <c:v>1.243201749999999</c:v>
                </c:pt>
                <c:pt idx="1079">
                  <c:v>1.2169262499999982</c:v>
                </c:pt>
                <c:pt idx="1080">
                  <c:v>1.2292209166666668</c:v>
                </c:pt>
                <c:pt idx="1081">
                  <c:v>1.218849249999999</c:v>
                </c:pt>
                <c:pt idx="1082">
                  <c:v>1.1598093333333332</c:v>
                </c:pt>
                <c:pt idx="1083">
                  <c:v>1.257179249999999</c:v>
                </c:pt>
                <c:pt idx="1084">
                  <c:v>1.3152039999999998</c:v>
                </c:pt>
                <c:pt idx="1085">
                  <c:v>1.2081624166666669</c:v>
                </c:pt>
                <c:pt idx="1086">
                  <c:v>1.228071833333334</c:v>
                </c:pt>
                <c:pt idx="1087">
                  <c:v>1.2400328333333341</c:v>
                </c:pt>
                <c:pt idx="1088">
                  <c:v>1.1888130000000001</c:v>
                </c:pt>
                <c:pt idx="1089">
                  <c:v>1.108689083333334</c:v>
                </c:pt>
                <c:pt idx="1090">
                  <c:v>1.2418574166666667</c:v>
                </c:pt>
                <c:pt idx="1091">
                  <c:v>1.2195911666666666</c:v>
                </c:pt>
                <c:pt idx="1092">
                  <c:v>1.2816582499999998</c:v>
                </c:pt>
                <c:pt idx="1093">
                  <c:v>1.2044729999999999</c:v>
                </c:pt>
                <c:pt idx="1094">
                  <c:v>1.2097284999999987</c:v>
                </c:pt>
                <c:pt idx="1095">
                  <c:v>1.1251171666666686</c:v>
                </c:pt>
                <c:pt idx="1096">
                  <c:v>1.2704259999999998</c:v>
                </c:pt>
                <c:pt idx="1097">
                  <c:v>1.2707955</c:v>
                </c:pt>
                <c:pt idx="1098">
                  <c:v>1.2107167499999998</c:v>
                </c:pt>
                <c:pt idx="1099">
                  <c:v>1.2729085</c:v>
                </c:pt>
                <c:pt idx="1100">
                  <c:v>1.2767397499999991</c:v>
                </c:pt>
                <c:pt idx="1101">
                  <c:v>1.2124816666666669</c:v>
                </c:pt>
                <c:pt idx="1102">
                  <c:v>1.2537374999999991</c:v>
                </c:pt>
                <c:pt idx="1103">
                  <c:v>1.2312115833333335</c:v>
                </c:pt>
                <c:pt idx="1104">
                  <c:v>1.244539499999999</c:v>
                </c:pt>
                <c:pt idx="1105">
                  <c:v>1.1760980833333341</c:v>
                </c:pt>
                <c:pt idx="1106">
                  <c:v>1.1916129166666674</c:v>
                </c:pt>
                <c:pt idx="1107">
                  <c:v>1.2403779166666675</c:v>
                </c:pt>
                <c:pt idx="1108">
                  <c:v>1.1813487500000002</c:v>
                </c:pt>
                <c:pt idx="1109">
                  <c:v>1.2205173333333341</c:v>
                </c:pt>
                <c:pt idx="1110">
                  <c:v>1.1631986666666665</c:v>
                </c:pt>
                <c:pt idx="1111">
                  <c:v>1.2379901666666664</c:v>
                </c:pt>
                <c:pt idx="1112">
                  <c:v>1.1917347499999991</c:v>
                </c:pt>
                <c:pt idx="1113">
                  <c:v>1.215989749999999</c:v>
                </c:pt>
                <c:pt idx="1114">
                  <c:v>1.1779770833333341</c:v>
                </c:pt>
                <c:pt idx="1115">
                  <c:v>1.2444759166666677</c:v>
                </c:pt>
                <c:pt idx="1116">
                  <c:v>1.2528804166666665</c:v>
                </c:pt>
                <c:pt idx="1117">
                  <c:v>1.2315492499999989</c:v>
                </c:pt>
                <c:pt idx="1118">
                  <c:v>1.221074749999999</c:v>
                </c:pt>
                <c:pt idx="1119">
                  <c:v>1.2553677499999998</c:v>
                </c:pt>
                <c:pt idx="1120">
                  <c:v>1.17558275</c:v>
                </c:pt>
                <c:pt idx="1121">
                  <c:v>1.2470371666666675</c:v>
                </c:pt>
                <c:pt idx="1122">
                  <c:v>1.1515948333333335</c:v>
                </c:pt>
                <c:pt idx="1123">
                  <c:v>1.1648390000000002</c:v>
                </c:pt>
                <c:pt idx="1124">
                  <c:v>1.297627499999999</c:v>
                </c:pt>
                <c:pt idx="1125">
                  <c:v>1.1729432499999999</c:v>
                </c:pt>
                <c:pt idx="1126">
                  <c:v>1.2138393333333324</c:v>
                </c:pt>
                <c:pt idx="1127">
                  <c:v>1.224019583333334</c:v>
                </c:pt>
                <c:pt idx="1128">
                  <c:v>1.1839787499999999</c:v>
                </c:pt>
                <c:pt idx="1129">
                  <c:v>1.1977579166666681</c:v>
                </c:pt>
                <c:pt idx="1130">
                  <c:v>1.2450893333333335</c:v>
                </c:pt>
                <c:pt idx="1131">
                  <c:v>1.1772404999999999</c:v>
                </c:pt>
                <c:pt idx="1132">
                  <c:v>1.2480308333333341</c:v>
                </c:pt>
                <c:pt idx="1133">
                  <c:v>1.2078195833333334</c:v>
                </c:pt>
                <c:pt idx="1134">
                  <c:v>1.2522663333333333</c:v>
                </c:pt>
                <c:pt idx="1135">
                  <c:v>1.1696475833333344</c:v>
                </c:pt>
                <c:pt idx="1136">
                  <c:v>1.2125973333333331</c:v>
                </c:pt>
                <c:pt idx="1137">
                  <c:v>1.2383090833333334</c:v>
                </c:pt>
                <c:pt idx="1138">
                  <c:v>1.2327833333333331</c:v>
                </c:pt>
                <c:pt idx="1139">
                  <c:v>1.1567774166666676</c:v>
                </c:pt>
                <c:pt idx="1140">
                  <c:v>1.2146410833333332</c:v>
                </c:pt>
                <c:pt idx="1141">
                  <c:v>1.2594298333333334</c:v>
                </c:pt>
                <c:pt idx="1142">
                  <c:v>1.2402224999999998</c:v>
                </c:pt>
                <c:pt idx="1143">
                  <c:v>1.2124573333333342</c:v>
                </c:pt>
                <c:pt idx="1144">
                  <c:v>1.2331260833333324</c:v>
                </c:pt>
                <c:pt idx="1145">
                  <c:v>1.1812095</c:v>
                </c:pt>
                <c:pt idx="1146">
                  <c:v>1.2721708333333341</c:v>
                </c:pt>
                <c:pt idx="1147">
                  <c:v>1.2879559999999999</c:v>
                </c:pt>
                <c:pt idx="1148">
                  <c:v>1.1665458333333345</c:v>
                </c:pt>
                <c:pt idx="1149">
                  <c:v>1.2059714999999991</c:v>
                </c:pt>
                <c:pt idx="1150">
                  <c:v>1.2351075833333331</c:v>
                </c:pt>
                <c:pt idx="1151">
                  <c:v>1.1997416666666669</c:v>
                </c:pt>
                <c:pt idx="1152">
                  <c:v>1.2142518333333341</c:v>
                </c:pt>
                <c:pt idx="1153">
                  <c:v>1.237106749999999</c:v>
                </c:pt>
                <c:pt idx="1154">
                  <c:v>1.1573974999999999</c:v>
                </c:pt>
                <c:pt idx="1155">
                  <c:v>1.2606112499999991</c:v>
                </c:pt>
                <c:pt idx="1156">
                  <c:v>1.2495111666666667</c:v>
                </c:pt>
                <c:pt idx="1157">
                  <c:v>1.2824394166666666</c:v>
                </c:pt>
                <c:pt idx="1158">
                  <c:v>1.302503583333334</c:v>
                </c:pt>
                <c:pt idx="1159">
                  <c:v>1.2249613333333325</c:v>
                </c:pt>
                <c:pt idx="1160">
                  <c:v>1.1986537500000001</c:v>
                </c:pt>
                <c:pt idx="1161">
                  <c:v>1.2805544166666667</c:v>
                </c:pt>
                <c:pt idx="1162">
                  <c:v>1.2390075833333341</c:v>
                </c:pt>
                <c:pt idx="1163">
                  <c:v>1.2409854999999999</c:v>
                </c:pt>
                <c:pt idx="1164">
                  <c:v>1.2300575000000009</c:v>
                </c:pt>
                <c:pt idx="1165">
                  <c:v>1.2471895</c:v>
                </c:pt>
                <c:pt idx="1166">
                  <c:v>1.1756226666666667</c:v>
                </c:pt>
                <c:pt idx="1167">
                  <c:v>1.2329196666666666</c:v>
                </c:pt>
                <c:pt idx="1168">
                  <c:v>1.1725530833333344</c:v>
                </c:pt>
                <c:pt idx="1169">
                  <c:v>1.1725619999999999</c:v>
                </c:pt>
                <c:pt idx="1170">
                  <c:v>1.2513268333333332</c:v>
                </c:pt>
                <c:pt idx="1171">
                  <c:v>1.1843766666666675</c:v>
                </c:pt>
                <c:pt idx="1172">
                  <c:v>1.1048569166666675</c:v>
                </c:pt>
                <c:pt idx="1173">
                  <c:v>1.2290752499999993</c:v>
                </c:pt>
                <c:pt idx="1174">
                  <c:v>1.2321311666666677</c:v>
                </c:pt>
                <c:pt idx="1175">
                  <c:v>1.1890169166666675</c:v>
                </c:pt>
                <c:pt idx="1176">
                  <c:v>1.241400499999999</c:v>
                </c:pt>
                <c:pt idx="1177">
                  <c:v>1.2134809999999998</c:v>
                </c:pt>
                <c:pt idx="1178">
                  <c:v>1.2040194166666665</c:v>
                </c:pt>
                <c:pt idx="1179">
                  <c:v>1.2344627499999998</c:v>
                </c:pt>
                <c:pt idx="1180">
                  <c:v>1.2662300833333335</c:v>
                </c:pt>
                <c:pt idx="1181">
                  <c:v>1.2169868333333331</c:v>
                </c:pt>
                <c:pt idx="1182">
                  <c:v>1.1583779166666683</c:v>
                </c:pt>
                <c:pt idx="1183">
                  <c:v>1.2292615833333336</c:v>
                </c:pt>
                <c:pt idx="1184">
                  <c:v>1.2328563333333333</c:v>
                </c:pt>
                <c:pt idx="1185">
                  <c:v>1.2120396666666666</c:v>
                </c:pt>
                <c:pt idx="1186">
                  <c:v>1.2045304999999991</c:v>
                </c:pt>
                <c:pt idx="1187">
                  <c:v>1.2450433333333333</c:v>
                </c:pt>
                <c:pt idx="1188">
                  <c:v>1.2313832499999993</c:v>
                </c:pt>
                <c:pt idx="1189">
                  <c:v>1.2490064166666668</c:v>
                </c:pt>
                <c:pt idx="1190">
                  <c:v>1.2011955833333332</c:v>
                </c:pt>
                <c:pt idx="1191">
                  <c:v>1.2206171666666683</c:v>
                </c:pt>
                <c:pt idx="1192">
                  <c:v>1.2460635833333333</c:v>
                </c:pt>
                <c:pt idx="1193">
                  <c:v>1.2562314999999991</c:v>
                </c:pt>
                <c:pt idx="1194">
                  <c:v>1.279128749999999</c:v>
                </c:pt>
                <c:pt idx="1195">
                  <c:v>1.1933775000000011</c:v>
                </c:pt>
                <c:pt idx="1196">
                  <c:v>1.1957127500000002</c:v>
                </c:pt>
                <c:pt idx="1197">
                  <c:v>1.249177333333334</c:v>
                </c:pt>
                <c:pt idx="1198">
                  <c:v>1.2063882499999998</c:v>
                </c:pt>
                <c:pt idx="1199">
                  <c:v>1.2270935833333332</c:v>
                </c:pt>
                <c:pt idx="1200">
                  <c:v>1.1879787499999999</c:v>
                </c:pt>
                <c:pt idx="1201">
                  <c:v>1.2315787499999991</c:v>
                </c:pt>
                <c:pt idx="1202">
                  <c:v>1.1986238333333341</c:v>
                </c:pt>
                <c:pt idx="1203">
                  <c:v>1.2147045833333332</c:v>
                </c:pt>
                <c:pt idx="1204">
                  <c:v>1.220867833333334</c:v>
                </c:pt>
                <c:pt idx="1205">
                  <c:v>1.2373093333333334</c:v>
                </c:pt>
                <c:pt idx="1206">
                  <c:v>1.2113426666666667</c:v>
                </c:pt>
                <c:pt idx="1207">
                  <c:v>1.2323294166666658</c:v>
                </c:pt>
                <c:pt idx="1208">
                  <c:v>1.1540412499999999</c:v>
                </c:pt>
                <c:pt idx="1209">
                  <c:v>1.1871324999999999</c:v>
                </c:pt>
                <c:pt idx="1210">
                  <c:v>1.2024357499999998</c:v>
                </c:pt>
                <c:pt idx="1211">
                  <c:v>1.217184249999999</c:v>
                </c:pt>
                <c:pt idx="1212">
                  <c:v>1.248391249999999</c:v>
                </c:pt>
                <c:pt idx="1213">
                  <c:v>1.2392105833333333</c:v>
                </c:pt>
                <c:pt idx="1214">
                  <c:v>1.2384592499999998</c:v>
                </c:pt>
                <c:pt idx="1215">
                  <c:v>1.2083004166666667</c:v>
                </c:pt>
                <c:pt idx="1216">
                  <c:v>1.2376820833333335</c:v>
                </c:pt>
                <c:pt idx="1217">
                  <c:v>1.2242682499999988</c:v>
                </c:pt>
                <c:pt idx="1218">
                  <c:v>1.2136995833333322</c:v>
                </c:pt>
                <c:pt idx="1219">
                  <c:v>1.1625796666666675</c:v>
                </c:pt>
                <c:pt idx="1220">
                  <c:v>1.2394217499999982</c:v>
                </c:pt>
                <c:pt idx="1221">
                  <c:v>1.2803018333333331</c:v>
                </c:pt>
                <c:pt idx="1222">
                  <c:v>1.2625199999999999</c:v>
                </c:pt>
                <c:pt idx="1223">
                  <c:v>1.2594185833333331</c:v>
                </c:pt>
                <c:pt idx="1224">
                  <c:v>1.2367600833333332</c:v>
                </c:pt>
                <c:pt idx="1225">
                  <c:v>1.2220619166666666</c:v>
                </c:pt>
                <c:pt idx="1226">
                  <c:v>1.1839993333333334</c:v>
                </c:pt>
                <c:pt idx="1227">
                  <c:v>1.2118129999999998</c:v>
                </c:pt>
                <c:pt idx="1228">
                  <c:v>1.2330233333333336</c:v>
                </c:pt>
                <c:pt idx="1229">
                  <c:v>1.2125021666666678</c:v>
                </c:pt>
                <c:pt idx="1230">
                  <c:v>1.14138775</c:v>
                </c:pt>
                <c:pt idx="1231">
                  <c:v>1.280343083333334</c:v>
                </c:pt>
                <c:pt idx="1232">
                  <c:v>1.2286190833333335</c:v>
                </c:pt>
                <c:pt idx="1233">
                  <c:v>1.2264824999999999</c:v>
                </c:pt>
                <c:pt idx="1234">
                  <c:v>1.2743732499999998</c:v>
                </c:pt>
                <c:pt idx="1235">
                  <c:v>1.1913494999999998</c:v>
                </c:pt>
                <c:pt idx="1236">
                  <c:v>1.1849155000000009</c:v>
                </c:pt>
                <c:pt idx="1237">
                  <c:v>1.2961948333333333</c:v>
                </c:pt>
                <c:pt idx="1238">
                  <c:v>1.234976499999999</c:v>
                </c:pt>
                <c:pt idx="1239">
                  <c:v>1.2265575833333344</c:v>
                </c:pt>
                <c:pt idx="1240">
                  <c:v>1.253141249999999</c:v>
                </c:pt>
                <c:pt idx="1241">
                  <c:v>1.2483896666666667</c:v>
                </c:pt>
                <c:pt idx="1242">
                  <c:v>1.2178519166666666</c:v>
                </c:pt>
                <c:pt idx="1243">
                  <c:v>1.2069829166666672</c:v>
                </c:pt>
                <c:pt idx="1244">
                  <c:v>1.3119870000000002</c:v>
                </c:pt>
                <c:pt idx="1245">
                  <c:v>1.2341405000000003</c:v>
                </c:pt>
                <c:pt idx="1246">
                  <c:v>1.2029111666666676</c:v>
                </c:pt>
                <c:pt idx="1247">
                  <c:v>1.2343028333333341</c:v>
                </c:pt>
                <c:pt idx="1248">
                  <c:v>1.2183071666666681</c:v>
                </c:pt>
                <c:pt idx="1249">
                  <c:v>1.2501443333333333</c:v>
                </c:pt>
                <c:pt idx="1250">
                  <c:v>1.2207727499999999</c:v>
                </c:pt>
                <c:pt idx="1251">
                  <c:v>1.2490624166666666</c:v>
                </c:pt>
                <c:pt idx="1252">
                  <c:v>1.2464142499999991</c:v>
                </c:pt>
                <c:pt idx="1253">
                  <c:v>1.1660096666666675</c:v>
                </c:pt>
                <c:pt idx="1254">
                  <c:v>1.19003675</c:v>
                </c:pt>
                <c:pt idx="1255">
                  <c:v>1.2083956666666666</c:v>
                </c:pt>
                <c:pt idx="1256">
                  <c:v>1.2391304166666666</c:v>
                </c:pt>
                <c:pt idx="1257">
                  <c:v>1.2410155833333341</c:v>
                </c:pt>
                <c:pt idx="1258">
                  <c:v>1.2224105000000001</c:v>
                </c:pt>
                <c:pt idx="1259">
                  <c:v>1.2483313333333335</c:v>
                </c:pt>
                <c:pt idx="1260">
                  <c:v>1.2295564166666668</c:v>
                </c:pt>
                <c:pt idx="1261">
                  <c:v>1.1888617499999998</c:v>
                </c:pt>
                <c:pt idx="1262">
                  <c:v>1.1720800833333345</c:v>
                </c:pt>
                <c:pt idx="1263">
                  <c:v>1.1746983333333341</c:v>
                </c:pt>
                <c:pt idx="1264">
                  <c:v>1.2323638333333333</c:v>
                </c:pt>
                <c:pt idx="1265">
                  <c:v>1.1626771666666689</c:v>
                </c:pt>
                <c:pt idx="1266">
                  <c:v>1.1770438333333344</c:v>
                </c:pt>
                <c:pt idx="1267">
                  <c:v>1.2313811666666667</c:v>
                </c:pt>
                <c:pt idx="1268">
                  <c:v>1.2227857499999999</c:v>
                </c:pt>
                <c:pt idx="1269">
                  <c:v>1.2174926666666666</c:v>
                </c:pt>
                <c:pt idx="1270">
                  <c:v>1.1688902499999998</c:v>
                </c:pt>
                <c:pt idx="1271">
                  <c:v>1.2514545833333333</c:v>
                </c:pt>
                <c:pt idx="1272">
                  <c:v>1.1967922499999999</c:v>
                </c:pt>
                <c:pt idx="1273">
                  <c:v>1.1698243333333334</c:v>
                </c:pt>
                <c:pt idx="1274">
                  <c:v>1.2212671666666663</c:v>
                </c:pt>
                <c:pt idx="1275">
                  <c:v>1.1964937499999999</c:v>
                </c:pt>
                <c:pt idx="1276">
                  <c:v>1.2245079166666677</c:v>
                </c:pt>
                <c:pt idx="1277">
                  <c:v>1.2362674999999999</c:v>
                </c:pt>
                <c:pt idx="1278">
                  <c:v>1.2548500833333331</c:v>
                </c:pt>
                <c:pt idx="1279">
                  <c:v>1.2204330833333332</c:v>
                </c:pt>
                <c:pt idx="1280">
                  <c:v>1.2174990833333323</c:v>
                </c:pt>
                <c:pt idx="1281">
                  <c:v>1.2003211666666667</c:v>
                </c:pt>
                <c:pt idx="1282">
                  <c:v>1.2395453333333333</c:v>
                </c:pt>
                <c:pt idx="1283">
                  <c:v>1.1932261666666675</c:v>
                </c:pt>
                <c:pt idx="1284">
                  <c:v>1.1928632499999998</c:v>
                </c:pt>
                <c:pt idx="1285">
                  <c:v>1.189464249999999</c:v>
                </c:pt>
                <c:pt idx="1286">
                  <c:v>1.2320698333333333</c:v>
                </c:pt>
                <c:pt idx="1287">
                  <c:v>1.1865655833333344</c:v>
                </c:pt>
                <c:pt idx="1288">
                  <c:v>1.1686280833333333</c:v>
                </c:pt>
                <c:pt idx="1289">
                  <c:v>1.153115583333334</c:v>
                </c:pt>
                <c:pt idx="1290">
                  <c:v>1.1814709999999999</c:v>
                </c:pt>
                <c:pt idx="1291">
                  <c:v>1.2277034166666658</c:v>
                </c:pt>
                <c:pt idx="1292">
                  <c:v>1.2318906666666658</c:v>
                </c:pt>
                <c:pt idx="1293">
                  <c:v>1.1573283333333333</c:v>
                </c:pt>
                <c:pt idx="1294">
                  <c:v>1.236453083333334</c:v>
                </c:pt>
                <c:pt idx="1295">
                  <c:v>1.2369264999999992</c:v>
                </c:pt>
                <c:pt idx="1296">
                  <c:v>1.2326535000000001</c:v>
                </c:pt>
                <c:pt idx="1297">
                  <c:v>1.225383333333333</c:v>
                </c:pt>
                <c:pt idx="1298">
                  <c:v>1.2413669166666668</c:v>
                </c:pt>
                <c:pt idx="1299">
                  <c:v>1.1793660833333333</c:v>
                </c:pt>
                <c:pt idx="1300">
                  <c:v>1.2557109999999998</c:v>
                </c:pt>
                <c:pt idx="1301">
                  <c:v>1.2359490833333324</c:v>
                </c:pt>
                <c:pt idx="1302">
                  <c:v>1.2256688333333334</c:v>
                </c:pt>
                <c:pt idx="1303">
                  <c:v>1.2020497499999998</c:v>
                </c:pt>
                <c:pt idx="1304">
                  <c:v>1.2822907499999998</c:v>
                </c:pt>
                <c:pt idx="1305">
                  <c:v>1.2478906666666658</c:v>
                </c:pt>
                <c:pt idx="1306">
                  <c:v>1.2009277499999993</c:v>
                </c:pt>
                <c:pt idx="1307">
                  <c:v>1.1665574166666683</c:v>
                </c:pt>
                <c:pt idx="1308">
                  <c:v>1.2029157499999998</c:v>
                </c:pt>
                <c:pt idx="1309">
                  <c:v>1.2401209999999998</c:v>
                </c:pt>
                <c:pt idx="1310">
                  <c:v>1.2047248333333334</c:v>
                </c:pt>
                <c:pt idx="1311">
                  <c:v>1.2736125</c:v>
                </c:pt>
                <c:pt idx="1312">
                  <c:v>1.2512419166666666</c:v>
                </c:pt>
                <c:pt idx="1313">
                  <c:v>1.2133283333333325</c:v>
                </c:pt>
                <c:pt idx="1314">
                  <c:v>1.1675320833333331</c:v>
                </c:pt>
                <c:pt idx="1315">
                  <c:v>1.2096275833333334</c:v>
                </c:pt>
                <c:pt idx="1316">
                  <c:v>1.2350398333333334</c:v>
                </c:pt>
                <c:pt idx="1317">
                  <c:v>1.1876610833333332</c:v>
                </c:pt>
                <c:pt idx="1318">
                  <c:v>1.2023949999999992</c:v>
                </c:pt>
                <c:pt idx="1319">
                  <c:v>1.2273896666666666</c:v>
                </c:pt>
                <c:pt idx="1320">
                  <c:v>1.1988754166666675</c:v>
                </c:pt>
                <c:pt idx="1321">
                  <c:v>1.226859833333334</c:v>
                </c:pt>
                <c:pt idx="1322">
                  <c:v>1.2031224999999992</c:v>
                </c:pt>
                <c:pt idx="1323">
                  <c:v>1.208585</c:v>
                </c:pt>
                <c:pt idx="1324">
                  <c:v>1.1950940833333334</c:v>
                </c:pt>
                <c:pt idx="1325">
                  <c:v>1.2385631666666665</c:v>
                </c:pt>
                <c:pt idx="1326">
                  <c:v>1.205747249999999</c:v>
                </c:pt>
                <c:pt idx="1327">
                  <c:v>1.2039591666666667</c:v>
                </c:pt>
                <c:pt idx="1328">
                  <c:v>1.2388779999999999</c:v>
                </c:pt>
                <c:pt idx="1329">
                  <c:v>1.2400038333333341</c:v>
                </c:pt>
                <c:pt idx="1330">
                  <c:v>1.208428249999999</c:v>
                </c:pt>
                <c:pt idx="1331">
                  <c:v>1.1799607499999998</c:v>
                </c:pt>
                <c:pt idx="1332">
                  <c:v>1.2039150833333332</c:v>
                </c:pt>
                <c:pt idx="1333">
                  <c:v>1.1694304166666669</c:v>
                </c:pt>
                <c:pt idx="1334">
                  <c:v>1.2363643333333332</c:v>
                </c:pt>
                <c:pt idx="1335">
                  <c:v>1.2115486666666666</c:v>
                </c:pt>
                <c:pt idx="1336">
                  <c:v>1.2086147499999991</c:v>
                </c:pt>
                <c:pt idx="1337">
                  <c:v>1.2399486666666666</c:v>
                </c:pt>
                <c:pt idx="1338">
                  <c:v>1.1813183333333341</c:v>
                </c:pt>
                <c:pt idx="1339">
                  <c:v>1.255395499999999</c:v>
                </c:pt>
                <c:pt idx="1340">
                  <c:v>1.129334249999999</c:v>
                </c:pt>
                <c:pt idx="1341">
                  <c:v>1.2513568333333331</c:v>
                </c:pt>
                <c:pt idx="1342">
                  <c:v>1.2109029166666667</c:v>
                </c:pt>
                <c:pt idx="1343">
                  <c:v>1.2059819999999992</c:v>
                </c:pt>
                <c:pt idx="1344">
                  <c:v>1.2219767499999989</c:v>
                </c:pt>
                <c:pt idx="1345">
                  <c:v>1.2346733333333333</c:v>
                </c:pt>
                <c:pt idx="1346">
                  <c:v>1.2037782499999989</c:v>
                </c:pt>
                <c:pt idx="1347">
                  <c:v>1.2369449166666666</c:v>
                </c:pt>
                <c:pt idx="1348">
                  <c:v>1.2096940833333321</c:v>
                </c:pt>
                <c:pt idx="1349">
                  <c:v>1.2394520833333333</c:v>
                </c:pt>
                <c:pt idx="1350">
                  <c:v>1.2116671666666667</c:v>
                </c:pt>
                <c:pt idx="1351">
                  <c:v>1.1909634166666667</c:v>
                </c:pt>
                <c:pt idx="1352">
                  <c:v>1.201538749999999</c:v>
                </c:pt>
                <c:pt idx="1353">
                  <c:v>1.2614976666666669</c:v>
                </c:pt>
                <c:pt idx="1354">
                  <c:v>1.1933710000000002</c:v>
                </c:pt>
                <c:pt idx="1355">
                  <c:v>1.2609794166666666</c:v>
                </c:pt>
                <c:pt idx="1356">
                  <c:v>1.1723973333333342</c:v>
                </c:pt>
                <c:pt idx="1357">
                  <c:v>1.2962976666666677</c:v>
                </c:pt>
                <c:pt idx="1358">
                  <c:v>1.1610628333333342</c:v>
                </c:pt>
                <c:pt idx="1359">
                  <c:v>1.2526614999999992</c:v>
                </c:pt>
                <c:pt idx="1360">
                  <c:v>1.248073333333334</c:v>
                </c:pt>
                <c:pt idx="1361">
                  <c:v>1.1940875833333353</c:v>
                </c:pt>
                <c:pt idx="1362">
                  <c:v>1.2083665833333332</c:v>
                </c:pt>
                <c:pt idx="1363">
                  <c:v>1.2044959999999998</c:v>
                </c:pt>
                <c:pt idx="1364">
                  <c:v>1.2138113333333334</c:v>
                </c:pt>
                <c:pt idx="1365">
                  <c:v>1.2416525833333341</c:v>
                </c:pt>
                <c:pt idx="1366">
                  <c:v>1.163964499999999</c:v>
                </c:pt>
                <c:pt idx="1367">
                  <c:v>1.1948416666666675</c:v>
                </c:pt>
                <c:pt idx="1368">
                  <c:v>1.2172899166666666</c:v>
                </c:pt>
                <c:pt idx="1369">
                  <c:v>1.1613062499999998</c:v>
                </c:pt>
                <c:pt idx="1370">
                  <c:v>1.2961079166666674</c:v>
                </c:pt>
                <c:pt idx="1371">
                  <c:v>1.1812862499999999</c:v>
                </c:pt>
                <c:pt idx="1372">
                  <c:v>1.1865715000000001</c:v>
                </c:pt>
                <c:pt idx="1373">
                  <c:v>1.2220167499999999</c:v>
                </c:pt>
                <c:pt idx="1374">
                  <c:v>1.1979907499999998</c:v>
                </c:pt>
                <c:pt idx="1375">
                  <c:v>1.2003616666666659</c:v>
                </c:pt>
                <c:pt idx="1376">
                  <c:v>1.2311042499999985</c:v>
                </c:pt>
                <c:pt idx="1377">
                  <c:v>1.2377945833333326</c:v>
                </c:pt>
                <c:pt idx="1378">
                  <c:v>1.2249980833333332</c:v>
                </c:pt>
                <c:pt idx="1379">
                  <c:v>1.1560252499999999</c:v>
                </c:pt>
                <c:pt idx="1380">
                  <c:v>1.2203913333333334</c:v>
                </c:pt>
                <c:pt idx="1381">
                  <c:v>1.2317295833333326</c:v>
                </c:pt>
                <c:pt idx="1382">
                  <c:v>1.180096</c:v>
                </c:pt>
                <c:pt idx="1383">
                  <c:v>1.2495750833333334</c:v>
                </c:pt>
                <c:pt idx="1384">
                  <c:v>1.2317264999999982</c:v>
                </c:pt>
                <c:pt idx="1385">
                  <c:v>1.2952230833333334</c:v>
                </c:pt>
                <c:pt idx="1386">
                  <c:v>1.2237804166666666</c:v>
                </c:pt>
                <c:pt idx="1387">
                  <c:v>1.2558610833333326</c:v>
                </c:pt>
                <c:pt idx="1388">
                  <c:v>1.1791843333333341</c:v>
                </c:pt>
                <c:pt idx="1389">
                  <c:v>1.220470583333334</c:v>
                </c:pt>
                <c:pt idx="1390">
                  <c:v>1.2240782499999998</c:v>
                </c:pt>
                <c:pt idx="1391">
                  <c:v>1.146879</c:v>
                </c:pt>
                <c:pt idx="1392">
                  <c:v>1.1980628333333347</c:v>
                </c:pt>
                <c:pt idx="1393">
                  <c:v>1.2176216666666659</c:v>
                </c:pt>
                <c:pt idx="1394">
                  <c:v>1.2566949166666666</c:v>
                </c:pt>
                <c:pt idx="1395">
                  <c:v>1.18679275</c:v>
                </c:pt>
                <c:pt idx="1396">
                  <c:v>1.222036249999999</c:v>
                </c:pt>
                <c:pt idx="1397">
                  <c:v>1.1914005000000001</c:v>
                </c:pt>
                <c:pt idx="1398">
                  <c:v>1.181973583333334</c:v>
                </c:pt>
                <c:pt idx="1399">
                  <c:v>1.2609152499999998</c:v>
                </c:pt>
                <c:pt idx="1400">
                  <c:v>1.2144644999999989</c:v>
                </c:pt>
                <c:pt idx="1401">
                  <c:v>1.1845420000000009</c:v>
                </c:pt>
                <c:pt idx="1402">
                  <c:v>1.153910083333334</c:v>
                </c:pt>
                <c:pt idx="1403">
                  <c:v>1.2097319166666658</c:v>
                </c:pt>
                <c:pt idx="1404">
                  <c:v>1.1750614166666666</c:v>
                </c:pt>
                <c:pt idx="1405">
                  <c:v>1.2760254166666665</c:v>
                </c:pt>
                <c:pt idx="1406">
                  <c:v>1.2133677499999991</c:v>
                </c:pt>
                <c:pt idx="1407">
                  <c:v>1.2389132499999991</c:v>
                </c:pt>
                <c:pt idx="1408">
                  <c:v>1.2441398333333333</c:v>
                </c:pt>
                <c:pt idx="1409">
                  <c:v>1.2385846666666667</c:v>
                </c:pt>
                <c:pt idx="1410">
                  <c:v>1.1710286666666667</c:v>
                </c:pt>
                <c:pt idx="1411">
                  <c:v>1.2374860833333332</c:v>
                </c:pt>
                <c:pt idx="1412">
                  <c:v>1.171713</c:v>
                </c:pt>
                <c:pt idx="1413">
                  <c:v>1.2177912499999979</c:v>
                </c:pt>
                <c:pt idx="1414">
                  <c:v>1.1390855833333342</c:v>
                </c:pt>
                <c:pt idx="1415">
                  <c:v>1.2119734166666658</c:v>
                </c:pt>
                <c:pt idx="1416">
                  <c:v>1.1984974166666678</c:v>
                </c:pt>
                <c:pt idx="1417">
                  <c:v>1.2522050000000002</c:v>
                </c:pt>
                <c:pt idx="1418">
                  <c:v>1.2272681666666669</c:v>
                </c:pt>
                <c:pt idx="1419">
                  <c:v>1.2152753333333333</c:v>
                </c:pt>
                <c:pt idx="1420">
                  <c:v>1.2343782499999998</c:v>
                </c:pt>
                <c:pt idx="1421">
                  <c:v>1.1985725833333347</c:v>
                </c:pt>
                <c:pt idx="1422">
                  <c:v>1.2280114166666667</c:v>
                </c:pt>
                <c:pt idx="1423">
                  <c:v>1.1718880833333341</c:v>
                </c:pt>
                <c:pt idx="1424">
                  <c:v>1.2321402499999998</c:v>
                </c:pt>
                <c:pt idx="1425">
                  <c:v>1.2211125833333341</c:v>
                </c:pt>
                <c:pt idx="1426">
                  <c:v>1.1698769166666667</c:v>
                </c:pt>
                <c:pt idx="1427">
                  <c:v>1.1673207499999998</c:v>
                </c:pt>
                <c:pt idx="1428">
                  <c:v>1.2579616666666658</c:v>
                </c:pt>
                <c:pt idx="1429">
                  <c:v>1.248241833333334</c:v>
                </c:pt>
                <c:pt idx="1430">
                  <c:v>1.2116539166666667</c:v>
                </c:pt>
                <c:pt idx="1431">
                  <c:v>1.2528710833333332</c:v>
                </c:pt>
                <c:pt idx="1432">
                  <c:v>1.2686427500000002</c:v>
                </c:pt>
                <c:pt idx="1433">
                  <c:v>1.2301992499999992</c:v>
                </c:pt>
                <c:pt idx="1434">
                  <c:v>1.2111685833333332</c:v>
                </c:pt>
                <c:pt idx="1435">
                  <c:v>1.2291312499999989</c:v>
                </c:pt>
                <c:pt idx="1436">
                  <c:v>1.2257779166666667</c:v>
                </c:pt>
                <c:pt idx="1437">
                  <c:v>1.2442788333333341</c:v>
                </c:pt>
                <c:pt idx="1438">
                  <c:v>1.1624506666666683</c:v>
                </c:pt>
                <c:pt idx="1439">
                  <c:v>1.2221589166666675</c:v>
                </c:pt>
                <c:pt idx="1440">
                  <c:v>1.2583165000000001</c:v>
                </c:pt>
                <c:pt idx="1441">
                  <c:v>1.1591436666666675</c:v>
                </c:pt>
                <c:pt idx="1442">
                  <c:v>1.2057319999999991</c:v>
                </c:pt>
                <c:pt idx="1443">
                  <c:v>1.2245940833333326</c:v>
                </c:pt>
                <c:pt idx="1444">
                  <c:v>1.1969827500000001</c:v>
                </c:pt>
                <c:pt idx="1445">
                  <c:v>1.1716149999999999</c:v>
                </c:pt>
                <c:pt idx="1446">
                  <c:v>1.1649007499999999</c:v>
                </c:pt>
                <c:pt idx="1447">
                  <c:v>1.1555797499999998</c:v>
                </c:pt>
                <c:pt idx="1448">
                  <c:v>1.2624700833333333</c:v>
                </c:pt>
                <c:pt idx="1449">
                  <c:v>1.263274499999999</c:v>
                </c:pt>
                <c:pt idx="1450">
                  <c:v>1.2099864166666658</c:v>
                </c:pt>
                <c:pt idx="1451">
                  <c:v>1.2182061666666677</c:v>
                </c:pt>
                <c:pt idx="1452">
                  <c:v>1.2043416666666669</c:v>
                </c:pt>
                <c:pt idx="1453">
                  <c:v>1.1909181666666684</c:v>
                </c:pt>
                <c:pt idx="1454">
                  <c:v>1.2009136666666664</c:v>
                </c:pt>
                <c:pt idx="1455">
                  <c:v>1.202261749999999</c:v>
                </c:pt>
                <c:pt idx="1456">
                  <c:v>1.2387301666666677</c:v>
                </c:pt>
                <c:pt idx="1457">
                  <c:v>1.1502913333333333</c:v>
                </c:pt>
                <c:pt idx="1458">
                  <c:v>1.2763294166666668</c:v>
                </c:pt>
                <c:pt idx="1459">
                  <c:v>1.2076863333333334</c:v>
                </c:pt>
                <c:pt idx="1460">
                  <c:v>1.2674209166666668</c:v>
                </c:pt>
                <c:pt idx="1461">
                  <c:v>1.219354499999999</c:v>
                </c:pt>
                <c:pt idx="1462">
                  <c:v>1.2605047499999991</c:v>
                </c:pt>
                <c:pt idx="1463">
                  <c:v>1.2174619166666658</c:v>
                </c:pt>
                <c:pt idx="1464">
                  <c:v>1.1415769166666665</c:v>
                </c:pt>
                <c:pt idx="1465">
                  <c:v>1.2306427499999999</c:v>
                </c:pt>
                <c:pt idx="1466">
                  <c:v>1.2474218333333325</c:v>
                </c:pt>
                <c:pt idx="1467">
                  <c:v>1.1763759166666683</c:v>
                </c:pt>
                <c:pt idx="1468">
                  <c:v>1.2200720833333341</c:v>
                </c:pt>
                <c:pt idx="1469">
                  <c:v>1.2177065833333334</c:v>
                </c:pt>
                <c:pt idx="1470">
                  <c:v>1.2055049166666658</c:v>
                </c:pt>
                <c:pt idx="1471">
                  <c:v>1.1833374166666675</c:v>
                </c:pt>
                <c:pt idx="1472">
                  <c:v>1.2379021666666665</c:v>
                </c:pt>
                <c:pt idx="1473">
                  <c:v>1.1755959999999999</c:v>
                </c:pt>
                <c:pt idx="1474">
                  <c:v>1.2315692499999982</c:v>
                </c:pt>
                <c:pt idx="1475">
                  <c:v>1.200444249999999</c:v>
                </c:pt>
                <c:pt idx="1476">
                  <c:v>1.2487106666666665</c:v>
                </c:pt>
                <c:pt idx="1477">
                  <c:v>1.2869540000000002</c:v>
                </c:pt>
                <c:pt idx="1478">
                  <c:v>1.2473020833333333</c:v>
                </c:pt>
                <c:pt idx="1479">
                  <c:v>1.1949870000000009</c:v>
                </c:pt>
                <c:pt idx="1480">
                  <c:v>1.2134971666666667</c:v>
                </c:pt>
                <c:pt idx="1481">
                  <c:v>1.2130881666666675</c:v>
                </c:pt>
                <c:pt idx="1482">
                  <c:v>1.1824937499999999</c:v>
                </c:pt>
                <c:pt idx="1483">
                  <c:v>1.2066660833333336</c:v>
                </c:pt>
                <c:pt idx="1484">
                  <c:v>1.1879113333333333</c:v>
                </c:pt>
                <c:pt idx="1485">
                  <c:v>1.2059203333333324</c:v>
                </c:pt>
                <c:pt idx="1486">
                  <c:v>1.1988294999999998</c:v>
                </c:pt>
                <c:pt idx="1487">
                  <c:v>1.2152040833333324</c:v>
                </c:pt>
                <c:pt idx="1488">
                  <c:v>1.2322942499999987</c:v>
                </c:pt>
                <c:pt idx="1489">
                  <c:v>1.2563055833333341</c:v>
                </c:pt>
                <c:pt idx="1490">
                  <c:v>1.2214866666666666</c:v>
                </c:pt>
                <c:pt idx="1491">
                  <c:v>1.190914083333334</c:v>
                </c:pt>
                <c:pt idx="1492">
                  <c:v>1.2196589999999998</c:v>
                </c:pt>
                <c:pt idx="1493">
                  <c:v>1.1860184166666679</c:v>
                </c:pt>
                <c:pt idx="1494">
                  <c:v>1.211551249999999</c:v>
                </c:pt>
                <c:pt idx="1495">
                  <c:v>1.2326649999999992</c:v>
                </c:pt>
                <c:pt idx="1496">
                  <c:v>1.1835182499999999</c:v>
                </c:pt>
                <c:pt idx="1497">
                  <c:v>1.1552345833333335</c:v>
                </c:pt>
                <c:pt idx="1498">
                  <c:v>1.1827333333333341</c:v>
                </c:pt>
                <c:pt idx="1499">
                  <c:v>1.2238881666666674</c:v>
                </c:pt>
                <c:pt idx="1500">
                  <c:v>1.1979337499999998</c:v>
                </c:pt>
                <c:pt idx="1501">
                  <c:v>1.2945825833333344</c:v>
                </c:pt>
                <c:pt idx="1502">
                  <c:v>1.1678115000000002</c:v>
                </c:pt>
                <c:pt idx="1503">
                  <c:v>1.2303564999999999</c:v>
                </c:pt>
                <c:pt idx="1504">
                  <c:v>1.2034676666666668</c:v>
                </c:pt>
                <c:pt idx="1505">
                  <c:v>1.1803148333333344</c:v>
                </c:pt>
                <c:pt idx="1506">
                  <c:v>1.2073616666666658</c:v>
                </c:pt>
                <c:pt idx="1507">
                  <c:v>1.2656325833333333</c:v>
                </c:pt>
                <c:pt idx="1508">
                  <c:v>1.2452646666666658</c:v>
                </c:pt>
                <c:pt idx="1509">
                  <c:v>1.222769999999999</c:v>
                </c:pt>
                <c:pt idx="1510">
                  <c:v>1.2024653333333333</c:v>
                </c:pt>
                <c:pt idx="1511">
                  <c:v>1.2051444166666661</c:v>
                </c:pt>
                <c:pt idx="1512">
                  <c:v>1.2181519166666674</c:v>
                </c:pt>
                <c:pt idx="1513">
                  <c:v>1.2754025833333333</c:v>
                </c:pt>
                <c:pt idx="1514">
                  <c:v>1.1926204166666667</c:v>
                </c:pt>
                <c:pt idx="1515">
                  <c:v>1.2117199166666666</c:v>
                </c:pt>
                <c:pt idx="1516">
                  <c:v>1.2366794166666668</c:v>
                </c:pt>
                <c:pt idx="1517">
                  <c:v>1.2384188333333341</c:v>
                </c:pt>
                <c:pt idx="1518">
                  <c:v>1.2463000833333335</c:v>
                </c:pt>
                <c:pt idx="1519">
                  <c:v>1.2187562499999998</c:v>
                </c:pt>
                <c:pt idx="1520">
                  <c:v>1.2170122499999998</c:v>
                </c:pt>
                <c:pt idx="1521">
                  <c:v>1.2077855833333333</c:v>
                </c:pt>
                <c:pt idx="1522">
                  <c:v>1.182631</c:v>
                </c:pt>
                <c:pt idx="1523">
                  <c:v>1.2326974166666667</c:v>
                </c:pt>
                <c:pt idx="1524">
                  <c:v>1.2514729166666667</c:v>
                </c:pt>
                <c:pt idx="1525">
                  <c:v>1.2079427499999993</c:v>
                </c:pt>
                <c:pt idx="1526">
                  <c:v>1.1906190000000001</c:v>
                </c:pt>
                <c:pt idx="1527">
                  <c:v>1.1790134166666675</c:v>
                </c:pt>
                <c:pt idx="1528">
                  <c:v>1.2197583333333333</c:v>
                </c:pt>
                <c:pt idx="1529">
                  <c:v>1.2464885833333341</c:v>
                </c:pt>
                <c:pt idx="1530">
                  <c:v>1.2349865</c:v>
                </c:pt>
                <c:pt idx="1531">
                  <c:v>1.1536359999999999</c:v>
                </c:pt>
                <c:pt idx="1532">
                  <c:v>1.1973069166666677</c:v>
                </c:pt>
                <c:pt idx="1533">
                  <c:v>1.2163085</c:v>
                </c:pt>
                <c:pt idx="1534">
                  <c:v>1.2600502499999999</c:v>
                </c:pt>
                <c:pt idx="1535">
                  <c:v>1.2324970833333335</c:v>
                </c:pt>
                <c:pt idx="1536">
                  <c:v>1.1714979999999999</c:v>
                </c:pt>
                <c:pt idx="1537">
                  <c:v>1.2763968333333335</c:v>
                </c:pt>
                <c:pt idx="1538">
                  <c:v>1.2560079166666676</c:v>
                </c:pt>
                <c:pt idx="1539">
                  <c:v>1.2265045833333335</c:v>
                </c:pt>
                <c:pt idx="1540">
                  <c:v>1.2463903333333333</c:v>
                </c:pt>
                <c:pt idx="1541">
                  <c:v>1.1912974999999999</c:v>
                </c:pt>
                <c:pt idx="1542">
                  <c:v>1.1638266666666668</c:v>
                </c:pt>
                <c:pt idx="1543">
                  <c:v>1.2139871666666677</c:v>
                </c:pt>
                <c:pt idx="1544">
                  <c:v>1.1957829166666674</c:v>
                </c:pt>
                <c:pt idx="1545">
                  <c:v>1.2010070833333335</c:v>
                </c:pt>
                <c:pt idx="1546">
                  <c:v>1.187993249999999</c:v>
                </c:pt>
                <c:pt idx="1547">
                  <c:v>1.2326462499999993</c:v>
                </c:pt>
                <c:pt idx="1548">
                  <c:v>1.1917957499999998</c:v>
                </c:pt>
                <c:pt idx="1549">
                  <c:v>1.2120627499999999</c:v>
                </c:pt>
                <c:pt idx="1550">
                  <c:v>1.2411479999999999</c:v>
                </c:pt>
                <c:pt idx="1551">
                  <c:v>1.1893374166666677</c:v>
                </c:pt>
                <c:pt idx="1552">
                  <c:v>1.21885775</c:v>
                </c:pt>
                <c:pt idx="1553">
                  <c:v>1.2585069166666667</c:v>
                </c:pt>
                <c:pt idx="1554">
                  <c:v>1.2263158333333342</c:v>
                </c:pt>
                <c:pt idx="1555">
                  <c:v>1.1815038333333341</c:v>
                </c:pt>
                <c:pt idx="1556">
                  <c:v>1.1932116666666674</c:v>
                </c:pt>
                <c:pt idx="1557">
                  <c:v>1.1684084166666675</c:v>
                </c:pt>
                <c:pt idx="1558">
                  <c:v>1.2292510833333334</c:v>
                </c:pt>
                <c:pt idx="1559">
                  <c:v>1.1353705000000003</c:v>
                </c:pt>
                <c:pt idx="1560">
                  <c:v>1.2324529166666676</c:v>
                </c:pt>
                <c:pt idx="1561">
                  <c:v>1.1878340833333334</c:v>
                </c:pt>
                <c:pt idx="1562">
                  <c:v>1.2129723333333333</c:v>
                </c:pt>
                <c:pt idx="1563">
                  <c:v>1.2159994999999981</c:v>
                </c:pt>
                <c:pt idx="1564">
                  <c:v>1.257124416666666</c:v>
                </c:pt>
                <c:pt idx="1565">
                  <c:v>1.1856595000000001</c:v>
                </c:pt>
                <c:pt idx="1566">
                  <c:v>1.1797014166666668</c:v>
                </c:pt>
                <c:pt idx="1567">
                  <c:v>1.2105358333333331</c:v>
                </c:pt>
                <c:pt idx="1568">
                  <c:v>1.2197823333333335</c:v>
                </c:pt>
                <c:pt idx="1569">
                  <c:v>1.1963646666666665</c:v>
                </c:pt>
                <c:pt idx="1570">
                  <c:v>1.2073310833333324</c:v>
                </c:pt>
                <c:pt idx="1571">
                  <c:v>1.2422099166666667</c:v>
                </c:pt>
                <c:pt idx="1572">
                  <c:v>1.1949155833333345</c:v>
                </c:pt>
                <c:pt idx="1573">
                  <c:v>1.2477066666666659</c:v>
                </c:pt>
                <c:pt idx="1574">
                  <c:v>1.2554585</c:v>
                </c:pt>
                <c:pt idx="1575">
                  <c:v>1.1681253333333341</c:v>
                </c:pt>
                <c:pt idx="1576">
                  <c:v>1.2477026666666666</c:v>
                </c:pt>
                <c:pt idx="1577">
                  <c:v>1.2340405833333341</c:v>
                </c:pt>
                <c:pt idx="1578">
                  <c:v>1.2092369999999992</c:v>
                </c:pt>
                <c:pt idx="1579">
                  <c:v>1.2082759166666677</c:v>
                </c:pt>
                <c:pt idx="1580">
                  <c:v>1.2983260833333332</c:v>
                </c:pt>
                <c:pt idx="1581">
                  <c:v>1.2182600833333332</c:v>
                </c:pt>
                <c:pt idx="1582">
                  <c:v>1.1748584166666676</c:v>
                </c:pt>
                <c:pt idx="1583">
                  <c:v>1.2246769166666664</c:v>
                </c:pt>
                <c:pt idx="1584">
                  <c:v>1.2038824166666666</c:v>
                </c:pt>
                <c:pt idx="1585">
                  <c:v>1.1919344999999992</c:v>
                </c:pt>
                <c:pt idx="1586">
                  <c:v>1.2396551666666675</c:v>
                </c:pt>
                <c:pt idx="1587">
                  <c:v>1.1587718333333341</c:v>
                </c:pt>
                <c:pt idx="1588">
                  <c:v>1.2355354166666668</c:v>
                </c:pt>
                <c:pt idx="1589">
                  <c:v>1.253637249999999</c:v>
                </c:pt>
                <c:pt idx="1590">
                  <c:v>1.2019625833333334</c:v>
                </c:pt>
                <c:pt idx="1591">
                  <c:v>1.2511313333333334</c:v>
                </c:pt>
                <c:pt idx="1592">
                  <c:v>1.2720959999999999</c:v>
                </c:pt>
                <c:pt idx="1593">
                  <c:v>1.2664422499999999</c:v>
                </c:pt>
                <c:pt idx="1594">
                  <c:v>1.248389333333334</c:v>
                </c:pt>
                <c:pt idx="1595">
                  <c:v>1.1728101666666684</c:v>
                </c:pt>
                <c:pt idx="1596">
                  <c:v>1.2848613333333332</c:v>
                </c:pt>
                <c:pt idx="1597">
                  <c:v>1.2217955833333332</c:v>
                </c:pt>
                <c:pt idx="1598">
                  <c:v>1.2915882499999998</c:v>
                </c:pt>
                <c:pt idx="1599">
                  <c:v>1.2141367499999998</c:v>
                </c:pt>
                <c:pt idx="1600">
                  <c:v>1.234102083333334</c:v>
                </c:pt>
                <c:pt idx="1601">
                  <c:v>1.2343384166666667</c:v>
                </c:pt>
                <c:pt idx="1602">
                  <c:v>1.2311835833333333</c:v>
                </c:pt>
                <c:pt idx="1603">
                  <c:v>1.2281384999999998</c:v>
                </c:pt>
                <c:pt idx="1604">
                  <c:v>1.2053810833333334</c:v>
                </c:pt>
                <c:pt idx="1605">
                  <c:v>1.2627059999999999</c:v>
                </c:pt>
                <c:pt idx="1606">
                  <c:v>1.2665570833333339</c:v>
                </c:pt>
                <c:pt idx="1607">
                  <c:v>1.2701159166666676</c:v>
                </c:pt>
                <c:pt idx="1608">
                  <c:v>1.2517550833333335</c:v>
                </c:pt>
                <c:pt idx="1609">
                  <c:v>1.1631710833333331</c:v>
                </c:pt>
                <c:pt idx="1610">
                  <c:v>1.2629685833333333</c:v>
                </c:pt>
                <c:pt idx="1611">
                  <c:v>1.214109249999999</c:v>
                </c:pt>
                <c:pt idx="1612">
                  <c:v>1.2554260833333324</c:v>
                </c:pt>
                <c:pt idx="1613">
                  <c:v>1.2546782499999998</c:v>
                </c:pt>
                <c:pt idx="1614">
                  <c:v>1.209789749999999</c:v>
                </c:pt>
                <c:pt idx="1615">
                  <c:v>1.1976362499999991</c:v>
                </c:pt>
                <c:pt idx="1616">
                  <c:v>1.2091246666666657</c:v>
                </c:pt>
                <c:pt idx="1617">
                  <c:v>1.2364530000000002</c:v>
                </c:pt>
                <c:pt idx="1618">
                  <c:v>1.1990022500000002</c:v>
                </c:pt>
                <c:pt idx="1619">
                  <c:v>1.220332</c:v>
                </c:pt>
                <c:pt idx="1620">
                  <c:v>1.2374568333333333</c:v>
                </c:pt>
                <c:pt idx="1621">
                  <c:v>1.2008475833333341</c:v>
                </c:pt>
                <c:pt idx="1622">
                  <c:v>1.2206594166666667</c:v>
                </c:pt>
                <c:pt idx="1623">
                  <c:v>1.2480365833333333</c:v>
                </c:pt>
                <c:pt idx="1624">
                  <c:v>1.1667859166666681</c:v>
                </c:pt>
                <c:pt idx="1625">
                  <c:v>1.2662097499999998</c:v>
                </c:pt>
                <c:pt idx="1626">
                  <c:v>1.2037343333333324</c:v>
                </c:pt>
                <c:pt idx="1627">
                  <c:v>1.2336950833333324</c:v>
                </c:pt>
                <c:pt idx="1628">
                  <c:v>1.2336772499999988</c:v>
                </c:pt>
                <c:pt idx="1629">
                  <c:v>1.1727314166666667</c:v>
                </c:pt>
                <c:pt idx="1630">
                  <c:v>1.1818261666666667</c:v>
                </c:pt>
                <c:pt idx="1631">
                  <c:v>1.2391379999999999</c:v>
                </c:pt>
                <c:pt idx="1632">
                  <c:v>1.2532780833333332</c:v>
                </c:pt>
                <c:pt idx="1633">
                  <c:v>1.2441010833333335</c:v>
                </c:pt>
                <c:pt idx="1634">
                  <c:v>1.2698088333333333</c:v>
                </c:pt>
                <c:pt idx="1635">
                  <c:v>1.2368285833333335</c:v>
                </c:pt>
                <c:pt idx="1636">
                  <c:v>1.2476412499999991</c:v>
                </c:pt>
                <c:pt idx="1637">
                  <c:v>1.2871271666666677</c:v>
                </c:pt>
                <c:pt idx="1638">
                  <c:v>1.2020361666666675</c:v>
                </c:pt>
                <c:pt idx="1639">
                  <c:v>1.2955384166666666</c:v>
                </c:pt>
                <c:pt idx="1640">
                  <c:v>1.2590633333333332</c:v>
                </c:pt>
                <c:pt idx="1641">
                  <c:v>1.2594724166666666</c:v>
                </c:pt>
                <c:pt idx="1642">
                  <c:v>1.1895871666666684</c:v>
                </c:pt>
                <c:pt idx="1643">
                  <c:v>1.1688233333333333</c:v>
                </c:pt>
                <c:pt idx="1644">
                  <c:v>1.1948458333333345</c:v>
                </c:pt>
                <c:pt idx="1645">
                  <c:v>1.2034385833333332</c:v>
                </c:pt>
                <c:pt idx="1646">
                  <c:v>1.2374930833333326</c:v>
                </c:pt>
                <c:pt idx="1647">
                  <c:v>1.2084538333333341</c:v>
                </c:pt>
                <c:pt idx="1648">
                  <c:v>1.1951904166666669</c:v>
                </c:pt>
                <c:pt idx="1649">
                  <c:v>1.2616338333333332</c:v>
                </c:pt>
                <c:pt idx="1650">
                  <c:v>1.1757655</c:v>
                </c:pt>
                <c:pt idx="1651">
                  <c:v>1.2382154999999999</c:v>
                </c:pt>
                <c:pt idx="1652">
                  <c:v>1.2073103333333333</c:v>
                </c:pt>
                <c:pt idx="1653">
                  <c:v>1.2221439166666674</c:v>
                </c:pt>
                <c:pt idx="1654">
                  <c:v>1.2047149166666666</c:v>
                </c:pt>
                <c:pt idx="1655">
                  <c:v>1.1799694166666659</c:v>
                </c:pt>
                <c:pt idx="1656">
                  <c:v>1.1998253333333333</c:v>
                </c:pt>
                <c:pt idx="1657">
                  <c:v>1.2029396666666659</c:v>
                </c:pt>
                <c:pt idx="1658">
                  <c:v>1.2227767499999991</c:v>
                </c:pt>
                <c:pt idx="1659">
                  <c:v>1.2465735</c:v>
                </c:pt>
                <c:pt idx="1660">
                  <c:v>1.240496499999999</c:v>
                </c:pt>
                <c:pt idx="1661">
                  <c:v>1.2196736666666668</c:v>
                </c:pt>
                <c:pt idx="1662">
                  <c:v>1.2370422499999998</c:v>
                </c:pt>
                <c:pt idx="1663">
                  <c:v>1.2381575000000009</c:v>
                </c:pt>
                <c:pt idx="1664">
                  <c:v>1.1973384999999999</c:v>
                </c:pt>
                <c:pt idx="1665">
                  <c:v>1.2551621666666677</c:v>
                </c:pt>
                <c:pt idx="1666">
                  <c:v>1.1594811666666676</c:v>
                </c:pt>
                <c:pt idx="1667">
                  <c:v>1.2127276666666669</c:v>
                </c:pt>
                <c:pt idx="1668">
                  <c:v>1.1941784166666682</c:v>
                </c:pt>
                <c:pt idx="1669">
                  <c:v>1.2537454166666666</c:v>
                </c:pt>
                <c:pt idx="1670">
                  <c:v>1.2532949999999992</c:v>
                </c:pt>
                <c:pt idx="1671">
                  <c:v>1.1865749999999999</c:v>
                </c:pt>
                <c:pt idx="1672">
                  <c:v>1.2595202499999985</c:v>
                </c:pt>
                <c:pt idx="1673">
                  <c:v>1.2302388333333341</c:v>
                </c:pt>
                <c:pt idx="1674">
                  <c:v>1.2672364166666668</c:v>
                </c:pt>
                <c:pt idx="1675">
                  <c:v>1.2754228333333333</c:v>
                </c:pt>
                <c:pt idx="1676">
                  <c:v>1.2288284166666659</c:v>
                </c:pt>
                <c:pt idx="1677">
                  <c:v>1.2174724166666666</c:v>
                </c:pt>
                <c:pt idx="1678">
                  <c:v>1.1995076666666675</c:v>
                </c:pt>
                <c:pt idx="1679">
                  <c:v>1.1694967499999998</c:v>
                </c:pt>
                <c:pt idx="1680">
                  <c:v>1.1950215833333333</c:v>
                </c:pt>
                <c:pt idx="1681">
                  <c:v>1.1898935833333335</c:v>
                </c:pt>
                <c:pt idx="1682">
                  <c:v>1.2244125000000003</c:v>
                </c:pt>
                <c:pt idx="1683">
                  <c:v>1.1966147500000002</c:v>
                </c:pt>
                <c:pt idx="1684">
                  <c:v>1.2578928333333332</c:v>
                </c:pt>
                <c:pt idx="1685">
                  <c:v>1.236345083333334</c:v>
                </c:pt>
                <c:pt idx="1686">
                  <c:v>1.1942070833333347</c:v>
                </c:pt>
                <c:pt idx="1687">
                  <c:v>1.2230175833333341</c:v>
                </c:pt>
                <c:pt idx="1688">
                  <c:v>1.2670860000000002</c:v>
                </c:pt>
                <c:pt idx="1689">
                  <c:v>1.1807321666666684</c:v>
                </c:pt>
                <c:pt idx="1690">
                  <c:v>1.2607699166666666</c:v>
                </c:pt>
                <c:pt idx="1691">
                  <c:v>1.1741472500000001</c:v>
                </c:pt>
                <c:pt idx="1692">
                  <c:v>1.2194643333333326</c:v>
                </c:pt>
                <c:pt idx="1693">
                  <c:v>1.2797489999999998</c:v>
                </c:pt>
                <c:pt idx="1694">
                  <c:v>1.2267910833333326</c:v>
                </c:pt>
                <c:pt idx="1695">
                  <c:v>1.2218544166666658</c:v>
                </c:pt>
                <c:pt idx="1696">
                  <c:v>1.1985603333333341</c:v>
                </c:pt>
                <c:pt idx="1697">
                  <c:v>1.1972470833333342</c:v>
                </c:pt>
                <c:pt idx="1698">
                  <c:v>1.2421930833333332</c:v>
                </c:pt>
                <c:pt idx="1699">
                  <c:v>1.2127444166666668</c:v>
                </c:pt>
                <c:pt idx="1700">
                  <c:v>1.1989832499999999</c:v>
                </c:pt>
                <c:pt idx="1701">
                  <c:v>1.2687431666666675</c:v>
                </c:pt>
                <c:pt idx="1702">
                  <c:v>1.1553223333333333</c:v>
                </c:pt>
                <c:pt idx="1703">
                  <c:v>1.2561043333333333</c:v>
                </c:pt>
                <c:pt idx="1704">
                  <c:v>1.2103813333333333</c:v>
                </c:pt>
                <c:pt idx="1705">
                  <c:v>1.2433618333333334</c:v>
                </c:pt>
                <c:pt idx="1706">
                  <c:v>1.2490166666666667</c:v>
                </c:pt>
                <c:pt idx="1707">
                  <c:v>1.194999583333334</c:v>
                </c:pt>
                <c:pt idx="1708">
                  <c:v>1.1784086666666675</c:v>
                </c:pt>
                <c:pt idx="1709">
                  <c:v>1.2834964999999994</c:v>
                </c:pt>
                <c:pt idx="1710">
                  <c:v>1.2339220833333326</c:v>
                </c:pt>
                <c:pt idx="1711">
                  <c:v>1.2289589166666675</c:v>
                </c:pt>
                <c:pt idx="1712">
                  <c:v>1.1682774166666678</c:v>
                </c:pt>
                <c:pt idx="1713">
                  <c:v>1.2095481666666676</c:v>
                </c:pt>
                <c:pt idx="1714">
                  <c:v>1.2316328333333333</c:v>
                </c:pt>
                <c:pt idx="1715">
                  <c:v>1.2754355833333335</c:v>
                </c:pt>
                <c:pt idx="1716">
                  <c:v>1.2637127499999998</c:v>
                </c:pt>
                <c:pt idx="1717">
                  <c:v>1.2562806666666677</c:v>
                </c:pt>
                <c:pt idx="1718">
                  <c:v>1.2239416666666658</c:v>
                </c:pt>
                <c:pt idx="1719">
                  <c:v>1.1741685833333342</c:v>
                </c:pt>
                <c:pt idx="1720">
                  <c:v>1.1898084166666665</c:v>
                </c:pt>
                <c:pt idx="1721">
                  <c:v>1.1869399166666676</c:v>
                </c:pt>
                <c:pt idx="1722">
                  <c:v>1.1591755000000001</c:v>
                </c:pt>
                <c:pt idx="1723">
                  <c:v>1.2740510833333341</c:v>
                </c:pt>
                <c:pt idx="1724">
                  <c:v>1.1799925</c:v>
                </c:pt>
                <c:pt idx="1725">
                  <c:v>1.2200482499999998</c:v>
                </c:pt>
                <c:pt idx="1726">
                  <c:v>1.2779601666666667</c:v>
                </c:pt>
                <c:pt idx="1727">
                  <c:v>1.2110159166666665</c:v>
                </c:pt>
                <c:pt idx="1728">
                  <c:v>1.2150025833333331</c:v>
                </c:pt>
                <c:pt idx="1729">
                  <c:v>1.2248344166666658</c:v>
                </c:pt>
                <c:pt idx="1730">
                  <c:v>1.2237721666666665</c:v>
                </c:pt>
                <c:pt idx="1731">
                  <c:v>1.1988681666666685</c:v>
                </c:pt>
                <c:pt idx="1732">
                  <c:v>1.2055302499999987</c:v>
                </c:pt>
                <c:pt idx="1733">
                  <c:v>1.2117287499999987</c:v>
                </c:pt>
                <c:pt idx="1734">
                  <c:v>1.2931407499999998</c:v>
                </c:pt>
                <c:pt idx="1735">
                  <c:v>1.2474796666666659</c:v>
                </c:pt>
                <c:pt idx="1736">
                  <c:v>1.1933125000000009</c:v>
                </c:pt>
                <c:pt idx="1737">
                  <c:v>1.199883</c:v>
                </c:pt>
                <c:pt idx="1738">
                  <c:v>1.2905463333333331</c:v>
                </c:pt>
                <c:pt idx="1739">
                  <c:v>1.2047989999999993</c:v>
                </c:pt>
                <c:pt idx="1740">
                  <c:v>1.2576619999999992</c:v>
                </c:pt>
                <c:pt idx="1741">
                  <c:v>1.2541813333333331</c:v>
                </c:pt>
                <c:pt idx="1742">
                  <c:v>1.2319983333333326</c:v>
                </c:pt>
                <c:pt idx="1743">
                  <c:v>1.260748166666668</c:v>
                </c:pt>
                <c:pt idx="1744">
                  <c:v>1.2321265833333335</c:v>
                </c:pt>
                <c:pt idx="1745">
                  <c:v>1.2174796666666658</c:v>
                </c:pt>
                <c:pt idx="1746">
                  <c:v>1.2504740833333334</c:v>
                </c:pt>
                <c:pt idx="1747">
                  <c:v>1.1803853333333347</c:v>
                </c:pt>
                <c:pt idx="1748">
                  <c:v>1.1934841666666676</c:v>
                </c:pt>
                <c:pt idx="1749">
                  <c:v>1.1967997499999998</c:v>
                </c:pt>
                <c:pt idx="1750">
                  <c:v>1.1896086666666676</c:v>
                </c:pt>
                <c:pt idx="1751">
                  <c:v>1.2300989166666667</c:v>
                </c:pt>
                <c:pt idx="1752">
                  <c:v>1.2824800000000001</c:v>
                </c:pt>
                <c:pt idx="1753">
                  <c:v>1.2600168333333341</c:v>
                </c:pt>
                <c:pt idx="1754">
                  <c:v>1.2049416666666666</c:v>
                </c:pt>
                <c:pt idx="1755">
                  <c:v>1.2076304166666658</c:v>
                </c:pt>
                <c:pt idx="1756">
                  <c:v>1.2068371666666675</c:v>
                </c:pt>
                <c:pt idx="1757">
                  <c:v>1.2721021666666683</c:v>
                </c:pt>
                <c:pt idx="1758">
                  <c:v>1.1880715833333342</c:v>
                </c:pt>
                <c:pt idx="1759">
                  <c:v>1.1625405833333344</c:v>
                </c:pt>
                <c:pt idx="1760">
                  <c:v>1.2051038333333335</c:v>
                </c:pt>
                <c:pt idx="1761">
                  <c:v>1.223316249999999</c:v>
                </c:pt>
                <c:pt idx="1762">
                  <c:v>1.2256464166666658</c:v>
                </c:pt>
                <c:pt idx="1763">
                  <c:v>1.1909104166666673</c:v>
                </c:pt>
                <c:pt idx="1764">
                  <c:v>1.2362897499999999</c:v>
                </c:pt>
                <c:pt idx="1765">
                  <c:v>1.2306185833333341</c:v>
                </c:pt>
                <c:pt idx="1766">
                  <c:v>1.2010039999999991</c:v>
                </c:pt>
                <c:pt idx="1767">
                  <c:v>1.2400482499999999</c:v>
                </c:pt>
                <c:pt idx="1768">
                  <c:v>1.2990494999999989</c:v>
                </c:pt>
                <c:pt idx="1769">
                  <c:v>1.1516899166666676</c:v>
                </c:pt>
                <c:pt idx="1770">
                  <c:v>1.2281728333333344</c:v>
                </c:pt>
                <c:pt idx="1771">
                  <c:v>1.1812060000000002</c:v>
                </c:pt>
                <c:pt idx="1772">
                  <c:v>1.2034174166666667</c:v>
                </c:pt>
                <c:pt idx="1773">
                  <c:v>1.1763527500000008</c:v>
                </c:pt>
                <c:pt idx="1774">
                  <c:v>1.2099561666666667</c:v>
                </c:pt>
                <c:pt idx="1775">
                  <c:v>1.1991326666666675</c:v>
                </c:pt>
                <c:pt idx="1776">
                  <c:v>1.1668506666666678</c:v>
                </c:pt>
                <c:pt idx="1777">
                  <c:v>1.1812176666666681</c:v>
                </c:pt>
                <c:pt idx="1778">
                  <c:v>1.2437443333333322</c:v>
                </c:pt>
                <c:pt idx="1779">
                  <c:v>1.2417000833333323</c:v>
                </c:pt>
                <c:pt idx="1780">
                  <c:v>1.2072175833333341</c:v>
                </c:pt>
                <c:pt idx="1781">
                  <c:v>1.1976817499999999</c:v>
                </c:pt>
                <c:pt idx="1782">
                  <c:v>1.1541833333333344</c:v>
                </c:pt>
                <c:pt idx="1783">
                  <c:v>1.1660595000000007</c:v>
                </c:pt>
                <c:pt idx="1784">
                  <c:v>1.2415759999999998</c:v>
                </c:pt>
                <c:pt idx="1785">
                  <c:v>1.2233998333333334</c:v>
                </c:pt>
                <c:pt idx="1786">
                  <c:v>1.2112125</c:v>
                </c:pt>
                <c:pt idx="1787">
                  <c:v>1.19420375</c:v>
                </c:pt>
                <c:pt idx="1788">
                  <c:v>1.2657286666666658</c:v>
                </c:pt>
                <c:pt idx="1789">
                  <c:v>1.1860069166666678</c:v>
                </c:pt>
                <c:pt idx="1790">
                  <c:v>1.2020076666666675</c:v>
                </c:pt>
                <c:pt idx="1791">
                  <c:v>1.2080106666666677</c:v>
                </c:pt>
                <c:pt idx="1792">
                  <c:v>1.2265310833333334</c:v>
                </c:pt>
                <c:pt idx="1793">
                  <c:v>1.3024919166666664</c:v>
                </c:pt>
                <c:pt idx="1794">
                  <c:v>1.1930749999999997</c:v>
                </c:pt>
                <c:pt idx="1795">
                  <c:v>1.2276738333333332</c:v>
                </c:pt>
                <c:pt idx="1796">
                  <c:v>1.1898561666666676</c:v>
                </c:pt>
                <c:pt idx="1797">
                  <c:v>1.2653291666666668</c:v>
                </c:pt>
                <c:pt idx="1798">
                  <c:v>1.2414879166666675</c:v>
                </c:pt>
                <c:pt idx="1799">
                  <c:v>1.185321249999999</c:v>
                </c:pt>
                <c:pt idx="1800">
                  <c:v>1.2052998333333325</c:v>
                </c:pt>
                <c:pt idx="1801">
                  <c:v>1.1872744166666667</c:v>
                </c:pt>
                <c:pt idx="1802">
                  <c:v>1.1696275</c:v>
                </c:pt>
                <c:pt idx="1803">
                  <c:v>1.1681932499999998</c:v>
                </c:pt>
                <c:pt idx="1804">
                  <c:v>1.2155605833333334</c:v>
                </c:pt>
                <c:pt idx="1805">
                  <c:v>1.2888458333333341</c:v>
                </c:pt>
                <c:pt idx="1806">
                  <c:v>1.2342104166666665</c:v>
                </c:pt>
                <c:pt idx="1807">
                  <c:v>1.1476089166666676</c:v>
                </c:pt>
                <c:pt idx="1808">
                  <c:v>1.2141027499999999</c:v>
                </c:pt>
                <c:pt idx="1809">
                  <c:v>1.1399572499999999</c:v>
                </c:pt>
                <c:pt idx="1810">
                  <c:v>1.1819417499999998</c:v>
                </c:pt>
                <c:pt idx="1811">
                  <c:v>1.2406043333333334</c:v>
                </c:pt>
                <c:pt idx="1812">
                  <c:v>1.2239276666666659</c:v>
                </c:pt>
                <c:pt idx="1813">
                  <c:v>1.2488116666666667</c:v>
                </c:pt>
                <c:pt idx="1814">
                  <c:v>1.2217051666666665</c:v>
                </c:pt>
                <c:pt idx="1815">
                  <c:v>1.2448340833333325</c:v>
                </c:pt>
                <c:pt idx="1816">
                  <c:v>1.1990550000000009</c:v>
                </c:pt>
                <c:pt idx="1817">
                  <c:v>1.205305499999999</c:v>
                </c:pt>
                <c:pt idx="1818">
                  <c:v>1.1472442499999993</c:v>
                </c:pt>
                <c:pt idx="1819">
                  <c:v>1.2462624166666665</c:v>
                </c:pt>
                <c:pt idx="1820">
                  <c:v>1.1855026666666675</c:v>
                </c:pt>
                <c:pt idx="1821">
                  <c:v>1.2828996666666668</c:v>
                </c:pt>
                <c:pt idx="1822">
                  <c:v>1.2242420833333341</c:v>
                </c:pt>
                <c:pt idx="1823">
                  <c:v>1.238586</c:v>
                </c:pt>
                <c:pt idx="1824">
                  <c:v>1.2748043333333334</c:v>
                </c:pt>
                <c:pt idx="1825">
                  <c:v>1.2584105833333341</c:v>
                </c:pt>
                <c:pt idx="1826">
                  <c:v>1.205079999999999</c:v>
                </c:pt>
                <c:pt idx="1827">
                  <c:v>1.2192867499999998</c:v>
                </c:pt>
                <c:pt idx="1828">
                  <c:v>1.1544912499999991</c:v>
                </c:pt>
                <c:pt idx="1829">
                  <c:v>1.2124903333333334</c:v>
                </c:pt>
                <c:pt idx="1830">
                  <c:v>1.1834789999999999</c:v>
                </c:pt>
                <c:pt idx="1831">
                  <c:v>1.295779999999999</c:v>
                </c:pt>
                <c:pt idx="1832">
                  <c:v>1.2111414999999992</c:v>
                </c:pt>
                <c:pt idx="1833">
                  <c:v>1.2152735833333332</c:v>
                </c:pt>
                <c:pt idx="1834">
                  <c:v>1.2263978333333341</c:v>
                </c:pt>
                <c:pt idx="1835">
                  <c:v>1.251780249999999</c:v>
                </c:pt>
                <c:pt idx="1836">
                  <c:v>1.1969184166666673</c:v>
                </c:pt>
                <c:pt idx="1837">
                  <c:v>1.2134074166666666</c:v>
                </c:pt>
                <c:pt idx="1838">
                  <c:v>1.1769115833333341</c:v>
                </c:pt>
                <c:pt idx="1839">
                  <c:v>1.219466416666666</c:v>
                </c:pt>
                <c:pt idx="1840">
                  <c:v>1.1793650833333333</c:v>
                </c:pt>
                <c:pt idx="1841">
                  <c:v>1.2374680833333334</c:v>
                </c:pt>
                <c:pt idx="1842">
                  <c:v>1.2062366666666666</c:v>
                </c:pt>
                <c:pt idx="1843">
                  <c:v>1.2421352499999998</c:v>
                </c:pt>
                <c:pt idx="1844">
                  <c:v>1.1844058333333347</c:v>
                </c:pt>
                <c:pt idx="1845">
                  <c:v>1.2483187499999999</c:v>
                </c:pt>
                <c:pt idx="1846">
                  <c:v>1.2560825000000007</c:v>
                </c:pt>
                <c:pt idx="1847">
                  <c:v>1.2604263333333332</c:v>
                </c:pt>
                <c:pt idx="1848">
                  <c:v>1.2210044166666658</c:v>
                </c:pt>
                <c:pt idx="1849">
                  <c:v>1.2250229999999998</c:v>
                </c:pt>
                <c:pt idx="1850">
                  <c:v>1.2002535833333341</c:v>
                </c:pt>
                <c:pt idx="1851">
                  <c:v>1.2059195833333332</c:v>
                </c:pt>
                <c:pt idx="1852">
                  <c:v>1.1933073333333344</c:v>
                </c:pt>
                <c:pt idx="1853">
                  <c:v>1.1948638333333341</c:v>
                </c:pt>
                <c:pt idx="1854">
                  <c:v>1.1330783333333341</c:v>
                </c:pt>
                <c:pt idx="1855">
                  <c:v>1.2462363333333333</c:v>
                </c:pt>
                <c:pt idx="1856">
                  <c:v>1.1967650833333341</c:v>
                </c:pt>
                <c:pt idx="1857">
                  <c:v>1.2754491666666665</c:v>
                </c:pt>
                <c:pt idx="1858">
                  <c:v>1.2475889999999998</c:v>
                </c:pt>
                <c:pt idx="1859">
                  <c:v>1.2360760833333335</c:v>
                </c:pt>
                <c:pt idx="1860">
                  <c:v>1.2796677499999998</c:v>
                </c:pt>
                <c:pt idx="1861">
                  <c:v>1.1701203333333341</c:v>
                </c:pt>
                <c:pt idx="1862">
                  <c:v>1.2350324166666666</c:v>
                </c:pt>
                <c:pt idx="1863">
                  <c:v>1.2156315833333327</c:v>
                </c:pt>
                <c:pt idx="1864">
                  <c:v>1.17605325</c:v>
                </c:pt>
                <c:pt idx="1865">
                  <c:v>1.1935633333333333</c:v>
                </c:pt>
                <c:pt idx="1866">
                  <c:v>1.2367158333333341</c:v>
                </c:pt>
                <c:pt idx="1867">
                  <c:v>1.177568333333334</c:v>
                </c:pt>
                <c:pt idx="1868">
                  <c:v>1.2153609166666668</c:v>
                </c:pt>
                <c:pt idx="1869">
                  <c:v>1.1575499999999999</c:v>
                </c:pt>
                <c:pt idx="1870">
                  <c:v>1.2143403333333331</c:v>
                </c:pt>
                <c:pt idx="1871">
                  <c:v>1.244621749999999</c:v>
                </c:pt>
                <c:pt idx="1872">
                  <c:v>1.2248132499999991</c:v>
                </c:pt>
                <c:pt idx="1873">
                  <c:v>1.1951061666666678</c:v>
                </c:pt>
                <c:pt idx="1874">
                  <c:v>1.2125446666666666</c:v>
                </c:pt>
                <c:pt idx="1875">
                  <c:v>1.2488279166666667</c:v>
                </c:pt>
                <c:pt idx="1876">
                  <c:v>1.1518954166666666</c:v>
                </c:pt>
                <c:pt idx="1877">
                  <c:v>1.2301396666666666</c:v>
                </c:pt>
                <c:pt idx="1878">
                  <c:v>1.2190692499999982</c:v>
                </c:pt>
                <c:pt idx="1879">
                  <c:v>1.215586749999999</c:v>
                </c:pt>
                <c:pt idx="1880">
                  <c:v>1.2192485833333333</c:v>
                </c:pt>
                <c:pt idx="1881">
                  <c:v>1.2267336666666666</c:v>
                </c:pt>
                <c:pt idx="1882">
                  <c:v>1.2670894166666666</c:v>
                </c:pt>
                <c:pt idx="1883">
                  <c:v>1.1631219166666666</c:v>
                </c:pt>
                <c:pt idx="1884">
                  <c:v>1.2451753333333333</c:v>
                </c:pt>
                <c:pt idx="1885">
                  <c:v>1.2156429999999998</c:v>
                </c:pt>
                <c:pt idx="1886">
                  <c:v>1.2103604166666668</c:v>
                </c:pt>
                <c:pt idx="1887">
                  <c:v>1.2352559999999999</c:v>
                </c:pt>
                <c:pt idx="1888">
                  <c:v>1.164496333333334</c:v>
                </c:pt>
                <c:pt idx="1889">
                  <c:v>1.2792761666666677</c:v>
                </c:pt>
                <c:pt idx="1890">
                  <c:v>1.2826760833333333</c:v>
                </c:pt>
                <c:pt idx="1891">
                  <c:v>1.1894689999999999</c:v>
                </c:pt>
                <c:pt idx="1892">
                  <c:v>1.1836365833333333</c:v>
                </c:pt>
                <c:pt idx="1893">
                  <c:v>1.1616538333333344</c:v>
                </c:pt>
                <c:pt idx="1894">
                  <c:v>1.2316663333333324</c:v>
                </c:pt>
                <c:pt idx="1895">
                  <c:v>1.1948140833333341</c:v>
                </c:pt>
                <c:pt idx="1896">
                  <c:v>1.178544083333334</c:v>
                </c:pt>
                <c:pt idx="1897">
                  <c:v>1.2235641666666668</c:v>
                </c:pt>
                <c:pt idx="1898">
                  <c:v>1.2288609999999998</c:v>
                </c:pt>
                <c:pt idx="1899">
                  <c:v>1.2361591666666674</c:v>
                </c:pt>
                <c:pt idx="1900">
                  <c:v>1.2529799166666666</c:v>
                </c:pt>
                <c:pt idx="1901">
                  <c:v>1.2526152499999998</c:v>
                </c:pt>
                <c:pt idx="1902">
                  <c:v>1.1976200833333335</c:v>
                </c:pt>
                <c:pt idx="1903">
                  <c:v>1.1479056666666667</c:v>
                </c:pt>
                <c:pt idx="1904">
                  <c:v>1.2208464166666666</c:v>
                </c:pt>
                <c:pt idx="1905">
                  <c:v>1.2249389166666667</c:v>
                </c:pt>
                <c:pt idx="1906">
                  <c:v>1.2018264166666657</c:v>
                </c:pt>
                <c:pt idx="1907">
                  <c:v>1.1975613333333335</c:v>
                </c:pt>
                <c:pt idx="1908">
                  <c:v>1.2167854166666665</c:v>
                </c:pt>
                <c:pt idx="1909">
                  <c:v>1.1567073333333344</c:v>
                </c:pt>
                <c:pt idx="1910">
                  <c:v>1.2660372499999999</c:v>
                </c:pt>
                <c:pt idx="1911">
                  <c:v>1.1508334999999998</c:v>
                </c:pt>
                <c:pt idx="1912">
                  <c:v>1.2264901666666677</c:v>
                </c:pt>
                <c:pt idx="1913">
                  <c:v>1.2044057499999998</c:v>
                </c:pt>
                <c:pt idx="1914">
                  <c:v>1.2063769166666667</c:v>
                </c:pt>
                <c:pt idx="1915">
                  <c:v>1.1731563333333341</c:v>
                </c:pt>
                <c:pt idx="1916">
                  <c:v>1.2679256666666658</c:v>
                </c:pt>
                <c:pt idx="1917">
                  <c:v>1.1964141666666683</c:v>
                </c:pt>
                <c:pt idx="1918">
                  <c:v>1.2004599166666667</c:v>
                </c:pt>
                <c:pt idx="1919">
                  <c:v>1.1645531666666686</c:v>
                </c:pt>
                <c:pt idx="1920">
                  <c:v>1.2610920833333332</c:v>
                </c:pt>
                <c:pt idx="1921">
                  <c:v>1.1814885000000011</c:v>
                </c:pt>
                <c:pt idx="1922">
                  <c:v>1.1712038333333341</c:v>
                </c:pt>
                <c:pt idx="1923">
                  <c:v>1.2982045</c:v>
                </c:pt>
                <c:pt idx="1924">
                  <c:v>1.2154144999999992</c:v>
                </c:pt>
                <c:pt idx="1925">
                  <c:v>1.2726586666666677</c:v>
                </c:pt>
                <c:pt idx="1926">
                  <c:v>1.1990294166666666</c:v>
                </c:pt>
                <c:pt idx="1927">
                  <c:v>1.18451525</c:v>
                </c:pt>
                <c:pt idx="1928">
                  <c:v>1.16121075</c:v>
                </c:pt>
                <c:pt idx="1929">
                  <c:v>1.2282795</c:v>
                </c:pt>
                <c:pt idx="1930">
                  <c:v>1.2094668333333334</c:v>
                </c:pt>
                <c:pt idx="1931">
                  <c:v>1.2121514166666667</c:v>
                </c:pt>
                <c:pt idx="1932">
                  <c:v>1.2459471666666677</c:v>
                </c:pt>
                <c:pt idx="1933">
                  <c:v>1.2401738333333341</c:v>
                </c:pt>
                <c:pt idx="1934">
                  <c:v>1.2120110833333333</c:v>
                </c:pt>
                <c:pt idx="1935">
                  <c:v>1.2065119166666669</c:v>
                </c:pt>
                <c:pt idx="1936">
                  <c:v>1.2211997499999987</c:v>
                </c:pt>
                <c:pt idx="1937">
                  <c:v>1.1975666666666667</c:v>
                </c:pt>
                <c:pt idx="1938">
                  <c:v>1.1839817499999998</c:v>
                </c:pt>
                <c:pt idx="1939">
                  <c:v>1.225061749999999</c:v>
                </c:pt>
                <c:pt idx="1940">
                  <c:v>1.173990249999999</c:v>
                </c:pt>
                <c:pt idx="1941">
                  <c:v>1.2171669166666659</c:v>
                </c:pt>
                <c:pt idx="1942">
                  <c:v>1.2275704166666666</c:v>
                </c:pt>
                <c:pt idx="1943">
                  <c:v>1.2011129166666679</c:v>
                </c:pt>
                <c:pt idx="1944">
                  <c:v>1.2565541666666677</c:v>
                </c:pt>
                <c:pt idx="1945">
                  <c:v>1.2146396666666666</c:v>
                </c:pt>
                <c:pt idx="1946">
                  <c:v>1.207756249999999</c:v>
                </c:pt>
                <c:pt idx="1947">
                  <c:v>1.2301363333333333</c:v>
                </c:pt>
                <c:pt idx="1948">
                  <c:v>1.2383835833333341</c:v>
                </c:pt>
                <c:pt idx="1949">
                  <c:v>1.2253208333333332</c:v>
                </c:pt>
                <c:pt idx="1950">
                  <c:v>1.243870749999999</c:v>
                </c:pt>
                <c:pt idx="1951">
                  <c:v>1.2552528333333344</c:v>
                </c:pt>
                <c:pt idx="1952">
                  <c:v>1.2184230833333334</c:v>
                </c:pt>
                <c:pt idx="1953">
                  <c:v>1.2159095833333327</c:v>
                </c:pt>
                <c:pt idx="1954">
                  <c:v>1.2179129999999998</c:v>
                </c:pt>
                <c:pt idx="1955">
                  <c:v>1.2379352499999989</c:v>
                </c:pt>
                <c:pt idx="1956">
                  <c:v>1.2507955833333331</c:v>
                </c:pt>
                <c:pt idx="1957">
                  <c:v>1.1810160000000001</c:v>
                </c:pt>
                <c:pt idx="1958">
                  <c:v>1.1865375000000011</c:v>
                </c:pt>
                <c:pt idx="1959">
                  <c:v>1.2796190833333334</c:v>
                </c:pt>
                <c:pt idx="1960">
                  <c:v>1.1974408333333342</c:v>
                </c:pt>
                <c:pt idx="1961">
                  <c:v>1.1891869166666675</c:v>
                </c:pt>
                <c:pt idx="1962">
                  <c:v>1.1974753333333341</c:v>
                </c:pt>
                <c:pt idx="1963">
                  <c:v>1.2045234166666658</c:v>
                </c:pt>
                <c:pt idx="1964">
                  <c:v>1.179613166666668</c:v>
                </c:pt>
                <c:pt idx="1965">
                  <c:v>1.1953659166666675</c:v>
                </c:pt>
                <c:pt idx="1966">
                  <c:v>1.2019566666666668</c:v>
                </c:pt>
                <c:pt idx="1967">
                  <c:v>1.2511699166666668</c:v>
                </c:pt>
                <c:pt idx="1968">
                  <c:v>1.2531105</c:v>
                </c:pt>
                <c:pt idx="1969">
                  <c:v>1.2324173333333341</c:v>
                </c:pt>
                <c:pt idx="1970">
                  <c:v>1.1932243333333334</c:v>
                </c:pt>
                <c:pt idx="1971">
                  <c:v>1.2381948333333332</c:v>
                </c:pt>
                <c:pt idx="1972">
                  <c:v>1.2440996666666668</c:v>
                </c:pt>
                <c:pt idx="1973">
                  <c:v>1.1951039166666675</c:v>
                </c:pt>
                <c:pt idx="1974">
                  <c:v>1.2598918333333324</c:v>
                </c:pt>
                <c:pt idx="1975">
                  <c:v>1.2157274166666658</c:v>
                </c:pt>
                <c:pt idx="1976">
                  <c:v>1.1994369999999999</c:v>
                </c:pt>
                <c:pt idx="1977">
                  <c:v>1.2649289999999991</c:v>
                </c:pt>
                <c:pt idx="1978">
                  <c:v>1.2174341666666666</c:v>
                </c:pt>
                <c:pt idx="1979">
                  <c:v>1.2019349999999986</c:v>
                </c:pt>
                <c:pt idx="1980">
                  <c:v>1.221664166666667</c:v>
                </c:pt>
                <c:pt idx="1981">
                  <c:v>1.18704875</c:v>
                </c:pt>
                <c:pt idx="1982">
                  <c:v>1.2169786666666667</c:v>
                </c:pt>
                <c:pt idx="1983">
                  <c:v>1.2015053333333332</c:v>
                </c:pt>
                <c:pt idx="1984">
                  <c:v>1.221054249999999</c:v>
                </c:pt>
                <c:pt idx="1985">
                  <c:v>1.1945291666666675</c:v>
                </c:pt>
                <c:pt idx="1986">
                  <c:v>1.1897350833333333</c:v>
                </c:pt>
                <c:pt idx="1987">
                  <c:v>1.1985258333333342</c:v>
                </c:pt>
                <c:pt idx="1988">
                  <c:v>1.2185681666666675</c:v>
                </c:pt>
                <c:pt idx="1989">
                  <c:v>1.2422134166666665</c:v>
                </c:pt>
                <c:pt idx="1990">
                  <c:v>1.2811918333333334</c:v>
                </c:pt>
                <c:pt idx="1991">
                  <c:v>1.1908650833333341</c:v>
                </c:pt>
                <c:pt idx="1992">
                  <c:v>1.2056292499999979</c:v>
                </c:pt>
                <c:pt idx="1993">
                  <c:v>1.2497723333333333</c:v>
                </c:pt>
                <c:pt idx="1994">
                  <c:v>1.1999965833333333</c:v>
                </c:pt>
                <c:pt idx="1995">
                  <c:v>1.2297816666666666</c:v>
                </c:pt>
                <c:pt idx="1996">
                  <c:v>1.1432370833333341</c:v>
                </c:pt>
                <c:pt idx="1997">
                  <c:v>1.2522187499999999</c:v>
                </c:pt>
                <c:pt idx="1998">
                  <c:v>1.241776749999999</c:v>
                </c:pt>
                <c:pt idx="1999">
                  <c:v>1.2509040833333323</c:v>
                </c:pt>
                <c:pt idx="2000">
                  <c:v>1.1682573333333348</c:v>
                </c:pt>
                <c:pt idx="2001">
                  <c:v>1.1917726666666675</c:v>
                </c:pt>
                <c:pt idx="2002">
                  <c:v>1.2741576666666679</c:v>
                </c:pt>
                <c:pt idx="2003">
                  <c:v>1.1983388333333347</c:v>
                </c:pt>
                <c:pt idx="2004">
                  <c:v>1.2542972499999998</c:v>
                </c:pt>
                <c:pt idx="2005">
                  <c:v>1.2473230833333322</c:v>
                </c:pt>
                <c:pt idx="2006">
                  <c:v>1.2452363333333334</c:v>
                </c:pt>
                <c:pt idx="2007">
                  <c:v>1.1703798333333344</c:v>
                </c:pt>
                <c:pt idx="2008">
                  <c:v>1.223856499999999</c:v>
                </c:pt>
                <c:pt idx="2009">
                  <c:v>1.2210999166666658</c:v>
                </c:pt>
                <c:pt idx="2010">
                  <c:v>1.1996840000000002</c:v>
                </c:pt>
                <c:pt idx="2011">
                  <c:v>1.3090189999999999</c:v>
                </c:pt>
                <c:pt idx="2012">
                  <c:v>1.2392643333333324</c:v>
                </c:pt>
                <c:pt idx="2013">
                  <c:v>1.206535833333334</c:v>
                </c:pt>
                <c:pt idx="2014">
                  <c:v>1.1678704166666667</c:v>
                </c:pt>
                <c:pt idx="2015">
                  <c:v>1.151404249999999</c:v>
                </c:pt>
                <c:pt idx="2016">
                  <c:v>1.2287940833333324</c:v>
                </c:pt>
                <c:pt idx="2017">
                  <c:v>1.1821489166666681</c:v>
                </c:pt>
                <c:pt idx="2018">
                  <c:v>1.1935165000000001</c:v>
                </c:pt>
                <c:pt idx="2019">
                  <c:v>1.1864822500000001</c:v>
                </c:pt>
                <c:pt idx="2020">
                  <c:v>1.2367542499999991</c:v>
                </c:pt>
                <c:pt idx="2021">
                  <c:v>1.2336466666666668</c:v>
                </c:pt>
                <c:pt idx="2022">
                  <c:v>1.2268934166666658</c:v>
                </c:pt>
                <c:pt idx="2023">
                  <c:v>1.1889434166666677</c:v>
                </c:pt>
                <c:pt idx="2024">
                  <c:v>1.1943750833333344</c:v>
                </c:pt>
                <c:pt idx="2025">
                  <c:v>1.232466249999999</c:v>
                </c:pt>
                <c:pt idx="2026">
                  <c:v>1.1937480000000003</c:v>
                </c:pt>
                <c:pt idx="2027">
                  <c:v>1.2699833333333335</c:v>
                </c:pt>
                <c:pt idx="2028">
                  <c:v>1.2245398333333333</c:v>
                </c:pt>
                <c:pt idx="2029">
                  <c:v>1.2188915833333334</c:v>
                </c:pt>
                <c:pt idx="2030">
                  <c:v>1.1736091666666673</c:v>
                </c:pt>
                <c:pt idx="2031">
                  <c:v>1.223862999999999</c:v>
                </c:pt>
                <c:pt idx="2032">
                  <c:v>1.2340753333333341</c:v>
                </c:pt>
                <c:pt idx="2033">
                  <c:v>1.2386431666666675</c:v>
                </c:pt>
                <c:pt idx="2034">
                  <c:v>1.3060817499999999</c:v>
                </c:pt>
                <c:pt idx="2035">
                  <c:v>1.2467214166666658</c:v>
                </c:pt>
                <c:pt idx="2036">
                  <c:v>1.2294341666666666</c:v>
                </c:pt>
                <c:pt idx="2037">
                  <c:v>1.2561348333333333</c:v>
                </c:pt>
                <c:pt idx="2038">
                  <c:v>1.1843635833333341</c:v>
                </c:pt>
                <c:pt idx="2039">
                  <c:v>1.2071733333333332</c:v>
                </c:pt>
                <c:pt idx="2040">
                  <c:v>1.1895020833333341</c:v>
                </c:pt>
                <c:pt idx="2041">
                  <c:v>1.1433389999999999</c:v>
                </c:pt>
                <c:pt idx="2042">
                  <c:v>1.1693703333333341</c:v>
                </c:pt>
                <c:pt idx="2043">
                  <c:v>1.2033488333333333</c:v>
                </c:pt>
                <c:pt idx="2044">
                  <c:v>1.1962550833333345</c:v>
                </c:pt>
                <c:pt idx="2045">
                  <c:v>1.2284080000000002</c:v>
                </c:pt>
                <c:pt idx="2046">
                  <c:v>1.2101187499999999</c:v>
                </c:pt>
                <c:pt idx="2047">
                  <c:v>1.2633297499999987</c:v>
                </c:pt>
                <c:pt idx="2048">
                  <c:v>1.2129863333333333</c:v>
                </c:pt>
                <c:pt idx="2049">
                  <c:v>1.2722397499999998</c:v>
                </c:pt>
                <c:pt idx="2050">
                  <c:v>1.1584237499999999</c:v>
                </c:pt>
                <c:pt idx="2051">
                  <c:v>1.1949309999999997</c:v>
                </c:pt>
                <c:pt idx="2052">
                  <c:v>1.2315258333333332</c:v>
                </c:pt>
                <c:pt idx="2053">
                  <c:v>1.2535930833333324</c:v>
                </c:pt>
                <c:pt idx="2054">
                  <c:v>1.2418073333333335</c:v>
                </c:pt>
                <c:pt idx="2055">
                  <c:v>1.2000504999999999</c:v>
                </c:pt>
                <c:pt idx="2056">
                  <c:v>1.2716834166666666</c:v>
                </c:pt>
                <c:pt idx="2057">
                  <c:v>1.2896285833333334</c:v>
                </c:pt>
                <c:pt idx="2058">
                  <c:v>1.2198436666666659</c:v>
                </c:pt>
                <c:pt idx="2059">
                  <c:v>1.2208020833333335</c:v>
                </c:pt>
                <c:pt idx="2060">
                  <c:v>1.2458692499999982</c:v>
                </c:pt>
                <c:pt idx="2061">
                  <c:v>1.291026499999999</c:v>
                </c:pt>
                <c:pt idx="2062">
                  <c:v>1.1665624166666675</c:v>
                </c:pt>
                <c:pt idx="2063">
                  <c:v>1.18414675</c:v>
                </c:pt>
                <c:pt idx="2064">
                  <c:v>1.1537937499999993</c:v>
                </c:pt>
                <c:pt idx="2065">
                  <c:v>1.1904435833333344</c:v>
                </c:pt>
                <c:pt idx="2066">
                  <c:v>1.2362173333333339</c:v>
                </c:pt>
                <c:pt idx="2067">
                  <c:v>1.2014569166666667</c:v>
                </c:pt>
                <c:pt idx="2068">
                  <c:v>1.2310814166666666</c:v>
                </c:pt>
                <c:pt idx="2069">
                  <c:v>1.1943092499999999</c:v>
                </c:pt>
                <c:pt idx="2070">
                  <c:v>1.2036347499999986</c:v>
                </c:pt>
                <c:pt idx="2071">
                  <c:v>1.1652169166666677</c:v>
                </c:pt>
                <c:pt idx="2072">
                  <c:v>1.245451499999999</c:v>
                </c:pt>
                <c:pt idx="2073">
                  <c:v>1.2635902499999987</c:v>
                </c:pt>
                <c:pt idx="2074">
                  <c:v>1.2193686666666668</c:v>
                </c:pt>
                <c:pt idx="2075">
                  <c:v>1.1557757499999999</c:v>
                </c:pt>
                <c:pt idx="2076">
                  <c:v>1.2313502499999998</c:v>
                </c:pt>
                <c:pt idx="2077">
                  <c:v>1.2735265833333334</c:v>
                </c:pt>
                <c:pt idx="2078">
                  <c:v>1.2783094166666669</c:v>
                </c:pt>
                <c:pt idx="2079">
                  <c:v>1.216347833333334</c:v>
                </c:pt>
                <c:pt idx="2080">
                  <c:v>1.2401702499999998</c:v>
                </c:pt>
                <c:pt idx="2081">
                  <c:v>1.2241684166666669</c:v>
                </c:pt>
                <c:pt idx="2082">
                  <c:v>1.2477364999999991</c:v>
                </c:pt>
                <c:pt idx="2083">
                  <c:v>1.1972239166666667</c:v>
                </c:pt>
                <c:pt idx="2084">
                  <c:v>1.2254932499999982</c:v>
                </c:pt>
                <c:pt idx="2085">
                  <c:v>1.1679702499999998</c:v>
                </c:pt>
                <c:pt idx="2086">
                  <c:v>1.2619068333333334</c:v>
                </c:pt>
                <c:pt idx="2087">
                  <c:v>1.2399111666666667</c:v>
                </c:pt>
                <c:pt idx="2088">
                  <c:v>1.218889249999999</c:v>
                </c:pt>
                <c:pt idx="2089">
                  <c:v>1.2085805000000001</c:v>
                </c:pt>
                <c:pt idx="2090">
                  <c:v>1.2240509166666678</c:v>
                </c:pt>
                <c:pt idx="2091">
                  <c:v>1.1886274166666675</c:v>
                </c:pt>
                <c:pt idx="2092">
                  <c:v>1.1998027499999999</c:v>
                </c:pt>
                <c:pt idx="2093">
                  <c:v>1.2567883333333341</c:v>
                </c:pt>
                <c:pt idx="2094">
                  <c:v>1.1562630833333341</c:v>
                </c:pt>
                <c:pt idx="2095">
                  <c:v>1.2419476666666667</c:v>
                </c:pt>
                <c:pt idx="2096">
                  <c:v>1.2728495000000002</c:v>
                </c:pt>
                <c:pt idx="2097">
                  <c:v>1.2658950833333324</c:v>
                </c:pt>
                <c:pt idx="2098">
                  <c:v>1.1343306666666677</c:v>
                </c:pt>
                <c:pt idx="2099">
                  <c:v>1.2019386666666658</c:v>
                </c:pt>
                <c:pt idx="2100">
                  <c:v>1.2078827499999998</c:v>
                </c:pt>
                <c:pt idx="2101">
                  <c:v>1.2370759166666667</c:v>
                </c:pt>
                <c:pt idx="2102">
                  <c:v>1.2461175000000009</c:v>
                </c:pt>
                <c:pt idx="2103">
                  <c:v>1.2701216666666666</c:v>
                </c:pt>
                <c:pt idx="2104">
                  <c:v>1.2634334999999994</c:v>
                </c:pt>
                <c:pt idx="2105">
                  <c:v>1.2833626666666667</c:v>
                </c:pt>
                <c:pt idx="2106">
                  <c:v>1.2605718333333333</c:v>
                </c:pt>
                <c:pt idx="2107">
                  <c:v>1.1172614999999992</c:v>
                </c:pt>
                <c:pt idx="2108">
                  <c:v>1.2304569999999999</c:v>
                </c:pt>
                <c:pt idx="2109">
                  <c:v>1.2505088333333341</c:v>
                </c:pt>
                <c:pt idx="2110">
                  <c:v>1.2142820000000001</c:v>
                </c:pt>
                <c:pt idx="2111">
                  <c:v>1.2124140833333334</c:v>
                </c:pt>
                <c:pt idx="2112">
                  <c:v>1.2248496666666664</c:v>
                </c:pt>
                <c:pt idx="2113">
                  <c:v>1.1938447499999998</c:v>
                </c:pt>
                <c:pt idx="2114">
                  <c:v>1.2405941666666667</c:v>
                </c:pt>
                <c:pt idx="2115">
                  <c:v>1.1386972499999999</c:v>
                </c:pt>
                <c:pt idx="2116">
                  <c:v>1.2175586666666665</c:v>
                </c:pt>
                <c:pt idx="2117">
                  <c:v>1.250661749999999</c:v>
                </c:pt>
                <c:pt idx="2118">
                  <c:v>1.2293956666666666</c:v>
                </c:pt>
                <c:pt idx="2119">
                  <c:v>1.2000437499999999</c:v>
                </c:pt>
                <c:pt idx="2120">
                  <c:v>1.1968620000000001</c:v>
                </c:pt>
                <c:pt idx="2121">
                  <c:v>1.1713909166666665</c:v>
                </c:pt>
                <c:pt idx="2122">
                  <c:v>1.2265201666666667</c:v>
                </c:pt>
                <c:pt idx="2123">
                  <c:v>1.2701447499999998</c:v>
                </c:pt>
                <c:pt idx="2124">
                  <c:v>1.2712542499999993</c:v>
                </c:pt>
                <c:pt idx="2125">
                  <c:v>1.2353923333333334</c:v>
                </c:pt>
                <c:pt idx="2126">
                  <c:v>1.2828900833333332</c:v>
                </c:pt>
                <c:pt idx="2127">
                  <c:v>1.2350766666666666</c:v>
                </c:pt>
                <c:pt idx="2128">
                  <c:v>1.2538964999999984</c:v>
                </c:pt>
                <c:pt idx="2129">
                  <c:v>1.1865987499999999</c:v>
                </c:pt>
                <c:pt idx="2130">
                  <c:v>1.2383439166666677</c:v>
                </c:pt>
                <c:pt idx="2131">
                  <c:v>1.2778918333333322</c:v>
                </c:pt>
                <c:pt idx="2132">
                  <c:v>1.2486520833333341</c:v>
                </c:pt>
                <c:pt idx="2133">
                  <c:v>1.1809145000000001</c:v>
                </c:pt>
                <c:pt idx="2134">
                  <c:v>1.1931768333333341</c:v>
                </c:pt>
                <c:pt idx="2135">
                  <c:v>1.2115379999999998</c:v>
                </c:pt>
                <c:pt idx="2136">
                  <c:v>1.2077329166666666</c:v>
                </c:pt>
                <c:pt idx="2137">
                  <c:v>1.2298521666666677</c:v>
                </c:pt>
                <c:pt idx="2138">
                  <c:v>1.2485167499999998</c:v>
                </c:pt>
                <c:pt idx="2139">
                  <c:v>1.246284583333334</c:v>
                </c:pt>
                <c:pt idx="2140">
                  <c:v>1.1803820000000009</c:v>
                </c:pt>
                <c:pt idx="2141">
                  <c:v>1.207916749999999</c:v>
                </c:pt>
                <c:pt idx="2142">
                  <c:v>1.2038701666666667</c:v>
                </c:pt>
                <c:pt idx="2143">
                  <c:v>1.1933687499999999</c:v>
                </c:pt>
                <c:pt idx="2144">
                  <c:v>1.259585583333334</c:v>
                </c:pt>
                <c:pt idx="2145">
                  <c:v>1.2406698333333332</c:v>
                </c:pt>
                <c:pt idx="2146">
                  <c:v>1.2120705000000001</c:v>
                </c:pt>
                <c:pt idx="2147">
                  <c:v>1.3039090833333324</c:v>
                </c:pt>
                <c:pt idx="2148">
                  <c:v>1.218818</c:v>
                </c:pt>
                <c:pt idx="2149">
                  <c:v>1.2471025833333331</c:v>
                </c:pt>
                <c:pt idx="2150">
                  <c:v>1.2362467499999998</c:v>
                </c:pt>
                <c:pt idx="2151">
                  <c:v>1.206755</c:v>
                </c:pt>
                <c:pt idx="2152">
                  <c:v>1.2007154999999998</c:v>
                </c:pt>
                <c:pt idx="2153">
                  <c:v>1.1644605833333341</c:v>
                </c:pt>
                <c:pt idx="2154">
                  <c:v>1.2546798333333333</c:v>
                </c:pt>
                <c:pt idx="2155">
                  <c:v>1.19111225</c:v>
                </c:pt>
                <c:pt idx="2156">
                  <c:v>1.2325384166666666</c:v>
                </c:pt>
                <c:pt idx="2157">
                  <c:v>1.1782698333333341</c:v>
                </c:pt>
                <c:pt idx="2158">
                  <c:v>1.2143808333333341</c:v>
                </c:pt>
                <c:pt idx="2159">
                  <c:v>1.1621420833333347</c:v>
                </c:pt>
                <c:pt idx="2160">
                  <c:v>1.199321499999999</c:v>
                </c:pt>
                <c:pt idx="2161">
                  <c:v>1.2603997499999993</c:v>
                </c:pt>
                <c:pt idx="2162">
                  <c:v>1.2545114166666667</c:v>
                </c:pt>
                <c:pt idx="2163">
                  <c:v>1.2243104166666667</c:v>
                </c:pt>
                <c:pt idx="2164">
                  <c:v>1.2047421666666673</c:v>
                </c:pt>
                <c:pt idx="2165">
                  <c:v>1.2035901666666668</c:v>
                </c:pt>
                <c:pt idx="2166">
                  <c:v>1.2750735</c:v>
                </c:pt>
                <c:pt idx="2167">
                  <c:v>1.2280716666666667</c:v>
                </c:pt>
                <c:pt idx="2168">
                  <c:v>1.2081762499999991</c:v>
                </c:pt>
                <c:pt idx="2169">
                  <c:v>1.2599494166666658</c:v>
                </c:pt>
                <c:pt idx="2170">
                  <c:v>1.268177916666668</c:v>
                </c:pt>
                <c:pt idx="2171">
                  <c:v>1.1429575833333345</c:v>
                </c:pt>
                <c:pt idx="2172">
                  <c:v>1.1889629166666673</c:v>
                </c:pt>
                <c:pt idx="2173">
                  <c:v>1.2581761666666675</c:v>
                </c:pt>
                <c:pt idx="2174">
                  <c:v>1.2054920833333334</c:v>
                </c:pt>
                <c:pt idx="2175">
                  <c:v>1.1889030833333341</c:v>
                </c:pt>
                <c:pt idx="2176">
                  <c:v>1.2138524166666667</c:v>
                </c:pt>
                <c:pt idx="2177">
                  <c:v>1.2395055833333333</c:v>
                </c:pt>
                <c:pt idx="2178">
                  <c:v>1.1783921666666684</c:v>
                </c:pt>
                <c:pt idx="2179">
                  <c:v>1.1744416666666675</c:v>
                </c:pt>
                <c:pt idx="2180">
                  <c:v>1.2422429166666678</c:v>
                </c:pt>
                <c:pt idx="2181">
                  <c:v>1.2112658333333333</c:v>
                </c:pt>
                <c:pt idx="2182">
                  <c:v>1.2301724166666677</c:v>
                </c:pt>
                <c:pt idx="2183">
                  <c:v>1.2383970833333333</c:v>
                </c:pt>
                <c:pt idx="2184">
                  <c:v>1.2202464166666667</c:v>
                </c:pt>
                <c:pt idx="2185">
                  <c:v>1.2139379166666668</c:v>
                </c:pt>
                <c:pt idx="2186">
                  <c:v>1.2083555000000001</c:v>
                </c:pt>
                <c:pt idx="2187">
                  <c:v>1.2477118333333335</c:v>
                </c:pt>
                <c:pt idx="2188">
                  <c:v>1.2281748333333333</c:v>
                </c:pt>
                <c:pt idx="2189">
                  <c:v>1.1988510000000001</c:v>
                </c:pt>
                <c:pt idx="2190">
                  <c:v>1.2561445</c:v>
                </c:pt>
                <c:pt idx="2191">
                  <c:v>1.1924700833333344</c:v>
                </c:pt>
                <c:pt idx="2192">
                  <c:v>1.2645234166666666</c:v>
                </c:pt>
                <c:pt idx="2193">
                  <c:v>1.1934097499999998</c:v>
                </c:pt>
                <c:pt idx="2194">
                  <c:v>1.2277682499999985</c:v>
                </c:pt>
                <c:pt idx="2195">
                  <c:v>1.1743113333333344</c:v>
                </c:pt>
                <c:pt idx="2196">
                  <c:v>1.3023386666666676</c:v>
                </c:pt>
                <c:pt idx="2197">
                  <c:v>1.2005844999999991</c:v>
                </c:pt>
                <c:pt idx="2198">
                  <c:v>1.2474641666666666</c:v>
                </c:pt>
                <c:pt idx="2199">
                  <c:v>1.2611803333333331</c:v>
                </c:pt>
                <c:pt idx="2200">
                  <c:v>1.2482502499999997</c:v>
                </c:pt>
                <c:pt idx="2201">
                  <c:v>1.2225265833333334</c:v>
                </c:pt>
                <c:pt idx="2202">
                  <c:v>1.2389444166666668</c:v>
                </c:pt>
                <c:pt idx="2203">
                  <c:v>1.2632031666666677</c:v>
                </c:pt>
                <c:pt idx="2204">
                  <c:v>1.1577870833333341</c:v>
                </c:pt>
                <c:pt idx="2205">
                  <c:v>1.2619420833333332</c:v>
                </c:pt>
                <c:pt idx="2206">
                  <c:v>1.2299350833333325</c:v>
                </c:pt>
                <c:pt idx="2207">
                  <c:v>1.2642265833333333</c:v>
                </c:pt>
                <c:pt idx="2208">
                  <c:v>1.1791360833333335</c:v>
                </c:pt>
                <c:pt idx="2209">
                  <c:v>1.221202249999999</c:v>
                </c:pt>
                <c:pt idx="2210">
                  <c:v>1.2178919999999982</c:v>
                </c:pt>
                <c:pt idx="2211">
                  <c:v>1.224820999999999</c:v>
                </c:pt>
                <c:pt idx="2212">
                  <c:v>1.292605</c:v>
                </c:pt>
                <c:pt idx="2213">
                  <c:v>1.2236045833333324</c:v>
                </c:pt>
                <c:pt idx="2214">
                  <c:v>1.2306660833333332</c:v>
                </c:pt>
                <c:pt idx="2215">
                  <c:v>1.1863498333333342</c:v>
                </c:pt>
                <c:pt idx="2216">
                  <c:v>1.1703261666666676</c:v>
                </c:pt>
                <c:pt idx="2217">
                  <c:v>1.3041775833333347</c:v>
                </c:pt>
                <c:pt idx="2218">
                  <c:v>1.1911902499999998</c:v>
                </c:pt>
                <c:pt idx="2219">
                  <c:v>1.1702631666666683</c:v>
                </c:pt>
                <c:pt idx="2220">
                  <c:v>1.2229692499999985</c:v>
                </c:pt>
                <c:pt idx="2221">
                  <c:v>1.284604333333333</c:v>
                </c:pt>
                <c:pt idx="2222">
                  <c:v>1.1889041666666675</c:v>
                </c:pt>
                <c:pt idx="2223">
                  <c:v>1.1866284166666667</c:v>
                </c:pt>
                <c:pt idx="2224">
                  <c:v>1.1936435000000001</c:v>
                </c:pt>
                <c:pt idx="2225">
                  <c:v>1.214061249999999</c:v>
                </c:pt>
                <c:pt idx="2226">
                  <c:v>1.2187379999999999</c:v>
                </c:pt>
                <c:pt idx="2227">
                  <c:v>1.2194142499999987</c:v>
                </c:pt>
                <c:pt idx="2228">
                  <c:v>1.1937372499999999</c:v>
                </c:pt>
                <c:pt idx="2229">
                  <c:v>1.282891999999999</c:v>
                </c:pt>
                <c:pt idx="2230">
                  <c:v>1.1918295833333334</c:v>
                </c:pt>
                <c:pt idx="2231">
                  <c:v>1.2529979166666665</c:v>
                </c:pt>
                <c:pt idx="2232">
                  <c:v>1.2670508333333341</c:v>
                </c:pt>
                <c:pt idx="2233">
                  <c:v>1.244976249999999</c:v>
                </c:pt>
                <c:pt idx="2234">
                  <c:v>1.2637388333333333</c:v>
                </c:pt>
                <c:pt idx="2235">
                  <c:v>1.2026235833333334</c:v>
                </c:pt>
                <c:pt idx="2236">
                  <c:v>1.1436657499999998</c:v>
                </c:pt>
                <c:pt idx="2237">
                  <c:v>1.1823584166666679</c:v>
                </c:pt>
                <c:pt idx="2238">
                  <c:v>1.2128824999999999</c:v>
                </c:pt>
                <c:pt idx="2239">
                  <c:v>1.1776533333333341</c:v>
                </c:pt>
                <c:pt idx="2240">
                  <c:v>1.1736922499999998</c:v>
                </c:pt>
                <c:pt idx="2241">
                  <c:v>1.233997499999999</c:v>
                </c:pt>
                <c:pt idx="2242">
                  <c:v>1.2000358333333341</c:v>
                </c:pt>
                <c:pt idx="2243">
                  <c:v>1.2052274166666666</c:v>
                </c:pt>
                <c:pt idx="2244">
                  <c:v>1.1855270000000002</c:v>
                </c:pt>
                <c:pt idx="2245">
                  <c:v>1.1848044166666667</c:v>
                </c:pt>
                <c:pt idx="2246">
                  <c:v>1.2246539999999999</c:v>
                </c:pt>
                <c:pt idx="2247">
                  <c:v>1.2177329999999991</c:v>
                </c:pt>
                <c:pt idx="2248">
                  <c:v>1.2081299999999993</c:v>
                </c:pt>
                <c:pt idx="2249">
                  <c:v>1.2313038333333333</c:v>
                </c:pt>
                <c:pt idx="2250">
                  <c:v>1.2545022499999998</c:v>
                </c:pt>
                <c:pt idx="2251">
                  <c:v>1.2043175833333342</c:v>
                </c:pt>
                <c:pt idx="2252">
                  <c:v>1.210139249999999</c:v>
                </c:pt>
                <c:pt idx="2253">
                  <c:v>1.188798166666668</c:v>
                </c:pt>
                <c:pt idx="2254">
                  <c:v>1.1738095000000002</c:v>
                </c:pt>
                <c:pt idx="2255">
                  <c:v>1.1432737499999999</c:v>
                </c:pt>
                <c:pt idx="2256">
                  <c:v>1.2628319999999988</c:v>
                </c:pt>
                <c:pt idx="2257">
                  <c:v>1.2512828333333341</c:v>
                </c:pt>
                <c:pt idx="2258">
                  <c:v>1.1341860000000001</c:v>
                </c:pt>
                <c:pt idx="2259">
                  <c:v>1.1896695833333333</c:v>
                </c:pt>
                <c:pt idx="2260">
                  <c:v>1.2777179999999999</c:v>
                </c:pt>
                <c:pt idx="2261">
                  <c:v>1.2006341666666667</c:v>
                </c:pt>
                <c:pt idx="2262">
                  <c:v>1.1917819166666677</c:v>
                </c:pt>
                <c:pt idx="2263">
                  <c:v>1.2438549166666666</c:v>
                </c:pt>
                <c:pt idx="2264">
                  <c:v>1.1970624166666675</c:v>
                </c:pt>
                <c:pt idx="2265">
                  <c:v>1.2119326666666659</c:v>
                </c:pt>
                <c:pt idx="2266">
                  <c:v>1.1797220833333335</c:v>
                </c:pt>
                <c:pt idx="2267">
                  <c:v>1.2314003333333334</c:v>
                </c:pt>
                <c:pt idx="2268">
                  <c:v>1.253256833333334</c:v>
                </c:pt>
                <c:pt idx="2269">
                  <c:v>1.247190749999999</c:v>
                </c:pt>
                <c:pt idx="2270">
                  <c:v>1.1769260833333333</c:v>
                </c:pt>
                <c:pt idx="2271">
                  <c:v>1.1776756666666677</c:v>
                </c:pt>
                <c:pt idx="2272">
                  <c:v>1.2140864999999998</c:v>
                </c:pt>
                <c:pt idx="2273">
                  <c:v>1.2824218333333335</c:v>
                </c:pt>
                <c:pt idx="2274">
                  <c:v>1.2381104166666665</c:v>
                </c:pt>
                <c:pt idx="2275">
                  <c:v>1.2633815833333333</c:v>
                </c:pt>
                <c:pt idx="2276">
                  <c:v>1.1602757500000001</c:v>
                </c:pt>
                <c:pt idx="2277">
                  <c:v>1.2274424999999998</c:v>
                </c:pt>
                <c:pt idx="2278">
                  <c:v>1.2367806666666676</c:v>
                </c:pt>
                <c:pt idx="2279">
                  <c:v>1.2465522499999999</c:v>
                </c:pt>
                <c:pt idx="2280">
                  <c:v>1.1986024166666676</c:v>
                </c:pt>
                <c:pt idx="2281">
                  <c:v>1.1728667499999998</c:v>
                </c:pt>
                <c:pt idx="2282">
                  <c:v>1.2203249999999992</c:v>
                </c:pt>
                <c:pt idx="2283">
                  <c:v>1.2040304166666667</c:v>
                </c:pt>
                <c:pt idx="2284">
                  <c:v>1.1984593333333342</c:v>
                </c:pt>
                <c:pt idx="2285">
                  <c:v>1.2515951666666667</c:v>
                </c:pt>
                <c:pt idx="2286">
                  <c:v>1.2352085000000004</c:v>
                </c:pt>
                <c:pt idx="2287">
                  <c:v>1.1812915833333333</c:v>
                </c:pt>
                <c:pt idx="2288">
                  <c:v>1.2106702499999991</c:v>
                </c:pt>
                <c:pt idx="2289">
                  <c:v>1.2448894166666664</c:v>
                </c:pt>
                <c:pt idx="2290">
                  <c:v>1.1697644999999992</c:v>
                </c:pt>
                <c:pt idx="2291">
                  <c:v>1.1744358333333345</c:v>
                </c:pt>
                <c:pt idx="2292">
                  <c:v>1.2246389166666667</c:v>
                </c:pt>
                <c:pt idx="2293">
                  <c:v>1.2538424166666666</c:v>
                </c:pt>
                <c:pt idx="2294">
                  <c:v>1.2217143333333336</c:v>
                </c:pt>
                <c:pt idx="2295">
                  <c:v>1.2323050833333333</c:v>
                </c:pt>
                <c:pt idx="2296">
                  <c:v>1.2498314166666658</c:v>
                </c:pt>
                <c:pt idx="2297">
                  <c:v>1.2471526666666675</c:v>
                </c:pt>
                <c:pt idx="2298">
                  <c:v>1.2190075</c:v>
                </c:pt>
                <c:pt idx="2299">
                  <c:v>1.2295979999999993</c:v>
                </c:pt>
                <c:pt idx="2300">
                  <c:v>1.2293041666666669</c:v>
                </c:pt>
                <c:pt idx="2301">
                  <c:v>1.1873513333333341</c:v>
                </c:pt>
                <c:pt idx="2302">
                  <c:v>1.1627894999999999</c:v>
                </c:pt>
                <c:pt idx="2303">
                  <c:v>1.2411977499999998</c:v>
                </c:pt>
                <c:pt idx="2304">
                  <c:v>1.2364837499999999</c:v>
                </c:pt>
                <c:pt idx="2305">
                  <c:v>1.2706508333333342</c:v>
                </c:pt>
                <c:pt idx="2306">
                  <c:v>1.1494239999999998</c:v>
                </c:pt>
                <c:pt idx="2307">
                  <c:v>1.2239694166666655</c:v>
                </c:pt>
                <c:pt idx="2308">
                  <c:v>1.2071181666666677</c:v>
                </c:pt>
                <c:pt idx="2309">
                  <c:v>1.1954675000000001</c:v>
                </c:pt>
                <c:pt idx="2310">
                  <c:v>1.2460389999999999</c:v>
                </c:pt>
                <c:pt idx="2311">
                  <c:v>1.2376334999999992</c:v>
                </c:pt>
                <c:pt idx="2312">
                  <c:v>1.1676530833333341</c:v>
                </c:pt>
                <c:pt idx="2313">
                  <c:v>1.2235678333333335</c:v>
                </c:pt>
                <c:pt idx="2314">
                  <c:v>1.1931708333333342</c:v>
                </c:pt>
                <c:pt idx="2315">
                  <c:v>1.1649794166666665</c:v>
                </c:pt>
                <c:pt idx="2316">
                  <c:v>1.2186980833333332</c:v>
                </c:pt>
                <c:pt idx="2317">
                  <c:v>1.1543355000000008</c:v>
                </c:pt>
                <c:pt idx="2318">
                  <c:v>1.2564729166666675</c:v>
                </c:pt>
                <c:pt idx="2319">
                  <c:v>1.2533978333333333</c:v>
                </c:pt>
                <c:pt idx="2320">
                  <c:v>1.2154248333333324</c:v>
                </c:pt>
                <c:pt idx="2321">
                  <c:v>1.1644786666666673</c:v>
                </c:pt>
                <c:pt idx="2322">
                  <c:v>1.2522951666666675</c:v>
                </c:pt>
                <c:pt idx="2323">
                  <c:v>1.2246072499999998</c:v>
                </c:pt>
                <c:pt idx="2324">
                  <c:v>1.2109090833333334</c:v>
                </c:pt>
                <c:pt idx="2325">
                  <c:v>1.2351256666666666</c:v>
                </c:pt>
                <c:pt idx="2326">
                  <c:v>1.2550736666666666</c:v>
                </c:pt>
                <c:pt idx="2327">
                  <c:v>1.22618575</c:v>
                </c:pt>
                <c:pt idx="2328">
                  <c:v>1.2232515833333335</c:v>
                </c:pt>
                <c:pt idx="2329">
                  <c:v>1.2700736666666665</c:v>
                </c:pt>
                <c:pt idx="2330">
                  <c:v>1.1839159166666675</c:v>
                </c:pt>
                <c:pt idx="2331">
                  <c:v>1.205010833333334</c:v>
                </c:pt>
                <c:pt idx="2332">
                  <c:v>1.2422984166666666</c:v>
                </c:pt>
                <c:pt idx="2333">
                  <c:v>1.1596676666666677</c:v>
                </c:pt>
                <c:pt idx="2334">
                  <c:v>1.1608400833333341</c:v>
                </c:pt>
                <c:pt idx="2335">
                  <c:v>1.2126646666666658</c:v>
                </c:pt>
                <c:pt idx="2336">
                  <c:v>1.2977465833333335</c:v>
                </c:pt>
                <c:pt idx="2337">
                  <c:v>1.2244194166666666</c:v>
                </c:pt>
                <c:pt idx="2338">
                  <c:v>1.1681793333333341</c:v>
                </c:pt>
                <c:pt idx="2339">
                  <c:v>1.1823027500000001</c:v>
                </c:pt>
                <c:pt idx="2340">
                  <c:v>1.221135499999999</c:v>
                </c:pt>
                <c:pt idx="2341">
                  <c:v>1.2747858333333344</c:v>
                </c:pt>
                <c:pt idx="2342">
                  <c:v>1.1911447499999999</c:v>
                </c:pt>
                <c:pt idx="2343">
                  <c:v>1.2185165</c:v>
                </c:pt>
                <c:pt idx="2344">
                  <c:v>1.1723184166666674</c:v>
                </c:pt>
                <c:pt idx="2345">
                  <c:v>1.1600242499999998</c:v>
                </c:pt>
                <c:pt idx="2346">
                  <c:v>1.1892998333333333</c:v>
                </c:pt>
                <c:pt idx="2347">
                  <c:v>1.1926536666666676</c:v>
                </c:pt>
                <c:pt idx="2348">
                  <c:v>1.2325119166666665</c:v>
                </c:pt>
                <c:pt idx="2349">
                  <c:v>1.291181083333333</c:v>
                </c:pt>
                <c:pt idx="2350">
                  <c:v>1.2371810833333334</c:v>
                </c:pt>
                <c:pt idx="2351">
                  <c:v>1.2027703333333335</c:v>
                </c:pt>
                <c:pt idx="2352">
                  <c:v>1.2580934166666666</c:v>
                </c:pt>
                <c:pt idx="2353">
                  <c:v>1.1984425000000007</c:v>
                </c:pt>
                <c:pt idx="2354">
                  <c:v>1.2374369999999992</c:v>
                </c:pt>
                <c:pt idx="2355">
                  <c:v>1.1903365000000001</c:v>
                </c:pt>
                <c:pt idx="2356">
                  <c:v>1.2540268333333333</c:v>
                </c:pt>
                <c:pt idx="2357">
                  <c:v>1.1789319999999999</c:v>
                </c:pt>
                <c:pt idx="2358">
                  <c:v>1.270939749999999</c:v>
                </c:pt>
                <c:pt idx="2359">
                  <c:v>1.198686916666668</c:v>
                </c:pt>
                <c:pt idx="2360">
                  <c:v>1.2025059999999999</c:v>
                </c:pt>
                <c:pt idx="2361">
                  <c:v>1.2133946666666657</c:v>
                </c:pt>
                <c:pt idx="2362">
                  <c:v>1.1964118333333345</c:v>
                </c:pt>
                <c:pt idx="2363">
                  <c:v>1.2217734166666658</c:v>
                </c:pt>
                <c:pt idx="2364">
                  <c:v>1.198243666666668</c:v>
                </c:pt>
                <c:pt idx="2365">
                  <c:v>1.2389908333333335</c:v>
                </c:pt>
                <c:pt idx="2366">
                  <c:v>1.1953500833333341</c:v>
                </c:pt>
                <c:pt idx="2367">
                  <c:v>1.259779749999999</c:v>
                </c:pt>
                <c:pt idx="2368">
                  <c:v>1.1956565000000001</c:v>
                </c:pt>
                <c:pt idx="2369">
                  <c:v>1.2009808333333341</c:v>
                </c:pt>
                <c:pt idx="2370">
                  <c:v>1.2223555833333342</c:v>
                </c:pt>
                <c:pt idx="2371">
                  <c:v>1.1876700833333331</c:v>
                </c:pt>
                <c:pt idx="2372">
                  <c:v>1.2226385833333335</c:v>
                </c:pt>
                <c:pt idx="2373">
                  <c:v>1.2052431666666665</c:v>
                </c:pt>
                <c:pt idx="2374">
                  <c:v>1.2337583333333335</c:v>
                </c:pt>
                <c:pt idx="2375">
                  <c:v>1.2866320833333333</c:v>
                </c:pt>
                <c:pt idx="2376">
                  <c:v>1.1810479166666683</c:v>
                </c:pt>
                <c:pt idx="2377">
                  <c:v>1.2248497499999991</c:v>
                </c:pt>
                <c:pt idx="2378">
                  <c:v>1.2351008333333333</c:v>
                </c:pt>
                <c:pt idx="2379">
                  <c:v>1.1636632499999988</c:v>
                </c:pt>
                <c:pt idx="2380">
                  <c:v>1.242697583333334</c:v>
                </c:pt>
                <c:pt idx="2381">
                  <c:v>1.2143575833333344</c:v>
                </c:pt>
                <c:pt idx="2382">
                  <c:v>1.2411880833333335</c:v>
                </c:pt>
                <c:pt idx="2383">
                  <c:v>1.2154538333333333</c:v>
                </c:pt>
                <c:pt idx="2384">
                  <c:v>1.2624605000000002</c:v>
                </c:pt>
                <c:pt idx="2385">
                  <c:v>1.189469249999999</c:v>
                </c:pt>
                <c:pt idx="2386">
                  <c:v>1.2295820833333333</c:v>
                </c:pt>
                <c:pt idx="2387">
                  <c:v>1.2738788333333333</c:v>
                </c:pt>
                <c:pt idx="2388">
                  <c:v>1.2596096666666659</c:v>
                </c:pt>
                <c:pt idx="2389">
                  <c:v>1.2046000833333332</c:v>
                </c:pt>
                <c:pt idx="2390">
                  <c:v>1.1861748333333342</c:v>
                </c:pt>
                <c:pt idx="2391">
                  <c:v>1.2223831666666678</c:v>
                </c:pt>
                <c:pt idx="2392">
                  <c:v>1.2670973333333333</c:v>
                </c:pt>
                <c:pt idx="2393">
                  <c:v>1.2480332499999998</c:v>
                </c:pt>
                <c:pt idx="2394">
                  <c:v>1.1965198333333344</c:v>
                </c:pt>
                <c:pt idx="2395">
                  <c:v>1.1881291666666673</c:v>
                </c:pt>
                <c:pt idx="2396">
                  <c:v>1.2445925833333331</c:v>
                </c:pt>
                <c:pt idx="2397">
                  <c:v>1.2087942499999984</c:v>
                </c:pt>
                <c:pt idx="2398">
                  <c:v>1.2334351666666667</c:v>
                </c:pt>
                <c:pt idx="2399">
                  <c:v>1.2192629166666666</c:v>
                </c:pt>
                <c:pt idx="2400">
                  <c:v>1.1938190833333333</c:v>
                </c:pt>
                <c:pt idx="2401">
                  <c:v>1.1783756666666676</c:v>
                </c:pt>
                <c:pt idx="2402">
                  <c:v>1.1993576666666683</c:v>
                </c:pt>
                <c:pt idx="2403">
                  <c:v>1.1701555000000015</c:v>
                </c:pt>
                <c:pt idx="2404">
                  <c:v>1.2190011666666665</c:v>
                </c:pt>
                <c:pt idx="2405">
                  <c:v>1.2084934166666659</c:v>
                </c:pt>
                <c:pt idx="2406">
                  <c:v>1.2031912499999979</c:v>
                </c:pt>
                <c:pt idx="2407">
                  <c:v>1.2343910833333334</c:v>
                </c:pt>
                <c:pt idx="2408">
                  <c:v>1.2119769166666658</c:v>
                </c:pt>
                <c:pt idx="2409">
                  <c:v>1.2208668333333337</c:v>
                </c:pt>
                <c:pt idx="2410">
                  <c:v>1.2053543333333334</c:v>
                </c:pt>
                <c:pt idx="2411">
                  <c:v>1.2504186666666677</c:v>
                </c:pt>
                <c:pt idx="2412">
                  <c:v>1.1861586666666684</c:v>
                </c:pt>
                <c:pt idx="2413">
                  <c:v>1.2085066666666668</c:v>
                </c:pt>
                <c:pt idx="2414">
                  <c:v>1.1905108333333347</c:v>
                </c:pt>
                <c:pt idx="2415">
                  <c:v>1.1919906666666666</c:v>
                </c:pt>
                <c:pt idx="2416">
                  <c:v>1.2239459999999998</c:v>
                </c:pt>
                <c:pt idx="2417">
                  <c:v>1.2665938333333331</c:v>
                </c:pt>
                <c:pt idx="2418">
                  <c:v>1.219556249999999</c:v>
                </c:pt>
                <c:pt idx="2419">
                  <c:v>1.2338691666666668</c:v>
                </c:pt>
                <c:pt idx="2420">
                  <c:v>1.1857706666666665</c:v>
                </c:pt>
                <c:pt idx="2421">
                  <c:v>1.2191379166666667</c:v>
                </c:pt>
                <c:pt idx="2422">
                  <c:v>1.1699022499999998</c:v>
                </c:pt>
                <c:pt idx="2423">
                  <c:v>1.2708743333333332</c:v>
                </c:pt>
                <c:pt idx="2424">
                  <c:v>1.1996293333333334</c:v>
                </c:pt>
                <c:pt idx="2425">
                  <c:v>1.2158015833333327</c:v>
                </c:pt>
                <c:pt idx="2426">
                  <c:v>1.1975985833333331</c:v>
                </c:pt>
                <c:pt idx="2427">
                  <c:v>1.2187569166666667</c:v>
                </c:pt>
                <c:pt idx="2428">
                  <c:v>1.2476969999999989</c:v>
                </c:pt>
                <c:pt idx="2429">
                  <c:v>1.2020079166666675</c:v>
                </c:pt>
                <c:pt idx="2430">
                  <c:v>1.2038010833333326</c:v>
                </c:pt>
                <c:pt idx="2431">
                  <c:v>1.161934749999999</c:v>
                </c:pt>
                <c:pt idx="2432">
                  <c:v>1.2318764166666658</c:v>
                </c:pt>
                <c:pt idx="2433">
                  <c:v>1.2294163333333332</c:v>
                </c:pt>
                <c:pt idx="2434">
                  <c:v>1.1746480833333341</c:v>
                </c:pt>
                <c:pt idx="2435">
                  <c:v>1.2146214999999991</c:v>
                </c:pt>
                <c:pt idx="2436">
                  <c:v>1.217825416666666</c:v>
                </c:pt>
                <c:pt idx="2437">
                  <c:v>1.2040327499999999</c:v>
                </c:pt>
                <c:pt idx="2438">
                  <c:v>1.2087103333333331</c:v>
                </c:pt>
                <c:pt idx="2439">
                  <c:v>1.2247520833333341</c:v>
                </c:pt>
                <c:pt idx="2440">
                  <c:v>1.2089117499999991</c:v>
                </c:pt>
                <c:pt idx="2441">
                  <c:v>1.2080924166666667</c:v>
                </c:pt>
                <c:pt idx="2442">
                  <c:v>1.237158166666668</c:v>
                </c:pt>
                <c:pt idx="2443">
                  <c:v>1.198388500000001</c:v>
                </c:pt>
                <c:pt idx="2444">
                  <c:v>1.1625959166666677</c:v>
                </c:pt>
                <c:pt idx="2445">
                  <c:v>1.1979896666666665</c:v>
                </c:pt>
                <c:pt idx="2446">
                  <c:v>1.2448705833333331</c:v>
                </c:pt>
                <c:pt idx="2447">
                  <c:v>1.2317727499999991</c:v>
                </c:pt>
                <c:pt idx="2448">
                  <c:v>1.2299957499999989</c:v>
                </c:pt>
                <c:pt idx="2449">
                  <c:v>1.2879008333333333</c:v>
                </c:pt>
                <c:pt idx="2450">
                  <c:v>1.2347299166666668</c:v>
                </c:pt>
                <c:pt idx="2451">
                  <c:v>1.1804551666666689</c:v>
                </c:pt>
                <c:pt idx="2452">
                  <c:v>1.1906607499999999</c:v>
                </c:pt>
                <c:pt idx="2453">
                  <c:v>1.2622683333333333</c:v>
                </c:pt>
                <c:pt idx="2454">
                  <c:v>1.2530857499999999</c:v>
                </c:pt>
                <c:pt idx="2455">
                  <c:v>1.1704094166666665</c:v>
                </c:pt>
                <c:pt idx="2456">
                  <c:v>1.2247509166666675</c:v>
                </c:pt>
                <c:pt idx="2457">
                  <c:v>1.1989302499999999</c:v>
                </c:pt>
                <c:pt idx="2458">
                  <c:v>1.1188402499999999</c:v>
                </c:pt>
                <c:pt idx="2459">
                  <c:v>1.215856249999999</c:v>
                </c:pt>
                <c:pt idx="2460">
                  <c:v>1.209600999999999</c:v>
                </c:pt>
                <c:pt idx="2461">
                  <c:v>1.2288679999999998</c:v>
                </c:pt>
                <c:pt idx="2462">
                  <c:v>1.1770147499999999</c:v>
                </c:pt>
                <c:pt idx="2463">
                  <c:v>1.2315944166666655</c:v>
                </c:pt>
                <c:pt idx="2464">
                  <c:v>1.1871479166666683</c:v>
                </c:pt>
                <c:pt idx="2465">
                  <c:v>1.2415282499999984</c:v>
                </c:pt>
                <c:pt idx="2466">
                  <c:v>1.2312554999999998</c:v>
                </c:pt>
                <c:pt idx="2467">
                  <c:v>1.2272647499999985</c:v>
                </c:pt>
                <c:pt idx="2468">
                  <c:v>1.232144833333334</c:v>
                </c:pt>
                <c:pt idx="2469">
                  <c:v>1.2531429999999999</c:v>
                </c:pt>
                <c:pt idx="2470">
                  <c:v>1.2274604166666658</c:v>
                </c:pt>
                <c:pt idx="2471">
                  <c:v>1.1297432499999998</c:v>
                </c:pt>
                <c:pt idx="2472">
                  <c:v>1.1699244166666658</c:v>
                </c:pt>
                <c:pt idx="2473">
                  <c:v>1.2011383333333332</c:v>
                </c:pt>
                <c:pt idx="2474">
                  <c:v>1.2057051666666665</c:v>
                </c:pt>
                <c:pt idx="2475">
                  <c:v>1.2862550833333342</c:v>
                </c:pt>
                <c:pt idx="2476">
                  <c:v>1.2847802499999998</c:v>
                </c:pt>
                <c:pt idx="2477">
                  <c:v>1.2204788333333341</c:v>
                </c:pt>
                <c:pt idx="2478">
                  <c:v>1.245954749999999</c:v>
                </c:pt>
                <c:pt idx="2479">
                  <c:v>1.2388435833333333</c:v>
                </c:pt>
                <c:pt idx="2480">
                  <c:v>1.2438208333333334</c:v>
                </c:pt>
                <c:pt idx="2481">
                  <c:v>1.286521749999999</c:v>
                </c:pt>
                <c:pt idx="2482">
                  <c:v>1.2331056666666667</c:v>
                </c:pt>
                <c:pt idx="2483">
                  <c:v>1.2182009999999996</c:v>
                </c:pt>
                <c:pt idx="2484">
                  <c:v>1.2070584166666667</c:v>
                </c:pt>
                <c:pt idx="2485">
                  <c:v>1.2214487499999991</c:v>
                </c:pt>
                <c:pt idx="2486">
                  <c:v>1.1985013333333341</c:v>
                </c:pt>
                <c:pt idx="2487">
                  <c:v>1.2050419166666666</c:v>
                </c:pt>
                <c:pt idx="2488">
                  <c:v>1.166113416666668</c:v>
                </c:pt>
                <c:pt idx="2489">
                  <c:v>1.1749173333333347</c:v>
                </c:pt>
                <c:pt idx="2490">
                  <c:v>1.247309999999999</c:v>
                </c:pt>
                <c:pt idx="2491">
                  <c:v>1.2470705833333333</c:v>
                </c:pt>
                <c:pt idx="2492">
                  <c:v>1.2362499999999998</c:v>
                </c:pt>
                <c:pt idx="2493">
                  <c:v>1.2054872499999998</c:v>
                </c:pt>
                <c:pt idx="2494">
                  <c:v>1.2813369166666668</c:v>
                </c:pt>
                <c:pt idx="2495">
                  <c:v>1.2276306666666659</c:v>
                </c:pt>
                <c:pt idx="2496">
                  <c:v>1.2245482499999998</c:v>
                </c:pt>
                <c:pt idx="2497">
                  <c:v>1.1772635000000002</c:v>
                </c:pt>
                <c:pt idx="2498">
                  <c:v>1.2052149166666668</c:v>
                </c:pt>
                <c:pt idx="2499">
                  <c:v>1.242014</c:v>
                </c:pt>
                <c:pt idx="2500">
                  <c:v>1.1539259166666664</c:v>
                </c:pt>
                <c:pt idx="2501">
                  <c:v>1.195458333333334</c:v>
                </c:pt>
                <c:pt idx="2502">
                  <c:v>1.2219611666666668</c:v>
                </c:pt>
                <c:pt idx="2503">
                  <c:v>1.1978502499999999</c:v>
                </c:pt>
                <c:pt idx="2504">
                  <c:v>1.2371092499999989</c:v>
                </c:pt>
                <c:pt idx="2505">
                  <c:v>1.1926905833333341</c:v>
                </c:pt>
                <c:pt idx="2506">
                  <c:v>1.1876864999999999</c:v>
                </c:pt>
                <c:pt idx="2507">
                  <c:v>1.2177791666666666</c:v>
                </c:pt>
                <c:pt idx="2508">
                  <c:v>1.2165555000000001</c:v>
                </c:pt>
                <c:pt idx="2509">
                  <c:v>1.1897007499999999</c:v>
                </c:pt>
                <c:pt idx="2510">
                  <c:v>1.1929814999999999</c:v>
                </c:pt>
                <c:pt idx="2511">
                  <c:v>1.2234594166666668</c:v>
                </c:pt>
                <c:pt idx="2512">
                  <c:v>1.2058803333333332</c:v>
                </c:pt>
                <c:pt idx="2513">
                  <c:v>1.2211506666666667</c:v>
                </c:pt>
                <c:pt idx="2514">
                  <c:v>1.2396779166666667</c:v>
                </c:pt>
                <c:pt idx="2515">
                  <c:v>1.2486386666666667</c:v>
                </c:pt>
                <c:pt idx="2516">
                  <c:v>1.16290575</c:v>
                </c:pt>
                <c:pt idx="2517">
                  <c:v>1.2224457499999999</c:v>
                </c:pt>
                <c:pt idx="2518">
                  <c:v>1.1868577500000008</c:v>
                </c:pt>
                <c:pt idx="2519">
                  <c:v>1.1714812499999998</c:v>
                </c:pt>
                <c:pt idx="2520">
                  <c:v>1.2090349999999992</c:v>
                </c:pt>
                <c:pt idx="2521">
                  <c:v>1.2201069166666667</c:v>
                </c:pt>
                <c:pt idx="2522">
                  <c:v>1.2364406666666667</c:v>
                </c:pt>
                <c:pt idx="2523">
                  <c:v>1.1909671666666684</c:v>
                </c:pt>
                <c:pt idx="2524">
                  <c:v>1.2404629166666665</c:v>
                </c:pt>
                <c:pt idx="2525">
                  <c:v>1.2458485833333335</c:v>
                </c:pt>
                <c:pt idx="2526">
                  <c:v>1.1974918333333333</c:v>
                </c:pt>
                <c:pt idx="2527">
                  <c:v>1.2019471666666675</c:v>
                </c:pt>
                <c:pt idx="2528">
                  <c:v>1.1837207499999998</c:v>
                </c:pt>
                <c:pt idx="2529">
                  <c:v>1.2154682499999987</c:v>
                </c:pt>
                <c:pt idx="2530">
                  <c:v>1.2672992499999982</c:v>
                </c:pt>
                <c:pt idx="2531">
                  <c:v>1.1876913333333332</c:v>
                </c:pt>
                <c:pt idx="2532">
                  <c:v>1.2667438333333341</c:v>
                </c:pt>
                <c:pt idx="2533">
                  <c:v>1.171286</c:v>
                </c:pt>
                <c:pt idx="2534">
                  <c:v>1.1723554166666681</c:v>
                </c:pt>
                <c:pt idx="2535">
                  <c:v>1.2163034166666669</c:v>
                </c:pt>
                <c:pt idx="2536">
                  <c:v>1.1590978333333342</c:v>
                </c:pt>
                <c:pt idx="2537">
                  <c:v>1.2073530833333332</c:v>
                </c:pt>
                <c:pt idx="2538">
                  <c:v>1.260974249999999</c:v>
                </c:pt>
                <c:pt idx="2539">
                  <c:v>1.2470924166666668</c:v>
                </c:pt>
                <c:pt idx="2540">
                  <c:v>1.2442191666666675</c:v>
                </c:pt>
                <c:pt idx="2541">
                  <c:v>1.2055878333333341</c:v>
                </c:pt>
                <c:pt idx="2542">
                  <c:v>1.2221602499999991</c:v>
                </c:pt>
                <c:pt idx="2543">
                  <c:v>1.2849065000000002</c:v>
                </c:pt>
                <c:pt idx="2544">
                  <c:v>1.1937140833333331</c:v>
                </c:pt>
                <c:pt idx="2545">
                  <c:v>1.2660867499999999</c:v>
                </c:pt>
                <c:pt idx="2546">
                  <c:v>1.1831966666666667</c:v>
                </c:pt>
                <c:pt idx="2547">
                  <c:v>1.2241926666666665</c:v>
                </c:pt>
                <c:pt idx="2548">
                  <c:v>1.2449250833333332</c:v>
                </c:pt>
                <c:pt idx="2549">
                  <c:v>1.2048981666666667</c:v>
                </c:pt>
                <c:pt idx="2550">
                  <c:v>1.2176527499999998</c:v>
                </c:pt>
                <c:pt idx="2551">
                  <c:v>1.2622291666666665</c:v>
                </c:pt>
                <c:pt idx="2552">
                  <c:v>1.1726665833333341</c:v>
                </c:pt>
                <c:pt idx="2553">
                  <c:v>1.1731813333333341</c:v>
                </c:pt>
                <c:pt idx="2554">
                  <c:v>1.1801028333333348</c:v>
                </c:pt>
                <c:pt idx="2555">
                  <c:v>1.2233634166666658</c:v>
                </c:pt>
                <c:pt idx="2556">
                  <c:v>1.2504289166666667</c:v>
                </c:pt>
                <c:pt idx="2557">
                  <c:v>1.1855554166666675</c:v>
                </c:pt>
                <c:pt idx="2558">
                  <c:v>1.2677370833333332</c:v>
                </c:pt>
                <c:pt idx="2559">
                  <c:v>1.2231670833333332</c:v>
                </c:pt>
                <c:pt idx="2560">
                  <c:v>1.2314436666666666</c:v>
                </c:pt>
                <c:pt idx="2561">
                  <c:v>1.1961196666666674</c:v>
                </c:pt>
                <c:pt idx="2562">
                  <c:v>1.2311271666666677</c:v>
                </c:pt>
                <c:pt idx="2563">
                  <c:v>1.2096245833333326</c:v>
                </c:pt>
                <c:pt idx="2564">
                  <c:v>1.2447427499999999</c:v>
                </c:pt>
                <c:pt idx="2565">
                  <c:v>1.1925661666666678</c:v>
                </c:pt>
                <c:pt idx="2566">
                  <c:v>1.2242943333333334</c:v>
                </c:pt>
                <c:pt idx="2567">
                  <c:v>1.1508654999999999</c:v>
                </c:pt>
                <c:pt idx="2568">
                  <c:v>1.1642684166666675</c:v>
                </c:pt>
                <c:pt idx="2569">
                  <c:v>1.1630986666666667</c:v>
                </c:pt>
                <c:pt idx="2570">
                  <c:v>1.2027085833333333</c:v>
                </c:pt>
                <c:pt idx="2571">
                  <c:v>1.2044817499999998</c:v>
                </c:pt>
                <c:pt idx="2572">
                  <c:v>1.2708806666666665</c:v>
                </c:pt>
                <c:pt idx="2573">
                  <c:v>1.2260424999999999</c:v>
                </c:pt>
                <c:pt idx="2574">
                  <c:v>1.2209648333333332</c:v>
                </c:pt>
                <c:pt idx="2575">
                  <c:v>1.3005281666666675</c:v>
                </c:pt>
                <c:pt idx="2576">
                  <c:v>1.2002871666666683</c:v>
                </c:pt>
                <c:pt idx="2577">
                  <c:v>1.209267083333333</c:v>
                </c:pt>
                <c:pt idx="2578">
                  <c:v>1.2405610833333334</c:v>
                </c:pt>
                <c:pt idx="2579">
                  <c:v>1.2527179166666675</c:v>
                </c:pt>
                <c:pt idx="2580">
                  <c:v>1.2050435833333335</c:v>
                </c:pt>
                <c:pt idx="2581">
                  <c:v>1.267031749999999</c:v>
                </c:pt>
                <c:pt idx="2582">
                  <c:v>1.2219099166666658</c:v>
                </c:pt>
                <c:pt idx="2583">
                  <c:v>1.2373617499999987</c:v>
                </c:pt>
                <c:pt idx="2584">
                  <c:v>1.2248949166666658</c:v>
                </c:pt>
                <c:pt idx="2585">
                  <c:v>1.1969688333333341</c:v>
                </c:pt>
                <c:pt idx="2586">
                  <c:v>1.2756599166666669</c:v>
                </c:pt>
                <c:pt idx="2587">
                  <c:v>1.1503962499999998</c:v>
                </c:pt>
                <c:pt idx="2588">
                  <c:v>1.2364648333333335</c:v>
                </c:pt>
                <c:pt idx="2589">
                  <c:v>1.1757629166666677</c:v>
                </c:pt>
                <c:pt idx="2590">
                  <c:v>1.2179194999999992</c:v>
                </c:pt>
                <c:pt idx="2591">
                  <c:v>1.1910949166666667</c:v>
                </c:pt>
                <c:pt idx="2592">
                  <c:v>1.187044166666668</c:v>
                </c:pt>
                <c:pt idx="2593">
                  <c:v>1.2140882499999999</c:v>
                </c:pt>
                <c:pt idx="2594">
                  <c:v>1.1789071666666684</c:v>
                </c:pt>
                <c:pt idx="2595">
                  <c:v>1.2094791666666664</c:v>
                </c:pt>
                <c:pt idx="2596">
                  <c:v>1.197024499999999</c:v>
                </c:pt>
                <c:pt idx="2597">
                  <c:v>1.2112108333333333</c:v>
                </c:pt>
                <c:pt idx="2598">
                  <c:v>1.2021809166666677</c:v>
                </c:pt>
                <c:pt idx="2599">
                  <c:v>1.2080347499999993</c:v>
                </c:pt>
                <c:pt idx="2600">
                  <c:v>1.234075</c:v>
                </c:pt>
                <c:pt idx="2601">
                  <c:v>1.2286577500000002</c:v>
                </c:pt>
                <c:pt idx="2602">
                  <c:v>1.2237646666666657</c:v>
                </c:pt>
                <c:pt idx="2603">
                  <c:v>1.2630520000000001</c:v>
                </c:pt>
                <c:pt idx="2604">
                  <c:v>1.2019254166666657</c:v>
                </c:pt>
                <c:pt idx="2605">
                  <c:v>1.1602990833333335</c:v>
                </c:pt>
                <c:pt idx="2606">
                  <c:v>1.3317248333333322</c:v>
                </c:pt>
                <c:pt idx="2607">
                  <c:v>1.19277575</c:v>
                </c:pt>
                <c:pt idx="2608">
                  <c:v>1.2727360833333334</c:v>
                </c:pt>
                <c:pt idx="2609">
                  <c:v>1.2736174166666665</c:v>
                </c:pt>
                <c:pt idx="2610">
                  <c:v>1.3178986666666666</c:v>
                </c:pt>
                <c:pt idx="2611">
                  <c:v>1.2273956666666666</c:v>
                </c:pt>
                <c:pt idx="2612">
                  <c:v>1.2233726666666667</c:v>
                </c:pt>
                <c:pt idx="2613">
                  <c:v>1.1975157500000002</c:v>
                </c:pt>
                <c:pt idx="2614">
                  <c:v>1.1635348333333335</c:v>
                </c:pt>
                <c:pt idx="2615">
                  <c:v>1.1450284166666667</c:v>
                </c:pt>
                <c:pt idx="2616">
                  <c:v>1.1895308333333341</c:v>
                </c:pt>
                <c:pt idx="2617">
                  <c:v>1.2400964166666664</c:v>
                </c:pt>
                <c:pt idx="2618">
                  <c:v>1.2106319166666666</c:v>
                </c:pt>
                <c:pt idx="2619">
                  <c:v>1.1727939999999999</c:v>
                </c:pt>
                <c:pt idx="2620">
                  <c:v>1.2143980833333334</c:v>
                </c:pt>
                <c:pt idx="2621">
                  <c:v>1.2586813333333333</c:v>
                </c:pt>
                <c:pt idx="2622">
                  <c:v>1.208605583333334</c:v>
                </c:pt>
                <c:pt idx="2623">
                  <c:v>1.1850799999999999</c:v>
                </c:pt>
                <c:pt idx="2624">
                  <c:v>1.2389077499999999</c:v>
                </c:pt>
                <c:pt idx="2625">
                  <c:v>1.1796493333333333</c:v>
                </c:pt>
                <c:pt idx="2626">
                  <c:v>1.2488264166666658</c:v>
                </c:pt>
                <c:pt idx="2627">
                  <c:v>1.246356083333334</c:v>
                </c:pt>
                <c:pt idx="2628">
                  <c:v>1.2418069166666668</c:v>
                </c:pt>
                <c:pt idx="2629">
                  <c:v>1.2181329999999999</c:v>
                </c:pt>
                <c:pt idx="2630">
                  <c:v>1.2143181666666683</c:v>
                </c:pt>
                <c:pt idx="2631">
                  <c:v>1.1742758333333347</c:v>
                </c:pt>
                <c:pt idx="2632">
                  <c:v>1.2358952499999984</c:v>
                </c:pt>
                <c:pt idx="2633">
                  <c:v>1.2257600833333326</c:v>
                </c:pt>
                <c:pt idx="2634">
                  <c:v>1.2521652499999998</c:v>
                </c:pt>
                <c:pt idx="2635">
                  <c:v>1.2820193333333341</c:v>
                </c:pt>
                <c:pt idx="2636">
                  <c:v>1.2257816666666659</c:v>
                </c:pt>
                <c:pt idx="2637">
                  <c:v>1.2028631666666667</c:v>
                </c:pt>
                <c:pt idx="2638">
                  <c:v>1.2184059999999999</c:v>
                </c:pt>
                <c:pt idx="2639">
                  <c:v>1.2305409166666677</c:v>
                </c:pt>
                <c:pt idx="2640">
                  <c:v>1.2428294166666658</c:v>
                </c:pt>
                <c:pt idx="2641">
                  <c:v>1.2533669166666666</c:v>
                </c:pt>
                <c:pt idx="2642">
                  <c:v>1.2974671666666675</c:v>
                </c:pt>
                <c:pt idx="2643">
                  <c:v>1.2587845833333335</c:v>
                </c:pt>
                <c:pt idx="2644">
                  <c:v>1.2014987499999989</c:v>
                </c:pt>
                <c:pt idx="2645">
                  <c:v>1.247506749999999</c:v>
                </c:pt>
                <c:pt idx="2646">
                  <c:v>1.2756267499999983</c:v>
                </c:pt>
                <c:pt idx="2647">
                  <c:v>1.2027828333333341</c:v>
                </c:pt>
                <c:pt idx="2648">
                  <c:v>1.2167359166666667</c:v>
                </c:pt>
                <c:pt idx="2649">
                  <c:v>1.1925209166666675</c:v>
                </c:pt>
                <c:pt idx="2650">
                  <c:v>1.268613333333334</c:v>
                </c:pt>
                <c:pt idx="2651">
                  <c:v>1.2464678333333341</c:v>
                </c:pt>
                <c:pt idx="2652">
                  <c:v>1.1805949166666665</c:v>
                </c:pt>
                <c:pt idx="2653">
                  <c:v>1.171304833333334</c:v>
                </c:pt>
                <c:pt idx="2654">
                  <c:v>1.2131781666666677</c:v>
                </c:pt>
                <c:pt idx="2655">
                  <c:v>1.1942120833333345</c:v>
                </c:pt>
                <c:pt idx="2656">
                  <c:v>1.2714519166666667</c:v>
                </c:pt>
                <c:pt idx="2657">
                  <c:v>1.1902520000000008</c:v>
                </c:pt>
                <c:pt idx="2658">
                  <c:v>1.1383005833333339</c:v>
                </c:pt>
                <c:pt idx="2659">
                  <c:v>1.2374249999999993</c:v>
                </c:pt>
                <c:pt idx="2660">
                  <c:v>1.2540291666666665</c:v>
                </c:pt>
                <c:pt idx="2661">
                  <c:v>1.2348531666666676</c:v>
                </c:pt>
                <c:pt idx="2662">
                  <c:v>1.233631999999999</c:v>
                </c:pt>
                <c:pt idx="2663">
                  <c:v>1.1703401666666686</c:v>
                </c:pt>
                <c:pt idx="2664">
                  <c:v>1.2612015833333337</c:v>
                </c:pt>
                <c:pt idx="2665">
                  <c:v>1.2126769166666664</c:v>
                </c:pt>
                <c:pt idx="2666">
                  <c:v>1.248677</c:v>
                </c:pt>
                <c:pt idx="2667">
                  <c:v>1.2522178333333347</c:v>
                </c:pt>
                <c:pt idx="2668">
                  <c:v>1.2406597499999998</c:v>
                </c:pt>
                <c:pt idx="2669">
                  <c:v>1.2001155833333341</c:v>
                </c:pt>
                <c:pt idx="2670">
                  <c:v>1.2637279166666666</c:v>
                </c:pt>
                <c:pt idx="2671">
                  <c:v>1.250081333333334</c:v>
                </c:pt>
                <c:pt idx="2672">
                  <c:v>1.2310423333333331</c:v>
                </c:pt>
                <c:pt idx="2673">
                  <c:v>1.1643569166666679</c:v>
                </c:pt>
                <c:pt idx="2674">
                  <c:v>1.2082908333333333</c:v>
                </c:pt>
                <c:pt idx="2675">
                  <c:v>1.2223090833333334</c:v>
                </c:pt>
                <c:pt idx="2676">
                  <c:v>1.1902984999999999</c:v>
                </c:pt>
                <c:pt idx="2677">
                  <c:v>1.2435234166666658</c:v>
                </c:pt>
                <c:pt idx="2678">
                  <c:v>1.2866444166666666</c:v>
                </c:pt>
                <c:pt idx="2679">
                  <c:v>1.1735052499999998</c:v>
                </c:pt>
                <c:pt idx="2680">
                  <c:v>1.1826310833333333</c:v>
                </c:pt>
                <c:pt idx="2681">
                  <c:v>1.2149948333333334</c:v>
                </c:pt>
                <c:pt idx="2682">
                  <c:v>1.2069146666666668</c:v>
                </c:pt>
                <c:pt idx="2683">
                  <c:v>1.2333228333333333</c:v>
                </c:pt>
                <c:pt idx="2684">
                  <c:v>1.2648189999999999</c:v>
                </c:pt>
                <c:pt idx="2685">
                  <c:v>1.1664508333333345</c:v>
                </c:pt>
                <c:pt idx="2686">
                  <c:v>1.2074671666666676</c:v>
                </c:pt>
                <c:pt idx="2687">
                  <c:v>1.1522086666666678</c:v>
                </c:pt>
                <c:pt idx="2688">
                  <c:v>1.1923119166666678</c:v>
                </c:pt>
                <c:pt idx="2689">
                  <c:v>1.2500111666666676</c:v>
                </c:pt>
                <c:pt idx="2690">
                  <c:v>1.214468083333333</c:v>
                </c:pt>
                <c:pt idx="2691">
                  <c:v>1.1612881666666683</c:v>
                </c:pt>
                <c:pt idx="2692">
                  <c:v>1.1972355833333341</c:v>
                </c:pt>
                <c:pt idx="2693">
                  <c:v>1.2122176666666675</c:v>
                </c:pt>
                <c:pt idx="2694">
                  <c:v>1.2625979166666665</c:v>
                </c:pt>
                <c:pt idx="2695">
                  <c:v>1.2659984166666658</c:v>
                </c:pt>
                <c:pt idx="2696">
                  <c:v>1.2135027499999993</c:v>
                </c:pt>
                <c:pt idx="2697">
                  <c:v>1.276416333333334</c:v>
                </c:pt>
                <c:pt idx="2698">
                  <c:v>1.2164796666666666</c:v>
                </c:pt>
                <c:pt idx="2699">
                  <c:v>1.1834214166666668</c:v>
                </c:pt>
                <c:pt idx="2700">
                  <c:v>1.2164329999999999</c:v>
                </c:pt>
                <c:pt idx="2701">
                  <c:v>1.171936499999999</c:v>
                </c:pt>
                <c:pt idx="2702">
                  <c:v>1.198539</c:v>
                </c:pt>
                <c:pt idx="2703">
                  <c:v>1.2560712499999998</c:v>
                </c:pt>
                <c:pt idx="2704">
                  <c:v>1.1701461666666686</c:v>
                </c:pt>
                <c:pt idx="2705">
                  <c:v>1.2847104999999999</c:v>
                </c:pt>
                <c:pt idx="2706">
                  <c:v>1.2559447499999989</c:v>
                </c:pt>
                <c:pt idx="2707">
                  <c:v>1.2350265833333323</c:v>
                </c:pt>
                <c:pt idx="2708">
                  <c:v>1.2769250833333334</c:v>
                </c:pt>
                <c:pt idx="2709">
                  <c:v>1.1755918333333333</c:v>
                </c:pt>
                <c:pt idx="2710">
                  <c:v>1.191834499999999</c:v>
                </c:pt>
                <c:pt idx="2711">
                  <c:v>1.2434150000000002</c:v>
                </c:pt>
                <c:pt idx="2712">
                  <c:v>1.2365161666666675</c:v>
                </c:pt>
                <c:pt idx="2713">
                  <c:v>1.1839614999999992</c:v>
                </c:pt>
                <c:pt idx="2714">
                  <c:v>1.2022213333333334</c:v>
                </c:pt>
                <c:pt idx="2715">
                  <c:v>1.2313939166666659</c:v>
                </c:pt>
                <c:pt idx="2716">
                  <c:v>1.1897032499999998</c:v>
                </c:pt>
                <c:pt idx="2717">
                  <c:v>1.2530594166666666</c:v>
                </c:pt>
                <c:pt idx="2718">
                  <c:v>1.2128984166666659</c:v>
                </c:pt>
                <c:pt idx="2719">
                  <c:v>1.2174941666666668</c:v>
                </c:pt>
                <c:pt idx="2720">
                  <c:v>1.206825249999999</c:v>
                </c:pt>
                <c:pt idx="2721">
                  <c:v>1.1629886666666673</c:v>
                </c:pt>
                <c:pt idx="2722">
                  <c:v>1.2429411666666665</c:v>
                </c:pt>
                <c:pt idx="2723">
                  <c:v>1.1791703333333341</c:v>
                </c:pt>
                <c:pt idx="2724">
                  <c:v>1.2373416666666666</c:v>
                </c:pt>
                <c:pt idx="2725">
                  <c:v>1.1790763333333341</c:v>
                </c:pt>
                <c:pt idx="2726">
                  <c:v>1.2652914999999989</c:v>
                </c:pt>
                <c:pt idx="2727">
                  <c:v>1.2368169166666667</c:v>
                </c:pt>
                <c:pt idx="2728">
                  <c:v>1.2269618333333332</c:v>
                </c:pt>
                <c:pt idx="2729">
                  <c:v>1.2518667499999987</c:v>
                </c:pt>
                <c:pt idx="2730">
                  <c:v>1.2482975000000001</c:v>
                </c:pt>
                <c:pt idx="2731">
                  <c:v>1.2204774166666676</c:v>
                </c:pt>
                <c:pt idx="2732">
                  <c:v>1.2508344999999992</c:v>
                </c:pt>
                <c:pt idx="2733">
                  <c:v>1.2631077499999999</c:v>
                </c:pt>
                <c:pt idx="2734">
                  <c:v>1.1840989166666676</c:v>
                </c:pt>
                <c:pt idx="2735">
                  <c:v>1.2380782499999998</c:v>
                </c:pt>
                <c:pt idx="2736">
                  <c:v>1.186099083333334</c:v>
                </c:pt>
                <c:pt idx="2737">
                  <c:v>1.2264314166666666</c:v>
                </c:pt>
                <c:pt idx="2738">
                  <c:v>1.2810428333333341</c:v>
                </c:pt>
                <c:pt idx="2739">
                  <c:v>1.2180666666666669</c:v>
                </c:pt>
                <c:pt idx="2740">
                  <c:v>1.1700885000000012</c:v>
                </c:pt>
                <c:pt idx="2741">
                  <c:v>1.2465724999999999</c:v>
                </c:pt>
                <c:pt idx="2742">
                  <c:v>1.2555101666666677</c:v>
                </c:pt>
                <c:pt idx="2743">
                  <c:v>1.2138714999999982</c:v>
                </c:pt>
                <c:pt idx="2744">
                  <c:v>1.2501578333333347</c:v>
                </c:pt>
                <c:pt idx="2745">
                  <c:v>1.2660717499999998</c:v>
                </c:pt>
                <c:pt idx="2746">
                  <c:v>1.1937499999999999</c:v>
                </c:pt>
                <c:pt idx="2747">
                  <c:v>1.2532110833333334</c:v>
                </c:pt>
                <c:pt idx="2748">
                  <c:v>1.2503583333333341</c:v>
                </c:pt>
                <c:pt idx="2749">
                  <c:v>1.2196483333333332</c:v>
                </c:pt>
                <c:pt idx="2750">
                  <c:v>1.218120249999999</c:v>
                </c:pt>
                <c:pt idx="2751">
                  <c:v>1.2693714166666659</c:v>
                </c:pt>
                <c:pt idx="2752">
                  <c:v>1.2253554166666667</c:v>
                </c:pt>
                <c:pt idx="2753">
                  <c:v>1.2375259166666668</c:v>
                </c:pt>
                <c:pt idx="2754">
                  <c:v>1.1987630000000002</c:v>
                </c:pt>
                <c:pt idx="2755">
                  <c:v>1.2469707499999998</c:v>
                </c:pt>
                <c:pt idx="2756">
                  <c:v>1.2245739166666667</c:v>
                </c:pt>
                <c:pt idx="2757">
                  <c:v>1.2296064166666658</c:v>
                </c:pt>
                <c:pt idx="2758">
                  <c:v>1.2916979999999998</c:v>
                </c:pt>
                <c:pt idx="2759">
                  <c:v>1.1876628333333341</c:v>
                </c:pt>
                <c:pt idx="2760">
                  <c:v>1.2111929166666666</c:v>
                </c:pt>
                <c:pt idx="2761">
                  <c:v>1.2298704999999992</c:v>
                </c:pt>
                <c:pt idx="2762">
                  <c:v>1.2250005833333333</c:v>
                </c:pt>
                <c:pt idx="2763">
                  <c:v>1.2395161666666665</c:v>
                </c:pt>
                <c:pt idx="2764">
                  <c:v>1.2070889166666665</c:v>
                </c:pt>
                <c:pt idx="2765">
                  <c:v>1.1752825000000009</c:v>
                </c:pt>
                <c:pt idx="2766">
                  <c:v>1.2243741666666677</c:v>
                </c:pt>
                <c:pt idx="2767">
                  <c:v>1.2111753333333335</c:v>
                </c:pt>
                <c:pt idx="2768">
                  <c:v>1.2398329166666666</c:v>
                </c:pt>
                <c:pt idx="2769">
                  <c:v>1.2414342499999982</c:v>
                </c:pt>
                <c:pt idx="2770">
                  <c:v>1.218528249999999</c:v>
                </c:pt>
                <c:pt idx="2771">
                  <c:v>1.1916712499999991</c:v>
                </c:pt>
                <c:pt idx="2772">
                  <c:v>1.1763009166666678</c:v>
                </c:pt>
                <c:pt idx="2773">
                  <c:v>1.2327049999999991</c:v>
                </c:pt>
                <c:pt idx="2774">
                  <c:v>1.1993301666666678</c:v>
                </c:pt>
                <c:pt idx="2775">
                  <c:v>1.2198150833333332</c:v>
                </c:pt>
                <c:pt idx="2776">
                  <c:v>1.2794694166666658</c:v>
                </c:pt>
                <c:pt idx="2777">
                  <c:v>1.2167853333333341</c:v>
                </c:pt>
                <c:pt idx="2778">
                  <c:v>1.1641830833333346</c:v>
                </c:pt>
                <c:pt idx="2779">
                  <c:v>1.2185505000000001</c:v>
                </c:pt>
                <c:pt idx="2780">
                  <c:v>1.2085460833333335</c:v>
                </c:pt>
                <c:pt idx="2781">
                  <c:v>1.1718285833333333</c:v>
                </c:pt>
                <c:pt idx="2782">
                  <c:v>1.2014951666666667</c:v>
                </c:pt>
                <c:pt idx="2783">
                  <c:v>1.2257150833333332</c:v>
                </c:pt>
                <c:pt idx="2784">
                  <c:v>1.1439074166666667</c:v>
                </c:pt>
                <c:pt idx="2785">
                  <c:v>1.1796959999999999</c:v>
                </c:pt>
                <c:pt idx="2786">
                  <c:v>1.2669403333333333</c:v>
                </c:pt>
                <c:pt idx="2787">
                  <c:v>1.248918</c:v>
                </c:pt>
                <c:pt idx="2788">
                  <c:v>1.2147780833333333</c:v>
                </c:pt>
                <c:pt idx="2789">
                  <c:v>1.2646284166666666</c:v>
                </c:pt>
                <c:pt idx="2790">
                  <c:v>1.1835089166666677</c:v>
                </c:pt>
                <c:pt idx="2791">
                  <c:v>1.2270242499999982</c:v>
                </c:pt>
                <c:pt idx="2792">
                  <c:v>1.2580986666666669</c:v>
                </c:pt>
                <c:pt idx="2793">
                  <c:v>1.2272146666666666</c:v>
                </c:pt>
                <c:pt idx="2794">
                  <c:v>1.3446505000000011</c:v>
                </c:pt>
                <c:pt idx="2795">
                  <c:v>1.2532404166666666</c:v>
                </c:pt>
                <c:pt idx="2796">
                  <c:v>1.1719428333333342</c:v>
                </c:pt>
                <c:pt idx="2797">
                  <c:v>1.2275115833333332</c:v>
                </c:pt>
                <c:pt idx="2798">
                  <c:v>1.2578403333333334</c:v>
                </c:pt>
                <c:pt idx="2799">
                  <c:v>1.2410485833333331</c:v>
                </c:pt>
                <c:pt idx="2800">
                  <c:v>1.2246331666666677</c:v>
                </c:pt>
                <c:pt idx="2801">
                  <c:v>1.1903994999999998</c:v>
                </c:pt>
                <c:pt idx="2802">
                  <c:v>1.1974250000000002</c:v>
                </c:pt>
                <c:pt idx="2803">
                  <c:v>1.2496928333333333</c:v>
                </c:pt>
                <c:pt idx="2804">
                  <c:v>1.159451083333334</c:v>
                </c:pt>
                <c:pt idx="2805">
                  <c:v>1.2486095833333331</c:v>
                </c:pt>
                <c:pt idx="2806">
                  <c:v>1.1783264166666665</c:v>
                </c:pt>
                <c:pt idx="2807">
                  <c:v>1.255932249999999</c:v>
                </c:pt>
                <c:pt idx="2808">
                  <c:v>1.1867255833333341</c:v>
                </c:pt>
                <c:pt idx="2809">
                  <c:v>1.1529808333333345</c:v>
                </c:pt>
                <c:pt idx="2810">
                  <c:v>1.18241025</c:v>
                </c:pt>
                <c:pt idx="2811">
                  <c:v>1.2514479166666677</c:v>
                </c:pt>
                <c:pt idx="2812">
                  <c:v>1.2528709999999998</c:v>
                </c:pt>
                <c:pt idx="2813">
                  <c:v>1.2378172499999998</c:v>
                </c:pt>
                <c:pt idx="2814">
                  <c:v>1.2194469999999991</c:v>
                </c:pt>
                <c:pt idx="2815">
                  <c:v>1.2563255833333333</c:v>
                </c:pt>
                <c:pt idx="2816">
                  <c:v>1.2411117499999991</c:v>
                </c:pt>
                <c:pt idx="2817">
                  <c:v>1.2289880833333333</c:v>
                </c:pt>
                <c:pt idx="2818">
                  <c:v>1.1953219166666667</c:v>
                </c:pt>
                <c:pt idx="2819">
                  <c:v>1.2066323333333333</c:v>
                </c:pt>
                <c:pt idx="2820">
                  <c:v>1.2255439166666666</c:v>
                </c:pt>
                <c:pt idx="2821">
                  <c:v>1.1405964166666667</c:v>
                </c:pt>
                <c:pt idx="2822">
                  <c:v>1.2790126666666677</c:v>
                </c:pt>
                <c:pt idx="2823">
                  <c:v>1.2533579166666675</c:v>
                </c:pt>
                <c:pt idx="2824">
                  <c:v>1.2463040833333332</c:v>
                </c:pt>
                <c:pt idx="2825">
                  <c:v>1.2425596666666667</c:v>
                </c:pt>
                <c:pt idx="2826">
                  <c:v>1.1871915833333333</c:v>
                </c:pt>
                <c:pt idx="2827">
                  <c:v>1.1757288333333333</c:v>
                </c:pt>
                <c:pt idx="2828">
                  <c:v>1.19791</c:v>
                </c:pt>
                <c:pt idx="2829">
                  <c:v>1.2044940833333324</c:v>
                </c:pt>
                <c:pt idx="2830">
                  <c:v>1.2536906666666658</c:v>
                </c:pt>
                <c:pt idx="2831">
                  <c:v>1.1828476666666683</c:v>
                </c:pt>
                <c:pt idx="2832">
                  <c:v>1.1991446666666679</c:v>
                </c:pt>
                <c:pt idx="2833">
                  <c:v>1.2402675833333341</c:v>
                </c:pt>
                <c:pt idx="2834">
                  <c:v>1.28028725</c:v>
                </c:pt>
                <c:pt idx="2835">
                  <c:v>1.2372336666666666</c:v>
                </c:pt>
                <c:pt idx="2836">
                  <c:v>1.2178049999999991</c:v>
                </c:pt>
                <c:pt idx="2837">
                  <c:v>1.1765210000000002</c:v>
                </c:pt>
                <c:pt idx="2838">
                  <c:v>1.241417333333334</c:v>
                </c:pt>
                <c:pt idx="2839">
                  <c:v>1.1860833333333347</c:v>
                </c:pt>
                <c:pt idx="2840">
                  <c:v>1.19875975</c:v>
                </c:pt>
                <c:pt idx="2841">
                  <c:v>1.2081250833333332</c:v>
                </c:pt>
                <c:pt idx="2842">
                  <c:v>1.2228363333333332</c:v>
                </c:pt>
                <c:pt idx="2843">
                  <c:v>1.2373469166666666</c:v>
                </c:pt>
                <c:pt idx="2844">
                  <c:v>1.2045827499999999</c:v>
                </c:pt>
                <c:pt idx="2845">
                  <c:v>1.2640464999999999</c:v>
                </c:pt>
                <c:pt idx="2846">
                  <c:v>1.1811630833333333</c:v>
                </c:pt>
                <c:pt idx="2847">
                  <c:v>1.2245584166666676</c:v>
                </c:pt>
                <c:pt idx="2848">
                  <c:v>1.1814306666666667</c:v>
                </c:pt>
                <c:pt idx="2849">
                  <c:v>1.2815818333333333</c:v>
                </c:pt>
                <c:pt idx="2850">
                  <c:v>1.1762800000000009</c:v>
                </c:pt>
                <c:pt idx="2851">
                  <c:v>1.2711003333333333</c:v>
                </c:pt>
                <c:pt idx="2852">
                  <c:v>1.2190822499999998</c:v>
                </c:pt>
                <c:pt idx="2853">
                  <c:v>1.2063301666666677</c:v>
                </c:pt>
                <c:pt idx="2854">
                  <c:v>1.2334955833333334</c:v>
                </c:pt>
                <c:pt idx="2855">
                  <c:v>1.2247173333333341</c:v>
                </c:pt>
                <c:pt idx="2856">
                  <c:v>1.2960578333333352</c:v>
                </c:pt>
                <c:pt idx="2857">
                  <c:v>1.2084782499999998</c:v>
                </c:pt>
                <c:pt idx="2858">
                  <c:v>1.219132249999999</c:v>
                </c:pt>
                <c:pt idx="2859">
                  <c:v>1.2090559999999999</c:v>
                </c:pt>
                <c:pt idx="2860">
                  <c:v>1.2888585833333341</c:v>
                </c:pt>
                <c:pt idx="2861">
                  <c:v>1.2289205833333334</c:v>
                </c:pt>
                <c:pt idx="2862">
                  <c:v>1.2376130833333334</c:v>
                </c:pt>
                <c:pt idx="2863">
                  <c:v>1.2355595833333333</c:v>
                </c:pt>
                <c:pt idx="2864">
                  <c:v>1.1732039166666677</c:v>
                </c:pt>
                <c:pt idx="2865">
                  <c:v>1.2374578333333341</c:v>
                </c:pt>
                <c:pt idx="2866">
                  <c:v>1.2503018333333333</c:v>
                </c:pt>
                <c:pt idx="2867">
                  <c:v>1.1752225833333341</c:v>
                </c:pt>
                <c:pt idx="2868">
                  <c:v>1.2002016666666668</c:v>
                </c:pt>
                <c:pt idx="2869">
                  <c:v>1.2078199166666668</c:v>
                </c:pt>
                <c:pt idx="2870">
                  <c:v>1.2520332499999998</c:v>
                </c:pt>
                <c:pt idx="2871">
                  <c:v>1.1932174166666674</c:v>
                </c:pt>
                <c:pt idx="2872">
                  <c:v>1.19607675</c:v>
                </c:pt>
                <c:pt idx="2873">
                  <c:v>1.181098333333334</c:v>
                </c:pt>
                <c:pt idx="2874">
                  <c:v>1.1989850833333344</c:v>
                </c:pt>
                <c:pt idx="2875">
                  <c:v>1.2241194999999998</c:v>
                </c:pt>
                <c:pt idx="2876">
                  <c:v>1.1990144999999999</c:v>
                </c:pt>
                <c:pt idx="2877">
                  <c:v>1.1407530000000001</c:v>
                </c:pt>
                <c:pt idx="2878">
                  <c:v>1.2307944999999989</c:v>
                </c:pt>
                <c:pt idx="2879">
                  <c:v>1.2182460000000002</c:v>
                </c:pt>
                <c:pt idx="2880">
                  <c:v>1.2195345833333324</c:v>
                </c:pt>
                <c:pt idx="2881">
                  <c:v>1.2489409166666665</c:v>
                </c:pt>
                <c:pt idx="2882">
                  <c:v>1.2604931666666674</c:v>
                </c:pt>
                <c:pt idx="2883">
                  <c:v>1.2720446666666667</c:v>
                </c:pt>
                <c:pt idx="2884">
                  <c:v>1.2325065833333333</c:v>
                </c:pt>
                <c:pt idx="2885">
                  <c:v>1.1894817499999999</c:v>
                </c:pt>
                <c:pt idx="2886">
                  <c:v>1.2229092499999989</c:v>
                </c:pt>
                <c:pt idx="2887">
                  <c:v>1.1648134999999999</c:v>
                </c:pt>
                <c:pt idx="2888">
                  <c:v>1.2711855833333341</c:v>
                </c:pt>
                <c:pt idx="2889">
                  <c:v>1.2327158333333341</c:v>
                </c:pt>
                <c:pt idx="2890">
                  <c:v>1.1362669999999997</c:v>
                </c:pt>
                <c:pt idx="2891">
                  <c:v>1.2174695833333324</c:v>
                </c:pt>
                <c:pt idx="2892">
                  <c:v>1.1396286666666666</c:v>
                </c:pt>
                <c:pt idx="2893">
                  <c:v>1.2552529166666675</c:v>
                </c:pt>
                <c:pt idx="2894">
                  <c:v>1.2067693333333334</c:v>
                </c:pt>
                <c:pt idx="2895">
                  <c:v>1.272194749999999</c:v>
                </c:pt>
                <c:pt idx="2896">
                  <c:v>1.2132475000000003</c:v>
                </c:pt>
                <c:pt idx="2897">
                  <c:v>1.1904050833333344</c:v>
                </c:pt>
                <c:pt idx="2898">
                  <c:v>1.2093854166666667</c:v>
                </c:pt>
                <c:pt idx="2899">
                  <c:v>1.2036253333333324</c:v>
                </c:pt>
                <c:pt idx="2900">
                  <c:v>1.1678184999999999</c:v>
                </c:pt>
                <c:pt idx="2901">
                  <c:v>1.2126711666666667</c:v>
                </c:pt>
                <c:pt idx="2902">
                  <c:v>1.2392874166666665</c:v>
                </c:pt>
                <c:pt idx="2903">
                  <c:v>1.2771242499999982</c:v>
                </c:pt>
                <c:pt idx="2904">
                  <c:v>1.2283449166666669</c:v>
                </c:pt>
                <c:pt idx="2905">
                  <c:v>1.17047575</c:v>
                </c:pt>
                <c:pt idx="2906">
                  <c:v>1.1406811666666683</c:v>
                </c:pt>
                <c:pt idx="2907">
                  <c:v>1.2108688333333335</c:v>
                </c:pt>
                <c:pt idx="2908">
                  <c:v>1.2101667499999991</c:v>
                </c:pt>
                <c:pt idx="2909">
                  <c:v>1.1872501666666684</c:v>
                </c:pt>
                <c:pt idx="2910">
                  <c:v>1.1913862499999999</c:v>
                </c:pt>
                <c:pt idx="2911">
                  <c:v>1.2277447499999989</c:v>
                </c:pt>
                <c:pt idx="2912">
                  <c:v>1.2876586666666678</c:v>
                </c:pt>
                <c:pt idx="2913">
                  <c:v>1.2085727499999999</c:v>
                </c:pt>
                <c:pt idx="2914">
                  <c:v>1.2918949999999993</c:v>
                </c:pt>
                <c:pt idx="2915">
                  <c:v>1.2215935833333325</c:v>
                </c:pt>
                <c:pt idx="2916">
                  <c:v>1.2481384166666667</c:v>
                </c:pt>
                <c:pt idx="2917">
                  <c:v>1.2464857499999999</c:v>
                </c:pt>
                <c:pt idx="2918">
                  <c:v>1.2451232499999989</c:v>
                </c:pt>
                <c:pt idx="2919">
                  <c:v>1.2099769166666658</c:v>
                </c:pt>
                <c:pt idx="2920">
                  <c:v>1.2552115833333335</c:v>
                </c:pt>
                <c:pt idx="2921">
                  <c:v>1.225716833333333</c:v>
                </c:pt>
                <c:pt idx="2922">
                  <c:v>1.2435975833333333</c:v>
                </c:pt>
                <c:pt idx="2923">
                  <c:v>1.2245440833333332</c:v>
                </c:pt>
                <c:pt idx="2924">
                  <c:v>1.2853648333333334</c:v>
                </c:pt>
                <c:pt idx="2925">
                  <c:v>1.1985488333333347</c:v>
                </c:pt>
                <c:pt idx="2926">
                  <c:v>1.2400696666666666</c:v>
                </c:pt>
                <c:pt idx="2927">
                  <c:v>1.2091686666666666</c:v>
                </c:pt>
                <c:pt idx="2928">
                  <c:v>1.2137773333333333</c:v>
                </c:pt>
                <c:pt idx="2929">
                  <c:v>1.2738393333333324</c:v>
                </c:pt>
                <c:pt idx="2930">
                  <c:v>1.2284047499999993</c:v>
                </c:pt>
                <c:pt idx="2931">
                  <c:v>1.218394749999999</c:v>
                </c:pt>
                <c:pt idx="2932">
                  <c:v>1.210933749999999</c:v>
                </c:pt>
                <c:pt idx="2933">
                  <c:v>1.2290230833333324</c:v>
                </c:pt>
                <c:pt idx="2934">
                  <c:v>1.2368162499999993</c:v>
                </c:pt>
                <c:pt idx="2935">
                  <c:v>1.2115940833333319</c:v>
                </c:pt>
                <c:pt idx="2936">
                  <c:v>1.2411776666666667</c:v>
                </c:pt>
                <c:pt idx="2937">
                  <c:v>1.2059749166666658</c:v>
                </c:pt>
                <c:pt idx="2938">
                  <c:v>1.1889881666666684</c:v>
                </c:pt>
                <c:pt idx="2939">
                  <c:v>1.2382124999999999</c:v>
                </c:pt>
                <c:pt idx="2940">
                  <c:v>1.2648572500000002</c:v>
                </c:pt>
                <c:pt idx="2941">
                  <c:v>1.2565817499999998</c:v>
                </c:pt>
                <c:pt idx="2942">
                  <c:v>1.1749063333333341</c:v>
                </c:pt>
                <c:pt idx="2943">
                  <c:v>1.2327570833333341</c:v>
                </c:pt>
                <c:pt idx="2944">
                  <c:v>1.2431571666666683</c:v>
                </c:pt>
                <c:pt idx="2945">
                  <c:v>1.2263158333333342</c:v>
                </c:pt>
                <c:pt idx="2946">
                  <c:v>1.2519089999999991</c:v>
                </c:pt>
                <c:pt idx="2947">
                  <c:v>1.2264566666666665</c:v>
                </c:pt>
                <c:pt idx="2948">
                  <c:v>1.2342921666666677</c:v>
                </c:pt>
                <c:pt idx="2949">
                  <c:v>1.1715504166666675</c:v>
                </c:pt>
                <c:pt idx="2950">
                  <c:v>1.2098970833333325</c:v>
                </c:pt>
                <c:pt idx="2951">
                  <c:v>1.2586315833333332</c:v>
                </c:pt>
                <c:pt idx="2952">
                  <c:v>1.1917749999999998</c:v>
                </c:pt>
                <c:pt idx="2953">
                  <c:v>1.18612725</c:v>
                </c:pt>
                <c:pt idx="2954">
                  <c:v>1.242388</c:v>
                </c:pt>
                <c:pt idx="2955">
                  <c:v>1.1898436666666665</c:v>
                </c:pt>
                <c:pt idx="2956">
                  <c:v>1.2476692499999982</c:v>
                </c:pt>
                <c:pt idx="2957">
                  <c:v>1.1767213333333333</c:v>
                </c:pt>
                <c:pt idx="2958">
                  <c:v>1.2278131666666667</c:v>
                </c:pt>
                <c:pt idx="2959">
                  <c:v>1.2341281666666675</c:v>
                </c:pt>
                <c:pt idx="2960">
                  <c:v>1.1931056666666677</c:v>
                </c:pt>
                <c:pt idx="2961">
                  <c:v>1.1936669166666667</c:v>
                </c:pt>
                <c:pt idx="2962">
                  <c:v>1.1788728333333347</c:v>
                </c:pt>
                <c:pt idx="2963">
                  <c:v>1.249236749999999</c:v>
                </c:pt>
                <c:pt idx="2964">
                  <c:v>1.255333833333333</c:v>
                </c:pt>
                <c:pt idx="2965">
                  <c:v>1.2243303333333333</c:v>
                </c:pt>
                <c:pt idx="2966">
                  <c:v>1.2002253333333333</c:v>
                </c:pt>
                <c:pt idx="2967">
                  <c:v>1.2012799166666666</c:v>
                </c:pt>
                <c:pt idx="2968">
                  <c:v>1.142622083333334</c:v>
                </c:pt>
                <c:pt idx="2969">
                  <c:v>1.2088325833333331</c:v>
                </c:pt>
                <c:pt idx="2970">
                  <c:v>1.2155964999999984</c:v>
                </c:pt>
                <c:pt idx="2971">
                  <c:v>1.2057637499999991</c:v>
                </c:pt>
                <c:pt idx="2972">
                  <c:v>1.2104855833333341</c:v>
                </c:pt>
                <c:pt idx="2973">
                  <c:v>1.1833496666666667</c:v>
                </c:pt>
                <c:pt idx="2974">
                  <c:v>1.2248929999999998</c:v>
                </c:pt>
                <c:pt idx="2975">
                  <c:v>1.2240568333333341</c:v>
                </c:pt>
                <c:pt idx="2976">
                  <c:v>1.2640590833333341</c:v>
                </c:pt>
                <c:pt idx="2977">
                  <c:v>1.2181756666666679</c:v>
                </c:pt>
                <c:pt idx="2978">
                  <c:v>1.1651819999999999</c:v>
                </c:pt>
                <c:pt idx="2979">
                  <c:v>1.1833721666666683</c:v>
                </c:pt>
                <c:pt idx="2980">
                  <c:v>1.223562499999999</c:v>
                </c:pt>
                <c:pt idx="2981">
                  <c:v>1.2457023333333332</c:v>
                </c:pt>
                <c:pt idx="2982">
                  <c:v>1.250433833333334</c:v>
                </c:pt>
                <c:pt idx="2983">
                  <c:v>1.1910367499999999</c:v>
                </c:pt>
                <c:pt idx="2984">
                  <c:v>1.2771992499999985</c:v>
                </c:pt>
                <c:pt idx="2985">
                  <c:v>1.2503118333333341</c:v>
                </c:pt>
                <c:pt idx="2986">
                  <c:v>1.1715869999999999</c:v>
                </c:pt>
                <c:pt idx="2987">
                  <c:v>1.1848816666666675</c:v>
                </c:pt>
                <c:pt idx="2988">
                  <c:v>1.295404999999999</c:v>
                </c:pt>
                <c:pt idx="2989">
                  <c:v>1.2629119166666667</c:v>
                </c:pt>
                <c:pt idx="2990">
                  <c:v>1.2323842499999988</c:v>
                </c:pt>
                <c:pt idx="2991">
                  <c:v>1.2418993333333324</c:v>
                </c:pt>
                <c:pt idx="2992">
                  <c:v>1.2181640833333334</c:v>
                </c:pt>
                <c:pt idx="2993">
                  <c:v>1.2301690833333334</c:v>
                </c:pt>
                <c:pt idx="2994">
                  <c:v>1.1896236666666669</c:v>
                </c:pt>
                <c:pt idx="2995">
                  <c:v>1.2319765833333332</c:v>
                </c:pt>
                <c:pt idx="2996">
                  <c:v>1.2199311666666668</c:v>
                </c:pt>
                <c:pt idx="2997">
                  <c:v>1.1813029166666675</c:v>
                </c:pt>
                <c:pt idx="2998">
                  <c:v>1.2110651666666679</c:v>
                </c:pt>
                <c:pt idx="2999">
                  <c:v>1.2298561666666665</c:v>
                </c:pt>
                <c:pt idx="3000">
                  <c:v>1.2744259999999998</c:v>
                </c:pt>
                <c:pt idx="3001">
                  <c:v>1.2866193333333333</c:v>
                </c:pt>
                <c:pt idx="3002">
                  <c:v>1.1722698333333341</c:v>
                </c:pt>
                <c:pt idx="3003">
                  <c:v>1.2337298333333324</c:v>
                </c:pt>
                <c:pt idx="3004">
                  <c:v>1.2108004999999988</c:v>
                </c:pt>
                <c:pt idx="3005">
                  <c:v>1.1808365833333341</c:v>
                </c:pt>
                <c:pt idx="3006">
                  <c:v>1.201286499999999</c:v>
                </c:pt>
                <c:pt idx="3007">
                  <c:v>1.1766868333333345</c:v>
                </c:pt>
                <c:pt idx="3008">
                  <c:v>1.2209779999999999</c:v>
                </c:pt>
                <c:pt idx="3009">
                  <c:v>1.2720882499999999</c:v>
                </c:pt>
                <c:pt idx="3010">
                  <c:v>1.1485864166666673</c:v>
                </c:pt>
                <c:pt idx="3011">
                  <c:v>1.1772618333333333</c:v>
                </c:pt>
                <c:pt idx="3012">
                  <c:v>1.2135438333333333</c:v>
                </c:pt>
                <c:pt idx="3013">
                  <c:v>1.1979482499999998</c:v>
                </c:pt>
                <c:pt idx="3014">
                  <c:v>1.2320937499999998</c:v>
                </c:pt>
                <c:pt idx="3015">
                  <c:v>1.221574999999999</c:v>
                </c:pt>
                <c:pt idx="3016">
                  <c:v>1.1825038333333346</c:v>
                </c:pt>
                <c:pt idx="3017">
                  <c:v>1.147601249999999</c:v>
                </c:pt>
                <c:pt idx="3018">
                  <c:v>1.2269829999999999</c:v>
                </c:pt>
                <c:pt idx="3019">
                  <c:v>1.2303926666666667</c:v>
                </c:pt>
                <c:pt idx="3020">
                  <c:v>1.208819499999999</c:v>
                </c:pt>
                <c:pt idx="3021">
                  <c:v>1.1890662499999998</c:v>
                </c:pt>
                <c:pt idx="3022">
                  <c:v>1.2354891666666665</c:v>
                </c:pt>
                <c:pt idx="3023">
                  <c:v>1.2359922499999985</c:v>
                </c:pt>
                <c:pt idx="3024">
                  <c:v>1.1321540000000001</c:v>
                </c:pt>
                <c:pt idx="3025">
                  <c:v>1.208867583333334</c:v>
                </c:pt>
                <c:pt idx="3026">
                  <c:v>1.2543214999999994</c:v>
                </c:pt>
                <c:pt idx="3027">
                  <c:v>1.2415459166666667</c:v>
                </c:pt>
                <c:pt idx="3028">
                  <c:v>1.210251333333334</c:v>
                </c:pt>
                <c:pt idx="3029">
                  <c:v>1.1538119166666669</c:v>
                </c:pt>
                <c:pt idx="3030">
                  <c:v>1.2203018333333333</c:v>
                </c:pt>
                <c:pt idx="3031">
                  <c:v>1.224491749999999</c:v>
                </c:pt>
                <c:pt idx="3032">
                  <c:v>1.1471596666666677</c:v>
                </c:pt>
                <c:pt idx="3033">
                  <c:v>1.2230040833333324</c:v>
                </c:pt>
                <c:pt idx="3034">
                  <c:v>1.2420421666666683</c:v>
                </c:pt>
                <c:pt idx="3035">
                  <c:v>1.2503206666666666</c:v>
                </c:pt>
                <c:pt idx="3036">
                  <c:v>1.2228155000000001</c:v>
                </c:pt>
                <c:pt idx="3037">
                  <c:v>1.2050135000000002</c:v>
                </c:pt>
                <c:pt idx="3038">
                  <c:v>1.1765337500000002</c:v>
                </c:pt>
                <c:pt idx="3039">
                  <c:v>1.2141193333333333</c:v>
                </c:pt>
                <c:pt idx="3040">
                  <c:v>1.2374134166666666</c:v>
                </c:pt>
                <c:pt idx="3041">
                  <c:v>1.244756333333334</c:v>
                </c:pt>
                <c:pt idx="3042">
                  <c:v>1.217458833333334</c:v>
                </c:pt>
                <c:pt idx="3043">
                  <c:v>1.1877582499999999</c:v>
                </c:pt>
                <c:pt idx="3044">
                  <c:v>1.2189970833333332</c:v>
                </c:pt>
                <c:pt idx="3045">
                  <c:v>1.1958256666666667</c:v>
                </c:pt>
                <c:pt idx="3046">
                  <c:v>1.1793315</c:v>
                </c:pt>
                <c:pt idx="3047">
                  <c:v>1.2097539999999998</c:v>
                </c:pt>
                <c:pt idx="3048">
                  <c:v>1.2683772499999999</c:v>
                </c:pt>
                <c:pt idx="3049">
                  <c:v>1.1869220000000003</c:v>
                </c:pt>
                <c:pt idx="3050">
                  <c:v>1.2126671666666675</c:v>
                </c:pt>
                <c:pt idx="3051">
                  <c:v>1.2223225</c:v>
                </c:pt>
                <c:pt idx="3052">
                  <c:v>1.2643453333333341</c:v>
                </c:pt>
                <c:pt idx="3053">
                  <c:v>1.2205394166666668</c:v>
                </c:pt>
                <c:pt idx="3054">
                  <c:v>1.209387</c:v>
                </c:pt>
                <c:pt idx="3055">
                  <c:v>1.2191890833333334</c:v>
                </c:pt>
                <c:pt idx="3056">
                  <c:v>1.2057560833333334</c:v>
                </c:pt>
                <c:pt idx="3057">
                  <c:v>1.1880260833333331</c:v>
                </c:pt>
                <c:pt idx="3058">
                  <c:v>1.2611662499999989</c:v>
                </c:pt>
                <c:pt idx="3059">
                  <c:v>1.2655799999999993</c:v>
                </c:pt>
                <c:pt idx="3060">
                  <c:v>1.2894596666666667</c:v>
                </c:pt>
                <c:pt idx="3061">
                  <c:v>1.2247707499999998</c:v>
                </c:pt>
                <c:pt idx="3062">
                  <c:v>1.2224859166666675</c:v>
                </c:pt>
                <c:pt idx="3063">
                  <c:v>1.2484432499999998</c:v>
                </c:pt>
                <c:pt idx="3064">
                  <c:v>1.2696105833333333</c:v>
                </c:pt>
                <c:pt idx="3065">
                  <c:v>1.2903114166666667</c:v>
                </c:pt>
                <c:pt idx="3066">
                  <c:v>1.2226219999999992</c:v>
                </c:pt>
                <c:pt idx="3067">
                  <c:v>1.1593112499999998</c:v>
                </c:pt>
                <c:pt idx="3068">
                  <c:v>1.2761019999999998</c:v>
                </c:pt>
                <c:pt idx="3069">
                  <c:v>1.2583800000000001</c:v>
                </c:pt>
                <c:pt idx="3070">
                  <c:v>1.1969591666666684</c:v>
                </c:pt>
                <c:pt idx="3071">
                  <c:v>1.2232863333333335</c:v>
                </c:pt>
                <c:pt idx="3072">
                  <c:v>1.215032833333334</c:v>
                </c:pt>
                <c:pt idx="3073">
                  <c:v>1.2338936666666658</c:v>
                </c:pt>
                <c:pt idx="3074">
                  <c:v>1.167364249999999</c:v>
                </c:pt>
                <c:pt idx="3075">
                  <c:v>1.1852588333333347</c:v>
                </c:pt>
                <c:pt idx="3076">
                  <c:v>1.2364366666666664</c:v>
                </c:pt>
                <c:pt idx="3077">
                  <c:v>1.1870198333333342</c:v>
                </c:pt>
                <c:pt idx="3078">
                  <c:v>1.1871885000000009</c:v>
                </c:pt>
                <c:pt idx="3079">
                  <c:v>1.2566551666666683</c:v>
                </c:pt>
                <c:pt idx="3080">
                  <c:v>1.2606305833333333</c:v>
                </c:pt>
                <c:pt idx="3081">
                  <c:v>1.2079595833333332</c:v>
                </c:pt>
                <c:pt idx="3082">
                  <c:v>1.214245</c:v>
                </c:pt>
                <c:pt idx="3083">
                  <c:v>1.1814068333333341</c:v>
                </c:pt>
                <c:pt idx="3084">
                  <c:v>1.2470670833333333</c:v>
                </c:pt>
                <c:pt idx="3085">
                  <c:v>1.2218639166666658</c:v>
                </c:pt>
                <c:pt idx="3086">
                  <c:v>1.2036589166666667</c:v>
                </c:pt>
                <c:pt idx="3087">
                  <c:v>1.2616250833333336</c:v>
                </c:pt>
                <c:pt idx="3088">
                  <c:v>1.2104024166666667</c:v>
                </c:pt>
                <c:pt idx="3089">
                  <c:v>1.2479823333333331</c:v>
                </c:pt>
                <c:pt idx="3090">
                  <c:v>1.1905249166666667</c:v>
                </c:pt>
                <c:pt idx="3091">
                  <c:v>1.1962440833333341</c:v>
                </c:pt>
                <c:pt idx="3092">
                  <c:v>1.2502444166666666</c:v>
                </c:pt>
                <c:pt idx="3093">
                  <c:v>1.2434072499999991</c:v>
                </c:pt>
                <c:pt idx="3094">
                  <c:v>1.2682150833333341</c:v>
                </c:pt>
                <c:pt idx="3095">
                  <c:v>1.1635899166666677</c:v>
                </c:pt>
                <c:pt idx="3096">
                  <c:v>1.1870913333333333</c:v>
                </c:pt>
                <c:pt idx="3097">
                  <c:v>1.2204513333333333</c:v>
                </c:pt>
                <c:pt idx="3098">
                  <c:v>1.214596999999999</c:v>
                </c:pt>
                <c:pt idx="3099">
                  <c:v>1.209514749999999</c:v>
                </c:pt>
                <c:pt idx="3100">
                  <c:v>1.2576421666666675</c:v>
                </c:pt>
                <c:pt idx="3101">
                  <c:v>1.2572664166666661</c:v>
                </c:pt>
                <c:pt idx="3102">
                  <c:v>1.2072648333333325</c:v>
                </c:pt>
                <c:pt idx="3103">
                  <c:v>1.2636503333333333</c:v>
                </c:pt>
                <c:pt idx="3104">
                  <c:v>1.2287972499999993</c:v>
                </c:pt>
                <c:pt idx="3105">
                  <c:v>1.1727354166666675</c:v>
                </c:pt>
                <c:pt idx="3106">
                  <c:v>1.2136596666666668</c:v>
                </c:pt>
                <c:pt idx="3107">
                  <c:v>1.2402434166666667</c:v>
                </c:pt>
                <c:pt idx="3108">
                  <c:v>1.229660749999999</c:v>
                </c:pt>
                <c:pt idx="3109">
                  <c:v>1.2421706666666676</c:v>
                </c:pt>
                <c:pt idx="3110">
                  <c:v>1.1866309166666678</c:v>
                </c:pt>
                <c:pt idx="3111">
                  <c:v>1.2361457499999999</c:v>
                </c:pt>
                <c:pt idx="3112">
                  <c:v>1.245011499999999</c:v>
                </c:pt>
                <c:pt idx="3113">
                  <c:v>1.1548166666666675</c:v>
                </c:pt>
                <c:pt idx="3114">
                  <c:v>1.1592934166666666</c:v>
                </c:pt>
                <c:pt idx="3115">
                  <c:v>1.2162415</c:v>
                </c:pt>
                <c:pt idx="3116">
                  <c:v>1.2223080000000002</c:v>
                </c:pt>
                <c:pt idx="3117">
                  <c:v>1.1970002499999999</c:v>
                </c:pt>
                <c:pt idx="3118">
                  <c:v>1.2604664166666668</c:v>
                </c:pt>
                <c:pt idx="3119">
                  <c:v>1.1553513333333341</c:v>
                </c:pt>
                <c:pt idx="3120">
                  <c:v>1.1982172500000001</c:v>
                </c:pt>
                <c:pt idx="3121">
                  <c:v>1.2467456666666676</c:v>
                </c:pt>
                <c:pt idx="3122">
                  <c:v>1.1542805833333345</c:v>
                </c:pt>
                <c:pt idx="3123">
                  <c:v>1.1951716666666665</c:v>
                </c:pt>
                <c:pt idx="3124">
                  <c:v>1.2050984166666658</c:v>
                </c:pt>
                <c:pt idx="3125">
                  <c:v>1.2407335833333333</c:v>
                </c:pt>
                <c:pt idx="3126">
                  <c:v>1.2481822499999999</c:v>
                </c:pt>
                <c:pt idx="3127">
                  <c:v>1.3199943333333326</c:v>
                </c:pt>
                <c:pt idx="3128">
                  <c:v>1.2602117499999999</c:v>
                </c:pt>
                <c:pt idx="3129">
                  <c:v>1.1830269166666667</c:v>
                </c:pt>
                <c:pt idx="3130">
                  <c:v>1.1290001666666678</c:v>
                </c:pt>
                <c:pt idx="3131">
                  <c:v>1.1715863333333341</c:v>
                </c:pt>
                <c:pt idx="3132">
                  <c:v>1.2328331666666676</c:v>
                </c:pt>
                <c:pt idx="3133">
                  <c:v>1.1948982499999998</c:v>
                </c:pt>
                <c:pt idx="3134">
                  <c:v>1.2174679999999998</c:v>
                </c:pt>
                <c:pt idx="3135">
                  <c:v>1.2226721666666676</c:v>
                </c:pt>
                <c:pt idx="3136">
                  <c:v>1.2210936666666659</c:v>
                </c:pt>
                <c:pt idx="3137">
                  <c:v>1.2511070000000002</c:v>
                </c:pt>
                <c:pt idx="3138">
                  <c:v>1.1916441666666677</c:v>
                </c:pt>
                <c:pt idx="3139">
                  <c:v>1.2481682499999998</c:v>
                </c:pt>
                <c:pt idx="3140">
                  <c:v>1.1876830833333341</c:v>
                </c:pt>
                <c:pt idx="3141">
                  <c:v>1.2171584166666665</c:v>
                </c:pt>
                <c:pt idx="3142">
                  <c:v>1.2409269166666659</c:v>
                </c:pt>
                <c:pt idx="3143">
                  <c:v>1.2066086666666667</c:v>
                </c:pt>
                <c:pt idx="3144">
                  <c:v>1.2060010833333334</c:v>
                </c:pt>
                <c:pt idx="3145">
                  <c:v>1.2680045</c:v>
                </c:pt>
                <c:pt idx="3146">
                  <c:v>1.2443302499999991</c:v>
                </c:pt>
                <c:pt idx="3147">
                  <c:v>1.2566283333333335</c:v>
                </c:pt>
                <c:pt idx="3148">
                  <c:v>1.226966999999999</c:v>
                </c:pt>
                <c:pt idx="3149">
                  <c:v>1.25898775</c:v>
                </c:pt>
                <c:pt idx="3150">
                  <c:v>1.2348549166666667</c:v>
                </c:pt>
                <c:pt idx="3151">
                  <c:v>1.2446320833333333</c:v>
                </c:pt>
                <c:pt idx="3152">
                  <c:v>1.1692762499999998</c:v>
                </c:pt>
                <c:pt idx="3153">
                  <c:v>1.2175839999999998</c:v>
                </c:pt>
                <c:pt idx="3154">
                  <c:v>1.1681175000000013</c:v>
                </c:pt>
                <c:pt idx="3155">
                  <c:v>1.2549562499999998</c:v>
                </c:pt>
                <c:pt idx="3156">
                  <c:v>1.2872855833333341</c:v>
                </c:pt>
                <c:pt idx="3157">
                  <c:v>1.233155</c:v>
                </c:pt>
                <c:pt idx="3158">
                  <c:v>1.1712561666666683</c:v>
                </c:pt>
                <c:pt idx="3159">
                  <c:v>1.2408396666666668</c:v>
                </c:pt>
                <c:pt idx="3160">
                  <c:v>1.2420421666666683</c:v>
                </c:pt>
                <c:pt idx="3161">
                  <c:v>1.2189181666666673</c:v>
                </c:pt>
                <c:pt idx="3162">
                  <c:v>1.1844681666666683</c:v>
                </c:pt>
                <c:pt idx="3163">
                  <c:v>1.209352333333334</c:v>
                </c:pt>
                <c:pt idx="3164">
                  <c:v>1.2386417499999998</c:v>
                </c:pt>
                <c:pt idx="3165">
                  <c:v>1.2513375833333331</c:v>
                </c:pt>
                <c:pt idx="3166">
                  <c:v>1.2831655</c:v>
                </c:pt>
                <c:pt idx="3167">
                  <c:v>1.2453109166666667</c:v>
                </c:pt>
                <c:pt idx="3168">
                  <c:v>1.212774749999999</c:v>
                </c:pt>
                <c:pt idx="3169">
                  <c:v>1.242905833333334</c:v>
                </c:pt>
                <c:pt idx="3170">
                  <c:v>1.2086541666666675</c:v>
                </c:pt>
                <c:pt idx="3171">
                  <c:v>1.257184249999999</c:v>
                </c:pt>
                <c:pt idx="3172">
                  <c:v>1.2004361666666665</c:v>
                </c:pt>
                <c:pt idx="3173">
                  <c:v>1.1935748333333331</c:v>
                </c:pt>
                <c:pt idx="3174">
                  <c:v>1.2340446666666667</c:v>
                </c:pt>
                <c:pt idx="3175">
                  <c:v>1.1766308333333344</c:v>
                </c:pt>
                <c:pt idx="3176">
                  <c:v>1.208462833333334</c:v>
                </c:pt>
                <c:pt idx="3177">
                  <c:v>1.2646020833333333</c:v>
                </c:pt>
                <c:pt idx="3178">
                  <c:v>1.2073164166666668</c:v>
                </c:pt>
                <c:pt idx="3179">
                  <c:v>1.2145498333333333</c:v>
                </c:pt>
                <c:pt idx="3180">
                  <c:v>1.1821774166666683</c:v>
                </c:pt>
                <c:pt idx="3181">
                  <c:v>1.1829329166666673</c:v>
                </c:pt>
                <c:pt idx="3182">
                  <c:v>1.1837089166666674</c:v>
                </c:pt>
                <c:pt idx="3183">
                  <c:v>1.2125994999999992</c:v>
                </c:pt>
                <c:pt idx="3184">
                  <c:v>1.2097217499999984</c:v>
                </c:pt>
                <c:pt idx="3185">
                  <c:v>1.19925825</c:v>
                </c:pt>
                <c:pt idx="3186">
                  <c:v>1.1272863333333341</c:v>
                </c:pt>
                <c:pt idx="3187">
                  <c:v>1.1795545833333341</c:v>
                </c:pt>
                <c:pt idx="3188">
                  <c:v>1.2294163333333332</c:v>
                </c:pt>
                <c:pt idx="3189">
                  <c:v>1.2294681666666665</c:v>
                </c:pt>
                <c:pt idx="3190">
                  <c:v>1.2392279166666669</c:v>
                </c:pt>
                <c:pt idx="3191">
                  <c:v>1.2125886666666676</c:v>
                </c:pt>
                <c:pt idx="3192">
                  <c:v>1.2130264166666658</c:v>
                </c:pt>
                <c:pt idx="3193">
                  <c:v>1.2245938333333333</c:v>
                </c:pt>
                <c:pt idx="3194">
                  <c:v>1.1771128333333347</c:v>
                </c:pt>
                <c:pt idx="3195">
                  <c:v>1.2512206666666659</c:v>
                </c:pt>
                <c:pt idx="3196">
                  <c:v>1.1985413333333341</c:v>
                </c:pt>
                <c:pt idx="3197">
                  <c:v>1.2142726666666677</c:v>
                </c:pt>
                <c:pt idx="3198">
                  <c:v>1.1709615833333333</c:v>
                </c:pt>
                <c:pt idx="3199">
                  <c:v>1.2530156666666665</c:v>
                </c:pt>
                <c:pt idx="3200">
                  <c:v>1.2193364999999992</c:v>
                </c:pt>
                <c:pt idx="3201">
                  <c:v>1.2323837499999999</c:v>
                </c:pt>
                <c:pt idx="3202">
                  <c:v>1.2454764166666668</c:v>
                </c:pt>
                <c:pt idx="3203">
                  <c:v>1.259781749999999</c:v>
                </c:pt>
                <c:pt idx="3204">
                  <c:v>1.1513405833333341</c:v>
                </c:pt>
                <c:pt idx="3205">
                  <c:v>1.311179249999999</c:v>
                </c:pt>
                <c:pt idx="3206">
                  <c:v>1.2722933333333333</c:v>
                </c:pt>
                <c:pt idx="3207">
                  <c:v>1.243147083333334</c:v>
                </c:pt>
                <c:pt idx="3208">
                  <c:v>1.2294785833333335</c:v>
                </c:pt>
                <c:pt idx="3209">
                  <c:v>1.1845634166666676</c:v>
                </c:pt>
                <c:pt idx="3210">
                  <c:v>1.2114145833333334</c:v>
                </c:pt>
                <c:pt idx="3211">
                  <c:v>1.141116</c:v>
                </c:pt>
                <c:pt idx="3212">
                  <c:v>1.2576269166666658</c:v>
                </c:pt>
                <c:pt idx="3213">
                  <c:v>1.2336262499999981</c:v>
                </c:pt>
                <c:pt idx="3214">
                  <c:v>1.2447058333333341</c:v>
                </c:pt>
                <c:pt idx="3215">
                  <c:v>1.2004512499999993</c:v>
                </c:pt>
                <c:pt idx="3216">
                  <c:v>1.2201558333333344</c:v>
                </c:pt>
                <c:pt idx="3217">
                  <c:v>1.2349044999999992</c:v>
                </c:pt>
                <c:pt idx="3218">
                  <c:v>1.2642166666666677</c:v>
                </c:pt>
                <c:pt idx="3219">
                  <c:v>1.1992568333333344</c:v>
                </c:pt>
                <c:pt idx="3220">
                  <c:v>1.2090442499999989</c:v>
                </c:pt>
                <c:pt idx="3221">
                  <c:v>1.2378651666666667</c:v>
                </c:pt>
                <c:pt idx="3222">
                  <c:v>1.2410778333333341</c:v>
                </c:pt>
                <c:pt idx="3223">
                  <c:v>1.1906753333333344</c:v>
                </c:pt>
                <c:pt idx="3224">
                  <c:v>1.2231163333333335</c:v>
                </c:pt>
                <c:pt idx="3225">
                  <c:v>1.284518</c:v>
                </c:pt>
                <c:pt idx="3226">
                  <c:v>1.2468389166666667</c:v>
                </c:pt>
                <c:pt idx="3227">
                  <c:v>1.1741269999999999</c:v>
                </c:pt>
                <c:pt idx="3228">
                  <c:v>1.238699499999999</c:v>
                </c:pt>
                <c:pt idx="3229">
                  <c:v>1.2413128333333341</c:v>
                </c:pt>
                <c:pt idx="3230">
                  <c:v>1.2067829999999999</c:v>
                </c:pt>
                <c:pt idx="3231">
                  <c:v>1.2061951666666677</c:v>
                </c:pt>
                <c:pt idx="3232">
                  <c:v>1.2285135000000003</c:v>
                </c:pt>
                <c:pt idx="3233">
                  <c:v>1.2541099166666665</c:v>
                </c:pt>
                <c:pt idx="3234">
                  <c:v>1.1882391666666683</c:v>
                </c:pt>
                <c:pt idx="3235">
                  <c:v>1.2084887499999999</c:v>
                </c:pt>
                <c:pt idx="3236">
                  <c:v>1.2306596666666665</c:v>
                </c:pt>
                <c:pt idx="3237">
                  <c:v>1.1881010833333341</c:v>
                </c:pt>
                <c:pt idx="3238">
                  <c:v>1.1868855833333345</c:v>
                </c:pt>
                <c:pt idx="3239">
                  <c:v>1.2743285833333333</c:v>
                </c:pt>
                <c:pt idx="3240">
                  <c:v>1.1766555000000007</c:v>
                </c:pt>
                <c:pt idx="3241">
                  <c:v>1.1943850833333347</c:v>
                </c:pt>
                <c:pt idx="3242">
                  <c:v>1.2097507499999998</c:v>
                </c:pt>
                <c:pt idx="3243">
                  <c:v>1.2034111666666669</c:v>
                </c:pt>
                <c:pt idx="3244">
                  <c:v>1.1860048333333342</c:v>
                </c:pt>
                <c:pt idx="3245">
                  <c:v>1.2410908333333335</c:v>
                </c:pt>
                <c:pt idx="3246">
                  <c:v>1.19098375</c:v>
                </c:pt>
                <c:pt idx="3247">
                  <c:v>1.2052464999999992</c:v>
                </c:pt>
                <c:pt idx="3248">
                  <c:v>1.242607</c:v>
                </c:pt>
                <c:pt idx="3249">
                  <c:v>1.210165583333334</c:v>
                </c:pt>
                <c:pt idx="3250">
                  <c:v>1.1744430000000001</c:v>
                </c:pt>
                <c:pt idx="3251">
                  <c:v>1.226416583333334</c:v>
                </c:pt>
                <c:pt idx="3252">
                  <c:v>1.224166249999999</c:v>
                </c:pt>
                <c:pt idx="3253">
                  <c:v>1.1453930833333332</c:v>
                </c:pt>
                <c:pt idx="3254">
                  <c:v>1.1446062499999998</c:v>
                </c:pt>
                <c:pt idx="3255">
                  <c:v>1.1784465000000011</c:v>
                </c:pt>
                <c:pt idx="3256">
                  <c:v>1.2497014166666658</c:v>
                </c:pt>
                <c:pt idx="3257">
                  <c:v>1.224880583333334</c:v>
                </c:pt>
                <c:pt idx="3258">
                  <c:v>1.2444937499999993</c:v>
                </c:pt>
                <c:pt idx="3259">
                  <c:v>1.1587009166666675</c:v>
                </c:pt>
                <c:pt idx="3260">
                  <c:v>1.1758338333333331</c:v>
                </c:pt>
                <c:pt idx="3261">
                  <c:v>1.2167330833333334</c:v>
                </c:pt>
                <c:pt idx="3262">
                  <c:v>1.2466182499999998</c:v>
                </c:pt>
                <c:pt idx="3263">
                  <c:v>1.2336625833333332</c:v>
                </c:pt>
                <c:pt idx="3264">
                  <c:v>1.1715914166666666</c:v>
                </c:pt>
                <c:pt idx="3265">
                  <c:v>1.2155386666666659</c:v>
                </c:pt>
                <c:pt idx="3266">
                  <c:v>1.2223552499999999</c:v>
                </c:pt>
                <c:pt idx="3267">
                  <c:v>1.2213709166666666</c:v>
                </c:pt>
                <c:pt idx="3268">
                  <c:v>1.296970583333334</c:v>
                </c:pt>
                <c:pt idx="3269">
                  <c:v>1.2439134166666668</c:v>
                </c:pt>
                <c:pt idx="3270">
                  <c:v>1.2408130833333333</c:v>
                </c:pt>
                <c:pt idx="3271">
                  <c:v>1.1899112499999998</c:v>
                </c:pt>
                <c:pt idx="3272">
                  <c:v>1.1900114166666678</c:v>
                </c:pt>
                <c:pt idx="3273">
                  <c:v>1.1717803333333341</c:v>
                </c:pt>
                <c:pt idx="3274">
                  <c:v>1.2555992499999982</c:v>
                </c:pt>
                <c:pt idx="3275">
                  <c:v>1.1542406666666678</c:v>
                </c:pt>
                <c:pt idx="3276">
                  <c:v>1.2659940833333323</c:v>
                </c:pt>
                <c:pt idx="3277">
                  <c:v>1.2168722499999998</c:v>
                </c:pt>
                <c:pt idx="3278">
                  <c:v>1.2022352499999998</c:v>
                </c:pt>
                <c:pt idx="3279">
                  <c:v>1.1959789999999999</c:v>
                </c:pt>
                <c:pt idx="3280">
                  <c:v>1.2495649999999991</c:v>
                </c:pt>
                <c:pt idx="3281">
                  <c:v>1.1872070833333341</c:v>
                </c:pt>
                <c:pt idx="3282">
                  <c:v>1.1692870833333346</c:v>
                </c:pt>
                <c:pt idx="3283">
                  <c:v>1.203449749999999</c:v>
                </c:pt>
                <c:pt idx="3284">
                  <c:v>1.186706</c:v>
                </c:pt>
                <c:pt idx="3285">
                  <c:v>1.2068429999999999</c:v>
                </c:pt>
                <c:pt idx="3286">
                  <c:v>1.2256559999999999</c:v>
                </c:pt>
                <c:pt idx="3287">
                  <c:v>1.2322269999999989</c:v>
                </c:pt>
                <c:pt idx="3288">
                  <c:v>1.2038266666666657</c:v>
                </c:pt>
                <c:pt idx="3289">
                  <c:v>1.2256414999999989</c:v>
                </c:pt>
                <c:pt idx="3290">
                  <c:v>1.188834583333334</c:v>
                </c:pt>
                <c:pt idx="3291">
                  <c:v>1.229093999999999</c:v>
                </c:pt>
                <c:pt idx="3292">
                  <c:v>1.2196409999999998</c:v>
                </c:pt>
                <c:pt idx="3293">
                  <c:v>1.1574030000000002</c:v>
                </c:pt>
                <c:pt idx="3294">
                  <c:v>1.2225988333333333</c:v>
                </c:pt>
                <c:pt idx="3295">
                  <c:v>1.2425185833333341</c:v>
                </c:pt>
                <c:pt idx="3296">
                  <c:v>1.1837864999999999</c:v>
                </c:pt>
                <c:pt idx="3297">
                  <c:v>1.2451508333333341</c:v>
                </c:pt>
                <c:pt idx="3298">
                  <c:v>1.1871376666666675</c:v>
                </c:pt>
                <c:pt idx="3299">
                  <c:v>1.2300451666666679</c:v>
                </c:pt>
                <c:pt idx="3300">
                  <c:v>1.213484999999999</c:v>
                </c:pt>
                <c:pt idx="3301">
                  <c:v>1.248073333333334</c:v>
                </c:pt>
                <c:pt idx="3302">
                  <c:v>1.2163393333333332</c:v>
                </c:pt>
                <c:pt idx="3303">
                  <c:v>1.2865675833333341</c:v>
                </c:pt>
                <c:pt idx="3304">
                  <c:v>1.2536574166666667</c:v>
                </c:pt>
                <c:pt idx="3305">
                  <c:v>1.1735631666666675</c:v>
                </c:pt>
                <c:pt idx="3306">
                  <c:v>1.2280407499999999</c:v>
                </c:pt>
                <c:pt idx="3307">
                  <c:v>1.1653711666666677</c:v>
                </c:pt>
                <c:pt idx="3308">
                  <c:v>1.1790147499999999</c:v>
                </c:pt>
                <c:pt idx="3309">
                  <c:v>1.2247815833333333</c:v>
                </c:pt>
                <c:pt idx="3310">
                  <c:v>1.2565188333333341</c:v>
                </c:pt>
                <c:pt idx="3311">
                  <c:v>1.2400646666666664</c:v>
                </c:pt>
                <c:pt idx="3312">
                  <c:v>1.216099749999999</c:v>
                </c:pt>
                <c:pt idx="3313">
                  <c:v>1.2331478333333341</c:v>
                </c:pt>
                <c:pt idx="3314">
                  <c:v>1.2288975833333333</c:v>
                </c:pt>
                <c:pt idx="3315">
                  <c:v>1.1265794166666667</c:v>
                </c:pt>
                <c:pt idx="3316">
                  <c:v>1.2027204166666658</c:v>
                </c:pt>
                <c:pt idx="3317">
                  <c:v>1.1784945</c:v>
                </c:pt>
                <c:pt idx="3318">
                  <c:v>1.2518288333333334</c:v>
                </c:pt>
                <c:pt idx="3319">
                  <c:v>1.2379356666666668</c:v>
                </c:pt>
                <c:pt idx="3320">
                  <c:v>1.2112042499999982</c:v>
                </c:pt>
                <c:pt idx="3321">
                  <c:v>1.1966824166666683</c:v>
                </c:pt>
                <c:pt idx="3322">
                  <c:v>1.2149475833333341</c:v>
                </c:pt>
                <c:pt idx="3323">
                  <c:v>1.2242205000000002</c:v>
                </c:pt>
                <c:pt idx="3324">
                  <c:v>1.23655275</c:v>
                </c:pt>
                <c:pt idx="3325">
                  <c:v>1.2206130833333335</c:v>
                </c:pt>
                <c:pt idx="3326">
                  <c:v>1.1565590833333341</c:v>
                </c:pt>
                <c:pt idx="3327">
                  <c:v>1.209139999999999</c:v>
                </c:pt>
                <c:pt idx="3328">
                  <c:v>1.2352905833333334</c:v>
                </c:pt>
                <c:pt idx="3329">
                  <c:v>1.214692833333334</c:v>
                </c:pt>
                <c:pt idx="3330">
                  <c:v>1.1971344166666666</c:v>
                </c:pt>
                <c:pt idx="3331">
                  <c:v>1.2313004166666666</c:v>
                </c:pt>
                <c:pt idx="3332">
                  <c:v>1.1822390833333341</c:v>
                </c:pt>
                <c:pt idx="3333">
                  <c:v>1.14978275</c:v>
                </c:pt>
                <c:pt idx="3334">
                  <c:v>1.1615382499999998</c:v>
                </c:pt>
                <c:pt idx="3335">
                  <c:v>1.153513083333334</c:v>
                </c:pt>
                <c:pt idx="3336">
                  <c:v>1.2376968333333334</c:v>
                </c:pt>
                <c:pt idx="3337">
                  <c:v>1.2057754166666659</c:v>
                </c:pt>
                <c:pt idx="3338">
                  <c:v>1.2101069166666667</c:v>
                </c:pt>
                <c:pt idx="3339">
                  <c:v>1.1515970833333335</c:v>
                </c:pt>
                <c:pt idx="3340">
                  <c:v>1.1575982499999991</c:v>
                </c:pt>
                <c:pt idx="3341">
                  <c:v>1.2228179166666677</c:v>
                </c:pt>
                <c:pt idx="3342">
                  <c:v>1.17814675</c:v>
                </c:pt>
                <c:pt idx="3343">
                  <c:v>1.2347487499999998</c:v>
                </c:pt>
                <c:pt idx="3344">
                  <c:v>1.1972631666666675</c:v>
                </c:pt>
                <c:pt idx="3345">
                  <c:v>1.1866902499999998</c:v>
                </c:pt>
                <c:pt idx="3346">
                  <c:v>1.2647994999999994</c:v>
                </c:pt>
                <c:pt idx="3347">
                  <c:v>1.2046735833333333</c:v>
                </c:pt>
                <c:pt idx="3348">
                  <c:v>1.2364914999999994</c:v>
                </c:pt>
                <c:pt idx="3349">
                  <c:v>1.2044517499999998</c:v>
                </c:pt>
                <c:pt idx="3350">
                  <c:v>1.1825474166666683</c:v>
                </c:pt>
                <c:pt idx="3351">
                  <c:v>1.206615333333334</c:v>
                </c:pt>
                <c:pt idx="3352">
                  <c:v>1.2440615833333335</c:v>
                </c:pt>
                <c:pt idx="3353">
                  <c:v>1.1440446666666677</c:v>
                </c:pt>
                <c:pt idx="3354">
                  <c:v>1.2179985833333324</c:v>
                </c:pt>
                <c:pt idx="3355">
                  <c:v>1.2062983333333333</c:v>
                </c:pt>
                <c:pt idx="3356">
                  <c:v>1.2295793333333334</c:v>
                </c:pt>
                <c:pt idx="3357">
                  <c:v>1.1836832499999999</c:v>
                </c:pt>
                <c:pt idx="3358">
                  <c:v>1.2448408333333341</c:v>
                </c:pt>
                <c:pt idx="3359">
                  <c:v>1.2269413333333334</c:v>
                </c:pt>
                <c:pt idx="3360">
                  <c:v>1.1728839166666678</c:v>
                </c:pt>
                <c:pt idx="3361">
                  <c:v>1.2201324999999998</c:v>
                </c:pt>
                <c:pt idx="3362">
                  <c:v>1.226139249999999</c:v>
                </c:pt>
                <c:pt idx="3363">
                  <c:v>1.223901916666666</c:v>
                </c:pt>
                <c:pt idx="3364">
                  <c:v>1.2169970833333335</c:v>
                </c:pt>
                <c:pt idx="3365">
                  <c:v>1.2280673333333341</c:v>
                </c:pt>
                <c:pt idx="3366">
                  <c:v>1.2465793333333333</c:v>
                </c:pt>
                <c:pt idx="3367">
                  <c:v>1.245172583333334</c:v>
                </c:pt>
                <c:pt idx="3368">
                  <c:v>1.1827482499999997</c:v>
                </c:pt>
                <c:pt idx="3369">
                  <c:v>1.2400056666666677</c:v>
                </c:pt>
                <c:pt idx="3370">
                  <c:v>1.2464482499999998</c:v>
                </c:pt>
                <c:pt idx="3371">
                  <c:v>1.1959788333333341</c:v>
                </c:pt>
                <c:pt idx="3372">
                  <c:v>1.2465485833333341</c:v>
                </c:pt>
                <c:pt idx="3373">
                  <c:v>1.2489134166666667</c:v>
                </c:pt>
                <c:pt idx="3374">
                  <c:v>1.2460069166666665</c:v>
                </c:pt>
                <c:pt idx="3375">
                  <c:v>1.2362113333333331</c:v>
                </c:pt>
                <c:pt idx="3376">
                  <c:v>1.202477166666668</c:v>
                </c:pt>
                <c:pt idx="3377">
                  <c:v>1.2197466666666668</c:v>
                </c:pt>
                <c:pt idx="3378">
                  <c:v>1.1827349166666667</c:v>
                </c:pt>
                <c:pt idx="3379">
                  <c:v>1.2454507499999998</c:v>
                </c:pt>
                <c:pt idx="3380">
                  <c:v>1.2422174166666673</c:v>
                </c:pt>
                <c:pt idx="3381">
                  <c:v>1.244205</c:v>
                </c:pt>
                <c:pt idx="3382">
                  <c:v>1.2396314166666658</c:v>
                </c:pt>
                <c:pt idx="3383">
                  <c:v>1.2108604166666666</c:v>
                </c:pt>
                <c:pt idx="3384">
                  <c:v>1.183629749999999</c:v>
                </c:pt>
                <c:pt idx="3385">
                  <c:v>1.2027498333333331</c:v>
                </c:pt>
                <c:pt idx="3386">
                  <c:v>1.1629794999999998</c:v>
                </c:pt>
                <c:pt idx="3387">
                  <c:v>1.2214519166666669</c:v>
                </c:pt>
                <c:pt idx="3388">
                  <c:v>1.2493819166666669</c:v>
                </c:pt>
                <c:pt idx="3389">
                  <c:v>1.237165499999999</c:v>
                </c:pt>
                <c:pt idx="3390">
                  <c:v>1.2577152499999991</c:v>
                </c:pt>
                <c:pt idx="3391">
                  <c:v>1.1753429166666676</c:v>
                </c:pt>
                <c:pt idx="3392">
                  <c:v>1.2147554166666665</c:v>
                </c:pt>
                <c:pt idx="3393">
                  <c:v>1.2134341666666666</c:v>
                </c:pt>
                <c:pt idx="3394">
                  <c:v>1.2516883333333333</c:v>
                </c:pt>
                <c:pt idx="3395">
                  <c:v>1.2443160000000002</c:v>
                </c:pt>
                <c:pt idx="3396">
                  <c:v>1.2336653333333332</c:v>
                </c:pt>
                <c:pt idx="3397">
                  <c:v>1.2855848333333333</c:v>
                </c:pt>
                <c:pt idx="3398">
                  <c:v>1.2802419166666665</c:v>
                </c:pt>
                <c:pt idx="3399">
                  <c:v>1.2407624166666664</c:v>
                </c:pt>
                <c:pt idx="3400">
                  <c:v>1.2248153333333331</c:v>
                </c:pt>
                <c:pt idx="3401">
                  <c:v>1.2671359166666667</c:v>
                </c:pt>
                <c:pt idx="3402">
                  <c:v>1.2367079999999999</c:v>
                </c:pt>
                <c:pt idx="3403">
                  <c:v>1.2376614166666657</c:v>
                </c:pt>
                <c:pt idx="3404">
                  <c:v>1.1858569166666675</c:v>
                </c:pt>
                <c:pt idx="3405">
                  <c:v>1.2730606666666666</c:v>
                </c:pt>
                <c:pt idx="3406">
                  <c:v>1.2236348333333325</c:v>
                </c:pt>
                <c:pt idx="3407">
                  <c:v>1.1923164166666675</c:v>
                </c:pt>
                <c:pt idx="3408">
                  <c:v>1.2251618333333332</c:v>
                </c:pt>
                <c:pt idx="3409">
                  <c:v>1.2135472499999993</c:v>
                </c:pt>
                <c:pt idx="3410">
                  <c:v>1.2157119166666666</c:v>
                </c:pt>
                <c:pt idx="3411">
                  <c:v>1.2435528333333341</c:v>
                </c:pt>
                <c:pt idx="3412">
                  <c:v>1.217513249999999</c:v>
                </c:pt>
                <c:pt idx="3413">
                  <c:v>1.2560710000000002</c:v>
                </c:pt>
                <c:pt idx="3414">
                  <c:v>1.2384093333333335</c:v>
                </c:pt>
                <c:pt idx="3415">
                  <c:v>1.2544326666666676</c:v>
                </c:pt>
                <c:pt idx="3416">
                  <c:v>1.2006478333333341</c:v>
                </c:pt>
                <c:pt idx="3417">
                  <c:v>1.3028018333333333</c:v>
                </c:pt>
                <c:pt idx="3418">
                  <c:v>1.19694875</c:v>
                </c:pt>
                <c:pt idx="3419">
                  <c:v>1.1956318333333333</c:v>
                </c:pt>
                <c:pt idx="3420">
                  <c:v>1.2556924166666668</c:v>
                </c:pt>
                <c:pt idx="3421">
                  <c:v>1.241603083333332</c:v>
                </c:pt>
                <c:pt idx="3422">
                  <c:v>1.2107225833333333</c:v>
                </c:pt>
                <c:pt idx="3423">
                  <c:v>1.2169975</c:v>
                </c:pt>
                <c:pt idx="3424">
                  <c:v>1.2270036666666668</c:v>
                </c:pt>
                <c:pt idx="3425">
                  <c:v>1.2497289166666659</c:v>
                </c:pt>
                <c:pt idx="3426">
                  <c:v>1.1957147499999998</c:v>
                </c:pt>
                <c:pt idx="3427">
                  <c:v>1.2672077499999999</c:v>
                </c:pt>
                <c:pt idx="3428">
                  <c:v>1.2686199999999999</c:v>
                </c:pt>
                <c:pt idx="3429">
                  <c:v>1.2291241666666666</c:v>
                </c:pt>
                <c:pt idx="3430">
                  <c:v>1.1927425833333347</c:v>
                </c:pt>
                <c:pt idx="3431">
                  <c:v>1.197626249999999</c:v>
                </c:pt>
                <c:pt idx="3432">
                  <c:v>1.2278099166666658</c:v>
                </c:pt>
                <c:pt idx="3433">
                  <c:v>1.200011583333334</c:v>
                </c:pt>
                <c:pt idx="3434">
                  <c:v>1.2591176666666675</c:v>
                </c:pt>
                <c:pt idx="3435">
                  <c:v>1.2723468333333341</c:v>
                </c:pt>
                <c:pt idx="3436">
                  <c:v>1.2490031666666674</c:v>
                </c:pt>
                <c:pt idx="3437">
                  <c:v>1.2686554166666675</c:v>
                </c:pt>
                <c:pt idx="3438">
                  <c:v>1.2423542499999998</c:v>
                </c:pt>
                <c:pt idx="3439">
                  <c:v>1.2441852499999999</c:v>
                </c:pt>
                <c:pt idx="3440">
                  <c:v>1.1171810000000002</c:v>
                </c:pt>
                <c:pt idx="3441">
                  <c:v>1.2073579999999999</c:v>
                </c:pt>
                <c:pt idx="3442">
                  <c:v>1.1855037499999999</c:v>
                </c:pt>
                <c:pt idx="3443">
                  <c:v>1.2198561666666665</c:v>
                </c:pt>
                <c:pt idx="3444">
                  <c:v>1.2238778333333333</c:v>
                </c:pt>
                <c:pt idx="3445">
                  <c:v>1.2788239999999993</c:v>
                </c:pt>
                <c:pt idx="3446">
                  <c:v>1.2407737499999998</c:v>
                </c:pt>
                <c:pt idx="3447">
                  <c:v>1.27410275</c:v>
                </c:pt>
                <c:pt idx="3448">
                  <c:v>1.2883125833333344</c:v>
                </c:pt>
                <c:pt idx="3449">
                  <c:v>1.2123817499999998</c:v>
                </c:pt>
                <c:pt idx="3450">
                  <c:v>1.1826355833333342</c:v>
                </c:pt>
                <c:pt idx="3451">
                  <c:v>1.175467</c:v>
                </c:pt>
                <c:pt idx="3452">
                  <c:v>1.216401499999999</c:v>
                </c:pt>
                <c:pt idx="3453">
                  <c:v>1.2792405833333333</c:v>
                </c:pt>
                <c:pt idx="3454">
                  <c:v>1.2112988333333334</c:v>
                </c:pt>
                <c:pt idx="3455">
                  <c:v>1.1868540000000001</c:v>
                </c:pt>
                <c:pt idx="3456">
                  <c:v>1.2643154999999999</c:v>
                </c:pt>
                <c:pt idx="3457">
                  <c:v>1.2407778333333341</c:v>
                </c:pt>
                <c:pt idx="3458">
                  <c:v>1.1990162499999999</c:v>
                </c:pt>
                <c:pt idx="3459">
                  <c:v>1.1866934166666667</c:v>
                </c:pt>
                <c:pt idx="3460">
                  <c:v>1.2191843333333332</c:v>
                </c:pt>
                <c:pt idx="3461">
                  <c:v>1.2080883333333341</c:v>
                </c:pt>
                <c:pt idx="3462">
                  <c:v>1.1875636666666667</c:v>
                </c:pt>
                <c:pt idx="3463">
                  <c:v>1.2343341666666665</c:v>
                </c:pt>
                <c:pt idx="3464">
                  <c:v>1.1978607499999998</c:v>
                </c:pt>
                <c:pt idx="3465">
                  <c:v>1.2170796666666666</c:v>
                </c:pt>
                <c:pt idx="3466">
                  <c:v>1.2682559166666678</c:v>
                </c:pt>
                <c:pt idx="3467">
                  <c:v>1.265696416666666</c:v>
                </c:pt>
                <c:pt idx="3468">
                  <c:v>1.2710199999999998</c:v>
                </c:pt>
                <c:pt idx="3469">
                  <c:v>1.2768759166666663</c:v>
                </c:pt>
                <c:pt idx="3470">
                  <c:v>1.243600499999999</c:v>
                </c:pt>
                <c:pt idx="3471">
                  <c:v>1.1555746666666666</c:v>
                </c:pt>
                <c:pt idx="3472">
                  <c:v>1.2259556666666669</c:v>
                </c:pt>
                <c:pt idx="3473">
                  <c:v>1.1856009999999999</c:v>
                </c:pt>
                <c:pt idx="3474">
                  <c:v>1.1565595833333344</c:v>
                </c:pt>
                <c:pt idx="3475">
                  <c:v>1.1629632499999998</c:v>
                </c:pt>
                <c:pt idx="3476">
                  <c:v>1.2439931666666668</c:v>
                </c:pt>
                <c:pt idx="3477">
                  <c:v>1.2200584166666675</c:v>
                </c:pt>
                <c:pt idx="3478">
                  <c:v>1.1595305</c:v>
                </c:pt>
                <c:pt idx="3479">
                  <c:v>1.2190518333333333</c:v>
                </c:pt>
                <c:pt idx="3480">
                  <c:v>1.2479649999999987</c:v>
                </c:pt>
                <c:pt idx="3481">
                  <c:v>1.2194111666666665</c:v>
                </c:pt>
                <c:pt idx="3482">
                  <c:v>1.2180038333333341</c:v>
                </c:pt>
                <c:pt idx="3483">
                  <c:v>1.2347910833333327</c:v>
                </c:pt>
                <c:pt idx="3484">
                  <c:v>1.2534811666666676</c:v>
                </c:pt>
                <c:pt idx="3485">
                  <c:v>1.1946780833333341</c:v>
                </c:pt>
                <c:pt idx="3486">
                  <c:v>1.2802102499999999</c:v>
                </c:pt>
                <c:pt idx="3487">
                  <c:v>1.1603506666666683</c:v>
                </c:pt>
                <c:pt idx="3488">
                  <c:v>1.2040004166666669</c:v>
                </c:pt>
                <c:pt idx="3489">
                  <c:v>1.247431749999999</c:v>
                </c:pt>
                <c:pt idx="3490">
                  <c:v>1.1973533333333344</c:v>
                </c:pt>
                <c:pt idx="3491">
                  <c:v>1.2410875000000001</c:v>
                </c:pt>
                <c:pt idx="3492">
                  <c:v>1.2172945833333324</c:v>
                </c:pt>
                <c:pt idx="3493">
                  <c:v>1.2709679166666676</c:v>
                </c:pt>
                <c:pt idx="3494">
                  <c:v>1.2063348333333335</c:v>
                </c:pt>
                <c:pt idx="3495">
                  <c:v>1.2827379166666677</c:v>
                </c:pt>
                <c:pt idx="3496">
                  <c:v>1.1816663333333335</c:v>
                </c:pt>
                <c:pt idx="3497">
                  <c:v>1.1874385000000001</c:v>
                </c:pt>
                <c:pt idx="3498">
                  <c:v>1.2167699166666666</c:v>
                </c:pt>
                <c:pt idx="3499">
                  <c:v>1.2771418333333331</c:v>
                </c:pt>
                <c:pt idx="3500">
                  <c:v>1.1947986666666675</c:v>
                </c:pt>
                <c:pt idx="3501">
                  <c:v>1.2158109166666666</c:v>
                </c:pt>
                <c:pt idx="3502">
                  <c:v>1.2750093333333334</c:v>
                </c:pt>
                <c:pt idx="3503">
                  <c:v>1.2070202499999987</c:v>
                </c:pt>
                <c:pt idx="3504">
                  <c:v>1.2267455</c:v>
                </c:pt>
                <c:pt idx="3505">
                  <c:v>1.2165589166666675</c:v>
                </c:pt>
                <c:pt idx="3506">
                  <c:v>1.2992007499999998</c:v>
                </c:pt>
                <c:pt idx="3507">
                  <c:v>1.2260870833333344</c:v>
                </c:pt>
                <c:pt idx="3508">
                  <c:v>1.2474561666666677</c:v>
                </c:pt>
                <c:pt idx="3509">
                  <c:v>1.1847861666666684</c:v>
                </c:pt>
                <c:pt idx="3510">
                  <c:v>1.2144083333333333</c:v>
                </c:pt>
                <c:pt idx="3511">
                  <c:v>1.2562429166666675</c:v>
                </c:pt>
                <c:pt idx="3512">
                  <c:v>1.251531999999999</c:v>
                </c:pt>
                <c:pt idx="3513">
                  <c:v>1.1598767499999998</c:v>
                </c:pt>
                <c:pt idx="3514">
                  <c:v>1.2149789999999998</c:v>
                </c:pt>
                <c:pt idx="3515">
                  <c:v>1.1748403333333342</c:v>
                </c:pt>
                <c:pt idx="3516">
                  <c:v>1.2533668333333334</c:v>
                </c:pt>
                <c:pt idx="3517">
                  <c:v>1.1691103333333341</c:v>
                </c:pt>
                <c:pt idx="3518">
                  <c:v>1.2639155833333333</c:v>
                </c:pt>
                <c:pt idx="3519">
                  <c:v>1.2297581666666675</c:v>
                </c:pt>
                <c:pt idx="3520">
                  <c:v>1.2192431666666677</c:v>
                </c:pt>
                <c:pt idx="3521">
                  <c:v>1.1985615833333341</c:v>
                </c:pt>
                <c:pt idx="3522">
                  <c:v>1.2220905</c:v>
                </c:pt>
                <c:pt idx="3523">
                  <c:v>1.1975909999999999</c:v>
                </c:pt>
                <c:pt idx="3524">
                  <c:v>1.2412696666666658</c:v>
                </c:pt>
                <c:pt idx="3525">
                  <c:v>1.1867872500000001</c:v>
                </c:pt>
                <c:pt idx="3526">
                  <c:v>1.2302101666666683</c:v>
                </c:pt>
                <c:pt idx="3527">
                  <c:v>1.1453898333333341</c:v>
                </c:pt>
                <c:pt idx="3528">
                  <c:v>1.1947161666666684</c:v>
                </c:pt>
                <c:pt idx="3529">
                  <c:v>1.215913499999999</c:v>
                </c:pt>
                <c:pt idx="3530">
                  <c:v>1.1962733333333342</c:v>
                </c:pt>
                <c:pt idx="3531">
                  <c:v>1.2146564166666669</c:v>
                </c:pt>
                <c:pt idx="3532">
                  <c:v>1.2235194999999992</c:v>
                </c:pt>
                <c:pt idx="3533">
                  <c:v>1.2986301666666675</c:v>
                </c:pt>
                <c:pt idx="3534">
                  <c:v>1.2397262499999981</c:v>
                </c:pt>
                <c:pt idx="3535">
                  <c:v>1.2107478333333341</c:v>
                </c:pt>
                <c:pt idx="3536">
                  <c:v>1.2888813333333333</c:v>
                </c:pt>
                <c:pt idx="3537">
                  <c:v>1.1822902499999999</c:v>
                </c:pt>
                <c:pt idx="3538">
                  <c:v>1.1417456666666677</c:v>
                </c:pt>
                <c:pt idx="3539">
                  <c:v>1.2030920833333332</c:v>
                </c:pt>
                <c:pt idx="3540">
                  <c:v>1.2652375000000002</c:v>
                </c:pt>
                <c:pt idx="3541">
                  <c:v>1.1633372499999999</c:v>
                </c:pt>
                <c:pt idx="3542">
                  <c:v>1.266492583333334</c:v>
                </c:pt>
                <c:pt idx="3543">
                  <c:v>1.2480603333333333</c:v>
                </c:pt>
                <c:pt idx="3544">
                  <c:v>1.236729416666666</c:v>
                </c:pt>
                <c:pt idx="3545">
                  <c:v>1.2352887499999998</c:v>
                </c:pt>
                <c:pt idx="3546">
                  <c:v>1.2388312499999989</c:v>
                </c:pt>
                <c:pt idx="3547">
                  <c:v>1.225566999999999</c:v>
                </c:pt>
                <c:pt idx="3548">
                  <c:v>1.271288</c:v>
                </c:pt>
                <c:pt idx="3549">
                  <c:v>1.1798154999999999</c:v>
                </c:pt>
                <c:pt idx="3550">
                  <c:v>1.1808411666666676</c:v>
                </c:pt>
                <c:pt idx="3551">
                  <c:v>1.2480123333333342</c:v>
                </c:pt>
                <c:pt idx="3552">
                  <c:v>1.2441397499999998</c:v>
                </c:pt>
                <c:pt idx="3553">
                  <c:v>1.1823940833333335</c:v>
                </c:pt>
                <c:pt idx="3554">
                  <c:v>1.2456468333333335</c:v>
                </c:pt>
                <c:pt idx="3555">
                  <c:v>1.1903697499999999</c:v>
                </c:pt>
                <c:pt idx="3556">
                  <c:v>1.2197253333333324</c:v>
                </c:pt>
                <c:pt idx="3557">
                  <c:v>1.1782313333333341</c:v>
                </c:pt>
                <c:pt idx="3558">
                  <c:v>1.1928465833333342</c:v>
                </c:pt>
                <c:pt idx="3559">
                  <c:v>1.2237859166666665</c:v>
                </c:pt>
                <c:pt idx="3560">
                  <c:v>1.2078854999999991</c:v>
                </c:pt>
                <c:pt idx="3561">
                  <c:v>1.2419114999999989</c:v>
                </c:pt>
                <c:pt idx="3562">
                  <c:v>1.1909369166666675</c:v>
                </c:pt>
                <c:pt idx="3563">
                  <c:v>1.2002032499999993</c:v>
                </c:pt>
                <c:pt idx="3564">
                  <c:v>1.2067099999999991</c:v>
                </c:pt>
                <c:pt idx="3565">
                  <c:v>1.2511328333333331</c:v>
                </c:pt>
                <c:pt idx="3566">
                  <c:v>1.1931716666666665</c:v>
                </c:pt>
                <c:pt idx="3567">
                  <c:v>1.237983499999999</c:v>
                </c:pt>
                <c:pt idx="3568">
                  <c:v>1.2151858333333341</c:v>
                </c:pt>
                <c:pt idx="3569">
                  <c:v>1.2018164166666658</c:v>
                </c:pt>
                <c:pt idx="3570">
                  <c:v>1.2147023333333331</c:v>
                </c:pt>
                <c:pt idx="3571">
                  <c:v>1.2739949166666658</c:v>
                </c:pt>
                <c:pt idx="3572">
                  <c:v>1.1942685833333342</c:v>
                </c:pt>
                <c:pt idx="3573">
                  <c:v>1.1931249166666664</c:v>
                </c:pt>
                <c:pt idx="3574">
                  <c:v>1.204496999999999</c:v>
                </c:pt>
                <c:pt idx="3575">
                  <c:v>1.2288286666666666</c:v>
                </c:pt>
                <c:pt idx="3576">
                  <c:v>1.2524466666666669</c:v>
                </c:pt>
                <c:pt idx="3577">
                  <c:v>1.3073045833333332</c:v>
                </c:pt>
                <c:pt idx="3578">
                  <c:v>1.2381637499999998</c:v>
                </c:pt>
                <c:pt idx="3579">
                  <c:v>1.1982358333333347</c:v>
                </c:pt>
                <c:pt idx="3580">
                  <c:v>1.1958563333333341</c:v>
                </c:pt>
                <c:pt idx="3581">
                  <c:v>1.2694789166666667</c:v>
                </c:pt>
                <c:pt idx="3582">
                  <c:v>1.1885673333333346</c:v>
                </c:pt>
                <c:pt idx="3583">
                  <c:v>1.2626007499999998</c:v>
                </c:pt>
                <c:pt idx="3584">
                  <c:v>1.1691055833333341</c:v>
                </c:pt>
                <c:pt idx="3585">
                  <c:v>1.2820045</c:v>
                </c:pt>
                <c:pt idx="3586">
                  <c:v>1.1920300833333342</c:v>
                </c:pt>
                <c:pt idx="3587">
                  <c:v>1.3051918333333334</c:v>
                </c:pt>
                <c:pt idx="3588">
                  <c:v>1.2736901666666667</c:v>
                </c:pt>
                <c:pt idx="3589">
                  <c:v>1.2026024166666669</c:v>
                </c:pt>
                <c:pt idx="3590">
                  <c:v>1.2212899166666669</c:v>
                </c:pt>
                <c:pt idx="3591">
                  <c:v>1.2872339166666666</c:v>
                </c:pt>
                <c:pt idx="3592">
                  <c:v>1.1709165833333341</c:v>
                </c:pt>
                <c:pt idx="3593">
                  <c:v>1.2116130833333334</c:v>
                </c:pt>
                <c:pt idx="3594">
                  <c:v>1.2109876666666672</c:v>
                </c:pt>
                <c:pt idx="3595">
                  <c:v>1.2228913333333324</c:v>
                </c:pt>
                <c:pt idx="3596">
                  <c:v>1.2753004999999991</c:v>
                </c:pt>
                <c:pt idx="3597">
                  <c:v>1.2566329166666665</c:v>
                </c:pt>
                <c:pt idx="3598">
                  <c:v>1.2080445833333331</c:v>
                </c:pt>
                <c:pt idx="3599">
                  <c:v>1.2336709999999991</c:v>
                </c:pt>
                <c:pt idx="3600">
                  <c:v>1.2861926666666676</c:v>
                </c:pt>
                <c:pt idx="3601">
                  <c:v>1.272321749999999</c:v>
                </c:pt>
                <c:pt idx="3602">
                  <c:v>1.2341089999999999</c:v>
                </c:pt>
                <c:pt idx="3603">
                  <c:v>1.2269274999999991</c:v>
                </c:pt>
                <c:pt idx="3604">
                  <c:v>1.2431065833333332</c:v>
                </c:pt>
                <c:pt idx="3605">
                  <c:v>1.1904331666666681</c:v>
                </c:pt>
                <c:pt idx="3606">
                  <c:v>1.2544611666666665</c:v>
                </c:pt>
                <c:pt idx="3607">
                  <c:v>1.2361095833333333</c:v>
                </c:pt>
                <c:pt idx="3608">
                  <c:v>1.2443948333333332</c:v>
                </c:pt>
                <c:pt idx="3609">
                  <c:v>1.1978607499999998</c:v>
                </c:pt>
                <c:pt idx="3610">
                  <c:v>1.2280684166666667</c:v>
                </c:pt>
                <c:pt idx="3611">
                  <c:v>1.2494381666666667</c:v>
                </c:pt>
                <c:pt idx="3612">
                  <c:v>1.18651475</c:v>
                </c:pt>
                <c:pt idx="3613">
                  <c:v>1.2355466666666666</c:v>
                </c:pt>
                <c:pt idx="3614">
                  <c:v>1.1578360833333334</c:v>
                </c:pt>
                <c:pt idx="3615">
                  <c:v>1.2516557499999998</c:v>
                </c:pt>
                <c:pt idx="3616">
                  <c:v>1.1789485833333342</c:v>
                </c:pt>
                <c:pt idx="3617">
                  <c:v>1.1778050833333333</c:v>
                </c:pt>
                <c:pt idx="3618">
                  <c:v>1.2837477499999999</c:v>
                </c:pt>
                <c:pt idx="3619">
                  <c:v>1.1994340833333335</c:v>
                </c:pt>
                <c:pt idx="3620">
                  <c:v>1.262910333333334</c:v>
                </c:pt>
                <c:pt idx="3621">
                  <c:v>1.1685929166666675</c:v>
                </c:pt>
                <c:pt idx="3622">
                  <c:v>1.2088129166666677</c:v>
                </c:pt>
                <c:pt idx="3623">
                  <c:v>1.2296215833333324</c:v>
                </c:pt>
                <c:pt idx="3624">
                  <c:v>1.163090583333334</c:v>
                </c:pt>
                <c:pt idx="3625">
                  <c:v>1.2179144166666658</c:v>
                </c:pt>
                <c:pt idx="3626">
                  <c:v>1.167481333333334</c:v>
                </c:pt>
                <c:pt idx="3627">
                  <c:v>1.2203924166666666</c:v>
                </c:pt>
                <c:pt idx="3628">
                  <c:v>1.217370249999999</c:v>
                </c:pt>
                <c:pt idx="3629">
                  <c:v>1.236249833333334</c:v>
                </c:pt>
                <c:pt idx="3630">
                  <c:v>1.2453595</c:v>
                </c:pt>
                <c:pt idx="3631">
                  <c:v>1.2446773333333341</c:v>
                </c:pt>
                <c:pt idx="3632">
                  <c:v>1.1847385833333341</c:v>
                </c:pt>
                <c:pt idx="3633">
                  <c:v>1.282411583333334</c:v>
                </c:pt>
                <c:pt idx="3634">
                  <c:v>1.2393435833333333</c:v>
                </c:pt>
                <c:pt idx="3635">
                  <c:v>1.2393066666666666</c:v>
                </c:pt>
                <c:pt idx="3636">
                  <c:v>1.168999249999999</c:v>
                </c:pt>
                <c:pt idx="3637">
                  <c:v>1.1756539166666677</c:v>
                </c:pt>
                <c:pt idx="3638">
                  <c:v>1.2090003333333332</c:v>
                </c:pt>
                <c:pt idx="3639">
                  <c:v>1.2469370833333331</c:v>
                </c:pt>
                <c:pt idx="3640">
                  <c:v>1.1867054166666677</c:v>
                </c:pt>
                <c:pt idx="3641">
                  <c:v>1.2538553333333333</c:v>
                </c:pt>
                <c:pt idx="3642">
                  <c:v>1.1783650833333341</c:v>
                </c:pt>
                <c:pt idx="3643">
                  <c:v>1.2572511666666675</c:v>
                </c:pt>
                <c:pt idx="3644">
                  <c:v>1.2129452499999998</c:v>
                </c:pt>
                <c:pt idx="3645">
                  <c:v>1.2372818333333333</c:v>
                </c:pt>
                <c:pt idx="3646">
                  <c:v>1.2148570833333341</c:v>
                </c:pt>
                <c:pt idx="3647">
                  <c:v>1.1793715</c:v>
                </c:pt>
                <c:pt idx="3648">
                  <c:v>1.259179583333333</c:v>
                </c:pt>
                <c:pt idx="3649">
                  <c:v>1.1907370833333344</c:v>
                </c:pt>
                <c:pt idx="3650">
                  <c:v>1.1540870833333348</c:v>
                </c:pt>
                <c:pt idx="3651">
                  <c:v>1.2024272499999988</c:v>
                </c:pt>
                <c:pt idx="3652">
                  <c:v>1.2266086666666667</c:v>
                </c:pt>
                <c:pt idx="3653">
                  <c:v>1.2209549166666667</c:v>
                </c:pt>
                <c:pt idx="3654">
                  <c:v>1.2567129166666675</c:v>
                </c:pt>
                <c:pt idx="3655">
                  <c:v>1.204480333333334</c:v>
                </c:pt>
                <c:pt idx="3656">
                  <c:v>1.1744688333333342</c:v>
                </c:pt>
                <c:pt idx="3657">
                  <c:v>1.2070675000000002</c:v>
                </c:pt>
                <c:pt idx="3658">
                  <c:v>1.2097199166666666</c:v>
                </c:pt>
                <c:pt idx="3659">
                  <c:v>1.1853723333333341</c:v>
                </c:pt>
                <c:pt idx="3660">
                  <c:v>1.2223791666666675</c:v>
                </c:pt>
                <c:pt idx="3661">
                  <c:v>1.2157637499999987</c:v>
                </c:pt>
                <c:pt idx="3662">
                  <c:v>1.2160551666666684</c:v>
                </c:pt>
                <c:pt idx="3663">
                  <c:v>1.1919087499999999</c:v>
                </c:pt>
                <c:pt idx="3664">
                  <c:v>1.1287618333333331</c:v>
                </c:pt>
                <c:pt idx="3665">
                  <c:v>1.15985725</c:v>
                </c:pt>
                <c:pt idx="3666">
                  <c:v>1.2434046666666658</c:v>
                </c:pt>
                <c:pt idx="3667">
                  <c:v>1.2149018333333335</c:v>
                </c:pt>
                <c:pt idx="3668">
                  <c:v>1.2481563333333341</c:v>
                </c:pt>
                <c:pt idx="3669">
                  <c:v>1.2494763333333334</c:v>
                </c:pt>
                <c:pt idx="3670">
                  <c:v>1.2244151666666681</c:v>
                </c:pt>
                <c:pt idx="3671">
                  <c:v>1.1899082499999998</c:v>
                </c:pt>
                <c:pt idx="3672">
                  <c:v>1.2475175833333341</c:v>
                </c:pt>
                <c:pt idx="3673">
                  <c:v>1.2434064166666658</c:v>
                </c:pt>
                <c:pt idx="3674">
                  <c:v>1.1523790833333341</c:v>
                </c:pt>
                <c:pt idx="3675">
                  <c:v>1.210274249999999</c:v>
                </c:pt>
                <c:pt idx="3676">
                  <c:v>1.2122085000000002</c:v>
                </c:pt>
                <c:pt idx="3677">
                  <c:v>1.2567626666666667</c:v>
                </c:pt>
                <c:pt idx="3678">
                  <c:v>1.2706443333333333</c:v>
                </c:pt>
                <c:pt idx="3679">
                  <c:v>1.2121213333333334</c:v>
                </c:pt>
                <c:pt idx="3680">
                  <c:v>1.1821685833333342</c:v>
                </c:pt>
                <c:pt idx="3681">
                  <c:v>1.2645739999999999</c:v>
                </c:pt>
                <c:pt idx="3682">
                  <c:v>1.2768960833333334</c:v>
                </c:pt>
                <c:pt idx="3683">
                  <c:v>1.2540955</c:v>
                </c:pt>
                <c:pt idx="3684">
                  <c:v>1.2196398333333336</c:v>
                </c:pt>
                <c:pt idx="3685">
                  <c:v>1.2094599166666666</c:v>
                </c:pt>
                <c:pt idx="3686">
                  <c:v>1.1912941666666677</c:v>
                </c:pt>
                <c:pt idx="3687">
                  <c:v>1.2624105833333341</c:v>
                </c:pt>
                <c:pt idx="3688">
                  <c:v>1.1922911666666676</c:v>
                </c:pt>
                <c:pt idx="3689">
                  <c:v>1.2467661666666665</c:v>
                </c:pt>
                <c:pt idx="3690">
                  <c:v>1.2145701666666675</c:v>
                </c:pt>
                <c:pt idx="3691">
                  <c:v>1.2364774166666674</c:v>
                </c:pt>
                <c:pt idx="3692">
                  <c:v>1.191989583333334</c:v>
                </c:pt>
                <c:pt idx="3693">
                  <c:v>1.2122489166666677</c:v>
                </c:pt>
                <c:pt idx="3694">
                  <c:v>1.2409183333333333</c:v>
                </c:pt>
                <c:pt idx="3695">
                  <c:v>1.208826749999999</c:v>
                </c:pt>
                <c:pt idx="3696">
                  <c:v>1.2140059999999999</c:v>
                </c:pt>
                <c:pt idx="3697">
                  <c:v>1.2127703333333335</c:v>
                </c:pt>
                <c:pt idx="3698">
                  <c:v>1.2780975000000001</c:v>
                </c:pt>
                <c:pt idx="3699">
                  <c:v>1.1782273333333342</c:v>
                </c:pt>
                <c:pt idx="3700">
                  <c:v>1.2736225833333332</c:v>
                </c:pt>
                <c:pt idx="3701">
                  <c:v>1.2053481666666677</c:v>
                </c:pt>
                <c:pt idx="3702">
                  <c:v>1.2444568333333341</c:v>
                </c:pt>
                <c:pt idx="3703">
                  <c:v>1.1924557500000001</c:v>
                </c:pt>
                <c:pt idx="3704">
                  <c:v>1.2274493333333332</c:v>
                </c:pt>
                <c:pt idx="3705">
                  <c:v>1.2594249166666658</c:v>
                </c:pt>
                <c:pt idx="3706">
                  <c:v>1.2185710833333334</c:v>
                </c:pt>
                <c:pt idx="3707">
                  <c:v>1.2530683333333335</c:v>
                </c:pt>
                <c:pt idx="3708">
                  <c:v>1.2859738333333333</c:v>
                </c:pt>
                <c:pt idx="3709">
                  <c:v>1.2283447499999998</c:v>
                </c:pt>
                <c:pt idx="3710">
                  <c:v>1.1707704166666677</c:v>
                </c:pt>
                <c:pt idx="3711">
                  <c:v>1.2370215833333325</c:v>
                </c:pt>
                <c:pt idx="3712">
                  <c:v>1.1766475833333347</c:v>
                </c:pt>
                <c:pt idx="3713">
                  <c:v>1.1825906666666677</c:v>
                </c:pt>
                <c:pt idx="3714">
                  <c:v>1.1739192499999993</c:v>
                </c:pt>
                <c:pt idx="3715">
                  <c:v>1.1812550833333344</c:v>
                </c:pt>
                <c:pt idx="3716">
                  <c:v>1.18107575</c:v>
                </c:pt>
                <c:pt idx="3717">
                  <c:v>1.2788255000000002</c:v>
                </c:pt>
                <c:pt idx="3718">
                  <c:v>1.289798749999999</c:v>
                </c:pt>
                <c:pt idx="3719">
                  <c:v>1.1189999166666666</c:v>
                </c:pt>
                <c:pt idx="3720">
                  <c:v>1.1967724166666676</c:v>
                </c:pt>
                <c:pt idx="3721">
                  <c:v>1.2405619166666664</c:v>
                </c:pt>
                <c:pt idx="3722">
                  <c:v>1.2709339166666667</c:v>
                </c:pt>
                <c:pt idx="3723">
                  <c:v>1.3064677499999999</c:v>
                </c:pt>
                <c:pt idx="3724">
                  <c:v>1.1831508333333347</c:v>
                </c:pt>
                <c:pt idx="3725">
                  <c:v>1.1675956666666669</c:v>
                </c:pt>
                <c:pt idx="3726">
                  <c:v>1.2468149166666667</c:v>
                </c:pt>
                <c:pt idx="3727">
                  <c:v>1.2610016666666668</c:v>
                </c:pt>
                <c:pt idx="3728">
                  <c:v>1.2127090833333334</c:v>
                </c:pt>
                <c:pt idx="3729">
                  <c:v>1.2245686666666666</c:v>
                </c:pt>
                <c:pt idx="3730">
                  <c:v>1.2393006666666668</c:v>
                </c:pt>
                <c:pt idx="3731">
                  <c:v>1.1980252499999999</c:v>
                </c:pt>
                <c:pt idx="3732">
                  <c:v>1.2254670833333334</c:v>
                </c:pt>
                <c:pt idx="3733">
                  <c:v>1.229131999999999</c:v>
                </c:pt>
                <c:pt idx="3734">
                  <c:v>1.2105624166666666</c:v>
                </c:pt>
                <c:pt idx="3735">
                  <c:v>1.1881415000000008</c:v>
                </c:pt>
                <c:pt idx="3736">
                  <c:v>1.1829519166666678</c:v>
                </c:pt>
                <c:pt idx="3737">
                  <c:v>1.2557089166666666</c:v>
                </c:pt>
                <c:pt idx="3738">
                  <c:v>1.2276224166666658</c:v>
                </c:pt>
                <c:pt idx="3739">
                  <c:v>1.2885158333333342</c:v>
                </c:pt>
                <c:pt idx="3740">
                  <c:v>1.2313524999999998</c:v>
                </c:pt>
                <c:pt idx="3741">
                  <c:v>1.1693600833333333</c:v>
                </c:pt>
                <c:pt idx="3742">
                  <c:v>1.3130035</c:v>
                </c:pt>
                <c:pt idx="3743">
                  <c:v>1.2016662499999982</c:v>
                </c:pt>
                <c:pt idx="3744">
                  <c:v>1.1953409166666675</c:v>
                </c:pt>
                <c:pt idx="3745">
                  <c:v>1.1418943333333322</c:v>
                </c:pt>
                <c:pt idx="3746">
                  <c:v>1.2409309999999998</c:v>
                </c:pt>
                <c:pt idx="3747">
                  <c:v>1.2698628333333333</c:v>
                </c:pt>
                <c:pt idx="3748">
                  <c:v>1.2362754166666667</c:v>
                </c:pt>
                <c:pt idx="3749">
                  <c:v>1.1859147499999998</c:v>
                </c:pt>
                <c:pt idx="3750">
                  <c:v>1.1715605833333333</c:v>
                </c:pt>
                <c:pt idx="3751">
                  <c:v>1.2293850833333333</c:v>
                </c:pt>
                <c:pt idx="3752">
                  <c:v>1.2666553333333341</c:v>
                </c:pt>
                <c:pt idx="3753">
                  <c:v>1.2343322499999998</c:v>
                </c:pt>
                <c:pt idx="3754">
                  <c:v>1.2042579166666678</c:v>
                </c:pt>
                <c:pt idx="3755">
                  <c:v>1.2237013333333322</c:v>
                </c:pt>
                <c:pt idx="3756">
                  <c:v>1.1931149999999999</c:v>
                </c:pt>
                <c:pt idx="3757">
                  <c:v>1.2311199166666666</c:v>
                </c:pt>
                <c:pt idx="3758">
                  <c:v>1.2564805833333341</c:v>
                </c:pt>
                <c:pt idx="3759">
                  <c:v>1.2064329166666667</c:v>
                </c:pt>
                <c:pt idx="3760">
                  <c:v>1.2157841666666667</c:v>
                </c:pt>
                <c:pt idx="3761">
                  <c:v>1.1805887500000001</c:v>
                </c:pt>
                <c:pt idx="3762">
                  <c:v>1.1697734166666667</c:v>
                </c:pt>
                <c:pt idx="3763">
                  <c:v>1.1520160833333344</c:v>
                </c:pt>
                <c:pt idx="3764">
                  <c:v>1.2361929166666663</c:v>
                </c:pt>
                <c:pt idx="3765">
                  <c:v>1.2426044166666668</c:v>
                </c:pt>
                <c:pt idx="3766">
                  <c:v>1.1822099166666677</c:v>
                </c:pt>
                <c:pt idx="3767">
                  <c:v>1.2006852499999998</c:v>
                </c:pt>
                <c:pt idx="3768">
                  <c:v>1.2583383333333333</c:v>
                </c:pt>
                <c:pt idx="3769">
                  <c:v>1.1261246666666667</c:v>
                </c:pt>
                <c:pt idx="3770">
                  <c:v>1.2092501666666677</c:v>
                </c:pt>
                <c:pt idx="3771">
                  <c:v>1.1917772499999999</c:v>
                </c:pt>
                <c:pt idx="3772">
                  <c:v>1.2038283333333324</c:v>
                </c:pt>
                <c:pt idx="3773">
                  <c:v>1.2078555833333333</c:v>
                </c:pt>
                <c:pt idx="3774">
                  <c:v>1.2466926666666664</c:v>
                </c:pt>
                <c:pt idx="3775">
                  <c:v>1.2230254999999988</c:v>
                </c:pt>
                <c:pt idx="3776">
                  <c:v>1.1991132499999999</c:v>
                </c:pt>
                <c:pt idx="3777">
                  <c:v>1.2103489166666677</c:v>
                </c:pt>
                <c:pt idx="3778">
                  <c:v>1.1741080833333342</c:v>
                </c:pt>
                <c:pt idx="3779">
                  <c:v>1.215538749999999</c:v>
                </c:pt>
                <c:pt idx="3780">
                  <c:v>1.195957000000001</c:v>
                </c:pt>
                <c:pt idx="3781">
                  <c:v>1.2628164166666667</c:v>
                </c:pt>
                <c:pt idx="3782">
                  <c:v>1.2700514166666677</c:v>
                </c:pt>
                <c:pt idx="3783">
                  <c:v>1.2533734999999988</c:v>
                </c:pt>
                <c:pt idx="3784">
                  <c:v>1.1898289166666667</c:v>
                </c:pt>
                <c:pt idx="3785">
                  <c:v>1.2259344166666657</c:v>
                </c:pt>
                <c:pt idx="3786">
                  <c:v>1.2214609166666668</c:v>
                </c:pt>
                <c:pt idx="3787">
                  <c:v>1.1703235833333341</c:v>
                </c:pt>
                <c:pt idx="3788">
                  <c:v>1.2357727499999998</c:v>
                </c:pt>
                <c:pt idx="3789">
                  <c:v>1.2241674999999999</c:v>
                </c:pt>
                <c:pt idx="3790">
                  <c:v>1.2513979166666667</c:v>
                </c:pt>
                <c:pt idx="3791">
                  <c:v>1.2988002499999998</c:v>
                </c:pt>
                <c:pt idx="3792">
                  <c:v>1.18464875</c:v>
                </c:pt>
                <c:pt idx="3793">
                  <c:v>1.2651603333333332</c:v>
                </c:pt>
                <c:pt idx="3794">
                  <c:v>1.1969841666666683</c:v>
                </c:pt>
                <c:pt idx="3795">
                  <c:v>1.2489364166666668</c:v>
                </c:pt>
                <c:pt idx="3796">
                  <c:v>1.1828639166666675</c:v>
                </c:pt>
                <c:pt idx="3797">
                  <c:v>1.2154456666666666</c:v>
                </c:pt>
                <c:pt idx="3798">
                  <c:v>1.2191224166666668</c:v>
                </c:pt>
                <c:pt idx="3799">
                  <c:v>1.1822171666666688</c:v>
                </c:pt>
                <c:pt idx="3800">
                  <c:v>1.2190094166666658</c:v>
                </c:pt>
                <c:pt idx="3801">
                  <c:v>1.1890350833333341</c:v>
                </c:pt>
                <c:pt idx="3802">
                  <c:v>1.224314833333334</c:v>
                </c:pt>
                <c:pt idx="3803">
                  <c:v>1.2189578333333344</c:v>
                </c:pt>
                <c:pt idx="3804">
                  <c:v>1.2936584166666667</c:v>
                </c:pt>
                <c:pt idx="3805">
                  <c:v>1.1890347499999998</c:v>
                </c:pt>
                <c:pt idx="3806">
                  <c:v>1.2338000833333334</c:v>
                </c:pt>
                <c:pt idx="3807">
                  <c:v>1.2260631666666675</c:v>
                </c:pt>
                <c:pt idx="3808">
                  <c:v>1.2251079999999999</c:v>
                </c:pt>
                <c:pt idx="3809">
                  <c:v>1.2168165833333333</c:v>
                </c:pt>
                <c:pt idx="3810">
                  <c:v>1.2287679166666667</c:v>
                </c:pt>
                <c:pt idx="3811">
                  <c:v>1.2175931666666666</c:v>
                </c:pt>
                <c:pt idx="3812">
                  <c:v>1.2370906666666666</c:v>
                </c:pt>
                <c:pt idx="3813">
                  <c:v>1.2046446666666666</c:v>
                </c:pt>
                <c:pt idx="3814">
                  <c:v>1.2090314166666658</c:v>
                </c:pt>
                <c:pt idx="3815">
                  <c:v>1.2258935833333324</c:v>
                </c:pt>
                <c:pt idx="3816">
                  <c:v>1.2242977499999999</c:v>
                </c:pt>
                <c:pt idx="3817">
                  <c:v>1.1909839166666683</c:v>
                </c:pt>
                <c:pt idx="3818">
                  <c:v>1.2208359166666667</c:v>
                </c:pt>
                <c:pt idx="3819">
                  <c:v>1.2778249999999991</c:v>
                </c:pt>
                <c:pt idx="3820">
                  <c:v>1.1964098333333342</c:v>
                </c:pt>
                <c:pt idx="3821">
                  <c:v>1.2566637499999991</c:v>
                </c:pt>
                <c:pt idx="3822">
                  <c:v>1.2434022499999993</c:v>
                </c:pt>
                <c:pt idx="3823">
                  <c:v>1.2149254166666659</c:v>
                </c:pt>
                <c:pt idx="3824">
                  <c:v>1.2054229166666666</c:v>
                </c:pt>
                <c:pt idx="3825">
                  <c:v>1.148624249999999</c:v>
                </c:pt>
                <c:pt idx="3826">
                  <c:v>1.1940842500000002</c:v>
                </c:pt>
                <c:pt idx="3827">
                  <c:v>1.1958669166666667</c:v>
                </c:pt>
                <c:pt idx="3828">
                  <c:v>1.2257118333333332</c:v>
                </c:pt>
                <c:pt idx="3829">
                  <c:v>1.2346795833333335</c:v>
                </c:pt>
                <c:pt idx="3830">
                  <c:v>1.2083615833333334</c:v>
                </c:pt>
                <c:pt idx="3831">
                  <c:v>1.1700166666666674</c:v>
                </c:pt>
                <c:pt idx="3832">
                  <c:v>1.2425033333333333</c:v>
                </c:pt>
                <c:pt idx="3833">
                  <c:v>1.2264112499999993</c:v>
                </c:pt>
                <c:pt idx="3834">
                  <c:v>1.2828772499999999</c:v>
                </c:pt>
                <c:pt idx="3835">
                  <c:v>1.2265391666666667</c:v>
                </c:pt>
                <c:pt idx="3836">
                  <c:v>1.2151750833333332</c:v>
                </c:pt>
                <c:pt idx="3837">
                  <c:v>1.2298569166666666</c:v>
                </c:pt>
                <c:pt idx="3838">
                  <c:v>1.2802756666666675</c:v>
                </c:pt>
                <c:pt idx="3839">
                  <c:v>1.2124320833333335</c:v>
                </c:pt>
                <c:pt idx="3840">
                  <c:v>1.1918652499999998</c:v>
                </c:pt>
                <c:pt idx="3841">
                  <c:v>1.1841065000000011</c:v>
                </c:pt>
                <c:pt idx="3842">
                  <c:v>1.2273436666666668</c:v>
                </c:pt>
                <c:pt idx="3843">
                  <c:v>1.2184985833333333</c:v>
                </c:pt>
                <c:pt idx="3844">
                  <c:v>1.2407936666666666</c:v>
                </c:pt>
                <c:pt idx="3845">
                  <c:v>1.2041804999999999</c:v>
                </c:pt>
                <c:pt idx="3846">
                  <c:v>1.2332141666666667</c:v>
                </c:pt>
                <c:pt idx="3847">
                  <c:v>1.2484888333333342</c:v>
                </c:pt>
                <c:pt idx="3848">
                  <c:v>1.2073629166666666</c:v>
                </c:pt>
                <c:pt idx="3849">
                  <c:v>1.2614494166666659</c:v>
                </c:pt>
                <c:pt idx="3850">
                  <c:v>1.1903252499999999</c:v>
                </c:pt>
                <c:pt idx="3851">
                  <c:v>1.19291075</c:v>
                </c:pt>
                <c:pt idx="3852">
                  <c:v>1.2253005833333332</c:v>
                </c:pt>
                <c:pt idx="3853">
                  <c:v>1.2241405000000001</c:v>
                </c:pt>
                <c:pt idx="3854">
                  <c:v>1.1873341666666675</c:v>
                </c:pt>
                <c:pt idx="3855">
                  <c:v>1.1714474166666673</c:v>
                </c:pt>
                <c:pt idx="3856">
                  <c:v>1.2151916666666658</c:v>
                </c:pt>
                <c:pt idx="3857">
                  <c:v>1.1889252499999998</c:v>
                </c:pt>
                <c:pt idx="3858">
                  <c:v>1.2349215833333334</c:v>
                </c:pt>
                <c:pt idx="3859">
                  <c:v>1.1792132499999999</c:v>
                </c:pt>
                <c:pt idx="3860">
                  <c:v>1.23804</c:v>
                </c:pt>
                <c:pt idx="3861">
                  <c:v>1.2031525833333341</c:v>
                </c:pt>
                <c:pt idx="3862">
                  <c:v>1.2082326666666667</c:v>
                </c:pt>
                <c:pt idx="3863">
                  <c:v>1.2503184166666677</c:v>
                </c:pt>
                <c:pt idx="3864">
                  <c:v>1.2174506666666667</c:v>
                </c:pt>
                <c:pt idx="3865">
                  <c:v>1.2817275833333333</c:v>
                </c:pt>
                <c:pt idx="3866">
                  <c:v>1.2127180833333333</c:v>
                </c:pt>
                <c:pt idx="3867">
                  <c:v>1.2692420833333333</c:v>
                </c:pt>
                <c:pt idx="3868">
                  <c:v>1.1810119166666675</c:v>
                </c:pt>
                <c:pt idx="3869">
                  <c:v>1.2091055833333335</c:v>
                </c:pt>
                <c:pt idx="3870">
                  <c:v>1.2211784999999991</c:v>
                </c:pt>
                <c:pt idx="3871">
                  <c:v>1.1612047499999998</c:v>
                </c:pt>
                <c:pt idx="3872">
                  <c:v>1.2932199999999998</c:v>
                </c:pt>
                <c:pt idx="3873">
                  <c:v>1.2166539999999999</c:v>
                </c:pt>
                <c:pt idx="3874">
                  <c:v>1.1821028333333348</c:v>
                </c:pt>
                <c:pt idx="3875">
                  <c:v>1.2604013333333335</c:v>
                </c:pt>
                <c:pt idx="3876">
                  <c:v>1.2420490833333333</c:v>
                </c:pt>
                <c:pt idx="3877">
                  <c:v>1.2297074166666666</c:v>
                </c:pt>
                <c:pt idx="3878">
                  <c:v>1.234413333333334</c:v>
                </c:pt>
                <c:pt idx="3879">
                  <c:v>1.2017257499999987</c:v>
                </c:pt>
                <c:pt idx="3880">
                  <c:v>1.2401938333333333</c:v>
                </c:pt>
                <c:pt idx="3881">
                  <c:v>1.2110457499999998</c:v>
                </c:pt>
                <c:pt idx="3882">
                  <c:v>1.1710581666666684</c:v>
                </c:pt>
                <c:pt idx="3883">
                  <c:v>1.1940160833333344</c:v>
                </c:pt>
                <c:pt idx="3884">
                  <c:v>1.2229305833333333</c:v>
                </c:pt>
                <c:pt idx="3885">
                  <c:v>1.2451836666666667</c:v>
                </c:pt>
                <c:pt idx="3886">
                  <c:v>1.1994883333333342</c:v>
                </c:pt>
                <c:pt idx="3887">
                  <c:v>1.227802499999999</c:v>
                </c:pt>
                <c:pt idx="3888">
                  <c:v>1.2370119166666667</c:v>
                </c:pt>
                <c:pt idx="3889">
                  <c:v>1.2230799166666666</c:v>
                </c:pt>
                <c:pt idx="3890">
                  <c:v>1.286672083333334</c:v>
                </c:pt>
                <c:pt idx="3891">
                  <c:v>1.1593654166666667</c:v>
                </c:pt>
                <c:pt idx="3892">
                  <c:v>1.2210585</c:v>
                </c:pt>
                <c:pt idx="3893">
                  <c:v>1.2065136666666667</c:v>
                </c:pt>
                <c:pt idx="3894">
                  <c:v>1.1231354999999998</c:v>
                </c:pt>
                <c:pt idx="3895">
                  <c:v>1.2238499166666659</c:v>
                </c:pt>
                <c:pt idx="3896">
                  <c:v>1.2623251666666675</c:v>
                </c:pt>
                <c:pt idx="3897">
                  <c:v>1.2133816666666666</c:v>
                </c:pt>
                <c:pt idx="3898">
                  <c:v>1.2049424999999998</c:v>
                </c:pt>
                <c:pt idx="3899">
                  <c:v>1.1615941666666667</c:v>
                </c:pt>
                <c:pt idx="3900">
                  <c:v>1.239171499999999</c:v>
                </c:pt>
                <c:pt idx="3901">
                  <c:v>1.238483</c:v>
                </c:pt>
                <c:pt idx="3902">
                  <c:v>1.2656731666666678</c:v>
                </c:pt>
                <c:pt idx="3903">
                  <c:v>1.2561125833333344</c:v>
                </c:pt>
                <c:pt idx="3904">
                  <c:v>1.2300847499999998</c:v>
                </c:pt>
                <c:pt idx="3905">
                  <c:v>1.2364503333333341</c:v>
                </c:pt>
                <c:pt idx="3906">
                  <c:v>1.2501682499999998</c:v>
                </c:pt>
                <c:pt idx="3907">
                  <c:v>1.1488021666666683</c:v>
                </c:pt>
                <c:pt idx="3908">
                  <c:v>1.2641458333333344</c:v>
                </c:pt>
                <c:pt idx="3909">
                  <c:v>1.2091549166666669</c:v>
                </c:pt>
                <c:pt idx="3910">
                  <c:v>1.1828405833333346</c:v>
                </c:pt>
                <c:pt idx="3911">
                  <c:v>1.238310083333334</c:v>
                </c:pt>
                <c:pt idx="3912">
                  <c:v>1.2102935833333335</c:v>
                </c:pt>
                <c:pt idx="3913">
                  <c:v>1.2201575833333347</c:v>
                </c:pt>
                <c:pt idx="3914">
                  <c:v>1.276837</c:v>
                </c:pt>
                <c:pt idx="3915">
                  <c:v>1.2061253333333335</c:v>
                </c:pt>
                <c:pt idx="3916">
                  <c:v>1.2566397499999991</c:v>
                </c:pt>
                <c:pt idx="3917">
                  <c:v>1.2577919166666658</c:v>
                </c:pt>
                <c:pt idx="3918">
                  <c:v>1.2139381666666667</c:v>
                </c:pt>
                <c:pt idx="3919">
                  <c:v>1.1978644166666659</c:v>
                </c:pt>
                <c:pt idx="3920">
                  <c:v>1.2607063333333335</c:v>
                </c:pt>
                <c:pt idx="3921">
                  <c:v>1.2140189999999997</c:v>
                </c:pt>
                <c:pt idx="3922">
                  <c:v>1.2117586666666667</c:v>
                </c:pt>
                <c:pt idx="3923">
                  <c:v>1.2723191666666676</c:v>
                </c:pt>
                <c:pt idx="3924">
                  <c:v>1.2104309999999998</c:v>
                </c:pt>
                <c:pt idx="3925">
                  <c:v>1.2247318333333335</c:v>
                </c:pt>
                <c:pt idx="3926">
                  <c:v>1.2630942499999982</c:v>
                </c:pt>
                <c:pt idx="3927">
                  <c:v>1.199852916666668</c:v>
                </c:pt>
                <c:pt idx="3928">
                  <c:v>1.1993917499999998</c:v>
                </c:pt>
                <c:pt idx="3929">
                  <c:v>1.2135838333333333</c:v>
                </c:pt>
                <c:pt idx="3930">
                  <c:v>1.1849590000000001</c:v>
                </c:pt>
                <c:pt idx="3931">
                  <c:v>1.1845825833333345</c:v>
                </c:pt>
                <c:pt idx="3932">
                  <c:v>1.2124007499999998</c:v>
                </c:pt>
                <c:pt idx="3933">
                  <c:v>1.2703627499999997</c:v>
                </c:pt>
                <c:pt idx="3934">
                  <c:v>1.1995244999999992</c:v>
                </c:pt>
                <c:pt idx="3935">
                  <c:v>1.2259724166666668</c:v>
                </c:pt>
                <c:pt idx="3936">
                  <c:v>1.2531509166666677</c:v>
                </c:pt>
                <c:pt idx="3937">
                  <c:v>1.2037501666666677</c:v>
                </c:pt>
                <c:pt idx="3938">
                  <c:v>1.2384747499999991</c:v>
                </c:pt>
                <c:pt idx="3939">
                  <c:v>1.1892762499999998</c:v>
                </c:pt>
                <c:pt idx="3940">
                  <c:v>1.2125859999999999</c:v>
                </c:pt>
                <c:pt idx="3941">
                  <c:v>1.2341104166666665</c:v>
                </c:pt>
                <c:pt idx="3942">
                  <c:v>1.2301426666666677</c:v>
                </c:pt>
                <c:pt idx="3943">
                  <c:v>1.1945577500000009</c:v>
                </c:pt>
                <c:pt idx="3944">
                  <c:v>1.23058775</c:v>
                </c:pt>
                <c:pt idx="3945">
                  <c:v>1.2592254999999992</c:v>
                </c:pt>
                <c:pt idx="3946">
                  <c:v>1.225686499999999</c:v>
                </c:pt>
                <c:pt idx="3947">
                  <c:v>1.2272980833333325</c:v>
                </c:pt>
                <c:pt idx="3948">
                  <c:v>1.1837451666666685</c:v>
                </c:pt>
                <c:pt idx="3949">
                  <c:v>1.2364740833333332</c:v>
                </c:pt>
                <c:pt idx="3950">
                  <c:v>1.218218</c:v>
                </c:pt>
                <c:pt idx="3951">
                  <c:v>1.1335860833333333</c:v>
                </c:pt>
                <c:pt idx="3952">
                  <c:v>1.183779833333334</c:v>
                </c:pt>
                <c:pt idx="3953">
                  <c:v>1.2152701666666677</c:v>
                </c:pt>
                <c:pt idx="3954">
                  <c:v>1.231508249999999</c:v>
                </c:pt>
                <c:pt idx="3955">
                  <c:v>1.2422817499999999</c:v>
                </c:pt>
                <c:pt idx="3956">
                  <c:v>1.2063765833333335</c:v>
                </c:pt>
                <c:pt idx="3957">
                  <c:v>1.2120821666666683</c:v>
                </c:pt>
                <c:pt idx="3958">
                  <c:v>1.1963273333333342</c:v>
                </c:pt>
                <c:pt idx="3959">
                  <c:v>1.2331430833333334</c:v>
                </c:pt>
                <c:pt idx="3960">
                  <c:v>1.1984575000000017</c:v>
                </c:pt>
                <c:pt idx="3961">
                  <c:v>1.2405912499999987</c:v>
                </c:pt>
                <c:pt idx="3962">
                  <c:v>1.2467494166666666</c:v>
                </c:pt>
                <c:pt idx="3963">
                  <c:v>1.2049934999999992</c:v>
                </c:pt>
                <c:pt idx="3964">
                  <c:v>1.2062457499999999</c:v>
                </c:pt>
                <c:pt idx="3965">
                  <c:v>1.2562569166666677</c:v>
                </c:pt>
                <c:pt idx="3966">
                  <c:v>1.2419859166666667</c:v>
                </c:pt>
                <c:pt idx="3967">
                  <c:v>1.223719749999999</c:v>
                </c:pt>
                <c:pt idx="3968">
                  <c:v>1.2031991666666666</c:v>
                </c:pt>
                <c:pt idx="3969">
                  <c:v>1.2179466666666658</c:v>
                </c:pt>
                <c:pt idx="3970">
                  <c:v>1.2549322499999989</c:v>
                </c:pt>
                <c:pt idx="3971">
                  <c:v>1.2278186666666666</c:v>
                </c:pt>
                <c:pt idx="3972">
                  <c:v>1.1787171666666687</c:v>
                </c:pt>
                <c:pt idx="3973">
                  <c:v>1.2604333333333331</c:v>
                </c:pt>
                <c:pt idx="3974">
                  <c:v>1.1990040833333335</c:v>
                </c:pt>
                <c:pt idx="3975">
                  <c:v>1.2440034166666665</c:v>
                </c:pt>
                <c:pt idx="3976">
                  <c:v>1.2432084166666666</c:v>
                </c:pt>
                <c:pt idx="3977">
                  <c:v>1.201270499999999</c:v>
                </c:pt>
                <c:pt idx="3978">
                  <c:v>1.2346219999999992</c:v>
                </c:pt>
                <c:pt idx="3979">
                  <c:v>1.254795249999999</c:v>
                </c:pt>
                <c:pt idx="3980">
                  <c:v>1.2181473333333341</c:v>
                </c:pt>
                <c:pt idx="3981">
                  <c:v>1.2332981666666669</c:v>
                </c:pt>
                <c:pt idx="3982">
                  <c:v>1.1915182499999999</c:v>
                </c:pt>
                <c:pt idx="3983">
                  <c:v>1.2254597499999991</c:v>
                </c:pt>
                <c:pt idx="3984">
                  <c:v>1.2390662499999991</c:v>
                </c:pt>
                <c:pt idx="3985">
                  <c:v>1.2315298333333327</c:v>
                </c:pt>
                <c:pt idx="3986">
                  <c:v>1.212335583333334</c:v>
                </c:pt>
                <c:pt idx="3987">
                  <c:v>1.2695273333333332</c:v>
                </c:pt>
                <c:pt idx="3988">
                  <c:v>1.18040875</c:v>
                </c:pt>
                <c:pt idx="3989">
                  <c:v>1.203405499999999</c:v>
                </c:pt>
                <c:pt idx="3990">
                  <c:v>1.1943250000000001</c:v>
                </c:pt>
                <c:pt idx="3991">
                  <c:v>1.2461031666666675</c:v>
                </c:pt>
                <c:pt idx="3992">
                  <c:v>1.1940122500000001</c:v>
                </c:pt>
                <c:pt idx="3993">
                  <c:v>1.2243686666666667</c:v>
                </c:pt>
                <c:pt idx="3994">
                  <c:v>1.2335456666666669</c:v>
                </c:pt>
                <c:pt idx="3995">
                  <c:v>1.2152429166666667</c:v>
                </c:pt>
                <c:pt idx="3996">
                  <c:v>1.2221854166666677</c:v>
                </c:pt>
                <c:pt idx="3997">
                  <c:v>1.1856934166666664</c:v>
                </c:pt>
                <c:pt idx="3998">
                  <c:v>1.2442584166666677</c:v>
                </c:pt>
                <c:pt idx="3999">
                  <c:v>1.2512219166666658</c:v>
                </c:pt>
                <c:pt idx="4000">
                  <c:v>1.2099346666666657</c:v>
                </c:pt>
                <c:pt idx="4001">
                  <c:v>1.2519654166666658</c:v>
                </c:pt>
                <c:pt idx="4002">
                  <c:v>1.2174382499999989</c:v>
                </c:pt>
                <c:pt idx="4003">
                  <c:v>1.2568145000000002</c:v>
                </c:pt>
                <c:pt idx="4004">
                  <c:v>1.2472871666666681</c:v>
                </c:pt>
                <c:pt idx="4005">
                  <c:v>1.1655832499999998</c:v>
                </c:pt>
                <c:pt idx="4006">
                  <c:v>1.2256779999999998</c:v>
                </c:pt>
                <c:pt idx="4007">
                  <c:v>1.2290439166666667</c:v>
                </c:pt>
                <c:pt idx="4008">
                  <c:v>1.2013479166666665</c:v>
                </c:pt>
                <c:pt idx="4009">
                  <c:v>1.2066185</c:v>
                </c:pt>
                <c:pt idx="4010">
                  <c:v>1.2431341666666669</c:v>
                </c:pt>
                <c:pt idx="4011">
                  <c:v>1.2054269999999987</c:v>
                </c:pt>
                <c:pt idx="4012">
                  <c:v>1.1822498333333344</c:v>
                </c:pt>
                <c:pt idx="4013">
                  <c:v>1.217336749999999</c:v>
                </c:pt>
                <c:pt idx="4014">
                  <c:v>1.2001545</c:v>
                </c:pt>
                <c:pt idx="4015">
                  <c:v>1.2653686666666668</c:v>
                </c:pt>
                <c:pt idx="4016">
                  <c:v>1.2328793333333332</c:v>
                </c:pt>
                <c:pt idx="4017">
                  <c:v>1.2213333333333332</c:v>
                </c:pt>
                <c:pt idx="4018">
                  <c:v>1.2046640833333326</c:v>
                </c:pt>
                <c:pt idx="4019">
                  <c:v>1.2530606666666666</c:v>
                </c:pt>
                <c:pt idx="4020">
                  <c:v>1.2401033333333331</c:v>
                </c:pt>
                <c:pt idx="4021">
                  <c:v>1.2425341666666667</c:v>
                </c:pt>
                <c:pt idx="4022">
                  <c:v>1.17825475</c:v>
                </c:pt>
                <c:pt idx="4023">
                  <c:v>1.2057139166666668</c:v>
                </c:pt>
                <c:pt idx="4024">
                  <c:v>1.1739675833333341</c:v>
                </c:pt>
                <c:pt idx="4025">
                  <c:v>1.1841323333333345</c:v>
                </c:pt>
                <c:pt idx="4026">
                  <c:v>1.1913030833333333</c:v>
                </c:pt>
                <c:pt idx="4027">
                  <c:v>1.19029725</c:v>
                </c:pt>
                <c:pt idx="4028">
                  <c:v>1.2862904166666669</c:v>
                </c:pt>
                <c:pt idx="4029">
                  <c:v>1.2226346666666668</c:v>
                </c:pt>
                <c:pt idx="4030">
                  <c:v>1.1945084166666675</c:v>
                </c:pt>
                <c:pt idx="4031">
                  <c:v>1.1930250833333333</c:v>
                </c:pt>
                <c:pt idx="4032">
                  <c:v>1.2768980833333332</c:v>
                </c:pt>
                <c:pt idx="4033">
                  <c:v>1.2007562499999993</c:v>
                </c:pt>
                <c:pt idx="4034">
                  <c:v>1.3047582499999999</c:v>
                </c:pt>
                <c:pt idx="4035">
                  <c:v>1.1966224999999999</c:v>
                </c:pt>
                <c:pt idx="4036">
                  <c:v>1.1860749166666673</c:v>
                </c:pt>
                <c:pt idx="4037">
                  <c:v>1.2066897499999998</c:v>
                </c:pt>
                <c:pt idx="4038">
                  <c:v>1.2694567499999998</c:v>
                </c:pt>
                <c:pt idx="4039">
                  <c:v>1.2221043333333332</c:v>
                </c:pt>
                <c:pt idx="4040">
                  <c:v>1.2229932499999987</c:v>
                </c:pt>
                <c:pt idx="4041">
                  <c:v>1.2508823333333341</c:v>
                </c:pt>
                <c:pt idx="4042">
                  <c:v>1.1757714166666668</c:v>
                </c:pt>
                <c:pt idx="4043">
                  <c:v>1.1031396666666666</c:v>
                </c:pt>
                <c:pt idx="4044">
                  <c:v>1.2651224166666666</c:v>
                </c:pt>
                <c:pt idx="4045">
                  <c:v>1.2332130833333332</c:v>
                </c:pt>
                <c:pt idx="4046">
                  <c:v>1.2039369166666658</c:v>
                </c:pt>
                <c:pt idx="4047">
                  <c:v>1.2156358333333335</c:v>
                </c:pt>
                <c:pt idx="4048">
                  <c:v>1.1974784166666665</c:v>
                </c:pt>
                <c:pt idx="4049">
                  <c:v>1.2697159166666665</c:v>
                </c:pt>
                <c:pt idx="4050">
                  <c:v>1.2394044999999987</c:v>
                </c:pt>
                <c:pt idx="4051">
                  <c:v>1.225402249999999</c:v>
                </c:pt>
                <c:pt idx="4052">
                  <c:v>1.1872576666666683</c:v>
                </c:pt>
                <c:pt idx="4053">
                  <c:v>1.2462519999999999</c:v>
                </c:pt>
                <c:pt idx="4054">
                  <c:v>1.2194766666666668</c:v>
                </c:pt>
                <c:pt idx="4055">
                  <c:v>1.1919091666666677</c:v>
                </c:pt>
                <c:pt idx="4056">
                  <c:v>1.2279460833333324</c:v>
                </c:pt>
                <c:pt idx="4057">
                  <c:v>1.2616879166666675</c:v>
                </c:pt>
                <c:pt idx="4058">
                  <c:v>1.175739249999999</c:v>
                </c:pt>
                <c:pt idx="4059">
                  <c:v>1.2395765833333334</c:v>
                </c:pt>
                <c:pt idx="4060">
                  <c:v>1.1946466666666675</c:v>
                </c:pt>
                <c:pt idx="4061">
                  <c:v>1.245633999999999</c:v>
                </c:pt>
                <c:pt idx="4062">
                  <c:v>1.2184857499999999</c:v>
                </c:pt>
                <c:pt idx="4063">
                  <c:v>1.2881086666666663</c:v>
                </c:pt>
                <c:pt idx="4064">
                  <c:v>1.2043471666666683</c:v>
                </c:pt>
                <c:pt idx="4065">
                  <c:v>1.2159835833333335</c:v>
                </c:pt>
                <c:pt idx="4066">
                  <c:v>1.2357551666666675</c:v>
                </c:pt>
                <c:pt idx="4067">
                  <c:v>1.243084499999999</c:v>
                </c:pt>
                <c:pt idx="4068">
                  <c:v>1.2898474166666667</c:v>
                </c:pt>
                <c:pt idx="4069">
                  <c:v>1.2657139999999998</c:v>
                </c:pt>
                <c:pt idx="4070">
                  <c:v>1.19956</c:v>
                </c:pt>
                <c:pt idx="4071">
                  <c:v>1.1984796666666675</c:v>
                </c:pt>
                <c:pt idx="4072">
                  <c:v>1.2224636666666668</c:v>
                </c:pt>
                <c:pt idx="4073">
                  <c:v>1.2005714166666668</c:v>
                </c:pt>
                <c:pt idx="4074">
                  <c:v>1.2380096666666669</c:v>
                </c:pt>
                <c:pt idx="4075">
                  <c:v>1.1952117499999999</c:v>
                </c:pt>
                <c:pt idx="4076">
                  <c:v>1.2433099999999992</c:v>
                </c:pt>
                <c:pt idx="4077">
                  <c:v>1.1643834166666676</c:v>
                </c:pt>
                <c:pt idx="4078">
                  <c:v>1.2831791666666676</c:v>
                </c:pt>
                <c:pt idx="4079">
                  <c:v>1.242959833333334</c:v>
                </c:pt>
                <c:pt idx="4080">
                  <c:v>1.2280200833333337</c:v>
                </c:pt>
                <c:pt idx="4081">
                  <c:v>1.2651219166666658</c:v>
                </c:pt>
                <c:pt idx="4082">
                  <c:v>1.1839707499999998</c:v>
                </c:pt>
                <c:pt idx="4083">
                  <c:v>1.233483833333334</c:v>
                </c:pt>
                <c:pt idx="4084">
                  <c:v>1.2279694999999986</c:v>
                </c:pt>
                <c:pt idx="4085">
                  <c:v>1.2541184999999999</c:v>
                </c:pt>
                <c:pt idx="4086">
                  <c:v>1.2380311666666675</c:v>
                </c:pt>
                <c:pt idx="4087">
                  <c:v>1.281619249999999</c:v>
                </c:pt>
                <c:pt idx="4088">
                  <c:v>1.2860915000000002</c:v>
                </c:pt>
                <c:pt idx="4089">
                  <c:v>1.2915044166666658</c:v>
                </c:pt>
                <c:pt idx="4090">
                  <c:v>1.216911249999999</c:v>
                </c:pt>
                <c:pt idx="4091">
                  <c:v>1.1932596666666673</c:v>
                </c:pt>
                <c:pt idx="4092">
                  <c:v>1.2130678333333333</c:v>
                </c:pt>
                <c:pt idx="4093">
                  <c:v>1.1641180833333344</c:v>
                </c:pt>
                <c:pt idx="4094">
                  <c:v>1.2365484166666665</c:v>
                </c:pt>
                <c:pt idx="4095">
                  <c:v>1.2290503333333331</c:v>
                </c:pt>
                <c:pt idx="4096">
                  <c:v>1.2123511666666675</c:v>
                </c:pt>
                <c:pt idx="4097">
                  <c:v>1.288798249999999</c:v>
                </c:pt>
                <c:pt idx="4098">
                  <c:v>1.2526318333333333</c:v>
                </c:pt>
                <c:pt idx="4099">
                  <c:v>1.2284256666666666</c:v>
                </c:pt>
                <c:pt idx="4100">
                  <c:v>1.1907381666666683</c:v>
                </c:pt>
                <c:pt idx="4101">
                  <c:v>1.2082466666666665</c:v>
                </c:pt>
                <c:pt idx="4102">
                  <c:v>1.2596634999999992</c:v>
                </c:pt>
                <c:pt idx="4103">
                  <c:v>1.219182</c:v>
                </c:pt>
                <c:pt idx="4104">
                  <c:v>1.2196224999999992</c:v>
                </c:pt>
                <c:pt idx="4105">
                  <c:v>1.2654630833333325</c:v>
                </c:pt>
                <c:pt idx="4106">
                  <c:v>1.1595994166666668</c:v>
                </c:pt>
                <c:pt idx="4107">
                  <c:v>1.2527945833333334</c:v>
                </c:pt>
                <c:pt idx="4108">
                  <c:v>1.2591797499999993</c:v>
                </c:pt>
                <c:pt idx="4109">
                  <c:v>1.2465189999999999</c:v>
                </c:pt>
                <c:pt idx="4110">
                  <c:v>1.2107540833333335</c:v>
                </c:pt>
                <c:pt idx="4111">
                  <c:v>1.257015333333334</c:v>
                </c:pt>
                <c:pt idx="4112">
                  <c:v>1.214351</c:v>
                </c:pt>
                <c:pt idx="4113">
                  <c:v>1.2106670833333333</c:v>
                </c:pt>
                <c:pt idx="4114">
                  <c:v>1.2414788333333335</c:v>
                </c:pt>
                <c:pt idx="4115">
                  <c:v>1.2511152499999998</c:v>
                </c:pt>
                <c:pt idx="4116">
                  <c:v>1.2190934999999989</c:v>
                </c:pt>
                <c:pt idx="4117">
                  <c:v>1.2254006666666666</c:v>
                </c:pt>
                <c:pt idx="4118">
                  <c:v>1.174742083333334</c:v>
                </c:pt>
                <c:pt idx="4119">
                  <c:v>1.2596967499999987</c:v>
                </c:pt>
                <c:pt idx="4120">
                  <c:v>1.2549284166666659</c:v>
                </c:pt>
                <c:pt idx="4121">
                  <c:v>1.1823034999999997</c:v>
                </c:pt>
                <c:pt idx="4122">
                  <c:v>1.2646295833333332</c:v>
                </c:pt>
                <c:pt idx="4123">
                  <c:v>1.2385677499999999</c:v>
                </c:pt>
                <c:pt idx="4124">
                  <c:v>1.2205809166666675</c:v>
                </c:pt>
                <c:pt idx="4125">
                  <c:v>1.2355170833333335</c:v>
                </c:pt>
                <c:pt idx="4126">
                  <c:v>1.1978629166666677</c:v>
                </c:pt>
                <c:pt idx="4127">
                  <c:v>1.1691349166666667</c:v>
                </c:pt>
                <c:pt idx="4128">
                  <c:v>1.2206573333333341</c:v>
                </c:pt>
                <c:pt idx="4129">
                  <c:v>1.2036999166666658</c:v>
                </c:pt>
                <c:pt idx="4130">
                  <c:v>1.2032059999999998</c:v>
                </c:pt>
                <c:pt idx="4131">
                  <c:v>1.2236470833333335</c:v>
                </c:pt>
                <c:pt idx="4132">
                  <c:v>1.2086684999999993</c:v>
                </c:pt>
                <c:pt idx="4133">
                  <c:v>1.2051401666666675</c:v>
                </c:pt>
                <c:pt idx="4134">
                  <c:v>1.2351102499999993</c:v>
                </c:pt>
                <c:pt idx="4135">
                  <c:v>1.2645090833333332</c:v>
                </c:pt>
                <c:pt idx="4136">
                  <c:v>1.2638775000000002</c:v>
                </c:pt>
                <c:pt idx="4137">
                  <c:v>1.1781490833333341</c:v>
                </c:pt>
                <c:pt idx="4138">
                  <c:v>1.1927040833333333</c:v>
                </c:pt>
                <c:pt idx="4139">
                  <c:v>1.2407554999999999</c:v>
                </c:pt>
                <c:pt idx="4140">
                  <c:v>1.1804242499999991</c:v>
                </c:pt>
                <c:pt idx="4141">
                  <c:v>1.1786036666666675</c:v>
                </c:pt>
                <c:pt idx="4142">
                  <c:v>1.1639925833333333</c:v>
                </c:pt>
                <c:pt idx="4143">
                  <c:v>1.2179230833333321</c:v>
                </c:pt>
                <c:pt idx="4144">
                  <c:v>1.1547662499999998</c:v>
                </c:pt>
                <c:pt idx="4145">
                  <c:v>1.1918237499999991</c:v>
                </c:pt>
                <c:pt idx="4146">
                  <c:v>1.1755293333333332</c:v>
                </c:pt>
                <c:pt idx="4147">
                  <c:v>1.2448324999999998</c:v>
                </c:pt>
                <c:pt idx="4148">
                  <c:v>1.2242406666666665</c:v>
                </c:pt>
                <c:pt idx="4149">
                  <c:v>1.2509159166666675</c:v>
                </c:pt>
                <c:pt idx="4150">
                  <c:v>1.2285497499999998</c:v>
                </c:pt>
                <c:pt idx="4151">
                  <c:v>1.2082700833333333</c:v>
                </c:pt>
                <c:pt idx="4152">
                  <c:v>1.2707335000000002</c:v>
                </c:pt>
                <c:pt idx="4153">
                  <c:v>1.1605819166666675</c:v>
                </c:pt>
                <c:pt idx="4154">
                  <c:v>1.2980495833333341</c:v>
                </c:pt>
                <c:pt idx="4155">
                  <c:v>1.2003927499999998</c:v>
                </c:pt>
                <c:pt idx="4156">
                  <c:v>1.2270804166666667</c:v>
                </c:pt>
                <c:pt idx="4157">
                  <c:v>1.2428825000000001</c:v>
                </c:pt>
                <c:pt idx="4158">
                  <c:v>1.121129249999999</c:v>
                </c:pt>
                <c:pt idx="4159">
                  <c:v>1.2920560833333341</c:v>
                </c:pt>
                <c:pt idx="4160">
                  <c:v>1.2015096666666658</c:v>
                </c:pt>
                <c:pt idx="4161">
                  <c:v>1.1957336666666667</c:v>
                </c:pt>
                <c:pt idx="4162">
                  <c:v>1.2068214999999987</c:v>
                </c:pt>
                <c:pt idx="4163">
                  <c:v>1.2261754166666667</c:v>
                </c:pt>
                <c:pt idx="4164">
                  <c:v>1.1896966666666666</c:v>
                </c:pt>
                <c:pt idx="4165">
                  <c:v>1.1976337499999998</c:v>
                </c:pt>
                <c:pt idx="4166">
                  <c:v>1.2041548333333341</c:v>
                </c:pt>
                <c:pt idx="4167">
                  <c:v>1.2395479999999999</c:v>
                </c:pt>
                <c:pt idx="4168">
                  <c:v>1.2459054166666668</c:v>
                </c:pt>
                <c:pt idx="4169">
                  <c:v>1.208026249999999</c:v>
                </c:pt>
                <c:pt idx="4170">
                  <c:v>1.274604249999999</c:v>
                </c:pt>
                <c:pt idx="4171">
                  <c:v>1.16680775</c:v>
                </c:pt>
                <c:pt idx="4172">
                  <c:v>1.1708707500000002</c:v>
                </c:pt>
                <c:pt idx="4173">
                  <c:v>1.2203424999999999</c:v>
                </c:pt>
                <c:pt idx="4174">
                  <c:v>1.2202724166666665</c:v>
                </c:pt>
                <c:pt idx="4175">
                  <c:v>1.2616954166666658</c:v>
                </c:pt>
                <c:pt idx="4176">
                  <c:v>1.2107402499999991</c:v>
                </c:pt>
                <c:pt idx="4177">
                  <c:v>1.0867349166666667</c:v>
                </c:pt>
                <c:pt idx="4178">
                  <c:v>1.19828625</c:v>
                </c:pt>
                <c:pt idx="4179">
                  <c:v>1.2223447499999998</c:v>
                </c:pt>
                <c:pt idx="4180">
                  <c:v>1.2670512499999991</c:v>
                </c:pt>
                <c:pt idx="4181">
                  <c:v>1.1569050000000001</c:v>
                </c:pt>
                <c:pt idx="4182">
                  <c:v>1.2333219999999994</c:v>
                </c:pt>
                <c:pt idx="4183">
                  <c:v>1.2422044166666666</c:v>
                </c:pt>
                <c:pt idx="4184">
                  <c:v>1.2550248333333336</c:v>
                </c:pt>
                <c:pt idx="4185">
                  <c:v>1.217738749999999</c:v>
                </c:pt>
                <c:pt idx="4186">
                  <c:v>1.2205211666666667</c:v>
                </c:pt>
                <c:pt idx="4187">
                  <c:v>1.1906295833333331</c:v>
                </c:pt>
                <c:pt idx="4188">
                  <c:v>1.2352090833333322</c:v>
                </c:pt>
                <c:pt idx="4189">
                  <c:v>1.1830586666666678</c:v>
                </c:pt>
                <c:pt idx="4190">
                  <c:v>1.2272539166666667</c:v>
                </c:pt>
                <c:pt idx="4191">
                  <c:v>1.2376483333333332</c:v>
                </c:pt>
                <c:pt idx="4192">
                  <c:v>1.1867962499999998</c:v>
                </c:pt>
                <c:pt idx="4193">
                  <c:v>1.2140939166666669</c:v>
                </c:pt>
                <c:pt idx="4194">
                  <c:v>1.2412129166666677</c:v>
                </c:pt>
                <c:pt idx="4195">
                  <c:v>1.215415833333334</c:v>
                </c:pt>
                <c:pt idx="4196">
                  <c:v>1.2230693333333322</c:v>
                </c:pt>
                <c:pt idx="4197">
                  <c:v>1.2443292499999989</c:v>
                </c:pt>
                <c:pt idx="4198">
                  <c:v>1.1343474166666681</c:v>
                </c:pt>
                <c:pt idx="4199">
                  <c:v>1.2011045833333334</c:v>
                </c:pt>
                <c:pt idx="4200">
                  <c:v>1.2550016666666666</c:v>
                </c:pt>
                <c:pt idx="4201">
                  <c:v>1.2145696666666659</c:v>
                </c:pt>
                <c:pt idx="4202">
                  <c:v>1.2307447499999993</c:v>
                </c:pt>
                <c:pt idx="4203">
                  <c:v>1.2481735833333329</c:v>
                </c:pt>
                <c:pt idx="4204">
                  <c:v>1.1922715833333344</c:v>
                </c:pt>
                <c:pt idx="4205">
                  <c:v>1.2680094166666669</c:v>
                </c:pt>
                <c:pt idx="4206">
                  <c:v>1.2348737499999998</c:v>
                </c:pt>
                <c:pt idx="4207">
                  <c:v>1.2685841666666675</c:v>
                </c:pt>
                <c:pt idx="4208">
                  <c:v>1.2239256666666658</c:v>
                </c:pt>
                <c:pt idx="4209">
                  <c:v>1.283302583333334</c:v>
                </c:pt>
                <c:pt idx="4210">
                  <c:v>1.2319224999999991</c:v>
                </c:pt>
                <c:pt idx="4211">
                  <c:v>1.2265350000000002</c:v>
                </c:pt>
                <c:pt idx="4212">
                  <c:v>1.2661897499999999</c:v>
                </c:pt>
                <c:pt idx="4213">
                  <c:v>1.251246499999999</c:v>
                </c:pt>
                <c:pt idx="4214">
                  <c:v>1.2628005833333333</c:v>
                </c:pt>
                <c:pt idx="4215">
                  <c:v>1.2266159999999999</c:v>
                </c:pt>
                <c:pt idx="4216">
                  <c:v>1.1890870833333347</c:v>
                </c:pt>
                <c:pt idx="4217">
                  <c:v>1.2025526666666675</c:v>
                </c:pt>
                <c:pt idx="4218">
                  <c:v>1.2363535833333341</c:v>
                </c:pt>
                <c:pt idx="4219">
                  <c:v>1.3065351666666674</c:v>
                </c:pt>
                <c:pt idx="4220">
                  <c:v>1.17209075</c:v>
                </c:pt>
                <c:pt idx="4221">
                  <c:v>1.2344760833333335</c:v>
                </c:pt>
                <c:pt idx="4222">
                  <c:v>1.2058209166666658</c:v>
                </c:pt>
                <c:pt idx="4223">
                  <c:v>1.1424750833333341</c:v>
                </c:pt>
                <c:pt idx="4224">
                  <c:v>1.2432131666666675</c:v>
                </c:pt>
                <c:pt idx="4225">
                  <c:v>1.243536666666667</c:v>
                </c:pt>
                <c:pt idx="4226">
                  <c:v>1.2185160833333333</c:v>
                </c:pt>
                <c:pt idx="4227">
                  <c:v>1.2289019166666666</c:v>
                </c:pt>
                <c:pt idx="4228">
                  <c:v>1.2315030833333322</c:v>
                </c:pt>
                <c:pt idx="4229">
                  <c:v>1.2103984166666666</c:v>
                </c:pt>
                <c:pt idx="4230">
                  <c:v>1.2109413333333334</c:v>
                </c:pt>
                <c:pt idx="4231">
                  <c:v>1.2330027499999998</c:v>
                </c:pt>
                <c:pt idx="4232">
                  <c:v>1.174269</c:v>
                </c:pt>
                <c:pt idx="4233">
                  <c:v>1.2711893333333335</c:v>
                </c:pt>
                <c:pt idx="4234">
                  <c:v>1.2075466666666668</c:v>
                </c:pt>
                <c:pt idx="4235">
                  <c:v>1.2228425833333341</c:v>
                </c:pt>
                <c:pt idx="4236">
                  <c:v>1.2363277499999998</c:v>
                </c:pt>
                <c:pt idx="4237">
                  <c:v>1.2203164166666667</c:v>
                </c:pt>
                <c:pt idx="4238">
                  <c:v>1.2141758333333341</c:v>
                </c:pt>
                <c:pt idx="4239">
                  <c:v>1.2276395833333325</c:v>
                </c:pt>
                <c:pt idx="4240">
                  <c:v>1.2010092499999987</c:v>
                </c:pt>
                <c:pt idx="4241">
                  <c:v>1.2316088333333333</c:v>
                </c:pt>
                <c:pt idx="4242">
                  <c:v>1.265447</c:v>
                </c:pt>
                <c:pt idx="4243">
                  <c:v>1.2251064999999992</c:v>
                </c:pt>
                <c:pt idx="4244">
                  <c:v>1.2338306666666659</c:v>
                </c:pt>
                <c:pt idx="4245">
                  <c:v>1.2395341666666666</c:v>
                </c:pt>
                <c:pt idx="4246">
                  <c:v>1.2130244166666657</c:v>
                </c:pt>
                <c:pt idx="4247">
                  <c:v>1.261672833333334</c:v>
                </c:pt>
                <c:pt idx="4248">
                  <c:v>1.2765801666666683</c:v>
                </c:pt>
                <c:pt idx="4249">
                  <c:v>1.2099018333333325</c:v>
                </c:pt>
                <c:pt idx="4250">
                  <c:v>1.2338127499999998</c:v>
                </c:pt>
                <c:pt idx="4251">
                  <c:v>1.1776390833333332</c:v>
                </c:pt>
                <c:pt idx="4252">
                  <c:v>1.1984049166666673</c:v>
                </c:pt>
                <c:pt idx="4253">
                  <c:v>1.2123209166666666</c:v>
                </c:pt>
                <c:pt idx="4254">
                  <c:v>1.1710985833333341</c:v>
                </c:pt>
                <c:pt idx="4255">
                  <c:v>1.1625244166666666</c:v>
                </c:pt>
                <c:pt idx="4256">
                  <c:v>1.1728984166666667</c:v>
                </c:pt>
                <c:pt idx="4257">
                  <c:v>1.1976964166666666</c:v>
                </c:pt>
                <c:pt idx="4258">
                  <c:v>1.2082849999999998</c:v>
                </c:pt>
                <c:pt idx="4259">
                  <c:v>1.2324953333333333</c:v>
                </c:pt>
                <c:pt idx="4260">
                  <c:v>1.2195758333333333</c:v>
                </c:pt>
                <c:pt idx="4261">
                  <c:v>1.2358303333333334</c:v>
                </c:pt>
                <c:pt idx="4262">
                  <c:v>1.2609939166666666</c:v>
                </c:pt>
                <c:pt idx="4263">
                  <c:v>1.1622477500000001</c:v>
                </c:pt>
                <c:pt idx="4264">
                  <c:v>1.2608721666666676</c:v>
                </c:pt>
                <c:pt idx="4265">
                  <c:v>1.1722837500000001</c:v>
                </c:pt>
                <c:pt idx="4266">
                  <c:v>1.2091014166666658</c:v>
                </c:pt>
                <c:pt idx="4267">
                  <c:v>1.1897160833333333</c:v>
                </c:pt>
                <c:pt idx="4268">
                  <c:v>1.1742683333333341</c:v>
                </c:pt>
                <c:pt idx="4269">
                  <c:v>1.2539667499999991</c:v>
                </c:pt>
                <c:pt idx="4270">
                  <c:v>1.2340487499999999</c:v>
                </c:pt>
                <c:pt idx="4271">
                  <c:v>1.234223249999999</c:v>
                </c:pt>
                <c:pt idx="4272">
                  <c:v>1.1782388333333342</c:v>
                </c:pt>
                <c:pt idx="4273">
                  <c:v>1.2307887499999999</c:v>
                </c:pt>
                <c:pt idx="4274">
                  <c:v>1.2483733333333331</c:v>
                </c:pt>
                <c:pt idx="4275">
                  <c:v>1.2390375</c:v>
                </c:pt>
                <c:pt idx="4276">
                  <c:v>1.2600855833333344</c:v>
                </c:pt>
                <c:pt idx="4277">
                  <c:v>1.2564117499999998</c:v>
                </c:pt>
                <c:pt idx="4278">
                  <c:v>1.2103075000000001</c:v>
                </c:pt>
                <c:pt idx="4279">
                  <c:v>1.2074089166666666</c:v>
                </c:pt>
                <c:pt idx="4280">
                  <c:v>1.1144556666666678</c:v>
                </c:pt>
                <c:pt idx="4281">
                  <c:v>1.209960999999999</c:v>
                </c:pt>
                <c:pt idx="4282">
                  <c:v>1.2098382499999984</c:v>
                </c:pt>
                <c:pt idx="4283">
                  <c:v>1.2443400833333333</c:v>
                </c:pt>
                <c:pt idx="4284">
                  <c:v>1.2152686666666666</c:v>
                </c:pt>
                <c:pt idx="4285">
                  <c:v>1.2236981666666666</c:v>
                </c:pt>
                <c:pt idx="4286">
                  <c:v>1.1963622499999997</c:v>
                </c:pt>
                <c:pt idx="4287">
                  <c:v>1.2149175833333341</c:v>
                </c:pt>
                <c:pt idx="4288">
                  <c:v>1.2249939166666666</c:v>
                </c:pt>
                <c:pt idx="4289">
                  <c:v>1.2605004166666667</c:v>
                </c:pt>
                <c:pt idx="4290">
                  <c:v>1.2078799166666658</c:v>
                </c:pt>
                <c:pt idx="4291">
                  <c:v>1.2220022499999998</c:v>
                </c:pt>
                <c:pt idx="4292">
                  <c:v>1.2601285833333333</c:v>
                </c:pt>
                <c:pt idx="4293">
                  <c:v>1.2635102499999991</c:v>
                </c:pt>
                <c:pt idx="4294">
                  <c:v>1.2362357499999999</c:v>
                </c:pt>
                <c:pt idx="4295">
                  <c:v>1.2199213333333323</c:v>
                </c:pt>
                <c:pt idx="4296">
                  <c:v>1.267456083333333</c:v>
                </c:pt>
                <c:pt idx="4297">
                  <c:v>1.2529081666666675</c:v>
                </c:pt>
                <c:pt idx="4298">
                  <c:v>1.1756080833333331</c:v>
                </c:pt>
                <c:pt idx="4299">
                  <c:v>1.2720765833333341</c:v>
                </c:pt>
                <c:pt idx="4300">
                  <c:v>1.2476326666666668</c:v>
                </c:pt>
                <c:pt idx="4301">
                  <c:v>1.1585325833333346</c:v>
                </c:pt>
                <c:pt idx="4302">
                  <c:v>1.2721795833333331</c:v>
                </c:pt>
                <c:pt idx="4303">
                  <c:v>1.2871918333333332</c:v>
                </c:pt>
                <c:pt idx="4304">
                  <c:v>1.2495559999999999</c:v>
                </c:pt>
                <c:pt idx="4305">
                  <c:v>1.1927693333333333</c:v>
                </c:pt>
                <c:pt idx="4306">
                  <c:v>1.2055625833333334</c:v>
                </c:pt>
                <c:pt idx="4307">
                  <c:v>1.1754270833333333</c:v>
                </c:pt>
                <c:pt idx="4308">
                  <c:v>1.2269369166666666</c:v>
                </c:pt>
                <c:pt idx="4309">
                  <c:v>1.2188051666666675</c:v>
                </c:pt>
                <c:pt idx="4310">
                  <c:v>1.185513</c:v>
                </c:pt>
                <c:pt idx="4311">
                  <c:v>1.2211634999999992</c:v>
                </c:pt>
                <c:pt idx="4312">
                  <c:v>1.2600250833333335</c:v>
                </c:pt>
                <c:pt idx="4313">
                  <c:v>1.2999264166666658</c:v>
                </c:pt>
                <c:pt idx="4314">
                  <c:v>1.211290749999999</c:v>
                </c:pt>
                <c:pt idx="4315">
                  <c:v>1.2616746666666658</c:v>
                </c:pt>
                <c:pt idx="4316">
                  <c:v>1.1983863333333344</c:v>
                </c:pt>
                <c:pt idx="4317">
                  <c:v>1.1953708333333342</c:v>
                </c:pt>
                <c:pt idx="4318">
                  <c:v>1.2576993333333324</c:v>
                </c:pt>
                <c:pt idx="4319">
                  <c:v>1.2409108333333341</c:v>
                </c:pt>
                <c:pt idx="4320">
                  <c:v>1.1975374166666677</c:v>
                </c:pt>
                <c:pt idx="4321">
                  <c:v>1.1247492499999998</c:v>
                </c:pt>
                <c:pt idx="4322">
                  <c:v>1.1911228333333341</c:v>
                </c:pt>
                <c:pt idx="4323">
                  <c:v>1.247468499999999</c:v>
                </c:pt>
                <c:pt idx="4324">
                  <c:v>1.2297596666666666</c:v>
                </c:pt>
                <c:pt idx="4325">
                  <c:v>1.1624942499999991</c:v>
                </c:pt>
                <c:pt idx="4326">
                  <c:v>1.2336889999999998</c:v>
                </c:pt>
                <c:pt idx="4327">
                  <c:v>1.226847166666668</c:v>
                </c:pt>
                <c:pt idx="4328">
                  <c:v>1.2444164166666667</c:v>
                </c:pt>
                <c:pt idx="4329">
                  <c:v>1.2183665833333335</c:v>
                </c:pt>
                <c:pt idx="4330">
                  <c:v>1.1535506666666675</c:v>
                </c:pt>
                <c:pt idx="4331">
                  <c:v>1.2518851666666675</c:v>
                </c:pt>
                <c:pt idx="4332">
                  <c:v>1.2517354999999994</c:v>
                </c:pt>
                <c:pt idx="4333">
                  <c:v>1.1972786666666675</c:v>
                </c:pt>
                <c:pt idx="4334">
                  <c:v>1.2118415833333334</c:v>
                </c:pt>
                <c:pt idx="4335">
                  <c:v>1.2425941666666664</c:v>
                </c:pt>
                <c:pt idx="4336">
                  <c:v>1.2332555833333341</c:v>
                </c:pt>
                <c:pt idx="4337">
                  <c:v>1.2082901666666663</c:v>
                </c:pt>
                <c:pt idx="4338">
                  <c:v>1.2918306666666666</c:v>
                </c:pt>
                <c:pt idx="4339">
                  <c:v>1.2613480833333337</c:v>
                </c:pt>
                <c:pt idx="4340">
                  <c:v>1.2470781666666677</c:v>
                </c:pt>
                <c:pt idx="4341">
                  <c:v>1.18724775</c:v>
                </c:pt>
                <c:pt idx="4342">
                  <c:v>1.2321570833333342</c:v>
                </c:pt>
                <c:pt idx="4343">
                  <c:v>1.1952644166666666</c:v>
                </c:pt>
                <c:pt idx="4344">
                  <c:v>1.2649867499999998</c:v>
                </c:pt>
                <c:pt idx="4345">
                  <c:v>1.2298056666666666</c:v>
                </c:pt>
                <c:pt idx="4346">
                  <c:v>1.1908717499999999</c:v>
                </c:pt>
                <c:pt idx="4347">
                  <c:v>1.2224156666666675</c:v>
                </c:pt>
                <c:pt idx="4348">
                  <c:v>1.2159064999999989</c:v>
                </c:pt>
                <c:pt idx="4349">
                  <c:v>1.2835310833333324</c:v>
                </c:pt>
                <c:pt idx="4350">
                  <c:v>1.2825610833333334</c:v>
                </c:pt>
                <c:pt idx="4351">
                  <c:v>1.2941939999999998</c:v>
                </c:pt>
                <c:pt idx="4352">
                  <c:v>1.214459</c:v>
                </c:pt>
                <c:pt idx="4353">
                  <c:v>1.2445855000000001</c:v>
                </c:pt>
                <c:pt idx="4354">
                  <c:v>1.2008873333333341</c:v>
                </c:pt>
                <c:pt idx="4355">
                  <c:v>1.164598</c:v>
                </c:pt>
                <c:pt idx="4356">
                  <c:v>1.1893542499999998</c:v>
                </c:pt>
                <c:pt idx="4357">
                  <c:v>1.244384583333334</c:v>
                </c:pt>
                <c:pt idx="4358">
                  <c:v>1.285346249999999</c:v>
                </c:pt>
                <c:pt idx="4359">
                  <c:v>1.201180833333334</c:v>
                </c:pt>
                <c:pt idx="4360">
                  <c:v>1.1985538333333345</c:v>
                </c:pt>
                <c:pt idx="4361">
                  <c:v>1.1868386666666675</c:v>
                </c:pt>
                <c:pt idx="4362">
                  <c:v>1.2463849999999999</c:v>
                </c:pt>
                <c:pt idx="4363">
                  <c:v>1.2621814166666665</c:v>
                </c:pt>
                <c:pt idx="4364">
                  <c:v>1.2524460000000002</c:v>
                </c:pt>
                <c:pt idx="4365">
                  <c:v>1.1724881666666689</c:v>
                </c:pt>
                <c:pt idx="4366">
                  <c:v>1.2187874166666675</c:v>
                </c:pt>
                <c:pt idx="4367">
                  <c:v>1.2570346666666659</c:v>
                </c:pt>
                <c:pt idx="4368">
                  <c:v>1.2019594166666658</c:v>
                </c:pt>
                <c:pt idx="4369">
                  <c:v>1.2029131666666677</c:v>
                </c:pt>
                <c:pt idx="4370">
                  <c:v>1.1728930833333333</c:v>
                </c:pt>
                <c:pt idx="4371">
                  <c:v>1.1713088333333341</c:v>
                </c:pt>
                <c:pt idx="4372">
                  <c:v>1.1953533333333344</c:v>
                </c:pt>
                <c:pt idx="4373">
                  <c:v>1.2048413333333334</c:v>
                </c:pt>
                <c:pt idx="4374">
                  <c:v>1.19870875</c:v>
                </c:pt>
                <c:pt idx="4375">
                  <c:v>1.247166499999999</c:v>
                </c:pt>
                <c:pt idx="4376">
                  <c:v>1.2415167499999991</c:v>
                </c:pt>
                <c:pt idx="4377">
                  <c:v>1.2114655833333334</c:v>
                </c:pt>
                <c:pt idx="4378">
                  <c:v>1.1628994999999998</c:v>
                </c:pt>
                <c:pt idx="4379">
                  <c:v>1.1710518333333342</c:v>
                </c:pt>
                <c:pt idx="4380">
                  <c:v>1.3265120000000001</c:v>
                </c:pt>
                <c:pt idx="4381">
                  <c:v>1.2605903333333333</c:v>
                </c:pt>
                <c:pt idx="4382">
                  <c:v>1.2555200833333324</c:v>
                </c:pt>
                <c:pt idx="4383">
                  <c:v>1.2420650833333335</c:v>
                </c:pt>
                <c:pt idx="4384">
                  <c:v>1.2504383333333333</c:v>
                </c:pt>
                <c:pt idx="4385">
                  <c:v>1.2164821666666683</c:v>
                </c:pt>
                <c:pt idx="4386">
                  <c:v>1.1249577500000001</c:v>
                </c:pt>
                <c:pt idx="4387">
                  <c:v>1.2236632499999986</c:v>
                </c:pt>
                <c:pt idx="4388">
                  <c:v>1.2301937499999998</c:v>
                </c:pt>
                <c:pt idx="4389">
                  <c:v>1.2315693333333322</c:v>
                </c:pt>
                <c:pt idx="4390">
                  <c:v>1.1185177500000001</c:v>
                </c:pt>
                <c:pt idx="4391">
                  <c:v>1.1905569166666683</c:v>
                </c:pt>
                <c:pt idx="4392">
                  <c:v>1.2491874999999999</c:v>
                </c:pt>
                <c:pt idx="4393">
                  <c:v>1.2327361666666665</c:v>
                </c:pt>
                <c:pt idx="4394">
                  <c:v>1.2406384166666666</c:v>
                </c:pt>
                <c:pt idx="4395">
                  <c:v>1.2289516666666664</c:v>
                </c:pt>
                <c:pt idx="4396">
                  <c:v>1.1882240833333333</c:v>
                </c:pt>
                <c:pt idx="4397">
                  <c:v>1.2797800833333335</c:v>
                </c:pt>
                <c:pt idx="4398">
                  <c:v>1.1910815000000001</c:v>
                </c:pt>
                <c:pt idx="4399">
                  <c:v>1.2246993333333334</c:v>
                </c:pt>
                <c:pt idx="4400">
                  <c:v>1.2413031666666665</c:v>
                </c:pt>
                <c:pt idx="4401">
                  <c:v>1.2190615833333323</c:v>
                </c:pt>
                <c:pt idx="4402">
                  <c:v>1.2897469166666664</c:v>
                </c:pt>
                <c:pt idx="4403">
                  <c:v>1.1732112499999998</c:v>
                </c:pt>
                <c:pt idx="4404">
                  <c:v>1.1997658333333341</c:v>
                </c:pt>
                <c:pt idx="4405">
                  <c:v>1.2143875833333342</c:v>
                </c:pt>
                <c:pt idx="4406">
                  <c:v>1.2494074166666667</c:v>
                </c:pt>
                <c:pt idx="4407">
                  <c:v>1.2055055833333335</c:v>
                </c:pt>
                <c:pt idx="4408">
                  <c:v>1.243953249999999</c:v>
                </c:pt>
                <c:pt idx="4409">
                  <c:v>1.255071249999999</c:v>
                </c:pt>
                <c:pt idx="4410">
                  <c:v>1.2422229166666667</c:v>
                </c:pt>
                <c:pt idx="4411">
                  <c:v>1.2213442499999987</c:v>
                </c:pt>
                <c:pt idx="4412">
                  <c:v>1.2214743333333324</c:v>
                </c:pt>
                <c:pt idx="4413">
                  <c:v>1.2087909999999991</c:v>
                </c:pt>
                <c:pt idx="4414">
                  <c:v>1.183123833333334</c:v>
                </c:pt>
                <c:pt idx="4415">
                  <c:v>1.2616418333333332</c:v>
                </c:pt>
                <c:pt idx="4416">
                  <c:v>1.19230375</c:v>
                </c:pt>
                <c:pt idx="4417">
                  <c:v>1.1769817500000002</c:v>
                </c:pt>
                <c:pt idx="4418">
                  <c:v>1.2582465833333341</c:v>
                </c:pt>
                <c:pt idx="4419">
                  <c:v>1.203400749999999</c:v>
                </c:pt>
                <c:pt idx="4420">
                  <c:v>1.2656950833333334</c:v>
                </c:pt>
                <c:pt idx="4421">
                  <c:v>1.2209377499999998</c:v>
                </c:pt>
                <c:pt idx="4422">
                  <c:v>1.2390374999999998</c:v>
                </c:pt>
                <c:pt idx="4423">
                  <c:v>1.197304833333334</c:v>
                </c:pt>
                <c:pt idx="4424">
                  <c:v>1.2154900833333329</c:v>
                </c:pt>
                <c:pt idx="4425">
                  <c:v>1.2491055833333335</c:v>
                </c:pt>
                <c:pt idx="4426">
                  <c:v>1.2131877499999999</c:v>
                </c:pt>
                <c:pt idx="4427">
                  <c:v>1.1832770000000001</c:v>
                </c:pt>
                <c:pt idx="4428">
                  <c:v>1.1855923333333331</c:v>
                </c:pt>
                <c:pt idx="4429">
                  <c:v>1.2426939166666668</c:v>
                </c:pt>
                <c:pt idx="4430">
                  <c:v>1.1870734999999999</c:v>
                </c:pt>
                <c:pt idx="4431">
                  <c:v>1.2439969166666658</c:v>
                </c:pt>
                <c:pt idx="4432">
                  <c:v>1.1994085833333341</c:v>
                </c:pt>
                <c:pt idx="4433">
                  <c:v>1.2197393333333326</c:v>
                </c:pt>
                <c:pt idx="4434">
                  <c:v>1.1452561666666683</c:v>
                </c:pt>
                <c:pt idx="4435">
                  <c:v>1.2609105833333341</c:v>
                </c:pt>
                <c:pt idx="4436">
                  <c:v>1.2698418333333332</c:v>
                </c:pt>
                <c:pt idx="4437">
                  <c:v>1.2017704999999992</c:v>
                </c:pt>
                <c:pt idx="4438">
                  <c:v>1.2457746666666658</c:v>
                </c:pt>
                <c:pt idx="4439">
                  <c:v>1.2229875833333341</c:v>
                </c:pt>
                <c:pt idx="4440">
                  <c:v>1.1774950833333333</c:v>
                </c:pt>
                <c:pt idx="4441">
                  <c:v>1.2282599166666677</c:v>
                </c:pt>
                <c:pt idx="4442">
                  <c:v>1.2187785</c:v>
                </c:pt>
                <c:pt idx="4443">
                  <c:v>1.1673118333333341</c:v>
                </c:pt>
                <c:pt idx="4444">
                  <c:v>1.1546795833333341</c:v>
                </c:pt>
                <c:pt idx="4445">
                  <c:v>1.286268583333334</c:v>
                </c:pt>
                <c:pt idx="4446">
                  <c:v>1.2329589999999999</c:v>
                </c:pt>
                <c:pt idx="4447">
                  <c:v>1.188926833333334</c:v>
                </c:pt>
                <c:pt idx="4448">
                  <c:v>1.2310634999999992</c:v>
                </c:pt>
                <c:pt idx="4449">
                  <c:v>1.2414027499999998</c:v>
                </c:pt>
                <c:pt idx="4450">
                  <c:v>1.261382333333334</c:v>
                </c:pt>
                <c:pt idx="4451">
                  <c:v>1.2339465833333332</c:v>
                </c:pt>
                <c:pt idx="4452">
                  <c:v>1.2281239166666664</c:v>
                </c:pt>
                <c:pt idx="4453">
                  <c:v>1.201360999999999</c:v>
                </c:pt>
                <c:pt idx="4454">
                  <c:v>1.225595999999999</c:v>
                </c:pt>
                <c:pt idx="4455">
                  <c:v>1.2272696666666658</c:v>
                </c:pt>
                <c:pt idx="4456">
                  <c:v>1.22848</c:v>
                </c:pt>
                <c:pt idx="4457">
                  <c:v>1.18836275</c:v>
                </c:pt>
                <c:pt idx="4458">
                  <c:v>1.1692345000000002</c:v>
                </c:pt>
                <c:pt idx="4459">
                  <c:v>1.2220220833333333</c:v>
                </c:pt>
                <c:pt idx="4460">
                  <c:v>1.1860216666666676</c:v>
                </c:pt>
                <c:pt idx="4461">
                  <c:v>1.2073603333333323</c:v>
                </c:pt>
                <c:pt idx="4462">
                  <c:v>1.1397408333333341</c:v>
                </c:pt>
                <c:pt idx="4463">
                  <c:v>1.1927085000000011</c:v>
                </c:pt>
                <c:pt idx="4464">
                  <c:v>1.1805367499999999</c:v>
                </c:pt>
                <c:pt idx="4465">
                  <c:v>1.2547204999999992</c:v>
                </c:pt>
                <c:pt idx="4466">
                  <c:v>1.2336742499999982</c:v>
                </c:pt>
                <c:pt idx="4467">
                  <c:v>1.1822685833333342</c:v>
                </c:pt>
                <c:pt idx="4468">
                  <c:v>1.2350897499999998</c:v>
                </c:pt>
                <c:pt idx="4469">
                  <c:v>1.2380240833333334</c:v>
                </c:pt>
                <c:pt idx="4470">
                  <c:v>1.1813428333333342</c:v>
                </c:pt>
                <c:pt idx="4471">
                  <c:v>1.2798677499999991</c:v>
                </c:pt>
                <c:pt idx="4472">
                  <c:v>1.2122779166666675</c:v>
                </c:pt>
                <c:pt idx="4473">
                  <c:v>1.278108083333334</c:v>
                </c:pt>
                <c:pt idx="4474">
                  <c:v>1.253379499999999</c:v>
                </c:pt>
                <c:pt idx="4475">
                  <c:v>1.1440590833333342</c:v>
                </c:pt>
                <c:pt idx="4476">
                  <c:v>1.1556389999999999</c:v>
                </c:pt>
                <c:pt idx="4477">
                  <c:v>1.2339830833333332</c:v>
                </c:pt>
                <c:pt idx="4478">
                  <c:v>1.2504581666666681</c:v>
                </c:pt>
                <c:pt idx="4479">
                  <c:v>1.2097144166666658</c:v>
                </c:pt>
                <c:pt idx="4480">
                  <c:v>1.2109741666666667</c:v>
                </c:pt>
                <c:pt idx="4481">
                  <c:v>1.2968610833333336</c:v>
                </c:pt>
                <c:pt idx="4482">
                  <c:v>1.1550091666666673</c:v>
                </c:pt>
                <c:pt idx="4483">
                  <c:v>1.2382399166666667</c:v>
                </c:pt>
                <c:pt idx="4484">
                  <c:v>1.2026578333333346</c:v>
                </c:pt>
                <c:pt idx="4485">
                  <c:v>1.2260504166666677</c:v>
                </c:pt>
                <c:pt idx="4486">
                  <c:v>1.1844132500000002</c:v>
                </c:pt>
                <c:pt idx="4487">
                  <c:v>1.2418040833333321</c:v>
                </c:pt>
                <c:pt idx="4488">
                  <c:v>1.1848400000000001</c:v>
                </c:pt>
                <c:pt idx="4489">
                  <c:v>1.1975365833333333</c:v>
                </c:pt>
                <c:pt idx="4490">
                  <c:v>1.1906457500000001</c:v>
                </c:pt>
                <c:pt idx="4491">
                  <c:v>1.2468992499999985</c:v>
                </c:pt>
                <c:pt idx="4492">
                  <c:v>1.2256872499999998</c:v>
                </c:pt>
                <c:pt idx="4493">
                  <c:v>1.2030519166666667</c:v>
                </c:pt>
                <c:pt idx="4494">
                  <c:v>1.195829499999999</c:v>
                </c:pt>
                <c:pt idx="4495">
                  <c:v>1.2142401666666676</c:v>
                </c:pt>
                <c:pt idx="4496">
                  <c:v>1.2058465833333332</c:v>
                </c:pt>
                <c:pt idx="4497">
                  <c:v>1.2480220833333333</c:v>
                </c:pt>
                <c:pt idx="4498">
                  <c:v>1.2580540000000002</c:v>
                </c:pt>
                <c:pt idx="4499">
                  <c:v>1.1834249166666666</c:v>
                </c:pt>
                <c:pt idx="4500">
                  <c:v>1.1714106666666675</c:v>
                </c:pt>
                <c:pt idx="4501">
                  <c:v>1.2058982499999984</c:v>
                </c:pt>
                <c:pt idx="4502">
                  <c:v>1.1744216666666665</c:v>
                </c:pt>
                <c:pt idx="4503">
                  <c:v>1.1538415833333333</c:v>
                </c:pt>
                <c:pt idx="4504">
                  <c:v>1.2331674166666666</c:v>
                </c:pt>
                <c:pt idx="4505">
                  <c:v>1.2550531666666673</c:v>
                </c:pt>
                <c:pt idx="4506">
                  <c:v>1.2112047499999989</c:v>
                </c:pt>
                <c:pt idx="4507">
                  <c:v>1.2555473333333331</c:v>
                </c:pt>
                <c:pt idx="4508">
                  <c:v>1.308473</c:v>
                </c:pt>
                <c:pt idx="4509">
                  <c:v>1.2188520833333341</c:v>
                </c:pt>
                <c:pt idx="4510">
                  <c:v>1.1990883333333344</c:v>
                </c:pt>
                <c:pt idx="4511">
                  <c:v>1.1634891666666678</c:v>
                </c:pt>
                <c:pt idx="4512">
                  <c:v>1.2255551666666675</c:v>
                </c:pt>
                <c:pt idx="4513">
                  <c:v>1.1832595000000001</c:v>
                </c:pt>
                <c:pt idx="4514">
                  <c:v>1.210472333333334</c:v>
                </c:pt>
                <c:pt idx="4515">
                  <c:v>1.2756823333333331</c:v>
                </c:pt>
                <c:pt idx="4516">
                  <c:v>1.2498516666666666</c:v>
                </c:pt>
                <c:pt idx="4517">
                  <c:v>1.212606499999999</c:v>
                </c:pt>
                <c:pt idx="4518">
                  <c:v>1.2150431666666675</c:v>
                </c:pt>
                <c:pt idx="4519">
                  <c:v>1.1851188333333345</c:v>
                </c:pt>
                <c:pt idx="4520">
                  <c:v>1.2686610833333332</c:v>
                </c:pt>
                <c:pt idx="4521">
                  <c:v>1.2519250833333324</c:v>
                </c:pt>
                <c:pt idx="4522">
                  <c:v>1.1979971666666676</c:v>
                </c:pt>
                <c:pt idx="4523">
                  <c:v>1.1703612499999998</c:v>
                </c:pt>
                <c:pt idx="4524">
                  <c:v>1.236796749999999</c:v>
                </c:pt>
                <c:pt idx="4525">
                  <c:v>1.2627017499999991</c:v>
                </c:pt>
                <c:pt idx="4526">
                  <c:v>1.1968261666666675</c:v>
                </c:pt>
                <c:pt idx="4527">
                  <c:v>1.1797389166666667</c:v>
                </c:pt>
                <c:pt idx="4528">
                  <c:v>1.2338632499999982</c:v>
                </c:pt>
                <c:pt idx="4529">
                  <c:v>1.1917322499999998</c:v>
                </c:pt>
                <c:pt idx="4530">
                  <c:v>1.203255583333334</c:v>
                </c:pt>
                <c:pt idx="4531">
                  <c:v>1.2655209166666666</c:v>
                </c:pt>
                <c:pt idx="4532">
                  <c:v>1.2137069166666659</c:v>
                </c:pt>
                <c:pt idx="4533">
                  <c:v>1.1694884166666675</c:v>
                </c:pt>
                <c:pt idx="4534">
                  <c:v>1.1631216666666664</c:v>
                </c:pt>
                <c:pt idx="4535">
                  <c:v>1.2225416666666669</c:v>
                </c:pt>
                <c:pt idx="4536">
                  <c:v>1.2595236666666658</c:v>
                </c:pt>
                <c:pt idx="4537">
                  <c:v>1.2342627499999999</c:v>
                </c:pt>
                <c:pt idx="4538">
                  <c:v>1.2566475833333344</c:v>
                </c:pt>
                <c:pt idx="4539">
                  <c:v>1.2109939166666666</c:v>
                </c:pt>
                <c:pt idx="4540">
                  <c:v>1.193689</c:v>
                </c:pt>
                <c:pt idx="4541">
                  <c:v>1.2179700833333325</c:v>
                </c:pt>
                <c:pt idx="4542">
                  <c:v>1.1951767499999999</c:v>
                </c:pt>
                <c:pt idx="4543">
                  <c:v>1.194598</c:v>
                </c:pt>
                <c:pt idx="4544">
                  <c:v>1.2494742499999985</c:v>
                </c:pt>
                <c:pt idx="4545">
                  <c:v>1.2456513333333332</c:v>
                </c:pt>
                <c:pt idx="4546">
                  <c:v>1.1885916666666667</c:v>
                </c:pt>
                <c:pt idx="4547">
                  <c:v>1.2280970833333333</c:v>
                </c:pt>
                <c:pt idx="4548">
                  <c:v>1.2313535833333333</c:v>
                </c:pt>
                <c:pt idx="4549">
                  <c:v>1.2382862499999998</c:v>
                </c:pt>
                <c:pt idx="4550">
                  <c:v>1.280548166666668</c:v>
                </c:pt>
                <c:pt idx="4551">
                  <c:v>1.2028875000000001</c:v>
                </c:pt>
                <c:pt idx="4552">
                  <c:v>1.2551874166666677</c:v>
                </c:pt>
                <c:pt idx="4553">
                  <c:v>1.2193662499999982</c:v>
                </c:pt>
                <c:pt idx="4554">
                  <c:v>1.2115917499999982</c:v>
                </c:pt>
                <c:pt idx="4555">
                  <c:v>1.2623907499999998</c:v>
                </c:pt>
                <c:pt idx="4556">
                  <c:v>1.149832</c:v>
                </c:pt>
                <c:pt idx="4557">
                  <c:v>1.1898606666666669</c:v>
                </c:pt>
                <c:pt idx="4558">
                  <c:v>1.1710399166666667</c:v>
                </c:pt>
                <c:pt idx="4559">
                  <c:v>1.1721924166666675</c:v>
                </c:pt>
                <c:pt idx="4560">
                  <c:v>1.1576839166666677</c:v>
                </c:pt>
                <c:pt idx="4561">
                  <c:v>1.2392228333333335</c:v>
                </c:pt>
                <c:pt idx="4562">
                  <c:v>1.1971415833333341</c:v>
                </c:pt>
                <c:pt idx="4563">
                  <c:v>1.1752255</c:v>
                </c:pt>
                <c:pt idx="4564">
                  <c:v>1.2320979166666675</c:v>
                </c:pt>
                <c:pt idx="4565">
                  <c:v>1.2337471666666675</c:v>
                </c:pt>
                <c:pt idx="4566">
                  <c:v>1.2003241666666666</c:v>
                </c:pt>
                <c:pt idx="4567">
                  <c:v>1.2356549999999991</c:v>
                </c:pt>
                <c:pt idx="4568">
                  <c:v>1.2463154999999999</c:v>
                </c:pt>
                <c:pt idx="4569">
                  <c:v>1.1896510000000002</c:v>
                </c:pt>
                <c:pt idx="4570">
                  <c:v>1.1997380833333333</c:v>
                </c:pt>
                <c:pt idx="4571">
                  <c:v>1.2386173333333341</c:v>
                </c:pt>
                <c:pt idx="4572">
                  <c:v>1.2487521666666683</c:v>
                </c:pt>
                <c:pt idx="4573">
                  <c:v>1.2320826666666675</c:v>
                </c:pt>
                <c:pt idx="4574">
                  <c:v>1.18128575</c:v>
                </c:pt>
                <c:pt idx="4575">
                  <c:v>1.2144774999999999</c:v>
                </c:pt>
                <c:pt idx="4576">
                  <c:v>1.2513861666666675</c:v>
                </c:pt>
                <c:pt idx="4577">
                  <c:v>1.1926618333333341</c:v>
                </c:pt>
                <c:pt idx="4578">
                  <c:v>1.2240230833333332</c:v>
                </c:pt>
                <c:pt idx="4579">
                  <c:v>1.2438730833333334</c:v>
                </c:pt>
                <c:pt idx="4580">
                  <c:v>1.2706025000000001</c:v>
                </c:pt>
                <c:pt idx="4581">
                  <c:v>1.2483664166666666</c:v>
                </c:pt>
                <c:pt idx="4582">
                  <c:v>1.1733120833333341</c:v>
                </c:pt>
                <c:pt idx="4583">
                  <c:v>1.2620229999999999</c:v>
                </c:pt>
                <c:pt idx="4584">
                  <c:v>1.1863349166666677</c:v>
                </c:pt>
                <c:pt idx="4585">
                  <c:v>1.1663820000000007</c:v>
                </c:pt>
                <c:pt idx="4586">
                  <c:v>1.1749557500000001</c:v>
                </c:pt>
                <c:pt idx="4587">
                  <c:v>1.2055709999999991</c:v>
                </c:pt>
                <c:pt idx="4588">
                  <c:v>1.2156981666666666</c:v>
                </c:pt>
                <c:pt idx="4589">
                  <c:v>1.2546849166666667</c:v>
                </c:pt>
                <c:pt idx="4590">
                  <c:v>1.2190450833333333</c:v>
                </c:pt>
                <c:pt idx="4591">
                  <c:v>1.1759407499999999</c:v>
                </c:pt>
                <c:pt idx="4592">
                  <c:v>1.2021762499999991</c:v>
                </c:pt>
                <c:pt idx="4593">
                  <c:v>1.1956767499999998</c:v>
                </c:pt>
                <c:pt idx="4594">
                  <c:v>1.2182675000000001</c:v>
                </c:pt>
                <c:pt idx="4595">
                  <c:v>1.1878945833333332</c:v>
                </c:pt>
                <c:pt idx="4596">
                  <c:v>1.1719137499999999</c:v>
                </c:pt>
                <c:pt idx="4597">
                  <c:v>1.2312666666666658</c:v>
                </c:pt>
                <c:pt idx="4598">
                  <c:v>1.2025825833333341</c:v>
                </c:pt>
                <c:pt idx="4599">
                  <c:v>1.2700381666666674</c:v>
                </c:pt>
                <c:pt idx="4600">
                  <c:v>1.2547123333333341</c:v>
                </c:pt>
                <c:pt idx="4601">
                  <c:v>1.2565860833333333</c:v>
                </c:pt>
                <c:pt idx="4602">
                  <c:v>1.2246593333333333</c:v>
                </c:pt>
                <c:pt idx="4603">
                  <c:v>1.2269149999999998</c:v>
                </c:pt>
                <c:pt idx="4604">
                  <c:v>1.2499242499999978</c:v>
                </c:pt>
                <c:pt idx="4605">
                  <c:v>1.1532910833333332</c:v>
                </c:pt>
                <c:pt idx="4606">
                  <c:v>1.18135225</c:v>
                </c:pt>
                <c:pt idx="4607">
                  <c:v>1.2657408333333333</c:v>
                </c:pt>
                <c:pt idx="4608">
                  <c:v>1.2136075833333335</c:v>
                </c:pt>
                <c:pt idx="4609">
                  <c:v>1.2908769166666667</c:v>
                </c:pt>
                <c:pt idx="4610">
                  <c:v>1.1812497499999999</c:v>
                </c:pt>
                <c:pt idx="4611">
                  <c:v>1.275286833333334</c:v>
                </c:pt>
                <c:pt idx="4612">
                  <c:v>1.1882875000000011</c:v>
                </c:pt>
                <c:pt idx="4613">
                  <c:v>1.2076747499999987</c:v>
                </c:pt>
                <c:pt idx="4614">
                  <c:v>1.1824990000000002</c:v>
                </c:pt>
                <c:pt idx="4615">
                  <c:v>1.2280720833333341</c:v>
                </c:pt>
                <c:pt idx="4616">
                  <c:v>1.2445059166666665</c:v>
                </c:pt>
                <c:pt idx="4617">
                  <c:v>1.2056155833333333</c:v>
                </c:pt>
                <c:pt idx="4618">
                  <c:v>1.2778213333333324</c:v>
                </c:pt>
                <c:pt idx="4619">
                  <c:v>1.2306737499999998</c:v>
                </c:pt>
                <c:pt idx="4620">
                  <c:v>1.2076434166666659</c:v>
                </c:pt>
                <c:pt idx="4621">
                  <c:v>1.2239884999999993</c:v>
                </c:pt>
                <c:pt idx="4622">
                  <c:v>1.2556099999999992</c:v>
                </c:pt>
                <c:pt idx="4623">
                  <c:v>1.1824279166666678</c:v>
                </c:pt>
                <c:pt idx="4624">
                  <c:v>1.2349878333333342</c:v>
                </c:pt>
                <c:pt idx="4625">
                  <c:v>1.265460249999999</c:v>
                </c:pt>
                <c:pt idx="4626">
                  <c:v>1.2442793333333333</c:v>
                </c:pt>
                <c:pt idx="4627">
                  <c:v>1.2692485</c:v>
                </c:pt>
                <c:pt idx="4628">
                  <c:v>1.2125663333333334</c:v>
                </c:pt>
                <c:pt idx="4629">
                  <c:v>1.1846319999999999</c:v>
                </c:pt>
                <c:pt idx="4630">
                  <c:v>1.2311371666666677</c:v>
                </c:pt>
                <c:pt idx="4631">
                  <c:v>1.2481610833333334</c:v>
                </c:pt>
                <c:pt idx="4632">
                  <c:v>1.1717531666666683</c:v>
                </c:pt>
                <c:pt idx="4633">
                  <c:v>1.2748287499999991</c:v>
                </c:pt>
                <c:pt idx="4634">
                  <c:v>1.1940065833333346</c:v>
                </c:pt>
                <c:pt idx="4635">
                  <c:v>1.1908163333333341</c:v>
                </c:pt>
                <c:pt idx="4636">
                  <c:v>1.1718991666666667</c:v>
                </c:pt>
                <c:pt idx="4637">
                  <c:v>1.2182689166666667</c:v>
                </c:pt>
                <c:pt idx="4638">
                  <c:v>1.2642136666666675</c:v>
                </c:pt>
                <c:pt idx="4639">
                  <c:v>1.2509431666666677</c:v>
                </c:pt>
                <c:pt idx="4640">
                  <c:v>1.2151815833333333</c:v>
                </c:pt>
                <c:pt idx="4641">
                  <c:v>1.2377975833333335</c:v>
                </c:pt>
                <c:pt idx="4642">
                  <c:v>1.2546378333333341</c:v>
                </c:pt>
                <c:pt idx="4643">
                  <c:v>1.2338270833333336</c:v>
                </c:pt>
                <c:pt idx="4644">
                  <c:v>1.2450737499999998</c:v>
                </c:pt>
                <c:pt idx="4645">
                  <c:v>1.2295885833333333</c:v>
                </c:pt>
                <c:pt idx="4646">
                  <c:v>1.1964987499999999</c:v>
                </c:pt>
                <c:pt idx="4647">
                  <c:v>1.2507855833333341</c:v>
                </c:pt>
                <c:pt idx="4648">
                  <c:v>1.1928894999999999</c:v>
                </c:pt>
                <c:pt idx="4649">
                  <c:v>1.2288584166666665</c:v>
                </c:pt>
                <c:pt idx="4650">
                  <c:v>1.2130379999999998</c:v>
                </c:pt>
                <c:pt idx="4651">
                  <c:v>1.251951749999999</c:v>
                </c:pt>
                <c:pt idx="4652">
                  <c:v>1.1945573333333352</c:v>
                </c:pt>
                <c:pt idx="4653">
                  <c:v>1.2397019166666658</c:v>
                </c:pt>
                <c:pt idx="4654">
                  <c:v>1.2127931666666667</c:v>
                </c:pt>
                <c:pt idx="4655">
                  <c:v>1.2363601666666677</c:v>
                </c:pt>
                <c:pt idx="4656">
                  <c:v>1.2624363333333333</c:v>
                </c:pt>
                <c:pt idx="4657">
                  <c:v>1.1804397499999999</c:v>
                </c:pt>
                <c:pt idx="4658">
                  <c:v>1.2076204999999987</c:v>
                </c:pt>
                <c:pt idx="4659">
                  <c:v>1.1720945</c:v>
                </c:pt>
                <c:pt idx="4660">
                  <c:v>1.2073899166666666</c:v>
                </c:pt>
                <c:pt idx="4661">
                  <c:v>1.231122249999999</c:v>
                </c:pt>
                <c:pt idx="4662">
                  <c:v>1.1784820833333347</c:v>
                </c:pt>
                <c:pt idx="4663">
                  <c:v>1.2353428333333341</c:v>
                </c:pt>
                <c:pt idx="4664">
                  <c:v>1.1479796666666666</c:v>
                </c:pt>
                <c:pt idx="4665">
                  <c:v>1.1871098333333341</c:v>
                </c:pt>
                <c:pt idx="4666">
                  <c:v>1.2218318333333325</c:v>
                </c:pt>
                <c:pt idx="4667">
                  <c:v>1.1644768333333342</c:v>
                </c:pt>
                <c:pt idx="4668">
                  <c:v>1.1576229166666667</c:v>
                </c:pt>
                <c:pt idx="4669">
                  <c:v>1.2573985833333332</c:v>
                </c:pt>
                <c:pt idx="4670">
                  <c:v>1.1885557500000001</c:v>
                </c:pt>
                <c:pt idx="4671">
                  <c:v>1.2251584166666667</c:v>
                </c:pt>
                <c:pt idx="4672">
                  <c:v>1.2251495833333332</c:v>
                </c:pt>
                <c:pt idx="4673">
                  <c:v>1.2157647499999982</c:v>
                </c:pt>
                <c:pt idx="4674">
                  <c:v>1.1972790833333333</c:v>
                </c:pt>
                <c:pt idx="4675">
                  <c:v>1.2164109999999999</c:v>
                </c:pt>
                <c:pt idx="4676">
                  <c:v>1.2400066666666667</c:v>
                </c:pt>
                <c:pt idx="4677">
                  <c:v>1.251870249999999</c:v>
                </c:pt>
                <c:pt idx="4678">
                  <c:v>1.2999094999999992</c:v>
                </c:pt>
                <c:pt idx="4679">
                  <c:v>1.265892499999999</c:v>
                </c:pt>
                <c:pt idx="4680">
                  <c:v>1.2373749166666659</c:v>
                </c:pt>
                <c:pt idx="4681">
                  <c:v>1.177548</c:v>
                </c:pt>
                <c:pt idx="4682">
                  <c:v>1.262008083333334</c:v>
                </c:pt>
                <c:pt idx="4683">
                  <c:v>1.1735461666666676</c:v>
                </c:pt>
                <c:pt idx="4684">
                  <c:v>1.2017868333333335</c:v>
                </c:pt>
                <c:pt idx="4685">
                  <c:v>1.1758199166666667</c:v>
                </c:pt>
                <c:pt idx="4686">
                  <c:v>1.2069371666666677</c:v>
                </c:pt>
                <c:pt idx="4687">
                  <c:v>1.1529265</c:v>
                </c:pt>
                <c:pt idx="4688">
                  <c:v>1.3300143333333341</c:v>
                </c:pt>
                <c:pt idx="4689">
                  <c:v>1.2564939166666667</c:v>
                </c:pt>
                <c:pt idx="4690">
                  <c:v>1.2181604999999998</c:v>
                </c:pt>
                <c:pt idx="4691">
                  <c:v>1.1983829166666686</c:v>
                </c:pt>
                <c:pt idx="4692">
                  <c:v>1.2116185833333333</c:v>
                </c:pt>
                <c:pt idx="4693">
                  <c:v>1.2382844166666664</c:v>
                </c:pt>
                <c:pt idx="4694">
                  <c:v>1.2243791666666677</c:v>
                </c:pt>
                <c:pt idx="4695">
                  <c:v>1.2449576666666677</c:v>
                </c:pt>
                <c:pt idx="4696">
                  <c:v>1.2018534999999992</c:v>
                </c:pt>
                <c:pt idx="4697">
                  <c:v>1.2260549999999999</c:v>
                </c:pt>
                <c:pt idx="4698">
                  <c:v>1.2048188333333341</c:v>
                </c:pt>
                <c:pt idx="4699">
                  <c:v>1.2347574166666675</c:v>
                </c:pt>
                <c:pt idx="4700">
                  <c:v>1.2092439999999998</c:v>
                </c:pt>
                <c:pt idx="4701">
                  <c:v>1.2628147499999998</c:v>
                </c:pt>
                <c:pt idx="4702">
                  <c:v>1.2054684166666658</c:v>
                </c:pt>
                <c:pt idx="4703">
                  <c:v>1.1913659999999999</c:v>
                </c:pt>
                <c:pt idx="4704">
                  <c:v>1.2537654999999992</c:v>
                </c:pt>
                <c:pt idx="4705">
                  <c:v>1.1724238333333341</c:v>
                </c:pt>
                <c:pt idx="4706">
                  <c:v>1.2494321666666675</c:v>
                </c:pt>
                <c:pt idx="4707">
                  <c:v>1.1692611666666675</c:v>
                </c:pt>
                <c:pt idx="4708">
                  <c:v>1.2708029999999999</c:v>
                </c:pt>
                <c:pt idx="4709">
                  <c:v>1.2390896666666666</c:v>
                </c:pt>
                <c:pt idx="4710">
                  <c:v>1.2489749166666666</c:v>
                </c:pt>
                <c:pt idx="4711">
                  <c:v>1.2877510833333332</c:v>
                </c:pt>
                <c:pt idx="4712">
                  <c:v>1.249811999999999</c:v>
                </c:pt>
                <c:pt idx="4713">
                  <c:v>1.2092878333333341</c:v>
                </c:pt>
                <c:pt idx="4714">
                  <c:v>1.2219617499999982</c:v>
                </c:pt>
                <c:pt idx="4715">
                  <c:v>1.2656743333333325</c:v>
                </c:pt>
                <c:pt idx="4716">
                  <c:v>1.2160782499999998</c:v>
                </c:pt>
                <c:pt idx="4717">
                  <c:v>1.2276464166666659</c:v>
                </c:pt>
                <c:pt idx="4718">
                  <c:v>1.2237824166666667</c:v>
                </c:pt>
                <c:pt idx="4719">
                  <c:v>1.2140864999999998</c:v>
                </c:pt>
                <c:pt idx="4720">
                  <c:v>1.1550235833333333</c:v>
                </c:pt>
                <c:pt idx="4721">
                  <c:v>1.2913306666666666</c:v>
                </c:pt>
                <c:pt idx="4722">
                  <c:v>1.2074193333333334</c:v>
                </c:pt>
                <c:pt idx="4723">
                  <c:v>1.2259651666666667</c:v>
                </c:pt>
                <c:pt idx="4724">
                  <c:v>1.1905190000000001</c:v>
                </c:pt>
                <c:pt idx="4725">
                  <c:v>1.1713004166666667</c:v>
                </c:pt>
                <c:pt idx="4726">
                  <c:v>1.2427175000000001</c:v>
                </c:pt>
                <c:pt idx="4727">
                  <c:v>1.2550280833333334</c:v>
                </c:pt>
                <c:pt idx="4728">
                  <c:v>1.261110583333334</c:v>
                </c:pt>
                <c:pt idx="4729">
                  <c:v>1.1871771666666684</c:v>
                </c:pt>
                <c:pt idx="4730">
                  <c:v>1.2031619166666658</c:v>
                </c:pt>
                <c:pt idx="4731">
                  <c:v>1.2444529166666678</c:v>
                </c:pt>
                <c:pt idx="4732">
                  <c:v>1.1929666666666665</c:v>
                </c:pt>
                <c:pt idx="4733">
                  <c:v>1.2365379166666675</c:v>
                </c:pt>
                <c:pt idx="4734">
                  <c:v>1.2285798333333335</c:v>
                </c:pt>
                <c:pt idx="4735">
                  <c:v>1.2510740833333334</c:v>
                </c:pt>
                <c:pt idx="4736">
                  <c:v>1.1273698333333335</c:v>
                </c:pt>
                <c:pt idx="4737">
                  <c:v>1.2495794166666658</c:v>
                </c:pt>
                <c:pt idx="4738">
                  <c:v>1.1578584999999999</c:v>
                </c:pt>
                <c:pt idx="4739">
                  <c:v>1.2052191666666667</c:v>
                </c:pt>
                <c:pt idx="4740">
                  <c:v>1.1942206666666675</c:v>
                </c:pt>
                <c:pt idx="4741">
                  <c:v>1.2519831666666665</c:v>
                </c:pt>
                <c:pt idx="4742">
                  <c:v>1.2615589999999999</c:v>
                </c:pt>
                <c:pt idx="4743">
                  <c:v>1.228161249999999</c:v>
                </c:pt>
                <c:pt idx="4744">
                  <c:v>1.2184924166666666</c:v>
                </c:pt>
                <c:pt idx="4745">
                  <c:v>1.1855596666666675</c:v>
                </c:pt>
                <c:pt idx="4746">
                  <c:v>1.1943720000000009</c:v>
                </c:pt>
                <c:pt idx="4747">
                  <c:v>1.1827223333333341</c:v>
                </c:pt>
                <c:pt idx="4748">
                  <c:v>1.2670619166666666</c:v>
                </c:pt>
                <c:pt idx="4749">
                  <c:v>1.185783083333334</c:v>
                </c:pt>
                <c:pt idx="4750">
                  <c:v>1.2432216666666658</c:v>
                </c:pt>
                <c:pt idx="4751">
                  <c:v>1.1926145833333341</c:v>
                </c:pt>
                <c:pt idx="4752">
                  <c:v>1.2842064166666665</c:v>
                </c:pt>
                <c:pt idx="4753">
                  <c:v>1.1826173333333347</c:v>
                </c:pt>
                <c:pt idx="4754">
                  <c:v>1.2089869999999998</c:v>
                </c:pt>
                <c:pt idx="4755">
                  <c:v>1.2444194166666664</c:v>
                </c:pt>
                <c:pt idx="4756">
                  <c:v>1.2188909166666666</c:v>
                </c:pt>
                <c:pt idx="4757">
                  <c:v>1.196726</c:v>
                </c:pt>
                <c:pt idx="4758">
                  <c:v>1.1893765833333341</c:v>
                </c:pt>
                <c:pt idx="4759">
                  <c:v>1.2492383333333335</c:v>
                </c:pt>
                <c:pt idx="4760">
                  <c:v>1.2118764166666658</c:v>
                </c:pt>
                <c:pt idx="4761">
                  <c:v>1.2400757499999999</c:v>
                </c:pt>
                <c:pt idx="4762">
                  <c:v>1.2224219999999992</c:v>
                </c:pt>
                <c:pt idx="4763">
                  <c:v>1.2302758333333341</c:v>
                </c:pt>
                <c:pt idx="4764">
                  <c:v>1.1641493333333341</c:v>
                </c:pt>
                <c:pt idx="4765">
                  <c:v>1.2522117499999998</c:v>
                </c:pt>
                <c:pt idx="4766">
                  <c:v>1.2221204166666666</c:v>
                </c:pt>
                <c:pt idx="4767">
                  <c:v>1.2344033333333335</c:v>
                </c:pt>
                <c:pt idx="4768">
                  <c:v>1.1997920833333333</c:v>
                </c:pt>
                <c:pt idx="4769">
                  <c:v>1.2490949999999992</c:v>
                </c:pt>
                <c:pt idx="4770">
                  <c:v>1.2598425833333333</c:v>
                </c:pt>
                <c:pt idx="4771">
                  <c:v>1.2796010833333324</c:v>
                </c:pt>
                <c:pt idx="4772">
                  <c:v>1.1874618333333333</c:v>
                </c:pt>
                <c:pt idx="4773">
                  <c:v>1.1995546666666665</c:v>
                </c:pt>
                <c:pt idx="4774">
                  <c:v>1.2068009166666667</c:v>
                </c:pt>
                <c:pt idx="4775">
                  <c:v>1.1983385000000009</c:v>
                </c:pt>
                <c:pt idx="4776">
                  <c:v>1.1983234166666676</c:v>
                </c:pt>
                <c:pt idx="4777">
                  <c:v>1.1626613333333333</c:v>
                </c:pt>
                <c:pt idx="4778">
                  <c:v>1.1852982499999998</c:v>
                </c:pt>
                <c:pt idx="4779">
                  <c:v>1.1823075833333347</c:v>
                </c:pt>
                <c:pt idx="4780">
                  <c:v>1.1777575833333347</c:v>
                </c:pt>
                <c:pt idx="4781">
                  <c:v>1.240708833333334</c:v>
                </c:pt>
                <c:pt idx="4782">
                  <c:v>1.2338088333333332</c:v>
                </c:pt>
                <c:pt idx="4783">
                  <c:v>1.2292629166666666</c:v>
                </c:pt>
                <c:pt idx="4784">
                  <c:v>1.2346625</c:v>
                </c:pt>
                <c:pt idx="4785">
                  <c:v>1.2147012499999992</c:v>
                </c:pt>
                <c:pt idx="4786">
                  <c:v>1.2809327499999998</c:v>
                </c:pt>
                <c:pt idx="4787">
                  <c:v>1.1163183333333342</c:v>
                </c:pt>
                <c:pt idx="4788">
                  <c:v>1.2417029166666669</c:v>
                </c:pt>
                <c:pt idx="4789">
                  <c:v>1.2221374999999999</c:v>
                </c:pt>
                <c:pt idx="4790">
                  <c:v>1.1923989166666675</c:v>
                </c:pt>
                <c:pt idx="4791">
                  <c:v>1.1914038333333341</c:v>
                </c:pt>
                <c:pt idx="4792">
                  <c:v>1.2137206666666658</c:v>
                </c:pt>
                <c:pt idx="4793">
                  <c:v>1.2142228333333331</c:v>
                </c:pt>
                <c:pt idx="4794">
                  <c:v>1.2825470833333341</c:v>
                </c:pt>
                <c:pt idx="4795">
                  <c:v>1.2530919166666659</c:v>
                </c:pt>
                <c:pt idx="4796">
                  <c:v>1.2226494999999991</c:v>
                </c:pt>
                <c:pt idx="4797">
                  <c:v>1.1578433333333333</c:v>
                </c:pt>
                <c:pt idx="4798">
                  <c:v>1.277682333333334</c:v>
                </c:pt>
                <c:pt idx="4799">
                  <c:v>1.1837683333333333</c:v>
                </c:pt>
                <c:pt idx="4800">
                  <c:v>1.3004849166666677</c:v>
                </c:pt>
                <c:pt idx="4801">
                  <c:v>1.199391249999999</c:v>
                </c:pt>
                <c:pt idx="4802">
                  <c:v>1.1832299166666667</c:v>
                </c:pt>
                <c:pt idx="4803">
                  <c:v>1.1685235833333341</c:v>
                </c:pt>
                <c:pt idx="4804">
                  <c:v>1.258726749999999</c:v>
                </c:pt>
                <c:pt idx="4805">
                  <c:v>1.2243959999999998</c:v>
                </c:pt>
                <c:pt idx="4806">
                  <c:v>1.2406043333333332</c:v>
                </c:pt>
                <c:pt idx="4807">
                  <c:v>1.2274983333333334</c:v>
                </c:pt>
                <c:pt idx="4808">
                  <c:v>1.174339166666668</c:v>
                </c:pt>
                <c:pt idx="4809">
                  <c:v>1.2226127499999999</c:v>
                </c:pt>
                <c:pt idx="4810">
                  <c:v>1.2375180833333335</c:v>
                </c:pt>
                <c:pt idx="4811">
                  <c:v>1.2495103333333333</c:v>
                </c:pt>
                <c:pt idx="4812">
                  <c:v>1.1627968333333341</c:v>
                </c:pt>
                <c:pt idx="4813">
                  <c:v>1.2190411666666667</c:v>
                </c:pt>
                <c:pt idx="4814">
                  <c:v>1.2706953333333333</c:v>
                </c:pt>
                <c:pt idx="4815">
                  <c:v>1.1905412499999999</c:v>
                </c:pt>
                <c:pt idx="4816">
                  <c:v>1.2774920833333334</c:v>
                </c:pt>
                <c:pt idx="4817">
                  <c:v>1.2421998333333335</c:v>
                </c:pt>
                <c:pt idx="4818">
                  <c:v>1.2201955833333333</c:v>
                </c:pt>
                <c:pt idx="4819">
                  <c:v>1.1894461666666678</c:v>
                </c:pt>
                <c:pt idx="4820">
                  <c:v>1.2334362499999985</c:v>
                </c:pt>
                <c:pt idx="4821">
                  <c:v>1.2247782499999991</c:v>
                </c:pt>
                <c:pt idx="4822">
                  <c:v>1.2114568333333333</c:v>
                </c:pt>
                <c:pt idx="4823">
                  <c:v>1.2156638333333334</c:v>
                </c:pt>
                <c:pt idx="4824">
                  <c:v>1.2151460833333332</c:v>
                </c:pt>
                <c:pt idx="4825">
                  <c:v>1.215278499999999</c:v>
                </c:pt>
                <c:pt idx="4826">
                  <c:v>1.2075325833333332</c:v>
                </c:pt>
                <c:pt idx="4827">
                  <c:v>1.2606649999999993</c:v>
                </c:pt>
                <c:pt idx="4828">
                  <c:v>1.2158758333333333</c:v>
                </c:pt>
                <c:pt idx="4829">
                  <c:v>1.2526659166666667</c:v>
                </c:pt>
                <c:pt idx="4830">
                  <c:v>1.1739560833333331</c:v>
                </c:pt>
                <c:pt idx="4831">
                  <c:v>1.2352191666666665</c:v>
                </c:pt>
                <c:pt idx="4832">
                  <c:v>1.2486829166666675</c:v>
                </c:pt>
                <c:pt idx="4833">
                  <c:v>1.2223525833333344</c:v>
                </c:pt>
                <c:pt idx="4834">
                  <c:v>1.1707245000000002</c:v>
                </c:pt>
                <c:pt idx="4835">
                  <c:v>1.146991249999999</c:v>
                </c:pt>
                <c:pt idx="4836">
                  <c:v>1.179819</c:v>
                </c:pt>
                <c:pt idx="4837">
                  <c:v>1.2043962499999992</c:v>
                </c:pt>
                <c:pt idx="4838">
                  <c:v>1.2190319999999992</c:v>
                </c:pt>
                <c:pt idx="4839">
                  <c:v>1.1926290833333335</c:v>
                </c:pt>
                <c:pt idx="4840">
                  <c:v>1.1698305000000002</c:v>
                </c:pt>
                <c:pt idx="4841">
                  <c:v>1.2458141666666667</c:v>
                </c:pt>
                <c:pt idx="4842">
                  <c:v>1.246613333333334</c:v>
                </c:pt>
                <c:pt idx="4843">
                  <c:v>1.1411195833333341</c:v>
                </c:pt>
                <c:pt idx="4844">
                  <c:v>1.1710035833333341</c:v>
                </c:pt>
                <c:pt idx="4845">
                  <c:v>1.1940350833333344</c:v>
                </c:pt>
                <c:pt idx="4846">
                  <c:v>1.2009437499999998</c:v>
                </c:pt>
                <c:pt idx="4847">
                  <c:v>1.2136595833333332</c:v>
                </c:pt>
                <c:pt idx="4848">
                  <c:v>1.2432013333333334</c:v>
                </c:pt>
                <c:pt idx="4849">
                  <c:v>1.240041583333334</c:v>
                </c:pt>
                <c:pt idx="4850">
                  <c:v>1.2624564999999999</c:v>
                </c:pt>
                <c:pt idx="4851">
                  <c:v>1.2480711666666675</c:v>
                </c:pt>
                <c:pt idx="4852">
                  <c:v>1.2404471666666683</c:v>
                </c:pt>
                <c:pt idx="4853">
                  <c:v>1.1662112499999999</c:v>
                </c:pt>
                <c:pt idx="4854">
                  <c:v>1.1946085000000009</c:v>
                </c:pt>
                <c:pt idx="4855">
                  <c:v>1.2225029166666677</c:v>
                </c:pt>
                <c:pt idx="4856">
                  <c:v>1.1880884166666681</c:v>
                </c:pt>
                <c:pt idx="4857">
                  <c:v>1.2258469999999992</c:v>
                </c:pt>
                <c:pt idx="4858">
                  <c:v>1.1629478333333347</c:v>
                </c:pt>
                <c:pt idx="4859">
                  <c:v>1.2742979166666677</c:v>
                </c:pt>
                <c:pt idx="4860">
                  <c:v>1.1953152499999999</c:v>
                </c:pt>
                <c:pt idx="4861">
                  <c:v>1.1796043333333335</c:v>
                </c:pt>
                <c:pt idx="4862">
                  <c:v>1.2473770833333331</c:v>
                </c:pt>
                <c:pt idx="4863">
                  <c:v>1.1655322499999998</c:v>
                </c:pt>
                <c:pt idx="4864">
                  <c:v>1.2164180833333333</c:v>
                </c:pt>
                <c:pt idx="4865">
                  <c:v>1.2620998333333333</c:v>
                </c:pt>
                <c:pt idx="4866">
                  <c:v>1.2321519166666677</c:v>
                </c:pt>
                <c:pt idx="4867">
                  <c:v>1.2139903333333326</c:v>
                </c:pt>
                <c:pt idx="4868">
                  <c:v>1.157334249999999</c:v>
                </c:pt>
                <c:pt idx="4869">
                  <c:v>1.218205333333334</c:v>
                </c:pt>
                <c:pt idx="4870">
                  <c:v>1.202354833333334</c:v>
                </c:pt>
                <c:pt idx="4871">
                  <c:v>1.22808775</c:v>
                </c:pt>
                <c:pt idx="4872">
                  <c:v>1.1922285833333341</c:v>
                </c:pt>
                <c:pt idx="4873">
                  <c:v>1.2405386666666667</c:v>
                </c:pt>
                <c:pt idx="4874">
                  <c:v>1.2465195</c:v>
                </c:pt>
                <c:pt idx="4875">
                  <c:v>1.2254965833333322</c:v>
                </c:pt>
                <c:pt idx="4876">
                  <c:v>1.3022205</c:v>
                </c:pt>
                <c:pt idx="4877">
                  <c:v>1.2334294166666657</c:v>
                </c:pt>
                <c:pt idx="4878">
                  <c:v>1.1945330833333341</c:v>
                </c:pt>
                <c:pt idx="4879">
                  <c:v>1.1764443333333341</c:v>
                </c:pt>
                <c:pt idx="4880">
                  <c:v>1.2630080833333333</c:v>
                </c:pt>
                <c:pt idx="4881">
                  <c:v>1.2082601666666675</c:v>
                </c:pt>
                <c:pt idx="4882">
                  <c:v>1.2390430833333332</c:v>
                </c:pt>
                <c:pt idx="4883">
                  <c:v>1.1895315833333335</c:v>
                </c:pt>
                <c:pt idx="4884">
                  <c:v>1.1791360833333335</c:v>
                </c:pt>
                <c:pt idx="4885">
                  <c:v>1.2667004166666669</c:v>
                </c:pt>
                <c:pt idx="4886">
                  <c:v>1.2197060833333324</c:v>
                </c:pt>
                <c:pt idx="4887">
                  <c:v>1.2295819166666664</c:v>
                </c:pt>
                <c:pt idx="4888">
                  <c:v>1.2854125833333341</c:v>
                </c:pt>
                <c:pt idx="4889">
                  <c:v>1.2315564999999991</c:v>
                </c:pt>
                <c:pt idx="4890">
                  <c:v>1.201659249999999</c:v>
                </c:pt>
                <c:pt idx="4891">
                  <c:v>1.2071554999999998</c:v>
                </c:pt>
                <c:pt idx="4892">
                  <c:v>1.1878135000000001</c:v>
                </c:pt>
                <c:pt idx="4893">
                  <c:v>1.2119389166666668</c:v>
                </c:pt>
                <c:pt idx="4894">
                  <c:v>1.1906755000000009</c:v>
                </c:pt>
                <c:pt idx="4895">
                  <c:v>1.2567329166666676</c:v>
                </c:pt>
                <c:pt idx="4896">
                  <c:v>1.2218012499999982</c:v>
                </c:pt>
                <c:pt idx="4897">
                  <c:v>1.2082824166666675</c:v>
                </c:pt>
                <c:pt idx="4898">
                  <c:v>1.1452424166666673</c:v>
                </c:pt>
                <c:pt idx="4899">
                  <c:v>1.2485146666666667</c:v>
                </c:pt>
                <c:pt idx="4900">
                  <c:v>1.2320299166666666</c:v>
                </c:pt>
                <c:pt idx="4901">
                  <c:v>1.217025749999999</c:v>
                </c:pt>
                <c:pt idx="4902">
                  <c:v>1.1973590833333341</c:v>
                </c:pt>
                <c:pt idx="4903">
                  <c:v>1.2669855833333341</c:v>
                </c:pt>
                <c:pt idx="4904">
                  <c:v>1.2759626666666668</c:v>
                </c:pt>
                <c:pt idx="4905">
                  <c:v>1.2411590833333335</c:v>
                </c:pt>
                <c:pt idx="4906">
                  <c:v>1.2374736666666666</c:v>
                </c:pt>
                <c:pt idx="4907">
                  <c:v>1.2208898333333333</c:v>
                </c:pt>
                <c:pt idx="4908">
                  <c:v>1.2181913333333332</c:v>
                </c:pt>
                <c:pt idx="4909">
                  <c:v>1.2295901666666669</c:v>
                </c:pt>
                <c:pt idx="4910">
                  <c:v>1.2481498333333341</c:v>
                </c:pt>
                <c:pt idx="4911">
                  <c:v>1.2388396666666668</c:v>
                </c:pt>
                <c:pt idx="4912">
                  <c:v>1.1589417499999999</c:v>
                </c:pt>
                <c:pt idx="4913">
                  <c:v>1.2809638333333333</c:v>
                </c:pt>
                <c:pt idx="4914">
                  <c:v>1.1454381666666675</c:v>
                </c:pt>
                <c:pt idx="4915">
                  <c:v>1.1831464166666665</c:v>
                </c:pt>
                <c:pt idx="4916">
                  <c:v>1.2289635833333334</c:v>
                </c:pt>
                <c:pt idx="4917">
                  <c:v>1.2061846666666665</c:v>
                </c:pt>
                <c:pt idx="4918">
                  <c:v>1.1719715833333331</c:v>
                </c:pt>
                <c:pt idx="4919">
                  <c:v>1.1936646666666666</c:v>
                </c:pt>
                <c:pt idx="4920">
                  <c:v>1.2377308333333332</c:v>
                </c:pt>
                <c:pt idx="4921">
                  <c:v>1.2717935833333334</c:v>
                </c:pt>
                <c:pt idx="4922">
                  <c:v>1.2243883333333341</c:v>
                </c:pt>
                <c:pt idx="4923">
                  <c:v>1.1621144166666675</c:v>
                </c:pt>
                <c:pt idx="4924">
                  <c:v>1.1965697499999999</c:v>
                </c:pt>
                <c:pt idx="4925">
                  <c:v>1.245641749999999</c:v>
                </c:pt>
                <c:pt idx="4926">
                  <c:v>1.129877083333334</c:v>
                </c:pt>
                <c:pt idx="4927">
                  <c:v>1.2168845833333333</c:v>
                </c:pt>
                <c:pt idx="4928">
                  <c:v>1.228955166666668</c:v>
                </c:pt>
                <c:pt idx="4929">
                  <c:v>1.2176231666666666</c:v>
                </c:pt>
                <c:pt idx="4930">
                  <c:v>1.196083833333335</c:v>
                </c:pt>
                <c:pt idx="4931">
                  <c:v>1.2264879166666676</c:v>
                </c:pt>
                <c:pt idx="4932">
                  <c:v>1.2530895833333333</c:v>
                </c:pt>
                <c:pt idx="4933">
                  <c:v>1.2220464166666667</c:v>
                </c:pt>
                <c:pt idx="4934">
                  <c:v>1.2667216666666659</c:v>
                </c:pt>
                <c:pt idx="4935">
                  <c:v>1.1916550833333341</c:v>
                </c:pt>
                <c:pt idx="4936">
                  <c:v>1.1799436666666665</c:v>
                </c:pt>
                <c:pt idx="4937">
                  <c:v>1.2413654999999995</c:v>
                </c:pt>
                <c:pt idx="4938">
                  <c:v>1.2314561666666675</c:v>
                </c:pt>
                <c:pt idx="4939">
                  <c:v>1.1984106666666678</c:v>
                </c:pt>
                <c:pt idx="4940">
                  <c:v>1.1754300833333333</c:v>
                </c:pt>
                <c:pt idx="4941">
                  <c:v>1.2617994166666657</c:v>
                </c:pt>
                <c:pt idx="4942">
                  <c:v>1.221373749999999</c:v>
                </c:pt>
                <c:pt idx="4943">
                  <c:v>1.2428663333333332</c:v>
                </c:pt>
                <c:pt idx="4944">
                  <c:v>1.2391122499999998</c:v>
                </c:pt>
                <c:pt idx="4945">
                  <c:v>1.226323749999999</c:v>
                </c:pt>
                <c:pt idx="4946">
                  <c:v>1.2025702499999993</c:v>
                </c:pt>
                <c:pt idx="4947">
                  <c:v>1.2462649166666668</c:v>
                </c:pt>
                <c:pt idx="4948">
                  <c:v>1.1919961666666665</c:v>
                </c:pt>
                <c:pt idx="4949">
                  <c:v>1.2514546666666666</c:v>
                </c:pt>
                <c:pt idx="4950">
                  <c:v>1.2125674999999998</c:v>
                </c:pt>
                <c:pt idx="4951">
                  <c:v>1.1268997499999998</c:v>
                </c:pt>
                <c:pt idx="4952">
                  <c:v>1.231330249999999</c:v>
                </c:pt>
                <c:pt idx="4953">
                  <c:v>1.2305304166666666</c:v>
                </c:pt>
                <c:pt idx="4954">
                  <c:v>1.2453783333333333</c:v>
                </c:pt>
                <c:pt idx="4955">
                  <c:v>1.1893235833333333</c:v>
                </c:pt>
                <c:pt idx="4956">
                  <c:v>1.2979940833333321</c:v>
                </c:pt>
                <c:pt idx="4957">
                  <c:v>1.2219293333333325</c:v>
                </c:pt>
                <c:pt idx="4958">
                  <c:v>1.17468975</c:v>
                </c:pt>
                <c:pt idx="4959">
                  <c:v>1.2143185833333341</c:v>
                </c:pt>
                <c:pt idx="4960">
                  <c:v>1.2448599166666667</c:v>
                </c:pt>
                <c:pt idx="4961">
                  <c:v>1.1888577500000008</c:v>
                </c:pt>
                <c:pt idx="4962">
                  <c:v>1.2389376666666667</c:v>
                </c:pt>
                <c:pt idx="4963">
                  <c:v>1.2063345833333332</c:v>
                </c:pt>
                <c:pt idx="4964">
                  <c:v>1.2535549166666669</c:v>
                </c:pt>
                <c:pt idx="4965">
                  <c:v>1.203114749999999</c:v>
                </c:pt>
                <c:pt idx="4966">
                  <c:v>1.2176099999999992</c:v>
                </c:pt>
                <c:pt idx="4967">
                  <c:v>1.2413949999999987</c:v>
                </c:pt>
                <c:pt idx="4968">
                  <c:v>1.229959499999999</c:v>
                </c:pt>
                <c:pt idx="4969">
                  <c:v>1.1895514166666679</c:v>
                </c:pt>
                <c:pt idx="4970">
                  <c:v>1.2333093333333334</c:v>
                </c:pt>
                <c:pt idx="4971">
                  <c:v>1.2463291666666665</c:v>
                </c:pt>
                <c:pt idx="4972">
                  <c:v>1.2073481666666674</c:v>
                </c:pt>
                <c:pt idx="4973">
                  <c:v>1.1623142499999999</c:v>
                </c:pt>
                <c:pt idx="4974">
                  <c:v>1.2177177499999998</c:v>
                </c:pt>
                <c:pt idx="4975">
                  <c:v>1.2678255833333332</c:v>
                </c:pt>
                <c:pt idx="4976">
                  <c:v>1.2483979999999999</c:v>
                </c:pt>
                <c:pt idx="4977">
                  <c:v>1.224286</c:v>
                </c:pt>
                <c:pt idx="4978">
                  <c:v>1.2167122499999998</c:v>
                </c:pt>
                <c:pt idx="4979">
                  <c:v>1.217086249999999</c:v>
                </c:pt>
                <c:pt idx="4980">
                  <c:v>1.2213683333333336</c:v>
                </c:pt>
                <c:pt idx="4981">
                  <c:v>1.1677946666666659</c:v>
                </c:pt>
                <c:pt idx="4982">
                  <c:v>1.2517338333333332</c:v>
                </c:pt>
                <c:pt idx="4983">
                  <c:v>1.227684999999999</c:v>
                </c:pt>
                <c:pt idx="4984">
                  <c:v>1.2453813333333335</c:v>
                </c:pt>
                <c:pt idx="4985">
                  <c:v>1.2282169166666677</c:v>
                </c:pt>
                <c:pt idx="4986">
                  <c:v>1.1952716666666667</c:v>
                </c:pt>
                <c:pt idx="4987">
                  <c:v>1.1860398333333342</c:v>
                </c:pt>
                <c:pt idx="4988">
                  <c:v>1.1583074166666674</c:v>
                </c:pt>
                <c:pt idx="4989">
                  <c:v>1.1342551666666687</c:v>
                </c:pt>
                <c:pt idx="4990">
                  <c:v>1.1971511666666683</c:v>
                </c:pt>
                <c:pt idx="4991">
                  <c:v>1.2531859166666679</c:v>
                </c:pt>
                <c:pt idx="4992">
                  <c:v>1.2441257499999998</c:v>
                </c:pt>
                <c:pt idx="4993">
                  <c:v>1.2040836666666674</c:v>
                </c:pt>
                <c:pt idx="4994">
                  <c:v>1.2002160833333333</c:v>
                </c:pt>
                <c:pt idx="4995">
                  <c:v>1.2745325833333341</c:v>
                </c:pt>
                <c:pt idx="4996">
                  <c:v>1.2078461666666664</c:v>
                </c:pt>
                <c:pt idx="4997">
                  <c:v>1.2143542499999991</c:v>
                </c:pt>
                <c:pt idx="4998">
                  <c:v>1.1782870909090919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A0-49DE-BFE4-0F5C08AF6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03168"/>
        <c:axId val="137395584"/>
      </c:scatterChart>
      <c:valAx>
        <c:axId val="137303168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395584"/>
        <c:crosses val="autoZero"/>
        <c:crossBetween val="midCat"/>
      </c:valAx>
      <c:valAx>
        <c:axId val="13739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30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Throughput (Mbps) Videostream</a:t>
            </a:r>
            <a:endParaRPr lang="es-MX">
              <a:effectLst/>
            </a:endParaRPr>
          </a:p>
        </c:rich>
      </c:tx>
      <c:layout>
        <c:manualLayout>
          <c:xMode val="edge"/>
          <c:yMode val="edge"/>
          <c:x val="0.1424374453193353"/>
          <c:y val="2.77777777777778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Hoja1!$M$1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7625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2688757655293089E-2"/>
                  <c:y val="0.109453193350831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Hoja1!$L$2:$L$5000</c:f>
              <c:numCache>
                <c:formatCode>General</c:formatCode>
                <c:ptCount val="4999"/>
                <c:pt idx="0">
                  <c:v>2.0115291198999997E-2</c:v>
                </c:pt>
                <c:pt idx="1">
                  <c:v>4.0115291199000036E-2</c:v>
                </c:pt>
                <c:pt idx="2">
                  <c:v>6.011529119900004E-2</c:v>
                </c:pt>
                <c:pt idx="3">
                  <c:v>8.0115291199000044E-2</c:v>
                </c:pt>
                <c:pt idx="4">
                  <c:v>0.10011529119900001</c:v>
                </c:pt>
                <c:pt idx="5">
                  <c:v>0.120115291199</c:v>
                </c:pt>
                <c:pt idx="6">
                  <c:v>0.14011529119900018</c:v>
                </c:pt>
                <c:pt idx="7">
                  <c:v>0.16011529119900011</c:v>
                </c:pt>
                <c:pt idx="8">
                  <c:v>0.18011529119900019</c:v>
                </c:pt>
                <c:pt idx="9">
                  <c:v>0.20011529119900018</c:v>
                </c:pt>
                <c:pt idx="10">
                  <c:v>0.22011529119900011</c:v>
                </c:pt>
                <c:pt idx="11">
                  <c:v>0.24011529119900019</c:v>
                </c:pt>
                <c:pt idx="12">
                  <c:v>0.26011529119900023</c:v>
                </c:pt>
                <c:pt idx="13">
                  <c:v>0.28011529119900042</c:v>
                </c:pt>
                <c:pt idx="14">
                  <c:v>0.30011529119900038</c:v>
                </c:pt>
                <c:pt idx="15">
                  <c:v>0.32011529119900051</c:v>
                </c:pt>
                <c:pt idx="16">
                  <c:v>0.34011529119900036</c:v>
                </c:pt>
                <c:pt idx="17">
                  <c:v>0.36011529119900038</c:v>
                </c:pt>
                <c:pt idx="18">
                  <c:v>0.3801152911990005</c:v>
                </c:pt>
                <c:pt idx="19">
                  <c:v>0.40011529119900036</c:v>
                </c:pt>
                <c:pt idx="20">
                  <c:v>0.42011529119899998</c:v>
                </c:pt>
                <c:pt idx="21">
                  <c:v>0.44011529119900022</c:v>
                </c:pt>
                <c:pt idx="22">
                  <c:v>0.46011529119900035</c:v>
                </c:pt>
                <c:pt idx="23">
                  <c:v>0.48011529119899998</c:v>
                </c:pt>
                <c:pt idx="24">
                  <c:v>0.500115291199</c:v>
                </c:pt>
                <c:pt idx="25">
                  <c:v>0.52011529119900002</c:v>
                </c:pt>
                <c:pt idx="26">
                  <c:v>0.54011529119900004</c:v>
                </c:pt>
                <c:pt idx="27">
                  <c:v>0.56011529119900005</c:v>
                </c:pt>
                <c:pt idx="28">
                  <c:v>0.58011529119899996</c:v>
                </c:pt>
                <c:pt idx="29">
                  <c:v>0.60011529119900042</c:v>
                </c:pt>
                <c:pt idx="30">
                  <c:v>0.62011529119900044</c:v>
                </c:pt>
                <c:pt idx="31">
                  <c:v>0.64011529119900046</c:v>
                </c:pt>
                <c:pt idx="32">
                  <c:v>0.66011529119900059</c:v>
                </c:pt>
                <c:pt idx="33">
                  <c:v>0.68011529119900005</c:v>
                </c:pt>
                <c:pt idx="34">
                  <c:v>0.7001152911990004</c:v>
                </c:pt>
                <c:pt idx="35">
                  <c:v>0.72011529119900042</c:v>
                </c:pt>
                <c:pt idx="36">
                  <c:v>0.74011529119900044</c:v>
                </c:pt>
                <c:pt idx="37">
                  <c:v>0.76011529119900045</c:v>
                </c:pt>
                <c:pt idx="38">
                  <c:v>0.78011529119900003</c:v>
                </c:pt>
                <c:pt idx="39">
                  <c:v>0.80011529119900004</c:v>
                </c:pt>
                <c:pt idx="40">
                  <c:v>0.82011529119899995</c:v>
                </c:pt>
                <c:pt idx="41">
                  <c:v>0.84011529119900041</c:v>
                </c:pt>
                <c:pt idx="42">
                  <c:v>0.86011529119900043</c:v>
                </c:pt>
                <c:pt idx="43">
                  <c:v>0.880115291199</c:v>
                </c:pt>
                <c:pt idx="44">
                  <c:v>0.90011529119900002</c:v>
                </c:pt>
                <c:pt idx="45">
                  <c:v>0.92011529119900004</c:v>
                </c:pt>
                <c:pt idx="46">
                  <c:v>0.94011529119899995</c:v>
                </c:pt>
                <c:pt idx="47">
                  <c:v>0.96011529119900041</c:v>
                </c:pt>
                <c:pt idx="48">
                  <c:v>0.98011529119899998</c:v>
                </c:pt>
                <c:pt idx="49">
                  <c:v>1.0001152911989999</c:v>
                </c:pt>
                <c:pt idx="50">
                  <c:v>1.0201152911989999</c:v>
                </c:pt>
                <c:pt idx="51">
                  <c:v>1.0401152911989999</c:v>
                </c:pt>
                <c:pt idx="52">
                  <c:v>1.0601152911989999</c:v>
                </c:pt>
                <c:pt idx="53">
                  <c:v>1.080115291199</c:v>
                </c:pt>
                <c:pt idx="54">
                  <c:v>1.100115291199</c:v>
                </c:pt>
                <c:pt idx="55">
                  <c:v>1.120115291199</c:v>
                </c:pt>
                <c:pt idx="56">
                  <c:v>1.140115291199</c:v>
                </c:pt>
                <c:pt idx="57">
                  <c:v>1.160115291199</c:v>
                </c:pt>
                <c:pt idx="58">
                  <c:v>1.180115291199</c:v>
                </c:pt>
                <c:pt idx="59">
                  <c:v>1.2001152911989998</c:v>
                </c:pt>
                <c:pt idx="60">
                  <c:v>1.2201152911989999</c:v>
                </c:pt>
                <c:pt idx="61">
                  <c:v>1.2401152911989999</c:v>
                </c:pt>
                <c:pt idx="62">
                  <c:v>1.2601152911989999</c:v>
                </c:pt>
                <c:pt idx="63">
                  <c:v>1.2801152911989999</c:v>
                </c:pt>
                <c:pt idx="64">
                  <c:v>1.3001152911989999</c:v>
                </c:pt>
                <c:pt idx="65">
                  <c:v>1.320115291199</c:v>
                </c:pt>
                <c:pt idx="66">
                  <c:v>1.340115291199</c:v>
                </c:pt>
                <c:pt idx="67">
                  <c:v>1.360115291199</c:v>
                </c:pt>
                <c:pt idx="68">
                  <c:v>1.380115291199</c:v>
                </c:pt>
                <c:pt idx="69">
                  <c:v>1.4001152911989998</c:v>
                </c:pt>
                <c:pt idx="70">
                  <c:v>1.4201152911989998</c:v>
                </c:pt>
                <c:pt idx="71">
                  <c:v>1.4401152911989998</c:v>
                </c:pt>
                <c:pt idx="72">
                  <c:v>1.4601152911989999</c:v>
                </c:pt>
                <c:pt idx="73">
                  <c:v>1.4801152911989999</c:v>
                </c:pt>
                <c:pt idx="74">
                  <c:v>1.5001152911989999</c:v>
                </c:pt>
                <c:pt idx="75">
                  <c:v>1.5201152911989999</c:v>
                </c:pt>
                <c:pt idx="76">
                  <c:v>1.5401152911989999</c:v>
                </c:pt>
                <c:pt idx="77">
                  <c:v>1.5601152911989999</c:v>
                </c:pt>
                <c:pt idx="78">
                  <c:v>1.580115291199</c:v>
                </c:pt>
                <c:pt idx="79">
                  <c:v>1.600115291199</c:v>
                </c:pt>
                <c:pt idx="80">
                  <c:v>1.620115291199</c:v>
                </c:pt>
                <c:pt idx="81">
                  <c:v>1.640115291199</c:v>
                </c:pt>
                <c:pt idx="82">
                  <c:v>1.660115291199</c:v>
                </c:pt>
                <c:pt idx="83">
                  <c:v>1.680115291199</c:v>
                </c:pt>
                <c:pt idx="84">
                  <c:v>1.7001152911989998</c:v>
                </c:pt>
                <c:pt idx="85">
                  <c:v>1.7201152911989999</c:v>
                </c:pt>
                <c:pt idx="86">
                  <c:v>1.7401152911989999</c:v>
                </c:pt>
                <c:pt idx="87">
                  <c:v>1.7601152911989999</c:v>
                </c:pt>
                <c:pt idx="88">
                  <c:v>1.7801152911989999</c:v>
                </c:pt>
                <c:pt idx="89">
                  <c:v>1.8001152911989999</c:v>
                </c:pt>
                <c:pt idx="90">
                  <c:v>1.820115291199</c:v>
                </c:pt>
                <c:pt idx="91">
                  <c:v>1.840115291199</c:v>
                </c:pt>
                <c:pt idx="92">
                  <c:v>1.860115291199</c:v>
                </c:pt>
                <c:pt idx="93">
                  <c:v>1.880115291199</c:v>
                </c:pt>
                <c:pt idx="94">
                  <c:v>1.900115291199</c:v>
                </c:pt>
                <c:pt idx="95">
                  <c:v>1.920115291199</c:v>
                </c:pt>
                <c:pt idx="96">
                  <c:v>1.9401152911990001</c:v>
                </c:pt>
                <c:pt idx="97">
                  <c:v>1.9601152911990001</c:v>
                </c:pt>
                <c:pt idx="98">
                  <c:v>1.9801152911990001</c:v>
                </c:pt>
                <c:pt idx="99">
                  <c:v>2.0001152911990001</c:v>
                </c:pt>
                <c:pt idx="100">
                  <c:v>2.0201152911990001</c:v>
                </c:pt>
                <c:pt idx="101">
                  <c:v>2.0401152911990001</c:v>
                </c:pt>
                <c:pt idx="102">
                  <c:v>2.0601152911990002</c:v>
                </c:pt>
                <c:pt idx="103">
                  <c:v>2.0801152911990002</c:v>
                </c:pt>
                <c:pt idx="104">
                  <c:v>2.1001152911990002</c:v>
                </c:pt>
                <c:pt idx="105">
                  <c:v>2.1201152911990002</c:v>
                </c:pt>
                <c:pt idx="106">
                  <c:v>2.1401152911990002</c:v>
                </c:pt>
                <c:pt idx="107">
                  <c:v>2.1601152911990011</c:v>
                </c:pt>
                <c:pt idx="108">
                  <c:v>2.1801152911990012</c:v>
                </c:pt>
                <c:pt idx="109">
                  <c:v>2.2001152911990012</c:v>
                </c:pt>
                <c:pt idx="110">
                  <c:v>2.2201152911990012</c:v>
                </c:pt>
                <c:pt idx="111">
                  <c:v>2.2401152911990012</c:v>
                </c:pt>
                <c:pt idx="112">
                  <c:v>2.2601152911990012</c:v>
                </c:pt>
                <c:pt idx="113">
                  <c:v>2.2801152911990012</c:v>
                </c:pt>
                <c:pt idx="114">
                  <c:v>2.3001152911989999</c:v>
                </c:pt>
                <c:pt idx="115">
                  <c:v>2.320115291199</c:v>
                </c:pt>
                <c:pt idx="116">
                  <c:v>2.340115291199</c:v>
                </c:pt>
                <c:pt idx="117">
                  <c:v>2.360115291199</c:v>
                </c:pt>
                <c:pt idx="118">
                  <c:v>2.380115291199</c:v>
                </c:pt>
                <c:pt idx="119">
                  <c:v>2.400115291199</c:v>
                </c:pt>
                <c:pt idx="120">
                  <c:v>2.420115291199</c:v>
                </c:pt>
                <c:pt idx="121">
                  <c:v>2.4401152911990001</c:v>
                </c:pt>
                <c:pt idx="122">
                  <c:v>2.4601152911990001</c:v>
                </c:pt>
                <c:pt idx="123">
                  <c:v>2.4801152911990001</c:v>
                </c:pt>
                <c:pt idx="124">
                  <c:v>2.5001152911990001</c:v>
                </c:pt>
                <c:pt idx="125">
                  <c:v>2.5201152911990001</c:v>
                </c:pt>
                <c:pt idx="126">
                  <c:v>2.5401152911990001</c:v>
                </c:pt>
                <c:pt idx="127">
                  <c:v>2.5601152911990002</c:v>
                </c:pt>
                <c:pt idx="128">
                  <c:v>2.5801152911990002</c:v>
                </c:pt>
                <c:pt idx="129">
                  <c:v>2.6001152911990002</c:v>
                </c:pt>
                <c:pt idx="130">
                  <c:v>2.6201152911990002</c:v>
                </c:pt>
                <c:pt idx="131">
                  <c:v>2.6401152911990002</c:v>
                </c:pt>
                <c:pt idx="132">
                  <c:v>2.6601152911990011</c:v>
                </c:pt>
                <c:pt idx="133">
                  <c:v>2.6801152911990012</c:v>
                </c:pt>
                <c:pt idx="134">
                  <c:v>2.7001152911990012</c:v>
                </c:pt>
                <c:pt idx="135">
                  <c:v>2.7201152911990012</c:v>
                </c:pt>
                <c:pt idx="136">
                  <c:v>2.7401152911990012</c:v>
                </c:pt>
                <c:pt idx="137">
                  <c:v>2.7601152911990012</c:v>
                </c:pt>
                <c:pt idx="138">
                  <c:v>2.7801152911990012</c:v>
                </c:pt>
                <c:pt idx="139">
                  <c:v>2.8001152911989999</c:v>
                </c:pt>
                <c:pt idx="140">
                  <c:v>2.820115291199</c:v>
                </c:pt>
                <c:pt idx="141">
                  <c:v>2.840115291199</c:v>
                </c:pt>
                <c:pt idx="142">
                  <c:v>2.860115291199</c:v>
                </c:pt>
                <c:pt idx="143">
                  <c:v>2.880115291199</c:v>
                </c:pt>
                <c:pt idx="144">
                  <c:v>2.900115291199</c:v>
                </c:pt>
                <c:pt idx="145">
                  <c:v>2.920115291199</c:v>
                </c:pt>
                <c:pt idx="146">
                  <c:v>2.9401152911990001</c:v>
                </c:pt>
                <c:pt idx="147">
                  <c:v>2.9601152911990001</c:v>
                </c:pt>
                <c:pt idx="148">
                  <c:v>2.9801152911990001</c:v>
                </c:pt>
                <c:pt idx="149">
                  <c:v>3.0001152911990001</c:v>
                </c:pt>
                <c:pt idx="150">
                  <c:v>3.0201152911990001</c:v>
                </c:pt>
                <c:pt idx="151">
                  <c:v>3.0401152911990001</c:v>
                </c:pt>
                <c:pt idx="152">
                  <c:v>3.0601152911990002</c:v>
                </c:pt>
                <c:pt idx="153">
                  <c:v>3.0801152911990002</c:v>
                </c:pt>
                <c:pt idx="154">
                  <c:v>3.1001152911990002</c:v>
                </c:pt>
                <c:pt idx="155">
                  <c:v>3.1201152911990002</c:v>
                </c:pt>
                <c:pt idx="156">
                  <c:v>3.1401152911990002</c:v>
                </c:pt>
                <c:pt idx="157">
                  <c:v>3.1601152911990011</c:v>
                </c:pt>
                <c:pt idx="158">
                  <c:v>3.1801152911990012</c:v>
                </c:pt>
                <c:pt idx="159">
                  <c:v>3.2001152911990012</c:v>
                </c:pt>
                <c:pt idx="160">
                  <c:v>3.2201152911990012</c:v>
                </c:pt>
                <c:pt idx="161">
                  <c:v>3.2401152911990012</c:v>
                </c:pt>
                <c:pt idx="162">
                  <c:v>3.2601152911990012</c:v>
                </c:pt>
                <c:pt idx="163">
                  <c:v>3.2801152911990012</c:v>
                </c:pt>
                <c:pt idx="164">
                  <c:v>3.3001152911989999</c:v>
                </c:pt>
                <c:pt idx="165">
                  <c:v>3.320115291199</c:v>
                </c:pt>
                <c:pt idx="166">
                  <c:v>3.340115291199</c:v>
                </c:pt>
                <c:pt idx="167">
                  <c:v>3.360115291199</c:v>
                </c:pt>
                <c:pt idx="168">
                  <c:v>3.380115291199</c:v>
                </c:pt>
                <c:pt idx="169">
                  <c:v>3.400115291199</c:v>
                </c:pt>
                <c:pt idx="170">
                  <c:v>3.420115291199</c:v>
                </c:pt>
                <c:pt idx="171">
                  <c:v>3.4401152911990001</c:v>
                </c:pt>
                <c:pt idx="172">
                  <c:v>3.4601152911990001</c:v>
                </c:pt>
                <c:pt idx="173">
                  <c:v>3.4801152911990001</c:v>
                </c:pt>
                <c:pt idx="174">
                  <c:v>3.5001152911990001</c:v>
                </c:pt>
                <c:pt idx="175">
                  <c:v>3.5201152911990001</c:v>
                </c:pt>
                <c:pt idx="176">
                  <c:v>3.5401152911990001</c:v>
                </c:pt>
                <c:pt idx="177">
                  <c:v>3.5601152911990002</c:v>
                </c:pt>
                <c:pt idx="178">
                  <c:v>3.5801152911990002</c:v>
                </c:pt>
                <c:pt idx="179">
                  <c:v>3.6001152911990002</c:v>
                </c:pt>
                <c:pt idx="180">
                  <c:v>3.6201152911990002</c:v>
                </c:pt>
                <c:pt idx="181">
                  <c:v>3.6401152911990002</c:v>
                </c:pt>
                <c:pt idx="182">
                  <c:v>3.6601152911990011</c:v>
                </c:pt>
                <c:pt idx="183">
                  <c:v>3.6801152911990012</c:v>
                </c:pt>
                <c:pt idx="184">
                  <c:v>3.7001152911990012</c:v>
                </c:pt>
                <c:pt idx="185">
                  <c:v>3.7201152911990012</c:v>
                </c:pt>
                <c:pt idx="186">
                  <c:v>3.7401152911990012</c:v>
                </c:pt>
                <c:pt idx="187">
                  <c:v>3.7601152911990012</c:v>
                </c:pt>
                <c:pt idx="188">
                  <c:v>3.7801152911990012</c:v>
                </c:pt>
                <c:pt idx="189">
                  <c:v>3.8001152911989999</c:v>
                </c:pt>
                <c:pt idx="190">
                  <c:v>3.820115291199</c:v>
                </c:pt>
                <c:pt idx="191">
                  <c:v>3.840115291199</c:v>
                </c:pt>
                <c:pt idx="192">
                  <c:v>3.860115291199</c:v>
                </c:pt>
                <c:pt idx="193">
                  <c:v>3.880115291199</c:v>
                </c:pt>
                <c:pt idx="194">
                  <c:v>3.900115291199</c:v>
                </c:pt>
                <c:pt idx="195">
                  <c:v>3.920115291199</c:v>
                </c:pt>
                <c:pt idx="196">
                  <c:v>3.9401152911990001</c:v>
                </c:pt>
                <c:pt idx="197">
                  <c:v>3.9601152911990001</c:v>
                </c:pt>
                <c:pt idx="198">
                  <c:v>3.9801152911990001</c:v>
                </c:pt>
                <c:pt idx="199">
                  <c:v>4.0001152911989948</c:v>
                </c:pt>
                <c:pt idx="200">
                  <c:v>4.0201152911989926</c:v>
                </c:pt>
                <c:pt idx="201">
                  <c:v>4.0401152911989957</c:v>
                </c:pt>
                <c:pt idx="202">
                  <c:v>4.0601152911989926</c:v>
                </c:pt>
                <c:pt idx="203">
                  <c:v>4.0801152911989957</c:v>
                </c:pt>
                <c:pt idx="204">
                  <c:v>4.1001152911989927</c:v>
                </c:pt>
                <c:pt idx="205">
                  <c:v>4.1201152911989922</c:v>
                </c:pt>
                <c:pt idx="206">
                  <c:v>4.1401152911989936</c:v>
                </c:pt>
                <c:pt idx="207">
                  <c:v>4.1601152911989931</c:v>
                </c:pt>
                <c:pt idx="208">
                  <c:v>4.1801152911989936</c:v>
                </c:pt>
                <c:pt idx="209">
                  <c:v>4.2001152911989958</c:v>
                </c:pt>
                <c:pt idx="210">
                  <c:v>4.2201152911989936</c:v>
                </c:pt>
                <c:pt idx="211">
                  <c:v>4.2401152911989959</c:v>
                </c:pt>
                <c:pt idx="212">
                  <c:v>4.2601152911989937</c:v>
                </c:pt>
                <c:pt idx="213">
                  <c:v>4.2801152911989968</c:v>
                </c:pt>
                <c:pt idx="214">
                  <c:v>4.3001152911989937</c:v>
                </c:pt>
                <c:pt idx="215">
                  <c:v>4.3201152911989933</c:v>
                </c:pt>
                <c:pt idx="216">
                  <c:v>4.3401152911989946</c:v>
                </c:pt>
                <c:pt idx="217">
                  <c:v>4.3601152911989933</c:v>
                </c:pt>
                <c:pt idx="218">
                  <c:v>4.3801152911989947</c:v>
                </c:pt>
                <c:pt idx="219">
                  <c:v>4.400115291198996</c:v>
                </c:pt>
                <c:pt idx="220">
                  <c:v>4.4201152911989947</c:v>
                </c:pt>
                <c:pt idx="221">
                  <c:v>4.4401152911989961</c:v>
                </c:pt>
                <c:pt idx="222">
                  <c:v>4.4601152911989947</c:v>
                </c:pt>
                <c:pt idx="223">
                  <c:v>4.4801152911989961</c:v>
                </c:pt>
                <c:pt idx="224">
                  <c:v>4.5001152911989948</c:v>
                </c:pt>
                <c:pt idx="225">
                  <c:v>4.5201152911989926</c:v>
                </c:pt>
                <c:pt idx="226">
                  <c:v>4.5401152911989957</c:v>
                </c:pt>
                <c:pt idx="227">
                  <c:v>4.5601152911989926</c:v>
                </c:pt>
                <c:pt idx="228">
                  <c:v>4.5801152911989957</c:v>
                </c:pt>
                <c:pt idx="229">
                  <c:v>4.6001152911989927</c:v>
                </c:pt>
                <c:pt idx="230">
                  <c:v>4.6201152911989922</c:v>
                </c:pt>
                <c:pt idx="231">
                  <c:v>4.6401152911989936</c:v>
                </c:pt>
                <c:pt idx="232">
                  <c:v>4.6601152911989931</c:v>
                </c:pt>
                <c:pt idx="233">
                  <c:v>4.6801152911989936</c:v>
                </c:pt>
                <c:pt idx="234">
                  <c:v>4.7001152911989958</c:v>
                </c:pt>
                <c:pt idx="235">
                  <c:v>4.7201152911989936</c:v>
                </c:pt>
                <c:pt idx="236">
                  <c:v>4.7401152911989959</c:v>
                </c:pt>
                <c:pt idx="237">
                  <c:v>4.7601152911989937</c:v>
                </c:pt>
                <c:pt idx="238">
                  <c:v>4.7801152911989968</c:v>
                </c:pt>
                <c:pt idx="239">
                  <c:v>4.8001152911989937</c:v>
                </c:pt>
                <c:pt idx="240">
                  <c:v>4.8201152911989933</c:v>
                </c:pt>
                <c:pt idx="241">
                  <c:v>4.8401152911989946</c:v>
                </c:pt>
                <c:pt idx="242">
                  <c:v>4.8601152911989933</c:v>
                </c:pt>
                <c:pt idx="243">
                  <c:v>4.8801152911989947</c:v>
                </c:pt>
                <c:pt idx="244">
                  <c:v>4.900115291198996</c:v>
                </c:pt>
                <c:pt idx="245">
                  <c:v>4.9201152911989947</c:v>
                </c:pt>
                <c:pt idx="246">
                  <c:v>4.9401152911989961</c:v>
                </c:pt>
                <c:pt idx="247">
                  <c:v>4.9601152911989947</c:v>
                </c:pt>
                <c:pt idx="248">
                  <c:v>4.9801152911989961</c:v>
                </c:pt>
                <c:pt idx="249">
                  <c:v>5.0001152911989948</c:v>
                </c:pt>
                <c:pt idx="250">
                  <c:v>5.0201152911989926</c:v>
                </c:pt>
                <c:pt idx="251">
                  <c:v>5.0401152911989957</c:v>
                </c:pt>
                <c:pt idx="252">
                  <c:v>5.0601152911989926</c:v>
                </c:pt>
                <c:pt idx="253">
                  <c:v>5.0801152911989957</c:v>
                </c:pt>
                <c:pt idx="254">
                  <c:v>5.1001152911989927</c:v>
                </c:pt>
                <c:pt idx="255">
                  <c:v>5.1201152911989922</c:v>
                </c:pt>
                <c:pt idx="256">
                  <c:v>5.1401152911989936</c:v>
                </c:pt>
                <c:pt idx="257">
                  <c:v>5.1601152911989931</c:v>
                </c:pt>
                <c:pt idx="258">
                  <c:v>5.1801152911989936</c:v>
                </c:pt>
                <c:pt idx="259">
                  <c:v>5.2001152911989958</c:v>
                </c:pt>
                <c:pt idx="260">
                  <c:v>5.2201152911989936</c:v>
                </c:pt>
                <c:pt idx="261">
                  <c:v>5.2401152911989959</c:v>
                </c:pt>
                <c:pt idx="262">
                  <c:v>5.2601152911989937</c:v>
                </c:pt>
                <c:pt idx="263">
                  <c:v>5.2801152911989968</c:v>
                </c:pt>
                <c:pt idx="264">
                  <c:v>5.3001152911989937</c:v>
                </c:pt>
                <c:pt idx="265">
                  <c:v>5.3201152911989933</c:v>
                </c:pt>
                <c:pt idx="266">
                  <c:v>5.3401152911989946</c:v>
                </c:pt>
                <c:pt idx="267">
                  <c:v>5.3601152911989933</c:v>
                </c:pt>
                <c:pt idx="268">
                  <c:v>5.3801152911989947</c:v>
                </c:pt>
                <c:pt idx="269">
                  <c:v>5.400115291198996</c:v>
                </c:pt>
                <c:pt idx="270">
                  <c:v>5.4201152911989947</c:v>
                </c:pt>
                <c:pt idx="271">
                  <c:v>5.4401152911989961</c:v>
                </c:pt>
                <c:pt idx="272">
                  <c:v>5.4601152911989947</c:v>
                </c:pt>
                <c:pt idx="273">
                  <c:v>5.4801152911989961</c:v>
                </c:pt>
                <c:pt idx="274">
                  <c:v>5.5001152911989948</c:v>
                </c:pt>
                <c:pt idx="275">
                  <c:v>5.5201152911989926</c:v>
                </c:pt>
                <c:pt idx="276">
                  <c:v>5.5401152911989957</c:v>
                </c:pt>
                <c:pt idx="277">
                  <c:v>5.5601152911989926</c:v>
                </c:pt>
                <c:pt idx="278">
                  <c:v>5.5801152911989957</c:v>
                </c:pt>
                <c:pt idx="279">
                  <c:v>5.6001152911989927</c:v>
                </c:pt>
                <c:pt idx="280">
                  <c:v>5.6201152911989922</c:v>
                </c:pt>
                <c:pt idx="281">
                  <c:v>5.6401152911989936</c:v>
                </c:pt>
                <c:pt idx="282">
                  <c:v>5.6601152911989931</c:v>
                </c:pt>
                <c:pt idx="283">
                  <c:v>5.6801152911989936</c:v>
                </c:pt>
                <c:pt idx="284">
                  <c:v>5.7001152911989958</c:v>
                </c:pt>
                <c:pt idx="285">
                  <c:v>5.7201152911989936</c:v>
                </c:pt>
                <c:pt idx="286">
                  <c:v>5.7401152911989959</c:v>
                </c:pt>
                <c:pt idx="287">
                  <c:v>5.7601152911989937</c:v>
                </c:pt>
                <c:pt idx="288">
                  <c:v>5.7801152911989968</c:v>
                </c:pt>
                <c:pt idx="289">
                  <c:v>5.8001152911989937</c:v>
                </c:pt>
                <c:pt idx="290">
                  <c:v>5.8201152911989933</c:v>
                </c:pt>
                <c:pt idx="291">
                  <c:v>5.8401152911989946</c:v>
                </c:pt>
                <c:pt idx="292">
                  <c:v>5.8601152911989933</c:v>
                </c:pt>
                <c:pt idx="293">
                  <c:v>5.8801152911989947</c:v>
                </c:pt>
                <c:pt idx="294">
                  <c:v>5.900115291198996</c:v>
                </c:pt>
                <c:pt idx="295">
                  <c:v>5.9201152911989947</c:v>
                </c:pt>
                <c:pt idx="296">
                  <c:v>5.9401152911989961</c:v>
                </c:pt>
                <c:pt idx="297">
                  <c:v>5.9601152911989947</c:v>
                </c:pt>
                <c:pt idx="298">
                  <c:v>5.9801152911989961</c:v>
                </c:pt>
                <c:pt idx="299">
                  <c:v>6.0001152911989948</c:v>
                </c:pt>
                <c:pt idx="300">
                  <c:v>6.0201152911989926</c:v>
                </c:pt>
                <c:pt idx="301">
                  <c:v>6.0401152911989957</c:v>
                </c:pt>
                <c:pt idx="302">
                  <c:v>6.0601152911989926</c:v>
                </c:pt>
                <c:pt idx="303">
                  <c:v>6.0801152911989957</c:v>
                </c:pt>
                <c:pt idx="304">
                  <c:v>6.1001152911989927</c:v>
                </c:pt>
                <c:pt idx="305">
                  <c:v>6.1201152911989922</c:v>
                </c:pt>
                <c:pt idx="306">
                  <c:v>6.1401152911989936</c:v>
                </c:pt>
                <c:pt idx="307">
                  <c:v>6.1601152911989931</c:v>
                </c:pt>
                <c:pt idx="308">
                  <c:v>6.1801152911989936</c:v>
                </c:pt>
                <c:pt idx="309">
                  <c:v>6.2001152911989958</c:v>
                </c:pt>
                <c:pt idx="310">
                  <c:v>6.2201152911989936</c:v>
                </c:pt>
                <c:pt idx="311">
                  <c:v>6.2401152911989959</c:v>
                </c:pt>
                <c:pt idx="312">
                  <c:v>6.2601152911989937</c:v>
                </c:pt>
                <c:pt idx="313">
                  <c:v>6.2801152911989968</c:v>
                </c:pt>
                <c:pt idx="314">
                  <c:v>6.3001152911989937</c:v>
                </c:pt>
                <c:pt idx="315">
                  <c:v>6.3201152911989933</c:v>
                </c:pt>
                <c:pt idx="316">
                  <c:v>6.3401152911989946</c:v>
                </c:pt>
                <c:pt idx="317">
                  <c:v>6.3601152911989933</c:v>
                </c:pt>
                <c:pt idx="318">
                  <c:v>6.3801152911989947</c:v>
                </c:pt>
                <c:pt idx="319">
                  <c:v>6.400115291198996</c:v>
                </c:pt>
                <c:pt idx="320">
                  <c:v>6.4201152911989947</c:v>
                </c:pt>
                <c:pt idx="321">
                  <c:v>6.4401152911989961</c:v>
                </c:pt>
                <c:pt idx="322">
                  <c:v>6.4601152911989947</c:v>
                </c:pt>
                <c:pt idx="323">
                  <c:v>6.4801152911989961</c:v>
                </c:pt>
                <c:pt idx="324">
                  <c:v>6.5001152911989948</c:v>
                </c:pt>
                <c:pt idx="325">
                  <c:v>6.5201152911989926</c:v>
                </c:pt>
                <c:pt idx="326">
                  <c:v>6.5401152911989957</c:v>
                </c:pt>
                <c:pt idx="327">
                  <c:v>6.5601152911989926</c:v>
                </c:pt>
                <c:pt idx="328">
                  <c:v>6.5801152911989957</c:v>
                </c:pt>
                <c:pt idx="329">
                  <c:v>6.6001152911989927</c:v>
                </c:pt>
                <c:pt idx="330">
                  <c:v>6.6201152911989922</c:v>
                </c:pt>
                <c:pt idx="331">
                  <c:v>6.6401152911989936</c:v>
                </c:pt>
                <c:pt idx="332">
                  <c:v>6.6601152911989931</c:v>
                </c:pt>
                <c:pt idx="333">
                  <c:v>6.6801152911989936</c:v>
                </c:pt>
                <c:pt idx="334">
                  <c:v>6.7001152911989958</c:v>
                </c:pt>
                <c:pt idx="335">
                  <c:v>6.7201152911989936</c:v>
                </c:pt>
                <c:pt idx="336">
                  <c:v>6.7401152911989959</c:v>
                </c:pt>
                <c:pt idx="337">
                  <c:v>6.7601152911989937</c:v>
                </c:pt>
                <c:pt idx="338">
                  <c:v>6.7801152911989968</c:v>
                </c:pt>
                <c:pt idx="339">
                  <c:v>6.8001152911989937</c:v>
                </c:pt>
                <c:pt idx="340">
                  <c:v>6.8201152911989933</c:v>
                </c:pt>
                <c:pt idx="341">
                  <c:v>6.8401152911989946</c:v>
                </c:pt>
                <c:pt idx="342">
                  <c:v>6.8601152911989933</c:v>
                </c:pt>
                <c:pt idx="343">
                  <c:v>6.8801152911989947</c:v>
                </c:pt>
                <c:pt idx="344">
                  <c:v>6.900115291198996</c:v>
                </c:pt>
                <c:pt idx="345">
                  <c:v>6.9201152911989947</c:v>
                </c:pt>
                <c:pt idx="346">
                  <c:v>6.9401152911989961</c:v>
                </c:pt>
                <c:pt idx="347">
                  <c:v>6.9601152911989947</c:v>
                </c:pt>
                <c:pt idx="348">
                  <c:v>6.9801152911989961</c:v>
                </c:pt>
                <c:pt idx="349">
                  <c:v>7.0001152911989948</c:v>
                </c:pt>
                <c:pt idx="350">
                  <c:v>7.0201152911989926</c:v>
                </c:pt>
                <c:pt idx="351">
                  <c:v>7.0401152911989957</c:v>
                </c:pt>
                <c:pt idx="352">
                  <c:v>7.0601152911989926</c:v>
                </c:pt>
                <c:pt idx="353">
                  <c:v>7.0801152911989957</c:v>
                </c:pt>
                <c:pt idx="354">
                  <c:v>7.1001152911989927</c:v>
                </c:pt>
                <c:pt idx="355">
                  <c:v>7.1201152911989922</c:v>
                </c:pt>
                <c:pt idx="356">
                  <c:v>7.1401152911989936</c:v>
                </c:pt>
                <c:pt idx="357">
                  <c:v>7.1601152911989931</c:v>
                </c:pt>
                <c:pt idx="358">
                  <c:v>7.1801152911989936</c:v>
                </c:pt>
                <c:pt idx="359">
                  <c:v>7.2001152911989958</c:v>
                </c:pt>
                <c:pt idx="360">
                  <c:v>7.2201152911989936</c:v>
                </c:pt>
                <c:pt idx="361">
                  <c:v>7.2401152911989959</c:v>
                </c:pt>
                <c:pt idx="362">
                  <c:v>7.2601152911989937</c:v>
                </c:pt>
                <c:pt idx="363">
                  <c:v>7.2801152911989968</c:v>
                </c:pt>
                <c:pt idx="364">
                  <c:v>7.3001152911989937</c:v>
                </c:pt>
                <c:pt idx="365">
                  <c:v>7.3201152911989933</c:v>
                </c:pt>
                <c:pt idx="366">
                  <c:v>7.3401152911989946</c:v>
                </c:pt>
                <c:pt idx="367">
                  <c:v>7.3601152911989933</c:v>
                </c:pt>
                <c:pt idx="368">
                  <c:v>7.3801152911989947</c:v>
                </c:pt>
                <c:pt idx="369">
                  <c:v>7.400115291198996</c:v>
                </c:pt>
                <c:pt idx="370">
                  <c:v>7.4201152911989947</c:v>
                </c:pt>
                <c:pt idx="371">
                  <c:v>7.4401152911989961</c:v>
                </c:pt>
                <c:pt idx="372">
                  <c:v>7.4601152911989947</c:v>
                </c:pt>
                <c:pt idx="373">
                  <c:v>7.4801152911989961</c:v>
                </c:pt>
                <c:pt idx="374">
                  <c:v>7.5001152911989948</c:v>
                </c:pt>
                <c:pt idx="375">
                  <c:v>7.5201152911989926</c:v>
                </c:pt>
                <c:pt idx="376">
                  <c:v>7.5401152911989957</c:v>
                </c:pt>
                <c:pt idx="377">
                  <c:v>7.5601152911989926</c:v>
                </c:pt>
                <c:pt idx="378">
                  <c:v>7.5801152911989957</c:v>
                </c:pt>
                <c:pt idx="379">
                  <c:v>7.6001152911989927</c:v>
                </c:pt>
                <c:pt idx="380">
                  <c:v>7.6201152911989922</c:v>
                </c:pt>
                <c:pt idx="381">
                  <c:v>7.6401152911989936</c:v>
                </c:pt>
                <c:pt idx="382">
                  <c:v>7.6601152911989931</c:v>
                </c:pt>
                <c:pt idx="383">
                  <c:v>7.6801152911989936</c:v>
                </c:pt>
                <c:pt idx="384">
                  <c:v>7.7001152911989958</c:v>
                </c:pt>
                <c:pt idx="385">
                  <c:v>7.7201152911989936</c:v>
                </c:pt>
                <c:pt idx="386">
                  <c:v>7.7401152911989959</c:v>
                </c:pt>
                <c:pt idx="387">
                  <c:v>7.7601152911989937</c:v>
                </c:pt>
                <c:pt idx="388">
                  <c:v>7.7801152911989968</c:v>
                </c:pt>
                <c:pt idx="389">
                  <c:v>7.8001152911989937</c:v>
                </c:pt>
                <c:pt idx="390">
                  <c:v>7.8201152911989933</c:v>
                </c:pt>
                <c:pt idx="391">
                  <c:v>7.8401152911989946</c:v>
                </c:pt>
                <c:pt idx="392">
                  <c:v>7.8601152911989933</c:v>
                </c:pt>
                <c:pt idx="393">
                  <c:v>7.8801152911989947</c:v>
                </c:pt>
                <c:pt idx="394">
                  <c:v>7.900115291198996</c:v>
                </c:pt>
                <c:pt idx="395">
                  <c:v>7.9201152911989947</c:v>
                </c:pt>
                <c:pt idx="396">
                  <c:v>7.9401152911989961</c:v>
                </c:pt>
                <c:pt idx="397">
                  <c:v>7.9601152911989947</c:v>
                </c:pt>
                <c:pt idx="398">
                  <c:v>7.9801152911989961</c:v>
                </c:pt>
                <c:pt idx="399">
                  <c:v>8.0001152911990001</c:v>
                </c:pt>
                <c:pt idx="400">
                  <c:v>8.0201152911989997</c:v>
                </c:pt>
                <c:pt idx="401">
                  <c:v>8.0401152911989993</c:v>
                </c:pt>
                <c:pt idx="402">
                  <c:v>8.0601152911990006</c:v>
                </c:pt>
                <c:pt idx="403">
                  <c:v>8.0801152911990002</c:v>
                </c:pt>
                <c:pt idx="404">
                  <c:v>8.1001152911989998</c:v>
                </c:pt>
                <c:pt idx="405">
                  <c:v>8.1201152911989993</c:v>
                </c:pt>
                <c:pt idx="406">
                  <c:v>8.1401152911990007</c:v>
                </c:pt>
                <c:pt idx="407">
                  <c:v>8.1601152911990003</c:v>
                </c:pt>
                <c:pt idx="408">
                  <c:v>8.1801152911989998</c:v>
                </c:pt>
                <c:pt idx="409">
                  <c:v>8.2001152911989994</c:v>
                </c:pt>
                <c:pt idx="410">
                  <c:v>8.220115291198999</c:v>
                </c:pt>
                <c:pt idx="411">
                  <c:v>8.2401152911989985</c:v>
                </c:pt>
                <c:pt idx="412">
                  <c:v>8.2601152911990017</c:v>
                </c:pt>
                <c:pt idx="413">
                  <c:v>8.2801152911989995</c:v>
                </c:pt>
                <c:pt idx="414">
                  <c:v>8.3001152911990008</c:v>
                </c:pt>
                <c:pt idx="415">
                  <c:v>8.3201152911990004</c:v>
                </c:pt>
                <c:pt idx="416">
                  <c:v>8.340115291199</c:v>
                </c:pt>
                <c:pt idx="417">
                  <c:v>8.3601152911990066</c:v>
                </c:pt>
                <c:pt idx="418">
                  <c:v>8.3801152911990027</c:v>
                </c:pt>
                <c:pt idx="419">
                  <c:v>8.4001152911990005</c:v>
                </c:pt>
                <c:pt idx="420">
                  <c:v>8.420115291199</c:v>
                </c:pt>
                <c:pt idx="421">
                  <c:v>8.4401152911989996</c:v>
                </c:pt>
                <c:pt idx="422">
                  <c:v>8.4601152911990027</c:v>
                </c:pt>
                <c:pt idx="423">
                  <c:v>8.4801152911990005</c:v>
                </c:pt>
                <c:pt idx="424">
                  <c:v>8.5001152911990001</c:v>
                </c:pt>
                <c:pt idx="425">
                  <c:v>8.5201152911989997</c:v>
                </c:pt>
                <c:pt idx="426">
                  <c:v>8.5401152911989993</c:v>
                </c:pt>
                <c:pt idx="427">
                  <c:v>8.5601152911990006</c:v>
                </c:pt>
                <c:pt idx="428">
                  <c:v>8.5801152911990002</c:v>
                </c:pt>
                <c:pt idx="429">
                  <c:v>8.6001152911989998</c:v>
                </c:pt>
                <c:pt idx="430">
                  <c:v>8.6201152911989993</c:v>
                </c:pt>
                <c:pt idx="431">
                  <c:v>8.6401152911990007</c:v>
                </c:pt>
                <c:pt idx="432">
                  <c:v>8.6601152911990003</c:v>
                </c:pt>
                <c:pt idx="433">
                  <c:v>8.6801152911989998</c:v>
                </c:pt>
                <c:pt idx="434">
                  <c:v>8.7001152911989994</c:v>
                </c:pt>
                <c:pt idx="435">
                  <c:v>8.720115291198999</c:v>
                </c:pt>
                <c:pt idx="436">
                  <c:v>8.7401152911989985</c:v>
                </c:pt>
                <c:pt idx="437">
                  <c:v>8.7601152911990017</c:v>
                </c:pt>
                <c:pt idx="438">
                  <c:v>8.7801152911989995</c:v>
                </c:pt>
                <c:pt idx="439">
                  <c:v>8.8001152911990008</c:v>
                </c:pt>
                <c:pt idx="440">
                  <c:v>8.8201152911990004</c:v>
                </c:pt>
                <c:pt idx="441">
                  <c:v>8.840115291199</c:v>
                </c:pt>
                <c:pt idx="442">
                  <c:v>8.8601152911990066</c:v>
                </c:pt>
                <c:pt idx="443">
                  <c:v>8.8801152911990027</c:v>
                </c:pt>
                <c:pt idx="444">
                  <c:v>8.9001152911990005</c:v>
                </c:pt>
                <c:pt idx="445">
                  <c:v>8.920115291199</c:v>
                </c:pt>
                <c:pt idx="446">
                  <c:v>8.9401152911989996</c:v>
                </c:pt>
                <c:pt idx="447">
                  <c:v>8.9601152911990027</c:v>
                </c:pt>
                <c:pt idx="448">
                  <c:v>8.9801152911990005</c:v>
                </c:pt>
                <c:pt idx="449">
                  <c:v>9.0001152911990001</c:v>
                </c:pt>
                <c:pt idx="450">
                  <c:v>9.0201152911989997</c:v>
                </c:pt>
                <c:pt idx="451">
                  <c:v>9.0401152911989993</c:v>
                </c:pt>
                <c:pt idx="452">
                  <c:v>9.0601152911990006</c:v>
                </c:pt>
                <c:pt idx="453">
                  <c:v>9.0801152911990002</c:v>
                </c:pt>
                <c:pt idx="454">
                  <c:v>9.1001152911989998</c:v>
                </c:pt>
                <c:pt idx="455">
                  <c:v>9.1201152911989993</c:v>
                </c:pt>
                <c:pt idx="456">
                  <c:v>9.1401152911990007</c:v>
                </c:pt>
                <c:pt idx="457">
                  <c:v>9.1601152911990003</c:v>
                </c:pt>
                <c:pt idx="458">
                  <c:v>9.1801152911989998</c:v>
                </c:pt>
                <c:pt idx="459">
                  <c:v>9.2001152911989994</c:v>
                </c:pt>
                <c:pt idx="460">
                  <c:v>9.220115291198999</c:v>
                </c:pt>
                <c:pt idx="461">
                  <c:v>9.2401152911989985</c:v>
                </c:pt>
                <c:pt idx="462">
                  <c:v>9.2601152911990017</c:v>
                </c:pt>
                <c:pt idx="463">
                  <c:v>9.2801152911989995</c:v>
                </c:pt>
                <c:pt idx="464">
                  <c:v>9.3001152911990008</c:v>
                </c:pt>
                <c:pt idx="465">
                  <c:v>9.3201152911990004</c:v>
                </c:pt>
                <c:pt idx="466">
                  <c:v>9.340115291199</c:v>
                </c:pt>
                <c:pt idx="467">
                  <c:v>9.3601152911990066</c:v>
                </c:pt>
                <c:pt idx="468">
                  <c:v>9.3801152911990027</c:v>
                </c:pt>
                <c:pt idx="469">
                  <c:v>9.4001152911990005</c:v>
                </c:pt>
                <c:pt idx="470">
                  <c:v>9.420115291199</c:v>
                </c:pt>
                <c:pt idx="471">
                  <c:v>9.4401152911989996</c:v>
                </c:pt>
                <c:pt idx="472">
                  <c:v>9.4601152911990027</c:v>
                </c:pt>
                <c:pt idx="473">
                  <c:v>9.4801152911990005</c:v>
                </c:pt>
                <c:pt idx="474">
                  <c:v>9.5001152911990001</c:v>
                </c:pt>
                <c:pt idx="475">
                  <c:v>9.5201152911989997</c:v>
                </c:pt>
                <c:pt idx="476">
                  <c:v>9.5401152911989993</c:v>
                </c:pt>
                <c:pt idx="477">
                  <c:v>9.5601152911990006</c:v>
                </c:pt>
                <c:pt idx="478">
                  <c:v>9.5801152911990002</c:v>
                </c:pt>
                <c:pt idx="479">
                  <c:v>9.6001152911989998</c:v>
                </c:pt>
                <c:pt idx="480">
                  <c:v>9.6201152911989993</c:v>
                </c:pt>
                <c:pt idx="481">
                  <c:v>9.6401152911990007</c:v>
                </c:pt>
                <c:pt idx="482">
                  <c:v>9.6601152911990003</c:v>
                </c:pt>
                <c:pt idx="483">
                  <c:v>9.6801152911989998</c:v>
                </c:pt>
                <c:pt idx="484">
                  <c:v>9.7001152911989994</c:v>
                </c:pt>
                <c:pt idx="485">
                  <c:v>9.720115291198999</c:v>
                </c:pt>
                <c:pt idx="486">
                  <c:v>9.7401152911989985</c:v>
                </c:pt>
                <c:pt idx="487">
                  <c:v>9.7601152911990017</c:v>
                </c:pt>
                <c:pt idx="488">
                  <c:v>9.7801152911989995</c:v>
                </c:pt>
                <c:pt idx="489">
                  <c:v>9.8001152911990008</c:v>
                </c:pt>
                <c:pt idx="490">
                  <c:v>9.8201152911990004</c:v>
                </c:pt>
                <c:pt idx="491">
                  <c:v>9.840115291199</c:v>
                </c:pt>
                <c:pt idx="492">
                  <c:v>9.8601152911990066</c:v>
                </c:pt>
                <c:pt idx="493">
                  <c:v>9.8801152911990027</c:v>
                </c:pt>
                <c:pt idx="494">
                  <c:v>9.9001152911990005</c:v>
                </c:pt>
                <c:pt idx="495">
                  <c:v>9.920115291199</c:v>
                </c:pt>
                <c:pt idx="496">
                  <c:v>9.9401152911989996</c:v>
                </c:pt>
                <c:pt idx="497">
                  <c:v>9.9601152911990027</c:v>
                </c:pt>
                <c:pt idx="498">
                  <c:v>9.9801152911990005</c:v>
                </c:pt>
                <c:pt idx="499">
                  <c:v>10.000115291199</c:v>
                </c:pt>
                <c:pt idx="500">
                  <c:v>10.020115291199</c:v>
                </c:pt>
                <c:pt idx="501">
                  <c:v>10.040115291198999</c:v>
                </c:pt>
                <c:pt idx="502">
                  <c:v>10.060115291199002</c:v>
                </c:pt>
                <c:pt idx="503">
                  <c:v>10.080115291199</c:v>
                </c:pt>
                <c:pt idx="504">
                  <c:v>10.100115291199</c:v>
                </c:pt>
                <c:pt idx="505">
                  <c:v>10.120115291198999</c:v>
                </c:pt>
                <c:pt idx="506">
                  <c:v>10.140115291199001</c:v>
                </c:pt>
                <c:pt idx="507">
                  <c:v>10.160115291199</c:v>
                </c:pt>
                <c:pt idx="508">
                  <c:v>10.180115291199</c:v>
                </c:pt>
                <c:pt idx="509">
                  <c:v>10.200115291198999</c:v>
                </c:pt>
                <c:pt idx="510">
                  <c:v>10.220115291199001</c:v>
                </c:pt>
                <c:pt idx="511">
                  <c:v>10.240115291198999</c:v>
                </c:pt>
                <c:pt idx="512">
                  <c:v>10.260115291199</c:v>
                </c:pt>
                <c:pt idx="513">
                  <c:v>10.280115291198999</c:v>
                </c:pt>
                <c:pt idx="514">
                  <c:v>10.300115291199004</c:v>
                </c:pt>
                <c:pt idx="515">
                  <c:v>10.320115291199</c:v>
                </c:pt>
                <c:pt idx="516">
                  <c:v>10.340115291199</c:v>
                </c:pt>
                <c:pt idx="517">
                  <c:v>10.360115291199007</c:v>
                </c:pt>
                <c:pt idx="518">
                  <c:v>10.380115291199004</c:v>
                </c:pt>
                <c:pt idx="519">
                  <c:v>10.400115291199</c:v>
                </c:pt>
                <c:pt idx="520">
                  <c:v>10.420115291199</c:v>
                </c:pt>
                <c:pt idx="521">
                  <c:v>10.440115291199</c:v>
                </c:pt>
                <c:pt idx="522">
                  <c:v>10.460115291199006</c:v>
                </c:pt>
                <c:pt idx="523">
                  <c:v>10.480115291199002</c:v>
                </c:pt>
                <c:pt idx="524">
                  <c:v>10.500115291199</c:v>
                </c:pt>
                <c:pt idx="525">
                  <c:v>10.520115291199</c:v>
                </c:pt>
                <c:pt idx="526">
                  <c:v>10.540115291198999</c:v>
                </c:pt>
                <c:pt idx="527">
                  <c:v>10.560115291199002</c:v>
                </c:pt>
                <c:pt idx="528">
                  <c:v>10.580115291199</c:v>
                </c:pt>
                <c:pt idx="529">
                  <c:v>10.600115291199</c:v>
                </c:pt>
                <c:pt idx="530">
                  <c:v>10.620115291198999</c:v>
                </c:pt>
                <c:pt idx="531">
                  <c:v>10.640115291199001</c:v>
                </c:pt>
                <c:pt idx="532">
                  <c:v>10.660115291199</c:v>
                </c:pt>
                <c:pt idx="533">
                  <c:v>10.680115291199</c:v>
                </c:pt>
                <c:pt idx="534">
                  <c:v>10.700115291198999</c:v>
                </c:pt>
                <c:pt idx="535">
                  <c:v>10.720115291199001</c:v>
                </c:pt>
                <c:pt idx="536">
                  <c:v>10.740115291198999</c:v>
                </c:pt>
                <c:pt idx="537">
                  <c:v>10.760115291199</c:v>
                </c:pt>
                <c:pt idx="538">
                  <c:v>10.780115291198999</c:v>
                </c:pt>
                <c:pt idx="539">
                  <c:v>10.800115291199004</c:v>
                </c:pt>
                <c:pt idx="540">
                  <c:v>10.820115291199</c:v>
                </c:pt>
                <c:pt idx="541">
                  <c:v>10.840115291199</c:v>
                </c:pt>
                <c:pt idx="542">
                  <c:v>10.860115291199007</c:v>
                </c:pt>
                <c:pt idx="543">
                  <c:v>10.880115291199004</c:v>
                </c:pt>
                <c:pt idx="544">
                  <c:v>10.900115291199</c:v>
                </c:pt>
                <c:pt idx="545">
                  <c:v>10.920115291199</c:v>
                </c:pt>
                <c:pt idx="546">
                  <c:v>10.940115291199</c:v>
                </c:pt>
                <c:pt idx="547">
                  <c:v>10.960115291199006</c:v>
                </c:pt>
                <c:pt idx="548">
                  <c:v>10.980115291199002</c:v>
                </c:pt>
                <c:pt idx="549">
                  <c:v>11.000115291199</c:v>
                </c:pt>
                <c:pt idx="550">
                  <c:v>11.020115291199</c:v>
                </c:pt>
                <c:pt idx="551">
                  <c:v>11.040115291198999</c:v>
                </c:pt>
                <c:pt idx="552">
                  <c:v>11.060115291199002</c:v>
                </c:pt>
                <c:pt idx="553">
                  <c:v>11.080115291199</c:v>
                </c:pt>
                <c:pt idx="554">
                  <c:v>11.100115291199</c:v>
                </c:pt>
                <c:pt idx="555">
                  <c:v>11.120115291198999</c:v>
                </c:pt>
                <c:pt idx="556">
                  <c:v>11.140115291199001</c:v>
                </c:pt>
                <c:pt idx="557">
                  <c:v>11.160115291199</c:v>
                </c:pt>
                <c:pt idx="558">
                  <c:v>11.180115291199</c:v>
                </c:pt>
                <c:pt idx="559">
                  <c:v>11.200115291198999</c:v>
                </c:pt>
                <c:pt idx="560">
                  <c:v>11.220115291199001</c:v>
                </c:pt>
                <c:pt idx="561">
                  <c:v>11.240115291198999</c:v>
                </c:pt>
                <c:pt idx="562">
                  <c:v>11.260115291199</c:v>
                </c:pt>
                <c:pt idx="563">
                  <c:v>11.280115291198999</c:v>
                </c:pt>
                <c:pt idx="564">
                  <c:v>11.300115291199004</c:v>
                </c:pt>
                <c:pt idx="565">
                  <c:v>11.320115291199</c:v>
                </c:pt>
                <c:pt idx="566">
                  <c:v>11.340115291199</c:v>
                </c:pt>
                <c:pt idx="567">
                  <c:v>11.360115291199007</c:v>
                </c:pt>
                <c:pt idx="568">
                  <c:v>11.380115291199004</c:v>
                </c:pt>
                <c:pt idx="569">
                  <c:v>11.400115291199</c:v>
                </c:pt>
                <c:pt idx="570">
                  <c:v>11.420115291199</c:v>
                </c:pt>
                <c:pt idx="571">
                  <c:v>11.440115291199</c:v>
                </c:pt>
                <c:pt idx="572">
                  <c:v>11.460115291199006</c:v>
                </c:pt>
                <c:pt idx="573">
                  <c:v>11.480115291199002</c:v>
                </c:pt>
                <c:pt idx="574">
                  <c:v>11.500115291199</c:v>
                </c:pt>
                <c:pt idx="575">
                  <c:v>11.520115291199</c:v>
                </c:pt>
                <c:pt idx="576">
                  <c:v>11.540115291198999</c:v>
                </c:pt>
                <c:pt idx="577">
                  <c:v>11.560115291199002</c:v>
                </c:pt>
                <c:pt idx="578">
                  <c:v>11.580115291199</c:v>
                </c:pt>
                <c:pt idx="579">
                  <c:v>11.600115291199</c:v>
                </c:pt>
                <c:pt idx="580">
                  <c:v>11.620115291198999</c:v>
                </c:pt>
                <c:pt idx="581">
                  <c:v>11.640115291199001</c:v>
                </c:pt>
                <c:pt idx="582">
                  <c:v>11.660115291199</c:v>
                </c:pt>
                <c:pt idx="583">
                  <c:v>11.680115291199</c:v>
                </c:pt>
                <c:pt idx="584">
                  <c:v>11.700115291198999</c:v>
                </c:pt>
                <c:pt idx="585">
                  <c:v>11.720115291199001</c:v>
                </c:pt>
                <c:pt idx="586">
                  <c:v>11.740115291198999</c:v>
                </c:pt>
                <c:pt idx="587">
                  <c:v>11.760115291199</c:v>
                </c:pt>
                <c:pt idx="588">
                  <c:v>11.780115291198999</c:v>
                </c:pt>
                <c:pt idx="589">
                  <c:v>11.800115291199004</c:v>
                </c:pt>
                <c:pt idx="590">
                  <c:v>11.820115291199</c:v>
                </c:pt>
                <c:pt idx="591">
                  <c:v>11.840115291199</c:v>
                </c:pt>
                <c:pt idx="592">
                  <c:v>11.860115291199007</c:v>
                </c:pt>
                <c:pt idx="593">
                  <c:v>11.880115291199004</c:v>
                </c:pt>
                <c:pt idx="594">
                  <c:v>11.900115291199</c:v>
                </c:pt>
                <c:pt idx="595">
                  <c:v>11.920115291199</c:v>
                </c:pt>
                <c:pt idx="596">
                  <c:v>11.940115291199</c:v>
                </c:pt>
                <c:pt idx="597">
                  <c:v>11.960115291199006</c:v>
                </c:pt>
                <c:pt idx="598">
                  <c:v>11.980115291199002</c:v>
                </c:pt>
                <c:pt idx="599">
                  <c:v>12.000115291199</c:v>
                </c:pt>
                <c:pt idx="600">
                  <c:v>12.020115291199</c:v>
                </c:pt>
                <c:pt idx="601">
                  <c:v>12.040115291198999</c:v>
                </c:pt>
                <c:pt idx="602">
                  <c:v>12.060115291199002</c:v>
                </c:pt>
                <c:pt idx="603">
                  <c:v>12.080115291199</c:v>
                </c:pt>
                <c:pt idx="604">
                  <c:v>12.100115291199</c:v>
                </c:pt>
                <c:pt idx="605">
                  <c:v>12.120115291198999</c:v>
                </c:pt>
                <c:pt idx="606">
                  <c:v>12.140115291199001</c:v>
                </c:pt>
                <c:pt idx="607">
                  <c:v>12.160115291199</c:v>
                </c:pt>
                <c:pt idx="608">
                  <c:v>12.180115291199</c:v>
                </c:pt>
                <c:pt idx="609">
                  <c:v>12.200115291198999</c:v>
                </c:pt>
                <c:pt idx="610">
                  <c:v>12.220115291199001</c:v>
                </c:pt>
                <c:pt idx="611">
                  <c:v>12.240115291198999</c:v>
                </c:pt>
                <c:pt idx="612">
                  <c:v>12.260115291199</c:v>
                </c:pt>
                <c:pt idx="613">
                  <c:v>12.280115291198999</c:v>
                </c:pt>
                <c:pt idx="614">
                  <c:v>12.300115291199004</c:v>
                </c:pt>
                <c:pt idx="615">
                  <c:v>12.320115291199</c:v>
                </c:pt>
                <c:pt idx="616">
                  <c:v>12.340115291199</c:v>
                </c:pt>
                <c:pt idx="617">
                  <c:v>12.360115291199007</c:v>
                </c:pt>
                <c:pt idx="618">
                  <c:v>12.380115291199004</c:v>
                </c:pt>
                <c:pt idx="619">
                  <c:v>12.400115291199</c:v>
                </c:pt>
                <c:pt idx="620">
                  <c:v>12.420115291199</c:v>
                </c:pt>
                <c:pt idx="621">
                  <c:v>12.440115291199</c:v>
                </c:pt>
                <c:pt idx="622">
                  <c:v>12.460115291199006</c:v>
                </c:pt>
                <c:pt idx="623">
                  <c:v>12.480115291199002</c:v>
                </c:pt>
                <c:pt idx="624">
                  <c:v>12.500115291199</c:v>
                </c:pt>
                <c:pt idx="625">
                  <c:v>12.520115291199</c:v>
                </c:pt>
                <c:pt idx="626">
                  <c:v>12.540115291198999</c:v>
                </c:pt>
                <c:pt idx="627">
                  <c:v>12.560115291199002</c:v>
                </c:pt>
                <c:pt idx="628">
                  <c:v>12.580115291199</c:v>
                </c:pt>
                <c:pt idx="629">
                  <c:v>12.600115291199</c:v>
                </c:pt>
                <c:pt idx="630">
                  <c:v>12.620115291198999</c:v>
                </c:pt>
                <c:pt idx="631">
                  <c:v>12.640115291199001</c:v>
                </c:pt>
                <c:pt idx="632">
                  <c:v>12.660115291199</c:v>
                </c:pt>
                <c:pt idx="633">
                  <c:v>12.680115291199</c:v>
                </c:pt>
                <c:pt idx="634">
                  <c:v>12.700115291198999</c:v>
                </c:pt>
                <c:pt idx="635">
                  <c:v>12.720115291199001</c:v>
                </c:pt>
                <c:pt idx="636">
                  <c:v>12.740115291198999</c:v>
                </c:pt>
                <c:pt idx="637">
                  <c:v>12.760115291199</c:v>
                </c:pt>
                <c:pt idx="638">
                  <c:v>12.780115291198999</c:v>
                </c:pt>
                <c:pt idx="639">
                  <c:v>12.800115291199004</c:v>
                </c:pt>
                <c:pt idx="640">
                  <c:v>12.820115291199</c:v>
                </c:pt>
                <c:pt idx="641">
                  <c:v>12.840115291199</c:v>
                </c:pt>
                <c:pt idx="642">
                  <c:v>12.860115291199007</c:v>
                </c:pt>
                <c:pt idx="643">
                  <c:v>12.880115291199004</c:v>
                </c:pt>
                <c:pt idx="644">
                  <c:v>12.900115291199</c:v>
                </c:pt>
                <c:pt idx="645">
                  <c:v>12.920115291199</c:v>
                </c:pt>
                <c:pt idx="646">
                  <c:v>12.940115291199</c:v>
                </c:pt>
                <c:pt idx="647">
                  <c:v>12.960115291199006</c:v>
                </c:pt>
                <c:pt idx="648">
                  <c:v>12.980115291199002</c:v>
                </c:pt>
                <c:pt idx="649">
                  <c:v>13.000115291199</c:v>
                </c:pt>
                <c:pt idx="650">
                  <c:v>13.020115291199</c:v>
                </c:pt>
                <c:pt idx="651">
                  <c:v>13.040115291198999</c:v>
                </c:pt>
                <c:pt idx="652">
                  <c:v>13.060115291199002</c:v>
                </c:pt>
                <c:pt idx="653">
                  <c:v>13.080115291199</c:v>
                </c:pt>
                <c:pt idx="654">
                  <c:v>13.100115291199</c:v>
                </c:pt>
                <c:pt idx="655">
                  <c:v>13.120115291198999</c:v>
                </c:pt>
                <c:pt idx="656">
                  <c:v>13.140115291199001</c:v>
                </c:pt>
                <c:pt idx="657">
                  <c:v>13.160115291199</c:v>
                </c:pt>
                <c:pt idx="658">
                  <c:v>13.180115291199</c:v>
                </c:pt>
                <c:pt idx="659">
                  <c:v>13.200115291198999</c:v>
                </c:pt>
                <c:pt idx="660">
                  <c:v>13.220115291199001</c:v>
                </c:pt>
                <c:pt idx="661">
                  <c:v>13.240115291198999</c:v>
                </c:pt>
                <c:pt idx="662">
                  <c:v>13.260115291199</c:v>
                </c:pt>
                <c:pt idx="663">
                  <c:v>13.280115291198999</c:v>
                </c:pt>
                <c:pt idx="664">
                  <c:v>13.300115291199004</c:v>
                </c:pt>
                <c:pt idx="665">
                  <c:v>13.320115291199</c:v>
                </c:pt>
                <c:pt idx="666">
                  <c:v>13.340115291199</c:v>
                </c:pt>
                <c:pt idx="667">
                  <c:v>13.360115291199007</c:v>
                </c:pt>
                <c:pt idx="668">
                  <c:v>13.380115291199004</c:v>
                </c:pt>
                <c:pt idx="669">
                  <c:v>13.400115291199</c:v>
                </c:pt>
                <c:pt idx="670">
                  <c:v>13.420115291199</c:v>
                </c:pt>
                <c:pt idx="671">
                  <c:v>13.440115291199</c:v>
                </c:pt>
                <c:pt idx="672">
                  <c:v>13.460115291199006</c:v>
                </c:pt>
                <c:pt idx="673">
                  <c:v>13.480115291199002</c:v>
                </c:pt>
                <c:pt idx="674">
                  <c:v>13.500115291199</c:v>
                </c:pt>
                <c:pt idx="675">
                  <c:v>13.520115291199</c:v>
                </c:pt>
                <c:pt idx="676">
                  <c:v>13.540115291198999</c:v>
                </c:pt>
                <c:pt idx="677">
                  <c:v>13.560115291199002</c:v>
                </c:pt>
                <c:pt idx="678">
                  <c:v>13.580115291199</c:v>
                </c:pt>
                <c:pt idx="679">
                  <c:v>13.600115291199</c:v>
                </c:pt>
                <c:pt idx="680">
                  <c:v>13.620115291198999</c:v>
                </c:pt>
                <c:pt idx="681">
                  <c:v>13.640115291199001</c:v>
                </c:pt>
                <c:pt idx="682">
                  <c:v>13.660115291199</c:v>
                </c:pt>
                <c:pt idx="683">
                  <c:v>13.680115291199</c:v>
                </c:pt>
                <c:pt idx="684">
                  <c:v>13.700115291198999</c:v>
                </c:pt>
                <c:pt idx="685">
                  <c:v>13.720115291199001</c:v>
                </c:pt>
                <c:pt idx="686">
                  <c:v>13.740115291198999</c:v>
                </c:pt>
                <c:pt idx="687">
                  <c:v>13.760115291199</c:v>
                </c:pt>
                <c:pt idx="688">
                  <c:v>13.780115291198999</c:v>
                </c:pt>
                <c:pt idx="689">
                  <c:v>13.800115291199004</c:v>
                </c:pt>
                <c:pt idx="690">
                  <c:v>13.820115291199</c:v>
                </c:pt>
                <c:pt idx="691">
                  <c:v>13.840115291199</c:v>
                </c:pt>
                <c:pt idx="692">
                  <c:v>13.860115291199007</c:v>
                </c:pt>
                <c:pt idx="693">
                  <c:v>13.880115291199004</c:v>
                </c:pt>
                <c:pt idx="694">
                  <c:v>13.900115291199</c:v>
                </c:pt>
                <c:pt idx="695">
                  <c:v>13.920115291199</c:v>
                </c:pt>
                <c:pt idx="696">
                  <c:v>13.940115291199</c:v>
                </c:pt>
                <c:pt idx="697">
                  <c:v>13.960115291199006</c:v>
                </c:pt>
                <c:pt idx="698">
                  <c:v>13.980115291199002</c:v>
                </c:pt>
                <c:pt idx="699">
                  <c:v>14.000115291199</c:v>
                </c:pt>
                <c:pt idx="700">
                  <c:v>14.020115291199</c:v>
                </c:pt>
                <c:pt idx="701">
                  <c:v>14.040115291198999</c:v>
                </c:pt>
                <c:pt idx="702">
                  <c:v>14.060115291199002</c:v>
                </c:pt>
                <c:pt idx="703">
                  <c:v>14.080115291199</c:v>
                </c:pt>
                <c:pt idx="704">
                  <c:v>14.100115291199</c:v>
                </c:pt>
                <c:pt idx="705">
                  <c:v>14.120115291198999</c:v>
                </c:pt>
                <c:pt idx="706">
                  <c:v>14.140115291199001</c:v>
                </c:pt>
                <c:pt idx="707">
                  <c:v>14.160115291199</c:v>
                </c:pt>
                <c:pt idx="708">
                  <c:v>14.180115291199</c:v>
                </c:pt>
                <c:pt idx="709">
                  <c:v>14.200115291198999</c:v>
                </c:pt>
                <c:pt idx="710">
                  <c:v>14.220115291199001</c:v>
                </c:pt>
                <c:pt idx="711">
                  <c:v>14.240115291198999</c:v>
                </c:pt>
                <c:pt idx="712">
                  <c:v>14.260115291199</c:v>
                </c:pt>
                <c:pt idx="713">
                  <c:v>14.280115291198999</c:v>
                </c:pt>
                <c:pt idx="714">
                  <c:v>14.300115291199004</c:v>
                </c:pt>
                <c:pt idx="715">
                  <c:v>14.320115291199</c:v>
                </c:pt>
                <c:pt idx="716">
                  <c:v>14.340115291199</c:v>
                </c:pt>
                <c:pt idx="717">
                  <c:v>14.360115291199007</c:v>
                </c:pt>
                <c:pt idx="718">
                  <c:v>14.380115291199004</c:v>
                </c:pt>
                <c:pt idx="719">
                  <c:v>14.400115291199</c:v>
                </c:pt>
                <c:pt idx="720">
                  <c:v>14.420115291199</c:v>
                </c:pt>
                <c:pt idx="721">
                  <c:v>14.440115291199</c:v>
                </c:pt>
                <c:pt idx="722">
                  <c:v>14.460115291199006</c:v>
                </c:pt>
                <c:pt idx="723">
                  <c:v>14.480115291199002</c:v>
                </c:pt>
                <c:pt idx="724">
                  <c:v>14.500115291199</c:v>
                </c:pt>
                <c:pt idx="725">
                  <c:v>14.520115291199</c:v>
                </c:pt>
                <c:pt idx="726">
                  <c:v>14.540115291198999</c:v>
                </c:pt>
                <c:pt idx="727">
                  <c:v>14.560115291199002</c:v>
                </c:pt>
                <c:pt idx="728">
                  <c:v>14.580115291199</c:v>
                </c:pt>
                <c:pt idx="729">
                  <c:v>14.600115291199</c:v>
                </c:pt>
                <c:pt idx="730">
                  <c:v>14.620115291198999</c:v>
                </c:pt>
                <c:pt idx="731">
                  <c:v>14.640115291199001</c:v>
                </c:pt>
                <c:pt idx="732">
                  <c:v>14.660115291199</c:v>
                </c:pt>
                <c:pt idx="733">
                  <c:v>14.680115291199</c:v>
                </c:pt>
                <c:pt idx="734">
                  <c:v>14.700115291198999</c:v>
                </c:pt>
                <c:pt idx="735">
                  <c:v>14.720115291199001</c:v>
                </c:pt>
                <c:pt idx="736">
                  <c:v>14.740115291198999</c:v>
                </c:pt>
                <c:pt idx="737">
                  <c:v>14.760115291199</c:v>
                </c:pt>
                <c:pt idx="738">
                  <c:v>14.780115291198999</c:v>
                </c:pt>
                <c:pt idx="739">
                  <c:v>14.800115291199004</c:v>
                </c:pt>
                <c:pt idx="740">
                  <c:v>14.820115291199</c:v>
                </c:pt>
                <c:pt idx="741">
                  <c:v>14.840115291199</c:v>
                </c:pt>
                <c:pt idx="742">
                  <c:v>14.860115291199007</c:v>
                </c:pt>
                <c:pt idx="743">
                  <c:v>14.880115291199004</c:v>
                </c:pt>
                <c:pt idx="744">
                  <c:v>14.900115291199</c:v>
                </c:pt>
                <c:pt idx="745">
                  <c:v>14.920115291199</c:v>
                </c:pt>
                <c:pt idx="746">
                  <c:v>14.940115291199</c:v>
                </c:pt>
                <c:pt idx="747">
                  <c:v>14.960115291199006</c:v>
                </c:pt>
                <c:pt idx="748">
                  <c:v>14.980115291199002</c:v>
                </c:pt>
                <c:pt idx="749">
                  <c:v>15.000115291199</c:v>
                </c:pt>
                <c:pt idx="750">
                  <c:v>15.020115291199</c:v>
                </c:pt>
                <c:pt idx="751">
                  <c:v>15.040115291198999</c:v>
                </c:pt>
                <c:pt idx="752">
                  <c:v>15.060115291199002</c:v>
                </c:pt>
                <c:pt idx="753">
                  <c:v>15.080115291199</c:v>
                </c:pt>
                <c:pt idx="754">
                  <c:v>15.100115291199</c:v>
                </c:pt>
                <c:pt idx="755">
                  <c:v>15.120115291198999</c:v>
                </c:pt>
                <c:pt idx="756">
                  <c:v>15.140115291199001</c:v>
                </c:pt>
                <c:pt idx="757">
                  <c:v>15.160115291199</c:v>
                </c:pt>
                <c:pt idx="758">
                  <c:v>15.180115291199</c:v>
                </c:pt>
                <c:pt idx="759">
                  <c:v>15.200115291198999</c:v>
                </c:pt>
                <c:pt idx="760">
                  <c:v>15.220115291199001</c:v>
                </c:pt>
                <c:pt idx="761">
                  <c:v>15.240115291198999</c:v>
                </c:pt>
                <c:pt idx="762">
                  <c:v>15.260115291199</c:v>
                </c:pt>
                <c:pt idx="763">
                  <c:v>15.280115291198999</c:v>
                </c:pt>
                <c:pt idx="764">
                  <c:v>15.300115291199004</c:v>
                </c:pt>
                <c:pt idx="765">
                  <c:v>15.320115291199</c:v>
                </c:pt>
                <c:pt idx="766">
                  <c:v>15.340115291199</c:v>
                </c:pt>
                <c:pt idx="767">
                  <c:v>15.360115291199007</c:v>
                </c:pt>
                <c:pt idx="768">
                  <c:v>15.380115291199004</c:v>
                </c:pt>
                <c:pt idx="769">
                  <c:v>15.400115291199</c:v>
                </c:pt>
                <c:pt idx="770">
                  <c:v>15.420115291199</c:v>
                </c:pt>
                <c:pt idx="771">
                  <c:v>15.440115291199</c:v>
                </c:pt>
                <c:pt idx="772">
                  <c:v>15.460115291199006</c:v>
                </c:pt>
                <c:pt idx="773">
                  <c:v>15.480115291199002</c:v>
                </c:pt>
                <c:pt idx="774">
                  <c:v>15.500115291199</c:v>
                </c:pt>
                <c:pt idx="775">
                  <c:v>15.520115291199</c:v>
                </c:pt>
                <c:pt idx="776">
                  <c:v>15.540115291198999</c:v>
                </c:pt>
                <c:pt idx="777">
                  <c:v>15.560115291199002</c:v>
                </c:pt>
                <c:pt idx="778">
                  <c:v>15.580115291199</c:v>
                </c:pt>
                <c:pt idx="779">
                  <c:v>15.600115291199</c:v>
                </c:pt>
                <c:pt idx="780">
                  <c:v>15.620115291198999</c:v>
                </c:pt>
                <c:pt idx="781">
                  <c:v>15.640115291199001</c:v>
                </c:pt>
                <c:pt idx="782">
                  <c:v>15.660115291199</c:v>
                </c:pt>
                <c:pt idx="783">
                  <c:v>15.680115291199</c:v>
                </c:pt>
                <c:pt idx="784">
                  <c:v>15.700115291198999</c:v>
                </c:pt>
                <c:pt idx="785">
                  <c:v>15.720115291199001</c:v>
                </c:pt>
                <c:pt idx="786">
                  <c:v>15.740115291198999</c:v>
                </c:pt>
                <c:pt idx="787">
                  <c:v>15.760115291199</c:v>
                </c:pt>
                <c:pt idx="788">
                  <c:v>15.780115291198999</c:v>
                </c:pt>
                <c:pt idx="789">
                  <c:v>15.800115291199004</c:v>
                </c:pt>
                <c:pt idx="790">
                  <c:v>15.820115291199</c:v>
                </c:pt>
                <c:pt idx="791">
                  <c:v>15.840115291199</c:v>
                </c:pt>
                <c:pt idx="792">
                  <c:v>15.860115291199007</c:v>
                </c:pt>
                <c:pt idx="793">
                  <c:v>15.880115291199004</c:v>
                </c:pt>
                <c:pt idx="794">
                  <c:v>15.900115291199</c:v>
                </c:pt>
                <c:pt idx="795">
                  <c:v>15.920115291199</c:v>
                </c:pt>
                <c:pt idx="796">
                  <c:v>15.940115291199</c:v>
                </c:pt>
                <c:pt idx="797">
                  <c:v>15.960115291199006</c:v>
                </c:pt>
                <c:pt idx="798">
                  <c:v>15.980115291199002</c:v>
                </c:pt>
                <c:pt idx="799">
                  <c:v>16.000115291198988</c:v>
                </c:pt>
                <c:pt idx="800">
                  <c:v>16.020115291198987</c:v>
                </c:pt>
                <c:pt idx="801">
                  <c:v>16.040115291198987</c:v>
                </c:pt>
                <c:pt idx="802">
                  <c:v>16.060115291198986</c:v>
                </c:pt>
                <c:pt idx="803">
                  <c:v>16.080115291198986</c:v>
                </c:pt>
                <c:pt idx="804">
                  <c:v>16.100115291199</c:v>
                </c:pt>
                <c:pt idx="805">
                  <c:v>16.120115291198999</c:v>
                </c:pt>
                <c:pt idx="806">
                  <c:v>16.140115291198999</c:v>
                </c:pt>
                <c:pt idx="807">
                  <c:v>16.160115291198988</c:v>
                </c:pt>
                <c:pt idx="808">
                  <c:v>16.180115291199002</c:v>
                </c:pt>
                <c:pt idx="809">
                  <c:v>16.200115291198987</c:v>
                </c:pt>
                <c:pt idx="810">
                  <c:v>16.220115291198987</c:v>
                </c:pt>
                <c:pt idx="811">
                  <c:v>16.240115291198986</c:v>
                </c:pt>
                <c:pt idx="812">
                  <c:v>16.260115291198989</c:v>
                </c:pt>
                <c:pt idx="813">
                  <c:v>16.280115291198989</c:v>
                </c:pt>
                <c:pt idx="814">
                  <c:v>16.300115291198999</c:v>
                </c:pt>
                <c:pt idx="815">
                  <c:v>16.320115291198999</c:v>
                </c:pt>
                <c:pt idx="816">
                  <c:v>16.340115291199002</c:v>
                </c:pt>
                <c:pt idx="817">
                  <c:v>16.360115291198987</c:v>
                </c:pt>
                <c:pt idx="818">
                  <c:v>16.380115291198987</c:v>
                </c:pt>
                <c:pt idx="819">
                  <c:v>16.400115291198986</c:v>
                </c:pt>
                <c:pt idx="820">
                  <c:v>16.420115291198989</c:v>
                </c:pt>
                <c:pt idx="821">
                  <c:v>16.440115291198989</c:v>
                </c:pt>
                <c:pt idx="822">
                  <c:v>16.460115291198989</c:v>
                </c:pt>
                <c:pt idx="823">
                  <c:v>16.480115291198981</c:v>
                </c:pt>
                <c:pt idx="824">
                  <c:v>16.500115291198988</c:v>
                </c:pt>
                <c:pt idx="825">
                  <c:v>16.520115291198987</c:v>
                </c:pt>
                <c:pt idx="826">
                  <c:v>16.540115291198987</c:v>
                </c:pt>
                <c:pt idx="827">
                  <c:v>16.560115291198986</c:v>
                </c:pt>
                <c:pt idx="828">
                  <c:v>16.580115291198986</c:v>
                </c:pt>
                <c:pt idx="829">
                  <c:v>16.600115291199</c:v>
                </c:pt>
                <c:pt idx="830">
                  <c:v>16.620115291198999</c:v>
                </c:pt>
                <c:pt idx="831">
                  <c:v>16.640115291198999</c:v>
                </c:pt>
                <c:pt idx="832">
                  <c:v>16.660115291198988</c:v>
                </c:pt>
                <c:pt idx="833">
                  <c:v>16.680115291199002</c:v>
                </c:pt>
                <c:pt idx="834">
                  <c:v>16.700115291198987</c:v>
                </c:pt>
                <c:pt idx="835">
                  <c:v>16.720115291198987</c:v>
                </c:pt>
                <c:pt idx="836">
                  <c:v>16.740115291198986</c:v>
                </c:pt>
                <c:pt idx="837">
                  <c:v>16.760115291198989</c:v>
                </c:pt>
                <c:pt idx="838">
                  <c:v>16.780115291198989</c:v>
                </c:pt>
                <c:pt idx="839">
                  <c:v>16.800115291198999</c:v>
                </c:pt>
                <c:pt idx="840">
                  <c:v>16.820115291198999</c:v>
                </c:pt>
                <c:pt idx="841">
                  <c:v>16.840115291199002</c:v>
                </c:pt>
                <c:pt idx="842">
                  <c:v>16.860115291198987</c:v>
                </c:pt>
                <c:pt idx="843">
                  <c:v>16.880115291198987</c:v>
                </c:pt>
                <c:pt idx="844">
                  <c:v>16.900115291198986</c:v>
                </c:pt>
                <c:pt idx="845">
                  <c:v>16.920115291198989</c:v>
                </c:pt>
                <c:pt idx="846">
                  <c:v>16.940115291198989</c:v>
                </c:pt>
                <c:pt idx="847">
                  <c:v>16.960115291198989</c:v>
                </c:pt>
                <c:pt idx="848">
                  <c:v>16.980115291198981</c:v>
                </c:pt>
                <c:pt idx="849">
                  <c:v>17.000115291198988</c:v>
                </c:pt>
                <c:pt idx="850">
                  <c:v>17.020115291198987</c:v>
                </c:pt>
                <c:pt idx="851">
                  <c:v>17.040115291198987</c:v>
                </c:pt>
                <c:pt idx="852">
                  <c:v>17.060115291198986</c:v>
                </c:pt>
                <c:pt idx="853">
                  <c:v>17.080115291198986</c:v>
                </c:pt>
                <c:pt idx="854">
                  <c:v>17.100115291199</c:v>
                </c:pt>
                <c:pt idx="855">
                  <c:v>17.120115291198999</c:v>
                </c:pt>
                <c:pt idx="856">
                  <c:v>17.140115291198999</c:v>
                </c:pt>
                <c:pt idx="857">
                  <c:v>17.160115291198988</c:v>
                </c:pt>
                <c:pt idx="858">
                  <c:v>17.180115291199002</c:v>
                </c:pt>
                <c:pt idx="859">
                  <c:v>17.200115291198987</c:v>
                </c:pt>
                <c:pt idx="860">
                  <c:v>17.220115291198987</c:v>
                </c:pt>
                <c:pt idx="861">
                  <c:v>17.240115291198986</c:v>
                </c:pt>
                <c:pt idx="862">
                  <c:v>17.260115291198989</c:v>
                </c:pt>
                <c:pt idx="863">
                  <c:v>17.280115291198989</c:v>
                </c:pt>
                <c:pt idx="864">
                  <c:v>17.300115291198999</c:v>
                </c:pt>
                <c:pt idx="865">
                  <c:v>17.320115291198999</c:v>
                </c:pt>
                <c:pt idx="866">
                  <c:v>17.340115291199002</c:v>
                </c:pt>
                <c:pt idx="867">
                  <c:v>17.360115291198987</c:v>
                </c:pt>
                <c:pt idx="868">
                  <c:v>17.380115291198987</c:v>
                </c:pt>
                <c:pt idx="869">
                  <c:v>17.400115291198986</c:v>
                </c:pt>
                <c:pt idx="870">
                  <c:v>17.420115291198989</c:v>
                </c:pt>
                <c:pt idx="871">
                  <c:v>17.440115291198989</c:v>
                </c:pt>
                <c:pt idx="872">
                  <c:v>17.460115291198989</c:v>
                </c:pt>
                <c:pt idx="873">
                  <c:v>17.480115291198981</c:v>
                </c:pt>
                <c:pt idx="874">
                  <c:v>17.500115291198988</c:v>
                </c:pt>
                <c:pt idx="875">
                  <c:v>17.520115291198987</c:v>
                </c:pt>
                <c:pt idx="876">
                  <c:v>17.540115291198987</c:v>
                </c:pt>
                <c:pt idx="877">
                  <c:v>17.560115291198986</c:v>
                </c:pt>
                <c:pt idx="878">
                  <c:v>17.580115291198986</c:v>
                </c:pt>
                <c:pt idx="879">
                  <c:v>17.600115291199</c:v>
                </c:pt>
                <c:pt idx="880">
                  <c:v>17.620115291198999</c:v>
                </c:pt>
                <c:pt idx="881">
                  <c:v>17.640115291198999</c:v>
                </c:pt>
                <c:pt idx="882">
                  <c:v>17.660115291198988</c:v>
                </c:pt>
                <c:pt idx="883">
                  <c:v>17.680115291199002</c:v>
                </c:pt>
                <c:pt idx="884">
                  <c:v>17.700115291198987</c:v>
                </c:pt>
                <c:pt idx="885">
                  <c:v>17.720115291198987</c:v>
                </c:pt>
                <c:pt idx="886">
                  <c:v>17.740115291198986</c:v>
                </c:pt>
                <c:pt idx="887">
                  <c:v>17.760115291198989</c:v>
                </c:pt>
                <c:pt idx="888">
                  <c:v>17.780115291198989</c:v>
                </c:pt>
                <c:pt idx="889">
                  <c:v>17.800115291198999</c:v>
                </c:pt>
                <c:pt idx="890">
                  <c:v>17.820115291198999</c:v>
                </c:pt>
                <c:pt idx="891">
                  <c:v>17.840115291199002</c:v>
                </c:pt>
                <c:pt idx="892">
                  <c:v>17.860115291198987</c:v>
                </c:pt>
                <c:pt idx="893">
                  <c:v>17.880115291198987</c:v>
                </c:pt>
                <c:pt idx="894">
                  <c:v>17.900115291198986</c:v>
                </c:pt>
                <c:pt idx="895">
                  <c:v>17.920115291198989</c:v>
                </c:pt>
                <c:pt idx="896">
                  <c:v>17.940115291198989</c:v>
                </c:pt>
                <c:pt idx="897">
                  <c:v>17.960115291198989</c:v>
                </c:pt>
                <c:pt idx="898">
                  <c:v>17.980115291198981</c:v>
                </c:pt>
                <c:pt idx="899">
                  <c:v>18.000115291198988</c:v>
                </c:pt>
                <c:pt idx="900">
                  <c:v>18.020115291198987</c:v>
                </c:pt>
                <c:pt idx="901">
                  <c:v>18.040115291198987</c:v>
                </c:pt>
                <c:pt idx="902">
                  <c:v>18.060115291198986</c:v>
                </c:pt>
                <c:pt idx="903">
                  <c:v>18.080115291198986</c:v>
                </c:pt>
                <c:pt idx="904">
                  <c:v>18.100115291199</c:v>
                </c:pt>
                <c:pt idx="905">
                  <c:v>18.120115291198999</c:v>
                </c:pt>
                <c:pt idx="906">
                  <c:v>18.140115291198999</c:v>
                </c:pt>
                <c:pt idx="907">
                  <c:v>18.160115291198988</c:v>
                </c:pt>
                <c:pt idx="908">
                  <c:v>18.180115291199002</c:v>
                </c:pt>
                <c:pt idx="909">
                  <c:v>18.200115291198987</c:v>
                </c:pt>
                <c:pt idx="910">
                  <c:v>18.220115291198987</c:v>
                </c:pt>
                <c:pt idx="911">
                  <c:v>18.240115291198986</c:v>
                </c:pt>
                <c:pt idx="912">
                  <c:v>18.260115291198989</c:v>
                </c:pt>
                <c:pt idx="913">
                  <c:v>18.280115291198989</c:v>
                </c:pt>
                <c:pt idx="914">
                  <c:v>18.300115291198999</c:v>
                </c:pt>
                <c:pt idx="915">
                  <c:v>18.320115291198999</c:v>
                </c:pt>
                <c:pt idx="916">
                  <c:v>18.340115291199002</c:v>
                </c:pt>
                <c:pt idx="917">
                  <c:v>18.360115291198987</c:v>
                </c:pt>
                <c:pt idx="918">
                  <c:v>18.380115291198987</c:v>
                </c:pt>
                <c:pt idx="919">
                  <c:v>18.400115291198986</c:v>
                </c:pt>
                <c:pt idx="920">
                  <c:v>18.420115291198989</c:v>
                </c:pt>
                <c:pt idx="921">
                  <c:v>18.440115291198989</c:v>
                </c:pt>
                <c:pt idx="922">
                  <c:v>18.460115291198989</c:v>
                </c:pt>
                <c:pt idx="923">
                  <c:v>18.480115291198981</c:v>
                </c:pt>
                <c:pt idx="924">
                  <c:v>18.500115291198988</c:v>
                </c:pt>
                <c:pt idx="925">
                  <c:v>18.520115291198987</c:v>
                </c:pt>
                <c:pt idx="926">
                  <c:v>18.540115291198987</c:v>
                </c:pt>
                <c:pt idx="927">
                  <c:v>18.560115291198986</c:v>
                </c:pt>
                <c:pt idx="928">
                  <c:v>18.580115291198986</c:v>
                </c:pt>
                <c:pt idx="929">
                  <c:v>18.600115291199</c:v>
                </c:pt>
                <c:pt idx="930">
                  <c:v>18.620115291198999</c:v>
                </c:pt>
                <c:pt idx="931">
                  <c:v>18.640115291198999</c:v>
                </c:pt>
                <c:pt idx="932">
                  <c:v>18.660115291198988</c:v>
                </c:pt>
                <c:pt idx="933">
                  <c:v>18.680115291199002</c:v>
                </c:pt>
                <c:pt idx="934">
                  <c:v>18.700115291198987</c:v>
                </c:pt>
                <c:pt idx="935">
                  <c:v>18.720115291198987</c:v>
                </c:pt>
                <c:pt idx="936">
                  <c:v>18.740115291198986</c:v>
                </c:pt>
                <c:pt idx="937">
                  <c:v>18.760115291198989</c:v>
                </c:pt>
                <c:pt idx="938">
                  <c:v>18.780115291198989</c:v>
                </c:pt>
                <c:pt idx="939">
                  <c:v>18.800115291198999</c:v>
                </c:pt>
                <c:pt idx="940">
                  <c:v>18.820115291198999</c:v>
                </c:pt>
                <c:pt idx="941">
                  <c:v>18.840115291199002</c:v>
                </c:pt>
                <c:pt idx="942">
                  <c:v>18.860115291198987</c:v>
                </c:pt>
                <c:pt idx="943">
                  <c:v>18.880115291198987</c:v>
                </c:pt>
                <c:pt idx="944">
                  <c:v>18.900115291198986</c:v>
                </c:pt>
                <c:pt idx="945">
                  <c:v>18.920115291198989</c:v>
                </c:pt>
                <c:pt idx="946">
                  <c:v>18.940115291198989</c:v>
                </c:pt>
                <c:pt idx="947">
                  <c:v>18.960115291198989</c:v>
                </c:pt>
                <c:pt idx="948">
                  <c:v>18.980115291198981</c:v>
                </c:pt>
                <c:pt idx="949">
                  <c:v>19.000115291198988</c:v>
                </c:pt>
                <c:pt idx="950">
                  <c:v>19.020115291198987</c:v>
                </c:pt>
                <c:pt idx="951">
                  <c:v>19.040115291198987</c:v>
                </c:pt>
                <c:pt idx="952">
                  <c:v>19.060115291198986</c:v>
                </c:pt>
                <c:pt idx="953">
                  <c:v>19.080115291198986</c:v>
                </c:pt>
                <c:pt idx="954">
                  <c:v>19.100115291199</c:v>
                </c:pt>
                <c:pt idx="955">
                  <c:v>19.120115291198999</c:v>
                </c:pt>
                <c:pt idx="956">
                  <c:v>19.140115291198999</c:v>
                </c:pt>
                <c:pt idx="957">
                  <c:v>19.160115291198988</c:v>
                </c:pt>
                <c:pt idx="958">
                  <c:v>19.180115291199002</c:v>
                </c:pt>
                <c:pt idx="959">
                  <c:v>19.200115291198987</c:v>
                </c:pt>
                <c:pt idx="960">
                  <c:v>19.220115291198987</c:v>
                </c:pt>
                <c:pt idx="961">
                  <c:v>19.240115291198986</c:v>
                </c:pt>
                <c:pt idx="962">
                  <c:v>19.260115291198989</c:v>
                </c:pt>
                <c:pt idx="963">
                  <c:v>19.280115291198989</c:v>
                </c:pt>
                <c:pt idx="964">
                  <c:v>19.300115291198999</c:v>
                </c:pt>
                <c:pt idx="965">
                  <c:v>19.320115291198999</c:v>
                </c:pt>
                <c:pt idx="966">
                  <c:v>19.340115291199002</c:v>
                </c:pt>
                <c:pt idx="967">
                  <c:v>19.360115291198987</c:v>
                </c:pt>
                <c:pt idx="968">
                  <c:v>19.380115291198987</c:v>
                </c:pt>
                <c:pt idx="969">
                  <c:v>19.400115291198986</c:v>
                </c:pt>
                <c:pt idx="970">
                  <c:v>19.420115291198989</c:v>
                </c:pt>
                <c:pt idx="971">
                  <c:v>19.440115291198989</c:v>
                </c:pt>
                <c:pt idx="972">
                  <c:v>19.460115291198989</c:v>
                </c:pt>
                <c:pt idx="973">
                  <c:v>19.480115291198981</c:v>
                </c:pt>
                <c:pt idx="974">
                  <c:v>19.500115291198988</c:v>
                </c:pt>
                <c:pt idx="975">
                  <c:v>19.520115291198987</c:v>
                </c:pt>
                <c:pt idx="976">
                  <c:v>19.540115291198987</c:v>
                </c:pt>
                <c:pt idx="977">
                  <c:v>19.560115291198986</c:v>
                </c:pt>
                <c:pt idx="978">
                  <c:v>19.580115291198986</c:v>
                </c:pt>
                <c:pt idx="979">
                  <c:v>19.600115291199</c:v>
                </c:pt>
                <c:pt idx="980">
                  <c:v>19.620115291198999</c:v>
                </c:pt>
                <c:pt idx="981">
                  <c:v>19.640115291198999</c:v>
                </c:pt>
                <c:pt idx="982">
                  <c:v>19.660115291198988</c:v>
                </c:pt>
                <c:pt idx="983">
                  <c:v>19.680115291199002</c:v>
                </c:pt>
                <c:pt idx="984">
                  <c:v>19.700115291198987</c:v>
                </c:pt>
                <c:pt idx="985">
                  <c:v>19.720115291198987</c:v>
                </c:pt>
                <c:pt idx="986">
                  <c:v>19.740115291198986</c:v>
                </c:pt>
                <c:pt idx="987">
                  <c:v>19.760115291198989</c:v>
                </c:pt>
                <c:pt idx="988">
                  <c:v>19.780115291198989</c:v>
                </c:pt>
                <c:pt idx="989">
                  <c:v>19.800115291198999</c:v>
                </c:pt>
                <c:pt idx="990">
                  <c:v>19.820115291198999</c:v>
                </c:pt>
                <c:pt idx="991">
                  <c:v>19.840115291199002</c:v>
                </c:pt>
                <c:pt idx="992">
                  <c:v>19.860115291198987</c:v>
                </c:pt>
                <c:pt idx="993">
                  <c:v>19.880115291198987</c:v>
                </c:pt>
                <c:pt idx="994">
                  <c:v>19.900115291198986</c:v>
                </c:pt>
                <c:pt idx="995">
                  <c:v>19.920115291198989</c:v>
                </c:pt>
                <c:pt idx="996">
                  <c:v>19.940115291198989</c:v>
                </c:pt>
                <c:pt idx="997">
                  <c:v>19.960115291198989</c:v>
                </c:pt>
                <c:pt idx="998">
                  <c:v>19.980115291198981</c:v>
                </c:pt>
                <c:pt idx="999">
                  <c:v>20.000115291198988</c:v>
                </c:pt>
                <c:pt idx="1000">
                  <c:v>20.020115291198987</c:v>
                </c:pt>
                <c:pt idx="1001">
                  <c:v>20.040115291198987</c:v>
                </c:pt>
                <c:pt idx="1002">
                  <c:v>20.060115291198986</c:v>
                </c:pt>
                <c:pt idx="1003">
                  <c:v>20.080115291198986</c:v>
                </c:pt>
                <c:pt idx="1004">
                  <c:v>20.100115291199</c:v>
                </c:pt>
                <c:pt idx="1005">
                  <c:v>20.120115291198999</c:v>
                </c:pt>
                <c:pt idx="1006">
                  <c:v>20.140115291198999</c:v>
                </c:pt>
                <c:pt idx="1007">
                  <c:v>20.160115291198988</c:v>
                </c:pt>
                <c:pt idx="1008">
                  <c:v>20.180115291199002</c:v>
                </c:pt>
                <c:pt idx="1009">
                  <c:v>20.200115291198987</c:v>
                </c:pt>
                <c:pt idx="1010">
                  <c:v>20.220115291198987</c:v>
                </c:pt>
                <c:pt idx="1011">
                  <c:v>20.240115291198986</c:v>
                </c:pt>
                <c:pt idx="1012">
                  <c:v>20.260115291198989</c:v>
                </c:pt>
                <c:pt idx="1013">
                  <c:v>20.280115291198989</c:v>
                </c:pt>
                <c:pt idx="1014">
                  <c:v>20.300115291198999</c:v>
                </c:pt>
                <c:pt idx="1015">
                  <c:v>20.320115291198999</c:v>
                </c:pt>
                <c:pt idx="1016">
                  <c:v>20.340115291199002</c:v>
                </c:pt>
                <c:pt idx="1017">
                  <c:v>20.360115291198987</c:v>
                </c:pt>
                <c:pt idx="1018">
                  <c:v>20.380115291198987</c:v>
                </c:pt>
                <c:pt idx="1019">
                  <c:v>20.400115291198986</c:v>
                </c:pt>
                <c:pt idx="1020">
                  <c:v>20.420115291198989</c:v>
                </c:pt>
                <c:pt idx="1021">
                  <c:v>20.440115291198989</c:v>
                </c:pt>
                <c:pt idx="1022">
                  <c:v>20.460115291198989</c:v>
                </c:pt>
                <c:pt idx="1023">
                  <c:v>20.480115291198981</c:v>
                </c:pt>
                <c:pt idx="1024">
                  <c:v>20.500115291198988</c:v>
                </c:pt>
                <c:pt idx="1025">
                  <c:v>20.520115291198987</c:v>
                </c:pt>
                <c:pt idx="1026">
                  <c:v>20.540115291198987</c:v>
                </c:pt>
                <c:pt idx="1027">
                  <c:v>20.560115291198986</c:v>
                </c:pt>
                <c:pt idx="1028">
                  <c:v>20.580115291198986</c:v>
                </c:pt>
                <c:pt idx="1029">
                  <c:v>20.600115291199</c:v>
                </c:pt>
                <c:pt idx="1030">
                  <c:v>20.620115291198999</c:v>
                </c:pt>
                <c:pt idx="1031">
                  <c:v>20.640115291198999</c:v>
                </c:pt>
                <c:pt idx="1032">
                  <c:v>20.660115291198988</c:v>
                </c:pt>
                <c:pt idx="1033">
                  <c:v>20.680115291199002</c:v>
                </c:pt>
                <c:pt idx="1034">
                  <c:v>20.700115291198987</c:v>
                </c:pt>
                <c:pt idx="1035">
                  <c:v>20.720115291198987</c:v>
                </c:pt>
                <c:pt idx="1036">
                  <c:v>20.740115291198986</c:v>
                </c:pt>
                <c:pt idx="1037">
                  <c:v>20.760115291198989</c:v>
                </c:pt>
                <c:pt idx="1038">
                  <c:v>20.780115291198989</c:v>
                </c:pt>
                <c:pt idx="1039">
                  <c:v>20.800115291198999</c:v>
                </c:pt>
                <c:pt idx="1040">
                  <c:v>20.820115291198999</c:v>
                </c:pt>
                <c:pt idx="1041">
                  <c:v>20.840115291199002</c:v>
                </c:pt>
                <c:pt idx="1042">
                  <c:v>20.860115291198987</c:v>
                </c:pt>
                <c:pt idx="1043">
                  <c:v>20.880115291198987</c:v>
                </c:pt>
                <c:pt idx="1044">
                  <c:v>20.900115291198986</c:v>
                </c:pt>
                <c:pt idx="1045">
                  <c:v>20.920115291198989</c:v>
                </c:pt>
                <c:pt idx="1046">
                  <c:v>20.940115291198989</c:v>
                </c:pt>
                <c:pt idx="1047">
                  <c:v>20.960115291198989</c:v>
                </c:pt>
                <c:pt idx="1048">
                  <c:v>20.980115291198981</c:v>
                </c:pt>
                <c:pt idx="1049">
                  <c:v>21.000115291198988</c:v>
                </c:pt>
                <c:pt idx="1050">
                  <c:v>21.020115291198987</c:v>
                </c:pt>
                <c:pt idx="1051">
                  <c:v>21.040115291198987</c:v>
                </c:pt>
                <c:pt idx="1052">
                  <c:v>21.060115291198986</c:v>
                </c:pt>
                <c:pt idx="1053">
                  <c:v>21.080115291198986</c:v>
                </c:pt>
                <c:pt idx="1054">
                  <c:v>21.100115291199</c:v>
                </c:pt>
                <c:pt idx="1055">
                  <c:v>21.120115291198999</c:v>
                </c:pt>
                <c:pt idx="1056">
                  <c:v>21.140115291198999</c:v>
                </c:pt>
                <c:pt idx="1057">
                  <c:v>21.160115291198988</c:v>
                </c:pt>
                <c:pt idx="1058">
                  <c:v>21.180115291199002</c:v>
                </c:pt>
                <c:pt idx="1059">
                  <c:v>21.200115291198987</c:v>
                </c:pt>
                <c:pt idx="1060">
                  <c:v>21.220115291198987</c:v>
                </c:pt>
                <c:pt idx="1061">
                  <c:v>21.240115291198986</c:v>
                </c:pt>
                <c:pt idx="1062">
                  <c:v>21.260115291198989</c:v>
                </c:pt>
                <c:pt idx="1063">
                  <c:v>21.280115291198989</c:v>
                </c:pt>
                <c:pt idx="1064">
                  <c:v>21.300115291198999</c:v>
                </c:pt>
                <c:pt idx="1065">
                  <c:v>21.320115291198999</c:v>
                </c:pt>
                <c:pt idx="1066">
                  <c:v>21.340115291199002</c:v>
                </c:pt>
                <c:pt idx="1067">
                  <c:v>21.360115291198987</c:v>
                </c:pt>
                <c:pt idx="1068">
                  <c:v>21.380115291198987</c:v>
                </c:pt>
                <c:pt idx="1069">
                  <c:v>21.400115291198986</c:v>
                </c:pt>
                <c:pt idx="1070">
                  <c:v>21.420115291198989</c:v>
                </c:pt>
                <c:pt idx="1071">
                  <c:v>21.440115291198989</c:v>
                </c:pt>
                <c:pt idx="1072">
                  <c:v>21.460115291198989</c:v>
                </c:pt>
                <c:pt idx="1073">
                  <c:v>21.480115291198981</c:v>
                </c:pt>
                <c:pt idx="1074">
                  <c:v>21.500115291198988</c:v>
                </c:pt>
                <c:pt idx="1075">
                  <c:v>21.520115291198987</c:v>
                </c:pt>
                <c:pt idx="1076">
                  <c:v>21.540115291198987</c:v>
                </c:pt>
                <c:pt idx="1077">
                  <c:v>21.560115291198986</c:v>
                </c:pt>
                <c:pt idx="1078">
                  <c:v>21.580115291198986</c:v>
                </c:pt>
                <c:pt idx="1079">
                  <c:v>21.600115291199</c:v>
                </c:pt>
                <c:pt idx="1080">
                  <c:v>21.620115291198999</c:v>
                </c:pt>
                <c:pt idx="1081">
                  <c:v>21.640115291198999</c:v>
                </c:pt>
                <c:pt idx="1082">
                  <c:v>21.660115291198988</c:v>
                </c:pt>
                <c:pt idx="1083">
                  <c:v>21.680115291199002</c:v>
                </c:pt>
                <c:pt idx="1084">
                  <c:v>21.700115291198987</c:v>
                </c:pt>
                <c:pt idx="1085">
                  <c:v>21.720115291198987</c:v>
                </c:pt>
                <c:pt idx="1086">
                  <c:v>21.740115291198986</c:v>
                </c:pt>
                <c:pt idx="1087">
                  <c:v>21.760115291198989</c:v>
                </c:pt>
                <c:pt idx="1088">
                  <c:v>21.780115291198989</c:v>
                </c:pt>
                <c:pt idx="1089">
                  <c:v>21.800115291198999</c:v>
                </c:pt>
                <c:pt idx="1090">
                  <c:v>21.820115291198999</c:v>
                </c:pt>
                <c:pt idx="1091">
                  <c:v>21.840115291199002</c:v>
                </c:pt>
                <c:pt idx="1092">
                  <c:v>21.860115291198987</c:v>
                </c:pt>
                <c:pt idx="1093">
                  <c:v>21.880115291198987</c:v>
                </c:pt>
                <c:pt idx="1094">
                  <c:v>21.900115291198986</c:v>
                </c:pt>
                <c:pt idx="1095">
                  <c:v>21.920115291198989</c:v>
                </c:pt>
                <c:pt idx="1096">
                  <c:v>21.940115291198989</c:v>
                </c:pt>
                <c:pt idx="1097">
                  <c:v>21.960115291198989</c:v>
                </c:pt>
                <c:pt idx="1098">
                  <c:v>21.980115291198981</c:v>
                </c:pt>
                <c:pt idx="1099">
                  <c:v>22.000115291198988</c:v>
                </c:pt>
                <c:pt idx="1100">
                  <c:v>22.020115291198987</c:v>
                </c:pt>
                <c:pt idx="1101">
                  <c:v>22.040115291198987</c:v>
                </c:pt>
                <c:pt idx="1102">
                  <c:v>22.060115291198986</c:v>
                </c:pt>
                <c:pt idx="1103">
                  <c:v>22.080115291198986</c:v>
                </c:pt>
                <c:pt idx="1104">
                  <c:v>22.100115291199</c:v>
                </c:pt>
                <c:pt idx="1105">
                  <c:v>22.120115291198999</c:v>
                </c:pt>
                <c:pt idx="1106">
                  <c:v>22.140115291198999</c:v>
                </c:pt>
                <c:pt idx="1107">
                  <c:v>22.160115291198988</c:v>
                </c:pt>
                <c:pt idx="1108">
                  <c:v>22.180115291199002</c:v>
                </c:pt>
                <c:pt idx="1109">
                  <c:v>22.200115291198987</c:v>
                </c:pt>
                <c:pt idx="1110">
                  <c:v>22.220115291198987</c:v>
                </c:pt>
                <c:pt idx="1111">
                  <c:v>22.240115291198986</c:v>
                </c:pt>
                <c:pt idx="1112">
                  <c:v>22.260115291198989</c:v>
                </c:pt>
                <c:pt idx="1113">
                  <c:v>22.280115291198989</c:v>
                </c:pt>
                <c:pt idx="1114">
                  <c:v>22.300115291198999</c:v>
                </c:pt>
                <c:pt idx="1115">
                  <c:v>22.320115291198999</c:v>
                </c:pt>
                <c:pt idx="1116">
                  <c:v>22.340115291199002</c:v>
                </c:pt>
                <c:pt idx="1117">
                  <c:v>22.360115291198987</c:v>
                </c:pt>
                <c:pt idx="1118">
                  <c:v>22.380115291198987</c:v>
                </c:pt>
                <c:pt idx="1119">
                  <c:v>22.400115291198986</c:v>
                </c:pt>
                <c:pt idx="1120">
                  <c:v>22.420115291198989</c:v>
                </c:pt>
                <c:pt idx="1121">
                  <c:v>22.440115291198989</c:v>
                </c:pt>
                <c:pt idx="1122">
                  <c:v>22.460115291198989</c:v>
                </c:pt>
                <c:pt idx="1123">
                  <c:v>22.480115291198981</c:v>
                </c:pt>
                <c:pt idx="1124">
                  <c:v>22.500115291198988</c:v>
                </c:pt>
                <c:pt idx="1125">
                  <c:v>22.520115291198987</c:v>
                </c:pt>
                <c:pt idx="1126">
                  <c:v>22.540115291198987</c:v>
                </c:pt>
                <c:pt idx="1127">
                  <c:v>22.560115291198986</c:v>
                </c:pt>
                <c:pt idx="1128">
                  <c:v>22.580115291198986</c:v>
                </c:pt>
                <c:pt idx="1129">
                  <c:v>22.600115291199</c:v>
                </c:pt>
                <c:pt idx="1130">
                  <c:v>22.620115291198999</c:v>
                </c:pt>
                <c:pt idx="1131">
                  <c:v>22.640115291198999</c:v>
                </c:pt>
                <c:pt idx="1132">
                  <c:v>22.660115291198988</c:v>
                </c:pt>
                <c:pt idx="1133">
                  <c:v>22.680115291199002</c:v>
                </c:pt>
                <c:pt idx="1134">
                  <c:v>22.700115291198987</c:v>
                </c:pt>
                <c:pt idx="1135">
                  <c:v>22.720115291198987</c:v>
                </c:pt>
                <c:pt idx="1136">
                  <c:v>22.740115291198986</c:v>
                </c:pt>
                <c:pt idx="1137">
                  <c:v>22.760115291198989</c:v>
                </c:pt>
                <c:pt idx="1138">
                  <c:v>22.780115291198989</c:v>
                </c:pt>
                <c:pt idx="1139">
                  <c:v>22.800115291198999</c:v>
                </c:pt>
                <c:pt idx="1140">
                  <c:v>22.820115291198999</c:v>
                </c:pt>
                <c:pt idx="1141">
                  <c:v>22.840115291199002</c:v>
                </c:pt>
                <c:pt idx="1142">
                  <c:v>22.860115291198987</c:v>
                </c:pt>
                <c:pt idx="1143">
                  <c:v>22.880115291198987</c:v>
                </c:pt>
                <c:pt idx="1144">
                  <c:v>22.900115291198986</c:v>
                </c:pt>
                <c:pt idx="1145">
                  <c:v>22.920115291198989</c:v>
                </c:pt>
                <c:pt idx="1146">
                  <c:v>22.940115291198989</c:v>
                </c:pt>
                <c:pt idx="1147">
                  <c:v>22.960115291198989</c:v>
                </c:pt>
                <c:pt idx="1148">
                  <c:v>22.980115291198981</c:v>
                </c:pt>
                <c:pt idx="1149">
                  <c:v>23.000115291198988</c:v>
                </c:pt>
                <c:pt idx="1150">
                  <c:v>23.020115291198987</c:v>
                </c:pt>
                <c:pt idx="1151">
                  <c:v>23.040115291198987</c:v>
                </c:pt>
                <c:pt idx="1152">
                  <c:v>23.060115291198986</c:v>
                </c:pt>
                <c:pt idx="1153">
                  <c:v>23.080115291198986</c:v>
                </c:pt>
                <c:pt idx="1154">
                  <c:v>23.100115291199</c:v>
                </c:pt>
                <c:pt idx="1155">
                  <c:v>23.120115291198999</c:v>
                </c:pt>
                <c:pt idx="1156">
                  <c:v>23.140115291198999</c:v>
                </c:pt>
                <c:pt idx="1157">
                  <c:v>23.160115291198988</c:v>
                </c:pt>
                <c:pt idx="1158">
                  <c:v>23.180115291199002</c:v>
                </c:pt>
                <c:pt idx="1159">
                  <c:v>23.200115291198987</c:v>
                </c:pt>
                <c:pt idx="1160">
                  <c:v>23.220115291198987</c:v>
                </c:pt>
                <c:pt idx="1161">
                  <c:v>23.240115291198986</c:v>
                </c:pt>
                <c:pt idx="1162">
                  <c:v>23.260115291198989</c:v>
                </c:pt>
                <c:pt idx="1163">
                  <c:v>23.280115291198989</c:v>
                </c:pt>
                <c:pt idx="1164">
                  <c:v>23.300115291198999</c:v>
                </c:pt>
                <c:pt idx="1165">
                  <c:v>23.320115291198999</c:v>
                </c:pt>
                <c:pt idx="1166">
                  <c:v>23.340115291199002</c:v>
                </c:pt>
                <c:pt idx="1167">
                  <c:v>23.360115291198987</c:v>
                </c:pt>
                <c:pt idx="1168">
                  <c:v>23.380115291198987</c:v>
                </c:pt>
                <c:pt idx="1169">
                  <c:v>23.400115291198986</c:v>
                </c:pt>
                <c:pt idx="1170">
                  <c:v>23.420115291198989</c:v>
                </c:pt>
                <c:pt idx="1171">
                  <c:v>23.440115291198989</c:v>
                </c:pt>
                <c:pt idx="1172">
                  <c:v>23.460115291198989</c:v>
                </c:pt>
                <c:pt idx="1173">
                  <c:v>23.480115291198981</c:v>
                </c:pt>
                <c:pt idx="1174">
                  <c:v>23.500115291198988</c:v>
                </c:pt>
                <c:pt idx="1175">
                  <c:v>23.520115291198987</c:v>
                </c:pt>
                <c:pt idx="1176">
                  <c:v>23.540115291198987</c:v>
                </c:pt>
                <c:pt idx="1177">
                  <c:v>23.560115291198986</c:v>
                </c:pt>
                <c:pt idx="1178">
                  <c:v>23.580115291198986</c:v>
                </c:pt>
                <c:pt idx="1179">
                  <c:v>23.600115291199</c:v>
                </c:pt>
                <c:pt idx="1180">
                  <c:v>23.620115291198999</c:v>
                </c:pt>
                <c:pt idx="1181">
                  <c:v>23.640115291198999</c:v>
                </c:pt>
                <c:pt idx="1182">
                  <c:v>23.660115291198988</c:v>
                </c:pt>
                <c:pt idx="1183">
                  <c:v>23.680115291199002</c:v>
                </c:pt>
                <c:pt idx="1184">
                  <c:v>23.700115291198987</c:v>
                </c:pt>
                <c:pt idx="1185">
                  <c:v>23.720115291198987</c:v>
                </c:pt>
                <c:pt idx="1186">
                  <c:v>23.740115291198986</c:v>
                </c:pt>
                <c:pt idx="1187">
                  <c:v>23.760115291198989</c:v>
                </c:pt>
                <c:pt idx="1188">
                  <c:v>23.780115291198989</c:v>
                </c:pt>
                <c:pt idx="1189">
                  <c:v>23.800115291198999</c:v>
                </c:pt>
                <c:pt idx="1190">
                  <c:v>23.820115291198999</c:v>
                </c:pt>
                <c:pt idx="1191">
                  <c:v>23.840115291199002</c:v>
                </c:pt>
                <c:pt idx="1192">
                  <c:v>23.860115291198987</c:v>
                </c:pt>
                <c:pt idx="1193">
                  <c:v>23.880115291198987</c:v>
                </c:pt>
                <c:pt idx="1194">
                  <c:v>23.900115291198986</c:v>
                </c:pt>
                <c:pt idx="1195">
                  <c:v>23.920115291198989</c:v>
                </c:pt>
                <c:pt idx="1196">
                  <c:v>23.940115291198989</c:v>
                </c:pt>
                <c:pt idx="1197">
                  <c:v>23.960115291198989</c:v>
                </c:pt>
                <c:pt idx="1198">
                  <c:v>23.980115291198981</c:v>
                </c:pt>
                <c:pt idx="1199">
                  <c:v>24.000115291198988</c:v>
                </c:pt>
                <c:pt idx="1200">
                  <c:v>24.020115291198987</c:v>
                </c:pt>
                <c:pt idx="1201">
                  <c:v>24.040115291198987</c:v>
                </c:pt>
                <c:pt idx="1202">
                  <c:v>24.060115291198986</c:v>
                </c:pt>
                <c:pt idx="1203">
                  <c:v>24.080115291198986</c:v>
                </c:pt>
                <c:pt idx="1204">
                  <c:v>24.100115291199</c:v>
                </c:pt>
                <c:pt idx="1205">
                  <c:v>24.120115291198999</c:v>
                </c:pt>
                <c:pt idx="1206">
                  <c:v>24.140115291198999</c:v>
                </c:pt>
                <c:pt idx="1207">
                  <c:v>24.160115291198988</c:v>
                </c:pt>
                <c:pt idx="1208">
                  <c:v>24.180115291199002</c:v>
                </c:pt>
                <c:pt idx="1209">
                  <c:v>24.200115291198987</c:v>
                </c:pt>
                <c:pt idx="1210">
                  <c:v>24.220115291198987</c:v>
                </c:pt>
                <c:pt idx="1211">
                  <c:v>24.240115291198986</c:v>
                </c:pt>
                <c:pt idx="1212">
                  <c:v>24.260115291198989</c:v>
                </c:pt>
                <c:pt idx="1213">
                  <c:v>24.280115291198989</c:v>
                </c:pt>
                <c:pt idx="1214">
                  <c:v>24.300115291198999</c:v>
                </c:pt>
                <c:pt idx="1215">
                  <c:v>24.320115291198999</c:v>
                </c:pt>
                <c:pt idx="1216">
                  <c:v>24.340115291199002</c:v>
                </c:pt>
                <c:pt idx="1217">
                  <c:v>24.360115291198987</c:v>
                </c:pt>
                <c:pt idx="1218">
                  <c:v>24.380115291198987</c:v>
                </c:pt>
                <c:pt idx="1219">
                  <c:v>24.400115291198986</c:v>
                </c:pt>
                <c:pt idx="1220">
                  <c:v>24.420115291198989</c:v>
                </c:pt>
                <c:pt idx="1221">
                  <c:v>24.440115291198989</c:v>
                </c:pt>
                <c:pt idx="1222">
                  <c:v>24.460115291198989</c:v>
                </c:pt>
                <c:pt idx="1223">
                  <c:v>24.480115291198981</c:v>
                </c:pt>
                <c:pt idx="1224">
                  <c:v>24.500115291198988</c:v>
                </c:pt>
                <c:pt idx="1225">
                  <c:v>24.520115291198987</c:v>
                </c:pt>
                <c:pt idx="1226">
                  <c:v>24.540115291198987</c:v>
                </c:pt>
                <c:pt idx="1227">
                  <c:v>24.560115291198986</c:v>
                </c:pt>
                <c:pt idx="1228">
                  <c:v>24.580115291198986</c:v>
                </c:pt>
                <c:pt idx="1229">
                  <c:v>24.600115291199</c:v>
                </c:pt>
                <c:pt idx="1230">
                  <c:v>24.620115291198999</c:v>
                </c:pt>
                <c:pt idx="1231">
                  <c:v>24.640115291198999</c:v>
                </c:pt>
                <c:pt idx="1232">
                  <c:v>24.660115291198988</c:v>
                </c:pt>
                <c:pt idx="1233">
                  <c:v>24.680115291199002</c:v>
                </c:pt>
                <c:pt idx="1234">
                  <c:v>24.700115291198987</c:v>
                </c:pt>
                <c:pt idx="1235">
                  <c:v>24.720115291198987</c:v>
                </c:pt>
                <c:pt idx="1236">
                  <c:v>24.740115291198986</c:v>
                </c:pt>
                <c:pt idx="1237">
                  <c:v>24.760115291198989</c:v>
                </c:pt>
                <c:pt idx="1238">
                  <c:v>24.780115291198989</c:v>
                </c:pt>
                <c:pt idx="1239">
                  <c:v>24.800115291198999</c:v>
                </c:pt>
                <c:pt idx="1240">
                  <c:v>24.820115291198999</c:v>
                </c:pt>
                <c:pt idx="1241">
                  <c:v>24.840115291199002</c:v>
                </c:pt>
                <c:pt idx="1242">
                  <c:v>24.860115291198987</c:v>
                </c:pt>
                <c:pt idx="1243">
                  <c:v>24.880115291198987</c:v>
                </c:pt>
                <c:pt idx="1244">
                  <c:v>24.900115291198986</c:v>
                </c:pt>
                <c:pt idx="1245">
                  <c:v>24.920115291198989</c:v>
                </c:pt>
                <c:pt idx="1246">
                  <c:v>24.940115291198989</c:v>
                </c:pt>
                <c:pt idx="1247">
                  <c:v>24.960115291198989</c:v>
                </c:pt>
                <c:pt idx="1248">
                  <c:v>24.980115291198981</c:v>
                </c:pt>
                <c:pt idx="1249">
                  <c:v>25.000115291198988</c:v>
                </c:pt>
                <c:pt idx="1250">
                  <c:v>25.020115291198987</c:v>
                </c:pt>
                <c:pt idx="1251">
                  <c:v>25.040115291198987</c:v>
                </c:pt>
                <c:pt idx="1252">
                  <c:v>25.060115291198986</c:v>
                </c:pt>
                <c:pt idx="1253">
                  <c:v>25.080115291198986</c:v>
                </c:pt>
                <c:pt idx="1254">
                  <c:v>25.100115291199</c:v>
                </c:pt>
                <c:pt idx="1255">
                  <c:v>25.120115291198999</c:v>
                </c:pt>
                <c:pt idx="1256">
                  <c:v>25.140115291198999</c:v>
                </c:pt>
                <c:pt idx="1257">
                  <c:v>25.160115291198988</c:v>
                </c:pt>
                <c:pt idx="1258">
                  <c:v>25.180115291199002</c:v>
                </c:pt>
                <c:pt idx="1259">
                  <c:v>25.200115291198987</c:v>
                </c:pt>
                <c:pt idx="1260">
                  <c:v>25.220115291198987</c:v>
                </c:pt>
                <c:pt idx="1261">
                  <c:v>25.240115291198986</c:v>
                </c:pt>
                <c:pt idx="1262">
                  <c:v>25.260115291198989</c:v>
                </c:pt>
                <c:pt idx="1263">
                  <c:v>25.280115291198989</c:v>
                </c:pt>
                <c:pt idx="1264">
                  <c:v>25.300115291198999</c:v>
                </c:pt>
                <c:pt idx="1265">
                  <c:v>25.320115291198999</c:v>
                </c:pt>
                <c:pt idx="1266">
                  <c:v>25.340115291199002</c:v>
                </c:pt>
                <c:pt idx="1267">
                  <c:v>25.360115291198987</c:v>
                </c:pt>
                <c:pt idx="1268">
                  <c:v>25.380115291198987</c:v>
                </c:pt>
                <c:pt idx="1269">
                  <c:v>25.400115291198986</c:v>
                </c:pt>
                <c:pt idx="1270">
                  <c:v>25.420115291198989</c:v>
                </c:pt>
                <c:pt idx="1271">
                  <c:v>25.440115291198989</c:v>
                </c:pt>
                <c:pt idx="1272">
                  <c:v>25.460115291198989</c:v>
                </c:pt>
                <c:pt idx="1273">
                  <c:v>25.480115291198981</c:v>
                </c:pt>
                <c:pt idx="1274">
                  <c:v>25.500115291198988</c:v>
                </c:pt>
                <c:pt idx="1275">
                  <c:v>25.520115291198987</c:v>
                </c:pt>
                <c:pt idx="1276">
                  <c:v>25.540115291198987</c:v>
                </c:pt>
                <c:pt idx="1277">
                  <c:v>25.560115291198986</c:v>
                </c:pt>
                <c:pt idx="1278">
                  <c:v>25.580115291198986</c:v>
                </c:pt>
                <c:pt idx="1279">
                  <c:v>25.600115291199</c:v>
                </c:pt>
                <c:pt idx="1280">
                  <c:v>25.620115291198999</c:v>
                </c:pt>
                <c:pt idx="1281">
                  <c:v>25.640115291198999</c:v>
                </c:pt>
                <c:pt idx="1282">
                  <c:v>25.660115291198988</c:v>
                </c:pt>
                <c:pt idx="1283">
                  <c:v>25.680115291199002</c:v>
                </c:pt>
                <c:pt idx="1284">
                  <c:v>25.700115291198987</c:v>
                </c:pt>
                <c:pt idx="1285">
                  <c:v>25.720115291198987</c:v>
                </c:pt>
                <c:pt idx="1286">
                  <c:v>25.740115291198986</c:v>
                </c:pt>
                <c:pt idx="1287">
                  <c:v>25.760115291198989</c:v>
                </c:pt>
                <c:pt idx="1288">
                  <c:v>25.780115291198989</c:v>
                </c:pt>
                <c:pt idx="1289">
                  <c:v>25.800115291198999</c:v>
                </c:pt>
                <c:pt idx="1290">
                  <c:v>25.820115291198999</c:v>
                </c:pt>
                <c:pt idx="1291">
                  <c:v>25.840115291199002</c:v>
                </c:pt>
                <c:pt idx="1292">
                  <c:v>25.860115291198987</c:v>
                </c:pt>
                <c:pt idx="1293">
                  <c:v>25.880115291198987</c:v>
                </c:pt>
                <c:pt idx="1294">
                  <c:v>25.900115291198986</c:v>
                </c:pt>
                <c:pt idx="1295">
                  <c:v>25.920115291198989</c:v>
                </c:pt>
                <c:pt idx="1296">
                  <c:v>25.940115291198989</c:v>
                </c:pt>
                <c:pt idx="1297">
                  <c:v>25.960115291198989</c:v>
                </c:pt>
                <c:pt idx="1298">
                  <c:v>25.980115291198981</c:v>
                </c:pt>
                <c:pt idx="1299">
                  <c:v>26.000115291198988</c:v>
                </c:pt>
                <c:pt idx="1300">
                  <c:v>26.020115291198987</c:v>
                </c:pt>
                <c:pt idx="1301">
                  <c:v>26.040115291198987</c:v>
                </c:pt>
                <c:pt idx="1302">
                  <c:v>26.060115291198986</c:v>
                </c:pt>
                <c:pt idx="1303">
                  <c:v>26.080115291198986</c:v>
                </c:pt>
                <c:pt idx="1304">
                  <c:v>26.100115291199</c:v>
                </c:pt>
                <c:pt idx="1305">
                  <c:v>26.120115291198999</c:v>
                </c:pt>
                <c:pt idx="1306">
                  <c:v>26.140115291198999</c:v>
                </c:pt>
                <c:pt idx="1307">
                  <c:v>26.160115291198988</c:v>
                </c:pt>
                <c:pt idx="1308">
                  <c:v>26.180115291199002</c:v>
                </c:pt>
                <c:pt idx="1309">
                  <c:v>26.200115291198987</c:v>
                </c:pt>
                <c:pt idx="1310">
                  <c:v>26.220115291198987</c:v>
                </c:pt>
                <c:pt idx="1311">
                  <c:v>26.240115291198986</c:v>
                </c:pt>
                <c:pt idx="1312">
                  <c:v>26.260115291198989</c:v>
                </c:pt>
                <c:pt idx="1313">
                  <c:v>26.280115291198989</c:v>
                </c:pt>
                <c:pt idx="1314">
                  <c:v>26.300115291198999</c:v>
                </c:pt>
                <c:pt idx="1315">
                  <c:v>26.320115291198999</c:v>
                </c:pt>
                <c:pt idx="1316">
                  <c:v>26.340115291199002</c:v>
                </c:pt>
                <c:pt idx="1317">
                  <c:v>26.360115291198987</c:v>
                </c:pt>
                <c:pt idx="1318">
                  <c:v>26.380115291198987</c:v>
                </c:pt>
                <c:pt idx="1319">
                  <c:v>26.400115291198986</c:v>
                </c:pt>
                <c:pt idx="1320">
                  <c:v>26.420115291198989</c:v>
                </c:pt>
                <c:pt idx="1321">
                  <c:v>26.440115291198989</c:v>
                </c:pt>
                <c:pt idx="1322">
                  <c:v>26.460115291198989</c:v>
                </c:pt>
                <c:pt idx="1323">
                  <c:v>26.480115291198981</c:v>
                </c:pt>
                <c:pt idx="1324">
                  <c:v>26.500115291198988</c:v>
                </c:pt>
                <c:pt idx="1325">
                  <c:v>26.520115291198987</c:v>
                </c:pt>
                <c:pt idx="1326">
                  <c:v>26.540115291198987</c:v>
                </c:pt>
                <c:pt idx="1327">
                  <c:v>26.560115291198986</c:v>
                </c:pt>
                <c:pt idx="1328">
                  <c:v>26.580115291198986</c:v>
                </c:pt>
                <c:pt idx="1329">
                  <c:v>26.600115291199</c:v>
                </c:pt>
                <c:pt idx="1330">
                  <c:v>26.620115291198999</c:v>
                </c:pt>
                <c:pt idx="1331">
                  <c:v>26.640115291198999</c:v>
                </c:pt>
                <c:pt idx="1332">
                  <c:v>26.660115291198988</c:v>
                </c:pt>
                <c:pt idx="1333">
                  <c:v>26.680115291199002</c:v>
                </c:pt>
                <c:pt idx="1334">
                  <c:v>26.700115291198987</c:v>
                </c:pt>
                <c:pt idx="1335">
                  <c:v>26.720115291198987</c:v>
                </c:pt>
                <c:pt idx="1336">
                  <c:v>26.740115291198986</c:v>
                </c:pt>
                <c:pt idx="1337">
                  <c:v>26.760115291198989</c:v>
                </c:pt>
                <c:pt idx="1338">
                  <c:v>26.780115291198989</c:v>
                </c:pt>
                <c:pt idx="1339">
                  <c:v>26.800115291198999</c:v>
                </c:pt>
                <c:pt idx="1340">
                  <c:v>26.820115291198999</c:v>
                </c:pt>
                <c:pt idx="1341">
                  <c:v>26.840115291199002</c:v>
                </c:pt>
                <c:pt idx="1342">
                  <c:v>26.860115291198987</c:v>
                </c:pt>
                <c:pt idx="1343">
                  <c:v>26.880115291198987</c:v>
                </c:pt>
                <c:pt idx="1344">
                  <c:v>26.900115291198986</c:v>
                </c:pt>
                <c:pt idx="1345">
                  <c:v>26.920115291198989</c:v>
                </c:pt>
                <c:pt idx="1346">
                  <c:v>26.940115291198989</c:v>
                </c:pt>
                <c:pt idx="1347">
                  <c:v>26.960115291198989</c:v>
                </c:pt>
                <c:pt idx="1348">
                  <c:v>26.980115291198981</c:v>
                </c:pt>
                <c:pt idx="1349">
                  <c:v>27.000115291198988</c:v>
                </c:pt>
                <c:pt idx="1350">
                  <c:v>27.020115291198987</c:v>
                </c:pt>
                <c:pt idx="1351">
                  <c:v>27.040115291198987</c:v>
                </c:pt>
                <c:pt idx="1352">
                  <c:v>27.060115291198986</c:v>
                </c:pt>
                <c:pt idx="1353">
                  <c:v>27.080115291198986</c:v>
                </c:pt>
                <c:pt idx="1354">
                  <c:v>27.100115291199</c:v>
                </c:pt>
                <c:pt idx="1355">
                  <c:v>27.120115291198999</c:v>
                </c:pt>
                <c:pt idx="1356">
                  <c:v>27.140115291198999</c:v>
                </c:pt>
                <c:pt idx="1357">
                  <c:v>27.160115291198988</c:v>
                </c:pt>
                <c:pt idx="1358">
                  <c:v>27.180115291199002</c:v>
                </c:pt>
                <c:pt idx="1359">
                  <c:v>27.200115291198987</c:v>
                </c:pt>
                <c:pt idx="1360">
                  <c:v>27.220115291198987</c:v>
                </c:pt>
                <c:pt idx="1361">
                  <c:v>27.240115291198986</c:v>
                </c:pt>
                <c:pt idx="1362">
                  <c:v>27.260115291198989</c:v>
                </c:pt>
                <c:pt idx="1363">
                  <c:v>27.280115291198989</c:v>
                </c:pt>
                <c:pt idx="1364">
                  <c:v>27.300115291198999</c:v>
                </c:pt>
                <c:pt idx="1365">
                  <c:v>27.320115291198999</c:v>
                </c:pt>
                <c:pt idx="1366">
                  <c:v>27.340115291199002</c:v>
                </c:pt>
                <c:pt idx="1367">
                  <c:v>27.360115291198987</c:v>
                </c:pt>
                <c:pt idx="1368">
                  <c:v>27.380115291198987</c:v>
                </c:pt>
                <c:pt idx="1369">
                  <c:v>27.400115291198986</c:v>
                </c:pt>
                <c:pt idx="1370">
                  <c:v>27.420115291198989</c:v>
                </c:pt>
                <c:pt idx="1371">
                  <c:v>27.440115291198989</c:v>
                </c:pt>
                <c:pt idx="1372">
                  <c:v>27.460115291198989</c:v>
                </c:pt>
                <c:pt idx="1373">
                  <c:v>27.480115291198981</c:v>
                </c:pt>
                <c:pt idx="1374">
                  <c:v>27.500115291198988</c:v>
                </c:pt>
                <c:pt idx="1375">
                  <c:v>27.520115291198987</c:v>
                </c:pt>
                <c:pt idx="1376">
                  <c:v>27.540115291198987</c:v>
                </c:pt>
                <c:pt idx="1377">
                  <c:v>27.560115291198986</c:v>
                </c:pt>
                <c:pt idx="1378">
                  <c:v>27.580115291198986</c:v>
                </c:pt>
                <c:pt idx="1379">
                  <c:v>27.600115291199</c:v>
                </c:pt>
                <c:pt idx="1380">
                  <c:v>27.620115291198999</c:v>
                </c:pt>
                <c:pt idx="1381">
                  <c:v>27.640115291198999</c:v>
                </c:pt>
                <c:pt idx="1382">
                  <c:v>27.660115291198988</c:v>
                </c:pt>
                <c:pt idx="1383">
                  <c:v>27.680115291199002</c:v>
                </c:pt>
                <c:pt idx="1384">
                  <c:v>27.700115291198987</c:v>
                </c:pt>
                <c:pt idx="1385">
                  <c:v>27.720115291198987</c:v>
                </c:pt>
                <c:pt idx="1386">
                  <c:v>27.740115291198986</c:v>
                </c:pt>
                <c:pt idx="1387">
                  <c:v>27.760115291198989</c:v>
                </c:pt>
                <c:pt idx="1388">
                  <c:v>27.780115291198989</c:v>
                </c:pt>
                <c:pt idx="1389">
                  <c:v>27.800115291198999</c:v>
                </c:pt>
                <c:pt idx="1390">
                  <c:v>27.820115291198999</c:v>
                </c:pt>
                <c:pt idx="1391">
                  <c:v>27.840115291199002</c:v>
                </c:pt>
                <c:pt idx="1392">
                  <c:v>27.860115291198987</c:v>
                </c:pt>
                <c:pt idx="1393">
                  <c:v>27.880115291198987</c:v>
                </c:pt>
                <c:pt idx="1394">
                  <c:v>27.900115291198986</c:v>
                </c:pt>
                <c:pt idx="1395">
                  <c:v>27.920115291198989</c:v>
                </c:pt>
                <c:pt idx="1396">
                  <c:v>27.940115291198989</c:v>
                </c:pt>
                <c:pt idx="1397">
                  <c:v>27.960115291198989</c:v>
                </c:pt>
                <c:pt idx="1398">
                  <c:v>27.980115291198981</c:v>
                </c:pt>
                <c:pt idx="1399">
                  <c:v>28.000115291198988</c:v>
                </c:pt>
                <c:pt idx="1400">
                  <c:v>28.020115291198987</c:v>
                </c:pt>
                <c:pt idx="1401">
                  <c:v>28.040115291198987</c:v>
                </c:pt>
                <c:pt idx="1402">
                  <c:v>28.060115291198986</c:v>
                </c:pt>
                <c:pt idx="1403">
                  <c:v>28.080115291198986</c:v>
                </c:pt>
                <c:pt idx="1404">
                  <c:v>28.100115291199</c:v>
                </c:pt>
                <c:pt idx="1405">
                  <c:v>28.120115291198999</c:v>
                </c:pt>
                <c:pt idx="1406">
                  <c:v>28.140115291198999</c:v>
                </c:pt>
                <c:pt idx="1407">
                  <c:v>28.160115291198988</c:v>
                </c:pt>
                <c:pt idx="1408">
                  <c:v>28.180115291199002</c:v>
                </c:pt>
                <c:pt idx="1409">
                  <c:v>28.200115291198987</c:v>
                </c:pt>
                <c:pt idx="1410">
                  <c:v>28.220115291198987</c:v>
                </c:pt>
                <c:pt idx="1411">
                  <c:v>28.240115291198986</c:v>
                </c:pt>
                <c:pt idx="1412">
                  <c:v>28.260115291198989</c:v>
                </c:pt>
                <c:pt idx="1413">
                  <c:v>28.280115291198989</c:v>
                </c:pt>
                <c:pt idx="1414">
                  <c:v>28.300115291198999</c:v>
                </c:pt>
                <c:pt idx="1415">
                  <c:v>28.320115291198999</c:v>
                </c:pt>
                <c:pt idx="1416">
                  <c:v>28.340115291199002</c:v>
                </c:pt>
                <c:pt idx="1417">
                  <c:v>28.360115291198987</c:v>
                </c:pt>
                <c:pt idx="1418">
                  <c:v>28.380115291198987</c:v>
                </c:pt>
                <c:pt idx="1419">
                  <c:v>28.400115291198986</c:v>
                </c:pt>
                <c:pt idx="1420">
                  <c:v>28.420115291198989</c:v>
                </c:pt>
                <c:pt idx="1421">
                  <c:v>28.440115291198989</c:v>
                </c:pt>
                <c:pt idx="1422">
                  <c:v>28.460115291198989</c:v>
                </c:pt>
                <c:pt idx="1423">
                  <c:v>28.480115291198981</c:v>
                </c:pt>
                <c:pt idx="1424">
                  <c:v>28.500115291198988</c:v>
                </c:pt>
                <c:pt idx="1425">
                  <c:v>28.520115291198987</c:v>
                </c:pt>
                <c:pt idx="1426">
                  <c:v>28.540115291198987</c:v>
                </c:pt>
                <c:pt idx="1427">
                  <c:v>28.560115291198986</c:v>
                </c:pt>
                <c:pt idx="1428">
                  <c:v>28.580115291198986</c:v>
                </c:pt>
                <c:pt idx="1429">
                  <c:v>28.600115291199</c:v>
                </c:pt>
                <c:pt idx="1430">
                  <c:v>28.620115291198999</c:v>
                </c:pt>
                <c:pt idx="1431">
                  <c:v>28.640115291198999</c:v>
                </c:pt>
                <c:pt idx="1432">
                  <c:v>28.660115291198988</c:v>
                </c:pt>
                <c:pt idx="1433">
                  <c:v>28.680115291199002</c:v>
                </c:pt>
                <c:pt idx="1434">
                  <c:v>28.700115291198987</c:v>
                </c:pt>
                <c:pt idx="1435">
                  <c:v>28.720115291198987</c:v>
                </c:pt>
                <c:pt idx="1436">
                  <c:v>28.740115291198986</c:v>
                </c:pt>
                <c:pt idx="1437">
                  <c:v>28.760115291198989</c:v>
                </c:pt>
                <c:pt idx="1438">
                  <c:v>28.780115291198989</c:v>
                </c:pt>
                <c:pt idx="1439">
                  <c:v>28.800115291198999</c:v>
                </c:pt>
                <c:pt idx="1440">
                  <c:v>28.820115291198999</c:v>
                </c:pt>
                <c:pt idx="1441">
                  <c:v>28.840115291199002</c:v>
                </c:pt>
                <c:pt idx="1442">
                  <c:v>28.860115291198987</c:v>
                </c:pt>
                <c:pt idx="1443">
                  <c:v>28.880115291198987</c:v>
                </c:pt>
                <c:pt idx="1444">
                  <c:v>28.900115291198986</c:v>
                </c:pt>
                <c:pt idx="1445">
                  <c:v>28.920115291198989</c:v>
                </c:pt>
                <c:pt idx="1446">
                  <c:v>28.940115291198989</c:v>
                </c:pt>
                <c:pt idx="1447">
                  <c:v>28.960115291198989</c:v>
                </c:pt>
                <c:pt idx="1448">
                  <c:v>28.980115291198981</c:v>
                </c:pt>
                <c:pt idx="1449">
                  <c:v>29.000115291198988</c:v>
                </c:pt>
                <c:pt idx="1450">
                  <c:v>29.020115291198987</c:v>
                </c:pt>
                <c:pt idx="1451">
                  <c:v>29.040115291198987</c:v>
                </c:pt>
                <c:pt idx="1452">
                  <c:v>29.060115291198986</c:v>
                </c:pt>
                <c:pt idx="1453">
                  <c:v>29.080115291198986</c:v>
                </c:pt>
                <c:pt idx="1454">
                  <c:v>29.100115291199</c:v>
                </c:pt>
                <c:pt idx="1455">
                  <c:v>29.120115291198999</c:v>
                </c:pt>
                <c:pt idx="1456">
                  <c:v>29.140115291198999</c:v>
                </c:pt>
                <c:pt idx="1457">
                  <c:v>29.160115291198988</c:v>
                </c:pt>
                <c:pt idx="1458">
                  <c:v>29.180115291199002</c:v>
                </c:pt>
                <c:pt idx="1459">
                  <c:v>29.200115291198987</c:v>
                </c:pt>
                <c:pt idx="1460">
                  <c:v>29.220115291198987</c:v>
                </c:pt>
                <c:pt idx="1461">
                  <c:v>29.240115291198986</c:v>
                </c:pt>
                <c:pt idx="1462">
                  <c:v>29.260115291198989</c:v>
                </c:pt>
                <c:pt idx="1463">
                  <c:v>29.280115291198989</c:v>
                </c:pt>
                <c:pt idx="1464">
                  <c:v>29.300115291198999</c:v>
                </c:pt>
                <c:pt idx="1465">
                  <c:v>29.320115291198999</c:v>
                </c:pt>
                <c:pt idx="1466">
                  <c:v>29.340115291199002</c:v>
                </c:pt>
                <c:pt idx="1467">
                  <c:v>29.360115291198987</c:v>
                </c:pt>
                <c:pt idx="1468">
                  <c:v>29.380115291198987</c:v>
                </c:pt>
                <c:pt idx="1469">
                  <c:v>29.400115291198986</c:v>
                </c:pt>
                <c:pt idx="1470">
                  <c:v>29.420115291198989</c:v>
                </c:pt>
                <c:pt idx="1471">
                  <c:v>29.440115291198989</c:v>
                </c:pt>
                <c:pt idx="1472">
                  <c:v>29.460115291198989</c:v>
                </c:pt>
                <c:pt idx="1473">
                  <c:v>29.480115291198981</c:v>
                </c:pt>
                <c:pt idx="1474">
                  <c:v>29.500115291198988</c:v>
                </c:pt>
                <c:pt idx="1475">
                  <c:v>29.520115291198987</c:v>
                </c:pt>
                <c:pt idx="1476">
                  <c:v>29.540115291198987</c:v>
                </c:pt>
                <c:pt idx="1477">
                  <c:v>29.560115291198986</c:v>
                </c:pt>
                <c:pt idx="1478">
                  <c:v>29.580115291198986</c:v>
                </c:pt>
                <c:pt idx="1479">
                  <c:v>29.600115291199</c:v>
                </c:pt>
                <c:pt idx="1480">
                  <c:v>29.620115291198999</c:v>
                </c:pt>
                <c:pt idx="1481">
                  <c:v>29.640115291198999</c:v>
                </c:pt>
                <c:pt idx="1482">
                  <c:v>29.660115291198988</c:v>
                </c:pt>
                <c:pt idx="1483">
                  <c:v>29.680115291199002</c:v>
                </c:pt>
                <c:pt idx="1484">
                  <c:v>29.700115291198987</c:v>
                </c:pt>
                <c:pt idx="1485">
                  <c:v>29.720115291198987</c:v>
                </c:pt>
                <c:pt idx="1486">
                  <c:v>29.740115291198986</c:v>
                </c:pt>
                <c:pt idx="1487">
                  <c:v>29.760115291198989</c:v>
                </c:pt>
                <c:pt idx="1488">
                  <c:v>29.780115291198989</c:v>
                </c:pt>
                <c:pt idx="1489">
                  <c:v>29.800115291198999</c:v>
                </c:pt>
                <c:pt idx="1490">
                  <c:v>29.820115291198999</c:v>
                </c:pt>
                <c:pt idx="1491">
                  <c:v>29.840115291199002</c:v>
                </c:pt>
                <c:pt idx="1492">
                  <c:v>29.860115291198987</c:v>
                </c:pt>
                <c:pt idx="1493">
                  <c:v>29.880115291198987</c:v>
                </c:pt>
                <c:pt idx="1494">
                  <c:v>29.900115291198986</c:v>
                </c:pt>
                <c:pt idx="1495">
                  <c:v>29.920115291198989</c:v>
                </c:pt>
                <c:pt idx="1496">
                  <c:v>29.940115291198989</c:v>
                </c:pt>
                <c:pt idx="1497">
                  <c:v>29.960115291198989</c:v>
                </c:pt>
                <c:pt idx="1498">
                  <c:v>29.980115291198981</c:v>
                </c:pt>
                <c:pt idx="1499">
                  <c:v>30.000115291198988</c:v>
                </c:pt>
                <c:pt idx="1500">
                  <c:v>30.020115291198987</c:v>
                </c:pt>
                <c:pt idx="1501">
                  <c:v>30.040115291198987</c:v>
                </c:pt>
                <c:pt idx="1502">
                  <c:v>30.060115291198986</c:v>
                </c:pt>
                <c:pt idx="1503">
                  <c:v>30.080115291198986</c:v>
                </c:pt>
                <c:pt idx="1504">
                  <c:v>30.100115291199</c:v>
                </c:pt>
                <c:pt idx="1505">
                  <c:v>30.120115291198999</c:v>
                </c:pt>
                <c:pt idx="1506">
                  <c:v>30.140115291198999</c:v>
                </c:pt>
                <c:pt idx="1507">
                  <c:v>30.160115291198988</c:v>
                </c:pt>
                <c:pt idx="1508">
                  <c:v>30.180115291199002</c:v>
                </c:pt>
                <c:pt idx="1509">
                  <c:v>30.200115291198987</c:v>
                </c:pt>
                <c:pt idx="1510">
                  <c:v>30.220115291198987</c:v>
                </c:pt>
                <c:pt idx="1511">
                  <c:v>30.240115291198986</c:v>
                </c:pt>
                <c:pt idx="1512">
                  <c:v>30.260115291198989</c:v>
                </c:pt>
                <c:pt idx="1513">
                  <c:v>30.280115291198989</c:v>
                </c:pt>
                <c:pt idx="1514">
                  <c:v>30.300115291198999</c:v>
                </c:pt>
                <c:pt idx="1515">
                  <c:v>30.320115291198999</c:v>
                </c:pt>
                <c:pt idx="1516">
                  <c:v>30.340115291199002</c:v>
                </c:pt>
                <c:pt idx="1517">
                  <c:v>30.360115291198987</c:v>
                </c:pt>
                <c:pt idx="1518">
                  <c:v>30.380115291198987</c:v>
                </c:pt>
                <c:pt idx="1519">
                  <c:v>30.400115291198986</c:v>
                </c:pt>
                <c:pt idx="1520">
                  <c:v>30.420115291198989</c:v>
                </c:pt>
                <c:pt idx="1521">
                  <c:v>30.440115291198989</c:v>
                </c:pt>
                <c:pt idx="1522">
                  <c:v>30.460115291198989</c:v>
                </c:pt>
                <c:pt idx="1523">
                  <c:v>30.480115291198981</c:v>
                </c:pt>
                <c:pt idx="1524">
                  <c:v>30.500115291198988</c:v>
                </c:pt>
                <c:pt idx="1525">
                  <c:v>30.520115291198987</c:v>
                </c:pt>
                <c:pt idx="1526">
                  <c:v>30.540115291198987</c:v>
                </c:pt>
                <c:pt idx="1527">
                  <c:v>30.560115291198986</c:v>
                </c:pt>
                <c:pt idx="1528">
                  <c:v>30.580115291198986</c:v>
                </c:pt>
                <c:pt idx="1529">
                  <c:v>30.600115291199</c:v>
                </c:pt>
                <c:pt idx="1530">
                  <c:v>30.620115291198999</c:v>
                </c:pt>
                <c:pt idx="1531">
                  <c:v>30.640115291198999</c:v>
                </c:pt>
                <c:pt idx="1532">
                  <c:v>30.660115291198988</c:v>
                </c:pt>
                <c:pt idx="1533">
                  <c:v>30.680115291199002</c:v>
                </c:pt>
                <c:pt idx="1534">
                  <c:v>30.700115291198987</c:v>
                </c:pt>
                <c:pt idx="1535">
                  <c:v>30.720115291198987</c:v>
                </c:pt>
                <c:pt idx="1536">
                  <c:v>30.740115291198986</c:v>
                </c:pt>
                <c:pt idx="1537">
                  <c:v>30.760115291198989</c:v>
                </c:pt>
                <c:pt idx="1538">
                  <c:v>30.780115291198989</c:v>
                </c:pt>
                <c:pt idx="1539">
                  <c:v>30.800115291198999</c:v>
                </c:pt>
                <c:pt idx="1540">
                  <c:v>30.820115291198999</c:v>
                </c:pt>
                <c:pt idx="1541">
                  <c:v>30.840115291199002</c:v>
                </c:pt>
                <c:pt idx="1542">
                  <c:v>30.860115291198987</c:v>
                </c:pt>
                <c:pt idx="1543">
                  <c:v>30.880115291198987</c:v>
                </c:pt>
                <c:pt idx="1544">
                  <c:v>30.900115291198986</c:v>
                </c:pt>
                <c:pt idx="1545">
                  <c:v>30.920115291198989</c:v>
                </c:pt>
                <c:pt idx="1546">
                  <c:v>30.940115291198989</c:v>
                </c:pt>
                <c:pt idx="1547">
                  <c:v>30.960115291198989</c:v>
                </c:pt>
                <c:pt idx="1548">
                  <c:v>30.980115291198981</c:v>
                </c:pt>
                <c:pt idx="1549">
                  <c:v>31.000115291198988</c:v>
                </c:pt>
                <c:pt idx="1550">
                  <c:v>31.020115291198987</c:v>
                </c:pt>
                <c:pt idx="1551">
                  <c:v>31.040115291198987</c:v>
                </c:pt>
                <c:pt idx="1552">
                  <c:v>31.060115291198986</c:v>
                </c:pt>
                <c:pt idx="1553">
                  <c:v>31.080115291198986</c:v>
                </c:pt>
                <c:pt idx="1554">
                  <c:v>31.100115291199</c:v>
                </c:pt>
                <c:pt idx="1555">
                  <c:v>31.120115291198999</c:v>
                </c:pt>
                <c:pt idx="1556">
                  <c:v>31.140115291198999</c:v>
                </c:pt>
                <c:pt idx="1557">
                  <c:v>31.160115291198988</c:v>
                </c:pt>
                <c:pt idx="1558">
                  <c:v>31.180115291199002</c:v>
                </c:pt>
                <c:pt idx="1559">
                  <c:v>31.200115291198987</c:v>
                </c:pt>
                <c:pt idx="1560">
                  <c:v>31.220115291198987</c:v>
                </c:pt>
                <c:pt idx="1561">
                  <c:v>31.240115291198986</c:v>
                </c:pt>
                <c:pt idx="1562">
                  <c:v>31.260115291198989</c:v>
                </c:pt>
                <c:pt idx="1563">
                  <c:v>31.280115291198989</c:v>
                </c:pt>
                <c:pt idx="1564">
                  <c:v>31.300115291198999</c:v>
                </c:pt>
                <c:pt idx="1565">
                  <c:v>31.320115291198999</c:v>
                </c:pt>
                <c:pt idx="1566">
                  <c:v>31.340115291199002</c:v>
                </c:pt>
                <c:pt idx="1567">
                  <c:v>31.360115291198987</c:v>
                </c:pt>
                <c:pt idx="1568">
                  <c:v>31.380115291198987</c:v>
                </c:pt>
                <c:pt idx="1569">
                  <c:v>31.400115291198986</c:v>
                </c:pt>
                <c:pt idx="1570">
                  <c:v>31.420115291198989</c:v>
                </c:pt>
                <c:pt idx="1571">
                  <c:v>31.440115291198989</c:v>
                </c:pt>
                <c:pt idx="1572">
                  <c:v>31.460115291198989</c:v>
                </c:pt>
                <c:pt idx="1573">
                  <c:v>31.480115291198981</c:v>
                </c:pt>
                <c:pt idx="1574">
                  <c:v>31.500115291198988</c:v>
                </c:pt>
                <c:pt idx="1575">
                  <c:v>31.520115291198987</c:v>
                </c:pt>
                <c:pt idx="1576">
                  <c:v>31.540115291198987</c:v>
                </c:pt>
                <c:pt idx="1577">
                  <c:v>31.560115291198986</c:v>
                </c:pt>
                <c:pt idx="1578">
                  <c:v>31.580115291198986</c:v>
                </c:pt>
                <c:pt idx="1579">
                  <c:v>31.600115291199</c:v>
                </c:pt>
                <c:pt idx="1580">
                  <c:v>31.620115291198999</c:v>
                </c:pt>
                <c:pt idx="1581">
                  <c:v>31.640115291198999</c:v>
                </c:pt>
                <c:pt idx="1582">
                  <c:v>31.660115291198988</c:v>
                </c:pt>
                <c:pt idx="1583">
                  <c:v>31.680115291199002</c:v>
                </c:pt>
                <c:pt idx="1584">
                  <c:v>31.700115291198987</c:v>
                </c:pt>
                <c:pt idx="1585">
                  <c:v>31.720115291198987</c:v>
                </c:pt>
                <c:pt idx="1586">
                  <c:v>31.740115291198986</c:v>
                </c:pt>
                <c:pt idx="1587">
                  <c:v>31.760115291198989</c:v>
                </c:pt>
                <c:pt idx="1588">
                  <c:v>31.780115291198989</c:v>
                </c:pt>
                <c:pt idx="1589">
                  <c:v>31.800115291198999</c:v>
                </c:pt>
                <c:pt idx="1590">
                  <c:v>31.820115291198999</c:v>
                </c:pt>
                <c:pt idx="1591">
                  <c:v>31.840115291199002</c:v>
                </c:pt>
                <c:pt idx="1592">
                  <c:v>31.860115291198987</c:v>
                </c:pt>
                <c:pt idx="1593">
                  <c:v>31.880115291198987</c:v>
                </c:pt>
                <c:pt idx="1594">
                  <c:v>31.900115291198986</c:v>
                </c:pt>
                <c:pt idx="1595">
                  <c:v>31.920115291198989</c:v>
                </c:pt>
                <c:pt idx="1596">
                  <c:v>31.940115291198989</c:v>
                </c:pt>
                <c:pt idx="1597">
                  <c:v>31.960115291198989</c:v>
                </c:pt>
                <c:pt idx="1598">
                  <c:v>31.980115291198981</c:v>
                </c:pt>
                <c:pt idx="1599">
                  <c:v>32.00011529119903</c:v>
                </c:pt>
                <c:pt idx="1600">
                  <c:v>32.020115291199041</c:v>
                </c:pt>
                <c:pt idx="1601">
                  <c:v>32.040115291199029</c:v>
                </c:pt>
                <c:pt idx="1602">
                  <c:v>32.06011529119904</c:v>
                </c:pt>
                <c:pt idx="1603">
                  <c:v>32.080115291199029</c:v>
                </c:pt>
                <c:pt idx="1604">
                  <c:v>32.100115291199039</c:v>
                </c:pt>
                <c:pt idx="1605">
                  <c:v>32.120115291199056</c:v>
                </c:pt>
                <c:pt idx="1606">
                  <c:v>32.140115291199038</c:v>
                </c:pt>
                <c:pt idx="1607">
                  <c:v>32.160115291199048</c:v>
                </c:pt>
                <c:pt idx="1608">
                  <c:v>32.18011529119903</c:v>
                </c:pt>
                <c:pt idx="1609">
                  <c:v>32.20011529119904</c:v>
                </c:pt>
                <c:pt idx="1610">
                  <c:v>32.220115291199058</c:v>
                </c:pt>
                <c:pt idx="1611">
                  <c:v>32.240115291199039</c:v>
                </c:pt>
                <c:pt idx="1612">
                  <c:v>32.260115291199057</c:v>
                </c:pt>
                <c:pt idx="1613">
                  <c:v>32.280115291199039</c:v>
                </c:pt>
                <c:pt idx="1614">
                  <c:v>32.300115291199013</c:v>
                </c:pt>
                <c:pt idx="1615">
                  <c:v>32.320115291199031</c:v>
                </c:pt>
                <c:pt idx="1616">
                  <c:v>32.340115291199012</c:v>
                </c:pt>
                <c:pt idx="1617">
                  <c:v>32.36011529119903</c:v>
                </c:pt>
                <c:pt idx="1618">
                  <c:v>32.380115291199012</c:v>
                </c:pt>
                <c:pt idx="1619">
                  <c:v>32.400115291199029</c:v>
                </c:pt>
                <c:pt idx="1620">
                  <c:v>32.420115291199039</c:v>
                </c:pt>
                <c:pt idx="1621">
                  <c:v>32.440115291199028</c:v>
                </c:pt>
                <c:pt idx="1622">
                  <c:v>32.460115291199038</c:v>
                </c:pt>
                <c:pt idx="1623">
                  <c:v>32.480115291199013</c:v>
                </c:pt>
                <c:pt idx="1624">
                  <c:v>32.50011529119903</c:v>
                </c:pt>
                <c:pt idx="1625">
                  <c:v>32.520115291199041</c:v>
                </c:pt>
                <c:pt idx="1626">
                  <c:v>32.540115291199029</c:v>
                </c:pt>
                <c:pt idx="1627">
                  <c:v>32.56011529119904</c:v>
                </c:pt>
                <c:pt idx="1628">
                  <c:v>32.580115291199029</c:v>
                </c:pt>
                <c:pt idx="1629">
                  <c:v>32.600115291199039</c:v>
                </c:pt>
                <c:pt idx="1630">
                  <c:v>32.620115291199056</c:v>
                </c:pt>
                <c:pt idx="1631">
                  <c:v>32.640115291199038</c:v>
                </c:pt>
                <c:pt idx="1632">
                  <c:v>32.660115291199048</c:v>
                </c:pt>
                <c:pt idx="1633">
                  <c:v>32.68011529119903</c:v>
                </c:pt>
                <c:pt idx="1634">
                  <c:v>32.70011529119904</c:v>
                </c:pt>
                <c:pt idx="1635">
                  <c:v>32.720115291199058</c:v>
                </c:pt>
                <c:pt idx="1636">
                  <c:v>32.740115291199039</c:v>
                </c:pt>
                <c:pt idx="1637">
                  <c:v>32.760115291199057</c:v>
                </c:pt>
                <c:pt idx="1638">
                  <c:v>32.780115291199039</c:v>
                </c:pt>
                <c:pt idx="1639">
                  <c:v>32.800115291199013</c:v>
                </c:pt>
                <c:pt idx="1640">
                  <c:v>32.820115291199031</c:v>
                </c:pt>
                <c:pt idx="1641">
                  <c:v>32.840115291199012</c:v>
                </c:pt>
                <c:pt idx="1642">
                  <c:v>32.86011529119903</c:v>
                </c:pt>
                <c:pt idx="1643">
                  <c:v>32.880115291199012</c:v>
                </c:pt>
                <c:pt idx="1644">
                  <c:v>32.900115291199029</c:v>
                </c:pt>
                <c:pt idx="1645">
                  <c:v>32.920115291199039</c:v>
                </c:pt>
                <c:pt idx="1646">
                  <c:v>32.940115291199028</c:v>
                </c:pt>
                <c:pt idx="1647">
                  <c:v>32.960115291199038</c:v>
                </c:pt>
                <c:pt idx="1648">
                  <c:v>32.980115291199013</c:v>
                </c:pt>
                <c:pt idx="1649">
                  <c:v>33.00011529119903</c:v>
                </c:pt>
                <c:pt idx="1650">
                  <c:v>33.020115291199041</c:v>
                </c:pt>
                <c:pt idx="1651">
                  <c:v>33.040115291199029</c:v>
                </c:pt>
                <c:pt idx="1652">
                  <c:v>33.06011529119904</c:v>
                </c:pt>
                <c:pt idx="1653">
                  <c:v>33.080115291199029</c:v>
                </c:pt>
                <c:pt idx="1654">
                  <c:v>33.100115291199039</c:v>
                </c:pt>
                <c:pt idx="1655">
                  <c:v>33.120115291199056</c:v>
                </c:pt>
                <c:pt idx="1656">
                  <c:v>33.140115291199038</c:v>
                </c:pt>
                <c:pt idx="1657">
                  <c:v>33.160115291199048</c:v>
                </c:pt>
                <c:pt idx="1658">
                  <c:v>33.18011529119903</c:v>
                </c:pt>
                <c:pt idx="1659">
                  <c:v>33.20011529119904</c:v>
                </c:pt>
                <c:pt idx="1660">
                  <c:v>33.220115291199058</c:v>
                </c:pt>
                <c:pt idx="1661">
                  <c:v>33.240115291199039</c:v>
                </c:pt>
                <c:pt idx="1662">
                  <c:v>33.260115291199057</c:v>
                </c:pt>
                <c:pt idx="1663">
                  <c:v>33.280115291199039</c:v>
                </c:pt>
                <c:pt idx="1664">
                  <c:v>33.300115291199013</c:v>
                </c:pt>
                <c:pt idx="1665">
                  <c:v>33.320115291199031</c:v>
                </c:pt>
                <c:pt idx="1666">
                  <c:v>33.340115291199012</c:v>
                </c:pt>
                <c:pt idx="1667">
                  <c:v>33.36011529119903</c:v>
                </c:pt>
                <c:pt idx="1668">
                  <c:v>33.380115291199012</c:v>
                </c:pt>
                <c:pt idx="1669">
                  <c:v>33.400115291199029</c:v>
                </c:pt>
                <c:pt idx="1670">
                  <c:v>33.420115291199039</c:v>
                </c:pt>
                <c:pt idx="1671">
                  <c:v>33.440115291199028</c:v>
                </c:pt>
                <c:pt idx="1672">
                  <c:v>33.460115291199038</c:v>
                </c:pt>
                <c:pt idx="1673">
                  <c:v>33.480115291199013</c:v>
                </c:pt>
                <c:pt idx="1674">
                  <c:v>33.50011529119903</c:v>
                </c:pt>
                <c:pt idx="1675">
                  <c:v>33.520115291199041</c:v>
                </c:pt>
                <c:pt idx="1676">
                  <c:v>33.540115291199029</c:v>
                </c:pt>
                <c:pt idx="1677">
                  <c:v>33.56011529119904</c:v>
                </c:pt>
                <c:pt idx="1678">
                  <c:v>33.580115291199029</c:v>
                </c:pt>
                <c:pt idx="1679">
                  <c:v>33.600115291199039</c:v>
                </c:pt>
                <c:pt idx="1680">
                  <c:v>33.620115291199056</c:v>
                </c:pt>
                <c:pt idx="1681">
                  <c:v>33.640115291199038</c:v>
                </c:pt>
                <c:pt idx="1682">
                  <c:v>33.660115291199048</c:v>
                </c:pt>
                <c:pt idx="1683">
                  <c:v>33.68011529119903</c:v>
                </c:pt>
                <c:pt idx="1684">
                  <c:v>33.70011529119904</c:v>
                </c:pt>
                <c:pt idx="1685">
                  <c:v>33.720115291199058</c:v>
                </c:pt>
                <c:pt idx="1686">
                  <c:v>33.740115291199039</c:v>
                </c:pt>
                <c:pt idx="1687">
                  <c:v>33.760115291199057</c:v>
                </c:pt>
                <c:pt idx="1688">
                  <c:v>33.780115291199039</c:v>
                </c:pt>
                <c:pt idx="1689">
                  <c:v>33.800115291199013</c:v>
                </c:pt>
                <c:pt idx="1690">
                  <c:v>33.820115291199031</c:v>
                </c:pt>
                <c:pt idx="1691">
                  <c:v>33.840115291199012</c:v>
                </c:pt>
                <c:pt idx="1692">
                  <c:v>33.86011529119903</c:v>
                </c:pt>
                <c:pt idx="1693">
                  <c:v>33.880115291199012</c:v>
                </c:pt>
                <c:pt idx="1694">
                  <c:v>33.900115291199029</c:v>
                </c:pt>
                <c:pt idx="1695">
                  <c:v>33.920115291199039</c:v>
                </c:pt>
                <c:pt idx="1696">
                  <c:v>33.940115291199028</c:v>
                </c:pt>
                <c:pt idx="1697">
                  <c:v>33.960115291199038</c:v>
                </c:pt>
                <c:pt idx="1698">
                  <c:v>33.980115291199013</c:v>
                </c:pt>
                <c:pt idx="1699">
                  <c:v>34.00011529119903</c:v>
                </c:pt>
                <c:pt idx="1700">
                  <c:v>34.020115291199041</c:v>
                </c:pt>
                <c:pt idx="1701">
                  <c:v>34.040115291199029</c:v>
                </c:pt>
                <c:pt idx="1702">
                  <c:v>34.06011529119904</c:v>
                </c:pt>
                <c:pt idx="1703">
                  <c:v>34.080115291199029</c:v>
                </c:pt>
                <c:pt idx="1704">
                  <c:v>34.100115291199039</c:v>
                </c:pt>
                <c:pt idx="1705">
                  <c:v>34.120115291199056</c:v>
                </c:pt>
                <c:pt idx="1706">
                  <c:v>34.140115291199038</c:v>
                </c:pt>
                <c:pt idx="1707">
                  <c:v>34.160115291199048</c:v>
                </c:pt>
                <c:pt idx="1708">
                  <c:v>34.18011529119903</c:v>
                </c:pt>
                <c:pt idx="1709">
                  <c:v>34.20011529119904</c:v>
                </c:pt>
                <c:pt idx="1710">
                  <c:v>34.220115291199058</c:v>
                </c:pt>
                <c:pt idx="1711">
                  <c:v>34.240115291199039</c:v>
                </c:pt>
                <c:pt idx="1712">
                  <c:v>34.260115291199057</c:v>
                </c:pt>
                <c:pt idx="1713">
                  <c:v>34.280115291199039</c:v>
                </c:pt>
                <c:pt idx="1714">
                  <c:v>34.300115291199013</c:v>
                </c:pt>
                <c:pt idx="1715">
                  <c:v>34.320115291199031</c:v>
                </c:pt>
                <c:pt idx="1716">
                  <c:v>34.340115291199012</c:v>
                </c:pt>
                <c:pt idx="1717">
                  <c:v>34.36011529119903</c:v>
                </c:pt>
                <c:pt idx="1718">
                  <c:v>34.380115291199012</c:v>
                </c:pt>
                <c:pt idx="1719">
                  <c:v>34.400115291199029</c:v>
                </c:pt>
                <c:pt idx="1720">
                  <c:v>34.420115291199039</c:v>
                </c:pt>
                <c:pt idx="1721">
                  <c:v>34.440115291199028</c:v>
                </c:pt>
                <c:pt idx="1722">
                  <c:v>34.460115291199038</c:v>
                </c:pt>
                <c:pt idx="1723">
                  <c:v>34.480115291199013</c:v>
                </c:pt>
                <c:pt idx="1724">
                  <c:v>34.50011529119903</c:v>
                </c:pt>
                <c:pt idx="1725">
                  <c:v>34.520115291199041</c:v>
                </c:pt>
                <c:pt idx="1726">
                  <c:v>34.540115291199029</c:v>
                </c:pt>
                <c:pt idx="1727">
                  <c:v>34.56011529119904</c:v>
                </c:pt>
                <c:pt idx="1728">
                  <c:v>34.580115291199029</c:v>
                </c:pt>
                <c:pt idx="1729">
                  <c:v>34.600115291199039</c:v>
                </c:pt>
                <c:pt idx="1730">
                  <c:v>34.620115291199056</c:v>
                </c:pt>
                <c:pt idx="1731">
                  <c:v>34.640115291199038</c:v>
                </c:pt>
                <c:pt idx="1732">
                  <c:v>34.660115291199048</c:v>
                </c:pt>
                <c:pt idx="1733">
                  <c:v>34.68011529119903</c:v>
                </c:pt>
                <c:pt idx="1734">
                  <c:v>34.70011529119904</c:v>
                </c:pt>
                <c:pt idx="1735">
                  <c:v>34.720115291199058</c:v>
                </c:pt>
                <c:pt idx="1736">
                  <c:v>34.740115291199039</c:v>
                </c:pt>
                <c:pt idx="1737">
                  <c:v>34.760115291199057</c:v>
                </c:pt>
                <c:pt idx="1738">
                  <c:v>34.780115291199039</c:v>
                </c:pt>
                <c:pt idx="1739">
                  <c:v>34.800115291199013</c:v>
                </c:pt>
                <c:pt idx="1740">
                  <c:v>34.820115291199031</c:v>
                </c:pt>
                <c:pt idx="1741">
                  <c:v>34.840115291199012</c:v>
                </c:pt>
                <c:pt idx="1742">
                  <c:v>34.86011529119903</c:v>
                </c:pt>
                <c:pt idx="1743">
                  <c:v>34.880115291199012</c:v>
                </c:pt>
                <c:pt idx="1744">
                  <c:v>34.900115291199029</c:v>
                </c:pt>
                <c:pt idx="1745">
                  <c:v>34.920115291199039</c:v>
                </c:pt>
                <c:pt idx="1746">
                  <c:v>34.940115291199028</c:v>
                </c:pt>
                <c:pt idx="1747">
                  <c:v>34.960115291199038</c:v>
                </c:pt>
                <c:pt idx="1748">
                  <c:v>34.980115291199013</c:v>
                </c:pt>
                <c:pt idx="1749">
                  <c:v>35.00011529119903</c:v>
                </c:pt>
                <c:pt idx="1750">
                  <c:v>35.020115291199041</c:v>
                </c:pt>
                <c:pt idx="1751">
                  <c:v>35.040115291199029</c:v>
                </c:pt>
                <c:pt idx="1752">
                  <c:v>35.06011529119904</c:v>
                </c:pt>
                <c:pt idx="1753">
                  <c:v>35.080115291199029</c:v>
                </c:pt>
                <c:pt idx="1754">
                  <c:v>35.100115291199039</c:v>
                </c:pt>
                <c:pt idx="1755">
                  <c:v>35.120115291199056</c:v>
                </c:pt>
                <c:pt idx="1756">
                  <c:v>35.140115291199038</c:v>
                </c:pt>
                <c:pt idx="1757">
                  <c:v>35.160115291199048</c:v>
                </c:pt>
                <c:pt idx="1758">
                  <c:v>35.18011529119903</c:v>
                </c:pt>
                <c:pt idx="1759">
                  <c:v>35.20011529119904</c:v>
                </c:pt>
                <c:pt idx="1760">
                  <c:v>35.220115291199058</c:v>
                </c:pt>
                <c:pt idx="1761">
                  <c:v>35.240115291199039</c:v>
                </c:pt>
                <c:pt idx="1762">
                  <c:v>35.260115291199057</c:v>
                </c:pt>
                <c:pt idx="1763">
                  <c:v>35.280115291199039</c:v>
                </c:pt>
                <c:pt idx="1764">
                  <c:v>35.300115291199013</c:v>
                </c:pt>
                <c:pt idx="1765">
                  <c:v>35.320115291199031</c:v>
                </c:pt>
                <c:pt idx="1766">
                  <c:v>35.340115291199012</c:v>
                </c:pt>
                <c:pt idx="1767">
                  <c:v>35.36011529119903</c:v>
                </c:pt>
                <c:pt idx="1768">
                  <c:v>35.380115291199012</c:v>
                </c:pt>
                <c:pt idx="1769">
                  <c:v>35.400115291199029</c:v>
                </c:pt>
                <c:pt idx="1770">
                  <c:v>35.420115291199039</c:v>
                </c:pt>
                <c:pt idx="1771">
                  <c:v>35.440115291199028</c:v>
                </c:pt>
                <c:pt idx="1772">
                  <c:v>35.460115291199038</c:v>
                </c:pt>
                <c:pt idx="1773">
                  <c:v>35.480115291199013</c:v>
                </c:pt>
                <c:pt idx="1774">
                  <c:v>35.50011529119903</c:v>
                </c:pt>
                <c:pt idx="1775">
                  <c:v>35.520115291199041</c:v>
                </c:pt>
                <c:pt idx="1776">
                  <c:v>35.540115291199029</c:v>
                </c:pt>
                <c:pt idx="1777">
                  <c:v>35.56011529119904</c:v>
                </c:pt>
                <c:pt idx="1778">
                  <c:v>35.580115291199029</c:v>
                </c:pt>
                <c:pt idx="1779">
                  <c:v>35.600115291199039</c:v>
                </c:pt>
                <c:pt idx="1780">
                  <c:v>35.620115291199056</c:v>
                </c:pt>
                <c:pt idx="1781">
                  <c:v>35.640115291199038</c:v>
                </c:pt>
                <c:pt idx="1782">
                  <c:v>35.660115291199048</c:v>
                </c:pt>
                <c:pt idx="1783">
                  <c:v>35.68011529119903</c:v>
                </c:pt>
                <c:pt idx="1784">
                  <c:v>35.70011529119904</c:v>
                </c:pt>
                <c:pt idx="1785">
                  <c:v>35.720115291199058</c:v>
                </c:pt>
                <c:pt idx="1786">
                  <c:v>35.740115291199039</c:v>
                </c:pt>
                <c:pt idx="1787">
                  <c:v>35.760115291199057</c:v>
                </c:pt>
                <c:pt idx="1788">
                  <c:v>35.780115291199039</c:v>
                </c:pt>
                <c:pt idx="1789">
                  <c:v>35.800115291199013</c:v>
                </c:pt>
                <c:pt idx="1790">
                  <c:v>35.820115291199031</c:v>
                </c:pt>
                <c:pt idx="1791">
                  <c:v>35.840115291199012</c:v>
                </c:pt>
                <c:pt idx="1792">
                  <c:v>35.86011529119903</c:v>
                </c:pt>
                <c:pt idx="1793">
                  <c:v>35.880115291199012</c:v>
                </c:pt>
                <c:pt idx="1794">
                  <c:v>35.900115291199029</c:v>
                </c:pt>
                <c:pt idx="1795">
                  <c:v>35.920115291199039</c:v>
                </c:pt>
                <c:pt idx="1796">
                  <c:v>35.940115291199028</c:v>
                </c:pt>
                <c:pt idx="1797">
                  <c:v>35.960115291199038</c:v>
                </c:pt>
                <c:pt idx="1798">
                  <c:v>35.980115291199013</c:v>
                </c:pt>
                <c:pt idx="1799">
                  <c:v>36.00011529119903</c:v>
                </c:pt>
                <c:pt idx="1800">
                  <c:v>36.020115291199041</c:v>
                </c:pt>
                <c:pt idx="1801">
                  <c:v>36.040115291199029</c:v>
                </c:pt>
                <c:pt idx="1802">
                  <c:v>36.06011529119904</c:v>
                </c:pt>
                <c:pt idx="1803">
                  <c:v>36.080115291199029</c:v>
                </c:pt>
                <c:pt idx="1804">
                  <c:v>36.100115291199039</c:v>
                </c:pt>
                <c:pt idx="1805">
                  <c:v>36.120115291199056</c:v>
                </c:pt>
                <c:pt idx="1806">
                  <c:v>36.140115291199038</c:v>
                </c:pt>
                <c:pt idx="1807">
                  <c:v>36.160115291199048</c:v>
                </c:pt>
                <c:pt idx="1808">
                  <c:v>36.18011529119903</c:v>
                </c:pt>
                <c:pt idx="1809">
                  <c:v>36.20011529119904</c:v>
                </c:pt>
                <c:pt idx="1810">
                  <c:v>36.220115291199058</c:v>
                </c:pt>
                <c:pt idx="1811">
                  <c:v>36.240115291199039</c:v>
                </c:pt>
                <c:pt idx="1812">
                  <c:v>36.260115291199057</c:v>
                </c:pt>
                <c:pt idx="1813">
                  <c:v>36.280115291199039</c:v>
                </c:pt>
                <c:pt idx="1814">
                  <c:v>36.300115291199013</c:v>
                </c:pt>
                <c:pt idx="1815">
                  <c:v>36.320115291199031</c:v>
                </c:pt>
                <c:pt idx="1816">
                  <c:v>36.340115291199012</c:v>
                </c:pt>
                <c:pt idx="1817">
                  <c:v>36.36011529119903</c:v>
                </c:pt>
                <c:pt idx="1818">
                  <c:v>36.380115291199012</c:v>
                </c:pt>
                <c:pt idx="1819">
                  <c:v>36.400115291199029</c:v>
                </c:pt>
                <c:pt idx="1820">
                  <c:v>36.420115291199039</c:v>
                </c:pt>
                <c:pt idx="1821">
                  <c:v>36.440115291199028</c:v>
                </c:pt>
                <c:pt idx="1822">
                  <c:v>36.460115291199038</c:v>
                </c:pt>
                <c:pt idx="1823">
                  <c:v>36.480115291199013</c:v>
                </c:pt>
                <c:pt idx="1824">
                  <c:v>36.50011529119903</c:v>
                </c:pt>
                <c:pt idx="1825">
                  <c:v>36.520115291199041</c:v>
                </c:pt>
                <c:pt idx="1826">
                  <c:v>36.540115291199029</c:v>
                </c:pt>
                <c:pt idx="1827">
                  <c:v>36.56011529119904</c:v>
                </c:pt>
                <c:pt idx="1828">
                  <c:v>36.580115291199029</c:v>
                </c:pt>
                <c:pt idx="1829">
                  <c:v>36.600115291199039</c:v>
                </c:pt>
                <c:pt idx="1830">
                  <c:v>36.620115291199056</c:v>
                </c:pt>
                <c:pt idx="1831">
                  <c:v>36.640115291199038</c:v>
                </c:pt>
                <c:pt idx="1832">
                  <c:v>36.660115291199048</c:v>
                </c:pt>
                <c:pt idx="1833">
                  <c:v>36.68011529119903</c:v>
                </c:pt>
                <c:pt idx="1834">
                  <c:v>36.70011529119904</c:v>
                </c:pt>
                <c:pt idx="1835">
                  <c:v>36.720115291199058</c:v>
                </c:pt>
                <c:pt idx="1836">
                  <c:v>36.740115291199039</c:v>
                </c:pt>
                <c:pt idx="1837">
                  <c:v>36.760115291199057</c:v>
                </c:pt>
                <c:pt idx="1838">
                  <c:v>36.780115291199039</c:v>
                </c:pt>
                <c:pt idx="1839">
                  <c:v>36.800115291199013</c:v>
                </c:pt>
                <c:pt idx="1840">
                  <c:v>36.820115291199031</c:v>
                </c:pt>
                <c:pt idx="1841">
                  <c:v>36.840115291199012</c:v>
                </c:pt>
                <c:pt idx="1842">
                  <c:v>36.86011529119903</c:v>
                </c:pt>
                <c:pt idx="1843">
                  <c:v>36.880115291199012</c:v>
                </c:pt>
                <c:pt idx="1844">
                  <c:v>36.900115291199029</c:v>
                </c:pt>
                <c:pt idx="1845">
                  <c:v>36.920115291199039</c:v>
                </c:pt>
                <c:pt idx="1846">
                  <c:v>36.940115291199028</c:v>
                </c:pt>
                <c:pt idx="1847">
                  <c:v>36.960115291199038</c:v>
                </c:pt>
                <c:pt idx="1848">
                  <c:v>36.980115291199013</c:v>
                </c:pt>
                <c:pt idx="1849">
                  <c:v>37.00011529119903</c:v>
                </c:pt>
                <c:pt idx="1850">
                  <c:v>37.020115291199041</c:v>
                </c:pt>
                <c:pt idx="1851">
                  <c:v>37.040115291199029</c:v>
                </c:pt>
                <c:pt idx="1852">
                  <c:v>37.06011529119904</c:v>
                </c:pt>
                <c:pt idx="1853">
                  <c:v>37.080115291199029</c:v>
                </c:pt>
                <c:pt idx="1854">
                  <c:v>37.100115291199039</c:v>
                </c:pt>
                <c:pt idx="1855">
                  <c:v>37.120115291199056</c:v>
                </c:pt>
                <c:pt idx="1856">
                  <c:v>37.140115291199038</c:v>
                </c:pt>
                <c:pt idx="1857">
                  <c:v>37.160115291199048</c:v>
                </c:pt>
                <c:pt idx="1858">
                  <c:v>37.18011529119903</c:v>
                </c:pt>
                <c:pt idx="1859">
                  <c:v>37.20011529119904</c:v>
                </c:pt>
                <c:pt idx="1860">
                  <c:v>37.220115291199058</c:v>
                </c:pt>
                <c:pt idx="1861">
                  <c:v>37.240115291199039</c:v>
                </c:pt>
                <c:pt idx="1862">
                  <c:v>37.260115291199057</c:v>
                </c:pt>
                <c:pt idx="1863">
                  <c:v>37.280115291199039</c:v>
                </c:pt>
                <c:pt idx="1864">
                  <c:v>37.300115291199013</c:v>
                </c:pt>
                <c:pt idx="1865">
                  <c:v>37.320115291199031</c:v>
                </c:pt>
                <c:pt idx="1866">
                  <c:v>37.340115291199012</c:v>
                </c:pt>
                <c:pt idx="1867">
                  <c:v>37.36011529119903</c:v>
                </c:pt>
                <c:pt idx="1868">
                  <c:v>37.380115291199012</c:v>
                </c:pt>
                <c:pt idx="1869">
                  <c:v>37.400115291199029</c:v>
                </c:pt>
                <c:pt idx="1870">
                  <c:v>37.420115291199039</c:v>
                </c:pt>
                <c:pt idx="1871">
                  <c:v>37.440115291199028</c:v>
                </c:pt>
                <c:pt idx="1872">
                  <c:v>37.460115291199038</c:v>
                </c:pt>
                <c:pt idx="1873">
                  <c:v>37.480115291199013</c:v>
                </c:pt>
                <c:pt idx="1874">
                  <c:v>37.50011529119903</c:v>
                </c:pt>
                <c:pt idx="1875">
                  <c:v>37.520115291199041</c:v>
                </c:pt>
                <c:pt idx="1876">
                  <c:v>37.540115291199029</c:v>
                </c:pt>
                <c:pt idx="1877">
                  <c:v>37.56011529119904</c:v>
                </c:pt>
                <c:pt idx="1878">
                  <c:v>37.580115291199029</c:v>
                </c:pt>
                <c:pt idx="1879">
                  <c:v>37.600115291199039</c:v>
                </c:pt>
                <c:pt idx="1880">
                  <c:v>37.620115291199056</c:v>
                </c:pt>
                <c:pt idx="1881">
                  <c:v>37.640115291199038</c:v>
                </c:pt>
                <c:pt idx="1882">
                  <c:v>37.660115291199048</c:v>
                </c:pt>
                <c:pt idx="1883">
                  <c:v>37.68011529119903</c:v>
                </c:pt>
                <c:pt idx="1884">
                  <c:v>37.70011529119904</c:v>
                </c:pt>
                <c:pt idx="1885">
                  <c:v>37.720115291199058</c:v>
                </c:pt>
                <c:pt idx="1886">
                  <c:v>37.740115291199039</c:v>
                </c:pt>
                <c:pt idx="1887">
                  <c:v>37.760115291199057</c:v>
                </c:pt>
                <c:pt idx="1888">
                  <c:v>37.780115291199039</c:v>
                </c:pt>
                <c:pt idx="1889">
                  <c:v>37.800115291199013</c:v>
                </c:pt>
                <c:pt idx="1890">
                  <c:v>37.820115291199031</c:v>
                </c:pt>
                <c:pt idx="1891">
                  <c:v>37.840115291199012</c:v>
                </c:pt>
                <c:pt idx="1892">
                  <c:v>37.86011529119903</c:v>
                </c:pt>
                <c:pt idx="1893">
                  <c:v>37.880115291199012</c:v>
                </c:pt>
                <c:pt idx="1894">
                  <c:v>37.900115291199029</c:v>
                </c:pt>
                <c:pt idx="1895">
                  <c:v>37.920115291199039</c:v>
                </c:pt>
                <c:pt idx="1896">
                  <c:v>37.940115291199028</c:v>
                </c:pt>
                <c:pt idx="1897">
                  <c:v>37.960115291199038</c:v>
                </c:pt>
                <c:pt idx="1898">
                  <c:v>37.980115291199013</c:v>
                </c:pt>
                <c:pt idx="1899">
                  <c:v>38.00011529119903</c:v>
                </c:pt>
                <c:pt idx="1900">
                  <c:v>38.020115291199041</c:v>
                </c:pt>
                <c:pt idx="1901">
                  <c:v>38.040115291199029</c:v>
                </c:pt>
                <c:pt idx="1902">
                  <c:v>38.06011529119904</c:v>
                </c:pt>
                <c:pt idx="1903">
                  <c:v>38.080115291199029</c:v>
                </c:pt>
                <c:pt idx="1904">
                  <c:v>38.100115291199039</c:v>
                </c:pt>
                <c:pt idx="1905">
                  <c:v>38.120115291199056</c:v>
                </c:pt>
                <c:pt idx="1906">
                  <c:v>38.140115291199038</c:v>
                </c:pt>
                <c:pt idx="1907">
                  <c:v>38.160115291199048</c:v>
                </c:pt>
                <c:pt idx="1908">
                  <c:v>38.18011529119903</c:v>
                </c:pt>
                <c:pt idx="1909">
                  <c:v>38.20011529119904</c:v>
                </c:pt>
                <c:pt idx="1910">
                  <c:v>38.220115291199058</c:v>
                </c:pt>
                <c:pt idx="1911">
                  <c:v>38.240115291199039</c:v>
                </c:pt>
                <c:pt idx="1912">
                  <c:v>38.260115291199057</c:v>
                </c:pt>
                <c:pt idx="1913">
                  <c:v>38.280115291199039</c:v>
                </c:pt>
                <c:pt idx="1914">
                  <c:v>38.300115291199013</c:v>
                </c:pt>
                <c:pt idx="1915">
                  <c:v>38.320115291199031</c:v>
                </c:pt>
                <c:pt idx="1916">
                  <c:v>38.340115291199012</c:v>
                </c:pt>
                <c:pt idx="1917">
                  <c:v>38.36011529119903</c:v>
                </c:pt>
                <c:pt idx="1918">
                  <c:v>38.380115291199012</c:v>
                </c:pt>
                <c:pt idx="1919">
                  <c:v>38.400115291199029</c:v>
                </c:pt>
                <c:pt idx="1920">
                  <c:v>38.420115291199039</c:v>
                </c:pt>
                <c:pt idx="1921">
                  <c:v>38.440115291199028</c:v>
                </c:pt>
                <c:pt idx="1922">
                  <c:v>38.460115291199038</c:v>
                </c:pt>
                <c:pt idx="1923">
                  <c:v>38.480115291199013</c:v>
                </c:pt>
                <c:pt idx="1924">
                  <c:v>38.50011529119903</c:v>
                </c:pt>
                <c:pt idx="1925">
                  <c:v>38.520115291199041</c:v>
                </c:pt>
                <c:pt idx="1926">
                  <c:v>38.540115291199029</c:v>
                </c:pt>
                <c:pt idx="1927">
                  <c:v>38.56011529119904</c:v>
                </c:pt>
                <c:pt idx="1928">
                  <c:v>38.580115291199029</c:v>
                </c:pt>
                <c:pt idx="1929">
                  <c:v>38.600115291199039</c:v>
                </c:pt>
                <c:pt idx="1930">
                  <c:v>38.620115291199056</c:v>
                </c:pt>
                <c:pt idx="1931">
                  <c:v>38.640115291199038</c:v>
                </c:pt>
                <c:pt idx="1932">
                  <c:v>38.660115291199048</c:v>
                </c:pt>
                <c:pt idx="1933">
                  <c:v>38.68011529119903</c:v>
                </c:pt>
                <c:pt idx="1934">
                  <c:v>38.70011529119904</c:v>
                </c:pt>
                <c:pt idx="1935">
                  <c:v>38.720115291199058</c:v>
                </c:pt>
                <c:pt idx="1936">
                  <c:v>38.740115291199039</c:v>
                </c:pt>
                <c:pt idx="1937">
                  <c:v>38.760115291199057</c:v>
                </c:pt>
                <c:pt idx="1938">
                  <c:v>38.780115291199039</c:v>
                </c:pt>
                <c:pt idx="1939">
                  <c:v>38.800115291199013</c:v>
                </c:pt>
                <c:pt idx="1940">
                  <c:v>38.820115291199031</c:v>
                </c:pt>
                <c:pt idx="1941">
                  <c:v>38.840115291199012</c:v>
                </c:pt>
                <c:pt idx="1942">
                  <c:v>38.86011529119903</c:v>
                </c:pt>
                <c:pt idx="1943">
                  <c:v>38.880115291199012</c:v>
                </c:pt>
                <c:pt idx="1944">
                  <c:v>38.900115291199029</c:v>
                </c:pt>
                <c:pt idx="1945">
                  <c:v>38.920115291199039</c:v>
                </c:pt>
                <c:pt idx="1946">
                  <c:v>38.940115291199028</c:v>
                </c:pt>
                <c:pt idx="1947">
                  <c:v>38.960115291199038</c:v>
                </c:pt>
                <c:pt idx="1948">
                  <c:v>38.980115291199013</c:v>
                </c:pt>
                <c:pt idx="1949">
                  <c:v>39.00011529119903</c:v>
                </c:pt>
                <c:pt idx="1950">
                  <c:v>39.020115291199041</c:v>
                </c:pt>
                <c:pt idx="1951">
                  <c:v>39.040115291199029</c:v>
                </c:pt>
                <c:pt idx="1952">
                  <c:v>39.06011529119904</c:v>
                </c:pt>
                <c:pt idx="1953">
                  <c:v>39.080115291199029</c:v>
                </c:pt>
                <c:pt idx="1954">
                  <c:v>39.100115291199039</c:v>
                </c:pt>
                <c:pt idx="1955">
                  <c:v>39.120115291199056</c:v>
                </c:pt>
                <c:pt idx="1956">
                  <c:v>39.140115291199038</c:v>
                </c:pt>
                <c:pt idx="1957">
                  <c:v>39.160115291199048</c:v>
                </c:pt>
                <c:pt idx="1958">
                  <c:v>39.18011529119903</c:v>
                </c:pt>
                <c:pt idx="1959">
                  <c:v>39.20011529119904</c:v>
                </c:pt>
                <c:pt idx="1960">
                  <c:v>39.220115291199058</c:v>
                </c:pt>
                <c:pt idx="1961">
                  <c:v>39.240115291199039</c:v>
                </c:pt>
                <c:pt idx="1962">
                  <c:v>39.260115291199057</c:v>
                </c:pt>
                <c:pt idx="1963">
                  <c:v>39.280115291199039</c:v>
                </c:pt>
                <c:pt idx="1964">
                  <c:v>39.300115291199013</c:v>
                </c:pt>
                <c:pt idx="1965">
                  <c:v>39.320115291199031</c:v>
                </c:pt>
                <c:pt idx="1966">
                  <c:v>39.340115291199012</c:v>
                </c:pt>
                <c:pt idx="1967">
                  <c:v>39.36011529119903</c:v>
                </c:pt>
                <c:pt idx="1968">
                  <c:v>39.380115291199012</c:v>
                </c:pt>
                <c:pt idx="1969">
                  <c:v>39.400115291199029</c:v>
                </c:pt>
                <c:pt idx="1970">
                  <c:v>39.420115291199039</c:v>
                </c:pt>
                <c:pt idx="1971">
                  <c:v>39.440115291199028</c:v>
                </c:pt>
                <c:pt idx="1972">
                  <c:v>39.460115291199038</c:v>
                </c:pt>
                <c:pt idx="1973">
                  <c:v>39.480115291199013</c:v>
                </c:pt>
                <c:pt idx="1974">
                  <c:v>39.50011529119903</c:v>
                </c:pt>
                <c:pt idx="1975">
                  <c:v>39.520115291199041</c:v>
                </c:pt>
                <c:pt idx="1976">
                  <c:v>39.540115291199029</c:v>
                </c:pt>
                <c:pt idx="1977">
                  <c:v>39.56011529119904</c:v>
                </c:pt>
                <c:pt idx="1978">
                  <c:v>39.580115291199029</c:v>
                </c:pt>
                <c:pt idx="1979">
                  <c:v>39.600115291199039</c:v>
                </c:pt>
                <c:pt idx="1980">
                  <c:v>39.620115291199056</c:v>
                </c:pt>
                <c:pt idx="1981">
                  <c:v>39.640115291199038</c:v>
                </c:pt>
                <c:pt idx="1982">
                  <c:v>39.660115291199048</c:v>
                </c:pt>
                <c:pt idx="1983">
                  <c:v>39.68011529119903</c:v>
                </c:pt>
                <c:pt idx="1984">
                  <c:v>39.70011529119904</c:v>
                </c:pt>
                <c:pt idx="1985">
                  <c:v>39.720115291199058</c:v>
                </c:pt>
                <c:pt idx="1986">
                  <c:v>39.740115291199039</c:v>
                </c:pt>
                <c:pt idx="1987">
                  <c:v>39.760115291199057</c:v>
                </c:pt>
                <c:pt idx="1988">
                  <c:v>39.780115291199039</c:v>
                </c:pt>
                <c:pt idx="1989">
                  <c:v>39.800115291199013</c:v>
                </c:pt>
                <c:pt idx="1990">
                  <c:v>39.820115291199031</c:v>
                </c:pt>
                <c:pt idx="1991">
                  <c:v>39.840115291199012</c:v>
                </c:pt>
                <c:pt idx="1992">
                  <c:v>39.86011529119903</c:v>
                </c:pt>
                <c:pt idx="1993">
                  <c:v>39.880115291199012</c:v>
                </c:pt>
                <c:pt idx="1994">
                  <c:v>39.900115291199029</c:v>
                </c:pt>
                <c:pt idx="1995">
                  <c:v>39.920115291199039</c:v>
                </c:pt>
                <c:pt idx="1996">
                  <c:v>39.940115291199028</c:v>
                </c:pt>
                <c:pt idx="1997">
                  <c:v>39.960115291199038</c:v>
                </c:pt>
                <c:pt idx="1998">
                  <c:v>39.980115291199013</c:v>
                </c:pt>
                <c:pt idx="1999">
                  <c:v>40.00011529119903</c:v>
                </c:pt>
                <c:pt idx="2000">
                  <c:v>40.020115291199041</c:v>
                </c:pt>
                <c:pt idx="2001">
                  <c:v>40.040115291199029</c:v>
                </c:pt>
                <c:pt idx="2002">
                  <c:v>40.06011529119904</c:v>
                </c:pt>
                <c:pt idx="2003">
                  <c:v>40.080115291199029</c:v>
                </c:pt>
                <c:pt idx="2004">
                  <c:v>40.100115291199039</c:v>
                </c:pt>
                <c:pt idx="2005">
                  <c:v>40.120115291199056</c:v>
                </c:pt>
                <c:pt idx="2006">
                  <c:v>40.140115291199038</c:v>
                </c:pt>
                <c:pt idx="2007">
                  <c:v>40.160115291199048</c:v>
                </c:pt>
                <c:pt idx="2008">
                  <c:v>40.18011529119903</c:v>
                </c:pt>
                <c:pt idx="2009">
                  <c:v>40.20011529119904</c:v>
                </c:pt>
                <c:pt idx="2010">
                  <c:v>40.220115291199058</c:v>
                </c:pt>
                <c:pt idx="2011">
                  <c:v>40.240115291199039</c:v>
                </c:pt>
                <c:pt idx="2012">
                  <c:v>40.260115291199057</c:v>
                </c:pt>
                <c:pt idx="2013">
                  <c:v>40.280115291199039</c:v>
                </c:pt>
                <c:pt idx="2014">
                  <c:v>40.300115291199013</c:v>
                </c:pt>
                <c:pt idx="2015">
                  <c:v>40.320115291199031</c:v>
                </c:pt>
                <c:pt idx="2016">
                  <c:v>40.340115291199012</c:v>
                </c:pt>
                <c:pt idx="2017">
                  <c:v>40.36011529119903</c:v>
                </c:pt>
                <c:pt idx="2018">
                  <c:v>40.380115291199012</c:v>
                </c:pt>
                <c:pt idx="2019">
                  <c:v>40.400115291199029</c:v>
                </c:pt>
                <c:pt idx="2020">
                  <c:v>40.420115291199039</c:v>
                </c:pt>
                <c:pt idx="2021">
                  <c:v>40.440115291199028</c:v>
                </c:pt>
                <c:pt idx="2022">
                  <c:v>40.460115291199038</c:v>
                </c:pt>
                <c:pt idx="2023">
                  <c:v>40.480115291199013</c:v>
                </c:pt>
                <c:pt idx="2024">
                  <c:v>40.50011529119903</c:v>
                </c:pt>
                <c:pt idx="2025">
                  <c:v>40.520115291199041</c:v>
                </c:pt>
                <c:pt idx="2026">
                  <c:v>40.540115291199029</c:v>
                </c:pt>
                <c:pt idx="2027">
                  <c:v>40.56011529119904</c:v>
                </c:pt>
                <c:pt idx="2028">
                  <c:v>40.580115291199029</c:v>
                </c:pt>
                <c:pt idx="2029">
                  <c:v>40.600115291199039</c:v>
                </c:pt>
                <c:pt idx="2030">
                  <c:v>40.620115291199056</c:v>
                </c:pt>
                <c:pt idx="2031">
                  <c:v>40.640115291199038</c:v>
                </c:pt>
                <c:pt idx="2032">
                  <c:v>40.660115291199048</c:v>
                </c:pt>
                <c:pt idx="2033">
                  <c:v>40.68011529119903</c:v>
                </c:pt>
                <c:pt idx="2034">
                  <c:v>40.70011529119904</c:v>
                </c:pt>
                <c:pt idx="2035">
                  <c:v>40.720115291199058</c:v>
                </c:pt>
                <c:pt idx="2036">
                  <c:v>40.740115291199039</c:v>
                </c:pt>
                <c:pt idx="2037">
                  <c:v>40.760115291199057</c:v>
                </c:pt>
                <c:pt idx="2038">
                  <c:v>40.780115291199039</c:v>
                </c:pt>
                <c:pt idx="2039">
                  <c:v>40.800115291199013</c:v>
                </c:pt>
                <c:pt idx="2040">
                  <c:v>40.820115291199031</c:v>
                </c:pt>
                <c:pt idx="2041">
                  <c:v>40.840115291199012</c:v>
                </c:pt>
                <c:pt idx="2042">
                  <c:v>40.86011529119903</c:v>
                </c:pt>
                <c:pt idx="2043">
                  <c:v>40.880115291199012</c:v>
                </c:pt>
                <c:pt idx="2044">
                  <c:v>40.900115291199029</c:v>
                </c:pt>
                <c:pt idx="2045">
                  <c:v>40.920115291199039</c:v>
                </c:pt>
                <c:pt idx="2046">
                  <c:v>40.940115291199028</c:v>
                </c:pt>
                <c:pt idx="2047">
                  <c:v>40.960115291199038</c:v>
                </c:pt>
                <c:pt idx="2048">
                  <c:v>40.980115291199013</c:v>
                </c:pt>
                <c:pt idx="2049">
                  <c:v>41.00011529119903</c:v>
                </c:pt>
                <c:pt idx="2050">
                  <c:v>41.020115291199041</c:v>
                </c:pt>
                <c:pt idx="2051">
                  <c:v>41.040115291199029</c:v>
                </c:pt>
                <c:pt idx="2052">
                  <c:v>41.06011529119904</c:v>
                </c:pt>
                <c:pt idx="2053">
                  <c:v>41.080115291199029</c:v>
                </c:pt>
                <c:pt idx="2054">
                  <c:v>41.100115291199039</c:v>
                </c:pt>
                <c:pt idx="2055">
                  <c:v>41.120115291199056</c:v>
                </c:pt>
                <c:pt idx="2056">
                  <c:v>41.140115291199038</c:v>
                </c:pt>
                <c:pt idx="2057">
                  <c:v>41.160115291199048</c:v>
                </c:pt>
                <c:pt idx="2058">
                  <c:v>41.18011529119903</c:v>
                </c:pt>
                <c:pt idx="2059">
                  <c:v>41.20011529119904</c:v>
                </c:pt>
                <c:pt idx="2060">
                  <c:v>41.220115291199058</c:v>
                </c:pt>
                <c:pt idx="2061">
                  <c:v>41.240115291199039</c:v>
                </c:pt>
                <c:pt idx="2062">
                  <c:v>41.260115291199057</c:v>
                </c:pt>
                <c:pt idx="2063">
                  <c:v>41.280115291199039</c:v>
                </c:pt>
                <c:pt idx="2064">
                  <c:v>41.300115291199013</c:v>
                </c:pt>
                <c:pt idx="2065">
                  <c:v>41.320115291199031</c:v>
                </c:pt>
                <c:pt idx="2066">
                  <c:v>41.340115291199012</c:v>
                </c:pt>
                <c:pt idx="2067">
                  <c:v>41.36011529119903</c:v>
                </c:pt>
                <c:pt idx="2068">
                  <c:v>41.380115291199012</c:v>
                </c:pt>
                <c:pt idx="2069">
                  <c:v>41.400115291199029</c:v>
                </c:pt>
                <c:pt idx="2070">
                  <c:v>41.420115291199039</c:v>
                </c:pt>
                <c:pt idx="2071">
                  <c:v>41.440115291199028</c:v>
                </c:pt>
                <c:pt idx="2072">
                  <c:v>41.460115291199038</c:v>
                </c:pt>
                <c:pt idx="2073">
                  <c:v>41.480115291199013</c:v>
                </c:pt>
                <c:pt idx="2074">
                  <c:v>41.50011529119903</c:v>
                </c:pt>
                <c:pt idx="2075">
                  <c:v>41.520115291199041</c:v>
                </c:pt>
                <c:pt idx="2076">
                  <c:v>41.540115291199029</c:v>
                </c:pt>
                <c:pt idx="2077">
                  <c:v>41.56011529119904</c:v>
                </c:pt>
                <c:pt idx="2078">
                  <c:v>41.580115291199029</c:v>
                </c:pt>
                <c:pt idx="2079">
                  <c:v>41.600115291199039</c:v>
                </c:pt>
                <c:pt idx="2080">
                  <c:v>41.620115291199056</c:v>
                </c:pt>
                <c:pt idx="2081">
                  <c:v>41.640115291199038</c:v>
                </c:pt>
                <c:pt idx="2082">
                  <c:v>41.660115291199048</c:v>
                </c:pt>
                <c:pt idx="2083">
                  <c:v>41.68011529119903</c:v>
                </c:pt>
                <c:pt idx="2084">
                  <c:v>41.70011529119904</c:v>
                </c:pt>
                <c:pt idx="2085">
                  <c:v>41.720115291199058</c:v>
                </c:pt>
                <c:pt idx="2086">
                  <c:v>41.740115291199039</c:v>
                </c:pt>
                <c:pt idx="2087">
                  <c:v>41.760115291199057</c:v>
                </c:pt>
                <c:pt idx="2088">
                  <c:v>41.780115291199039</c:v>
                </c:pt>
                <c:pt idx="2089">
                  <c:v>41.800115291199013</c:v>
                </c:pt>
                <c:pt idx="2090">
                  <c:v>41.820115291199031</c:v>
                </c:pt>
                <c:pt idx="2091">
                  <c:v>41.840115291199012</c:v>
                </c:pt>
                <c:pt idx="2092">
                  <c:v>41.86011529119903</c:v>
                </c:pt>
                <c:pt idx="2093">
                  <c:v>41.880115291199012</c:v>
                </c:pt>
                <c:pt idx="2094">
                  <c:v>41.900115291199029</c:v>
                </c:pt>
                <c:pt idx="2095">
                  <c:v>41.920115291199039</c:v>
                </c:pt>
                <c:pt idx="2096">
                  <c:v>41.940115291199028</c:v>
                </c:pt>
                <c:pt idx="2097">
                  <c:v>41.960115291199038</c:v>
                </c:pt>
                <c:pt idx="2098">
                  <c:v>41.980115291199013</c:v>
                </c:pt>
                <c:pt idx="2099">
                  <c:v>42.00011529119903</c:v>
                </c:pt>
                <c:pt idx="2100">
                  <c:v>42.020115291199041</c:v>
                </c:pt>
                <c:pt idx="2101">
                  <c:v>42.040115291199029</c:v>
                </c:pt>
                <c:pt idx="2102">
                  <c:v>42.06011529119904</c:v>
                </c:pt>
                <c:pt idx="2103">
                  <c:v>42.080115291199029</c:v>
                </c:pt>
                <c:pt idx="2104">
                  <c:v>42.100115291199039</c:v>
                </c:pt>
                <c:pt idx="2105">
                  <c:v>42.120115291199056</c:v>
                </c:pt>
                <c:pt idx="2106">
                  <c:v>42.140115291199038</c:v>
                </c:pt>
                <c:pt idx="2107">
                  <c:v>42.160115291199048</c:v>
                </c:pt>
                <c:pt idx="2108">
                  <c:v>42.18011529119903</c:v>
                </c:pt>
                <c:pt idx="2109">
                  <c:v>42.20011529119904</c:v>
                </c:pt>
                <c:pt idx="2110">
                  <c:v>42.220115291199058</c:v>
                </c:pt>
                <c:pt idx="2111">
                  <c:v>42.240115291199039</c:v>
                </c:pt>
                <c:pt idx="2112">
                  <c:v>42.260115291199057</c:v>
                </c:pt>
                <c:pt idx="2113">
                  <c:v>42.280115291199039</c:v>
                </c:pt>
                <c:pt idx="2114">
                  <c:v>42.300115291199013</c:v>
                </c:pt>
                <c:pt idx="2115">
                  <c:v>42.320115291199031</c:v>
                </c:pt>
                <c:pt idx="2116">
                  <c:v>42.340115291199012</c:v>
                </c:pt>
                <c:pt idx="2117">
                  <c:v>42.36011529119903</c:v>
                </c:pt>
                <c:pt idx="2118">
                  <c:v>42.380115291199012</c:v>
                </c:pt>
                <c:pt idx="2119">
                  <c:v>42.400115291199029</c:v>
                </c:pt>
                <c:pt idx="2120">
                  <c:v>42.420115291199039</c:v>
                </c:pt>
                <c:pt idx="2121">
                  <c:v>42.440115291199028</c:v>
                </c:pt>
                <c:pt idx="2122">
                  <c:v>42.460115291199038</c:v>
                </c:pt>
                <c:pt idx="2123">
                  <c:v>42.480115291199013</c:v>
                </c:pt>
                <c:pt idx="2124">
                  <c:v>42.50011529119903</c:v>
                </c:pt>
                <c:pt idx="2125">
                  <c:v>42.520115291199041</c:v>
                </c:pt>
                <c:pt idx="2126">
                  <c:v>42.540115291199029</c:v>
                </c:pt>
                <c:pt idx="2127">
                  <c:v>42.56011529119904</c:v>
                </c:pt>
                <c:pt idx="2128">
                  <c:v>42.580115291199029</c:v>
                </c:pt>
                <c:pt idx="2129">
                  <c:v>42.600115291199039</c:v>
                </c:pt>
                <c:pt idx="2130">
                  <c:v>42.620115291199056</c:v>
                </c:pt>
                <c:pt idx="2131">
                  <c:v>42.640115291199038</c:v>
                </c:pt>
                <c:pt idx="2132">
                  <c:v>42.660115291199048</c:v>
                </c:pt>
                <c:pt idx="2133">
                  <c:v>42.68011529119903</c:v>
                </c:pt>
                <c:pt idx="2134">
                  <c:v>42.70011529119904</c:v>
                </c:pt>
                <c:pt idx="2135">
                  <c:v>42.720115291199058</c:v>
                </c:pt>
                <c:pt idx="2136">
                  <c:v>42.740115291199039</c:v>
                </c:pt>
                <c:pt idx="2137">
                  <c:v>42.760115291199057</c:v>
                </c:pt>
                <c:pt idx="2138">
                  <c:v>42.780115291199039</c:v>
                </c:pt>
                <c:pt idx="2139">
                  <c:v>42.800115291199013</c:v>
                </c:pt>
                <c:pt idx="2140">
                  <c:v>42.820115291199031</c:v>
                </c:pt>
                <c:pt idx="2141">
                  <c:v>42.840115291199012</c:v>
                </c:pt>
                <c:pt idx="2142">
                  <c:v>42.86011529119903</c:v>
                </c:pt>
                <c:pt idx="2143">
                  <c:v>42.880115291199012</c:v>
                </c:pt>
                <c:pt idx="2144">
                  <c:v>42.900115291199029</c:v>
                </c:pt>
                <c:pt idx="2145">
                  <c:v>42.920115291199039</c:v>
                </c:pt>
                <c:pt idx="2146">
                  <c:v>42.940115291199028</c:v>
                </c:pt>
                <c:pt idx="2147">
                  <c:v>42.960115291199038</c:v>
                </c:pt>
                <c:pt idx="2148">
                  <c:v>42.980115291199013</c:v>
                </c:pt>
                <c:pt idx="2149">
                  <c:v>43.00011529119903</c:v>
                </c:pt>
                <c:pt idx="2150">
                  <c:v>43.020115291199041</c:v>
                </c:pt>
                <c:pt idx="2151">
                  <c:v>43.040115291199029</c:v>
                </c:pt>
                <c:pt idx="2152">
                  <c:v>43.06011529119904</c:v>
                </c:pt>
                <c:pt idx="2153">
                  <c:v>43.080115291199029</c:v>
                </c:pt>
                <c:pt idx="2154">
                  <c:v>43.100115291199039</c:v>
                </c:pt>
                <c:pt idx="2155">
                  <c:v>43.120115291199056</c:v>
                </c:pt>
                <c:pt idx="2156">
                  <c:v>43.140115291199038</c:v>
                </c:pt>
                <c:pt idx="2157">
                  <c:v>43.160115291199048</c:v>
                </c:pt>
                <c:pt idx="2158">
                  <c:v>43.18011529119903</c:v>
                </c:pt>
                <c:pt idx="2159">
                  <c:v>43.20011529119904</c:v>
                </c:pt>
                <c:pt idx="2160">
                  <c:v>43.220115291199058</c:v>
                </c:pt>
                <c:pt idx="2161">
                  <c:v>43.240115291199039</c:v>
                </c:pt>
                <c:pt idx="2162">
                  <c:v>43.260115291199057</c:v>
                </c:pt>
                <c:pt idx="2163">
                  <c:v>43.280115291199039</c:v>
                </c:pt>
                <c:pt idx="2164">
                  <c:v>43.300115291199013</c:v>
                </c:pt>
                <c:pt idx="2165">
                  <c:v>43.320115291199031</c:v>
                </c:pt>
                <c:pt idx="2166">
                  <c:v>43.340115291199012</c:v>
                </c:pt>
                <c:pt idx="2167">
                  <c:v>43.36011529119903</c:v>
                </c:pt>
                <c:pt idx="2168">
                  <c:v>43.380115291199012</c:v>
                </c:pt>
                <c:pt idx="2169">
                  <c:v>43.400115291199029</c:v>
                </c:pt>
                <c:pt idx="2170">
                  <c:v>43.420115291199039</c:v>
                </c:pt>
                <c:pt idx="2171">
                  <c:v>43.440115291199028</c:v>
                </c:pt>
                <c:pt idx="2172">
                  <c:v>43.460115291199038</c:v>
                </c:pt>
                <c:pt idx="2173">
                  <c:v>43.480115291199013</c:v>
                </c:pt>
                <c:pt idx="2174">
                  <c:v>43.50011529119903</c:v>
                </c:pt>
                <c:pt idx="2175">
                  <c:v>43.520115291199041</c:v>
                </c:pt>
                <c:pt idx="2176">
                  <c:v>43.540115291199029</c:v>
                </c:pt>
                <c:pt idx="2177">
                  <c:v>43.56011529119904</c:v>
                </c:pt>
                <c:pt idx="2178">
                  <c:v>43.580115291199029</c:v>
                </c:pt>
                <c:pt idx="2179">
                  <c:v>43.600115291199039</c:v>
                </c:pt>
                <c:pt idx="2180">
                  <c:v>43.620115291199056</c:v>
                </c:pt>
                <c:pt idx="2181">
                  <c:v>43.640115291199038</c:v>
                </c:pt>
                <c:pt idx="2182">
                  <c:v>43.660115291199048</c:v>
                </c:pt>
                <c:pt idx="2183">
                  <c:v>43.68011529119903</c:v>
                </c:pt>
                <c:pt idx="2184">
                  <c:v>43.70011529119904</c:v>
                </c:pt>
                <c:pt idx="2185">
                  <c:v>43.720115291199058</c:v>
                </c:pt>
                <c:pt idx="2186">
                  <c:v>43.740115291199039</c:v>
                </c:pt>
                <c:pt idx="2187">
                  <c:v>43.760115291199057</c:v>
                </c:pt>
                <c:pt idx="2188">
                  <c:v>43.780115291199039</c:v>
                </c:pt>
                <c:pt idx="2189">
                  <c:v>43.800115291199013</c:v>
                </c:pt>
                <c:pt idx="2190">
                  <c:v>43.820115291199031</c:v>
                </c:pt>
                <c:pt idx="2191">
                  <c:v>43.840115291199012</c:v>
                </c:pt>
                <c:pt idx="2192">
                  <c:v>43.86011529119903</c:v>
                </c:pt>
                <c:pt idx="2193">
                  <c:v>43.880115291199012</c:v>
                </c:pt>
                <c:pt idx="2194">
                  <c:v>43.900115291199029</c:v>
                </c:pt>
                <c:pt idx="2195">
                  <c:v>43.920115291199039</c:v>
                </c:pt>
                <c:pt idx="2196">
                  <c:v>43.940115291199028</c:v>
                </c:pt>
                <c:pt idx="2197">
                  <c:v>43.960115291199038</c:v>
                </c:pt>
                <c:pt idx="2198">
                  <c:v>43.980115291199013</c:v>
                </c:pt>
                <c:pt idx="2199">
                  <c:v>44.00011529119903</c:v>
                </c:pt>
                <c:pt idx="2200">
                  <c:v>44.020115291199041</c:v>
                </c:pt>
                <c:pt idx="2201">
                  <c:v>44.040115291199029</c:v>
                </c:pt>
                <c:pt idx="2202">
                  <c:v>44.06011529119904</c:v>
                </c:pt>
                <c:pt idx="2203">
                  <c:v>44.080115291199029</c:v>
                </c:pt>
                <c:pt idx="2204">
                  <c:v>44.100115291199039</c:v>
                </c:pt>
                <c:pt idx="2205">
                  <c:v>44.120115291199056</c:v>
                </c:pt>
                <c:pt idx="2206">
                  <c:v>44.140115291199038</c:v>
                </c:pt>
                <c:pt idx="2207">
                  <c:v>44.160115291199048</c:v>
                </c:pt>
                <c:pt idx="2208">
                  <c:v>44.18011529119903</c:v>
                </c:pt>
                <c:pt idx="2209">
                  <c:v>44.20011529119904</c:v>
                </c:pt>
                <c:pt idx="2210">
                  <c:v>44.220115291199058</c:v>
                </c:pt>
                <c:pt idx="2211">
                  <c:v>44.240115291199039</c:v>
                </c:pt>
                <c:pt idx="2212">
                  <c:v>44.260115291199057</c:v>
                </c:pt>
                <c:pt idx="2213">
                  <c:v>44.280115291199039</c:v>
                </c:pt>
                <c:pt idx="2214">
                  <c:v>44.300115291199013</c:v>
                </c:pt>
                <c:pt idx="2215">
                  <c:v>44.320115291199031</c:v>
                </c:pt>
                <c:pt idx="2216">
                  <c:v>44.340115291199012</c:v>
                </c:pt>
                <c:pt idx="2217">
                  <c:v>44.36011529119903</c:v>
                </c:pt>
                <c:pt idx="2218">
                  <c:v>44.380115291199012</c:v>
                </c:pt>
                <c:pt idx="2219">
                  <c:v>44.400115291199029</c:v>
                </c:pt>
                <c:pt idx="2220">
                  <c:v>44.420115291199039</c:v>
                </c:pt>
                <c:pt idx="2221">
                  <c:v>44.440115291199028</c:v>
                </c:pt>
                <c:pt idx="2222">
                  <c:v>44.460115291199038</c:v>
                </c:pt>
                <c:pt idx="2223">
                  <c:v>44.480115291199013</c:v>
                </c:pt>
                <c:pt idx="2224">
                  <c:v>44.50011529119903</c:v>
                </c:pt>
                <c:pt idx="2225">
                  <c:v>44.520115291199041</c:v>
                </c:pt>
                <c:pt idx="2226">
                  <c:v>44.540115291199029</c:v>
                </c:pt>
                <c:pt idx="2227">
                  <c:v>44.56011529119904</c:v>
                </c:pt>
                <c:pt idx="2228">
                  <c:v>44.580115291199029</c:v>
                </c:pt>
                <c:pt idx="2229">
                  <c:v>44.600115291199039</c:v>
                </c:pt>
                <c:pt idx="2230">
                  <c:v>44.620115291199056</c:v>
                </c:pt>
                <c:pt idx="2231">
                  <c:v>44.640115291199038</c:v>
                </c:pt>
                <c:pt idx="2232">
                  <c:v>44.660115291199048</c:v>
                </c:pt>
                <c:pt idx="2233">
                  <c:v>44.68011529119903</c:v>
                </c:pt>
                <c:pt idx="2234">
                  <c:v>44.70011529119904</c:v>
                </c:pt>
                <c:pt idx="2235">
                  <c:v>44.720115291199058</c:v>
                </c:pt>
                <c:pt idx="2236">
                  <c:v>44.740115291199039</c:v>
                </c:pt>
                <c:pt idx="2237">
                  <c:v>44.760115291199057</c:v>
                </c:pt>
                <c:pt idx="2238">
                  <c:v>44.780115291199039</c:v>
                </c:pt>
                <c:pt idx="2239">
                  <c:v>44.800115291199013</c:v>
                </c:pt>
                <c:pt idx="2240">
                  <c:v>44.820115291199031</c:v>
                </c:pt>
                <c:pt idx="2241">
                  <c:v>44.840115291199012</c:v>
                </c:pt>
                <c:pt idx="2242">
                  <c:v>44.86011529119903</c:v>
                </c:pt>
                <c:pt idx="2243">
                  <c:v>44.880115291199012</c:v>
                </c:pt>
                <c:pt idx="2244">
                  <c:v>44.900115291199029</c:v>
                </c:pt>
                <c:pt idx="2245">
                  <c:v>44.920115291199039</c:v>
                </c:pt>
                <c:pt idx="2246">
                  <c:v>44.940115291199028</c:v>
                </c:pt>
                <c:pt idx="2247">
                  <c:v>44.960115291199038</c:v>
                </c:pt>
                <c:pt idx="2248">
                  <c:v>44.980115291199013</c:v>
                </c:pt>
                <c:pt idx="2249">
                  <c:v>45.00011529119903</c:v>
                </c:pt>
                <c:pt idx="2250">
                  <c:v>45.020115291199041</c:v>
                </c:pt>
                <c:pt idx="2251">
                  <c:v>45.040115291199029</c:v>
                </c:pt>
                <c:pt idx="2252">
                  <c:v>45.06011529119904</c:v>
                </c:pt>
                <c:pt idx="2253">
                  <c:v>45.080115291199029</c:v>
                </c:pt>
                <c:pt idx="2254">
                  <c:v>45.100115291199039</c:v>
                </c:pt>
                <c:pt idx="2255">
                  <c:v>45.120115291199056</c:v>
                </c:pt>
                <c:pt idx="2256">
                  <c:v>45.140115291199038</c:v>
                </c:pt>
                <c:pt idx="2257">
                  <c:v>45.160115291199048</c:v>
                </c:pt>
                <c:pt idx="2258">
                  <c:v>45.18011529119903</c:v>
                </c:pt>
                <c:pt idx="2259">
                  <c:v>45.20011529119904</c:v>
                </c:pt>
                <c:pt idx="2260">
                  <c:v>45.220115291199058</c:v>
                </c:pt>
                <c:pt idx="2261">
                  <c:v>45.240115291199039</c:v>
                </c:pt>
                <c:pt idx="2262">
                  <c:v>45.260115291199057</c:v>
                </c:pt>
                <c:pt idx="2263">
                  <c:v>45.280115291199039</c:v>
                </c:pt>
                <c:pt idx="2264">
                  <c:v>45.300115291199013</c:v>
                </c:pt>
                <c:pt idx="2265">
                  <c:v>45.320115291199031</c:v>
                </c:pt>
                <c:pt idx="2266">
                  <c:v>45.340115291199012</c:v>
                </c:pt>
                <c:pt idx="2267">
                  <c:v>45.36011529119903</c:v>
                </c:pt>
                <c:pt idx="2268">
                  <c:v>45.380115291199012</c:v>
                </c:pt>
                <c:pt idx="2269">
                  <c:v>45.400115291199029</c:v>
                </c:pt>
                <c:pt idx="2270">
                  <c:v>45.420115291199039</c:v>
                </c:pt>
                <c:pt idx="2271">
                  <c:v>45.440115291199028</c:v>
                </c:pt>
                <c:pt idx="2272">
                  <c:v>45.460115291199038</c:v>
                </c:pt>
                <c:pt idx="2273">
                  <c:v>45.480115291199013</c:v>
                </c:pt>
                <c:pt idx="2274">
                  <c:v>45.50011529119903</c:v>
                </c:pt>
                <c:pt idx="2275">
                  <c:v>45.520115291199041</c:v>
                </c:pt>
                <c:pt idx="2276">
                  <c:v>45.540115291199029</c:v>
                </c:pt>
                <c:pt idx="2277">
                  <c:v>45.56011529119904</c:v>
                </c:pt>
                <c:pt idx="2278">
                  <c:v>45.580115291199029</c:v>
                </c:pt>
                <c:pt idx="2279">
                  <c:v>45.600115291199039</c:v>
                </c:pt>
                <c:pt idx="2280">
                  <c:v>45.620115291199056</c:v>
                </c:pt>
                <c:pt idx="2281">
                  <c:v>45.640115291199038</c:v>
                </c:pt>
                <c:pt idx="2282">
                  <c:v>45.660115291199048</c:v>
                </c:pt>
                <c:pt idx="2283">
                  <c:v>45.68011529119903</c:v>
                </c:pt>
                <c:pt idx="2284">
                  <c:v>45.70011529119904</c:v>
                </c:pt>
                <c:pt idx="2285">
                  <c:v>45.720115291199058</c:v>
                </c:pt>
                <c:pt idx="2286">
                  <c:v>45.740115291199039</c:v>
                </c:pt>
                <c:pt idx="2287">
                  <c:v>45.760115291199057</c:v>
                </c:pt>
                <c:pt idx="2288">
                  <c:v>45.780115291199039</c:v>
                </c:pt>
                <c:pt idx="2289">
                  <c:v>45.800115291199013</c:v>
                </c:pt>
                <c:pt idx="2290">
                  <c:v>45.820115291199031</c:v>
                </c:pt>
                <c:pt idx="2291">
                  <c:v>45.840115291199012</c:v>
                </c:pt>
                <c:pt idx="2292">
                  <c:v>45.86011529119903</c:v>
                </c:pt>
                <c:pt idx="2293">
                  <c:v>45.880115291199012</c:v>
                </c:pt>
                <c:pt idx="2294">
                  <c:v>45.900115291199029</c:v>
                </c:pt>
                <c:pt idx="2295">
                  <c:v>45.920115291199039</c:v>
                </c:pt>
                <c:pt idx="2296">
                  <c:v>45.940115291199028</c:v>
                </c:pt>
                <c:pt idx="2297">
                  <c:v>45.960115291199038</c:v>
                </c:pt>
                <c:pt idx="2298">
                  <c:v>45.980115291199013</c:v>
                </c:pt>
                <c:pt idx="2299">
                  <c:v>46.00011529119903</c:v>
                </c:pt>
                <c:pt idx="2300">
                  <c:v>46.020115291199041</c:v>
                </c:pt>
                <c:pt idx="2301">
                  <c:v>46.040115291199029</c:v>
                </c:pt>
                <c:pt idx="2302">
                  <c:v>46.06011529119904</c:v>
                </c:pt>
                <c:pt idx="2303">
                  <c:v>46.080115291199029</c:v>
                </c:pt>
                <c:pt idx="2304">
                  <c:v>46.100115291199039</c:v>
                </c:pt>
                <c:pt idx="2305">
                  <c:v>46.120115291199056</c:v>
                </c:pt>
                <c:pt idx="2306">
                  <c:v>46.140115291199038</c:v>
                </c:pt>
                <c:pt idx="2307">
                  <c:v>46.160115291199048</c:v>
                </c:pt>
                <c:pt idx="2308">
                  <c:v>46.18011529119903</c:v>
                </c:pt>
                <c:pt idx="2309">
                  <c:v>46.20011529119904</c:v>
                </c:pt>
                <c:pt idx="2310">
                  <c:v>46.220115291199058</c:v>
                </c:pt>
                <c:pt idx="2311">
                  <c:v>46.240115291199039</c:v>
                </c:pt>
                <c:pt idx="2312">
                  <c:v>46.260115291199057</c:v>
                </c:pt>
                <c:pt idx="2313">
                  <c:v>46.280115291199039</c:v>
                </c:pt>
                <c:pt idx="2314">
                  <c:v>46.300115291199013</c:v>
                </c:pt>
                <c:pt idx="2315">
                  <c:v>46.320115291199031</c:v>
                </c:pt>
                <c:pt idx="2316">
                  <c:v>46.340115291199012</c:v>
                </c:pt>
                <c:pt idx="2317">
                  <c:v>46.36011529119903</c:v>
                </c:pt>
                <c:pt idx="2318">
                  <c:v>46.380115291199012</c:v>
                </c:pt>
                <c:pt idx="2319">
                  <c:v>46.400115291199029</c:v>
                </c:pt>
                <c:pt idx="2320">
                  <c:v>46.420115291199039</c:v>
                </c:pt>
                <c:pt idx="2321">
                  <c:v>46.440115291199028</c:v>
                </c:pt>
                <c:pt idx="2322">
                  <c:v>46.460115291199038</c:v>
                </c:pt>
                <c:pt idx="2323">
                  <c:v>46.480115291199013</c:v>
                </c:pt>
                <c:pt idx="2324">
                  <c:v>46.50011529119903</c:v>
                </c:pt>
                <c:pt idx="2325">
                  <c:v>46.520115291199041</c:v>
                </c:pt>
                <c:pt idx="2326">
                  <c:v>46.540115291199029</c:v>
                </c:pt>
                <c:pt idx="2327">
                  <c:v>46.56011529119904</c:v>
                </c:pt>
                <c:pt idx="2328">
                  <c:v>46.580115291199029</c:v>
                </c:pt>
                <c:pt idx="2329">
                  <c:v>46.600115291199039</c:v>
                </c:pt>
                <c:pt idx="2330">
                  <c:v>46.620115291199056</c:v>
                </c:pt>
                <c:pt idx="2331">
                  <c:v>46.640115291199038</c:v>
                </c:pt>
                <c:pt idx="2332">
                  <c:v>46.660115291199048</c:v>
                </c:pt>
                <c:pt idx="2333">
                  <c:v>46.68011529119903</c:v>
                </c:pt>
                <c:pt idx="2334">
                  <c:v>46.70011529119904</c:v>
                </c:pt>
                <c:pt idx="2335">
                  <c:v>46.720115291199058</c:v>
                </c:pt>
                <c:pt idx="2336">
                  <c:v>46.740115291199039</c:v>
                </c:pt>
                <c:pt idx="2337">
                  <c:v>46.760115291199057</c:v>
                </c:pt>
                <c:pt idx="2338">
                  <c:v>46.780115291199039</c:v>
                </c:pt>
                <c:pt idx="2339">
                  <c:v>46.800115291199013</c:v>
                </c:pt>
                <c:pt idx="2340">
                  <c:v>46.820115291199031</c:v>
                </c:pt>
                <c:pt idx="2341">
                  <c:v>46.840115291199012</c:v>
                </c:pt>
                <c:pt idx="2342">
                  <c:v>46.86011529119903</c:v>
                </c:pt>
                <c:pt idx="2343">
                  <c:v>46.880115291199012</c:v>
                </c:pt>
                <c:pt idx="2344">
                  <c:v>46.900115291199029</c:v>
                </c:pt>
                <c:pt idx="2345">
                  <c:v>46.920115291199039</c:v>
                </c:pt>
                <c:pt idx="2346">
                  <c:v>46.940115291199028</c:v>
                </c:pt>
                <c:pt idx="2347">
                  <c:v>46.960115291199038</c:v>
                </c:pt>
                <c:pt idx="2348">
                  <c:v>46.980115291199013</c:v>
                </c:pt>
                <c:pt idx="2349">
                  <c:v>47.00011529119903</c:v>
                </c:pt>
                <c:pt idx="2350">
                  <c:v>47.020115291199041</c:v>
                </c:pt>
                <c:pt idx="2351">
                  <c:v>47.040115291199029</c:v>
                </c:pt>
                <c:pt idx="2352">
                  <c:v>47.06011529119904</c:v>
                </c:pt>
                <c:pt idx="2353">
                  <c:v>47.080115291199029</c:v>
                </c:pt>
                <c:pt idx="2354">
                  <c:v>47.100115291199039</c:v>
                </c:pt>
                <c:pt idx="2355">
                  <c:v>47.120115291199056</c:v>
                </c:pt>
                <c:pt idx="2356">
                  <c:v>47.140115291199038</c:v>
                </c:pt>
                <c:pt idx="2357">
                  <c:v>47.160115291199048</c:v>
                </c:pt>
                <c:pt idx="2358">
                  <c:v>47.18011529119903</c:v>
                </c:pt>
                <c:pt idx="2359">
                  <c:v>47.20011529119904</c:v>
                </c:pt>
                <c:pt idx="2360">
                  <c:v>47.220115291199058</c:v>
                </c:pt>
                <c:pt idx="2361">
                  <c:v>47.240115291199039</c:v>
                </c:pt>
                <c:pt idx="2362">
                  <c:v>47.260115291199057</c:v>
                </c:pt>
                <c:pt idx="2363">
                  <c:v>47.280115291199039</c:v>
                </c:pt>
                <c:pt idx="2364">
                  <c:v>47.300115291199013</c:v>
                </c:pt>
                <c:pt idx="2365">
                  <c:v>47.320115291199031</c:v>
                </c:pt>
                <c:pt idx="2366">
                  <c:v>47.340115291199012</c:v>
                </c:pt>
                <c:pt idx="2367">
                  <c:v>47.36011529119903</c:v>
                </c:pt>
                <c:pt idx="2368">
                  <c:v>47.380115291199012</c:v>
                </c:pt>
                <c:pt idx="2369">
                  <c:v>47.400115291199029</c:v>
                </c:pt>
                <c:pt idx="2370">
                  <c:v>47.420115291199039</c:v>
                </c:pt>
                <c:pt idx="2371">
                  <c:v>47.440115291199028</c:v>
                </c:pt>
                <c:pt idx="2372">
                  <c:v>47.460115291199038</c:v>
                </c:pt>
                <c:pt idx="2373">
                  <c:v>47.480115291199013</c:v>
                </c:pt>
                <c:pt idx="2374">
                  <c:v>47.50011529119903</c:v>
                </c:pt>
                <c:pt idx="2375">
                  <c:v>47.520115291199041</c:v>
                </c:pt>
                <c:pt idx="2376">
                  <c:v>47.540115291199029</c:v>
                </c:pt>
                <c:pt idx="2377">
                  <c:v>47.56011529119904</c:v>
                </c:pt>
                <c:pt idx="2378">
                  <c:v>47.580115291199029</c:v>
                </c:pt>
                <c:pt idx="2379">
                  <c:v>47.600115291199039</c:v>
                </c:pt>
                <c:pt idx="2380">
                  <c:v>47.620115291199056</c:v>
                </c:pt>
                <c:pt idx="2381">
                  <c:v>47.640115291199038</c:v>
                </c:pt>
                <c:pt idx="2382">
                  <c:v>47.660115291199048</c:v>
                </c:pt>
                <c:pt idx="2383">
                  <c:v>47.68011529119903</c:v>
                </c:pt>
                <c:pt idx="2384">
                  <c:v>47.70011529119904</c:v>
                </c:pt>
                <c:pt idx="2385">
                  <c:v>47.720115291199058</c:v>
                </c:pt>
                <c:pt idx="2386">
                  <c:v>47.740115291199039</c:v>
                </c:pt>
                <c:pt idx="2387">
                  <c:v>47.760115291199057</c:v>
                </c:pt>
                <c:pt idx="2388">
                  <c:v>47.780115291199039</c:v>
                </c:pt>
                <c:pt idx="2389">
                  <c:v>47.800115291199013</c:v>
                </c:pt>
                <c:pt idx="2390">
                  <c:v>47.820115291199031</c:v>
                </c:pt>
                <c:pt idx="2391">
                  <c:v>47.840115291199012</c:v>
                </c:pt>
                <c:pt idx="2392">
                  <c:v>47.86011529119903</c:v>
                </c:pt>
                <c:pt idx="2393">
                  <c:v>47.880115291199012</c:v>
                </c:pt>
                <c:pt idx="2394">
                  <c:v>47.900115291199029</c:v>
                </c:pt>
                <c:pt idx="2395">
                  <c:v>47.920115291199039</c:v>
                </c:pt>
                <c:pt idx="2396">
                  <c:v>47.940115291199028</c:v>
                </c:pt>
                <c:pt idx="2397">
                  <c:v>47.960115291199038</c:v>
                </c:pt>
                <c:pt idx="2398">
                  <c:v>47.980115291199013</c:v>
                </c:pt>
                <c:pt idx="2399">
                  <c:v>48.00011529119903</c:v>
                </c:pt>
                <c:pt idx="2400">
                  <c:v>48.020115291199041</c:v>
                </c:pt>
                <c:pt idx="2401">
                  <c:v>48.040115291199029</c:v>
                </c:pt>
                <c:pt idx="2402">
                  <c:v>48.06011529119904</c:v>
                </c:pt>
                <c:pt idx="2403">
                  <c:v>48.080115291199029</c:v>
                </c:pt>
                <c:pt idx="2404">
                  <c:v>48.100115291199039</c:v>
                </c:pt>
                <c:pt idx="2405">
                  <c:v>48.120115291199056</c:v>
                </c:pt>
                <c:pt idx="2406">
                  <c:v>48.140115291199038</c:v>
                </c:pt>
                <c:pt idx="2407">
                  <c:v>48.160115291199048</c:v>
                </c:pt>
                <c:pt idx="2408">
                  <c:v>48.18011529119903</c:v>
                </c:pt>
                <c:pt idx="2409">
                  <c:v>48.20011529119904</c:v>
                </c:pt>
                <c:pt idx="2410">
                  <c:v>48.220115291199058</c:v>
                </c:pt>
                <c:pt idx="2411">
                  <c:v>48.240115291199039</c:v>
                </c:pt>
                <c:pt idx="2412">
                  <c:v>48.260115291199057</c:v>
                </c:pt>
                <c:pt idx="2413">
                  <c:v>48.280115291199039</c:v>
                </c:pt>
                <c:pt idx="2414">
                  <c:v>48.300115291199013</c:v>
                </c:pt>
                <c:pt idx="2415">
                  <c:v>48.320115291199031</c:v>
                </c:pt>
                <c:pt idx="2416">
                  <c:v>48.340115291199012</c:v>
                </c:pt>
                <c:pt idx="2417">
                  <c:v>48.36011529119903</c:v>
                </c:pt>
                <c:pt idx="2418">
                  <c:v>48.380115291199012</c:v>
                </c:pt>
                <c:pt idx="2419">
                  <c:v>48.400115291199029</c:v>
                </c:pt>
                <c:pt idx="2420">
                  <c:v>48.420115291199039</c:v>
                </c:pt>
                <c:pt idx="2421">
                  <c:v>48.440115291199028</c:v>
                </c:pt>
                <c:pt idx="2422">
                  <c:v>48.460115291199038</c:v>
                </c:pt>
                <c:pt idx="2423">
                  <c:v>48.480115291199013</c:v>
                </c:pt>
                <c:pt idx="2424">
                  <c:v>48.50011529119903</c:v>
                </c:pt>
                <c:pt idx="2425">
                  <c:v>48.520115291199041</c:v>
                </c:pt>
                <c:pt idx="2426">
                  <c:v>48.540115291199029</c:v>
                </c:pt>
                <c:pt idx="2427">
                  <c:v>48.56011529119904</c:v>
                </c:pt>
                <c:pt idx="2428">
                  <c:v>48.580115291199029</c:v>
                </c:pt>
                <c:pt idx="2429">
                  <c:v>48.600115291199039</c:v>
                </c:pt>
                <c:pt idx="2430">
                  <c:v>48.620115291199056</c:v>
                </c:pt>
                <c:pt idx="2431">
                  <c:v>48.640115291199038</c:v>
                </c:pt>
                <c:pt idx="2432">
                  <c:v>48.660115291199048</c:v>
                </c:pt>
                <c:pt idx="2433">
                  <c:v>48.68011529119903</c:v>
                </c:pt>
                <c:pt idx="2434">
                  <c:v>48.70011529119904</c:v>
                </c:pt>
                <c:pt idx="2435">
                  <c:v>48.720115291199058</c:v>
                </c:pt>
                <c:pt idx="2436">
                  <c:v>48.740115291199039</c:v>
                </c:pt>
                <c:pt idx="2437">
                  <c:v>48.760115291199057</c:v>
                </c:pt>
                <c:pt idx="2438">
                  <c:v>48.780115291199039</c:v>
                </c:pt>
                <c:pt idx="2439">
                  <c:v>48.800115291199013</c:v>
                </c:pt>
                <c:pt idx="2440">
                  <c:v>48.820115291199031</c:v>
                </c:pt>
                <c:pt idx="2441">
                  <c:v>48.840115291199012</c:v>
                </c:pt>
                <c:pt idx="2442">
                  <c:v>48.86011529119903</c:v>
                </c:pt>
                <c:pt idx="2443">
                  <c:v>48.880115291199012</c:v>
                </c:pt>
                <c:pt idx="2444">
                  <c:v>48.900115291199029</c:v>
                </c:pt>
                <c:pt idx="2445">
                  <c:v>48.920115291199039</c:v>
                </c:pt>
                <c:pt idx="2446">
                  <c:v>48.940115291199028</c:v>
                </c:pt>
                <c:pt idx="2447">
                  <c:v>48.960115291199038</c:v>
                </c:pt>
                <c:pt idx="2448">
                  <c:v>48.980115291199013</c:v>
                </c:pt>
                <c:pt idx="2449">
                  <c:v>49.00011529119903</c:v>
                </c:pt>
                <c:pt idx="2450">
                  <c:v>49.020115291199041</c:v>
                </c:pt>
                <c:pt idx="2451">
                  <c:v>49.040115291199029</c:v>
                </c:pt>
                <c:pt idx="2452">
                  <c:v>49.06011529119904</c:v>
                </c:pt>
                <c:pt idx="2453">
                  <c:v>49.080115291199029</c:v>
                </c:pt>
                <c:pt idx="2454">
                  <c:v>49.100115291199039</c:v>
                </c:pt>
                <c:pt idx="2455">
                  <c:v>49.120115291199056</c:v>
                </c:pt>
                <c:pt idx="2456">
                  <c:v>49.140115291199038</c:v>
                </c:pt>
                <c:pt idx="2457">
                  <c:v>49.160115291199048</c:v>
                </c:pt>
                <c:pt idx="2458">
                  <c:v>49.18011529119903</c:v>
                </c:pt>
                <c:pt idx="2459">
                  <c:v>49.20011529119904</c:v>
                </c:pt>
                <c:pt idx="2460">
                  <c:v>49.220115291199058</c:v>
                </c:pt>
                <c:pt idx="2461">
                  <c:v>49.240115291199039</c:v>
                </c:pt>
                <c:pt idx="2462">
                  <c:v>49.260115291199057</c:v>
                </c:pt>
                <c:pt idx="2463">
                  <c:v>49.280115291199039</c:v>
                </c:pt>
                <c:pt idx="2464">
                  <c:v>49.300115291199013</c:v>
                </c:pt>
                <c:pt idx="2465">
                  <c:v>49.320115291199031</c:v>
                </c:pt>
                <c:pt idx="2466">
                  <c:v>49.340115291199012</c:v>
                </c:pt>
                <c:pt idx="2467">
                  <c:v>49.36011529119903</c:v>
                </c:pt>
                <c:pt idx="2468">
                  <c:v>49.380115291199012</c:v>
                </c:pt>
                <c:pt idx="2469">
                  <c:v>49.400115291199029</c:v>
                </c:pt>
                <c:pt idx="2470">
                  <c:v>49.420115291199039</c:v>
                </c:pt>
                <c:pt idx="2471">
                  <c:v>49.440115291199028</c:v>
                </c:pt>
                <c:pt idx="2472">
                  <c:v>49.460115291199038</c:v>
                </c:pt>
                <c:pt idx="2473">
                  <c:v>49.480115291199013</c:v>
                </c:pt>
                <c:pt idx="2474">
                  <c:v>49.50011529119903</c:v>
                </c:pt>
                <c:pt idx="2475">
                  <c:v>49.520115291199041</c:v>
                </c:pt>
                <c:pt idx="2476">
                  <c:v>49.540115291199029</c:v>
                </c:pt>
                <c:pt idx="2477">
                  <c:v>49.56011529119904</c:v>
                </c:pt>
                <c:pt idx="2478">
                  <c:v>49.580115291199029</c:v>
                </c:pt>
                <c:pt idx="2479">
                  <c:v>49.600115291199039</c:v>
                </c:pt>
                <c:pt idx="2480">
                  <c:v>49.620115291199056</c:v>
                </c:pt>
                <c:pt idx="2481">
                  <c:v>49.640115291199038</c:v>
                </c:pt>
                <c:pt idx="2482">
                  <c:v>49.660115291199048</c:v>
                </c:pt>
                <c:pt idx="2483">
                  <c:v>49.68011529119903</c:v>
                </c:pt>
                <c:pt idx="2484">
                  <c:v>49.70011529119904</c:v>
                </c:pt>
                <c:pt idx="2485">
                  <c:v>49.720115291199058</c:v>
                </c:pt>
                <c:pt idx="2486">
                  <c:v>49.740115291199039</c:v>
                </c:pt>
                <c:pt idx="2487">
                  <c:v>49.760115291199057</c:v>
                </c:pt>
                <c:pt idx="2488">
                  <c:v>49.780115291199039</c:v>
                </c:pt>
                <c:pt idx="2489">
                  <c:v>49.800115291199013</c:v>
                </c:pt>
                <c:pt idx="2490">
                  <c:v>49.820115291199031</c:v>
                </c:pt>
                <c:pt idx="2491">
                  <c:v>49.840115291199012</c:v>
                </c:pt>
                <c:pt idx="2492">
                  <c:v>49.86011529119903</c:v>
                </c:pt>
                <c:pt idx="2493">
                  <c:v>49.880115291199012</c:v>
                </c:pt>
                <c:pt idx="2494">
                  <c:v>49.900115291199029</c:v>
                </c:pt>
                <c:pt idx="2495">
                  <c:v>49.920115291199039</c:v>
                </c:pt>
                <c:pt idx="2496">
                  <c:v>49.940115291199028</c:v>
                </c:pt>
                <c:pt idx="2497">
                  <c:v>49.960115291199038</c:v>
                </c:pt>
                <c:pt idx="2498">
                  <c:v>49.980115291199013</c:v>
                </c:pt>
                <c:pt idx="2499">
                  <c:v>50.00011529119903</c:v>
                </c:pt>
                <c:pt idx="2500">
                  <c:v>50.020115291199041</c:v>
                </c:pt>
                <c:pt idx="2501">
                  <c:v>50.040115291199029</c:v>
                </c:pt>
                <c:pt idx="2502">
                  <c:v>50.06011529119904</c:v>
                </c:pt>
                <c:pt idx="2503">
                  <c:v>50.080115291199029</c:v>
                </c:pt>
                <c:pt idx="2504">
                  <c:v>50.100115291199039</c:v>
                </c:pt>
                <c:pt idx="2505">
                  <c:v>50.120115291199056</c:v>
                </c:pt>
                <c:pt idx="2506">
                  <c:v>50.140115291199038</c:v>
                </c:pt>
                <c:pt idx="2507">
                  <c:v>50.160115291199048</c:v>
                </c:pt>
                <c:pt idx="2508">
                  <c:v>50.18011529119903</c:v>
                </c:pt>
                <c:pt idx="2509">
                  <c:v>50.20011529119904</c:v>
                </c:pt>
                <c:pt idx="2510">
                  <c:v>50.220115291199058</c:v>
                </c:pt>
                <c:pt idx="2511">
                  <c:v>50.240115291199039</c:v>
                </c:pt>
                <c:pt idx="2512">
                  <c:v>50.260115291199057</c:v>
                </c:pt>
                <c:pt idx="2513">
                  <c:v>50.280115291199039</c:v>
                </c:pt>
                <c:pt idx="2514">
                  <c:v>50.300115291199013</c:v>
                </c:pt>
                <c:pt idx="2515">
                  <c:v>50.320115291199031</c:v>
                </c:pt>
                <c:pt idx="2516">
                  <c:v>50.340115291199012</c:v>
                </c:pt>
                <c:pt idx="2517">
                  <c:v>50.36011529119903</c:v>
                </c:pt>
                <c:pt idx="2518">
                  <c:v>50.380115291199012</c:v>
                </c:pt>
                <c:pt idx="2519">
                  <c:v>50.400115291199029</c:v>
                </c:pt>
                <c:pt idx="2520">
                  <c:v>50.420115291199039</c:v>
                </c:pt>
                <c:pt idx="2521">
                  <c:v>50.440115291199028</c:v>
                </c:pt>
                <c:pt idx="2522">
                  <c:v>50.460115291199038</c:v>
                </c:pt>
                <c:pt idx="2523">
                  <c:v>50.480115291199013</c:v>
                </c:pt>
                <c:pt idx="2524">
                  <c:v>50.50011529119903</c:v>
                </c:pt>
                <c:pt idx="2525">
                  <c:v>50.520115291199041</c:v>
                </c:pt>
                <c:pt idx="2526">
                  <c:v>50.540115291199029</c:v>
                </c:pt>
                <c:pt idx="2527">
                  <c:v>50.56011529119904</c:v>
                </c:pt>
                <c:pt idx="2528">
                  <c:v>50.580115291199029</c:v>
                </c:pt>
                <c:pt idx="2529">
                  <c:v>50.600115291199039</c:v>
                </c:pt>
                <c:pt idx="2530">
                  <c:v>50.620115291199056</c:v>
                </c:pt>
                <c:pt idx="2531">
                  <c:v>50.640115291199038</c:v>
                </c:pt>
                <c:pt idx="2532">
                  <c:v>50.660115291199048</c:v>
                </c:pt>
                <c:pt idx="2533">
                  <c:v>50.68011529119903</c:v>
                </c:pt>
                <c:pt idx="2534">
                  <c:v>50.70011529119904</c:v>
                </c:pt>
                <c:pt idx="2535">
                  <c:v>50.720115291199058</c:v>
                </c:pt>
                <c:pt idx="2536">
                  <c:v>50.740115291199039</c:v>
                </c:pt>
                <c:pt idx="2537">
                  <c:v>50.760115291199057</c:v>
                </c:pt>
                <c:pt idx="2538">
                  <c:v>50.780115291199039</c:v>
                </c:pt>
                <c:pt idx="2539">
                  <c:v>50.800115291199013</c:v>
                </c:pt>
                <c:pt idx="2540">
                  <c:v>50.820115291199031</c:v>
                </c:pt>
                <c:pt idx="2541">
                  <c:v>50.840115291199012</c:v>
                </c:pt>
                <c:pt idx="2542">
                  <c:v>50.86011529119903</c:v>
                </c:pt>
                <c:pt idx="2543">
                  <c:v>50.880115291199012</c:v>
                </c:pt>
                <c:pt idx="2544">
                  <c:v>50.900115291199029</c:v>
                </c:pt>
                <c:pt idx="2545">
                  <c:v>50.920115291199039</c:v>
                </c:pt>
                <c:pt idx="2546">
                  <c:v>50.940115291199028</c:v>
                </c:pt>
                <c:pt idx="2547">
                  <c:v>50.960115291199038</c:v>
                </c:pt>
                <c:pt idx="2548">
                  <c:v>50.980115291199013</c:v>
                </c:pt>
                <c:pt idx="2549">
                  <c:v>51.00011529119903</c:v>
                </c:pt>
                <c:pt idx="2550">
                  <c:v>51.020115291199041</c:v>
                </c:pt>
                <c:pt idx="2551">
                  <c:v>51.040115291199029</c:v>
                </c:pt>
                <c:pt idx="2552">
                  <c:v>51.06011529119904</c:v>
                </c:pt>
                <c:pt idx="2553">
                  <c:v>51.080115291199029</c:v>
                </c:pt>
                <c:pt idx="2554">
                  <c:v>51.100115291199039</c:v>
                </c:pt>
                <c:pt idx="2555">
                  <c:v>51.120115291199056</c:v>
                </c:pt>
                <c:pt idx="2556">
                  <c:v>51.140115291199038</c:v>
                </c:pt>
                <c:pt idx="2557">
                  <c:v>51.160115291199048</c:v>
                </c:pt>
                <c:pt idx="2558">
                  <c:v>51.18011529119903</c:v>
                </c:pt>
                <c:pt idx="2559">
                  <c:v>51.20011529119904</c:v>
                </c:pt>
                <c:pt idx="2560">
                  <c:v>51.220115291199058</c:v>
                </c:pt>
                <c:pt idx="2561">
                  <c:v>51.240115291199039</c:v>
                </c:pt>
                <c:pt idx="2562">
                  <c:v>51.260115291199057</c:v>
                </c:pt>
                <c:pt idx="2563">
                  <c:v>51.280115291199039</c:v>
                </c:pt>
                <c:pt idx="2564">
                  <c:v>51.300115291199013</c:v>
                </c:pt>
                <c:pt idx="2565">
                  <c:v>51.320115291199031</c:v>
                </c:pt>
                <c:pt idx="2566">
                  <c:v>51.340115291199012</c:v>
                </c:pt>
                <c:pt idx="2567">
                  <c:v>51.36011529119903</c:v>
                </c:pt>
                <c:pt idx="2568">
                  <c:v>51.380115291199012</c:v>
                </c:pt>
                <c:pt idx="2569">
                  <c:v>51.400115291199029</c:v>
                </c:pt>
                <c:pt idx="2570">
                  <c:v>51.420115291199039</c:v>
                </c:pt>
                <c:pt idx="2571">
                  <c:v>51.440115291199028</c:v>
                </c:pt>
                <c:pt idx="2572">
                  <c:v>51.460115291199038</c:v>
                </c:pt>
                <c:pt idx="2573">
                  <c:v>51.480115291199013</c:v>
                </c:pt>
                <c:pt idx="2574">
                  <c:v>51.50011529119903</c:v>
                </c:pt>
                <c:pt idx="2575">
                  <c:v>51.520115291199041</c:v>
                </c:pt>
                <c:pt idx="2576">
                  <c:v>51.540115291199029</c:v>
                </c:pt>
                <c:pt idx="2577">
                  <c:v>51.56011529119904</c:v>
                </c:pt>
                <c:pt idx="2578">
                  <c:v>51.580115291199029</c:v>
                </c:pt>
                <c:pt idx="2579">
                  <c:v>51.600115291199039</c:v>
                </c:pt>
                <c:pt idx="2580">
                  <c:v>51.620115291199056</c:v>
                </c:pt>
                <c:pt idx="2581">
                  <c:v>51.640115291199038</c:v>
                </c:pt>
                <c:pt idx="2582">
                  <c:v>51.660115291199048</c:v>
                </c:pt>
                <c:pt idx="2583">
                  <c:v>51.68011529119903</c:v>
                </c:pt>
                <c:pt idx="2584">
                  <c:v>51.70011529119904</c:v>
                </c:pt>
                <c:pt idx="2585">
                  <c:v>51.720115291199058</c:v>
                </c:pt>
                <c:pt idx="2586">
                  <c:v>51.740115291199039</c:v>
                </c:pt>
                <c:pt idx="2587">
                  <c:v>51.760115291199057</c:v>
                </c:pt>
                <c:pt idx="2588">
                  <c:v>51.780115291199039</c:v>
                </c:pt>
                <c:pt idx="2589">
                  <c:v>51.800115291199013</c:v>
                </c:pt>
                <c:pt idx="2590">
                  <c:v>51.820115291199031</c:v>
                </c:pt>
                <c:pt idx="2591">
                  <c:v>51.840115291199012</c:v>
                </c:pt>
                <c:pt idx="2592">
                  <c:v>51.86011529119903</c:v>
                </c:pt>
                <c:pt idx="2593">
                  <c:v>51.880115291199012</c:v>
                </c:pt>
                <c:pt idx="2594">
                  <c:v>51.900115291199029</c:v>
                </c:pt>
                <c:pt idx="2595">
                  <c:v>51.920115291199039</c:v>
                </c:pt>
                <c:pt idx="2596">
                  <c:v>51.940115291199028</c:v>
                </c:pt>
                <c:pt idx="2597">
                  <c:v>51.960115291199038</c:v>
                </c:pt>
                <c:pt idx="2598">
                  <c:v>51.980115291199013</c:v>
                </c:pt>
                <c:pt idx="2599">
                  <c:v>52.00011529119903</c:v>
                </c:pt>
                <c:pt idx="2600">
                  <c:v>52.020115291199041</c:v>
                </c:pt>
                <c:pt idx="2601">
                  <c:v>52.040115291199029</c:v>
                </c:pt>
                <c:pt idx="2602">
                  <c:v>52.06011529119904</c:v>
                </c:pt>
                <c:pt idx="2603">
                  <c:v>52.080115291199029</c:v>
                </c:pt>
                <c:pt idx="2604">
                  <c:v>52.100115291199039</c:v>
                </c:pt>
                <c:pt idx="2605">
                  <c:v>52.120115291199056</c:v>
                </c:pt>
                <c:pt idx="2606">
                  <c:v>52.140115291199038</c:v>
                </c:pt>
                <c:pt idx="2607">
                  <c:v>52.160115291199048</c:v>
                </c:pt>
                <c:pt idx="2608">
                  <c:v>52.18011529119903</c:v>
                </c:pt>
                <c:pt idx="2609">
                  <c:v>52.20011529119904</c:v>
                </c:pt>
                <c:pt idx="2610">
                  <c:v>52.220115291199058</c:v>
                </c:pt>
                <c:pt idx="2611">
                  <c:v>52.240115291199039</c:v>
                </c:pt>
                <c:pt idx="2612">
                  <c:v>52.260115291199057</c:v>
                </c:pt>
                <c:pt idx="2613">
                  <c:v>52.280115291199039</c:v>
                </c:pt>
                <c:pt idx="2614">
                  <c:v>52.300115291199013</c:v>
                </c:pt>
                <c:pt idx="2615">
                  <c:v>52.320115291199031</c:v>
                </c:pt>
                <c:pt idx="2616">
                  <c:v>52.340115291199012</c:v>
                </c:pt>
                <c:pt idx="2617">
                  <c:v>52.36011529119903</c:v>
                </c:pt>
                <c:pt idx="2618">
                  <c:v>52.380115291199012</c:v>
                </c:pt>
                <c:pt idx="2619">
                  <c:v>52.400115291199029</c:v>
                </c:pt>
                <c:pt idx="2620">
                  <c:v>52.420115291199039</c:v>
                </c:pt>
                <c:pt idx="2621">
                  <c:v>52.440115291199028</c:v>
                </c:pt>
                <c:pt idx="2622">
                  <c:v>52.460115291199038</c:v>
                </c:pt>
                <c:pt idx="2623">
                  <c:v>52.480115291199013</c:v>
                </c:pt>
                <c:pt idx="2624">
                  <c:v>52.50011529119903</c:v>
                </c:pt>
                <c:pt idx="2625">
                  <c:v>52.520115291199041</c:v>
                </c:pt>
                <c:pt idx="2626">
                  <c:v>52.540115291199029</c:v>
                </c:pt>
                <c:pt idx="2627">
                  <c:v>52.56011529119904</c:v>
                </c:pt>
                <c:pt idx="2628">
                  <c:v>52.580115291199029</c:v>
                </c:pt>
                <c:pt idx="2629">
                  <c:v>52.600115291199039</c:v>
                </c:pt>
                <c:pt idx="2630">
                  <c:v>52.620115291199056</c:v>
                </c:pt>
                <c:pt idx="2631">
                  <c:v>52.640115291199038</c:v>
                </c:pt>
                <c:pt idx="2632">
                  <c:v>52.660115291199048</c:v>
                </c:pt>
                <c:pt idx="2633">
                  <c:v>52.68011529119903</c:v>
                </c:pt>
                <c:pt idx="2634">
                  <c:v>52.70011529119904</c:v>
                </c:pt>
                <c:pt idx="2635">
                  <c:v>52.720115291199058</c:v>
                </c:pt>
                <c:pt idx="2636">
                  <c:v>52.740115291199039</c:v>
                </c:pt>
                <c:pt idx="2637">
                  <c:v>52.760115291199057</c:v>
                </c:pt>
                <c:pt idx="2638">
                  <c:v>52.780115291199039</c:v>
                </c:pt>
                <c:pt idx="2639">
                  <c:v>52.800115291199013</c:v>
                </c:pt>
                <c:pt idx="2640">
                  <c:v>52.820115291199031</c:v>
                </c:pt>
                <c:pt idx="2641">
                  <c:v>52.840115291199012</c:v>
                </c:pt>
                <c:pt idx="2642">
                  <c:v>52.86011529119903</c:v>
                </c:pt>
                <c:pt idx="2643">
                  <c:v>52.880115291199012</c:v>
                </c:pt>
                <c:pt idx="2644">
                  <c:v>52.900115291199029</c:v>
                </c:pt>
                <c:pt idx="2645">
                  <c:v>52.920115291199039</c:v>
                </c:pt>
                <c:pt idx="2646">
                  <c:v>52.940115291199028</c:v>
                </c:pt>
                <c:pt idx="2647">
                  <c:v>52.960115291199038</c:v>
                </c:pt>
                <c:pt idx="2648">
                  <c:v>52.980115291199013</c:v>
                </c:pt>
                <c:pt idx="2649">
                  <c:v>53.00011529119903</c:v>
                </c:pt>
                <c:pt idx="2650">
                  <c:v>53.020115291199041</c:v>
                </c:pt>
                <c:pt idx="2651">
                  <c:v>53.040115291199029</c:v>
                </c:pt>
                <c:pt idx="2652">
                  <c:v>53.06011529119904</c:v>
                </c:pt>
                <c:pt idx="2653">
                  <c:v>53.080115291199029</c:v>
                </c:pt>
                <c:pt idx="2654">
                  <c:v>53.100115291199039</c:v>
                </c:pt>
                <c:pt idx="2655">
                  <c:v>53.120115291199056</c:v>
                </c:pt>
                <c:pt idx="2656">
                  <c:v>53.140115291199038</c:v>
                </c:pt>
                <c:pt idx="2657">
                  <c:v>53.160115291199048</c:v>
                </c:pt>
                <c:pt idx="2658">
                  <c:v>53.18011529119903</c:v>
                </c:pt>
                <c:pt idx="2659">
                  <c:v>53.20011529119904</c:v>
                </c:pt>
                <c:pt idx="2660">
                  <c:v>53.220115291199058</c:v>
                </c:pt>
                <c:pt idx="2661">
                  <c:v>53.240115291199039</c:v>
                </c:pt>
                <c:pt idx="2662">
                  <c:v>53.260115291199057</c:v>
                </c:pt>
                <c:pt idx="2663">
                  <c:v>53.280115291199039</c:v>
                </c:pt>
                <c:pt idx="2664">
                  <c:v>53.300115291199013</c:v>
                </c:pt>
                <c:pt idx="2665">
                  <c:v>53.320115291199031</c:v>
                </c:pt>
                <c:pt idx="2666">
                  <c:v>53.340115291199012</c:v>
                </c:pt>
                <c:pt idx="2667">
                  <c:v>53.36011529119903</c:v>
                </c:pt>
                <c:pt idx="2668">
                  <c:v>53.380115291199012</c:v>
                </c:pt>
                <c:pt idx="2669">
                  <c:v>53.400115291199029</c:v>
                </c:pt>
                <c:pt idx="2670">
                  <c:v>53.420115291199039</c:v>
                </c:pt>
                <c:pt idx="2671">
                  <c:v>53.440115291199028</c:v>
                </c:pt>
                <c:pt idx="2672">
                  <c:v>53.460115291199038</c:v>
                </c:pt>
                <c:pt idx="2673">
                  <c:v>53.480115291199013</c:v>
                </c:pt>
                <c:pt idx="2674">
                  <c:v>53.50011529119903</c:v>
                </c:pt>
                <c:pt idx="2675">
                  <c:v>53.520115291199041</c:v>
                </c:pt>
                <c:pt idx="2676">
                  <c:v>53.540115291199029</c:v>
                </c:pt>
                <c:pt idx="2677">
                  <c:v>53.56011529119904</c:v>
                </c:pt>
                <c:pt idx="2678">
                  <c:v>53.580115291199029</c:v>
                </c:pt>
                <c:pt idx="2679">
                  <c:v>53.600115291199039</c:v>
                </c:pt>
                <c:pt idx="2680">
                  <c:v>53.620115291199056</c:v>
                </c:pt>
                <c:pt idx="2681">
                  <c:v>53.640115291199038</c:v>
                </c:pt>
                <c:pt idx="2682">
                  <c:v>53.660115291199048</c:v>
                </c:pt>
                <c:pt idx="2683">
                  <c:v>53.68011529119903</c:v>
                </c:pt>
                <c:pt idx="2684">
                  <c:v>53.70011529119904</c:v>
                </c:pt>
                <c:pt idx="2685">
                  <c:v>53.720115291199058</c:v>
                </c:pt>
                <c:pt idx="2686">
                  <c:v>53.740115291199039</c:v>
                </c:pt>
                <c:pt idx="2687">
                  <c:v>53.760115291199057</c:v>
                </c:pt>
                <c:pt idx="2688">
                  <c:v>53.780115291199039</c:v>
                </c:pt>
                <c:pt idx="2689">
                  <c:v>53.800115291199013</c:v>
                </c:pt>
                <c:pt idx="2690">
                  <c:v>53.820115291199031</c:v>
                </c:pt>
                <c:pt idx="2691">
                  <c:v>53.840115291199012</c:v>
                </c:pt>
                <c:pt idx="2692">
                  <c:v>53.86011529119903</c:v>
                </c:pt>
                <c:pt idx="2693">
                  <c:v>53.880115291199012</c:v>
                </c:pt>
                <c:pt idx="2694">
                  <c:v>53.900115291199029</c:v>
                </c:pt>
                <c:pt idx="2695">
                  <c:v>53.920115291199039</c:v>
                </c:pt>
                <c:pt idx="2696">
                  <c:v>53.940115291199028</c:v>
                </c:pt>
                <c:pt idx="2697">
                  <c:v>53.960115291199038</c:v>
                </c:pt>
                <c:pt idx="2698">
                  <c:v>53.980115291199013</c:v>
                </c:pt>
                <c:pt idx="2699">
                  <c:v>54.00011529119903</c:v>
                </c:pt>
                <c:pt idx="2700">
                  <c:v>54.020115291199041</c:v>
                </c:pt>
                <c:pt idx="2701">
                  <c:v>54.040115291199029</c:v>
                </c:pt>
                <c:pt idx="2702">
                  <c:v>54.06011529119904</c:v>
                </c:pt>
                <c:pt idx="2703">
                  <c:v>54.080115291199029</c:v>
                </c:pt>
                <c:pt idx="2704">
                  <c:v>54.100115291199039</c:v>
                </c:pt>
                <c:pt idx="2705">
                  <c:v>54.120115291199056</c:v>
                </c:pt>
                <c:pt idx="2706">
                  <c:v>54.140115291199038</c:v>
                </c:pt>
                <c:pt idx="2707">
                  <c:v>54.160115291199048</c:v>
                </c:pt>
                <c:pt idx="2708">
                  <c:v>54.18011529119903</c:v>
                </c:pt>
                <c:pt idx="2709">
                  <c:v>54.20011529119904</c:v>
                </c:pt>
                <c:pt idx="2710">
                  <c:v>54.220115291199058</c:v>
                </c:pt>
                <c:pt idx="2711">
                  <c:v>54.240115291199039</c:v>
                </c:pt>
                <c:pt idx="2712">
                  <c:v>54.260115291199057</c:v>
                </c:pt>
                <c:pt idx="2713">
                  <c:v>54.280115291199039</c:v>
                </c:pt>
                <c:pt idx="2714">
                  <c:v>54.300115291199013</c:v>
                </c:pt>
                <c:pt idx="2715">
                  <c:v>54.320115291199031</c:v>
                </c:pt>
                <c:pt idx="2716">
                  <c:v>54.340115291199012</c:v>
                </c:pt>
                <c:pt idx="2717">
                  <c:v>54.36011529119903</c:v>
                </c:pt>
                <c:pt idx="2718">
                  <c:v>54.380115291199012</c:v>
                </c:pt>
                <c:pt idx="2719">
                  <c:v>54.400115291199029</c:v>
                </c:pt>
                <c:pt idx="2720">
                  <c:v>54.420115291199039</c:v>
                </c:pt>
                <c:pt idx="2721">
                  <c:v>54.440115291199028</c:v>
                </c:pt>
                <c:pt idx="2722">
                  <c:v>54.460115291199038</c:v>
                </c:pt>
                <c:pt idx="2723">
                  <c:v>54.480115291199013</c:v>
                </c:pt>
                <c:pt idx="2724">
                  <c:v>54.50011529119903</c:v>
                </c:pt>
                <c:pt idx="2725">
                  <c:v>54.520115291199041</c:v>
                </c:pt>
                <c:pt idx="2726">
                  <c:v>54.540115291199029</c:v>
                </c:pt>
                <c:pt idx="2727">
                  <c:v>54.56011529119904</c:v>
                </c:pt>
                <c:pt idx="2728">
                  <c:v>54.580115291199029</c:v>
                </c:pt>
                <c:pt idx="2729">
                  <c:v>54.600115291199039</c:v>
                </c:pt>
                <c:pt idx="2730">
                  <c:v>54.620115291199056</c:v>
                </c:pt>
                <c:pt idx="2731">
                  <c:v>54.640115291199038</c:v>
                </c:pt>
                <c:pt idx="2732">
                  <c:v>54.660115291199048</c:v>
                </c:pt>
                <c:pt idx="2733">
                  <c:v>54.68011529119903</c:v>
                </c:pt>
                <c:pt idx="2734">
                  <c:v>54.70011529119904</c:v>
                </c:pt>
                <c:pt idx="2735">
                  <c:v>54.720115291199058</c:v>
                </c:pt>
                <c:pt idx="2736">
                  <c:v>54.740115291199039</c:v>
                </c:pt>
                <c:pt idx="2737">
                  <c:v>54.760115291199057</c:v>
                </c:pt>
                <c:pt idx="2738">
                  <c:v>54.780115291199039</c:v>
                </c:pt>
                <c:pt idx="2739">
                  <c:v>54.800115291199013</c:v>
                </c:pt>
                <c:pt idx="2740">
                  <c:v>54.820115291199031</c:v>
                </c:pt>
                <c:pt idx="2741">
                  <c:v>54.840115291199012</c:v>
                </c:pt>
                <c:pt idx="2742">
                  <c:v>54.86011529119903</c:v>
                </c:pt>
                <c:pt idx="2743">
                  <c:v>54.880115291199012</c:v>
                </c:pt>
                <c:pt idx="2744">
                  <c:v>54.900115291199029</c:v>
                </c:pt>
                <c:pt idx="2745">
                  <c:v>54.920115291199039</c:v>
                </c:pt>
                <c:pt idx="2746">
                  <c:v>54.940115291199028</c:v>
                </c:pt>
                <c:pt idx="2747">
                  <c:v>54.960115291199038</c:v>
                </c:pt>
                <c:pt idx="2748">
                  <c:v>54.980115291199013</c:v>
                </c:pt>
                <c:pt idx="2749">
                  <c:v>55.00011529119903</c:v>
                </c:pt>
                <c:pt idx="2750">
                  <c:v>55.020115291199041</c:v>
                </c:pt>
                <c:pt idx="2751">
                  <c:v>55.040115291199029</c:v>
                </c:pt>
                <c:pt idx="2752">
                  <c:v>55.06011529119904</c:v>
                </c:pt>
                <c:pt idx="2753">
                  <c:v>55.080115291199029</c:v>
                </c:pt>
                <c:pt idx="2754">
                  <c:v>55.100115291199039</c:v>
                </c:pt>
                <c:pt idx="2755">
                  <c:v>55.120115291199056</c:v>
                </c:pt>
                <c:pt idx="2756">
                  <c:v>55.140115291199038</c:v>
                </c:pt>
                <c:pt idx="2757">
                  <c:v>55.160115291199048</c:v>
                </c:pt>
                <c:pt idx="2758">
                  <c:v>55.18011529119903</c:v>
                </c:pt>
                <c:pt idx="2759">
                  <c:v>55.20011529119904</c:v>
                </c:pt>
                <c:pt idx="2760">
                  <c:v>55.220115291199058</c:v>
                </c:pt>
                <c:pt idx="2761">
                  <c:v>55.240115291199039</c:v>
                </c:pt>
                <c:pt idx="2762">
                  <c:v>55.260115291199057</c:v>
                </c:pt>
                <c:pt idx="2763">
                  <c:v>55.280115291199039</c:v>
                </c:pt>
                <c:pt idx="2764">
                  <c:v>55.300115291199013</c:v>
                </c:pt>
                <c:pt idx="2765">
                  <c:v>55.320115291199031</c:v>
                </c:pt>
                <c:pt idx="2766">
                  <c:v>55.340115291199012</c:v>
                </c:pt>
                <c:pt idx="2767">
                  <c:v>55.36011529119903</c:v>
                </c:pt>
                <c:pt idx="2768">
                  <c:v>55.380115291199012</c:v>
                </c:pt>
                <c:pt idx="2769">
                  <c:v>55.400115291199029</c:v>
                </c:pt>
                <c:pt idx="2770">
                  <c:v>55.420115291199039</c:v>
                </c:pt>
                <c:pt idx="2771">
                  <c:v>55.440115291199028</c:v>
                </c:pt>
                <c:pt idx="2772">
                  <c:v>55.460115291199038</c:v>
                </c:pt>
                <c:pt idx="2773">
                  <c:v>55.480115291199013</c:v>
                </c:pt>
                <c:pt idx="2774">
                  <c:v>55.50011529119903</c:v>
                </c:pt>
                <c:pt idx="2775">
                  <c:v>55.520115291199041</c:v>
                </c:pt>
                <c:pt idx="2776">
                  <c:v>55.540115291199029</c:v>
                </c:pt>
                <c:pt idx="2777">
                  <c:v>55.56011529119904</c:v>
                </c:pt>
                <c:pt idx="2778">
                  <c:v>55.580115291199029</c:v>
                </c:pt>
                <c:pt idx="2779">
                  <c:v>55.600115291199039</c:v>
                </c:pt>
                <c:pt idx="2780">
                  <c:v>55.620115291199056</c:v>
                </c:pt>
                <c:pt idx="2781">
                  <c:v>55.640115291199038</c:v>
                </c:pt>
                <c:pt idx="2782">
                  <c:v>55.660115291199048</c:v>
                </c:pt>
                <c:pt idx="2783">
                  <c:v>55.68011529119903</c:v>
                </c:pt>
                <c:pt idx="2784">
                  <c:v>55.70011529119904</c:v>
                </c:pt>
                <c:pt idx="2785">
                  <c:v>55.720115291199058</c:v>
                </c:pt>
                <c:pt idx="2786">
                  <c:v>55.740115291199039</c:v>
                </c:pt>
                <c:pt idx="2787">
                  <c:v>55.760115291199057</c:v>
                </c:pt>
                <c:pt idx="2788">
                  <c:v>55.780115291199039</c:v>
                </c:pt>
                <c:pt idx="2789">
                  <c:v>55.800115291199013</c:v>
                </c:pt>
                <c:pt idx="2790">
                  <c:v>55.820115291199031</c:v>
                </c:pt>
                <c:pt idx="2791">
                  <c:v>55.840115291199012</c:v>
                </c:pt>
                <c:pt idx="2792">
                  <c:v>55.86011529119903</c:v>
                </c:pt>
                <c:pt idx="2793">
                  <c:v>55.880115291199012</c:v>
                </c:pt>
                <c:pt idx="2794">
                  <c:v>55.900115291199029</c:v>
                </c:pt>
                <c:pt idx="2795">
                  <c:v>55.920115291199039</c:v>
                </c:pt>
                <c:pt idx="2796">
                  <c:v>55.940115291199028</c:v>
                </c:pt>
                <c:pt idx="2797">
                  <c:v>55.960115291199038</c:v>
                </c:pt>
                <c:pt idx="2798">
                  <c:v>55.980115291199013</c:v>
                </c:pt>
                <c:pt idx="2799">
                  <c:v>56.00011529119903</c:v>
                </c:pt>
                <c:pt idx="2800">
                  <c:v>56.020115291199041</c:v>
                </c:pt>
                <c:pt idx="2801">
                  <c:v>56.040115291199029</c:v>
                </c:pt>
                <c:pt idx="2802">
                  <c:v>56.06011529119904</c:v>
                </c:pt>
                <c:pt idx="2803">
                  <c:v>56.080115291199029</c:v>
                </c:pt>
                <c:pt idx="2804">
                  <c:v>56.100115291199039</c:v>
                </c:pt>
                <c:pt idx="2805">
                  <c:v>56.120115291199056</c:v>
                </c:pt>
                <c:pt idx="2806">
                  <c:v>56.140115291199038</c:v>
                </c:pt>
                <c:pt idx="2807">
                  <c:v>56.160115291199048</c:v>
                </c:pt>
                <c:pt idx="2808">
                  <c:v>56.18011529119903</c:v>
                </c:pt>
                <c:pt idx="2809">
                  <c:v>56.20011529119904</c:v>
                </c:pt>
                <c:pt idx="2810">
                  <c:v>56.220115291199058</c:v>
                </c:pt>
                <c:pt idx="2811">
                  <c:v>56.240115291199039</c:v>
                </c:pt>
                <c:pt idx="2812">
                  <c:v>56.260115291199057</c:v>
                </c:pt>
                <c:pt idx="2813">
                  <c:v>56.280115291199039</c:v>
                </c:pt>
                <c:pt idx="2814">
                  <c:v>56.300115291199013</c:v>
                </c:pt>
                <c:pt idx="2815">
                  <c:v>56.320115291199031</c:v>
                </c:pt>
                <c:pt idx="2816">
                  <c:v>56.340115291199012</c:v>
                </c:pt>
                <c:pt idx="2817">
                  <c:v>56.36011529119903</c:v>
                </c:pt>
                <c:pt idx="2818">
                  <c:v>56.380115291199012</c:v>
                </c:pt>
                <c:pt idx="2819">
                  <c:v>56.400115291199029</c:v>
                </c:pt>
                <c:pt idx="2820">
                  <c:v>56.420115291199039</c:v>
                </c:pt>
                <c:pt idx="2821">
                  <c:v>56.440115291199028</c:v>
                </c:pt>
                <c:pt idx="2822">
                  <c:v>56.460115291199038</c:v>
                </c:pt>
                <c:pt idx="2823">
                  <c:v>56.480115291199013</c:v>
                </c:pt>
                <c:pt idx="2824">
                  <c:v>56.50011529119903</c:v>
                </c:pt>
                <c:pt idx="2825">
                  <c:v>56.520115291199041</c:v>
                </c:pt>
                <c:pt idx="2826">
                  <c:v>56.540115291199029</c:v>
                </c:pt>
                <c:pt idx="2827">
                  <c:v>56.56011529119904</c:v>
                </c:pt>
                <c:pt idx="2828">
                  <c:v>56.580115291199029</c:v>
                </c:pt>
                <c:pt idx="2829">
                  <c:v>56.600115291199039</c:v>
                </c:pt>
                <c:pt idx="2830">
                  <c:v>56.620115291199056</c:v>
                </c:pt>
                <c:pt idx="2831">
                  <c:v>56.640115291199038</c:v>
                </c:pt>
                <c:pt idx="2832">
                  <c:v>56.660115291199048</c:v>
                </c:pt>
                <c:pt idx="2833">
                  <c:v>56.68011529119903</c:v>
                </c:pt>
                <c:pt idx="2834">
                  <c:v>56.70011529119904</c:v>
                </c:pt>
                <c:pt idx="2835">
                  <c:v>56.720115291199058</c:v>
                </c:pt>
                <c:pt idx="2836">
                  <c:v>56.740115291199039</c:v>
                </c:pt>
                <c:pt idx="2837">
                  <c:v>56.760115291199057</c:v>
                </c:pt>
                <c:pt idx="2838">
                  <c:v>56.780115291199039</c:v>
                </c:pt>
                <c:pt idx="2839">
                  <c:v>56.800115291199013</c:v>
                </c:pt>
                <c:pt idx="2840">
                  <c:v>56.820115291199031</c:v>
                </c:pt>
                <c:pt idx="2841">
                  <c:v>56.840115291199012</c:v>
                </c:pt>
                <c:pt idx="2842">
                  <c:v>56.86011529119903</c:v>
                </c:pt>
                <c:pt idx="2843">
                  <c:v>56.880115291199012</c:v>
                </c:pt>
                <c:pt idx="2844">
                  <c:v>56.900115291199029</c:v>
                </c:pt>
                <c:pt idx="2845">
                  <c:v>56.920115291199039</c:v>
                </c:pt>
                <c:pt idx="2846">
                  <c:v>56.940115291199028</c:v>
                </c:pt>
                <c:pt idx="2847">
                  <c:v>56.960115291199038</c:v>
                </c:pt>
                <c:pt idx="2848">
                  <c:v>56.980115291199013</c:v>
                </c:pt>
                <c:pt idx="2849">
                  <c:v>57.00011529119903</c:v>
                </c:pt>
                <c:pt idx="2850">
                  <c:v>57.020115291199041</c:v>
                </c:pt>
                <c:pt idx="2851">
                  <c:v>57.040115291199029</c:v>
                </c:pt>
                <c:pt idx="2852">
                  <c:v>57.06011529119904</c:v>
                </c:pt>
                <c:pt idx="2853">
                  <c:v>57.080115291199029</c:v>
                </c:pt>
                <c:pt idx="2854">
                  <c:v>57.100115291199039</c:v>
                </c:pt>
                <c:pt idx="2855">
                  <c:v>57.120115291199056</c:v>
                </c:pt>
                <c:pt idx="2856">
                  <c:v>57.140115291199038</c:v>
                </c:pt>
                <c:pt idx="2857">
                  <c:v>57.160115291199048</c:v>
                </c:pt>
                <c:pt idx="2858">
                  <c:v>57.18011529119903</c:v>
                </c:pt>
                <c:pt idx="2859">
                  <c:v>57.20011529119904</c:v>
                </c:pt>
                <c:pt idx="2860">
                  <c:v>57.220115291199058</c:v>
                </c:pt>
                <c:pt idx="2861">
                  <c:v>57.240115291199039</c:v>
                </c:pt>
                <c:pt idx="2862">
                  <c:v>57.260115291199057</c:v>
                </c:pt>
                <c:pt idx="2863">
                  <c:v>57.280115291199039</c:v>
                </c:pt>
                <c:pt idx="2864">
                  <c:v>57.300115291199013</c:v>
                </c:pt>
                <c:pt idx="2865">
                  <c:v>57.320115291199031</c:v>
                </c:pt>
                <c:pt idx="2866">
                  <c:v>57.340115291199012</c:v>
                </c:pt>
                <c:pt idx="2867">
                  <c:v>57.36011529119903</c:v>
                </c:pt>
                <c:pt idx="2868">
                  <c:v>57.380115291199012</c:v>
                </c:pt>
                <c:pt idx="2869">
                  <c:v>57.400115291199029</c:v>
                </c:pt>
                <c:pt idx="2870">
                  <c:v>57.420115291199039</c:v>
                </c:pt>
                <c:pt idx="2871">
                  <c:v>57.440115291199028</c:v>
                </c:pt>
                <c:pt idx="2872">
                  <c:v>57.460115291199038</c:v>
                </c:pt>
                <c:pt idx="2873">
                  <c:v>57.480115291199013</c:v>
                </c:pt>
                <c:pt idx="2874">
                  <c:v>57.50011529119903</c:v>
                </c:pt>
                <c:pt idx="2875">
                  <c:v>57.520115291199041</c:v>
                </c:pt>
                <c:pt idx="2876">
                  <c:v>57.540115291199029</c:v>
                </c:pt>
                <c:pt idx="2877">
                  <c:v>57.56011529119904</c:v>
                </c:pt>
                <c:pt idx="2878">
                  <c:v>57.580115291199029</c:v>
                </c:pt>
                <c:pt idx="2879">
                  <c:v>57.600115291199039</c:v>
                </c:pt>
                <c:pt idx="2880">
                  <c:v>57.620115291199056</c:v>
                </c:pt>
                <c:pt idx="2881">
                  <c:v>57.640115291199038</c:v>
                </c:pt>
                <c:pt idx="2882">
                  <c:v>57.660115291199048</c:v>
                </c:pt>
                <c:pt idx="2883">
                  <c:v>57.68011529119903</c:v>
                </c:pt>
                <c:pt idx="2884">
                  <c:v>57.70011529119904</c:v>
                </c:pt>
                <c:pt idx="2885">
                  <c:v>57.720115291199058</c:v>
                </c:pt>
                <c:pt idx="2886">
                  <c:v>57.740115291199039</c:v>
                </c:pt>
                <c:pt idx="2887">
                  <c:v>57.760115291199057</c:v>
                </c:pt>
                <c:pt idx="2888">
                  <c:v>57.780115291199039</c:v>
                </c:pt>
                <c:pt idx="2889">
                  <c:v>57.800115291199013</c:v>
                </c:pt>
                <c:pt idx="2890">
                  <c:v>57.820115291199031</c:v>
                </c:pt>
                <c:pt idx="2891">
                  <c:v>57.840115291199012</c:v>
                </c:pt>
                <c:pt idx="2892">
                  <c:v>57.86011529119903</c:v>
                </c:pt>
                <c:pt idx="2893">
                  <c:v>57.880115291199012</c:v>
                </c:pt>
                <c:pt idx="2894">
                  <c:v>57.900115291199029</c:v>
                </c:pt>
                <c:pt idx="2895">
                  <c:v>57.920115291199039</c:v>
                </c:pt>
                <c:pt idx="2896">
                  <c:v>57.940115291199028</c:v>
                </c:pt>
                <c:pt idx="2897">
                  <c:v>57.960115291199038</c:v>
                </c:pt>
                <c:pt idx="2898">
                  <c:v>57.980115291199013</c:v>
                </c:pt>
                <c:pt idx="2899">
                  <c:v>58.00011529119903</c:v>
                </c:pt>
                <c:pt idx="2900">
                  <c:v>58.020115291199041</c:v>
                </c:pt>
                <c:pt idx="2901">
                  <c:v>58.040115291199029</c:v>
                </c:pt>
                <c:pt idx="2902">
                  <c:v>58.06011529119904</c:v>
                </c:pt>
                <c:pt idx="2903">
                  <c:v>58.080115291199029</c:v>
                </c:pt>
                <c:pt idx="2904">
                  <c:v>58.100115291199039</c:v>
                </c:pt>
                <c:pt idx="2905">
                  <c:v>58.120115291199056</c:v>
                </c:pt>
                <c:pt idx="2906">
                  <c:v>58.140115291199038</c:v>
                </c:pt>
                <c:pt idx="2907">
                  <c:v>58.160115291199048</c:v>
                </c:pt>
                <c:pt idx="2908">
                  <c:v>58.18011529119903</c:v>
                </c:pt>
                <c:pt idx="2909">
                  <c:v>58.20011529119904</c:v>
                </c:pt>
                <c:pt idx="2910">
                  <c:v>58.220115291199058</c:v>
                </c:pt>
                <c:pt idx="2911">
                  <c:v>58.240115291199039</c:v>
                </c:pt>
                <c:pt idx="2912">
                  <c:v>58.260115291199057</c:v>
                </c:pt>
                <c:pt idx="2913">
                  <c:v>58.280115291199039</c:v>
                </c:pt>
                <c:pt idx="2914">
                  <c:v>58.300115291199013</c:v>
                </c:pt>
                <c:pt idx="2915">
                  <c:v>58.320115291199031</c:v>
                </c:pt>
                <c:pt idx="2916">
                  <c:v>58.340115291199012</c:v>
                </c:pt>
                <c:pt idx="2917">
                  <c:v>58.36011529119903</c:v>
                </c:pt>
                <c:pt idx="2918">
                  <c:v>58.380115291199012</c:v>
                </c:pt>
                <c:pt idx="2919">
                  <c:v>58.400115291199029</c:v>
                </c:pt>
                <c:pt idx="2920">
                  <c:v>58.420115291199039</c:v>
                </c:pt>
                <c:pt idx="2921">
                  <c:v>58.440115291199028</c:v>
                </c:pt>
                <c:pt idx="2922">
                  <c:v>58.460115291199038</c:v>
                </c:pt>
                <c:pt idx="2923">
                  <c:v>58.480115291199013</c:v>
                </c:pt>
                <c:pt idx="2924">
                  <c:v>58.50011529119903</c:v>
                </c:pt>
                <c:pt idx="2925">
                  <c:v>58.520115291199041</c:v>
                </c:pt>
                <c:pt idx="2926">
                  <c:v>58.540115291199029</c:v>
                </c:pt>
                <c:pt idx="2927">
                  <c:v>58.56011529119904</c:v>
                </c:pt>
                <c:pt idx="2928">
                  <c:v>58.580115291199029</c:v>
                </c:pt>
                <c:pt idx="2929">
                  <c:v>58.600115291199039</c:v>
                </c:pt>
                <c:pt idx="2930">
                  <c:v>58.620115291199056</c:v>
                </c:pt>
                <c:pt idx="2931">
                  <c:v>58.640115291199038</c:v>
                </c:pt>
                <c:pt idx="2932">
                  <c:v>58.660115291199048</c:v>
                </c:pt>
                <c:pt idx="2933">
                  <c:v>58.68011529119903</c:v>
                </c:pt>
                <c:pt idx="2934">
                  <c:v>58.70011529119904</c:v>
                </c:pt>
                <c:pt idx="2935">
                  <c:v>58.720115291199058</c:v>
                </c:pt>
                <c:pt idx="2936">
                  <c:v>58.740115291199039</c:v>
                </c:pt>
                <c:pt idx="2937">
                  <c:v>58.760115291199057</c:v>
                </c:pt>
                <c:pt idx="2938">
                  <c:v>58.780115291199039</c:v>
                </c:pt>
                <c:pt idx="2939">
                  <c:v>58.800115291199013</c:v>
                </c:pt>
                <c:pt idx="2940">
                  <c:v>58.820115291199031</c:v>
                </c:pt>
                <c:pt idx="2941">
                  <c:v>58.840115291199012</c:v>
                </c:pt>
                <c:pt idx="2942">
                  <c:v>58.86011529119903</c:v>
                </c:pt>
                <c:pt idx="2943">
                  <c:v>58.880115291199012</c:v>
                </c:pt>
                <c:pt idx="2944">
                  <c:v>58.900115291199029</c:v>
                </c:pt>
                <c:pt idx="2945">
                  <c:v>58.920115291199039</c:v>
                </c:pt>
                <c:pt idx="2946">
                  <c:v>58.940115291199028</c:v>
                </c:pt>
                <c:pt idx="2947">
                  <c:v>58.960115291199038</c:v>
                </c:pt>
                <c:pt idx="2948">
                  <c:v>58.980115291199013</c:v>
                </c:pt>
                <c:pt idx="2949">
                  <c:v>59.00011529119903</c:v>
                </c:pt>
                <c:pt idx="2950">
                  <c:v>59.020115291199041</c:v>
                </c:pt>
                <c:pt idx="2951">
                  <c:v>59.040115291199029</c:v>
                </c:pt>
                <c:pt idx="2952">
                  <c:v>59.06011529119904</c:v>
                </c:pt>
                <c:pt idx="2953">
                  <c:v>59.080115291199029</c:v>
                </c:pt>
                <c:pt idx="2954">
                  <c:v>59.100115291199039</c:v>
                </c:pt>
                <c:pt idx="2955">
                  <c:v>59.120115291199056</c:v>
                </c:pt>
                <c:pt idx="2956">
                  <c:v>59.140115291199038</c:v>
                </c:pt>
                <c:pt idx="2957">
                  <c:v>59.160115291199048</c:v>
                </c:pt>
                <c:pt idx="2958">
                  <c:v>59.18011529119903</c:v>
                </c:pt>
                <c:pt idx="2959">
                  <c:v>59.20011529119904</c:v>
                </c:pt>
                <c:pt idx="2960">
                  <c:v>59.220115291199058</c:v>
                </c:pt>
                <c:pt idx="2961">
                  <c:v>59.240115291199039</c:v>
                </c:pt>
                <c:pt idx="2962">
                  <c:v>59.260115291199057</c:v>
                </c:pt>
                <c:pt idx="2963">
                  <c:v>59.280115291199039</c:v>
                </c:pt>
                <c:pt idx="2964">
                  <c:v>59.300115291199013</c:v>
                </c:pt>
                <c:pt idx="2965">
                  <c:v>59.320115291199031</c:v>
                </c:pt>
                <c:pt idx="2966">
                  <c:v>59.340115291199012</c:v>
                </c:pt>
                <c:pt idx="2967">
                  <c:v>59.36011529119903</c:v>
                </c:pt>
                <c:pt idx="2968">
                  <c:v>59.380115291199012</c:v>
                </c:pt>
                <c:pt idx="2969">
                  <c:v>59.400115291199029</c:v>
                </c:pt>
                <c:pt idx="2970">
                  <c:v>59.420115291199039</c:v>
                </c:pt>
                <c:pt idx="2971">
                  <c:v>59.440115291199028</c:v>
                </c:pt>
                <c:pt idx="2972">
                  <c:v>59.460115291199038</c:v>
                </c:pt>
                <c:pt idx="2973">
                  <c:v>59.480115291199013</c:v>
                </c:pt>
                <c:pt idx="2974">
                  <c:v>59.50011529119903</c:v>
                </c:pt>
                <c:pt idx="2975">
                  <c:v>59.520115291199041</c:v>
                </c:pt>
                <c:pt idx="2976">
                  <c:v>59.540115291199029</c:v>
                </c:pt>
                <c:pt idx="2977">
                  <c:v>59.56011529119904</c:v>
                </c:pt>
                <c:pt idx="2978">
                  <c:v>59.580115291199029</c:v>
                </c:pt>
                <c:pt idx="2979">
                  <c:v>59.600115291199039</c:v>
                </c:pt>
                <c:pt idx="2980">
                  <c:v>59.620115291199056</c:v>
                </c:pt>
                <c:pt idx="2981">
                  <c:v>59.640115291199038</c:v>
                </c:pt>
                <c:pt idx="2982">
                  <c:v>59.660115291199048</c:v>
                </c:pt>
                <c:pt idx="2983">
                  <c:v>59.68011529119903</c:v>
                </c:pt>
                <c:pt idx="2984">
                  <c:v>59.70011529119904</c:v>
                </c:pt>
                <c:pt idx="2985">
                  <c:v>59.720115291199058</c:v>
                </c:pt>
                <c:pt idx="2986">
                  <c:v>59.740115291199039</c:v>
                </c:pt>
                <c:pt idx="2987">
                  <c:v>59.760115291199057</c:v>
                </c:pt>
                <c:pt idx="2988">
                  <c:v>59.780115291199039</c:v>
                </c:pt>
                <c:pt idx="2989">
                  <c:v>59.800115291199013</c:v>
                </c:pt>
                <c:pt idx="2990">
                  <c:v>59.820115291199031</c:v>
                </c:pt>
                <c:pt idx="2991">
                  <c:v>59.840115291199012</c:v>
                </c:pt>
                <c:pt idx="2992">
                  <c:v>59.86011529119903</c:v>
                </c:pt>
                <c:pt idx="2993">
                  <c:v>59.880115291199012</c:v>
                </c:pt>
                <c:pt idx="2994">
                  <c:v>59.900115291199029</c:v>
                </c:pt>
                <c:pt idx="2995">
                  <c:v>59.920115291199039</c:v>
                </c:pt>
                <c:pt idx="2996">
                  <c:v>59.940115291199028</c:v>
                </c:pt>
                <c:pt idx="2997">
                  <c:v>59.960115291199038</c:v>
                </c:pt>
                <c:pt idx="2998">
                  <c:v>59.980115291199013</c:v>
                </c:pt>
                <c:pt idx="2999">
                  <c:v>60.00011529119903</c:v>
                </c:pt>
                <c:pt idx="3000">
                  <c:v>60.020115291199041</c:v>
                </c:pt>
                <c:pt idx="3001">
                  <c:v>60.040115291199029</c:v>
                </c:pt>
                <c:pt idx="3002">
                  <c:v>60.06011529119904</c:v>
                </c:pt>
                <c:pt idx="3003">
                  <c:v>60.080115291199029</c:v>
                </c:pt>
                <c:pt idx="3004">
                  <c:v>60.100115291199039</c:v>
                </c:pt>
                <c:pt idx="3005">
                  <c:v>60.120115291199056</c:v>
                </c:pt>
                <c:pt idx="3006">
                  <c:v>60.140115291199038</c:v>
                </c:pt>
                <c:pt idx="3007">
                  <c:v>60.160115291199048</c:v>
                </c:pt>
                <c:pt idx="3008">
                  <c:v>60.18011529119903</c:v>
                </c:pt>
                <c:pt idx="3009">
                  <c:v>60.20011529119904</c:v>
                </c:pt>
                <c:pt idx="3010">
                  <c:v>60.220115291199058</c:v>
                </c:pt>
                <c:pt idx="3011">
                  <c:v>60.240115291199039</c:v>
                </c:pt>
                <c:pt idx="3012">
                  <c:v>60.260115291199057</c:v>
                </c:pt>
                <c:pt idx="3013">
                  <c:v>60.280115291199039</c:v>
                </c:pt>
                <c:pt idx="3014">
                  <c:v>60.300115291199013</c:v>
                </c:pt>
                <c:pt idx="3015">
                  <c:v>60.320115291199031</c:v>
                </c:pt>
                <c:pt idx="3016">
                  <c:v>60.340115291199012</c:v>
                </c:pt>
                <c:pt idx="3017">
                  <c:v>60.36011529119903</c:v>
                </c:pt>
                <c:pt idx="3018">
                  <c:v>60.380115291199012</c:v>
                </c:pt>
                <c:pt idx="3019">
                  <c:v>60.400115291199029</c:v>
                </c:pt>
                <c:pt idx="3020">
                  <c:v>60.420115291199039</c:v>
                </c:pt>
                <c:pt idx="3021">
                  <c:v>60.440115291199028</c:v>
                </c:pt>
                <c:pt idx="3022">
                  <c:v>60.460115291199038</c:v>
                </c:pt>
                <c:pt idx="3023">
                  <c:v>60.480115291199013</c:v>
                </c:pt>
                <c:pt idx="3024">
                  <c:v>60.50011529119903</c:v>
                </c:pt>
                <c:pt idx="3025">
                  <c:v>60.520115291199041</c:v>
                </c:pt>
                <c:pt idx="3026">
                  <c:v>60.540115291199029</c:v>
                </c:pt>
                <c:pt idx="3027">
                  <c:v>60.56011529119904</c:v>
                </c:pt>
                <c:pt idx="3028">
                  <c:v>60.580115291199029</c:v>
                </c:pt>
                <c:pt idx="3029">
                  <c:v>60.600115291199039</c:v>
                </c:pt>
                <c:pt idx="3030">
                  <c:v>60.620115291199056</c:v>
                </c:pt>
                <c:pt idx="3031">
                  <c:v>60.640115291199038</c:v>
                </c:pt>
                <c:pt idx="3032">
                  <c:v>60.660115291199048</c:v>
                </c:pt>
                <c:pt idx="3033">
                  <c:v>60.68011529119903</c:v>
                </c:pt>
                <c:pt idx="3034">
                  <c:v>60.70011529119904</c:v>
                </c:pt>
                <c:pt idx="3035">
                  <c:v>60.720115291199058</c:v>
                </c:pt>
                <c:pt idx="3036">
                  <c:v>60.740115291199039</c:v>
                </c:pt>
                <c:pt idx="3037">
                  <c:v>60.760115291199057</c:v>
                </c:pt>
                <c:pt idx="3038">
                  <c:v>60.780115291199039</c:v>
                </c:pt>
                <c:pt idx="3039">
                  <c:v>60.800115291199013</c:v>
                </c:pt>
                <c:pt idx="3040">
                  <c:v>60.820115291199031</c:v>
                </c:pt>
                <c:pt idx="3041">
                  <c:v>60.840115291199012</c:v>
                </c:pt>
                <c:pt idx="3042">
                  <c:v>60.86011529119903</c:v>
                </c:pt>
                <c:pt idx="3043">
                  <c:v>60.880115291199012</c:v>
                </c:pt>
                <c:pt idx="3044">
                  <c:v>60.900115291199029</c:v>
                </c:pt>
                <c:pt idx="3045">
                  <c:v>60.920115291199039</c:v>
                </c:pt>
                <c:pt idx="3046">
                  <c:v>60.940115291199028</c:v>
                </c:pt>
                <c:pt idx="3047">
                  <c:v>60.960115291199038</c:v>
                </c:pt>
                <c:pt idx="3048">
                  <c:v>60.980115291199013</c:v>
                </c:pt>
                <c:pt idx="3049">
                  <c:v>61.00011529119903</c:v>
                </c:pt>
                <c:pt idx="3050">
                  <c:v>61.020115291199041</c:v>
                </c:pt>
                <c:pt idx="3051">
                  <c:v>61.040115291199029</c:v>
                </c:pt>
                <c:pt idx="3052">
                  <c:v>61.06011529119904</c:v>
                </c:pt>
                <c:pt idx="3053">
                  <c:v>61.080115291199029</c:v>
                </c:pt>
                <c:pt idx="3054">
                  <c:v>61.100115291199039</c:v>
                </c:pt>
                <c:pt idx="3055">
                  <c:v>61.120115291199056</c:v>
                </c:pt>
                <c:pt idx="3056">
                  <c:v>61.140115291199038</c:v>
                </c:pt>
                <c:pt idx="3057">
                  <c:v>61.160115291199048</c:v>
                </c:pt>
                <c:pt idx="3058">
                  <c:v>61.18011529119903</c:v>
                </c:pt>
                <c:pt idx="3059">
                  <c:v>61.20011529119904</c:v>
                </c:pt>
                <c:pt idx="3060">
                  <c:v>61.220115291199058</c:v>
                </c:pt>
                <c:pt idx="3061">
                  <c:v>61.240115291199039</c:v>
                </c:pt>
                <c:pt idx="3062">
                  <c:v>61.260115291199057</c:v>
                </c:pt>
                <c:pt idx="3063">
                  <c:v>61.280115291199039</c:v>
                </c:pt>
                <c:pt idx="3064">
                  <c:v>61.300115291199013</c:v>
                </c:pt>
                <c:pt idx="3065">
                  <c:v>61.320115291199031</c:v>
                </c:pt>
                <c:pt idx="3066">
                  <c:v>61.340115291199012</c:v>
                </c:pt>
                <c:pt idx="3067">
                  <c:v>61.36011529119903</c:v>
                </c:pt>
                <c:pt idx="3068">
                  <c:v>61.380115291199012</c:v>
                </c:pt>
                <c:pt idx="3069">
                  <c:v>61.400115291199029</c:v>
                </c:pt>
                <c:pt idx="3070">
                  <c:v>61.420115291199039</c:v>
                </c:pt>
                <c:pt idx="3071">
                  <c:v>61.440115291199028</c:v>
                </c:pt>
                <c:pt idx="3072">
                  <c:v>61.460115291199038</c:v>
                </c:pt>
                <c:pt idx="3073">
                  <c:v>61.480115291199013</c:v>
                </c:pt>
                <c:pt idx="3074">
                  <c:v>61.50011529119903</c:v>
                </c:pt>
                <c:pt idx="3075">
                  <c:v>61.520115291199041</c:v>
                </c:pt>
                <c:pt idx="3076">
                  <c:v>61.540115291199029</c:v>
                </c:pt>
                <c:pt idx="3077">
                  <c:v>61.56011529119904</c:v>
                </c:pt>
                <c:pt idx="3078">
                  <c:v>61.580115291199029</c:v>
                </c:pt>
                <c:pt idx="3079">
                  <c:v>61.600115291199039</c:v>
                </c:pt>
                <c:pt idx="3080">
                  <c:v>61.620115291199056</c:v>
                </c:pt>
                <c:pt idx="3081">
                  <c:v>61.640115291199038</c:v>
                </c:pt>
                <c:pt idx="3082">
                  <c:v>61.660115291199048</c:v>
                </c:pt>
                <c:pt idx="3083">
                  <c:v>61.68011529119903</c:v>
                </c:pt>
                <c:pt idx="3084">
                  <c:v>61.70011529119904</c:v>
                </c:pt>
                <c:pt idx="3085">
                  <c:v>61.720115291199058</c:v>
                </c:pt>
                <c:pt idx="3086">
                  <c:v>61.740115291199039</c:v>
                </c:pt>
                <c:pt idx="3087">
                  <c:v>61.760115291199057</c:v>
                </c:pt>
                <c:pt idx="3088">
                  <c:v>61.780115291199039</c:v>
                </c:pt>
                <c:pt idx="3089">
                  <c:v>61.800115291199013</c:v>
                </c:pt>
                <c:pt idx="3090">
                  <c:v>61.820115291199031</c:v>
                </c:pt>
                <c:pt idx="3091">
                  <c:v>61.840115291199012</c:v>
                </c:pt>
                <c:pt idx="3092">
                  <c:v>61.86011529119903</c:v>
                </c:pt>
                <c:pt idx="3093">
                  <c:v>61.880115291199012</c:v>
                </c:pt>
                <c:pt idx="3094">
                  <c:v>61.900115291199029</c:v>
                </c:pt>
                <c:pt idx="3095">
                  <c:v>61.920115291199039</c:v>
                </c:pt>
                <c:pt idx="3096">
                  <c:v>61.940115291199028</c:v>
                </c:pt>
                <c:pt idx="3097">
                  <c:v>61.960115291199038</c:v>
                </c:pt>
                <c:pt idx="3098">
                  <c:v>61.980115291199013</c:v>
                </c:pt>
                <c:pt idx="3099">
                  <c:v>62.00011529119903</c:v>
                </c:pt>
                <c:pt idx="3100">
                  <c:v>62.020115291199041</c:v>
                </c:pt>
                <c:pt idx="3101">
                  <c:v>62.040115291199029</c:v>
                </c:pt>
                <c:pt idx="3102">
                  <c:v>62.06011529119904</c:v>
                </c:pt>
                <c:pt idx="3103">
                  <c:v>62.080115291199029</c:v>
                </c:pt>
                <c:pt idx="3104">
                  <c:v>62.100115291199039</c:v>
                </c:pt>
                <c:pt idx="3105">
                  <c:v>62.120115291199056</c:v>
                </c:pt>
                <c:pt idx="3106">
                  <c:v>62.140115291199038</c:v>
                </c:pt>
                <c:pt idx="3107">
                  <c:v>62.160115291199048</c:v>
                </c:pt>
                <c:pt idx="3108">
                  <c:v>62.18011529119903</c:v>
                </c:pt>
                <c:pt idx="3109">
                  <c:v>62.20011529119904</c:v>
                </c:pt>
                <c:pt idx="3110">
                  <c:v>62.220115291199058</c:v>
                </c:pt>
                <c:pt idx="3111">
                  <c:v>62.240115291199039</c:v>
                </c:pt>
                <c:pt idx="3112">
                  <c:v>62.260115291199057</c:v>
                </c:pt>
                <c:pt idx="3113">
                  <c:v>62.280115291199039</c:v>
                </c:pt>
                <c:pt idx="3114">
                  <c:v>62.300115291199013</c:v>
                </c:pt>
                <c:pt idx="3115">
                  <c:v>62.320115291199031</c:v>
                </c:pt>
                <c:pt idx="3116">
                  <c:v>62.340115291199012</c:v>
                </c:pt>
                <c:pt idx="3117">
                  <c:v>62.36011529119903</c:v>
                </c:pt>
                <c:pt idx="3118">
                  <c:v>62.380115291199012</c:v>
                </c:pt>
                <c:pt idx="3119">
                  <c:v>62.400115291199029</c:v>
                </c:pt>
                <c:pt idx="3120">
                  <c:v>62.420115291199039</c:v>
                </c:pt>
                <c:pt idx="3121">
                  <c:v>62.440115291199028</c:v>
                </c:pt>
                <c:pt idx="3122">
                  <c:v>62.460115291199038</c:v>
                </c:pt>
                <c:pt idx="3123">
                  <c:v>62.480115291199013</c:v>
                </c:pt>
                <c:pt idx="3124">
                  <c:v>62.50011529119903</c:v>
                </c:pt>
                <c:pt idx="3125">
                  <c:v>62.520115291199041</c:v>
                </c:pt>
                <c:pt idx="3126">
                  <c:v>62.540115291199029</c:v>
                </c:pt>
                <c:pt idx="3127">
                  <c:v>62.56011529119904</c:v>
                </c:pt>
                <c:pt idx="3128">
                  <c:v>62.580115291199029</c:v>
                </c:pt>
                <c:pt idx="3129">
                  <c:v>62.600115291199039</c:v>
                </c:pt>
                <c:pt idx="3130">
                  <c:v>62.620115291199056</c:v>
                </c:pt>
                <c:pt idx="3131">
                  <c:v>62.640115291199038</c:v>
                </c:pt>
                <c:pt idx="3132">
                  <c:v>62.660115291199048</c:v>
                </c:pt>
                <c:pt idx="3133">
                  <c:v>62.68011529119903</c:v>
                </c:pt>
                <c:pt idx="3134">
                  <c:v>62.70011529119904</c:v>
                </c:pt>
                <c:pt idx="3135">
                  <c:v>62.720115291199058</c:v>
                </c:pt>
                <c:pt idx="3136">
                  <c:v>62.740115291199039</c:v>
                </c:pt>
                <c:pt idx="3137">
                  <c:v>62.760115291199057</c:v>
                </c:pt>
                <c:pt idx="3138">
                  <c:v>62.780115291199039</c:v>
                </c:pt>
                <c:pt idx="3139">
                  <c:v>62.800115291199013</c:v>
                </c:pt>
                <c:pt idx="3140">
                  <c:v>62.820115291199031</c:v>
                </c:pt>
                <c:pt idx="3141">
                  <c:v>62.840115291199012</c:v>
                </c:pt>
                <c:pt idx="3142">
                  <c:v>62.86011529119903</c:v>
                </c:pt>
                <c:pt idx="3143">
                  <c:v>62.880115291199012</c:v>
                </c:pt>
                <c:pt idx="3144">
                  <c:v>62.900115291199029</c:v>
                </c:pt>
                <c:pt idx="3145">
                  <c:v>62.920115291199039</c:v>
                </c:pt>
                <c:pt idx="3146">
                  <c:v>62.940115291199028</c:v>
                </c:pt>
                <c:pt idx="3147">
                  <c:v>62.960115291199038</c:v>
                </c:pt>
                <c:pt idx="3148">
                  <c:v>62.980115291199013</c:v>
                </c:pt>
                <c:pt idx="3149">
                  <c:v>63.00011529119903</c:v>
                </c:pt>
                <c:pt idx="3150">
                  <c:v>63.020115291199041</c:v>
                </c:pt>
                <c:pt idx="3151">
                  <c:v>63.040115291199029</c:v>
                </c:pt>
                <c:pt idx="3152">
                  <c:v>63.06011529119904</c:v>
                </c:pt>
                <c:pt idx="3153">
                  <c:v>63.080115291199029</c:v>
                </c:pt>
                <c:pt idx="3154">
                  <c:v>63.100115291199039</c:v>
                </c:pt>
                <c:pt idx="3155">
                  <c:v>63.120115291199056</c:v>
                </c:pt>
                <c:pt idx="3156">
                  <c:v>63.140115291199038</c:v>
                </c:pt>
                <c:pt idx="3157">
                  <c:v>63.160115291199048</c:v>
                </c:pt>
                <c:pt idx="3158">
                  <c:v>63.18011529119903</c:v>
                </c:pt>
                <c:pt idx="3159">
                  <c:v>63.20011529119904</c:v>
                </c:pt>
                <c:pt idx="3160">
                  <c:v>63.220115291199058</c:v>
                </c:pt>
                <c:pt idx="3161">
                  <c:v>63.240115291199039</c:v>
                </c:pt>
                <c:pt idx="3162">
                  <c:v>63.260115291199057</c:v>
                </c:pt>
                <c:pt idx="3163">
                  <c:v>63.280115291199039</c:v>
                </c:pt>
                <c:pt idx="3164">
                  <c:v>63.300115291199013</c:v>
                </c:pt>
                <c:pt idx="3165">
                  <c:v>63.320115291199031</c:v>
                </c:pt>
                <c:pt idx="3166">
                  <c:v>63.340115291199012</c:v>
                </c:pt>
                <c:pt idx="3167">
                  <c:v>63.36011529119903</c:v>
                </c:pt>
                <c:pt idx="3168">
                  <c:v>63.380115291199012</c:v>
                </c:pt>
                <c:pt idx="3169">
                  <c:v>63.400115291199029</c:v>
                </c:pt>
                <c:pt idx="3170">
                  <c:v>63.420115291199039</c:v>
                </c:pt>
                <c:pt idx="3171">
                  <c:v>63.440115291199028</c:v>
                </c:pt>
                <c:pt idx="3172">
                  <c:v>63.460115291199038</c:v>
                </c:pt>
                <c:pt idx="3173">
                  <c:v>63.480115291199013</c:v>
                </c:pt>
                <c:pt idx="3174">
                  <c:v>63.50011529119903</c:v>
                </c:pt>
                <c:pt idx="3175">
                  <c:v>63.520115291199041</c:v>
                </c:pt>
                <c:pt idx="3176">
                  <c:v>63.540115291199029</c:v>
                </c:pt>
                <c:pt idx="3177">
                  <c:v>63.56011529119904</c:v>
                </c:pt>
                <c:pt idx="3178">
                  <c:v>63.580115291199029</c:v>
                </c:pt>
                <c:pt idx="3179">
                  <c:v>63.600115291199039</c:v>
                </c:pt>
                <c:pt idx="3180">
                  <c:v>63.620115291199056</c:v>
                </c:pt>
                <c:pt idx="3181">
                  <c:v>63.640115291199038</c:v>
                </c:pt>
                <c:pt idx="3182">
                  <c:v>63.660115291199048</c:v>
                </c:pt>
                <c:pt idx="3183">
                  <c:v>63.68011529119903</c:v>
                </c:pt>
                <c:pt idx="3184">
                  <c:v>63.70011529119904</c:v>
                </c:pt>
                <c:pt idx="3185">
                  <c:v>63.720115291199058</c:v>
                </c:pt>
                <c:pt idx="3186">
                  <c:v>63.740115291199039</c:v>
                </c:pt>
                <c:pt idx="3187">
                  <c:v>63.760115291199057</c:v>
                </c:pt>
                <c:pt idx="3188">
                  <c:v>63.780115291199039</c:v>
                </c:pt>
                <c:pt idx="3189">
                  <c:v>63.800115291199013</c:v>
                </c:pt>
                <c:pt idx="3190">
                  <c:v>63.820115291199031</c:v>
                </c:pt>
                <c:pt idx="3191">
                  <c:v>63.840115291199012</c:v>
                </c:pt>
                <c:pt idx="3192">
                  <c:v>63.86011529119903</c:v>
                </c:pt>
                <c:pt idx="3193">
                  <c:v>63.880115291199012</c:v>
                </c:pt>
                <c:pt idx="3194">
                  <c:v>63.900115291199029</c:v>
                </c:pt>
                <c:pt idx="3195">
                  <c:v>63.920115291199039</c:v>
                </c:pt>
                <c:pt idx="3196">
                  <c:v>63.940115291199028</c:v>
                </c:pt>
                <c:pt idx="3197">
                  <c:v>63.960115291199038</c:v>
                </c:pt>
                <c:pt idx="3198">
                  <c:v>63.980115291199013</c:v>
                </c:pt>
                <c:pt idx="3199">
                  <c:v>64.000115291198995</c:v>
                </c:pt>
                <c:pt idx="3200">
                  <c:v>64.020115291199005</c:v>
                </c:pt>
                <c:pt idx="3201">
                  <c:v>64.040115291199058</c:v>
                </c:pt>
                <c:pt idx="3202">
                  <c:v>64.060115291198997</c:v>
                </c:pt>
                <c:pt idx="3203">
                  <c:v>64.080115291198993</c:v>
                </c:pt>
                <c:pt idx="3204">
                  <c:v>64.100115291199003</c:v>
                </c:pt>
                <c:pt idx="3205">
                  <c:v>64.120115291198999</c:v>
                </c:pt>
                <c:pt idx="3206">
                  <c:v>64.140115291198995</c:v>
                </c:pt>
                <c:pt idx="3207">
                  <c:v>64.160115291199006</c:v>
                </c:pt>
                <c:pt idx="3208">
                  <c:v>64.180115291199002</c:v>
                </c:pt>
                <c:pt idx="3209">
                  <c:v>64.200115291199026</c:v>
                </c:pt>
                <c:pt idx="3210">
                  <c:v>64.220115291198994</c:v>
                </c:pt>
                <c:pt idx="3211">
                  <c:v>64.240115291199075</c:v>
                </c:pt>
                <c:pt idx="3212">
                  <c:v>64.260115291199057</c:v>
                </c:pt>
                <c:pt idx="3213">
                  <c:v>64.280115291198996</c:v>
                </c:pt>
                <c:pt idx="3214">
                  <c:v>64.300115291199006</c:v>
                </c:pt>
                <c:pt idx="3215">
                  <c:v>64.320115291199002</c:v>
                </c:pt>
                <c:pt idx="3216">
                  <c:v>64.340115291199027</c:v>
                </c:pt>
                <c:pt idx="3217">
                  <c:v>64.360115291198994</c:v>
                </c:pt>
                <c:pt idx="3218">
                  <c:v>64.380115291199004</c:v>
                </c:pt>
                <c:pt idx="3219">
                  <c:v>64.400115291199057</c:v>
                </c:pt>
                <c:pt idx="3220">
                  <c:v>64.420115291198996</c:v>
                </c:pt>
                <c:pt idx="3221">
                  <c:v>64.440115291199078</c:v>
                </c:pt>
                <c:pt idx="3222">
                  <c:v>64.46011529119906</c:v>
                </c:pt>
                <c:pt idx="3223">
                  <c:v>64.480115291199027</c:v>
                </c:pt>
                <c:pt idx="3224">
                  <c:v>64.500115291198995</c:v>
                </c:pt>
                <c:pt idx="3225">
                  <c:v>64.520115291199005</c:v>
                </c:pt>
                <c:pt idx="3226">
                  <c:v>64.540115291199058</c:v>
                </c:pt>
                <c:pt idx="3227">
                  <c:v>64.560115291198997</c:v>
                </c:pt>
                <c:pt idx="3228">
                  <c:v>64.580115291198993</c:v>
                </c:pt>
                <c:pt idx="3229">
                  <c:v>64.600115291199003</c:v>
                </c:pt>
                <c:pt idx="3230">
                  <c:v>64.620115291198999</c:v>
                </c:pt>
                <c:pt idx="3231">
                  <c:v>64.640115291198995</c:v>
                </c:pt>
                <c:pt idx="3232">
                  <c:v>64.660115291199006</c:v>
                </c:pt>
                <c:pt idx="3233">
                  <c:v>64.680115291199002</c:v>
                </c:pt>
                <c:pt idx="3234">
                  <c:v>64.700115291199026</c:v>
                </c:pt>
                <c:pt idx="3235">
                  <c:v>64.720115291198994</c:v>
                </c:pt>
                <c:pt idx="3236">
                  <c:v>64.740115291199075</c:v>
                </c:pt>
                <c:pt idx="3237">
                  <c:v>64.760115291199057</c:v>
                </c:pt>
                <c:pt idx="3238">
                  <c:v>64.780115291198996</c:v>
                </c:pt>
                <c:pt idx="3239">
                  <c:v>64.800115291199006</c:v>
                </c:pt>
                <c:pt idx="3240">
                  <c:v>64.820115291199002</c:v>
                </c:pt>
                <c:pt idx="3241">
                  <c:v>64.840115291199027</c:v>
                </c:pt>
                <c:pt idx="3242">
                  <c:v>64.860115291198994</c:v>
                </c:pt>
                <c:pt idx="3243">
                  <c:v>64.880115291199004</c:v>
                </c:pt>
                <c:pt idx="3244">
                  <c:v>64.900115291199057</c:v>
                </c:pt>
                <c:pt idx="3245">
                  <c:v>64.920115291198996</c:v>
                </c:pt>
                <c:pt idx="3246">
                  <c:v>64.940115291199078</c:v>
                </c:pt>
                <c:pt idx="3247">
                  <c:v>64.96011529119906</c:v>
                </c:pt>
                <c:pt idx="3248">
                  <c:v>64.980115291199027</c:v>
                </c:pt>
                <c:pt idx="3249">
                  <c:v>65.000115291198995</c:v>
                </c:pt>
                <c:pt idx="3250">
                  <c:v>65.020115291199005</c:v>
                </c:pt>
                <c:pt idx="3251">
                  <c:v>65.040115291199058</c:v>
                </c:pt>
                <c:pt idx="3252">
                  <c:v>65.060115291198997</c:v>
                </c:pt>
                <c:pt idx="3253">
                  <c:v>65.080115291198993</c:v>
                </c:pt>
                <c:pt idx="3254">
                  <c:v>65.100115291199003</c:v>
                </c:pt>
                <c:pt idx="3255">
                  <c:v>65.120115291198999</c:v>
                </c:pt>
                <c:pt idx="3256">
                  <c:v>65.140115291198995</c:v>
                </c:pt>
                <c:pt idx="3257">
                  <c:v>65.160115291199006</c:v>
                </c:pt>
                <c:pt idx="3258">
                  <c:v>65.180115291199002</c:v>
                </c:pt>
                <c:pt idx="3259">
                  <c:v>65.200115291199026</c:v>
                </c:pt>
                <c:pt idx="3260">
                  <c:v>65.220115291198994</c:v>
                </c:pt>
                <c:pt idx="3261">
                  <c:v>65.240115291199075</c:v>
                </c:pt>
                <c:pt idx="3262">
                  <c:v>65.260115291199057</c:v>
                </c:pt>
                <c:pt idx="3263">
                  <c:v>65.280115291198996</c:v>
                </c:pt>
                <c:pt idx="3264">
                  <c:v>65.300115291199006</c:v>
                </c:pt>
                <c:pt idx="3265">
                  <c:v>65.320115291199002</c:v>
                </c:pt>
                <c:pt idx="3266">
                  <c:v>65.340115291199027</c:v>
                </c:pt>
                <c:pt idx="3267">
                  <c:v>65.360115291198994</c:v>
                </c:pt>
                <c:pt idx="3268">
                  <c:v>65.380115291199004</c:v>
                </c:pt>
                <c:pt idx="3269">
                  <c:v>65.400115291199057</c:v>
                </c:pt>
                <c:pt idx="3270">
                  <c:v>65.420115291198996</c:v>
                </c:pt>
                <c:pt idx="3271">
                  <c:v>65.440115291199078</c:v>
                </c:pt>
                <c:pt idx="3272">
                  <c:v>65.46011529119906</c:v>
                </c:pt>
                <c:pt idx="3273">
                  <c:v>65.480115291199027</c:v>
                </c:pt>
                <c:pt idx="3274">
                  <c:v>65.500115291198995</c:v>
                </c:pt>
                <c:pt idx="3275">
                  <c:v>65.520115291199005</c:v>
                </c:pt>
                <c:pt idx="3276">
                  <c:v>65.540115291199058</c:v>
                </c:pt>
                <c:pt idx="3277">
                  <c:v>65.560115291198997</c:v>
                </c:pt>
                <c:pt idx="3278">
                  <c:v>65.580115291198993</c:v>
                </c:pt>
                <c:pt idx="3279">
                  <c:v>65.600115291199003</c:v>
                </c:pt>
                <c:pt idx="3280">
                  <c:v>65.620115291198999</c:v>
                </c:pt>
                <c:pt idx="3281">
                  <c:v>65.640115291198995</c:v>
                </c:pt>
                <c:pt idx="3282">
                  <c:v>65.660115291199006</c:v>
                </c:pt>
                <c:pt idx="3283">
                  <c:v>65.680115291199002</c:v>
                </c:pt>
                <c:pt idx="3284">
                  <c:v>65.700115291199026</c:v>
                </c:pt>
                <c:pt idx="3285">
                  <c:v>65.720115291198994</c:v>
                </c:pt>
                <c:pt idx="3286">
                  <c:v>65.740115291199075</c:v>
                </c:pt>
                <c:pt idx="3287">
                  <c:v>65.760115291199057</c:v>
                </c:pt>
                <c:pt idx="3288">
                  <c:v>65.780115291198996</c:v>
                </c:pt>
                <c:pt idx="3289">
                  <c:v>65.800115291199006</c:v>
                </c:pt>
                <c:pt idx="3290">
                  <c:v>65.820115291199002</c:v>
                </c:pt>
                <c:pt idx="3291">
                  <c:v>65.840115291199027</c:v>
                </c:pt>
                <c:pt idx="3292">
                  <c:v>65.860115291198994</c:v>
                </c:pt>
                <c:pt idx="3293">
                  <c:v>65.880115291199004</c:v>
                </c:pt>
                <c:pt idx="3294">
                  <c:v>65.900115291199057</c:v>
                </c:pt>
                <c:pt idx="3295">
                  <c:v>65.920115291198996</c:v>
                </c:pt>
                <c:pt idx="3296">
                  <c:v>65.940115291199078</c:v>
                </c:pt>
                <c:pt idx="3297">
                  <c:v>65.96011529119906</c:v>
                </c:pt>
                <c:pt idx="3298">
                  <c:v>65.980115291199027</c:v>
                </c:pt>
                <c:pt idx="3299">
                  <c:v>66.000115291198995</c:v>
                </c:pt>
                <c:pt idx="3300">
                  <c:v>66.020115291199005</c:v>
                </c:pt>
                <c:pt idx="3301">
                  <c:v>66.040115291199058</c:v>
                </c:pt>
                <c:pt idx="3302">
                  <c:v>66.060115291198997</c:v>
                </c:pt>
                <c:pt idx="3303">
                  <c:v>66.080115291198993</c:v>
                </c:pt>
                <c:pt idx="3304">
                  <c:v>66.100115291199003</c:v>
                </c:pt>
                <c:pt idx="3305">
                  <c:v>66.120115291198999</c:v>
                </c:pt>
                <c:pt idx="3306">
                  <c:v>66.140115291198995</c:v>
                </c:pt>
                <c:pt idx="3307">
                  <c:v>66.160115291199006</c:v>
                </c:pt>
                <c:pt idx="3308">
                  <c:v>66.180115291199002</c:v>
                </c:pt>
                <c:pt idx="3309">
                  <c:v>66.200115291199026</c:v>
                </c:pt>
                <c:pt idx="3310">
                  <c:v>66.220115291198994</c:v>
                </c:pt>
                <c:pt idx="3311">
                  <c:v>66.240115291199075</c:v>
                </c:pt>
                <c:pt idx="3312">
                  <c:v>66.260115291199057</c:v>
                </c:pt>
                <c:pt idx="3313">
                  <c:v>66.280115291198996</c:v>
                </c:pt>
                <c:pt idx="3314">
                  <c:v>66.300115291199006</c:v>
                </c:pt>
                <c:pt idx="3315">
                  <c:v>66.320115291199002</c:v>
                </c:pt>
                <c:pt idx="3316">
                  <c:v>66.340115291199027</c:v>
                </c:pt>
                <c:pt idx="3317">
                  <c:v>66.360115291198994</c:v>
                </c:pt>
                <c:pt idx="3318">
                  <c:v>66.380115291199004</c:v>
                </c:pt>
                <c:pt idx="3319">
                  <c:v>66.400115291199057</c:v>
                </c:pt>
                <c:pt idx="3320">
                  <c:v>66.420115291198996</c:v>
                </c:pt>
                <c:pt idx="3321">
                  <c:v>66.440115291199078</c:v>
                </c:pt>
                <c:pt idx="3322">
                  <c:v>66.46011529119906</c:v>
                </c:pt>
                <c:pt idx="3323">
                  <c:v>66.480115291199027</c:v>
                </c:pt>
                <c:pt idx="3324">
                  <c:v>66.500115291198995</c:v>
                </c:pt>
                <c:pt idx="3325">
                  <c:v>66.520115291199005</c:v>
                </c:pt>
                <c:pt idx="3326">
                  <c:v>66.540115291199058</c:v>
                </c:pt>
                <c:pt idx="3327">
                  <c:v>66.560115291198997</c:v>
                </c:pt>
                <c:pt idx="3328">
                  <c:v>66.580115291198993</c:v>
                </c:pt>
                <c:pt idx="3329">
                  <c:v>66.600115291199003</c:v>
                </c:pt>
                <c:pt idx="3330">
                  <c:v>66.620115291198999</c:v>
                </c:pt>
                <c:pt idx="3331">
                  <c:v>66.640115291198995</c:v>
                </c:pt>
                <c:pt idx="3332">
                  <c:v>66.660115291199006</c:v>
                </c:pt>
                <c:pt idx="3333">
                  <c:v>66.680115291199002</c:v>
                </c:pt>
                <c:pt idx="3334">
                  <c:v>66.700115291199026</c:v>
                </c:pt>
                <c:pt idx="3335">
                  <c:v>66.720115291198994</c:v>
                </c:pt>
                <c:pt idx="3336">
                  <c:v>66.740115291199075</c:v>
                </c:pt>
                <c:pt idx="3337">
                  <c:v>66.760115291199057</c:v>
                </c:pt>
                <c:pt idx="3338">
                  <c:v>66.780115291198996</c:v>
                </c:pt>
                <c:pt idx="3339">
                  <c:v>66.800115291199006</c:v>
                </c:pt>
                <c:pt idx="3340">
                  <c:v>66.820115291199002</c:v>
                </c:pt>
                <c:pt idx="3341">
                  <c:v>66.840115291199027</c:v>
                </c:pt>
                <c:pt idx="3342">
                  <c:v>66.860115291198994</c:v>
                </c:pt>
                <c:pt idx="3343">
                  <c:v>66.880115291199004</c:v>
                </c:pt>
                <c:pt idx="3344">
                  <c:v>66.900115291199057</c:v>
                </c:pt>
                <c:pt idx="3345">
                  <c:v>66.920115291198996</c:v>
                </c:pt>
                <c:pt idx="3346">
                  <c:v>66.940115291199078</c:v>
                </c:pt>
                <c:pt idx="3347">
                  <c:v>66.96011529119906</c:v>
                </c:pt>
                <c:pt idx="3348">
                  <c:v>66.980115291199027</c:v>
                </c:pt>
                <c:pt idx="3349">
                  <c:v>67.000115291198995</c:v>
                </c:pt>
                <c:pt idx="3350">
                  <c:v>67.020115291199005</c:v>
                </c:pt>
                <c:pt idx="3351">
                  <c:v>67.040115291199058</c:v>
                </c:pt>
                <c:pt idx="3352">
                  <c:v>67.060115291198997</c:v>
                </c:pt>
                <c:pt idx="3353">
                  <c:v>67.080115291198993</c:v>
                </c:pt>
                <c:pt idx="3354">
                  <c:v>67.100115291199003</c:v>
                </c:pt>
                <c:pt idx="3355">
                  <c:v>67.120115291198999</c:v>
                </c:pt>
                <c:pt idx="3356">
                  <c:v>67.140115291198995</c:v>
                </c:pt>
                <c:pt idx="3357">
                  <c:v>67.160115291199006</c:v>
                </c:pt>
                <c:pt idx="3358">
                  <c:v>67.180115291199002</c:v>
                </c:pt>
                <c:pt idx="3359">
                  <c:v>67.200115291199026</c:v>
                </c:pt>
                <c:pt idx="3360">
                  <c:v>67.220115291198994</c:v>
                </c:pt>
                <c:pt idx="3361">
                  <c:v>67.240115291199075</c:v>
                </c:pt>
                <c:pt idx="3362">
                  <c:v>67.260115291199057</c:v>
                </c:pt>
                <c:pt idx="3363">
                  <c:v>67.280115291198996</c:v>
                </c:pt>
                <c:pt idx="3364">
                  <c:v>67.300115291199006</c:v>
                </c:pt>
                <c:pt idx="3365">
                  <c:v>67.320115291199002</c:v>
                </c:pt>
                <c:pt idx="3366">
                  <c:v>67.340115291199027</c:v>
                </c:pt>
                <c:pt idx="3367">
                  <c:v>67.360115291198994</c:v>
                </c:pt>
                <c:pt idx="3368">
                  <c:v>67.380115291199004</c:v>
                </c:pt>
                <c:pt idx="3369">
                  <c:v>67.400115291199057</c:v>
                </c:pt>
                <c:pt idx="3370">
                  <c:v>67.420115291198996</c:v>
                </c:pt>
                <c:pt idx="3371">
                  <c:v>67.440115291199078</c:v>
                </c:pt>
                <c:pt idx="3372">
                  <c:v>67.46011529119906</c:v>
                </c:pt>
                <c:pt idx="3373">
                  <c:v>67.480115291199027</c:v>
                </c:pt>
                <c:pt idx="3374">
                  <c:v>67.500115291198995</c:v>
                </c:pt>
                <c:pt idx="3375">
                  <c:v>67.520115291199005</c:v>
                </c:pt>
                <c:pt idx="3376">
                  <c:v>67.540115291199058</c:v>
                </c:pt>
                <c:pt idx="3377">
                  <c:v>67.560115291198997</c:v>
                </c:pt>
                <c:pt idx="3378">
                  <c:v>67.580115291198993</c:v>
                </c:pt>
                <c:pt idx="3379">
                  <c:v>67.600115291199003</c:v>
                </c:pt>
                <c:pt idx="3380">
                  <c:v>67.620115291198999</c:v>
                </c:pt>
                <c:pt idx="3381">
                  <c:v>67.640115291198995</c:v>
                </c:pt>
                <c:pt idx="3382">
                  <c:v>67.660115291199006</c:v>
                </c:pt>
                <c:pt idx="3383">
                  <c:v>67.680115291199002</c:v>
                </c:pt>
                <c:pt idx="3384">
                  <c:v>67.700115291199026</c:v>
                </c:pt>
                <c:pt idx="3385">
                  <c:v>67.720115291198994</c:v>
                </c:pt>
                <c:pt idx="3386">
                  <c:v>67.740115291199075</c:v>
                </c:pt>
                <c:pt idx="3387">
                  <c:v>67.760115291199057</c:v>
                </c:pt>
                <c:pt idx="3388">
                  <c:v>67.780115291198996</c:v>
                </c:pt>
                <c:pt idx="3389">
                  <c:v>67.800115291199006</c:v>
                </c:pt>
                <c:pt idx="3390">
                  <c:v>67.820115291199002</c:v>
                </c:pt>
                <c:pt idx="3391">
                  <c:v>67.840115291199027</c:v>
                </c:pt>
                <c:pt idx="3392">
                  <c:v>67.860115291198994</c:v>
                </c:pt>
                <c:pt idx="3393">
                  <c:v>67.880115291199004</c:v>
                </c:pt>
                <c:pt idx="3394">
                  <c:v>67.900115291199057</c:v>
                </c:pt>
                <c:pt idx="3395">
                  <c:v>67.920115291198996</c:v>
                </c:pt>
                <c:pt idx="3396">
                  <c:v>67.940115291199078</c:v>
                </c:pt>
                <c:pt idx="3397">
                  <c:v>67.96011529119906</c:v>
                </c:pt>
                <c:pt idx="3398">
                  <c:v>67.980115291199027</c:v>
                </c:pt>
                <c:pt idx="3399">
                  <c:v>68.000115291198995</c:v>
                </c:pt>
                <c:pt idx="3400">
                  <c:v>68.020115291199005</c:v>
                </c:pt>
                <c:pt idx="3401">
                  <c:v>68.040115291199058</c:v>
                </c:pt>
                <c:pt idx="3402">
                  <c:v>68.060115291198997</c:v>
                </c:pt>
                <c:pt idx="3403">
                  <c:v>68.080115291198993</c:v>
                </c:pt>
                <c:pt idx="3404">
                  <c:v>68.100115291199003</c:v>
                </c:pt>
                <c:pt idx="3405">
                  <c:v>68.120115291198999</c:v>
                </c:pt>
                <c:pt idx="3406">
                  <c:v>68.140115291198995</c:v>
                </c:pt>
                <c:pt idx="3407">
                  <c:v>68.160115291199006</c:v>
                </c:pt>
                <c:pt idx="3408">
                  <c:v>68.180115291199002</c:v>
                </c:pt>
                <c:pt idx="3409">
                  <c:v>68.200115291199026</c:v>
                </c:pt>
                <c:pt idx="3410">
                  <c:v>68.220115291198994</c:v>
                </c:pt>
                <c:pt idx="3411">
                  <c:v>68.240115291199075</c:v>
                </c:pt>
                <c:pt idx="3412">
                  <c:v>68.260115291199057</c:v>
                </c:pt>
                <c:pt idx="3413">
                  <c:v>68.280115291198996</c:v>
                </c:pt>
                <c:pt idx="3414">
                  <c:v>68.300115291199006</c:v>
                </c:pt>
                <c:pt idx="3415">
                  <c:v>68.320115291199002</c:v>
                </c:pt>
                <c:pt idx="3416">
                  <c:v>68.340115291199027</c:v>
                </c:pt>
                <c:pt idx="3417">
                  <c:v>68.360115291198994</c:v>
                </c:pt>
                <c:pt idx="3418">
                  <c:v>68.380115291199004</c:v>
                </c:pt>
                <c:pt idx="3419">
                  <c:v>68.400115291199057</c:v>
                </c:pt>
                <c:pt idx="3420">
                  <c:v>68.420115291198996</c:v>
                </c:pt>
                <c:pt idx="3421">
                  <c:v>68.440115291199078</c:v>
                </c:pt>
                <c:pt idx="3422">
                  <c:v>68.46011529119906</c:v>
                </c:pt>
                <c:pt idx="3423">
                  <c:v>68.480115291199027</c:v>
                </c:pt>
                <c:pt idx="3424">
                  <c:v>68.500115291198995</c:v>
                </c:pt>
                <c:pt idx="3425">
                  <c:v>68.520115291199005</c:v>
                </c:pt>
                <c:pt idx="3426">
                  <c:v>68.540115291199058</c:v>
                </c:pt>
                <c:pt idx="3427">
                  <c:v>68.560115291198997</c:v>
                </c:pt>
                <c:pt idx="3428">
                  <c:v>68.580115291198993</c:v>
                </c:pt>
                <c:pt idx="3429">
                  <c:v>68.600115291199003</c:v>
                </c:pt>
                <c:pt idx="3430">
                  <c:v>68.620115291198999</c:v>
                </c:pt>
                <c:pt idx="3431">
                  <c:v>68.640115291198995</c:v>
                </c:pt>
                <c:pt idx="3432">
                  <c:v>68.660115291199006</c:v>
                </c:pt>
                <c:pt idx="3433">
                  <c:v>68.680115291199002</c:v>
                </c:pt>
                <c:pt idx="3434">
                  <c:v>68.700115291199026</c:v>
                </c:pt>
                <c:pt idx="3435">
                  <c:v>68.720115291198994</c:v>
                </c:pt>
                <c:pt idx="3436">
                  <c:v>68.740115291199075</c:v>
                </c:pt>
                <c:pt idx="3437">
                  <c:v>68.760115291199057</c:v>
                </c:pt>
                <c:pt idx="3438">
                  <c:v>68.780115291198996</c:v>
                </c:pt>
                <c:pt idx="3439">
                  <c:v>68.800115291199006</c:v>
                </c:pt>
                <c:pt idx="3440">
                  <c:v>68.820115291199002</c:v>
                </c:pt>
                <c:pt idx="3441">
                  <c:v>68.840115291199027</c:v>
                </c:pt>
                <c:pt idx="3442">
                  <c:v>68.860115291198994</c:v>
                </c:pt>
                <c:pt idx="3443">
                  <c:v>68.880115291199004</c:v>
                </c:pt>
                <c:pt idx="3444">
                  <c:v>68.900115291199057</c:v>
                </c:pt>
                <c:pt idx="3445">
                  <c:v>68.920115291198996</c:v>
                </c:pt>
                <c:pt idx="3446">
                  <c:v>68.940115291199078</c:v>
                </c:pt>
                <c:pt idx="3447">
                  <c:v>68.96011529119906</c:v>
                </c:pt>
                <c:pt idx="3448">
                  <c:v>68.980115291199027</c:v>
                </c:pt>
                <c:pt idx="3449">
                  <c:v>69.000115291198995</c:v>
                </c:pt>
                <c:pt idx="3450">
                  <c:v>69.020115291199005</c:v>
                </c:pt>
                <c:pt idx="3451">
                  <c:v>69.040115291199058</c:v>
                </c:pt>
                <c:pt idx="3452">
                  <c:v>69.060115291198997</c:v>
                </c:pt>
                <c:pt idx="3453">
                  <c:v>69.080115291198993</c:v>
                </c:pt>
                <c:pt idx="3454">
                  <c:v>69.100115291199003</c:v>
                </c:pt>
                <c:pt idx="3455">
                  <c:v>69.120115291198999</c:v>
                </c:pt>
                <c:pt idx="3456">
                  <c:v>69.140115291198995</c:v>
                </c:pt>
                <c:pt idx="3457">
                  <c:v>69.160115291199006</c:v>
                </c:pt>
                <c:pt idx="3458">
                  <c:v>69.180115291199002</c:v>
                </c:pt>
                <c:pt idx="3459">
                  <c:v>69.200115291199026</c:v>
                </c:pt>
                <c:pt idx="3460">
                  <c:v>69.220115291198994</c:v>
                </c:pt>
                <c:pt idx="3461">
                  <c:v>69.240115291199075</c:v>
                </c:pt>
                <c:pt idx="3462">
                  <c:v>69.260115291199057</c:v>
                </c:pt>
                <c:pt idx="3463">
                  <c:v>69.280115291198996</c:v>
                </c:pt>
                <c:pt idx="3464">
                  <c:v>69.300115291199006</c:v>
                </c:pt>
                <c:pt idx="3465">
                  <c:v>69.320115291199002</c:v>
                </c:pt>
                <c:pt idx="3466">
                  <c:v>69.340115291199027</c:v>
                </c:pt>
                <c:pt idx="3467">
                  <c:v>69.360115291198994</c:v>
                </c:pt>
                <c:pt idx="3468">
                  <c:v>69.380115291199004</c:v>
                </c:pt>
                <c:pt idx="3469">
                  <c:v>69.400115291199057</c:v>
                </c:pt>
                <c:pt idx="3470">
                  <c:v>69.420115291198996</c:v>
                </c:pt>
                <c:pt idx="3471">
                  <c:v>69.440115291199078</c:v>
                </c:pt>
                <c:pt idx="3472">
                  <c:v>69.46011529119906</c:v>
                </c:pt>
                <c:pt idx="3473">
                  <c:v>69.480115291199027</c:v>
                </c:pt>
                <c:pt idx="3474">
                  <c:v>69.500115291198995</c:v>
                </c:pt>
                <c:pt idx="3475">
                  <c:v>69.520115291199005</c:v>
                </c:pt>
                <c:pt idx="3476">
                  <c:v>69.540115291199058</c:v>
                </c:pt>
                <c:pt idx="3477">
                  <c:v>69.560115291198997</c:v>
                </c:pt>
                <c:pt idx="3478">
                  <c:v>69.580115291198993</c:v>
                </c:pt>
                <c:pt idx="3479">
                  <c:v>69.600115291199003</c:v>
                </c:pt>
                <c:pt idx="3480">
                  <c:v>69.620115291198999</c:v>
                </c:pt>
                <c:pt idx="3481">
                  <c:v>69.640115291198995</c:v>
                </c:pt>
                <c:pt idx="3482">
                  <c:v>69.660115291199006</c:v>
                </c:pt>
                <c:pt idx="3483">
                  <c:v>69.680115291199002</c:v>
                </c:pt>
                <c:pt idx="3484">
                  <c:v>69.700115291199026</c:v>
                </c:pt>
                <c:pt idx="3485">
                  <c:v>69.720115291198994</c:v>
                </c:pt>
                <c:pt idx="3486">
                  <c:v>69.740115291199075</c:v>
                </c:pt>
                <c:pt idx="3487">
                  <c:v>69.760115291199057</c:v>
                </c:pt>
                <c:pt idx="3488">
                  <c:v>69.780115291198996</c:v>
                </c:pt>
                <c:pt idx="3489">
                  <c:v>69.800115291199006</c:v>
                </c:pt>
                <c:pt idx="3490">
                  <c:v>69.820115291199002</c:v>
                </c:pt>
                <c:pt idx="3491">
                  <c:v>69.840115291199027</c:v>
                </c:pt>
                <c:pt idx="3492">
                  <c:v>69.860115291198994</c:v>
                </c:pt>
                <c:pt idx="3493">
                  <c:v>69.880115291199004</c:v>
                </c:pt>
                <c:pt idx="3494">
                  <c:v>69.900115291199057</c:v>
                </c:pt>
                <c:pt idx="3495">
                  <c:v>69.920115291198996</c:v>
                </c:pt>
                <c:pt idx="3496">
                  <c:v>69.940115291199078</c:v>
                </c:pt>
                <c:pt idx="3497">
                  <c:v>69.96011529119906</c:v>
                </c:pt>
                <c:pt idx="3498">
                  <c:v>69.980115291199027</c:v>
                </c:pt>
                <c:pt idx="3499">
                  <c:v>70.000115291198995</c:v>
                </c:pt>
                <c:pt idx="3500">
                  <c:v>70.020115291199005</c:v>
                </c:pt>
                <c:pt idx="3501">
                  <c:v>70.040115291199058</c:v>
                </c:pt>
                <c:pt idx="3502">
                  <c:v>70.060115291198997</c:v>
                </c:pt>
                <c:pt idx="3503">
                  <c:v>70.080115291198993</c:v>
                </c:pt>
                <c:pt idx="3504">
                  <c:v>70.100115291199003</c:v>
                </c:pt>
                <c:pt idx="3505">
                  <c:v>70.120115291198999</c:v>
                </c:pt>
                <c:pt idx="3506">
                  <c:v>70.140115291198995</c:v>
                </c:pt>
                <c:pt idx="3507">
                  <c:v>70.160115291199006</c:v>
                </c:pt>
                <c:pt idx="3508">
                  <c:v>70.180115291199002</c:v>
                </c:pt>
                <c:pt idx="3509">
                  <c:v>70.200115291199026</c:v>
                </c:pt>
                <c:pt idx="3510">
                  <c:v>70.220115291198994</c:v>
                </c:pt>
                <c:pt idx="3511">
                  <c:v>70.240115291199075</c:v>
                </c:pt>
                <c:pt idx="3512">
                  <c:v>70.260115291199057</c:v>
                </c:pt>
                <c:pt idx="3513">
                  <c:v>70.280115291198996</c:v>
                </c:pt>
                <c:pt idx="3514">
                  <c:v>70.300115291199006</c:v>
                </c:pt>
                <c:pt idx="3515">
                  <c:v>70.320115291199002</c:v>
                </c:pt>
                <c:pt idx="3516">
                  <c:v>70.340115291199027</c:v>
                </c:pt>
                <c:pt idx="3517">
                  <c:v>70.360115291198994</c:v>
                </c:pt>
                <c:pt idx="3518">
                  <c:v>70.380115291199004</c:v>
                </c:pt>
                <c:pt idx="3519">
                  <c:v>70.400115291199057</c:v>
                </c:pt>
                <c:pt idx="3520">
                  <c:v>70.420115291198996</c:v>
                </c:pt>
                <c:pt idx="3521">
                  <c:v>70.440115291199078</c:v>
                </c:pt>
                <c:pt idx="3522">
                  <c:v>70.46011529119906</c:v>
                </c:pt>
                <c:pt idx="3523">
                  <c:v>70.480115291199027</c:v>
                </c:pt>
                <c:pt idx="3524">
                  <c:v>70.500115291198995</c:v>
                </c:pt>
                <c:pt idx="3525">
                  <c:v>70.520115291199005</c:v>
                </c:pt>
                <c:pt idx="3526">
                  <c:v>70.540115291199058</c:v>
                </c:pt>
                <c:pt idx="3527">
                  <c:v>70.560115291198997</c:v>
                </c:pt>
                <c:pt idx="3528">
                  <c:v>70.580115291198993</c:v>
                </c:pt>
                <c:pt idx="3529">
                  <c:v>70.600115291199003</c:v>
                </c:pt>
                <c:pt idx="3530">
                  <c:v>70.620115291198999</c:v>
                </c:pt>
                <c:pt idx="3531">
                  <c:v>70.640115291198995</c:v>
                </c:pt>
                <c:pt idx="3532">
                  <c:v>70.660115291199006</c:v>
                </c:pt>
                <c:pt idx="3533">
                  <c:v>70.680115291199002</c:v>
                </c:pt>
                <c:pt idx="3534">
                  <c:v>70.700115291199026</c:v>
                </c:pt>
                <c:pt idx="3535">
                  <c:v>70.720115291198994</c:v>
                </c:pt>
                <c:pt idx="3536">
                  <c:v>70.740115291199075</c:v>
                </c:pt>
                <c:pt idx="3537">
                  <c:v>70.760115291199057</c:v>
                </c:pt>
                <c:pt idx="3538">
                  <c:v>70.780115291198996</c:v>
                </c:pt>
                <c:pt idx="3539">
                  <c:v>70.800115291199006</c:v>
                </c:pt>
                <c:pt idx="3540">
                  <c:v>70.820115291199002</c:v>
                </c:pt>
                <c:pt idx="3541">
                  <c:v>70.840115291199027</c:v>
                </c:pt>
                <c:pt idx="3542">
                  <c:v>70.860115291198994</c:v>
                </c:pt>
                <c:pt idx="3543">
                  <c:v>70.880115291199004</c:v>
                </c:pt>
                <c:pt idx="3544">
                  <c:v>70.900115291199057</c:v>
                </c:pt>
                <c:pt idx="3545">
                  <c:v>70.920115291198996</c:v>
                </c:pt>
                <c:pt idx="3546">
                  <c:v>70.940115291199078</c:v>
                </c:pt>
                <c:pt idx="3547">
                  <c:v>70.96011529119906</c:v>
                </c:pt>
                <c:pt idx="3548">
                  <c:v>70.980115291199027</c:v>
                </c:pt>
                <c:pt idx="3549">
                  <c:v>71.000115291198995</c:v>
                </c:pt>
                <c:pt idx="3550">
                  <c:v>71.020115291199005</c:v>
                </c:pt>
                <c:pt idx="3551">
                  <c:v>71.040115291199058</c:v>
                </c:pt>
                <c:pt idx="3552">
                  <c:v>71.060115291198997</c:v>
                </c:pt>
                <c:pt idx="3553">
                  <c:v>71.080115291198993</c:v>
                </c:pt>
                <c:pt idx="3554">
                  <c:v>71.100115291199003</c:v>
                </c:pt>
                <c:pt idx="3555">
                  <c:v>71.120115291198999</c:v>
                </c:pt>
                <c:pt idx="3556">
                  <c:v>71.140115291198995</c:v>
                </c:pt>
                <c:pt idx="3557">
                  <c:v>71.160115291199006</c:v>
                </c:pt>
                <c:pt idx="3558">
                  <c:v>71.180115291199002</c:v>
                </c:pt>
                <c:pt idx="3559">
                  <c:v>71.200115291199026</c:v>
                </c:pt>
                <c:pt idx="3560">
                  <c:v>71.220115291198994</c:v>
                </c:pt>
                <c:pt idx="3561">
                  <c:v>71.240115291199075</c:v>
                </c:pt>
                <c:pt idx="3562">
                  <c:v>71.260115291199057</c:v>
                </c:pt>
                <c:pt idx="3563">
                  <c:v>71.280115291198996</c:v>
                </c:pt>
                <c:pt idx="3564">
                  <c:v>71.300115291199006</c:v>
                </c:pt>
                <c:pt idx="3565">
                  <c:v>71.320115291199002</c:v>
                </c:pt>
                <c:pt idx="3566">
                  <c:v>71.340115291199027</c:v>
                </c:pt>
                <c:pt idx="3567">
                  <c:v>71.360115291198994</c:v>
                </c:pt>
                <c:pt idx="3568">
                  <c:v>71.380115291199004</c:v>
                </c:pt>
                <c:pt idx="3569">
                  <c:v>71.400115291199057</c:v>
                </c:pt>
                <c:pt idx="3570">
                  <c:v>71.420115291198996</c:v>
                </c:pt>
                <c:pt idx="3571">
                  <c:v>71.440115291199078</c:v>
                </c:pt>
                <c:pt idx="3572">
                  <c:v>71.46011529119906</c:v>
                </c:pt>
                <c:pt idx="3573">
                  <c:v>71.480115291199027</c:v>
                </c:pt>
                <c:pt idx="3574">
                  <c:v>71.500115291198995</c:v>
                </c:pt>
                <c:pt idx="3575">
                  <c:v>71.520115291199005</c:v>
                </c:pt>
                <c:pt idx="3576">
                  <c:v>71.540115291199058</c:v>
                </c:pt>
                <c:pt idx="3577">
                  <c:v>71.560115291198997</c:v>
                </c:pt>
                <c:pt idx="3578">
                  <c:v>71.580115291198993</c:v>
                </c:pt>
                <c:pt idx="3579">
                  <c:v>71.600115291199003</c:v>
                </c:pt>
                <c:pt idx="3580">
                  <c:v>71.620115291198999</c:v>
                </c:pt>
                <c:pt idx="3581">
                  <c:v>71.640115291198995</c:v>
                </c:pt>
                <c:pt idx="3582">
                  <c:v>71.660115291199006</c:v>
                </c:pt>
                <c:pt idx="3583">
                  <c:v>71.680115291199002</c:v>
                </c:pt>
                <c:pt idx="3584">
                  <c:v>71.700115291199026</c:v>
                </c:pt>
                <c:pt idx="3585">
                  <c:v>71.720115291198994</c:v>
                </c:pt>
                <c:pt idx="3586">
                  <c:v>71.740115291199075</c:v>
                </c:pt>
                <c:pt idx="3587">
                  <c:v>71.760115291199057</c:v>
                </c:pt>
                <c:pt idx="3588">
                  <c:v>71.780115291198996</c:v>
                </c:pt>
                <c:pt idx="3589">
                  <c:v>71.800115291199006</c:v>
                </c:pt>
                <c:pt idx="3590">
                  <c:v>71.820115291199002</c:v>
                </c:pt>
                <c:pt idx="3591">
                  <c:v>71.840115291199027</c:v>
                </c:pt>
                <c:pt idx="3592">
                  <c:v>71.860115291198994</c:v>
                </c:pt>
                <c:pt idx="3593">
                  <c:v>71.880115291199004</c:v>
                </c:pt>
                <c:pt idx="3594">
                  <c:v>71.900115291199057</c:v>
                </c:pt>
                <c:pt idx="3595">
                  <c:v>71.920115291198996</c:v>
                </c:pt>
                <c:pt idx="3596">
                  <c:v>71.940115291199078</c:v>
                </c:pt>
                <c:pt idx="3597">
                  <c:v>71.96011529119906</c:v>
                </c:pt>
                <c:pt idx="3598">
                  <c:v>71.980115291199027</c:v>
                </c:pt>
                <c:pt idx="3599">
                  <c:v>72.000115291198995</c:v>
                </c:pt>
                <c:pt idx="3600">
                  <c:v>72.020115291199005</c:v>
                </c:pt>
                <c:pt idx="3601">
                  <c:v>72.040115291199058</c:v>
                </c:pt>
                <c:pt idx="3602">
                  <c:v>72.060115291198997</c:v>
                </c:pt>
                <c:pt idx="3603">
                  <c:v>72.080115291198993</c:v>
                </c:pt>
                <c:pt idx="3604">
                  <c:v>72.100115291199003</c:v>
                </c:pt>
                <c:pt idx="3605">
                  <c:v>72.120115291198999</c:v>
                </c:pt>
                <c:pt idx="3606">
                  <c:v>72.140115291198995</c:v>
                </c:pt>
                <c:pt idx="3607">
                  <c:v>72.160115291199006</c:v>
                </c:pt>
                <c:pt idx="3608">
                  <c:v>72.180115291199002</c:v>
                </c:pt>
                <c:pt idx="3609">
                  <c:v>72.200115291199026</c:v>
                </c:pt>
                <c:pt idx="3610">
                  <c:v>72.220115291198994</c:v>
                </c:pt>
                <c:pt idx="3611">
                  <c:v>72.240115291199075</c:v>
                </c:pt>
                <c:pt idx="3612">
                  <c:v>72.260115291199057</c:v>
                </c:pt>
                <c:pt idx="3613">
                  <c:v>72.280115291198996</c:v>
                </c:pt>
                <c:pt idx="3614">
                  <c:v>72.300115291199006</c:v>
                </c:pt>
                <c:pt idx="3615">
                  <c:v>72.320115291199002</c:v>
                </c:pt>
                <c:pt idx="3616">
                  <c:v>72.340115291199027</c:v>
                </c:pt>
                <c:pt idx="3617">
                  <c:v>72.360115291198994</c:v>
                </c:pt>
                <c:pt idx="3618">
                  <c:v>72.380115291199004</c:v>
                </c:pt>
                <c:pt idx="3619">
                  <c:v>72.400115291199057</c:v>
                </c:pt>
                <c:pt idx="3620">
                  <c:v>72.420115291198996</c:v>
                </c:pt>
                <c:pt idx="3621">
                  <c:v>72.440115291199078</c:v>
                </c:pt>
                <c:pt idx="3622">
                  <c:v>72.46011529119906</c:v>
                </c:pt>
                <c:pt idx="3623">
                  <c:v>72.480115291199027</c:v>
                </c:pt>
                <c:pt idx="3624">
                  <c:v>72.500115291198995</c:v>
                </c:pt>
                <c:pt idx="3625">
                  <c:v>72.520115291199005</c:v>
                </c:pt>
                <c:pt idx="3626">
                  <c:v>72.540115291199058</c:v>
                </c:pt>
                <c:pt idx="3627">
                  <c:v>72.560115291198997</c:v>
                </c:pt>
                <c:pt idx="3628">
                  <c:v>72.580115291198993</c:v>
                </c:pt>
                <c:pt idx="3629">
                  <c:v>72.600115291199003</c:v>
                </c:pt>
                <c:pt idx="3630">
                  <c:v>72.620115291198999</c:v>
                </c:pt>
                <c:pt idx="3631">
                  <c:v>72.640115291198995</c:v>
                </c:pt>
                <c:pt idx="3632">
                  <c:v>72.660115291199006</c:v>
                </c:pt>
                <c:pt idx="3633">
                  <c:v>72.680115291199002</c:v>
                </c:pt>
                <c:pt idx="3634">
                  <c:v>72.700115291199026</c:v>
                </c:pt>
                <c:pt idx="3635">
                  <c:v>72.720115291198994</c:v>
                </c:pt>
                <c:pt idx="3636">
                  <c:v>72.740115291199075</c:v>
                </c:pt>
                <c:pt idx="3637">
                  <c:v>72.760115291199057</c:v>
                </c:pt>
                <c:pt idx="3638">
                  <c:v>72.780115291198996</c:v>
                </c:pt>
                <c:pt idx="3639">
                  <c:v>72.800115291199006</c:v>
                </c:pt>
                <c:pt idx="3640">
                  <c:v>72.820115291199002</c:v>
                </c:pt>
                <c:pt idx="3641">
                  <c:v>72.840115291199027</c:v>
                </c:pt>
                <c:pt idx="3642">
                  <c:v>72.860115291198994</c:v>
                </c:pt>
                <c:pt idx="3643">
                  <c:v>72.880115291199004</c:v>
                </c:pt>
                <c:pt idx="3644">
                  <c:v>72.900115291199057</c:v>
                </c:pt>
                <c:pt idx="3645">
                  <c:v>72.920115291198996</c:v>
                </c:pt>
                <c:pt idx="3646">
                  <c:v>72.940115291199078</c:v>
                </c:pt>
                <c:pt idx="3647">
                  <c:v>72.96011529119906</c:v>
                </c:pt>
                <c:pt idx="3648">
                  <c:v>72.980115291199027</c:v>
                </c:pt>
                <c:pt idx="3649">
                  <c:v>73.000115291198995</c:v>
                </c:pt>
                <c:pt idx="3650">
                  <c:v>73.020115291199005</c:v>
                </c:pt>
                <c:pt idx="3651">
                  <c:v>73.040115291199058</c:v>
                </c:pt>
                <c:pt idx="3652">
                  <c:v>73.060115291198997</c:v>
                </c:pt>
                <c:pt idx="3653">
                  <c:v>73.080115291198993</c:v>
                </c:pt>
                <c:pt idx="3654">
                  <c:v>73.100115291199003</c:v>
                </c:pt>
                <c:pt idx="3655">
                  <c:v>73.120115291198999</c:v>
                </c:pt>
                <c:pt idx="3656">
                  <c:v>73.140115291198995</c:v>
                </c:pt>
                <c:pt idx="3657">
                  <c:v>73.160115291199006</c:v>
                </c:pt>
                <c:pt idx="3658">
                  <c:v>73.180115291199002</c:v>
                </c:pt>
                <c:pt idx="3659">
                  <c:v>73.200115291199026</c:v>
                </c:pt>
                <c:pt idx="3660">
                  <c:v>73.220115291198994</c:v>
                </c:pt>
                <c:pt idx="3661">
                  <c:v>73.240115291199075</c:v>
                </c:pt>
                <c:pt idx="3662">
                  <c:v>73.260115291199057</c:v>
                </c:pt>
                <c:pt idx="3663">
                  <c:v>73.280115291198996</c:v>
                </c:pt>
                <c:pt idx="3664">
                  <c:v>73.300115291199006</c:v>
                </c:pt>
                <c:pt idx="3665">
                  <c:v>73.320115291199002</c:v>
                </c:pt>
                <c:pt idx="3666">
                  <c:v>73.340115291199027</c:v>
                </c:pt>
                <c:pt idx="3667">
                  <c:v>73.360115291198994</c:v>
                </c:pt>
                <c:pt idx="3668">
                  <c:v>73.380115291199004</c:v>
                </c:pt>
                <c:pt idx="3669">
                  <c:v>73.400115291199057</c:v>
                </c:pt>
                <c:pt idx="3670">
                  <c:v>73.420115291198996</c:v>
                </c:pt>
                <c:pt idx="3671">
                  <c:v>73.440115291199078</c:v>
                </c:pt>
                <c:pt idx="3672">
                  <c:v>73.46011529119906</c:v>
                </c:pt>
                <c:pt idx="3673">
                  <c:v>73.480115291199027</c:v>
                </c:pt>
                <c:pt idx="3674">
                  <c:v>73.500115291198995</c:v>
                </c:pt>
                <c:pt idx="3675">
                  <c:v>73.520115291199005</c:v>
                </c:pt>
                <c:pt idx="3676">
                  <c:v>73.540115291199058</c:v>
                </c:pt>
                <c:pt idx="3677">
                  <c:v>73.560115291198997</c:v>
                </c:pt>
                <c:pt idx="3678">
                  <c:v>73.580115291198993</c:v>
                </c:pt>
                <c:pt idx="3679">
                  <c:v>73.600115291199003</c:v>
                </c:pt>
                <c:pt idx="3680">
                  <c:v>73.620115291198999</c:v>
                </c:pt>
                <c:pt idx="3681">
                  <c:v>73.640115291198995</c:v>
                </c:pt>
                <c:pt idx="3682">
                  <c:v>73.660115291199006</c:v>
                </c:pt>
                <c:pt idx="3683">
                  <c:v>73.680115291199002</c:v>
                </c:pt>
                <c:pt idx="3684">
                  <c:v>73.700115291199026</c:v>
                </c:pt>
                <c:pt idx="3685">
                  <c:v>73.720115291198994</c:v>
                </c:pt>
                <c:pt idx="3686">
                  <c:v>73.740115291199075</c:v>
                </c:pt>
                <c:pt idx="3687">
                  <c:v>73.760115291199057</c:v>
                </c:pt>
                <c:pt idx="3688">
                  <c:v>73.780115291198996</c:v>
                </c:pt>
                <c:pt idx="3689">
                  <c:v>73.800115291199006</c:v>
                </c:pt>
                <c:pt idx="3690">
                  <c:v>73.820115291199002</c:v>
                </c:pt>
                <c:pt idx="3691">
                  <c:v>73.840115291199027</c:v>
                </c:pt>
                <c:pt idx="3692">
                  <c:v>73.860115291198994</c:v>
                </c:pt>
                <c:pt idx="3693">
                  <c:v>73.880115291199004</c:v>
                </c:pt>
                <c:pt idx="3694">
                  <c:v>73.900115291199057</c:v>
                </c:pt>
                <c:pt idx="3695">
                  <c:v>73.920115291198996</c:v>
                </c:pt>
                <c:pt idx="3696">
                  <c:v>73.940115291199078</c:v>
                </c:pt>
                <c:pt idx="3697">
                  <c:v>73.96011529119906</c:v>
                </c:pt>
                <c:pt idx="3698">
                  <c:v>73.980115291199027</c:v>
                </c:pt>
                <c:pt idx="3699">
                  <c:v>74.000115291198995</c:v>
                </c:pt>
                <c:pt idx="3700">
                  <c:v>74.020115291199005</c:v>
                </c:pt>
                <c:pt idx="3701">
                  <c:v>74.040115291199058</c:v>
                </c:pt>
                <c:pt idx="3702">
                  <c:v>74.060115291198997</c:v>
                </c:pt>
                <c:pt idx="3703">
                  <c:v>74.080115291198993</c:v>
                </c:pt>
                <c:pt idx="3704">
                  <c:v>74.100115291199003</c:v>
                </c:pt>
                <c:pt idx="3705">
                  <c:v>74.120115291198999</c:v>
                </c:pt>
                <c:pt idx="3706">
                  <c:v>74.140115291198995</c:v>
                </c:pt>
                <c:pt idx="3707">
                  <c:v>74.160115291199006</c:v>
                </c:pt>
                <c:pt idx="3708">
                  <c:v>74.180115291199002</c:v>
                </c:pt>
                <c:pt idx="3709">
                  <c:v>74.200115291199026</c:v>
                </c:pt>
                <c:pt idx="3710">
                  <c:v>74.220115291198994</c:v>
                </c:pt>
                <c:pt idx="3711">
                  <c:v>74.240115291199075</c:v>
                </c:pt>
                <c:pt idx="3712">
                  <c:v>74.260115291199057</c:v>
                </c:pt>
                <c:pt idx="3713">
                  <c:v>74.280115291198996</c:v>
                </c:pt>
                <c:pt idx="3714">
                  <c:v>74.300115291199006</c:v>
                </c:pt>
                <c:pt idx="3715">
                  <c:v>74.320115291199002</c:v>
                </c:pt>
                <c:pt idx="3716">
                  <c:v>74.340115291199027</c:v>
                </c:pt>
                <c:pt idx="3717">
                  <c:v>74.360115291198994</c:v>
                </c:pt>
                <c:pt idx="3718">
                  <c:v>74.380115291199004</c:v>
                </c:pt>
                <c:pt idx="3719">
                  <c:v>74.400115291199057</c:v>
                </c:pt>
                <c:pt idx="3720">
                  <c:v>74.420115291198996</c:v>
                </c:pt>
                <c:pt idx="3721">
                  <c:v>74.440115291199078</c:v>
                </c:pt>
                <c:pt idx="3722">
                  <c:v>74.46011529119906</c:v>
                </c:pt>
                <c:pt idx="3723">
                  <c:v>74.480115291199027</c:v>
                </c:pt>
                <c:pt idx="3724">
                  <c:v>74.500115291198995</c:v>
                </c:pt>
                <c:pt idx="3725">
                  <c:v>74.520115291199005</c:v>
                </c:pt>
                <c:pt idx="3726">
                  <c:v>74.540115291199058</c:v>
                </c:pt>
                <c:pt idx="3727">
                  <c:v>74.560115291198997</c:v>
                </c:pt>
                <c:pt idx="3728">
                  <c:v>74.580115291198993</c:v>
                </c:pt>
                <c:pt idx="3729">
                  <c:v>74.600115291199003</c:v>
                </c:pt>
                <c:pt idx="3730">
                  <c:v>74.620115291198999</c:v>
                </c:pt>
                <c:pt idx="3731">
                  <c:v>74.640115291198995</c:v>
                </c:pt>
                <c:pt idx="3732">
                  <c:v>74.660115291199006</c:v>
                </c:pt>
                <c:pt idx="3733">
                  <c:v>74.680115291199002</c:v>
                </c:pt>
                <c:pt idx="3734">
                  <c:v>74.700115291199026</c:v>
                </c:pt>
                <c:pt idx="3735">
                  <c:v>74.720115291198994</c:v>
                </c:pt>
                <c:pt idx="3736">
                  <c:v>74.740115291199075</c:v>
                </c:pt>
                <c:pt idx="3737">
                  <c:v>74.760115291199057</c:v>
                </c:pt>
                <c:pt idx="3738">
                  <c:v>74.780115291198996</c:v>
                </c:pt>
                <c:pt idx="3739">
                  <c:v>74.800115291199006</c:v>
                </c:pt>
                <c:pt idx="3740">
                  <c:v>74.820115291199002</c:v>
                </c:pt>
                <c:pt idx="3741">
                  <c:v>74.840115291199027</c:v>
                </c:pt>
                <c:pt idx="3742">
                  <c:v>74.860115291198994</c:v>
                </c:pt>
                <c:pt idx="3743">
                  <c:v>74.880115291199004</c:v>
                </c:pt>
                <c:pt idx="3744">
                  <c:v>74.900115291199057</c:v>
                </c:pt>
                <c:pt idx="3745">
                  <c:v>74.920115291198996</c:v>
                </c:pt>
                <c:pt idx="3746">
                  <c:v>74.940115291199078</c:v>
                </c:pt>
                <c:pt idx="3747">
                  <c:v>74.96011529119906</c:v>
                </c:pt>
                <c:pt idx="3748">
                  <c:v>74.980115291199027</c:v>
                </c:pt>
                <c:pt idx="3749">
                  <c:v>75.000115291198995</c:v>
                </c:pt>
                <c:pt idx="3750">
                  <c:v>75.020115291199005</c:v>
                </c:pt>
                <c:pt idx="3751">
                  <c:v>75.040115291199058</c:v>
                </c:pt>
                <c:pt idx="3752">
                  <c:v>75.060115291198997</c:v>
                </c:pt>
                <c:pt idx="3753">
                  <c:v>75.080115291198993</c:v>
                </c:pt>
                <c:pt idx="3754">
                  <c:v>75.100115291199003</c:v>
                </c:pt>
                <c:pt idx="3755">
                  <c:v>75.120115291198999</c:v>
                </c:pt>
                <c:pt idx="3756">
                  <c:v>75.140115291198995</c:v>
                </c:pt>
                <c:pt idx="3757">
                  <c:v>75.160115291199006</c:v>
                </c:pt>
                <c:pt idx="3758">
                  <c:v>75.180115291199002</c:v>
                </c:pt>
                <c:pt idx="3759">
                  <c:v>75.200115291199026</c:v>
                </c:pt>
                <c:pt idx="3760">
                  <c:v>75.220115291198994</c:v>
                </c:pt>
                <c:pt idx="3761">
                  <c:v>75.240115291199075</c:v>
                </c:pt>
                <c:pt idx="3762">
                  <c:v>75.260115291199057</c:v>
                </c:pt>
                <c:pt idx="3763">
                  <c:v>75.280115291198996</c:v>
                </c:pt>
                <c:pt idx="3764">
                  <c:v>75.300115291199006</c:v>
                </c:pt>
                <c:pt idx="3765">
                  <c:v>75.320115291199002</c:v>
                </c:pt>
                <c:pt idx="3766">
                  <c:v>75.340115291199027</c:v>
                </c:pt>
                <c:pt idx="3767">
                  <c:v>75.360115291198994</c:v>
                </c:pt>
                <c:pt idx="3768">
                  <c:v>75.380115291199004</c:v>
                </c:pt>
                <c:pt idx="3769">
                  <c:v>75.400115291199057</c:v>
                </c:pt>
                <c:pt idx="3770">
                  <c:v>75.420115291198996</c:v>
                </c:pt>
                <c:pt idx="3771">
                  <c:v>75.440115291199078</c:v>
                </c:pt>
                <c:pt idx="3772">
                  <c:v>75.46011529119906</c:v>
                </c:pt>
                <c:pt idx="3773">
                  <c:v>75.480115291199027</c:v>
                </c:pt>
                <c:pt idx="3774">
                  <c:v>75.500115291198995</c:v>
                </c:pt>
                <c:pt idx="3775">
                  <c:v>75.520115291199005</c:v>
                </c:pt>
                <c:pt idx="3776">
                  <c:v>75.540115291199058</c:v>
                </c:pt>
                <c:pt idx="3777">
                  <c:v>75.560115291198997</c:v>
                </c:pt>
                <c:pt idx="3778">
                  <c:v>75.580115291198993</c:v>
                </c:pt>
                <c:pt idx="3779">
                  <c:v>75.600115291199003</c:v>
                </c:pt>
                <c:pt idx="3780">
                  <c:v>75.620115291198999</c:v>
                </c:pt>
                <c:pt idx="3781">
                  <c:v>75.640115291198995</c:v>
                </c:pt>
                <c:pt idx="3782">
                  <c:v>75.660115291199006</c:v>
                </c:pt>
                <c:pt idx="3783">
                  <c:v>75.680115291199002</c:v>
                </c:pt>
                <c:pt idx="3784">
                  <c:v>75.700115291199026</c:v>
                </c:pt>
                <c:pt idx="3785">
                  <c:v>75.720115291198994</c:v>
                </c:pt>
                <c:pt idx="3786">
                  <c:v>75.740115291199075</c:v>
                </c:pt>
                <c:pt idx="3787">
                  <c:v>75.760115291199057</c:v>
                </c:pt>
                <c:pt idx="3788">
                  <c:v>75.780115291198996</c:v>
                </c:pt>
                <c:pt idx="3789">
                  <c:v>75.800115291199006</c:v>
                </c:pt>
                <c:pt idx="3790">
                  <c:v>75.820115291199002</c:v>
                </c:pt>
                <c:pt idx="3791">
                  <c:v>75.840115291199027</c:v>
                </c:pt>
                <c:pt idx="3792">
                  <c:v>75.860115291198994</c:v>
                </c:pt>
                <c:pt idx="3793">
                  <c:v>75.880115291199004</c:v>
                </c:pt>
                <c:pt idx="3794">
                  <c:v>75.900115291199057</c:v>
                </c:pt>
                <c:pt idx="3795">
                  <c:v>75.920115291198996</c:v>
                </c:pt>
                <c:pt idx="3796">
                  <c:v>75.940115291199078</c:v>
                </c:pt>
                <c:pt idx="3797">
                  <c:v>75.96011529119906</c:v>
                </c:pt>
                <c:pt idx="3798">
                  <c:v>75.980115291199027</c:v>
                </c:pt>
                <c:pt idx="3799">
                  <c:v>76.000115291198995</c:v>
                </c:pt>
                <c:pt idx="3800">
                  <c:v>76.020115291199005</c:v>
                </c:pt>
                <c:pt idx="3801">
                  <c:v>76.040115291199058</c:v>
                </c:pt>
                <c:pt idx="3802">
                  <c:v>76.060115291198997</c:v>
                </c:pt>
                <c:pt idx="3803">
                  <c:v>76.080115291198993</c:v>
                </c:pt>
                <c:pt idx="3804">
                  <c:v>76.100115291199003</c:v>
                </c:pt>
                <c:pt idx="3805">
                  <c:v>76.120115291198999</c:v>
                </c:pt>
                <c:pt idx="3806">
                  <c:v>76.140115291198995</c:v>
                </c:pt>
                <c:pt idx="3807">
                  <c:v>76.160115291199006</c:v>
                </c:pt>
                <c:pt idx="3808">
                  <c:v>76.180115291199002</c:v>
                </c:pt>
                <c:pt idx="3809">
                  <c:v>76.200115291199026</c:v>
                </c:pt>
                <c:pt idx="3810">
                  <c:v>76.220115291198994</c:v>
                </c:pt>
                <c:pt idx="3811">
                  <c:v>76.240115291199075</c:v>
                </c:pt>
                <c:pt idx="3812">
                  <c:v>76.260115291199057</c:v>
                </c:pt>
                <c:pt idx="3813">
                  <c:v>76.280115291198996</c:v>
                </c:pt>
                <c:pt idx="3814">
                  <c:v>76.300115291199006</c:v>
                </c:pt>
                <c:pt idx="3815">
                  <c:v>76.320115291199002</c:v>
                </c:pt>
                <c:pt idx="3816">
                  <c:v>76.340115291199027</c:v>
                </c:pt>
                <c:pt idx="3817">
                  <c:v>76.360115291198994</c:v>
                </c:pt>
                <c:pt idx="3818">
                  <c:v>76.380115291199004</c:v>
                </c:pt>
                <c:pt idx="3819">
                  <c:v>76.400115291199057</c:v>
                </c:pt>
                <c:pt idx="3820">
                  <c:v>76.420115291198996</c:v>
                </c:pt>
                <c:pt idx="3821">
                  <c:v>76.440115291199078</c:v>
                </c:pt>
                <c:pt idx="3822">
                  <c:v>76.46011529119906</c:v>
                </c:pt>
                <c:pt idx="3823">
                  <c:v>76.480115291199027</c:v>
                </c:pt>
                <c:pt idx="3824">
                  <c:v>76.500115291198995</c:v>
                </c:pt>
                <c:pt idx="3825">
                  <c:v>76.520115291199005</c:v>
                </c:pt>
                <c:pt idx="3826">
                  <c:v>76.540115291199058</c:v>
                </c:pt>
                <c:pt idx="3827">
                  <c:v>76.560115291198997</c:v>
                </c:pt>
                <c:pt idx="3828">
                  <c:v>76.580115291198993</c:v>
                </c:pt>
                <c:pt idx="3829">
                  <c:v>76.600115291199003</c:v>
                </c:pt>
                <c:pt idx="3830">
                  <c:v>76.620115291198999</c:v>
                </c:pt>
                <c:pt idx="3831">
                  <c:v>76.640115291198995</c:v>
                </c:pt>
                <c:pt idx="3832">
                  <c:v>76.660115291199006</c:v>
                </c:pt>
                <c:pt idx="3833">
                  <c:v>76.680115291199002</c:v>
                </c:pt>
                <c:pt idx="3834">
                  <c:v>76.700115291199026</c:v>
                </c:pt>
                <c:pt idx="3835">
                  <c:v>76.720115291198994</c:v>
                </c:pt>
                <c:pt idx="3836">
                  <c:v>76.740115291199075</c:v>
                </c:pt>
                <c:pt idx="3837">
                  <c:v>76.760115291199057</c:v>
                </c:pt>
                <c:pt idx="3838">
                  <c:v>76.780115291198996</c:v>
                </c:pt>
                <c:pt idx="3839">
                  <c:v>76.800115291199006</c:v>
                </c:pt>
                <c:pt idx="3840">
                  <c:v>76.820115291199002</c:v>
                </c:pt>
                <c:pt idx="3841">
                  <c:v>76.840115291199027</c:v>
                </c:pt>
                <c:pt idx="3842">
                  <c:v>76.860115291198994</c:v>
                </c:pt>
                <c:pt idx="3843">
                  <c:v>76.880115291199004</c:v>
                </c:pt>
                <c:pt idx="3844">
                  <c:v>76.900115291199057</c:v>
                </c:pt>
                <c:pt idx="3845">
                  <c:v>76.920115291198996</c:v>
                </c:pt>
                <c:pt idx="3846">
                  <c:v>76.940115291199078</c:v>
                </c:pt>
                <c:pt idx="3847">
                  <c:v>76.96011529119906</c:v>
                </c:pt>
                <c:pt idx="3848">
                  <c:v>76.980115291199027</c:v>
                </c:pt>
                <c:pt idx="3849">
                  <c:v>77.000115291198995</c:v>
                </c:pt>
                <c:pt idx="3850">
                  <c:v>77.020115291199005</c:v>
                </c:pt>
                <c:pt idx="3851">
                  <c:v>77.040115291199058</c:v>
                </c:pt>
                <c:pt idx="3852">
                  <c:v>77.060115291198997</c:v>
                </c:pt>
                <c:pt idx="3853">
                  <c:v>77.080115291198993</c:v>
                </c:pt>
                <c:pt idx="3854">
                  <c:v>77.100115291199003</c:v>
                </c:pt>
                <c:pt idx="3855">
                  <c:v>77.120115291198999</c:v>
                </c:pt>
                <c:pt idx="3856">
                  <c:v>77.140115291198995</c:v>
                </c:pt>
                <c:pt idx="3857">
                  <c:v>77.160115291199006</c:v>
                </c:pt>
                <c:pt idx="3858">
                  <c:v>77.180115291199002</c:v>
                </c:pt>
                <c:pt idx="3859">
                  <c:v>77.200115291199026</c:v>
                </c:pt>
                <c:pt idx="3860">
                  <c:v>77.220115291198994</c:v>
                </c:pt>
                <c:pt idx="3861">
                  <c:v>77.240115291199075</c:v>
                </c:pt>
                <c:pt idx="3862">
                  <c:v>77.260115291199057</c:v>
                </c:pt>
                <c:pt idx="3863">
                  <c:v>77.280115291198996</c:v>
                </c:pt>
                <c:pt idx="3864">
                  <c:v>77.300115291199006</c:v>
                </c:pt>
                <c:pt idx="3865">
                  <c:v>77.320115291199002</c:v>
                </c:pt>
                <c:pt idx="3866">
                  <c:v>77.340115291199027</c:v>
                </c:pt>
                <c:pt idx="3867">
                  <c:v>77.360115291198994</c:v>
                </c:pt>
                <c:pt idx="3868">
                  <c:v>77.380115291199004</c:v>
                </c:pt>
                <c:pt idx="3869">
                  <c:v>77.400115291199057</c:v>
                </c:pt>
                <c:pt idx="3870">
                  <c:v>77.420115291198996</c:v>
                </c:pt>
                <c:pt idx="3871">
                  <c:v>77.440115291199078</c:v>
                </c:pt>
                <c:pt idx="3872">
                  <c:v>77.46011529119906</c:v>
                </c:pt>
                <c:pt idx="3873">
                  <c:v>77.480115291199027</c:v>
                </c:pt>
                <c:pt idx="3874">
                  <c:v>77.500115291198995</c:v>
                </c:pt>
                <c:pt idx="3875">
                  <c:v>77.520115291199005</c:v>
                </c:pt>
                <c:pt idx="3876">
                  <c:v>77.540115291199058</c:v>
                </c:pt>
                <c:pt idx="3877">
                  <c:v>77.560115291198997</c:v>
                </c:pt>
                <c:pt idx="3878">
                  <c:v>77.580115291198993</c:v>
                </c:pt>
                <c:pt idx="3879">
                  <c:v>77.600115291199003</c:v>
                </c:pt>
                <c:pt idx="3880">
                  <c:v>77.620115291198999</c:v>
                </c:pt>
                <c:pt idx="3881">
                  <c:v>77.640115291198995</c:v>
                </c:pt>
                <c:pt idx="3882">
                  <c:v>77.660115291199006</c:v>
                </c:pt>
                <c:pt idx="3883">
                  <c:v>77.680115291199002</c:v>
                </c:pt>
                <c:pt idx="3884">
                  <c:v>77.700115291199026</c:v>
                </c:pt>
                <c:pt idx="3885">
                  <c:v>77.720115291198994</c:v>
                </c:pt>
                <c:pt idx="3886">
                  <c:v>77.740115291199075</c:v>
                </c:pt>
                <c:pt idx="3887">
                  <c:v>77.760115291199057</c:v>
                </c:pt>
                <c:pt idx="3888">
                  <c:v>77.780115291198996</c:v>
                </c:pt>
                <c:pt idx="3889">
                  <c:v>77.800115291199006</c:v>
                </c:pt>
                <c:pt idx="3890">
                  <c:v>77.820115291199002</c:v>
                </c:pt>
                <c:pt idx="3891">
                  <c:v>77.840115291199027</c:v>
                </c:pt>
                <c:pt idx="3892">
                  <c:v>77.860115291198994</c:v>
                </c:pt>
                <c:pt idx="3893">
                  <c:v>77.880115291199004</c:v>
                </c:pt>
                <c:pt idx="3894">
                  <c:v>77.900115291199057</c:v>
                </c:pt>
                <c:pt idx="3895">
                  <c:v>77.920115291198996</c:v>
                </c:pt>
                <c:pt idx="3896">
                  <c:v>77.940115291199078</c:v>
                </c:pt>
                <c:pt idx="3897">
                  <c:v>77.96011529119906</c:v>
                </c:pt>
                <c:pt idx="3898">
                  <c:v>77.980115291199027</c:v>
                </c:pt>
                <c:pt idx="3899">
                  <c:v>78.000115291198995</c:v>
                </c:pt>
                <c:pt idx="3900">
                  <c:v>78.020115291199005</c:v>
                </c:pt>
                <c:pt idx="3901">
                  <c:v>78.040115291199058</c:v>
                </c:pt>
                <c:pt idx="3902">
                  <c:v>78.060115291198997</c:v>
                </c:pt>
                <c:pt idx="3903">
                  <c:v>78.080115291198993</c:v>
                </c:pt>
                <c:pt idx="3904">
                  <c:v>78.100115291199003</c:v>
                </c:pt>
                <c:pt idx="3905">
                  <c:v>78.120115291198999</c:v>
                </c:pt>
                <c:pt idx="3906">
                  <c:v>78.140115291198995</c:v>
                </c:pt>
                <c:pt idx="3907">
                  <c:v>78.160115291199006</c:v>
                </c:pt>
                <c:pt idx="3908">
                  <c:v>78.180115291199002</c:v>
                </c:pt>
                <c:pt idx="3909">
                  <c:v>78.200115291199026</c:v>
                </c:pt>
                <c:pt idx="3910">
                  <c:v>78.220115291198994</c:v>
                </c:pt>
                <c:pt idx="3911">
                  <c:v>78.240115291199075</c:v>
                </c:pt>
                <c:pt idx="3912">
                  <c:v>78.260115291199057</c:v>
                </c:pt>
                <c:pt idx="3913">
                  <c:v>78.280115291198996</c:v>
                </c:pt>
                <c:pt idx="3914">
                  <c:v>78.300115291199006</c:v>
                </c:pt>
                <c:pt idx="3915">
                  <c:v>78.320115291199002</c:v>
                </c:pt>
                <c:pt idx="3916">
                  <c:v>78.340115291199027</c:v>
                </c:pt>
                <c:pt idx="3917">
                  <c:v>78.360115291198994</c:v>
                </c:pt>
                <c:pt idx="3918">
                  <c:v>78.380115291199004</c:v>
                </c:pt>
                <c:pt idx="3919">
                  <c:v>78.400115291199057</c:v>
                </c:pt>
                <c:pt idx="3920">
                  <c:v>78.420115291198996</c:v>
                </c:pt>
                <c:pt idx="3921">
                  <c:v>78.440115291199078</c:v>
                </c:pt>
                <c:pt idx="3922">
                  <c:v>78.46011529119906</c:v>
                </c:pt>
                <c:pt idx="3923">
                  <c:v>78.480115291199027</c:v>
                </c:pt>
                <c:pt idx="3924">
                  <c:v>78.500115291198995</c:v>
                </c:pt>
                <c:pt idx="3925">
                  <c:v>78.520115291199005</c:v>
                </c:pt>
                <c:pt idx="3926">
                  <c:v>78.540115291199058</c:v>
                </c:pt>
                <c:pt idx="3927">
                  <c:v>78.560115291198997</c:v>
                </c:pt>
                <c:pt idx="3928">
                  <c:v>78.580115291198993</c:v>
                </c:pt>
                <c:pt idx="3929">
                  <c:v>78.600115291199003</c:v>
                </c:pt>
                <c:pt idx="3930">
                  <c:v>78.620115291198999</c:v>
                </c:pt>
                <c:pt idx="3931">
                  <c:v>78.640115291198995</c:v>
                </c:pt>
                <c:pt idx="3932">
                  <c:v>78.660115291199006</c:v>
                </c:pt>
                <c:pt idx="3933">
                  <c:v>78.680115291199002</c:v>
                </c:pt>
                <c:pt idx="3934">
                  <c:v>78.700115291199026</c:v>
                </c:pt>
                <c:pt idx="3935">
                  <c:v>78.720115291198994</c:v>
                </c:pt>
                <c:pt idx="3936">
                  <c:v>78.740115291199075</c:v>
                </c:pt>
                <c:pt idx="3937">
                  <c:v>78.760115291199057</c:v>
                </c:pt>
                <c:pt idx="3938">
                  <c:v>78.780115291198996</c:v>
                </c:pt>
                <c:pt idx="3939">
                  <c:v>78.800115291199006</c:v>
                </c:pt>
                <c:pt idx="3940">
                  <c:v>78.820115291199002</c:v>
                </c:pt>
                <c:pt idx="3941">
                  <c:v>78.840115291199027</c:v>
                </c:pt>
                <c:pt idx="3942">
                  <c:v>78.860115291198994</c:v>
                </c:pt>
                <c:pt idx="3943">
                  <c:v>78.880115291199004</c:v>
                </c:pt>
                <c:pt idx="3944">
                  <c:v>78.900115291199057</c:v>
                </c:pt>
                <c:pt idx="3945">
                  <c:v>78.920115291198996</c:v>
                </c:pt>
                <c:pt idx="3946">
                  <c:v>78.940115291199078</c:v>
                </c:pt>
                <c:pt idx="3947">
                  <c:v>78.96011529119906</c:v>
                </c:pt>
                <c:pt idx="3948">
                  <c:v>78.980115291199027</c:v>
                </c:pt>
                <c:pt idx="3949">
                  <c:v>79.000115291198995</c:v>
                </c:pt>
                <c:pt idx="3950">
                  <c:v>79.020115291199005</c:v>
                </c:pt>
                <c:pt idx="3951">
                  <c:v>79.040115291199058</c:v>
                </c:pt>
                <c:pt idx="3952">
                  <c:v>79.060115291198997</c:v>
                </c:pt>
                <c:pt idx="3953">
                  <c:v>79.080115291198993</c:v>
                </c:pt>
                <c:pt idx="3954">
                  <c:v>79.100115291199003</c:v>
                </c:pt>
                <c:pt idx="3955">
                  <c:v>79.120115291198999</c:v>
                </c:pt>
                <c:pt idx="3956">
                  <c:v>79.140115291198995</c:v>
                </c:pt>
                <c:pt idx="3957">
                  <c:v>79.160115291199006</c:v>
                </c:pt>
                <c:pt idx="3958">
                  <c:v>79.180115291199002</c:v>
                </c:pt>
                <c:pt idx="3959">
                  <c:v>79.200115291199026</c:v>
                </c:pt>
                <c:pt idx="3960">
                  <c:v>79.220115291198994</c:v>
                </c:pt>
                <c:pt idx="3961">
                  <c:v>79.240115291199075</c:v>
                </c:pt>
                <c:pt idx="3962">
                  <c:v>79.260115291199057</c:v>
                </c:pt>
                <c:pt idx="3963">
                  <c:v>79.280115291198996</c:v>
                </c:pt>
                <c:pt idx="3964">
                  <c:v>79.300115291199006</c:v>
                </c:pt>
                <c:pt idx="3965">
                  <c:v>79.320115291199002</c:v>
                </c:pt>
                <c:pt idx="3966">
                  <c:v>79.340115291199027</c:v>
                </c:pt>
                <c:pt idx="3967">
                  <c:v>79.360115291198994</c:v>
                </c:pt>
                <c:pt idx="3968">
                  <c:v>79.380115291199004</c:v>
                </c:pt>
                <c:pt idx="3969">
                  <c:v>79.400115291199057</c:v>
                </c:pt>
                <c:pt idx="3970">
                  <c:v>79.420115291198996</c:v>
                </c:pt>
                <c:pt idx="3971">
                  <c:v>79.440115291199078</c:v>
                </c:pt>
                <c:pt idx="3972">
                  <c:v>79.46011529119906</c:v>
                </c:pt>
                <c:pt idx="3973">
                  <c:v>79.480115291199027</c:v>
                </c:pt>
                <c:pt idx="3974">
                  <c:v>79.500115291198995</c:v>
                </c:pt>
                <c:pt idx="3975">
                  <c:v>79.520115291199005</c:v>
                </c:pt>
                <c:pt idx="3976">
                  <c:v>79.540115291199058</c:v>
                </c:pt>
                <c:pt idx="3977">
                  <c:v>79.560115291198997</c:v>
                </c:pt>
                <c:pt idx="3978">
                  <c:v>79.580115291198993</c:v>
                </c:pt>
                <c:pt idx="3979">
                  <c:v>79.600115291199003</c:v>
                </c:pt>
                <c:pt idx="3980">
                  <c:v>79.620115291198999</c:v>
                </c:pt>
                <c:pt idx="3981">
                  <c:v>79.640115291198995</c:v>
                </c:pt>
                <c:pt idx="3982">
                  <c:v>79.660115291199006</c:v>
                </c:pt>
                <c:pt idx="3983">
                  <c:v>79.680115291199002</c:v>
                </c:pt>
                <c:pt idx="3984">
                  <c:v>79.700115291199026</c:v>
                </c:pt>
                <c:pt idx="3985">
                  <c:v>79.720115291198994</c:v>
                </c:pt>
                <c:pt idx="3986">
                  <c:v>79.740115291199075</c:v>
                </c:pt>
                <c:pt idx="3987">
                  <c:v>79.760115291199057</c:v>
                </c:pt>
                <c:pt idx="3988">
                  <c:v>79.780115291198996</c:v>
                </c:pt>
                <c:pt idx="3989">
                  <c:v>79.800115291199006</c:v>
                </c:pt>
                <c:pt idx="3990">
                  <c:v>79.820115291199002</c:v>
                </c:pt>
                <c:pt idx="3991">
                  <c:v>79.840115291199027</c:v>
                </c:pt>
                <c:pt idx="3992">
                  <c:v>79.860115291198994</c:v>
                </c:pt>
                <c:pt idx="3993">
                  <c:v>79.880115291199004</c:v>
                </c:pt>
                <c:pt idx="3994">
                  <c:v>79.900115291199057</c:v>
                </c:pt>
                <c:pt idx="3995">
                  <c:v>79.920115291198996</c:v>
                </c:pt>
                <c:pt idx="3996">
                  <c:v>79.940115291199078</c:v>
                </c:pt>
                <c:pt idx="3997">
                  <c:v>79.96011529119906</c:v>
                </c:pt>
                <c:pt idx="3998">
                  <c:v>79.980115291199027</c:v>
                </c:pt>
                <c:pt idx="3999">
                  <c:v>80.000115291198995</c:v>
                </c:pt>
                <c:pt idx="4000">
                  <c:v>80.020115291199005</c:v>
                </c:pt>
                <c:pt idx="4001">
                  <c:v>80.040115291199058</c:v>
                </c:pt>
                <c:pt idx="4002">
                  <c:v>80.060115291198997</c:v>
                </c:pt>
                <c:pt idx="4003">
                  <c:v>80.080115291198993</c:v>
                </c:pt>
                <c:pt idx="4004">
                  <c:v>80.100115291199003</c:v>
                </c:pt>
                <c:pt idx="4005">
                  <c:v>80.120115291198999</c:v>
                </c:pt>
                <c:pt idx="4006">
                  <c:v>80.140115291198995</c:v>
                </c:pt>
                <c:pt idx="4007">
                  <c:v>80.160115291199006</c:v>
                </c:pt>
                <c:pt idx="4008">
                  <c:v>80.180115291199002</c:v>
                </c:pt>
                <c:pt idx="4009">
                  <c:v>80.200115291199026</c:v>
                </c:pt>
                <c:pt idx="4010">
                  <c:v>80.220115291198994</c:v>
                </c:pt>
                <c:pt idx="4011">
                  <c:v>80.240115291199075</c:v>
                </c:pt>
                <c:pt idx="4012">
                  <c:v>80.260115291199057</c:v>
                </c:pt>
                <c:pt idx="4013">
                  <c:v>80.280115291198996</c:v>
                </c:pt>
                <c:pt idx="4014">
                  <c:v>80.300115291199006</c:v>
                </c:pt>
                <c:pt idx="4015">
                  <c:v>80.320115291199002</c:v>
                </c:pt>
                <c:pt idx="4016">
                  <c:v>80.340115291199027</c:v>
                </c:pt>
                <c:pt idx="4017">
                  <c:v>80.360115291198994</c:v>
                </c:pt>
                <c:pt idx="4018">
                  <c:v>80.380115291199004</c:v>
                </c:pt>
                <c:pt idx="4019">
                  <c:v>80.400115291199057</c:v>
                </c:pt>
                <c:pt idx="4020">
                  <c:v>80.420115291198996</c:v>
                </c:pt>
                <c:pt idx="4021">
                  <c:v>80.440115291199078</c:v>
                </c:pt>
                <c:pt idx="4022">
                  <c:v>80.46011529119906</c:v>
                </c:pt>
                <c:pt idx="4023">
                  <c:v>80.480115291199027</c:v>
                </c:pt>
                <c:pt idx="4024">
                  <c:v>80.500115291198995</c:v>
                </c:pt>
                <c:pt idx="4025">
                  <c:v>80.520115291199005</c:v>
                </c:pt>
                <c:pt idx="4026">
                  <c:v>80.540115291199058</c:v>
                </c:pt>
                <c:pt idx="4027">
                  <c:v>80.560115291198997</c:v>
                </c:pt>
                <c:pt idx="4028">
                  <c:v>80.580115291198993</c:v>
                </c:pt>
                <c:pt idx="4029">
                  <c:v>80.600115291199003</c:v>
                </c:pt>
                <c:pt idx="4030">
                  <c:v>80.620115291198999</c:v>
                </c:pt>
                <c:pt idx="4031">
                  <c:v>80.640115291198995</c:v>
                </c:pt>
                <c:pt idx="4032">
                  <c:v>80.660115291199006</c:v>
                </c:pt>
                <c:pt idx="4033">
                  <c:v>80.680115291199002</c:v>
                </c:pt>
                <c:pt idx="4034">
                  <c:v>80.700115291199026</c:v>
                </c:pt>
                <c:pt idx="4035">
                  <c:v>80.720115291198994</c:v>
                </c:pt>
                <c:pt idx="4036">
                  <c:v>80.740115291199075</c:v>
                </c:pt>
                <c:pt idx="4037">
                  <c:v>80.760115291199057</c:v>
                </c:pt>
                <c:pt idx="4038">
                  <c:v>80.780115291198996</c:v>
                </c:pt>
                <c:pt idx="4039">
                  <c:v>80.800115291199006</c:v>
                </c:pt>
                <c:pt idx="4040">
                  <c:v>80.820115291199002</c:v>
                </c:pt>
                <c:pt idx="4041">
                  <c:v>80.840115291199027</c:v>
                </c:pt>
                <c:pt idx="4042">
                  <c:v>80.860115291198994</c:v>
                </c:pt>
                <c:pt idx="4043">
                  <c:v>80.880115291199004</c:v>
                </c:pt>
                <c:pt idx="4044">
                  <c:v>80.900115291199057</c:v>
                </c:pt>
                <c:pt idx="4045">
                  <c:v>80.920115291198996</c:v>
                </c:pt>
                <c:pt idx="4046">
                  <c:v>80.940115291199078</c:v>
                </c:pt>
                <c:pt idx="4047">
                  <c:v>80.96011529119906</c:v>
                </c:pt>
                <c:pt idx="4048">
                  <c:v>80.980115291199027</c:v>
                </c:pt>
                <c:pt idx="4049">
                  <c:v>81.000115291198995</c:v>
                </c:pt>
                <c:pt idx="4050">
                  <c:v>81.020115291199005</c:v>
                </c:pt>
                <c:pt idx="4051">
                  <c:v>81.040115291199058</c:v>
                </c:pt>
                <c:pt idx="4052">
                  <c:v>81.060115291198997</c:v>
                </c:pt>
                <c:pt idx="4053">
                  <c:v>81.080115291198993</c:v>
                </c:pt>
                <c:pt idx="4054">
                  <c:v>81.100115291199003</c:v>
                </c:pt>
                <c:pt idx="4055">
                  <c:v>81.120115291198999</c:v>
                </c:pt>
                <c:pt idx="4056">
                  <c:v>81.140115291198995</c:v>
                </c:pt>
                <c:pt idx="4057">
                  <c:v>81.160115291199006</c:v>
                </c:pt>
                <c:pt idx="4058">
                  <c:v>81.180115291199002</c:v>
                </c:pt>
                <c:pt idx="4059">
                  <c:v>81.200115291199026</c:v>
                </c:pt>
                <c:pt idx="4060">
                  <c:v>81.220115291198994</c:v>
                </c:pt>
                <c:pt idx="4061">
                  <c:v>81.240115291199075</c:v>
                </c:pt>
                <c:pt idx="4062">
                  <c:v>81.260115291199057</c:v>
                </c:pt>
                <c:pt idx="4063">
                  <c:v>81.280115291198996</c:v>
                </c:pt>
                <c:pt idx="4064">
                  <c:v>81.300115291199006</c:v>
                </c:pt>
                <c:pt idx="4065">
                  <c:v>81.320115291199002</c:v>
                </c:pt>
                <c:pt idx="4066">
                  <c:v>81.340115291199027</c:v>
                </c:pt>
                <c:pt idx="4067">
                  <c:v>81.360115291198994</c:v>
                </c:pt>
                <c:pt idx="4068">
                  <c:v>81.380115291199004</c:v>
                </c:pt>
                <c:pt idx="4069">
                  <c:v>81.400115291199057</c:v>
                </c:pt>
                <c:pt idx="4070">
                  <c:v>81.420115291198996</c:v>
                </c:pt>
                <c:pt idx="4071">
                  <c:v>81.440115291199078</c:v>
                </c:pt>
                <c:pt idx="4072">
                  <c:v>81.46011529119906</c:v>
                </c:pt>
                <c:pt idx="4073">
                  <c:v>81.480115291199027</c:v>
                </c:pt>
                <c:pt idx="4074">
                  <c:v>81.500115291198995</c:v>
                </c:pt>
                <c:pt idx="4075">
                  <c:v>81.520115291199005</c:v>
                </c:pt>
                <c:pt idx="4076">
                  <c:v>81.540115291199058</c:v>
                </c:pt>
                <c:pt idx="4077">
                  <c:v>81.560115291198997</c:v>
                </c:pt>
                <c:pt idx="4078">
                  <c:v>81.580115291198993</c:v>
                </c:pt>
                <c:pt idx="4079">
                  <c:v>81.600115291199003</c:v>
                </c:pt>
                <c:pt idx="4080">
                  <c:v>81.620115291198999</c:v>
                </c:pt>
                <c:pt idx="4081">
                  <c:v>81.640115291198995</c:v>
                </c:pt>
                <c:pt idx="4082">
                  <c:v>81.660115291199006</c:v>
                </c:pt>
                <c:pt idx="4083">
                  <c:v>81.680115291199002</c:v>
                </c:pt>
                <c:pt idx="4084">
                  <c:v>81.700115291199026</c:v>
                </c:pt>
                <c:pt idx="4085">
                  <c:v>81.720115291198994</c:v>
                </c:pt>
                <c:pt idx="4086">
                  <c:v>81.740115291199075</c:v>
                </c:pt>
                <c:pt idx="4087">
                  <c:v>81.760115291199057</c:v>
                </c:pt>
                <c:pt idx="4088">
                  <c:v>81.780115291198996</c:v>
                </c:pt>
                <c:pt idx="4089">
                  <c:v>81.800115291199006</c:v>
                </c:pt>
                <c:pt idx="4090">
                  <c:v>81.820115291199002</c:v>
                </c:pt>
                <c:pt idx="4091">
                  <c:v>81.840115291199027</c:v>
                </c:pt>
                <c:pt idx="4092">
                  <c:v>81.860115291198994</c:v>
                </c:pt>
                <c:pt idx="4093">
                  <c:v>81.880115291199004</c:v>
                </c:pt>
                <c:pt idx="4094">
                  <c:v>81.900115291199057</c:v>
                </c:pt>
                <c:pt idx="4095">
                  <c:v>81.920115291198996</c:v>
                </c:pt>
                <c:pt idx="4096">
                  <c:v>81.940115291199078</c:v>
                </c:pt>
                <c:pt idx="4097">
                  <c:v>81.96011529119906</c:v>
                </c:pt>
                <c:pt idx="4098">
                  <c:v>81.980115291199027</c:v>
                </c:pt>
                <c:pt idx="4099">
                  <c:v>82.000115291198995</c:v>
                </c:pt>
                <c:pt idx="4100">
                  <c:v>82.020115291199005</c:v>
                </c:pt>
                <c:pt idx="4101">
                  <c:v>82.040115291199058</c:v>
                </c:pt>
                <c:pt idx="4102">
                  <c:v>82.060115291198997</c:v>
                </c:pt>
                <c:pt idx="4103">
                  <c:v>82.080115291198993</c:v>
                </c:pt>
                <c:pt idx="4104">
                  <c:v>82.100115291199003</c:v>
                </c:pt>
                <c:pt idx="4105">
                  <c:v>82.120115291198999</c:v>
                </c:pt>
                <c:pt idx="4106">
                  <c:v>82.140115291198995</c:v>
                </c:pt>
                <c:pt idx="4107">
                  <c:v>82.160115291199006</c:v>
                </c:pt>
                <c:pt idx="4108">
                  <c:v>82.180115291199002</c:v>
                </c:pt>
                <c:pt idx="4109">
                  <c:v>82.200115291199026</c:v>
                </c:pt>
                <c:pt idx="4110">
                  <c:v>82.220115291198994</c:v>
                </c:pt>
                <c:pt idx="4111">
                  <c:v>82.240115291199075</c:v>
                </c:pt>
                <c:pt idx="4112">
                  <c:v>82.260115291199057</c:v>
                </c:pt>
                <c:pt idx="4113">
                  <c:v>82.280115291198996</c:v>
                </c:pt>
                <c:pt idx="4114">
                  <c:v>82.300115291199006</c:v>
                </c:pt>
                <c:pt idx="4115">
                  <c:v>82.320115291199002</c:v>
                </c:pt>
                <c:pt idx="4116">
                  <c:v>82.340115291199027</c:v>
                </c:pt>
                <c:pt idx="4117">
                  <c:v>82.360115291198994</c:v>
                </c:pt>
                <c:pt idx="4118">
                  <c:v>82.380115291199004</c:v>
                </c:pt>
                <c:pt idx="4119">
                  <c:v>82.400115291199057</c:v>
                </c:pt>
                <c:pt idx="4120">
                  <c:v>82.420115291198996</c:v>
                </c:pt>
                <c:pt idx="4121">
                  <c:v>82.440115291199078</c:v>
                </c:pt>
                <c:pt idx="4122">
                  <c:v>82.46011529119906</c:v>
                </c:pt>
                <c:pt idx="4123">
                  <c:v>82.480115291199027</c:v>
                </c:pt>
                <c:pt idx="4124">
                  <c:v>82.500115291198995</c:v>
                </c:pt>
                <c:pt idx="4125">
                  <c:v>82.520115291199005</c:v>
                </c:pt>
                <c:pt idx="4126">
                  <c:v>82.540115291199058</c:v>
                </c:pt>
                <c:pt idx="4127">
                  <c:v>82.560115291198997</c:v>
                </c:pt>
                <c:pt idx="4128">
                  <c:v>82.580115291198993</c:v>
                </c:pt>
                <c:pt idx="4129">
                  <c:v>82.600115291199003</c:v>
                </c:pt>
                <c:pt idx="4130">
                  <c:v>82.620115291198999</c:v>
                </c:pt>
                <c:pt idx="4131">
                  <c:v>82.640115291198995</c:v>
                </c:pt>
                <c:pt idx="4132">
                  <c:v>82.660115291199006</c:v>
                </c:pt>
                <c:pt idx="4133">
                  <c:v>82.680115291199002</c:v>
                </c:pt>
                <c:pt idx="4134">
                  <c:v>82.700115291199026</c:v>
                </c:pt>
                <c:pt idx="4135">
                  <c:v>82.720115291198994</c:v>
                </c:pt>
                <c:pt idx="4136">
                  <c:v>82.740115291199075</c:v>
                </c:pt>
                <c:pt idx="4137">
                  <c:v>82.760115291199057</c:v>
                </c:pt>
                <c:pt idx="4138">
                  <c:v>82.780115291198996</c:v>
                </c:pt>
                <c:pt idx="4139">
                  <c:v>82.800115291199006</c:v>
                </c:pt>
                <c:pt idx="4140">
                  <c:v>82.820115291199002</c:v>
                </c:pt>
                <c:pt idx="4141">
                  <c:v>82.840115291199027</c:v>
                </c:pt>
                <c:pt idx="4142">
                  <c:v>82.860115291198994</c:v>
                </c:pt>
                <c:pt idx="4143">
                  <c:v>82.880115291199004</c:v>
                </c:pt>
                <c:pt idx="4144">
                  <c:v>82.900115291199057</c:v>
                </c:pt>
                <c:pt idx="4145">
                  <c:v>82.920115291198996</c:v>
                </c:pt>
                <c:pt idx="4146">
                  <c:v>82.940115291199078</c:v>
                </c:pt>
                <c:pt idx="4147">
                  <c:v>82.96011529119906</c:v>
                </c:pt>
                <c:pt idx="4148">
                  <c:v>82.980115291199027</c:v>
                </c:pt>
                <c:pt idx="4149">
                  <c:v>83.000115291198995</c:v>
                </c:pt>
                <c:pt idx="4150">
                  <c:v>83.020115291199005</c:v>
                </c:pt>
                <c:pt idx="4151">
                  <c:v>83.040115291199058</c:v>
                </c:pt>
                <c:pt idx="4152">
                  <c:v>83.060115291198997</c:v>
                </c:pt>
                <c:pt idx="4153">
                  <c:v>83.080115291198993</c:v>
                </c:pt>
                <c:pt idx="4154">
                  <c:v>83.100115291199003</c:v>
                </c:pt>
                <c:pt idx="4155">
                  <c:v>83.120115291198999</c:v>
                </c:pt>
                <c:pt idx="4156">
                  <c:v>83.140115291198995</c:v>
                </c:pt>
                <c:pt idx="4157">
                  <c:v>83.160115291199006</c:v>
                </c:pt>
                <c:pt idx="4158">
                  <c:v>83.180115291199002</c:v>
                </c:pt>
                <c:pt idx="4159">
                  <c:v>83.200115291199026</c:v>
                </c:pt>
                <c:pt idx="4160">
                  <c:v>83.220115291198994</c:v>
                </c:pt>
                <c:pt idx="4161">
                  <c:v>83.240115291199075</c:v>
                </c:pt>
                <c:pt idx="4162">
                  <c:v>83.260115291199057</c:v>
                </c:pt>
                <c:pt idx="4163">
                  <c:v>83.280115291198996</c:v>
                </c:pt>
                <c:pt idx="4164">
                  <c:v>83.300115291199006</c:v>
                </c:pt>
                <c:pt idx="4165">
                  <c:v>83.320115291199002</c:v>
                </c:pt>
                <c:pt idx="4166">
                  <c:v>83.340115291199027</c:v>
                </c:pt>
                <c:pt idx="4167">
                  <c:v>83.360115291198994</c:v>
                </c:pt>
                <c:pt idx="4168">
                  <c:v>83.380115291199004</c:v>
                </c:pt>
                <c:pt idx="4169">
                  <c:v>83.400115291199057</c:v>
                </c:pt>
                <c:pt idx="4170">
                  <c:v>83.420115291198996</c:v>
                </c:pt>
                <c:pt idx="4171">
                  <c:v>83.440115291199078</c:v>
                </c:pt>
                <c:pt idx="4172">
                  <c:v>83.46011529119906</c:v>
                </c:pt>
                <c:pt idx="4173">
                  <c:v>83.480115291199027</c:v>
                </c:pt>
                <c:pt idx="4174">
                  <c:v>83.500115291198995</c:v>
                </c:pt>
                <c:pt idx="4175">
                  <c:v>83.520115291199005</c:v>
                </c:pt>
                <c:pt idx="4176">
                  <c:v>83.540115291199058</c:v>
                </c:pt>
                <c:pt idx="4177">
                  <c:v>83.560115291198997</c:v>
                </c:pt>
                <c:pt idx="4178">
                  <c:v>83.580115291198993</c:v>
                </c:pt>
                <c:pt idx="4179">
                  <c:v>83.600115291199003</c:v>
                </c:pt>
                <c:pt idx="4180">
                  <c:v>83.620115291198999</c:v>
                </c:pt>
                <c:pt idx="4181">
                  <c:v>83.640115291198995</c:v>
                </c:pt>
                <c:pt idx="4182">
                  <c:v>83.660115291199006</c:v>
                </c:pt>
                <c:pt idx="4183">
                  <c:v>83.680115291199002</c:v>
                </c:pt>
                <c:pt idx="4184">
                  <c:v>83.700115291199026</c:v>
                </c:pt>
                <c:pt idx="4185">
                  <c:v>83.720115291198994</c:v>
                </c:pt>
                <c:pt idx="4186">
                  <c:v>83.740115291199075</c:v>
                </c:pt>
                <c:pt idx="4187">
                  <c:v>83.760115291199057</c:v>
                </c:pt>
                <c:pt idx="4188">
                  <c:v>83.780115291198996</c:v>
                </c:pt>
                <c:pt idx="4189">
                  <c:v>83.800115291199006</c:v>
                </c:pt>
                <c:pt idx="4190">
                  <c:v>83.820115291199002</c:v>
                </c:pt>
                <c:pt idx="4191">
                  <c:v>83.840115291199027</c:v>
                </c:pt>
                <c:pt idx="4192">
                  <c:v>83.860115291198994</c:v>
                </c:pt>
                <c:pt idx="4193">
                  <c:v>83.880115291199004</c:v>
                </c:pt>
                <c:pt idx="4194">
                  <c:v>83.900115291199057</c:v>
                </c:pt>
                <c:pt idx="4195">
                  <c:v>83.920115291198996</c:v>
                </c:pt>
                <c:pt idx="4196">
                  <c:v>83.940115291199078</c:v>
                </c:pt>
                <c:pt idx="4197">
                  <c:v>83.96011529119906</c:v>
                </c:pt>
                <c:pt idx="4198">
                  <c:v>83.980115291199027</c:v>
                </c:pt>
                <c:pt idx="4199">
                  <c:v>84.000115291198995</c:v>
                </c:pt>
                <c:pt idx="4200">
                  <c:v>84.020115291199005</c:v>
                </c:pt>
                <c:pt idx="4201">
                  <c:v>84.040115291199058</c:v>
                </c:pt>
                <c:pt idx="4202">
                  <c:v>84.060115291198997</c:v>
                </c:pt>
                <c:pt idx="4203">
                  <c:v>84.080115291198993</c:v>
                </c:pt>
                <c:pt idx="4204">
                  <c:v>84.100115291199003</c:v>
                </c:pt>
                <c:pt idx="4205">
                  <c:v>84.120115291198999</c:v>
                </c:pt>
                <c:pt idx="4206">
                  <c:v>84.140115291198995</c:v>
                </c:pt>
                <c:pt idx="4207">
                  <c:v>84.160115291199006</c:v>
                </c:pt>
                <c:pt idx="4208">
                  <c:v>84.180115291199002</c:v>
                </c:pt>
                <c:pt idx="4209">
                  <c:v>84.200115291199026</c:v>
                </c:pt>
                <c:pt idx="4210">
                  <c:v>84.220115291198994</c:v>
                </c:pt>
                <c:pt idx="4211">
                  <c:v>84.240115291199075</c:v>
                </c:pt>
                <c:pt idx="4212">
                  <c:v>84.260115291199057</c:v>
                </c:pt>
                <c:pt idx="4213">
                  <c:v>84.280115291198996</c:v>
                </c:pt>
                <c:pt idx="4214">
                  <c:v>84.300115291199006</c:v>
                </c:pt>
                <c:pt idx="4215">
                  <c:v>84.320115291199002</c:v>
                </c:pt>
                <c:pt idx="4216">
                  <c:v>84.340115291199027</c:v>
                </c:pt>
                <c:pt idx="4217">
                  <c:v>84.360115291198994</c:v>
                </c:pt>
                <c:pt idx="4218">
                  <c:v>84.380115291199004</c:v>
                </c:pt>
                <c:pt idx="4219">
                  <c:v>84.400115291199057</c:v>
                </c:pt>
                <c:pt idx="4220">
                  <c:v>84.420115291198996</c:v>
                </c:pt>
                <c:pt idx="4221">
                  <c:v>84.440115291199078</c:v>
                </c:pt>
                <c:pt idx="4222">
                  <c:v>84.46011529119906</c:v>
                </c:pt>
                <c:pt idx="4223">
                  <c:v>84.480115291199027</c:v>
                </c:pt>
                <c:pt idx="4224">
                  <c:v>84.500115291198995</c:v>
                </c:pt>
                <c:pt idx="4225">
                  <c:v>84.520115291199005</c:v>
                </c:pt>
                <c:pt idx="4226">
                  <c:v>84.540115291199058</c:v>
                </c:pt>
                <c:pt idx="4227">
                  <c:v>84.560115291198997</c:v>
                </c:pt>
                <c:pt idx="4228">
                  <c:v>84.580115291198993</c:v>
                </c:pt>
                <c:pt idx="4229">
                  <c:v>84.600115291199003</c:v>
                </c:pt>
                <c:pt idx="4230">
                  <c:v>84.620115291198999</c:v>
                </c:pt>
                <c:pt idx="4231">
                  <c:v>84.640115291198995</c:v>
                </c:pt>
                <c:pt idx="4232">
                  <c:v>84.660115291199006</c:v>
                </c:pt>
                <c:pt idx="4233">
                  <c:v>84.680115291199002</c:v>
                </c:pt>
                <c:pt idx="4234">
                  <c:v>84.700115291199026</c:v>
                </c:pt>
                <c:pt idx="4235">
                  <c:v>84.720115291198994</c:v>
                </c:pt>
                <c:pt idx="4236">
                  <c:v>84.740115291199075</c:v>
                </c:pt>
                <c:pt idx="4237">
                  <c:v>84.760115291199057</c:v>
                </c:pt>
                <c:pt idx="4238">
                  <c:v>84.780115291198996</c:v>
                </c:pt>
                <c:pt idx="4239">
                  <c:v>84.800115291199006</c:v>
                </c:pt>
                <c:pt idx="4240">
                  <c:v>84.820115291199002</c:v>
                </c:pt>
                <c:pt idx="4241">
                  <c:v>84.840115291199027</c:v>
                </c:pt>
                <c:pt idx="4242">
                  <c:v>84.860115291198994</c:v>
                </c:pt>
                <c:pt idx="4243">
                  <c:v>84.880115291199004</c:v>
                </c:pt>
                <c:pt idx="4244">
                  <c:v>84.900115291199057</c:v>
                </c:pt>
                <c:pt idx="4245">
                  <c:v>84.920115291198996</c:v>
                </c:pt>
                <c:pt idx="4246">
                  <c:v>84.940115291199078</c:v>
                </c:pt>
                <c:pt idx="4247">
                  <c:v>84.96011529119906</c:v>
                </c:pt>
                <c:pt idx="4248">
                  <c:v>84.980115291199027</c:v>
                </c:pt>
                <c:pt idx="4249">
                  <c:v>85.000115291198995</c:v>
                </c:pt>
                <c:pt idx="4250">
                  <c:v>85.020115291199005</c:v>
                </c:pt>
                <c:pt idx="4251">
                  <c:v>85.040115291199058</c:v>
                </c:pt>
                <c:pt idx="4252">
                  <c:v>85.060115291198997</c:v>
                </c:pt>
                <c:pt idx="4253">
                  <c:v>85.080115291198993</c:v>
                </c:pt>
                <c:pt idx="4254">
                  <c:v>85.100115291199003</c:v>
                </c:pt>
                <c:pt idx="4255">
                  <c:v>85.120115291198999</c:v>
                </c:pt>
                <c:pt idx="4256">
                  <c:v>85.140115291198995</c:v>
                </c:pt>
                <c:pt idx="4257">
                  <c:v>85.160115291199006</c:v>
                </c:pt>
                <c:pt idx="4258">
                  <c:v>85.180115291199002</c:v>
                </c:pt>
                <c:pt idx="4259">
                  <c:v>85.200115291199026</c:v>
                </c:pt>
                <c:pt idx="4260">
                  <c:v>85.220115291198994</c:v>
                </c:pt>
                <c:pt idx="4261">
                  <c:v>85.240115291199075</c:v>
                </c:pt>
                <c:pt idx="4262">
                  <c:v>85.260115291199057</c:v>
                </c:pt>
                <c:pt idx="4263">
                  <c:v>85.280115291198996</c:v>
                </c:pt>
                <c:pt idx="4264">
                  <c:v>85.300115291199006</c:v>
                </c:pt>
                <c:pt idx="4265">
                  <c:v>85.320115291199002</c:v>
                </c:pt>
                <c:pt idx="4266">
                  <c:v>85.340115291199027</c:v>
                </c:pt>
                <c:pt idx="4267">
                  <c:v>85.360115291198994</c:v>
                </c:pt>
                <c:pt idx="4268">
                  <c:v>85.380115291199004</c:v>
                </c:pt>
                <c:pt idx="4269">
                  <c:v>85.400115291199057</c:v>
                </c:pt>
                <c:pt idx="4270">
                  <c:v>85.420115291198996</c:v>
                </c:pt>
                <c:pt idx="4271">
                  <c:v>85.440115291199078</c:v>
                </c:pt>
                <c:pt idx="4272">
                  <c:v>85.46011529119906</c:v>
                </c:pt>
                <c:pt idx="4273">
                  <c:v>85.480115291199027</c:v>
                </c:pt>
                <c:pt idx="4274">
                  <c:v>85.500115291198995</c:v>
                </c:pt>
                <c:pt idx="4275">
                  <c:v>85.520115291199005</c:v>
                </c:pt>
                <c:pt idx="4276">
                  <c:v>85.540115291199058</c:v>
                </c:pt>
                <c:pt idx="4277">
                  <c:v>85.560115291198997</c:v>
                </c:pt>
                <c:pt idx="4278">
                  <c:v>85.580115291198993</c:v>
                </c:pt>
                <c:pt idx="4279">
                  <c:v>85.600115291199003</c:v>
                </c:pt>
                <c:pt idx="4280">
                  <c:v>85.620115291198999</c:v>
                </c:pt>
                <c:pt idx="4281">
                  <c:v>85.640115291198995</c:v>
                </c:pt>
                <c:pt idx="4282">
                  <c:v>85.660115291199006</c:v>
                </c:pt>
                <c:pt idx="4283">
                  <c:v>85.680115291199002</c:v>
                </c:pt>
                <c:pt idx="4284">
                  <c:v>85.700115291199026</c:v>
                </c:pt>
                <c:pt idx="4285">
                  <c:v>85.720115291198994</c:v>
                </c:pt>
                <c:pt idx="4286">
                  <c:v>85.740115291199075</c:v>
                </c:pt>
                <c:pt idx="4287">
                  <c:v>85.760115291199057</c:v>
                </c:pt>
                <c:pt idx="4288">
                  <c:v>85.780115291198996</c:v>
                </c:pt>
                <c:pt idx="4289">
                  <c:v>85.800115291199006</c:v>
                </c:pt>
                <c:pt idx="4290">
                  <c:v>85.820115291199002</c:v>
                </c:pt>
                <c:pt idx="4291">
                  <c:v>85.840115291199027</c:v>
                </c:pt>
                <c:pt idx="4292">
                  <c:v>85.860115291198994</c:v>
                </c:pt>
                <c:pt idx="4293">
                  <c:v>85.880115291199004</c:v>
                </c:pt>
                <c:pt idx="4294">
                  <c:v>85.900115291199057</c:v>
                </c:pt>
                <c:pt idx="4295">
                  <c:v>85.920115291198996</c:v>
                </c:pt>
                <c:pt idx="4296">
                  <c:v>85.940115291199078</c:v>
                </c:pt>
                <c:pt idx="4297">
                  <c:v>85.96011529119906</c:v>
                </c:pt>
                <c:pt idx="4298">
                  <c:v>85.980115291199027</c:v>
                </c:pt>
                <c:pt idx="4299">
                  <c:v>86.000115291198995</c:v>
                </c:pt>
                <c:pt idx="4300">
                  <c:v>86.020115291199005</c:v>
                </c:pt>
                <c:pt idx="4301">
                  <c:v>86.040115291199058</c:v>
                </c:pt>
                <c:pt idx="4302">
                  <c:v>86.060115291198997</c:v>
                </c:pt>
                <c:pt idx="4303">
                  <c:v>86.080115291198993</c:v>
                </c:pt>
                <c:pt idx="4304">
                  <c:v>86.100115291199003</c:v>
                </c:pt>
                <c:pt idx="4305">
                  <c:v>86.120115291198999</c:v>
                </c:pt>
                <c:pt idx="4306">
                  <c:v>86.140115291198995</c:v>
                </c:pt>
                <c:pt idx="4307">
                  <c:v>86.160115291199006</c:v>
                </c:pt>
                <c:pt idx="4308">
                  <c:v>86.180115291199002</c:v>
                </c:pt>
                <c:pt idx="4309">
                  <c:v>86.200115291199026</c:v>
                </c:pt>
                <c:pt idx="4310">
                  <c:v>86.220115291198994</c:v>
                </c:pt>
                <c:pt idx="4311">
                  <c:v>86.240115291199075</c:v>
                </c:pt>
                <c:pt idx="4312">
                  <c:v>86.260115291199057</c:v>
                </c:pt>
                <c:pt idx="4313">
                  <c:v>86.280115291198996</c:v>
                </c:pt>
                <c:pt idx="4314">
                  <c:v>86.300115291199006</c:v>
                </c:pt>
                <c:pt idx="4315">
                  <c:v>86.320115291199002</c:v>
                </c:pt>
                <c:pt idx="4316">
                  <c:v>86.340115291199027</c:v>
                </c:pt>
                <c:pt idx="4317">
                  <c:v>86.360115291198994</c:v>
                </c:pt>
                <c:pt idx="4318">
                  <c:v>86.380115291199004</c:v>
                </c:pt>
                <c:pt idx="4319">
                  <c:v>86.400115291199057</c:v>
                </c:pt>
                <c:pt idx="4320">
                  <c:v>86.420115291198996</c:v>
                </c:pt>
                <c:pt idx="4321">
                  <c:v>86.440115291199078</c:v>
                </c:pt>
                <c:pt idx="4322">
                  <c:v>86.46011529119906</c:v>
                </c:pt>
                <c:pt idx="4323">
                  <c:v>86.480115291199027</c:v>
                </c:pt>
                <c:pt idx="4324">
                  <c:v>86.500115291198995</c:v>
                </c:pt>
                <c:pt idx="4325">
                  <c:v>86.520115291199005</c:v>
                </c:pt>
                <c:pt idx="4326">
                  <c:v>86.540115291199058</c:v>
                </c:pt>
                <c:pt idx="4327">
                  <c:v>86.560115291198997</c:v>
                </c:pt>
                <c:pt idx="4328">
                  <c:v>86.580115291198993</c:v>
                </c:pt>
                <c:pt idx="4329">
                  <c:v>86.600115291199003</c:v>
                </c:pt>
                <c:pt idx="4330">
                  <c:v>86.620115291198999</c:v>
                </c:pt>
                <c:pt idx="4331">
                  <c:v>86.640115291198995</c:v>
                </c:pt>
                <c:pt idx="4332">
                  <c:v>86.660115291199006</c:v>
                </c:pt>
                <c:pt idx="4333">
                  <c:v>86.680115291199002</c:v>
                </c:pt>
                <c:pt idx="4334">
                  <c:v>86.700115291199026</c:v>
                </c:pt>
                <c:pt idx="4335">
                  <c:v>86.720115291198994</c:v>
                </c:pt>
                <c:pt idx="4336">
                  <c:v>86.740115291199075</c:v>
                </c:pt>
                <c:pt idx="4337">
                  <c:v>86.760115291199057</c:v>
                </c:pt>
                <c:pt idx="4338">
                  <c:v>86.780115291198996</c:v>
                </c:pt>
                <c:pt idx="4339">
                  <c:v>86.800115291199006</c:v>
                </c:pt>
                <c:pt idx="4340">
                  <c:v>86.820115291199002</c:v>
                </c:pt>
                <c:pt idx="4341">
                  <c:v>86.840115291199027</c:v>
                </c:pt>
                <c:pt idx="4342">
                  <c:v>86.860115291198994</c:v>
                </c:pt>
                <c:pt idx="4343">
                  <c:v>86.880115291199004</c:v>
                </c:pt>
                <c:pt idx="4344">
                  <c:v>86.900115291199057</c:v>
                </c:pt>
                <c:pt idx="4345">
                  <c:v>86.920115291198996</c:v>
                </c:pt>
                <c:pt idx="4346">
                  <c:v>86.940115291199078</c:v>
                </c:pt>
                <c:pt idx="4347">
                  <c:v>86.96011529119906</c:v>
                </c:pt>
                <c:pt idx="4348">
                  <c:v>86.980115291199027</c:v>
                </c:pt>
                <c:pt idx="4349">
                  <c:v>87.000115291198995</c:v>
                </c:pt>
                <c:pt idx="4350">
                  <c:v>87.020115291199005</c:v>
                </c:pt>
                <c:pt idx="4351">
                  <c:v>87.040115291199058</c:v>
                </c:pt>
                <c:pt idx="4352">
                  <c:v>87.060115291198997</c:v>
                </c:pt>
                <c:pt idx="4353">
                  <c:v>87.080115291198993</c:v>
                </c:pt>
                <c:pt idx="4354">
                  <c:v>87.100115291199003</c:v>
                </c:pt>
                <c:pt idx="4355">
                  <c:v>87.120115291198999</c:v>
                </c:pt>
                <c:pt idx="4356">
                  <c:v>87.140115291198995</c:v>
                </c:pt>
                <c:pt idx="4357">
                  <c:v>87.160115291199006</c:v>
                </c:pt>
                <c:pt idx="4358">
                  <c:v>87.180115291199002</c:v>
                </c:pt>
                <c:pt idx="4359">
                  <c:v>87.200115291199026</c:v>
                </c:pt>
                <c:pt idx="4360">
                  <c:v>87.220115291198994</c:v>
                </c:pt>
                <c:pt idx="4361">
                  <c:v>87.240115291199075</c:v>
                </c:pt>
                <c:pt idx="4362">
                  <c:v>87.260115291199057</c:v>
                </c:pt>
                <c:pt idx="4363">
                  <c:v>87.280115291198996</c:v>
                </c:pt>
                <c:pt idx="4364">
                  <c:v>87.300115291199006</c:v>
                </c:pt>
                <c:pt idx="4365">
                  <c:v>87.320115291199002</c:v>
                </c:pt>
                <c:pt idx="4366">
                  <c:v>87.340115291199027</c:v>
                </c:pt>
                <c:pt idx="4367">
                  <c:v>87.360115291198994</c:v>
                </c:pt>
                <c:pt idx="4368">
                  <c:v>87.380115291199004</c:v>
                </c:pt>
                <c:pt idx="4369">
                  <c:v>87.400115291199057</c:v>
                </c:pt>
                <c:pt idx="4370">
                  <c:v>87.420115291198996</c:v>
                </c:pt>
                <c:pt idx="4371">
                  <c:v>87.440115291199078</c:v>
                </c:pt>
                <c:pt idx="4372">
                  <c:v>87.46011529119906</c:v>
                </c:pt>
                <c:pt idx="4373">
                  <c:v>87.480115291199027</c:v>
                </c:pt>
                <c:pt idx="4374">
                  <c:v>87.500115291198995</c:v>
                </c:pt>
                <c:pt idx="4375">
                  <c:v>87.520115291199005</c:v>
                </c:pt>
                <c:pt idx="4376">
                  <c:v>87.540115291199058</c:v>
                </c:pt>
                <c:pt idx="4377">
                  <c:v>87.560115291198997</c:v>
                </c:pt>
                <c:pt idx="4378">
                  <c:v>87.580115291198993</c:v>
                </c:pt>
                <c:pt idx="4379">
                  <c:v>87.600115291199003</c:v>
                </c:pt>
                <c:pt idx="4380">
                  <c:v>87.620115291198999</c:v>
                </c:pt>
                <c:pt idx="4381">
                  <c:v>87.640115291198995</c:v>
                </c:pt>
                <c:pt idx="4382">
                  <c:v>87.660115291199006</c:v>
                </c:pt>
                <c:pt idx="4383">
                  <c:v>87.680115291199002</c:v>
                </c:pt>
                <c:pt idx="4384">
                  <c:v>87.700115291199026</c:v>
                </c:pt>
                <c:pt idx="4385">
                  <c:v>87.720115291198994</c:v>
                </c:pt>
                <c:pt idx="4386">
                  <c:v>87.740115291199075</c:v>
                </c:pt>
                <c:pt idx="4387">
                  <c:v>87.760115291199057</c:v>
                </c:pt>
                <c:pt idx="4388">
                  <c:v>87.780115291198996</c:v>
                </c:pt>
                <c:pt idx="4389">
                  <c:v>87.800115291199006</c:v>
                </c:pt>
                <c:pt idx="4390">
                  <c:v>87.820115291199002</c:v>
                </c:pt>
                <c:pt idx="4391">
                  <c:v>87.840115291199027</c:v>
                </c:pt>
                <c:pt idx="4392">
                  <c:v>87.860115291198994</c:v>
                </c:pt>
                <c:pt idx="4393">
                  <c:v>87.880115291199004</c:v>
                </c:pt>
                <c:pt idx="4394">
                  <c:v>87.900115291199057</c:v>
                </c:pt>
                <c:pt idx="4395">
                  <c:v>87.920115291198996</c:v>
                </c:pt>
                <c:pt idx="4396">
                  <c:v>87.940115291199078</c:v>
                </c:pt>
                <c:pt idx="4397">
                  <c:v>87.96011529119906</c:v>
                </c:pt>
                <c:pt idx="4398">
                  <c:v>87.980115291199027</c:v>
                </c:pt>
                <c:pt idx="4399">
                  <c:v>88.000115291198995</c:v>
                </c:pt>
                <c:pt idx="4400">
                  <c:v>88.020115291199005</c:v>
                </c:pt>
                <c:pt idx="4401">
                  <c:v>88.040115291199058</c:v>
                </c:pt>
                <c:pt idx="4402">
                  <c:v>88.060115291198997</c:v>
                </c:pt>
                <c:pt idx="4403">
                  <c:v>88.080115291198993</c:v>
                </c:pt>
                <c:pt idx="4404">
                  <c:v>88.100115291199003</c:v>
                </c:pt>
                <c:pt idx="4405">
                  <c:v>88.120115291198999</c:v>
                </c:pt>
                <c:pt idx="4406">
                  <c:v>88.140115291198995</c:v>
                </c:pt>
                <c:pt idx="4407">
                  <c:v>88.160115291199006</c:v>
                </c:pt>
                <c:pt idx="4408">
                  <c:v>88.180115291199002</c:v>
                </c:pt>
                <c:pt idx="4409">
                  <c:v>88.200115291199026</c:v>
                </c:pt>
                <c:pt idx="4410">
                  <c:v>88.220115291198994</c:v>
                </c:pt>
                <c:pt idx="4411">
                  <c:v>88.240115291199075</c:v>
                </c:pt>
                <c:pt idx="4412">
                  <c:v>88.260115291199057</c:v>
                </c:pt>
                <c:pt idx="4413">
                  <c:v>88.280115291198996</c:v>
                </c:pt>
                <c:pt idx="4414">
                  <c:v>88.300115291199006</c:v>
                </c:pt>
                <c:pt idx="4415">
                  <c:v>88.320115291199002</c:v>
                </c:pt>
                <c:pt idx="4416">
                  <c:v>88.340115291199027</c:v>
                </c:pt>
                <c:pt idx="4417">
                  <c:v>88.360115291198994</c:v>
                </c:pt>
                <c:pt idx="4418">
                  <c:v>88.380115291199004</c:v>
                </c:pt>
                <c:pt idx="4419">
                  <c:v>88.400115291199057</c:v>
                </c:pt>
                <c:pt idx="4420">
                  <c:v>88.420115291198996</c:v>
                </c:pt>
                <c:pt idx="4421">
                  <c:v>88.440115291199078</c:v>
                </c:pt>
                <c:pt idx="4422">
                  <c:v>88.46011529119906</c:v>
                </c:pt>
                <c:pt idx="4423">
                  <c:v>88.480115291199027</c:v>
                </c:pt>
                <c:pt idx="4424">
                  <c:v>88.500115291198995</c:v>
                </c:pt>
                <c:pt idx="4425">
                  <c:v>88.520115291199005</c:v>
                </c:pt>
                <c:pt idx="4426">
                  <c:v>88.540115291199058</c:v>
                </c:pt>
                <c:pt idx="4427">
                  <c:v>88.560115291198997</c:v>
                </c:pt>
                <c:pt idx="4428">
                  <c:v>88.580115291198993</c:v>
                </c:pt>
                <c:pt idx="4429">
                  <c:v>88.600115291199003</c:v>
                </c:pt>
                <c:pt idx="4430">
                  <c:v>88.620115291198999</c:v>
                </c:pt>
                <c:pt idx="4431">
                  <c:v>88.640115291198995</c:v>
                </c:pt>
                <c:pt idx="4432">
                  <c:v>88.660115291199006</c:v>
                </c:pt>
                <c:pt idx="4433">
                  <c:v>88.680115291199002</c:v>
                </c:pt>
                <c:pt idx="4434">
                  <c:v>88.700115291199026</c:v>
                </c:pt>
                <c:pt idx="4435">
                  <c:v>88.720115291198994</c:v>
                </c:pt>
                <c:pt idx="4436">
                  <c:v>88.740115291199075</c:v>
                </c:pt>
                <c:pt idx="4437">
                  <c:v>88.760115291199057</c:v>
                </c:pt>
                <c:pt idx="4438">
                  <c:v>88.780115291198996</c:v>
                </c:pt>
                <c:pt idx="4439">
                  <c:v>88.800115291199006</c:v>
                </c:pt>
                <c:pt idx="4440">
                  <c:v>88.820115291199002</c:v>
                </c:pt>
                <c:pt idx="4441">
                  <c:v>88.840115291199027</c:v>
                </c:pt>
                <c:pt idx="4442">
                  <c:v>88.860115291198994</c:v>
                </c:pt>
                <c:pt idx="4443">
                  <c:v>88.880115291199004</c:v>
                </c:pt>
                <c:pt idx="4444">
                  <c:v>88.900115291199057</c:v>
                </c:pt>
                <c:pt idx="4445">
                  <c:v>88.920115291198996</c:v>
                </c:pt>
                <c:pt idx="4446">
                  <c:v>88.940115291199078</c:v>
                </c:pt>
                <c:pt idx="4447">
                  <c:v>88.96011529119906</c:v>
                </c:pt>
                <c:pt idx="4448">
                  <c:v>88.980115291199027</c:v>
                </c:pt>
                <c:pt idx="4449">
                  <c:v>89.000115291198995</c:v>
                </c:pt>
                <c:pt idx="4450">
                  <c:v>89.020115291199005</c:v>
                </c:pt>
                <c:pt idx="4451">
                  <c:v>89.040115291199058</c:v>
                </c:pt>
                <c:pt idx="4452">
                  <c:v>89.060115291198997</c:v>
                </c:pt>
                <c:pt idx="4453">
                  <c:v>89.080115291198993</c:v>
                </c:pt>
                <c:pt idx="4454">
                  <c:v>89.100115291199003</c:v>
                </c:pt>
                <c:pt idx="4455">
                  <c:v>89.120115291198999</c:v>
                </c:pt>
                <c:pt idx="4456">
                  <c:v>89.140115291198995</c:v>
                </c:pt>
                <c:pt idx="4457">
                  <c:v>89.160115291199006</c:v>
                </c:pt>
                <c:pt idx="4458">
                  <c:v>89.180115291199002</c:v>
                </c:pt>
                <c:pt idx="4459">
                  <c:v>89.200115291199026</c:v>
                </c:pt>
                <c:pt idx="4460">
                  <c:v>89.220115291198994</c:v>
                </c:pt>
                <c:pt idx="4461">
                  <c:v>89.240115291199075</c:v>
                </c:pt>
                <c:pt idx="4462">
                  <c:v>89.260115291199057</c:v>
                </c:pt>
                <c:pt idx="4463">
                  <c:v>89.280115291198996</c:v>
                </c:pt>
                <c:pt idx="4464">
                  <c:v>89.300115291199006</c:v>
                </c:pt>
                <c:pt idx="4465">
                  <c:v>89.320115291199002</c:v>
                </c:pt>
                <c:pt idx="4466">
                  <c:v>89.340115291199027</c:v>
                </c:pt>
                <c:pt idx="4467">
                  <c:v>89.360115291198994</c:v>
                </c:pt>
                <c:pt idx="4468">
                  <c:v>89.380115291199004</c:v>
                </c:pt>
                <c:pt idx="4469">
                  <c:v>89.400115291199057</c:v>
                </c:pt>
                <c:pt idx="4470">
                  <c:v>89.420115291198996</c:v>
                </c:pt>
                <c:pt idx="4471">
                  <c:v>89.440115291199078</c:v>
                </c:pt>
                <c:pt idx="4472">
                  <c:v>89.46011529119906</c:v>
                </c:pt>
                <c:pt idx="4473">
                  <c:v>89.480115291199027</c:v>
                </c:pt>
                <c:pt idx="4474">
                  <c:v>89.500115291198995</c:v>
                </c:pt>
                <c:pt idx="4475">
                  <c:v>89.520115291199005</c:v>
                </c:pt>
                <c:pt idx="4476">
                  <c:v>89.540115291199058</c:v>
                </c:pt>
                <c:pt idx="4477">
                  <c:v>89.560115291198997</c:v>
                </c:pt>
                <c:pt idx="4478">
                  <c:v>89.580115291198993</c:v>
                </c:pt>
                <c:pt idx="4479">
                  <c:v>89.600115291199003</c:v>
                </c:pt>
                <c:pt idx="4480">
                  <c:v>89.620115291198999</c:v>
                </c:pt>
                <c:pt idx="4481">
                  <c:v>89.640115291198995</c:v>
                </c:pt>
                <c:pt idx="4482">
                  <c:v>89.660115291199006</c:v>
                </c:pt>
                <c:pt idx="4483">
                  <c:v>89.680115291199002</c:v>
                </c:pt>
                <c:pt idx="4484">
                  <c:v>89.700115291199026</c:v>
                </c:pt>
                <c:pt idx="4485">
                  <c:v>89.720115291198994</c:v>
                </c:pt>
                <c:pt idx="4486">
                  <c:v>89.740115291199075</c:v>
                </c:pt>
                <c:pt idx="4487">
                  <c:v>89.760115291199057</c:v>
                </c:pt>
                <c:pt idx="4488">
                  <c:v>89.780115291198996</c:v>
                </c:pt>
                <c:pt idx="4489">
                  <c:v>89.800115291199006</c:v>
                </c:pt>
                <c:pt idx="4490">
                  <c:v>89.820115291199002</c:v>
                </c:pt>
                <c:pt idx="4491">
                  <c:v>89.840115291199027</c:v>
                </c:pt>
                <c:pt idx="4492">
                  <c:v>89.860115291198994</c:v>
                </c:pt>
                <c:pt idx="4493">
                  <c:v>89.880115291199004</c:v>
                </c:pt>
                <c:pt idx="4494">
                  <c:v>89.900115291199057</c:v>
                </c:pt>
                <c:pt idx="4495">
                  <c:v>89.920115291198996</c:v>
                </c:pt>
                <c:pt idx="4496">
                  <c:v>89.940115291199078</c:v>
                </c:pt>
                <c:pt idx="4497">
                  <c:v>89.96011529119906</c:v>
                </c:pt>
                <c:pt idx="4498">
                  <c:v>89.980115291199027</c:v>
                </c:pt>
                <c:pt idx="4499">
                  <c:v>90.000115291198995</c:v>
                </c:pt>
                <c:pt idx="4500">
                  <c:v>90.020115291199005</c:v>
                </c:pt>
                <c:pt idx="4501">
                  <c:v>90.040115291199058</c:v>
                </c:pt>
                <c:pt idx="4502">
                  <c:v>90.060115291198997</c:v>
                </c:pt>
                <c:pt idx="4503">
                  <c:v>90.080115291198993</c:v>
                </c:pt>
                <c:pt idx="4504">
                  <c:v>90.100115291199003</c:v>
                </c:pt>
                <c:pt idx="4505">
                  <c:v>90.120115291198999</c:v>
                </c:pt>
                <c:pt idx="4506">
                  <c:v>90.140115291198995</c:v>
                </c:pt>
                <c:pt idx="4507">
                  <c:v>90.160115291199006</c:v>
                </c:pt>
                <c:pt idx="4508">
                  <c:v>90.180115291199002</c:v>
                </c:pt>
                <c:pt idx="4509">
                  <c:v>90.200115291199026</c:v>
                </c:pt>
                <c:pt idx="4510">
                  <c:v>90.220115291198994</c:v>
                </c:pt>
                <c:pt idx="4511">
                  <c:v>90.240115291199075</c:v>
                </c:pt>
                <c:pt idx="4512">
                  <c:v>90.260115291199057</c:v>
                </c:pt>
                <c:pt idx="4513">
                  <c:v>90.280115291198996</c:v>
                </c:pt>
                <c:pt idx="4514">
                  <c:v>90.300115291199006</c:v>
                </c:pt>
                <c:pt idx="4515">
                  <c:v>90.320115291199002</c:v>
                </c:pt>
                <c:pt idx="4516">
                  <c:v>90.340115291199027</c:v>
                </c:pt>
                <c:pt idx="4517">
                  <c:v>90.360115291198994</c:v>
                </c:pt>
                <c:pt idx="4518">
                  <c:v>90.380115291199004</c:v>
                </c:pt>
                <c:pt idx="4519">
                  <c:v>90.400115291199057</c:v>
                </c:pt>
                <c:pt idx="4520">
                  <c:v>90.420115291198996</c:v>
                </c:pt>
                <c:pt idx="4521">
                  <c:v>90.440115291199078</c:v>
                </c:pt>
                <c:pt idx="4522">
                  <c:v>90.46011529119906</c:v>
                </c:pt>
                <c:pt idx="4523">
                  <c:v>90.480115291199027</c:v>
                </c:pt>
                <c:pt idx="4524">
                  <c:v>90.500115291198995</c:v>
                </c:pt>
                <c:pt idx="4525">
                  <c:v>90.520115291199005</c:v>
                </c:pt>
                <c:pt idx="4526">
                  <c:v>90.540115291199058</c:v>
                </c:pt>
                <c:pt idx="4527">
                  <c:v>90.560115291198997</c:v>
                </c:pt>
                <c:pt idx="4528">
                  <c:v>90.580115291198993</c:v>
                </c:pt>
                <c:pt idx="4529">
                  <c:v>90.600115291199003</c:v>
                </c:pt>
                <c:pt idx="4530">
                  <c:v>90.620115291198999</c:v>
                </c:pt>
                <c:pt idx="4531">
                  <c:v>90.640115291198995</c:v>
                </c:pt>
                <c:pt idx="4532">
                  <c:v>90.660115291199006</c:v>
                </c:pt>
                <c:pt idx="4533">
                  <c:v>90.680115291199002</c:v>
                </c:pt>
                <c:pt idx="4534">
                  <c:v>90.700115291199026</c:v>
                </c:pt>
                <c:pt idx="4535">
                  <c:v>90.720115291198994</c:v>
                </c:pt>
                <c:pt idx="4536">
                  <c:v>90.740115291199075</c:v>
                </c:pt>
                <c:pt idx="4537">
                  <c:v>90.760115291199057</c:v>
                </c:pt>
                <c:pt idx="4538">
                  <c:v>90.780115291198996</c:v>
                </c:pt>
                <c:pt idx="4539">
                  <c:v>90.800115291199006</c:v>
                </c:pt>
                <c:pt idx="4540">
                  <c:v>90.820115291199002</c:v>
                </c:pt>
                <c:pt idx="4541">
                  <c:v>90.840115291199027</c:v>
                </c:pt>
                <c:pt idx="4542">
                  <c:v>90.860115291198994</c:v>
                </c:pt>
                <c:pt idx="4543">
                  <c:v>90.880115291199004</c:v>
                </c:pt>
                <c:pt idx="4544">
                  <c:v>90.900115291199057</c:v>
                </c:pt>
                <c:pt idx="4545">
                  <c:v>90.920115291198996</c:v>
                </c:pt>
                <c:pt idx="4546">
                  <c:v>90.940115291199078</c:v>
                </c:pt>
                <c:pt idx="4547">
                  <c:v>90.96011529119906</c:v>
                </c:pt>
                <c:pt idx="4548">
                  <c:v>90.980115291199027</c:v>
                </c:pt>
                <c:pt idx="4549">
                  <c:v>91.000115291198995</c:v>
                </c:pt>
                <c:pt idx="4550">
                  <c:v>91.020115291199005</c:v>
                </c:pt>
                <c:pt idx="4551">
                  <c:v>91.040115291199058</c:v>
                </c:pt>
                <c:pt idx="4552">
                  <c:v>91.060115291198997</c:v>
                </c:pt>
                <c:pt idx="4553">
                  <c:v>91.080115291198993</c:v>
                </c:pt>
                <c:pt idx="4554">
                  <c:v>91.100115291199003</c:v>
                </c:pt>
                <c:pt idx="4555">
                  <c:v>91.120115291198999</c:v>
                </c:pt>
                <c:pt idx="4556">
                  <c:v>91.140115291198995</c:v>
                </c:pt>
                <c:pt idx="4557">
                  <c:v>91.160115291199006</c:v>
                </c:pt>
                <c:pt idx="4558">
                  <c:v>91.180115291199002</c:v>
                </c:pt>
                <c:pt idx="4559">
                  <c:v>91.200115291199026</c:v>
                </c:pt>
                <c:pt idx="4560">
                  <c:v>91.220115291198994</c:v>
                </c:pt>
                <c:pt idx="4561">
                  <c:v>91.240115291199075</c:v>
                </c:pt>
                <c:pt idx="4562">
                  <c:v>91.260115291199057</c:v>
                </c:pt>
                <c:pt idx="4563">
                  <c:v>91.280115291198996</c:v>
                </c:pt>
                <c:pt idx="4564">
                  <c:v>91.300115291199006</c:v>
                </c:pt>
                <c:pt idx="4565">
                  <c:v>91.320115291199002</c:v>
                </c:pt>
                <c:pt idx="4566">
                  <c:v>91.340115291199027</c:v>
                </c:pt>
                <c:pt idx="4567">
                  <c:v>91.360115291198994</c:v>
                </c:pt>
                <c:pt idx="4568">
                  <c:v>91.380115291199004</c:v>
                </c:pt>
                <c:pt idx="4569">
                  <c:v>91.400115291199057</c:v>
                </c:pt>
                <c:pt idx="4570">
                  <c:v>91.420115291198996</c:v>
                </c:pt>
                <c:pt idx="4571">
                  <c:v>91.440115291199078</c:v>
                </c:pt>
                <c:pt idx="4572">
                  <c:v>91.46011529119906</c:v>
                </c:pt>
                <c:pt idx="4573">
                  <c:v>91.480115291199027</c:v>
                </c:pt>
                <c:pt idx="4574">
                  <c:v>91.500115291198995</c:v>
                </c:pt>
                <c:pt idx="4575">
                  <c:v>91.520115291199005</c:v>
                </c:pt>
                <c:pt idx="4576">
                  <c:v>91.540115291199058</c:v>
                </c:pt>
                <c:pt idx="4577">
                  <c:v>91.560115291198997</c:v>
                </c:pt>
                <c:pt idx="4578">
                  <c:v>91.580115291198993</c:v>
                </c:pt>
                <c:pt idx="4579">
                  <c:v>91.600115291199003</c:v>
                </c:pt>
                <c:pt idx="4580">
                  <c:v>91.620115291198999</c:v>
                </c:pt>
                <c:pt idx="4581">
                  <c:v>91.640115291198995</c:v>
                </c:pt>
                <c:pt idx="4582">
                  <c:v>91.660115291199006</c:v>
                </c:pt>
                <c:pt idx="4583">
                  <c:v>91.680115291199002</c:v>
                </c:pt>
                <c:pt idx="4584">
                  <c:v>91.700115291199026</c:v>
                </c:pt>
                <c:pt idx="4585">
                  <c:v>91.720115291198994</c:v>
                </c:pt>
                <c:pt idx="4586">
                  <c:v>91.740115291199075</c:v>
                </c:pt>
                <c:pt idx="4587">
                  <c:v>91.760115291199057</c:v>
                </c:pt>
                <c:pt idx="4588">
                  <c:v>91.780115291198996</c:v>
                </c:pt>
                <c:pt idx="4589">
                  <c:v>91.800115291199006</c:v>
                </c:pt>
                <c:pt idx="4590">
                  <c:v>91.820115291199002</c:v>
                </c:pt>
                <c:pt idx="4591">
                  <c:v>91.840115291199027</c:v>
                </c:pt>
                <c:pt idx="4592">
                  <c:v>91.860115291198994</c:v>
                </c:pt>
                <c:pt idx="4593">
                  <c:v>91.880115291199004</c:v>
                </c:pt>
                <c:pt idx="4594">
                  <c:v>91.900115291199057</c:v>
                </c:pt>
                <c:pt idx="4595">
                  <c:v>91.920115291198996</c:v>
                </c:pt>
                <c:pt idx="4596">
                  <c:v>91.940115291199078</c:v>
                </c:pt>
                <c:pt idx="4597">
                  <c:v>91.96011529119906</c:v>
                </c:pt>
                <c:pt idx="4598">
                  <c:v>91.980115291199027</c:v>
                </c:pt>
                <c:pt idx="4599">
                  <c:v>92.000115291198995</c:v>
                </c:pt>
                <c:pt idx="4600">
                  <c:v>92.020115291199005</c:v>
                </c:pt>
                <c:pt idx="4601">
                  <c:v>92.040115291199058</c:v>
                </c:pt>
                <c:pt idx="4602">
                  <c:v>92.060115291198997</c:v>
                </c:pt>
                <c:pt idx="4603">
                  <c:v>92.080115291198993</c:v>
                </c:pt>
                <c:pt idx="4604">
                  <c:v>92.100115291199003</c:v>
                </c:pt>
                <c:pt idx="4605">
                  <c:v>92.120115291198999</c:v>
                </c:pt>
                <c:pt idx="4606">
                  <c:v>92.140115291198995</c:v>
                </c:pt>
                <c:pt idx="4607">
                  <c:v>92.160115291199006</c:v>
                </c:pt>
                <c:pt idx="4608">
                  <c:v>92.180115291199002</c:v>
                </c:pt>
                <c:pt idx="4609">
                  <c:v>92.200115291199026</c:v>
                </c:pt>
                <c:pt idx="4610">
                  <c:v>92.220115291198994</c:v>
                </c:pt>
                <c:pt idx="4611">
                  <c:v>92.240115291199075</c:v>
                </c:pt>
                <c:pt idx="4612">
                  <c:v>92.260115291199057</c:v>
                </c:pt>
                <c:pt idx="4613">
                  <c:v>92.280115291198996</c:v>
                </c:pt>
                <c:pt idx="4614">
                  <c:v>92.300115291199006</c:v>
                </c:pt>
                <c:pt idx="4615">
                  <c:v>92.320115291199002</c:v>
                </c:pt>
                <c:pt idx="4616">
                  <c:v>92.340115291199027</c:v>
                </c:pt>
                <c:pt idx="4617">
                  <c:v>92.360115291198994</c:v>
                </c:pt>
                <c:pt idx="4618">
                  <c:v>92.380115291199004</c:v>
                </c:pt>
                <c:pt idx="4619">
                  <c:v>92.400115291199057</c:v>
                </c:pt>
                <c:pt idx="4620">
                  <c:v>92.420115291198996</c:v>
                </c:pt>
                <c:pt idx="4621">
                  <c:v>92.440115291199078</c:v>
                </c:pt>
                <c:pt idx="4622">
                  <c:v>92.46011529119906</c:v>
                </c:pt>
                <c:pt idx="4623">
                  <c:v>92.480115291199027</c:v>
                </c:pt>
                <c:pt idx="4624">
                  <c:v>92.500115291198995</c:v>
                </c:pt>
                <c:pt idx="4625">
                  <c:v>92.520115291199005</c:v>
                </c:pt>
                <c:pt idx="4626">
                  <c:v>92.540115291199058</c:v>
                </c:pt>
                <c:pt idx="4627">
                  <c:v>92.560115291198997</c:v>
                </c:pt>
                <c:pt idx="4628">
                  <c:v>92.580115291198993</c:v>
                </c:pt>
                <c:pt idx="4629">
                  <c:v>92.600115291199003</c:v>
                </c:pt>
                <c:pt idx="4630">
                  <c:v>92.620115291198999</c:v>
                </c:pt>
                <c:pt idx="4631">
                  <c:v>92.640115291198995</c:v>
                </c:pt>
                <c:pt idx="4632">
                  <c:v>92.660115291199006</c:v>
                </c:pt>
                <c:pt idx="4633">
                  <c:v>92.680115291199002</c:v>
                </c:pt>
                <c:pt idx="4634">
                  <c:v>92.700115291199026</c:v>
                </c:pt>
                <c:pt idx="4635">
                  <c:v>92.720115291198994</c:v>
                </c:pt>
                <c:pt idx="4636">
                  <c:v>92.740115291199075</c:v>
                </c:pt>
                <c:pt idx="4637">
                  <c:v>92.760115291199057</c:v>
                </c:pt>
                <c:pt idx="4638">
                  <c:v>92.780115291198996</c:v>
                </c:pt>
                <c:pt idx="4639">
                  <c:v>92.800115291199006</c:v>
                </c:pt>
                <c:pt idx="4640">
                  <c:v>92.820115291199002</c:v>
                </c:pt>
                <c:pt idx="4641">
                  <c:v>92.840115291199027</c:v>
                </c:pt>
                <c:pt idx="4642">
                  <c:v>92.860115291198994</c:v>
                </c:pt>
                <c:pt idx="4643">
                  <c:v>92.880115291199004</c:v>
                </c:pt>
                <c:pt idx="4644">
                  <c:v>92.900115291199057</c:v>
                </c:pt>
                <c:pt idx="4645">
                  <c:v>92.920115291198996</c:v>
                </c:pt>
                <c:pt idx="4646">
                  <c:v>92.940115291199078</c:v>
                </c:pt>
                <c:pt idx="4647">
                  <c:v>92.96011529119906</c:v>
                </c:pt>
                <c:pt idx="4648">
                  <c:v>92.980115291199027</c:v>
                </c:pt>
                <c:pt idx="4649">
                  <c:v>93.000115291198995</c:v>
                </c:pt>
                <c:pt idx="4650">
                  <c:v>93.020115291199005</c:v>
                </c:pt>
                <c:pt idx="4651">
                  <c:v>93.040115291199058</c:v>
                </c:pt>
                <c:pt idx="4652">
                  <c:v>93.060115291198997</c:v>
                </c:pt>
                <c:pt idx="4653">
                  <c:v>93.080115291198993</c:v>
                </c:pt>
                <c:pt idx="4654">
                  <c:v>93.100115291199003</c:v>
                </c:pt>
                <c:pt idx="4655">
                  <c:v>93.120115291198999</c:v>
                </c:pt>
                <c:pt idx="4656">
                  <c:v>93.140115291198995</c:v>
                </c:pt>
                <c:pt idx="4657">
                  <c:v>93.160115291199006</c:v>
                </c:pt>
                <c:pt idx="4658">
                  <c:v>93.180115291199002</c:v>
                </c:pt>
                <c:pt idx="4659">
                  <c:v>93.200115291199026</c:v>
                </c:pt>
                <c:pt idx="4660">
                  <c:v>93.220115291198994</c:v>
                </c:pt>
                <c:pt idx="4661">
                  <c:v>93.240115291199075</c:v>
                </c:pt>
                <c:pt idx="4662">
                  <c:v>93.260115291199057</c:v>
                </c:pt>
                <c:pt idx="4663">
                  <c:v>93.280115291198996</c:v>
                </c:pt>
                <c:pt idx="4664">
                  <c:v>93.300115291199006</c:v>
                </c:pt>
                <c:pt idx="4665">
                  <c:v>93.320115291199002</c:v>
                </c:pt>
                <c:pt idx="4666">
                  <c:v>93.340115291199027</c:v>
                </c:pt>
                <c:pt idx="4667">
                  <c:v>93.360115291198994</c:v>
                </c:pt>
                <c:pt idx="4668">
                  <c:v>93.380115291199004</c:v>
                </c:pt>
                <c:pt idx="4669">
                  <c:v>93.400115291199057</c:v>
                </c:pt>
                <c:pt idx="4670">
                  <c:v>93.420115291198996</c:v>
                </c:pt>
                <c:pt idx="4671">
                  <c:v>93.440115291199078</c:v>
                </c:pt>
                <c:pt idx="4672">
                  <c:v>93.46011529119906</c:v>
                </c:pt>
                <c:pt idx="4673">
                  <c:v>93.480115291199027</c:v>
                </c:pt>
                <c:pt idx="4674">
                  <c:v>93.500115291198995</c:v>
                </c:pt>
                <c:pt idx="4675">
                  <c:v>93.520115291199005</c:v>
                </c:pt>
                <c:pt idx="4676">
                  <c:v>93.540115291199058</c:v>
                </c:pt>
                <c:pt idx="4677">
                  <c:v>93.560115291198997</c:v>
                </c:pt>
                <c:pt idx="4678">
                  <c:v>93.580115291198993</c:v>
                </c:pt>
                <c:pt idx="4679">
                  <c:v>93.600115291199003</c:v>
                </c:pt>
                <c:pt idx="4680">
                  <c:v>93.620115291198999</c:v>
                </c:pt>
                <c:pt idx="4681">
                  <c:v>93.640115291198995</c:v>
                </c:pt>
                <c:pt idx="4682">
                  <c:v>93.660115291199006</c:v>
                </c:pt>
                <c:pt idx="4683">
                  <c:v>93.680115291199002</c:v>
                </c:pt>
                <c:pt idx="4684">
                  <c:v>93.700115291199026</c:v>
                </c:pt>
                <c:pt idx="4685">
                  <c:v>93.720115291198994</c:v>
                </c:pt>
                <c:pt idx="4686">
                  <c:v>93.740115291199075</c:v>
                </c:pt>
                <c:pt idx="4687">
                  <c:v>93.760115291199057</c:v>
                </c:pt>
                <c:pt idx="4688">
                  <c:v>93.780115291198996</c:v>
                </c:pt>
                <c:pt idx="4689">
                  <c:v>93.800115291199006</c:v>
                </c:pt>
                <c:pt idx="4690">
                  <c:v>93.820115291199002</c:v>
                </c:pt>
                <c:pt idx="4691">
                  <c:v>93.840115291199027</c:v>
                </c:pt>
                <c:pt idx="4692">
                  <c:v>93.860115291198994</c:v>
                </c:pt>
                <c:pt idx="4693">
                  <c:v>93.880115291199004</c:v>
                </c:pt>
                <c:pt idx="4694">
                  <c:v>93.900115291199057</c:v>
                </c:pt>
                <c:pt idx="4695">
                  <c:v>93.920115291198996</c:v>
                </c:pt>
                <c:pt idx="4696">
                  <c:v>93.940115291199078</c:v>
                </c:pt>
                <c:pt idx="4697">
                  <c:v>93.96011529119906</c:v>
                </c:pt>
                <c:pt idx="4698">
                  <c:v>93.980115291199027</c:v>
                </c:pt>
                <c:pt idx="4699">
                  <c:v>94.000115291198995</c:v>
                </c:pt>
                <c:pt idx="4700">
                  <c:v>94.020115291199005</c:v>
                </c:pt>
                <c:pt idx="4701">
                  <c:v>94.040115291199058</c:v>
                </c:pt>
                <c:pt idx="4702">
                  <c:v>94.060115291198997</c:v>
                </c:pt>
                <c:pt idx="4703">
                  <c:v>94.080115291198993</c:v>
                </c:pt>
                <c:pt idx="4704">
                  <c:v>94.100115291199003</c:v>
                </c:pt>
                <c:pt idx="4705">
                  <c:v>94.120115291198999</c:v>
                </c:pt>
                <c:pt idx="4706">
                  <c:v>94.140115291198995</c:v>
                </c:pt>
                <c:pt idx="4707">
                  <c:v>94.160115291199006</c:v>
                </c:pt>
                <c:pt idx="4708">
                  <c:v>94.180115291199002</c:v>
                </c:pt>
                <c:pt idx="4709">
                  <c:v>94.200115291199026</c:v>
                </c:pt>
                <c:pt idx="4710">
                  <c:v>94.220115291198994</c:v>
                </c:pt>
                <c:pt idx="4711">
                  <c:v>94.240115291199075</c:v>
                </c:pt>
                <c:pt idx="4712">
                  <c:v>94.260115291199057</c:v>
                </c:pt>
                <c:pt idx="4713">
                  <c:v>94.280115291198996</c:v>
                </c:pt>
                <c:pt idx="4714">
                  <c:v>94.300115291199006</c:v>
                </c:pt>
                <c:pt idx="4715">
                  <c:v>94.320115291199002</c:v>
                </c:pt>
                <c:pt idx="4716">
                  <c:v>94.340115291199027</c:v>
                </c:pt>
                <c:pt idx="4717">
                  <c:v>94.360115291198994</c:v>
                </c:pt>
                <c:pt idx="4718">
                  <c:v>94.380115291199004</c:v>
                </c:pt>
                <c:pt idx="4719">
                  <c:v>94.400115291199057</c:v>
                </c:pt>
                <c:pt idx="4720">
                  <c:v>94.420115291198996</c:v>
                </c:pt>
                <c:pt idx="4721">
                  <c:v>94.440115291199078</c:v>
                </c:pt>
                <c:pt idx="4722">
                  <c:v>94.46011529119906</c:v>
                </c:pt>
                <c:pt idx="4723">
                  <c:v>94.480115291199027</c:v>
                </c:pt>
                <c:pt idx="4724">
                  <c:v>94.500115291198995</c:v>
                </c:pt>
                <c:pt idx="4725">
                  <c:v>94.520115291199005</c:v>
                </c:pt>
                <c:pt idx="4726">
                  <c:v>94.540115291199058</c:v>
                </c:pt>
                <c:pt idx="4727">
                  <c:v>94.560115291198997</c:v>
                </c:pt>
                <c:pt idx="4728">
                  <c:v>94.580115291198993</c:v>
                </c:pt>
                <c:pt idx="4729">
                  <c:v>94.600115291199003</c:v>
                </c:pt>
                <c:pt idx="4730">
                  <c:v>94.620115291198999</c:v>
                </c:pt>
                <c:pt idx="4731">
                  <c:v>94.640115291198995</c:v>
                </c:pt>
                <c:pt idx="4732">
                  <c:v>94.660115291199006</c:v>
                </c:pt>
                <c:pt idx="4733">
                  <c:v>94.680115291199002</c:v>
                </c:pt>
                <c:pt idx="4734">
                  <c:v>94.700115291199026</c:v>
                </c:pt>
                <c:pt idx="4735">
                  <c:v>94.720115291198994</c:v>
                </c:pt>
                <c:pt idx="4736">
                  <c:v>94.740115291199075</c:v>
                </c:pt>
                <c:pt idx="4737">
                  <c:v>94.760115291199057</c:v>
                </c:pt>
                <c:pt idx="4738">
                  <c:v>94.780115291198996</c:v>
                </c:pt>
                <c:pt idx="4739">
                  <c:v>94.800115291199006</c:v>
                </c:pt>
                <c:pt idx="4740">
                  <c:v>94.820115291199002</c:v>
                </c:pt>
                <c:pt idx="4741">
                  <c:v>94.840115291199027</c:v>
                </c:pt>
                <c:pt idx="4742">
                  <c:v>94.860115291198994</c:v>
                </c:pt>
                <c:pt idx="4743">
                  <c:v>94.880115291199004</c:v>
                </c:pt>
                <c:pt idx="4744">
                  <c:v>94.900115291199057</c:v>
                </c:pt>
                <c:pt idx="4745">
                  <c:v>94.920115291198996</c:v>
                </c:pt>
                <c:pt idx="4746">
                  <c:v>94.940115291199078</c:v>
                </c:pt>
                <c:pt idx="4747">
                  <c:v>94.96011529119906</c:v>
                </c:pt>
                <c:pt idx="4748">
                  <c:v>94.980115291199027</c:v>
                </c:pt>
                <c:pt idx="4749">
                  <c:v>95.000115291198995</c:v>
                </c:pt>
                <c:pt idx="4750">
                  <c:v>95.020115291199005</c:v>
                </c:pt>
                <c:pt idx="4751">
                  <c:v>95.040115291199058</c:v>
                </c:pt>
                <c:pt idx="4752">
                  <c:v>95.060115291198997</c:v>
                </c:pt>
                <c:pt idx="4753">
                  <c:v>95.080115291198993</c:v>
                </c:pt>
                <c:pt idx="4754">
                  <c:v>95.100115291199003</c:v>
                </c:pt>
                <c:pt idx="4755">
                  <c:v>95.120115291198999</c:v>
                </c:pt>
                <c:pt idx="4756">
                  <c:v>95.140115291198995</c:v>
                </c:pt>
                <c:pt idx="4757">
                  <c:v>95.160115291199006</c:v>
                </c:pt>
                <c:pt idx="4758">
                  <c:v>95.180115291199002</c:v>
                </c:pt>
                <c:pt idx="4759">
                  <c:v>95.200115291199026</c:v>
                </c:pt>
                <c:pt idx="4760">
                  <c:v>95.220115291198994</c:v>
                </c:pt>
                <c:pt idx="4761">
                  <c:v>95.240115291199075</c:v>
                </c:pt>
                <c:pt idx="4762">
                  <c:v>95.260115291199057</c:v>
                </c:pt>
                <c:pt idx="4763">
                  <c:v>95.280115291198996</c:v>
                </c:pt>
                <c:pt idx="4764">
                  <c:v>95.300115291199006</c:v>
                </c:pt>
                <c:pt idx="4765">
                  <c:v>95.320115291199002</c:v>
                </c:pt>
                <c:pt idx="4766">
                  <c:v>95.340115291199027</c:v>
                </c:pt>
                <c:pt idx="4767">
                  <c:v>95.360115291198994</c:v>
                </c:pt>
                <c:pt idx="4768">
                  <c:v>95.380115291199004</c:v>
                </c:pt>
                <c:pt idx="4769">
                  <c:v>95.400115291199057</c:v>
                </c:pt>
                <c:pt idx="4770">
                  <c:v>95.420115291198996</c:v>
                </c:pt>
                <c:pt idx="4771">
                  <c:v>95.440115291199078</c:v>
                </c:pt>
                <c:pt idx="4772">
                  <c:v>95.46011529119906</c:v>
                </c:pt>
                <c:pt idx="4773">
                  <c:v>95.480115291199027</c:v>
                </c:pt>
                <c:pt idx="4774">
                  <c:v>95.500115291198995</c:v>
                </c:pt>
                <c:pt idx="4775">
                  <c:v>95.520115291199005</c:v>
                </c:pt>
                <c:pt idx="4776">
                  <c:v>95.540115291199058</c:v>
                </c:pt>
                <c:pt idx="4777">
                  <c:v>95.560115291198997</c:v>
                </c:pt>
                <c:pt idx="4778">
                  <c:v>95.580115291198993</c:v>
                </c:pt>
                <c:pt idx="4779">
                  <c:v>95.600115291199003</c:v>
                </c:pt>
                <c:pt idx="4780">
                  <c:v>95.620115291198999</c:v>
                </c:pt>
                <c:pt idx="4781">
                  <c:v>95.640115291198995</c:v>
                </c:pt>
                <c:pt idx="4782">
                  <c:v>95.660115291199006</c:v>
                </c:pt>
                <c:pt idx="4783">
                  <c:v>95.680115291199002</c:v>
                </c:pt>
                <c:pt idx="4784">
                  <c:v>95.700115291199026</c:v>
                </c:pt>
                <c:pt idx="4785">
                  <c:v>95.720115291198994</c:v>
                </c:pt>
                <c:pt idx="4786">
                  <c:v>95.740115291199075</c:v>
                </c:pt>
                <c:pt idx="4787">
                  <c:v>95.760115291199057</c:v>
                </c:pt>
                <c:pt idx="4788">
                  <c:v>95.780115291198996</c:v>
                </c:pt>
                <c:pt idx="4789">
                  <c:v>95.800115291199006</c:v>
                </c:pt>
                <c:pt idx="4790">
                  <c:v>95.820115291199002</c:v>
                </c:pt>
                <c:pt idx="4791">
                  <c:v>95.840115291199027</c:v>
                </c:pt>
                <c:pt idx="4792">
                  <c:v>95.860115291198994</c:v>
                </c:pt>
                <c:pt idx="4793">
                  <c:v>95.880115291199004</c:v>
                </c:pt>
                <c:pt idx="4794">
                  <c:v>95.900115291199057</c:v>
                </c:pt>
                <c:pt idx="4795">
                  <c:v>95.920115291198996</c:v>
                </c:pt>
                <c:pt idx="4796">
                  <c:v>95.940115291199078</c:v>
                </c:pt>
                <c:pt idx="4797">
                  <c:v>95.96011529119906</c:v>
                </c:pt>
                <c:pt idx="4798">
                  <c:v>95.980115291199027</c:v>
                </c:pt>
                <c:pt idx="4799">
                  <c:v>96.000115291198995</c:v>
                </c:pt>
                <c:pt idx="4800">
                  <c:v>96.020115291199005</c:v>
                </c:pt>
                <c:pt idx="4801">
                  <c:v>96.040115291199058</c:v>
                </c:pt>
                <c:pt idx="4802">
                  <c:v>96.060115291198997</c:v>
                </c:pt>
                <c:pt idx="4803">
                  <c:v>96.080115291198993</c:v>
                </c:pt>
                <c:pt idx="4804">
                  <c:v>96.100115291199003</c:v>
                </c:pt>
                <c:pt idx="4805">
                  <c:v>96.120115291198999</c:v>
                </c:pt>
                <c:pt idx="4806">
                  <c:v>96.140115291198995</c:v>
                </c:pt>
                <c:pt idx="4807">
                  <c:v>96.160115291199006</c:v>
                </c:pt>
                <c:pt idx="4808">
                  <c:v>96.180115291199002</c:v>
                </c:pt>
                <c:pt idx="4809">
                  <c:v>96.200115291199026</c:v>
                </c:pt>
                <c:pt idx="4810">
                  <c:v>96.220115291198994</c:v>
                </c:pt>
                <c:pt idx="4811">
                  <c:v>96.240115291199075</c:v>
                </c:pt>
                <c:pt idx="4812">
                  <c:v>96.260115291199057</c:v>
                </c:pt>
                <c:pt idx="4813">
                  <c:v>96.280115291198996</c:v>
                </c:pt>
                <c:pt idx="4814">
                  <c:v>96.300115291199006</c:v>
                </c:pt>
                <c:pt idx="4815">
                  <c:v>96.320115291199002</c:v>
                </c:pt>
                <c:pt idx="4816">
                  <c:v>96.340115291199027</c:v>
                </c:pt>
                <c:pt idx="4817">
                  <c:v>96.360115291198994</c:v>
                </c:pt>
                <c:pt idx="4818">
                  <c:v>96.380115291199004</c:v>
                </c:pt>
                <c:pt idx="4819">
                  <c:v>96.400115291199057</c:v>
                </c:pt>
                <c:pt idx="4820">
                  <c:v>96.420115291198996</c:v>
                </c:pt>
                <c:pt idx="4821">
                  <c:v>96.440115291199078</c:v>
                </c:pt>
                <c:pt idx="4822">
                  <c:v>96.46011529119906</c:v>
                </c:pt>
                <c:pt idx="4823">
                  <c:v>96.480115291199027</c:v>
                </c:pt>
                <c:pt idx="4824">
                  <c:v>96.500115291198995</c:v>
                </c:pt>
                <c:pt idx="4825">
                  <c:v>96.520115291199005</c:v>
                </c:pt>
                <c:pt idx="4826">
                  <c:v>96.540115291199058</c:v>
                </c:pt>
                <c:pt idx="4827">
                  <c:v>96.560115291198997</c:v>
                </c:pt>
                <c:pt idx="4828">
                  <c:v>96.580115291198993</c:v>
                </c:pt>
                <c:pt idx="4829">
                  <c:v>96.600115291199003</c:v>
                </c:pt>
                <c:pt idx="4830">
                  <c:v>96.620115291198999</c:v>
                </c:pt>
                <c:pt idx="4831">
                  <c:v>96.640115291198995</c:v>
                </c:pt>
                <c:pt idx="4832">
                  <c:v>96.660115291199006</c:v>
                </c:pt>
                <c:pt idx="4833">
                  <c:v>96.680115291199002</c:v>
                </c:pt>
                <c:pt idx="4834">
                  <c:v>96.700115291199026</c:v>
                </c:pt>
                <c:pt idx="4835">
                  <c:v>96.720115291198994</c:v>
                </c:pt>
                <c:pt idx="4836">
                  <c:v>96.740115291199075</c:v>
                </c:pt>
                <c:pt idx="4837">
                  <c:v>96.760115291199057</c:v>
                </c:pt>
                <c:pt idx="4838">
                  <c:v>96.780115291198996</c:v>
                </c:pt>
                <c:pt idx="4839">
                  <c:v>96.800115291199006</c:v>
                </c:pt>
                <c:pt idx="4840">
                  <c:v>96.820115291199002</c:v>
                </c:pt>
                <c:pt idx="4841">
                  <c:v>96.840115291199027</c:v>
                </c:pt>
                <c:pt idx="4842">
                  <c:v>96.860115291198994</c:v>
                </c:pt>
                <c:pt idx="4843">
                  <c:v>96.880115291199004</c:v>
                </c:pt>
                <c:pt idx="4844">
                  <c:v>96.900115291199057</c:v>
                </c:pt>
                <c:pt idx="4845">
                  <c:v>96.920115291198996</c:v>
                </c:pt>
                <c:pt idx="4846">
                  <c:v>96.940115291199078</c:v>
                </c:pt>
                <c:pt idx="4847">
                  <c:v>96.96011529119906</c:v>
                </c:pt>
                <c:pt idx="4848">
                  <c:v>96.980115291199027</c:v>
                </c:pt>
                <c:pt idx="4849">
                  <c:v>97.000115291198995</c:v>
                </c:pt>
                <c:pt idx="4850">
                  <c:v>97.020115291199005</c:v>
                </c:pt>
                <c:pt idx="4851">
                  <c:v>97.040115291199058</c:v>
                </c:pt>
                <c:pt idx="4852">
                  <c:v>97.060115291198997</c:v>
                </c:pt>
                <c:pt idx="4853">
                  <c:v>97.080115291198993</c:v>
                </c:pt>
                <c:pt idx="4854">
                  <c:v>97.100115291199003</c:v>
                </c:pt>
                <c:pt idx="4855">
                  <c:v>97.120115291198999</c:v>
                </c:pt>
                <c:pt idx="4856">
                  <c:v>97.140115291198995</c:v>
                </c:pt>
                <c:pt idx="4857">
                  <c:v>97.160115291199006</c:v>
                </c:pt>
                <c:pt idx="4858">
                  <c:v>97.180115291199002</c:v>
                </c:pt>
                <c:pt idx="4859">
                  <c:v>97.200115291199026</c:v>
                </c:pt>
                <c:pt idx="4860">
                  <c:v>97.220115291198994</c:v>
                </c:pt>
                <c:pt idx="4861">
                  <c:v>97.240115291199075</c:v>
                </c:pt>
                <c:pt idx="4862">
                  <c:v>97.260115291199057</c:v>
                </c:pt>
                <c:pt idx="4863">
                  <c:v>97.280115291198996</c:v>
                </c:pt>
                <c:pt idx="4864">
                  <c:v>97.300115291199006</c:v>
                </c:pt>
                <c:pt idx="4865">
                  <c:v>97.320115291199002</c:v>
                </c:pt>
                <c:pt idx="4866">
                  <c:v>97.340115291199027</c:v>
                </c:pt>
                <c:pt idx="4867">
                  <c:v>97.360115291198994</c:v>
                </c:pt>
                <c:pt idx="4868">
                  <c:v>97.380115291199004</c:v>
                </c:pt>
                <c:pt idx="4869">
                  <c:v>97.400115291199057</c:v>
                </c:pt>
                <c:pt idx="4870">
                  <c:v>97.420115291198996</c:v>
                </c:pt>
                <c:pt idx="4871">
                  <c:v>97.440115291199078</c:v>
                </c:pt>
                <c:pt idx="4872">
                  <c:v>97.46011529119906</c:v>
                </c:pt>
                <c:pt idx="4873">
                  <c:v>97.480115291199027</c:v>
                </c:pt>
                <c:pt idx="4874">
                  <c:v>97.500115291198995</c:v>
                </c:pt>
                <c:pt idx="4875">
                  <c:v>97.520115291199005</c:v>
                </c:pt>
                <c:pt idx="4876">
                  <c:v>97.540115291199058</c:v>
                </c:pt>
                <c:pt idx="4877">
                  <c:v>97.560115291198997</c:v>
                </c:pt>
                <c:pt idx="4878">
                  <c:v>97.580115291198993</c:v>
                </c:pt>
                <c:pt idx="4879">
                  <c:v>97.600115291199003</c:v>
                </c:pt>
                <c:pt idx="4880">
                  <c:v>97.620115291198999</c:v>
                </c:pt>
                <c:pt idx="4881">
                  <c:v>97.640115291198995</c:v>
                </c:pt>
                <c:pt idx="4882">
                  <c:v>97.660115291199006</c:v>
                </c:pt>
                <c:pt idx="4883">
                  <c:v>97.680115291199002</c:v>
                </c:pt>
                <c:pt idx="4884">
                  <c:v>97.700115291199026</c:v>
                </c:pt>
                <c:pt idx="4885">
                  <c:v>97.720115291198994</c:v>
                </c:pt>
                <c:pt idx="4886">
                  <c:v>97.740115291199075</c:v>
                </c:pt>
                <c:pt idx="4887">
                  <c:v>97.760115291199057</c:v>
                </c:pt>
                <c:pt idx="4888">
                  <c:v>97.780115291198996</c:v>
                </c:pt>
                <c:pt idx="4889">
                  <c:v>97.800115291199006</c:v>
                </c:pt>
                <c:pt idx="4890">
                  <c:v>97.820115291199002</c:v>
                </c:pt>
                <c:pt idx="4891">
                  <c:v>97.840115291199027</c:v>
                </c:pt>
                <c:pt idx="4892">
                  <c:v>97.860115291198994</c:v>
                </c:pt>
                <c:pt idx="4893">
                  <c:v>97.880115291199004</c:v>
                </c:pt>
                <c:pt idx="4894">
                  <c:v>97.900115291199057</c:v>
                </c:pt>
                <c:pt idx="4895">
                  <c:v>97.920115291198996</c:v>
                </c:pt>
                <c:pt idx="4896">
                  <c:v>97.940115291199078</c:v>
                </c:pt>
                <c:pt idx="4897">
                  <c:v>97.96011529119906</c:v>
                </c:pt>
                <c:pt idx="4898">
                  <c:v>97.980115291199027</c:v>
                </c:pt>
                <c:pt idx="4899">
                  <c:v>98.000115291198995</c:v>
                </c:pt>
                <c:pt idx="4900">
                  <c:v>98.020115291199005</c:v>
                </c:pt>
                <c:pt idx="4901">
                  <c:v>98.040115291199058</c:v>
                </c:pt>
                <c:pt idx="4902">
                  <c:v>98.060115291198997</c:v>
                </c:pt>
                <c:pt idx="4903">
                  <c:v>98.080115291198993</c:v>
                </c:pt>
                <c:pt idx="4904">
                  <c:v>98.100115291199003</c:v>
                </c:pt>
                <c:pt idx="4905">
                  <c:v>98.120115291198999</c:v>
                </c:pt>
                <c:pt idx="4906">
                  <c:v>98.140115291198995</c:v>
                </c:pt>
                <c:pt idx="4907">
                  <c:v>98.160115291199006</c:v>
                </c:pt>
                <c:pt idx="4908">
                  <c:v>98.180115291199002</c:v>
                </c:pt>
                <c:pt idx="4909">
                  <c:v>98.200115291199026</c:v>
                </c:pt>
                <c:pt idx="4910">
                  <c:v>98.220115291198994</c:v>
                </c:pt>
                <c:pt idx="4911">
                  <c:v>98.240115291199075</c:v>
                </c:pt>
                <c:pt idx="4912">
                  <c:v>98.260115291199057</c:v>
                </c:pt>
                <c:pt idx="4913">
                  <c:v>98.280115291198996</c:v>
                </c:pt>
                <c:pt idx="4914">
                  <c:v>98.300115291199006</c:v>
                </c:pt>
                <c:pt idx="4915">
                  <c:v>98.320115291199002</c:v>
                </c:pt>
                <c:pt idx="4916">
                  <c:v>98.340115291199027</c:v>
                </c:pt>
                <c:pt idx="4917">
                  <c:v>98.360115291198994</c:v>
                </c:pt>
                <c:pt idx="4918">
                  <c:v>98.380115291199004</c:v>
                </c:pt>
                <c:pt idx="4919">
                  <c:v>98.400115291199057</c:v>
                </c:pt>
                <c:pt idx="4920">
                  <c:v>98.420115291198996</c:v>
                </c:pt>
                <c:pt idx="4921">
                  <c:v>98.440115291199078</c:v>
                </c:pt>
                <c:pt idx="4922">
                  <c:v>98.46011529119906</c:v>
                </c:pt>
                <c:pt idx="4923">
                  <c:v>98.480115291199027</c:v>
                </c:pt>
                <c:pt idx="4924">
                  <c:v>98.500115291198995</c:v>
                </c:pt>
                <c:pt idx="4925">
                  <c:v>98.520115291199005</c:v>
                </c:pt>
                <c:pt idx="4926">
                  <c:v>98.540115291199058</c:v>
                </c:pt>
                <c:pt idx="4927">
                  <c:v>98.560115291198997</c:v>
                </c:pt>
                <c:pt idx="4928">
                  <c:v>98.580115291198993</c:v>
                </c:pt>
                <c:pt idx="4929">
                  <c:v>98.600115291199003</c:v>
                </c:pt>
                <c:pt idx="4930">
                  <c:v>98.620115291198999</c:v>
                </c:pt>
                <c:pt idx="4931">
                  <c:v>98.640115291198995</c:v>
                </c:pt>
                <c:pt idx="4932">
                  <c:v>98.660115291199006</c:v>
                </c:pt>
                <c:pt idx="4933">
                  <c:v>98.680115291199002</c:v>
                </c:pt>
                <c:pt idx="4934">
                  <c:v>98.700115291199026</c:v>
                </c:pt>
                <c:pt idx="4935">
                  <c:v>98.720115291198994</c:v>
                </c:pt>
                <c:pt idx="4936">
                  <c:v>98.740115291199075</c:v>
                </c:pt>
                <c:pt idx="4937">
                  <c:v>98.760115291199057</c:v>
                </c:pt>
                <c:pt idx="4938">
                  <c:v>98.780115291198996</c:v>
                </c:pt>
                <c:pt idx="4939">
                  <c:v>98.800115291199006</c:v>
                </c:pt>
                <c:pt idx="4940">
                  <c:v>98.820115291199002</c:v>
                </c:pt>
                <c:pt idx="4941">
                  <c:v>98.840115291199027</c:v>
                </c:pt>
                <c:pt idx="4942">
                  <c:v>98.860115291198994</c:v>
                </c:pt>
                <c:pt idx="4943">
                  <c:v>98.880115291199004</c:v>
                </c:pt>
                <c:pt idx="4944">
                  <c:v>98.900115291199057</c:v>
                </c:pt>
                <c:pt idx="4945">
                  <c:v>98.920115291198996</c:v>
                </c:pt>
                <c:pt idx="4946">
                  <c:v>98.940115291199078</c:v>
                </c:pt>
                <c:pt idx="4947">
                  <c:v>98.96011529119906</c:v>
                </c:pt>
                <c:pt idx="4948">
                  <c:v>98.980115291199027</c:v>
                </c:pt>
                <c:pt idx="4949">
                  <c:v>99.000115291198995</c:v>
                </c:pt>
                <c:pt idx="4950">
                  <c:v>99.020115291199005</c:v>
                </c:pt>
                <c:pt idx="4951">
                  <c:v>99.040115291199058</c:v>
                </c:pt>
                <c:pt idx="4952">
                  <c:v>99.060115291198997</c:v>
                </c:pt>
                <c:pt idx="4953">
                  <c:v>99.080115291198993</c:v>
                </c:pt>
                <c:pt idx="4954">
                  <c:v>99.100115291199003</c:v>
                </c:pt>
                <c:pt idx="4955">
                  <c:v>99.120115291198999</c:v>
                </c:pt>
                <c:pt idx="4956">
                  <c:v>99.140115291198995</c:v>
                </c:pt>
                <c:pt idx="4957">
                  <c:v>99.160115291199006</c:v>
                </c:pt>
                <c:pt idx="4958">
                  <c:v>99.180115291199002</c:v>
                </c:pt>
                <c:pt idx="4959">
                  <c:v>99.200115291199026</c:v>
                </c:pt>
                <c:pt idx="4960">
                  <c:v>99.220115291198994</c:v>
                </c:pt>
                <c:pt idx="4961">
                  <c:v>99.240115291199075</c:v>
                </c:pt>
                <c:pt idx="4962">
                  <c:v>99.260115291199057</c:v>
                </c:pt>
                <c:pt idx="4963">
                  <c:v>99.280115291198996</c:v>
                </c:pt>
                <c:pt idx="4964">
                  <c:v>99.300115291199006</c:v>
                </c:pt>
                <c:pt idx="4965">
                  <c:v>99.320115291199002</c:v>
                </c:pt>
                <c:pt idx="4966">
                  <c:v>99.340115291199027</c:v>
                </c:pt>
                <c:pt idx="4967">
                  <c:v>99.360115291198994</c:v>
                </c:pt>
                <c:pt idx="4968">
                  <c:v>99.380115291199004</c:v>
                </c:pt>
                <c:pt idx="4969">
                  <c:v>99.400115291199057</c:v>
                </c:pt>
                <c:pt idx="4970">
                  <c:v>99.420115291198996</c:v>
                </c:pt>
                <c:pt idx="4971">
                  <c:v>99.440115291199078</c:v>
                </c:pt>
                <c:pt idx="4972">
                  <c:v>99.46011529119906</c:v>
                </c:pt>
                <c:pt idx="4973">
                  <c:v>99.480115291199027</c:v>
                </c:pt>
                <c:pt idx="4974">
                  <c:v>99.500115291198995</c:v>
                </c:pt>
                <c:pt idx="4975">
                  <c:v>99.520115291199005</c:v>
                </c:pt>
                <c:pt idx="4976">
                  <c:v>99.540115291199058</c:v>
                </c:pt>
                <c:pt idx="4977">
                  <c:v>99.560115291198997</c:v>
                </c:pt>
                <c:pt idx="4978">
                  <c:v>99.580115291198993</c:v>
                </c:pt>
                <c:pt idx="4979">
                  <c:v>99.600115291199003</c:v>
                </c:pt>
                <c:pt idx="4980">
                  <c:v>99.620115291198999</c:v>
                </c:pt>
                <c:pt idx="4981">
                  <c:v>99.640115291198995</c:v>
                </c:pt>
                <c:pt idx="4982">
                  <c:v>99.660115291199006</c:v>
                </c:pt>
                <c:pt idx="4983">
                  <c:v>99.680115291199002</c:v>
                </c:pt>
                <c:pt idx="4984">
                  <c:v>99.700115291199026</c:v>
                </c:pt>
                <c:pt idx="4985">
                  <c:v>99.720115291198994</c:v>
                </c:pt>
                <c:pt idx="4986">
                  <c:v>99.740115291199075</c:v>
                </c:pt>
                <c:pt idx="4987">
                  <c:v>99.760115291199057</c:v>
                </c:pt>
                <c:pt idx="4988">
                  <c:v>99.780115291198996</c:v>
                </c:pt>
                <c:pt idx="4989">
                  <c:v>99.800115291199006</c:v>
                </c:pt>
                <c:pt idx="4990">
                  <c:v>99.820115291199002</c:v>
                </c:pt>
                <c:pt idx="4991">
                  <c:v>99.840115291199027</c:v>
                </c:pt>
                <c:pt idx="4992">
                  <c:v>99.860115291198994</c:v>
                </c:pt>
                <c:pt idx="4993">
                  <c:v>99.880115291199004</c:v>
                </c:pt>
                <c:pt idx="4994">
                  <c:v>99.900115291199057</c:v>
                </c:pt>
                <c:pt idx="4995">
                  <c:v>99.920115291198996</c:v>
                </c:pt>
                <c:pt idx="4996">
                  <c:v>99.940115291199078</c:v>
                </c:pt>
                <c:pt idx="4997">
                  <c:v>99.96011529119906</c:v>
                </c:pt>
                <c:pt idx="4998">
                  <c:v>99.980115291199027</c:v>
                </c:pt>
              </c:numCache>
            </c:numRef>
          </c:xVal>
          <c:yVal>
            <c:numRef>
              <c:f>Hoja1!$M$2:$M$5000</c:f>
              <c:numCache>
                <c:formatCode>General</c:formatCode>
                <c:ptCount val="4999"/>
                <c:pt idx="0">
                  <c:v>5.7545119999999947</c:v>
                </c:pt>
                <c:pt idx="1">
                  <c:v>5.9989999999999997</c:v>
                </c:pt>
                <c:pt idx="2">
                  <c:v>5.8050009999999954</c:v>
                </c:pt>
                <c:pt idx="3">
                  <c:v>6.0086420000000036</c:v>
                </c:pt>
                <c:pt idx="4">
                  <c:v>5.8544490000000007</c:v>
                </c:pt>
                <c:pt idx="5">
                  <c:v>5.5860210000000023</c:v>
                </c:pt>
                <c:pt idx="6">
                  <c:v>5.9879009999999955</c:v>
                </c:pt>
                <c:pt idx="7">
                  <c:v>5.9694079999999996</c:v>
                </c:pt>
                <c:pt idx="8">
                  <c:v>6.0261390000000006</c:v>
                </c:pt>
                <c:pt idx="9">
                  <c:v>6.0769360000000008</c:v>
                </c:pt>
                <c:pt idx="10">
                  <c:v>5.8916640000000013</c:v>
                </c:pt>
                <c:pt idx="11">
                  <c:v>6.1185439999999973</c:v>
                </c:pt>
                <c:pt idx="12">
                  <c:v>5.8926269999999965</c:v>
                </c:pt>
                <c:pt idx="13">
                  <c:v>5.5066680000000039</c:v>
                </c:pt>
                <c:pt idx="14">
                  <c:v>6.0133209999999995</c:v>
                </c:pt>
                <c:pt idx="15">
                  <c:v>6.0431590000000011</c:v>
                </c:pt>
                <c:pt idx="16">
                  <c:v>5.9836779999999994</c:v>
                </c:pt>
                <c:pt idx="17">
                  <c:v>6.0451439999999987</c:v>
                </c:pt>
                <c:pt idx="18">
                  <c:v>5.7618830000000001</c:v>
                </c:pt>
                <c:pt idx="19">
                  <c:v>6.0934679999999997</c:v>
                </c:pt>
                <c:pt idx="20">
                  <c:v>6.1345939999999972</c:v>
                </c:pt>
                <c:pt idx="21">
                  <c:v>5.6102710000000009</c:v>
                </c:pt>
                <c:pt idx="22">
                  <c:v>5.9427490000000045</c:v>
                </c:pt>
                <c:pt idx="23">
                  <c:v>5.7778390000000002</c:v>
                </c:pt>
                <c:pt idx="24">
                  <c:v>5.85121</c:v>
                </c:pt>
                <c:pt idx="25">
                  <c:v>5.8616499999999991</c:v>
                </c:pt>
                <c:pt idx="26">
                  <c:v>5.8020799999999975</c:v>
                </c:pt>
                <c:pt idx="27">
                  <c:v>5.6548079999999947</c:v>
                </c:pt>
                <c:pt idx="28">
                  <c:v>6.1924409999999961</c:v>
                </c:pt>
                <c:pt idx="29">
                  <c:v>5.8645399999999945</c:v>
                </c:pt>
                <c:pt idx="30">
                  <c:v>5.813919999999996</c:v>
                </c:pt>
                <c:pt idx="31">
                  <c:v>5.8858090000000001</c:v>
                </c:pt>
                <c:pt idx="32">
                  <c:v>6.1355629999999985</c:v>
                </c:pt>
                <c:pt idx="33">
                  <c:v>5.7637590000000003</c:v>
                </c:pt>
                <c:pt idx="34">
                  <c:v>6.2310000000000034</c:v>
                </c:pt>
                <c:pt idx="35">
                  <c:v>5.7539080000000009</c:v>
                </c:pt>
                <c:pt idx="36">
                  <c:v>6.155456999999994</c:v>
                </c:pt>
                <c:pt idx="37">
                  <c:v>5.6894380000000009</c:v>
                </c:pt>
                <c:pt idx="38">
                  <c:v>5.9526889999999995</c:v>
                </c:pt>
                <c:pt idx="39">
                  <c:v>5.8298139999999963</c:v>
                </c:pt>
                <c:pt idx="40">
                  <c:v>6.3476059999999963</c:v>
                </c:pt>
                <c:pt idx="41">
                  <c:v>5.8266600000000004</c:v>
                </c:pt>
                <c:pt idx="42">
                  <c:v>5.827123999999996</c:v>
                </c:pt>
                <c:pt idx="43">
                  <c:v>5.7961860000000005</c:v>
                </c:pt>
                <c:pt idx="44">
                  <c:v>5.8710509999999996</c:v>
                </c:pt>
                <c:pt idx="45">
                  <c:v>5.7821280000000002</c:v>
                </c:pt>
                <c:pt idx="46">
                  <c:v>5.9754659999999999</c:v>
                </c:pt>
                <c:pt idx="47">
                  <c:v>5.7856120000000013</c:v>
                </c:pt>
                <c:pt idx="48">
                  <c:v>5.7178719999999963</c:v>
                </c:pt>
                <c:pt idx="49">
                  <c:v>6.1232130000000007</c:v>
                </c:pt>
                <c:pt idx="50">
                  <c:v>5.9132529999999992</c:v>
                </c:pt>
                <c:pt idx="51">
                  <c:v>6.1042609999999975</c:v>
                </c:pt>
                <c:pt idx="52">
                  <c:v>6.0190249999999965</c:v>
                </c:pt>
                <c:pt idx="53">
                  <c:v>5.8967870000000007</c:v>
                </c:pt>
                <c:pt idx="54">
                  <c:v>5.8026679999999997</c:v>
                </c:pt>
                <c:pt idx="55">
                  <c:v>5.9916569999999991</c:v>
                </c:pt>
                <c:pt idx="56">
                  <c:v>6.0413500000000004</c:v>
                </c:pt>
                <c:pt idx="57">
                  <c:v>5.8739069999999955</c:v>
                </c:pt>
                <c:pt idx="58">
                  <c:v>5.4848499999999998</c:v>
                </c:pt>
                <c:pt idx="59">
                  <c:v>5.8454149999999947</c:v>
                </c:pt>
                <c:pt idx="60">
                  <c:v>5.8220219999999951</c:v>
                </c:pt>
                <c:pt idx="61">
                  <c:v>6.3436610000000035</c:v>
                </c:pt>
                <c:pt idx="62">
                  <c:v>5.4884690000000038</c:v>
                </c:pt>
                <c:pt idx="63">
                  <c:v>6.127664999999995</c:v>
                </c:pt>
                <c:pt idx="64">
                  <c:v>5.6035199999999961</c:v>
                </c:pt>
                <c:pt idx="65">
                  <c:v>5.8607859999999938</c:v>
                </c:pt>
                <c:pt idx="66">
                  <c:v>6.0392210000000039</c:v>
                </c:pt>
                <c:pt idx="67">
                  <c:v>5.7073029999999987</c:v>
                </c:pt>
                <c:pt idx="68">
                  <c:v>5.9207550000000007</c:v>
                </c:pt>
                <c:pt idx="69">
                  <c:v>5.6564099999999975</c:v>
                </c:pt>
                <c:pt idx="70">
                  <c:v>6.1712559999999996</c:v>
                </c:pt>
                <c:pt idx="71">
                  <c:v>5.7658209999999954</c:v>
                </c:pt>
                <c:pt idx="72">
                  <c:v>5.7561179999999963</c:v>
                </c:pt>
                <c:pt idx="73">
                  <c:v>6.0409839999999955</c:v>
                </c:pt>
                <c:pt idx="74">
                  <c:v>5.8615139999999961</c:v>
                </c:pt>
                <c:pt idx="75">
                  <c:v>5.7876549999999956</c:v>
                </c:pt>
                <c:pt idx="76">
                  <c:v>5.5810530000000034</c:v>
                </c:pt>
                <c:pt idx="77">
                  <c:v>5.8472999999999997</c:v>
                </c:pt>
                <c:pt idx="78">
                  <c:v>5.9531709999999975</c:v>
                </c:pt>
                <c:pt idx="79">
                  <c:v>5.9720810000000002</c:v>
                </c:pt>
                <c:pt idx="80">
                  <c:v>6.083431</c:v>
                </c:pt>
                <c:pt idx="81">
                  <c:v>5.9457959999999996</c:v>
                </c:pt>
                <c:pt idx="82">
                  <c:v>5.7293770000000004</c:v>
                </c:pt>
                <c:pt idx="83">
                  <c:v>5.8745249999999958</c:v>
                </c:pt>
                <c:pt idx="84">
                  <c:v>6.1132559999999962</c:v>
                </c:pt>
                <c:pt idx="85">
                  <c:v>6.1074980000000005</c:v>
                </c:pt>
                <c:pt idx="86">
                  <c:v>6.280244999999999</c:v>
                </c:pt>
                <c:pt idx="87">
                  <c:v>5.9312960000000059</c:v>
                </c:pt>
                <c:pt idx="88">
                  <c:v>5.8557969999999964</c:v>
                </c:pt>
                <c:pt idx="89">
                  <c:v>5.5435490000000014</c:v>
                </c:pt>
                <c:pt idx="90">
                  <c:v>5.5572190000000008</c:v>
                </c:pt>
                <c:pt idx="91">
                  <c:v>5.8074530000000006</c:v>
                </c:pt>
                <c:pt idx="92">
                  <c:v>5.9313740000000035</c:v>
                </c:pt>
                <c:pt idx="93">
                  <c:v>5.9963899999999999</c:v>
                </c:pt>
                <c:pt idx="94">
                  <c:v>5.7302030000000039</c:v>
                </c:pt>
                <c:pt idx="95">
                  <c:v>5.887296000000001</c:v>
                </c:pt>
                <c:pt idx="96">
                  <c:v>6.1127999999999965</c:v>
                </c:pt>
                <c:pt idx="97">
                  <c:v>5.714099</c:v>
                </c:pt>
                <c:pt idx="98">
                  <c:v>5.9342950000000014</c:v>
                </c:pt>
                <c:pt idx="99">
                  <c:v>6.0138990000000003</c:v>
                </c:pt>
                <c:pt idx="100">
                  <c:v>6.2538270000000002</c:v>
                </c:pt>
                <c:pt idx="101">
                  <c:v>5.754461</c:v>
                </c:pt>
                <c:pt idx="102">
                  <c:v>5.8789530000000001</c:v>
                </c:pt>
                <c:pt idx="103">
                  <c:v>6.0187929999999996</c:v>
                </c:pt>
                <c:pt idx="104">
                  <c:v>5.9675359999999946</c:v>
                </c:pt>
                <c:pt idx="105">
                  <c:v>6.0399929999999999</c:v>
                </c:pt>
                <c:pt idx="106">
                  <c:v>5.863092</c:v>
                </c:pt>
                <c:pt idx="107">
                  <c:v>5.719589</c:v>
                </c:pt>
                <c:pt idx="108">
                  <c:v>5.7785400000000013</c:v>
                </c:pt>
                <c:pt idx="109">
                  <c:v>5.617496999999994</c:v>
                </c:pt>
                <c:pt idx="110">
                  <c:v>5.9427289999999999</c:v>
                </c:pt>
                <c:pt idx="111">
                  <c:v>5.9443069999999985</c:v>
                </c:pt>
                <c:pt idx="112">
                  <c:v>5.6637299999999975</c:v>
                </c:pt>
                <c:pt idx="113">
                  <c:v>5.5954700000000006</c:v>
                </c:pt>
                <c:pt idx="114">
                  <c:v>5.8897700000000004</c:v>
                </c:pt>
                <c:pt idx="115">
                  <c:v>5.8770259999999954</c:v>
                </c:pt>
                <c:pt idx="116">
                  <c:v>5.9974200000000009</c:v>
                </c:pt>
                <c:pt idx="117">
                  <c:v>5.683351</c:v>
                </c:pt>
                <c:pt idx="118">
                  <c:v>6.1144159999999932</c:v>
                </c:pt>
                <c:pt idx="119">
                  <c:v>5.9162960000000044</c:v>
                </c:pt>
                <c:pt idx="120">
                  <c:v>6.1927509999999968</c:v>
                </c:pt>
                <c:pt idx="121">
                  <c:v>5.5188959999999962</c:v>
                </c:pt>
                <c:pt idx="122">
                  <c:v>5.8456869999999963</c:v>
                </c:pt>
                <c:pt idx="123">
                  <c:v>6.2563100000000009</c:v>
                </c:pt>
                <c:pt idx="124">
                  <c:v>5.8751620000000004</c:v>
                </c:pt>
                <c:pt idx="125">
                  <c:v>5.8173939999999975</c:v>
                </c:pt>
                <c:pt idx="126">
                  <c:v>5.5746419999999999</c:v>
                </c:pt>
                <c:pt idx="127">
                  <c:v>5.7859139999999964</c:v>
                </c:pt>
                <c:pt idx="128">
                  <c:v>5.7907250000000001</c:v>
                </c:pt>
                <c:pt idx="129">
                  <c:v>5.9705879999999985</c:v>
                </c:pt>
                <c:pt idx="130">
                  <c:v>5.8983610000000004</c:v>
                </c:pt>
                <c:pt idx="131">
                  <c:v>5.8430219999999995</c:v>
                </c:pt>
                <c:pt idx="132">
                  <c:v>5.8694709999999954</c:v>
                </c:pt>
                <c:pt idx="133">
                  <c:v>5.6337059999999965</c:v>
                </c:pt>
                <c:pt idx="134">
                  <c:v>5.8812079999999991</c:v>
                </c:pt>
                <c:pt idx="135">
                  <c:v>6.0850339999999985</c:v>
                </c:pt>
                <c:pt idx="136">
                  <c:v>5.9242400000000002</c:v>
                </c:pt>
                <c:pt idx="137">
                  <c:v>6.0298689999999997</c:v>
                </c:pt>
                <c:pt idx="138">
                  <c:v>6.2897869999999996</c:v>
                </c:pt>
                <c:pt idx="139">
                  <c:v>5.9098779999999991</c:v>
                </c:pt>
                <c:pt idx="140">
                  <c:v>5.6139169999999936</c:v>
                </c:pt>
                <c:pt idx="141">
                  <c:v>5.9449079999999963</c:v>
                </c:pt>
                <c:pt idx="142">
                  <c:v>5.8882700000000003</c:v>
                </c:pt>
                <c:pt idx="143">
                  <c:v>6.1000159999999939</c:v>
                </c:pt>
                <c:pt idx="144">
                  <c:v>5.5564999999999998</c:v>
                </c:pt>
                <c:pt idx="145">
                  <c:v>5.9397780000000031</c:v>
                </c:pt>
                <c:pt idx="146">
                  <c:v>5.6177909999999978</c:v>
                </c:pt>
                <c:pt idx="147">
                  <c:v>6.0585099999999965</c:v>
                </c:pt>
                <c:pt idx="148">
                  <c:v>5.9969520000000003</c:v>
                </c:pt>
                <c:pt idx="149">
                  <c:v>5.759176000000001</c:v>
                </c:pt>
                <c:pt idx="150">
                  <c:v>6.0109399999999962</c:v>
                </c:pt>
                <c:pt idx="151">
                  <c:v>5.9981010000000001</c:v>
                </c:pt>
                <c:pt idx="152">
                  <c:v>5.5850660000000003</c:v>
                </c:pt>
                <c:pt idx="153">
                  <c:v>5.7205719999999962</c:v>
                </c:pt>
                <c:pt idx="154">
                  <c:v>5.865993999999997</c:v>
                </c:pt>
                <c:pt idx="155">
                  <c:v>6.0583369999999963</c:v>
                </c:pt>
                <c:pt idx="156">
                  <c:v>5.8854169999999968</c:v>
                </c:pt>
                <c:pt idx="157">
                  <c:v>5.8240199999999946</c:v>
                </c:pt>
                <c:pt idx="158">
                  <c:v>6.2649009999999956</c:v>
                </c:pt>
                <c:pt idx="159">
                  <c:v>5.6343899999999962</c:v>
                </c:pt>
                <c:pt idx="160">
                  <c:v>6.4242900000000009</c:v>
                </c:pt>
                <c:pt idx="161">
                  <c:v>5.6746220000000012</c:v>
                </c:pt>
                <c:pt idx="162">
                  <c:v>5.9301990000000036</c:v>
                </c:pt>
                <c:pt idx="163">
                  <c:v>5.8109119999999939</c:v>
                </c:pt>
                <c:pt idx="164">
                  <c:v>5.7582940000000011</c:v>
                </c:pt>
                <c:pt idx="165">
                  <c:v>5.8584289999999966</c:v>
                </c:pt>
                <c:pt idx="166">
                  <c:v>5.8686270000000009</c:v>
                </c:pt>
                <c:pt idx="167">
                  <c:v>6.0000209999999985</c:v>
                </c:pt>
                <c:pt idx="168">
                  <c:v>5.7199870000000006</c:v>
                </c:pt>
                <c:pt idx="169">
                  <c:v>5.9346320000000023</c:v>
                </c:pt>
                <c:pt idx="170">
                  <c:v>6.0988839999999964</c:v>
                </c:pt>
                <c:pt idx="171">
                  <c:v>5.8903949999999963</c:v>
                </c:pt>
                <c:pt idx="172">
                  <c:v>5.6496760000000013</c:v>
                </c:pt>
                <c:pt idx="173">
                  <c:v>5.8857630000000034</c:v>
                </c:pt>
                <c:pt idx="174">
                  <c:v>5.8151559999999938</c:v>
                </c:pt>
                <c:pt idx="175">
                  <c:v>6.0209869999999936</c:v>
                </c:pt>
                <c:pt idx="176">
                  <c:v>6.1181559999999946</c:v>
                </c:pt>
                <c:pt idx="177">
                  <c:v>5.6776219999999995</c:v>
                </c:pt>
                <c:pt idx="178">
                  <c:v>6.0534859999999968</c:v>
                </c:pt>
                <c:pt idx="179">
                  <c:v>5.7281469999999963</c:v>
                </c:pt>
                <c:pt idx="180">
                  <c:v>6.353830999999996</c:v>
                </c:pt>
                <c:pt idx="181">
                  <c:v>5.8122190000000007</c:v>
                </c:pt>
                <c:pt idx="182">
                  <c:v>5.8289529999999958</c:v>
                </c:pt>
                <c:pt idx="183">
                  <c:v>5.9042959999999995</c:v>
                </c:pt>
                <c:pt idx="184">
                  <c:v>5.8351500000000005</c:v>
                </c:pt>
                <c:pt idx="185">
                  <c:v>6.2562700000000024</c:v>
                </c:pt>
                <c:pt idx="186">
                  <c:v>6.0277259999999959</c:v>
                </c:pt>
                <c:pt idx="187">
                  <c:v>5.7560089999999997</c:v>
                </c:pt>
                <c:pt idx="188">
                  <c:v>5.8699879999999958</c:v>
                </c:pt>
                <c:pt idx="189">
                  <c:v>5.7610919999999997</c:v>
                </c:pt>
                <c:pt idx="190">
                  <c:v>5.8912369999999985</c:v>
                </c:pt>
                <c:pt idx="191">
                  <c:v>5.7413270000000036</c:v>
                </c:pt>
                <c:pt idx="192">
                  <c:v>6.2359980000000004</c:v>
                </c:pt>
                <c:pt idx="193">
                  <c:v>5.7066010000000045</c:v>
                </c:pt>
                <c:pt idx="194">
                  <c:v>5.8356219999999999</c:v>
                </c:pt>
                <c:pt idx="195">
                  <c:v>5.9963129999999989</c:v>
                </c:pt>
                <c:pt idx="196">
                  <c:v>6.0676399999999955</c:v>
                </c:pt>
                <c:pt idx="197">
                  <c:v>5.8308680000000024</c:v>
                </c:pt>
                <c:pt idx="198">
                  <c:v>5.8315799999999998</c:v>
                </c:pt>
                <c:pt idx="199">
                  <c:v>6.0583660000000004</c:v>
                </c:pt>
                <c:pt idx="200">
                  <c:v>5.608727</c:v>
                </c:pt>
                <c:pt idx="201">
                  <c:v>6.2981420000000004</c:v>
                </c:pt>
                <c:pt idx="202">
                  <c:v>5.6237569999999959</c:v>
                </c:pt>
                <c:pt idx="203">
                  <c:v>5.9909799999999995</c:v>
                </c:pt>
                <c:pt idx="204">
                  <c:v>6.127262</c:v>
                </c:pt>
                <c:pt idx="205">
                  <c:v>5.6952400000000001</c:v>
                </c:pt>
                <c:pt idx="206">
                  <c:v>5.9129000000000005</c:v>
                </c:pt>
                <c:pt idx="207">
                  <c:v>6.0092680000000058</c:v>
                </c:pt>
                <c:pt idx="208">
                  <c:v>5.8136270000000003</c:v>
                </c:pt>
                <c:pt idx="209">
                  <c:v>5.9356040000000014</c:v>
                </c:pt>
                <c:pt idx="210">
                  <c:v>5.985422999999999</c:v>
                </c:pt>
                <c:pt idx="211">
                  <c:v>6.006119</c:v>
                </c:pt>
                <c:pt idx="212">
                  <c:v>5.5173359999999958</c:v>
                </c:pt>
                <c:pt idx="213">
                  <c:v>6.2331120000000002</c:v>
                </c:pt>
                <c:pt idx="214">
                  <c:v>5.8056520000000003</c:v>
                </c:pt>
                <c:pt idx="215">
                  <c:v>5.7486179999999996</c:v>
                </c:pt>
                <c:pt idx="216">
                  <c:v>5.7705799999999998</c:v>
                </c:pt>
                <c:pt idx="217">
                  <c:v>5.9077310000000001</c:v>
                </c:pt>
                <c:pt idx="218">
                  <c:v>6.2328049999999964</c:v>
                </c:pt>
                <c:pt idx="219">
                  <c:v>5.8599420000000002</c:v>
                </c:pt>
                <c:pt idx="220">
                  <c:v>6.3153889999999961</c:v>
                </c:pt>
                <c:pt idx="221">
                  <c:v>5.7783480000000038</c:v>
                </c:pt>
                <c:pt idx="222">
                  <c:v>5.7824079999999975</c:v>
                </c:pt>
                <c:pt idx="223">
                  <c:v>5.8164309999999961</c:v>
                </c:pt>
                <c:pt idx="224">
                  <c:v>5.7767379999999999</c:v>
                </c:pt>
                <c:pt idx="225">
                  <c:v>5.7858789999999996</c:v>
                </c:pt>
                <c:pt idx="226">
                  <c:v>6.1052539999999995</c:v>
                </c:pt>
                <c:pt idx="227">
                  <c:v>5.8746369999999963</c:v>
                </c:pt>
                <c:pt idx="228">
                  <c:v>5.8045789999999968</c:v>
                </c:pt>
                <c:pt idx="229">
                  <c:v>5.9399940000000004</c:v>
                </c:pt>
                <c:pt idx="230">
                  <c:v>5.9126980000000033</c:v>
                </c:pt>
                <c:pt idx="231">
                  <c:v>6.1394820000000001</c:v>
                </c:pt>
                <c:pt idx="232">
                  <c:v>5.9743619999999993</c:v>
                </c:pt>
                <c:pt idx="233">
                  <c:v>6.0526750000000007</c:v>
                </c:pt>
                <c:pt idx="234">
                  <c:v>5.9524569999999963</c:v>
                </c:pt>
                <c:pt idx="235">
                  <c:v>5.9153600000000024</c:v>
                </c:pt>
                <c:pt idx="236">
                  <c:v>5.9569149999999969</c:v>
                </c:pt>
                <c:pt idx="237">
                  <c:v>5.9567030000000036</c:v>
                </c:pt>
                <c:pt idx="238">
                  <c:v>6.2473809999999963</c:v>
                </c:pt>
                <c:pt idx="239">
                  <c:v>5.8802709999999987</c:v>
                </c:pt>
                <c:pt idx="240">
                  <c:v>6.0739429999999999</c:v>
                </c:pt>
                <c:pt idx="241">
                  <c:v>6.1640749999999933</c:v>
                </c:pt>
                <c:pt idx="242">
                  <c:v>5.6303599999999996</c:v>
                </c:pt>
                <c:pt idx="243">
                  <c:v>5.7896259999999993</c:v>
                </c:pt>
                <c:pt idx="244">
                  <c:v>5.8592429999999993</c:v>
                </c:pt>
                <c:pt idx="245">
                  <c:v>5.9948569999999961</c:v>
                </c:pt>
                <c:pt idx="246">
                  <c:v>5.9408480000000043</c:v>
                </c:pt>
                <c:pt idx="247">
                  <c:v>5.9853310000000004</c:v>
                </c:pt>
                <c:pt idx="248">
                  <c:v>5.4839449999999985</c:v>
                </c:pt>
                <c:pt idx="249">
                  <c:v>6.1986609999999995</c:v>
                </c:pt>
                <c:pt idx="250">
                  <c:v>5.8678299999999961</c:v>
                </c:pt>
                <c:pt idx="251">
                  <c:v>5.9627459999999965</c:v>
                </c:pt>
                <c:pt idx="252">
                  <c:v>5.5787950000000004</c:v>
                </c:pt>
                <c:pt idx="253">
                  <c:v>5.6097470000000014</c:v>
                </c:pt>
                <c:pt idx="254">
                  <c:v>5.8161309999999968</c:v>
                </c:pt>
                <c:pt idx="255">
                  <c:v>6.0050210000000002</c:v>
                </c:pt>
                <c:pt idx="256">
                  <c:v>5.6894820000000008</c:v>
                </c:pt>
                <c:pt idx="257">
                  <c:v>5.9267860000000008</c:v>
                </c:pt>
                <c:pt idx="258">
                  <c:v>5.883504999999996</c:v>
                </c:pt>
                <c:pt idx="259">
                  <c:v>5.6995439999999995</c:v>
                </c:pt>
                <c:pt idx="260">
                  <c:v>5.8858339999999965</c:v>
                </c:pt>
                <c:pt idx="261">
                  <c:v>5.7902610000000045</c:v>
                </c:pt>
                <c:pt idx="262">
                  <c:v>5.9080500000000002</c:v>
                </c:pt>
                <c:pt idx="263">
                  <c:v>5.6601339999999949</c:v>
                </c:pt>
                <c:pt idx="264">
                  <c:v>5.8062620000000038</c:v>
                </c:pt>
                <c:pt idx="265">
                  <c:v>5.5084709999999975</c:v>
                </c:pt>
                <c:pt idx="266">
                  <c:v>5.8086590000000013</c:v>
                </c:pt>
                <c:pt idx="267">
                  <c:v>5.9508549999999962</c:v>
                </c:pt>
                <c:pt idx="268">
                  <c:v>5.5762420000000041</c:v>
                </c:pt>
                <c:pt idx="269">
                  <c:v>5.9926599999999999</c:v>
                </c:pt>
                <c:pt idx="270">
                  <c:v>5.803427000000001</c:v>
                </c:pt>
                <c:pt idx="271">
                  <c:v>5.5629229999999961</c:v>
                </c:pt>
                <c:pt idx="272">
                  <c:v>6.0352350000000001</c:v>
                </c:pt>
                <c:pt idx="273">
                  <c:v>5.7399489999999993</c:v>
                </c:pt>
                <c:pt idx="274">
                  <c:v>6.0786910000000036</c:v>
                </c:pt>
                <c:pt idx="275">
                  <c:v>5.8318310000000002</c:v>
                </c:pt>
                <c:pt idx="276">
                  <c:v>5.7831139999999985</c:v>
                </c:pt>
                <c:pt idx="277">
                  <c:v>5.7705360000000017</c:v>
                </c:pt>
                <c:pt idx="278">
                  <c:v>5.8684289999999963</c:v>
                </c:pt>
                <c:pt idx="279">
                  <c:v>5.8402739999999991</c:v>
                </c:pt>
                <c:pt idx="280">
                  <c:v>5.946254999999999</c:v>
                </c:pt>
                <c:pt idx="281">
                  <c:v>5.8124690000000001</c:v>
                </c:pt>
                <c:pt idx="282">
                  <c:v>5.5856879999999975</c:v>
                </c:pt>
                <c:pt idx="283">
                  <c:v>5.9839950000000011</c:v>
                </c:pt>
                <c:pt idx="284">
                  <c:v>6.2758519999999995</c:v>
                </c:pt>
                <c:pt idx="285">
                  <c:v>5.9774479999999999</c:v>
                </c:pt>
                <c:pt idx="286">
                  <c:v>5.8441179999999937</c:v>
                </c:pt>
                <c:pt idx="287">
                  <c:v>5.8452239999999991</c:v>
                </c:pt>
                <c:pt idx="288">
                  <c:v>5.9008760000000002</c:v>
                </c:pt>
                <c:pt idx="289">
                  <c:v>5.6450200000000006</c:v>
                </c:pt>
                <c:pt idx="290">
                  <c:v>6.1328299999999976</c:v>
                </c:pt>
                <c:pt idx="291">
                  <c:v>6.0933529999999996</c:v>
                </c:pt>
                <c:pt idx="292">
                  <c:v>5.8498800000000006</c:v>
                </c:pt>
                <c:pt idx="293">
                  <c:v>5.9460080000000035</c:v>
                </c:pt>
                <c:pt idx="294">
                  <c:v>5.9613659999999999</c:v>
                </c:pt>
                <c:pt idx="295">
                  <c:v>5.9256640000000003</c:v>
                </c:pt>
                <c:pt idx="296">
                  <c:v>5.8524179999999957</c:v>
                </c:pt>
                <c:pt idx="297">
                  <c:v>6.1042530000000008</c:v>
                </c:pt>
                <c:pt idx="298">
                  <c:v>5.7424879999999963</c:v>
                </c:pt>
                <c:pt idx="299">
                  <c:v>6.2412990000000041</c:v>
                </c:pt>
                <c:pt idx="300">
                  <c:v>5.3429669999999962</c:v>
                </c:pt>
                <c:pt idx="301">
                  <c:v>5.8262609999999997</c:v>
                </c:pt>
                <c:pt idx="302">
                  <c:v>5.9389989999999999</c:v>
                </c:pt>
                <c:pt idx="303">
                  <c:v>6.077427000000001</c:v>
                </c:pt>
                <c:pt idx="304">
                  <c:v>6.0682220000000004</c:v>
                </c:pt>
                <c:pt idx="305">
                  <c:v>5.8258239999999972</c:v>
                </c:pt>
                <c:pt idx="306">
                  <c:v>6.0941889999999947</c:v>
                </c:pt>
                <c:pt idx="307">
                  <c:v>5.8241879999999924</c:v>
                </c:pt>
                <c:pt idx="308">
                  <c:v>5.8428149999999937</c:v>
                </c:pt>
                <c:pt idx="309">
                  <c:v>6.0108200000000007</c:v>
                </c:pt>
                <c:pt idx="310">
                  <c:v>6.1457089999999965</c:v>
                </c:pt>
                <c:pt idx="311">
                  <c:v>5.9681009999999963</c:v>
                </c:pt>
                <c:pt idx="312">
                  <c:v>5.9216720000000036</c:v>
                </c:pt>
                <c:pt idx="313">
                  <c:v>5.8198960000000008</c:v>
                </c:pt>
                <c:pt idx="314">
                  <c:v>5.9753779999999992</c:v>
                </c:pt>
                <c:pt idx="315">
                  <c:v>5.8523049999999959</c:v>
                </c:pt>
                <c:pt idx="316">
                  <c:v>5.9810360000000014</c:v>
                </c:pt>
                <c:pt idx="317">
                  <c:v>6.0850119999999963</c:v>
                </c:pt>
                <c:pt idx="318">
                  <c:v>6.2110330000000014</c:v>
                </c:pt>
                <c:pt idx="319">
                  <c:v>6.0100030000000002</c:v>
                </c:pt>
                <c:pt idx="320">
                  <c:v>5.9466769999999993</c:v>
                </c:pt>
                <c:pt idx="321">
                  <c:v>5.9318920000000031</c:v>
                </c:pt>
                <c:pt idx="322">
                  <c:v>5.7331669999999999</c:v>
                </c:pt>
                <c:pt idx="323">
                  <c:v>5.8879249999999956</c:v>
                </c:pt>
                <c:pt idx="324">
                  <c:v>6.1677829999999947</c:v>
                </c:pt>
                <c:pt idx="325">
                  <c:v>6.2231179999999959</c:v>
                </c:pt>
                <c:pt idx="326">
                  <c:v>5.9176739999999999</c:v>
                </c:pt>
                <c:pt idx="327">
                  <c:v>6.1227159999999943</c:v>
                </c:pt>
                <c:pt idx="328">
                  <c:v>5.9407899999999998</c:v>
                </c:pt>
                <c:pt idx="329">
                  <c:v>5.9493400000000038</c:v>
                </c:pt>
                <c:pt idx="330">
                  <c:v>6.2710430000000059</c:v>
                </c:pt>
                <c:pt idx="331">
                  <c:v>6.0338420000000044</c:v>
                </c:pt>
                <c:pt idx="332">
                  <c:v>6.0834139999999985</c:v>
                </c:pt>
                <c:pt idx="333">
                  <c:v>6.061598</c:v>
                </c:pt>
                <c:pt idx="334">
                  <c:v>5.9517420000000039</c:v>
                </c:pt>
                <c:pt idx="335">
                  <c:v>6.3322750000000001</c:v>
                </c:pt>
                <c:pt idx="336">
                  <c:v>6.1348849999999944</c:v>
                </c:pt>
                <c:pt idx="337">
                  <c:v>5.6557019999999962</c:v>
                </c:pt>
                <c:pt idx="338">
                  <c:v>5.681350000000001</c:v>
                </c:pt>
                <c:pt idx="339">
                  <c:v>5.8940119999999956</c:v>
                </c:pt>
                <c:pt idx="340">
                  <c:v>5.8320020000000001</c:v>
                </c:pt>
                <c:pt idx="341">
                  <c:v>5.7187339999999995</c:v>
                </c:pt>
                <c:pt idx="342">
                  <c:v>5.9266680000000047</c:v>
                </c:pt>
                <c:pt idx="343">
                  <c:v>5.7983909999999996</c:v>
                </c:pt>
                <c:pt idx="344">
                  <c:v>5.5806799999999992</c:v>
                </c:pt>
                <c:pt idx="345">
                  <c:v>6.2651219999999963</c:v>
                </c:pt>
                <c:pt idx="346">
                  <c:v>6.2028739999999996</c:v>
                </c:pt>
                <c:pt idx="347">
                  <c:v>6.27217</c:v>
                </c:pt>
                <c:pt idx="348">
                  <c:v>5.8337580000000013</c:v>
                </c:pt>
                <c:pt idx="349">
                  <c:v>5.8748670000000001</c:v>
                </c:pt>
                <c:pt idx="350">
                  <c:v>5.6998090000000001</c:v>
                </c:pt>
                <c:pt idx="351">
                  <c:v>6.0377360000000007</c:v>
                </c:pt>
                <c:pt idx="352">
                  <c:v>6.0889770000000007</c:v>
                </c:pt>
                <c:pt idx="353">
                  <c:v>5.9490709999999991</c:v>
                </c:pt>
                <c:pt idx="354">
                  <c:v>6.1606839999999963</c:v>
                </c:pt>
                <c:pt idx="355">
                  <c:v>6.0216690000000037</c:v>
                </c:pt>
                <c:pt idx="356">
                  <c:v>5.6331799999999985</c:v>
                </c:pt>
                <c:pt idx="357">
                  <c:v>6.0144369999999938</c:v>
                </c:pt>
                <c:pt idx="358">
                  <c:v>5.826702</c:v>
                </c:pt>
                <c:pt idx="359">
                  <c:v>5.4705099999999991</c:v>
                </c:pt>
                <c:pt idx="360">
                  <c:v>5.9974480000000003</c:v>
                </c:pt>
                <c:pt idx="361">
                  <c:v>5.6789949999999951</c:v>
                </c:pt>
                <c:pt idx="362">
                  <c:v>5.817628</c:v>
                </c:pt>
                <c:pt idx="363">
                  <c:v>6.0058030000000011</c:v>
                </c:pt>
                <c:pt idx="364">
                  <c:v>5.638452</c:v>
                </c:pt>
                <c:pt idx="365">
                  <c:v>5.709128999999999</c:v>
                </c:pt>
                <c:pt idx="366">
                  <c:v>5.8491279999999986</c:v>
                </c:pt>
                <c:pt idx="367">
                  <c:v>5.7579729999999962</c:v>
                </c:pt>
                <c:pt idx="368">
                  <c:v>5.8896189999999997</c:v>
                </c:pt>
                <c:pt idx="369">
                  <c:v>5.8060810000000007</c:v>
                </c:pt>
                <c:pt idx="370">
                  <c:v>5.8070939999999975</c:v>
                </c:pt>
                <c:pt idx="371">
                  <c:v>5.5434070000000002</c:v>
                </c:pt>
                <c:pt idx="372">
                  <c:v>6.1227990000000005</c:v>
                </c:pt>
                <c:pt idx="373">
                  <c:v>6.0853830000000011</c:v>
                </c:pt>
                <c:pt idx="374">
                  <c:v>5.6998149999999939</c:v>
                </c:pt>
                <c:pt idx="375">
                  <c:v>5.9460080000000044</c:v>
                </c:pt>
                <c:pt idx="376">
                  <c:v>5.8003669999999996</c:v>
                </c:pt>
                <c:pt idx="377">
                  <c:v>6.1093569999999975</c:v>
                </c:pt>
                <c:pt idx="378">
                  <c:v>5.8931629999999995</c:v>
                </c:pt>
                <c:pt idx="379">
                  <c:v>5.9168970000000014</c:v>
                </c:pt>
                <c:pt idx="380">
                  <c:v>5.6654619999999962</c:v>
                </c:pt>
                <c:pt idx="381">
                  <c:v>6.0043440000000006</c:v>
                </c:pt>
                <c:pt idx="382">
                  <c:v>6.1084179999999968</c:v>
                </c:pt>
                <c:pt idx="383">
                  <c:v>5.7368249999999996</c:v>
                </c:pt>
                <c:pt idx="384">
                  <c:v>6.0170919999999963</c:v>
                </c:pt>
                <c:pt idx="385">
                  <c:v>6.0490520000000014</c:v>
                </c:pt>
                <c:pt idx="386">
                  <c:v>6.2133099999999999</c:v>
                </c:pt>
                <c:pt idx="387">
                  <c:v>5.6850490000000011</c:v>
                </c:pt>
                <c:pt idx="388">
                  <c:v>6.1051419999999954</c:v>
                </c:pt>
                <c:pt idx="389">
                  <c:v>5.8658869999999936</c:v>
                </c:pt>
                <c:pt idx="390">
                  <c:v>5.6325679999999965</c:v>
                </c:pt>
                <c:pt idx="391">
                  <c:v>5.8564339999999975</c:v>
                </c:pt>
                <c:pt idx="392">
                  <c:v>5.9911340000000006</c:v>
                </c:pt>
                <c:pt idx="393">
                  <c:v>5.8383260000000003</c:v>
                </c:pt>
                <c:pt idx="394">
                  <c:v>6.0471039999999965</c:v>
                </c:pt>
                <c:pt idx="395">
                  <c:v>5.6401780000000006</c:v>
                </c:pt>
                <c:pt idx="396">
                  <c:v>6.2159249999999959</c:v>
                </c:pt>
                <c:pt idx="397">
                  <c:v>5.8408729999999975</c:v>
                </c:pt>
                <c:pt idx="398">
                  <c:v>5.9575799999999965</c:v>
                </c:pt>
                <c:pt idx="399">
                  <c:v>5.9996790000000022</c:v>
                </c:pt>
                <c:pt idx="400">
                  <c:v>5.8915679999999995</c:v>
                </c:pt>
                <c:pt idx="401">
                  <c:v>6.0636640000000011</c:v>
                </c:pt>
                <c:pt idx="402">
                  <c:v>5.7650920000000001</c:v>
                </c:pt>
                <c:pt idx="403">
                  <c:v>5.6400539999999975</c:v>
                </c:pt>
                <c:pt idx="404">
                  <c:v>5.8444999999999974</c:v>
                </c:pt>
                <c:pt idx="405">
                  <c:v>5.7484100000000007</c:v>
                </c:pt>
                <c:pt idx="406">
                  <c:v>5.9188899999999975</c:v>
                </c:pt>
                <c:pt idx="407">
                  <c:v>6.0062690000000041</c:v>
                </c:pt>
                <c:pt idx="408">
                  <c:v>5.986627000000003</c:v>
                </c:pt>
                <c:pt idx="409">
                  <c:v>6.1434329999999964</c:v>
                </c:pt>
                <c:pt idx="410">
                  <c:v>5.7713200000000038</c:v>
                </c:pt>
                <c:pt idx="411">
                  <c:v>5.9500620000000044</c:v>
                </c:pt>
                <c:pt idx="412">
                  <c:v>6.128628</c:v>
                </c:pt>
                <c:pt idx="413">
                  <c:v>5.657143999999998</c:v>
                </c:pt>
                <c:pt idx="414">
                  <c:v>6.0334699999999994</c:v>
                </c:pt>
                <c:pt idx="415">
                  <c:v>5.7945069999999967</c:v>
                </c:pt>
                <c:pt idx="416">
                  <c:v>5.9320749999999975</c:v>
                </c:pt>
                <c:pt idx="417">
                  <c:v>6.0765079999999996</c:v>
                </c:pt>
                <c:pt idx="418">
                  <c:v>5.967079</c:v>
                </c:pt>
                <c:pt idx="419">
                  <c:v>5.7285549999999947</c:v>
                </c:pt>
                <c:pt idx="420">
                  <c:v>6.0205239999999955</c:v>
                </c:pt>
                <c:pt idx="421">
                  <c:v>5.8154720000000006</c:v>
                </c:pt>
                <c:pt idx="422">
                  <c:v>5.9629470000000007</c:v>
                </c:pt>
                <c:pt idx="423">
                  <c:v>5.8719309999999965</c:v>
                </c:pt>
                <c:pt idx="424">
                  <c:v>5.9479820000000005</c:v>
                </c:pt>
                <c:pt idx="425">
                  <c:v>6.376021999999999</c:v>
                </c:pt>
                <c:pt idx="426">
                  <c:v>5.9618310000000001</c:v>
                </c:pt>
                <c:pt idx="427">
                  <c:v>5.9566370000000024</c:v>
                </c:pt>
                <c:pt idx="428">
                  <c:v>5.6915769999999961</c:v>
                </c:pt>
                <c:pt idx="429">
                  <c:v>5.924423</c:v>
                </c:pt>
                <c:pt idx="430">
                  <c:v>6.0192909999999999</c:v>
                </c:pt>
                <c:pt idx="431">
                  <c:v>5.8075990000000006</c:v>
                </c:pt>
                <c:pt idx="432">
                  <c:v>5.7627410000000001</c:v>
                </c:pt>
                <c:pt idx="433">
                  <c:v>5.956273000000003</c:v>
                </c:pt>
                <c:pt idx="434">
                  <c:v>5.8040509999999959</c:v>
                </c:pt>
                <c:pt idx="435">
                  <c:v>5.9324620000000046</c:v>
                </c:pt>
                <c:pt idx="436">
                  <c:v>6.2521109999999966</c:v>
                </c:pt>
                <c:pt idx="437">
                  <c:v>6.1868309999999962</c:v>
                </c:pt>
                <c:pt idx="438">
                  <c:v>5.9646679999999987</c:v>
                </c:pt>
                <c:pt idx="439">
                  <c:v>5.9691630000000035</c:v>
                </c:pt>
                <c:pt idx="440">
                  <c:v>5.9261710000000001</c:v>
                </c:pt>
                <c:pt idx="441">
                  <c:v>5.8113279999999987</c:v>
                </c:pt>
                <c:pt idx="442">
                  <c:v>5.981814</c:v>
                </c:pt>
                <c:pt idx="443">
                  <c:v>6.0813980000000045</c:v>
                </c:pt>
                <c:pt idx="444">
                  <c:v>5.7892559999999991</c:v>
                </c:pt>
                <c:pt idx="445">
                  <c:v>6.1356739999999999</c:v>
                </c:pt>
                <c:pt idx="446">
                  <c:v>6.0520609999999975</c:v>
                </c:pt>
                <c:pt idx="447">
                  <c:v>5.7789289999999998</c:v>
                </c:pt>
                <c:pt idx="448">
                  <c:v>5.762473</c:v>
                </c:pt>
                <c:pt idx="449">
                  <c:v>5.9823020000000033</c:v>
                </c:pt>
                <c:pt idx="450">
                  <c:v>5.8680349999999937</c:v>
                </c:pt>
                <c:pt idx="451">
                  <c:v>6.0637139999999974</c:v>
                </c:pt>
                <c:pt idx="452">
                  <c:v>5.7775890000000008</c:v>
                </c:pt>
                <c:pt idx="453">
                  <c:v>6.0428630000000014</c:v>
                </c:pt>
                <c:pt idx="454">
                  <c:v>6.402554999999996</c:v>
                </c:pt>
                <c:pt idx="455">
                  <c:v>6.1471279999999968</c:v>
                </c:pt>
                <c:pt idx="456">
                  <c:v>5.8866899999999998</c:v>
                </c:pt>
                <c:pt idx="457">
                  <c:v>5.9809949999999965</c:v>
                </c:pt>
                <c:pt idx="458">
                  <c:v>5.8127309999999959</c:v>
                </c:pt>
                <c:pt idx="459">
                  <c:v>6.1298090000000007</c:v>
                </c:pt>
                <c:pt idx="460">
                  <c:v>5.6956639999999989</c:v>
                </c:pt>
                <c:pt idx="461">
                  <c:v>6.1356629999999992</c:v>
                </c:pt>
                <c:pt idx="462">
                  <c:v>5.7600149999999939</c:v>
                </c:pt>
                <c:pt idx="463">
                  <c:v>5.4837350000000002</c:v>
                </c:pt>
                <c:pt idx="464">
                  <c:v>6.0473910000000002</c:v>
                </c:pt>
                <c:pt idx="465">
                  <c:v>5.5905329999999962</c:v>
                </c:pt>
                <c:pt idx="466">
                  <c:v>5.9129359999999958</c:v>
                </c:pt>
                <c:pt idx="467">
                  <c:v>6.2744209999999985</c:v>
                </c:pt>
                <c:pt idx="468">
                  <c:v>5.7701490000000035</c:v>
                </c:pt>
                <c:pt idx="469">
                  <c:v>6.1434379999999962</c:v>
                </c:pt>
                <c:pt idx="470">
                  <c:v>5.8844669999999963</c:v>
                </c:pt>
                <c:pt idx="471">
                  <c:v>6.058605</c:v>
                </c:pt>
                <c:pt idx="472">
                  <c:v>5.8057619999999996</c:v>
                </c:pt>
                <c:pt idx="473">
                  <c:v>6.0891939999999991</c:v>
                </c:pt>
                <c:pt idx="474">
                  <c:v>6.1135039999999972</c:v>
                </c:pt>
                <c:pt idx="475">
                  <c:v>5.9556360000000002</c:v>
                </c:pt>
                <c:pt idx="476">
                  <c:v>5.793910999999996</c:v>
                </c:pt>
                <c:pt idx="477">
                  <c:v>5.9800190000000004</c:v>
                </c:pt>
                <c:pt idx="478">
                  <c:v>5.9056219999999993</c:v>
                </c:pt>
                <c:pt idx="479">
                  <c:v>6.2276659999999975</c:v>
                </c:pt>
                <c:pt idx="480">
                  <c:v>6.0328430000000024</c:v>
                </c:pt>
                <c:pt idx="481">
                  <c:v>5.7687360000000005</c:v>
                </c:pt>
                <c:pt idx="482">
                  <c:v>6.1766580000000024</c:v>
                </c:pt>
                <c:pt idx="483">
                  <c:v>5.8425199999999959</c:v>
                </c:pt>
                <c:pt idx="484">
                  <c:v>6.0179039999999961</c:v>
                </c:pt>
                <c:pt idx="485">
                  <c:v>5.9115299999999991</c:v>
                </c:pt>
                <c:pt idx="486">
                  <c:v>5.8730029999999998</c:v>
                </c:pt>
                <c:pt idx="487">
                  <c:v>5.5985719999999963</c:v>
                </c:pt>
                <c:pt idx="488">
                  <c:v>5.7142470000000003</c:v>
                </c:pt>
                <c:pt idx="489">
                  <c:v>6.1000839999999963</c:v>
                </c:pt>
                <c:pt idx="490">
                  <c:v>5.7196020000000036</c:v>
                </c:pt>
                <c:pt idx="491">
                  <c:v>5.9307150000000002</c:v>
                </c:pt>
                <c:pt idx="492">
                  <c:v>5.5320669999999996</c:v>
                </c:pt>
                <c:pt idx="493">
                  <c:v>5.8437990000000024</c:v>
                </c:pt>
                <c:pt idx="494">
                  <c:v>5.8823139999999965</c:v>
                </c:pt>
                <c:pt idx="495">
                  <c:v>5.7594420000000035</c:v>
                </c:pt>
                <c:pt idx="496">
                  <c:v>6.1818149999999958</c:v>
                </c:pt>
                <c:pt idx="497">
                  <c:v>6.2071480000000001</c:v>
                </c:pt>
                <c:pt idx="498">
                  <c:v>5.7362090000000059</c:v>
                </c:pt>
                <c:pt idx="499">
                  <c:v>5.8550819999999968</c:v>
                </c:pt>
                <c:pt idx="500">
                  <c:v>5.8890959999999986</c:v>
                </c:pt>
                <c:pt idx="501">
                  <c:v>6.0242499999999986</c:v>
                </c:pt>
                <c:pt idx="502">
                  <c:v>5.6767579999999995</c:v>
                </c:pt>
                <c:pt idx="503">
                  <c:v>6.2834050000000001</c:v>
                </c:pt>
                <c:pt idx="504">
                  <c:v>6.0670369999999956</c:v>
                </c:pt>
                <c:pt idx="505">
                  <c:v>6.2387929999999994</c:v>
                </c:pt>
                <c:pt idx="506">
                  <c:v>5.8391919999999997</c:v>
                </c:pt>
                <c:pt idx="507">
                  <c:v>5.9489039999999997</c:v>
                </c:pt>
                <c:pt idx="508">
                  <c:v>5.8811710000000001</c:v>
                </c:pt>
                <c:pt idx="509">
                  <c:v>5.8244519999999946</c:v>
                </c:pt>
                <c:pt idx="510">
                  <c:v>6.0703319999999996</c:v>
                </c:pt>
                <c:pt idx="511">
                  <c:v>5.6202470000000009</c:v>
                </c:pt>
                <c:pt idx="512">
                  <c:v>5.9655780000000007</c:v>
                </c:pt>
                <c:pt idx="513">
                  <c:v>5.8799830000000002</c:v>
                </c:pt>
                <c:pt idx="514">
                  <c:v>5.9391179999999997</c:v>
                </c:pt>
                <c:pt idx="515">
                  <c:v>5.925179</c:v>
                </c:pt>
                <c:pt idx="516">
                  <c:v>5.8827509999999963</c:v>
                </c:pt>
                <c:pt idx="517">
                  <c:v>6.0381530000000003</c:v>
                </c:pt>
                <c:pt idx="518">
                  <c:v>5.9377189999999995</c:v>
                </c:pt>
                <c:pt idx="519">
                  <c:v>6.1806760000000001</c:v>
                </c:pt>
                <c:pt idx="520">
                  <c:v>5.5989199999999961</c:v>
                </c:pt>
                <c:pt idx="521">
                  <c:v>5.8216549999999962</c:v>
                </c:pt>
                <c:pt idx="522">
                  <c:v>5.8475199999999967</c:v>
                </c:pt>
                <c:pt idx="523">
                  <c:v>6.012176999999995</c:v>
                </c:pt>
                <c:pt idx="524">
                  <c:v>5.6036049999999964</c:v>
                </c:pt>
                <c:pt idx="525">
                  <c:v>6.0773640000000002</c:v>
                </c:pt>
                <c:pt idx="526">
                  <c:v>6.0327730000000024</c:v>
                </c:pt>
                <c:pt idx="527">
                  <c:v>6.2641259999999948</c:v>
                </c:pt>
                <c:pt idx="528">
                  <c:v>5.797016999999995</c:v>
                </c:pt>
                <c:pt idx="529">
                  <c:v>5.6512359999999955</c:v>
                </c:pt>
                <c:pt idx="530">
                  <c:v>5.775684</c:v>
                </c:pt>
                <c:pt idx="531">
                  <c:v>5.982814999999996</c:v>
                </c:pt>
                <c:pt idx="532">
                  <c:v>5.9570429999999996</c:v>
                </c:pt>
                <c:pt idx="533">
                  <c:v>6.0932289999999991</c:v>
                </c:pt>
                <c:pt idx="534">
                  <c:v>5.9032169999999997</c:v>
                </c:pt>
                <c:pt idx="535">
                  <c:v>5.8333749999999975</c:v>
                </c:pt>
                <c:pt idx="536">
                  <c:v>6.0039430000000014</c:v>
                </c:pt>
                <c:pt idx="537">
                  <c:v>6.4113230000000039</c:v>
                </c:pt>
                <c:pt idx="538">
                  <c:v>5.8093480000000035</c:v>
                </c:pt>
                <c:pt idx="539">
                  <c:v>5.7994739999999991</c:v>
                </c:pt>
                <c:pt idx="540">
                  <c:v>5.9877209999999996</c:v>
                </c:pt>
                <c:pt idx="541">
                  <c:v>5.9556509999999996</c:v>
                </c:pt>
                <c:pt idx="542">
                  <c:v>5.7378130000000001</c:v>
                </c:pt>
                <c:pt idx="543">
                  <c:v>5.9429310000000006</c:v>
                </c:pt>
                <c:pt idx="544">
                  <c:v>6.0923569999999962</c:v>
                </c:pt>
                <c:pt idx="545">
                  <c:v>5.8237440000000005</c:v>
                </c:pt>
                <c:pt idx="546">
                  <c:v>5.8234589999999953</c:v>
                </c:pt>
                <c:pt idx="547">
                  <c:v>6.0110139999999985</c:v>
                </c:pt>
                <c:pt idx="548">
                  <c:v>5.6998299999999995</c:v>
                </c:pt>
                <c:pt idx="549">
                  <c:v>6.4615999999999998</c:v>
                </c:pt>
                <c:pt idx="550">
                  <c:v>5.8455539999999964</c:v>
                </c:pt>
                <c:pt idx="551">
                  <c:v>6.0062610000000047</c:v>
                </c:pt>
                <c:pt idx="552">
                  <c:v>6.146255</c:v>
                </c:pt>
                <c:pt idx="553">
                  <c:v>5.5777559999999964</c:v>
                </c:pt>
                <c:pt idx="554">
                  <c:v>5.8936640000000011</c:v>
                </c:pt>
                <c:pt idx="555">
                  <c:v>5.8685799999999961</c:v>
                </c:pt>
                <c:pt idx="556">
                  <c:v>5.7668970000000011</c:v>
                </c:pt>
                <c:pt idx="557">
                  <c:v>5.9349859999999959</c:v>
                </c:pt>
                <c:pt idx="558">
                  <c:v>5.9570030000000012</c:v>
                </c:pt>
                <c:pt idx="559">
                  <c:v>5.9323540000000001</c:v>
                </c:pt>
                <c:pt idx="560">
                  <c:v>5.5959649999999961</c:v>
                </c:pt>
                <c:pt idx="561">
                  <c:v>5.7523420000000014</c:v>
                </c:pt>
                <c:pt idx="562">
                  <c:v>5.8038889999999963</c:v>
                </c:pt>
                <c:pt idx="563">
                  <c:v>5.952502</c:v>
                </c:pt>
                <c:pt idx="564">
                  <c:v>5.9892180000000037</c:v>
                </c:pt>
                <c:pt idx="565">
                  <c:v>5.8470189999999951</c:v>
                </c:pt>
                <c:pt idx="566">
                  <c:v>6.0954069999999962</c:v>
                </c:pt>
                <c:pt idx="567">
                  <c:v>5.7917150000000017</c:v>
                </c:pt>
                <c:pt idx="568">
                  <c:v>6.252993</c:v>
                </c:pt>
                <c:pt idx="569">
                  <c:v>5.9329260000000001</c:v>
                </c:pt>
                <c:pt idx="570">
                  <c:v>5.8961749999999977</c:v>
                </c:pt>
                <c:pt idx="571">
                  <c:v>5.6243719999999948</c:v>
                </c:pt>
                <c:pt idx="572">
                  <c:v>6.0791510000000004</c:v>
                </c:pt>
                <c:pt idx="573">
                  <c:v>6.0519139999999965</c:v>
                </c:pt>
                <c:pt idx="574">
                  <c:v>5.8710889999999996</c:v>
                </c:pt>
                <c:pt idx="575">
                  <c:v>5.565321</c:v>
                </c:pt>
                <c:pt idx="576">
                  <c:v>5.9053969999999989</c:v>
                </c:pt>
                <c:pt idx="577">
                  <c:v>5.7196640000000034</c:v>
                </c:pt>
                <c:pt idx="578">
                  <c:v>6.1651719999999948</c:v>
                </c:pt>
                <c:pt idx="579">
                  <c:v>5.7983299999999991</c:v>
                </c:pt>
                <c:pt idx="580">
                  <c:v>5.9217519999999997</c:v>
                </c:pt>
                <c:pt idx="581">
                  <c:v>6.1536739999999996</c:v>
                </c:pt>
                <c:pt idx="582">
                  <c:v>6.1074439999999965</c:v>
                </c:pt>
                <c:pt idx="583">
                  <c:v>5.9941079999999962</c:v>
                </c:pt>
                <c:pt idx="584">
                  <c:v>5.5705749999999963</c:v>
                </c:pt>
                <c:pt idx="585">
                  <c:v>6.0162130000000014</c:v>
                </c:pt>
                <c:pt idx="586">
                  <c:v>5.7307759999999996</c:v>
                </c:pt>
                <c:pt idx="587">
                  <c:v>5.6360270000000003</c:v>
                </c:pt>
                <c:pt idx="588">
                  <c:v>6.1431299999999975</c:v>
                </c:pt>
                <c:pt idx="589">
                  <c:v>5.9703140000000001</c:v>
                </c:pt>
                <c:pt idx="590">
                  <c:v>5.7847870000000015</c:v>
                </c:pt>
                <c:pt idx="591">
                  <c:v>5.6689589999999939</c:v>
                </c:pt>
                <c:pt idx="592">
                  <c:v>5.820703</c:v>
                </c:pt>
                <c:pt idx="593">
                  <c:v>6.1616679999999997</c:v>
                </c:pt>
                <c:pt idx="594">
                  <c:v>5.9071259999999963</c:v>
                </c:pt>
                <c:pt idx="595">
                  <c:v>5.6957460000000006</c:v>
                </c:pt>
                <c:pt idx="596">
                  <c:v>5.9443450000000002</c:v>
                </c:pt>
                <c:pt idx="597">
                  <c:v>5.7959499999999995</c:v>
                </c:pt>
                <c:pt idx="598">
                  <c:v>5.9970459999999965</c:v>
                </c:pt>
                <c:pt idx="599">
                  <c:v>5.702553</c:v>
                </c:pt>
                <c:pt idx="600">
                  <c:v>5.628655999999995</c:v>
                </c:pt>
                <c:pt idx="601">
                  <c:v>5.9325559999999964</c:v>
                </c:pt>
                <c:pt idx="602">
                  <c:v>5.9610140000000005</c:v>
                </c:pt>
                <c:pt idx="603">
                  <c:v>5.9413870000000024</c:v>
                </c:pt>
                <c:pt idx="604">
                  <c:v>6.1202719999999964</c:v>
                </c:pt>
                <c:pt idx="605">
                  <c:v>5.9044250000000007</c:v>
                </c:pt>
                <c:pt idx="606">
                  <c:v>5.9123870000000007</c:v>
                </c:pt>
                <c:pt idx="607">
                  <c:v>5.8877660000000009</c:v>
                </c:pt>
                <c:pt idx="608">
                  <c:v>5.7961270000000003</c:v>
                </c:pt>
                <c:pt idx="609">
                  <c:v>5.9896849999999988</c:v>
                </c:pt>
                <c:pt idx="610">
                  <c:v>5.7965110000000006</c:v>
                </c:pt>
                <c:pt idx="611">
                  <c:v>5.8708420000000014</c:v>
                </c:pt>
                <c:pt idx="612">
                  <c:v>5.7728560000000009</c:v>
                </c:pt>
                <c:pt idx="613">
                  <c:v>5.6689539999999958</c:v>
                </c:pt>
                <c:pt idx="614">
                  <c:v>5.9664570000000001</c:v>
                </c:pt>
                <c:pt idx="615">
                  <c:v>5.7529549999999947</c:v>
                </c:pt>
                <c:pt idx="616">
                  <c:v>6.3330630000000045</c:v>
                </c:pt>
                <c:pt idx="617">
                  <c:v>5.9030640000000014</c:v>
                </c:pt>
                <c:pt idx="618">
                  <c:v>6.1966650000000003</c:v>
                </c:pt>
                <c:pt idx="619">
                  <c:v>6.1321359999999956</c:v>
                </c:pt>
                <c:pt idx="620">
                  <c:v>6.1203020000000006</c:v>
                </c:pt>
                <c:pt idx="621">
                  <c:v>5.9268220000000014</c:v>
                </c:pt>
                <c:pt idx="622">
                  <c:v>5.6883900000000001</c:v>
                </c:pt>
                <c:pt idx="623">
                  <c:v>6.0135950000000005</c:v>
                </c:pt>
                <c:pt idx="624">
                  <c:v>5.8653149999999945</c:v>
                </c:pt>
                <c:pt idx="625">
                  <c:v>5.5790840000000008</c:v>
                </c:pt>
                <c:pt idx="626">
                  <c:v>6.0125559999999938</c:v>
                </c:pt>
                <c:pt idx="627">
                  <c:v>6.2026979999999998</c:v>
                </c:pt>
                <c:pt idx="628">
                  <c:v>5.5027439999999999</c:v>
                </c:pt>
                <c:pt idx="629">
                  <c:v>6.2892840000000003</c:v>
                </c:pt>
                <c:pt idx="630">
                  <c:v>5.5052420000000044</c:v>
                </c:pt>
                <c:pt idx="631">
                  <c:v>6.0618279999999976</c:v>
                </c:pt>
                <c:pt idx="632">
                  <c:v>5.976683000000004</c:v>
                </c:pt>
                <c:pt idx="633">
                  <c:v>5.8763740000000002</c:v>
                </c:pt>
                <c:pt idx="634">
                  <c:v>5.7021859999999949</c:v>
                </c:pt>
                <c:pt idx="635">
                  <c:v>6.0709800000000005</c:v>
                </c:pt>
                <c:pt idx="636">
                  <c:v>6.2418490000000038</c:v>
                </c:pt>
                <c:pt idx="637">
                  <c:v>5.7086120000000014</c:v>
                </c:pt>
                <c:pt idx="638">
                  <c:v>5.9790290000000041</c:v>
                </c:pt>
                <c:pt idx="639">
                  <c:v>5.7462300000000024</c:v>
                </c:pt>
                <c:pt idx="640">
                  <c:v>5.8686649999999965</c:v>
                </c:pt>
                <c:pt idx="641">
                  <c:v>5.7834459999999996</c:v>
                </c:pt>
                <c:pt idx="642">
                  <c:v>6.1143030000000005</c:v>
                </c:pt>
                <c:pt idx="643">
                  <c:v>5.5913290000000035</c:v>
                </c:pt>
                <c:pt idx="644">
                  <c:v>5.5075799999999964</c:v>
                </c:pt>
                <c:pt idx="645">
                  <c:v>5.6689819999999926</c:v>
                </c:pt>
                <c:pt idx="646">
                  <c:v>5.697490999999995</c:v>
                </c:pt>
                <c:pt idx="647">
                  <c:v>6.0214480000000012</c:v>
                </c:pt>
                <c:pt idx="648">
                  <c:v>6.0111709999999965</c:v>
                </c:pt>
                <c:pt idx="649">
                  <c:v>6.0763179999999997</c:v>
                </c:pt>
                <c:pt idx="650">
                  <c:v>6.1692959999999966</c:v>
                </c:pt>
                <c:pt idx="651">
                  <c:v>6.1322339999999995</c:v>
                </c:pt>
                <c:pt idx="652">
                  <c:v>5.8395839999999986</c:v>
                </c:pt>
                <c:pt idx="653">
                  <c:v>5.973806999999999</c:v>
                </c:pt>
                <c:pt idx="654">
                  <c:v>5.8569299999999975</c:v>
                </c:pt>
                <c:pt idx="655">
                  <c:v>5.8133859999999959</c:v>
                </c:pt>
                <c:pt idx="656">
                  <c:v>5.71387</c:v>
                </c:pt>
                <c:pt idx="657">
                  <c:v>5.9097390000000045</c:v>
                </c:pt>
                <c:pt idx="658">
                  <c:v>6.1267930000000002</c:v>
                </c:pt>
                <c:pt idx="659">
                  <c:v>6.0471899999999961</c:v>
                </c:pt>
                <c:pt idx="660">
                  <c:v>6.0342700000000011</c:v>
                </c:pt>
                <c:pt idx="661">
                  <c:v>6.1857309999999961</c:v>
                </c:pt>
                <c:pt idx="662">
                  <c:v>5.8174769999999949</c:v>
                </c:pt>
                <c:pt idx="663">
                  <c:v>5.7727939999999993</c:v>
                </c:pt>
                <c:pt idx="664">
                  <c:v>6.0200249999999969</c:v>
                </c:pt>
                <c:pt idx="665">
                  <c:v>5.6560129999999962</c:v>
                </c:pt>
                <c:pt idx="666">
                  <c:v>5.7376820000000004</c:v>
                </c:pt>
                <c:pt idx="667">
                  <c:v>6.2350469999999998</c:v>
                </c:pt>
                <c:pt idx="668">
                  <c:v>5.8403040000000006</c:v>
                </c:pt>
                <c:pt idx="669">
                  <c:v>5.8997809999999955</c:v>
                </c:pt>
                <c:pt idx="670">
                  <c:v>6.0788239999999991</c:v>
                </c:pt>
                <c:pt idx="671">
                  <c:v>5.5647309999999948</c:v>
                </c:pt>
                <c:pt idx="672">
                  <c:v>5.9479030000000002</c:v>
                </c:pt>
                <c:pt idx="673">
                  <c:v>5.9649799999999962</c:v>
                </c:pt>
                <c:pt idx="674">
                  <c:v>5.8432919999999999</c:v>
                </c:pt>
                <c:pt idx="675">
                  <c:v>6.0073980000000002</c:v>
                </c:pt>
                <c:pt idx="676">
                  <c:v>6.0946429999999996</c:v>
                </c:pt>
                <c:pt idx="677">
                  <c:v>5.6758259999999963</c:v>
                </c:pt>
                <c:pt idx="678">
                  <c:v>5.9813770000000037</c:v>
                </c:pt>
                <c:pt idx="679">
                  <c:v>5.7211429999999996</c:v>
                </c:pt>
                <c:pt idx="680">
                  <c:v>5.5926739999999997</c:v>
                </c:pt>
                <c:pt idx="681">
                  <c:v>6.1280359999999936</c:v>
                </c:pt>
                <c:pt idx="682">
                  <c:v>6.1220279999999958</c:v>
                </c:pt>
                <c:pt idx="683">
                  <c:v>6.0744549999999968</c:v>
                </c:pt>
                <c:pt idx="684">
                  <c:v>5.8432790000000034</c:v>
                </c:pt>
                <c:pt idx="685">
                  <c:v>5.940125000000001</c:v>
                </c:pt>
                <c:pt idx="686">
                  <c:v>5.8788280000000004</c:v>
                </c:pt>
                <c:pt idx="687">
                  <c:v>5.9043270000000003</c:v>
                </c:pt>
                <c:pt idx="688">
                  <c:v>5.9070610000000014</c:v>
                </c:pt>
                <c:pt idx="689">
                  <c:v>6.1329879999999957</c:v>
                </c:pt>
                <c:pt idx="690">
                  <c:v>5.9103569999999985</c:v>
                </c:pt>
                <c:pt idx="691">
                  <c:v>5.9095209999999998</c:v>
                </c:pt>
                <c:pt idx="692">
                  <c:v>5.9917690000000041</c:v>
                </c:pt>
                <c:pt idx="693">
                  <c:v>6.1110609999999985</c:v>
                </c:pt>
                <c:pt idx="694">
                  <c:v>5.9445299999999985</c:v>
                </c:pt>
                <c:pt idx="695">
                  <c:v>5.9048200000000008</c:v>
                </c:pt>
                <c:pt idx="696">
                  <c:v>5.7209599999999963</c:v>
                </c:pt>
                <c:pt idx="697">
                  <c:v>5.7129769999999969</c:v>
                </c:pt>
                <c:pt idx="698">
                  <c:v>5.9240369999999958</c:v>
                </c:pt>
                <c:pt idx="699">
                  <c:v>5.829396</c:v>
                </c:pt>
                <c:pt idx="700">
                  <c:v>5.9282489999999992</c:v>
                </c:pt>
                <c:pt idx="701">
                  <c:v>5.9458399999999996</c:v>
                </c:pt>
                <c:pt idx="702">
                  <c:v>6.1816709999999997</c:v>
                </c:pt>
                <c:pt idx="703">
                  <c:v>5.8819799999999995</c:v>
                </c:pt>
                <c:pt idx="704">
                  <c:v>5.8026689999999999</c:v>
                </c:pt>
                <c:pt idx="705">
                  <c:v>5.7081330000000001</c:v>
                </c:pt>
                <c:pt idx="706">
                  <c:v>5.7818109999999985</c:v>
                </c:pt>
                <c:pt idx="707">
                  <c:v>5.8796620000000059</c:v>
                </c:pt>
                <c:pt idx="708">
                  <c:v>5.4766090000000078</c:v>
                </c:pt>
                <c:pt idx="709">
                  <c:v>5.7228590000000006</c:v>
                </c:pt>
                <c:pt idx="710">
                  <c:v>5.9606999999999992</c:v>
                </c:pt>
                <c:pt idx="711">
                  <c:v>5.9017990000000058</c:v>
                </c:pt>
                <c:pt idx="712">
                  <c:v>5.9177710000000001</c:v>
                </c:pt>
                <c:pt idx="713">
                  <c:v>6.0834990000000024</c:v>
                </c:pt>
                <c:pt idx="714">
                  <c:v>5.7669839999999954</c:v>
                </c:pt>
                <c:pt idx="715">
                  <c:v>5.951454</c:v>
                </c:pt>
                <c:pt idx="716">
                  <c:v>6.2346880000000002</c:v>
                </c:pt>
                <c:pt idx="717">
                  <c:v>5.9466220000000041</c:v>
                </c:pt>
                <c:pt idx="718">
                  <c:v>6.0733979999999992</c:v>
                </c:pt>
                <c:pt idx="719">
                  <c:v>5.9764940000000024</c:v>
                </c:pt>
                <c:pt idx="720">
                  <c:v>6.1569749999999956</c:v>
                </c:pt>
                <c:pt idx="721">
                  <c:v>6.1526799999999975</c:v>
                </c:pt>
                <c:pt idx="722">
                  <c:v>6.2372400000000034</c:v>
                </c:pt>
                <c:pt idx="723">
                  <c:v>6.1139849999999925</c:v>
                </c:pt>
                <c:pt idx="724">
                  <c:v>6.6566580000000002</c:v>
                </c:pt>
                <c:pt idx="725">
                  <c:v>5.6192900000000003</c:v>
                </c:pt>
                <c:pt idx="726">
                  <c:v>6.2042350000000006</c:v>
                </c:pt>
                <c:pt idx="727">
                  <c:v>6.0794410000000036</c:v>
                </c:pt>
                <c:pt idx="728">
                  <c:v>5.735188</c:v>
                </c:pt>
                <c:pt idx="729">
                  <c:v>6.1178769999999947</c:v>
                </c:pt>
                <c:pt idx="730">
                  <c:v>6.0506959999999985</c:v>
                </c:pt>
                <c:pt idx="731">
                  <c:v>5.8270849999999932</c:v>
                </c:pt>
                <c:pt idx="732">
                  <c:v>6.0730440000000003</c:v>
                </c:pt>
                <c:pt idx="733">
                  <c:v>5.8752280000000034</c:v>
                </c:pt>
                <c:pt idx="734">
                  <c:v>5.8278869999999943</c:v>
                </c:pt>
                <c:pt idx="735">
                  <c:v>5.5881259999999955</c:v>
                </c:pt>
                <c:pt idx="736">
                  <c:v>6.0928249999999968</c:v>
                </c:pt>
                <c:pt idx="737">
                  <c:v>6.2399990000000036</c:v>
                </c:pt>
                <c:pt idx="738">
                  <c:v>5.8625409999999949</c:v>
                </c:pt>
                <c:pt idx="739">
                  <c:v>5.8873349999999967</c:v>
                </c:pt>
                <c:pt idx="740">
                  <c:v>5.9999060000000002</c:v>
                </c:pt>
                <c:pt idx="741">
                  <c:v>5.8808930000000004</c:v>
                </c:pt>
                <c:pt idx="742">
                  <c:v>5.8597250000000001</c:v>
                </c:pt>
                <c:pt idx="743">
                  <c:v>5.7283480000000004</c:v>
                </c:pt>
                <c:pt idx="744">
                  <c:v>5.6421639999999975</c:v>
                </c:pt>
                <c:pt idx="745">
                  <c:v>5.9986389999999989</c:v>
                </c:pt>
                <c:pt idx="746">
                  <c:v>6.0134059999999963</c:v>
                </c:pt>
                <c:pt idx="747">
                  <c:v>5.6080020000000008</c:v>
                </c:pt>
                <c:pt idx="748">
                  <c:v>5.6689949999999936</c:v>
                </c:pt>
                <c:pt idx="749">
                  <c:v>6.1955959999999939</c:v>
                </c:pt>
                <c:pt idx="750">
                  <c:v>6.0648430000000007</c:v>
                </c:pt>
                <c:pt idx="751">
                  <c:v>5.7961960000000001</c:v>
                </c:pt>
                <c:pt idx="752">
                  <c:v>6.2228210000000006</c:v>
                </c:pt>
                <c:pt idx="753">
                  <c:v>5.8252259999999954</c:v>
                </c:pt>
                <c:pt idx="754">
                  <c:v>5.9356670000000058</c:v>
                </c:pt>
                <c:pt idx="755">
                  <c:v>5.7161959999999965</c:v>
                </c:pt>
                <c:pt idx="756">
                  <c:v>6.0165849999999947</c:v>
                </c:pt>
                <c:pt idx="757">
                  <c:v>5.9632280000000035</c:v>
                </c:pt>
                <c:pt idx="758">
                  <c:v>5.9181139999999974</c:v>
                </c:pt>
                <c:pt idx="759">
                  <c:v>5.9707040000000013</c:v>
                </c:pt>
                <c:pt idx="760">
                  <c:v>5.742799999999999</c:v>
                </c:pt>
                <c:pt idx="761">
                  <c:v>5.7288480000000011</c:v>
                </c:pt>
                <c:pt idx="762">
                  <c:v>6.2678980000000006</c:v>
                </c:pt>
                <c:pt idx="763">
                  <c:v>5.8158430000000001</c:v>
                </c:pt>
                <c:pt idx="764">
                  <c:v>5.9097719999999994</c:v>
                </c:pt>
                <c:pt idx="765">
                  <c:v>5.9393290000000079</c:v>
                </c:pt>
                <c:pt idx="766">
                  <c:v>5.9965960000000003</c:v>
                </c:pt>
                <c:pt idx="767">
                  <c:v>5.9393200000000039</c:v>
                </c:pt>
                <c:pt idx="768">
                  <c:v>6.1610330000000006</c:v>
                </c:pt>
                <c:pt idx="769">
                  <c:v>5.9248149999999944</c:v>
                </c:pt>
                <c:pt idx="770">
                  <c:v>6.0554049999999968</c:v>
                </c:pt>
                <c:pt idx="771">
                  <c:v>5.8538949999999961</c:v>
                </c:pt>
                <c:pt idx="772">
                  <c:v>6.204072</c:v>
                </c:pt>
                <c:pt idx="773">
                  <c:v>5.6824219999999963</c:v>
                </c:pt>
                <c:pt idx="774">
                  <c:v>6.1601619999999961</c:v>
                </c:pt>
                <c:pt idx="775">
                  <c:v>5.7232910000000023</c:v>
                </c:pt>
                <c:pt idx="776">
                  <c:v>6.0928720000000007</c:v>
                </c:pt>
                <c:pt idx="777">
                  <c:v>5.8761409999999996</c:v>
                </c:pt>
                <c:pt idx="778">
                  <c:v>5.7181930000000012</c:v>
                </c:pt>
                <c:pt idx="779">
                  <c:v>6.0371290000000011</c:v>
                </c:pt>
                <c:pt idx="780">
                  <c:v>5.8967030000000014</c:v>
                </c:pt>
                <c:pt idx="781">
                  <c:v>6.3000849999999957</c:v>
                </c:pt>
                <c:pt idx="782">
                  <c:v>5.7690950000000001</c:v>
                </c:pt>
                <c:pt idx="783">
                  <c:v>5.7562680000000039</c:v>
                </c:pt>
                <c:pt idx="784">
                  <c:v>5.7533349999999954</c:v>
                </c:pt>
                <c:pt idx="785">
                  <c:v>6.0154620000000003</c:v>
                </c:pt>
                <c:pt idx="786">
                  <c:v>6.1215419999999963</c:v>
                </c:pt>
                <c:pt idx="787">
                  <c:v>6.0479389999999977</c:v>
                </c:pt>
                <c:pt idx="788">
                  <c:v>6.0483070000000003</c:v>
                </c:pt>
                <c:pt idx="789">
                  <c:v>6.2843</c:v>
                </c:pt>
                <c:pt idx="790">
                  <c:v>6.3992929999999992</c:v>
                </c:pt>
                <c:pt idx="791">
                  <c:v>5.9201229999999985</c:v>
                </c:pt>
                <c:pt idx="792">
                  <c:v>5.8834680000000024</c:v>
                </c:pt>
                <c:pt idx="793">
                  <c:v>6.2726360000000003</c:v>
                </c:pt>
                <c:pt idx="794">
                  <c:v>6.1797650000000024</c:v>
                </c:pt>
                <c:pt idx="795">
                  <c:v>5.8976929999999985</c:v>
                </c:pt>
                <c:pt idx="796">
                  <c:v>5.9415509999999987</c:v>
                </c:pt>
                <c:pt idx="797">
                  <c:v>5.8343420000000012</c:v>
                </c:pt>
                <c:pt idx="798">
                  <c:v>6.1876949999999962</c:v>
                </c:pt>
                <c:pt idx="799">
                  <c:v>5.7486259999999989</c:v>
                </c:pt>
                <c:pt idx="800">
                  <c:v>5.8362420000000039</c:v>
                </c:pt>
                <c:pt idx="801">
                  <c:v>5.8820999999999986</c:v>
                </c:pt>
                <c:pt idx="802">
                  <c:v>5.7155399999999954</c:v>
                </c:pt>
                <c:pt idx="803">
                  <c:v>5.8231109999999937</c:v>
                </c:pt>
                <c:pt idx="804">
                  <c:v>5.9762560000000047</c:v>
                </c:pt>
                <c:pt idx="805">
                  <c:v>5.7638470000000002</c:v>
                </c:pt>
                <c:pt idx="806">
                  <c:v>5.7683460000000002</c:v>
                </c:pt>
                <c:pt idx="807">
                  <c:v>5.9386590000000039</c:v>
                </c:pt>
                <c:pt idx="808">
                  <c:v>6.0144679999999964</c:v>
                </c:pt>
                <c:pt idx="809">
                  <c:v>6.0190619999999999</c:v>
                </c:pt>
                <c:pt idx="810">
                  <c:v>6.1315339999999985</c:v>
                </c:pt>
                <c:pt idx="811">
                  <c:v>5.9137790000000034</c:v>
                </c:pt>
                <c:pt idx="812">
                  <c:v>5.8653709999999961</c:v>
                </c:pt>
                <c:pt idx="813">
                  <c:v>5.8631269999999969</c:v>
                </c:pt>
                <c:pt idx="814">
                  <c:v>5.9203289999999997</c:v>
                </c:pt>
                <c:pt idx="815">
                  <c:v>6.0813560000000004</c:v>
                </c:pt>
                <c:pt idx="816">
                  <c:v>5.7317020000000038</c:v>
                </c:pt>
                <c:pt idx="817">
                  <c:v>6.3729739999999975</c:v>
                </c:pt>
                <c:pt idx="818">
                  <c:v>5.6825849999999924</c:v>
                </c:pt>
                <c:pt idx="819">
                  <c:v>5.9444809999999961</c:v>
                </c:pt>
                <c:pt idx="820">
                  <c:v>6.019571</c:v>
                </c:pt>
                <c:pt idx="821">
                  <c:v>6.0534000000000008</c:v>
                </c:pt>
                <c:pt idx="822">
                  <c:v>5.8567539999999996</c:v>
                </c:pt>
                <c:pt idx="823">
                  <c:v>5.9217879999999985</c:v>
                </c:pt>
                <c:pt idx="824">
                  <c:v>5.9280869999999961</c:v>
                </c:pt>
                <c:pt idx="825">
                  <c:v>5.9010180000000014</c:v>
                </c:pt>
                <c:pt idx="826">
                  <c:v>6.1442890000000006</c:v>
                </c:pt>
                <c:pt idx="827">
                  <c:v>5.8301870000000005</c:v>
                </c:pt>
                <c:pt idx="828">
                  <c:v>5.9982799999999994</c:v>
                </c:pt>
                <c:pt idx="829">
                  <c:v>5.8254809999999937</c:v>
                </c:pt>
                <c:pt idx="830">
                  <c:v>5.7789479999999989</c:v>
                </c:pt>
                <c:pt idx="831">
                  <c:v>5.7037530000000034</c:v>
                </c:pt>
                <c:pt idx="832">
                  <c:v>5.8137470000000002</c:v>
                </c:pt>
                <c:pt idx="833">
                  <c:v>6.1800139999999955</c:v>
                </c:pt>
                <c:pt idx="834">
                  <c:v>5.6324670000000001</c:v>
                </c:pt>
                <c:pt idx="835">
                  <c:v>5.6799220000000004</c:v>
                </c:pt>
                <c:pt idx="836">
                  <c:v>5.7859829999999963</c:v>
                </c:pt>
                <c:pt idx="837">
                  <c:v>6.0791630000000039</c:v>
                </c:pt>
                <c:pt idx="838">
                  <c:v>6.1340519999999961</c:v>
                </c:pt>
                <c:pt idx="839">
                  <c:v>5.9568239999999992</c:v>
                </c:pt>
                <c:pt idx="840">
                  <c:v>5.8971059999999955</c:v>
                </c:pt>
                <c:pt idx="841">
                  <c:v>5.9426640000000024</c:v>
                </c:pt>
                <c:pt idx="842">
                  <c:v>5.7327760000000003</c:v>
                </c:pt>
                <c:pt idx="843">
                  <c:v>6.0437719999999997</c:v>
                </c:pt>
                <c:pt idx="844">
                  <c:v>5.8664369999999959</c:v>
                </c:pt>
                <c:pt idx="845">
                  <c:v>5.9382210000000057</c:v>
                </c:pt>
                <c:pt idx="846">
                  <c:v>5.8914180000000007</c:v>
                </c:pt>
                <c:pt idx="847">
                  <c:v>5.9927039999999998</c:v>
                </c:pt>
                <c:pt idx="848">
                  <c:v>6.0732059999999999</c:v>
                </c:pt>
                <c:pt idx="849">
                  <c:v>5.8783329999999996</c:v>
                </c:pt>
                <c:pt idx="850">
                  <c:v>5.8587670000000003</c:v>
                </c:pt>
                <c:pt idx="851">
                  <c:v>6.1258069999999947</c:v>
                </c:pt>
                <c:pt idx="852">
                  <c:v>5.9811190000000014</c:v>
                </c:pt>
                <c:pt idx="853">
                  <c:v>5.908544</c:v>
                </c:pt>
                <c:pt idx="854">
                  <c:v>5.7623519999999964</c:v>
                </c:pt>
                <c:pt idx="855">
                  <c:v>5.8745789999999953</c:v>
                </c:pt>
                <c:pt idx="856">
                  <c:v>5.8132469999999996</c:v>
                </c:pt>
                <c:pt idx="857">
                  <c:v>5.7406319999999997</c:v>
                </c:pt>
                <c:pt idx="858">
                  <c:v>5.949495999999999</c:v>
                </c:pt>
                <c:pt idx="859">
                  <c:v>5.8619359999999947</c:v>
                </c:pt>
                <c:pt idx="860">
                  <c:v>5.7843579999999966</c:v>
                </c:pt>
                <c:pt idx="861">
                  <c:v>6.0715190000000003</c:v>
                </c:pt>
                <c:pt idx="862">
                  <c:v>5.7720830000000003</c:v>
                </c:pt>
                <c:pt idx="863">
                  <c:v>6.0080719999999985</c:v>
                </c:pt>
                <c:pt idx="864">
                  <c:v>6.0916630000000058</c:v>
                </c:pt>
                <c:pt idx="865">
                  <c:v>6.049248000000004</c:v>
                </c:pt>
                <c:pt idx="866">
                  <c:v>5.7214490000000024</c:v>
                </c:pt>
                <c:pt idx="867">
                  <c:v>5.9460409999999992</c:v>
                </c:pt>
                <c:pt idx="868">
                  <c:v>5.6211929999999963</c:v>
                </c:pt>
                <c:pt idx="869">
                  <c:v>6.0544569999999966</c:v>
                </c:pt>
                <c:pt idx="870">
                  <c:v>5.7206000000000001</c:v>
                </c:pt>
                <c:pt idx="871">
                  <c:v>6.1167839999999973</c:v>
                </c:pt>
                <c:pt idx="872">
                  <c:v>5.9603000000000002</c:v>
                </c:pt>
                <c:pt idx="873">
                  <c:v>5.8294480000000002</c:v>
                </c:pt>
                <c:pt idx="874">
                  <c:v>5.7493500000000024</c:v>
                </c:pt>
                <c:pt idx="875">
                  <c:v>6.1614119999999968</c:v>
                </c:pt>
                <c:pt idx="876">
                  <c:v>6.1397929999999992</c:v>
                </c:pt>
                <c:pt idx="877">
                  <c:v>5.8213200000000009</c:v>
                </c:pt>
                <c:pt idx="878">
                  <c:v>6.0692880000000002</c:v>
                </c:pt>
                <c:pt idx="879">
                  <c:v>5.7174020000000008</c:v>
                </c:pt>
                <c:pt idx="880">
                  <c:v>6.1020980000000007</c:v>
                </c:pt>
                <c:pt idx="881">
                  <c:v>6.027427999999996</c:v>
                </c:pt>
                <c:pt idx="882">
                  <c:v>5.8428429999999985</c:v>
                </c:pt>
                <c:pt idx="883">
                  <c:v>5.8848849999999944</c:v>
                </c:pt>
                <c:pt idx="884">
                  <c:v>5.7154939999999996</c:v>
                </c:pt>
                <c:pt idx="885">
                  <c:v>5.7611709999999965</c:v>
                </c:pt>
                <c:pt idx="886">
                  <c:v>6.0328239999999997</c:v>
                </c:pt>
                <c:pt idx="887">
                  <c:v>6.2504780000000002</c:v>
                </c:pt>
                <c:pt idx="888">
                  <c:v>5.6731420000000004</c:v>
                </c:pt>
                <c:pt idx="889">
                  <c:v>5.8935699999999995</c:v>
                </c:pt>
                <c:pt idx="890">
                  <c:v>6.0226060000000015</c:v>
                </c:pt>
                <c:pt idx="891">
                  <c:v>6.1651269999999947</c:v>
                </c:pt>
                <c:pt idx="892">
                  <c:v>5.8540909999999968</c:v>
                </c:pt>
                <c:pt idx="893">
                  <c:v>6.0162649999999989</c:v>
                </c:pt>
                <c:pt idx="894">
                  <c:v>5.7113859999999965</c:v>
                </c:pt>
                <c:pt idx="895">
                  <c:v>5.8314880000000002</c:v>
                </c:pt>
                <c:pt idx="896">
                  <c:v>5.9872420000000037</c:v>
                </c:pt>
                <c:pt idx="897">
                  <c:v>5.7270789999999954</c:v>
                </c:pt>
                <c:pt idx="898">
                  <c:v>5.9974179999999961</c:v>
                </c:pt>
                <c:pt idx="899">
                  <c:v>5.8623020000000006</c:v>
                </c:pt>
                <c:pt idx="900">
                  <c:v>5.9807569999999988</c:v>
                </c:pt>
                <c:pt idx="901">
                  <c:v>5.9235679999999995</c:v>
                </c:pt>
                <c:pt idx="902">
                  <c:v>6.2038899999999995</c:v>
                </c:pt>
                <c:pt idx="903">
                  <c:v>5.9919360000000008</c:v>
                </c:pt>
                <c:pt idx="904">
                  <c:v>5.7386469999999994</c:v>
                </c:pt>
                <c:pt idx="905">
                  <c:v>6.0375019999999964</c:v>
                </c:pt>
                <c:pt idx="906">
                  <c:v>5.9981920000000004</c:v>
                </c:pt>
                <c:pt idx="907">
                  <c:v>5.7605879999999958</c:v>
                </c:pt>
                <c:pt idx="908">
                  <c:v>5.858500999999996</c:v>
                </c:pt>
                <c:pt idx="909">
                  <c:v>5.6743030000000001</c:v>
                </c:pt>
                <c:pt idx="910">
                  <c:v>5.739243000000009</c:v>
                </c:pt>
                <c:pt idx="911">
                  <c:v>5.5215640000000006</c:v>
                </c:pt>
                <c:pt idx="912">
                  <c:v>5.8348490000000002</c:v>
                </c:pt>
                <c:pt idx="913">
                  <c:v>5.9557219999999997</c:v>
                </c:pt>
                <c:pt idx="914">
                  <c:v>5.8882529999999997</c:v>
                </c:pt>
                <c:pt idx="915">
                  <c:v>5.9224139999999954</c:v>
                </c:pt>
                <c:pt idx="916">
                  <c:v>5.6472720000000001</c:v>
                </c:pt>
                <c:pt idx="917">
                  <c:v>5.7195869999999962</c:v>
                </c:pt>
                <c:pt idx="918">
                  <c:v>6.0025439999999985</c:v>
                </c:pt>
                <c:pt idx="919">
                  <c:v>6.0419730000000014</c:v>
                </c:pt>
                <c:pt idx="920">
                  <c:v>5.8854260000000007</c:v>
                </c:pt>
                <c:pt idx="921">
                  <c:v>5.9200339999999985</c:v>
                </c:pt>
                <c:pt idx="922">
                  <c:v>5.9382250000000045</c:v>
                </c:pt>
                <c:pt idx="923">
                  <c:v>5.8775230000000001</c:v>
                </c:pt>
                <c:pt idx="924">
                  <c:v>5.8651259999999938</c:v>
                </c:pt>
                <c:pt idx="925">
                  <c:v>5.7112210000000037</c:v>
                </c:pt>
                <c:pt idx="926">
                  <c:v>6.222870999999996</c:v>
                </c:pt>
                <c:pt idx="927">
                  <c:v>6.2695470000000011</c:v>
                </c:pt>
                <c:pt idx="928">
                  <c:v>5.7211559999999961</c:v>
                </c:pt>
                <c:pt idx="929">
                  <c:v>5.9470920000000014</c:v>
                </c:pt>
                <c:pt idx="930">
                  <c:v>6.0562890000000014</c:v>
                </c:pt>
                <c:pt idx="931">
                  <c:v>5.7481780000000011</c:v>
                </c:pt>
                <c:pt idx="932">
                  <c:v>5.9436129999999991</c:v>
                </c:pt>
                <c:pt idx="933">
                  <c:v>5.9479479999999985</c:v>
                </c:pt>
                <c:pt idx="934">
                  <c:v>5.6424299999999965</c:v>
                </c:pt>
                <c:pt idx="935">
                  <c:v>5.5075129999999959</c:v>
                </c:pt>
                <c:pt idx="936">
                  <c:v>6.1431309999999959</c:v>
                </c:pt>
                <c:pt idx="937">
                  <c:v>5.7489559999999953</c:v>
                </c:pt>
                <c:pt idx="938">
                  <c:v>5.9788710000000034</c:v>
                </c:pt>
                <c:pt idx="939">
                  <c:v>5.8310840000000006</c:v>
                </c:pt>
                <c:pt idx="940">
                  <c:v>6.1186050000000005</c:v>
                </c:pt>
                <c:pt idx="941">
                  <c:v>6.1749519999999949</c:v>
                </c:pt>
                <c:pt idx="942">
                  <c:v>5.9492220000000078</c:v>
                </c:pt>
                <c:pt idx="943">
                  <c:v>5.9077160000000006</c:v>
                </c:pt>
                <c:pt idx="944">
                  <c:v>5.6674399999999956</c:v>
                </c:pt>
                <c:pt idx="945">
                  <c:v>5.8363480000000045</c:v>
                </c:pt>
                <c:pt idx="946">
                  <c:v>6.0616620000000037</c:v>
                </c:pt>
                <c:pt idx="947">
                  <c:v>6.2267939999999999</c:v>
                </c:pt>
                <c:pt idx="948">
                  <c:v>5.7701510000000003</c:v>
                </c:pt>
                <c:pt idx="949">
                  <c:v>6.2203440000000008</c:v>
                </c:pt>
                <c:pt idx="950">
                  <c:v>6.015072</c:v>
                </c:pt>
                <c:pt idx="951">
                  <c:v>5.885421</c:v>
                </c:pt>
                <c:pt idx="952">
                  <c:v>5.9827440000000012</c:v>
                </c:pt>
                <c:pt idx="953">
                  <c:v>6.0325880000000005</c:v>
                </c:pt>
                <c:pt idx="954">
                  <c:v>5.6761000000000008</c:v>
                </c:pt>
                <c:pt idx="955">
                  <c:v>5.7158999999999995</c:v>
                </c:pt>
                <c:pt idx="956">
                  <c:v>5.7389489999999999</c:v>
                </c:pt>
                <c:pt idx="957">
                  <c:v>5.8866440000000004</c:v>
                </c:pt>
                <c:pt idx="958">
                  <c:v>6.1017460000000003</c:v>
                </c:pt>
                <c:pt idx="959">
                  <c:v>5.7313420000000042</c:v>
                </c:pt>
                <c:pt idx="960">
                  <c:v>5.8365169999999962</c:v>
                </c:pt>
                <c:pt idx="961">
                  <c:v>5.7698119999999964</c:v>
                </c:pt>
                <c:pt idx="962">
                  <c:v>5.8652699999999998</c:v>
                </c:pt>
                <c:pt idx="963">
                  <c:v>5.8005109999999958</c:v>
                </c:pt>
                <c:pt idx="964">
                  <c:v>5.8630610000000001</c:v>
                </c:pt>
                <c:pt idx="965">
                  <c:v>6.0912409999999992</c:v>
                </c:pt>
                <c:pt idx="966">
                  <c:v>5.5734050000000002</c:v>
                </c:pt>
                <c:pt idx="967">
                  <c:v>6.179638999999999</c:v>
                </c:pt>
                <c:pt idx="968">
                  <c:v>6.3455809999999957</c:v>
                </c:pt>
                <c:pt idx="969">
                  <c:v>5.7511520000000003</c:v>
                </c:pt>
                <c:pt idx="970">
                  <c:v>6.3090650000000013</c:v>
                </c:pt>
                <c:pt idx="971">
                  <c:v>6.0149489999999961</c:v>
                </c:pt>
                <c:pt idx="972">
                  <c:v>5.8458420000000002</c:v>
                </c:pt>
                <c:pt idx="973">
                  <c:v>5.912924999999996</c:v>
                </c:pt>
                <c:pt idx="974">
                  <c:v>6.1096940000000011</c:v>
                </c:pt>
                <c:pt idx="975">
                  <c:v>5.4746799999999993</c:v>
                </c:pt>
                <c:pt idx="976">
                  <c:v>5.7937529999999988</c:v>
                </c:pt>
                <c:pt idx="977">
                  <c:v>5.8793350000000002</c:v>
                </c:pt>
                <c:pt idx="978">
                  <c:v>6.0908369999999961</c:v>
                </c:pt>
                <c:pt idx="979">
                  <c:v>5.5701689999999999</c:v>
                </c:pt>
                <c:pt idx="980">
                  <c:v>6.2889379999999964</c:v>
                </c:pt>
                <c:pt idx="981">
                  <c:v>6.0626309999999961</c:v>
                </c:pt>
                <c:pt idx="982">
                  <c:v>5.9525339999999964</c:v>
                </c:pt>
                <c:pt idx="983">
                  <c:v>5.850119999999996</c:v>
                </c:pt>
                <c:pt idx="984">
                  <c:v>5.8340499999999995</c:v>
                </c:pt>
                <c:pt idx="985">
                  <c:v>5.6951349999999907</c:v>
                </c:pt>
                <c:pt idx="986">
                  <c:v>5.8139079999999961</c:v>
                </c:pt>
                <c:pt idx="987">
                  <c:v>5.8646239999999974</c:v>
                </c:pt>
                <c:pt idx="988">
                  <c:v>5.8780199999999985</c:v>
                </c:pt>
                <c:pt idx="989">
                  <c:v>5.9162659999999994</c:v>
                </c:pt>
                <c:pt idx="990">
                  <c:v>5.8399699999999992</c:v>
                </c:pt>
                <c:pt idx="991">
                  <c:v>6.2530329999999985</c:v>
                </c:pt>
                <c:pt idx="992">
                  <c:v>5.7281010000000006</c:v>
                </c:pt>
                <c:pt idx="993">
                  <c:v>5.7064060000000003</c:v>
                </c:pt>
                <c:pt idx="994">
                  <c:v>5.773653000000003</c:v>
                </c:pt>
                <c:pt idx="995">
                  <c:v>5.9693280000000035</c:v>
                </c:pt>
                <c:pt idx="996">
                  <c:v>5.8374060000000005</c:v>
                </c:pt>
                <c:pt idx="997">
                  <c:v>6.027863</c:v>
                </c:pt>
                <c:pt idx="998">
                  <c:v>6.002334999999996</c:v>
                </c:pt>
                <c:pt idx="999">
                  <c:v>5.600710999999996</c:v>
                </c:pt>
                <c:pt idx="1000">
                  <c:v>6.090656000000001</c:v>
                </c:pt>
                <c:pt idx="1001">
                  <c:v>6.2402059999999997</c:v>
                </c:pt>
                <c:pt idx="1002">
                  <c:v>6.0784669999999998</c:v>
                </c:pt>
                <c:pt idx="1003">
                  <c:v>5.6475849999999932</c:v>
                </c:pt>
                <c:pt idx="1004">
                  <c:v>5.739749000000006</c:v>
                </c:pt>
                <c:pt idx="1005">
                  <c:v>5.6136869999999952</c:v>
                </c:pt>
                <c:pt idx="1006">
                  <c:v>5.6377679999999986</c:v>
                </c:pt>
                <c:pt idx="1007">
                  <c:v>6.0544019999999961</c:v>
                </c:pt>
                <c:pt idx="1008">
                  <c:v>5.9729000000000001</c:v>
                </c:pt>
                <c:pt idx="1009">
                  <c:v>6.1727849999999957</c:v>
                </c:pt>
                <c:pt idx="1010">
                  <c:v>5.8341989999999955</c:v>
                </c:pt>
                <c:pt idx="1011">
                  <c:v>5.829181999999995</c:v>
                </c:pt>
                <c:pt idx="1012">
                  <c:v>5.6524699999999974</c:v>
                </c:pt>
                <c:pt idx="1013">
                  <c:v>6.182419999999996</c:v>
                </c:pt>
                <c:pt idx="1014">
                  <c:v>5.6246899999999949</c:v>
                </c:pt>
                <c:pt idx="1015">
                  <c:v>5.8507169999999968</c:v>
                </c:pt>
                <c:pt idx="1016">
                  <c:v>5.7507329999999985</c:v>
                </c:pt>
                <c:pt idx="1017">
                  <c:v>6.0108299999999995</c:v>
                </c:pt>
                <c:pt idx="1018">
                  <c:v>5.7504670000000004</c:v>
                </c:pt>
                <c:pt idx="1019">
                  <c:v>5.8326099999999999</c:v>
                </c:pt>
                <c:pt idx="1020">
                  <c:v>5.8326820000000001</c:v>
                </c:pt>
                <c:pt idx="1021">
                  <c:v>6.3203659999999964</c:v>
                </c:pt>
                <c:pt idx="1022">
                  <c:v>5.9054510000000002</c:v>
                </c:pt>
                <c:pt idx="1023">
                  <c:v>5.7851799999999995</c:v>
                </c:pt>
                <c:pt idx="1024">
                  <c:v>5.9620120000000005</c:v>
                </c:pt>
                <c:pt idx="1025">
                  <c:v>5.9092549999999999</c:v>
                </c:pt>
                <c:pt idx="1026">
                  <c:v>5.8187660000000001</c:v>
                </c:pt>
                <c:pt idx="1027">
                  <c:v>6.1516779999999995</c:v>
                </c:pt>
                <c:pt idx="1028">
                  <c:v>6.0366210000000038</c:v>
                </c:pt>
                <c:pt idx="1029">
                  <c:v>5.8673999999999964</c:v>
                </c:pt>
                <c:pt idx="1030">
                  <c:v>5.927513999999996</c:v>
                </c:pt>
                <c:pt idx="1031">
                  <c:v>5.9747569999999985</c:v>
                </c:pt>
                <c:pt idx="1032">
                  <c:v>5.8192579999999996</c:v>
                </c:pt>
                <c:pt idx="1033">
                  <c:v>5.9710630000000053</c:v>
                </c:pt>
                <c:pt idx="1034">
                  <c:v>6.0736730000000039</c:v>
                </c:pt>
                <c:pt idx="1035">
                  <c:v>6.2667669999999998</c:v>
                </c:pt>
                <c:pt idx="1036">
                  <c:v>5.7468700000000013</c:v>
                </c:pt>
                <c:pt idx="1037">
                  <c:v>5.7832189999999999</c:v>
                </c:pt>
                <c:pt idx="1038">
                  <c:v>5.5576270000000001</c:v>
                </c:pt>
                <c:pt idx="1039">
                  <c:v>6.2883250000000004</c:v>
                </c:pt>
                <c:pt idx="1040">
                  <c:v>5.92117</c:v>
                </c:pt>
                <c:pt idx="1041">
                  <c:v>5.5643939999999965</c:v>
                </c:pt>
                <c:pt idx="1042">
                  <c:v>6.1443649999999961</c:v>
                </c:pt>
                <c:pt idx="1043">
                  <c:v>5.9152490000000038</c:v>
                </c:pt>
                <c:pt idx="1044">
                  <c:v>5.6164239999999985</c:v>
                </c:pt>
                <c:pt idx="1045">
                  <c:v>5.6029899999999957</c:v>
                </c:pt>
                <c:pt idx="1046">
                  <c:v>5.9953079999999996</c:v>
                </c:pt>
                <c:pt idx="1047">
                  <c:v>5.663252</c:v>
                </c:pt>
                <c:pt idx="1048">
                  <c:v>5.9159889999999953</c:v>
                </c:pt>
                <c:pt idx="1049">
                  <c:v>5.6516000000000011</c:v>
                </c:pt>
                <c:pt idx="1050">
                  <c:v>6.028823</c:v>
                </c:pt>
                <c:pt idx="1051">
                  <c:v>5.8208090000000006</c:v>
                </c:pt>
                <c:pt idx="1052">
                  <c:v>5.5988039999999986</c:v>
                </c:pt>
                <c:pt idx="1053">
                  <c:v>5.9021570000000008</c:v>
                </c:pt>
                <c:pt idx="1054">
                  <c:v>5.4903870000000001</c:v>
                </c:pt>
                <c:pt idx="1055">
                  <c:v>5.9212690000000059</c:v>
                </c:pt>
                <c:pt idx="1056">
                  <c:v>5.7085419999999996</c:v>
                </c:pt>
                <c:pt idx="1057">
                  <c:v>5.6957329999999962</c:v>
                </c:pt>
                <c:pt idx="1058">
                  <c:v>6.0549469999999959</c:v>
                </c:pt>
                <c:pt idx="1059">
                  <c:v>5.963979000000001</c:v>
                </c:pt>
                <c:pt idx="1060">
                  <c:v>5.7152729999999998</c:v>
                </c:pt>
                <c:pt idx="1061">
                  <c:v>5.731868000000004</c:v>
                </c:pt>
                <c:pt idx="1062">
                  <c:v>5.8461970000000001</c:v>
                </c:pt>
                <c:pt idx="1063">
                  <c:v>5.8463530000000024</c:v>
                </c:pt>
                <c:pt idx="1064">
                  <c:v>5.8473449999999962</c:v>
                </c:pt>
                <c:pt idx="1065">
                  <c:v>5.5768040000000001</c:v>
                </c:pt>
                <c:pt idx="1066">
                  <c:v>5.6869970000000007</c:v>
                </c:pt>
                <c:pt idx="1067">
                  <c:v>5.6523069999999969</c:v>
                </c:pt>
                <c:pt idx="1068">
                  <c:v>5.9000649999999997</c:v>
                </c:pt>
                <c:pt idx="1069">
                  <c:v>5.8757359999999963</c:v>
                </c:pt>
                <c:pt idx="1070">
                  <c:v>5.7570039999999985</c:v>
                </c:pt>
                <c:pt idx="1071">
                  <c:v>5.755936999999995</c:v>
                </c:pt>
                <c:pt idx="1072">
                  <c:v>6.0148529999999978</c:v>
                </c:pt>
                <c:pt idx="1073">
                  <c:v>6.0344849999999957</c:v>
                </c:pt>
                <c:pt idx="1074">
                  <c:v>5.9232409999999991</c:v>
                </c:pt>
                <c:pt idx="1075">
                  <c:v>5.6387010000000002</c:v>
                </c:pt>
                <c:pt idx="1076">
                  <c:v>5.8781509999999964</c:v>
                </c:pt>
                <c:pt idx="1077">
                  <c:v>5.9027130000000003</c:v>
                </c:pt>
                <c:pt idx="1078">
                  <c:v>5.8626999999999985</c:v>
                </c:pt>
                <c:pt idx="1079">
                  <c:v>5.9648079999999961</c:v>
                </c:pt>
                <c:pt idx="1080">
                  <c:v>6.1114829999999953</c:v>
                </c:pt>
                <c:pt idx="1081">
                  <c:v>5.908887</c:v>
                </c:pt>
                <c:pt idx="1082">
                  <c:v>5.6739620000000004</c:v>
                </c:pt>
                <c:pt idx="1083">
                  <c:v>5.8149729999999957</c:v>
                </c:pt>
                <c:pt idx="1084">
                  <c:v>5.9733450000000037</c:v>
                </c:pt>
                <c:pt idx="1085">
                  <c:v>5.5373160000000006</c:v>
                </c:pt>
                <c:pt idx="1086">
                  <c:v>6.0625369999999936</c:v>
                </c:pt>
                <c:pt idx="1087">
                  <c:v>5.9007839999999998</c:v>
                </c:pt>
                <c:pt idx="1088">
                  <c:v>5.862402999999996</c:v>
                </c:pt>
                <c:pt idx="1089">
                  <c:v>5.8943569999999958</c:v>
                </c:pt>
                <c:pt idx="1090">
                  <c:v>5.8516420000000045</c:v>
                </c:pt>
                <c:pt idx="1091">
                  <c:v>6.0351470000000003</c:v>
                </c:pt>
                <c:pt idx="1092">
                  <c:v>5.9253509999999965</c:v>
                </c:pt>
                <c:pt idx="1093">
                  <c:v>6.2178389999999961</c:v>
                </c:pt>
                <c:pt idx="1094">
                  <c:v>5.9876930000000037</c:v>
                </c:pt>
                <c:pt idx="1095">
                  <c:v>5.8260679999999985</c:v>
                </c:pt>
                <c:pt idx="1096">
                  <c:v>5.8617210000000002</c:v>
                </c:pt>
                <c:pt idx="1097">
                  <c:v>5.8658249999999938</c:v>
                </c:pt>
                <c:pt idx="1098">
                  <c:v>5.8975709999999957</c:v>
                </c:pt>
                <c:pt idx="1099">
                  <c:v>6.0214280000000002</c:v>
                </c:pt>
                <c:pt idx="1100">
                  <c:v>5.8149119999999943</c:v>
                </c:pt>
                <c:pt idx="1101">
                  <c:v>6.0379749999999959</c:v>
                </c:pt>
                <c:pt idx="1102">
                  <c:v>5.9194100000000001</c:v>
                </c:pt>
                <c:pt idx="1103">
                  <c:v>6.0745799999999965</c:v>
                </c:pt>
                <c:pt idx="1104">
                  <c:v>5.9087540000000001</c:v>
                </c:pt>
                <c:pt idx="1105">
                  <c:v>5.794727</c:v>
                </c:pt>
                <c:pt idx="1106">
                  <c:v>5.6720630000000014</c:v>
                </c:pt>
                <c:pt idx="1107">
                  <c:v>5.6430569999999962</c:v>
                </c:pt>
                <c:pt idx="1108">
                  <c:v>5.6601829999999955</c:v>
                </c:pt>
                <c:pt idx="1109">
                  <c:v>6.0400119999999955</c:v>
                </c:pt>
                <c:pt idx="1110">
                  <c:v>5.7757879999999995</c:v>
                </c:pt>
                <c:pt idx="1111">
                  <c:v>5.9421800000000005</c:v>
                </c:pt>
                <c:pt idx="1112">
                  <c:v>5.509595</c:v>
                </c:pt>
                <c:pt idx="1113">
                  <c:v>5.7886559999999996</c:v>
                </c:pt>
                <c:pt idx="1114">
                  <c:v>5.8968839999999965</c:v>
                </c:pt>
                <c:pt idx="1115">
                  <c:v>5.8924179999999957</c:v>
                </c:pt>
                <c:pt idx="1116">
                  <c:v>6.1235759999999946</c:v>
                </c:pt>
                <c:pt idx="1117">
                  <c:v>5.7794300000000014</c:v>
                </c:pt>
                <c:pt idx="1118">
                  <c:v>6.2690169999999963</c:v>
                </c:pt>
                <c:pt idx="1119">
                  <c:v>5.6567689999999988</c:v>
                </c:pt>
                <c:pt idx="1120">
                  <c:v>6.027300999999996</c:v>
                </c:pt>
                <c:pt idx="1121">
                  <c:v>5.6135079999999968</c:v>
                </c:pt>
                <c:pt idx="1122">
                  <c:v>5.811382</c:v>
                </c:pt>
                <c:pt idx="1123">
                  <c:v>5.8434110000000006</c:v>
                </c:pt>
                <c:pt idx="1124">
                  <c:v>5.7637700000000001</c:v>
                </c:pt>
                <c:pt idx="1125">
                  <c:v>5.8231189999999957</c:v>
                </c:pt>
                <c:pt idx="1126">
                  <c:v>5.9899889999999996</c:v>
                </c:pt>
                <c:pt idx="1127">
                  <c:v>6.1393680000000037</c:v>
                </c:pt>
                <c:pt idx="1128">
                  <c:v>5.9681149999999947</c:v>
                </c:pt>
                <c:pt idx="1129">
                  <c:v>6.0238049999999959</c:v>
                </c:pt>
                <c:pt idx="1130">
                  <c:v>6.2183170000000008</c:v>
                </c:pt>
                <c:pt idx="1131">
                  <c:v>6.1302070000000004</c:v>
                </c:pt>
                <c:pt idx="1132">
                  <c:v>5.5825939999999985</c:v>
                </c:pt>
                <c:pt idx="1133">
                  <c:v>5.8854680000000004</c:v>
                </c:pt>
                <c:pt idx="1134">
                  <c:v>6.0131070000000006</c:v>
                </c:pt>
                <c:pt idx="1135">
                  <c:v>5.8895940000000007</c:v>
                </c:pt>
                <c:pt idx="1136">
                  <c:v>5.9315709999999999</c:v>
                </c:pt>
                <c:pt idx="1137">
                  <c:v>5.8135299999999965</c:v>
                </c:pt>
                <c:pt idx="1138">
                  <c:v>6.1577589999999969</c:v>
                </c:pt>
                <c:pt idx="1139">
                  <c:v>5.8002579999999995</c:v>
                </c:pt>
                <c:pt idx="1140">
                  <c:v>5.9030739999999993</c:v>
                </c:pt>
                <c:pt idx="1141">
                  <c:v>5.9801479999999998</c:v>
                </c:pt>
                <c:pt idx="1142">
                  <c:v>5.6776409999999995</c:v>
                </c:pt>
                <c:pt idx="1143">
                  <c:v>5.8883549999999962</c:v>
                </c:pt>
                <c:pt idx="1144">
                  <c:v>5.9412159999999998</c:v>
                </c:pt>
                <c:pt idx="1145">
                  <c:v>5.667753999999996</c:v>
                </c:pt>
                <c:pt idx="1146">
                  <c:v>5.8966880000000002</c:v>
                </c:pt>
                <c:pt idx="1147">
                  <c:v>5.6123179999999957</c:v>
                </c:pt>
                <c:pt idx="1148">
                  <c:v>5.818378</c:v>
                </c:pt>
                <c:pt idx="1149">
                  <c:v>5.8328439999999997</c:v>
                </c:pt>
                <c:pt idx="1150">
                  <c:v>5.7078049999999951</c:v>
                </c:pt>
                <c:pt idx="1151">
                  <c:v>6.1140009999999947</c:v>
                </c:pt>
                <c:pt idx="1152">
                  <c:v>5.7892410000000041</c:v>
                </c:pt>
                <c:pt idx="1153">
                  <c:v>5.8549629999999961</c:v>
                </c:pt>
                <c:pt idx="1154">
                  <c:v>6.3203949999999969</c:v>
                </c:pt>
                <c:pt idx="1155">
                  <c:v>5.8296799999999998</c:v>
                </c:pt>
                <c:pt idx="1156">
                  <c:v>6.0714119999999996</c:v>
                </c:pt>
                <c:pt idx="1157">
                  <c:v>5.8530820000000006</c:v>
                </c:pt>
                <c:pt idx="1158">
                  <c:v>6.04894</c:v>
                </c:pt>
                <c:pt idx="1159">
                  <c:v>6.0815870000000007</c:v>
                </c:pt>
                <c:pt idx="1160">
                  <c:v>5.8913760000000002</c:v>
                </c:pt>
                <c:pt idx="1161">
                  <c:v>6.2265319999999962</c:v>
                </c:pt>
                <c:pt idx="1162">
                  <c:v>6.0246939999999976</c:v>
                </c:pt>
                <c:pt idx="1163">
                  <c:v>5.971212000000004</c:v>
                </c:pt>
                <c:pt idx="1164">
                  <c:v>5.7099819999999966</c:v>
                </c:pt>
                <c:pt idx="1165">
                  <c:v>6.2210640000000001</c:v>
                </c:pt>
                <c:pt idx="1166">
                  <c:v>6.1464289999999995</c:v>
                </c:pt>
                <c:pt idx="1167">
                  <c:v>5.9559999999999995</c:v>
                </c:pt>
                <c:pt idx="1168">
                  <c:v>5.9696470000000037</c:v>
                </c:pt>
                <c:pt idx="1169">
                  <c:v>5.9100319999999975</c:v>
                </c:pt>
                <c:pt idx="1170">
                  <c:v>6.0119400000000001</c:v>
                </c:pt>
                <c:pt idx="1171">
                  <c:v>5.8936210000000004</c:v>
                </c:pt>
                <c:pt idx="1172">
                  <c:v>5.8196209999999997</c:v>
                </c:pt>
                <c:pt idx="1173">
                  <c:v>5.9195930000000034</c:v>
                </c:pt>
                <c:pt idx="1174">
                  <c:v>5.8663359999999969</c:v>
                </c:pt>
                <c:pt idx="1175">
                  <c:v>5.7192669999999994</c:v>
                </c:pt>
                <c:pt idx="1176">
                  <c:v>5.9621349999999955</c:v>
                </c:pt>
                <c:pt idx="1177">
                  <c:v>5.6102500000000006</c:v>
                </c:pt>
                <c:pt idx="1178">
                  <c:v>5.9931559999999964</c:v>
                </c:pt>
                <c:pt idx="1179">
                  <c:v>6.1754939999999987</c:v>
                </c:pt>
                <c:pt idx="1180">
                  <c:v>5.7909349999999948</c:v>
                </c:pt>
                <c:pt idx="1181">
                  <c:v>5.8690639999999998</c:v>
                </c:pt>
                <c:pt idx="1182">
                  <c:v>5.8779429999999975</c:v>
                </c:pt>
                <c:pt idx="1183">
                  <c:v>6.0795559999999975</c:v>
                </c:pt>
                <c:pt idx="1184">
                  <c:v>6.5341139999999962</c:v>
                </c:pt>
                <c:pt idx="1185">
                  <c:v>6.1030639999999998</c:v>
                </c:pt>
                <c:pt idx="1186">
                  <c:v>5.9496020000000041</c:v>
                </c:pt>
                <c:pt idx="1187">
                  <c:v>6.0170329999999961</c:v>
                </c:pt>
                <c:pt idx="1188">
                  <c:v>5.8481889999999961</c:v>
                </c:pt>
                <c:pt idx="1189">
                  <c:v>5.6687689999999975</c:v>
                </c:pt>
                <c:pt idx="1190">
                  <c:v>6.059075</c:v>
                </c:pt>
                <c:pt idx="1191">
                  <c:v>5.9503719999999998</c:v>
                </c:pt>
                <c:pt idx="1192">
                  <c:v>6.1487420000000013</c:v>
                </c:pt>
                <c:pt idx="1193">
                  <c:v>5.6684199999999958</c:v>
                </c:pt>
                <c:pt idx="1194">
                  <c:v>5.9080110000000001</c:v>
                </c:pt>
                <c:pt idx="1195">
                  <c:v>5.8226400000000007</c:v>
                </c:pt>
                <c:pt idx="1196">
                  <c:v>5.9555349999999958</c:v>
                </c:pt>
                <c:pt idx="1197">
                  <c:v>5.9436630000000044</c:v>
                </c:pt>
                <c:pt idx="1198">
                  <c:v>5.8695430000000002</c:v>
                </c:pt>
                <c:pt idx="1199">
                  <c:v>5.7286079999999995</c:v>
                </c:pt>
                <c:pt idx="1200">
                  <c:v>5.755852</c:v>
                </c:pt>
                <c:pt idx="1201">
                  <c:v>5.6875989999999961</c:v>
                </c:pt>
                <c:pt idx="1202">
                  <c:v>6.0490390000000014</c:v>
                </c:pt>
                <c:pt idx="1203">
                  <c:v>5.867352999999996</c:v>
                </c:pt>
                <c:pt idx="1204">
                  <c:v>6.2398259999999999</c:v>
                </c:pt>
                <c:pt idx="1205">
                  <c:v>5.8683169999999949</c:v>
                </c:pt>
                <c:pt idx="1206">
                  <c:v>5.6240009999999936</c:v>
                </c:pt>
                <c:pt idx="1207">
                  <c:v>5.9206929999999991</c:v>
                </c:pt>
                <c:pt idx="1208">
                  <c:v>6.0221589999999958</c:v>
                </c:pt>
                <c:pt idx="1209">
                  <c:v>5.8706640000000014</c:v>
                </c:pt>
                <c:pt idx="1210">
                  <c:v>6.0062420000000039</c:v>
                </c:pt>
                <c:pt idx="1211">
                  <c:v>5.6041179999999944</c:v>
                </c:pt>
                <c:pt idx="1212">
                  <c:v>5.8335570000000008</c:v>
                </c:pt>
                <c:pt idx="1213">
                  <c:v>6.2119669999999996</c:v>
                </c:pt>
                <c:pt idx="1214">
                  <c:v>5.9114750000000003</c:v>
                </c:pt>
                <c:pt idx="1215">
                  <c:v>5.6614189999999951</c:v>
                </c:pt>
                <c:pt idx="1216">
                  <c:v>5.934005</c:v>
                </c:pt>
                <c:pt idx="1217">
                  <c:v>5.9920750000000007</c:v>
                </c:pt>
                <c:pt idx="1218">
                  <c:v>5.6812980000000035</c:v>
                </c:pt>
                <c:pt idx="1219">
                  <c:v>6.0404370000000007</c:v>
                </c:pt>
                <c:pt idx="1220">
                  <c:v>5.665256999999996</c:v>
                </c:pt>
                <c:pt idx="1221">
                  <c:v>5.9434279999999999</c:v>
                </c:pt>
                <c:pt idx="1222">
                  <c:v>5.7497920000000038</c:v>
                </c:pt>
                <c:pt idx="1223">
                  <c:v>5.6756220000000024</c:v>
                </c:pt>
                <c:pt idx="1224">
                  <c:v>6.0131379999999961</c:v>
                </c:pt>
                <c:pt idx="1225">
                  <c:v>5.9993379999999998</c:v>
                </c:pt>
                <c:pt idx="1226">
                  <c:v>5.4810059999999989</c:v>
                </c:pt>
                <c:pt idx="1227">
                  <c:v>5.8533870000000006</c:v>
                </c:pt>
                <c:pt idx="1228">
                  <c:v>5.7921089999999955</c:v>
                </c:pt>
                <c:pt idx="1229">
                  <c:v>5.6541149999999885</c:v>
                </c:pt>
                <c:pt idx="1230">
                  <c:v>5.8220199999999958</c:v>
                </c:pt>
                <c:pt idx="1231">
                  <c:v>5.598950999999996</c:v>
                </c:pt>
                <c:pt idx="1232">
                  <c:v>5.8201119999999946</c:v>
                </c:pt>
                <c:pt idx="1233">
                  <c:v>6.2393459999999994</c:v>
                </c:pt>
                <c:pt idx="1234">
                  <c:v>5.8174489999999963</c:v>
                </c:pt>
                <c:pt idx="1235">
                  <c:v>5.9130510000000003</c:v>
                </c:pt>
                <c:pt idx="1236">
                  <c:v>5.9536449999999999</c:v>
                </c:pt>
                <c:pt idx="1237">
                  <c:v>5.9594970000000034</c:v>
                </c:pt>
                <c:pt idx="1238">
                  <c:v>6.1708280000000002</c:v>
                </c:pt>
                <c:pt idx="1239">
                  <c:v>5.6893680000000035</c:v>
                </c:pt>
                <c:pt idx="1240">
                  <c:v>5.9491540000000001</c:v>
                </c:pt>
                <c:pt idx="1241">
                  <c:v>5.9348139999999985</c:v>
                </c:pt>
                <c:pt idx="1242">
                  <c:v>5.4977210000000003</c:v>
                </c:pt>
                <c:pt idx="1243">
                  <c:v>6.101178</c:v>
                </c:pt>
                <c:pt idx="1244">
                  <c:v>6.221955999999996</c:v>
                </c:pt>
                <c:pt idx="1245">
                  <c:v>5.7310549999999996</c:v>
                </c:pt>
                <c:pt idx="1246">
                  <c:v>5.8011549999999961</c:v>
                </c:pt>
                <c:pt idx="1247">
                  <c:v>5.6680189999999957</c:v>
                </c:pt>
                <c:pt idx="1248">
                  <c:v>5.5330379999999995</c:v>
                </c:pt>
                <c:pt idx="1249">
                  <c:v>5.7178869999999957</c:v>
                </c:pt>
                <c:pt idx="1250">
                  <c:v>6.3179139999999947</c:v>
                </c:pt>
                <c:pt idx="1251">
                  <c:v>5.7115210000000003</c:v>
                </c:pt>
                <c:pt idx="1252">
                  <c:v>6.0558209999999963</c:v>
                </c:pt>
                <c:pt idx="1253">
                  <c:v>5.8702880000000004</c:v>
                </c:pt>
                <c:pt idx="1254">
                  <c:v>6.1668339999999962</c:v>
                </c:pt>
                <c:pt idx="1255">
                  <c:v>6.3433490000000043</c:v>
                </c:pt>
                <c:pt idx="1256">
                  <c:v>5.8922809999999961</c:v>
                </c:pt>
                <c:pt idx="1257">
                  <c:v>5.9929610000000002</c:v>
                </c:pt>
                <c:pt idx="1258">
                  <c:v>6.0961770000000008</c:v>
                </c:pt>
                <c:pt idx="1259">
                  <c:v>5.9374760000000002</c:v>
                </c:pt>
                <c:pt idx="1260">
                  <c:v>6.0614689999999998</c:v>
                </c:pt>
                <c:pt idx="1261">
                  <c:v>5.918933</c:v>
                </c:pt>
                <c:pt idx="1262">
                  <c:v>5.7894889999999997</c:v>
                </c:pt>
                <c:pt idx="1263">
                  <c:v>5.9235090000000001</c:v>
                </c:pt>
                <c:pt idx="1264">
                  <c:v>5.8796179999999998</c:v>
                </c:pt>
                <c:pt idx="1265">
                  <c:v>5.8160080000000001</c:v>
                </c:pt>
                <c:pt idx="1266">
                  <c:v>5.9512990000000059</c:v>
                </c:pt>
                <c:pt idx="1267">
                  <c:v>6.1056849999999958</c:v>
                </c:pt>
                <c:pt idx="1268">
                  <c:v>5.7458019999999985</c:v>
                </c:pt>
                <c:pt idx="1269">
                  <c:v>5.9395940000000014</c:v>
                </c:pt>
                <c:pt idx="1270">
                  <c:v>6.2071299999999985</c:v>
                </c:pt>
                <c:pt idx="1271">
                  <c:v>5.947955999999996</c:v>
                </c:pt>
                <c:pt idx="1272">
                  <c:v>6.0856610000000035</c:v>
                </c:pt>
                <c:pt idx="1273">
                  <c:v>6.2190859999999963</c:v>
                </c:pt>
                <c:pt idx="1274">
                  <c:v>5.5450490000000014</c:v>
                </c:pt>
                <c:pt idx="1275">
                  <c:v>6.2356259999999999</c:v>
                </c:pt>
                <c:pt idx="1276">
                  <c:v>5.7143119999999961</c:v>
                </c:pt>
                <c:pt idx="1277">
                  <c:v>5.8841559999999937</c:v>
                </c:pt>
                <c:pt idx="1278">
                  <c:v>5.7742320000000014</c:v>
                </c:pt>
                <c:pt idx="1279">
                  <c:v>5.9152730000000044</c:v>
                </c:pt>
                <c:pt idx="1280">
                  <c:v>5.9766200000000058</c:v>
                </c:pt>
                <c:pt idx="1281">
                  <c:v>5.8614820000000005</c:v>
                </c:pt>
                <c:pt idx="1282">
                  <c:v>5.4942929999999999</c:v>
                </c:pt>
                <c:pt idx="1283">
                  <c:v>5.614003999999996</c:v>
                </c:pt>
                <c:pt idx="1284">
                  <c:v>5.6685759999999936</c:v>
                </c:pt>
                <c:pt idx="1285">
                  <c:v>6.2272670000000003</c:v>
                </c:pt>
                <c:pt idx="1286">
                  <c:v>5.8963199999999985</c:v>
                </c:pt>
                <c:pt idx="1287">
                  <c:v>5.9421119999999963</c:v>
                </c:pt>
                <c:pt idx="1288">
                  <c:v>6.0707119999999986</c:v>
                </c:pt>
                <c:pt idx="1289">
                  <c:v>5.8366540000000002</c:v>
                </c:pt>
                <c:pt idx="1290">
                  <c:v>6.1061920000000001</c:v>
                </c:pt>
                <c:pt idx="1291">
                  <c:v>6.2035669999999996</c:v>
                </c:pt>
                <c:pt idx="1292">
                  <c:v>5.7666259999999996</c:v>
                </c:pt>
                <c:pt idx="1293">
                  <c:v>6.020234999999996</c:v>
                </c:pt>
                <c:pt idx="1294">
                  <c:v>5.8741970000000006</c:v>
                </c:pt>
                <c:pt idx="1295">
                  <c:v>5.7815190000000003</c:v>
                </c:pt>
                <c:pt idx="1296">
                  <c:v>5.6956709999999955</c:v>
                </c:pt>
                <c:pt idx="1297">
                  <c:v>6.0671069999999938</c:v>
                </c:pt>
                <c:pt idx="1298">
                  <c:v>5.9199210000000004</c:v>
                </c:pt>
                <c:pt idx="1299">
                  <c:v>6.2745149999999938</c:v>
                </c:pt>
                <c:pt idx="1300">
                  <c:v>5.7295699999999998</c:v>
                </c:pt>
                <c:pt idx="1301">
                  <c:v>5.4519000000000002</c:v>
                </c:pt>
                <c:pt idx="1302">
                  <c:v>5.7631890000000006</c:v>
                </c:pt>
                <c:pt idx="1303">
                  <c:v>5.9144879999999969</c:v>
                </c:pt>
                <c:pt idx="1304">
                  <c:v>5.8954109999999948</c:v>
                </c:pt>
                <c:pt idx="1305">
                  <c:v>5.7325780000000002</c:v>
                </c:pt>
                <c:pt idx="1306">
                  <c:v>5.8459849999999918</c:v>
                </c:pt>
                <c:pt idx="1307">
                  <c:v>6.5393069999999991</c:v>
                </c:pt>
                <c:pt idx="1308">
                  <c:v>6.3060439999999991</c:v>
                </c:pt>
                <c:pt idx="1309">
                  <c:v>6.1234579999999958</c:v>
                </c:pt>
                <c:pt idx="1310">
                  <c:v>5.6070439999999975</c:v>
                </c:pt>
                <c:pt idx="1311">
                  <c:v>5.7326400000000035</c:v>
                </c:pt>
                <c:pt idx="1312">
                  <c:v>5.9398020000000038</c:v>
                </c:pt>
                <c:pt idx="1313">
                  <c:v>5.717242999999999</c:v>
                </c:pt>
                <c:pt idx="1314">
                  <c:v>6.231698000000006</c:v>
                </c:pt>
                <c:pt idx="1315">
                  <c:v>6.1387429999999998</c:v>
                </c:pt>
                <c:pt idx="1316">
                  <c:v>5.7571929999999965</c:v>
                </c:pt>
                <c:pt idx="1317">
                  <c:v>5.6389720000000008</c:v>
                </c:pt>
                <c:pt idx="1318">
                  <c:v>5.9832450000000037</c:v>
                </c:pt>
                <c:pt idx="1319">
                  <c:v>5.6944329999999939</c:v>
                </c:pt>
                <c:pt idx="1320">
                  <c:v>5.6288579999999966</c:v>
                </c:pt>
                <c:pt idx="1321">
                  <c:v>5.8193029999999997</c:v>
                </c:pt>
                <c:pt idx="1322">
                  <c:v>5.9504049999999964</c:v>
                </c:pt>
                <c:pt idx="1323">
                  <c:v>5.8289189999999946</c:v>
                </c:pt>
                <c:pt idx="1324">
                  <c:v>5.7911209999999995</c:v>
                </c:pt>
                <c:pt idx="1325">
                  <c:v>5.786594</c:v>
                </c:pt>
                <c:pt idx="1326">
                  <c:v>5.8645189999999925</c:v>
                </c:pt>
                <c:pt idx="1327">
                  <c:v>5.8801539999999966</c:v>
                </c:pt>
                <c:pt idx="1328">
                  <c:v>6.3330330000000004</c:v>
                </c:pt>
                <c:pt idx="1329">
                  <c:v>5.7829609999999985</c:v>
                </c:pt>
                <c:pt idx="1330">
                  <c:v>5.9994480000000037</c:v>
                </c:pt>
                <c:pt idx="1331">
                  <c:v>5.9156230000000045</c:v>
                </c:pt>
                <c:pt idx="1332">
                  <c:v>6.0618799999999995</c:v>
                </c:pt>
                <c:pt idx="1333">
                  <c:v>5.8428759999999968</c:v>
                </c:pt>
                <c:pt idx="1334">
                  <c:v>5.9309180000000001</c:v>
                </c:pt>
                <c:pt idx="1335">
                  <c:v>6.3657119999999958</c:v>
                </c:pt>
                <c:pt idx="1336">
                  <c:v>5.8762849999999975</c:v>
                </c:pt>
                <c:pt idx="1337">
                  <c:v>6.0719020000000024</c:v>
                </c:pt>
                <c:pt idx="1338">
                  <c:v>5.8208509999999958</c:v>
                </c:pt>
                <c:pt idx="1339">
                  <c:v>6.0598189999999965</c:v>
                </c:pt>
                <c:pt idx="1340">
                  <c:v>5.6036029999999988</c:v>
                </c:pt>
                <c:pt idx="1341">
                  <c:v>5.8724359999999969</c:v>
                </c:pt>
                <c:pt idx="1342">
                  <c:v>5.9173920000000013</c:v>
                </c:pt>
                <c:pt idx="1343">
                  <c:v>5.6291600000000006</c:v>
                </c:pt>
                <c:pt idx="1344">
                  <c:v>6.1803839999999965</c:v>
                </c:pt>
                <c:pt idx="1345">
                  <c:v>5.5344790000000001</c:v>
                </c:pt>
                <c:pt idx="1346">
                  <c:v>5.8797680000000039</c:v>
                </c:pt>
                <c:pt idx="1347">
                  <c:v>6.141146</c:v>
                </c:pt>
                <c:pt idx="1348">
                  <c:v>6.2897719999999993</c:v>
                </c:pt>
                <c:pt idx="1349">
                  <c:v>5.5535549999999958</c:v>
                </c:pt>
                <c:pt idx="1350">
                  <c:v>5.8339110000000005</c:v>
                </c:pt>
                <c:pt idx="1351">
                  <c:v>6.0977729999999966</c:v>
                </c:pt>
                <c:pt idx="1352">
                  <c:v>5.9851839999999985</c:v>
                </c:pt>
                <c:pt idx="1353">
                  <c:v>5.8132239999999999</c:v>
                </c:pt>
                <c:pt idx="1354">
                  <c:v>6.1090249999999964</c:v>
                </c:pt>
                <c:pt idx="1355">
                  <c:v>5.9659469999999963</c:v>
                </c:pt>
                <c:pt idx="1356">
                  <c:v>5.6078379999999939</c:v>
                </c:pt>
                <c:pt idx="1357">
                  <c:v>5.9900760000000002</c:v>
                </c:pt>
                <c:pt idx="1358">
                  <c:v>6.0378230000000004</c:v>
                </c:pt>
                <c:pt idx="1359">
                  <c:v>5.8416219999999992</c:v>
                </c:pt>
                <c:pt idx="1360">
                  <c:v>5.9372530000000037</c:v>
                </c:pt>
                <c:pt idx="1361">
                  <c:v>5.8573059999999959</c:v>
                </c:pt>
                <c:pt idx="1362">
                  <c:v>6.0546780000000009</c:v>
                </c:pt>
                <c:pt idx="1363">
                  <c:v>5.9746559999999995</c:v>
                </c:pt>
                <c:pt idx="1364">
                  <c:v>5.6636579999999963</c:v>
                </c:pt>
                <c:pt idx="1365">
                  <c:v>6.0005120000000005</c:v>
                </c:pt>
                <c:pt idx="1366">
                  <c:v>5.7772360000000003</c:v>
                </c:pt>
                <c:pt idx="1367">
                  <c:v>6.4004640000000004</c:v>
                </c:pt>
                <c:pt idx="1368">
                  <c:v>5.8086020000000014</c:v>
                </c:pt>
                <c:pt idx="1369">
                  <c:v>5.8250169999999919</c:v>
                </c:pt>
                <c:pt idx="1370">
                  <c:v>5.5819270000000003</c:v>
                </c:pt>
                <c:pt idx="1371">
                  <c:v>5.7813749999999997</c:v>
                </c:pt>
                <c:pt idx="1372">
                  <c:v>5.8425419999999963</c:v>
                </c:pt>
                <c:pt idx="1373">
                  <c:v>5.8903460000000001</c:v>
                </c:pt>
                <c:pt idx="1374">
                  <c:v>6.0360460000000034</c:v>
                </c:pt>
                <c:pt idx="1375">
                  <c:v>5.6717940000000011</c:v>
                </c:pt>
                <c:pt idx="1376">
                  <c:v>5.8372079999999995</c:v>
                </c:pt>
                <c:pt idx="1377">
                  <c:v>5.4430090000000035</c:v>
                </c:pt>
                <c:pt idx="1378">
                  <c:v>6.3481950000000005</c:v>
                </c:pt>
                <c:pt idx="1379">
                  <c:v>5.8330809999999955</c:v>
                </c:pt>
                <c:pt idx="1380">
                  <c:v>5.7976319999999975</c:v>
                </c:pt>
                <c:pt idx="1381">
                  <c:v>6.0249149999999911</c:v>
                </c:pt>
                <c:pt idx="1382">
                  <c:v>5.9518000000000004</c:v>
                </c:pt>
                <c:pt idx="1383">
                  <c:v>5.9884139999999997</c:v>
                </c:pt>
                <c:pt idx="1384">
                  <c:v>5.8578759999999948</c:v>
                </c:pt>
                <c:pt idx="1385">
                  <c:v>6.1244749999999906</c:v>
                </c:pt>
                <c:pt idx="1386">
                  <c:v>5.8618589999999964</c:v>
                </c:pt>
                <c:pt idx="1387">
                  <c:v>5.6616319999999956</c:v>
                </c:pt>
                <c:pt idx="1388">
                  <c:v>5.9299270000000011</c:v>
                </c:pt>
                <c:pt idx="1389">
                  <c:v>5.5864200000000004</c:v>
                </c:pt>
                <c:pt idx="1390">
                  <c:v>5.5302050000000014</c:v>
                </c:pt>
                <c:pt idx="1391">
                  <c:v>5.6951199999999957</c:v>
                </c:pt>
                <c:pt idx="1392">
                  <c:v>6.1474939999999965</c:v>
                </c:pt>
                <c:pt idx="1393">
                  <c:v>5.8247069999999947</c:v>
                </c:pt>
                <c:pt idx="1394">
                  <c:v>5.4775229999999997</c:v>
                </c:pt>
                <c:pt idx="1395">
                  <c:v>5.847413999999997</c:v>
                </c:pt>
                <c:pt idx="1396">
                  <c:v>5.7648220000000006</c:v>
                </c:pt>
                <c:pt idx="1397">
                  <c:v>5.9356620000000042</c:v>
                </c:pt>
                <c:pt idx="1398">
                  <c:v>5.7181449999999963</c:v>
                </c:pt>
                <c:pt idx="1399">
                  <c:v>5.9486510000000044</c:v>
                </c:pt>
                <c:pt idx="1400">
                  <c:v>5.8863839999999996</c:v>
                </c:pt>
                <c:pt idx="1401">
                  <c:v>5.7234530000000001</c:v>
                </c:pt>
                <c:pt idx="1402">
                  <c:v>6.0933070000000003</c:v>
                </c:pt>
                <c:pt idx="1403">
                  <c:v>5.9285820000000005</c:v>
                </c:pt>
                <c:pt idx="1404">
                  <c:v>5.9425139999999965</c:v>
                </c:pt>
                <c:pt idx="1405">
                  <c:v>6.0552580000000003</c:v>
                </c:pt>
                <c:pt idx="1406">
                  <c:v>6.0358849999999968</c:v>
                </c:pt>
                <c:pt idx="1407">
                  <c:v>6.4640839999999962</c:v>
                </c:pt>
                <c:pt idx="1408">
                  <c:v>5.9565789999999996</c:v>
                </c:pt>
                <c:pt idx="1409">
                  <c:v>5.9478980000000004</c:v>
                </c:pt>
                <c:pt idx="1410">
                  <c:v>6.0907720000000003</c:v>
                </c:pt>
                <c:pt idx="1411">
                  <c:v>5.73278</c:v>
                </c:pt>
                <c:pt idx="1412">
                  <c:v>5.9393390000000039</c:v>
                </c:pt>
                <c:pt idx="1413">
                  <c:v>6.1047630000000002</c:v>
                </c:pt>
                <c:pt idx="1414">
                  <c:v>5.9537180000000003</c:v>
                </c:pt>
                <c:pt idx="1415">
                  <c:v>5.7376559999999985</c:v>
                </c:pt>
                <c:pt idx="1416">
                  <c:v>5.5251349999999944</c:v>
                </c:pt>
                <c:pt idx="1417">
                  <c:v>6.1028359999999937</c:v>
                </c:pt>
                <c:pt idx="1418">
                  <c:v>5.9826040000000003</c:v>
                </c:pt>
                <c:pt idx="1419">
                  <c:v>6.173555999999996</c:v>
                </c:pt>
                <c:pt idx="1420">
                  <c:v>5.8766119999999997</c:v>
                </c:pt>
                <c:pt idx="1421">
                  <c:v>5.830864</c:v>
                </c:pt>
                <c:pt idx="1422">
                  <c:v>5.8691299999999975</c:v>
                </c:pt>
                <c:pt idx="1423">
                  <c:v>6.1377279999999965</c:v>
                </c:pt>
                <c:pt idx="1424">
                  <c:v>5.8148999999999962</c:v>
                </c:pt>
                <c:pt idx="1425">
                  <c:v>5.630059000000001</c:v>
                </c:pt>
                <c:pt idx="1426">
                  <c:v>5.9193899999999999</c:v>
                </c:pt>
                <c:pt idx="1427">
                  <c:v>5.5700939999999992</c:v>
                </c:pt>
                <c:pt idx="1428">
                  <c:v>6.0837190000000003</c:v>
                </c:pt>
                <c:pt idx="1429">
                  <c:v>6.1788429999999988</c:v>
                </c:pt>
                <c:pt idx="1430">
                  <c:v>5.5028829999999953</c:v>
                </c:pt>
                <c:pt idx="1431">
                  <c:v>5.8273319999999957</c:v>
                </c:pt>
                <c:pt idx="1432">
                  <c:v>5.9434260000000014</c:v>
                </c:pt>
                <c:pt idx="1433">
                  <c:v>5.6725490000000001</c:v>
                </c:pt>
                <c:pt idx="1434">
                  <c:v>5.8905179999999957</c:v>
                </c:pt>
                <c:pt idx="1435">
                  <c:v>5.7846000000000002</c:v>
                </c:pt>
                <c:pt idx="1436">
                  <c:v>5.9051269999999985</c:v>
                </c:pt>
                <c:pt idx="1437">
                  <c:v>5.748424</c:v>
                </c:pt>
                <c:pt idx="1438">
                  <c:v>6.1262609999999986</c:v>
                </c:pt>
                <c:pt idx="1439">
                  <c:v>5.8666589999999985</c:v>
                </c:pt>
                <c:pt idx="1440">
                  <c:v>5.8588109999999958</c:v>
                </c:pt>
                <c:pt idx="1441">
                  <c:v>5.9084740000000009</c:v>
                </c:pt>
                <c:pt idx="1442">
                  <c:v>5.8356140000000005</c:v>
                </c:pt>
                <c:pt idx="1443">
                  <c:v>6.0168450000000009</c:v>
                </c:pt>
                <c:pt idx="1444">
                  <c:v>5.9642390000000001</c:v>
                </c:pt>
                <c:pt idx="1445">
                  <c:v>5.8970970000000005</c:v>
                </c:pt>
                <c:pt idx="1446">
                  <c:v>5.7530650000000012</c:v>
                </c:pt>
                <c:pt idx="1447">
                  <c:v>5.9172310000000001</c:v>
                </c:pt>
                <c:pt idx="1448">
                  <c:v>5.6806539999999996</c:v>
                </c:pt>
                <c:pt idx="1449">
                  <c:v>6.1244219999999947</c:v>
                </c:pt>
                <c:pt idx="1450">
                  <c:v>6.0241909999999947</c:v>
                </c:pt>
                <c:pt idx="1451">
                  <c:v>5.9993029999999994</c:v>
                </c:pt>
                <c:pt idx="1452">
                  <c:v>5.9695149999999959</c:v>
                </c:pt>
                <c:pt idx="1453">
                  <c:v>6.0699819999999969</c:v>
                </c:pt>
                <c:pt idx="1454">
                  <c:v>5.6025299999999971</c:v>
                </c:pt>
                <c:pt idx="1455">
                  <c:v>5.7718310000000024</c:v>
                </c:pt>
                <c:pt idx="1456">
                  <c:v>5.7655669999999963</c:v>
                </c:pt>
                <c:pt idx="1457">
                  <c:v>5.8395989999999989</c:v>
                </c:pt>
                <c:pt idx="1458">
                  <c:v>5.9527499999999991</c:v>
                </c:pt>
                <c:pt idx="1459">
                  <c:v>5.9015340000000007</c:v>
                </c:pt>
                <c:pt idx="1460">
                  <c:v>5.7673369999999959</c:v>
                </c:pt>
                <c:pt idx="1461">
                  <c:v>5.9736230000000061</c:v>
                </c:pt>
                <c:pt idx="1462">
                  <c:v>5.8426879999999954</c:v>
                </c:pt>
                <c:pt idx="1463">
                  <c:v>6.4014280000000037</c:v>
                </c:pt>
                <c:pt idx="1464">
                  <c:v>6.0401480000000003</c:v>
                </c:pt>
                <c:pt idx="1465">
                  <c:v>5.5524669999999965</c:v>
                </c:pt>
                <c:pt idx="1466">
                  <c:v>5.7810420000000038</c:v>
                </c:pt>
                <c:pt idx="1467">
                  <c:v>5.667676999999995</c:v>
                </c:pt>
                <c:pt idx="1468">
                  <c:v>5.7519149999999959</c:v>
                </c:pt>
                <c:pt idx="1469">
                  <c:v>5.7374410000000013</c:v>
                </c:pt>
                <c:pt idx="1470">
                  <c:v>5.8895569999999964</c:v>
                </c:pt>
                <c:pt idx="1471">
                  <c:v>6.1472349999999958</c:v>
                </c:pt>
                <c:pt idx="1472">
                  <c:v>5.7786830000000036</c:v>
                </c:pt>
                <c:pt idx="1473">
                  <c:v>6.0408569999999964</c:v>
                </c:pt>
                <c:pt idx="1474">
                  <c:v>5.7417669999999994</c:v>
                </c:pt>
                <c:pt idx="1475">
                  <c:v>5.9317800000000034</c:v>
                </c:pt>
                <c:pt idx="1476">
                  <c:v>6.2377000000000002</c:v>
                </c:pt>
                <c:pt idx="1477">
                  <c:v>6.1491899999999964</c:v>
                </c:pt>
                <c:pt idx="1478">
                  <c:v>5.8022629999999999</c:v>
                </c:pt>
                <c:pt idx="1479">
                  <c:v>5.6980549999999948</c:v>
                </c:pt>
                <c:pt idx="1480">
                  <c:v>5.8484619999999996</c:v>
                </c:pt>
                <c:pt idx="1481">
                  <c:v>5.5062470000000037</c:v>
                </c:pt>
                <c:pt idx="1482">
                  <c:v>6.0733930000000038</c:v>
                </c:pt>
                <c:pt idx="1483">
                  <c:v>5.8757560000000009</c:v>
                </c:pt>
                <c:pt idx="1484">
                  <c:v>6.0879769999999969</c:v>
                </c:pt>
                <c:pt idx="1485">
                  <c:v>5.4407990000000037</c:v>
                </c:pt>
                <c:pt idx="1486">
                  <c:v>5.9519640000000003</c:v>
                </c:pt>
                <c:pt idx="1487">
                  <c:v>5.8760840000000005</c:v>
                </c:pt>
                <c:pt idx="1488">
                  <c:v>5.7337729999999993</c:v>
                </c:pt>
                <c:pt idx="1489">
                  <c:v>5.6355629999999985</c:v>
                </c:pt>
                <c:pt idx="1490">
                  <c:v>5.6359039999999965</c:v>
                </c:pt>
                <c:pt idx="1491">
                  <c:v>5.9955020000000001</c:v>
                </c:pt>
                <c:pt idx="1492">
                  <c:v>6.034957999999996</c:v>
                </c:pt>
                <c:pt idx="1493">
                  <c:v>5.4466660000000058</c:v>
                </c:pt>
                <c:pt idx="1494">
                  <c:v>5.9898909999999992</c:v>
                </c:pt>
                <c:pt idx="1495">
                  <c:v>5.684840999999996</c:v>
                </c:pt>
                <c:pt idx="1496">
                  <c:v>6.1999259999999961</c:v>
                </c:pt>
                <c:pt idx="1497">
                  <c:v>5.8278639999999964</c:v>
                </c:pt>
                <c:pt idx="1498">
                  <c:v>5.9461840000000006</c:v>
                </c:pt>
                <c:pt idx="1499">
                  <c:v>5.6811830000000008</c:v>
                </c:pt>
                <c:pt idx="1500">
                  <c:v>5.7001170000000005</c:v>
                </c:pt>
                <c:pt idx="1501">
                  <c:v>5.8942730000000001</c:v>
                </c:pt>
                <c:pt idx="1502">
                  <c:v>5.7223549999999959</c:v>
                </c:pt>
                <c:pt idx="1503">
                  <c:v>5.7987490000000044</c:v>
                </c:pt>
                <c:pt idx="1504">
                  <c:v>6.156875999999996</c:v>
                </c:pt>
                <c:pt idx="1505">
                  <c:v>5.9839660000000023</c:v>
                </c:pt>
                <c:pt idx="1506">
                  <c:v>6.0720690000000044</c:v>
                </c:pt>
                <c:pt idx="1507">
                  <c:v>5.6818999999999997</c:v>
                </c:pt>
                <c:pt idx="1508">
                  <c:v>5.9922089999999999</c:v>
                </c:pt>
                <c:pt idx="1509">
                  <c:v>5.6641729999999937</c:v>
                </c:pt>
                <c:pt idx="1510">
                  <c:v>5.8325239999999985</c:v>
                </c:pt>
                <c:pt idx="1511">
                  <c:v>5.6627339999999959</c:v>
                </c:pt>
                <c:pt idx="1512">
                  <c:v>5.6910660000000002</c:v>
                </c:pt>
                <c:pt idx="1513">
                  <c:v>5.9790109999999999</c:v>
                </c:pt>
                <c:pt idx="1514">
                  <c:v>6.1725690000000002</c:v>
                </c:pt>
                <c:pt idx="1515">
                  <c:v>5.9346060000000014</c:v>
                </c:pt>
                <c:pt idx="1516">
                  <c:v>6.0046909999999976</c:v>
                </c:pt>
                <c:pt idx="1517">
                  <c:v>5.8527989999999965</c:v>
                </c:pt>
                <c:pt idx="1518">
                  <c:v>6.4213010000000024</c:v>
                </c:pt>
                <c:pt idx="1519">
                  <c:v>6.0077460000000009</c:v>
                </c:pt>
                <c:pt idx="1520">
                  <c:v>6.1604759999999956</c:v>
                </c:pt>
                <c:pt idx="1521">
                  <c:v>5.7313480000000059</c:v>
                </c:pt>
                <c:pt idx="1522">
                  <c:v>5.6472939999999996</c:v>
                </c:pt>
                <c:pt idx="1523">
                  <c:v>5.9707120000000033</c:v>
                </c:pt>
                <c:pt idx="1524">
                  <c:v>6.0292830000000004</c:v>
                </c:pt>
                <c:pt idx="1525">
                  <c:v>5.6855619999999965</c:v>
                </c:pt>
                <c:pt idx="1526">
                  <c:v>5.9704570000000023</c:v>
                </c:pt>
                <c:pt idx="1527">
                  <c:v>5.8335490000000014</c:v>
                </c:pt>
                <c:pt idx="1528">
                  <c:v>6.2931020000000002</c:v>
                </c:pt>
                <c:pt idx="1529">
                  <c:v>5.8959149999999942</c:v>
                </c:pt>
                <c:pt idx="1530">
                  <c:v>5.9623149999999949</c:v>
                </c:pt>
                <c:pt idx="1531">
                  <c:v>5.8409209999999963</c:v>
                </c:pt>
                <c:pt idx="1532">
                  <c:v>5.8434819999999963</c:v>
                </c:pt>
                <c:pt idx="1533">
                  <c:v>6.040095</c:v>
                </c:pt>
                <c:pt idx="1534">
                  <c:v>5.7045539999999963</c:v>
                </c:pt>
                <c:pt idx="1535">
                  <c:v>6.0251229999999962</c:v>
                </c:pt>
                <c:pt idx="1536">
                  <c:v>6.0590890000000002</c:v>
                </c:pt>
                <c:pt idx="1537">
                  <c:v>5.6515319999999969</c:v>
                </c:pt>
                <c:pt idx="1538">
                  <c:v>5.9891520000000034</c:v>
                </c:pt>
                <c:pt idx="1539">
                  <c:v>5.8788130000000001</c:v>
                </c:pt>
                <c:pt idx="1540">
                  <c:v>6.0458780000000001</c:v>
                </c:pt>
                <c:pt idx="1541">
                  <c:v>5.8361409999999996</c:v>
                </c:pt>
                <c:pt idx="1542">
                  <c:v>6.0628630000000001</c:v>
                </c:pt>
                <c:pt idx="1543">
                  <c:v>6.2060280000000034</c:v>
                </c:pt>
                <c:pt idx="1544">
                  <c:v>5.8915519999999963</c:v>
                </c:pt>
                <c:pt idx="1545">
                  <c:v>5.9160419999999991</c:v>
                </c:pt>
                <c:pt idx="1546">
                  <c:v>6.3062270000000034</c:v>
                </c:pt>
                <c:pt idx="1547">
                  <c:v>6.1745999999999963</c:v>
                </c:pt>
                <c:pt idx="1548">
                  <c:v>6.0261639999999996</c:v>
                </c:pt>
                <c:pt idx="1549">
                  <c:v>6.0769460000000004</c:v>
                </c:pt>
                <c:pt idx="1550">
                  <c:v>5.8350580000000001</c:v>
                </c:pt>
                <c:pt idx="1551">
                  <c:v>5.9708519999999998</c:v>
                </c:pt>
                <c:pt idx="1552">
                  <c:v>6.2437559999999985</c:v>
                </c:pt>
                <c:pt idx="1553">
                  <c:v>5.7034229999999999</c:v>
                </c:pt>
                <c:pt idx="1554">
                  <c:v>6.2708159999999964</c:v>
                </c:pt>
                <c:pt idx="1555">
                  <c:v>5.668236999999996</c:v>
                </c:pt>
                <c:pt idx="1556">
                  <c:v>5.736043000000004</c:v>
                </c:pt>
                <c:pt idx="1557">
                  <c:v>5.8548729999999969</c:v>
                </c:pt>
                <c:pt idx="1558">
                  <c:v>5.7604880000000005</c:v>
                </c:pt>
                <c:pt idx="1559">
                  <c:v>6.0172339999999975</c:v>
                </c:pt>
                <c:pt idx="1560">
                  <c:v>5.8895120000000007</c:v>
                </c:pt>
                <c:pt idx="1561">
                  <c:v>5.564567999999996</c:v>
                </c:pt>
                <c:pt idx="1562">
                  <c:v>6.1358539999999975</c:v>
                </c:pt>
                <c:pt idx="1563">
                  <c:v>5.7166119999999996</c:v>
                </c:pt>
                <c:pt idx="1564">
                  <c:v>5.9109579999999955</c:v>
                </c:pt>
                <c:pt idx="1565">
                  <c:v>5.8346050000000016</c:v>
                </c:pt>
                <c:pt idx="1566">
                  <c:v>5.8723299999999998</c:v>
                </c:pt>
                <c:pt idx="1567">
                  <c:v>5.644681999999996</c:v>
                </c:pt>
                <c:pt idx="1568">
                  <c:v>6.0468459999999995</c:v>
                </c:pt>
                <c:pt idx="1569">
                  <c:v>5.8444849999999926</c:v>
                </c:pt>
                <c:pt idx="1570">
                  <c:v>6.0609809999999946</c:v>
                </c:pt>
                <c:pt idx="1571">
                  <c:v>5.7111359999999953</c:v>
                </c:pt>
                <c:pt idx="1572">
                  <c:v>5.9241389999999949</c:v>
                </c:pt>
                <c:pt idx="1573">
                  <c:v>5.9171430000000003</c:v>
                </c:pt>
                <c:pt idx="1574">
                  <c:v>5.5587879999999963</c:v>
                </c:pt>
                <c:pt idx="1575">
                  <c:v>5.6969919999999963</c:v>
                </c:pt>
                <c:pt idx="1576">
                  <c:v>5.7969649999999975</c:v>
                </c:pt>
                <c:pt idx="1577">
                  <c:v>5.9631549999999951</c:v>
                </c:pt>
                <c:pt idx="1578">
                  <c:v>6.3020639999999997</c:v>
                </c:pt>
                <c:pt idx="1579">
                  <c:v>5.8679559999999933</c:v>
                </c:pt>
                <c:pt idx="1580">
                  <c:v>5.899254</c:v>
                </c:pt>
                <c:pt idx="1581">
                  <c:v>6.0406440000000003</c:v>
                </c:pt>
                <c:pt idx="1582">
                  <c:v>5.9920570000000009</c:v>
                </c:pt>
                <c:pt idx="1583">
                  <c:v>5.820483999999996</c:v>
                </c:pt>
                <c:pt idx="1584">
                  <c:v>6.0280470000000008</c:v>
                </c:pt>
                <c:pt idx="1585">
                  <c:v>5.7665990000000003</c:v>
                </c:pt>
                <c:pt idx="1586">
                  <c:v>5.9958610000000014</c:v>
                </c:pt>
                <c:pt idx="1587">
                  <c:v>5.7942480000000014</c:v>
                </c:pt>
                <c:pt idx="1588">
                  <c:v>6.0229539999999959</c:v>
                </c:pt>
                <c:pt idx="1589">
                  <c:v>6.1556099999999985</c:v>
                </c:pt>
                <c:pt idx="1590">
                  <c:v>5.8172920000000001</c:v>
                </c:pt>
                <c:pt idx="1591">
                  <c:v>6.0305819999999963</c:v>
                </c:pt>
                <c:pt idx="1592">
                  <c:v>5.8002520000000013</c:v>
                </c:pt>
                <c:pt idx="1593">
                  <c:v>6.0947680000000002</c:v>
                </c:pt>
                <c:pt idx="1594">
                  <c:v>5.7596119999999997</c:v>
                </c:pt>
                <c:pt idx="1595">
                  <c:v>5.8338669999999997</c:v>
                </c:pt>
                <c:pt idx="1596">
                  <c:v>5.962060000000001</c:v>
                </c:pt>
                <c:pt idx="1597">
                  <c:v>5.7998389999999995</c:v>
                </c:pt>
                <c:pt idx="1598">
                  <c:v>6.0336089999999993</c:v>
                </c:pt>
                <c:pt idx="1599">
                  <c:v>5.8567540000000005</c:v>
                </c:pt>
                <c:pt idx="1600">
                  <c:v>6.2670269999999961</c:v>
                </c:pt>
                <c:pt idx="1601">
                  <c:v>5.9895200000000024</c:v>
                </c:pt>
                <c:pt idx="1602">
                  <c:v>5.8526320000000007</c:v>
                </c:pt>
                <c:pt idx="1603">
                  <c:v>6.2009570000000007</c:v>
                </c:pt>
                <c:pt idx="1604">
                  <c:v>5.8248669999999958</c:v>
                </c:pt>
                <c:pt idx="1605">
                  <c:v>5.8058919999999965</c:v>
                </c:pt>
                <c:pt idx="1606">
                  <c:v>6.1190009999999955</c:v>
                </c:pt>
                <c:pt idx="1607">
                  <c:v>5.7174670000000001</c:v>
                </c:pt>
                <c:pt idx="1608">
                  <c:v>6.3405830000000005</c:v>
                </c:pt>
                <c:pt idx="1609">
                  <c:v>6.1746059999999963</c:v>
                </c:pt>
                <c:pt idx="1610">
                  <c:v>5.8413689999999994</c:v>
                </c:pt>
                <c:pt idx="1611">
                  <c:v>5.8815939999999998</c:v>
                </c:pt>
                <c:pt idx="1612">
                  <c:v>5.993519</c:v>
                </c:pt>
                <c:pt idx="1613">
                  <c:v>5.7555539999999974</c:v>
                </c:pt>
                <c:pt idx="1614">
                  <c:v>5.8262309999999964</c:v>
                </c:pt>
                <c:pt idx="1615">
                  <c:v>6.0478359999999949</c:v>
                </c:pt>
                <c:pt idx="1616">
                  <c:v>5.8670889999999947</c:v>
                </c:pt>
                <c:pt idx="1617">
                  <c:v>5.8443599999999956</c:v>
                </c:pt>
                <c:pt idx="1618">
                  <c:v>5.8885009999999962</c:v>
                </c:pt>
                <c:pt idx="1619">
                  <c:v>5.7298729999999995</c:v>
                </c:pt>
                <c:pt idx="1620">
                  <c:v>5.8094169999999954</c:v>
                </c:pt>
                <c:pt idx="1621">
                  <c:v>5.9938500000000001</c:v>
                </c:pt>
                <c:pt idx="1622">
                  <c:v>6.0999969999999966</c:v>
                </c:pt>
                <c:pt idx="1623">
                  <c:v>5.7644099999999963</c:v>
                </c:pt>
                <c:pt idx="1624">
                  <c:v>5.666564999999995</c:v>
                </c:pt>
                <c:pt idx="1625">
                  <c:v>5.8182100000000005</c:v>
                </c:pt>
                <c:pt idx="1626">
                  <c:v>5.7752810000000014</c:v>
                </c:pt>
                <c:pt idx="1627">
                  <c:v>5.9732100000000035</c:v>
                </c:pt>
                <c:pt idx="1628">
                  <c:v>5.8190200000000001</c:v>
                </c:pt>
                <c:pt idx="1629">
                  <c:v>5.5903900000000002</c:v>
                </c:pt>
                <c:pt idx="1630">
                  <c:v>6.3441399999999959</c:v>
                </c:pt>
                <c:pt idx="1631">
                  <c:v>5.7628079999999962</c:v>
                </c:pt>
                <c:pt idx="1632">
                  <c:v>5.7196129999999998</c:v>
                </c:pt>
                <c:pt idx="1633">
                  <c:v>5.8422789999999996</c:v>
                </c:pt>
                <c:pt idx="1634">
                  <c:v>5.9515890000000002</c:v>
                </c:pt>
                <c:pt idx="1635">
                  <c:v>5.7655639999999995</c:v>
                </c:pt>
                <c:pt idx="1636">
                  <c:v>5.8716849999999985</c:v>
                </c:pt>
                <c:pt idx="1637">
                  <c:v>5.9674580000000006</c:v>
                </c:pt>
                <c:pt idx="1638">
                  <c:v>5.9376300000000004</c:v>
                </c:pt>
                <c:pt idx="1639">
                  <c:v>6.0298950000000007</c:v>
                </c:pt>
                <c:pt idx="1640">
                  <c:v>5.8200099999999964</c:v>
                </c:pt>
                <c:pt idx="1641">
                  <c:v>5.9674069999999961</c:v>
                </c:pt>
                <c:pt idx="1642">
                  <c:v>6.0976099999999995</c:v>
                </c:pt>
                <c:pt idx="1643">
                  <c:v>6.0267169999999961</c:v>
                </c:pt>
                <c:pt idx="1644">
                  <c:v>5.8151109999999937</c:v>
                </c:pt>
                <c:pt idx="1645">
                  <c:v>6.0986089999999997</c:v>
                </c:pt>
                <c:pt idx="1646">
                  <c:v>6.0412179999999998</c:v>
                </c:pt>
                <c:pt idx="1647">
                  <c:v>5.9821470000000003</c:v>
                </c:pt>
                <c:pt idx="1648">
                  <c:v>5.8602650000000001</c:v>
                </c:pt>
                <c:pt idx="1649">
                  <c:v>5.9214799999999999</c:v>
                </c:pt>
                <c:pt idx="1650">
                  <c:v>6.1257249999999939</c:v>
                </c:pt>
                <c:pt idx="1651">
                  <c:v>5.7743780000000013</c:v>
                </c:pt>
                <c:pt idx="1652">
                  <c:v>6.1806020000000004</c:v>
                </c:pt>
                <c:pt idx="1653">
                  <c:v>5.8857969999999975</c:v>
                </c:pt>
                <c:pt idx="1654">
                  <c:v>5.8840430000000001</c:v>
                </c:pt>
                <c:pt idx="1655">
                  <c:v>6.1674509999999945</c:v>
                </c:pt>
                <c:pt idx="1656">
                  <c:v>5.917537999999996</c:v>
                </c:pt>
                <c:pt idx="1657">
                  <c:v>6.2797290000000059</c:v>
                </c:pt>
                <c:pt idx="1658">
                  <c:v>5.5794529999999991</c:v>
                </c:pt>
                <c:pt idx="1659">
                  <c:v>6.3876429999999997</c:v>
                </c:pt>
                <c:pt idx="1660">
                  <c:v>5.7037940000000011</c:v>
                </c:pt>
                <c:pt idx="1661">
                  <c:v>5.8833120000000001</c:v>
                </c:pt>
                <c:pt idx="1662">
                  <c:v>5.6797700000000004</c:v>
                </c:pt>
                <c:pt idx="1663">
                  <c:v>5.7482419999999994</c:v>
                </c:pt>
                <c:pt idx="1664">
                  <c:v>5.6681939999999962</c:v>
                </c:pt>
                <c:pt idx="1665">
                  <c:v>5.9076680000000037</c:v>
                </c:pt>
                <c:pt idx="1666">
                  <c:v>5.8311340000000005</c:v>
                </c:pt>
                <c:pt idx="1667">
                  <c:v>5.7381589999999996</c:v>
                </c:pt>
                <c:pt idx="1668">
                  <c:v>6.0815560000000009</c:v>
                </c:pt>
                <c:pt idx="1669">
                  <c:v>5.853582999999996</c:v>
                </c:pt>
                <c:pt idx="1670">
                  <c:v>6.1679859999999911</c:v>
                </c:pt>
                <c:pt idx="1671">
                  <c:v>6.0086480000000035</c:v>
                </c:pt>
                <c:pt idx="1672">
                  <c:v>5.9618129999999985</c:v>
                </c:pt>
                <c:pt idx="1673">
                  <c:v>5.6871359999999944</c:v>
                </c:pt>
                <c:pt idx="1674">
                  <c:v>5.9858339999999988</c:v>
                </c:pt>
                <c:pt idx="1675">
                  <c:v>6.0386919999999993</c:v>
                </c:pt>
                <c:pt idx="1676">
                  <c:v>6.0561059999999962</c:v>
                </c:pt>
                <c:pt idx="1677">
                  <c:v>6.0246189999999959</c:v>
                </c:pt>
                <c:pt idx="1678">
                  <c:v>6.2732189999999992</c:v>
                </c:pt>
                <c:pt idx="1679">
                  <c:v>5.5823640000000001</c:v>
                </c:pt>
                <c:pt idx="1680">
                  <c:v>6.0995059999999963</c:v>
                </c:pt>
                <c:pt idx="1681">
                  <c:v>5.8081130000000005</c:v>
                </c:pt>
                <c:pt idx="1682">
                  <c:v>6.1993419999999988</c:v>
                </c:pt>
                <c:pt idx="1683">
                  <c:v>6.1340729999999954</c:v>
                </c:pt>
                <c:pt idx="1684">
                  <c:v>6.1120709999999949</c:v>
                </c:pt>
                <c:pt idx="1685">
                  <c:v>5.8852579999999985</c:v>
                </c:pt>
                <c:pt idx="1686">
                  <c:v>5.9620299999999995</c:v>
                </c:pt>
                <c:pt idx="1687">
                  <c:v>6.0713559999999998</c:v>
                </c:pt>
                <c:pt idx="1688">
                  <c:v>5.6371030000000006</c:v>
                </c:pt>
                <c:pt idx="1689">
                  <c:v>5.8168610000000003</c:v>
                </c:pt>
                <c:pt idx="1690">
                  <c:v>5.8860579999999985</c:v>
                </c:pt>
                <c:pt idx="1691">
                  <c:v>5.7579480000000007</c:v>
                </c:pt>
                <c:pt idx="1692">
                  <c:v>5.9138420000000034</c:v>
                </c:pt>
                <c:pt idx="1693">
                  <c:v>6.1766829999999997</c:v>
                </c:pt>
                <c:pt idx="1694">
                  <c:v>5.7781599999999997</c:v>
                </c:pt>
                <c:pt idx="1695">
                  <c:v>5.9946800000000007</c:v>
                </c:pt>
                <c:pt idx="1696">
                  <c:v>5.9780309999999997</c:v>
                </c:pt>
                <c:pt idx="1697">
                  <c:v>6.3039679999999985</c:v>
                </c:pt>
                <c:pt idx="1698">
                  <c:v>5.8919510000000006</c:v>
                </c:pt>
                <c:pt idx="1699">
                  <c:v>5.9186220000000036</c:v>
                </c:pt>
                <c:pt idx="1700">
                  <c:v>5.8464760000000009</c:v>
                </c:pt>
                <c:pt idx="1701">
                  <c:v>5.8042569999999953</c:v>
                </c:pt>
                <c:pt idx="1702">
                  <c:v>5.8400149999999948</c:v>
                </c:pt>
                <c:pt idx="1703">
                  <c:v>5.9469609999999999</c:v>
                </c:pt>
                <c:pt idx="1704">
                  <c:v>5.7498709999999997</c:v>
                </c:pt>
                <c:pt idx="1705">
                  <c:v>5.7522549999999963</c:v>
                </c:pt>
                <c:pt idx="1706">
                  <c:v>6.0213719999999986</c:v>
                </c:pt>
                <c:pt idx="1707">
                  <c:v>5.9070260000000001</c:v>
                </c:pt>
                <c:pt idx="1708">
                  <c:v>6.2055299999999995</c:v>
                </c:pt>
                <c:pt idx="1709">
                  <c:v>5.7959389999999953</c:v>
                </c:pt>
                <c:pt idx="1710">
                  <c:v>5.7240159999999927</c:v>
                </c:pt>
                <c:pt idx="1711">
                  <c:v>6.0814000000000004</c:v>
                </c:pt>
                <c:pt idx="1712">
                  <c:v>5.8690269999999956</c:v>
                </c:pt>
                <c:pt idx="1713">
                  <c:v>6.4308570000000014</c:v>
                </c:pt>
                <c:pt idx="1714">
                  <c:v>5.6840079999999968</c:v>
                </c:pt>
                <c:pt idx="1715">
                  <c:v>5.6768860000000005</c:v>
                </c:pt>
                <c:pt idx="1716">
                  <c:v>5.988603000000003</c:v>
                </c:pt>
                <c:pt idx="1717">
                  <c:v>5.5853419999999998</c:v>
                </c:pt>
                <c:pt idx="1718">
                  <c:v>5.7034499999999992</c:v>
                </c:pt>
                <c:pt idx="1719">
                  <c:v>5.8660269999999963</c:v>
                </c:pt>
                <c:pt idx="1720">
                  <c:v>5.8156949999999963</c:v>
                </c:pt>
                <c:pt idx="1721">
                  <c:v>5.9313700000000038</c:v>
                </c:pt>
                <c:pt idx="1722">
                  <c:v>5.7278049999999956</c:v>
                </c:pt>
                <c:pt idx="1723">
                  <c:v>5.8903029999999985</c:v>
                </c:pt>
                <c:pt idx="1724">
                  <c:v>5.8423060000000007</c:v>
                </c:pt>
                <c:pt idx="1725">
                  <c:v>5.7534709999999976</c:v>
                </c:pt>
                <c:pt idx="1726">
                  <c:v>6.1503770000000006</c:v>
                </c:pt>
                <c:pt idx="1727">
                  <c:v>6.0372669999999999</c:v>
                </c:pt>
                <c:pt idx="1728">
                  <c:v>5.8090719999999996</c:v>
                </c:pt>
                <c:pt idx="1729">
                  <c:v>5.8314770000000014</c:v>
                </c:pt>
                <c:pt idx="1730">
                  <c:v>6.2902420000000046</c:v>
                </c:pt>
                <c:pt idx="1731">
                  <c:v>5.8465960000000008</c:v>
                </c:pt>
                <c:pt idx="1732">
                  <c:v>6.0271459999999948</c:v>
                </c:pt>
                <c:pt idx="1733">
                  <c:v>5.9575070000000006</c:v>
                </c:pt>
                <c:pt idx="1734">
                  <c:v>6.1486190000000001</c:v>
                </c:pt>
                <c:pt idx="1735">
                  <c:v>6.0223210000000007</c:v>
                </c:pt>
                <c:pt idx="1736">
                  <c:v>6.1796520000000044</c:v>
                </c:pt>
                <c:pt idx="1737">
                  <c:v>6.1399339999999976</c:v>
                </c:pt>
                <c:pt idx="1738">
                  <c:v>5.7636120000000002</c:v>
                </c:pt>
                <c:pt idx="1739">
                  <c:v>5.7949169999999945</c:v>
                </c:pt>
                <c:pt idx="1740">
                  <c:v>5.6677489999999962</c:v>
                </c:pt>
                <c:pt idx="1741">
                  <c:v>5.8603760000000005</c:v>
                </c:pt>
                <c:pt idx="1742">
                  <c:v>5.9552489999999993</c:v>
                </c:pt>
                <c:pt idx="1743">
                  <c:v>5.9041609999999975</c:v>
                </c:pt>
                <c:pt idx="1744">
                  <c:v>5.9716240000000038</c:v>
                </c:pt>
                <c:pt idx="1745">
                  <c:v>6.1142149999999926</c:v>
                </c:pt>
                <c:pt idx="1746">
                  <c:v>5.8726930000000044</c:v>
                </c:pt>
                <c:pt idx="1747">
                  <c:v>5.9128400000000001</c:v>
                </c:pt>
                <c:pt idx="1748">
                  <c:v>5.792561000000001</c:v>
                </c:pt>
                <c:pt idx="1749">
                  <c:v>6.4274519999999962</c:v>
                </c:pt>
                <c:pt idx="1750">
                  <c:v>5.7302850000000003</c:v>
                </c:pt>
                <c:pt idx="1751">
                  <c:v>6.0025819999999959</c:v>
                </c:pt>
                <c:pt idx="1752">
                  <c:v>5.6757200000000001</c:v>
                </c:pt>
                <c:pt idx="1753">
                  <c:v>5.763636</c:v>
                </c:pt>
                <c:pt idx="1754">
                  <c:v>5.7209499999999975</c:v>
                </c:pt>
                <c:pt idx="1755">
                  <c:v>5.7377909999999996</c:v>
                </c:pt>
                <c:pt idx="1756">
                  <c:v>5.9767540000000023</c:v>
                </c:pt>
                <c:pt idx="1757">
                  <c:v>6.4979480000000009</c:v>
                </c:pt>
                <c:pt idx="1758">
                  <c:v>5.771693000000008</c:v>
                </c:pt>
                <c:pt idx="1759">
                  <c:v>5.8651389999999957</c:v>
                </c:pt>
                <c:pt idx="1760">
                  <c:v>5.7916089999999993</c:v>
                </c:pt>
                <c:pt idx="1761">
                  <c:v>6.1665630000000009</c:v>
                </c:pt>
                <c:pt idx="1762">
                  <c:v>5.9078189999999964</c:v>
                </c:pt>
                <c:pt idx="1763">
                  <c:v>5.9264710000000003</c:v>
                </c:pt>
                <c:pt idx="1764">
                  <c:v>6.1077529999999962</c:v>
                </c:pt>
                <c:pt idx="1765">
                  <c:v>5.8937399999999975</c:v>
                </c:pt>
                <c:pt idx="1766">
                  <c:v>6.0722420000000046</c:v>
                </c:pt>
                <c:pt idx="1767">
                  <c:v>5.8011710000000001</c:v>
                </c:pt>
                <c:pt idx="1768">
                  <c:v>6.079415</c:v>
                </c:pt>
                <c:pt idx="1769">
                  <c:v>5.6707219999999996</c:v>
                </c:pt>
                <c:pt idx="1770">
                  <c:v>5.9210520000000004</c:v>
                </c:pt>
                <c:pt idx="1771">
                  <c:v>6.3044459999999969</c:v>
                </c:pt>
                <c:pt idx="1772">
                  <c:v>5.5543069999999961</c:v>
                </c:pt>
                <c:pt idx="1773">
                  <c:v>5.5696810000000001</c:v>
                </c:pt>
                <c:pt idx="1774">
                  <c:v>5.6409019999999961</c:v>
                </c:pt>
                <c:pt idx="1775">
                  <c:v>6.0416919999999994</c:v>
                </c:pt>
                <c:pt idx="1776">
                  <c:v>6.0559209999999961</c:v>
                </c:pt>
                <c:pt idx="1777">
                  <c:v>5.9571210000000008</c:v>
                </c:pt>
                <c:pt idx="1778">
                  <c:v>5.8910090000000013</c:v>
                </c:pt>
                <c:pt idx="1779">
                  <c:v>6.1007759999999962</c:v>
                </c:pt>
                <c:pt idx="1780">
                  <c:v>5.8858539999999975</c:v>
                </c:pt>
                <c:pt idx="1781">
                  <c:v>5.9196620000000042</c:v>
                </c:pt>
                <c:pt idx="1782">
                  <c:v>5.9833230000000031</c:v>
                </c:pt>
                <c:pt idx="1783">
                  <c:v>6.0262350000000007</c:v>
                </c:pt>
                <c:pt idx="1784">
                  <c:v>6.0680499999999995</c:v>
                </c:pt>
                <c:pt idx="1785">
                  <c:v>5.884671</c:v>
                </c:pt>
                <c:pt idx="1786">
                  <c:v>5.763795</c:v>
                </c:pt>
                <c:pt idx="1787">
                  <c:v>5.6985119999999956</c:v>
                </c:pt>
                <c:pt idx="1788">
                  <c:v>5.8495470000000003</c:v>
                </c:pt>
                <c:pt idx="1789">
                  <c:v>5.904435999999996</c:v>
                </c:pt>
                <c:pt idx="1790">
                  <c:v>6.0726040000000001</c:v>
                </c:pt>
                <c:pt idx="1791">
                  <c:v>5.9595940000000001</c:v>
                </c:pt>
                <c:pt idx="1792">
                  <c:v>5.9587760000000003</c:v>
                </c:pt>
                <c:pt idx="1793">
                  <c:v>5.8507030000000002</c:v>
                </c:pt>
                <c:pt idx="1794">
                  <c:v>5.8911479999999985</c:v>
                </c:pt>
                <c:pt idx="1795">
                  <c:v>5.9809000000000001</c:v>
                </c:pt>
                <c:pt idx="1796">
                  <c:v>5.9354769999999997</c:v>
                </c:pt>
                <c:pt idx="1797">
                  <c:v>6.3950689999999986</c:v>
                </c:pt>
                <c:pt idx="1798">
                  <c:v>5.9408140000000005</c:v>
                </c:pt>
                <c:pt idx="1799">
                  <c:v>5.8229449999999936</c:v>
                </c:pt>
                <c:pt idx="1800">
                  <c:v>6.1668259999999968</c:v>
                </c:pt>
                <c:pt idx="1801">
                  <c:v>5.5985999999999985</c:v>
                </c:pt>
                <c:pt idx="1802">
                  <c:v>5.7673499999999995</c:v>
                </c:pt>
                <c:pt idx="1803">
                  <c:v>5.9261450000000009</c:v>
                </c:pt>
                <c:pt idx="1804">
                  <c:v>5.7983950000000011</c:v>
                </c:pt>
                <c:pt idx="1805">
                  <c:v>5.9376130000000034</c:v>
                </c:pt>
                <c:pt idx="1806">
                  <c:v>6.0456930000000035</c:v>
                </c:pt>
                <c:pt idx="1807">
                  <c:v>5.7641239999999971</c:v>
                </c:pt>
                <c:pt idx="1808">
                  <c:v>5.9642980000000003</c:v>
                </c:pt>
                <c:pt idx="1809">
                  <c:v>5.9357789999999993</c:v>
                </c:pt>
                <c:pt idx="1810">
                  <c:v>5.7088650000000003</c:v>
                </c:pt>
                <c:pt idx="1811">
                  <c:v>5.8397330000000034</c:v>
                </c:pt>
                <c:pt idx="1812">
                  <c:v>5.9455640000000001</c:v>
                </c:pt>
                <c:pt idx="1813">
                  <c:v>6.0423729999999995</c:v>
                </c:pt>
                <c:pt idx="1814">
                  <c:v>5.8267139999999964</c:v>
                </c:pt>
                <c:pt idx="1815">
                  <c:v>6.1486420000000024</c:v>
                </c:pt>
                <c:pt idx="1816">
                  <c:v>5.6656719999999963</c:v>
                </c:pt>
                <c:pt idx="1817">
                  <c:v>5.8779759999999959</c:v>
                </c:pt>
                <c:pt idx="1818">
                  <c:v>5.9673529999999975</c:v>
                </c:pt>
                <c:pt idx="1819">
                  <c:v>5.7958480000000003</c:v>
                </c:pt>
                <c:pt idx="1820">
                  <c:v>5.9116590000000038</c:v>
                </c:pt>
                <c:pt idx="1821">
                  <c:v>5.7125189999999968</c:v>
                </c:pt>
                <c:pt idx="1822">
                  <c:v>5.8508890000000005</c:v>
                </c:pt>
                <c:pt idx="1823">
                  <c:v>5.8480189999999954</c:v>
                </c:pt>
                <c:pt idx="1824">
                  <c:v>5.9588869999999963</c:v>
                </c:pt>
                <c:pt idx="1825">
                  <c:v>5.8922479999999995</c:v>
                </c:pt>
                <c:pt idx="1826">
                  <c:v>5.8988589999999963</c:v>
                </c:pt>
                <c:pt idx="1827">
                  <c:v>5.9838280000000044</c:v>
                </c:pt>
                <c:pt idx="1828">
                  <c:v>5.8533339999999985</c:v>
                </c:pt>
                <c:pt idx="1829">
                  <c:v>5.7700340000000008</c:v>
                </c:pt>
                <c:pt idx="1830">
                  <c:v>6.0678129999999957</c:v>
                </c:pt>
                <c:pt idx="1831">
                  <c:v>5.860286999999996</c:v>
                </c:pt>
                <c:pt idx="1832">
                  <c:v>5.8877329999999954</c:v>
                </c:pt>
                <c:pt idx="1833">
                  <c:v>5.9310340000000004</c:v>
                </c:pt>
                <c:pt idx="1834">
                  <c:v>5.6951239999999954</c:v>
                </c:pt>
                <c:pt idx="1835">
                  <c:v>5.7223049999999969</c:v>
                </c:pt>
                <c:pt idx="1836">
                  <c:v>5.9803890000000024</c:v>
                </c:pt>
                <c:pt idx="1837">
                  <c:v>5.9251339999999963</c:v>
                </c:pt>
                <c:pt idx="1838">
                  <c:v>6.1659879999999943</c:v>
                </c:pt>
                <c:pt idx="1839">
                  <c:v>5.8673779999999969</c:v>
                </c:pt>
                <c:pt idx="1840">
                  <c:v>5.9450660000000024</c:v>
                </c:pt>
                <c:pt idx="1841">
                  <c:v>5.6656609999999965</c:v>
                </c:pt>
                <c:pt idx="1842">
                  <c:v>5.8403320000000001</c:v>
                </c:pt>
                <c:pt idx="1843">
                  <c:v>6.0850059999999955</c:v>
                </c:pt>
                <c:pt idx="1844">
                  <c:v>5.7703749999999996</c:v>
                </c:pt>
                <c:pt idx="1845">
                  <c:v>5.7571480000000008</c:v>
                </c:pt>
                <c:pt idx="1846">
                  <c:v>5.7022849999999963</c:v>
                </c:pt>
                <c:pt idx="1847">
                  <c:v>5.9258039999999985</c:v>
                </c:pt>
                <c:pt idx="1848">
                  <c:v>5.8532190000000002</c:v>
                </c:pt>
                <c:pt idx="1849">
                  <c:v>5.8883989999999997</c:v>
                </c:pt>
                <c:pt idx="1850">
                  <c:v>5.8829129999999958</c:v>
                </c:pt>
                <c:pt idx="1851">
                  <c:v>6.4978719999999965</c:v>
                </c:pt>
                <c:pt idx="1852">
                  <c:v>5.6722319999999975</c:v>
                </c:pt>
                <c:pt idx="1853">
                  <c:v>6.0312070000000038</c:v>
                </c:pt>
                <c:pt idx="1854">
                  <c:v>5.9284269999999966</c:v>
                </c:pt>
                <c:pt idx="1855">
                  <c:v>6.0377829999999975</c:v>
                </c:pt>
                <c:pt idx="1856">
                  <c:v>5.8768380000000002</c:v>
                </c:pt>
                <c:pt idx="1857">
                  <c:v>5.8979909999999949</c:v>
                </c:pt>
                <c:pt idx="1858">
                  <c:v>5.9766510000000039</c:v>
                </c:pt>
                <c:pt idx="1859">
                  <c:v>5.9516520000000037</c:v>
                </c:pt>
                <c:pt idx="1860">
                  <c:v>5.6230199999999959</c:v>
                </c:pt>
                <c:pt idx="1861">
                  <c:v>6.0960659999999995</c:v>
                </c:pt>
                <c:pt idx="1862">
                  <c:v>5.8974290000000007</c:v>
                </c:pt>
                <c:pt idx="1863">
                  <c:v>5.7817010000000035</c:v>
                </c:pt>
                <c:pt idx="1864">
                  <c:v>5.7098709999999997</c:v>
                </c:pt>
                <c:pt idx="1865">
                  <c:v>5.8671059999999962</c:v>
                </c:pt>
                <c:pt idx="1866">
                  <c:v>5.8802300000000001</c:v>
                </c:pt>
                <c:pt idx="1867">
                  <c:v>6.2315740000000002</c:v>
                </c:pt>
                <c:pt idx="1868">
                  <c:v>6.006011</c:v>
                </c:pt>
                <c:pt idx="1869">
                  <c:v>5.9851720000000004</c:v>
                </c:pt>
                <c:pt idx="1870">
                  <c:v>6.0814839999999997</c:v>
                </c:pt>
                <c:pt idx="1871">
                  <c:v>6.2527630000000034</c:v>
                </c:pt>
                <c:pt idx="1872">
                  <c:v>5.8838210000000002</c:v>
                </c:pt>
                <c:pt idx="1873">
                  <c:v>5.9891459999999999</c:v>
                </c:pt>
                <c:pt idx="1874">
                  <c:v>5.7715670000000037</c:v>
                </c:pt>
                <c:pt idx="1875">
                  <c:v>5.9657200000000001</c:v>
                </c:pt>
                <c:pt idx="1876">
                  <c:v>5.8498479999999997</c:v>
                </c:pt>
                <c:pt idx="1877">
                  <c:v>5.7196119999999997</c:v>
                </c:pt>
                <c:pt idx="1878">
                  <c:v>6.1733549999999964</c:v>
                </c:pt>
                <c:pt idx="1879">
                  <c:v>6.310708</c:v>
                </c:pt>
                <c:pt idx="1880">
                  <c:v>5.885804999999996</c:v>
                </c:pt>
                <c:pt idx="1881">
                  <c:v>5.8064949999999955</c:v>
                </c:pt>
                <c:pt idx="1882">
                  <c:v>5.9715860000000003</c:v>
                </c:pt>
                <c:pt idx="1883">
                  <c:v>5.9574590000000001</c:v>
                </c:pt>
                <c:pt idx="1884">
                  <c:v>5.8134780000000008</c:v>
                </c:pt>
                <c:pt idx="1885">
                  <c:v>6.0522569999999956</c:v>
                </c:pt>
                <c:pt idx="1886">
                  <c:v>5.9623710000000001</c:v>
                </c:pt>
                <c:pt idx="1887">
                  <c:v>5.7067940000000004</c:v>
                </c:pt>
                <c:pt idx="1888">
                  <c:v>5.7747060000000001</c:v>
                </c:pt>
                <c:pt idx="1889">
                  <c:v>5.7618050000000007</c:v>
                </c:pt>
                <c:pt idx="1890">
                  <c:v>5.9411640000000014</c:v>
                </c:pt>
                <c:pt idx="1891">
                  <c:v>6.0371000000000006</c:v>
                </c:pt>
                <c:pt idx="1892">
                  <c:v>5.699166</c:v>
                </c:pt>
                <c:pt idx="1893">
                  <c:v>5.8321779999999963</c:v>
                </c:pt>
                <c:pt idx="1894">
                  <c:v>5.8920079999999961</c:v>
                </c:pt>
                <c:pt idx="1895">
                  <c:v>5.7990630000000039</c:v>
                </c:pt>
                <c:pt idx="1896">
                  <c:v>5.9368880000000024</c:v>
                </c:pt>
                <c:pt idx="1897">
                  <c:v>5.6544959999999946</c:v>
                </c:pt>
                <c:pt idx="1898">
                  <c:v>5.7779930000000004</c:v>
                </c:pt>
                <c:pt idx="1899">
                  <c:v>6.2336030000000031</c:v>
                </c:pt>
                <c:pt idx="1900">
                  <c:v>5.8168139999999964</c:v>
                </c:pt>
                <c:pt idx="1901">
                  <c:v>5.8416189999999997</c:v>
                </c:pt>
                <c:pt idx="1902">
                  <c:v>6.108213000000001</c:v>
                </c:pt>
                <c:pt idx="1903">
                  <c:v>5.830434999999996</c:v>
                </c:pt>
                <c:pt idx="1904">
                  <c:v>5.9978470000000002</c:v>
                </c:pt>
                <c:pt idx="1905">
                  <c:v>6.112052999999996</c:v>
                </c:pt>
                <c:pt idx="1906">
                  <c:v>5.9541720000000007</c:v>
                </c:pt>
                <c:pt idx="1907">
                  <c:v>5.7592079999999992</c:v>
                </c:pt>
                <c:pt idx="1908">
                  <c:v>5.7992170000000014</c:v>
                </c:pt>
                <c:pt idx="1909">
                  <c:v>5.9232750000000003</c:v>
                </c:pt>
                <c:pt idx="1910">
                  <c:v>5.8587339999999966</c:v>
                </c:pt>
                <c:pt idx="1911">
                  <c:v>5.3807620000000034</c:v>
                </c:pt>
                <c:pt idx="1912">
                  <c:v>5.782297999999999</c:v>
                </c:pt>
                <c:pt idx="1913">
                  <c:v>5.747579</c:v>
                </c:pt>
                <c:pt idx="1914">
                  <c:v>5.9517450000000034</c:v>
                </c:pt>
                <c:pt idx="1915">
                  <c:v>5.9320209999999998</c:v>
                </c:pt>
                <c:pt idx="1916">
                  <c:v>5.7557600000000004</c:v>
                </c:pt>
                <c:pt idx="1917">
                  <c:v>5.6436039999999998</c:v>
                </c:pt>
                <c:pt idx="1918">
                  <c:v>5.4827670000000044</c:v>
                </c:pt>
                <c:pt idx="1919">
                  <c:v>5.7456290000000036</c:v>
                </c:pt>
                <c:pt idx="1920">
                  <c:v>5.9977870000000006</c:v>
                </c:pt>
                <c:pt idx="1921">
                  <c:v>5.9337169999999997</c:v>
                </c:pt>
                <c:pt idx="1922">
                  <c:v>5.7252879999999955</c:v>
                </c:pt>
                <c:pt idx="1923">
                  <c:v>5.8180699999999987</c:v>
                </c:pt>
                <c:pt idx="1924">
                  <c:v>5.8364940000000001</c:v>
                </c:pt>
                <c:pt idx="1925">
                  <c:v>5.9198140000000006</c:v>
                </c:pt>
                <c:pt idx="1926">
                  <c:v>5.7988050000000007</c:v>
                </c:pt>
                <c:pt idx="1927">
                  <c:v>5.6466479999999999</c:v>
                </c:pt>
                <c:pt idx="1928">
                  <c:v>5.7070999999999996</c:v>
                </c:pt>
                <c:pt idx="1929">
                  <c:v>5.6551909999999959</c:v>
                </c:pt>
                <c:pt idx="1930">
                  <c:v>5.624749999999997</c:v>
                </c:pt>
                <c:pt idx="1931">
                  <c:v>6.2237590000000003</c:v>
                </c:pt>
                <c:pt idx="1932">
                  <c:v>5.8213950000000008</c:v>
                </c:pt>
                <c:pt idx="1933">
                  <c:v>5.7569129999999955</c:v>
                </c:pt>
                <c:pt idx="1934">
                  <c:v>5.9514740000000002</c:v>
                </c:pt>
                <c:pt idx="1935">
                  <c:v>5.8897300000000001</c:v>
                </c:pt>
                <c:pt idx="1936">
                  <c:v>5.6467069999999975</c:v>
                </c:pt>
                <c:pt idx="1937">
                  <c:v>6.0486430000000038</c:v>
                </c:pt>
                <c:pt idx="1938">
                  <c:v>6.0167120000000001</c:v>
                </c:pt>
                <c:pt idx="1939">
                  <c:v>5.7690090000000014</c:v>
                </c:pt>
                <c:pt idx="1940">
                  <c:v>6.1877620000000002</c:v>
                </c:pt>
                <c:pt idx="1941">
                  <c:v>5.9356900000000046</c:v>
                </c:pt>
                <c:pt idx="1942">
                  <c:v>5.7991529999999996</c:v>
                </c:pt>
                <c:pt idx="1943">
                  <c:v>5.9177729999999995</c:v>
                </c:pt>
                <c:pt idx="1944">
                  <c:v>5.8601769999999958</c:v>
                </c:pt>
                <c:pt idx="1945">
                  <c:v>5.8710810000000011</c:v>
                </c:pt>
                <c:pt idx="1946">
                  <c:v>5.8050079999999964</c:v>
                </c:pt>
                <c:pt idx="1947">
                  <c:v>5.9666329999999999</c:v>
                </c:pt>
                <c:pt idx="1948">
                  <c:v>5.7733070000000044</c:v>
                </c:pt>
                <c:pt idx="1949">
                  <c:v>6.3126849999999948</c:v>
                </c:pt>
                <c:pt idx="1950">
                  <c:v>5.5674429999999964</c:v>
                </c:pt>
                <c:pt idx="1951">
                  <c:v>5.7773209999999997</c:v>
                </c:pt>
                <c:pt idx="1952">
                  <c:v>6.1452770000000001</c:v>
                </c:pt>
                <c:pt idx="1953">
                  <c:v>5.8738090000000014</c:v>
                </c:pt>
                <c:pt idx="1954">
                  <c:v>5.7497199999999999</c:v>
                </c:pt>
                <c:pt idx="1955">
                  <c:v>6.0335930000000024</c:v>
                </c:pt>
                <c:pt idx="1956">
                  <c:v>5.9433409999999993</c:v>
                </c:pt>
                <c:pt idx="1957">
                  <c:v>5.8991859999999958</c:v>
                </c:pt>
                <c:pt idx="1958">
                  <c:v>5.6877069999999961</c:v>
                </c:pt>
                <c:pt idx="1959">
                  <c:v>5.7914259999999995</c:v>
                </c:pt>
                <c:pt idx="1960">
                  <c:v>5.8841129999999957</c:v>
                </c:pt>
                <c:pt idx="1961">
                  <c:v>5.7559749999999958</c:v>
                </c:pt>
                <c:pt idx="1962">
                  <c:v>5.6823689999999996</c:v>
                </c:pt>
                <c:pt idx="1963">
                  <c:v>5.9014340000000001</c:v>
                </c:pt>
                <c:pt idx="1964">
                  <c:v>5.5363870000000004</c:v>
                </c:pt>
                <c:pt idx="1965">
                  <c:v>5.6412570000000004</c:v>
                </c:pt>
                <c:pt idx="1966">
                  <c:v>6.0096979999999984</c:v>
                </c:pt>
                <c:pt idx="1967">
                  <c:v>5.5485440000000006</c:v>
                </c:pt>
                <c:pt idx="1968">
                  <c:v>5.593732000000001</c:v>
                </c:pt>
                <c:pt idx="1969">
                  <c:v>5.7587759999999975</c:v>
                </c:pt>
                <c:pt idx="1970">
                  <c:v>5.7727220000000043</c:v>
                </c:pt>
                <c:pt idx="1971">
                  <c:v>6.1730420000000024</c:v>
                </c:pt>
                <c:pt idx="1972">
                  <c:v>5.9560809999999975</c:v>
                </c:pt>
                <c:pt idx="1973">
                  <c:v>6.1312510000000024</c:v>
                </c:pt>
                <c:pt idx="1974">
                  <c:v>6.0459329999999962</c:v>
                </c:pt>
                <c:pt idx="1975">
                  <c:v>5.5816830000000035</c:v>
                </c:pt>
                <c:pt idx="1976">
                  <c:v>5.9411190000000014</c:v>
                </c:pt>
                <c:pt idx="1977">
                  <c:v>5.8939129999999968</c:v>
                </c:pt>
                <c:pt idx="1978">
                  <c:v>6.0031380000000016</c:v>
                </c:pt>
                <c:pt idx="1979">
                  <c:v>5.7773939999999993</c:v>
                </c:pt>
                <c:pt idx="1980">
                  <c:v>6.1821499999999965</c:v>
                </c:pt>
                <c:pt idx="1981">
                  <c:v>5.8312950000000034</c:v>
                </c:pt>
                <c:pt idx="1982">
                  <c:v>5.7722480000000038</c:v>
                </c:pt>
                <c:pt idx="1983">
                  <c:v>5.8753369999999965</c:v>
                </c:pt>
                <c:pt idx="1984">
                  <c:v>5.9851279999999996</c:v>
                </c:pt>
                <c:pt idx="1985">
                  <c:v>6.1334849999999959</c:v>
                </c:pt>
                <c:pt idx="1986">
                  <c:v>5.922949</c:v>
                </c:pt>
                <c:pt idx="1987">
                  <c:v>6.0211879999999969</c:v>
                </c:pt>
                <c:pt idx="1988">
                  <c:v>5.8814800000000007</c:v>
                </c:pt>
                <c:pt idx="1989">
                  <c:v>6.1700120000000007</c:v>
                </c:pt>
                <c:pt idx="1990">
                  <c:v>5.8331420000000014</c:v>
                </c:pt>
                <c:pt idx="1991">
                  <c:v>5.7319459999999998</c:v>
                </c:pt>
                <c:pt idx="1992">
                  <c:v>5.8767739999999993</c:v>
                </c:pt>
                <c:pt idx="1993">
                  <c:v>5.9551230000000004</c:v>
                </c:pt>
                <c:pt idx="1994">
                  <c:v>5.6707770000000002</c:v>
                </c:pt>
                <c:pt idx="1995">
                  <c:v>5.8425980000000006</c:v>
                </c:pt>
                <c:pt idx="1996">
                  <c:v>5.781329000000003</c:v>
                </c:pt>
                <c:pt idx="1997">
                  <c:v>5.8818010000000003</c:v>
                </c:pt>
                <c:pt idx="1998">
                  <c:v>5.8430479999999987</c:v>
                </c:pt>
                <c:pt idx="1999">
                  <c:v>6.0348869999999959</c:v>
                </c:pt>
                <c:pt idx="2000">
                  <c:v>6.1964060000000005</c:v>
                </c:pt>
                <c:pt idx="2001">
                  <c:v>5.9770319999999995</c:v>
                </c:pt>
                <c:pt idx="2002">
                  <c:v>5.905495000000001</c:v>
                </c:pt>
                <c:pt idx="2003">
                  <c:v>5.6410080000000002</c:v>
                </c:pt>
                <c:pt idx="2004">
                  <c:v>5.8862350000000001</c:v>
                </c:pt>
                <c:pt idx="2005">
                  <c:v>6.0026310000000009</c:v>
                </c:pt>
                <c:pt idx="2006">
                  <c:v>5.7089839999999965</c:v>
                </c:pt>
                <c:pt idx="2007">
                  <c:v>5.6077209999999962</c:v>
                </c:pt>
                <c:pt idx="2008">
                  <c:v>5.8902309999999956</c:v>
                </c:pt>
                <c:pt idx="2009">
                  <c:v>5.6907839999999954</c:v>
                </c:pt>
                <c:pt idx="2010">
                  <c:v>5.5876039999999998</c:v>
                </c:pt>
                <c:pt idx="2011">
                  <c:v>5.7503900000000003</c:v>
                </c:pt>
                <c:pt idx="2012">
                  <c:v>5.8644109999999925</c:v>
                </c:pt>
                <c:pt idx="2013">
                  <c:v>5.7810630000000032</c:v>
                </c:pt>
                <c:pt idx="2014">
                  <c:v>5.9756640000000028</c:v>
                </c:pt>
                <c:pt idx="2015">
                  <c:v>6.2524669999999976</c:v>
                </c:pt>
                <c:pt idx="2016">
                  <c:v>6.0160559999999963</c:v>
                </c:pt>
                <c:pt idx="2017">
                  <c:v>6.1032940000000009</c:v>
                </c:pt>
                <c:pt idx="2018">
                  <c:v>6.1574349999999933</c:v>
                </c:pt>
                <c:pt idx="2019">
                  <c:v>5.8682970000000001</c:v>
                </c:pt>
                <c:pt idx="2020">
                  <c:v>6.1124019999999968</c:v>
                </c:pt>
                <c:pt idx="2021">
                  <c:v>5.781924000000001</c:v>
                </c:pt>
                <c:pt idx="2022">
                  <c:v>6.0405010000000008</c:v>
                </c:pt>
                <c:pt idx="2023">
                  <c:v>5.7341370000000005</c:v>
                </c:pt>
                <c:pt idx="2024">
                  <c:v>6.1768229999999997</c:v>
                </c:pt>
                <c:pt idx="2025">
                  <c:v>5.6975379999999927</c:v>
                </c:pt>
                <c:pt idx="2026">
                  <c:v>5.662642</c:v>
                </c:pt>
                <c:pt idx="2027">
                  <c:v>6.0959359999999947</c:v>
                </c:pt>
                <c:pt idx="2028">
                  <c:v>5.700861999999999</c:v>
                </c:pt>
                <c:pt idx="2029">
                  <c:v>5.9354850000000008</c:v>
                </c:pt>
                <c:pt idx="2030">
                  <c:v>5.9772870000000013</c:v>
                </c:pt>
                <c:pt idx="2031">
                  <c:v>5.8464099999999997</c:v>
                </c:pt>
                <c:pt idx="2032">
                  <c:v>5.6444639999999975</c:v>
                </c:pt>
                <c:pt idx="2033">
                  <c:v>6.0410719999999998</c:v>
                </c:pt>
                <c:pt idx="2034">
                  <c:v>5.7046360000000007</c:v>
                </c:pt>
                <c:pt idx="2035">
                  <c:v>5.9420809999999964</c:v>
                </c:pt>
                <c:pt idx="2036">
                  <c:v>5.9490089999999993</c:v>
                </c:pt>
                <c:pt idx="2037">
                  <c:v>6.0673580000000005</c:v>
                </c:pt>
                <c:pt idx="2038">
                  <c:v>5.8271769999999945</c:v>
                </c:pt>
                <c:pt idx="2039">
                  <c:v>6.1302900000000013</c:v>
                </c:pt>
                <c:pt idx="2040">
                  <c:v>5.8648779999999947</c:v>
                </c:pt>
                <c:pt idx="2041">
                  <c:v>5.6813130000000012</c:v>
                </c:pt>
                <c:pt idx="2042">
                  <c:v>5.7538969999999985</c:v>
                </c:pt>
                <c:pt idx="2043">
                  <c:v>6.1888889999999952</c:v>
                </c:pt>
                <c:pt idx="2044">
                  <c:v>5.6629309999999924</c:v>
                </c:pt>
                <c:pt idx="2045">
                  <c:v>5.9001609999999998</c:v>
                </c:pt>
                <c:pt idx="2046">
                  <c:v>5.7492230000000042</c:v>
                </c:pt>
                <c:pt idx="2047">
                  <c:v>5.7236860000000007</c:v>
                </c:pt>
                <c:pt idx="2048">
                  <c:v>5.7163930000000036</c:v>
                </c:pt>
                <c:pt idx="2049">
                  <c:v>6.1317049999999975</c:v>
                </c:pt>
                <c:pt idx="2050">
                  <c:v>6.0968499999999999</c:v>
                </c:pt>
                <c:pt idx="2051">
                  <c:v>5.5477660000000011</c:v>
                </c:pt>
                <c:pt idx="2052">
                  <c:v>6.2125949999999968</c:v>
                </c:pt>
                <c:pt idx="2053">
                  <c:v>5.510906999999996</c:v>
                </c:pt>
                <c:pt idx="2054">
                  <c:v>5.8969029999999965</c:v>
                </c:pt>
                <c:pt idx="2055">
                  <c:v>6.1682440000000005</c:v>
                </c:pt>
                <c:pt idx="2056">
                  <c:v>6.0954649999999964</c:v>
                </c:pt>
                <c:pt idx="2057">
                  <c:v>5.7308220000000034</c:v>
                </c:pt>
                <c:pt idx="2058">
                  <c:v>5.6510769999999964</c:v>
                </c:pt>
                <c:pt idx="2059">
                  <c:v>5.6819779999999955</c:v>
                </c:pt>
                <c:pt idx="2060">
                  <c:v>5.6919020000000007</c:v>
                </c:pt>
                <c:pt idx="2061">
                  <c:v>5.6816719999999998</c:v>
                </c:pt>
                <c:pt idx="2062">
                  <c:v>5.7633820000000009</c:v>
                </c:pt>
                <c:pt idx="2063">
                  <c:v>6.2661699999999998</c:v>
                </c:pt>
                <c:pt idx="2064">
                  <c:v>5.9367169999999998</c:v>
                </c:pt>
                <c:pt idx="2065">
                  <c:v>5.7660530000000012</c:v>
                </c:pt>
                <c:pt idx="2066">
                  <c:v>6.1883509999999955</c:v>
                </c:pt>
                <c:pt idx="2067">
                  <c:v>6.2195010000000002</c:v>
                </c:pt>
                <c:pt idx="2068">
                  <c:v>5.6112730000000024</c:v>
                </c:pt>
                <c:pt idx="2069">
                  <c:v>6.1310930000000043</c:v>
                </c:pt>
                <c:pt idx="2070">
                  <c:v>5.8098790000000013</c:v>
                </c:pt>
                <c:pt idx="2071">
                  <c:v>5.880497000000001</c:v>
                </c:pt>
                <c:pt idx="2072">
                  <c:v>5.8744239999999985</c:v>
                </c:pt>
                <c:pt idx="2073">
                  <c:v>5.8947529999999961</c:v>
                </c:pt>
                <c:pt idx="2074">
                  <c:v>5.9316720000000078</c:v>
                </c:pt>
                <c:pt idx="2075">
                  <c:v>5.7335969999999996</c:v>
                </c:pt>
                <c:pt idx="2076">
                  <c:v>5.8350080000000002</c:v>
                </c:pt>
                <c:pt idx="2077">
                  <c:v>6.1085189999999967</c:v>
                </c:pt>
                <c:pt idx="2078">
                  <c:v>6.1692739999999997</c:v>
                </c:pt>
                <c:pt idx="2079">
                  <c:v>5.845167</c:v>
                </c:pt>
                <c:pt idx="2080">
                  <c:v>6.0089959999999953</c:v>
                </c:pt>
                <c:pt idx="2081">
                  <c:v>5.5917819999999985</c:v>
                </c:pt>
                <c:pt idx="2082">
                  <c:v>5.9095099999999992</c:v>
                </c:pt>
                <c:pt idx="2083">
                  <c:v>5.8300080000000003</c:v>
                </c:pt>
                <c:pt idx="2084">
                  <c:v>5.8369100000000005</c:v>
                </c:pt>
                <c:pt idx="2085">
                  <c:v>5.9312790000000071</c:v>
                </c:pt>
                <c:pt idx="2086">
                  <c:v>5.7503270000000004</c:v>
                </c:pt>
                <c:pt idx="2087">
                  <c:v>5.829229999999999</c:v>
                </c:pt>
                <c:pt idx="2088">
                  <c:v>5.7396060000000038</c:v>
                </c:pt>
                <c:pt idx="2089">
                  <c:v>5.7463630000000059</c:v>
                </c:pt>
                <c:pt idx="2090">
                  <c:v>5.6989630000000009</c:v>
                </c:pt>
                <c:pt idx="2091">
                  <c:v>5.8258899999999958</c:v>
                </c:pt>
                <c:pt idx="2092">
                  <c:v>5.6753989999999996</c:v>
                </c:pt>
                <c:pt idx="2093">
                  <c:v>5.7725469999999985</c:v>
                </c:pt>
                <c:pt idx="2094">
                  <c:v>5.6589549999999944</c:v>
                </c:pt>
                <c:pt idx="2095">
                  <c:v>5.8329660000000008</c:v>
                </c:pt>
                <c:pt idx="2096">
                  <c:v>5.8516620000000046</c:v>
                </c:pt>
                <c:pt idx="2097">
                  <c:v>6.2962290000000039</c:v>
                </c:pt>
                <c:pt idx="2098">
                  <c:v>6.0229049999999944</c:v>
                </c:pt>
                <c:pt idx="2099">
                  <c:v>5.9807979999999992</c:v>
                </c:pt>
                <c:pt idx="2100">
                  <c:v>5.8759949999999961</c:v>
                </c:pt>
                <c:pt idx="2101">
                  <c:v>6.0358950000000009</c:v>
                </c:pt>
                <c:pt idx="2102">
                  <c:v>5.7835389999999975</c:v>
                </c:pt>
                <c:pt idx="2103">
                  <c:v>5.7931480000000004</c:v>
                </c:pt>
                <c:pt idx="2104">
                  <c:v>5.714791</c:v>
                </c:pt>
                <c:pt idx="2105">
                  <c:v>5.7986030000000035</c:v>
                </c:pt>
                <c:pt idx="2106">
                  <c:v>5.9347759999999985</c:v>
                </c:pt>
                <c:pt idx="2107">
                  <c:v>5.7597600000000044</c:v>
                </c:pt>
                <c:pt idx="2108">
                  <c:v>6.0544849999999926</c:v>
                </c:pt>
                <c:pt idx="2109">
                  <c:v>5.7302309999999999</c:v>
                </c:pt>
                <c:pt idx="2110">
                  <c:v>6.0625849999999932</c:v>
                </c:pt>
                <c:pt idx="2111">
                  <c:v>6.0427859999999969</c:v>
                </c:pt>
                <c:pt idx="2112">
                  <c:v>6.1509459999999949</c:v>
                </c:pt>
                <c:pt idx="2113">
                  <c:v>6.0709950000000008</c:v>
                </c:pt>
                <c:pt idx="2114">
                  <c:v>6.0057229999999997</c:v>
                </c:pt>
                <c:pt idx="2115">
                  <c:v>5.6967239999999997</c:v>
                </c:pt>
                <c:pt idx="2116">
                  <c:v>6.0094050000000001</c:v>
                </c:pt>
                <c:pt idx="2117">
                  <c:v>5.6832830000000003</c:v>
                </c:pt>
                <c:pt idx="2118">
                  <c:v>6.0891010000000012</c:v>
                </c:pt>
                <c:pt idx="2119">
                  <c:v>5.9237109999999964</c:v>
                </c:pt>
                <c:pt idx="2120">
                  <c:v>6.007693999999999</c:v>
                </c:pt>
                <c:pt idx="2121">
                  <c:v>5.6083319999999963</c:v>
                </c:pt>
                <c:pt idx="2122">
                  <c:v>5.4915250000000011</c:v>
                </c:pt>
                <c:pt idx="2123">
                  <c:v>6.3388860000000005</c:v>
                </c:pt>
                <c:pt idx="2124">
                  <c:v>5.9540220000000001</c:v>
                </c:pt>
                <c:pt idx="2125">
                  <c:v>5.7907760000000001</c:v>
                </c:pt>
                <c:pt idx="2126">
                  <c:v>6.0696220000000034</c:v>
                </c:pt>
                <c:pt idx="2127">
                  <c:v>6.144027999999996</c:v>
                </c:pt>
                <c:pt idx="2128">
                  <c:v>5.9892240000000037</c:v>
                </c:pt>
                <c:pt idx="2129">
                  <c:v>5.8979319999999946</c:v>
                </c:pt>
                <c:pt idx="2130">
                  <c:v>6.0148879999999947</c:v>
                </c:pt>
                <c:pt idx="2131">
                  <c:v>5.9194219999999991</c:v>
                </c:pt>
                <c:pt idx="2132">
                  <c:v>6.0762930000000059</c:v>
                </c:pt>
                <c:pt idx="2133">
                  <c:v>5.9519310000000001</c:v>
                </c:pt>
                <c:pt idx="2134">
                  <c:v>5.8730910000000014</c:v>
                </c:pt>
                <c:pt idx="2135">
                  <c:v>5.8622499999999995</c:v>
                </c:pt>
                <c:pt idx="2136">
                  <c:v>6.0836059999999987</c:v>
                </c:pt>
                <c:pt idx="2137">
                  <c:v>5.7432550000000004</c:v>
                </c:pt>
                <c:pt idx="2138">
                  <c:v>5.7333809999999996</c:v>
                </c:pt>
                <c:pt idx="2139">
                  <c:v>6.1822609999999996</c:v>
                </c:pt>
                <c:pt idx="2140">
                  <c:v>6.2456170000000011</c:v>
                </c:pt>
                <c:pt idx="2141">
                  <c:v>5.8306749999999985</c:v>
                </c:pt>
                <c:pt idx="2142">
                  <c:v>5.7934780000000003</c:v>
                </c:pt>
                <c:pt idx="2143">
                  <c:v>5.655426999999996</c:v>
                </c:pt>
                <c:pt idx="2144">
                  <c:v>5.9623669999999995</c:v>
                </c:pt>
                <c:pt idx="2145">
                  <c:v>6.2622799999999996</c:v>
                </c:pt>
                <c:pt idx="2146">
                  <c:v>5.4154870000000006</c:v>
                </c:pt>
                <c:pt idx="2147">
                  <c:v>6.0892570000000044</c:v>
                </c:pt>
                <c:pt idx="2148">
                  <c:v>6.069605000000001</c:v>
                </c:pt>
                <c:pt idx="2149">
                  <c:v>6.0129889999999957</c:v>
                </c:pt>
                <c:pt idx="2150">
                  <c:v>5.7791889999999997</c:v>
                </c:pt>
                <c:pt idx="2151">
                  <c:v>5.7117440000000004</c:v>
                </c:pt>
                <c:pt idx="2152">
                  <c:v>5.5088759999999963</c:v>
                </c:pt>
                <c:pt idx="2153">
                  <c:v>5.9519270000000004</c:v>
                </c:pt>
                <c:pt idx="2154">
                  <c:v>5.6983129999999962</c:v>
                </c:pt>
                <c:pt idx="2155">
                  <c:v>5.7462309999999999</c:v>
                </c:pt>
                <c:pt idx="2156">
                  <c:v>6.2303949999999997</c:v>
                </c:pt>
                <c:pt idx="2157">
                  <c:v>5.8017919999999998</c:v>
                </c:pt>
                <c:pt idx="2158">
                  <c:v>5.8270129999999938</c:v>
                </c:pt>
                <c:pt idx="2159">
                  <c:v>5.8738440000000001</c:v>
                </c:pt>
                <c:pt idx="2160">
                  <c:v>6.3430829999999965</c:v>
                </c:pt>
                <c:pt idx="2161">
                  <c:v>5.8060099999999997</c:v>
                </c:pt>
                <c:pt idx="2162">
                  <c:v>6.3130559999999969</c:v>
                </c:pt>
                <c:pt idx="2163">
                  <c:v>6.0797620000000041</c:v>
                </c:pt>
                <c:pt idx="2164">
                  <c:v>6.2426899999999987</c:v>
                </c:pt>
                <c:pt idx="2165">
                  <c:v>5.8161539999999965</c:v>
                </c:pt>
                <c:pt idx="2166">
                  <c:v>5.696542</c:v>
                </c:pt>
                <c:pt idx="2167">
                  <c:v>5.7855030000000003</c:v>
                </c:pt>
                <c:pt idx="2168">
                  <c:v>5.6670419999999968</c:v>
                </c:pt>
                <c:pt idx="2169">
                  <c:v>6.2870119999999963</c:v>
                </c:pt>
                <c:pt idx="2170">
                  <c:v>5.8468440000000008</c:v>
                </c:pt>
                <c:pt idx="2171">
                  <c:v>6.3198109999999961</c:v>
                </c:pt>
                <c:pt idx="2172">
                  <c:v>6.0430699999999993</c:v>
                </c:pt>
                <c:pt idx="2173">
                  <c:v>6.0214949999999963</c:v>
                </c:pt>
                <c:pt idx="2174">
                  <c:v>5.935855000000001</c:v>
                </c:pt>
                <c:pt idx="2175">
                  <c:v>5.8805889999999961</c:v>
                </c:pt>
                <c:pt idx="2176">
                  <c:v>5.7053440000000011</c:v>
                </c:pt>
                <c:pt idx="2177">
                  <c:v>5.8942259999999962</c:v>
                </c:pt>
                <c:pt idx="2178">
                  <c:v>5.5533920000000014</c:v>
                </c:pt>
                <c:pt idx="2179">
                  <c:v>6.0435669999999995</c:v>
                </c:pt>
                <c:pt idx="2180">
                  <c:v>5.8307079999999996</c:v>
                </c:pt>
                <c:pt idx="2181">
                  <c:v>5.9972200000000004</c:v>
                </c:pt>
                <c:pt idx="2182">
                  <c:v>6.2946420000000014</c:v>
                </c:pt>
                <c:pt idx="2183">
                  <c:v>5.8126139999999973</c:v>
                </c:pt>
                <c:pt idx="2184">
                  <c:v>5.8615530000000007</c:v>
                </c:pt>
                <c:pt idx="2185">
                  <c:v>5.8634730000000008</c:v>
                </c:pt>
                <c:pt idx="2186">
                  <c:v>5.9238630000000034</c:v>
                </c:pt>
                <c:pt idx="2187">
                  <c:v>5.9824310000000009</c:v>
                </c:pt>
                <c:pt idx="2188">
                  <c:v>5.8491830000000009</c:v>
                </c:pt>
                <c:pt idx="2189">
                  <c:v>5.6271769999999943</c:v>
                </c:pt>
                <c:pt idx="2190">
                  <c:v>5.9861199999999988</c:v>
                </c:pt>
                <c:pt idx="2191">
                  <c:v>5.6032269999999995</c:v>
                </c:pt>
                <c:pt idx="2192">
                  <c:v>5.8898330000000003</c:v>
                </c:pt>
                <c:pt idx="2193">
                  <c:v>5.9576209999999996</c:v>
                </c:pt>
                <c:pt idx="2194">
                  <c:v>6.1299739999999963</c:v>
                </c:pt>
                <c:pt idx="2195">
                  <c:v>5.7637429999999998</c:v>
                </c:pt>
                <c:pt idx="2196">
                  <c:v>6.2678169999999938</c:v>
                </c:pt>
                <c:pt idx="2197">
                  <c:v>5.9705770000000014</c:v>
                </c:pt>
                <c:pt idx="2198">
                  <c:v>5.7619499999999997</c:v>
                </c:pt>
                <c:pt idx="2199">
                  <c:v>5.9003169999999985</c:v>
                </c:pt>
                <c:pt idx="2200">
                  <c:v>5.8181809999999947</c:v>
                </c:pt>
                <c:pt idx="2201">
                  <c:v>5.8947569999999958</c:v>
                </c:pt>
                <c:pt idx="2202">
                  <c:v>5.6807099999999995</c:v>
                </c:pt>
                <c:pt idx="2203">
                  <c:v>5.9677909999999965</c:v>
                </c:pt>
                <c:pt idx="2204">
                  <c:v>6.0469270000000002</c:v>
                </c:pt>
                <c:pt idx="2205">
                  <c:v>5.7119530000000003</c:v>
                </c:pt>
                <c:pt idx="2206">
                  <c:v>6.0288439999999985</c:v>
                </c:pt>
                <c:pt idx="2207">
                  <c:v>5.6919949999999968</c:v>
                </c:pt>
                <c:pt idx="2208">
                  <c:v>6.3598389999999965</c:v>
                </c:pt>
                <c:pt idx="2209">
                  <c:v>5.9497260000000036</c:v>
                </c:pt>
                <c:pt idx="2210">
                  <c:v>5.8426500000000008</c:v>
                </c:pt>
                <c:pt idx="2211">
                  <c:v>6.0569250000000006</c:v>
                </c:pt>
                <c:pt idx="2212">
                  <c:v>5.5889249999999961</c:v>
                </c:pt>
                <c:pt idx="2213">
                  <c:v>6.1914999999999996</c:v>
                </c:pt>
                <c:pt idx="2214">
                  <c:v>5.7870119999999963</c:v>
                </c:pt>
                <c:pt idx="2215">
                  <c:v>5.5489659999999965</c:v>
                </c:pt>
                <c:pt idx="2216">
                  <c:v>5.7381289999999998</c:v>
                </c:pt>
                <c:pt idx="2217">
                  <c:v>5.6898809999999962</c:v>
                </c:pt>
                <c:pt idx="2218">
                  <c:v>6.106599000000001</c:v>
                </c:pt>
                <c:pt idx="2219">
                  <c:v>5.7144169999999948</c:v>
                </c:pt>
                <c:pt idx="2220">
                  <c:v>5.9030510000000014</c:v>
                </c:pt>
                <c:pt idx="2221">
                  <c:v>5.9396670000000071</c:v>
                </c:pt>
                <c:pt idx="2222">
                  <c:v>6.1416209999999998</c:v>
                </c:pt>
                <c:pt idx="2223">
                  <c:v>5.9381830000000004</c:v>
                </c:pt>
                <c:pt idx="2224">
                  <c:v>6.1210839999999962</c:v>
                </c:pt>
                <c:pt idx="2225">
                  <c:v>6.2162080000000035</c:v>
                </c:pt>
                <c:pt idx="2226">
                  <c:v>5.8861729999999985</c:v>
                </c:pt>
                <c:pt idx="2227">
                  <c:v>5.7634290000000004</c:v>
                </c:pt>
                <c:pt idx="2228">
                  <c:v>5.9228119999999951</c:v>
                </c:pt>
                <c:pt idx="2229">
                  <c:v>5.6327259999999963</c:v>
                </c:pt>
                <c:pt idx="2230">
                  <c:v>5.9078789999999985</c:v>
                </c:pt>
                <c:pt idx="2231">
                  <c:v>5.9074569999999955</c:v>
                </c:pt>
                <c:pt idx="2232">
                  <c:v>5.7852930000000038</c:v>
                </c:pt>
                <c:pt idx="2233">
                  <c:v>5.8389549999999968</c:v>
                </c:pt>
                <c:pt idx="2234">
                  <c:v>5.9071959999999963</c:v>
                </c:pt>
                <c:pt idx="2235">
                  <c:v>5.8775539999999955</c:v>
                </c:pt>
                <c:pt idx="2236">
                  <c:v>5.6935179999999939</c:v>
                </c:pt>
                <c:pt idx="2237">
                  <c:v>6.0149669999999968</c:v>
                </c:pt>
                <c:pt idx="2238">
                  <c:v>6.3466130000000014</c:v>
                </c:pt>
                <c:pt idx="2239">
                  <c:v>5.7745239999999995</c:v>
                </c:pt>
                <c:pt idx="2240">
                  <c:v>5.7457609999999999</c:v>
                </c:pt>
                <c:pt idx="2241">
                  <c:v>6.0824429999999996</c:v>
                </c:pt>
                <c:pt idx="2242">
                  <c:v>5.7663769999999985</c:v>
                </c:pt>
                <c:pt idx="2243">
                  <c:v>6.1884839999999963</c:v>
                </c:pt>
                <c:pt idx="2244">
                  <c:v>6.0990279999999997</c:v>
                </c:pt>
                <c:pt idx="2245">
                  <c:v>5.641635</c:v>
                </c:pt>
                <c:pt idx="2246">
                  <c:v>5.8894610000000034</c:v>
                </c:pt>
                <c:pt idx="2247">
                  <c:v>5.8084349999999958</c:v>
                </c:pt>
                <c:pt idx="2248">
                  <c:v>6.0874410000000001</c:v>
                </c:pt>
                <c:pt idx="2249">
                  <c:v>6.0112090000000036</c:v>
                </c:pt>
                <c:pt idx="2250">
                  <c:v>5.875254</c:v>
                </c:pt>
                <c:pt idx="2251">
                  <c:v>6.0363690000000059</c:v>
                </c:pt>
                <c:pt idx="2252">
                  <c:v>6.1124169999999944</c:v>
                </c:pt>
                <c:pt idx="2253">
                  <c:v>5.9451049999999963</c:v>
                </c:pt>
                <c:pt idx="2254">
                  <c:v>5.7891859999999955</c:v>
                </c:pt>
                <c:pt idx="2255">
                  <c:v>6.0049449999999966</c:v>
                </c:pt>
                <c:pt idx="2256">
                  <c:v>5.9519630000000046</c:v>
                </c:pt>
                <c:pt idx="2257">
                  <c:v>5.5816310000000033</c:v>
                </c:pt>
                <c:pt idx="2258">
                  <c:v>6.0237799999999995</c:v>
                </c:pt>
                <c:pt idx="2259">
                  <c:v>5.6281239999999961</c:v>
                </c:pt>
                <c:pt idx="2260">
                  <c:v>6.3071879999999938</c:v>
                </c:pt>
                <c:pt idx="2261">
                  <c:v>5.7455230000000004</c:v>
                </c:pt>
                <c:pt idx="2262">
                  <c:v>5.868870999999996</c:v>
                </c:pt>
                <c:pt idx="2263">
                  <c:v>6.148945999999996</c:v>
                </c:pt>
                <c:pt idx="2264">
                  <c:v>5.8018050000000008</c:v>
                </c:pt>
                <c:pt idx="2265">
                  <c:v>5.8172539999999975</c:v>
                </c:pt>
                <c:pt idx="2266">
                  <c:v>6.1076939999999995</c:v>
                </c:pt>
                <c:pt idx="2267">
                  <c:v>5.5957940000000006</c:v>
                </c:pt>
                <c:pt idx="2268">
                  <c:v>5.7224490000000001</c:v>
                </c:pt>
                <c:pt idx="2269">
                  <c:v>5.6376959999999965</c:v>
                </c:pt>
                <c:pt idx="2270">
                  <c:v>6.196332</c:v>
                </c:pt>
                <c:pt idx="2271">
                  <c:v>5.9116640000000036</c:v>
                </c:pt>
                <c:pt idx="2272">
                  <c:v>6.2462560000000034</c:v>
                </c:pt>
                <c:pt idx="2273">
                  <c:v>5.8223610000000008</c:v>
                </c:pt>
                <c:pt idx="2274">
                  <c:v>5.9405260000000002</c:v>
                </c:pt>
                <c:pt idx="2275">
                  <c:v>6.1861539999999975</c:v>
                </c:pt>
                <c:pt idx="2276">
                  <c:v>6.1412190000000004</c:v>
                </c:pt>
                <c:pt idx="2277">
                  <c:v>5.7944420000000001</c:v>
                </c:pt>
                <c:pt idx="2278">
                  <c:v>5.8541939999999961</c:v>
                </c:pt>
                <c:pt idx="2279">
                  <c:v>5.7687280000000003</c:v>
                </c:pt>
                <c:pt idx="2280">
                  <c:v>5.7452709999999989</c:v>
                </c:pt>
                <c:pt idx="2281">
                  <c:v>5.6890609999999997</c:v>
                </c:pt>
                <c:pt idx="2282">
                  <c:v>6.096904999999996</c:v>
                </c:pt>
                <c:pt idx="2283">
                  <c:v>5.89506</c:v>
                </c:pt>
                <c:pt idx="2284">
                  <c:v>6.2300009999999997</c:v>
                </c:pt>
                <c:pt idx="2285">
                  <c:v>5.9900469999999988</c:v>
                </c:pt>
                <c:pt idx="2286">
                  <c:v>5.7370369999999964</c:v>
                </c:pt>
                <c:pt idx="2287">
                  <c:v>5.8624099999999961</c:v>
                </c:pt>
                <c:pt idx="2288">
                  <c:v>6.1399930000000014</c:v>
                </c:pt>
                <c:pt idx="2289">
                  <c:v>5.9630279999999996</c:v>
                </c:pt>
                <c:pt idx="2290">
                  <c:v>5.8523899999999962</c:v>
                </c:pt>
                <c:pt idx="2291">
                  <c:v>6.1854789999999964</c:v>
                </c:pt>
                <c:pt idx="2292">
                  <c:v>5.6862389999999996</c:v>
                </c:pt>
                <c:pt idx="2293">
                  <c:v>6.121425999999996</c:v>
                </c:pt>
                <c:pt idx="2294">
                  <c:v>5.784836999999996</c:v>
                </c:pt>
                <c:pt idx="2295">
                  <c:v>6.1832860000000007</c:v>
                </c:pt>
                <c:pt idx="2296">
                  <c:v>5.9242300000000006</c:v>
                </c:pt>
                <c:pt idx="2297">
                  <c:v>5.8957890000000006</c:v>
                </c:pt>
                <c:pt idx="2298">
                  <c:v>5.9352320000000036</c:v>
                </c:pt>
                <c:pt idx="2299">
                  <c:v>5.7683079999999975</c:v>
                </c:pt>
                <c:pt idx="2300">
                  <c:v>6.0779680000000003</c:v>
                </c:pt>
                <c:pt idx="2301">
                  <c:v>5.9067859999999985</c:v>
                </c:pt>
                <c:pt idx="2302">
                  <c:v>5.9211280000000004</c:v>
                </c:pt>
                <c:pt idx="2303">
                  <c:v>6.1054539999999964</c:v>
                </c:pt>
                <c:pt idx="2304">
                  <c:v>5.8429509999999967</c:v>
                </c:pt>
                <c:pt idx="2305">
                  <c:v>6.0198890000000009</c:v>
                </c:pt>
                <c:pt idx="2306">
                  <c:v>6.186348999999999</c:v>
                </c:pt>
                <c:pt idx="2307">
                  <c:v>5.8782990000000037</c:v>
                </c:pt>
                <c:pt idx="2308">
                  <c:v>5.5852710000000014</c:v>
                </c:pt>
                <c:pt idx="2309">
                  <c:v>5.7427839999999986</c:v>
                </c:pt>
                <c:pt idx="2310">
                  <c:v>5.549976</c:v>
                </c:pt>
                <c:pt idx="2311">
                  <c:v>6.1111430000000011</c:v>
                </c:pt>
                <c:pt idx="2312">
                  <c:v>5.9785199999999996</c:v>
                </c:pt>
                <c:pt idx="2313">
                  <c:v>6.0603819999999962</c:v>
                </c:pt>
                <c:pt idx="2314">
                  <c:v>6.2637420000000024</c:v>
                </c:pt>
                <c:pt idx="2315">
                  <c:v>5.8971359999999944</c:v>
                </c:pt>
                <c:pt idx="2316">
                  <c:v>5.8251529999999958</c:v>
                </c:pt>
                <c:pt idx="2317">
                  <c:v>5.8566769999999995</c:v>
                </c:pt>
                <c:pt idx="2318">
                  <c:v>5.8356689999999993</c:v>
                </c:pt>
                <c:pt idx="2319">
                  <c:v>5.7784130000000014</c:v>
                </c:pt>
                <c:pt idx="2320">
                  <c:v>6.0649789999999957</c:v>
                </c:pt>
                <c:pt idx="2321">
                  <c:v>5.977481</c:v>
                </c:pt>
                <c:pt idx="2322">
                  <c:v>5.796913</c:v>
                </c:pt>
                <c:pt idx="2323">
                  <c:v>6.0638720000000008</c:v>
                </c:pt>
                <c:pt idx="2324">
                  <c:v>5.8038069999999964</c:v>
                </c:pt>
                <c:pt idx="2325">
                  <c:v>6.0278959999999957</c:v>
                </c:pt>
                <c:pt idx="2326">
                  <c:v>5.9079520000000008</c:v>
                </c:pt>
                <c:pt idx="2327">
                  <c:v>5.5944359999999946</c:v>
                </c:pt>
                <c:pt idx="2328">
                  <c:v>6.2719369999999985</c:v>
                </c:pt>
                <c:pt idx="2329">
                  <c:v>6.1498429999999997</c:v>
                </c:pt>
                <c:pt idx="2330">
                  <c:v>5.7046979999999996</c:v>
                </c:pt>
                <c:pt idx="2331">
                  <c:v>5.7728980000000014</c:v>
                </c:pt>
                <c:pt idx="2332">
                  <c:v>5.8934839999999973</c:v>
                </c:pt>
                <c:pt idx="2333">
                  <c:v>5.8105609999999963</c:v>
                </c:pt>
                <c:pt idx="2334">
                  <c:v>6.0838299999999998</c:v>
                </c:pt>
                <c:pt idx="2335">
                  <c:v>5.6149529999999945</c:v>
                </c:pt>
                <c:pt idx="2336">
                  <c:v>5.9659199999999961</c:v>
                </c:pt>
                <c:pt idx="2337">
                  <c:v>5.8648509999999936</c:v>
                </c:pt>
                <c:pt idx="2338">
                  <c:v>5.9410249999999998</c:v>
                </c:pt>
                <c:pt idx="2339">
                  <c:v>5.7651699999999995</c:v>
                </c:pt>
                <c:pt idx="2340">
                  <c:v>5.5736260000000044</c:v>
                </c:pt>
                <c:pt idx="2341">
                  <c:v>5.927441</c:v>
                </c:pt>
                <c:pt idx="2342">
                  <c:v>5.7904730000000004</c:v>
                </c:pt>
                <c:pt idx="2343">
                  <c:v>5.6830869999999969</c:v>
                </c:pt>
                <c:pt idx="2344">
                  <c:v>6.0382520000000035</c:v>
                </c:pt>
                <c:pt idx="2345">
                  <c:v>5.8229359999999932</c:v>
                </c:pt>
                <c:pt idx="2346">
                  <c:v>5.8574159999999926</c:v>
                </c:pt>
                <c:pt idx="2347">
                  <c:v>5.8323229999999997</c:v>
                </c:pt>
                <c:pt idx="2348">
                  <c:v>5.9794899999999993</c:v>
                </c:pt>
                <c:pt idx="2349">
                  <c:v>6.0196630000000031</c:v>
                </c:pt>
                <c:pt idx="2350">
                  <c:v>6.2252010000000002</c:v>
                </c:pt>
                <c:pt idx="2351">
                  <c:v>5.8062400000000034</c:v>
                </c:pt>
                <c:pt idx="2352">
                  <c:v>5.9942529999999996</c:v>
                </c:pt>
                <c:pt idx="2353">
                  <c:v>5.6015099999999975</c:v>
                </c:pt>
                <c:pt idx="2354">
                  <c:v>6.1689069999999937</c:v>
                </c:pt>
                <c:pt idx="2355">
                  <c:v>6.1171439999999961</c:v>
                </c:pt>
                <c:pt idx="2356">
                  <c:v>6.0325009999999955</c:v>
                </c:pt>
                <c:pt idx="2357">
                  <c:v>6.0516769999999998</c:v>
                </c:pt>
                <c:pt idx="2358">
                  <c:v>5.9762179999999994</c:v>
                </c:pt>
                <c:pt idx="2359">
                  <c:v>6.0884170000000015</c:v>
                </c:pt>
                <c:pt idx="2360">
                  <c:v>5.9373640000000014</c:v>
                </c:pt>
                <c:pt idx="2361">
                  <c:v>5.7947930000000003</c:v>
                </c:pt>
                <c:pt idx="2362">
                  <c:v>5.6839650000000006</c:v>
                </c:pt>
                <c:pt idx="2363">
                  <c:v>5.6816509999999996</c:v>
                </c:pt>
                <c:pt idx="2364">
                  <c:v>5.9359899999999985</c:v>
                </c:pt>
                <c:pt idx="2365">
                  <c:v>5.8963330000000003</c:v>
                </c:pt>
                <c:pt idx="2366">
                  <c:v>5.8963610000000024</c:v>
                </c:pt>
                <c:pt idx="2367">
                  <c:v>5.6484480000000001</c:v>
                </c:pt>
                <c:pt idx="2368">
                  <c:v>5.9462080000000039</c:v>
                </c:pt>
                <c:pt idx="2369">
                  <c:v>5.7571620000000001</c:v>
                </c:pt>
                <c:pt idx="2370">
                  <c:v>5.7670969999999961</c:v>
                </c:pt>
                <c:pt idx="2371">
                  <c:v>6.1683690000000002</c:v>
                </c:pt>
                <c:pt idx="2372">
                  <c:v>5.8819240000000006</c:v>
                </c:pt>
                <c:pt idx="2373">
                  <c:v>5.6937139999999964</c:v>
                </c:pt>
                <c:pt idx="2374">
                  <c:v>5.9374619999999991</c:v>
                </c:pt>
                <c:pt idx="2375">
                  <c:v>6.023500999999996</c:v>
                </c:pt>
                <c:pt idx="2376">
                  <c:v>5.7359430000000033</c:v>
                </c:pt>
                <c:pt idx="2377">
                  <c:v>6.0263259999999965</c:v>
                </c:pt>
                <c:pt idx="2378">
                  <c:v>6.1049809999999933</c:v>
                </c:pt>
                <c:pt idx="2379">
                  <c:v>6.1203849999999917</c:v>
                </c:pt>
                <c:pt idx="2380">
                  <c:v>6.1893030000000024</c:v>
                </c:pt>
                <c:pt idx="2381">
                  <c:v>5.9372719999999992</c:v>
                </c:pt>
                <c:pt idx="2382">
                  <c:v>6.0583039999999997</c:v>
                </c:pt>
                <c:pt idx="2383">
                  <c:v>5.9333849999999995</c:v>
                </c:pt>
                <c:pt idx="2384">
                  <c:v>5.8020420000000001</c:v>
                </c:pt>
                <c:pt idx="2385">
                  <c:v>6.1160359999999958</c:v>
                </c:pt>
                <c:pt idx="2386">
                  <c:v>5.8925169999999936</c:v>
                </c:pt>
                <c:pt idx="2387">
                  <c:v>5.8264159999999947</c:v>
                </c:pt>
                <c:pt idx="2388">
                  <c:v>5.5155699999999985</c:v>
                </c:pt>
                <c:pt idx="2389">
                  <c:v>6.0112640000000024</c:v>
                </c:pt>
                <c:pt idx="2390">
                  <c:v>5.9399959999999989</c:v>
                </c:pt>
                <c:pt idx="2391">
                  <c:v>5.9560480000000036</c:v>
                </c:pt>
                <c:pt idx="2392">
                  <c:v>5.5993849999999963</c:v>
                </c:pt>
                <c:pt idx="2393">
                  <c:v>6.054691</c:v>
                </c:pt>
                <c:pt idx="2394">
                  <c:v>5.8140169999999927</c:v>
                </c:pt>
                <c:pt idx="2395">
                  <c:v>6.0052089999999989</c:v>
                </c:pt>
                <c:pt idx="2396">
                  <c:v>5.8908809999999949</c:v>
                </c:pt>
                <c:pt idx="2397">
                  <c:v>5.7891149999999962</c:v>
                </c:pt>
                <c:pt idx="2398">
                  <c:v>5.8980199999999963</c:v>
                </c:pt>
                <c:pt idx="2399">
                  <c:v>5.8049939999999971</c:v>
                </c:pt>
                <c:pt idx="2400">
                  <c:v>5.9168270000000014</c:v>
                </c:pt>
                <c:pt idx="2401">
                  <c:v>5.8942849999999938</c:v>
                </c:pt>
                <c:pt idx="2402">
                  <c:v>6.3171769999999938</c:v>
                </c:pt>
                <c:pt idx="2403">
                  <c:v>5.5958349999999957</c:v>
                </c:pt>
                <c:pt idx="2404">
                  <c:v>5.930393000000004</c:v>
                </c:pt>
                <c:pt idx="2405">
                  <c:v>6.1067790000000004</c:v>
                </c:pt>
                <c:pt idx="2406">
                  <c:v>5.7891630000000038</c:v>
                </c:pt>
                <c:pt idx="2407">
                  <c:v>5.7078249999999962</c:v>
                </c:pt>
                <c:pt idx="2408">
                  <c:v>5.7861189999999985</c:v>
                </c:pt>
                <c:pt idx="2409">
                  <c:v>6.1018810000000006</c:v>
                </c:pt>
                <c:pt idx="2410">
                  <c:v>5.7911020000000004</c:v>
                </c:pt>
                <c:pt idx="2411">
                  <c:v>6.0279309999999926</c:v>
                </c:pt>
                <c:pt idx="2412">
                  <c:v>5.7799869999999975</c:v>
                </c:pt>
                <c:pt idx="2413">
                  <c:v>5.7636240000000001</c:v>
                </c:pt>
                <c:pt idx="2414">
                  <c:v>5.720377</c:v>
                </c:pt>
                <c:pt idx="2415">
                  <c:v>5.8141599999999958</c:v>
                </c:pt>
                <c:pt idx="2416">
                  <c:v>5.9007680000000038</c:v>
                </c:pt>
                <c:pt idx="2417">
                  <c:v>6.0404730000000004</c:v>
                </c:pt>
                <c:pt idx="2418">
                  <c:v>6.3451349999999946</c:v>
                </c:pt>
                <c:pt idx="2419">
                  <c:v>5.8428279999999955</c:v>
                </c:pt>
                <c:pt idx="2420">
                  <c:v>5.8826389999999975</c:v>
                </c:pt>
                <c:pt idx="2421">
                  <c:v>6.1018629999999998</c:v>
                </c:pt>
                <c:pt idx="2422">
                  <c:v>6.1405930000000009</c:v>
                </c:pt>
                <c:pt idx="2423">
                  <c:v>5.9878699999999991</c:v>
                </c:pt>
                <c:pt idx="2424">
                  <c:v>5.7814759999999996</c:v>
                </c:pt>
                <c:pt idx="2425">
                  <c:v>5.9151769999999955</c:v>
                </c:pt>
                <c:pt idx="2426">
                  <c:v>6.1276470000000005</c:v>
                </c:pt>
                <c:pt idx="2427">
                  <c:v>5.9372220000000038</c:v>
                </c:pt>
                <c:pt idx="2428">
                  <c:v>5.9284740000000005</c:v>
                </c:pt>
                <c:pt idx="2429">
                  <c:v>6.1530830000000005</c:v>
                </c:pt>
                <c:pt idx="2430">
                  <c:v>6.1304650000000001</c:v>
                </c:pt>
                <c:pt idx="2431">
                  <c:v>5.7948999999999975</c:v>
                </c:pt>
                <c:pt idx="2432">
                  <c:v>5.8595090000000001</c:v>
                </c:pt>
                <c:pt idx="2433">
                  <c:v>5.4871689999999997</c:v>
                </c:pt>
                <c:pt idx="2434">
                  <c:v>5.8782390000000024</c:v>
                </c:pt>
                <c:pt idx="2435">
                  <c:v>5.7269779999999963</c:v>
                </c:pt>
                <c:pt idx="2436">
                  <c:v>6.0957290000000004</c:v>
                </c:pt>
                <c:pt idx="2437">
                  <c:v>6.0685579999999968</c:v>
                </c:pt>
                <c:pt idx="2438">
                  <c:v>5.7570869999999958</c:v>
                </c:pt>
                <c:pt idx="2439">
                  <c:v>5.7149759999999947</c:v>
                </c:pt>
                <c:pt idx="2440">
                  <c:v>5.8740999999999985</c:v>
                </c:pt>
                <c:pt idx="2441">
                  <c:v>5.586765999999999</c:v>
                </c:pt>
                <c:pt idx="2442">
                  <c:v>5.7640319999999949</c:v>
                </c:pt>
                <c:pt idx="2443">
                  <c:v>5.7761480000000036</c:v>
                </c:pt>
                <c:pt idx="2444">
                  <c:v>5.6828249999999958</c:v>
                </c:pt>
                <c:pt idx="2445">
                  <c:v>5.8122309999999962</c:v>
                </c:pt>
                <c:pt idx="2446">
                  <c:v>6.1068749999999961</c:v>
                </c:pt>
                <c:pt idx="2447">
                  <c:v>5.8684439999999976</c:v>
                </c:pt>
                <c:pt idx="2448">
                  <c:v>6.0327859999999953</c:v>
                </c:pt>
                <c:pt idx="2449">
                  <c:v>6.2240480000000007</c:v>
                </c:pt>
                <c:pt idx="2450">
                  <c:v>6.2903979999999997</c:v>
                </c:pt>
                <c:pt idx="2451">
                  <c:v>5.8967020000000012</c:v>
                </c:pt>
                <c:pt idx="2452">
                  <c:v>5.8609279999999968</c:v>
                </c:pt>
                <c:pt idx="2453">
                  <c:v>5.9343149999999962</c:v>
                </c:pt>
                <c:pt idx="2454">
                  <c:v>5.9415500000000003</c:v>
                </c:pt>
                <c:pt idx="2455">
                  <c:v>5.8797759999999997</c:v>
                </c:pt>
                <c:pt idx="2456">
                  <c:v>6.0472679999999999</c:v>
                </c:pt>
                <c:pt idx="2457">
                  <c:v>5.6798939999999991</c:v>
                </c:pt>
                <c:pt idx="2458">
                  <c:v>5.8068709999999975</c:v>
                </c:pt>
                <c:pt idx="2459">
                  <c:v>5.6627899999999949</c:v>
                </c:pt>
                <c:pt idx="2460">
                  <c:v>6.1965549999999956</c:v>
                </c:pt>
                <c:pt idx="2461">
                  <c:v>5.6442909999999964</c:v>
                </c:pt>
                <c:pt idx="2462">
                  <c:v>6.2558950000000006</c:v>
                </c:pt>
                <c:pt idx="2463">
                  <c:v>5.8165059999999968</c:v>
                </c:pt>
                <c:pt idx="2464">
                  <c:v>5.8573809999999948</c:v>
                </c:pt>
                <c:pt idx="2465">
                  <c:v>5.7388679999999992</c:v>
                </c:pt>
                <c:pt idx="2466">
                  <c:v>5.9405930000000033</c:v>
                </c:pt>
                <c:pt idx="2467">
                  <c:v>5.7675399999999968</c:v>
                </c:pt>
                <c:pt idx="2468">
                  <c:v>5.6893230000000043</c:v>
                </c:pt>
                <c:pt idx="2469">
                  <c:v>5.6459639999999975</c:v>
                </c:pt>
                <c:pt idx="2470">
                  <c:v>5.8749279999999962</c:v>
                </c:pt>
                <c:pt idx="2471">
                  <c:v>5.9399640000000034</c:v>
                </c:pt>
                <c:pt idx="2472">
                  <c:v>5.8994919999999995</c:v>
                </c:pt>
                <c:pt idx="2473">
                  <c:v>5.7490530000000035</c:v>
                </c:pt>
                <c:pt idx="2474">
                  <c:v>5.7489769999999965</c:v>
                </c:pt>
                <c:pt idx="2475">
                  <c:v>6.0249739999999958</c:v>
                </c:pt>
                <c:pt idx="2476">
                  <c:v>5.7004269999999995</c:v>
                </c:pt>
                <c:pt idx="2477">
                  <c:v>6.3842129999999964</c:v>
                </c:pt>
                <c:pt idx="2478">
                  <c:v>6.2309320000000001</c:v>
                </c:pt>
                <c:pt idx="2479">
                  <c:v>6.2228429999999975</c:v>
                </c:pt>
                <c:pt idx="2480">
                  <c:v>5.7672460000000001</c:v>
                </c:pt>
                <c:pt idx="2481">
                  <c:v>5.7757959999999997</c:v>
                </c:pt>
                <c:pt idx="2482">
                  <c:v>5.7507169999999963</c:v>
                </c:pt>
                <c:pt idx="2483">
                  <c:v>6.217867</c:v>
                </c:pt>
                <c:pt idx="2484">
                  <c:v>5.7721949999999955</c:v>
                </c:pt>
                <c:pt idx="2485">
                  <c:v>6.1725049999999948</c:v>
                </c:pt>
                <c:pt idx="2486">
                  <c:v>5.8704339999999995</c:v>
                </c:pt>
                <c:pt idx="2487">
                  <c:v>5.7951599999999965</c:v>
                </c:pt>
                <c:pt idx="2488">
                  <c:v>5.9039909999999995</c:v>
                </c:pt>
                <c:pt idx="2489">
                  <c:v>5.8586759999999956</c:v>
                </c:pt>
                <c:pt idx="2490">
                  <c:v>5.941347000000003</c:v>
                </c:pt>
                <c:pt idx="2491">
                  <c:v>6.0169329999999963</c:v>
                </c:pt>
                <c:pt idx="2492">
                  <c:v>5.6167470000000002</c:v>
                </c:pt>
                <c:pt idx="2493">
                  <c:v>5.6976629999999995</c:v>
                </c:pt>
                <c:pt idx="2494">
                  <c:v>5.6175539999999957</c:v>
                </c:pt>
                <c:pt idx="2495">
                  <c:v>5.7632829999999995</c:v>
                </c:pt>
                <c:pt idx="2496">
                  <c:v>5.8862550000000002</c:v>
                </c:pt>
                <c:pt idx="2497">
                  <c:v>6.0944430000000001</c:v>
                </c:pt>
                <c:pt idx="2498">
                  <c:v>5.7790819999999998</c:v>
                </c:pt>
                <c:pt idx="2499">
                  <c:v>5.7158700000000007</c:v>
                </c:pt>
                <c:pt idx="2500">
                  <c:v>5.9765700000000024</c:v>
                </c:pt>
                <c:pt idx="2501">
                  <c:v>5.7232949999999985</c:v>
                </c:pt>
                <c:pt idx="2502">
                  <c:v>6.3112580000000014</c:v>
                </c:pt>
                <c:pt idx="2503">
                  <c:v>5.7481619999999998</c:v>
                </c:pt>
                <c:pt idx="2504">
                  <c:v>5.7264149999999958</c:v>
                </c:pt>
                <c:pt idx="2505">
                  <c:v>5.7566359999999985</c:v>
                </c:pt>
                <c:pt idx="2506">
                  <c:v>6.037924999999996</c:v>
                </c:pt>
                <c:pt idx="2507">
                  <c:v>6.0952250000000001</c:v>
                </c:pt>
                <c:pt idx="2508">
                  <c:v>5.9578790000000001</c:v>
                </c:pt>
                <c:pt idx="2509">
                  <c:v>5.8144069999999948</c:v>
                </c:pt>
                <c:pt idx="2510">
                  <c:v>5.9882440000000035</c:v>
                </c:pt>
                <c:pt idx="2511">
                  <c:v>6.0119670000000003</c:v>
                </c:pt>
                <c:pt idx="2512">
                  <c:v>5.8266299999999998</c:v>
                </c:pt>
                <c:pt idx="2513">
                  <c:v>6.1865849999999956</c:v>
                </c:pt>
                <c:pt idx="2514">
                  <c:v>5.6183589999999963</c:v>
                </c:pt>
                <c:pt idx="2515">
                  <c:v>5.9711330000000036</c:v>
                </c:pt>
                <c:pt idx="2516">
                  <c:v>5.6306430000000045</c:v>
                </c:pt>
                <c:pt idx="2517">
                  <c:v>5.7549470000000005</c:v>
                </c:pt>
                <c:pt idx="2518">
                  <c:v>6.2799859999999965</c:v>
                </c:pt>
                <c:pt idx="2519">
                  <c:v>5.8744269999999963</c:v>
                </c:pt>
                <c:pt idx="2520">
                  <c:v>5.9250210000000001</c:v>
                </c:pt>
                <c:pt idx="2521">
                  <c:v>5.9947949999999963</c:v>
                </c:pt>
                <c:pt idx="2522">
                  <c:v>5.867879999999996</c:v>
                </c:pt>
                <c:pt idx="2523">
                  <c:v>5.7239059999999968</c:v>
                </c:pt>
                <c:pt idx="2524">
                  <c:v>5.8002890000000003</c:v>
                </c:pt>
                <c:pt idx="2525">
                  <c:v>5.6074409999999961</c:v>
                </c:pt>
                <c:pt idx="2526">
                  <c:v>5.7217659999999997</c:v>
                </c:pt>
                <c:pt idx="2527">
                  <c:v>5.7334559999999986</c:v>
                </c:pt>
                <c:pt idx="2528">
                  <c:v>5.8869349999999967</c:v>
                </c:pt>
                <c:pt idx="2529">
                  <c:v>6.3159499999999964</c:v>
                </c:pt>
                <c:pt idx="2530">
                  <c:v>5.7668870000000005</c:v>
                </c:pt>
                <c:pt idx="2531">
                  <c:v>5.9824540000000006</c:v>
                </c:pt>
                <c:pt idx="2532">
                  <c:v>5.8357079999999995</c:v>
                </c:pt>
                <c:pt idx="2533">
                  <c:v>5.9550629999999991</c:v>
                </c:pt>
                <c:pt idx="2534">
                  <c:v>6.0625459999999967</c:v>
                </c:pt>
                <c:pt idx="2535">
                  <c:v>6.0718319999999997</c:v>
                </c:pt>
                <c:pt idx="2536">
                  <c:v>6.0259610000000006</c:v>
                </c:pt>
                <c:pt idx="2537">
                  <c:v>5.8583110000000005</c:v>
                </c:pt>
                <c:pt idx="2538">
                  <c:v>6.1566089999999987</c:v>
                </c:pt>
                <c:pt idx="2539">
                  <c:v>5.8730910000000014</c:v>
                </c:pt>
                <c:pt idx="2540">
                  <c:v>5.9507529999999997</c:v>
                </c:pt>
                <c:pt idx="2541">
                  <c:v>5.6771959999999959</c:v>
                </c:pt>
                <c:pt idx="2542">
                  <c:v>5.7819639999999994</c:v>
                </c:pt>
                <c:pt idx="2543">
                  <c:v>6.0807729999999998</c:v>
                </c:pt>
                <c:pt idx="2544">
                  <c:v>5.9732950000000038</c:v>
                </c:pt>
                <c:pt idx="2545">
                  <c:v>6.0390220000000037</c:v>
                </c:pt>
                <c:pt idx="2546">
                  <c:v>6.2292140000000007</c:v>
                </c:pt>
                <c:pt idx="2547">
                  <c:v>5.7349269999999963</c:v>
                </c:pt>
                <c:pt idx="2548">
                  <c:v>5.7569089999999985</c:v>
                </c:pt>
                <c:pt idx="2549">
                  <c:v>5.7397280000000039</c:v>
                </c:pt>
                <c:pt idx="2550">
                  <c:v>5.5664539999999985</c:v>
                </c:pt>
                <c:pt idx="2551">
                  <c:v>5.7627239999999995</c:v>
                </c:pt>
                <c:pt idx="2552">
                  <c:v>5.602330999999996</c:v>
                </c:pt>
                <c:pt idx="2553">
                  <c:v>5.8743790000000011</c:v>
                </c:pt>
                <c:pt idx="2554">
                  <c:v>5.6701589999999964</c:v>
                </c:pt>
                <c:pt idx="2555">
                  <c:v>5.8968799999999995</c:v>
                </c:pt>
                <c:pt idx="2556">
                  <c:v>5.9178689999999996</c:v>
                </c:pt>
                <c:pt idx="2557">
                  <c:v>5.8162849999999962</c:v>
                </c:pt>
                <c:pt idx="2558">
                  <c:v>5.6732940000000003</c:v>
                </c:pt>
                <c:pt idx="2559">
                  <c:v>5.8176869999999949</c:v>
                </c:pt>
                <c:pt idx="2560">
                  <c:v>5.954364</c:v>
                </c:pt>
                <c:pt idx="2561">
                  <c:v>6.0791979999999999</c:v>
                </c:pt>
                <c:pt idx="2562">
                  <c:v>5.9277640000000007</c:v>
                </c:pt>
                <c:pt idx="2563">
                  <c:v>5.7853949999999985</c:v>
                </c:pt>
                <c:pt idx="2564">
                  <c:v>5.9851960000000002</c:v>
                </c:pt>
                <c:pt idx="2565">
                  <c:v>5.7375449999999963</c:v>
                </c:pt>
                <c:pt idx="2566">
                  <c:v>5.975911</c:v>
                </c:pt>
                <c:pt idx="2567">
                  <c:v>5.9147149999999957</c:v>
                </c:pt>
                <c:pt idx="2568">
                  <c:v>5.8140389999999957</c:v>
                </c:pt>
                <c:pt idx="2569">
                  <c:v>5.8398250000000003</c:v>
                </c:pt>
                <c:pt idx="2570">
                  <c:v>6.0641369999999926</c:v>
                </c:pt>
                <c:pt idx="2571">
                  <c:v>5.8250630000000001</c:v>
                </c:pt>
                <c:pt idx="2572">
                  <c:v>6.2450839999999985</c:v>
                </c:pt>
                <c:pt idx="2573">
                  <c:v>5.8449899999999957</c:v>
                </c:pt>
                <c:pt idx="2574">
                  <c:v>5.7797740000000024</c:v>
                </c:pt>
                <c:pt idx="2575">
                  <c:v>5.8764950000000002</c:v>
                </c:pt>
                <c:pt idx="2576">
                  <c:v>5.7544599999999964</c:v>
                </c:pt>
                <c:pt idx="2577">
                  <c:v>5.5402140000000006</c:v>
                </c:pt>
                <c:pt idx="2578">
                  <c:v>5.8125919999999969</c:v>
                </c:pt>
                <c:pt idx="2579">
                  <c:v>5.9400619999999993</c:v>
                </c:pt>
                <c:pt idx="2580">
                  <c:v>5.8747029999999985</c:v>
                </c:pt>
                <c:pt idx="2581">
                  <c:v>5.569312</c:v>
                </c:pt>
                <c:pt idx="2582">
                  <c:v>6.1079639999999973</c:v>
                </c:pt>
                <c:pt idx="2583">
                  <c:v>6.0463310000000003</c:v>
                </c:pt>
                <c:pt idx="2584">
                  <c:v>6.2468670000000044</c:v>
                </c:pt>
                <c:pt idx="2585">
                  <c:v>5.7518839999999996</c:v>
                </c:pt>
                <c:pt idx="2586">
                  <c:v>5.6381649999999954</c:v>
                </c:pt>
                <c:pt idx="2587">
                  <c:v>6.0062869999999995</c:v>
                </c:pt>
                <c:pt idx="2588">
                  <c:v>5.973574000000001</c:v>
                </c:pt>
                <c:pt idx="2589">
                  <c:v>5.9233620000000036</c:v>
                </c:pt>
                <c:pt idx="2590">
                  <c:v>6.1060600000000003</c:v>
                </c:pt>
                <c:pt idx="2591">
                  <c:v>6.1100939999999975</c:v>
                </c:pt>
                <c:pt idx="2592">
                  <c:v>5.9501849999999967</c:v>
                </c:pt>
                <c:pt idx="2593">
                  <c:v>5.9875679999999996</c:v>
                </c:pt>
                <c:pt idx="2594">
                  <c:v>5.6855369999999947</c:v>
                </c:pt>
                <c:pt idx="2595">
                  <c:v>5.6979309999999925</c:v>
                </c:pt>
                <c:pt idx="2596">
                  <c:v>6.0429719999999953</c:v>
                </c:pt>
                <c:pt idx="2597">
                  <c:v>5.9701459999999997</c:v>
                </c:pt>
                <c:pt idx="2598">
                  <c:v>5.9238830000000009</c:v>
                </c:pt>
                <c:pt idx="2599">
                  <c:v>5.5132030000000034</c:v>
                </c:pt>
                <c:pt idx="2600">
                  <c:v>5.7553300000000007</c:v>
                </c:pt>
                <c:pt idx="2601">
                  <c:v>5.917808</c:v>
                </c:pt>
                <c:pt idx="2602">
                  <c:v>5.7485139999999975</c:v>
                </c:pt>
                <c:pt idx="2603">
                  <c:v>5.6768750000000008</c:v>
                </c:pt>
                <c:pt idx="2604">
                  <c:v>5.9106789999999991</c:v>
                </c:pt>
                <c:pt idx="2605">
                  <c:v>5.7056640000000014</c:v>
                </c:pt>
                <c:pt idx="2606">
                  <c:v>6.3543449999999968</c:v>
                </c:pt>
                <c:pt idx="2607">
                  <c:v>6.0245809999999924</c:v>
                </c:pt>
                <c:pt idx="2608">
                  <c:v>5.7233110000000007</c:v>
                </c:pt>
                <c:pt idx="2609">
                  <c:v>5.8696640000000002</c:v>
                </c:pt>
                <c:pt idx="2610">
                  <c:v>5.9217160000000009</c:v>
                </c:pt>
                <c:pt idx="2611">
                  <c:v>6.2665509999999962</c:v>
                </c:pt>
                <c:pt idx="2612">
                  <c:v>5.635319</c:v>
                </c:pt>
                <c:pt idx="2613">
                  <c:v>5.6872159999999949</c:v>
                </c:pt>
                <c:pt idx="2614">
                  <c:v>6.3526940000000005</c:v>
                </c:pt>
                <c:pt idx="2615">
                  <c:v>6.1421759999999956</c:v>
                </c:pt>
                <c:pt idx="2616">
                  <c:v>5.8728409999999975</c:v>
                </c:pt>
                <c:pt idx="2617">
                  <c:v>6.1883050000000006</c:v>
                </c:pt>
                <c:pt idx="2618">
                  <c:v>5.8866320000000014</c:v>
                </c:pt>
                <c:pt idx="2619">
                  <c:v>5.6660639999999995</c:v>
                </c:pt>
                <c:pt idx="2620">
                  <c:v>5.6938339999999972</c:v>
                </c:pt>
                <c:pt idx="2621">
                  <c:v>5.8012409999999992</c:v>
                </c:pt>
                <c:pt idx="2622">
                  <c:v>5.9932720000000037</c:v>
                </c:pt>
                <c:pt idx="2623">
                  <c:v>5.9232060000000004</c:v>
                </c:pt>
                <c:pt idx="2624">
                  <c:v>5.9009370000000008</c:v>
                </c:pt>
                <c:pt idx="2625">
                  <c:v>5.7791219999999992</c:v>
                </c:pt>
                <c:pt idx="2626">
                  <c:v>5.7433959999999997</c:v>
                </c:pt>
                <c:pt idx="2627">
                  <c:v>6.0734300000000001</c:v>
                </c:pt>
                <c:pt idx="2628">
                  <c:v>5.6337679999999999</c:v>
                </c:pt>
                <c:pt idx="2629">
                  <c:v>5.876369000000004</c:v>
                </c:pt>
                <c:pt idx="2630">
                  <c:v>6.0927370000000005</c:v>
                </c:pt>
                <c:pt idx="2631">
                  <c:v>5.8907499999999988</c:v>
                </c:pt>
                <c:pt idx="2632">
                  <c:v>5.8172809999999959</c:v>
                </c:pt>
                <c:pt idx="2633">
                  <c:v>5.9715380000000033</c:v>
                </c:pt>
                <c:pt idx="2634">
                  <c:v>6.0847920000000002</c:v>
                </c:pt>
                <c:pt idx="2635">
                  <c:v>5.8169789999999955</c:v>
                </c:pt>
                <c:pt idx="2636">
                  <c:v>5.7525099999999965</c:v>
                </c:pt>
                <c:pt idx="2637">
                  <c:v>6.0718059999999996</c:v>
                </c:pt>
                <c:pt idx="2638">
                  <c:v>5.8675829999999918</c:v>
                </c:pt>
                <c:pt idx="2639">
                  <c:v>5.8537330000000001</c:v>
                </c:pt>
                <c:pt idx="2640">
                  <c:v>5.8567249999999955</c:v>
                </c:pt>
                <c:pt idx="2641">
                  <c:v>5.6551749999999936</c:v>
                </c:pt>
                <c:pt idx="2642">
                  <c:v>5.8585249999999958</c:v>
                </c:pt>
                <c:pt idx="2643">
                  <c:v>5.6907939999999986</c:v>
                </c:pt>
                <c:pt idx="2644">
                  <c:v>5.9416349999999998</c:v>
                </c:pt>
                <c:pt idx="2645">
                  <c:v>6.4426620000000039</c:v>
                </c:pt>
                <c:pt idx="2646">
                  <c:v>5.5447339999999965</c:v>
                </c:pt>
                <c:pt idx="2647">
                  <c:v>5.7769729999999999</c:v>
                </c:pt>
                <c:pt idx="2648">
                  <c:v>5.6810870000000007</c:v>
                </c:pt>
                <c:pt idx="2649">
                  <c:v>5.7882579999999999</c:v>
                </c:pt>
                <c:pt idx="2650">
                  <c:v>6.2002849999999965</c:v>
                </c:pt>
                <c:pt idx="2651">
                  <c:v>5.9408040000000009</c:v>
                </c:pt>
                <c:pt idx="2652">
                  <c:v>5.7457900000000004</c:v>
                </c:pt>
                <c:pt idx="2653">
                  <c:v>5.9088790000000024</c:v>
                </c:pt>
                <c:pt idx="2654">
                  <c:v>5.8609339999999959</c:v>
                </c:pt>
                <c:pt idx="2655">
                  <c:v>5.7214809999999963</c:v>
                </c:pt>
                <c:pt idx="2656">
                  <c:v>5.775856000000001</c:v>
                </c:pt>
                <c:pt idx="2657">
                  <c:v>5.8134749999999977</c:v>
                </c:pt>
                <c:pt idx="2658">
                  <c:v>6.1367089999999997</c:v>
                </c:pt>
                <c:pt idx="2659">
                  <c:v>5.8377539999999986</c:v>
                </c:pt>
                <c:pt idx="2660">
                  <c:v>5.9511330000000013</c:v>
                </c:pt>
                <c:pt idx="2661">
                  <c:v>5.6172459999999962</c:v>
                </c:pt>
                <c:pt idx="2662">
                  <c:v>6.0691790000000001</c:v>
                </c:pt>
                <c:pt idx="2663">
                  <c:v>5.9902910000000036</c:v>
                </c:pt>
                <c:pt idx="2664">
                  <c:v>5.8957290000000002</c:v>
                </c:pt>
                <c:pt idx="2665">
                  <c:v>5.7883480000000036</c:v>
                </c:pt>
                <c:pt idx="2666">
                  <c:v>5.6911980000000018</c:v>
                </c:pt>
                <c:pt idx="2667">
                  <c:v>6.3012329999999999</c:v>
                </c:pt>
                <c:pt idx="2668">
                  <c:v>6.2401339999999985</c:v>
                </c:pt>
                <c:pt idx="2669">
                  <c:v>5.9858490000000035</c:v>
                </c:pt>
                <c:pt idx="2670">
                  <c:v>5.9207380000000001</c:v>
                </c:pt>
                <c:pt idx="2671">
                  <c:v>5.9864960000000034</c:v>
                </c:pt>
                <c:pt idx="2672">
                  <c:v>5.8657879999999958</c:v>
                </c:pt>
                <c:pt idx="2673">
                  <c:v>5.7173790000000002</c:v>
                </c:pt>
                <c:pt idx="2674">
                  <c:v>6.0709049999999962</c:v>
                </c:pt>
                <c:pt idx="2675">
                  <c:v>5.5660230000000004</c:v>
                </c:pt>
                <c:pt idx="2676">
                  <c:v>6.0423710000000002</c:v>
                </c:pt>
                <c:pt idx="2677">
                  <c:v>5.8635049999999946</c:v>
                </c:pt>
                <c:pt idx="2678">
                  <c:v>5.5265690000000003</c:v>
                </c:pt>
                <c:pt idx="2679">
                  <c:v>5.8665290000000008</c:v>
                </c:pt>
                <c:pt idx="2680">
                  <c:v>5.691205000000001</c:v>
                </c:pt>
                <c:pt idx="2681">
                  <c:v>5.6867130000000001</c:v>
                </c:pt>
                <c:pt idx="2682">
                  <c:v>5.9335199999999997</c:v>
                </c:pt>
                <c:pt idx="2683">
                  <c:v>6.1154659999999961</c:v>
                </c:pt>
                <c:pt idx="2684">
                  <c:v>6.2515849999999968</c:v>
                </c:pt>
                <c:pt idx="2685">
                  <c:v>6.1211799999999963</c:v>
                </c:pt>
                <c:pt idx="2686">
                  <c:v>5.8985280000000007</c:v>
                </c:pt>
                <c:pt idx="2687">
                  <c:v>6.1239509999999937</c:v>
                </c:pt>
                <c:pt idx="2688">
                  <c:v>6.0660750000000005</c:v>
                </c:pt>
                <c:pt idx="2689">
                  <c:v>6.2825069999999963</c:v>
                </c:pt>
                <c:pt idx="2690">
                  <c:v>5.8247919999999969</c:v>
                </c:pt>
                <c:pt idx="2691">
                  <c:v>5.9783630000000061</c:v>
                </c:pt>
                <c:pt idx="2692">
                  <c:v>5.7497549999999995</c:v>
                </c:pt>
                <c:pt idx="2693">
                  <c:v>5.9876810000000003</c:v>
                </c:pt>
                <c:pt idx="2694">
                  <c:v>6.0962009999999998</c:v>
                </c:pt>
                <c:pt idx="2695">
                  <c:v>5.7884520000000004</c:v>
                </c:pt>
                <c:pt idx="2696">
                  <c:v>6.1016700000000004</c:v>
                </c:pt>
                <c:pt idx="2697">
                  <c:v>5.956124</c:v>
                </c:pt>
                <c:pt idx="2698">
                  <c:v>5.8374329999999954</c:v>
                </c:pt>
                <c:pt idx="2699">
                  <c:v>5.7638949999999962</c:v>
                </c:pt>
                <c:pt idx="2700">
                  <c:v>5.675713</c:v>
                </c:pt>
                <c:pt idx="2701">
                  <c:v>5.9050060000000002</c:v>
                </c:pt>
                <c:pt idx="2702">
                  <c:v>5.855164999999996</c:v>
                </c:pt>
                <c:pt idx="2703">
                  <c:v>5.9503760000000003</c:v>
                </c:pt>
                <c:pt idx="2704">
                  <c:v>6.0694900000000001</c:v>
                </c:pt>
                <c:pt idx="2705">
                  <c:v>6.197364999999996</c:v>
                </c:pt>
                <c:pt idx="2706">
                  <c:v>6.035482</c:v>
                </c:pt>
                <c:pt idx="2707">
                  <c:v>5.8554309999999958</c:v>
                </c:pt>
                <c:pt idx="2708">
                  <c:v>5.7604190000000006</c:v>
                </c:pt>
                <c:pt idx="2709">
                  <c:v>5.8492139999999999</c:v>
                </c:pt>
                <c:pt idx="2710">
                  <c:v>6.2093509999999998</c:v>
                </c:pt>
                <c:pt idx="2711">
                  <c:v>5.9596030000000058</c:v>
                </c:pt>
                <c:pt idx="2712">
                  <c:v>5.8691239999999985</c:v>
                </c:pt>
                <c:pt idx="2713">
                  <c:v>6.0235039999999973</c:v>
                </c:pt>
                <c:pt idx="2714">
                  <c:v>5.9229650000000005</c:v>
                </c:pt>
                <c:pt idx="2715">
                  <c:v>6.0293250000000009</c:v>
                </c:pt>
                <c:pt idx="2716">
                  <c:v>5.8369499999999999</c:v>
                </c:pt>
                <c:pt idx="2717">
                  <c:v>6.1917290000000014</c:v>
                </c:pt>
                <c:pt idx="2718">
                  <c:v>5.6883649999999975</c:v>
                </c:pt>
                <c:pt idx="2719">
                  <c:v>6.1239589999999948</c:v>
                </c:pt>
                <c:pt idx="2720">
                  <c:v>5.7527439999999999</c:v>
                </c:pt>
                <c:pt idx="2721">
                  <c:v>5.8455819999999958</c:v>
                </c:pt>
                <c:pt idx="2722">
                  <c:v>5.8262389999999975</c:v>
                </c:pt>
                <c:pt idx="2723">
                  <c:v>5.5818930000000035</c:v>
                </c:pt>
                <c:pt idx="2724">
                  <c:v>6.0830160000000006</c:v>
                </c:pt>
                <c:pt idx="2725">
                  <c:v>6.0578339999999971</c:v>
                </c:pt>
                <c:pt idx="2726">
                  <c:v>6.1213929999999985</c:v>
                </c:pt>
                <c:pt idx="2727">
                  <c:v>6.058656</c:v>
                </c:pt>
                <c:pt idx="2728">
                  <c:v>5.5545549999999926</c:v>
                </c:pt>
                <c:pt idx="2729">
                  <c:v>5.6641279999999936</c:v>
                </c:pt>
                <c:pt idx="2730">
                  <c:v>5.7931849999999949</c:v>
                </c:pt>
                <c:pt idx="2731">
                  <c:v>5.9680790000000012</c:v>
                </c:pt>
                <c:pt idx="2732">
                  <c:v>6.0996550000000003</c:v>
                </c:pt>
                <c:pt idx="2733">
                  <c:v>5.7815570000000003</c:v>
                </c:pt>
                <c:pt idx="2734">
                  <c:v>5.9827929999999991</c:v>
                </c:pt>
                <c:pt idx="2735">
                  <c:v>6.0065059999999963</c:v>
                </c:pt>
                <c:pt idx="2736">
                  <c:v>5.6822940000000006</c:v>
                </c:pt>
                <c:pt idx="2737">
                  <c:v>5.9032600000000039</c:v>
                </c:pt>
                <c:pt idx="2738">
                  <c:v>6.1659359999999932</c:v>
                </c:pt>
                <c:pt idx="2739">
                  <c:v>5.8114189999999963</c:v>
                </c:pt>
                <c:pt idx="2740">
                  <c:v>5.8635019999999951</c:v>
                </c:pt>
                <c:pt idx="2741">
                  <c:v>6.0196959999999979</c:v>
                </c:pt>
                <c:pt idx="2742">
                  <c:v>5.9660319999999976</c:v>
                </c:pt>
                <c:pt idx="2743">
                  <c:v>5.7124620000000004</c:v>
                </c:pt>
                <c:pt idx="2744">
                  <c:v>5.8797240000000013</c:v>
                </c:pt>
                <c:pt idx="2745">
                  <c:v>6.0371070000000007</c:v>
                </c:pt>
                <c:pt idx="2746">
                  <c:v>5.8608689999999966</c:v>
                </c:pt>
                <c:pt idx="2747">
                  <c:v>5.8364409999999998</c:v>
                </c:pt>
                <c:pt idx="2748">
                  <c:v>5.6873299999999976</c:v>
                </c:pt>
                <c:pt idx="2749">
                  <c:v>6.3502890000000001</c:v>
                </c:pt>
                <c:pt idx="2750">
                  <c:v>6.2962180000000014</c:v>
                </c:pt>
                <c:pt idx="2751">
                  <c:v>5.9357360000000003</c:v>
                </c:pt>
                <c:pt idx="2752">
                  <c:v>5.6069149999999945</c:v>
                </c:pt>
                <c:pt idx="2753">
                  <c:v>5.994993</c:v>
                </c:pt>
                <c:pt idx="2754">
                  <c:v>5.9440270000000002</c:v>
                </c:pt>
                <c:pt idx="2755">
                  <c:v>5.6176080000000006</c:v>
                </c:pt>
                <c:pt idx="2756">
                  <c:v>5.7883290000000045</c:v>
                </c:pt>
                <c:pt idx="2757">
                  <c:v>5.9053700000000013</c:v>
                </c:pt>
                <c:pt idx="2758">
                  <c:v>5.6747279999999956</c:v>
                </c:pt>
                <c:pt idx="2759">
                  <c:v>5.8134069999999962</c:v>
                </c:pt>
                <c:pt idx="2760">
                  <c:v>5.7765620000000037</c:v>
                </c:pt>
                <c:pt idx="2761">
                  <c:v>5.9109669999999985</c:v>
                </c:pt>
                <c:pt idx="2762">
                  <c:v>6.2791060000000014</c:v>
                </c:pt>
                <c:pt idx="2763">
                  <c:v>6.1404489999999985</c:v>
                </c:pt>
                <c:pt idx="2764">
                  <c:v>5.5770460000000002</c:v>
                </c:pt>
                <c:pt idx="2765">
                  <c:v>5.6944339999999949</c:v>
                </c:pt>
                <c:pt idx="2766">
                  <c:v>5.6824330000000005</c:v>
                </c:pt>
                <c:pt idx="2767">
                  <c:v>6.0077349999999949</c:v>
                </c:pt>
                <c:pt idx="2768">
                  <c:v>6.1564679999999985</c:v>
                </c:pt>
                <c:pt idx="2769">
                  <c:v>5.9865249999999985</c:v>
                </c:pt>
                <c:pt idx="2770">
                  <c:v>5.844398</c:v>
                </c:pt>
                <c:pt idx="2771">
                  <c:v>5.9053749999999985</c:v>
                </c:pt>
                <c:pt idx="2772">
                  <c:v>5.965687</c:v>
                </c:pt>
                <c:pt idx="2773">
                  <c:v>5.8408220000000002</c:v>
                </c:pt>
                <c:pt idx="2774">
                  <c:v>6.1078759999999939</c:v>
                </c:pt>
                <c:pt idx="2775">
                  <c:v>6.1512890000000002</c:v>
                </c:pt>
                <c:pt idx="2776">
                  <c:v>5.8691630000000004</c:v>
                </c:pt>
                <c:pt idx="2777">
                  <c:v>6.3332660000000036</c:v>
                </c:pt>
                <c:pt idx="2778">
                  <c:v>6.0691059999999961</c:v>
                </c:pt>
                <c:pt idx="2779">
                  <c:v>6.0049290000000006</c:v>
                </c:pt>
                <c:pt idx="2780">
                  <c:v>6.001138000000001</c:v>
                </c:pt>
                <c:pt idx="2781">
                  <c:v>5.9740099999999998</c:v>
                </c:pt>
                <c:pt idx="2782">
                  <c:v>5.5997370000000002</c:v>
                </c:pt>
                <c:pt idx="2783">
                  <c:v>5.7111549999999962</c:v>
                </c:pt>
                <c:pt idx="2784">
                  <c:v>5.8413560000000002</c:v>
                </c:pt>
                <c:pt idx="2785">
                  <c:v>5.9436340000000003</c:v>
                </c:pt>
                <c:pt idx="2786">
                  <c:v>6.182018999999995</c:v>
                </c:pt>
                <c:pt idx="2787">
                  <c:v>5.6897500000000001</c:v>
                </c:pt>
                <c:pt idx="2788">
                  <c:v>5.904923000000001</c:v>
                </c:pt>
                <c:pt idx="2789">
                  <c:v>6.0316139999999994</c:v>
                </c:pt>
                <c:pt idx="2790">
                  <c:v>5.7227070000000015</c:v>
                </c:pt>
                <c:pt idx="2791">
                  <c:v>5.8886160000000007</c:v>
                </c:pt>
                <c:pt idx="2792">
                  <c:v>5.7033579999999997</c:v>
                </c:pt>
                <c:pt idx="2793">
                  <c:v>5.7623599999999975</c:v>
                </c:pt>
                <c:pt idx="2794">
                  <c:v>5.9458000000000002</c:v>
                </c:pt>
                <c:pt idx="2795">
                  <c:v>5.5951359999999939</c:v>
                </c:pt>
                <c:pt idx="2796">
                  <c:v>6.0445939999999965</c:v>
                </c:pt>
                <c:pt idx="2797">
                  <c:v>5.724235999999995</c:v>
                </c:pt>
                <c:pt idx="2798">
                  <c:v>6.1352620000000035</c:v>
                </c:pt>
                <c:pt idx="2799">
                  <c:v>5.7650410000000001</c:v>
                </c:pt>
                <c:pt idx="2800">
                  <c:v>6.2463719999999991</c:v>
                </c:pt>
                <c:pt idx="2801">
                  <c:v>6.2074790000000011</c:v>
                </c:pt>
                <c:pt idx="2802">
                  <c:v>5.9620129999999962</c:v>
                </c:pt>
                <c:pt idx="2803">
                  <c:v>5.5563089999999997</c:v>
                </c:pt>
                <c:pt idx="2804">
                  <c:v>5.6969779999999961</c:v>
                </c:pt>
                <c:pt idx="2805">
                  <c:v>5.9998000000000014</c:v>
                </c:pt>
                <c:pt idx="2806">
                  <c:v>5.9766670000000079</c:v>
                </c:pt>
                <c:pt idx="2807">
                  <c:v>5.9552500000000004</c:v>
                </c:pt>
                <c:pt idx="2808">
                  <c:v>5.9838919999999991</c:v>
                </c:pt>
                <c:pt idx="2809">
                  <c:v>5.9394849999999995</c:v>
                </c:pt>
                <c:pt idx="2810">
                  <c:v>5.5303410000000035</c:v>
                </c:pt>
                <c:pt idx="2811">
                  <c:v>5.9426959999999998</c:v>
                </c:pt>
                <c:pt idx="2812">
                  <c:v>5.9071820000000006</c:v>
                </c:pt>
                <c:pt idx="2813">
                  <c:v>5.9714250000000035</c:v>
                </c:pt>
                <c:pt idx="2814">
                  <c:v>6.0750869999999955</c:v>
                </c:pt>
                <c:pt idx="2815">
                  <c:v>6.2984959999999965</c:v>
                </c:pt>
                <c:pt idx="2816">
                  <c:v>6.0354839999999985</c:v>
                </c:pt>
                <c:pt idx="2817">
                  <c:v>6.0912819999999996</c:v>
                </c:pt>
                <c:pt idx="2818">
                  <c:v>5.7919400000000012</c:v>
                </c:pt>
                <c:pt idx="2819">
                  <c:v>5.6367750000000001</c:v>
                </c:pt>
                <c:pt idx="2820">
                  <c:v>5.897044999999995</c:v>
                </c:pt>
                <c:pt idx="2821">
                  <c:v>5.7119370000000007</c:v>
                </c:pt>
                <c:pt idx="2822">
                  <c:v>5.8506710000000002</c:v>
                </c:pt>
                <c:pt idx="2823">
                  <c:v>5.8801889999999961</c:v>
                </c:pt>
                <c:pt idx="2824">
                  <c:v>5.9055809999999962</c:v>
                </c:pt>
                <c:pt idx="2825">
                  <c:v>5.787509</c:v>
                </c:pt>
                <c:pt idx="2826">
                  <c:v>6.004806999999996</c:v>
                </c:pt>
                <c:pt idx="2827">
                  <c:v>5.910736</c:v>
                </c:pt>
                <c:pt idx="2828">
                  <c:v>5.7416720000000039</c:v>
                </c:pt>
                <c:pt idx="2829">
                  <c:v>5.8261109999999956</c:v>
                </c:pt>
                <c:pt idx="2830">
                  <c:v>5.8223910000000005</c:v>
                </c:pt>
                <c:pt idx="2831">
                  <c:v>6.0717290000000048</c:v>
                </c:pt>
                <c:pt idx="2832">
                  <c:v>5.8301290000000003</c:v>
                </c:pt>
                <c:pt idx="2833">
                  <c:v>5.9204750000000006</c:v>
                </c:pt>
                <c:pt idx="2834">
                  <c:v>6.0085289999999985</c:v>
                </c:pt>
                <c:pt idx="2835">
                  <c:v>5.7337170000000004</c:v>
                </c:pt>
                <c:pt idx="2836">
                  <c:v>5.8210139999999964</c:v>
                </c:pt>
                <c:pt idx="2837">
                  <c:v>5.9015850000000007</c:v>
                </c:pt>
                <c:pt idx="2838">
                  <c:v>6.1775519999999968</c:v>
                </c:pt>
                <c:pt idx="2839">
                  <c:v>5.8625019999999957</c:v>
                </c:pt>
                <c:pt idx="2840">
                  <c:v>5.5372170000000001</c:v>
                </c:pt>
                <c:pt idx="2841">
                  <c:v>5.9393300000000036</c:v>
                </c:pt>
                <c:pt idx="2842">
                  <c:v>5.8359589999999955</c:v>
                </c:pt>
                <c:pt idx="2843">
                  <c:v>5.866841</c:v>
                </c:pt>
                <c:pt idx="2844">
                  <c:v>6.0615280000000009</c:v>
                </c:pt>
                <c:pt idx="2845">
                  <c:v>5.9214059999999975</c:v>
                </c:pt>
                <c:pt idx="2846">
                  <c:v>6.1247249999999926</c:v>
                </c:pt>
                <c:pt idx="2847">
                  <c:v>5.8172699999999997</c:v>
                </c:pt>
                <c:pt idx="2848">
                  <c:v>5.9572659999999997</c:v>
                </c:pt>
                <c:pt idx="2849">
                  <c:v>5.8162640000000012</c:v>
                </c:pt>
                <c:pt idx="2850">
                  <c:v>5.5261139999999971</c:v>
                </c:pt>
                <c:pt idx="2851">
                  <c:v>5.722552999999996</c:v>
                </c:pt>
                <c:pt idx="2852">
                  <c:v>6.028829</c:v>
                </c:pt>
                <c:pt idx="2853">
                  <c:v>5.9344059999999965</c:v>
                </c:pt>
                <c:pt idx="2854">
                  <c:v>5.9019840000000006</c:v>
                </c:pt>
                <c:pt idx="2855">
                  <c:v>6.080449999999999</c:v>
                </c:pt>
                <c:pt idx="2856">
                  <c:v>5.9870289999999997</c:v>
                </c:pt>
                <c:pt idx="2857">
                  <c:v>5.6954069999999968</c:v>
                </c:pt>
                <c:pt idx="2858">
                  <c:v>5.8107489999999995</c:v>
                </c:pt>
                <c:pt idx="2859">
                  <c:v>5.8485109999999949</c:v>
                </c:pt>
                <c:pt idx="2860">
                  <c:v>5.9348369999999955</c:v>
                </c:pt>
                <c:pt idx="2861">
                  <c:v>5.6515690000000003</c:v>
                </c:pt>
                <c:pt idx="2862">
                  <c:v>6.0333749999999995</c:v>
                </c:pt>
                <c:pt idx="2863">
                  <c:v>5.7792210000000059</c:v>
                </c:pt>
                <c:pt idx="2864">
                  <c:v>5.8071990000000007</c:v>
                </c:pt>
                <c:pt idx="2865">
                  <c:v>5.6603109999999948</c:v>
                </c:pt>
                <c:pt idx="2866">
                  <c:v>5.6236200000000007</c:v>
                </c:pt>
                <c:pt idx="2867">
                  <c:v>5.97445</c:v>
                </c:pt>
                <c:pt idx="2868">
                  <c:v>5.9524290000000004</c:v>
                </c:pt>
                <c:pt idx="2869">
                  <c:v>5.8950349999999947</c:v>
                </c:pt>
                <c:pt idx="2870">
                  <c:v>5.9386540000000014</c:v>
                </c:pt>
                <c:pt idx="2871">
                  <c:v>5.7700709999999997</c:v>
                </c:pt>
                <c:pt idx="2872">
                  <c:v>5.6273349999999924</c:v>
                </c:pt>
                <c:pt idx="2873">
                  <c:v>5.9508740000000007</c:v>
                </c:pt>
                <c:pt idx="2874">
                  <c:v>6.1788049999999961</c:v>
                </c:pt>
                <c:pt idx="2875">
                  <c:v>6.0006470000000034</c:v>
                </c:pt>
                <c:pt idx="2876">
                  <c:v>5.8662969999999985</c:v>
                </c:pt>
                <c:pt idx="2877">
                  <c:v>5.9508030000000014</c:v>
                </c:pt>
                <c:pt idx="2878">
                  <c:v>5.8611289999999965</c:v>
                </c:pt>
                <c:pt idx="2879">
                  <c:v>5.8918230000000014</c:v>
                </c:pt>
                <c:pt idx="2880">
                  <c:v>5.9510419999999993</c:v>
                </c:pt>
                <c:pt idx="2881">
                  <c:v>5.901729000000004</c:v>
                </c:pt>
                <c:pt idx="2882">
                  <c:v>6.1985069999999967</c:v>
                </c:pt>
                <c:pt idx="2883">
                  <c:v>6.261146000000001</c:v>
                </c:pt>
                <c:pt idx="2884">
                  <c:v>6.047500999999996</c:v>
                </c:pt>
                <c:pt idx="2885">
                  <c:v>5.9527339999999995</c:v>
                </c:pt>
                <c:pt idx="2886">
                  <c:v>5.9562210000000038</c:v>
                </c:pt>
                <c:pt idx="2887">
                  <c:v>5.8978429999999964</c:v>
                </c:pt>
                <c:pt idx="2888">
                  <c:v>6.0008719999999975</c:v>
                </c:pt>
                <c:pt idx="2889">
                  <c:v>5.9348649999999985</c:v>
                </c:pt>
                <c:pt idx="2890">
                  <c:v>5.7449920000000008</c:v>
                </c:pt>
                <c:pt idx="2891">
                  <c:v>6.0196920000000045</c:v>
                </c:pt>
                <c:pt idx="2892">
                  <c:v>6.0873730000000004</c:v>
                </c:pt>
                <c:pt idx="2893">
                  <c:v>5.8654959999999949</c:v>
                </c:pt>
                <c:pt idx="2894">
                  <c:v>5.7230610000000004</c:v>
                </c:pt>
                <c:pt idx="2895">
                  <c:v>6.0427660000000003</c:v>
                </c:pt>
                <c:pt idx="2896">
                  <c:v>5.9887060000000014</c:v>
                </c:pt>
                <c:pt idx="2897">
                  <c:v>6.2340089999999995</c:v>
                </c:pt>
                <c:pt idx="2898">
                  <c:v>5.9554440000000008</c:v>
                </c:pt>
                <c:pt idx="2899">
                  <c:v>5.7925379999999969</c:v>
                </c:pt>
                <c:pt idx="2900">
                  <c:v>5.7266480000000035</c:v>
                </c:pt>
                <c:pt idx="2901">
                  <c:v>5.703214</c:v>
                </c:pt>
                <c:pt idx="2902">
                  <c:v>6.0820030000000003</c:v>
                </c:pt>
                <c:pt idx="2903">
                  <c:v>5.8055029999999963</c:v>
                </c:pt>
                <c:pt idx="2904">
                  <c:v>5.9360089999999994</c:v>
                </c:pt>
                <c:pt idx="2905">
                  <c:v>6.0806930000000046</c:v>
                </c:pt>
                <c:pt idx="2906">
                  <c:v>5.9325570000000001</c:v>
                </c:pt>
                <c:pt idx="2907">
                  <c:v>6.1564549999999949</c:v>
                </c:pt>
                <c:pt idx="2908">
                  <c:v>5.5439239999999996</c:v>
                </c:pt>
                <c:pt idx="2909">
                  <c:v>5.9447220000000014</c:v>
                </c:pt>
                <c:pt idx="2910">
                  <c:v>5.9350509999999996</c:v>
                </c:pt>
                <c:pt idx="2911">
                  <c:v>5.8249619999999949</c:v>
                </c:pt>
                <c:pt idx="2912">
                  <c:v>6.0752779999999991</c:v>
                </c:pt>
                <c:pt idx="2913">
                  <c:v>6.0191520000000009</c:v>
                </c:pt>
                <c:pt idx="2914">
                  <c:v>5.8582619999999999</c:v>
                </c:pt>
                <c:pt idx="2915">
                  <c:v>6.1215649999999959</c:v>
                </c:pt>
                <c:pt idx="2916">
                  <c:v>5.8281620000000007</c:v>
                </c:pt>
                <c:pt idx="2917">
                  <c:v>6.0242629999999995</c:v>
                </c:pt>
                <c:pt idx="2918">
                  <c:v>6.3197760000000001</c:v>
                </c:pt>
                <c:pt idx="2919">
                  <c:v>5.6149119999999932</c:v>
                </c:pt>
                <c:pt idx="2920">
                  <c:v>5.8755480000000002</c:v>
                </c:pt>
                <c:pt idx="2921">
                  <c:v>5.9435320000000003</c:v>
                </c:pt>
                <c:pt idx="2922">
                  <c:v>5.9367109999999998</c:v>
                </c:pt>
                <c:pt idx="2923">
                  <c:v>5.9530390000000013</c:v>
                </c:pt>
                <c:pt idx="2924">
                  <c:v>5.9798280000000048</c:v>
                </c:pt>
                <c:pt idx="2925">
                  <c:v>5.7902560000000012</c:v>
                </c:pt>
                <c:pt idx="2926">
                  <c:v>6.1159789999999949</c:v>
                </c:pt>
                <c:pt idx="2927">
                  <c:v>5.7673339999999964</c:v>
                </c:pt>
                <c:pt idx="2928">
                  <c:v>6.0156629999999991</c:v>
                </c:pt>
                <c:pt idx="2929">
                  <c:v>5.8230720000000007</c:v>
                </c:pt>
                <c:pt idx="2930">
                  <c:v>5.9917870000000004</c:v>
                </c:pt>
                <c:pt idx="2931">
                  <c:v>5.7734440000000014</c:v>
                </c:pt>
                <c:pt idx="2932">
                  <c:v>5.9230039999999997</c:v>
                </c:pt>
                <c:pt idx="2933">
                  <c:v>5.8351610000000003</c:v>
                </c:pt>
                <c:pt idx="2934">
                  <c:v>6.3511809999999977</c:v>
                </c:pt>
                <c:pt idx="2935">
                  <c:v>5.9795080000000036</c:v>
                </c:pt>
                <c:pt idx="2936">
                  <c:v>5.6216949999999963</c:v>
                </c:pt>
                <c:pt idx="2937">
                  <c:v>5.9900440000000001</c:v>
                </c:pt>
                <c:pt idx="2938">
                  <c:v>5.780683999999999</c:v>
                </c:pt>
                <c:pt idx="2939">
                  <c:v>5.6467320000000001</c:v>
                </c:pt>
                <c:pt idx="2940">
                  <c:v>5.7840220000000002</c:v>
                </c:pt>
                <c:pt idx="2941">
                  <c:v>5.8169809999999957</c:v>
                </c:pt>
                <c:pt idx="2942">
                  <c:v>5.9556400000000034</c:v>
                </c:pt>
                <c:pt idx="2943">
                  <c:v>6.0056490000000036</c:v>
                </c:pt>
                <c:pt idx="2944">
                  <c:v>5.7566220000000046</c:v>
                </c:pt>
                <c:pt idx="2945">
                  <c:v>5.6142019999999961</c:v>
                </c:pt>
                <c:pt idx="2946">
                  <c:v>6.1818890000000009</c:v>
                </c:pt>
                <c:pt idx="2947">
                  <c:v>5.9698890000000002</c:v>
                </c:pt>
                <c:pt idx="2948">
                  <c:v>5.9985999999999997</c:v>
                </c:pt>
                <c:pt idx="2949">
                  <c:v>6.2680039999999995</c:v>
                </c:pt>
                <c:pt idx="2950">
                  <c:v>6.3717990000000038</c:v>
                </c:pt>
                <c:pt idx="2951">
                  <c:v>6.0778389999999956</c:v>
                </c:pt>
                <c:pt idx="2952">
                  <c:v>6.1034569999999961</c:v>
                </c:pt>
                <c:pt idx="2953">
                  <c:v>5.9415519999999997</c:v>
                </c:pt>
                <c:pt idx="2954">
                  <c:v>5.9383720000000038</c:v>
                </c:pt>
                <c:pt idx="2955">
                  <c:v>6.1231610000000005</c:v>
                </c:pt>
                <c:pt idx="2956">
                  <c:v>5.8365200000000002</c:v>
                </c:pt>
                <c:pt idx="2957">
                  <c:v>6.0255549999999927</c:v>
                </c:pt>
                <c:pt idx="2958">
                  <c:v>6.1864779999999975</c:v>
                </c:pt>
                <c:pt idx="2959">
                  <c:v>5.6860060000000008</c:v>
                </c:pt>
                <c:pt idx="2960">
                  <c:v>5.6623980000000005</c:v>
                </c:pt>
                <c:pt idx="2961">
                  <c:v>5.9770609999999991</c:v>
                </c:pt>
                <c:pt idx="2962">
                  <c:v>5.6608659999999968</c:v>
                </c:pt>
                <c:pt idx="2963">
                  <c:v>5.8548609999999952</c:v>
                </c:pt>
                <c:pt idx="2964">
                  <c:v>5.5106260000000002</c:v>
                </c:pt>
                <c:pt idx="2965">
                  <c:v>6.1321309999999949</c:v>
                </c:pt>
                <c:pt idx="2966">
                  <c:v>6.272162999999999</c:v>
                </c:pt>
                <c:pt idx="2967">
                  <c:v>6.0028209999999955</c:v>
                </c:pt>
                <c:pt idx="2968">
                  <c:v>5.917784999999995</c:v>
                </c:pt>
                <c:pt idx="2969">
                  <c:v>5.9618360000000008</c:v>
                </c:pt>
                <c:pt idx="2970">
                  <c:v>5.6890930000000024</c:v>
                </c:pt>
                <c:pt idx="2971">
                  <c:v>5.7780980000000035</c:v>
                </c:pt>
                <c:pt idx="2972">
                  <c:v>5.3599640000000006</c:v>
                </c:pt>
                <c:pt idx="2973">
                  <c:v>6.1064509999999963</c:v>
                </c:pt>
                <c:pt idx="2974">
                  <c:v>5.6918169999999959</c:v>
                </c:pt>
                <c:pt idx="2975">
                  <c:v>5.7363190000000044</c:v>
                </c:pt>
                <c:pt idx="2976">
                  <c:v>5.6940309999999945</c:v>
                </c:pt>
                <c:pt idx="2977">
                  <c:v>5.7577620000000014</c:v>
                </c:pt>
                <c:pt idx="2978">
                  <c:v>5.478415</c:v>
                </c:pt>
                <c:pt idx="2979">
                  <c:v>5.9508519999999985</c:v>
                </c:pt>
                <c:pt idx="2980">
                  <c:v>5.7770349999999961</c:v>
                </c:pt>
                <c:pt idx="2981">
                  <c:v>5.6994560000000005</c:v>
                </c:pt>
                <c:pt idx="2982">
                  <c:v>5.9440139999999975</c:v>
                </c:pt>
                <c:pt idx="2983">
                  <c:v>6.0778600000000003</c:v>
                </c:pt>
                <c:pt idx="2984">
                  <c:v>5.8286640000000007</c:v>
                </c:pt>
                <c:pt idx="2985">
                  <c:v>5.9245039999999971</c:v>
                </c:pt>
                <c:pt idx="2986">
                  <c:v>6.0743839999999985</c:v>
                </c:pt>
                <c:pt idx="2987">
                  <c:v>6.2741050000000005</c:v>
                </c:pt>
                <c:pt idx="2988">
                  <c:v>6.0230090000000001</c:v>
                </c:pt>
                <c:pt idx="2989">
                  <c:v>5.7948469999999963</c:v>
                </c:pt>
                <c:pt idx="2990">
                  <c:v>5.6092420000000036</c:v>
                </c:pt>
                <c:pt idx="2991">
                  <c:v>5.6404819999999969</c:v>
                </c:pt>
                <c:pt idx="2992">
                  <c:v>6.0118719999999986</c:v>
                </c:pt>
                <c:pt idx="2993">
                  <c:v>5.6856680000000024</c:v>
                </c:pt>
                <c:pt idx="2994">
                  <c:v>5.7025220000000001</c:v>
                </c:pt>
                <c:pt idx="2995">
                  <c:v>5.7520979999999975</c:v>
                </c:pt>
                <c:pt idx="2996">
                  <c:v>6.0284449999999961</c:v>
                </c:pt>
                <c:pt idx="2997">
                  <c:v>6.2596700000000034</c:v>
                </c:pt>
                <c:pt idx="2998">
                  <c:v>5.7526340000000005</c:v>
                </c:pt>
                <c:pt idx="2999">
                  <c:v>5.727347</c:v>
                </c:pt>
                <c:pt idx="3000">
                  <c:v>6.1057329999999963</c:v>
                </c:pt>
                <c:pt idx="3001">
                  <c:v>6.2148990000000008</c:v>
                </c:pt>
                <c:pt idx="3002">
                  <c:v>5.9892000000000039</c:v>
                </c:pt>
                <c:pt idx="3003">
                  <c:v>5.8659839999999948</c:v>
                </c:pt>
                <c:pt idx="3004">
                  <c:v>6.0967770000000003</c:v>
                </c:pt>
                <c:pt idx="3005">
                  <c:v>5.9213960000000014</c:v>
                </c:pt>
                <c:pt idx="3006">
                  <c:v>5.739322000000004</c:v>
                </c:pt>
                <c:pt idx="3007">
                  <c:v>6.0254220000000007</c:v>
                </c:pt>
                <c:pt idx="3008">
                  <c:v>6.322720999999996</c:v>
                </c:pt>
                <c:pt idx="3009">
                  <c:v>5.6933449999999963</c:v>
                </c:pt>
                <c:pt idx="3010">
                  <c:v>5.8707839999999996</c:v>
                </c:pt>
                <c:pt idx="3011">
                  <c:v>5.9071760000000006</c:v>
                </c:pt>
                <c:pt idx="3012">
                  <c:v>6.2383930000000039</c:v>
                </c:pt>
                <c:pt idx="3013">
                  <c:v>5.9627210000000002</c:v>
                </c:pt>
                <c:pt idx="3014">
                  <c:v>5.8414079999999995</c:v>
                </c:pt>
                <c:pt idx="3015">
                  <c:v>5.7086210000000044</c:v>
                </c:pt>
                <c:pt idx="3016">
                  <c:v>5.82925</c:v>
                </c:pt>
                <c:pt idx="3017">
                  <c:v>5.776845999999999</c:v>
                </c:pt>
                <c:pt idx="3018">
                  <c:v>5.7187210000000004</c:v>
                </c:pt>
                <c:pt idx="3019">
                  <c:v>6.0814789999999999</c:v>
                </c:pt>
                <c:pt idx="3020">
                  <c:v>6.0225189999999955</c:v>
                </c:pt>
                <c:pt idx="3021">
                  <c:v>5.7609600000000007</c:v>
                </c:pt>
                <c:pt idx="3022">
                  <c:v>6.0495720000000004</c:v>
                </c:pt>
                <c:pt idx="3023">
                  <c:v>6.0155179999999957</c:v>
                </c:pt>
                <c:pt idx="3024">
                  <c:v>6.1444519999999949</c:v>
                </c:pt>
                <c:pt idx="3025">
                  <c:v>6.0944819999999957</c:v>
                </c:pt>
                <c:pt idx="3026">
                  <c:v>5.8090120000000001</c:v>
                </c:pt>
                <c:pt idx="3027">
                  <c:v>5.9167169999999976</c:v>
                </c:pt>
                <c:pt idx="3028">
                  <c:v>5.987018</c:v>
                </c:pt>
                <c:pt idx="3029">
                  <c:v>5.9265539999999985</c:v>
                </c:pt>
                <c:pt idx="3030">
                  <c:v>5.6277869999999943</c:v>
                </c:pt>
                <c:pt idx="3031">
                  <c:v>5.9731909999999999</c:v>
                </c:pt>
                <c:pt idx="3032">
                  <c:v>5.8945599999999958</c:v>
                </c:pt>
                <c:pt idx="3033">
                  <c:v>5.8866839999999998</c:v>
                </c:pt>
                <c:pt idx="3034">
                  <c:v>6.173311</c:v>
                </c:pt>
                <c:pt idx="3035">
                  <c:v>5.9565839999999985</c:v>
                </c:pt>
                <c:pt idx="3036">
                  <c:v>5.9612579999999991</c:v>
                </c:pt>
                <c:pt idx="3037">
                  <c:v>5.7806430000000031</c:v>
                </c:pt>
                <c:pt idx="3038">
                  <c:v>5.7545349999999917</c:v>
                </c:pt>
                <c:pt idx="3039">
                  <c:v>5.7025440000000005</c:v>
                </c:pt>
                <c:pt idx="3040">
                  <c:v>6.1683909999999962</c:v>
                </c:pt>
                <c:pt idx="3041">
                  <c:v>6.0047419999999985</c:v>
                </c:pt>
                <c:pt idx="3042">
                  <c:v>5.991085</c:v>
                </c:pt>
                <c:pt idx="3043">
                  <c:v>6.0549709999999948</c:v>
                </c:pt>
                <c:pt idx="3044">
                  <c:v>5.9832400000000039</c:v>
                </c:pt>
                <c:pt idx="3045">
                  <c:v>5.9202379999999986</c:v>
                </c:pt>
                <c:pt idx="3046">
                  <c:v>5.8251849999999905</c:v>
                </c:pt>
                <c:pt idx="3047">
                  <c:v>5.825692000000001</c:v>
                </c:pt>
                <c:pt idx="3048">
                  <c:v>5.8452489999999999</c:v>
                </c:pt>
                <c:pt idx="3049">
                  <c:v>5.8964090000000002</c:v>
                </c:pt>
                <c:pt idx="3050">
                  <c:v>5.7787290000000038</c:v>
                </c:pt>
                <c:pt idx="3051">
                  <c:v>5.7398270000000036</c:v>
                </c:pt>
                <c:pt idx="3052">
                  <c:v>5.565850999999995</c:v>
                </c:pt>
                <c:pt idx="3053">
                  <c:v>5.9137689999999994</c:v>
                </c:pt>
                <c:pt idx="3054">
                  <c:v>5.7768509999999997</c:v>
                </c:pt>
                <c:pt idx="3055">
                  <c:v>5.7411890000000003</c:v>
                </c:pt>
                <c:pt idx="3056">
                  <c:v>6.2216880000000003</c:v>
                </c:pt>
                <c:pt idx="3057">
                  <c:v>5.733109999999999</c:v>
                </c:pt>
                <c:pt idx="3058">
                  <c:v>5.8971309999999937</c:v>
                </c:pt>
                <c:pt idx="3059">
                  <c:v>5.9243070000000007</c:v>
                </c:pt>
                <c:pt idx="3060">
                  <c:v>5.7631730000000001</c:v>
                </c:pt>
                <c:pt idx="3061">
                  <c:v>6.0034609999999997</c:v>
                </c:pt>
                <c:pt idx="3062">
                  <c:v>6.0996339999999991</c:v>
                </c:pt>
                <c:pt idx="3063">
                  <c:v>5.7465430000000035</c:v>
                </c:pt>
                <c:pt idx="3064">
                  <c:v>6.1746420000000004</c:v>
                </c:pt>
                <c:pt idx="3065">
                  <c:v>6.0114489999999998</c:v>
                </c:pt>
                <c:pt idx="3066">
                  <c:v>5.8688499999999975</c:v>
                </c:pt>
                <c:pt idx="3067">
                  <c:v>5.7661960000000008</c:v>
                </c:pt>
                <c:pt idx="3068">
                  <c:v>5.9357269999999991</c:v>
                </c:pt>
                <c:pt idx="3069">
                  <c:v>6.3580039999999975</c:v>
                </c:pt>
                <c:pt idx="3070">
                  <c:v>5.7600670000000012</c:v>
                </c:pt>
                <c:pt idx="3071">
                  <c:v>5.8647239999999963</c:v>
                </c:pt>
                <c:pt idx="3072">
                  <c:v>5.9575389999999953</c:v>
                </c:pt>
                <c:pt idx="3073">
                  <c:v>5.7812760000000036</c:v>
                </c:pt>
                <c:pt idx="3074">
                  <c:v>5.9432700000000036</c:v>
                </c:pt>
                <c:pt idx="3075">
                  <c:v>5.6548129999999937</c:v>
                </c:pt>
                <c:pt idx="3076">
                  <c:v>6.1086249999999955</c:v>
                </c:pt>
                <c:pt idx="3077">
                  <c:v>5.6937939999999996</c:v>
                </c:pt>
                <c:pt idx="3078">
                  <c:v>6.0473220000000012</c:v>
                </c:pt>
                <c:pt idx="3079">
                  <c:v>5.950005</c:v>
                </c:pt>
                <c:pt idx="3080">
                  <c:v>6.051696999999999</c:v>
                </c:pt>
                <c:pt idx="3081">
                  <c:v>6.0400220000000004</c:v>
                </c:pt>
                <c:pt idx="3082">
                  <c:v>6.2852169999999985</c:v>
                </c:pt>
                <c:pt idx="3083">
                  <c:v>5.9789489999999992</c:v>
                </c:pt>
                <c:pt idx="3084">
                  <c:v>6.312317999999995</c:v>
                </c:pt>
                <c:pt idx="3085">
                  <c:v>5.886234</c:v>
                </c:pt>
                <c:pt idx="3086">
                  <c:v>5.7309260000000002</c:v>
                </c:pt>
                <c:pt idx="3087">
                  <c:v>5.6889939999999966</c:v>
                </c:pt>
                <c:pt idx="3088">
                  <c:v>5.9219839999999975</c:v>
                </c:pt>
                <c:pt idx="3089">
                  <c:v>6.0094230000000035</c:v>
                </c:pt>
                <c:pt idx="3090">
                  <c:v>5.5066090000000036</c:v>
                </c:pt>
                <c:pt idx="3091">
                  <c:v>5.6301129999999961</c:v>
                </c:pt>
                <c:pt idx="3092">
                  <c:v>6.2267869999999963</c:v>
                </c:pt>
                <c:pt idx="3093">
                  <c:v>5.8129389999999947</c:v>
                </c:pt>
                <c:pt idx="3094">
                  <c:v>5.9925450000000007</c:v>
                </c:pt>
                <c:pt idx="3095">
                  <c:v>5.7092080000000038</c:v>
                </c:pt>
                <c:pt idx="3096">
                  <c:v>5.7129409999999963</c:v>
                </c:pt>
                <c:pt idx="3097">
                  <c:v>6.0492540000000004</c:v>
                </c:pt>
                <c:pt idx="3098">
                  <c:v>5.7016359999999988</c:v>
                </c:pt>
                <c:pt idx="3099">
                  <c:v>6.0428370000000005</c:v>
                </c:pt>
                <c:pt idx="3100">
                  <c:v>5.7245949999999919</c:v>
                </c:pt>
                <c:pt idx="3101">
                  <c:v>5.7824179999999963</c:v>
                </c:pt>
                <c:pt idx="3102">
                  <c:v>6.0890059999999995</c:v>
                </c:pt>
                <c:pt idx="3103">
                  <c:v>5.6466810000000001</c:v>
                </c:pt>
                <c:pt idx="3104">
                  <c:v>6.0661169999999958</c:v>
                </c:pt>
                <c:pt idx="3105">
                  <c:v>6.0599339999999975</c:v>
                </c:pt>
                <c:pt idx="3106">
                  <c:v>5.8162089999999989</c:v>
                </c:pt>
                <c:pt idx="3107">
                  <c:v>6.1607449999999968</c:v>
                </c:pt>
                <c:pt idx="3108">
                  <c:v>5.6837159999999969</c:v>
                </c:pt>
                <c:pt idx="3109">
                  <c:v>6.0535999999999985</c:v>
                </c:pt>
                <c:pt idx="3110">
                  <c:v>6.0636350000000006</c:v>
                </c:pt>
                <c:pt idx="3111">
                  <c:v>5.7270319999999959</c:v>
                </c:pt>
                <c:pt idx="3112">
                  <c:v>5.8428299999999975</c:v>
                </c:pt>
                <c:pt idx="3113">
                  <c:v>6.0177410000000009</c:v>
                </c:pt>
                <c:pt idx="3114">
                  <c:v>5.8768520000000004</c:v>
                </c:pt>
                <c:pt idx="3115">
                  <c:v>6.0613619999999999</c:v>
                </c:pt>
                <c:pt idx="3116">
                  <c:v>5.9249509999999947</c:v>
                </c:pt>
                <c:pt idx="3117">
                  <c:v>6.0209019999999978</c:v>
                </c:pt>
                <c:pt idx="3118">
                  <c:v>5.8782970000000034</c:v>
                </c:pt>
                <c:pt idx="3119">
                  <c:v>5.9724930000000036</c:v>
                </c:pt>
                <c:pt idx="3120">
                  <c:v>5.8854519999999955</c:v>
                </c:pt>
                <c:pt idx="3121">
                  <c:v>5.7734480000000037</c:v>
                </c:pt>
                <c:pt idx="3122">
                  <c:v>5.7539799999999985</c:v>
                </c:pt>
                <c:pt idx="3123">
                  <c:v>5.8795350000000006</c:v>
                </c:pt>
                <c:pt idx="3124">
                  <c:v>5.7619249999999962</c:v>
                </c:pt>
                <c:pt idx="3125">
                  <c:v>5.9423189999999995</c:v>
                </c:pt>
                <c:pt idx="3126">
                  <c:v>6.2973609999999995</c:v>
                </c:pt>
                <c:pt idx="3127">
                  <c:v>5.7546149999999949</c:v>
                </c:pt>
                <c:pt idx="3128">
                  <c:v>5.4805539999999997</c:v>
                </c:pt>
                <c:pt idx="3129">
                  <c:v>6.0869779999999976</c:v>
                </c:pt>
                <c:pt idx="3130">
                  <c:v>5.7414309999999995</c:v>
                </c:pt>
                <c:pt idx="3131">
                  <c:v>5.5299460000000007</c:v>
                </c:pt>
                <c:pt idx="3132">
                  <c:v>5.4179349999999946</c:v>
                </c:pt>
                <c:pt idx="3133">
                  <c:v>5.8547270000000005</c:v>
                </c:pt>
                <c:pt idx="3134">
                  <c:v>5.7490379999999996</c:v>
                </c:pt>
                <c:pt idx="3135">
                  <c:v>5.8256459999999954</c:v>
                </c:pt>
                <c:pt idx="3136">
                  <c:v>5.7693469999999989</c:v>
                </c:pt>
                <c:pt idx="3137">
                  <c:v>6.0971689999999965</c:v>
                </c:pt>
                <c:pt idx="3138">
                  <c:v>6.2679439999999973</c:v>
                </c:pt>
                <c:pt idx="3139">
                  <c:v>6.3240859999999932</c:v>
                </c:pt>
                <c:pt idx="3140">
                  <c:v>5.9308919999999992</c:v>
                </c:pt>
                <c:pt idx="3141">
                  <c:v>5.9657050000000016</c:v>
                </c:pt>
                <c:pt idx="3142">
                  <c:v>5.7623960000000007</c:v>
                </c:pt>
                <c:pt idx="3143">
                  <c:v>6.2701370000000001</c:v>
                </c:pt>
                <c:pt idx="3144">
                  <c:v>6.0108259999999962</c:v>
                </c:pt>
                <c:pt idx="3145">
                  <c:v>5.6323499999999997</c:v>
                </c:pt>
                <c:pt idx="3146">
                  <c:v>5.882498</c:v>
                </c:pt>
                <c:pt idx="3147">
                  <c:v>5.9651179999999959</c:v>
                </c:pt>
                <c:pt idx="3148">
                  <c:v>6.1018490000000014</c:v>
                </c:pt>
                <c:pt idx="3149">
                  <c:v>5.8716970000000037</c:v>
                </c:pt>
                <c:pt idx="3150">
                  <c:v>5.8211709999999961</c:v>
                </c:pt>
                <c:pt idx="3151">
                  <c:v>5.8325780000000007</c:v>
                </c:pt>
                <c:pt idx="3152">
                  <c:v>5.9455229999999997</c:v>
                </c:pt>
                <c:pt idx="3153">
                  <c:v>5.7226119999999954</c:v>
                </c:pt>
                <c:pt idx="3154">
                  <c:v>5.718979</c:v>
                </c:pt>
                <c:pt idx="3155">
                  <c:v>5.8465250000000006</c:v>
                </c:pt>
                <c:pt idx="3156">
                  <c:v>5.7614270000000003</c:v>
                </c:pt>
                <c:pt idx="3157">
                  <c:v>5.9987460000000024</c:v>
                </c:pt>
                <c:pt idx="3158">
                  <c:v>6.1117010000000009</c:v>
                </c:pt>
                <c:pt idx="3159">
                  <c:v>5.6722339999999996</c:v>
                </c:pt>
                <c:pt idx="3160">
                  <c:v>5.9566070000000035</c:v>
                </c:pt>
                <c:pt idx="3161">
                  <c:v>5.7851309999999962</c:v>
                </c:pt>
                <c:pt idx="3162">
                  <c:v>5.8874589999999962</c:v>
                </c:pt>
                <c:pt idx="3163">
                  <c:v>5.6849589999999939</c:v>
                </c:pt>
                <c:pt idx="3164">
                  <c:v>5.7983130000000003</c:v>
                </c:pt>
                <c:pt idx="3165">
                  <c:v>6.1112770000000003</c:v>
                </c:pt>
                <c:pt idx="3166">
                  <c:v>5.84</c:v>
                </c:pt>
                <c:pt idx="3167">
                  <c:v>5.8193210000000004</c:v>
                </c:pt>
                <c:pt idx="3168">
                  <c:v>5.7925799999999965</c:v>
                </c:pt>
                <c:pt idx="3169">
                  <c:v>5.5592059999999996</c:v>
                </c:pt>
                <c:pt idx="3170">
                  <c:v>6.0136310000000002</c:v>
                </c:pt>
                <c:pt idx="3171">
                  <c:v>5.4752320000000037</c:v>
                </c:pt>
                <c:pt idx="3172">
                  <c:v>5.7368839999999999</c:v>
                </c:pt>
                <c:pt idx="3173">
                  <c:v>5.9593579999999999</c:v>
                </c:pt>
                <c:pt idx="3174">
                  <c:v>5.646973</c:v>
                </c:pt>
                <c:pt idx="3175">
                  <c:v>5.8178459999999959</c:v>
                </c:pt>
                <c:pt idx="3176">
                  <c:v>5.8010609999999998</c:v>
                </c:pt>
                <c:pt idx="3177">
                  <c:v>5.840738</c:v>
                </c:pt>
                <c:pt idx="3178">
                  <c:v>5.7957270000000003</c:v>
                </c:pt>
                <c:pt idx="3179">
                  <c:v>6.1776560000000007</c:v>
                </c:pt>
                <c:pt idx="3180">
                  <c:v>5.9064810000000003</c:v>
                </c:pt>
                <c:pt idx="3181">
                  <c:v>5.7354710000000004</c:v>
                </c:pt>
                <c:pt idx="3182">
                  <c:v>5.9078149999999967</c:v>
                </c:pt>
                <c:pt idx="3183">
                  <c:v>6.1616720000000003</c:v>
                </c:pt>
                <c:pt idx="3184">
                  <c:v>6.0022169999999964</c:v>
                </c:pt>
                <c:pt idx="3185">
                  <c:v>5.8079039999999962</c:v>
                </c:pt>
                <c:pt idx="3186">
                  <c:v>6.3578670000000006</c:v>
                </c:pt>
                <c:pt idx="3187">
                  <c:v>5.8387470000000024</c:v>
                </c:pt>
                <c:pt idx="3188">
                  <c:v>5.6576930000000001</c:v>
                </c:pt>
                <c:pt idx="3189">
                  <c:v>6.0455830000000006</c:v>
                </c:pt>
                <c:pt idx="3190">
                  <c:v>6.215556999999996</c:v>
                </c:pt>
                <c:pt idx="3191">
                  <c:v>5.8636430000000024</c:v>
                </c:pt>
                <c:pt idx="3192">
                  <c:v>5.7376550000000002</c:v>
                </c:pt>
                <c:pt idx="3193">
                  <c:v>5.6467489999999989</c:v>
                </c:pt>
                <c:pt idx="3194">
                  <c:v>5.7444439999999997</c:v>
                </c:pt>
                <c:pt idx="3195">
                  <c:v>5.8403919999999996</c:v>
                </c:pt>
                <c:pt idx="3196">
                  <c:v>6.112323</c:v>
                </c:pt>
                <c:pt idx="3197">
                  <c:v>5.5295849999999938</c:v>
                </c:pt>
                <c:pt idx="3198">
                  <c:v>5.8463979999999998</c:v>
                </c:pt>
                <c:pt idx="3199">
                  <c:v>6.0645189999999918</c:v>
                </c:pt>
                <c:pt idx="3200">
                  <c:v>5.5998819999999965</c:v>
                </c:pt>
                <c:pt idx="3201">
                  <c:v>5.8677779999999959</c:v>
                </c:pt>
                <c:pt idx="3202">
                  <c:v>5.8358919999999985</c:v>
                </c:pt>
                <c:pt idx="3203">
                  <c:v>5.8027819999999952</c:v>
                </c:pt>
                <c:pt idx="3204">
                  <c:v>5.8502130000000001</c:v>
                </c:pt>
                <c:pt idx="3205">
                  <c:v>5.8377019999999975</c:v>
                </c:pt>
                <c:pt idx="3206">
                  <c:v>5.5732070000000036</c:v>
                </c:pt>
                <c:pt idx="3207">
                  <c:v>5.9064859999999975</c:v>
                </c:pt>
                <c:pt idx="3208">
                  <c:v>6.2207369999999962</c:v>
                </c:pt>
                <c:pt idx="3209">
                  <c:v>5.9782829999999993</c:v>
                </c:pt>
                <c:pt idx="3210">
                  <c:v>5.7030149999999962</c:v>
                </c:pt>
                <c:pt idx="3211">
                  <c:v>6.0796570000000036</c:v>
                </c:pt>
                <c:pt idx="3212">
                  <c:v>5.856937999999996</c:v>
                </c:pt>
                <c:pt idx="3213">
                  <c:v>5.7374819999999955</c:v>
                </c:pt>
                <c:pt idx="3214">
                  <c:v>5.5585459999999962</c:v>
                </c:pt>
                <c:pt idx="3215">
                  <c:v>6.2063399999999991</c:v>
                </c:pt>
                <c:pt idx="3216">
                  <c:v>5.9592670000000059</c:v>
                </c:pt>
                <c:pt idx="3217">
                  <c:v>6.0824279999999975</c:v>
                </c:pt>
                <c:pt idx="3218">
                  <c:v>5.9244549999999947</c:v>
                </c:pt>
                <c:pt idx="3219">
                  <c:v>5.9293059999999995</c:v>
                </c:pt>
                <c:pt idx="3220">
                  <c:v>5.6467890000000001</c:v>
                </c:pt>
                <c:pt idx="3221">
                  <c:v>5.7598760000000002</c:v>
                </c:pt>
                <c:pt idx="3222">
                  <c:v>6.0066369999999996</c:v>
                </c:pt>
                <c:pt idx="3223">
                  <c:v>6.0075309999999957</c:v>
                </c:pt>
                <c:pt idx="3224">
                  <c:v>5.7379830000000007</c:v>
                </c:pt>
                <c:pt idx="3225">
                  <c:v>6.2838849999999962</c:v>
                </c:pt>
                <c:pt idx="3226">
                  <c:v>6.1080200000000016</c:v>
                </c:pt>
                <c:pt idx="3227">
                  <c:v>5.8603459999999945</c:v>
                </c:pt>
                <c:pt idx="3228">
                  <c:v>5.5928879999999959</c:v>
                </c:pt>
                <c:pt idx="3229">
                  <c:v>6.435622000000004</c:v>
                </c:pt>
                <c:pt idx="3230">
                  <c:v>6.0853210000000013</c:v>
                </c:pt>
                <c:pt idx="3231">
                  <c:v>5.8362569999999989</c:v>
                </c:pt>
                <c:pt idx="3232">
                  <c:v>5.7016950000000035</c:v>
                </c:pt>
                <c:pt idx="3233">
                  <c:v>5.868311999999996</c:v>
                </c:pt>
                <c:pt idx="3234">
                  <c:v>5.6638969999999969</c:v>
                </c:pt>
                <c:pt idx="3235">
                  <c:v>5.8464229999999997</c:v>
                </c:pt>
                <c:pt idx="3236">
                  <c:v>5.9087790000000036</c:v>
                </c:pt>
                <c:pt idx="3237">
                  <c:v>5.6908009999999951</c:v>
                </c:pt>
                <c:pt idx="3238">
                  <c:v>5.7006040000000002</c:v>
                </c:pt>
                <c:pt idx="3239">
                  <c:v>6.1081039999999964</c:v>
                </c:pt>
                <c:pt idx="3240">
                  <c:v>5.6908930000000009</c:v>
                </c:pt>
                <c:pt idx="3241">
                  <c:v>6.2131739999999995</c:v>
                </c:pt>
                <c:pt idx="3242">
                  <c:v>6.2931609999999996</c:v>
                </c:pt>
                <c:pt idx="3243">
                  <c:v>6.0669099999999965</c:v>
                </c:pt>
                <c:pt idx="3244">
                  <c:v>5.7502080000000024</c:v>
                </c:pt>
                <c:pt idx="3245">
                  <c:v>6.047771</c:v>
                </c:pt>
                <c:pt idx="3246">
                  <c:v>5.7853399999999997</c:v>
                </c:pt>
                <c:pt idx="3247">
                  <c:v>5.6528079999999967</c:v>
                </c:pt>
                <c:pt idx="3248">
                  <c:v>5.7297080000000014</c:v>
                </c:pt>
                <c:pt idx="3249">
                  <c:v>5.6652699999999996</c:v>
                </c:pt>
                <c:pt idx="3250">
                  <c:v>5.7602390000000003</c:v>
                </c:pt>
                <c:pt idx="3251">
                  <c:v>6.122515999999993</c:v>
                </c:pt>
                <c:pt idx="3252">
                  <c:v>5.9649709999999967</c:v>
                </c:pt>
                <c:pt idx="3253">
                  <c:v>5.8353380000000001</c:v>
                </c:pt>
                <c:pt idx="3254">
                  <c:v>5.7269439999999996</c:v>
                </c:pt>
                <c:pt idx="3255">
                  <c:v>5.9709240000000001</c:v>
                </c:pt>
                <c:pt idx="3256">
                  <c:v>5.9955369999999952</c:v>
                </c:pt>
                <c:pt idx="3257">
                  <c:v>6.0557720000000002</c:v>
                </c:pt>
                <c:pt idx="3258">
                  <c:v>5.8292920000000024</c:v>
                </c:pt>
                <c:pt idx="3259">
                  <c:v>6.024860999999996</c:v>
                </c:pt>
                <c:pt idx="3260">
                  <c:v>6.104529999999996</c:v>
                </c:pt>
                <c:pt idx="3261">
                  <c:v>5.8630249999999968</c:v>
                </c:pt>
                <c:pt idx="3262">
                  <c:v>5.9235869999999968</c:v>
                </c:pt>
                <c:pt idx="3263">
                  <c:v>5.8519359999999958</c:v>
                </c:pt>
                <c:pt idx="3264">
                  <c:v>6.113304999999996</c:v>
                </c:pt>
                <c:pt idx="3265">
                  <c:v>5.8458389999999962</c:v>
                </c:pt>
                <c:pt idx="3266">
                  <c:v>6.1826289999999995</c:v>
                </c:pt>
                <c:pt idx="3267">
                  <c:v>5.7950560000000007</c:v>
                </c:pt>
                <c:pt idx="3268">
                  <c:v>5.9806979999999994</c:v>
                </c:pt>
                <c:pt idx="3269">
                  <c:v>5.7743279999999997</c:v>
                </c:pt>
                <c:pt idx="3270">
                  <c:v>5.9388470000000044</c:v>
                </c:pt>
                <c:pt idx="3271">
                  <c:v>5.7357610000000046</c:v>
                </c:pt>
                <c:pt idx="3272">
                  <c:v>5.7352599999999994</c:v>
                </c:pt>
                <c:pt idx="3273">
                  <c:v>5.8333840000000006</c:v>
                </c:pt>
                <c:pt idx="3274">
                  <c:v>5.8212010000000003</c:v>
                </c:pt>
                <c:pt idx="3275">
                  <c:v>5.6655889999999927</c:v>
                </c:pt>
                <c:pt idx="3276">
                  <c:v>5.8538839999999963</c:v>
                </c:pt>
                <c:pt idx="3277">
                  <c:v>5.7687990000000013</c:v>
                </c:pt>
                <c:pt idx="3278">
                  <c:v>6.096604000000001</c:v>
                </c:pt>
                <c:pt idx="3279">
                  <c:v>5.7060140000000006</c:v>
                </c:pt>
                <c:pt idx="3280">
                  <c:v>5.7448339999999956</c:v>
                </c:pt>
                <c:pt idx="3281">
                  <c:v>6.1249919999999944</c:v>
                </c:pt>
                <c:pt idx="3282">
                  <c:v>5.8746490000000033</c:v>
                </c:pt>
                <c:pt idx="3283">
                  <c:v>5.8688869999999955</c:v>
                </c:pt>
                <c:pt idx="3284">
                  <c:v>6.0063259999999996</c:v>
                </c:pt>
                <c:pt idx="3285">
                  <c:v>6.2299380000000006</c:v>
                </c:pt>
                <c:pt idx="3286">
                  <c:v>5.4009679999999998</c:v>
                </c:pt>
                <c:pt idx="3287">
                  <c:v>6.0599419999999995</c:v>
                </c:pt>
                <c:pt idx="3288">
                  <c:v>6.1119749999999966</c:v>
                </c:pt>
                <c:pt idx="3289">
                  <c:v>5.6396829999999998</c:v>
                </c:pt>
                <c:pt idx="3290">
                  <c:v>5.7956930000000035</c:v>
                </c:pt>
                <c:pt idx="3291">
                  <c:v>5.9209629999999995</c:v>
                </c:pt>
                <c:pt idx="3292">
                  <c:v>6.0197260000000004</c:v>
                </c:pt>
                <c:pt idx="3293">
                  <c:v>5.8535780000000006</c:v>
                </c:pt>
                <c:pt idx="3294">
                  <c:v>5.6631549999999944</c:v>
                </c:pt>
                <c:pt idx="3295">
                  <c:v>5.7227009999999954</c:v>
                </c:pt>
                <c:pt idx="3296">
                  <c:v>5.8906479999999997</c:v>
                </c:pt>
                <c:pt idx="3297">
                  <c:v>5.8236730000000003</c:v>
                </c:pt>
                <c:pt idx="3298">
                  <c:v>5.5886560000000003</c:v>
                </c:pt>
                <c:pt idx="3299">
                  <c:v>5.9011359999999975</c:v>
                </c:pt>
                <c:pt idx="3300">
                  <c:v>6.0459039999999975</c:v>
                </c:pt>
                <c:pt idx="3301">
                  <c:v>5.6299229999999962</c:v>
                </c:pt>
                <c:pt idx="3302">
                  <c:v>5.84849</c:v>
                </c:pt>
                <c:pt idx="3303">
                  <c:v>5.8101339999999961</c:v>
                </c:pt>
                <c:pt idx="3304">
                  <c:v>5.9404640000000004</c:v>
                </c:pt>
                <c:pt idx="3305">
                  <c:v>5.9202129999999995</c:v>
                </c:pt>
                <c:pt idx="3306">
                  <c:v>5.6546039999999964</c:v>
                </c:pt>
                <c:pt idx="3307">
                  <c:v>5.9089979999999995</c:v>
                </c:pt>
                <c:pt idx="3308">
                  <c:v>6.0317810000000014</c:v>
                </c:pt>
                <c:pt idx="3309">
                  <c:v>5.7720199999999995</c:v>
                </c:pt>
                <c:pt idx="3310">
                  <c:v>5.5278949999999938</c:v>
                </c:pt>
                <c:pt idx="3311">
                  <c:v>6.0609539999999971</c:v>
                </c:pt>
                <c:pt idx="3312">
                  <c:v>6.1102149999999948</c:v>
                </c:pt>
                <c:pt idx="3313">
                  <c:v>5.8949909999999939</c:v>
                </c:pt>
                <c:pt idx="3314">
                  <c:v>6.0456969999999997</c:v>
                </c:pt>
                <c:pt idx="3315">
                  <c:v>5.750573000000001</c:v>
                </c:pt>
                <c:pt idx="3316">
                  <c:v>5.7502899999999997</c:v>
                </c:pt>
                <c:pt idx="3317">
                  <c:v>5.9248829999999968</c:v>
                </c:pt>
                <c:pt idx="3318">
                  <c:v>6.002224</c:v>
                </c:pt>
                <c:pt idx="3319">
                  <c:v>5.8848590000000005</c:v>
                </c:pt>
                <c:pt idx="3320">
                  <c:v>5.9722529999999994</c:v>
                </c:pt>
                <c:pt idx="3321">
                  <c:v>5.8697989999999995</c:v>
                </c:pt>
                <c:pt idx="3322">
                  <c:v>5.9650970000000001</c:v>
                </c:pt>
                <c:pt idx="3323">
                  <c:v>5.8177589999999961</c:v>
                </c:pt>
                <c:pt idx="3324">
                  <c:v>5.7522060000000002</c:v>
                </c:pt>
                <c:pt idx="3325">
                  <c:v>5.8454269999999964</c:v>
                </c:pt>
                <c:pt idx="3326">
                  <c:v>6.1714159999999962</c:v>
                </c:pt>
                <c:pt idx="3327">
                  <c:v>6.1445509999999919</c:v>
                </c:pt>
                <c:pt idx="3328">
                  <c:v>5.625389999999995</c:v>
                </c:pt>
                <c:pt idx="3329">
                  <c:v>5.9908139999999985</c:v>
                </c:pt>
                <c:pt idx="3330">
                  <c:v>5.9880960000000014</c:v>
                </c:pt>
                <c:pt idx="3331">
                  <c:v>5.9013260000000036</c:v>
                </c:pt>
                <c:pt idx="3332">
                  <c:v>5.7199339999999985</c:v>
                </c:pt>
                <c:pt idx="3333">
                  <c:v>5.8253089999999963</c:v>
                </c:pt>
                <c:pt idx="3334">
                  <c:v>6.2040950000000006</c:v>
                </c:pt>
                <c:pt idx="3335">
                  <c:v>5.7328700000000001</c:v>
                </c:pt>
                <c:pt idx="3336">
                  <c:v>5.7334649999999989</c:v>
                </c:pt>
                <c:pt idx="3337">
                  <c:v>6.1186640000000008</c:v>
                </c:pt>
                <c:pt idx="3338">
                  <c:v>6.2389929999999989</c:v>
                </c:pt>
                <c:pt idx="3339">
                  <c:v>5.923197</c:v>
                </c:pt>
                <c:pt idx="3340">
                  <c:v>5.784105999999996</c:v>
                </c:pt>
                <c:pt idx="3341">
                  <c:v>6.2241179999999918</c:v>
                </c:pt>
                <c:pt idx="3342">
                  <c:v>5.7506370000000002</c:v>
                </c:pt>
                <c:pt idx="3343">
                  <c:v>6.1450689999999986</c:v>
                </c:pt>
                <c:pt idx="3344">
                  <c:v>5.9307330000000036</c:v>
                </c:pt>
                <c:pt idx="3345">
                  <c:v>5.6730670000000014</c:v>
                </c:pt>
                <c:pt idx="3346">
                  <c:v>6.1955899999999948</c:v>
                </c:pt>
                <c:pt idx="3347">
                  <c:v>5.7108289999999995</c:v>
                </c:pt>
                <c:pt idx="3348">
                  <c:v>5.7415729999999998</c:v>
                </c:pt>
                <c:pt idx="3349">
                  <c:v>6.092231</c:v>
                </c:pt>
                <c:pt idx="3350">
                  <c:v>5.8225739999999959</c:v>
                </c:pt>
                <c:pt idx="3351">
                  <c:v>5.7834090000000034</c:v>
                </c:pt>
                <c:pt idx="3352">
                  <c:v>5.6293939999999996</c:v>
                </c:pt>
                <c:pt idx="3353">
                  <c:v>5.3502939999999999</c:v>
                </c:pt>
                <c:pt idx="3354">
                  <c:v>5.7785340000000005</c:v>
                </c:pt>
                <c:pt idx="3355">
                  <c:v>6.1086860000000005</c:v>
                </c:pt>
                <c:pt idx="3356">
                  <c:v>5.9301149999999963</c:v>
                </c:pt>
                <c:pt idx="3357">
                  <c:v>5.5856349999999955</c:v>
                </c:pt>
                <c:pt idx="3358">
                  <c:v>5.7101109999999959</c:v>
                </c:pt>
                <c:pt idx="3359">
                  <c:v>5.6889559999999948</c:v>
                </c:pt>
                <c:pt idx="3360">
                  <c:v>6.0497210000000043</c:v>
                </c:pt>
                <c:pt idx="3361">
                  <c:v>6.1111450000000005</c:v>
                </c:pt>
                <c:pt idx="3362">
                  <c:v>6.04575</c:v>
                </c:pt>
                <c:pt idx="3363">
                  <c:v>5.5500419999999995</c:v>
                </c:pt>
                <c:pt idx="3364">
                  <c:v>5.9543539999999995</c:v>
                </c:pt>
                <c:pt idx="3365">
                  <c:v>6.169901999999996</c:v>
                </c:pt>
                <c:pt idx="3366">
                  <c:v>5.5182599999999997</c:v>
                </c:pt>
                <c:pt idx="3367">
                  <c:v>6.0285239999999973</c:v>
                </c:pt>
                <c:pt idx="3368">
                  <c:v>6.1793040000000001</c:v>
                </c:pt>
                <c:pt idx="3369">
                  <c:v>5.8147849999999925</c:v>
                </c:pt>
                <c:pt idx="3370">
                  <c:v>5.9085789999999996</c:v>
                </c:pt>
                <c:pt idx="3371">
                  <c:v>6.3733279999999999</c:v>
                </c:pt>
                <c:pt idx="3372">
                  <c:v>5.925063999999999</c:v>
                </c:pt>
                <c:pt idx="3373">
                  <c:v>5.9042069999999995</c:v>
                </c:pt>
                <c:pt idx="3374">
                  <c:v>5.8581769999999969</c:v>
                </c:pt>
                <c:pt idx="3375">
                  <c:v>5.7067400000000044</c:v>
                </c:pt>
                <c:pt idx="3376">
                  <c:v>5.7960370000000001</c:v>
                </c:pt>
                <c:pt idx="3377">
                  <c:v>5.9576410000000024</c:v>
                </c:pt>
                <c:pt idx="3378">
                  <c:v>5.6129629999999961</c:v>
                </c:pt>
                <c:pt idx="3379">
                  <c:v>5.7785000000000002</c:v>
                </c:pt>
                <c:pt idx="3380">
                  <c:v>5.8651149999999932</c:v>
                </c:pt>
                <c:pt idx="3381">
                  <c:v>5.8761659999999996</c:v>
                </c:pt>
                <c:pt idx="3382">
                  <c:v>6.1258519999999947</c:v>
                </c:pt>
                <c:pt idx="3383">
                  <c:v>5.8427069999999963</c:v>
                </c:pt>
                <c:pt idx="3384">
                  <c:v>5.8333330000000014</c:v>
                </c:pt>
                <c:pt idx="3385">
                  <c:v>6.1239359999999943</c:v>
                </c:pt>
                <c:pt idx="3386">
                  <c:v>6.1138109999999957</c:v>
                </c:pt>
                <c:pt idx="3387">
                  <c:v>5.6410270000000002</c:v>
                </c:pt>
                <c:pt idx="3388">
                  <c:v>5.9567259999999997</c:v>
                </c:pt>
                <c:pt idx="3389">
                  <c:v>5.5976539999999995</c:v>
                </c:pt>
                <c:pt idx="3390">
                  <c:v>5.73705</c:v>
                </c:pt>
                <c:pt idx="3391">
                  <c:v>6.0007469999999996</c:v>
                </c:pt>
                <c:pt idx="3392">
                  <c:v>6.1578949999999937</c:v>
                </c:pt>
                <c:pt idx="3393">
                  <c:v>6.1534490000000002</c:v>
                </c:pt>
                <c:pt idx="3394">
                  <c:v>6.0378719999999975</c:v>
                </c:pt>
                <c:pt idx="3395">
                  <c:v>6.0903159999999961</c:v>
                </c:pt>
                <c:pt idx="3396">
                  <c:v>5.7752570000000034</c:v>
                </c:pt>
                <c:pt idx="3397">
                  <c:v>6.0766550000000024</c:v>
                </c:pt>
                <c:pt idx="3398">
                  <c:v>5.7593280000000036</c:v>
                </c:pt>
                <c:pt idx="3399">
                  <c:v>6.2285270000000006</c:v>
                </c:pt>
                <c:pt idx="3400">
                  <c:v>5.8897110000000001</c:v>
                </c:pt>
                <c:pt idx="3401">
                  <c:v>5.7394190000000034</c:v>
                </c:pt>
                <c:pt idx="3402">
                  <c:v>5.9052940000000014</c:v>
                </c:pt>
                <c:pt idx="3403">
                  <c:v>5.7722479999999994</c:v>
                </c:pt>
                <c:pt idx="3404">
                  <c:v>5.7697050000000001</c:v>
                </c:pt>
                <c:pt idx="3405">
                  <c:v>6.0413910000000035</c:v>
                </c:pt>
                <c:pt idx="3406">
                  <c:v>5.7838529999999997</c:v>
                </c:pt>
                <c:pt idx="3407">
                  <c:v>6.0008760000000008</c:v>
                </c:pt>
                <c:pt idx="3408">
                  <c:v>5.9864279999999992</c:v>
                </c:pt>
                <c:pt idx="3409">
                  <c:v>5.715592</c:v>
                </c:pt>
                <c:pt idx="3410">
                  <c:v>6.2796240000000036</c:v>
                </c:pt>
                <c:pt idx="3411">
                  <c:v>5.9309150000000006</c:v>
                </c:pt>
                <c:pt idx="3412">
                  <c:v>5.9308609999999993</c:v>
                </c:pt>
                <c:pt idx="3413">
                  <c:v>6.0499849999999977</c:v>
                </c:pt>
                <c:pt idx="3414">
                  <c:v>5.6926459999999954</c:v>
                </c:pt>
                <c:pt idx="3415">
                  <c:v>5.9671069999999959</c:v>
                </c:pt>
                <c:pt idx="3416">
                  <c:v>5.9690290000000044</c:v>
                </c:pt>
                <c:pt idx="3417">
                  <c:v>5.8097899999999996</c:v>
                </c:pt>
                <c:pt idx="3418">
                  <c:v>6.2157849999999968</c:v>
                </c:pt>
                <c:pt idx="3419">
                  <c:v>5.6593549999999961</c:v>
                </c:pt>
                <c:pt idx="3420">
                  <c:v>5.8240179999999944</c:v>
                </c:pt>
                <c:pt idx="3421">
                  <c:v>5.6770619999999985</c:v>
                </c:pt>
                <c:pt idx="3422">
                  <c:v>5.9481669999999998</c:v>
                </c:pt>
                <c:pt idx="3423">
                  <c:v>5.8005330000000006</c:v>
                </c:pt>
                <c:pt idx="3424">
                  <c:v>5.920416999999996</c:v>
                </c:pt>
                <c:pt idx="3425">
                  <c:v>5.6356170000000008</c:v>
                </c:pt>
                <c:pt idx="3426">
                  <c:v>5.8531149999999936</c:v>
                </c:pt>
                <c:pt idx="3427">
                  <c:v>5.9815259999999988</c:v>
                </c:pt>
                <c:pt idx="3428">
                  <c:v>5.5854230000000014</c:v>
                </c:pt>
                <c:pt idx="3429">
                  <c:v>6.0234930000000002</c:v>
                </c:pt>
                <c:pt idx="3430">
                  <c:v>5.8289539999999969</c:v>
                </c:pt>
                <c:pt idx="3431">
                  <c:v>5.8551579999999959</c:v>
                </c:pt>
                <c:pt idx="3432">
                  <c:v>5.7662600000000044</c:v>
                </c:pt>
                <c:pt idx="3433">
                  <c:v>5.6171339999999947</c:v>
                </c:pt>
                <c:pt idx="3434">
                  <c:v>5.9511080000000014</c:v>
                </c:pt>
                <c:pt idx="3435">
                  <c:v>5.8705470000000002</c:v>
                </c:pt>
                <c:pt idx="3436">
                  <c:v>5.7031739999999997</c:v>
                </c:pt>
                <c:pt idx="3437">
                  <c:v>6.1459069999999949</c:v>
                </c:pt>
                <c:pt idx="3438">
                  <c:v>5.870501</c:v>
                </c:pt>
                <c:pt idx="3439">
                  <c:v>6.0169339999999965</c:v>
                </c:pt>
                <c:pt idx="3440">
                  <c:v>5.7228769999999969</c:v>
                </c:pt>
                <c:pt idx="3441">
                  <c:v>6.0574090000000007</c:v>
                </c:pt>
                <c:pt idx="3442">
                  <c:v>5.9537800000000001</c:v>
                </c:pt>
                <c:pt idx="3443">
                  <c:v>5.9071069999999963</c:v>
                </c:pt>
                <c:pt idx="3444">
                  <c:v>5.7708019999999989</c:v>
                </c:pt>
                <c:pt idx="3445">
                  <c:v>5.6750539999999985</c:v>
                </c:pt>
                <c:pt idx="3446">
                  <c:v>6.148410999999995</c:v>
                </c:pt>
                <c:pt idx="3447">
                  <c:v>5.838851</c:v>
                </c:pt>
                <c:pt idx="3448">
                  <c:v>6.1101529999999959</c:v>
                </c:pt>
                <c:pt idx="3449">
                  <c:v>5.8752590000000033</c:v>
                </c:pt>
                <c:pt idx="3450">
                  <c:v>5.8268659999999963</c:v>
                </c:pt>
                <c:pt idx="3451">
                  <c:v>5.8304089999999995</c:v>
                </c:pt>
                <c:pt idx="3452">
                  <c:v>6.3016819999999996</c:v>
                </c:pt>
                <c:pt idx="3453">
                  <c:v>6.0082249999999995</c:v>
                </c:pt>
                <c:pt idx="3454">
                  <c:v>5.9771790000000014</c:v>
                </c:pt>
                <c:pt idx="3455">
                  <c:v>5.7707769999999989</c:v>
                </c:pt>
                <c:pt idx="3456">
                  <c:v>5.8045159999999925</c:v>
                </c:pt>
                <c:pt idx="3457">
                  <c:v>5.9874059999999965</c:v>
                </c:pt>
                <c:pt idx="3458">
                  <c:v>5.9817040000000024</c:v>
                </c:pt>
                <c:pt idx="3459">
                  <c:v>5.613552999999996</c:v>
                </c:pt>
                <c:pt idx="3460">
                  <c:v>5.7514880000000002</c:v>
                </c:pt>
                <c:pt idx="3461">
                  <c:v>5.8014449999999975</c:v>
                </c:pt>
                <c:pt idx="3462">
                  <c:v>5.8813340000000007</c:v>
                </c:pt>
                <c:pt idx="3463">
                  <c:v>6.0116150000000008</c:v>
                </c:pt>
                <c:pt idx="3464">
                  <c:v>5.7457490000000035</c:v>
                </c:pt>
                <c:pt idx="3465">
                  <c:v>6.2089309999999962</c:v>
                </c:pt>
                <c:pt idx="3466">
                  <c:v>5.6829729999999961</c:v>
                </c:pt>
                <c:pt idx="3467">
                  <c:v>5.9513949999999998</c:v>
                </c:pt>
                <c:pt idx="3468">
                  <c:v>6.163602</c:v>
                </c:pt>
                <c:pt idx="3469">
                  <c:v>5.9697900000000024</c:v>
                </c:pt>
                <c:pt idx="3470">
                  <c:v>5.9428149999999969</c:v>
                </c:pt>
                <c:pt idx="3471">
                  <c:v>6.0677609999999955</c:v>
                </c:pt>
                <c:pt idx="3472">
                  <c:v>5.7688389999999963</c:v>
                </c:pt>
                <c:pt idx="3473">
                  <c:v>5.8496730000000037</c:v>
                </c:pt>
                <c:pt idx="3474">
                  <c:v>5.8688379999999967</c:v>
                </c:pt>
                <c:pt idx="3475">
                  <c:v>5.7029900000000007</c:v>
                </c:pt>
                <c:pt idx="3476">
                  <c:v>5.9296160000000011</c:v>
                </c:pt>
                <c:pt idx="3477">
                  <c:v>6.1073999999999975</c:v>
                </c:pt>
                <c:pt idx="3478">
                  <c:v>6.0562990000000037</c:v>
                </c:pt>
                <c:pt idx="3479">
                  <c:v>6.1043699999999985</c:v>
                </c:pt>
                <c:pt idx="3480">
                  <c:v>5.9855249999999955</c:v>
                </c:pt>
                <c:pt idx="3481">
                  <c:v>6.2198859999999963</c:v>
                </c:pt>
                <c:pt idx="3482">
                  <c:v>5.7249749999999926</c:v>
                </c:pt>
                <c:pt idx="3483">
                  <c:v>5.7626530000000002</c:v>
                </c:pt>
                <c:pt idx="3484">
                  <c:v>5.6575629999999961</c:v>
                </c:pt>
                <c:pt idx="3485">
                  <c:v>5.8852830000000003</c:v>
                </c:pt>
                <c:pt idx="3486">
                  <c:v>5.9585149999999958</c:v>
                </c:pt>
                <c:pt idx="3487">
                  <c:v>6.1910990000000004</c:v>
                </c:pt>
                <c:pt idx="3488">
                  <c:v>6.259584999999996</c:v>
                </c:pt>
                <c:pt idx="3489">
                  <c:v>6.0237999999999996</c:v>
                </c:pt>
                <c:pt idx="3490">
                  <c:v>5.9012670000000078</c:v>
                </c:pt>
                <c:pt idx="3491">
                  <c:v>6.0404179999999954</c:v>
                </c:pt>
                <c:pt idx="3492">
                  <c:v>5.926139</c:v>
                </c:pt>
                <c:pt idx="3493">
                  <c:v>5.9902449999999998</c:v>
                </c:pt>
                <c:pt idx="3494">
                  <c:v>5.6671729999999947</c:v>
                </c:pt>
                <c:pt idx="3495">
                  <c:v>5.7147199999999962</c:v>
                </c:pt>
                <c:pt idx="3496">
                  <c:v>5.8181819999999957</c:v>
                </c:pt>
                <c:pt idx="3497">
                  <c:v>5.5565440000000006</c:v>
                </c:pt>
                <c:pt idx="3498">
                  <c:v>5.9813040000000024</c:v>
                </c:pt>
                <c:pt idx="3499">
                  <c:v>5.5923999999999996</c:v>
                </c:pt>
                <c:pt idx="3500">
                  <c:v>5.9436020000000038</c:v>
                </c:pt>
                <c:pt idx="3501">
                  <c:v>5.8144229999999961</c:v>
                </c:pt>
                <c:pt idx="3502">
                  <c:v>5.8671849999999912</c:v>
                </c:pt>
                <c:pt idx="3503">
                  <c:v>6.1850089999999955</c:v>
                </c:pt>
                <c:pt idx="3504">
                  <c:v>5.5800089999999996</c:v>
                </c:pt>
                <c:pt idx="3505">
                  <c:v>5.9981219999999995</c:v>
                </c:pt>
                <c:pt idx="3506">
                  <c:v>5.7935829999999964</c:v>
                </c:pt>
                <c:pt idx="3507">
                  <c:v>5.728694</c:v>
                </c:pt>
                <c:pt idx="3508">
                  <c:v>5.9412749999999992</c:v>
                </c:pt>
                <c:pt idx="3509">
                  <c:v>5.8602249999999962</c:v>
                </c:pt>
                <c:pt idx="3510">
                  <c:v>5.7005190000000008</c:v>
                </c:pt>
                <c:pt idx="3511">
                  <c:v>5.9084589999999997</c:v>
                </c:pt>
                <c:pt idx="3512">
                  <c:v>5.8191939999999995</c:v>
                </c:pt>
                <c:pt idx="3513">
                  <c:v>5.7831209999999995</c:v>
                </c:pt>
                <c:pt idx="3514">
                  <c:v>6.0466530000000045</c:v>
                </c:pt>
                <c:pt idx="3515">
                  <c:v>5.6867830000000001</c:v>
                </c:pt>
                <c:pt idx="3516">
                  <c:v>5.8821289999999964</c:v>
                </c:pt>
                <c:pt idx="3517">
                  <c:v>6.0985260000000006</c:v>
                </c:pt>
                <c:pt idx="3518">
                  <c:v>5.8148089999999959</c:v>
                </c:pt>
                <c:pt idx="3519">
                  <c:v>5.7772990000000037</c:v>
                </c:pt>
                <c:pt idx="3520">
                  <c:v>5.9212660000000037</c:v>
                </c:pt>
                <c:pt idx="3521">
                  <c:v>5.8539680000000001</c:v>
                </c:pt>
                <c:pt idx="3522">
                  <c:v>5.8485539999999965</c:v>
                </c:pt>
                <c:pt idx="3523">
                  <c:v>5.8414559999999955</c:v>
                </c:pt>
                <c:pt idx="3524">
                  <c:v>5.9252989999999999</c:v>
                </c:pt>
                <c:pt idx="3525">
                  <c:v>6.032801000000001</c:v>
                </c:pt>
                <c:pt idx="3526">
                  <c:v>5.8293819999999963</c:v>
                </c:pt>
                <c:pt idx="3527">
                  <c:v>5.630816999999996</c:v>
                </c:pt>
                <c:pt idx="3528">
                  <c:v>5.7807370000000002</c:v>
                </c:pt>
                <c:pt idx="3529">
                  <c:v>5.7798019999999992</c:v>
                </c:pt>
                <c:pt idx="3530">
                  <c:v>6.1111019999999963</c:v>
                </c:pt>
                <c:pt idx="3531">
                  <c:v>5.8963950000000001</c:v>
                </c:pt>
                <c:pt idx="3532">
                  <c:v>5.9479539999999975</c:v>
                </c:pt>
                <c:pt idx="3533">
                  <c:v>5.7152510000000003</c:v>
                </c:pt>
                <c:pt idx="3534">
                  <c:v>5.9139759999999963</c:v>
                </c:pt>
                <c:pt idx="3535">
                  <c:v>6.0940849999999926</c:v>
                </c:pt>
                <c:pt idx="3536">
                  <c:v>5.6131279999999961</c:v>
                </c:pt>
                <c:pt idx="3537">
                  <c:v>5.7377410000000024</c:v>
                </c:pt>
                <c:pt idx="3538">
                  <c:v>5.7537929999999999</c:v>
                </c:pt>
                <c:pt idx="3539">
                  <c:v>6.1404289999999975</c:v>
                </c:pt>
                <c:pt idx="3540">
                  <c:v>5.9230839999999985</c:v>
                </c:pt>
                <c:pt idx="3541">
                  <c:v>5.8269569999999948</c:v>
                </c:pt>
                <c:pt idx="3542">
                  <c:v>5.951641000000004</c:v>
                </c:pt>
                <c:pt idx="3543">
                  <c:v>5.912918999999996</c:v>
                </c:pt>
                <c:pt idx="3544">
                  <c:v>5.7719500000000004</c:v>
                </c:pt>
                <c:pt idx="3545">
                  <c:v>5.8268319999999951</c:v>
                </c:pt>
                <c:pt idx="3546">
                  <c:v>6.2731110000000001</c:v>
                </c:pt>
                <c:pt idx="3547">
                  <c:v>5.5444269999999953</c:v>
                </c:pt>
                <c:pt idx="3548">
                  <c:v>6.2247610000000009</c:v>
                </c:pt>
                <c:pt idx="3549">
                  <c:v>5.7769589999999997</c:v>
                </c:pt>
                <c:pt idx="3550">
                  <c:v>5.8819400000000002</c:v>
                </c:pt>
                <c:pt idx="3551">
                  <c:v>5.8232689999999998</c:v>
                </c:pt>
                <c:pt idx="3552">
                  <c:v>5.8605099999999961</c:v>
                </c:pt>
                <c:pt idx="3553">
                  <c:v>6.0240079999999958</c:v>
                </c:pt>
                <c:pt idx="3554">
                  <c:v>6.1223729999999961</c:v>
                </c:pt>
                <c:pt idx="3555">
                  <c:v>6.1007159999999958</c:v>
                </c:pt>
                <c:pt idx="3556">
                  <c:v>5.829055999999996</c:v>
                </c:pt>
                <c:pt idx="3557">
                  <c:v>5.8359030000000001</c:v>
                </c:pt>
                <c:pt idx="3558">
                  <c:v>5.8362930000000031</c:v>
                </c:pt>
                <c:pt idx="3559">
                  <c:v>5.7037670000000045</c:v>
                </c:pt>
                <c:pt idx="3560">
                  <c:v>5.9580109999999964</c:v>
                </c:pt>
                <c:pt idx="3561">
                  <c:v>6.1055709999999968</c:v>
                </c:pt>
                <c:pt idx="3562">
                  <c:v>6.1661549999999936</c:v>
                </c:pt>
                <c:pt idx="3563">
                  <c:v>5.9412240000000036</c:v>
                </c:pt>
                <c:pt idx="3564">
                  <c:v>5.9725479999999989</c:v>
                </c:pt>
                <c:pt idx="3565">
                  <c:v>5.6899130000000007</c:v>
                </c:pt>
                <c:pt idx="3566">
                  <c:v>6.0632209999999995</c:v>
                </c:pt>
                <c:pt idx="3567">
                  <c:v>5.944560000000001</c:v>
                </c:pt>
                <c:pt idx="3568">
                  <c:v>6.1978459999999957</c:v>
                </c:pt>
                <c:pt idx="3569">
                  <c:v>5.7958200000000009</c:v>
                </c:pt>
                <c:pt idx="3570">
                  <c:v>5.6476780000000009</c:v>
                </c:pt>
                <c:pt idx="3571">
                  <c:v>5.9558760000000008</c:v>
                </c:pt>
                <c:pt idx="3572">
                  <c:v>5.5490909999999998</c:v>
                </c:pt>
                <c:pt idx="3573">
                  <c:v>6.1476149999999938</c:v>
                </c:pt>
                <c:pt idx="3574">
                  <c:v>5.965211</c:v>
                </c:pt>
                <c:pt idx="3575">
                  <c:v>6.0661739999999975</c:v>
                </c:pt>
                <c:pt idx="3576">
                  <c:v>6.0489829999999953</c:v>
                </c:pt>
                <c:pt idx="3577">
                  <c:v>5.7182849999999954</c:v>
                </c:pt>
                <c:pt idx="3578">
                  <c:v>5.7142560000000007</c:v>
                </c:pt>
                <c:pt idx="3579">
                  <c:v>5.7148210000000006</c:v>
                </c:pt>
                <c:pt idx="3580">
                  <c:v>6.0589430000000011</c:v>
                </c:pt>
                <c:pt idx="3581">
                  <c:v>5.5716910000000031</c:v>
                </c:pt>
                <c:pt idx="3582">
                  <c:v>5.6736079999999998</c:v>
                </c:pt>
                <c:pt idx="3583">
                  <c:v>5.9156220000000053</c:v>
                </c:pt>
                <c:pt idx="3584">
                  <c:v>6.1828539999999972</c:v>
                </c:pt>
                <c:pt idx="3585">
                  <c:v>5.9287810000000007</c:v>
                </c:pt>
                <c:pt idx="3586">
                  <c:v>5.6548899999999946</c:v>
                </c:pt>
                <c:pt idx="3587">
                  <c:v>5.803922</c:v>
                </c:pt>
                <c:pt idx="3588">
                  <c:v>5.6360399999999995</c:v>
                </c:pt>
                <c:pt idx="3589">
                  <c:v>5.7887690000000038</c:v>
                </c:pt>
                <c:pt idx="3590">
                  <c:v>5.9191319999999985</c:v>
                </c:pt>
                <c:pt idx="3591">
                  <c:v>6.1792290000000039</c:v>
                </c:pt>
                <c:pt idx="3592">
                  <c:v>5.6398030000000023</c:v>
                </c:pt>
                <c:pt idx="3593">
                  <c:v>6.0853520000000003</c:v>
                </c:pt>
                <c:pt idx="3594">
                  <c:v>5.8853360000000006</c:v>
                </c:pt>
                <c:pt idx="3595">
                  <c:v>5.9355570000000002</c:v>
                </c:pt>
                <c:pt idx="3596">
                  <c:v>6.2933180000000002</c:v>
                </c:pt>
                <c:pt idx="3597">
                  <c:v>5.9187709999999996</c:v>
                </c:pt>
                <c:pt idx="3598">
                  <c:v>5.9091510000000014</c:v>
                </c:pt>
                <c:pt idx="3599">
                  <c:v>5.8634209999999953</c:v>
                </c:pt>
                <c:pt idx="3600">
                  <c:v>5.5780960000000004</c:v>
                </c:pt>
                <c:pt idx="3601">
                  <c:v>5.7747720000000013</c:v>
                </c:pt>
                <c:pt idx="3602">
                  <c:v>5.7275049999999919</c:v>
                </c:pt>
                <c:pt idx="3603">
                  <c:v>6.0835539999999995</c:v>
                </c:pt>
                <c:pt idx="3604">
                  <c:v>5.7650149999999956</c:v>
                </c:pt>
                <c:pt idx="3605">
                  <c:v>5.974685</c:v>
                </c:pt>
                <c:pt idx="3606">
                  <c:v>6.2258169999999966</c:v>
                </c:pt>
                <c:pt idx="3607">
                  <c:v>6.0214700000000008</c:v>
                </c:pt>
                <c:pt idx="3608">
                  <c:v>5.9081090000000014</c:v>
                </c:pt>
                <c:pt idx="3609">
                  <c:v>5.8666190000000009</c:v>
                </c:pt>
                <c:pt idx="3610">
                  <c:v>5.844883999999996</c:v>
                </c:pt>
                <c:pt idx="3611">
                  <c:v>5.6321749999999957</c:v>
                </c:pt>
                <c:pt idx="3612">
                  <c:v>5.9411860000000001</c:v>
                </c:pt>
                <c:pt idx="3613">
                  <c:v>6.0646409999999964</c:v>
                </c:pt>
                <c:pt idx="3614">
                  <c:v>6.0704119999999975</c:v>
                </c:pt>
                <c:pt idx="3615">
                  <c:v>6.1820159999999937</c:v>
                </c:pt>
                <c:pt idx="3616">
                  <c:v>5.9271099999999972</c:v>
                </c:pt>
                <c:pt idx="3617">
                  <c:v>5.7868089999999999</c:v>
                </c:pt>
                <c:pt idx="3618">
                  <c:v>6.0181829999999961</c:v>
                </c:pt>
                <c:pt idx="3619">
                  <c:v>5.9769119999999996</c:v>
                </c:pt>
                <c:pt idx="3620">
                  <c:v>5.9800640000000014</c:v>
                </c:pt>
                <c:pt idx="3621">
                  <c:v>6.122772999999996</c:v>
                </c:pt>
                <c:pt idx="3622">
                  <c:v>5.9825239999999997</c:v>
                </c:pt>
                <c:pt idx="3623">
                  <c:v>5.8577169999999947</c:v>
                </c:pt>
                <c:pt idx="3624">
                  <c:v>5.7897690000000042</c:v>
                </c:pt>
                <c:pt idx="3625">
                  <c:v>6.0495979999999996</c:v>
                </c:pt>
                <c:pt idx="3626">
                  <c:v>5.8790240000000002</c:v>
                </c:pt>
                <c:pt idx="3627">
                  <c:v>5.6804250000000005</c:v>
                </c:pt>
                <c:pt idx="3628">
                  <c:v>6.0769180000000009</c:v>
                </c:pt>
                <c:pt idx="3629">
                  <c:v>6.2892040000000033</c:v>
                </c:pt>
                <c:pt idx="3630">
                  <c:v>5.7668090000000003</c:v>
                </c:pt>
                <c:pt idx="3631">
                  <c:v>6.3199060000000005</c:v>
                </c:pt>
                <c:pt idx="3632">
                  <c:v>5.6387869999999953</c:v>
                </c:pt>
                <c:pt idx="3633">
                  <c:v>5.498645999999999</c:v>
                </c:pt>
                <c:pt idx="3634">
                  <c:v>6.025483999999997</c:v>
                </c:pt>
                <c:pt idx="3635">
                  <c:v>6.297900999999996</c:v>
                </c:pt>
                <c:pt idx="3636">
                  <c:v>5.9476190000000004</c:v>
                </c:pt>
                <c:pt idx="3637">
                  <c:v>5.931934</c:v>
                </c:pt>
                <c:pt idx="3638">
                  <c:v>6.2888770000000012</c:v>
                </c:pt>
                <c:pt idx="3639">
                  <c:v>5.8940779999999959</c:v>
                </c:pt>
                <c:pt idx="3640">
                  <c:v>5.9601280000000001</c:v>
                </c:pt>
                <c:pt idx="3641">
                  <c:v>5.8458949999999961</c:v>
                </c:pt>
                <c:pt idx="3642">
                  <c:v>5.8154689999999976</c:v>
                </c:pt>
                <c:pt idx="3643">
                  <c:v>5.6682159999999948</c:v>
                </c:pt>
                <c:pt idx="3644">
                  <c:v>5.9430280000000035</c:v>
                </c:pt>
                <c:pt idx="3645">
                  <c:v>5.9777020000000034</c:v>
                </c:pt>
                <c:pt idx="3646">
                  <c:v>5.9693570000000014</c:v>
                </c:pt>
                <c:pt idx="3647">
                  <c:v>5.9732849999999997</c:v>
                </c:pt>
                <c:pt idx="3648">
                  <c:v>5.8522109999999961</c:v>
                </c:pt>
                <c:pt idx="3649">
                  <c:v>5.4882760000000044</c:v>
                </c:pt>
                <c:pt idx="3650">
                  <c:v>6.2232290000000043</c:v>
                </c:pt>
                <c:pt idx="3651">
                  <c:v>5.8035119999999969</c:v>
                </c:pt>
                <c:pt idx="3652">
                  <c:v>5.8823280000000011</c:v>
                </c:pt>
                <c:pt idx="3653">
                  <c:v>5.9542250000000001</c:v>
                </c:pt>
                <c:pt idx="3654">
                  <c:v>6.1024229999999964</c:v>
                </c:pt>
                <c:pt idx="3655">
                  <c:v>5.9237800000000007</c:v>
                </c:pt>
                <c:pt idx="3656">
                  <c:v>6.2803300000000002</c:v>
                </c:pt>
                <c:pt idx="3657">
                  <c:v>5.8006879999999965</c:v>
                </c:pt>
                <c:pt idx="3658">
                  <c:v>5.6850939999999985</c:v>
                </c:pt>
                <c:pt idx="3659">
                  <c:v>6.0995570000000008</c:v>
                </c:pt>
                <c:pt idx="3660">
                  <c:v>5.8218049999999959</c:v>
                </c:pt>
                <c:pt idx="3661">
                  <c:v>5.9712230000000055</c:v>
                </c:pt>
                <c:pt idx="3662">
                  <c:v>6.1272489999999955</c:v>
                </c:pt>
                <c:pt idx="3663">
                  <c:v>5.731134</c:v>
                </c:pt>
                <c:pt idx="3664">
                  <c:v>5.979773000000006</c:v>
                </c:pt>
                <c:pt idx="3665">
                  <c:v>5.9556600000000035</c:v>
                </c:pt>
                <c:pt idx="3666">
                  <c:v>5.8229319999999927</c:v>
                </c:pt>
                <c:pt idx="3667">
                  <c:v>5.8505219999999962</c:v>
                </c:pt>
                <c:pt idx="3668">
                  <c:v>6.0507609999999996</c:v>
                </c:pt>
                <c:pt idx="3669">
                  <c:v>6.0685319999999967</c:v>
                </c:pt>
                <c:pt idx="3670">
                  <c:v>5.6501499999999965</c:v>
                </c:pt>
                <c:pt idx="3671">
                  <c:v>5.7288259999999962</c:v>
                </c:pt>
                <c:pt idx="3672">
                  <c:v>5.546346999999999</c:v>
                </c:pt>
                <c:pt idx="3673">
                  <c:v>5.9178480000000002</c:v>
                </c:pt>
                <c:pt idx="3674">
                  <c:v>5.7918640000000003</c:v>
                </c:pt>
                <c:pt idx="3675">
                  <c:v>5.8894169999999963</c:v>
                </c:pt>
                <c:pt idx="3676">
                  <c:v>5.6326620000000034</c:v>
                </c:pt>
                <c:pt idx="3677">
                  <c:v>5.7575999999999965</c:v>
                </c:pt>
                <c:pt idx="3678">
                  <c:v>5.5014509999999985</c:v>
                </c:pt>
                <c:pt idx="3679">
                  <c:v>5.7591710000000003</c:v>
                </c:pt>
                <c:pt idx="3680">
                  <c:v>5.9356200000000046</c:v>
                </c:pt>
                <c:pt idx="3681">
                  <c:v>6.2919290000000014</c:v>
                </c:pt>
                <c:pt idx="3682">
                  <c:v>5.5267619999999997</c:v>
                </c:pt>
                <c:pt idx="3683">
                  <c:v>5.5784010000000004</c:v>
                </c:pt>
                <c:pt idx="3684">
                  <c:v>5.9772290000000039</c:v>
                </c:pt>
                <c:pt idx="3685">
                  <c:v>6.3119689999999995</c:v>
                </c:pt>
                <c:pt idx="3686">
                  <c:v>5.942704</c:v>
                </c:pt>
                <c:pt idx="3687">
                  <c:v>5.8679169999999932</c:v>
                </c:pt>
                <c:pt idx="3688">
                  <c:v>5.9479619999999995</c:v>
                </c:pt>
                <c:pt idx="3689">
                  <c:v>6.2911419999999989</c:v>
                </c:pt>
                <c:pt idx="3690">
                  <c:v>5.8777109999999961</c:v>
                </c:pt>
                <c:pt idx="3691">
                  <c:v>6.0917200000000014</c:v>
                </c:pt>
                <c:pt idx="3692">
                  <c:v>5.7555169999999958</c:v>
                </c:pt>
                <c:pt idx="3693">
                  <c:v>6.1297600000000001</c:v>
                </c:pt>
                <c:pt idx="3694">
                  <c:v>6.0464029999999998</c:v>
                </c:pt>
                <c:pt idx="3695">
                  <c:v>5.6229039999999948</c:v>
                </c:pt>
                <c:pt idx="3696">
                  <c:v>5.8106170000000006</c:v>
                </c:pt>
                <c:pt idx="3697">
                  <c:v>6.2155939999999985</c:v>
                </c:pt>
                <c:pt idx="3698">
                  <c:v>5.5175619999999963</c:v>
                </c:pt>
                <c:pt idx="3699">
                  <c:v>5.9274439999999995</c:v>
                </c:pt>
                <c:pt idx="3700">
                  <c:v>6.1521509999999937</c:v>
                </c:pt>
                <c:pt idx="3701">
                  <c:v>5.687093</c:v>
                </c:pt>
                <c:pt idx="3702">
                  <c:v>5.9567320000000024</c:v>
                </c:pt>
                <c:pt idx="3703">
                  <c:v>5.8890900000000004</c:v>
                </c:pt>
                <c:pt idx="3704">
                  <c:v>5.9130000000000003</c:v>
                </c:pt>
                <c:pt idx="3705">
                  <c:v>5.8127710000000006</c:v>
                </c:pt>
                <c:pt idx="3706">
                  <c:v>5.8990900000000002</c:v>
                </c:pt>
                <c:pt idx="3707">
                  <c:v>5.8737670000000035</c:v>
                </c:pt>
                <c:pt idx="3708">
                  <c:v>6.1203699999999985</c:v>
                </c:pt>
                <c:pt idx="3709">
                  <c:v>5.7507330000000003</c:v>
                </c:pt>
                <c:pt idx="3710">
                  <c:v>5.9472899999999997</c:v>
                </c:pt>
                <c:pt idx="3711">
                  <c:v>5.7955909999999964</c:v>
                </c:pt>
                <c:pt idx="3712">
                  <c:v>5.762448</c:v>
                </c:pt>
                <c:pt idx="3713">
                  <c:v>5.7323070000000014</c:v>
                </c:pt>
                <c:pt idx="3714">
                  <c:v>5.8516229999999991</c:v>
                </c:pt>
                <c:pt idx="3715">
                  <c:v>6.1249669999999936</c:v>
                </c:pt>
                <c:pt idx="3716">
                  <c:v>5.8983929999999996</c:v>
                </c:pt>
                <c:pt idx="3717">
                  <c:v>5.7899600000000024</c:v>
                </c:pt>
                <c:pt idx="3718">
                  <c:v>5.9278929999999965</c:v>
                </c:pt>
                <c:pt idx="3719">
                  <c:v>5.9431220000000033</c:v>
                </c:pt>
                <c:pt idx="3720">
                  <c:v>5.755217</c:v>
                </c:pt>
                <c:pt idx="3721">
                  <c:v>5.7712569999999994</c:v>
                </c:pt>
                <c:pt idx="3722">
                  <c:v>5.7689919999999963</c:v>
                </c:pt>
                <c:pt idx="3723">
                  <c:v>5.7779889999999954</c:v>
                </c:pt>
                <c:pt idx="3724">
                  <c:v>5.8154770000000005</c:v>
                </c:pt>
                <c:pt idx="3725">
                  <c:v>5.8436649999999997</c:v>
                </c:pt>
                <c:pt idx="3726">
                  <c:v>6.0765409999999989</c:v>
                </c:pt>
                <c:pt idx="3727">
                  <c:v>5.8414359999999963</c:v>
                </c:pt>
                <c:pt idx="3728">
                  <c:v>6.0376689999999993</c:v>
                </c:pt>
                <c:pt idx="3729">
                  <c:v>5.7344480000000013</c:v>
                </c:pt>
                <c:pt idx="3730">
                  <c:v>5.8852000000000002</c:v>
                </c:pt>
                <c:pt idx="3731">
                  <c:v>5.8000539999999985</c:v>
                </c:pt>
                <c:pt idx="3732">
                  <c:v>6.0274139999999958</c:v>
                </c:pt>
                <c:pt idx="3733">
                  <c:v>5.8677420000000007</c:v>
                </c:pt>
                <c:pt idx="3734">
                  <c:v>5.9083810000000003</c:v>
                </c:pt>
                <c:pt idx="3735">
                  <c:v>5.8691320000000005</c:v>
                </c:pt>
                <c:pt idx="3736">
                  <c:v>6.1200509999999957</c:v>
                </c:pt>
                <c:pt idx="3737">
                  <c:v>6.2310949999999989</c:v>
                </c:pt>
                <c:pt idx="3738">
                  <c:v>5.8083939999999998</c:v>
                </c:pt>
                <c:pt idx="3739">
                  <c:v>5.9899030000000035</c:v>
                </c:pt>
                <c:pt idx="3740">
                  <c:v>6.1357189999999964</c:v>
                </c:pt>
                <c:pt idx="3741">
                  <c:v>6.0679899999999947</c:v>
                </c:pt>
                <c:pt idx="3742">
                  <c:v>5.5499489999999998</c:v>
                </c:pt>
                <c:pt idx="3743">
                  <c:v>6.2980399999999985</c:v>
                </c:pt>
                <c:pt idx="3744">
                  <c:v>6.0871949999999968</c:v>
                </c:pt>
                <c:pt idx="3745">
                  <c:v>5.7306139999999992</c:v>
                </c:pt>
                <c:pt idx="3746">
                  <c:v>5.7038300000000008</c:v>
                </c:pt>
                <c:pt idx="3747">
                  <c:v>6.0639630000000002</c:v>
                </c:pt>
                <c:pt idx="3748">
                  <c:v>6.0926799999999997</c:v>
                </c:pt>
                <c:pt idx="3749">
                  <c:v>5.724291</c:v>
                </c:pt>
                <c:pt idx="3750">
                  <c:v>5.966916999999996</c:v>
                </c:pt>
                <c:pt idx="3751">
                  <c:v>5.9764339999999994</c:v>
                </c:pt>
                <c:pt idx="3752">
                  <c:v>5.5867890000000004</c:v>
                </c:pt>
                <c:pt idx="3753">
                  <c:v>5.4960070000000014</c:v>
                </c:pt>
                <c:pt idx="3754">
                  <c:v>5.7534460000000003</c:v>
                </c:pt>
                <c:pt idx="3755">
                  <c:v>6.1523780000000006</c:v>
                </c:pt>
                <c:pt idx="3756">
                  <c:v>5.985894</c:v>
                </c:pt>
                <c:pt idx="3757">
                  <c:v>6.5121479999999954</c:v>
                </c:pt>
                <c:pt idx="3758">
                  <c:v>6.059355</c:v>
                </c:pt>
                <c:pt idx="3759">
                  <c:v>5.7569829999999955</c:v>
                </c:pt>
                <c:pt idx="3760">
                  <c:v>5.9252829999999985</c:v>
                </c:pt>
                <c:pt idx="3761">
                  <c:v>5.9590170000000002</c:v>
                </c:pt>
                <c:pt idx="3762">
                  <c:v>5.9917579999999999</c:v>
                </c:pt>
                <c:pt idx="3763">
                  <c:v>5.697261000000001</c:v>
                </c:pt>
                <c:pt idx="3764">
                  <c:v>6.0348439999999997</c:v>
                </c:pt>
                <c:pt idx="3765">
                  <c:v>5.7553369999999964</c:v>
                </c:pt>
                <c:pt idx="3766">
                  <c:v>5.9077670000000024</c:v>
                </c:pt>
                <c:pt idx="3767">
                  <c:v>5.7904710000000001</c:v>
                </c:pt>
                <c:pt idx="3768">
                  <c:v>6.0888109999999962</c:v>
                </c:pt>
                <c:pt idx="3769">
                  <c:v>5.852669999999998</c:v>
                </c:pt>
                <c:pt idx="3770">
                  <c:v>5.9163569999999996</c:v>
                </c:pt>
                <c:pt idx="3771">
                  <c:v>5.7433469999999991</c:v>
                </c:pt>
                <c:pt idx="3772">
                  <c:v>5.9920670000000014</c:v>
                </c:pt>
                <c:pt idx="3773">
                  <c:v>6.0193769999999995</c:v>
                </c:pt>
                <c:pt idx="3774">
                  <c:v>5.6395520000000001</c:v>
                </c:pt>
                <c:pt idx="3775">
                  <c:v>5.8703069999999995</c:v>
                </c:pt>
                <c:pt idx="3776">
                  <c:v>5.5339729999999987</c:v>
                </c:pt>
                <c:pt idx="3777">
                  <c:v>5.8192180000000011</c:v>
                </c:pt>
                <c:pt idx="3778">
                  <c:v>5.7750150000000007</c:v>
                </c:pt>
                <c:pt idx="3779">
                  <c:v>5.7142819999999963</c:v>
                </c:pt>
                <c:pt idx="3780">
                  <c:v>5.8597339999999996</c:v>
                </c:pt>
                <c:pt idx="3781">
                  <c:v>5.6163349999999967</c:v>
                </c:pt>
                <c:pt idx="3782">
                  <c:v>6.0405039999999985</c:v>
                </c:pt>
                <c:pt idx="3783">
                  <c:v>5.9980999999999991</c:v>
                </c:pt>
                <c:pt idx="3784">
                  <c:v>5.8305050000000005</c:v>
                </c:pt>
                <c:pt idx="3785">
                  <c:v>5.992032</c:v>
                </c:pt>
                <c:pt idx="3786">
                  <c:v>5.8643939999999963</c:v>
                </c:pt>
                <c:pt idx="3787">
                  <c:v>5.9293430000000038</c:v>
                </c:pt>
                <c:pt idx="3788">
                  <c:v>5.7049829999999968</c:v>
                </c:pt>
                <c:pt idx="3789">
                  <c:v>5.7621559999999938</c:v>
                </c:pt>
                <c:pt idx="3790">
                  <c:v>5.9696040000000004</c:v>
                </c:pt>
                <c:pt idx="3791">
                  <c:v>5.7989920000000001</c:v>
                </c:pt>
                <c:pt idx="3792">
                  <c:v>6.0505949999999959</c:v>
                </c:pt>
                <c:pt idx="3793">
                  <c:v>5.7007430000000037</c:v>
                </c:pt>
                <c:pt idx="3794">
                  <c:v>5.7391079999999999</c:v>
                </c:pt>
                <c:pt idx="3795">
                  <c:v>6.1999069999999961</c:v>
                </c:pt>
                <c:pt idx="3796">
                  <c:v>5.9100320000000002</c:v>
                </c:pt>
                <c:pt idx="3797">
                  <c:v>5.7669659999999965</c:v>
                </c:pt>
                <c:pt idx="3798">
                  <c:v>5.7196059999999997</c:v>
                </c:pt>
                <c:pt idx="3799">
                  <c:v>5.8588790000000008</c:v>
                </c:pt>
                <c:pt idx="3800">
                  <c:v>5.6557599999999963</c:v>
                </c:pt>
                <c:pt idx="3801">
                  <c:v>5.7210040000000006</c:v>
                </c:pt>
                <c:pt idx="3802">
                  <c:v>5.9294520000000004</c:v>
                </c:pt>
                <c:pt idx="3803">
                  <c:v>5.8178609999999953</c:v>
                </c:pt>
                <c:pt idx="3804">
                  <c:v>5.8710410000000035</c:v>
                </c:pt>
                <c:pt idx="3805">
                  <c:v>5.8042490000000004</c:v>
                </c:pt>
                <c:pt idx="3806">
                  <c:v>5.7822089999999999</c:v>
                </c:pt>
                <c:pt idx="3807">
                  <c:v>6.0731999999999999</c:v>
                </c:pt>
                <c:pt idx="3808">
                  <c:v>5.9683550000000007</c:v>
                </c:pt>
                <c:pt idx="3809">
                  <c:v>5.886042999999999</c:v>
                </c:pt>
                <c:pt idx="3810">
                  <c:v>5.7398009999999999</c:v>
                </c:pt>
                <c:pt idx="3811">
                  <c:v>6.1102839999999965</c:v>
                </c:pt>
                <c:pt idx="3812">
                  <c:v>6.182767000000001</c:v>
                </c:pt>
                <c:pt idx="3813">
                  <c:v>5.5513320000000004</c:v>
                </c:pt>
                <c:pt idx="3814">
                  <c:v>5.9422769999999989</c:v>
                </c:pt>
                <c:pt idx="3815">
                  <c:v>5.8863820000000002</c:v>
                </c:pt>
                <c:pt idx="3816">
                  <c:v>5.9508780000000003</c:v>
                </c:pt>
                <c:pt idx="3817">
                  <c:v>5.9966320000000035</c:v>
                </c:pt>
                <c:pt idx="3818">
                  <c:v>6.2729870000000005</c:v>
                </c:pt>
                <c:pt idx="3819">
                  <c:v>6.1313239999999993</c:v>
                </c:pt>
                <c:pt idx="3820">
                  <c:v>6.0266980000000014</c:v>
                </c:pt>
                <c:pt idx="3821">
                  <c:v>5.8948420000000006</c:v>
                </c:pt>
                <c:pt idx="3822">
                  <c:v>6.0263609999999996</c:v>
                </c:pt>
                <c:pt idx="3823">
                  <c:v>5.918196</c:v>
                </c:pt>
                <c:pt idx="3824">
                  <c:v>6.3307869999999964</c:v>
                </c:pt>
                <c:pt idx="3825">
                  <c:v>6.0048859999999937</c:v>
                </c:pt>
                <c:pt idx="3826">
                  <c:v>5.9310610000000041</c:v>
                </c:pt>
                <c:pt idx="3827">
                  <c:v>5.7979719999999961</c:v>
                </c:pt>
                <c:pt idx="3828">
                  <c:v>5.8271789999999948</c:v>
                </c:pt>
                <c:pt idx="3829">
                  <c:v>6.0503160000000005</c:v>
                </c:pt>
                <c:pt idx="3830">
                  <c:v>5.8619119999999958</c:v>
                </c:pt>
                <c:pt idx="3831">
                  <c:v>5.7272979999999976</c:v>
                </c:pt>
                <c:pt idx="3832">
                  <c:v>5.9486089999999994</c:v>
                </c:pt>
                <c:pt idx="3833">
                  <c:v>6.047931999999995</c:v>
                </c:pt>
                <c:pt idx="3834">
                  <c:v>5.8580419999999975</c:v>
                </c:pt>
                <c:pt idx="3835">
                  <c:v>5.7178079999999962</c:v>
                </c:pt>
                <c:pt idx="3836">
                  <c:v>5.9357899999999999</c:v>
                </c:pt>
                <c:pt idx="3837">
                  <c:v>6.1094159999999968</c:v>
                </c:pt>
                <c:pt idx="3838">
                  <c:v>6.1119239999999975</c:v>
                </c:pt>
                <c:pt idx="3839">
                  <c:v>5.8139629999999975</c:v>
                </c:pt>
                <c:pt idx="3840">
                  <c:v>5.854984999999993</c:v>
                </c:pt>
                <c:pt idx="3841">
                  <c:v>5.6181399999999968</c:v>
                </c:pt>
                <c:pt idx="3842">
                  <c:v>5.9134440000000001</c:v>
                </c:pt>
                <c:pt idx="3843">
                  <c:v>5.6779349999999926</c:v>
                </c:pt>
                <c:pt idx="3844">
                  <c:v>5.6667449999999961</c:v>
                </c:pt>
                <c:pt idx="3845">
                  <c:v>6.4024570000000001</c:v>
                </c:pt>
                <c:pt idx="3846">
                  <c:v>5.5141489999999962</c:v>
                </c:pt>
                <c:pt idx="3847">
                  <c:v>5.4801480000000033</c:v>
                </c:pt>
                <c:pt idx="3848">
                  <c:v>6.0297159999999961</c:v>
                </c:pt>
                <c:pt idx="3849">
                  <c:v>5.8356449999999995</c:v>
                </c:pt>
                <c:pt idx="3850">
                  <c:v>5.7955539999999965</c:v>
                </c:pt>
                <c:pt idx="3851">
                  <c:v>6.0391810000000001</c:v>
                </c:pt>
                <c:pt idx="3852">
                  <c:v>5.8984390000000007</c:v>
                </c:pt>
                <c:pt idx="3853">
                  <c:v>6.2171109999999956</c:v>
                </c:pt>
                <c:pt idx="3854">
                  <c:v>6.1192590000000004</c:v>
                </c:pt>
                <c:pt idx="3855">
                  <c:v>5.7180580000000001</c:v>
                </c:pt>
                <c:pt idx="3856">
                  <c:v>5.840622999999999</c:v>
                </c:pt>
                <c:pt idx="3857">
                  <c:v>5.7582770000000014</c:v>
                </c:pt>
                <c:pt idx="3858">
                  <c:v>5.8496159999999975</c:v>
                </c:pt>
                <c:pt idx="3859">
                  <c:v>6.1233799999999965</c:v>
                </c:pt>
                <c:pt idx="3860">
                  <c:v>5.8337060000000012</c:v>
                </c:pt>
                <c:pt idx="3861">
                  <c:v>5.7387660000000036</c:v>
                </c:pt>
                <c:pt idx="3862">
                  <c:v>5.8649979999999937</c:v>
                </c:pt>
                <c:pt idx="3863">
                  <c:v>6.0826080000000013</c:v>
                </c:pt>
                <c:pt idx="3864">
                  <c:v>5.7683309999999963</c:v>
                </c:pt>
                <c:pt idx="3865">
                  <c:v>5.7503159999999962</c:v>
                </c:pt>
                <c:pt idx="3866">
                  <c:v>5.9902210000000036</c:v>
                </c:pt>
                <c:pt idx="3867">
                  <c:v>5.7148520000000005</c:v>
                </c:pt>
                <c:pt idx="3868">
                  <c:v>5.9187239999999992</c:v>
                </c:pt>
                <c:pt idx="3869">
                  <c:v>6.0317920000000038</c:v>
                </c:pt>
                <c:pt idx="3870">
                  <c:v>5.8745389999999951</c:v>
                </c:pt>
                <c:pt idx="3871">
                  <c:v>5.6089910000000005</c:v>
                </c:pt>
                <c:pt idx="3872">
                  <c:v>5.9909070000000009</c:v>
                </c:pt>
                <c:pt idx="3873">
                  <c:v>6.0630299999999995</c:v>
                </c:pt>
                <c:pt idx="3874">
                  <c:v>5.9183910000000024</c:v>
                </c:pt>
                <c:pt idx="3875">
                  <c:v>5.8601919999999961</c:v>
                </c:pt>
                <c:pt idx="3876">
                  <c:v>5.6874749999999956</c:v>
                </c:pt>
                <c:pt idx="3877">
                  <c:v>5.9345279999999985</c:v>
                </c:pt>
                <c:pt idx="3878">
                  <c:v>5.9685469999999965</c:v>
                </c:pt>
                <c:pt idx="3879">
                  <c:v>5.8694320000000006</c:v>
                </c:pt>
                <c:pt idx="3880">
                  <c:v>5.5600579999999962</c:v>
                </c:pt>
                <c:pt idx="3881">
                  <c:v>6.026338</c:v>
                </c:pt>
                <c:pt idx="3882">
                  <c:v>5.9315210000000045</c:v>
                </c:pt>
                <c:pt idx="3883">
                  <c:v>5.8310559999999985</c:v>
                </c:pt>
                <c:pt idx="3884">
                  <c:v>5.6543259999999957</c:v>
                </c:pt>
                <c:pt idx="3885">
                  <c:v>6.0396590000000039</c:v>
                </c:pt>
                <c:pt idx="3886">
                  <c:v>6.0589969999999962</c:v>
                </c:pt>
                <c:pt idx="3887">
                  <c:v>5.5778219999999985</c:v>
                </c:pt>
                <c:pt idx="3888">
                  <c:v>6.0964299999999989</c:v>
                </c:pt>
                <c:pt idx="3889">
                  <c:v>6.0191859999999959</c:v>
                </c:pt>
                <c:pt idx="3890">
                  <c:v>6.0961039999999995</c:v>
                </c:pt>
                <c:pt idx="3891">
                  <c:v>5.9604729999999995</c:v>
                </c:pt>
                <c:pt idx="3892">
                  <c:v>5.7866940000000024</c:v>
                </c:pt>
                <c:pt idx="3893">
                  <c:v>6.0638699999999996</c:v>
                </c:pt>
                <c:pt idx="3894">
                  <c:v>5.7137380000000011</c:v>
                </c:pt>
                <c:pt idx="3895">
                  <c:v>5.9459149999999958</c:v>
                </c:pt>
                <c:pt idx="3896">
                  <c:v>6.1182849999999958</c:v>
                </c:pt>
                <c:pt idx="3897">
                  <c:v>5.9970429999999997</c:v>
                </c:pt>
                <c:pt idx="3898">
                  <c:v>5.7211769999999955</c:v>
                </c:pt>
                <c:pt idx="3899">
                  <c:v>5.855397</c:v>
                </c:pt>
                <c:pt idx="3900">
                  <c:v>6.1102439999999998</c:v>
                </c:pt>
                <c:pt idx="3901">
                  <c:v>5.9683890000000002</c:v>
                </c:pt>
                <c:pt idx="3902">
                  <c:v>5.9594640000000014</c:v>
                </c:pt>
                <c:pt idx="3903">
                  <c:v>5.9071510000000007</c:v>
                </c:pt>
                <c:pt idx="3904">
                  <c:v>6.2484760000000001</c:v>
                </c:pt>
                <c:pt idx="3905">
                  <c:v>6.1132649999999975</c:v>
                </c:pt>
                <c:pt idx="3906">
                  <c:v>6.0180490000000004</c:v>
                </c:pt>
                <c:pt idx="3907">
                  <c:v>6.1861579999999963</c:v>
                </c:pt>
                <c:pt idx="3908">
                  <c:v>5.7279099999999969</c:v>
                </c:pt>
                <c:pt idx="3909">
                  <c:v>5.8600839999999961</c:v>
                </c:pt>
                <c:pt idx="3910">
                  <c:v>5.8182660000000004</c:v>
                </c:pt>
                <c:pt idx="3911">
                  <c:v>6.3233999999999995</c:v>
                </c:pt>
                <c:pt idx="3912">
                  <c:v>6.046532</c:v>
                </c:pt>
                <c:pt idx="3913">
                  <c:v>5.8976079999999955</c:v>
                </c:pt>
                <c:pt idx="3914">
                  <c:v>5.9685910000000009</c:v>
                </c:pt>
                <c:pt idx="3915">
                  <c:v>5.7378069999999965</c:v>
                </c:pt>
                <c:pt idx="3916">
                  <c:v>5.879292000000004</c:v>
                </c:pt>
                <c:pt idx="3917">
                  <c:v>6.0938059999999963</c:v>
                </c:pt>
                <c:pt idx="3918">
                  <c:v>5.8815379999999964</c:v>
                </c:pt>
                <c:pt idx="3919">
                  <c:v>5.6698210000000007</c:v>
                </c:pt>
                <c:pt idx="3920">
                  <c:v>6.0626480000000003</c:v>
                </c:pt>
                <c:pt idx="3921">
                  <c:v>5.7740619999999998</c:v>
                </c:pt>
                <c:pt idx="3922">
                  <c:v>5.5468739999999999</c:v>
                </c:pt>
                <c:pt idx="3923">
                  <c:v>5.8149859999999922</c:v>
                </c:pt>
                <c:pt idx="3924">
                  <c:v>5.5282359999999962</c:v>
                </c:pt>
                <c:pt idx="3925">
                  <c:v>6.0741179999999959</c:v>
                </c:pt>
                <c:pt idx="3926">
                  <c:v>6.321027</c:v>
                </c:pt>
                <c:pt idx="3927">
                  <c:v>5.9958139999999975</c:v>
                </c:pt>
                <c:pt idx="3928">
                  <c:v>6.0076669999999996</c:v>
                </c:pt>
                <c:pt idx="3929">
                  <c:v>5.7734909999999999</c:v>
                </c:pt>
                <c:pt idx="3930">
                  <c:v>5.9435909999999996</c:v>
                </c:pt>
                <c:pt idx="3931">
                  <c:v>5.8509999999999955</c:v>
                </c:pt>
                <c:pt idx="3932">
                  <c:v>5.9457740000000001</c:v>
                </c:pt>
                <c:pt idx="3933">
                  <c:v>5.9235370000000005</c:v>
                </c:pt>
                <c:pt idx="3934">
                  <c:v>6.1506299999999996</c:v>
                </c:pt>
                <c:pt idx="3935">
                  <c:v>6.0006930000000036</c:v>
                </c:pt>
                <c:pt idx="3936">
                  <c:v>5.7010549999999975</c:v>
                </c:pt>
                <c:pt idx="3937">
                  <c:v>5.6771569999999949</c:v>
                </c:pt>
                <c:pt idx="3938">
                  <c:v>6.3772160000000016</c:v>
                </c:pt>
                <c:pt idx="3939">
                  <c:v>5.7678589999999952</c:v>
                </c:pt>
                <c:pt idx="3940">
                  <c:v>5.8530320000000007</c:v>
                </c:pt>
                <c:pt idx="3941">
                  <c:v>6.1977819999999948</c:v>
                </c:pt>
                <c:pt idx="3942">
                  <c:v>5.740094</c:v>
                </c:pt>
                <c:pt idx="3943">
                  <c:v>6.060900999999995</c:v>
                </c:pt>
                <c:pt idx="3944">
                  <c:v>5.7372650000000034</c:v>
                </c:pt>
                <c:pt idx="3945">
                  <c:v>5.8193329999999985</c:v>
                </c:pt>
                <c:pt idx="3946">
                  <c:v>6.0464039999999999</c:v>
                </c:pt>
                <c:pt idx="3947">
                  <c:v>5.8683399999999954</c:v>
                </c:pt>
                <c:pt idx="3948">
                  <c:v>5.7146920000000012</c:v>
                </c:pt>
                <c:pt idx="3949">
                  <c:v>6.0297739999999997</c:v>
                </c:pt>
                <c:pt idx="3950">
                  <c:v>6.0185640000000005</c:v>
                </c:pt>
                <c:pt idx="3951">
                  <c:v>5.9091459999999998</c:v>
                </c:pt>
                <c:pt idx="3952">
                  <c:v>6.3843049999999968</c:v>
                </c:pt>
                <c:pt idx="3953">
                  <c:v>5.8707609999999999</c:v>
                </c:pt>
                <c:pt idx="3954">
                  <c:v>5.9737610000000059</c:v>
                </c:pt>
                <c:pt idx="3955">
                  <c:v>5.7745389999999954</c:v>
                </c:pt>
                <c:pt idx="3956">
                  <c:v>5.8538969999999964</c:v>
                </c:pt>
                <c:pt idx="3957">
                  <c:v>6.0796809999999999</c:v>
                </c:pt>
                <c:pt idx="3958">
                  <c:v>5.9576460000000004</c:v>
                </c:pt>
                <c:pt idx="3959">
                  <c:v>5.7493560000000024</c:v>
                </c:pt>
                <c:pt idx="3960">
                  <c:v>6.0828819999999961</c:v>
                </c:pt>
                <c:pt idx="3961">
                  <c:v>5.7881080000000003</c:v>
                </c:pt>
                <c:pt idx="3962">
                  <c:v>5.7667580000000003</c:v>
                </c:pt>
                <c:pt idx="3963">
                  <c:v>5.7680410000000011</c:v>
                </c:pt>
                <c:pt idx="3964">
                  <c:v>5.6884490000000003</c:v>
                </c:pt>
                <c:pt idx="3965">
                  <c:v>5.5777770000000002</c:v>
                </c:pt>
                <c:pt idx="3966">
                  <c:v>6.0511409999999985</c:v>
                </c:pt>
                <c:pt idx="3967">
                  <c:v>6.059075</c:v>
                </c:pt>
                <c:pt idx="3968">
                  <c:v>5.9844449999999965</c:v>
                </c:pt>
                <c:pt idx="3969">
                  <c:v>6.1611970000000005</c:v>
                </c:pt>
                <c:pt idx="3970">
                  <c:v>6.2038830000000003</c:v>
                </c:pt>
                <c:pt idx="3971">
                  <c:v>5.9499079999999998</c:v>
                </c:pt>
                <c:pt idx="3972">
                  <c:v>5.8935109999999948</c:v>
                </c:pt>
                <c:pt idx="3973">
                  <c:v>5.589556</c:v>
                </c:pt>
                <c:pt idx="3974">
                  <c:v>5.9000019999999997</c:v>
                </c:pt>
                <c:pt idx="3975">
                  <c:v>5.8196440000000011</c:v>
                </c:pt>
                <c:pt idx="3976">
                  <c:v>5.8145329999999937</c:v>
                </c:pt>
                <c:pt idx="3977">
                  <c:v>5.9274099999999965</c:v>
                </c:pt>
                <c:pt idx="3978">
                  <c:v>6.2091449999999995</c:v>
                </c:pt>
                <c:pt idx="3979">
                  <c:v>6.0133599999999996</c:v>
                </c:pt>
                <c:pt idx="3980">
                  <c:v>6.1451869999999946</c:v>
                </c:pt>
                <c:pt idx="3981">
                  <c:v>5.8675759999999944</c:v>
                </c:pt>
                <c:pt idx="3982">
                  <c:v>5.6594420000000003</c:v>
                </c:pt>
                <c:pt idx="3983">
                  <c:v>5.8535449999999969</c:v>
                </c:pt>
                <c:pt idx="3984">
                  <c:v>5.9514959999999997</c:v>
                </c:pt>
                <c:pt idx="3985">
                  <c:v>6.2459369999999961</c:v>
                </c:pt>
                <c:pt idx="3986">
                  <c:v>5.7657069999999964</c:v>
                </c:pt>
                <c:pt idx="3987">
                  <c:v>5.9255489999999975</c:v>
                </c:pt>
                <c:pt idx="3988">
                  <c:v>5.8710480000000036</c:v>
                </c:pt>
                <c:pt idx="3989">
                  <c:v>5.8397940000000004</c:v>
                </c:pt>
                <c:pt idx="3990">
                  <c:v>6.1381220000000001</c:v>
                </c:pt>
                <c:pt idx="3991">
                  <c:v>6.0827189999999955</c:v>
                </c:pt>
                <c:pt idx="3992">
                  <c:v>6.1796910000000045</c:v>
                </c:pt>
                <c:pt idx="3993">
                  <c:v>5.7831770000000002</c:v>
                </c:pt>
                <c:pt idx="3994">
                  <c:v>6.0240680000000015</c:v>
                </c:pt>
                <c:pt idx="3995">
                  <c:v>6.0882990000000037</c:v>
                </c:pt>
                <c:pt idx="3996">
                  <c:v>5.8222159999999938</c:v>
                </c:pt>
                <c:pt idx="3997">
                  <c:v>5.8625549999999906</c:v>
                </c:pt>
                <c:pt idx="3998">
                  <c:v>5.8871869999999937</c:v>
                </c:pt>
                <c:pt idx="3999">
                  <c:v>6.0729310000000005</c:v>
                </c:pt>
                <c:pt idx="4000">
                  <c:v>6.2367379999999999</c:v>
                </c:pt>
                <c:pt idx="4001">
                  <c:v>6.2259699999999976</c:v>
                </c:pt>
                <c:pt idx="4002">
                  <c:v>6.0250460000000006</c:v>
                </c:pt>
                <c:pt idx="4003">
                  <c:v>6.0424600000000002</c:v>
                </c:pt>
                <c:pt idx="4004">
                  <c:v>5.6621339999999938</c:v>
                </c:pt>
                <c:pt idx="4005">
                  <c:v>6.0416470000000038</c:v>
                </c:pt>
                <c:pt idx="4006">
                  <c:v>6.112281999999996</c:v>
                </c:pt>
                <c:pt idx="4007">
                  <c:v>6.3572439999999997</c:v>
                </c:pt>
                <c:pt idx="4008">
                  <c:v>6.0710250000000014</c:v>
                </c:pt>
                <c:pt idx="4009">
                  <c:v>5.9323580000000034</c:v>
                </c:pt>
                <c:pt idx="4010">
                  <c:v>5.9305640000000013</c:v>
                </c:pt>
                <c:pt idx="4011">
                  <c:v>6.2047789999999985</c:v>
                </c:pt>
                <c:pt idx="4012">
                  <c:v>5.9542679999999999</c:v>
                </c:pt>
                <c:pt idx="4013">
                  <c:v>6.0306240000000004</c:v>
                </c:pt>
                <c:pt idx="4014">
                  <c:v>5.9459670000000004</c:v>
                </c:pt>
                <c:pt idx="4015">
                  <c:v>6.0206089999999985</c:v>
                </c:pt>
                <c:pt idx="4016">
                  <c:v>5.6733570000000011</c:v>
                </c:pt>
                <c:pt idx="4017">
                  <c:v>6.1535099999999971</c:v>
                </c:pt>
                <c:pt idx="4018">
                  <c:v>5.6934069999999961</c:v>
                </c:pt>
                <c:pt idx="4019">
                  <c:v>5.9702790000000041</c:v>
                </c:pt>
                <c:pt idx="4020">
                  <c:v>6.0158309999999968</c:v>
                </c:pt>
                <c:pt idx="4021">
                  <c:v>6.1185359999999944</c:v>
                </c:pt>
                <c:pt idx="4022">
                  <c:v>5.6802580000000003</c:v>
                </c:pt>
                <c:pt idx="4023">
                  <c:v>5.9452869999999995</c:v>
                </c:pt>
                <c:pt idx="4024">
                  <c:v>6.0966089999999999</c:v>
                </c:pt>
                <c:pt idx="4025">
                  <c:v>5.8360470000000024</c:v>
                </c:pt>
                <c:pt idx="4026">
                  <c:v>6.0773130000000002</c:v>
                </c:pt>
                <c:pt idx="4027">
                  <c:v>6.0138010000000008</c:v>
                </c:pt>
                <c:pt idx="4028">
                  <c:v>5.9547539999999985</c:v>
                </c:pt>
                <c:pt idx="4029">
                  <c:v>6.0146719999999965</c:v>
                </c:pt>
                <c:pt idx="4030">
                  <c:v>5.5572469999999985</c:v>
                </c:pt>
                <c:pt idx="4031">
                  <c:v>5.9657369999999954</c:v>
                </c:pt>
                <c:pt idx="4032">
                  <c:v>6.025207</c:v>
                </c:pt>
                <c:pt idx="4033">
                  <c:v>5.8356190000000003</c:v>
                </c:pt>
                <c:pt idx="4034">
                  <c:v>5.9578670000000002</c:v>
                </c:pt>
                <c:pt idx="4035">
                  <c:v>5.8527549999999957</c:v>
                </c:pt>
                <c:pt idx="4036">
                  <c:v>5.9867690000000042</c:v>
                </c:pt>
                <c:pt idx="4037">
                  <c:v>5.910753999999999</c:v>
                </c:pt>
                <c:pt idx="4038">
                  <c:v>5.8563959999999975</c:v>
                </c:pt>
                <c:pt idx="4039">
                  <c:v>5.602697</c:v>
                </c:pt>
                <c:pt idx="4040">
                  <c:v>5.6578719999999949</c:v>
                </c:pt>
                <c:pt idx="4041">
                  <c:v>5.8334450000000002</c:v>
                </c:pt>
                <c:pt idx="4042">
                  <c:v>6.2329170000000005</c:v>
                </c:pt>
                <c:pt idx="4043">
                  <c:v>5.6596620000000035</c:v>
                </c:pt>
                <c:pt idx="4044">
                  <c:v>5.7782800000000014</c:v>
                </c:pt>
                <c:pt idx="4045">
                  <c:v>6.1189999999999962</c:v>
                </c:pt>
                <c:pt idx="4046">
                  <c:v>5.9413899999999993</c:v>
                </c:pt>
                <c:pt idx="4047">
                  <c:v>6.0810499999999994</c:v>
                </c:pt>
                <c:pt idx="4048">
                  <c:v>5.7084920000000023</c:v>
                </c:pt>
                <c:pt idx="4049">
                  <c:v>5.734528000000001</c:v>
                </c:pt>
                <c:pt idx="4050">
                  <c:v>5.940804</c:v>
                </c:pt>
                <c:pt idx="4051">
                  <c:v>5.8873349999999958</c:v>
                </c:pt>
                <c:pt idx="4052">
                  <c:v>5.9021270000000001</c:v>
                </c:pt>
                <c:pt idx="4053">
                  <c:v>6.0486179999999985</c:v>
                </c:pt>
                <c:pt idx="4054">
                  <c:v>5.9324060000000003</c:v>
                </c:pt>
                <c:pt idx="4055">
                  <c:v>5.9163310000000013</c:v>
                </c:pt>
                <c:pt idx="4056">
                  <c:v>5.8796670000000031</c:v>
                </c:pt>
                <c:pt idx="4057">
                  <c:v>5.7328589999999995</c:v>
                </c:pt>
                <c:pt idx="4058">
                  <c:v>5.7379249999999962</c:v>
                </c:pt>
                <c:pt idx="4059">
                  <c:v>5.9955129999999963</c:v>
                </c:pt>
                <c:pt idx="4060">
                  <c:v>5.8489579999999961</c:v>
                </c:pt>
                <c:pt idx="4061">
                  <c:v>6.2715730000000036</c:v>
                </c:pt>
                <c:pt idx="4062">
                  <c:v>5.7518909999999996</c:v>
                </c:pt>
                <c:pt idx="4063">
                  <c:v>6.2507870000000008</c:v>
                </c:pt>
                <c:pt idx="4064">
                  <c:v>5.9801759999999975</c:v>
                </c:pt>
                <c:pt idx="4065">
                  <c:v>5.8635829999999958</c:v>
                </c:pt>
                <c:pt idx="4066">
                  <c:v>5.803795</c:v>
                </c:pt>
                <c:pt idx="4067">
                  <c:v>5.8581449999999968</c:v>
                </c:pt>
                <c:pt idx="4068">
                  <c:v>5.4724189999999995</c:v>
                </c:pt>
                <c:pt idx="4069">
                  <c:v>6.1153299999999975</c:v>
                </c:pt>
                <c:pt idx="4070">
                  <c:v>5.9908060000000001</c:v>
                </c:pt>
                <c:pt idx="4071">
                  <c:v>5.9384950000000014</c:v>
                </c:pt>
                <c:pt idx="4072">
                  <c:v>5.8243759999999947</c:v>
                </c:pt>
                <c:pt idx="4073">
                  <c:v>5.7471670000000001</c:v>
                </c:pt>
                <c:pt idx="4074">
                  <c:v>5.7468060000000003</c:v>
                </c:pt>
                <c:pt idx="4075">
                  <c:v>5.7441459999999953</c:v>
                </c:pt>
                <c:pt idx="4076">
                  <c:v>5.7383040000000003</c:v>
                </c:pt>
                <c:pt idx="4077">
                  <c:v>5.7013740000000004</c:v>
                </c:pt>
                <c:pt idx="4078">
                  <c:v>5.5811720000000014</c:v>
                </c:pt>
                <c:pt idx="4079">
                  <c:v>5.8640249999999936</c:v>
                </c:pt>
                <c:pt idx="4080">
                  <c:v>5.8066049999999985</c:v>
                </c:pt>
                <c:pt idx="4081">
                  <c:v>5.6967069999999955</c:v>
                </c:pt>
                <c:pt idx="4082">
                  <c:v>5.6675079999999927</c:v>
                </c:pt>
                <c:pt idx="4083">
                  <c:v>5.8768620000000036</c:v>
                </c:pt>
                <c:pt idx="4084">
                  <c:v>5.8836310000000003</c:v>
                </c:pt>
                <c:pt idx="4085">
                  <c:v>6.2429059999999961</c:v>
                </c:pt>
                <c:pt idx="4086">
                  <c:v>5.8074809999999948</c:v>
                </c:pt>
                <c:pt idx="4087">
                  <c:v>5.7349329999999963</c:v>
                </c:pt>
                <c:pt idx="4088">
                  <c:v>5.9147149999999957</c:v>
                </c:pt>
                <c:pt idx="4089">
                  <c:v>5.8169629999999986</c:v>
                </c:pt>
                <c:pt idx="4090">
                  <c:v>5.7724610000000034</c:v>
                </c:pt>
                <c:pt idx="4091">
                  <c:v>6.0516510000000014</c:v>
                </c:pt>
                <c:pt idx="4092">
                  <c:v>5.7738269999999998</c:v>
                </c:pt>
                <c:pt idx="4093">
                  <c:v>5.9877249999999975</c:v>
                </c:pt>
                <c:pt idx="4094">
                  <c:v>5.6892469999999991</c:v>
                </c:pt>
                <c:pt idx="4095">
                  <c:v>5.7073200000000002</c:v>
                </c:pt>
                <c:pt idx="4096">
                  <c:v>5.7019809999999955</c:v>
                </c:pt>
                <c:pt idx="4097">
                  <c:v>5.8756389999999996</c:v>
                </c:pt>
                <c:pt idx="4098">
                  <c:v>5.8481119999999978</c:v>
                </c:pt>
                <c:pt idx="4099">
                  <c:v>5.7415409999999998</c:v>
                </c:pt>
                <c:pt idx="4100">
                  <c:v>5.9630729999999996</c:v>
                </c:pt>
                <c:pt idx="4101">
                  <c:v>5.7470489999999987</c:v>
                </c:pt>
                <c:pt idx="4102">
                  <c:v>5.889634</c:v>
                </c:pt>
                <c:pt idx="4103">
                  <c:v>5.9656249999999975</c:v>
                </c:pt>
                <c:pt idx="4104">
                  <c:v>5.8789520000000008</c:v>
                </c:pt>
                <c:pt idx="4105">
                  <c:v>5.9086540000000003</c:v>
                </c:pt>
                <c:pt idx="4106">
                  <c:v>5.7572349999999961</c:v>
                </c:pt>
                <c:pt idx="4107">
                  <c:v>5.7318949999999997</c:v>
                </c:pt>
                <c:pt idx="4108">
                  <c:v>5.9755279999999997</c:v>
                </c:pt>
                <c:pt idx="4109">
                  <c:v>5.8807809999999963</c:v>
                </c:pt>
                <c:pt idx="4110">
                  <c:v>5.8041269999999949</c:v>
                </c:pt>
                <c:pt idx="4111">
                  <c:v>5.8615739999999965</c:v>
                </c:pt>
                <c:pt idx="4112">
                  <c:v>5.964189999999995</c:v>
                </c:pt>
                <c:pt idx="4113">
                  <c:v>5.7569979999999985</c:v>
                </c:pt>
                <c:pt idx="4114">
                  <c:v>5.6412779999999998</c:v>
                </c:pt>
                <c:pt idx="4115">
                  <c:v>5.8340829999999961</c:v>
                </c:pt>
                <c:pt idx="4116">
                  <c:v>5.9675410000000015</c:v>
                </c:pt>
                <c:pt idx="4117">
                  <c:v>5.7443590000000002</c:v>
                </c:pt>
                <c:pt idx="4118">
                  <c:v>5.8892790000000037</c:v>
                </c:pt>
                <c:pt idx="4119">
                  <c:v>6.2963789999999999</c:v>
                </c:pt>
                <c:pt idx="4120">
                  <c:v>5.9622409999999997</c:v>
                </c:pt>
                <c:pt idx="4121">
                  <c:v>5.6454789999999964</c:v>
                </c:pt>
                <c:pt idx="4122">
                  <c:v>5.8026440000000008</c:v>
                </c:pt>
                <c:pt idx="4123">
                  <c:v>5.6460509999999964</c:v>
                </c:pt>
                <c:pt idx="4124">
                  <c:v>5.608683000000001</c:v>
                </c:pt>
                <c:pt idx="4125">
                  <c:v>5.8660250000000005</c:v>
                </c:pt>
                <c:pt idx="4126">
                  <c:v>5.7926459999999995</c:v>
                </c:pt>
                <c:pt idx="4127">
                  <c:v>5.9042660000000033</c:v>
                </c:pt>
                <c:pt idx="4128">
                  <c:v>6.0734319999999995</c:v>
                </c:pt>
                <c:pt idx="4129">
                  <c:v>6.1172059999999977</c:v>
                </c:pt>
                <c:pt idx="4130">
                  <c:v>5.8456080000000004</c:v>
                </c:pt>
                <c:pt idx="4131">
                  <c:v>6.0116309999999995</c:v>
                </c:pt>
                <c:pt idx="4132">
                  <c:v>5.8890550000000008</c:v>
                </c:pt>
                <c:pt idx="4133">
                  <c:v>5.8789099999999985</c:v>
                </c:pt>
                <c:pt idx="4134">
                  <c:v>5.6516609999999998</c:v>
                </c:pt>
                <c:pt idx="4135">
                  <c:v>5.9861039999999992</c:v>
                </c:pt>
                <c:pt idx="4136">
                  <c:v>5.6268790000000006</c:v>
                </c:pt>
                <c:pt idx="4137">
                  <c:v>5.5559069999999959</c:v>
                </c:pt>
                <c:pt idx="4138">
                  <c:v>5.745807000000001</c:v>
                </c:pt>
                <c:pt idx="4139">
                  <c:v>6.0063670000000036</c:v>
                </c:pt>
                <c:pt idx="4140">
                  <c:v>6.128553999999995</c:v>
                </c:pt>
                <c:pt idx="4141">
                  <c:v>5.9514380000000013</c:v>
                </c:pt>
                <c:pt idx="4142">
                  <c:v>5.9662980000000037</c:v>
                </c:pt>
                <c:pt idx="4143">
                  <c:v>5.9710120000000035</c:v>
                </c:pt>
                <c:pt idx="4144">
                  <c:v>5.5309119999999954</c:v>
                </c:pt>
                <c:pt idx="4145">
                  <c:v>5.9938950000000002</c:v>
                </c:pt>
                <c:pt idx="4146">
                  <c:v>5.8833479999999998</c:v>
                </c:pt>
                <c:pt idx="4147">
                  <c:v>5.807450999999995</c:v>
                </c:pt>
                <c:pt idx="4148">
                  <c:v>5.8655959999999947</c:v>
                </c:pt>
                <c:pt idx="4149">
                  <c:v>5.7717570000000036</c:v>
                </c:pt>
                <c:pt idx="4150">
                  <c:v>5.9725539999999997</c:v>
                </c:pt>
                <c:pt idx="4151">
                  <c:v>6.1793400000000034</c:v>
                </c:pt>
                <c:pt idx="4152">
                  <c:v>6.0081609999999985</c:v>
                </c:pt>
                <c:pt idx="4153">
                  <c:v>5.596134999999995</c:v>
                </c:pt>
                <c:pt idx="4154">
                  <c:v>5.9925509999999962</c:v>
                </c:pt>
                <c:pt idx="4155">
                  <c:v>5.8984399999999964</c:v>
                </c:pt>
                <c:pt idx="4156">
                  <c:v>5.9241219999999961</c:v>
                </c:pt>
                <c:pt idx="4157">
                  <c:v>6.0545889999999956</c:v>
                </c:pt>
                <c:pt idx="4158">
                  <c:v>5.7722449999999998</c:v>
                </c:pt>
                <c:pt idx="4159">
                  <c:v>5.8301089999999975</c:v>
                </c:pt>
                <c:pt idx="4160">
                  <c:v>5.8018090000000004</c:v>
                </c:pt>
                <c:pt idx="4161">
                  <c:v>5.7898090000000035</c:v>
                </c:pt>
                <c:pt idx="4162">
                  <c:v>5.5547420000000001</c:v>
                </c:pt>
                <c:pt idx="4163">
                  <c:v>5.6411689999999997</c:v>
                </c:pt>
                <c:pt idx="4164">
                  <c:v>5.8249689999999958</c:v>
                </c:pt>
                <c:pt idx="4165">
                  <c:v>5.7149169999999962</c:v>
                </c:pt>
                <c:pt idx="4166">
                  <c:v>6.2409080000000001</c:v>
                </c:pt>
                <c:pt idx="4167">
                  <c:v>5.7589149999999947</c:v>
                </c:pt>
                <c:pt idx="4168">
                  <c:v>6.1461710000000007</c:v>
                </c:pt>
                <c:pt idx="4169">
                  <c:v>6.0934270000000001</c:v>
                </c:pt>
                <c:pt idx="4170">
                  <c:v>6.0511910000000002</c:v>
                </c:pt>
                <c:pt idx="4171">
                  <c:v>6.2258480000000009</c:v>
                </c:pt>
                <c:pt idx="4172">
                  <c:v>5.8533339999999985</c:v>
                </c:pt>
                <c:pt idx="4173">
                  <c:v>5.8888799999999986</c:v>
                </c:pt>
                <c:pt idx="4174">
                  <c:v>6.1655919999999957</c:v>
                </c:pt>
                <c:pt idx="4175">
                  <c:v>6.0934139999999974</c:v>
                </c:pt>
                <c:pt idx="4176">
                  <c:v>5.8690899999999955</c:v>
                </c:pt>
                <c:pt idx="4177">
                  <c:v>5.6806559999999964</c:v>
                </c:pt>
                <c:pt idx="4178">
                  <c:v>6.0986150000000006</c:v>
                </c:pt>
                <c:pt idx="4179">
                  <c:v>5.5918059999999965</c:v>
                </c:pt>
                <c:pt idx="4180">
                  <c:v>5.8936359999999963</c:v>
                </c:pt>
                <c:pt idx="4181">
                  <c:v>5.748812</c:v>
                </c:pt>
                <c:pt idx="4182">
                  <c:v>5.8595759999999952</c:v>
                </c:pt>
                <c:pt idx="4183">
                  <c:v>5.7561720000000012</c:v>
                </c:pt>
                <c:pt idx="4184">
                  <c:v>5.7915180000000008</c:v>
                </c:pt>
                <c:pt idx="4185">
                  <c:v>6.1592120000000001</c:v>
                </c:pt>
                <c:pt idx="4186">
                  <c:v>6.0128129999999969</c:v>
                </c:pt>
                <c:pt idx="4187">
                  <c:v>5.7524579999999954</c:v>
                </c:pt>
                <c:pt idx="4188">
                  <c:v>6.025558999999995</c:v>
                </c:pt>
                <c:pt idx="4189">
                  <c:v>5.8554010000000005</c:v>
                </c:pt>
                <c:pt idx="4190">
                  <c:v>5.7606839999999995</c:v>
                </c:pt>
                <c:pt idx="4191">
                  <c:v>5.9986990000000038</c:v>
                </c:pt>
                <c:pt idx="4192">
                  <c:v>5.7784399999999989</c:v>
                </c:pt>
                <c:pt idx="4193">
                  <c:v>5.8516500000000002</c:v>
                </c:pt>
                <c:pt idx="4194">
                  <c:v>5.6064309999999953</c:v>
                </c:pt>
                <c:pt idx="4195">
                  <c:v>5.8643229999999962</c:v>
                </c:pt>
                <c:pt idx="4196">
                  <c:v>6.0536539999999999</c:v>
                </c:pt>
                <c:pt idx="4197">
                  <c:v>5.8622569999999961</c:v>
                </c:pt>
                <c:pt idx="4198">
                  <c:v>6.0410630000000038</c:v>
                </c:pt>
                <c:pt idx="4199">
                  <c:v>5.8085280000000008</c:v>
                </c:pt>
                <c:pt idx="4200">
                  <c:v>5.6262609999999995</c:v>
                </c:pt>
                <c:pt idx="4201">
                  <c:v>5.99749</c:v>
                </c:pt>
                <c:pt idx="4202">
                  <c:v>5.9122700000000004</c:v>
                </c:pt>
                <c:pt idx="4203">
                  <c:v>5.7794620000000059</c:v>
                </c:pt>
                <c:pt idx="4204">
                  <c:v>6.0447249999999961</c:v>
                </c:pt>
                <c:pt idx="4205">
                  <c:v>5.636432000000001</c:v>
                </c:pt>
                <c:pt idx="4206">
                  <c:v>6.1100790000000007</c:v>
                </c:pt>
                <c:pt idx="4207">
                  <c:v>5.8104109999999958</c:v>
                </c:pt>
                <c:pt idx="4208">
                  <c:v>5.3565839999999962</c:v>
                </c:pt>
                <c:pt idx="4209">
                  <c:v>6.1262759999999954</c:v>
                </c:pt>
                <c:pt idx="4210">
                  <c:v>5.7777870000000009</c:v>
                </c:pt>
                <c:pt idx="4211">
                  <c:v>6.0891330000000004</c:v>
                </c:pt>
                <c:pt idx="4212">
                  <c:v>5.6562450000000002</c:v>
                </c:pt>
                <c:pt idx="4213">
                  <c:v>6.0798550000000002</c:v>
                </c:pt>
                <c:pt idx="4214">
                  <c:v>5.7686710000000003</c:v>
                </c:pt>
                <c:pt idx="4215">
                  <c:v>5.8609809999999944</c:v>
                </c:pt>
                <c:pt idx="4216">
                  <c:v>6.3062459999999998</c:v>
                </c:pt>
                <c:pt idx="4217">
                  <c:v>5.8972539999999976</c:v>
                </c:pt>
                <c:pt idx="4218">
                  <c:v>6.0020769999999963</c:v>
                </c:pt>
                <c:pt idx="4219">
                  <c:v>5.9622419999999998</c:v>
                </c:pt>
                <c:pt idx="4220">
                  <c:v>5.6121549999999933</c:v>
                </c:pt>
                <c:pt idx="4221">
                  <c:v>6.360559999999996</c:v>
                </c:pt>
                <c:pt idx="4222">
                  <c:v>5.497035999999996</c:v>
                </c:pt>
                <c:pt idx="4223">
                  <c:v>5.9001649999999985</c:v>
                </c:pt>
                <c:pt idx="4224">
                  <c:v>6.0519629999999989</c:v>
                </c:pt>
                <c:pt idx="4225">
                  <c:v>5.6650420000000015</c:v>
                </c:pt>
                <c:pt idx="4226">
                  <c:v>5.9045019999999964</c:v>
                </c:pt>
                <c:pt idx="4227">
                  <c:v>5.8616249999999965</c:v>
                </c:pt>
                <c:pt idx="4228">
                  <c:v>5.9683310000000001</c:v>
                </c:pt>
                <c:pt idx="4229">
                  <c:v>5.6415949999999961</c:v>
                </c:pt>
                <c:pt idx="4230">
                  <c:v>5.8721890000000005</c:v>
                </c:pt>
                <c:pt idx="4231">
                  <c:v>6.200736</c:v>
                </c:pt>
                <c:pt idx="4232">
                  <c:v>6.0422659999999997</c:v>
                </c:pt>
                <c:pt idx="4233">
                  <c:v>6.161717999999996</c:v>
                </c:pt>
                <c:pt idx="4234">
                  <c:v>6.0585159999999938</c:v>
                </c:pt>
                <c:pt idx="4235">
                  <c:v>5.8278109999999943</c:v>
                </c:pt>
                <c:pt idx="4236">
                  <c:v>6.1934449999999961</c:v>
                </c:pt>
                <c:pt idx="4237">
                  <c:v>6.0306899999999999</c:v>
                </c:pt>
                <c:pt idx="4238">
                  <c:v>5.9126720000000024</c:v>
                </c:pt>
                <c:pt idx="4239">
                  <c:v>5.9755039999999999</c:v>
                </c:pt>
                <c:pt idx="4240">
                  <c:v>5.6372250000000008</c:v>
                </c:pt>
                <c:pt idx="4241">
                  <c:v>5.7494999999999994</c:v>
                </c:pt>
                <c:pt idx="4242">
                  <c:v>5.7465709999999985</c:v>
                </c:pt>
                <c:pt idx="4243">
                  <c:v>5.7570479999999975</c:v>
                </c:pt>
                <c:pt idx="4244">
                  <c:v>5.882533999999997</c:v>
                </c:pt>
                <c:pt idx="4245">
                  <c:v>6.0560590000000003</c:v>
                </c:pt>
                <c:pt idx="4246">
                  <c:v>6.2176460000000002</c:v>
                </c:pt>
                <c:pt idx="4247">
                  <c:v>5.8849749999999945</c:v>
                </c:pt>
                <c:pt idx="4248">
                  <c:v>5.6918529999999965</c:v>
                </c:pt>
                <c:pt idx="4249">
                  <c:v>5.9156069999999996</c:v>
                </c:pt>
                <c:pt idx="4250">
                  <c:v>6.4875230000000004</c:v>
                </c:pt>
                <c:pt idx="4251">
                  <c:v>5.7117410000000044</c:v>
                </c:pt>
                <c:pt idx="4252">
                  <c:v>5.7656830000000001</c:v>
                </c:pt>
                <c:pt idx="4253">
                  <c:v>5.7225429999999964</c:v>
                </c:pt>
                <c:pt idx="4254">
                  <c:v>5.8164379999999962</c:v>
                </c:pt>
                <c:pt idx="4255">
                  <c:v>5.7024610000000004</c:v>
                </c:pt>
                <c:pt idx="4256">
                  <c:v>5.6413479999999998</c:v>
                </c:pt>
                <c:pt idx="4257">
                  <c:v>5.7530519999999985</c:v>
                </c:pt>
                <c:pt idx="4258">
                  <c:v>5.4968440000000003</c:v>
                </c:pt>
                <c:pt idx="4259">
                  <c:v>5.9278619999999975</c:v>
                </c:pt>
                <c:pt idx="4260">
                  <c:v>6.2420800000000005</c:v>
                </c:pt>
                <c:pt idx="4261">
                  <c:v>5.7356630000000042</c:v>
                </c:pt>
                <c:pt idx="4262">
                  <c:v>5.7764749999999996</c:v>
                </c:pt>
                <c:pt idx="4263">
                  <c:v>5.9097260000000036</c:v>
                </c:pt>
                <c:pt idx="4264">
                  <c:v>5.9539979999999995</c:v>
                </c:pt>
                <c:pt idx="4265">
                  <c:v>5.8261029999999963</c:v>
                </c:pt>
                <c:pt idx="4266">
                  <c:v>6.0619920000000009</c:v>
                </c:pt>
                <c:pt idx="4267">
                  <c:v>5.8443430000000003</c:v>
                </c:pt>
                <c:pt idx="4268">
                  <c:v>5.9360589999999993</c:v>
                </c:pt>
                <c:pt idx="4269">
                  <c:v>6.1185239999999972</c:v>
                </c:pt>
                <c:pt idx="4270">
                  <c:v>6.044772</c:v>
                </c:pt>
                <c:pt idx="4271">
                  <c:v>5.8047299999999975</c:v>
                </c:pt>
                <c:pt idx="4272">
                  <c:v>6.1974189999999938</c:v>
                </c:pt>
                <c:pt idx="4273">
                  <c:v>5.7919630000000035</c:v>
                </c:pt>
                <c:pt idx="4274">
                  <c:v>5.8787629999999993</c:v>
                </c:pt>
                <c:pt idx="4275">
                  <c:v>6.0359810000000005</c:v>
                </c:pt>
                <c:pt idx="4276">
                  <c:v>6.0980339999999975</c:v>
                </c:pt>
                <c:pt idx="4277">
                  <c:v>6.0552669999999997</c:v>
                </c:pt>
                <c:pt idx="4278">
                  <c:v>5.8004359999999959</c:v>
                </c:pt>
                <c:pt idx="4279">
                  <c:v>5.8054610000000002</c:v>
                </c:pt>
                <c:pt idx="4280">
                  <c:v>5.8689059999999955</c:v>
                </c:pt>
                <c:pt idx="4281">
                  <c:v>5.7816740000000024</c:v>
                </c:pt>
                <c:pt idx="4282">
                  <c:v>5.8524420000000008</c:v>
                </c:pt>
                <c:pt idx="4283">
                  <c:v>6.0628329999999968</c:v>
                </c:pt>
                <c:pt idx="4284">
                  <c:v>5.9414970000000036</c:v>
                </c:pt>
                <c:pt idx="4285">
                  <c:v>5.892108999999996</c:v>
                </c:pt>
                <c:pt idx="4286">
                  <c:v>5.7381689999999992</c:v>
                </c:pt>
                <c:pt idx="4287">
                  <c:v>5.9915959999999995</c:v>
                </c:pt>
                <c:pt idx="4288">
                  <c:v>6.0510290000000024</c:v>
                </c:pt>
                <c:pt idx="4289">
                  <c:v>6.0153580000000009</c:v>
                </c:pt>
                <c:pt idx="4290">
                  <c:v>5.9900469999999997</c:v>
                </c:pt>
                <c:pt idx="4291">
                  <c:v>5.6170889999999947</c:v>
                </c:pt>
                <c:pt idx="4292">
                  <c:v>5.7968540000000006</c:v>
                </c:pt>
                <c:pt idx="4293">
                  <c:v>5.5763440000000024</c:v>
                </c:pt>
                <c:pt idx="4294">
                  <c:v>5.7167630000000038</c:v>
                </c:pt>
                <c:pt idx="4295">
                  <c:v>6.1056159999999959</c:v>
                </c:pt>
                <c:pt idx="4296">
                  <c:v>5.9627059999999963</c:v>
                </c:pt>
                <c:pt idx="4297">
                  <c:v>6.0201539999999971</c:v>
                </c:pt>
                <c:pt idx="4298">
                  <c:v>5.6457089999999965</c:v>
                </c:pt>
                <c:pt idx="4299">
                  <c:v>6.1780230000000014</c:v>
                </c:pt>
                <c:pt idx="4300">
                  <c:v>5.8386719999999999</c:v>
                </c:pt>
                <c:pt idx="4301">
                  <c:v>6.1240359999999932</c:v>
                </c:pt>
                <c:pt idx="4302">
                  <c:v>5.8699429999999975</c:v>
                </c:pt>
                <c:pt idx="4303">
                  <c:v>5.6941399999999947</c:v>
                </c:pt>
                <c:pt idx="4304">
                  <c:v>5.7972649999999986</c:v>
                </c:pt>
                <c:pt idx="4305">
                  <c:v>5.6564670000000001</c:v>
                </c:pt>
                <c:pt idx="4306">
                  <c:v>5.6967619999999997</c:v>
                </c:pt>
                <c:pt idx="4307">
                  <c:v>5.9199119999999965</c:v>
                </c:pt>
                <c:pt idx="4308">
                  <c:v>5.876995</c:v>
                </c:pt>
                <c:pt idx="4309">
                  <c:v>5.6298319999999968</c:v>
                </c:pt>
                <c:pt idx="4310">
                  <c:v>5.8027829999999954</c:v>
                </c:pt>
                <c:pt idx="4311">
                  <c:v>6.0701349999999952</c:v>
                </c:pt>
                <c:pt idx="4312">
                  <c:v>5.8580960000000006</c:v>
                </c:pt>
                <c:pt idx="4313">
                  <c:v>5.9103930000000044</c:v>
                </c:pt>
                <c:pt idx="4314">
                  <c:v>6.0058169999999969</c:v>
                </c:pt>
                <c:pt idx="4315">
                  <c:v>5.5528349999999946</c:v>
                </c:pt>
                <c:pt idx="4316">
                  <c:v>6.0873270000000002</c:v>
                </c:pt>
                <c:pt idx="4317">
                  <c:v>5.4485549999999954</c:v>
                </c:pt>
                <c:pt idx="4318">
                  <c:v>6.0732780000000037</c:v>
                </c:pt>
                <c:pt idx="4319">
                  <c:v>5.7962080000000036</c:v>
                </c:pt>
                <c:pt idx="4320">
                  <c:v>5.6747979999999965</c:v>
                </c:pt>
                <c:pt idx="4321">
                  <c:v>5.5342609999999999</c:v>
                </c:pt>
                <c:pt idx="4322">
                  <c:v>5.7994339999999998</c:v>
                </c:pt>
                <c:pt idx="4323">
                  <c:v>5.7085309999999954</c:v>
                </c:pt>
                <c:pt idx="4324">
                  <c:v>6.0447610000000003</c:v>
                </c:pt>
                <c:pt idx="4325">
                  <c:v>5.7421950000000006</c:v>
                </c:pt>
                <c:pt idx="4326">
                  <c:v>6.0265929999999965</c:v>
                </c:pt>
                <c:pt idx="4327">
                  <c:v>6.0119990000000003</c:v>
                </c:pt>
                <c:pt idx="4328">
                  <c:v>5.8983110000000005</c:v>
                </c:pt>
                <c:pt idx="4329">
                  <c:v>5.660147999999996</c:v>
                </c:pt>
                <c:pt idx="4330">
                  <c:v>5.7582009999999997</c:v>
                </c:pt>
                <c:pt idx="4331">
                  <c:v>6.1595459999999962</c:v>
                </c:pt>
                <c:pt idx="4332">
                  <c:v>5.8002430000000036</c:v>
                </c:pt>
                <c:pt idx="4333">
                  <c:v>5.7590969999999988</c:v>
                </c:pt>
                <c:pt idx="4334">
                  <c:v>5.5827270000000002</c:v>
                </c:pt>
                <c:pt idx="4335">
                  <c:v>6.2418059999999995</c:v>
                </c:pt>
                <c:pt idx="4336">
                  <c:v>5.9853999999999994</c:v>
                </c:pt>
                <c:pt idx="4337">
                  <c:v>6.2244639999999976</c:v>
                </c:pt>
                <c:pt idx="4338">
                  <c:v>5.8213740000000005</c:v>
                </c:pt>
                <c:pt idx="4339">
                  <c:v>6.0564019999999985</c:v>
                </c:pt>
                <c:pt idx="4340">
                  <c:v>5.9472659999999999</c:v>
                </c:pt>
                <c:pt idx="4341">
                  <c:v>6.1131089999999961</c:v>
                </c:pt>
                <c:pt idx="4342">
                  <c:v>5.4349320000000008</c:v>
                </c:pt>
                <c:pt idx="4343">
                  <c:v>5.8103669999999985</c:v>
                </c:pt>
                <c:pt idx="4344">
                  <c:v>5.8084879999999952</c:v>
                </c:pt>
                <c:pt idx="4345">
                  <c:v>5.9143699999999999</c:v>
                </c:pt>
                <c:pt idx="4346">
                  <c:v>6.3519679999999985</c:v>
                </c:pt>
                <c:pt idx="4347">
                  <c:v>5.9700020000000036</c:v>
                </c:pt>
                <c:pt idx="4348">
                  <c:v>5.6796820000000023</c:v>
                </c:pt>
                <c:pt idx="4349">
                  <c:v>6.0599730000000003</c:v>
                </c:pt>
                <c:pt idx="4350">
                  <c:v>5.9236700000000004</c:v>
                </c:pt>
                <c:pt idx="4351">
                  <c:v>6.3719729999999997</c:v>
                </c:pt>
                <c:pt idx="4352">
                  <c:v>6.1995059999999969</c:v>
                </c:pt>
                <c:pt idx="4353">
                  <c:v>5.7217690000000037</c:v>
                </c:pt>
                <c:pt idx="4354">
                  <c:v>5.807386999999995</c:v>
                </c:pt>
                <c:pt idx="4355">
                  <c:v>5.7322340000000001</c:v>
                </c:pt>
                <c:pt idx="4356">
                  <c:v>5.8879059999999939</c:v>
                </c:pt>
                <c:pt idx="4357">
                  <c:v>5.8246499999999966</c:v>
                </c:pt>
                <c:pt idx="4358">
                  <c:v>5.6295620000000008</c:v>
                </c:pt>
                <c:pt idx="4359">
                  <c:v>5.816452</c:v>
                </c:pt>
                <c:pt idx="4360">
                  <c:v>5.813411999999996</c:v>
                </c:pt>
                <c:pt idx="4361">
                  <c:v>5.6270729999999958</c:v>
                </c:pt>
                <c:pt idx="4362">
                  <c:v>5.7886049999999987</c:v>
                </c:pt>
                <c:pt idx="4363">
                  <c:v>5.9442429999999993</c:v>
                </c:pt>
                <c:pt idx="4364">
                  <c:v>6.2147149999999947</c:v>
                </c:pt>
                <c:pt idx="4365">
                  <c:v>6.0899639999999993</c:v>
                </c:pt>
                <c:pt idx="4366">
                  <c:v>5.9977659999999995</c:v>
                </c:pt>
                <c:pt idx="4367">
                  <c:v>5.8489690000000003</c:v>
                </c:pt>
                <c:pt idx="4368">
                  <c:v>6.0146250000000006</c:v>
                </c:pt>
                <c:pt idx="4369">
                  <c:v>5.9772500000000024</c:v>
                </c:pt>
                <c:pt idx="4370">
                  <c:v>5.8108139999999961</c:v>
                </c:pt>
                <c:pt idx="4371">
                  <c:v>6.1082359999999962</c:v>
                </c:pt>
                <c:pt idx="4372">
                  <c:v>5.6422399999999975</c:v>
                </c:pt>
                <c:pt idx="4373">
                  <c:v>5.8996909999999989</c:v>
                </c:pt>
                <c:pt idx="4374">
                  <c:v>5.8138829999999961</c:v>
                </c:pt>
                <c:pt idx="4375">
                  <c:v>5.8590229999999996</c:v>
                </c:pt>
                <c:pt idx="4376">
                  <c:v>5.7149429999999963</c:v>
                </c:pt>
                <c:pt idx="4377">
                  <c:v>5.9370419999999999</c:v>
                </c:pt>
                <c:pt idx="4378">
                  <c:v>5.8032650000000023</c:v>
                </c:pt>
                <c:pt idx="4379">
                  <c:v>6.0281809999999947</c:v>
                </c:pt>
                <c:pt idx="4380">
                  <c:v>6.1052309999999963</c:v>
                </c:pt>
                <c:pt idx="4381">
                  <c:v>6.1934499999999995</c:v>
                </c:pt>
                <c:pt idx="4382">
                  <c:v>5.8157009999999953</c:v>
                </c:pt>
                <c:pt idx="4383">
                  <c:v>6.0473129999999964</c:v>
                </c:pt>
                <c:pt idx="4384">
                  <c:v>5.8018809999999963</c:v>
                </c:pt>
                <c:pt idx="4385">
                  <c:v>5.643948</c:v>
                </c:pt>
                <c:pt idx="4386">
                  <c:v>6.0290280000000003</c:v>
                </c:pt>
                <c:pt idx="4387">
                  <c:v>5.7759080000000003</c:v>
                </c:pt>
                <c:pt idx="4388">
                  <c:v>6.0116519999999998</c:v>
                </c:pt>
                <c:pt idx="4389">
                  <c:v>5.9345289999999995</c:v>
                </c:pt>
                <c:pt idx="4390">
                  <c:v>5.9606089999999998</c:v>
                </c:pt>
                <c:pt idx="4391">
                  <c:v>6.2643509999999969</c:v>
                </c:pt>
                <c:pt idx="4392">
                  <c:v>5.9546499999999991</c:v>
                </c:pt>
                <c:pt idx="4393">
                  <c:v>5.9042430000000037</c:v>
                </c:pt>
                <c:pt idx="4394">
                  <c:v>5.7030729999999998</c:v>
                </c:pt>
                <c:pt idx="4395">
                  <c:v>5.9487430000000039</c:v>
                </c:pt>
                <c:pt idx="4396">
                  <c:v>5.9513779999999992</c:v>
                </c:pt>
                <c:pt idx="4397">
                  <c:v>6.2729429999999988</c:v>
                </c:pt>
                <c:pt idx="4398">
                  <c:v>6.2516240000000014</c:v>
                </c:pt>
                <c:pt idx="4399">
                  <c:v>6.0446550000000006</c:v>
                </c:pt>
                <c:pt idx="4400">
                  <c:v>5.8617039999999996</c:v>
                </c:pt>
                <c:pt idx="4401">
                  <c:v>5.8706960000000024</c:v>
                </c:pt>
                <c:pt idx="4402">
                  <c:v>5.9022930000000038</c:v>
                </c:pt>
                <c:pt idx="4403">
                  <c:v>5.8161939999999985</c:v>
                </c:pt>
                <c:pt idx="4404">
                  <c:v>5.8242719999999961</c:v>
                </c:pt>
                <c:pt idx="4405">
                  <c:v>5.8368089999999988</c:v>
                </c:pt>
                <c:pt idx="4406">
                  <c:v>5.8911920000000002</c:v>
                </c:pt>
                <c:pt idx="4407">
                  <c:v>5.8225399999999947</c:v>
                </c:pt>
                <c:pt idx="4408">
                  <c:v>5.5347819999999963</c:v>
                </c:pt>
                <c:pt idx="4409">
                  <c:v>6.1412920000000035</c:v>
                </c:pt>
                <c:pt idx="4410">
                  <c:v>6.2594779999999997</c:v>
                </c:pt>
                <c:pt idx="4411">
                  <c:v>5.9216940000000013</c:v>
                </c:pt>
                <c:pt idx="4412">
                  <c:v>5.7922579999999995</c:v>
                </c:pt>
                <c:pt idx="4413">
                  <c:v>5.6649899999999924</c:v>
                </c:pt>
                <c:pt idx="4414">
                  <c:v>5.7281139999999962</c:v>
                </c:pt>
                <c:pt idx="4415">
                  <c:v>5.9658930000000003</c:v>
                </c:pt>
                <c:pt idx="4416">
                  <c:v>6.0377740000000006</c:v>
                </c:pt>
                <c:pt idx="4417">
                  <c:v>5.8745379999999949</c:v>
                </c:pt>
                <c:pt idx="4418">
                  <c:v>5.5304300000000008</c:v>
                </c:pt>
                <c:pt idx="4419">
                  <c:v>5.9260200000000003</c:v>
                </c:pt>
                <c:pt idx="4420">
                  <c:v>5.6366929999999993</c:v>
                </c:pt>
                <c:pt idx="4421">
                  <c:v>5.9500530000000014</c:v>
                </c:pt>
                <c:pt idx="4422">
                  <c:v>5.6737260000000003</c:v>
                </c:pt>
                <c:pt idx="4423">
                  <c:v>6.088489</c:v>
                </c:pt>
                <c:pt idx="4424">
                  <c:v>6.1347269999999963</c:v>
                </c:pt>
                <c:pt idx="4425">
                  <c:v>5.6880349999999966</c:v>
                </c:pt>
                <c:pt idx="4426">
                  <c:v>5.9955750000000005</c:v>
                </c:pt>
                <c:pt idx="4427">
                  <c:v>5.6508579999999959</c:v>
                </c:pt>
                <c:pt idx="4428">
                  <c:v>5.8571029999999968</c:v>
                </c:pt>
                <c:pt idx="4429">
                  <c:v>5.9007630000000031</c:v>
                </c:pt>
                <c:pt idx="4430">
                  <c:v>5.9078630000000034</c:v>
                </c:pt>
                <c:pt idx="4431">
                  <c:v>6.0741099999999975</c:v>
                </c:pt>
                <c:pt idx="4432">
                  <c:v>5.9018829999999998</c:v>
                </c:pt>
                <c:pt idx="4433">
                  <c:v>5.8721069999999953</c:v>
                </c:pt>
                <c:pt idx="4434">
                  <c:v>5.9569219999999996</c:v>
                </c:pt>
                <c:pt idx="4435">
                  <c:v>5.5044149999999936</c:v>
                </c:pt>
                <c:pt idx="4436">
                  <c:v>6.2346770000000014</c:v>
                </c:pt>
                <c:pt idx="4437">
                  <c:v>5.7230000000000008</c:v>
                </c:pt>
                <c:pt idx="4438">
                  <c:v>5.7617710000000004</c:v>
                </c:pt>
                <c:pt idx="4439">
                  <c:v>6.1607539999999963</c:v>
                </c:pt>
                <c:pt idx="4440">
                  <c:v>5.6293959999999963</c:v>
                </c:pt>
                <c:pt idx="4441">
                  <c:v>5.7455480000000012</c:v>
                </c:pt>
                <c:pt idx="4442">
                  <c:v>5.9854060000000002</c:v>
                </c:pt>
                <c:pt idx="4443">
                  <c:v>5.9661990000000014</c:v>
                </c:pt>
                <c:pt idx="4444">
                  <c:v>5.9304209999999999</c:v>
                </c:pt>
                <c:pt idx="4445">
                  <c:v>5.895797</c:v>
                </c:pt>
                <c:pt idx="4446">
                  <c:v>5.6984399999999962</c:v>
                </c:pt>
                <c:pt idx="4447">
                  <c:v>5.6918099999999985</c:v>
                </c:pt>
                <c:pt idx="4448">
                  <c:v>5.7704529999999998</c:v>
                </c:pt>
                <c:pt idx="4449">
                  <c:v>5.8031189999999961</c:v>
                </c:pt>
                <c:pt idx="4450">
                  <c:v>5.5317449999999999</c:v>
                </c:pt>
                <c:pt idx="4451">
                  <c:v>5.8354920000000003</c:v>
                </c:pt>
                <c:pt idx="4452">
                  <c:v>6.0069619999999997</c:v>
                </c:pt>
                <c:pt idx="4453">
                  <c:v>5.9981780000000011</c:v>
                </c:pt>
                <c:pt idx="4454">
                  <c:v>5.8984259999999962</c:v>
                </c:pt>
                <c:pt idx="4455">
                  <c:v>5.7845299999999975</c:v>
                </c:pt>
                <c:pt idx="4456">
                  <c:v>6.1010420000000014</c:v>
                </c:pt>
                <c:pt idx="4457">
                  <c:v>6.1472080000000009</c:v>
                </c:pt>
                <c:pt idx="4458">
                  <c:v>6.0193059999999985</c:v>
                </c:pt>
                <c:pt idx="4459">
                  <c:v>6.1680519999999959</c:v>
                </c:pt>
                <c:pt idx="4460">
                  <c:v>5.9407459999999999</c:v>
                </c:pt>
                <c:pt idx="4461">
                  <c:v>5.6122369999999968</c:v>
                </c:pt>
                <c:pt idx="4462">
                  <c:v>5.5398060000000013</c:v>
                </c:pt>
                <c:pt idx="4463">
                  <c:v>6.5240629999999964</c:v>
                </c:pt>
                <c:pt idx="4464">
                  <c:v>5.8703889999999985</c:v>
                </c:pt>
                <c:pt idx="4465">
                  <c:v>6.1909879999999937</c:v>
                </c:pt>
                <c:pt idx="4466">
                  <c:v>5.9122209999999997</c:v>
                </c:pt>
                <c:pt idx="4467">
                  <c:v>5.6731479999999985</c:v>
                </c:pt>
                <c:pt idx="4468">
                  <c:v>5.3849169999999926</c:v>
                </c:pt>
                <c:pt idx="4469">
                  <c:v>6.0571239999999964</c:v>
                </c:pt>
                <c:pt idx="4470">
                  <c:v>6.3834119999999963</c:v>
                </c:pt>
                <c:pt idx="4471">
                  <c:v>5.7984260000000001</c:v>
                </c:pt>
                <c:pt idx="4472">
                  <c:v>5.6816960000000014</c:v>
                </c:pt>
                <c:pt idx="4473">
                  <c:v>5.7407830000000004</c:v>
                </c:pt>
                <c:pt idx="4474">
                  <c:v>6.0862970000000036</c:v>
                </c:pt>
                <c:pt idx="4475">
                  <c:v>5.7569420000000004</c:v>
                </c:pt>
                <c:pt idx="4476">
                  <c:v>5.9481169999999963</c:v>
                </c:pt>
                <c:pt idx="4477">
                  <c:v>5.9097550000000014</c:v>
                </c:pt>
                <c:pt idx="4478">
                  <c:v>5.8890770000000003</c:v>
                </c:pt>
                <c:pt idx="4479">
                  <c:v>5.9344760000000001</c:v>
                </c:pt>
                <c:pt idx="4480">
                  <c:v>5.8021099999999972</c:v>
                </c:pt>
                <c:pt idx="4481">
                  <c:v>6.0489749999999969</c:v>
                </c:pt>
                <c:pt idx="4482">
                  <c:v>5.9051</c:v>
                </c:pt>
                <c:pt idx="4483">
                  <c:v>6.0904039999999995</c:v>
                </c:pt>
                <c:pt idx="4484">
                  <c:v>5.8548779999999949</c:v>
                </c:pt>
                <c:pt idx="4485">
                  <c:v>5.8314679999999992</c:v>
                </c:pt>
                <c:pt idx="4486">
                  <c:v>5.8187720000000001</c:v>
                </c:pt>
                <c:pt idx="4487">
                  <c:v>5.5951630000000003</c:v>
                </c:pt>
                <c:pt idx="4488">
                  <c:v>5.5782549999999995</c:v>
                </c:pt>
                <c:pt idx="4489">
                  <c:v>6.3078789999999962</c:v>
                </c:pt>
                <c:pt idx="4490">
                  <c:v>6.084746</c:v>
                </c:pt>
                <c:pt idx="4491">
                  <c:v>5.5827459999999975</c:v>
                </c:pt>
                <c:pt idx="4492">
                  <c:v>5.7764800000000012</c:v>
                </c:pt>
                <c:pt idx="4493">
                  <c:v>6.3035770000000007</c:v>
                </c:pt>
                <c:pt idx="4494">
                  <c:v>6.1185989999999952</c:v>
                </c:pt>
                <c:pt idx="4495">
                  <c:v>6.0408410000000003</c:v>
                </c:pt>
                <c:pt idx="4496">
                  <c:v>5.6759460000000006</c:v>
                </c:pt>
                <c:pt idx="4497">
                  <c:v>5.8210560000000005</c:v>
                </c:pt>
                <c:pt idx="4498">
                  <c:v>5.8008119999999961</c:v>
                </c:pt>
                <c:pt idx="4499">
                  <c:v>5.9679709999999968</c:v>
                </c:pt>
                <c:pt idx="4500">
                  <c:v>6.2057280000000024</c:v>
                </c:pt>
                <c:pt idx="4501">
                  <c:v>5.8983989999999995</c:v>
                </c:pt>
                <c:pt idx="4502">
                  <c:v>5.7596769999999999</c:v>
                </c:pt>
                <c:pt idx="4503">
                  <c:v>5.5791549999999965</c:v>
                </c:pt>
                <c:pt idx="4504">
                  <c:v>5.9381450000000013</c:v>
                </c:pt>
                <c:pt idx="4505">
                  <c:v>5.7801950000000009</c:v>
                </c:pt>
                <c:pt idx="4506">
                  <c:v>6.0786270000000036</c:v>
                </c:pt>
                <c:pt idx="4507">
                  <c:v>6.1058039999999965</c:v>
                </c:pt>
                <c:pt idx="4508">
                  <c:v>5.9679720000000005</c:v>
                </c:pt>
                <c:pt idx="4509">
                  <c:v>5.8494659999999996</c:v>
                </c:pt>
                <c:pt idx="4510">
                  <c:v>5.8740849999999956</c:v>
                </c:pt>
                <c:pt idx="4511">
                  <c:v>5.9182889999999997</c:v>
                </c:pt>
                <c:pt idx="4512">
                  <c:v>5.7304730000000044</c:v>
                </c:pt>
                <c:pt idx="4513">
                  <c:v>5.9615259999999966</c:v>
                </c:pt>
                <c:pt idx="4514">
                  <c:v>5.9690269999999996</c:v>
                </c:pt>
                <c:pt idx="4515">
                  <c:v>5.9595820000000002</c:v>
                </c:pt>
                <c:pt idx="4516">
                  <c:v>6.3806340000000006</c:v>
                </c:pt>
                <c:pt idx="4517">
                  <c:v>5.7043119999999963</c:v>
                </c:pt>
                <c:pt idx="4518">
                  <c:v>6.0490320000000004</c:v>
                </c:pt>
                <c:pt idx="4519">
                  <c:v>5.8761409999999996</c:v>
                </c:pt>
                <c:pt idx="4520">
                  <c:v>5.9969729999999997</c:v>
                </c:pt>
                <c:pt idx="4521">
                  <c:v>5.9634339999999995</c:v>
                </c:pt>
                <c:pt idx="4522">
                  <c:v>5.8579519999999947</c:v>
                </c:pt>
                <c:pt idx="4523">
                  <c:v>6.5068560000000009</c:v>
                </c:pt>
                <c:pt idx="4524">
                  <c:v>5.8350589999999976</c:v>
                </c:pt>
                <c:pt idx="4525">
                  <c:v>6.1616319999999956</c:v>
                </c:pt>
                <c:pt idx="4526">
                  <c:v>6.1328450000000005</c:v>
                </c:pt>
                <c:pt idx="4527">
                  <c:v>5.7621359999999937</c:v>
                </c:pt>
                <c:pt idx="4528">
                  <c:v>6.0343879999999963</c:v>
                </c:pt>
                <c:pt idx="4529">
                  <c:v>5.7087570000000003</c:v>
                </c:pt>
                <c:pt idx="4530">
                  <c:v>6.0922590000000003</c:v>
                </c:pt>
                <c:pt idx="4531">
                  <c:v>6.0561629999999997</c:v>
                </c:pt>
                <c:pt idx="4532">
                  <c:v>5.8691839999999962</c:v>
                </c:pt>
                <c:pt idx="4533">
                  <c:v>6.058491000000001</c:v>
                </c:pt>
                <c:pt idx="4534">
                  <c:v>6.0169569999999961</c:v>
                </c:pt>
                <c:pt idx="4535">
                  <c:v>5.9738670000000038</c:v>
                </c:pt>
                <c:pt idx="4536">
                  <c:v>5.9851809999999963</c:v>
                </c:pt>
                <c:pt idx="4537">
                  <c:v>5.8336550000000003</c:v>
                </c:pt>
                <c:pt idx="4538">
                  <c:v>5.8214980000000001</c:v>
                </c:pt>
                <c:pt idx="4539">
                  <c:v>5.707988999999996</c:v>
                </c:pt>
                <c:pt idx="4540">
                  <c:v>5.5912289999999993</c:v>
                </c:pt>
                <c:pt idx="4541">
                  <c:v>6.0325510000000007</c:v>
                </c:pt>
                <c:pt idx="4542">
                  <c:v>5.8376089999999996</c:v>
                </c:pt>
                <c:pt idx="4543">
                  <c:v>6.0845309999999957</c:v>
                </c:pt>
                <c:pt idx="4544">
                  <c:v>5.9550650000000003</c:v>
                </c:pt>
                <c:pt idx="4545">
                  <c:v>6.2086410000000036</c:v>
                </c:pt>
                <c:pt idx="4546">
                  <c:v>5.8239929999999962</c:v>
                </c:pt>
                <c:pt idx="4547">
                  <c:v>5.8287479999999965</c:v>
                </c:pt>
                <c:pt idx="4548">
                  <c:v>5.6864280000000011</c:v>
                </c:pt>
                <c:pt idx="4549">
                  <c:v>5.5948749999999947</c:v>
                </c:pt>
                <c:pt idx="4550">
                  <c:v>5.6997879999999963</c:v>
                </c:pt>
                <c:pt idx="4551">
                  <c:v>6.1443619999999965</c:v>
                </c:pt>
                <c:pt idx="4552">
                  <c:v>5.8473129999999962</c:v>
                </c:pt>
                <c:pt idx="4553">
                  <c:v>5.8545039999999959</c:v>
                </c:pt>
                <c:pt idx="4554">
                  <c:v>5.8345929999999964</c:v>
                </c:pt>
                <c:pt idx="4555">
                  <c:v>5.9240109999999957</c:v>
                </c:pt>
                <c:pt idx="4556">
                  <c:v>5.9851419999999997</c:v>
                </c:pt>
                <c:pt idx="4557">
                  <c:v>6.0376319999999986</c:v>
                </c:pt>
                <c:pt idx="4558">
                  <c:v>6.1097660000000014</c:v>
                </c:pt>
                <c:pt idx="4559">
                  <c:v>6.0169230000000002</c:v>
                </c:pt>
                <c:pt idx="4560">
                  <c:v>6.0254139999999961</c:v>
                </c:pt>
                <c:pt idx="4561">
                  <c:v>5.774930999999996</c:v>
                </c:pt>
                <c:pt idx="4562">
                  <c:v>6.0080439999999999</c:v>
                </c:pt>
                <c:pt idx="4563">
                  <c:v>5.8266749999999963</c:v>
                </c:pt>
                <c:pt idx="4564">
                  <c:v>5.8963690000000044</c:v>
                </c:pt>
                <c:pt idx="4565">
                  <c:v>5.514255999999996</c:v>
                </c:pt>
                <c:pt idx="4566">
                  <c:v>6.0176690000000024</c:v>
                </c:pt>
                <c:pt idx="4567">
                  <c:v>5.9783850000000003</c:v>
                </c:pt>
                <c:pt idx="4568">
                  <c:v>5.6935590000000005</c:v>
                </c:pt>
                <c:pt idx="4569">
                  <c:v>5.7674859999999937</c:v>
                </c:pt>
                <c:pt idx="4570">
                  <c:v>5.9021210000000002</c:v>
                </c:pt>
                <c:pt idx="4571">
                  <c:v>5.850500999999996</c:v>
                </c:pt>
                <c:pt idx="4572">
                  <c:v>5.6964220000000001</c:v>
                </c:pt>
                <c:pt idx="4573">
                  <c:v>5.7446020000000004</c:v>
                </c:pt>
                <c:pt idx="4574">
                  <c:v>6.1247009999999946</c:v>
                </c:pt>
                <c:pt idx="4575">
                  <c:v>5.8828119999999959</c:v>
                </c:pt>
                <c:pt idx="4576">
                  <c:v>5.901854000000001</c:v>
                </c:pt>
                <c:pt idx="4577">
                  <c:v>5.9413210000000038</c:v>
                </c:pt>
                <c:pt idx="4578">
                  <c:v>6.0398690000000039</c:v>
                </c:pt>
                <c:pt idx="4579">
                  <c:v>5.6734869999999962</c:v>
                </c:pt>
                <c:pt idx="4580">
                  <c:v>6.0688409999999964</c:v>
                </c:pt>
                <c:pt idx="4581">
                  <c:v>5.9098810000000004</c:v>
                </c:pt>
                <c:pt idx="4582">
                  <c:v>5.9417970000000038</c:v>
                </c:pt>
                <c:pt idx="4583">
                  <c:v>5.643544999999996</c:v>
                </c:pt>
                <c:pt idx="4584">
                  <c:v>5.7821019999999965</c:v>
                </c:pt>
                <c:pt idx="4585">
                  <c:v>6.0072489999999998</c:v>
                </c:pt>
                <c:pt idx="4586">
                  <c:v>5.5687769999999963</c:v>
                </c:pt>
                <c:pt idx="4587">
                  <c:v>5.836803999999999</c:v>
                </c:pt>
                <c:pt idx="4588">
                  <c:v>5.7797350000000014</c:v>
                </c:pt>
                <c:pt idx="4589">
                  <c:v>5.7942440000000008</c:v>
                </c:pt>
                <c:pt idx="4590">
                  <c:v>6.4980260000000003</c:v>
                </c:pt>
                <c:pt idx="4591">
                  <c:v>5.9112650000000038</c:v>
                </c:pt>
                <c:pt idx="4592">
                  <c:v>5.9733130000000036</c:v>
                </c:pt>
                <c:pt idx="4593">
                  <c:v>5.795013</c:v>
                </c:pt>
                <c:pt idx="4594">
                  <c:v>6.0840129999999961</c:v>
                </c:pt>
                <c:pt idx="4595">
                  <c:v>5.8256230000000002</c:v>
                </c:pt>
                <c:pt idx="4596">
                  <c:v>5.716456</c:v>
                </c:pt>
                <c:pt idx="4597">
                  <c:v>5.9620449999999963</c:v>
                </c:pt>
                <c:pt idx="4598">
                  <c:v>6.1989089999999969</c:v>
                </c:pt>
                <c:pt idx="4599">
                  <c:v>5.8939210000000006</c:v>
                </c:pt>
                <c:pt idx="4600">
                  <c:v>5.8772179999999965</c:v>
                </c:pt>
                <c:pt idx="4601">
                  <c:v>5.492502</c:v>
                </c:pt>
                <c:pt idx="4602">
                  <c:v>5.7608009999999963</c:v>
                </c:pt>
                <c:pt idx="4603">
                  <c:v>6.0082510000000013</c:v>
                </c:pt>
                <c:pt idx="4604">
                  <c:v>6.1833799999999997</c:v>
                </c:pt>
                <c:pt idx="4605">
                  <c:v>5.6978579999999948</c:v>
                </c:pt>
                <c:pt idx="4606">
                  <c:v>5.7900100000000005</c:v>
                </c:pt>
                <c:pt idx="4607">
                  <c:v>5.9102420000000047</c:v>
                </c:pt>
                <c:pt idx="4608">
                  <c:v>6.0731090000000014</c:v>
                </c:pt>
                <c:pt idx="4609">
                  <c:v>6.0382590000000045</c:v>
                </c:pt>
                <c:pt idx="4610">
                  <c:v>5.9393210000000032</c:v>
                </c:pt>
                <c:pt idx="4611">
                  <c:v>5.9292990000000039</c:v>
                </c:pt>
                <c:pt idx="4612">
                  <c:v>5.8648589999999947</c:v>
                </c:pt>
                <c:pt idx="4613">
                  <c:v>5.9123079999999995</c:v>
                </c:pt>
                <c:pt idx="4614">
                  <c:v>5.9022300000000003</c:v>
                </c:pt>
                <c:pt idx="4615">
                  <c:v>5.9024480000000024</c:v>
                </c:pt>
                <c:pt idx="4616">
                  <c:v>5.7327180000000002</c:v>
                </c:pt>
                <c:pt idx="4617">
                  <c:v>5.8411559999999962</c:v>
                </c:pt>
                <c:pt idx="4618">
                  <c:v>5.9945759999999968</c:v>
                </c:pt>
                <c:pt idx="4619">
                  <c:v>5.7983500000000001</c:v>
                </c:pt>
                <c:pt idx="4620">
                  <c:v>5.763592</c:v>
                </c:pt>
                <c:pt idx="4621">
                  <c:v>5.9447690000000035</c:v>
                </c:pt>
                <c:pt idx="4622">
                  <c:v>5.7599829999999965</c:v>
                </c:pt>
                <c:pt idx="4623">
                  <c:v>5.8776400000000013</c:v>
                </c:pt>
                <c:pt idx="4624">
                  <c:v>5.861027</c:v>
                </c:pt>
                <c:pt idx="4625">
                  <c:v>6.0871709999999961</c:v>
                </c:pt>
                <c:pt idx="4626">
                  <c:v>5.9479230000000003</c:v>
                </c:pt>
                <c:pt idx="4627">
                  <c:v>6.1067040000000006</c:v>
                </c:pt>
                <c:pt idx="4628">
                  <c:v>5.7351540000000005</c:v>
                </c:pt>
                <c:pt idx="4629">
                  <c:v>6.0798909999999999</c:v>
                </c:pt>
                <c:pt idx="4630">
                  <c:v>5.6859149999999925</c:v>
                </c:pt>
                <c:pt idx="4631">
                  <c:v>6.211551</c:v>
                </c:pt>
                <c:pt idx="4632">
                  <c:v>5.8386769999999997</c:v>
                </c:pt>
                <c:pt idx="4633">
                  <c:v>5.852921999999996</c:v>
                </c:pt>
                <c:pt idx="4634">
                  <c:v>5.9756410000000031</c:v>
                </c:pt>
                <c:pt idx="4635">
                  <c:v>5.8560399999999975</c:v>
                </c:pt>
                <c:pt idx="4636">
                  <c:v>5.6802729999999988</c:v>
                </c:pt>
                <c:pt idx="4637">
                  <c:v>5.8922629999999998</c:v>
                </c:pt>
                <c:pt idx="4638">
                  <c:v>5.717513999999996</c:v>
                </c:pt>
                <c:pt idx="4639">
                  <c:v>6.1202590000000008</c:v>
                </c:pt>
                <c:pt idx="4640">
                  <c:v>5.6883349999999968</c:v>
                </c:pt>
                <c:pt idx="4641">
                  <c:v>5.6539389999999958</c:v>
                </c:pt>
                <c:pt idx="4642">
                  <c:v>6.4148970000000007</c:v>
                </c:pt>
                <c:pt idx="4643">
                  <c:v>6.0519930000000013</c:v>
                </c:pt>
                <c:pt idx="4644">
                  <c:v>5.5806990000000045</c:v>
                </c:pt>
                <c:pt idx="4645">
                  <c:v>6.0230639999999998</c:v>
                </c:pt>
                <c:pt idx="4646">
                  <c:v>6.0023559999999954</c:v>
                </c:pt>
                <c:pt idx="4647">
                  <c:v>5.7842600000000024</c:v>
                </c:pt>
                <c:pt idx="4648">
                  <c:v>5.8748789999999955</c:v>
                </c:pt>
                <c:pt idx="4649">
                  <c:v>5.9422380000000024</c:v>
                </c:pt>
                <c:pt idx="4650">
                  <c:v>5.7934820000000009</c:v>
                </c:pt>
                <c:pt idx="4651">
                  <c:v>5.8211749999999958</c:v>
                </c:pt>
                <c:pt idx="4652">
                  <c:v>5.837315999999996</c:v>
                </c:pt>
                <c:pt idx="4653">
                  <c:v>5.7215509999999963</c:v>
                </c:pt>
                <c:pt idx="4654">
                  <c:v>5.9309569999999985</c:v>
                </c:pt>
                <c:pt idx="4655">
                  <c:v>6.0681309999999948</c:v>
                </c:pt>
                <c:pt idx="4656">
                  <c:v>5.937763000000003</c:v>
                </c:pt>
                <c:pt idx="4657">
                  <c:v>5.7967119999999985</c:v>
                </c:pt>
                <c:pt idx="4658">
                  <c:v>5.973462000000004</c:v>
                </c:pt>
                <c:pt idx="4659">
                  <c:v>6.0378950000000007</c:v>
                </c:pt>
                <c:pt idx="4660">
                  <c:v>6.0429480000000009</c:v>
                </c:pt>
                <c:pt idx="4661">
                  <c:v>5.7991379999999975</c:v>
                </c:pt>
                <c:pt idx="4662">
                  <c:v>5.6451039999999972</c:v>
                </c:pt>
                <c:pt idx="4663">
                  <c:v>6.0140749999999947</c:v>
                </c:pt>
                <c:pt idx="4664">
                  <c:v>5.7700689999999994</c:v>
                </c:pt>
                <c:pt idx="4665">
                  <c:v>5.8832189999999986</c:v>
                </c:pt>
                <c:pt idx="4666">
                  <c:v>5.8724280000000011</c:v>
                </c:pt>
                <c:pt idx="4667">
                  <c:v>5.8587520000000008</c:v>
                </c:pt>
                <c:pt idx="4668">
                  <c:v>5.5449049999999938</c:v>
                </c:pt>
                <c:pt idx="4669">
                  <c:v>6.0140019999999961</c:v>
                </c:pt>
                <c:pt idx="4670">
                  <c:v>5.9639439999999997</c:v>
                </c:pt>
                <c:pt idx="4671">
                  <c:v>5.9102900000000034</c:v>
                </c:pt>
                <c:pt idx="4672">
                  <c:v>6.0329539999999975</c:v>
                </c:pt>
                <c:pt idx="4673">
                  <c:v>6.4573579999999975</c:v>
                </c:pt>
                <c:pt idx="4674">
                  <c:v>5.8638509999999959</c:v>
                </c:pt>
                <c:pt idx="4675">
                  <c:v>5.8199109999999958</c:v>
                </c:pt>
                <c:pt idx="4676">
                  <c:v>5.7895599999999998</c:v>
                </c:pt>
                <c:pt idx="4677">
                  <c:v>5.9330860000000003</c:v>
                </c:pt>
                <c:pt idx="4678">
                  <c:v>5.760854999999995</c:v>
                </c:pt>
                <c:pt idx="4679">
                  <c:v>6.4167009999999989</c:v>
                </c:pt>
                <c:pt idx="4680">
                  <c:v>5.7808170000000008</c:v>
                </c:pt>
                <c:pt idx="4681">
                  <c:v>5.74831</c:v>
                </c:pt>
                <c:pt idx="4682">
                  <c:v>6.0429749999999958</c:v>
                </c:pt>
                <c:pt idx="4683">
                  <c:v>5.5891800000000007</c:v>
                </c:pt>
                <c:pt idx="4684">
                  <c:v>5.7332060000000036</c:v>
                </c:pt>
                <c:pt idx="4685">
                  <c:v>5.7927389999999965</c:v>
                </c:pt>
                <c:pt idx="4686">
                  <c:v>5.8608099999999963</c:v>
                </c:pt>
                <c:pt idx="4687">
                  <c:v>5.9364120000000034</c:v>
                </c:pt>
                <c:pt idx="4688">
                  <c:v>5.9444210000000002</c:v>
                </c:pt>
                <c:pt idx="4689">
                  <c:v>6.1686149999999955</c:v>
                </c:pt>
                <c:pt idx="4690">
                  <c:v>5.545454999999996</c:v>
                </c:pt>
                <c:pt idx="4691">
                  <c:v>5.8590420000000014</c:v>
                </c:pt>
                <c:pt idx="4692">
                  <c:v>5.8884670000000003</c:v>
                </c:pt>
                <c:pt idx="4693">
                  <c:v>6.1483569999999963</c:v>
                </c:pt>
                <c:pt idx="4694">
                  <c:v>6.0344989999999985</c:v>
                </c:pt>
                <c:pt idx="4695">
                  <c:v>5.9588039999999998</c:v>
                </c:pt>
                <c:pt idx="4696">
                  <c:v>5.7956680000000045</c:v>
                </c:pt>
                <c:pt idx="4697">
                  <c:v>5.7067619999999994</c:v>
                </c:pt>
                <c:pt idx="4698">
                  <c:v>5.7922919999999998</c:v>
                </c:pt>
                <c:pt idx="4699">
                  <c:v>6.1449469999999948</c:v>
                </c:pt>
                <c:pt idx="4700">
                  <c:v>5.5894220000000034</c:v>
                </c:pt>
                <c:pt idx="4701">
                  <c:v>5.650722</c:v>
                </c:pt>
                <c:pt idx="4702">
                  <c:v>5.9636189999999996</c:v>
                </c:pt>
                <c:pt idx="4703">
                  <c:v>5.8972290000000012</c:v>
                </c:pt>
                <c:pt idx="4704">
                  <c:v>5.7459059999999962</c:v>
                </c:pt>
                <c:pt idx="4705">
                  <c:v>5.8484210000000001</c:v>
                </c:pt>
                <c:pt idx="4706">
                  <c:v>6.0946999999999987</c:v>
                </c:pt>
                <c:pt idx="4707">
                  <c:v>5.8162760000000002</c:v>
                </c:pt>
                <c:pt idx="4708">
                  <c:v>5.5634009999999954</c:v>
                </c:pt>
                <c:pt idx="4709">
                  <c:v>6.0644189999999938</c:v>
                </c:pt>
                <c:pt idx="4710">
                  <c:v>5.6821790000000005</c:v>
                </c:pt>
                <c:pt idx="4711">
                  <c:v>5.8489269999999953</c:v>
                </c:pt>
                <c:pt idx="4712">
                  <c:v>6.0377390000000002</c:v>
                </c:pt>
                <c:pt idx="4713">
                  <c:v>5.7560930000000043</c:v>
                </c:pt>
                <c:pt idx="4714">
                  <c:v>6.1759869999999966</c:v>
                </c:pt>
                <c:pt idx="4715">
                  <c:v>5.9735539999999991</c:v>
                </c:pt>
                <c:pt idx="4716">
                  <c:v>6.0610159999999969</c:v>
                </c:pt>
                <c:pt idx="4717">
                  <c:v>6.1757560000000007</c:v>
                </c:pt>
                <c:pt idx="4718">
                  <c:v>6.014350999999996</c:v>
                </c:pt>
                <c:pt idx="4719">
                  <c:v>6.0307640000000013</c:v>
                </c:pt>
                <c:pt idx="4720">
                  <c:v>5.6197490000000014</c:v>
                </c:pt>
                <c:pt idx="4721">
                  <c:v>6.0878399999999964</c:v>
                </c:pt>
                <c:pt idx="4722">
                  <c:v>5.7283700000000009</c:v>
                </c:pt>
                <c:pt idx="4723">
                  <c:v>5.6442739999999985</c:v>
                </c:pt>
                <c:pt idx="4724">
                  <c:v>6.1473819999999968</c:v>
                </c:pt>
                <c:pt idx="4725">
                  <c:v>5.9476500000000003</c:v>
                </c:pt>
                <c:pt idx="4726">
                  <c:v>5.7851370000000006</c:v>
                </c:pt>
                <c:pt idx="4727">
                  <c:v>6.0634779999999964</c:v>
                </c:pt>
                <c:pt idx="4728">
                  <c:v>6.0197770000000004</c:v>
                </c:pt>
                <c:pt idx="4729">
                  <c:v>5.6341290000000006</c:v>
                </c:pt>
                <c:pt idx="4730">
                  <c:v>6.1810129999999965</c:v>
                </c:pt>
                <c:pt idx="4731">
                  <c:v>5.8282369999999961</c:v>
                </c:pt>
                <c:pt idx="4732">
                  <c:v>5.7539250000000006</c:v>
                </c:pt>
                <c:pt idx="4733">
                  <c:v>5.8045079999999958</c:v>
                </c:pt>
                <c:pt idx="4734">
                  <c:v>5.7224159999999946</c:v>
                </c:pt>
                <c:pt idx="4735">
                  <c:v>6.1702970000000024</c:v>
                </c:pt>
                <c:pt idx="4736">
                  <c:v>5.5782150000000001</c:v>
                </c:pt>
                <c:pt idx="4737">
                  <c:v>5.9314449999999992</c:v>
                </c:pt>
                <c:pt idx="4738">
                  <c:v>5.8804750000000006</c:v>
                </c:pt>
                <c:pt idx="4739">
                  <c:v>5.8686219999999985</c:v>
                </c:pt>
                <c:pt idx="4740">
                  <c:v>6.2733410000000038</c:v>
                </c:pt>
                <c:pt idx="4741">
                  <c:v>6.3083749999999963</c:v>
                </c:pt>
                <c:pt idx="4742">
                  <c:v>6.3371249999999968</c:v>
                </c:pt>
                <c:pt idx="4743">
                  <c:v>6.0774310000000016</c:v>
                </c:pt>
                <c:pt idx="4744">
                  <c:v>5.9076990000000036</c:v>
                </c:pt>
                <c:pt idx="4745">
                  <c:v>5.8472679999999997</c:v>
                </c:pt>
                <c:pt idx="4746">
                  <c:v>5.6475680000000006</c:v>
                </c:pt>
                <c:pt idx="4747">
                  <c:v>5.8659039999999951</c:v>
                </c:pt>
                <c:pt idx="4748">
                  <c:v>6.0118410000000004</c:v>
                </c:pt>
                <c:pt idx="4749">
                  <c:v>5.9929219999999965</c:v>
                </c:pt>
                <c:pt idx="4750">
                  <c:v>6.0670139999999959</c:v>
                </c:pt>
                <c:pt idx="4751">
                  <c:v>5.9548549999999949</c:v>
                </c:pt>
                <c:pt idx="4752">
                  <c:v>6.054801999999996</c:v>
                </c:pt>
                <c:pt idx="4753">
                  <c:v>5.7976970000000003</c:v>
                </c:pt>
                <c:pt idx="4754">
                  <c:v>5.7444660000000001</c:v>
                </c:pt>
                <c:pt idx="4755">
                  <c:v>5.9618339999999996</c:v>
                </c:pt>
                <c:pt idx="4756">
                  <c:v>6.0217329999999976</c:v>
                </c:pt>
                <c:pt idx="4757">
                  <c:v>5.9278519999999961</c:v>
                </c:pt>
                <c:pt idx="4758">
                  <c:v>5.8270249999999946</c:v>
                </c:pt>
                <c:pt idx="4759">
                  <c:v>5.7293680000000036</c:v>
                </c:pt>
                <c:pt idx="4760">
                  <c:v>5.585591</c:v>
                </c:pt>
                <c:pt idx="4761">
                  <c:v>6.0435530000000002</c:v>
                </c:pt>
                <c:pt idx="4762">
                  <c:v>5.9187789999999998</c:v>
                </c:pt>
                <c:pt idx="4763">
                  <c:v>5.8047099999999965</c:v>
                </c:pt>
                <c:pt idx="4764">
                  <c:v>6.0121549999999937</c:v>
                </c:pt>
                <c:pt idx="4765">
                  <c:v>5.630007</c:v>
                </c:pt>
                <c:pt idx="4766">
                  <c:v>5.9384720000000035</c:v>
                </c:pt>
                <c:pt idx="4767">
                  <c:v>6.0081119999999961</c:v>
                </c:pt>
                <c:pt idx="4768">
                  <c:v>5.7961800000000006</c:v>
                </c:pt>
                <c:pt idx="4769">
                  <c:v>6.0627349999999947</c:v>
                </c:pt>
                <c:pt idx="4770">
                  <c:v>5.7167769999999996</c:v>
                </c:pt>
                <c:pt idx="4771">
                  <c:v>5.7403110000000002</c:v>
                </c:pt>
                <c:pt idx="4772">
                  <c:v>6.0896589999999993</c:v>
                </c:pt>
                <c:pt idx="4773">
                  <c:v>5.7909379999999961</c:v>
                </c:pt>
                <c:pt idx="4774">
                  <c:v>5.7673119999999969</c:v>
                </c:pt>
                <c:pt idx="4775">
                  <c:v>5.8758090000000003</c:v>
                </c:pt>
                <c:pt idx="4776">
                  <c:v>5.8663429999999996</c:v>
                </c:pt>
                <c:pt idx="4777">
                  <c:v>5.6501879999999947</c:v>
                </c:pt>
                <c:pt idx="4778">
                  <c:v>6.0443589999999965</c:v>
                </c:pt>
                <c:pt idx="4779">
                  <c:v>6.0969180000000005</c:v>
                </c:pt>
                <c:pt idx="4780">
                  <c:v>5.6930449999999961</c:v>
                </c:pt>
                <c:pt idx="4781">
                  <c:v>5.8651179999999945</c:v>
                </c:pt>
                <c:pt idx="4782">
                  <c:v>5.6939609999999963</c:v>
                </c:pt>
                <c:pt idx="4783">
                  <c:v>5.9124960000000009</c:v>
                </c:pt>
                <c:pt idx="4784">
                  <c:v>5.7498469999999999</c:v>
                </c:pt>
                <c:pt idx="4785">
                  <c:v>5.610145999999995</c:v>
                </c:pt>
                <c:pt idx="4786">
                  <c:v>6.1281539999999959</c:v>
                </c:pt>
                <c:pt idx="4787">
                  <c:v>5.9518320000000013</c:v>
                </c:pt>
                <c:pt idx="4788">
                  <c:v>5.9009390000000002</c:v>
                </c:pt>
                <c:pt idx="4789">
                  <c:v>5.7602900000000004</c:v>
                </c:pt>
                <c:pt idx="4790">
                  <c:v>6.1032019999999996</c:v>
                </c:pt>
                <c:pt idx="4791">
                  <c:v>6.0246039999999965</c:v>
                </c:pt>
                <c:pt idx="4792">
                  <c:v>5.7902840000000007</c:v>
                </c:pt>
                <c:pt idx="4793">
                  <c:v>5.7460920000000035</c:v>
                </c:pt>
                <c:pt idx="4794">
                  <c:v>6.0685949999999957</c:v>
                </c:pt>
                <c:pt idx="4795">
                  <c:v>5.8998309999999963</c:v>
                </c:pt>
                <c:pt idx="4796">
                  <c:v>5.7826029999999999</c:v>
                </c:pt>
                <c:pt idx="4797">
                  <c:v>6.1577519999999959</c:v>
                </c:pt>
                <c:pt idx="4798">
                  <c:v>5.7354900000000004</c:v>
                </c:pt>
                <c:pt idx="4799">
                  <c:v>5.8020389999999953</c:v>
                </c:pt>
                <c:pt idx="4800">
                  <c:v>5.8344650000000007</c:v>
                </c:pt>
                <c:pt idx="4801">
                  <c:v>5.8983700000000017</c:v>
                </c:pt>
                <c:pt idx="4802">
                  <c:v>5.759261000000004</c:v>
                </c:pt>
                <c:pt idx="4803">
                  <c:v>5.6722450000000011</c:v>
                </c:pt>
                <c:pt idx="4804">
                  <c:v>5.7946920000000004</c:v>
                </c:pt>
                <c:pt idx="4805">
                  <c:v>5.6947819999999947</c:v>
                </c:pt>
                <c:pt idx="4806">
                  <c:v>5.9532010000000035</c:v>
                </c:pt>
                <c:pt idx="4807">
                  <c:v>6.0674889999999957</c:v>
                </c:pt>
                <c:pt idx="4808">
                  <c:v>5.7818640000000014</c:v>
                </c:pt>
                <c:pt idx="4809">
                  <c:v>5.8083970000000003</c:v>
                </c:pt>
                <c:pt idx="4810">
                  <c:v>6.0480290000000014</c:v>
                </c:pt>
                <c:pt idx="4811">
                  <c:v>5.9047469999999995</c:v>
                </c:pt>
                <c:pt idx="4812">
                  <c:v>5.6586889999999963</c:v>
                </c:pt>
                <c:pt idx="4813">
                  <c:v>6.2544929999999965</c:v>
                </c:pt>
                <c:pt idx="4814">
                  <c:v>5.7933469999999989</c:v>
                </c:pt>
                <c:pt idx="4815">
                  <c:v>5.8520999999999965</c:v>
                </c:pt>
                <c:pt idx="4816">
                  <c:v>5.9095500000000003</c:v>
                </c:pt>
                <c:pt idx="4817">
                  <c:v>6.108157999999996</c:v>
                </c:pt>
                <c:pt idx="4818">
                  <c:v>5.730758999999999</c:v>
                </c:pt>
                <c:pt idx="4819">
                  <c:v>5.9043799999999997</c:v>
                </c:pt>
                <c:pt idx="4820">
                  <c:v>5.8738690000000044</c:v>
                </c:pt>
                <c:pt idx="4821">
                  <c:v>6.0209199999999949</c:v>
                </c:pt>
                <c:pt idx="4822">
                  <c:v>5.9482630000000078</c:v>
                </c:pt>
                <c:pt idx="4823">
                  <c:v>5.6967429999999997</c:v>
                </c:pt>
                <c:pt idx="4824">
                  <c:v>5.7600419999999986</c:v>
                </c:pt>
                <c:pt idx="4825">
                  <c:v>5.8682729999999985</c:v>
                </c:pt>
                <c:pt idx="4826">
                  <c:v>6.0894759999999986</c:v>
                </c:pt>
                <c:pt idx="4827">
                  <c:v>6.1420469999999963</c:v>
                </c:pt>
                <c:pt idx="4828">
                  <c:v>5.9405670000000024</c:v>
                </c:pt>
                <c:pt idx="4829">
                  <c:v>6.322612999999996</c:v>
                </c:pt>
                <c:pt idx="4830">
                  <c:v>5.9462890000000037</c:v>
                </c:pt>
                <c:pt idx="4831">
                  <c:v>5.9603979999999996</c:v>
                </c:pt>
                <c:pt idx="4832">
                  <c:v>6.0019030000000004</c:v>
                </c:pt>
                <c:pt idx="4833">
                  <c:v>6.2397690000000061</c:v>
                </c:pt>
                <c:pt idx="4834">
                  <c:v>5.5884459999999985</c:v>
                </c:pt>
                <c:pt idx="4835">
                  <c:v>5.8817839999999997</c:v>
                </c:pt>
                <c:pt idx="4836">
                  <c:v>6.0798769999999989</c:v>
                </c:pt>
                <c:pt idx="4837">
                  <c:v>5.8344979999999955</c:v>
                </c:pt>
                <c:pt idx="4838">
                  <c:v>6.0779509999999961</c:v>
                </c:pt>
                <c:pt idx="4839">
                  <c:v>5.749439999999999</c:v>
                </c:pt>
                <c:pt idx="4840">
                  <c:v>5.7950290000000004</c:v>
                </c:pt>
                <c:pt idx="4841">
                  <c:v>5.6782640000000004</c:v>
                </c:pt>
                <c:pt idx="4842">
                  <c:v>5.9078109999999953</c:v>
                </c:pt>
                <c:pt idx="4843">
                  <c:v>5.8540039999999962</c:v>
                </c:pt>
                <c:pt idx="4844">
                  <c:v>6.1481390000000005</c:v>
                </c:pt>
                <c:pt idx="4845">
                  <c:v>6.0148889999999948</c:v>
                </c:pt>
                <c:pt idx="4846">
                  <c:v>5.6316269999999999</c:v>
                </c:pt>
                <c:pt idx="4847">
                  <c:v>5.7371439999999998</c:v>
                </c:pt>
                <c:pt idx="4848">
                  <c:v>5.7802710000000044</c:v>
                </c:pt>
                <c:pt idx="4849">
                  <c:v>5.9049689999999995</c:v>
                </c:pt>
                <c:pt idx="4850">
                  <c:v>5.7387990000000038</c:v>
                </c:pt>
                <c:pt idx="4851">
                  <c:v>6.300692999999999</c:v>
                </c:pt>
                <c:pt idx="4852">
                  <c:v>6.5560240000000007</c:v>
                </c:pt>
                <c:pt idx="4853">
                  <c:v>5.5901939999999986</c:v>
                </c:pt>
                <c:pt idx="4854">
                  <c:v>6.0075829999999959</c:v>
                </c:pt>
                <c:pt idx="4855">
                  <c:v>5.8270349999999933</c:v>
                </c:pt>
                <c:pt idx="4856">
                  <c:v>5.927963000000001</c:v>
                </c:pt>
                <c:pt idx="4857">
                  <c:v>5.9042720000000024</c:v>
                </c:pt>
                <c:pt idx="4858">
                  <c:v>5.9335149999999963</c:v>
                </c:pt>
                <c:pt idx="4859">
                  <c:v>5.7192519999999991</c:v>
                </c:pt>
                <c:pt idx="4860">
                  <c:v>6.117352999999996</c:v>
                </c:pt>
                <c:pt idx="4861">
                  <c:v>5.5874480000000002</c:v>
                </c:pt>
                <c:pt idx="4862">
                  <c:v>5.7681949999999969</c:v>
                </c:pt>
                <c:pt idx="4863">
                  <c:v>6.088883</c:v>
                </c:pt>
                <c:pt idx="4864">
                  <c:v>5.9325720000000004</c:v>
                </c:pt>
                <c:pt idx="4865">
                  <c:v>5.9207839999999985</c:v>
                </c:pt>
                <c:pt idx="4866">
                  <c:v>5.9056370000000014</c:v>
                </c:pt>
                <c:pt idx="4867">
                  <c:v>5.7747779999999995</c:v>
                </c:pt>
                <c:pt idx="4868">
                  <c:v>5.9107019999999997</c:v>
                </c:pt>
                <c:pt idx="4869">
                  <c:v>5.7383740000000003</c:v>
                </c:pt>
                <c:pt idx="4870">
                  <c:v>6.0922039999999997</c:v>
                </c:pt>
                <c:pt idx="4871">
                  <c:v>5.7629309999999947</c:v>
                </c:pt>
                <c:pt idx="4872">
                  <c:v>6.3470799999999965</c:v>
                </c:pt>
                <c:pt idx="4873">
                  <c:v>5.592797</c:v>
                </c:pt>
                <c:pt idx="4874">
                  <c:v>5.932874</c:v>
                </c:pt>
                <c:pt idx="4875">
                  <c:v>5.6645559999999913</c:v>
                </c:pt>
                <c:pt idx="4876">
                  <c:v>5.6126489999999976</c:v>
                </c:pt>
                <c:pt idx="4877">
                  <c:v>6.0432240000000004</c:v>
                </c:pt>
                <c:pt idx="4878">
                  <c:v>5.9107110000000009</c:v>
                </c:pt>
                <c:pt idx="4879">
                  <c:v>5.691199000000001</c:v>
                </c:pt>
                <c:pt idx="4880">
                  <c:v>5.8959099999999971</c:v>
                </c:pt>
                <c:pt idx="4881">
                  <c:v>5.8477670000000002</c:v>
                </c:pt>
                <c:pt idx="4882">
                  <c:v>5.6567659999999975</c:v>
                </c:pt>
                <c:pt idx="4883">
                  <c:v>5.6509659999999968</c:v>
                </c:pt>
                <c:pt idx="4884">
                  <c:v>5.9137700000000004</c:v>
                </c:pt>
                <c:pt idx="4885">
                  <c:v>5.8701239999999997</c:v>
                </c:pt>
                <c:pt idx="4886">
                  <c:v>5.8462710000000024</c:v>
                </c:pt>
                <c:pt idx="4887">
                  <c:v>5.7738209999999999</c:v>
                </c:pt>
                <c:pt idx="4888">
                  <c:v>5.8748059999999951</c:v>
                </c:pt>
                <c:pt idx="4889">
                  <c:v>5.6105899999999957</c:v>
                </c:pt>
                <c:pt idx="4890">
                  <c:v>6.2002560000000004</c:v>
                </c:pt>
                <c:pt idx="4891">
                  <c:v>6.0193309999999975</c:v>
                </c:pt>
                <c:pt idx="4892">
                  <c:v>5.9133740000000001</c:v>
                </c:pt>
                <c:pt idx="4893">
                  <c:v>5.9215550000000006</c:v>
                </c:pt>
                <c:pt idx="4894">
                  <c:v>5.7901169999999968</c:v>
                </c:pt>
                <c:pt idx="4895">
                  <c:v>5.8441889999999939</c:v>
                </c:pt>
                <c:pt idx="4896">
                  <c:v>5.5770189999999964</c:v>
                </c:pt>
                <c:pt idx="4897">
                  <c:v>5.842481999999996</c:v>
                </c:pt>
                <c:pt idx="4898">
                  <c:v>5.9181539999999995</c:v>
                </c:pt>
                <c:pt idx="4899">
                  <c:v>5.9624649999999964</c:v>
                </c:pt>
                <c:pt idx="4900">
                  <c:v>5.769895</c:v>
                </c:pt>
                <c:pt idx="4901">
                  <c:v>6.0338869999999956</c:v>
                </c:pt>
                <c:pt idx="4902">
                  <c:v>5.7321859999999969</c:v>
                </c:pt>
                <c:pt idx="4903">
                  <c:v>5.8574939999999973</c:v>
                </c:pt>
                <c:pt idx="4904">
                  <c:v>5.8331950000000008</c:v>
                </c:pt>
                <c:pt idx="4905">
                  <c:v>5.4483329999999999</c:v>
                </c:pt>
                <c:pt idx="4906">
                  <c:v>5.6015889999999962</c:v>
                </c:pt>
                <c:pt idx="4907">
                  <c:v>5.494872</c:v>
                </c:pt>
                <c:pt idx="4908">
                  <c:v>5.9647859999999948</c:v>
                </c:pt>
                <c:pt idx="4909">
                  <c:v>5.7251989999999955</c:v>
                </c:pt>
                <c:pt idx="4910">
                  <c:v>6.2205980000000007</c:v>
                </c:pt>
                <c:pt idx="4911">
                  <c:v>6.1308889999999963</c:v>
                </c:pt>
                <c:pt idx="4912">
                  <c:v>6.0271069999999938</c:v>
                </c:pt>
                <c:pt idx="4913">
                  <c:v>5.7297879999999966</c:v>
                </c:pt>
                <c:pt idx="4914">
                  <c:v>5.9218239999999991</c:v>
                </c:pt>
                <c:pt idx="4915">
                  <c:v>5.9608569999999963</c:v>
                </c:pt>
                <c:pt idx="4916">
                  <c:v>5.8635599999999961</c:v>
                </c:pt>
                <c:pt idx="4917">
                  <c:v>5.5002370000000003</c:v>
                </c:pt>
                <c:pt idx="4918">
                  <c:v>5.6165939999999965</c:v>
                </c:pt>
                <c:pt idx="4919">
                  <c:v>5.8236609999999995</c:v>
                </c:pt>
                <c:pt idx="4920">
                  <c:v>5.9678439999999995</c:v>
                </c:pt>
                <c:pt idx="4921">
                  <c:v>5.8464830000000001</c:v>
                </c:pt>
                <c:pt idx="4922">
                  <c:v>6.2003050000000002</c:v>
                </c:pt>
                <c:pt idx="4923">
                  <c:v>5.6183060000000005</c:v>
                </c:pt>
                <c:pt idx="4924">
                  <c:v>5.8505579999999968</c:v>
                </c:pt>
                <c:pt idx="4925">
                  <c:v>5.9617130000000014</c:v>
                </c:pt>
                <c:pt idx="4926">
                  <c:v>5.7583890000000002</c:v>
                </c:pt>
                <c:pt idx="4927">
                  <c:v>5.822999999999996</c:v>
                </c:pt>
                <c:pt idx="4928">
                  <c:v>5.9046630000000038</c:v>
                </c:pt>
                <c:pt idx="4929">
                  <c:v>5.7837769999999997</c:v>
                </c:pt>
                <c:pt idx="4930">
                  <c:v>5.7862750000000034</c:v>
                </c:pt>
                <c:pt idx="4931">
                  <c:v>5.8813030000000044</c:v>
                </c:pt>
                <c:pt idx="4932">
                  <c:v>5.7769790000000034</c:v>
                </c:pt>
                <c:pt idx="4933">
                  <c:v>5.8783250000000011</c:v>
                </c:pt>
                <c:pt idx="4934">
                  <c:v>5.6129199999999937</c:v>
                </c:pt>
                <c:pt idx="4935">
                  <c:v>5.9920019999999985</c:v>
                </c:pt>
                <c:pt idx="4936">
                  <c:v>5.9967779999999999</c:v>
                </c:pt>
                <c:pt idx="4937">
                  <c:v>5.9348100000000006</c:v>
                </c:pt>
                <c:pt idx="4938">
                  <c:v>5.6850959999999962</c:v>
                </c:pt>
                <c:pt idx="4939">
                  <c:v>5.7755360000000007</c:v>
                </c:pt>
                <c:pt idx="4940">
                  <c:v>6.0339120000000008</c:v>
                </c:pt>
                <c:pt idx="4941">
                  <c:v>5.9203990000000024</c:v>
                </c:pt>
                <c:pt idx="4942">
                  <c:v>6.2039869999999961</c:v>
                </c:pt>
                <c:pt idx="4943">
                  <c:v>5.7087100000000008</c:v>
                </c:pt>
                <c:pt idx="4944">
                  <c:v>5.7184660000000003</c:v>
                </c:pt>
                <c:pt idx="4945">
                  <c:v>5.8257010000000005</c:v>
                </c:pt>
                <c:pt idx="4946">
                  <c:v>5.8683320000000005</c:v>
                </c:pt>
                <c:pt idx="4947">
                  <c:v>5.7094469999999999</c:v>
                </c:pt>
                <c:pt idx="4948">
                  <c:v>5.8659969999999957</c:v>
                </c:pt>
                <c:pt idx="4949">
                  <c:v>5.7722719999999992</c:v>
                </c:pt>
                <c:pt idx="4950">
                  <c:v>5.9095019999999998</c:v>
                </c:pt>
                <c:pt idx="4951">
                  <c:v>5.8494970000000004</c:v>
                </c:pt>
                <c:pt idx="4952">
                  <c:v>5.9147279999999975</c:v>
                </c:pt>
                <c:pt idx="4953">
                  <c:v>6.0399249999999975</c:v>
                </c:pt>
                <c:pt idx="4954">
                  <c:v>5.7675649999999949</c:v>
                </c:pt>
                <c:pt idx="4955">
                  <c:v>6.174533999999996</c:v>
                </c:pt>
                <c:pt idx="4956">
                  <c:v>6.012031999999996</c:v>
                </c:pt>
                <c:pt idx="4957">
                  <c:v>5.8901469999999962</c:v>
                </c:pt>
                <c:pt idx="4958">
                  <c:v>6.1034039999999985</c:v>
                </c:pt>
                <c:pt idx="4959">
                  <c:v>5.905939</c:v>
                </c:pt>
                <c:pt idx="4960">
                  <c:v>5.7878080000000001</c:v>
                </c:pt>
                <c:pt idx="4961">
                  <c:v>5.9297260000000014</c:v>
                </c:pt>
                <c:pt idx="4962">
                  <c:v>5.8627289999999963</c:v>
                </c:pt>
                <c:pt idx="4963">
                  <c:v>5.5101009999999961</c:v>
                </c:pt>
                <c:pt idx="4964">
                  <c:v>5.6167890000000007</c:v>
                </c:pt>
                <c:pt idx="4965">
                  <c:v>6.3416110000000003</c:v>
                </c:pt>
                <c:pt idx="4966">
                  <c:v>5.8784609999999997</c:v>
                </c:pt>
                <c:pt idx="4967">
                  <c:v>5.8857060000000008</c:v>
                </c:pt>
                <c:pt idx="4968">
                  <c:v>5.8523330000000007</c:v>
                </c:pt>
                <c:pt idx="4969">
                  <c:v>6.122365999999996</c:v>
                </c:pt>
                <c:pt idx="4970">
                  <c:v>6.2301389999999985</c:v>
                </c:pt>
                <c:pt idx="4971">
                  <c:v>6.1465179999999968</c:v>
                </c:pt>
                <c:pt idx="4972">
                  <c:v>5.734329999999999</c:v>
                </c:pt>
                <c:pt idx="4973">
                  <c:v>6.1034190000000006</c:v>
                </c:pt>
                <c:pt idx="4974">
                  <c:v>6.0133049999999963</c:v>
                </c:pt>
                <c:pt idx="4975">
                  <c:v>6.2290910000000004</c:v>
                </c:pt>
                <c:pt idx="4976">
                  <c:v>6.2803129999999996</c:v>
                </c:pt>
                <c:pt idx="4977">
                  <c:v>5.7141249999999966</c:v>
                </c:pt>
                <c:pt idx="4978">
                  <c:v>5.8660869999999958</c:v>
                </c:pt>
                <c:pt idx="4979">
                  <c:v>5.9145900000000005</c:v>
                </c:pt>
                <c:pt idx="4980">
                  <c:v>5.8315540000000006</c:v>
                </c:pt>
                <c:pt idx="4981">
                  <c:v>5.9185600000000003</c:v>
                </c:pt>
                <c:pt idx="4982">
                  <c:v>5.5740630000000024</c:v>
                </c:pt>
                <c:pt idx="4983">
                  <c:v>5.7859990000000012</c:v>
                </c:pt>
                <c:pt idx="4984">
                  <c:v>6.1753649999999976</c:v>
                </c:pt>
                <c:pt idx="4985">
                  <c:v>5.6123799999999964</c:v>
                </c:pt>
                <c:pt idx="4986">
                  <c:v>5.7718319999999999</c:v>
                </c:pt>
                <c:pt idx="4987">
                  <c:v>6.024683999999997</c:v>
                </c:pt>
                <c:pt idx="4988">
                  <c:v>5.5974699999999995</c:v>
                </c:pt>
                <c:pt idx="4989">
                  <c:v>6.0805620000000014</c:v>
                </c:pt>
                <c:pt idx="4990">
                  <c:v>6.2663039999999999</c:v>
                </c:pt>
                <c:pt idx="4991">
                  <c:v>5.6149849999999901</c:v>
                </c:pt>
                <c:pt idx="4992">
                  <c:v>5.8359909999999955</c:v>
                </c:pt>
                <c:pt idx="4993">
                  <c:v>5.9985720000000002</c:v>
                </c:pt>
                <c:pt idx="4994">
                  <c:v>6.1425389999999958</c:v>
                </c:pt>
                <c:pt idx="4995">
                  <c:v>6.0938390000000009</c:v>
                </c:pt>
                <c:pt idx="4996">
                  <c:v>5.802473</c:v>
                </c:pt>
                <c:pt idx="4997">
                  <c:v>6.1425339999999959</c:v>
                </c:pt>
                <c:pt idx="4998">
                  <c:v>5.7425510000000006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F91-465E-B9AE-8153D66E6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99008"/>
        <c:axId val="137500928"/>
      </c:scatterChart>
      <c:valAx>
        <c:axId val="137499008"/>
        <c:scaling>
          <c:orientation val="minMax"/>
          <c:max val="1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Tiempo(s)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500928"/>
        <c:crosses val="autoZero"/>
        <c:crossBetween val="midCat"/>
      </c:valAx>
      <c:valAx>
        <c:axId val="1375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 b="0" i="0" baseline="0">
                    <a:effectLst/>
                  </a:rPr>
                  <a:t>Throughput (Mbps)</a:t>
                </a:r>
                <a:endParaRPr lang="es-MX" sz="11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499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Delay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Delay!$M$1</c:f>
              <c:strCache>
                <c:ptCount val="1"/>
                <c:pt idx="0">
                  <c:v>Delay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3991951006124249"/>
                  <c:y val="-8.54782735491396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Delay!$L$2:$L$5000</c:f>
              <c:numCache>
                <c:formatCode>General</c:formatCode>
                <c:ptCount val="4999"/>
                <c:pt idx="0">
                  <c:v>2.0115291198999997E-2</c:v>
                </c:pt>
                <c:pt idx="1">
                  <c:v>4.0115291199000036E-2</c:v>
                </c:pt>
                <c:pt idx="2">
                  <c:v>6.011529119900004E-2</c:v>
                </c:pt>
                <c:pt idx="3">
                  <c:v>8.0115291199000044E-2</c:v>
                </c:pt>
                <c:pt idx="4">
                  <c:v>0.10011529119900001</c:v>
                </c:pt>
                <c:pt idx="5">
                  <c:v>0.120115291199</c:v>
                </c:pt>
                <c:pt idx="6">
                  <c:v>0.14011529119900018</c:v>
                </c:pt>
                <c:pt idx="7">
                  <c:v>0.16011529119900011</c:v>
                </c:pt>
                <c:pt idx="8">
                  <c:v>0.18011529119900019</c:v>
                </c:pt>
                <c:pt idx="9">
                  <c:v>0.20011529119900018</c:v>
                </c:pt>
                <c:pt idx="10">
                  <c:v>0.22011529119900011</c:v>
                </c:pt>
                <c:pt idx="11">
                  <c:v>0.24011529119900019</c:v>
                </c:pt>
                <c:pt idx="12">
                  <c:v>0.26011529119900023</c:v>
                </c:pt>
                <c:pt idx="13">
                  <c:v>0.28011529119900042</c:v>
                </c:pt>
                <c:pt idx="14">
                  <c:v>0.30011529119900038</c:v>
                </c:pt>
                <c:pt idx="15">
                  <c:v>0.32011529119900051</c:v>
                </c:pt>
                <c:pt idx="16">
                  <c:v>0.34011529119900036</c:v>
                </c:pt>
                <c:pt idx="17">
                  <c:v>0.36011529119900038</c:v>
                </c:pt>
                <c:pt idx="18">
                  <c:v>0.3801152911990005</c:v>
                </c:pt>
                <c:pt idx="19">
                  <c:v>0.40011529119900036</c:v>
                </c:pt>
                <c:pt idx="20">
                  <c:v>0.42011529119899998</c:v>
                </c:pt>
                <c:pt idx="21">
                  <c:v>0.44011529119900022</c:v>
                </c:pt>
                <c:pt idx="22">
                  <c:v>0.46011529119900035</c:v>
                </c:pt>
                <c:pt idx="23">
                  <c:v>0.48011529119899998</c:v>
                </c:pt>
                <c:pt idx="24">
                  <c:v>0.500115291199</c:v>
                </c:pt>
                <c:pt idx="25">
                  <c:v>0.52011529119900002</c:v>
                </c:pt>
                <c:pt idx="26">
                  <c:v>0.54011529119900004</c:v>
                </c:pt>
                <c:pt idx="27">
                  <c:v>0.56011529119900005</c:v>
                </c:pt>
                <c:pt idx="28">
                  <c:v>0.58011529119899996</c:v>
                </c:pt>
                <c:pt idx="29">
                  <c:v>0.60011529119900042</c:v>
                </c:pt>
                <c:pt idx="30">
                  <c:v>0.62011529119900044</c:v>
                </c:pt>
                <c:pt idx="31">
                  <c:v>0.64011529119900046</c:v>
                </c:pt>
                <c:pt idx="32">
                  <c:v>0.66011529119900059</c:v>
                </c:pt>
                <c:pt idx="33">
                  <c:v>0.68011529119900005</c:v>
                </c:pt>
                <c:pt idx="34">
                  <c:v>0.7001152911990004</c:v>
                </c:pt>
                <c:pt idx="35">
                  <c:v>0.72011529119900042</c:v>
                </c:pt>
                <c:pt idx="36">
                  <c:v>0.74011529119900044</c:v>
                </c:pt>
                <c:pt idx="37">
                  <c:v>0.76011529119900045</c:v>
                </c:pt>
                <c:pt idx="38">
                  <c:v>0.78011529119900003</c:v>
                </c:pt>
                <c:pt idx="39">
                  <c:v>0.80011529119900004</c:v>
                </c:pt>
                <c:pt idx="40">
                  <c:v>0.82011529119899995</c:v>
                </c:pt>
                <c:pt idx="41">
                  <c:v>0.84011529119900041</c:v>
                </c:pt>
                <c:pt idx="42">
                  <c:v>0.86011529119900043</c:v>
                </c:pt>
                <c:pt idx="43">
                  <c:v>0.880115291199</c:v>
                </c:pt>
                <c:pt idx="44">
                  <c:v>0.90011529119900002</c:v>
                </c:pt>
                <c:pt idx="45">
                  <c:v>0.92011529119900004</c:v>
                </c:pt>
                <c:pt idx="46">
                  <c:v>0.94011529119899995</c:v>
                </c:pt>
                <c:pt idx="47">
                  <c:v>0.96011529119900041</c:v>
                </c:pt>
                <c:pt idx="48">
                  <c:v>0.98011529119899998</c:v>
                </c:pt>
                <c:pt idx="49">
                  <c:v>1.0001152911989999</c:v>
                </c:pt>
                <c:pt idx="50">
                  <c:v>1.0201152911989999</c:v>
                </c:pt>
                <c:pt idx="51">
                  <c:v>1.0401152911989999</c:v>
                </c:pt>
                <c:pt idx="52">
                  <c:v>1.0601152911989999</c:v>
                </c:pt>
                <c:pt idx="53">
                  <c:v>1.080115291199</c:v>
                </c:pt>
                <c:pt idx="54">
                  <c:v>1.100115291199</c:v>
                </c:pt>
                <c:pt idx="55">
                  <c:v>1.120115291199</c:v>
                </c:pt>
                <c:pt idx="56">
                  <c:v>1.140115291199</c:v>
                </c:pt>
                <c:pt idx="57">
                  <c:v>1.160115291199</c:v>
                </c:pt>
                <c:pt idx="58">
                  <c:v>1.180115291199</c:v>
                </c:pt>
                <c:pt idx="59">
                  <c:v>1.2001152911989998</c:v>
                </c:pt>
                <c:pt idx="60">
                  <c:v>1.2201152911989999</c:v>
                </c:pt>
                <c:pt idx="61">
                  <c:v>1.2401152911989999</c:v>
                </c:pt>
                <c:pt idx="62">
                  <c:v>1.2601152911989999</c:v>
                </c:pt>
                <c:pt idx="63">
                  <c:v>1.2801152911989999</c:v>
                </c:pt>
                <c:pt idx="64">
                  <c:v>1.3001152911989999</c:v>
                </c:pt>
                <c:pt idx="65">
                  <c:v>1.320115291199</c:v>
                </c:pt>
                <c:pt idx="66">
                  <c:v>1.340115291199</c:v>
                </c:pt>
                <c:pt idx="67">
                  <c:v>1.360115291199</c:v>
                </c:pt>
                <c:pt idx="68">
                  <c:v>1.380115291199</c:v>
                </c:pt>
                <c:pt idx="69">
                  <c:v>1.4001152911989998</c:v>
                </c:pt>
                <c:pt idx="70">
                  <c:v>1.4201152911989998</c:v>
                </c:pt>
                <c:pt idx="71">
                  <c:v>1.4401152911989998</c:v>
                </c:pt>
                <c:pt idx="72">
                  <c:v>1.4601152911989999</c:v>
                </c:pt>
                <c:pt idx="73">
                  <c:v>1.4801152911989999</c:v>
                </c:pt>
                <c:pt idx="74">
                  <c:v>1.5001152911989999</c:v>
                </c:pt>
                <c:pt idx="75">
                  <c:v>1.5201152911989999</c:v>
                </c:pt>
                <c:pt idx="76">
                  <c:v>1.5401152911989999</c:v>
                </c:pt>
                <c:pt idx="77">
                  <c:v>1.5601152911989999</c:v>
                </c:pt>
                <c:pt idx="78">
                  <c:v>1.580115291199</c:v>
                </c:pt>
                <c:pt idx="79">
                  <c:v>1.600115291199</c:v>
                </c:pt>
                <c:pt idx="80">
                  <c:v>1.620115291199</c:v>
                </c:pt>
                <c:pt idx="81">
                  <c:v>1.640115291199</c:v>
                </c:pt>
                <c:pt idx="82">
                  <c:v>1.660115291199</c:v>
                </c:pt>
                <c:pt idx="83">
                  <c:v>1.680115291199</c:v>
                </c:pt>
                <c:pt idx="84">
                  <c:v>1.7001152911989998</c:v>
                </c:pt>
                <c:pt idx="85">
                  <c:v>1.7201152911989999</c:v>
                </c:pt>
                <c:pt idx="86">
                  <c:v>1.7401152911989999</c:v>
                </c:pt>
                <c:pt idx="87">
                  <c:v>1.7601152911989999</c:v>
                </c:pt>
                <c:pt idx="88">
                  <c:v>1.7801152911989999</c:v>
                </c:pt>
                <c:pt idx="89">
                  <c:v>1.8001152911989999</c:v>
                </c:pt>
                <c:pt idx="90">
                  <c:v>1.820115291199</c:v>
                </c:pt>
                <c:pt idx="91">
                  <c:v>1.840115291199</c:v>
                </c:pt>
                <c:pt idx="92">
                  <c:v>1.860115291199</c:v>
                </c:pt>
                <c:pt idx="93">
                  <c:v>1.880115291199</c:v>
                </c:pt>
                <c:pt idx="94">
                  <c:v>1.900115291199</c:v>
                </c:pt>
                <c:pt idx="95">
                  <c:v>1.920115291199</c:v>
                </c:pt>
                <c:pt idx="96">
                  <c:v>1.9401152911990001</c:v>
                </c:pt>
                <c:pt idx="97">
                  <c:v>1.9601152911990001</c:v>
                </c:pt>
                <c:pt idx="98">
                  <c:v>1.9801152911990001</c:v>
                </c:pt>
                <c:pt idx="99">
                  <c:v>2.0001152911990001</c:v>
                </c:pt>
                <c:pt idx="100">
                  <c:v>2.0201152911990001</c:v>
                </c:pt>
                <c:pt idx="101">
                  <c:v>2.0401152911990001</c:v>
                </c:pt>
                <c:pt idx="102">
                  <c:v>2.0601152911990002</c:v>
                </c:pt>
                <c:pt idx="103">
                  <c:v>2.0801152911990002</c:v>
                </c:pt>
                <c:pt idx="104">
                  <c:v>2.1001152911990002</c:v>
                </c:pt>
                <c:pt idx="105">
                  <c:v>2.1201152911990002</c:v>
                </c:pt>
                <c:pt idx="106">
                  <c:v>2.1401152911990002</c:v>
                </c:pt>
                <c:pt idx="107">
                  <c:v>2.1601152911990011</c:v>
                </c:pt>
                <c:pt idx="108">
                  <c:v>2.1801152911990012</c:v>
                </c:pt>
                <c:pt idx="109">
                  <c:v>2.2001152911990012</c:v>
                </c:pt>
                <c:pt idx="110">
                  <c:v>2.2201152911990012</c:v>
                </c:pt>
                <c:pt idx="111">
                  <c:v>2.2401152911990012</c:v>
                </c:pt>
                <c:pt idx="112">
                  <c:v>2.2601152911990012</c:v>
                </c:pt>
                <c:pt idx="113">
                  <c:v>2.2801152911990012</c:v>
                </c:pt>
                <c:pt idx="114">
                  <c:v>2.3001152911989999</c:v>
                </c:pt>
                <c:pt idx="115">
                  <c:v>2.320115291199</c:v>
                </c:pt>
                <c:pt idx="116">
                  <c:v>2.340115291199</c:v>
                </c:pt>
                <c:pt idx="117">
                  <c:v>2.360115291199</c:v>
                </c:pt>
                <c:pt idx="118">
                  <c:v>2.380115291199</c:v>
                </c:pt>
                <c:pt idx="119">
                  <c:v>2.400115291199</c:v>
                </c:pt>
                <c:pt idx="120">
                  <c:v>2.420115291199</c:v>
                </c:pt>
                <c:pt idx="121">
                  <c:v>2.4401152911990001</c:v>
                </c:pt>
                <c:pt idx="122">
                  <c:v>2.4601152911990001</c:v>
                </c:pt>
                <c:pt idx="123">
                  <c:v>2.4801152911990001</c:v>
                </c:pt>
                <c:pt idx="124">
                  <c:v>2.5001152911990001</c:v>
                </c:pt>
                <c:pt idx="125">
                  <c:v>2.5201152911990001</c:v>
                </c:pt>
                <c:pt idx="126">
                  <c:v>2.5401152911990001</c:v>
                </c:pt>
                <c:pt idx="127">
                  <c:v>2.5601152911990002</c:v>
                </c:pt>
                <c:pt idx="128">
                  <c:v>2.5801152911990002</c:v>
                </c:pt>
                <c:pt idx="129">
                  <c:v>2.6001152911990002</c:v>
                </c:pt>
                <c:pt idx="130">
                  <c:v>2.6201152911990002</c:v>
                </c:pt>
                <c:pt idx="131">
                  <c:v>2.6401152911990002</c:v>
                </c:pt>
                <c:pt idx="132">
                  <c:v>2.6601152911990011</c:v>
                </c:pt>
                <c:pt idx="133">
                  <c:v>2.6801152911990012</c:v>
                </c:pt>
                <c:pt idx="134">
                  <c:v>2.7001152911990012</c:v>
                </c:pt>
                <c:pt idx="135">
                  <c:v>2.7201152911990012</c:v>
                </c:pt>
                <c:pt idx="136">
                  <c:v>2.7401152911990012</c:v>
                </c:pt>
                <c:pt idx="137">
                  <c:v>2.7601152911990012</c:v>
                </c:pt>
                <c:pt idx="138">
                  <c:v>2.7801152911990012</c:v>
                </c:pt>
                <c:pt idx="139">
                  <c:v>2.8001152911989999</c:v>
                </c:pt>
                <c:pt idx="140">
                  <c:v>2.820115291199</c:v>
                </c:pt>
                <c:pt idx="141">
                  <c:v>2.840115291199</c:v>
                </c:pt>
                <c:pt idx="142">
                  <c:v>2.860115291199</c:v>
                </c:pt>
                <c:pt idx="143">
                  <c:v>2.880115291199</c:v>
                </c:pt>
                <c:pt idx="144">
                  <c:v>2.900115291199</c:v>
                </c:pt>
                <c:pt idx="145">
                  <c:v>2.920115291199</c:v>
                </c:pt>
                <c:pt idx="146">
                  <c:v>2.9401152911990001</c:v>
                </c:pt>
                <c:pt idx="147">
                  <c:v>2.9601152911990001</c:v>
                </c:pt>
                <c:pt idx="148">
                  <c:v>2.9801152911990001</c:v>
                </c:pt>
                <c:pt idx="149">
                  <c:v>3.0001152911990001</c:v>
                </c:pt>
                <c:pt idx="150">
                  <c:v>3.0201152911990001</c:v>
                </c:pt>
                <c:pt idx="151">
                  <c:v>3.0401152911990001</c:v>
                </c:pt>
                <c:pt idx="152">
                  <c:v>3.0601152911990002</c:v>
                </c:pt>
                <c:pt idx="153">
                  <c:v>3.0801152911990002</c:v>
                </c:pt>
                <c:pt idx="154">
                  <c:v>3.1001152911990002</c:v>
                </c:pt>
                <c:pt idx="155">
                  <c:v>3.1201152911990002</c:v>
                </c:pt>
                <c:pt idx="156">
                  <c:v>3.1401152911990002</c:v>
                </c:pt>
                <c:pt idx="157">
                  <c:v>3.1601152911990011</c:v>
                </c:pt>
                <c:pt idx="158">
                  <c:v>3.1801152911990012</c:v>
                </c:pt>
                <c:pt idx="159">
                  <c:v>3.2001152911990012</c:v>
                </c:pt>
                <c:pt idx="160">
                  <c:v>3.2201152911990012</c:v>
                </c:pt>
                <c:pt idx="161">
                  <c:v>3.2401152911990012</c:v>
                </c:pt>
                <c:pt idx="162">
                  <c:v>3.2601152911990012</c:v>
                </c:pt>
                <c:pt idx="163">
                  <c:v>3.2801152911990012</c:v>
                </c:pt>
                <c:pt idx="164">
                  <c:v>3.3001152911989999</c:v>
                </c:pt>
                <c:pt idx="165">
                  <c:v>3.320115291199</c:v>
                </c:pt>
                <c:pt idx="166">
                  <c:v>3.340115291199</c:v>
                </c:pt>
                <c:pt idx="167">
                  <c:v>3.360115291199</c:v>
                </c:pt>
                <c:pt idx="168">
                  <c:v>3.380115291199</c:v>
                </c:pt>
                <c:pt idx="169">
                  <c:v>3.400115291199</c:v>
                </c:pt>
                <c:pt idx="170">
                  <c:v>3.420115291199</c:v>
                </c:pt>
                <c:pt idx="171">
                  <c:v>3.4401152911990001</c:v>
                </c:pt>
                <c:pt idx="172">
                  <c:v>3.4601152911990001</c:v>
                </c:pt>
                <c:pt idx="173">
                  <c:v>3.4801152911990001</c:v>
                </c:pt>
                <c:pt idx="174">
                  <c:v>3.5001152911990001</c:v>
                </c:pt>
                <c:pt idx="175">
                  <c:v>3.5201152911990001</c:v>
                </c:pt>
                <c:pt idx="176">
                  <c:v>3.5401152911990001</c:v>
                </c:pt>
                <c:pt idx="177">
                  <c:v>3.5601152911990002</c:v>
                </c:pt>
                <c:pt idx="178">
                  <c:v>3.5801152911990002</c:v>
                </c:pt>
                <c:pt idx="179">
                  <c:v>3.6001152911990002</c:v>
                </c:pt>
                <c:pt idx="180">
                  <c:v>3.6201152911990002</c:v>
                </c:pt>
                <c:pt idx="181">
                  <c:v>3.6401152911990002</c:v>
                </c:pt>
                <c:pt idx="182">
                  <c:v>3.6601152911990011</c:v>
                </c:pt>
                <c:pt idx="183">
                  <c:v>3.6801152911990012</c:v>
                </c:pt>
                <c:pt idx="184">
                  <c:v>3.7001152911990012</c:v>
                </c:pt>
                <c:pt idx="185">
                  <c:v>3.7201152911990012</c:v>
                </c:pt>
                <c:pt idx="186">
                  <c:v>3.7401152911990012</c:v>
                </c:pt>
                <c:pt idx="187">
                  <c:v>3.7601152911990012</c:v>
                </c:pt>
                <c:pt idx="188">
                  <c:v>3.7801152911990012</c:v>
                </c:pt>
                <c:pt idx="189">
                  <c:v>3.8001152911989999</c:v>
                </c:pt>
                <c:pt idx="190">
                  <c:v>3.820115291199</c:v>
                </c:pt>
                <c:pt idx="191">
                  <c:v>3.840115291199</c:v>
                </c:pt>
                <c:pt idx="192">
                  <c:v>3.860115291199</c:v>
                </c:pt>
                <c:pt idx="193">
                  <c:v>3.880115291199</c:v>
                </c:pt>
                <c:pt idx="194">
                  <c:v>3.900115291199</c:v>
                </c:pt>
                <c:pt idx="195">
                  <c:v>3.920115291199</c:v>
                </c:pt>
                <c:pt idx="196">
                  <c:v>3.9401152911990001</c:v>
                </c:pt>
                <c:pt idx="197">
                  <c:v>3.9601152911990001</c:v>
                </c:pt>
                <c:pt idx="198">
                  <c:v>3.9801152911990001</c:v>
                </c:pt>
                <c:pt idx="199">
                  <c:v>4.0001152911989948</c:v>
                </c:pt>
                <c:pt idx="200">
                  <c:v>4.0201152911989926</c:v>
                </c:pt>
                <c:pt idx="201">
                  <c:v>4.0401152911989957</c:v>
                </c:pt>
                <c:pt idx="202">
                  <c:v>4.0601152911989926</c:v>
                </c:pt>
                <c:pt idx="203">
                  <c:v>4.0801152911989957</c:v>
                </c:pt>
                <c:pt idx="204">
                  <c:v>4.1001152911989927</c:v>
                </c:pt>
                <c:pt idx="205">
                  <c:v>4.1201152911989922</c:v>
                </c:pt>
                <c:pt idx="206">
                  <c:v>4.1401152911989936</c:v>
                </c:pt>
                <c:pt idx="207">
                  <c:v>4.1601152911989931</c:v>
                </c:pt>
                <c:pt idx="208">
                  <c:v>4.1801152911989936</c:v>
                </c:pt>
                <c:pt idx="209">
                  <c:v>4.2001152911989958</c:v>
                </c:pt>
                <c:pt idx="210">
                  <c:v>4.2201152911989936</c:v>
                </c:pt>
                <c:pt idx="211">
                  <c:v>4.2401152911989959</c:v>
                </c:pt>
                <c:pt idx="212">
                  <c:v>4.2601152911989937</c:v>
                </c:pt>
                <c:pt idx="213">
                  <c:v>4.2801152911989968</c:v>
                </c:pt>
                <c:pt idx="214">
                  <c:v>4.3001152911989937</c:v>
                </c:pt>
                <c:pt idx="215">
                  <c:v>4.3201152911989933</c:v>
                </c:pt>
                <c:pt idx="216">
                  <c:v>4.3401152911989946</c:v>
                </c:pt>
                <c:pt idx="217">
                  <c:v>4.3601152911989933</c:v>
                </c:pt>
                <c:pt idx="218">
                  <c:v>4.3801152911989947</c:v>
                </c:pt>
                <c:pt idx="219">
                  <c:v>4.400115291198996</c:v>
                </c:pt>
                <c:pt idx="220">
                  <c:v>4.4201152911989947</c:v>
                </c:pt>
                <c:pt idx="221">
                  <c:v>4.4401152911989961</c:v>
                </c:pt>
                <c:pt idx="222">
                  <c:v>4.4601152911989947</c:v>
                </c:pt>
                <c:pt idx="223">
                  <c:v>4.4801152911989961</c:v>
                </c:pt>
                <c:pt idx="224">
                  <c:v>4.5001152911989948</c:v>
                </c:pt>
                <c:pt idx="225">
                  <c:v>4.5201152911989926</c:v>
                </c:pt>
                <c:pt idx="226">
                  <c:v>4.5401152911989957</c:v>
                </c:pt>
                <c:pt idx="227">
                  <c:v>4.5601152911989926</c:v>
                </c:pt>
                <c:pt idx="228">
                  <c:v>4.5801152911989957</c:v>
                </c:pt>
                <c:pt idx="229">
                  <c:v>4.6001152911989927</c:v>
                </c:pt>
                <c:pt idx="230">
                  <c:v>4.6201152911989922</c:v>
                </c:pt>
                <c:pt idx="231">
                  <c:v>4.6401152911989936</c:v>
                </c:pt>
                <c:pt idx="232">
                  <c:v>4.6601152911989931</c:v>
                </c:pt>
                <c:pt idx="233">
                  <c:v>4.6801152911989936</c:v>
                </c:pt>
                <c:pt idx="234">
                  <c:v>4.7001152911989958</c:v>
                </c:pt>
                <c:pt idx="235">
                  <c:v>4.7201152911989936</c:v>
                </c:pt>
                <c:pt idx="236">
                  <c:v>4.7401152911989959</c:v>
                </c:pt>
                <c:pt idx="237">
                  <c:v>4.7601152911989937</c:v>
                </c:pt>
                <c:pt idx="238">
                  <c:v>4.7801152911989968</c:v>
                </c:pt>
                <c:pt idx="239">
                  <c:v>4.8001152911989937</c:v>
                </c:pt>
                <c:pt idx="240">
                  <c:v>4.8201152911989933</c:v>
                </c:pt>
                <c:pt idx="241">
                  <c:v>4.8401152911989946</c:v>
                </c:pt>
                <c:pt idx="242">
                  <c:v>4.8601152911989933</c:v>
                </c:pt>
                <c:pt idx="243">
                  <c:v>4.8801152911989947</c:v>
                </c:pt>
                <c:pt idx="244">
                  <c:v>4.900115291198996</c:v>
                </c:pt>
                <c:pt idx="245">
                  <c:v>4.9201152911989947</c:v>
                </c:pt>
                <c:pt idx="246">
                  <c:v>4.9401152911989961</c:v>
                </c:pt>
                <c:pt idx="247">
                  <c:v>4.9601152911989947</c:v>
                </c:pt>
                <c:pt idx="248">
                  <c:v>4.9801152911989961</c:v>
                </c:pt>
                <c:pt idx="249">
                  <c:v>5.0001152911989948</c:v>
                </c:pt>
                <c:pt idx="250">
                  <c:v>5.0201152911989926</c:v>
                </c:pt>
                <c:pt idx="251">
                  <c:v>5.0401152911989957</c:v>
                </c:pt>
                <c:pt idx="252">
                  <c:v>5.0601152911989926</c:v>
                </c:pt>
                <c:pt idx="253">
                  <c:v>5.0801152911989957</c:v>
                </c:pt>
                <c:pt idx="254">
                  <c:v>5.1001152911989927</c:v>
                </c:pt>
                <c:pt idx="255">
                  <c:v>5.1201152911989922</c:v>
                </c:pt>
                <c:pt idx="256">
                  <c:v>5.1401152911989936</c:v>
                </c:pt>
                <c:pt idx="257">
                  <c:v>5.1601152911989931</c:v>
                </c:pt>
                <c:pt idx="258">
                  <c:v>5.1801152911989936</c:v>
                </c:pt>
                <c:pt idx="259">
                  <c:v>5.2001152911989958</c:v>
                </c:pt>
                <c:pt idx="260">
                  <c:v>5.2201152911989936</c:v>
                </c:pt>
                <c:pt idx="261">
                  <c:v>5.2401152911989959</c:v>
                </c:pt>
                <c:pt idx="262">
                  <c:v>5.2601152911989937</c:v>
                </c:pt>
                <c:pt idx="263">
                  <c:v>5.2801152911989968</c:v>
                </c:pt>
                <c:pt idx="264">
                  <c:v>5.3001152911989937</c:v>
                </c:pt>
                <c:pt idx="265">
                  <c:v>5.3201152911989933</c:v>
                </c:pt>
                <c:pt idx="266">
                  <c:v>5.3401152911989946</c:v>
                </c:pt>
                <c:pt idx="267">
                  <c:v>5.3601152911989933</c:v>
                </c:pt>
                <c:pt idx="268">
                  <c:v>5.3801152911989947</c:v>
                </c:pt>
                <c:pt idx="269">
                  <c:v>5.400115291198996</c:v>
                </c:pt>
                <c:pt idx="270">
                  <c:v>5.4201152911989947</c:v>
                </c:pt>
                <c:pt idx="271">
                  <c:v>5.4401152911989961</c:v>
                </c:pt>
                <c:pt idx="272">
                  <c:v>5.4601152911989947</c:v>
                </c:pt>
                <c:pt idx="273">
                  <c:v>5.4801152911989961</c:v>
                </c:pt>
                <c:pt idx="274">
                  <c:v>5.5001152911989948</c:v>
                </c:pt>
                <c:pt idx="275">
                  <c:v>5.5201152911989926</c:v>
                </c:pt>
                <c:pt idx="276">
                  <c:v>5.5401152911989957</c:v>
                </c:pt>
                <c:pt idx="277">
                  <c:v>5.5601152911989926</c:v>
                </c:pt>
                <c:pt idx="278">
                  <c:v>5.5801152911989957</c:v>
                </c:pt>
                <c:pt idx="279">
                  <c:v>5.6001152911989927</c:v>
                </c:pt>
                <c:pt idx="280">
                  <c:v>5.6201152911989922</c:v>
                </c:pt>
                <c:pt idx="281">
                  <c:v>5.6401152911989936</c:v>
                </c:pt>
                <c:pt idx="282">
                  <c:v>5.6601152911989931</c:v>
                </c:pt>
                <c:pt idx="283">
                  <c:v>5.6801152911989936</c:v>
                </c:pt>
                <c:pt idx="284">
                  <c:v>5.7001152911989958</c:v>
                </c:pt>
                <c:pt idx="285">
                  <c:v>5.7201152911989936</c:v>
                </c:pt>
                <c:pt idx="286">
                  <c:v>5.7401152911989959</c:v>
                </c:pt>
                <c:pt idx="287">
                  <c:v>5.7601152911989937</c:v>
                </c:pt>
                <c:pt idx="288">
                  <c:v>5.7801152911989968</c:v>
                </c:pt>
                <c:pt idx="289">
                  <c:v>5.8001152911989937</c:v>
                </c:pt>
                <c:pt idx="290">
                  <c:v>5.8201152911989933</c:v>
                </c:pt>
                <c:pt idx="291">
                  <c:v>5.8401152911989946</c:v>
                </c:pt>
                <c:pt idx="292">
                  <c:v>5.8601152911989933</c:v>
                </c:pt>
                <c:pt idx="293">
                  <c:v>5.8801152911989947</c:v>
                </c:pt>
                <c:pt idx="294">
                  <c:v>5.900115291198996</c:v>
                </c:pt>
                <c:pt idx="295">
                  <c:v>5.9201152911989947</c:v>
                </c:pt>
                <c:pt idx="296">
                  <c:v>5.9401152911989961</c:v>
                </c:pt>
                <c:pt idx="297">
                  <c:v>5.9601152911989947</c:v>
                </c:pt>
                <c:pt idx="298">
                  <c:v>5.9801152911989961</c:v>
                </c:pt>
                <c:pt idx="299">
                  <c:v>6.0001152911989948</c:v>
                </c:pt>
                <c:pt idx="300">
                  <c:v>6.0201152911989926</c:v>
                </c:pt>
                <c:pt idx="301">
                  <c:v>6.0401152911989957</c:v>
                </c:pt>
                <c:pt idx="302">
                  <c:v>6.0601152911989926</c:v>
                </c:pt>
                <c:pt idx="303">
                  <c:v>6.0801152911989957</c:v>
                </c:pt>
                <c:pt idx="304">
                  <c:v>6.1001152911989927</c:v>
                </c:pt>
                <c:pt idx="305">
                  <c:v>6.1201152911989922</c:v>
                </c:pt>
                <c:pt idx="306">
                  <c:v>6.1401152911989936</c:v>
                </c:pt>
                <c:pt idx="307">
                  <c:v>6.1601152911989931</c:v>
                </c:pt>
                <c:pt idx="308">
                  <c:v>6.1801152911989936</c:v>
                </c:pt>
                <c:pt idx="309">
                  <c:v>6.2001152911989958</c:v>
                </c:pt>
                <c:pt idx="310">
                  <c:v>6.2201152911989936</c:v>
                </c:pt>
                <c:pt idx="311">
                  <c:v>6.2401152911989959</c:v>
                </c:pt>
                <c:pt idx="312">
                  <c:v>6.2601152911989937</c:v>
                </c:pt>
                <c:pt idx="313">
                  <c:v>6.2801152911989968</c:v>
                </c:pt>
                <c:pt idx="314">
                  <c:v>6.3001152911989937</c:v>
                </c:pt>
                <c:pt idx="315">
                  <c:v>6.3201152911989933</c:v>
                </c:pt>
                <c:pt idx="316">
                  <c:v>6.3401152911989946</c:v>
                </c:pt>
                <c:pt idx="317">
                  <c:v>6.3601152911989933</c:v>
                </c:pt>
                <c:pt idx="318">
                  <c:v>6.3801152911989947</c:v>
                </c:pt>
                <c:pt idx="319">
                  <c:v>6.400115291198996</c:v>
                </c:pt>
                <c:pt idx="320">
                  <c:v>6.4201152911989947</c:v>
                </c:pt>
                <c:pt idx="321">
                  <c:v>6.4401152911989961</c:v>
                </c:pt>
                <c:pt idx="322">
                  <c:v>6.4601152911989947</c:v>
                </c:pt>
                <c:pt idx="323">
                  <c:v>6.4801152911989961</c:v>
                </c:pt>
                <c:pt idx="324">
                  <c:v>6.5001152911989948</c:v>
                </c:pt>
                <c:pt idx="325">
                  <c:v>6.5201152911989926</c:v>
                </c:pt>
                <c:pt idx="326">
                  <c:v>6.5401152911989957</c:v>
                </c:pt>
                <c:pt idx="327">
                  <c:v>6.5601152911989926</c:v>
                </c:pt>
                <c:pt idx="328">
                  <c:v>6.5801152911989957</c:v>
                </c:pt>
                <c:pt idx="329">
                  <c:v>6.6001152911989927</c:v>
                </c:pt>
                <c:pt idx="330">
                  <c:v>6.6201152911989922</c:v>
                </c:pt>
                <c:pt idx="331">
                  <c:v>6.6401152911989936</c:v>
                </c:pt>
                <c:pt idx="332">
                  <c:v>6.6601152911989931</c:v>
                </c:pt>
                <c:pt idx="333">
                  <c:v>6.6801152911989936</c:v>
                </c:pt>
                <c:pt idx="334">
                  <c:v>6.7001152911989958</c:v>
                </c:pt>
                <c:pt idx="335">
                  <c:v>6.7201152911989936</c:v>
                </c:pt>
                <c:pt idx="336">
                  <c:v>6.7401152911989959</c:v>
                </c:pt>
                <c:pt idx="337">
                  <c:v>6.7601152911989937</c:v>
                </c:pt>
                <c:pt idx="338">
                  <c:v>6.7801152911989968</c:v>
                </c:pt>
                <c:pt idx="339">
                  <c:v>6.8001152911989937</c:v>
                </c:pt>
                <c:pt idx="340">
                  <c:v>6.8201152911989933</c:v>
                </c:pt>
                <c:pt idx="341">
                  <c:v>6.8401152911989946</c:v>
                </c:pt>
                <c:pt idx="342">
                  <c:v>6.8601152911989933</c:v>
                </c:pt>
                <c:pt idx="343">
                  <c:v>6.8801152911989947</c:v>
                </c:pt>
                <c:pt idx="344">
                  <c:v>6.900115291198996</c:v>
                </c:pt>
                <c:pt idx="345">
                  <c:v>6.9201152911989947</c:v>
                </c:pt>
                <c:pt idx="346">
                  <c:v>6.9401152911989961</c:v>
                </c:pt>
                <c:pt idx="347">
                  <c:v>6.9601152911989947</c:v>
                </c:pt>
                <c:pt idx="348">
                  <c:v>6.9801152911989961</c:v>
                </c:pt>
                <c:pt idx="349">
                  <c:v>7.0001152911989948</c:v>
                </c:pt>
                <c:pt idx="350">
                  <c:v>7.0201152911989926</c:v>
                </c:pt>
                <c:pt idx="351">
                  <c:v>7.0401152911989957</c:v>
                </c:pt>
                <c:pt idx="352">
                  <c:v>7.0601152911989926</c:v>
                </c:pt>
                <c:pt idx="353">
                  <c:v>7.0801152911989957</c:v>
                </c:pt>
                <c:pt idx="354">
                  <c:v>7.1001152911989927</c:v>
                </c:pt>
                <c:pt idx="355">
                  <c:v>7.1201152911989922</c:v>
                </c:pt>
                <c:pt idx="356">
                  <c:v>7.1401152911989936</c:v>
                </c:pt>
                <c:pt idx="357">
                  <c:v>7.1601152911989931</c:v>
                </c:pt>
                <c:pt idx="358">
                  <c:v>7.1801152911989936</c:v>
                </c:pt>
                <c:pt idx="359">
                  <c:v>7.2001152911989958</c:v>
                </c:pt>
                <c:pt idx="360">
                  <c:v>7.2201152911989936</c:v>
                </c:pt>
                <c:pt idx="361">
                  <c:v>7.2401152911989959</c:v>
                </c:pt>
                <c:pt idx="362">
                  <c:v>7.2601152911989937</c:v>
                </c:pt>
                <c:pt idx="363">
                  <c:v>7.2801152911989968</c:v>
                </c:pt>
                <c:pt idx="364">
                  <c:v>7.3001152911989937</c:v>
                </c:pt>
                <c:pt idx="365">
                  <c:v>7.3201152911989933</c:v>
                </c:pt>
                <c:pt idx="366">
                  <c:v>7.3401152911989946</c:v>
                </c:pt>
                <c:pt idx="367">
                  <c:v>7.3601152911989933</c:v>
                </c:pt>
                <c:pt idx="368">
                  <c:v>7.3801152911989947</c:v>
                </c:pt>
                <c:pt idx="369">
                  <c:v>7.400115291198996</c:v>
                </c:pt>
                <c:pt idx="370">
                  <c:v>7.4201152911989947</c:v>
                </c:pt>
                <c:pt idx="371">
                  <c:v>7.4401152911989961</c:v>
                </c:pt>
                <c:pt idx="372">
                  <c:v>7.4601152911989947</c:v>
                </c:pt>
                <c:pt idx="373">
                  <c:v>7.4801152911989961</c:v>
                </c:pt>
                <c:pt idx="374">
                  <c:v>7.5001152911989948</c:v>
                </c:pt>
                <c:pt idx="375">
                  <c:v>7.5201152911989926</c:v>
                </c:pt>
                <c:pt idx="376">
                  <c:v>7.5401152911989957</c:v>
                </c:pt>
                <c:pt idx="377">
                  <c:v>7.5601152911989926</c:v>
                </c:pt>
                <c:pt idx="378">
                  <c:v>7.5801152911989957</c:v>
                </c:pt>
                <c:pt idx="379">
                  <c:v>7.6001152911989927</c:v>
                </c:pt>
                <c:pt idx="380">
                  <c:v>7.6201152911989922</c:v>
                </c:pt>
                <c:pt idx="381">
                  <c:v>7.6401152911989936</c:v>
                </c:pt>
                <c:pt idx="382">
                  <c:v>7.6601152911989931</c:v>
                </c:pt>
                <c:pt idx="383">
                  <c:v>7.6801152911989936</c:v>
                </c:pt>
                <c:pt idx="384">
                  <c:v>7.7001152911989958</c:v>
                </c:pt>
                <c:pt idx="385">
                  <c:v>7.7201152911989936</c:v>
                </c:pt>
                <c:pt idx="386">
                  <c:v>7.7401152911989959</c:v>
                </c:pt>
                <c:pt idx="387">
                  <c:v>7.7601152911989937</c:v>
                </c:pt>
                <c:pt idx="388">
                  <c:v>7.7801152911989968</c:v>
                </c:pt>
                <c:pt idx="389">
                  <c:v>7.8001152911989937</c:v>
                </c:pt>
                <c:pt idx="390">
                  <c:v>7.8201152911989933</c:v>
                </c:pt>
                <c:pt idx="391">
                  <c:v>7.8401152911989946</c:v>
                </c:pt>
                <c:pt idx="392">
                  <c:v>7.8601152911989933</c:v>
                </c:pt>
                <c:pt idx="393">
                  <c:v>7.8801152911989947</c:v>
                </c:pt>
                <c:pt idx="394">
                  <c:v>7.900115291198996</c:v>
                </c:pt>
                <c:pt idx="395">
                  <c:v>7.9201152911989947</c:v>
                </c:pt>
                <c:pt idx="396">
                  <c:v>7.9401152911989961</c:v>
                </c:pt>
                <c:pt idx="397">
                  <c:v>7.9601152911989947</c:v>
                </c:pt>
                <c:pt idx="398">
                  <c:v>7.9801152911989961</c:v>
                </c:pt>
                <c:pt idx="399">
                  <c:v>8.0001152911990001</c:v>
                </c:pt>
                <c:pt idx="400">
                  <c:v>8.0201152911989997</c:v>
                </c:pt>
                <c:pt idx="401">
                  <c:v>8.0401152911989993</c:v>
                </c:pt>
                <c:pt idx="402">
                  <c:v>8.0601152911990006</c:v>
                </c:pt>
                <c:pt idx="403">
                  <c:v>8.0801152911990002</c:v>
                </c:pt>
                <c:pt idx="404">
                  <c:v>8.1001152911989998</c:v>
                </c:pt>
                <c:pt idx="405">
                  <c:v>8.1201152911989993</c:v>
                </c:pt>
                <c:pt idx="406">
                  <c:v>8.1401152911990007</c:v>
                </c:pt>
                <c:pt idx="407">
                  <c:v>8.1601152911990003</c:v>
                </c:pt>
                <c:pt idx="408">
                  <c:v>8.1801152911989998</c:v>
                </c:pt>
                <c:pt idx="409">
                  <c:v>8.2001152911989994</c:v>
                </c:pt>
                <c:pt idx="410">
                  <c:v>8.220115291198999</c:v>
                </c:pt>
                <c:pt idx="411">
                  <c:v>8.2401152911989985</c:v>
                </c:pt>
                <c:pt idx="412">
                  <c:v>8.2601152911990017</c:v>
                </c:pt>
                <c:pt idx="413">
                  <c:v>8.2801152911989995</c:v>
                </c:pt>
                <c:pt idx="414">
                  <c:v>8.3001152911990008</c:v>
                </c:pt>
                <c:pt idx="415">
                  <c:v>8.3201152911990004</c:v>
                </c:pt>
                <c:pt idx="416">
                  <c:v>8.340115291199</c:v>
                </c:pt>
                <c:pt idx="417">
                  <c:v>8.3601152911990066</c:v>
                </c:pt>
                <c:pt idx="418">
                  <c:v>8.3801152911990027</c:v>
                </c:pt>
                <c:pt idx="419">
                  <c:v>8.4001152911990005</c:v>
                </c:pt>
                <c:pt idx="420">
                  <c:v>8.420115291199</c:v>
                </c:pt>
                <c:pt idx="421">
                  <c:v>8.4401152911989996</c:v>
                </c:pt>
                <c:pt idx="422">
                  <c:v>8.4601152911990027</c:v>
                </c:pt>
                <c:pt idx="423">
                  <c:v>8.4801152911990005</c:v>
                </c:pt>
                <c:pt idx="424">
                  <c:v>8.5001152911990001</c:v>
                </c:pt>
                <c:pt idx="425">
                  <c:v>8.5201152911989997</c:v>
                </c:pt>
                <c:pt idx="426">
                  <c:v>8.5401152911989993</c:v>
                </c:pt>
                <c:pt idx="427">
                  <c:v>8.5601152911990006</c:v>
                </c:pt>
                <c:pt idx="428">
                  <c:v>8.5801152911990002</c:v>
                </c:pt>
                <c:pt idx="429">
                  <c:v>8.6001152911989998</c:v>
                </c:pt>
                <c:pt idx="430">
                  <c:v>8.6201152911989993</c:v>
                </c:pt>
                <c:pt idx="431">
                  <c:v>8.6401152911990007</c:v>
                </c:pt>
                <c:pt idx="432">
                  <c:v>8.6601152911990003</c:v>
                </c:pt>
                <c:pt idx="433">
                  <c:v>8.6801152911989998</c:v>
                </c:pt>
                <c:pt idx="434">
                  <c:v>8.7001152911989994</c:v>
                </c:pt>
                <c:pt idx="435">
                  <c:v>8.720115291198999</c:v>
                </c:pt>
                <c:pt idx="436">
                  <c:v>8.7401152911989985</c:v>
                </c:pt>
                <c:pt idx="437">
                  <c:v>8.7601152911990017</c:v>
                </c:pt>
                <c:pt idx="438">
                  <c:v>8.7801152911989995</c:v>
                </c:pt>
                <c:pt idx="439">
                  <c:v>8.8001152911990008</c:v>
                </c:pt>
                <c:pt idx="440">
                  <c:v>8.8201152911990004</c:v>
                </c:pt>
                <c:pt idx="441">
                  <c:v>8.840115291199</c:v>
                </c:pt>
                <c:pt idx="442">
                  <c:v>8.8601152911990066</c:v>
                </c:pt>
                <c:pt idx="443">
                  <c:v>8.8801152911990027</c:v>
                </c:pt>
                <c:pt idx="444">
                  <c:v>8.9001152911990005</c:v>
                </c:pt>
                <c:pt idx="445">
                  <c:v>8.920115291199</c:v>
                </c:pt>
                <c:pt idx="446">
                  <c:v>8.9401152911989996</c:v>
                </c:pt>
                <c:pt idx="447">
                  <c:v>8.9601152911990027</c:v>
                </c:pt>
                <c:pt idx="448">
                  <c:v>8.9801152911990005</c:v>
                </c:pt>
                <c:pt idx="449">
                  <c:v>9.0001152911990001</c:v>
                </c:pt>
                <c:pt idx="450">
                  <c:v>9.0201152911989997</c:v>
                </c:pt>
                <c:pt idx="451">
                  <c:v>9.0401152911989993</c:v>
                </c:pt>
                <c:pt idx="452">
                  <c:v>9.0601152911990006</c:v>
                </c:pt>
                <c:pt idx="453">
                  <c:v>9.0801152911990002</c:v>
                </c:pt>
                <c:pt idx="454">
                  <c:v>9.1001152911989998</c:v>
                </c:pt>
                <c:pt idx="455">
                  <c:v>9.1201152911989993</c:v>
                </c:pt>
                <c:pt idx="456">
                  <c:v>9.1401152911990007</c:v>
                </c:pt>
                <c:pt idx="457">
                  <c:v>9.1601152911990003</c:v>
                </c:pt>
                <c:pt idx="458">
                  <c:v>9.1801152911989998</c:v>
                </c:pt>
                <c:pt idx="459">
                  <c:v>9.2001152911989994</c:v>
                </c:pt>
                <c:pt idx="460">
                  <c:v>9.220115291198999</c:v>
                </c:pt>
                <c:pt idx="461">
                  <c:v>9.2401152911989985</c:v>
                </c:pt>
                <c:pt idx="462">
                  <c:v>9.2601152911990017</c:v>
                </c:pt>
                <c:pt idx="463">
                  <c:v>9.2801152911989995</c:v>
                </c:pt>
                <c:pt idx="464">
                  <c:v>9.3001152911990008</c:v>
                </c:pt>
                <c:pt idx="465">
                  <c:v>9.3201152911990004</c:v>
                </c:pt>
                <c:pt idx="466">
                  <c:v>9.340115291199</c:v>
                </c:pt>
                <c:pt idx="467">
                  <c:v>9.3601152911990066</c:v>
                </c:pt>
                <c:pt idx="468">
                  <c:v>9.3801152911990027</c:v>
                </c:pt>
                <c:pt idx="469">
                  <c:v>9.4001152911990005</c:v>
                </c:pt>
                <c:pt idx="470">
                  <c:v>9.420115291199</c:v>
                </c:pt>
                <c:pt idx="471">
                  <c:v>9.4401152911989996</c:v>
                </c:pt>
                <c:pt idx="472">
                  <c:v>9.4601152911990027</c:v>
                </c:pt>
                <c:pt idx="473">
                  <c:v>9.4801152911990005</c:v>
                </c:pt>
                <c:pt idx="474">
                  <c:v>9.5001152911990001</c:v>
                </c:pt>
                <c:pt idx="475">
                  <c:v>9.5201152911989997</c:v>
                </c:pt>
                <c:pt idx="476">
                  <c:v>9.5401152911989993</c:v>
                </c:pt>
                <c:pt idx="477">
                  <c:v>9.5601152911990006</c:v>
                </c:pt>
                <c:pt idx="478">
                  <c:v>9.5801152911990002</c:v>
                </c:pt>
                <c:pt idx="479">
                  <c:v>9.6001152911989998</c:v>
                </c:pt>
                <c:pt idx="480">
                  <c:v>9.6201152911989993</c:v>
                </c:pt>
                <c:pt idx="481">
                  <c:v>9.6401152911990007</c:v>
                </c:pt>
                <c:pt idx="482">
                  <c:v>9.6601152911990003</c:v>
                </c:pt>
                <c:pt idx="483">
                  <c:v>9.6801152911989998</c:v>
                </c:pt>
                <c:pt idx="484">
                  <c:v>9.7001152911989994</c:v>
                </c:pt>
                <c:pt idx="485">
                  <c:v>9.720115291198999</c:v>
                </c:pt>
                <c:pt idx="486">
                  <c:v>9.7401152911989985</c:v>
                </c:pt>
                <c:pt idx="487">
                  <c:v>9.7601152911990017</c:v>
                </c:pt>
                <c:pt idx="488">
                  <c:v>9.7801152911989995</c:v>
                </c:pt>
                <c:pt idx="489">
                  <c:v>9.8001152911990008</c:v>
                </c:pt>
                <c:pt idx="490">
                  <c:v>9.8201152911990004</c:v>
                </c:pt>
                <c:pt idx="491">
                  <c:v>9.840115291199</c:v>
                </c:pt>
                <c:pt idx="492">
                  <c:v>9.8601152911990066</c:v>
                </c:pt>
                <c:pt idx="493">
                  <c:v>9.8801152911990027</c:v>
                </c:pt>
                <c:pt idx="494">
                  <c:v>9.9001152911990005</c:v>
                </c:pt>
                <c:pt idx="495">
                  <c:v>9.920115291199</c:v>
                </c:pt>
                <c:pt idx="496">
                  <c:v>9.9401152911989996</c:v>
                </c:pt>
                <c:pt idx="497">
                  <c:v>9.9601152911990027</c:v>
                </c:pt>
                <c:pt idx="498">
                  <c:v>9.9801152911990005</c:v>
                </c:pt>
                <c:pt idx="499">
                  <c:v>10.000115291199</c:v>
                </c:pt>
                <c:pt idx="500">
                  <c:v>10.020115291199</c:v>
                </c:pt>
                <c:pt idx="501">
                  <c:v>10.040115291198999</c:v>
                </c:pt>
                <c:pt idx="502">
                  <c:v>10.060115291199002</c:v>
                </c:pt>
                <c:pt idx="503">
                  <c:v>10.080115291199</c:v>
                </c:pt>
                <c:pt idx="504">
                  <c:v>10.100115291199</c:v>
                </c:pt>
                <c:pt idx="505">
                  <c:v>10.120115291198999</c:v>
                </c:pt>
                <c:pt idx="506">
                  <c:v>10.140115291199001</c:v>
                </c:pt>
                <c:pt idx="507">
                  <c:v>10.160115291199</c:v>
                </c:pt>
                <c:pt idx="508">
                  <c:v>10.180115291199</c:v>
                </c:pt>
                <c:pt idx="509">
                  <c:v>10.200115291198999</c:v>
                </c:pt>
                <c:pt idx="510">
                  <c:v>10.220115291199001</c:v>
                </c:pt>
                <c:pt idx="511">
                  <c:v>10.240115291198999</c:v>
                </c:pt>
                <c:pt idx="512">
                  <c:v>10.260115291199</c:v>
                </c:pt>
                <c:pt idx="513">
                  <c:v>10.280115291198999</c:v>
                </c:pt>
                <c:pt idx="514">
                  <c:v>10.300115291199004</c:v>
                </c:pt>
                <c:pt idx="515">
                  <c:v>10.320115291199</c:v>
                </c:pt>
                <c:pt idx="516">
                  <c:v>10.340115291199</c:v>
                </c:pt>
                <c:pt idx="517">
                  <c:v>10.360115291199007</c:v>
                </c:pt>
                <c:pt idx="518">
                  <c:v>10.380115291199004</c:v>
                </c:pt>
                <c:pt idx="519">
                  <c:v>10.400115291199</c:v>
                </c:pt>
                <c:pt idx="520">
                  <c:v>10.420115291199</c:v>
                </c:pt>
                <c:pt idx="521">
                  <c:v>10.440115291199</c:v>
                </c:pt>
                <c:pt idx="522">
                  <c:v>10.460115291199006</c:v>
                </c:pt>
                <c:pt idx="523">
                  <c:v>10.480115291199002</c:v>
                </c:pt>
                <c:pt idx="524">
                  <c:v>10.500115291199</c:v>
                </c:pt>
                <c:pt idx="525">
                  <c:v>10.520115291199</c:v>
                </c:pt>
                <c:pt idx="526">
                  <c:v>10.540115291198999</c:v>
                </c:pt>
                <c:pt idx="527">
                  <c:v>10.560115291199002</c:v>
                </c:pt>
                <c:pt idx="528">
                  <c:v>10.580115291199</c:v>
                </c:pt>
                <c:pt idx="529">
                  <c:v>10.600115291199</c:v>
                </c:pt>
                <c:pt idx="530">
                  <c:v>10.620115291198999</c:v>
                </c:pt>
                <c:pt idx="531">
                  <c:v>10.640115291199001</c:v>
                </c:pt>
                <c:pt idx="532">
                  <c:v>10.660115291199</c:v>
                </c:pt>
                <c:pt idx="533">
                  <c:v>10.680115291199</c:v>
                </c:pt>
                <c:pt idx="534">
                  <c:v>10.700115291198999</c:v>
                </c:pt>
                <c:pt idx="535">
                  <c:v>10.720115291199001</c:v>
                </c:pt>
                <c:pt idx="536">
                  <c:v>10.740115291198999</c:v>
                </c:pt>
                <c:pt idx="537">
                  <c:v>10.760115291199</c:v>
                </c:pt>
                <c:pt idx="538">
                  <c:v>10.780115291198999</c:v>
                </c:pt>
                <c:pt idx="539">
                  <c:v>10.800115291199004</c:v>
                </c:pt>
                <c:pt idx="540">
                  <c:v>10.820115291199</c:v>
                </c:pt>
                <c:pt idx="541">
                  <c:v>10.840115291199</c:v>
                </c:pt>
                <c:pt idx="542">
                  <c:v>10.860115291199007</c:v>
                </c:pt>
                <c:pt idx="543">
                  <c:v>10.880115291199004</c:v>
                </c:pt>
                <c:pt idx="544">
                  <c:v>10.900115291199</c:v>
                </c:pt>
                <c:pt idx="545">
                  <c:v>10.920115291199</c:v>
                </c:pt>
                <c:pt idx="546">
                  <c:v>10.940115291199</c:v>
                </c:pt>
                <c:pt idx="547">
                  <c:v>10.960115291199006</c:v>
                </c:pt>
                <c:pt idx="548">
                  <c:v>10.980115291199002</c:v>
                </c:pt>
                <c:pt idx="549">
                  <c:v>11.000115291199</c:v>
                </c:pt>
                <c:pt idx="550">
                  <c:v>11.020115291199</c:v>
                </c:pt>
                <c:pt idx="551">
                  <c:v>11.040115291198999</c:v>
                </c:pt>
                <c:pt idx="552">
                  <c:v>11.060115291199002</c:v>
                </c:pt>
                <c:pt idx="553">
                  <c:v>11.080115291199</c:v>
                </c:pt>
                <c:pt idx="554">
                  <c:v>11.100115291199</c:v>
                </c:pt>
                <c:pt idx="555">
                  <c:v>11.120115291198999</c:v>
                </c:pt>
                <c:pt idx="556">
                  <c:v>11.140115291199001</c:v>
                </c:pt>
                <c:pt idx="557">
                  <c:v>11.160115291199</c:v>
                </c:pt>
                <c:pt idx="558">
                  <c:v>11.180115291199</c:v>
                </c:pt>
                <c:pt idx="559">
                  <c:v>11.200115291198999</c:v>
                </c:pt>
                <c:pt idx="560">
                  <c:v>11.220115291199001</c:v>
                </c:pt>
                <c:pt idx="561">
                  <c:v>11.240115291198999</c:v>
                </c:pt>
                <c:pt idx="562">
                  <c:v>11.260115291199</c:v>
                </c:pt>
                <c:pt idx="563">
                  <c:v>11.280115291198999</c:v>
                </c:pt>
                <c:pt idx="564">
                  <c:v>11.300115291199004</c:v>
                </c:pt>
                <c:pt idx="565">
                  <c:v>11.320115291199</c:v>
                </c:pt>
                <c:pt idx="566">
                  <c:v>11.340115291199</c:v>
                </c:pt>
                <c:pt idx="567">
                  <c:v>11.360115291199007</c:v>
                </c:pt>
                <c:pt idx="568">
                  <c:v>11.380115291199004</c:v>
                </c:pt>
                <c:pt idx="569">
                  <c:v>11.400115291199</c:v>
                </c:pt>
                <c:pt idx="570">
                  <c:v>11.420115291199</c:v>
                </c:pt>
                <c:pt idx="571">
                  <c:v>11.440115291199</c:v>
                </c:pt>
                <c:pt idx="572">
                  <c:v>11.460115291199006</c:v>
                </c:pt>
                <c:pt idx="573">
                  <c:v>11.480115291199002</c:v>
                </c:pt>
                <c:pt idx="574">
                  <c:v>11.500115291199</c:v>
                </c:pt>
                <c:pt idx="575">
                  <c:v>11.520115291199</c:v>
                </c:pt>
                <c:pt idx="576">
                  <c:v>11.540115291198999</c:v>
                </c:pt>
                <c:pt idx="577">
                  <c:v>11.560115291199002</c:v>
                </c:pt>
                <c:pt idx="578">
                  <c:v>11.580115291199</c:v>
                </c:pt>
                <c:pt idx="579">
                  <c:v>11.600115291199</c:v>
                </c:pt>
                <c:pt idx="580">
                  <c:v>11.620115291198999</c:v>
                </c:pt>
                <c:pt idx="581">
                  <c:v>11.640115291199001</c:v>
                </c:pt>
                <c:pt idx="582">
                  <c:v>11.660115291199</c:v>
                </c:pt>
                <c:pt idx="583">
                  <c:v>11.680115291199</c:v>
                </c:pt>
                <c:pt idx="584">
                  <c:v>11.700115291198999</c:v>
                </c:pt>
                <c:pt idx="585">
                  <c:v>11.720115291199001</c:v>
                </c:pt>
                <c:pt idx="586">
                  <c:v>11.740115291198999</c:v>
                </c:pt>
                <c:pt idx="587">
                  <c:v>11.760115291199</c:v>
                </c:pt>
                <c:pt idx="588">
                  <c:v>11.780115291198999</c:v>
                </c:pt>
                <c:pt idx="589">
                  <c:v>11.800115291199004</c:v>
                </c:pt>
                <c:pt idx="590">
                  <c:v>11.820115291199</c:v>
                </c:pt>
                <c:pt idx="591">
                  <c:v>11.840115291199</c:v>
                </c:pt>
                <c:pt idx="592">
                  <c:v>11.860115291199007</c:v>
                </c:pt>
                <c:pt idx="593">
                  <c:v>11.880115291199004</c:v>
                </c:pt>
                <c:pt idx="594">
                  <c:v>11.900115291199</c:v>
                </c:pt>
                <c:pt idx="595">
                  <c:v>11.920115291199</c:v>
                </c:pt>
                <c:pt idx="596">
                  <c:v>11.940115291199</c:v>
                </c:pt>
                <c:pt idx="597">
                  <c:v>11.960115291199006</c:v>
                </c:pt>
                <c:pt idx="598">
                  <c:v>11.980115291199002</c:v>
                </c:pt>
                <c:pt idx="599">
                  <c:v>12.000115291199</c:v>
                </c:pt>
                <c:pt idx="600">
                  <c:v>12.020115291199</c:v>
                </c:pt>
                <c:pt idx="601">
                  <c:v>12.040115291198999</c:v>
                </c:pt>
                <c:pt idx="602">
                  <c:v>12.060115291199002</c:v>
                </c:pt>
                <c:pt idx="603">
                  <c:v>12.080115291199</c:v>
                </c:pt>
                <c:pt idx="604">
                  <c:v>12.100115291199</c:v>
                </c:pt>
                <c:pt idx="605">
                  <c:v>12.120115291198999</c:v>
                </c:pt>
                <c:pt idx="606">
                  <c:v>12.140115291199001</c:v>
                </c:pt>
                <c:pt idx="607">
                  <c:v>12.160115291199</c:v>
                </c:pt>
                <c:pt idx="608">
                  <c:v>12.180115291199</c:v>
                </c:pt>
                <c:pt idx="609">
                  <c:v>12.200115291198999</c:v>
                </c:pt>
                <c:pt idx="610">
                  <c:v>12.220115291199001</c:v>
                </c:pt>
                <c:pt idx="611">
                  <c:v>12.240115291198999</c:v>
                </c:pt>
                <c:pt idx="612">
                  <c:v>12.260115291199</c:v>
                </c:pt>
                <c:pt idx="613">
                  <c:v>12.280115291198999</c:v>
                </c:pt>
                <c:pt idx="614">
                  <c:v>12.300115291199004</c:v>
                </c:pt>
                <c:pt idx="615">
                  <c:v>12.320115291199</c:v>
                </c:pt>
                <c:pt idx="616">
                  <c:v>12.340115291199</c:v>
                </c:pt>
                <c:pt idx="617">
                  <c:v>12.360115291199007</c:v>
                </c:pt>
                <c:pt idx="618">
                  <c:v>12.380115291199004</c:v>
                </c:pt>
                <c:pt idx="619">
                  <c:v>12.400115291199</c:v>
                </c:pt>
                <c:pt idx="620">
                  <c:v>12.420115291199</c:v>
                </c:pt>
                <c:pt idx="621">
                  <c:v>12.440115291199</c:v>
                </c:pt>
                <c:pt idx="622">
                  <c:v>12.460115291199006</c:v>
                </c:pt>
                <c:pt idx="623">
                  <c:v>12.480115291199002</c:v>
                </c:pt>
                <c:pt idx="624">
                  <c:v>12.500115291199</c:v>
                </c:pt>
                <c:pt idx="625">
                  <c:v>12.520115291199</c:v>
                </c:pt>
                <c:pt idx="626">
                  <c:v>12.540115291198999</c:v>
                </c:pt>
                <c:pt idx="627">
                  <c:v>12.560115291199002</c:v>
                </c:pt>
                <c:pt idx="628">
                  <c:v>12.580115291199</c:v>
                </c:pt>
                <c:pt idx="629">
                  <c:v>12.600115291199</c:v>
                </c:pt>
                <c:pt idx="630">
                  <c:v>12.620115291198999</c:v>
                </c:pt>
                <c:pt idx="631">
                  <c:v>12.640115291199001</c:v>
                </c:pt>
                <c:pt idx="632">
                  <c:v>12.660115291199</c:v>
                </c:pt>
                <c:pt idx="633">
                  <c:v>12.680115291199</c:v>
                </c:pt>
                <c:pt idx="634">
                  <c:v>12.700115291198999</c:v>
                </c:pt>
                <c:pt idx="635">
                  <c:v>12.720115291199001</c:v>
                </c:pt>
                <c:pt idx="636">
                  <c:v>12.740115291198999</c:v>
                </c:pt>
                <c:pt idx="637">
                  <c:v>12.760115291199</c:v>
                </c:pt>
                <c:pt idx="638">
                  <c:v>12.780115291198999</c:v>
                </c:pt>
                <c:pt idx="639">
                  <c:v>12.800115291199004</c:v>
                </c:pt>
                <c:pt idx="640">
                  <c:v>12.820115291199</c:v>
                </c:pt>
                <c:pt idx="641">
                  <c:v>12.840115291199</c:v>
                </c:pt>
                <c:pt idx="642">
                  <c:v>12.860115291199007</c:v>
                </c:pt>
                <c:pt idx="643">
                  <c:v>12.880115291199004</c:v>
                </c:pt>
                <c:pt idx="644">
                  <c:v>12.900115291199</c:v>
                </c:pt>
                <c:pt idx="645">
                  <c:v>12.920115291199</c:v>
                </c:pt>
                <c:pt idx="646">
                  <c:v>12.940115291199</c:v>
                </c:pt>
                <c:pt idx="647">
                  <c:v>12.960115291199006</c:v>
                </c:pt>
                <c:pt idx="648">
                  <c:v>12.980115291199002</c:v>
                </c:pt>
                <c:pt idx="649">
                  <c:v>13.000115291199</c:v>
                </c:pt>
                <c:pt idx="650">
                  <c:v>13.020115291199</c:v>
                </c:pt>
                <c:pt idx="651">
                  <c:v>13.040115291198999</c:v>
                </c:pt>
                <c:pt idx="652">
                  <c:v>13.060115291199002</c:v>
                </c:pt>
                <c:pt idx="653">
                  <c:v>13.080115291199</c:v>
                </c:pt>
                <c:pt idx="654">
                  <c:v>13.100115291199</c:v>
                </c:pt>
                <c:pt idx="655">
                  <c:v>13.120115291198999</c:v>
                </c:pt>
                <c:pt idx="656">
                  <c:v>13.140115291199001</c:v>
                </c:pt>
                <c:pt idx="657">
                  <c:v>13.160115291199</c:v>
                </c:pt>
                <c:pt idx="658">
                  <c:v>13.180115291199</c:v>
                </c:pt>
                <c:pt idx="659">
                  <c:v>13.200115291198999</c:v>
                </c:pt>
                <c:pt idx="660">
                  <c:v>13.220115291199001</c:v>
                </c:pt>
                <c:pt idx="661">
                  <c:v>13.240115291198999</c:v>
                </c:pt>
                <c:pt idx="662">
                  <c:v>13.260115291199</c:v>
                </c:pt>
                <c:pt idx="663">
                  <c:v>13.280115291198999</c:v>
                </c:pt>
                <c:pt idx="664">
                  <c:v>13.300115291199004</c:v>
                </c:pt>
                <c:pt idx="665">
                  <c:v>13.320115291199</c:v>
                </c:pt>
                <c:pt idx="666">
                  <c:v>13.340115291199</c:v>
                </c:pt>
                <c:pt idx="667">
                  <c:v>13.360115291199007</c:v>
                </c:pt>
                <c:pt idx="668">
                  <c:v>13.380115291199004</c:v>
                </c:pt>
                <c:pt idx="669">
                  <c:v>13.400115291199</c:v>
                </c:pt>
                <c:pt idx="670">
                  <c:v>13.420115291199</c:v>
                </c:pt>
                <c:pt idx="671">
                  <c:v>13.440115291199</c:v>
                </c:pt>
                <c:pt idx="672">
                  <c:v>13.460115291199006</c:v>
                </c:pt>
                <c:pt idx="673">
                  <c:v>13.480115291199002</c:v>
                </c:pt>
                <c:pt idx="674">
                  <c:v>13.500115291199</c:v>
                </c:pt>
                <c:pt idx="675">
                  <c:v>13.520115291199</c:v>
                </c:pt>
                <c:pt idx="676">
                  <c:v>13.540115291198999</c:v>
                </c:pt>
                <c:pt idx="677">
                  <c:v>13.560115291199002</c:v>
                </c:pt>
                <c:pt idx="678">
                  <c:v>13.580115291199</c:v>
                </c:pt>
                <c:pt idx="679">
                  <c:v>13.600115291199</c:v>
                </c:pt>
                <c:pt idx="680">
                  <c:v>13.620115291198999</c:v>
                </c:pt>
                <c:pt idx="681">
                  <c:v>13.640115291199001</c:v>
                </c:pt>
                <c:pt idx="682">
                  <c:v>13.660115291199</c:v>
                </c:pt>
                <c:pt idx="683">
                  <c:v>13.680115291199</c:v>
                </c:pt>
                <c:pt idx="684">
                  <c:v>13.700115291198999</c:v>
                </c:pt>
                <c:pt idx="685">
                  <c:v>13.720115291199001</c:v>
                </c:pt>
                <c:pt idx="686">
                  <c:v>13.740115291198999</c:v>
                </c:pt>
                <c:pt idx="687">
                  <c:v>13.760115291199</c:v>
                </c:pt>
                <c:pt idx="688">
                  <c:v>13.780115291198999</c:v>
                </c:pt>
                <c:pt idx="689">
                  <c:v>13.800115291199004</c:v>
                </c:pt>
                <c:pt idx="690">
                  <c:v>13.820115291199</c:v>
                </c:pt>
                <c:pt idx="691">
                  <c:v>13.840115291199</c:v>
                </c:pt>
                <c:pt idx="692">
                  <c:v>13.860115291199007</c:v>
                </c:pt>
                <c:pt idx="693">
                  <c:v>13.880115291199004</c:v>
                </c:pt>
                <c:pt idx="694">
                  <c:v>13.900115291199</c:v>
                </c:pt>
                <c:pt idx="695">
                  <c:v>13.920115291199</c:v>
                </c:pt>
                <c:pt idx="696">
                  <c:v>13.940115291199</c:v>
                </c:pt>
                <c:pt idx="697">
                  <c:v>13.960115291199006</c:v>
                </c:pt>
                <c:pt idx="698">
                  <c:v>13.980115291199002</c:v>
                </c:pt>
                <c:pt idx="699">
                  <c:v>14.000115291199</c:v>
                </c:pt>
                <c:pt idx="700">
                  <c:v>14.020115291199</c:v>
                </c:pt>
                <c:pt idx="701">
                  <c:v>14.040115291198999</c:v>
                </c:pt>
                <c:pt idx="702">
                  <c:v>14.060115291199002</c:v>
                </c:pt>
                <c:pt idx="703">
                  <c:v>14.080115291199</c:v>
                </c:pt>
                <c:pt idx="704">
                  <c:v>14.100115291199</c:v>
                </c:pt>
                <c:pt idx="705">
                  <c:v>14.120115291198999</c:v>
                </c:pt>
                <c:pt idx="706">
                  <c:v>14.140115291199001</c:v>
                </c:pt>
                <c:pt idx="707">
                  <c:v>14.160115291199</c:v>
                </c:pt>
                <c:pt idx="708">
                  <c:v>14.180115291199</c:v>
                </c:pt>
                <c:pt idx="709">
                  <c:v>14.200115291198999</c:v>
                </c:pt>
                <c:pt idx="710">
                  <c:v>14.220115291199001</c:v>
                </c:pt>
                <c:pt idx="711">
                  <c:v>14.240115291198999</c:v>
                </c:pt>
                <c:pt idx="712">
                  <c:v>14.260115291199</c:v>
                </c:pt>
                <c:pt idx="713">
                  <c:v>14.280115291198999</c:v>
                </c:pt>
                <c:pt idx="714">
                  <c:v>14.300115291199004</c:v>
                </c:pt>
                <c:pt idx="715">
                  <c:v>14.320115291199</c:v>
                </c:pt>
                <c:pt idx="716">
                  <c:v>14.340115291199</c:v>
                </c:pt>
                <c:pt idx="717">
                  <c:v>14.360115291199007</c:v>
                </c:pt>
                <c:pt idx="718">
                  <c:v>14.380115291199004</c:v>
                </c:pt>
                <c:pt idx="719">
                  <c:v>14.400115291199</c:v>
                </c:pt>
                <c:pt idx="720">
                  <c:v>14.420115291199</c:v>
                </c:pt>
                <c:pt idx="721">
                  <c:v>14.440115291199</c:v>
                </c:pt>
                <c:pt idx="722">
                  <c:v>14.460115291199006</c:v>
                </c:pt>
                <c:pt idx="723">
                  <c:v>14.480115291199002</c:v>
                </c:pt>
                <c:pt idx="724">
                  <c:v>14.500115291199</c:v>
                </c:pt>
                <c:pt idx="725">
                  <c:v>14.520115291199</c:v>
                </c:pt>
                <c:pt idx="726">
                  <c:v>14.540115291198999</c:v>
                </c:pt>
                <c:pt idx="727">
                  <c:v>14.560115291199002</c:v>
                </c:pt>
                <c:pt idx="728">
                  <c:v>14.580115291199</c:v>
                </c:pt>
                <c:pt idx="729">
                  <c:v>14.600115291199</c:v>
                </c:pt>
                <c:pt idx="730">
                  <c:v>14.620115291198999</c:v>
                </c:pt>
                <c:pt idx="731">
                  <c:v>14.640115291199001</c:v>
                </c:pt>
                <c:pt idx="732">
                  <c:v>14.660115291199</c:v>
                </c:pt>
                <c:pt idx="733">
                  <c:v>14.680115291199</c:v>
                </c:pt>
                <c:pt idx="734">
                  <c:v>14.700115291198999</c:v>
                </c:pt>
                <c:pt idx="735">
                  <c:v>14.720115291199001</c:v>
                </c:pt>
                <c:pt idx="736">
                  <c:v>14.740115291198999</c:v>
                </c:pt>
                <c:pt idx="737">
                  <c:v>14.760115291199</c:v>
                </c:pt>
                <c:pt idx="738">
                  <c:v>14.780115291198999</c:v>
                </c:pt>
                <c:pt idx="739">
                  <c:v>14.800115291199004</c:v>
                </c:pt>
                <c:pt idx="740">
                  <c:v>14.820115291199</c:v>
                </c:pt>
                <c:pt idx="741">
                  <c:v>14.840115291199</c:v>
                </c:pt>
                <c:pt idx="742">
                  <c:v>14.860115291199007</c:v>
                </c:pt>
                <c:pt idx="743">
                  <c:v>14.880115291199004</c:v>
                </c:pt>
                <c:pt idx="744">
                  <c:v>14.900115291199</c:v>
                </c:pt>
                <c:pt idx="745">
                  <c:v>14.920115291199</c:v>
                </c:pt>
                <c:pt idx="746">
                  <c:v>14.940115291199</c:v>
                </c:pt>
                <c:pt idx="747">
                  <c:v>14.960115291199006</c:v>
                </c:pt>
                <c:pt idx="748">
                  <c:v>14.980115291199002</c:v>
                </c:pt>
                <c:pt idx="749">
                  <c:v>15.000115291199</c:v>
                </c:pt>
                <c:pt idx="750">
                  <c:v>15.020115291199</c:v>
                </c:pt>
                <c:pt idx="751">
                  <c:v>15.040115291198999</c:v>
                </c:pt>
                <c:pt idx="752">
                  <c:v>15.060115291199002</c:v>
                </c:pt>
                <c:pt idx="753">
                  <c:v>15.080115291199</c:v>
                </c:pt>
                <c:pt idx="754">
                  <c:v>15.100115291199</c:v>
                </c:pt>
                <c:pt idx="755">
                  <c:v>15.120115291198999</c:v>
                </c:pt>
                <c:pt idx="756">
                  <c:v>15.140115291199001</c:v>
                </c:pt>
                <c:pt idx="757">
                  <c:v>15.160115291199</c:v>
                </c:pt>
                <c:pt idx="758">
                  <c:v>15.180115291199</c:v>
                </c:pt>
                <c:pt idx="759">
                  <c:v>15.200115291198999</c:v>
                </c:pt>
                <c:pt idx="760">
                  <c:v>15.220115291199001</c:v>
                </c:pt>
                <c:pt idx="761">
                  <c:v>15.240115291198999</c:v>
                </c:pt>
                <c:pt idx="762">
                  <c:v>15.260115291199</c:v>
                </c:pt>
                <c:pt idx="763">
                  <c:v>15.280115291198999</c:v>
                </c:pt>
                <c:pt idx="764">
                  <c:v>15.300115291199004</c:v>
                </c:pt>
                <c:pt idx="765">
                  <c:v>15.320115291199</c:v>
                </c:pt>
                <c:pt idx="766">
                  <c:v>15.340115291199</c:v>
                </c:pt>
                <c:pt idx="767">
                  <c:v>15.360115291199007</c:v>
                </c:pt>
                <c:pt idx="768">
                  <c:v>15.380115291199004</c:v>
                </c:pt>
                <c:pt idx="769">
                  <c:v>15.400115291199</c:v>
                </c:pt>
                <c:pt idx="770">
                  <c:v>15.420115291199</c:v>
                </c:pt>
                <c:pt idx="771">
                  <c:v>15.440115291199</c:v>
                </c:pt>
                <c:pt idx="772">
                  <c:v>15.460115291199006</c:v>
                </c:pt>
                <c:pt idx="773">
                  <c:v>15.480115291199002</c:v>
                </c:pt>
                <c:pt idx="774">
                  <c:v>15.500115291199</c:v>
                </c:pt>
                <c:pt idx="775">
                  <c:v>15.520115291199</c:v>
                </c:pt>
                <c:pt idx="776">
                  <c:v>15.540115291198999</c:v>
                </c:pt>
                <c:pt idx="777">
                  <c:v>15.560115291199002</c:v>
                </c:pt>
                <c:pt idx="778">
                  <c:v>15.580115291199</c:v>
                </c:pt>
                <c:pt idx="779">
                  <c:v>15.600115291199</c:v>
                </c:pt>
                <c:pt idx="780">
                  <c:v>15.620115291198999</c:v>
                </c:pt>
                <c:pt idx="781">
                  <c:v>15.640115291199001</c:v>
                </c:pt>
                <c:pt idx="782">
                  <c:v>15.660115291199</c:v>
                </c:pt>
                <c:pt idx="783">
                  <c:v>15.680115291199</c:v>
                </c:pt>
                <c:pt idx="784">
                  <c:v>15.700115291198999</c:v>
                </c:pt>
                <c:pt idx="785">
                  <c:v>15.720115291199001</c:v>
                </c:pt>
                <c:pt idx="786">
                  <c:v>15.740115291198999</c:v>
                </c:pt>
                <c:pt idx="787">
                  <c:v>15.760115291199</c:v>
                </c:pt>
                <c:pt idx="788">
                  <c:v>15.780115291198999</c:v>
                </c:pt>
                <c:pt idx="789">
                  <c:v>15.800115291199004</c:v>
                </c:pt>
                <c:pt idx="790">
                  <c:v>15.820115291199</c:v>
                </c:pt>
                <c:pt idx="791">
                  <c:v>15.840115291199</c:v>
                </c:pt>
                <c:pt idx="792">
                  <c:v>15.860115291199007</c:v>
                </c:pt>
                <c:pt idx="793">
                  <c:v>15.880115291199004</c:v>
                </c:pt>
                <c:pt idx="794">
                  <c:v>15.900115291199</c:v>
                </c:pt>
                <c:pt idx="795">
                  <c:v>15.920115291199</c:v>
                </c:pt>
                <c:pt idx="796">
                  <c:v>15.940115291199</c:v>
                </c:pt>
                <c:pt idx="797">
                  <c:v>15.960115291199006</c:v>
                </c:pt>
                <c:pt idx="798">
                  <c:v>15.980115291199002</c:v>
                </c:pt>
                <c:pt idx="799">
                  <c:v>16.000115291198988</c:v>
                </c:pt>
                <c:pt idx="800">
                  <c:v>16.020115291198987</c:v>
                </c:pt>
                <c:pt idx="801">
                  <c:v>16.040115291198987</c:v>
                </c:pt>
                <c:pt idx="802">
                  <c:v>16.060115291198986</c:v>
                </c:pt>
                <c:pt idx="803">
                  <c:v>16.080115291198986</c:v>
                </c:pt>
                <c:pt idx="804">
                  <c:v>16.100115291199</c:v>
                </c:pt>
                <c:pt idx="805">
                  <c:v>16.120115291198999</c:v>
                </c:pt>
                <c:pt idx="806">
                  <c:v>16.140115291198999</c:v>
                </c:pt>
                <c:pt idx="807">
                  <c:v>16.160115291198988</c:v>
                </c:pt>
                <c:pt idx="808">
                  <c:v>16.180115291199002</c:v>
                </c:pt>
                <c:pt idx="809">
                  <c:v>16.200115291198987</c:v>
                </c:pt>
                <c:pt idx="810">
                  <c:v>16.220115291198987</c:v>
                </c:pt>
                <c:pt idx="811">
                  <c:v>16.240115291198986</c:v>
                </c:pt>
                <c:pt idx="812">
                  <c:v>16.260115291198989</c:v>
                </c:pt>
                <c:pt idx="813">
                  <c:v>16.280115291198989</c:v>
                </c:pt>
                <c:pt idx="814">
                  <c:v>16.300115291198999</c:v>
                </c:pt>
                <c:pt idx="815">
                  <c:v>16.320115291198999</c:v>
                </c:pt>
                <c:pt idx="816">
                  <c:v>16.340115291199002</c:v>
                </c:pt>
                <c:pt idx="817">
                  <c:v>16.360115291198987</c:v>
                </c:pt>
                <c:pt idx="818">
                  <c:v>16.380115291198987</c:v>
                </c:pt>
                <c:pt idx="819">
                  <c:v>16.400115291198986</c:v>
                </c:pt>
                <c:pt idx="820">
                  <c:v>16.420115291198989</c:v>
                </c:pt>
                <c:pt idx="821">
                  <c:v>16.440115291198989</c:v>
                </c:pt>
                <c:pt idx="822">
                  <c:v>16.460115291198989</c:v>
                </c:pt>
                <c:pt idx="823">
                  <c:v>16.480115291198981</c:v>
                </c:pt>
                <c:pt idx="824">
                  <c:v>16.500115291198988</c:v>
                </c:pt>
                <c:pt idx="825">
                  <c:v>16.520115291198987</c:v>
                </c:pt>
                <c:pt idx="826">
                  <c:v>16.540115291198987</c:v>
                </c:pt>
                <c:pt idx="827">
                  <c:v>16.560115291198986</c:v>
                </c:pt>
                <c:pt idx="828">
                  <c:v>16.580115291198986</c:v>
                </c:pt>
                <c:pt idx="829">
                  <c:v>16.600115291199</c:v>
                </c:pt>
                <c:pt idx="830">
                  <c:v>16.620115291198999</c:v>
                </c:pt>
                <c:pt idx="831">
                  <c:v>16.640115291198999</c:v>
                </c:pt>
                <c:pt idx="832">
                  <c:v>16.660115291198988</c:v>
                </c:pt>
                <c:pt idx="833">
                  <c:v>16.680115291199002</c:v>
                </c:pt>
                <c:pt idx="834">
                  <c:v>16.700115291198987</c:v>
                </c:pt>
                <c:pt idx="835">
                  <c:v>16.720115291198987</c:v>
                </c:pt>
                <c:pt idx="836">
                  <c:v>16.740115291198986</c:v>
                </c:pt>
                <c:pt idx="837">
                  <c:v>16.760115291198989</c:v>
                </c:pt>
                <c:pt idx="838">
                  <c:v>16.780115291198989</c:v>
                </c:pt>
                <c:pt idx="839">
                  <c:v>16.800115291198999</c:v>
                </c:pt>
                <c:pt idx="840">
                  <c:v>16.820115291198999</c:v>
                </c:pt>
                <c:pt idx="841">
                  <c:v>16.840115291199002</c:v>
                </c:pt>
                <c:pt idx="842">
                  <c:v>16.860115291198987</c:v>
                </c:pt>
                <c:pt idx="843">
                  <c:v>16.880115291198987</c:v>
                </c:pt>
                <c:pt idx="844">
                  <c:v>16.900115291198986</c:v>
                </c:pt>
                <c:pt idx="845">
                  <c:v>16.920115291198989</c:v>
                </c:pt>
                <c:pt idx="846">
                  <c:v>16.940115291198989</c:v>
                </c:pt>
                <c:pt idx="847">
                  <c:v>16.960115291198989</c:v>
                </c:pt>
                <c:pt idx="848">
                  <c:v>16.980115291198981</c:v>
                </c:pt>
                <c:pt idx="849">
                  <c:v>17.000115291198988</c:v>
                </c:pt>
                <c:pt idx="850">
                  <c:v>17.020115291198987</c:v>
                </c:pt>
                <c:pt idx="851">
                  <c:v>17.040115291198987</c:v>
                </c:pt>
                <c:pt idx="852">
                  <c:v>17.060115291198986</c:v>
                </c:pt>
                <c:pt idx="853">
                  <c:v>17.080115291198986</c:v>
                </c:pt>
                <c:pt idx="854">
                  <c:v>17.100115291199</c:v>
                </c:pt>
                <c:pt idx="855">
                  <c:v>17.120115291198999</c:v>
                </c:pt>
                <c:pt idx="856">
                  <c:v>17.140115291198999</c:v>
                </c:pt>
                <c:pt idx="857">
                  <c:v>17.160115291198988</c:v>
                </c:pt>
                <c:pt idx="858">
                  <c:v>17.180115291199002</c:v>
                </c:pt>
                <c:pt idx="859">
                  <c:v>17.200115291198987</c:v>
                </c:pt>
                <c:pt idx="860">
                  <c:v>17.220115291198987</c:v>
                </c:pt>
                <c:pt idx="861">
                  <c:v>17.240115291198986</c:v>
                </c:pt>
                <c:pt idx="862">
                  <c:v>17.260115291198989</c:v>
                </c:pt>
                <c:pt idx="863">
                  <c:v>17.280115291198989</c:v>
                </c:pt>
                <c:pt idx="864">
                  <c:v>17.300115291198999</c:v>
                </c:pt>
                <c:pt idx="865">
                  <c:v>17.320115291198999</c:v>
                </c:pt>
                <c:pt idx="866">
                  <c:v>17.340115291199002</c:v>
                </c:pt>
                <c:pt idx="867">
                  <c:v>17.360115291198987</c:v>
                </c:pt>
                <c:pt idx="868">
                  <c:v>17.380115291198987</c:v>
                </c:pt>
                <c:pt idx="869">
                  <c:v>17.400115291198986</c:v>
                </c:pt>
                <c:pt idx="870">
                  <c:v>17.420115291198989</c:v>
                </c:pt>
                <c:pt idx="871">
                  <c:v>17.440115291198989</c:v>
                </c:pt>
                <c:pt idx="872">
                  <c:v>17.460115291198989</c:v>
                </c:pt>
                <c:pt idx="873">
                  <c:v>17.480115291198981</c:v>
                </c:pt>
                <c:pt idx="874">
                  <c:v>17.500115291198988</c:v>
                </c:pt>
                <c:pt idx="875">
                  <c:v>17.520115291198987</c:v>
                </c:pt>
                <c:pt idx="876">
                  <c:v>17.540115291198987</c:v>
                </c:pt>
                <c:pt idx="877">
                  <c:v>17.560115291198986</c:v>
                </c:pt>
                <c:pt idx="878">
                  <c:v>17.580115291198986</c:v>
                </c:pt>
                <c:pt idx="879">
                  <c:v>17.600115291199</c:v>
                </c:pt>
                <c:pt idx="880">
                  <c:v>17.620115291198999</c:v>
                </c:pt>
                <c:pt idx="881">
                  <c:v>17.640115291198999</c:v>
                </c:pt>
                <c:pt idx="882">
                  <c:v>17.660115291198988</c:v>
                </c:pt>
                <c:pt idx="883">
                  <c:v>17.680115291199002</c:v>
                </c:pt>
                <c:pt idx="884">
                  <c:v>17.700115291198987</c:v>
                </c:pt>
                <c:pt idx="885">
                  <c:v>17.720115291198987</c:v>
                </c:pt>
                <c:pt idx="886">
                  <c:v>17.740115291198986</c:v>
                </c:pt>
                <c:pt idx="887">
                  <c:v>17.760115291198989</c:v>
                </c:pt>
                <c:pt idx="888">
                  <c:v>17.780115291198989</c:v>
                </c:pt>
                <c:pt idx="889">
                  <c:v>17.800115291198999</c:v>
                </c:pt>
                <c:pt idx="890">
                  <c:v>17.820115291198999</c:v>
                </c:pt>
                <c:pt idx="891">
                  <c:v>17.840115291199002</c:v>
                </c:pt>
                <c:pt idx="892">
                  <c:v>17.860115291198987</c:v>
                </c:pt>
                <c:pt idx="893">
                  <c:v>17.880115291198987</c:v>
                </c:pt>
                <c:pt idx="894">
                  <c:v>17.900115291198986</c:v>
                </c:pt>
                <c:pt idx="895">
                  <c:v>17.920115291198989</c:v>
                </c:pt>
                <c:pt idx="896">
                  <c:v>17.940115291198989</c:v>
                </c:pt>
                <c:pt idx="897">
                  <c:v>17.960115291198989</c:v>
                </c:pt>
                <c:pt idx="898">
                  <c:v>17.980115291198981</c:v>
                </c:pt>
                <c:pt idx="899">
                  <c:v>18.000115291198988</c:v>
                </c:pt>
                <c:pt idx="900">
                  <c:v>18.020115291198987</c:v>
                </c:pt>
                <c:pt idx="901">
                  <c:v>18.040115291198987</c:v>
                </c:pt>
                <c:pt idx="902">
                  <c:v>18.060115291198986</c:v>
                </c:pt>
                <c:pt idx="903">
                  <c:v>18.080115291198986</c:v>
                </c:pt>
                <c:pt idx="904">
                  <c:v>18.100115291199</c:v>
                </c:pt>
                <c:pt idx="905">
                  <c:v>18.120115291198999</c:v>
                </c:pt>
                <c:pt idx="906">
                  <c:v>18.140115291198999</c:v>
                </c:pt>
                <c:pt idx="907">
                  <c:v>18.160115291198988</c:v>
                </c:pt>
                <c:pt idx="908">
                  <c:v>18.180115291199002</c:v>
                </c:pt>
                <c:pt idx="909">
                  <c:v>18.200115291198987</c:v>
                </c:pt>
                <c:pt idx="910">
                  <c:v>18.220115291198987</c:v>
                </c:pt>
                <c:pt idx="911">
                  <c:v>18.240115291198986</c:v>
                </c:pt>
                <c:pt idx="912">
                  <c:v>18.260115291198989</c:v>
                </c:pt>
                <c:pt idx="913">
                  <c:v>18.280115291198989</c:v>
                </c:pt>
                <c:pt idx="914">
                  <c:v>18.300115291198999</c:v>
                </c:pt>
                <c:pt idx="915">
                  <c:v>18.320115291198999</c:v>
                </c:pt>
                <c:pt idx="916">
                  <c:v>18.340115291199002</c:v>
                </c:pt>
                <c:pt idx="917">
                  <c:v>18.360115291198987</c:v>
                </c:pt>
                <c:pt idx="918">
                  <c:v>18.380115291198987</c:v>
                </c:pt>
                <c:pt idx="919">
                  <c:v>18.400115291198986</c:v>
                </c:pt>
                <c:pt idx="920">
                  <c:v>18.420115291198989</c:v>
                </c:pt>
                <c:pt idx="921">
                  <c:v>18.440115291198989</c:v>
                </c:pt>
                <c:pt idx="922">
                  <c:v>18.460115291198989</c:v>
                </c:pt>
                <c:pt idx="923">
                  <c:v>18.480115291198981</c:v>
                </c:pt>
                <c:pt idx="924">
                  <c:v>18.500115291198988</c:v>
                </c:pt>
                <c:pt idx="925">
                  <c:v>18.520115291198987</c:v>
                </c:pt>
                <c:pt idx="926">
                  <c:v>18.540115291198987</c:v>
                </c:pt>
                <c:pt idx="927">
                  <c:v>18.560115291198986</c:v>
                </c:pt>
                <c:pt idx="928">
                  <c:v>18.580115291198986</c:v>
                </c:pt>
                <c:pt idx="929">
                  <c:v>18.600115291199</c:v>
                </c:pt>
                <c:pt idx="930">
                  <c:v>18.620115291198999</c:v>
                </c:pt>
                <c:pt idx="931">
                  <c:v>18.640115291198999</c:v>
                </c:pt>
                <c:pt idx="932">
                  <c:v>18.660115291198988</c:v>
                </c:pt>
                <c:pt idx="933">
                  <c:v>18.680115291199002</c:v>
                </c:pt>
                <c:pt idx="934">
                  <c:v>18.700115291198987</c:v>
                </c:pt>
                <c:pt idx="935">
                  <c:v>18.720115291198987</c:v>
                </c:pt>
                <c:pt idx="936">
                  <c:v>18.740115291198986</c:v>
                </c:pt>
                <c:pt idx="937">
                  <c:v>18.760115291198989</c:v>
                </c:pt>
                <c:pt idx="938">
                  <c:v>18.780115291198989</c:v>
                </c:pt>
                <c:pt idx="939">
                  <c:v>18.800115291198999</c:v>
                </c:pt>
                <c:pt idx="940">
                  <c:v>18.820115291198999</c:v>
                </c:pt>
                <c:pt idx="941">
                  <c:v>18.840115291199002</c:v>
                </c:pt>
                <c:pt idx="942">
                  <c:v>18.860115291198987</c:v>
                </c:pt>
                <c:pt idx="943">
                  <c:v>18.880115291198987</c:v>
                </c:pt>
                <c:pt idx="944">
                  <c:v>18.900115291198986</c:v>
                </c:pt>
                <c:pt idx="945">
                  <c:v>18.920115291198989</c:v>
                </c:pt>
                <c:pt idx="946">
                  <c:v>18.940115291198989</c:v>
                </c:pt>
                <c:pt idx="947">
                  <c:v>18.960115291198989</c:v>
                </c:pt>
                <c:pt idx="948">
                  <c:v>18.980115291198981</c:v>
                </c:pt>
                <c:pt idx="949">
                  <c:v>19.000115291198988</c:v>
                </c:pt>
                <c:pt idx="950">
                  <c:v>19.020115291198987</c:v>
                </c:pt>
                <c:pt idx="951">
                  <c:v>19.040115291198987</c:v>
                </c:pt>
                <c:pt idx="952">
                  <c:v>19.060115291198986</c:v>
                </c:pt>
                <c:pt idx="953">
                  <c:v>19.080115291198986</c:v>
                </c:pt>
                <c:pt idx="954">
                  <c:v>19.100115291199</c:v>
                </c:pt>
                <c:pt idx="955">
                  <c:v>19.120115291198999</c:v>
                </c:pt>
                <c:pt idx="956">
                  <c:v>19.140115291198999</c:v>
                </c:pt>
                <c:pt idx="957">
                  <c:v>19.160115291198988</c:v>
                </c:pt>
                <c:pt idx="958">
                  <c:v>19.180115291199002</c:v>
                </c:pt>
                <c:pt idx="959">
                  <c:v>19.200115291198987</c:v>
                </c:pt>
                <c:pt idx="960">
                  <c:v>19.220115291198987</c:v>
                </c:pt>
                <c:pt idx="961">
                  <c:v>19.240115291198986</c:v>
                </c:pt>
                <c:pt idx="962">
                  <c:v>19.260115291198989</c:v>
                </c:pt>
                <c:pt idx="963">
                  <c:v>19.280115291198989</c:v>
                </c:pt>
                <c:pt idx="964">
                  <c:v>19.300115291198999</c:v>
                </c:pt>
                <c:pt idx="965">
                  <c:v>19.320115291198999</c:v>
                </c:pt>
                <c:pt idx="966">
                  <c:v>19.340115291199002</c:v>
                </c:pt>
                <c:pt idx="967">
                  <c:v>19.360115291198987</c:v>
                </c:pt>
                <c:pt idx="968">
                  <c:v>19.380115291198987</c:v>
                </c:pt>
                <c:pt idx="969">
                  <c:v>19.400115291198986</c:v>
                </c:pt>
                <c:pt idx="970">
                  <c:v>19.420115291198989</c:v>
                </c:pt>
                <c:pt idx="971">
                  <c:v>19.440115291198989</c:v>
                </c:pt>
                <c:pt idx="972">
                  <c:v>19.460115291198989</c:v>
                </c:pt>
                <c:pt idx="973">
                  <c:v>19.480115291198981</c:v>
                </c:pt>
                <c:pt idx="974">
                  <c:v>19.500115291198988</c:v>
                </c:pt>
                <c:pt idx="975">
                  <c:v>19.520115291198987</c:v>
                </c:pt>
                <c:pt idx="976">
                  <c:v>19.540115291198987</c:v>
                </c:pt>
                <c:pt idx="977">
                  <c:v>19.560115291198986</c:v>
                </c:pt>
                <c:pt idx="978">
                  <c:v>19.580115291198986</c:v>
                </c:pt>
                <c:pt idx="979">
                  <c:v>19.600115291199</c:v>
                </c:pt>
                <c:pt idx="980">
                  <c:v>19.620115291198999</c:v>
                </c:pt>
                <c:pt idx="981">
                  <c:v>19.640115291198999</c:v>
                </c:pt>
                <c:pt idx="982">
                  <c:v>19.660115291198988</c:v>
                </c:pt>
                <c:pt idx="983">
                  <c:v>19.680115291199002</c:v>
                </c:pt>
                <c:pt idx="984">
                  <c:v>19.700115291198987</c:v>
                </c:pt>
                <c:pt idx="985">
                  <c:v>19.720115291198987</c:v>
                </c:pt>
                <c:pt idx="986">
                  <c:v>19.740115291198986</c:v>
                </c:pt>
                <c:pt idx="987">
                  <c:v>19.760115291198989</c:v>
                </c:pt>
                <c:pt idx="988">
                  <c:v>19.780115291198989</c:v>
                </c:pt>
                <c:pt idx="989">
                  <c:v>19.800115291198999</c:v>
                </c:pt>
                <c:pt idx="990">
                  <c:v>19.820115291198999</c:v>
                </c:pt>
                <c:pt idx="991">
                  <c:v>19.840115291199002</c:v>
                </c:pt>
                <c:pt idx="992">
                  <c:v>19.860115291198987</c:v>
                </c:pt>
                <c:pt idx="993">
                  <c:v>19.880115291198987</c:v>
                </c:pt>
                <c:pt idx="994">
                  <c:v>19.900115291198986</c:v>
                </c:pt>
                <c:pt idx="995">
                  <c:v>19.920115291198989</c:v>
                </c:pt>
                <c:pt idx="996">
                  <c:v>19.940115291198989</c:v>
                </c:pt>
                <c:pt idx="997">
                  <c:v>19.960115291198989</c:v>
                </c:pt>
                <c:pt idx="998">
                  <c:v>19.980115291198981</c:v>
                </c:pt>
                <c:pt idx="999">
                  <c:v>20.000115291198988</c:v>
                </c:pt>
                <c:pt idx="1000">
                  <c:v>20.020115291198987</c:v>
                </c:pt>
                <c:pt idx="1001">
                  <c:v>20.040115291198987</c:v>
                </c:pt>
                <c:pt idx="1002">
                  <c:v>20.060115291198986</c:v>
                </c:pt>
                <c:pt idx="1003">
                  <c:v>20.080115291198986</c:v>
                </c:pt>
                <c:pt idx="1004">
                  <c:v>20.100115291199</c:v>
                </c:pt>
                <c:pt idx="1005">
                  <c:v>20.120115291198999</c:v>
                </c:pt>
                <c:pt idx="1006">
                  <c:v>20.140115291198999</c:v>
                </c:pt>
                <c:pt idx="1007">
                  <c:v>20.160115291198988</c:v>
                </c:pt>
                <c:pt idx="1008">
                  <c:v>20.180115291199002</c:v>
                </c:pt>
                <c:pt idx="1009">
                  <c:v>20.200115291198987</c:v>
                </c:pt>
                <c:pt idx="1010">
                  <c:v>20.220115291198987</c:v>
                </c:pt>
                <c:pt idx="1011">
                  <c:v>20.240115291198986</c:v>
                </c:pt>
                <c:pt idx="1012">
                  <c:v>20.260115291198989</c:v>
                </c:pt>
                <c:pt idx="1013">
                  <c:v>20.280115291198989</c:v>
                </c:pt>
                <c:pt idx="1014">
                  <c:v>20.300115291198999</c:v>
                </c:pt>
                <c:pt idx="1015">
                  <c:v>20.320115291198999</c:v>
                </c:pt>
                <c:pt idx="1016">
                  <c:v>20.340115291199002</c:v>
                </c:pt>
                <c:pt idx="1017">
                  <c:v>20.360115291198987</c:v>
                </c:pt>
                <c:pt idx="1018">
                  <c:v>20.380115291198987</c:v>
                </c:pt>
                <c:pt idx="1019">
                  <c:v>20.400115291198986</c:v>
                </c:pt>
                <c:pt idx="1020">
                  <c:v>20.420115291198989</c:v>
                </c:pt>
                <c:pt idx="1021">
                  <c:v>20.440115291198989</c:v>
                </c:pt>
                <c:pt idx="1022">
                  <c:v>20.460115291198989</c:v>
                </c:pt>
                <c:pt idx="1023">
                  <c:v>20.480115291198981</c:v>
                </c:pt>
                <c:pt idx="1024">
                  <c:v>20.500115291198988</c:v>
                </c:pt>
                <c:pt idx="1025">
                  <c:v>20.520115291198987</c:v>
                </c:pt>
                <c:pt idx="1026">
                  <c:v>20.540115291198987</c:v>
                </c:pt>
                <c:pt idx="1027">
                  <c:v>20.560115291198986</c:v>
                </c:pt>
                <c:pt idx="1028">
                  <c:v>20.580115291198986</c:v>
                </c:pt>
                <c:pt idx="1029">
                  <c:v>20.600115291199</c:v>
                </c:pt>
                <c:pt idx="1030">
                  <c:v>20.620115291198999</c:v>
                </c:pt>
                <c:pt idx="1031">
                  <c:v>20.640115291198999</c:v>
                </c:pt>
                <c:pt idx="1032">
                  <c:v>20.660115291198988</c:v>
                </c:pt>
                <c:pt idx="1033">
                  <c:v>20.680115291199002</c:v>
                </c:pt>
                <c:pt idx="1034">
                  <c:v>20.700115291198987</c:v>
                </c:pt>
                <c:pt idx="1035">
                  <c:v>20.720115291198987</c:v>
                </c:pt>
                <c:pt idx="1036">
                  <c:v>20.740115291198986</c:v>
                </c:pt>
                <c:pt idx="1037">
                  <c:v>20.760115291198989</c:v>
                </c:pt>
                <c:pt idx="1038">
                  <c:v>20.780115291198989</c:v>
                </c:pt>
                <c:pt idx="1039">
                  <c:v>20.800115291198999</c:v>
                </c:pt>
                <c:pt idx="1040">
                  <c:v>20.820115291198999</c:v>
                </c:pt>
                <c:pt idx="1041">
                  <c:v>20.840115291199002</c:v>
                </c:pt>
                <c:pt idx="1042">
                  <c:v>20.860115291198987</c:v>
                </c:pt>
                <c:pt idx="1043">
                  <c:v>20.880115291198987</c:v>
                </c:pt>
                <c:pt idx="1044">
                  <c:v>20.900115291198986</c:v>
                </c:pt>
                <c:pt idx="1045">
                  <c:v>20.920115291198989</c:v>
                </c:pt>
                <c:pt idx="1046">
                  <c:v>20.940115291198989</c:v>
                </c:pt>
                <c:pt idx="1047">
                  <c:v>20.960115291198989</c:v>
                </c:pt>
                <c:pt idx="1048">
                  <c:v>20.980115291198981</c:v>
                </c:pt>
                <c:pt idx="1049">
                  <c:v>21.000115291198988</c:v>
                </c:pt>
                <c:pt idx="1050">
                  <c:v>21.020115291198987</c:v>
                </c:pt>
                <c:pt idx="1051">
                  <c:v>21.040115291198987</c:v>
                </c:pt>
                <c:pt idx="1052">
                  <c:v>21.060115291198986</c:v>
                </c:pt>
                <c:pt idx="1053">
                  <c:v>21.080115291198986</c:v>
                </c:pt>
                <c:pt idx="1054">
                  <c:v>21.100115291199</c:v>
                </c:pt>
                <c:pt idx="1055">
                  <c:v>21.120115291198999</c:v>
                </c:pt>
                <c:pt idx="1056">
                  <c:v>21.140115291198999</c:v>
                </c:pt>
                <c:pt idx="1057">
                  <c:v>21.160115291198988</c:v>
                </c:pt>
                <c:pt idx="1058">
                  <c:v>21.180115291199002</c:v>
                </c:pt>
                <c:pt idx="1059">
                  <c:v>21.200115291198987</c:v>
                </c:pt>
                <c:pt idx="1060">
                  <c:v>21.220115291198987</c:v>
                </c:pt>
                <c:pt idx="1061">
                  <c:v>21.240115291198986</c:v>
                </c:pt>
                <c:pt idx="1062">
                  <c:v>21.260115291198989</c:v>
                </c:pt>
                <c:pt idx="1063">
                  <c:v>21.280115291198989</c:v>
                </c:pt>
                <c:pt idx="1064">
                  <c:v>21.300115291198999</c:v>
                </c:pt>
                <c:pt idx="1065">
                  <c:v>21.320115291198999</c:v>
                </c:pt>
                <c:pt idx="1066">
                  <c:v>21.340115291199002</c:v>
                </c:pt>
                <c:pt idx="1067">
                  <c:v>21.360115291198987</c:v>
                </c:pt>
                <c:pt idx="1068">
                  <c:v>21.380115291198987</c:v>
                </c:pt>
                <c:pt idx="1069">
                  <c:v>21.400115291198986</c:v>
                </c:pt>
                <c:pt idx="1070">
                  <c:v>21.420115291198989</c:v>
                </c:pt>
                <c:pt idx="1071">
                  <c:v>21.440115291198989</c:v>
                </c:pt>
                <c:pt idx="1072">
                  <c:v>21.460115291198989</c:v>
                </c:pt>
                <c:pt idx="1073">
                  <c:v>21.480115291198981</c:v>
                </c:pt>
                <c:pt idx="1074">
                  <c:v>21.500115291198988</c:v>
                </c:pt>
                <c:pt idx="1075">
                  <c:v>21.520115291198987</c:v>
                </c:pt>
                <c:pt idx="1076">
                  <c:v>21.540115291198987</c:v>
                </c:pt>
                <c:pt idx="1077">
                  <c:v>21.560115291198986</c:v>
                </c:pt>
                <c:pt idx="1078">
                  <c:v>21.580115291198986</c:v>
                </c:pt>
                <c:pt idx="1079">
                  <c:v>21.600115291199</c:v>
                </c:pt>
                <c:pt idx="1080">
                  <c:v>21.620115291198999</c:v>
                </c:pt>
                <c:pt idx="1081">
                  <c:v>21.640115291198999</c:v>
                </c:pt>
                <c:pt idx="1082">
                  <c:v>21.660115291198988</c:v>
                </c:pt>
                <c:pt idx="1083">
                  <c:v>21.680115291199002</c:v>
                </c:pt>
                <c:pt idx="1084">
                  <c:v>21.700115291198987</c:v>
                </c:pt>
                <c:pt idx="1085">
                  <c:v>21.720115291198987</c:v>
                </c:pt>
                <c:pt idx="1086">
                  <c:v>21.740115291198986</c:v>
                </c:pt>
                <c:pt idx="1087">
                  <c:v>21.760115291198989</c:v>
                </c:pt>
                <c:pt idx="1088">
                  <c:v>21.780115291198989</c:v>
                </c:pt>
                <c:pt idx="1089">
                  <c:v>21.800115291198999</c:v>
                </c:pt>
                <c:pt idx="1090">
                  <c:v>21.820115291198999</c:v>
                </c:pt>
                <c:pt idx="1091">
                  <c:v>21.840115291199002</c:v>
                </c:pt>
                <c:pt idx="1092">
                  <c:v>21.860115291198987</c:v>
                </c:pt>
                <c:pt idx="1093">
                  <c:v>21.880115291198987</c:v>
                </c:pt>
                <c:pt idx="1094">
                  <c:v>21.900115291198986</c:v>
                </c:pt>
                <c:pt idx="1095">
                  <c:v>21.920115291198989</c:v>
                </c:pt>
                <c:pt idx="1096">
                  <c:v>21.940115291198989</c:v>
                </c:pt>
                <c:pt idx="1097">
                  <c:v>21.960115291198989</c:v>
                </c:pt>
                <c:pt idx="1098">
                  <c:v>21.980115291198981</c:v>
                </c:pt>
                <c:pt idx="1099">
                  <c:v>22.000115291198988</c:v>
                </c:pt>
                <c:pt idx="1100">
                  <c:v>22.020115291198987</c:v>
                </c:pt>
                <c:pt idx="1101">
                  <c:v>22.040115291198987</c:v>
                </c:pt>
                <c:pt idx="1102">
                  <c:v>22.060115291198986</c:v>
                </c:pt>
                <c:pt idx="1103">
                  <c:v>22.080115291198986</c:v>
                </c:pt>
                <c:pt idx="1104">
                  <c:v>22.100115291199</c:v>
                </c:pt>
                <c:pt idx="1105">
                  <c:v>22.120115291198999</c:v>
                </c:pt>
                <c:pt idx="1106">
                  <c:v>22.140115291198999</c:v>
                </c:pt>
                <c:pt idx="1107">
                  <c:v>22.160115291198988</c:v>
                </c:pt>
                <c:pt idx="1108">
                  <c:v>22.180115291199002</c:v>
                </c:pt>
                <c:pt idx="1109">
                  <c:v>22.200115291198987</c:v>
                </c:pt>
                <c:pt idx="1110">
                  <c:v>22.220115291198987</c:v>
                </c:pt>
                <c:pt idx="1111">
                  <c:v>22.240115291198986</c:v>
                </c:pt>
                <c:pt idx="1112">
                  <c:v>22.260115291198989</c:v>
                </c:pt>
                <c:pt idx="1113">
                  <c:v>22.280115291198989</c:v>
                </c:pt>
                <c:pt idx="1114">
                  <c:v>22.300115291198999</c:v>
                </c:pt>
                <c:pt idx="1115">
                  <c:v>22.320115291198999</c:v>
                </c:pt>
                <c:pt idx="1116">
                  <c:v>22.340115291199002</c:v>
                </c:pt>
                <c:pt idx="1117">
                  <c:v>22.360115291198987</c:v>
                </c:pt>
                <c:pt idx="1118">
                  <c:v>22.380115291198987</c:v>
                </c:pt>
                <c:pt idx="1119">
                  <c:v>22.400115291198986</c:v>
                </c:pt>
                <c:pt idx="1120">
                  <c:v>22.420115291198989</c:v>
                </c:pt>
                <c:pt idx="1121">
                  <c:v>22.440115291198989</c:v>
                </c:pt>
                <c:pt idx="1122">
                  <c:v>22.460115291198989</c:v>
                </c:pt>
                <c:pt idx="1123">
                  <c:v>22.480115291198981</c:v>
                </c:pt>
                <c:pt idx="1124">
                  <c:v>22.500115291198988</c:v>
                </c:pt>
                <c:pt idx="1125">
                  <c:v>22.520115291198987</c:v>
                </c:pt>
                <c:pt idx="1126">
                  <c:v>22.540115291198987</c:v>
                </c:pt>
                <c:pt idx="1127">
                  <c:v>22.560115291198986</c:v>
                </c:pt>
                <c:pt idx="1128">
                  <c:v>22.580115291198986</c:v>
                </c:pt>
                <c:pt idx="1129">
                  <c:v>22.600115291199</c:v>
                </c:pt>
                <c:pt idx="1130">
                  <c:v>22.620115291198999</c:v>
                </c:pt>
                <c:pt idx="1131">
                  <c:v>22.640115291198999</c:v>
                </c:pt>
                <c:pt idx="1132">
                  <c:v>22.660115291198988</c:v>
                </c:pt>
                <c:pt idx="1133">
                  <c:v>22.680115291199002</c:v>
                </c:pt>
                <c:pt idx="1134">
                  <c:v>22.700115291198987</c:v>
                </c:pt>
                <c:pt idx="1135">
                  <c:v>22.720115291198987</c:v>
                </c:pt>
                <c:pt idx="1136">
                  <c:v>22.740115291198986</c:v>
                </c:pt>
                <c:pt idx="1137">
                  <c:v>22.760115291198989</c:v>
                </c:pt>
                <c:pt idx="1138">
                  <c:v>22.780115291198989</c:v>
                </c:pt>
                <c:pt idx="1139">
                  <c:v>22.800115291198999</c:v>
                </c:pt>
                <c:pt idx="1140">
                  <c:v>22.820115291198999</c:v>
                </c:pt>
                <c:pt idx="1141">
                  <c:v>22.840115291199002</c:v>
                </c:pt>
                <c:pt idx="1142">
                  <c:v>22.860115291198987</c:v>
                </c:pt>
                <c:pt idx="1143">
                  <c:v>22.880115291198987</c:v>
                </c:pt>
                <c:pt idx="1144">
                  <c:v>22.900115291198986</c:v>
                </c:pt>
                <c:pt idx="1145">
                  <c:v>22.920115291198989</c:v>
                </c:pt>
                <c:pt idx="1146">
                  <c:v>22.940115291198989</c:v>
                </c:pt>
                <c:pt idx="1147">
                  <c:v>22.960115291198989</c:v>
                </c:pt>
                <c:pt idx="1148">
                  <c:v>22.980115291198981</c:v>
                </c:pt>
                <c:pt idx="1149">
                  <c:v>23.000115291198988</c:v>
                </c:pt>
                <c:pt idx="1150">
                  <c:v>23.020115291198987</c:v>
                </c:pt>
                <c:pt idx="1151">
                  <c:v>23.040115291198987</c:v>
                </c:pt>
                <c:pt idx="1152">
                  <c:v>23.060115291198986</c:v>
                </c:pt>
                <c:pt idx="1153">
                  <c:v>23.080115291198986</c:v>
                </c:pt>
                <c:pt idx="1154">
                  <c:v>23.100115291199</c:v>
                </c:pt>
                <c:pt idx="1155">
                  <c:v>23.120115291198999</c:v>
                </c:pt>
                <c:pt idx="1156">
                  <c:v>23.140115291198999</c:v>
                </c:pt>
                <c:pt idx="1157">
                  <c:v>23.160115291198988</c:v>
                </c:pt>
                <c:pt idx="1158">
                  <c:v>23.180115291199002</c:v>
                </c:pt>
                <c:pt idx="1159">
                  <c:v>23.200115291198987</c:v>
                </c:pt>
                <c:pt idx="1160">
                  <c:v>23.220115291198987</c:v>
                </c:pt>
                <c:pt idx="1161">
                  <c:v>23.240115291198986</c:v>
                </c:pt>
                <c:pt idx="1162">
                  <c:v>23.260115291198989</c:v>
                </c:pt>
                <c:pt idx="1163">
                  <c:v>23.280115291198989</c:v>
                </c:pt>
                <c:pt idx="1164">
                  <c:v>23.300115291198999</c:v>
                </c:pt>
                <c:pt idx="1165">
                  <c:v>23.320115291198999</c:v>
                </c:pt>
                <c:pt idx="1166">
                  <c:v>23.340115291199002</c:v>
                </c:pt>
                <c:pt idx="1167">
                  <c:v>23.360115291198987</c:v>
                </c:pt>
                <c:pt idx="1168">
                  <c:v>23.380115291198987</c:v>
                </c:pt>
                <c:pt idx="1169">
                  <c:v>23.400115291198986</c:v>
                </c:pt>
                <c:pt idx="1170">
                  <c:v>23.420115291198989</c:v>
                </c:pt>
                <c:pt idx="1171">
                  <c:v>23.440115291198989</c:v>
                </c:pt>
                <c:pt idx="1172">
                  <c:v>23.460115291198989</c:v>
                </c:pt>
                <c:pt idx="1173">
                  <c:v>23.480115291198981</c:v>
                </c:pt>
                <c:pt idx="1174">
                  <c:v>23.500115291198988</c:v>
                </c:pt>
                <c:pt idx="1175">
                  <c:v>23.520115291198987</c:v>
                </c:pt>
                <c:pt idx="1176">
                  <c:v>23.540115291198987</c:v>
                </c:pt>
                <c:pt idx="1177">
                  <c:v>23.560115291198986</c:v>
                </c:pt>
                <c:pt idx="1178">
                  <c:v>23.580115291198986</c:v>
                </c:pt>
                <c:pt idx="1179">
                  <c:v>23.600115291199</c:v>
                </c:pt>
                <c:pt idx="1180">
                  <c:v>23.620115291198999</c:v>
                </c:pt>
                <c:pt idx="1181">
                  <c:v>23.640115291198999</c:v>
                </c:pt>
                <c:pt idx="1182">
                  <c:v>23.660115291198988</c:v>
                </c:pt>
                <c:pt idx="1183">
                  <c:v>23.680115291199002</c:v>
                </c:pt>
                <c:pt idx="1184">
                  <c:v>23.700115291198987</c:v>
                </c:pt>
                <c:pt idx="1185">
                  <c:v>23.720115291198987</c:v>
                </c:pt>
                <c:pt idx="1186">
                  <c:v>23.740115291198986</c:v>
                </c:pt>
                <c:pt idx="1187">
                  <c:v>23.760115291198989</c:v>
                </c:pt>
                <c:pt idx="1188">
                  <c:v>23.780115291198989</c:v>
                </c:pt>
                <c:pt idx="1189">
                  <c:v>23.800115291198999</c:v>
                </c:pt>
                <c:pt idx="1190">
                  <c:v>23.820115291198999</c:v>
                </c:pt>
                <c:pt idx="1191">
                  <c:v>23.840115291199002</c:v>
                </c:pt>
                <c:pt idx="1192">
                  <c:v>23.860115291198987</c:v>
                </c:pt>
                <c:pt idx="1193">
                  <c:v>23.880115291198987</c:v>
                </c:pt>
                <c:pt idx="1194">
                  <c:v>23.900115291198986</c:v>
                </c:pt>
                <c:pt idx="1195">
                  <c:v>23.920115291198989</c:v>
                </c:pt>
                <c:pt idx="1196">
                  <c:v>23.940115291198989</c:v>
                </c:pt>
                <c:pt idx="1197">
                  <c:v>23.960115291198989</c:v>
                </c:pt>
                <c:pt idx="1198">
                  <c:v>23.980115291198981</c:v>
                </c:pt>
                <c:pt idx="1199">
                  <c:v>24.000115291198988</c:v>
                </c:pt>
                <c:pt idx="1200">
                  <c:v>24.020115291198987</c:v>
                </c:pt>
                <c:pt idx="1201">
                  <c:v>24.040115291198987</c:v>
                </c:pt>
                <c:pt idx="1202">
                  <c:v>24.060115291198986</c:v>
                </c:pt>
                <c:pt idx="1203">
                  <c:v>24.080115291198986</c:v>
                </c:pt>
                <c:pt idx="1204">
                  <c:v>24.100115291199</c:v>
                </c:pt>
                <c:pt idx="1205">
                  <c:v>24.120115291198999</c:v>
                </c:pt>
                <c:pt idx="1206">
                  <c:v>24.140115291198999</c:v>
                </c:pt>
                <c:pt idx="1207">
                  <c:v>24.160115291198988</c:v>
                </c:pt>
                <c:pt idx="1208">
                  <c:v>24.180115291199002</c:v>
                </c:pt>
                <c:pt idx="1209">
                  <c:v>24.200115291198987</c:v>
                </c:pt>
                <c:pt idx="1210">
                  <c:v>24.220115291198987</c:v>
                </c:pt>
                <c:pt idx="1211">
                  <c:v>24.240115291198986</c:v>
                </c:pt>
                <c:pt idx="1212">
                  <c:v>24.260115291198989</c:v>
                </c:pt>
                <c:pt idx="1213">
                  <c:v>24.280115291198989</c:v>
                </c:pt>
                <c:pt idx="1214">
                  <c:v>24.300115291198999</c:v>
                </c:pt>
                <c:pt idx="1215">
                  <c:v>24.320115291198999</c:v>
                </c:pt>
                <c:pt idx="1216">
                  <c:v>24.340115291199002</c:v>
                </c:pt>
                <c:pt idx="1217">
                  <c:v>24.360115291198987</c:v>
                </c:pt>
                <c:pt idx="1218">
                  <c:v>24.380115291198987</c:v>
                </c:pt>
                <c:pt idx="1219">
                  <c:v>24.400115291198986</c:v>
                </c:pt>
                <c:pt idx="1220">
                  <c:v>24.420115291198989</c:v>
                </c:pt>
                <c:pt idx="1221">
                  <c:v>24.440115291198989</c:v>
                </c:pt>
                <c:pt idx="1222">
                  <c:v>24.460115291198989</c:v>
                </c:pt>
                <c:pt idx="1223">
                  <c:v>24.480115291198981</c:v>
                </c:pt>
                <c:pt idx="1224">
                  <c:v>24.500115291198988</c:v>
                </c:pt>
                <c:pt idx="1225">
                  <c:v>24.520115291198987</c:v>
                </c:pt>
                <c:pt idx="1226">
                  <c:v>24.540115291198987</c:v>
                </c:pt>
                <c:pt idx="1227">
                  <c:v>24.560115291198986</c:v>
                </c:pt>
                <c:pt idx="1228">
                  <c:v>24.580115291198986</c:v>
                </c:pt>
                <c:pt idx="1229">
                  <c:v>24.600115291199</c:v>
                </c:pt>
                <c:pt idx="1230">
                  <c:v>24.620115291198999</c:v>
                </c:pt>
                <c:pt idx="1231">
                  <c:v>24.640115291198999</c:v>
                </c:pt>
                <c:pt idx="1232">
                  <c:v>24.660115291198988</c:v>
                </c:pt>
                <c:pt idx="1233">
                  <c:v>24.680115291199002</c:v>
                </c:pt>
                <c:pt idx="1234">
                  <c:v>24.700115291198987</c:v>
                </c:pt>
                <c:pt idx="1235">
                  <c:v>24.720115291198987</c:v>
                </c:pt>
                <c:pt idx="1236">
                  <c:v>24.740115291198986</c:v>
                </c:pt>
                <c:pt idx="1237">
                  <c:v>24.760115291198989</c:v>
                </c:pt>
                <c:pt idx="1238">
                  <c:v>24.780115291198989</c:v>
                </c:pt>
                <c:pt idx="1239">
                  <c:v>24.800115291198999</c:v>
                </c:pt>
                <c:pt idx="1240">
                  <c:v>24.820115291198999</c:v>
                </c:pt>
                <c:pt idx="1241">
                  <c:v>24.840115291199002</c:v>
                </c:pt>
                <c:pt idx="1242">
                  <c:v>24.860115291198987</c:v>
                </c:pt>
                <c:pt idx="1243">
                  <c:v>24.880115291198987</c:v>
                </c:pt>
                <c:pt idx="1244">
                  <c:v>24.900115291198986</c:v>
                </c:pt>
                <c:pt idx="1245">
                  <c:v>24.920115291198989</c:v>
                </c:pt>
                <c:pt idx="1246">
                  <c:v>24.940115291198989</c:v>
                </c:pt>
                <c:pt idx="1247">
                  <c:v>24.960115291198989</c:v>
                </c:pt>
                <c:pt idx="1248">
                  <c:v>24.980115291198981</c:v>
                </c:pt>
                <c:pt idx="1249">
                  <c:v>25.000115291198988</c:v>
                </c:pt>
                <c:pt idx="1250">
                  <c:v>25.020115291198987</c:v>
                </c:pt>
                <c:pt idx="1251">
                  <c:v>25.040115291198987</c:v>
                </c:pt>
                <c:pt idx="1252">
                  <c:v>25.060115291198986</c:v>
                </c:pt>
                <c:pt idx="1253">
                  <c:v>25.080115291198986</c:v>
                </c:pt>
                <c:pt idx="1254">
                  <c:v>25.100115291199</c:v>
                </c:pt>
                <c:pt idx="1255">
                  <c:v>25.120115291198999</c:v>
                </c:pt>
                <c:pt idx="1256">
                  <c:v>25.140115291198999</c:v>
                </c:pt>
                <c:pt idx="1257">
                  <c:v>25.160115291198988</c:v>
                </c:pt>
                <c:pt idx="1258">
                  <c:v>25.180115291199002</c:v>
                </c:pt>
                <c:pt idx="1259">
                  <c:v>25.200115291198987</c:v>
                </c:pt>
                <c:pt idx="1260">
                  <c:v>25.220115291198987</c:v>
                </c:pt>
                <c:pt idx="1261">
                  <c:v>25.240115291198986</c:v>
                </c:pt>
                <c:pt idx="1262">
                  <c:v>25.260115291198989</c:v>
                </c:pt>
                <c:pt idx="1263">
                  <c:v>25.280115291198989</c:v>
                </c:pt>
                <c:pt idx="1264">
                  <c:v>25.300115291198999</c:v>
                </c:pt>
                <c:pt idx="1265">
                  <c:v>25.320115291198999</c:v>
                </c:pt>
                <c:pt idx="1266">
                  <c:v>25.340115291199002</c:v>
                </c:pt>
                <c:pt idx="1267">
                  <c:v>25.360115291198987</c:v>
                </c:pt>
                <c:pt idx="1268">
                  <c:v>25.380115291198987</c:v>
                </c:pt>
                <c:pt idx="1269">
                  <c:v>25.400115291198986</c:v>
                </c:pt>
                <c:pt idx="1270">
                  <c:v>25.420115291198989</c:v>
                </c:pt>
                <c:pt idx="1271">
                  <c:v>25.440115291198989</c:v>
                </c:pt>
                <c:pt idx="1272">
                  <c:v>25.460115291198989</c:v>
                </c:pt>
                <c:pt idx="1273">
                  <c:v>25.480115291198981</c:v>
                </c:pt>
                <c:pt idx="1274">
                  <c:v>25.500115291198988</c:v>
                </c:pt>
                <c:pt idx="1275">
                  <c:v>25.520115291198987</c:v>
                </c:pt>
                <c:pt idx="1276">
                  <c:v>25.540115291198987</c:v>
                </c:pt>
                <c:pt idx="1277">
                  <c:v>25.560115291198986</c:v>
                </c:pt>
                <c:pt idx="1278">
                  <c:v>25.580115291198986</c:v>
                </c:pt>
                <c:pt idx="1279">
                  <c:v>25.600115291199</c:v>
                </c:pt>
                <c:pt idx="1280">
                  <c:v>25.620115291198999</c:v>
                </c:pt>
                <c:pt idx="1281">
                  <c:v>25.640115291198999</c:v>
                </c:pt>
                <c:pt idx="1282">
                  <c:v>25.660115291198988</c:v>
                </c:pt>
                <c:pt idx="1283">
                  <c:v>25.680115291199002</c:v>
                </c:pt>
                <c:pt idx="1284">
                  <c:v>25.700115291198987</c:v>
                </c:pt>
                <c:pt idx="1285">
                  <c:v>25.720115291198987</c:v>
                </c:pt>
                <c:pt idx="1286">
                  <c:v>25.740115291198986</c:v>
                </c:pt>
                <c:pt idx="1287">
                  <c:v>25.760115291198989</c:v>
                </c:pt>
                <c:pt idx="1288">
                  <c:v>25.780115291198989</c:v>
                </c:pt>
                <c:pt idx="1289">
                  <c:v>25.800115291198999</c:v>
                </c:pt>
                <c:pt idx="1290">
                  <c:v>25.820115291198999</c:v>
                </c:pt>
                <c:pt idx="1291">
                  <c:v>25.840115291199002</c:v>
                </c:pt>
                <c:pt idx="1292">
                  <c:v>25.860115291198987</c:v>
                </c:pt>
                <c:pt idx="1293">
                  <c:v>25.880115291198987</c:v>
                </c:pt>
                <c:pt idx="1294">
                  <c:v>25.900115291198986</c:v>
                </c:pt>
                <c:pt idx="1295">
                  <c:v>25.920115291198989</c:v>
                </c:pt>
                <c:pt idx="1296">
                  <c:v>25.940115291198989</c:v>
                </c:pt>
                <c:pt idx="1297">
                  <c:v>25.960115291198989</c:v>
                </c:pt>
                <c:pt idx="1298">
                  <c:v>25.980115291198981</c:v>
                </c:pt>
                <c:pt idx="1299">
                  <c:v>26.000115291198988</c:v>
                </c:pt>
                <c:pt idx="1300">
                  <c:v>26.020115291198987</c:v>
                </c:pt>
                <c:pt idx="1301">
                  <c:v>26.040115291198987</c:v>
                </c:pt>
                <c:pt idx="1302">
                  <c:v>26.060115291198986</c:v>
                </c:pt>
                <c:pt idx="1303">
                  <c:v>26.080115291198986</c:v>
                </c:pt>
                <c:pt idx="1304">
                  <c:v>26.100115291199</c:v>
                </c:pt>
                <c:pt idx="1305">
                  <c:v>26.120115291198999</c:v>
                </c:pt>
                <c:pt idx="1306">
                  <c:v>26.140115291198999</c:v>
                </c:pt>
                <c:pt idx="1307">
                  <c:v>26.160115291198988</c:v>
                </c:pt>
                <c:pt idx="1308">
                  <c:v>26.180115291199002</c:v>
                </c:pt>
                <c:pt idx="1309">
                  <c:v>26.200115291198987</c:v>
                </c:pt>
                <c:pt idx="1310">
                  <c:v>26.220115291198987</c:v>
                </c:pt>
                <c:pt idx="1311">
                  <c:v>26.240115291198986</c:v>
                </c:pt>
                <c:pt idx="1312">
                  <c:v>26.260115291198989</c:v>
                </c:pt>
                <c:pt idx="1313">
                  <c:v>26.280115291198989</c:v>
                </c:pt>
                <c:pt idx="1314">
                  <c:v>26.300115291198999</c:v>
                </c:pt>
                <c:pt idx="1315">
                  <c:v>26.320115291198999</c:v>
                </c:pt>
                <c:pt idx="1316">
                  <c:v>26.340115291199002</c:v>
                </c:pt>
                <c:pt idx="1317">
                  <c:v>26.360115291198987</c:v>
                </c:pt>
                <c:pt idx="1318">
                  <c:v>26.380115291198987</c:v>
                </c:pt>
                <c:pt idx="1319">
                  <c:v>26.400115291198986</c:v>
                </c:pt>
                <c:pt idx="1320">
                  <c:v>26.420115291198989</c:v>
                </c:pt>
                <c:pt idx="1321">
                  <c:v>26.440115291198989</c:v>
                </c:pt>
                <c:pt idx="1322">
                  <c:v>26.460115291198989</c:v>
                </c:pt>
                <c:pt idx="1323">
                  <c:v>26.480115291198981</c:v>
                </c:pt>
                <c:pt idx="1324">
                  <c:v>26.500115291198988</c:v>
                </c:pt>
                <c:pt idx="1325">
                  <c:v>26.520115291198987</c:v>
                </c:pt>
                <c:pt idx="1326">
                  <c:v>26.540115291198987</c:v>
                </c:pt>
                <c:pt idx="1327">
                  <c:v>26.560115291198986</c:v>
                </c:pt>
                <c:pt idx="1328">
                  <c:v>26.580115291198986</c:v>
                </c:pt>
                <c:pt idx="1329">
                  <c:v>26.600115291199</c:v>
                </c:pt>
                <c:pt idx="1330">
                  <c:v>26.620115291198999</c:v>
                </c:pt>
                <c:pt idx="1331">
                  <c:v>26.640115291198999</c:v>
                </c:pt>
                <c:pt idx="1332">
                  <c:v>26.660115291198988</c:v>
                </c:pt>
                <c:pt idx="1333">
                  <c:v>26.680115291199002</c:v>
                </c:pt>
                <c:pt idx="1334">
                  <c:v>26.700115291198987</c:v>
                </c:pt>
                <c:pt idx="1335">
                  <c:v>26.720115291198987</c:v>
                </c:pt>
                <c:pt idx="1336">
                  <c:v>26.740115291198986</c:v>
                </c:pt>
                <c:pt idx="1337">
                  <c:v>26.760115291198989</c:v>
                </c:pt>
                <c:pt idx="1338">
                  <c:v>26.780115291198989</c:v>
                </c:pt>
                <c:pt idx="1339">
                  <c:v>26.800115291198999</c:v>
                </c:pt>
                <c:pt idx="1340">
                  <c:v>26.820115291198999</c:v>
                </c:pt>
                <c:pt idx="1341">
                  <c:v>26.840115291199002</c:v>
                </c:pt>
                <c:pt idx="1342">
                  <c:v>26.860115291198987</c:v>
                </c:pt>
                <c:pt idx="1343">
                  <c:v>26.880115291198987</c:v>
                </c:pt>
                <c:pt idx="1344">
                  <c:v>26.900115291198986</c:v>
                </c:pt>
                <c:pt idx="1345">
                  <c:v>26.920115291198989</c:v>
                </c:pt>
                <c:pt idx="1346">
                  <c:v>26.940115291198989</c:v>
                </c:pt>
                <c:pt idx="1347">
                  <c:v>26.960115291198989</c:v>
                </c:pt>
                <c:pt idx="1348">
                  <c:v>26.980115291198981</c:v>
                </c:pt>
                <c:pt idx="1349">
                  <c:v>27.000115291198988</c:v>
                </c:pt>
                <c:pt idx="1350">
                  <c:v>27.020115291198987</c:v>
                </c:pt>
                <c:pt idx="1351">
                  <c:v>27.040115291198987</c:v>
                </c:pt>
                <c:pt idx="1352">
                  <c:v>27.060115291198986</c:v>
                </c:pt>
                <c:pt idx="1353">
                  <c:v>27.080115291198986</c:v>
                </c:pt>
                <c:pt idx="1354">
                  <c:v>27.100115291199</c:v>
                </c:pt>
                <c:pt idx="1355">
                  <c:v>27.120115291198999</c:v>
                </c:pt>
                <c:pt idx="1356">
                  <c:v>27.140115291198999</c:v>
                </c:pt>
                <c:pt idx="1357">
                  <c:v>27.160115291198988</c:v>
                </c:pt>
                <c:pt idx="1358">
                  <c:v>27.180115291199002</c:v>
                </c:pt>
                <c:pt idx="1359">
                  <c:v>27.200115291198987</c:v>
                </c:pt>
                <c:pt idx="1360">
                  <c:v>27.220115291198987</c:v>
                </c:pt>
                <c:pt idx="1361">
                  <c:v>27.240115291198986</c:v>
                </c:pt>
                <c:pt idx="1362">
                  <c:v>27.260115291198989</c:v>
                </c:pt>
                <c:pt idx="1363">
                  <c:v>27.280115291198989</c:v>
                </c:pt>
                <c:pt idx="1364">
                  <c:v>27.300115291198999</c:v>
                </c:pt>
                <c:pt idx="1365">
                  <c:v>27.320115291198999</c:v>
                </c:pt>
                <c:pt idx="1366">
                  <c:v>27.340115291199002</c:v>
                </c:pt>
                <c:pt idx="1367">
                  <c:v>27.360115291198987</c:v>
                </c:pt>
                <c:pt idx="1368">
                  <c:v>27.380115291198987</c:v>
                </c:pt>
                <c:pt idx="1369">
                  <c:v>27.400115291198986</c:v>
                </c:pt>
                <c:pt idx="1370">
                  <c:v>27.420115291198989</c:v>
                </c:pt>
                <c:pt idx="1371">
                  <c:v>27.440115291198989</c:v>
                </c:pt>
                <c:pt idx="1372">
                  <c:v>27.460115291198989</c:v>
                </c:pt>
                <c:pt idx="1373">
                  <c:v>27.480115291198981</c:v>
                </c:pt>
                <c:pt idx="1374">
                  <c:v>27.500115291198988</c:v>
                </c:pt>
                <c:pt idx="1375">
                  <c:v>27.520115291198987</c:v>
                </c:pt>
                <c:pt idx="1376">
                  <c:v>27.540115291198987</c:v>
                </c:pt>
                <c:pt idx="1377">
                  <c:v>27.560115291198986</c:v>
                </c:pt>
                <c:pt idx="1378">
                  <c:v>27.580115291198986</c:v>
                </c:pt>
                <c:pt idx="1379">
                  <c:v>27.600115291199</c:v>
                </c:pt>
                <c:pt idx="1380">
                  <c:v>27.620115291198999</c:v>
                </c:pt>
                <c:pt idx="1381">
                  <c:v>27.640115291198999</c:v>
                </c:pt>
                <c:pt idx="1382">
                  <c:v>27.660115291198988</c:v>
                </c:pt>
                <c:pt idx="1383">
                  <c:v>27.680115291199002</c:v>
                </c:pt>
                <c:pt idx="1384">
                  <c:v>27.700115291198987</c:v>
                </c:pt>
                <c:pt idx="1385">
                  <c:v>27.720115291198987</c:v>
                </c:pt>
                <c:pt idx="1386">
                  <c:v>27.740115291198986</c:v>
                </c:pt>
                <c:pt idx="1387">
                  <c:v>27.760115291198989</c:v>
                </c:pt>
                <c:pt idx="1388">
                  <c:v>27.780115291198989</c:v>
                </c:pt>
                <c:pt idx="1389">
                  <c:v>27.800115291198999</c:v>
                </c:pt>
                <c:pt idx="1390">
                  <c:v>27.820115291198999</c:v>
                </c:pt>
                <c:pt idx="1391">
                  <c:v>27.840115291199002</c:v>
                </c:pt>
                <c:pt idx="1392">
                  <c:v>27.860115291198987</c:v>
                </c:pt>
                <c:pt idx="1393">
                  <c:v>27.880115291198987</c:v>
                </c:pt>
                <c:pt idx="1394">
                  <c:v>27.900115291198986</c:v>
                </c:pt>
                <c:pt idx="1395">
                  <c:v>27.920115291198989</c:v>
                </c:pt>
                <c:pt idx="1396">
                  <c:v>27.940115291198989</c:v>
                </c:pt>
                <c:pt idx="1397">
                  <c:v>27.960115291198989</c:v>
                </c:pt>
                <c:pt idx="1398">
                  <c:v>27.980115291198981</c:v>
                </c:pt>
                <c:pt idx="1399">
                  <c:v>28.000115291198988</c:v>
                </c:pt>
                <c:pt idx="1400">
                  <c:v>28.020115291198987</c:v>
                </c:pt>
                <c:pt idx="1401">
                  <c:v>28.040115291198987</c:v>
                </c:pt>
                <c:pt idx="1402">
                  <c:v>28.060115291198986</c:v>
                </c:pt>
                <c:pt idx="1403">
                  <c:v>28.080115291198986</c:v>
                </c:pt>
                <c:pt idx="1404">
                  <c:v>28.100115291199</c:v>
                </c:pt>
                <c:pt idx="1405">
                  <c:v>28.120115291198999</c:v>
                </c:pt>
                <c:pt idx="1406">
                  <c:v>28.140115291198999</c:v>
                </c:pt>
                <c:pt idx="1407">
                  <c:v>28.160115291198988</c:v>
                </c:pt>
                <c:pt idx="1408">
                  <c:v>28.180115291199002</c:v>
                </c:pt>
                <c:pt idx="1409">
                  <c:v>28.200115291198987</c:v>
                </c:pt>
                <c:pt idx="1410">
                  <c:v>28.220115291198987</c:v>
                </c:pt>
                <c:pt idx="1411">
                  <c:v>28.240115291198986</c:v>
                </c:pt>
                <c:pt idx="1412">
                  <c:v>28.260115291198989</c:v>
                </c:pt>
                <c:pt idx="1413">
                  <c:v>28.280115291198989</c:v>
                </c:pt>
                <c:pt idx="1414">
                  <c:v>28.300115291198999</c:v>
                </c:pt>
                <c:pt idx="1415">
                  <c:v>28.320115291198999</c:v>
                </c:pt>
                <c:pt idx="1416">
                  <c:v>28.340115291199002</c:v>
                </c:pt>
                <c:pt idx="1417">
                  <c:v>28.360115291198987</c:v>
                </c:pt>
                <c:pt idx="1418">
                  <c:v>28.380115291198987</c:v>
                </c:pt>
                <c:pt idx="1419">
                  <c:v>28.400115291198986</c:v>
                </c:pt>
                <c:pt idx="1420">
                  <c:v>28.420115291198989</c:v>
                </c:pt>
                <c:pt idx="1421">
                  <c:v>28.440115291198989</c:v>
                </c:pt>
                <c:pt idx="1422">
                  <c:v>28.460115291198989</c:v>
                </c:pt>
                <c:pt idx="1423">
                  <c:v>28.480115291198981</c:v>
                </c:pt>
                <c:pt idx="1424">
                  <c:v>28.500115291198988</c:v>
                </c:pt>
                <c:pt idx="1425">
                  <c:v>28.520115291198987</c:v>
                </c:pt>
                <c:pt idx="1426">
                  <c:v>28.540115291198987</c:v>
                </c:pt>
                <c:pt idx="1427">
                  <c:v>28.560115291198986</c:v>
                </c:pt>
                <c:pt idx="1428">
                  <c:v>28.580115291198986</c:v>
                </c:pt>
                <c:pt idx="1429">
                  <c:v>28.600115291199</c:v>
                </c:pt>
                <c:pt idx="1430">
                  <c:v>28.620115291198999</c:v>
                </c:pt>
                <c:pt idx="1431">
                  <c:v>28.640115291198999</c:v>
                </c:pt>
                <c:pt idx="1432">
                  <c:v>28.660115291198988</c:v>
                </c:pt>
                <c:pt idx="1433">
                  <c:v>28.680115291199002</c:v>
                </c:pt>
                <c:pt idx="1434">
                  <c:v>28.700115291198987</c:v>
                </c:pt>
                <c:pt idx="1435">
                  <c:v>28.720115291198987</c:v>
                </c:pt>
                <c:pt idx="1436">
                  <c:v>28.740115291198986</c:v>
                </c:pt>
                <c:pt idx="1437">
                  <c:v>28.760115291198989</c:v>
                </c:pt>
                <c:pt idx="1438">
                  <c:v>28.780115291198989</c:v>
                </c:pt>
                <c:pt idx="1439">
                  <c:v>28.800115291198999</c:v>
                </c:pt>
                <c:pt idx="1440">
                  <c:v>28.820115291198999</c:v>
                </c:pt>
                <c:pt idx="1441">
                  <c:v>28.840115291199002</c:v>
                </c:pt>
                <c:pt idx="1442">
                  <c:v>28.860115291198987</c:v>
                </c:pt>
                <c:pt idx="1443">
                  <c:v>28.880115291198987</c:v>
                </c:pt>
                <c:pt idx="1444">
                  <c:v>28.900115291198986</c:v>
                </c:pt>
                <c:pt idx="1445">
                  <c:v>28.920115291198989</c:v>
                </c:pt>
                <c:pt idx="1446">
                  <c:v>28.940115291198989</c:v>
                </c:pt>
                <c:pt idx="1447">
                  <c:v>28.960115291198989</c:v>
                </c:pt>
                <c:pt idx="1448">
                  <c:v>28.980115291198981</c:v>
                </c:pt>
                <c:pt idx="1449">
                  <c:v>29.000115291198988</c:v>
                </c:pt>
                <c:pt idx="1450">
                  <c:v>29.020115291198987</c:v>
                </c:pt>
                <c:pt idx="1451">
                  <c:v>29.040115291198987</c:v>
                </c:pt>
                <c:pt idx="1452">
                  <c:v>29.060115291198986</c:v>
                </c:pt>
                <c:pt idx="1453">
                  <c:v>29.080115291198986</c:v>
                </c:pt>
                <c:pt idx="1454">
                  <c:v>29.100115291199</c:v>
                </c:pt>
                <c:pt idx="1455">
                  <c:v>29.120115291198999</c:v>
                </c:pt>
                <c:pt idx="1456">
                  <c:v>29.140115291198999</c:v>
                </c:pt>
                <c:pt idx="1457">
                  <c:v>29.160115291198988</c:v>
                </c:pt>
                <c:pt idx="1458">
                  <c:v>29.180115291199002</c:v>
                </c:pt>
                <c:pt idx="1459">
                  <c:v>29.200115291198987</c:v>
                </c:pt>
                <c:pt idx="1460">
                  <c:v>29.220115291198987</c:v>
                </c:pt>
                <c:pt idx="1461">
                  <c:v>29.240115291198986</c:v>
                </c:pt>
                <c:pt idx="1462">
                  <c:v>29.260115291198989</c:v>
                </c:pt>
                <c:pt idx="1463">
                  <c:v>29.280115291198989</c:v>
                </c:pt>
                <c:pt idx="1464">
                  <c:v>29.300115291198999</c:v>
                </c:pt>
                <c:pt idx="1465">
                  <c:v>29.320115291198999</c:v>
                </c:pt>
                <c:pt idx="1466">
                  <c:v>29.340115291199002</c:v>
                </c:pt>
                <c:pt idx="1467">
                  <c:v>29.360115291198987</c:v>
                </c:pt>
                <c:pt idx="1468">
                  <c:v>29.380115291198987</c:v>
                </c:pt>
                <c:pt idx="1469">
                  <c:v>29.400115291198986</c:v>
                </c:pt>
                <c:pt idx="1470">
                  <c:v>29.420115291198989</c:v>
                </c:pt>
                <c:pt idx="1471">
                  <c:v>29.440115291198989</c:v>
                </c:pt>
                <c:pt idx="1472">
                  <c:v>29.460115291198989</c:v>
                </c:pt>
                <c:pt idx="1473">
                  <c:v>29.480115291198981</c:v>
                </c:pt>
                <c:pt idx="1474">
                  <c:v>29.500115291198988</c:v>
                </c:pt>
                <c:pt idx="1475">
                  <c:v>29.520115291198987</c:v>
                </c:pt>
                <c:pt idx="1476">
                  <c:v>29.540115291198987</c:v>
                </c:pt>
                <c:pt idx="1477">
                  <c:v>29.560115291198986</c:v>
                </c:pt>
                <c:pt idx="1478">
                  <c:v>29.580115291198986</c:v>
                </c:pt>
                <c:pt idx="1479">
                  <c:v>29.600115291199</c:v>
                </c:pt>
                <c:pt idx="1480">
                  <c:v>29.620115291198999</c:v>
                </c:pt>
                <c:pt idx="1481">
                  <c:v>29.640115291198999</c:v>
                </c:pt>
                <c:pt idx="1482">
                  <c:v>29.660115291198988</c:v>
                </c:pt>
                <c:pt idx="1483">
                  <c:v>29.680115291199002</c:v>
                </c:pt>
                <c:pt idx="1484">
                  <c:v>29.700115291198987</c:v>
                </c:pt>
                <c:pt idx="1485">
                  <c:v>29.720115291198987</c:v>
                </c:pt>
                <c:pt idx="1486">
                  <c:v>29.740115291198986</c:v>
                </c:pt>
                <c:pt idx="1487">
                  <c:v>29.760115291198989</c:v>
                </c:pt>
                <c:pt idx="1488">
                  <c:v>29.780115291198989</c:v>
                </c:pt>
                <c:pt idx="1489">
                  <c:v>29.800115291198999</c:v>
                </c:pt>
                <c:pt idx="1490">
                  <c:v>29.820115291198999</c:v>
                </c:pt>
                <c:pt idx="1491">
                  <c:v>29.840115291199002</c:v>
                </c:pt>
                <c:pt idx="1492">
                  <c:v>29.860115291198987</c:v>
                </c:pt>
                <c:pt idx="1493">
                  <c:v>29.880115291198987</c:v>
                </c:pt>
                <c:pt idx="1494">
                  <c:v>29.900115291198986</c:v>
                </c:pt>
                <c:pt idx="1495">
                  <c:v>29.920115291198989</c:v>
                </c:pt>
                <c:pt idx="1496">
                  <c:v>29.940115291198989</c:v>
                </c:pt>
                <c:pt idx="1497">
                  <c:v>29.960115291198989</c:v>
                </c:pt>
                <c:pt idx="1498">
                  <c:v>29.980115291198981</c:v>
                </c:pt>
                <c:pt idx="1499">
                  <c:v>30.000115291198988</c:v>
                </c:pt>
                <c:pt idx="1500">
                  <c:v>30.020115291198987</c:v>
                </c:pt>
                <c:pt idx="1501">
                  <c:v>30.040115291198987</c:v>
                </c:pt>
                <c:pt idx="1502">
                  <c:v>30.060115291198986</c:v>
                </c:pt>
                <c:pt idx="1503">
                  <c:v>30.080115291198986</c:v>
                </c:pt>
                <c:pt idx="1504">
                  <c:v>30.100115291199</c:v>
                </c:pt>
                <c:pt idx="1505">
                  <c:v>30.120115291198999</c:v>
                </c:pt>
                <c:pt idx="1506">
                  <c:v>30.140115291198999</c:v>
                </c:pt>
                <c:pt idx="1507">
                  <c:v>30.160115291198988</c:v>
                </c:pt>
                <c:pt idx="1508">
                  <c:v>30.180115291199002</c:v>
                </c:pt>
                <c:pt idx="1509">
                  <c:v>30.200115291198987</c:v>
                </c:pt>
                <c:pt idx="1510">
                  <c:v>30.220115291198987</c:v>
                </c:pt>
                <c:pt idx="1511">
                  <c:v>30.240115291198986</c:v>
                </c:pt>
                <c:pt idx="1512">
                  <c:v>30.260115291198989</c:v>
                </c:pt>
                <c:pt idx="1513">
                  <c:v>30.280115291198989</c:v>
                </c:pt>
                <c:pt idx="1514">
                  <c:v>30.300115291198999</c:v>
                </c:pt>
                <c:pt idx="1515">
                  <c:v>30.320115291198999</c:v>
                </c:pt>
                <c:pt idx="1516">
                  <c:v>30.340115291199002</c:v>
                </c:pt>
                <c:pt idx="1517">
                  <c:v>30.360115291198987</c:v>
                </c:pt>
                <c:pt idx="1518">
                  <c:v>30.380115291198987</c:v>
                </c:pt>
                <c:pt idx="1519">
                  <c:v>30.400115291198986</c:v>
                </c:pt>
                <c:pt idx="1520">
                  <c:v>30.420115291198989</c:v>
                </c:pt>
                <c:pt idx="1521">
                  <c:v>30.440115291198989</c:v>
                </c:pt>
                <c:pt idx="1522">
                  <c:v>30.460115291198989</c:v>
                </c:pt>
                <c:pt idx="1523">
                  <c:v>30.480115291198981</c:v>
                </c:pt>
                <c:pt idx="1524">
                  <c:v>30.500115291198988</c:v>
                </c:pt>
                <c:pt idx="1525">
                  <c:v>30.520115291198987</c:v>
                </c:pt>
                <c:pt idx="1526">
                  <c:v>30.540115291198987</c:v>
                </c:pt>
                <c:pt idx="1527">
                  <c:v>30.560115291198986</c:v>
                </c:pt>
                <c:pt idx="1528">
                  <c:v>30.580115291198986</c:v>
                </c:pt>
                <c:pt idx="1529">
                  <c:v>30.600115291199</c:v>
                </c:pt>
                <c:pt idx="1530">
                  <c:v>30.620115291198999</c:v>
                </c:pt>
                <c:pt idx="1531">
                  <c:v>30.640115291198999</c:v>
                </c:pt>
                <c:pt idx="1532">
                  <c:v>30.660115291198988</c:v>
                </c:pt>
                <c:pt idx="1533">
                  <c:v>30.680115291199002</c:v>
                </c:pt>
                <c:pt idx="1534">
                  <c:v>30.700115291198987</c:v>
                </c:pt>
                <c:pt idx="1535">
                  <c:v>30.720115291198987</c:v>
                </c:pt>
                <c:pt idx="1536">
                  <c:v>30.740115291198986</c:v>
                </c:pt>
                <c:pt idx="1537">
                  <c:v>30.760115291198989</c:v>
                </c:pt>
                <c:pt idx="1538">
                  <c:v>30.780115291198989</c:v>
                </c:pt>
                <c:pt idx="1539">
                  <c:v>30.800115291198999</c:v>
                </c:pt>
                <c:pt idx="1540">
                  <c:v>30.820115291198999</c:v>
                </c:pt>
                <c:pt idx="1541">
                  <c:v>30.840115291199002</c:v>
                </c:pt>
                <c:pt idx="1542">
                  <c:v>30.860115291198987</c:v>
                </c:pt>
                <c:pt idx="1543">
                  <c:v>30.880115291198987</c:v>
                </c:pt>
                <c:pt idx="1544">
                  <c:v>30.900115291198986</c:v>
                </c:pt>
                <c:pt idx="1545">
                  <c:v>30.920115291198989</c:v>
                </c:pt>
                <c:pt idx="1546">
                  <c:v>30.940115291198989</c:v>
                </c:pt>
                <c:pt idx="1547">
                  <c:v>30.960115291198989</c:v>
                </c:pt>
                <c:pt idx="1548">
                  <c:v>30.980115291198981</c:v>
                </c:pt>
                <c:pt idx="1549">
                  <c:v>31.000115291198988</c:v>
                </c:pt>
                <c:pt idx="1550">
                  <c:v>31.020115291198987</c:v>
                </c:pt>
                <c:pt idx="1551">
                  <c:v>31.040115291198987</c:v>
                </c:pt>
                <c:pt idx="1552">
                  <c:v>31.060115291198986</c:v>
                </c:pt>
                <c:pt idx="1553">
                  <c:v>31.080115291198986</c:v>
                </c:pt>
                <c:pt idx="1554">
                  <c:v>31.100115291199</c:v>
                </c:pt>
                <c:pt idx="1555">
                  <c:v>31.120115291198999</c:v>
                </c:pt>
                <c:pt idx="1556">
                  <c:v>31.140115291198999</c:v>
                </c:pt>
                <c:pt idx="1557">
                  <c:v>31.160115291198988</c:v>
                </c:pt>
                <c:pt idx="1558">
                  <c:v>31.180115291199002</c:v>
                </c:pt>
                <c:pt idx="1559">
                  <c:v>31.200115291198987</c:v>
                </c:pt>
                <c:pt idx="1560">
                  <c:v>31.220115291198987</c:v>
                </c:pt>
                <c:pt idx="1561">
                  <c:v>31.240115291198986</c:v>
                </c:pt>
                <c:pt idx="1562">
                  <c:v>31.260115291198989</c:v>
                </c:pt>
                <c:pt idx="1563">
                  <c:v>31.280115291198989</c:v>
                </c:pt>
                <c:pt idx="1564">
                  <c:v>31.300115291198999</c:v>
                </c:pt>
                <c:pt idx="1565">
                  <c:v>31.320115291198999</c:v>
                </c:pt>
                <c:pt idx="1566">
                  <c:v>31.340115291199002</c:v>
                </c:pt>
                <c:pt idx="1567">
                  <c:v>31.360115291198987</c:v>
                </c:pt>
                <c:pt idx="1568">
                  <c:v>31.380115291198987</c:v>
                </c:pt>
                <c:pt idx="1569">
                  <c:v>31.400115291198986</c:v>
                </c:pt>
                <c:pt idx="1570">
                  <c:v>31.420115291198989</c:v>
                </c:pt>
                <c:pt idx="1571">
                  <c:v>31.440115291198989</c:v>
                </c:pt>
                <c:pt idx="1572">
                  <c:v>31.460115291198989</c:v>
                </c:pt>
                <c:pt idx="1573">
                  <c:v>31.480115291198981</c:v>
                </c:pt>
                <c:pt idx="1574">
                  <c:v>31.500115291198988</c:v>
                </c:pt>
                <c:pt idx="1575">
                  <c:v>31.520115291198987</c:v>
                </c:pt>
                <c:pt idx="1576">
                  <c:v>31.540115291198987</c:v>
                </c:pt>
                <c:pt idx="1577">
                  <c:v>31.560115291198986</c:v>
                </c:pt>
                <c:pt idx="1578">
                  <c:v>31.580115291198986</c:v>
                </c:pt>
                <c:pt idx="1579">
                  <c:v>31.600115291199</c:v>
                </c:pt>
                <c:pt idx="1580">
                  <c:v>31.620115291198999</c:v>
                </c:pt>
                <c:pt idx="1581">
                  <c:v>31.640115291198999</c:v>
                </c:pt>
                <c:pt idx="1582">
                  <c:v>31.660115291198988</c:v>
                </c:pt>
                <c:pt idx="1583">
                  <c:v>31.680115291199002</c:v>
                </c:pt>
                <c:pt idx="1584">
                  <c:v>31.700115291198987</c:v>
                </c:pt>
                <c:pt idx="1585">
                  <c:v>31.720115291198987</c:v>
                </c:pt>
                <c:pt idx="1586">
                  <c:v>31.740115291198986</c:v>
                </c:pt>
                <c:pt idx="1587">
                  <c:v>31.760115291198989</c:v>
                </c:pt>
                <c:pt idx="1588">
                  <c:v>31.780115291198989</c:v>
                </c:pt>
                <c:pt idx="1589">
                  <c:v>31.800115291198999</c:v>
                </c:pt>
                <c:pt idx="1590">
                  <c:v>31.820115291198999</c:v>
                </c:pt>
                <c:pt idx="1591">
                  <c:v>31.840115291199002</c:v>
                </c:pt>
                <c:pt idx="1592">
                  <c:v>31.860115291198987</c:v>
                </c:pt>
                <c:pt idx="1593">
                  <c:v>31.880115291198987</c:v>
                </c:pt>
                <c:pt idx="1594">
                  <c:v>31.900115291198986</c:v>
                </c:pt>
                <c:pt idx="1595">
                  <c:v>31.920115291198989</c:v>
                </c:pt>
                <c:pt idx="1596">
                  <c:v>31.940115291198989</c:v>
                </c:pt>
                <c:pt idx="1597">
                  <c:v>31.960115291198989</c:v>
                </c:pt>
                <c:pt idx="1598">
                  <c:v>31.980115291198981</c:v>
                </c:pt>
                <c:pt idx="1599">
                  <c:v>32.00011529119903</c:v>
                </c:pt>
                <c:pt idx="1600">
                  <c:v>32.020115291199041</c:v>
                </c:pt>
                <c:pt idx="1601">
                  <c:v>32.040115291199029</c:v>
                </c:pt>
                <c:pt idx="1602">
                  <c:v>32.06011529119904</c:v>
                </c:pt>
                <c:pt idx="1603">
                  <c:v>32.080115291199029</c:v>
                </c:pt>
                <c:pt idx="1604">
                  <c:v>32.100115291199039</c:v>
                </c:pt>
                <c:pt idx="1605">
                  <c:v>32.120115291199056</c:v>
                </c:pt>
                <c:pt idx="1606">
                  <c:v>32.140115291199038</c:v>
                </c:pt>
                <c:pt idx="1607">
                  <c:v>32.160115291199048</c:v>
                </c:pt>
                <c:pt idx="1608">
                  <c:v>32.18011529119903</c:v>
                </c:pt>
                <c:pt idx="1609">
                  <c:v>32.20011529119904</c:v>
                </c:pt>
                <c:pt idx="1610">
                  <c:v>32.220115291199058</c:v>
                </c:pt>
                <c:pt idx="1611">
                  <c:v>32.240115291199039</c:v>
                </c:pt>
                <c:pt idx="1612">
                  <c:v>32.260115291199057</c:v>
                </c:pt>
                <c:pt idx="1613">
                  <c:v>32.280115291199039</c:v>
                </c:pt>
                <c:pt idx="1614">
                  <c:v>32.300115291199013</c:v>
                </c:pt>
                <c:pt idx="1615">
                  <c:v>32.320115291199031</c:v>
                </c:pt>
                <c:pt idx="1616">
                  <c:v>32.340115291199012</c:v>
                </c:pt>
                <c:pt idx="1617">
                  <c:v>32.36011529119903</c:v>
                </c:pt>
                <c:pt idx="1618">
                  <c:v>32.380115291199012</c:v>
                </c:pt>
                <c:pt idx="1619">
                  <c:v>32.400115291199029</c:v>
                </c:pt>
                <c:pt idx="1620">
                  <c:v>32.420115291199039</c:v>
                </c:pt>
                <c:pt idx="1621">
                  <c:v>32.440115291199028</c:v>
                </c:pt>
                <c:pt idx="1622">
                  <c:v>32.460115291199038</c:v>
                </c:pt>
                <c:pt idx="1623">
                  <c:v>32.480115291199013</c:v>
                </c:pt>
                <c:pt idx="1624">
                  <c:v>32.50011529119903</c:v>
                </c:pt>
                <c:pt idx="1625">
                  <c:v>32.520115291199041</c:v>
                </c:pt>
                <c:pt idx="1626">
                  <c:v>32.540115291199029</c:v>
                </c:pt>
                <c:pt idx="1627">
                  <c:v>32.56011529119904</c:v>
                </c:pt>
                <c:pt idx="1628">
                  <c:v>32.580115291199029</c:v>
                </c:pt>
                <c:pt idx="1629">
                  <c:v>32.600115291199039</c:v>
                </c:pt>
                <c:pt idx="1630">
                  <c:v>32.620115291199056</c:v>
                </c:pt>
                <c:pt idx="1631">
                  <c:v>32.640115291199038</c:v>
                </c:pt>
                <c:pt idx="1632">
                  <c:v>32.660115291199048</c:v>
                </c:pt>
                <c:pt idx="1633">
                  <c:v>32.68011529119903</c:v>
                </c:pt>
                <c:pt idx="1634">
                  <c:v>32.70011529119904</c:v>
                </c:pt>
                <c:pt idx="1635">
                  <c:v>32.720115291199058</c:v>
                </c:pt>
                <c:pt idx="1636">
                  <c:v>32.740115291199039</c:v>
                </c:pt>
                <c:pt idx="1637">
                  <c:v>32.760115291199057</c:v>
                </c:pt>
                <c:pt idx="1638">
                  <c:v>32.780115291199039</c:v>
                </c:pt>
                <c:pt idx="1639">
                  <c:v>32.800115291199013</c:v>
                </c:pt>
                <c:pt idx="1640">
                  <c:v>32.820115291199031</c:v>
                </c:pt>
                <c:pt idx="1641">
                  <c:v>32.840115291199012</c:v>
                </c:pt>
                <c:pt idx="1642">
                  <c:v>32.86011529119903</c:v>
                </c:pt>
                <c:pt idx="1643">
                  <c:v>32.880115291199012</c:v>
                </c:pt>
                <c:pt idx="1644">
                  <c:v>32.900115291199029</c:v>
                </c:pt>
                <c:pt idx="1645">
                  <c:v>32.920115291199039</c:v>
                </c:pt>
                <c:pt idx="1646">
                  <c:v>32.940115291199028</c:v>
                </c:pt>
                <c:pt idx="1647">
                  <c:v>32.960115291199038</c:v>
                </c:pt>
                <c:pt idx="1648">
                  <c:v>32.980115291199013</c:v>
                </c:pt>
                <c:pt idx="1649">
                  <c:v>33.00011529119903</c:v>
                </c:pt>
                <c:pt idx="1650">
                  <c:v>33.020115291199041</c:v>
                </c:pt>
                <c:pt idx="1651">
                  <c:v>33.040115291199029</c:v>
                </c:pt>
                <c:pt idx="1652">
                  <c:v>33.06011529119904</c:v>
                </c:pt>
                <c:pt idx="1653">
                  <c:v>33.080115291199029</c:v>
                </c:pt>
                <c:pt idx="1654">
                  <c:v>33.100115291199039</c:v>
                </c:pt>
                <c:pt idx="1655">
                  <c:v>33.120115291199056</c:v>
                </c:pt>
                <c:pt idx="1656">
                  <c:v>33.140115291199038</c:v>
                </c:pt>
                <c:pt idx="1657">
                  <c:v>33.160115291199048</c:v>
                </c:pt>
                <c:pt idx="1658">
                  <c:v>33.18011529119903</c:v>
                </c:pt>
                <c:pt idx="1659">
                  <c:v>33.20011529119904</c:v>
                </c:pt>
                <c:pt idx="1660">
                  <c:v>33.220115291199058</c:v>
                </c:pt>
                <c:pt idx="1661">
                  <c:v>33.240115291199039</c:v>
                </c:pt>
                <c:pt idx="1662">
                  <c:v>33.260115291199057</c:v>
                </c:pt>
                <c:pt idx="1663">
                  <c:v>33.280115291199039</c:v>
                </c:pt>
                <c:pt idx="1664">
                  <c:v>33.300115291199013</c:v>
                </c:pt>
                <c:pt idx="1665">
                  <c:v>33.320115291199031</c:v>
                </c:pt>
                <c:pt idx="1666">
                  <c:v>33.340115291199012</c:v>
                </c:pt>
                <c:pt idx="1667">
                  <c:v>33.36011529119903</c:v>
                </c:pt>
                <c:pt idx="1668">
                  <c:v>33.380115291199012</c:v>
                </c:pt>
                <c:pt idx="1669">
                  <c:v>33.400115291199029</c:v>
                </c:pt>
                <c:pt idx="1670">
                  <c:v>33.420115291199039</c:v>
                </c:pt>
                <c:pt idx="1671">
                  <c:v>33.440115291199028</c:v>
                </c:pt>
                <c:pt idx="1672">
                  <c:v>33.460115291199038</c:v>
                </c:pt>
                <c:pt idx="1673">
                  <c:v>33.480115291199013</c:v>
                </c:pt>
                <c:pt idx="1674">
                  <c:v>33.50011529119903</c:v>
                </c:pt>
                <c:pt idx="1675">
                  <c:v>33.520115291199041</c:v>
                </c:pt>
                <c:pt idx="1676">
                  <c:v>33.540115291199029</c:v>
                </c:pt>
                <c:pt idx="1677">
                  <c:v>33.56011529119904</c:v>
                </c:pt>
                <c:pt idx="1678">
                  <c:v>33.580115291199029</c:v>
                </c:pt>
                <c:pt idx="1679">
                  <c:v>33.600115291199039</c:v>
                </c:pt>
                <c:pt idx="1680">
                  <c:v>33.620115291199056</c:v>
                </c:pt>
                <c:pt idx="1681">
                  <c:v>33.640115291199038</c:v>
                </c:pt>
                <c:pt idx="1682">
                  <c:v>33.660115291199048</c:v>
                </c:pt>
                <c:pt idx="1683">
                  <c:v>33.68011529119903</c:v>
                </c:pt>
                <c:pt idx="1684">
                  <c:v>33.70011529119904</c:v>
                </c:pt>
                <c:pt idx="1685">
                  <c:v>33.720115291199058</c:v>
                </c:pt>
                <c:pt idx="1686">
                  <c:v>33.740115291199039</c:v>
                </c:pt>
                <c:pt idx="1687">
                  <c:v>33.760115291199057</c:v>
                </c:pt>
                <c:pt idx="1688">
                  <c:v>33.780115291199039</c:v>
                </c:pt>
                <c:pt idx="1689">
                  <c:v>33.800115291199013</c:v>
                </c:pt>
                <c:pt idx="1690">
                  <c:v>33.820115291199031</c:v>
                </c:pt>
                <c:pt idx="1691">
                  <c:v>33.840115291199012</c:v>
                </c:pt>
                <c:pt idx="1692">
                  <c:v>33.86011529119903</c:v>
                </c:pt>
                <c:pt idx="1693">
                  <c:v>33.880115291199012</c:v>
                </c:pt>
                <c:pt idx="1694">
                  <c:v>33.900115291199029</c:v>
                </c:pt>
                <c:pt idx="1695">
                  <c:v>33.920115291199039</c:v>
                </c:pt>
                <c:pt idx="1696">
                  <c:v>33.940115291199028</c:v>
                </c:pt>
                <c:pt idx="1697">
                  <c:v>33.960115291199038</c:v>
                </c:pt>
                <c:pt idx="1698">
                  <c:v>33.980115291199013</c:v>
                </c:pt>
                <c:pt idx="1699">
                  <c:v>34.00011529119903</c:v>
                </c:pt>
                <c:pt idx="1700">
                  <c:v>34.020115291199041</c:v>
                </c:pt>
                <c:pt idx="1701">
                  <c:v>34.040115291199029</c:v>
                </c:pt>
                <c:pt idx="1702">
                  <c:v>34.06011529119904</c:v>
                </c:pt>
                <c:pt idx="1703">
                  <c:v>34.080115291199029</c:v>
                </c:pt>
                <c:pt idx="1704">
                  <c:v>34.100115291199039</c:v>
                </c:pt>
                <c:pt idx="1705">
                  <c:v>34.120115291199056</c:v>
                </c:pt>
                <c:pt idx="1706">
                  <c:v>34.140115291199038</c:v>
                </c:pt>
                <c:pt idx="1707">
                  <c:v>34.160115291199048</c:v>
                </c:pt>
                <c:pt idx="1708">
                  <c:v>34.18011529119903</c:v>
                </c:pt>
                <c:pt idx="1709">
                  <c:v>34.20011529119904</c:v>
                </c:pt>
                <c:pt idx="1710">
                  <c:v>34.220115291199058</c:v>
                </c:pt>
                <c:pt idx="1711">
                  <c:v>34.240115291199039</c:v>
                </c:pt>
                <c:pt idx="1712">
                  <c:v>34.260115291199057</c:v>
                </c:pt>
                <c:pt idx="1713">
                  <c:v>34.280115291199039</c:v>
                </c:pt>
                <c:pt idx="1714">
                  <c:v>34.300115291199013</c:v>
                </c:pt>
                <c:pt idx="1715">
                  <c:v>34.320115291199031</c:v>
                </c:pt>
                <c:pt idx="1716">
                  <c:v>34.340115291199012</c:v>
                </c:pt>
                <c:pt idx="1717">
                  <c:v>34.36011529119903</c:v>
                </c:pt>
                <c:pt idx="1718">
                  <c:v>34.380115291199012</c:v>
                </c:pt>
                <c:pt idx="1719">
                  <c:v>34.400115291199029</c:v>
                </c:pt>
                <c:pt idx="1720">
                  <c:v>34.420115291199039</c:v>
                </c:pt>
                <c:pt idx="1721">
                  <c:v>34.440115291199028</c:v>
                </c:pt>
                <c:pt idx="1722">
                  <c:v>34.460115291199038</c:v>
                </c:pt>
                <c:pt idx="1723">
                  <c:v>34.480115291199013</c:v>
                </c:pt>
                <c:pt idx="1724">
                  <c:v>34.50011529119903</c:v>
                </c:pt>
                <c:pt idx="1725">
                  <c:v>34.520115291199041</c:v>
                </c:pt>
                <c:pt idx="1726">
                  <c:v>34.540115291199029</c:v>
                </c:pt>
                <c:pt idx="1727">
                  <c:v>34.56011529119904</c:v>
                </c:pt>
                <c:pt idx="1728">
                  <c:v>34.580115291199029</c:v>
                </c:pt>
                <c:pt idx="1729">
                  <c:v>34.600115291199039</c:v>
                </c:pt>
                <c:pt idx="1730">
                  <c:v>34.620115291199056</c:v>
                </c:pt>
                <c:pt idx="1731">
                  <c:v>34.640115291199038</c:v>
                </c:pt>
                <c:pt idx="1732">
                  <c:v>34.660115291199048</c:v>
                </c:pt>
                <c:pt idx="1733">
                  <c:v>34.68011529119903</c:v>
                </c:pt>
                <c:pt idx="1734">
                  <c:v>34.70011529119904</c:v>
                </c:pt>
                <c:pt idx="1735">
                  <c:v>34.720115291199058</c:v>
                </c:pt>
                <c:pt idx="1736">
                  <c:v>34.740115291199039</c:v>
                </c:pt>
                <c:pt idx="1737">
                  <c:v>34.760115291199057</c:v>
                </c:pt>
                <c:pt idx="1738">
                  <c:v>34.780115291199039</c:v>
                </c:pt>
                <c:pt idx="1739">
                  <c:v>34.800115291199013</c:v>
                </c:pt>
                <c:pt idx="1740">
                  <c:v>34.820115291199031</c:v>
                </c:pt>
                <c:pt idx="1741">
                  <c:v>34.840115291199012</c:v>
                </c:pt>
                <c:pt idx="1742">
                  <c:v>34.86011529119903</c:v>
                </c:pt>
                <c:pt idx="1743">
                  <c:v>34.880115291199012</c:v>
                </c:pt>
                <c:pt idx="1744">
                  <c:v>34.900115291199029</c:v>
                </c:pt>
                <c:pt idx="1745">
                  <c:v>34.920115291199039</c:v>
                </c:pt>
                <c:pt idx="1746">
                  <c:v>34.940115291199028</c:v>
                </c:pt>
                <c:pt idx="1747">
                  <c:v>34.960115291199038</c:v>
                </c:pt>
                <c:pt idx="1748">
                  <c:v>34.980115291199013</c:v>
                </c:pt>
                <c:pt idx="1749">
                  <c:v>35.00011529119903</c:v>
                </c:pt>
                <c:pt idx="1750">
                  <c:v>35.020115291199041</c:v>
                </c:pt>
                <c:pt idx="1751">
                  <c:v>35.040115291199029</c:v>
                </c:pt>
                <c:pt idx="1752">
                  <c:v>35.06011529119904</c:v>
                </c:pt>
                <c:pt idx="1753">
                  <c:v>35.080115291199029</c:v>
                </c:pt>
                <c:pt idx="1754">
                  <c:v>35.100115291199039</c:v>
                </c:pt>
                <c:pt idx="1755">
                  <c:v>35.120115291199056</c:v>
                </c:pt>
                <c:pt idx="1756">
                  <c:v>35.140115291199038</c:v>
                </c:pt>
                <c:pt idx="1757">
                  <c:v>35.160115291199048</c:v>
                </c:pt>
                <c:pt idx="1758">
                  <c:v>35.18011529119903</c:v>
                </c:pt>
                <c:pt idx="1759">
                  <c:v>35.20011529119904</c:v>
                </c:pt>
                <c:pt idx="1760">
                  <c:v>35.220115291199058</c:v>
                </c:pt>
                <c:pt idx="1761">
                  <c:v>35.240115291199039</c:v>
                </c:pt>
                <c:pt idx="1762">
                  <c:v>35.260115291199057</c:v>
                </c:pt>
                <c:pt idx="1763">
                  <c:v>35.280115291199039</c:v>
                </c:pt>
                <c:pt idx="1764">
                  <c:v>35.300115291199013</c:v>
                </c:pt>
                <c:pt idx="1765">
                  <c:v>35.320115291199031</c:v>
                </c:pt>
                <c:pt idx="1766">
                  <c:v>35.340115291199012</c:v>
                </c:pt>
                <c:pt idx="1767">
                  <c:v>35.36011529119903</c:v>
                </c:pt>
                <c:pt idx="1768">
                  <c:v>35.380115291199012</c:v>
                </c:pt>
                <c:pt idx="1769">
                  <c:v>35.400115291199029</c:v>
                </c:pt>
                <c:pt idx="1770">
                  <c:v>35.420115291199039</c:v>
                </c:pt>
                <c:pt idx="1771">
                  <c:v>35.440115291199028</c:v>
                </c:pt>
                <c:pt idx="1772">
                  <c:v>35.460115291199038</c:v>
                </c:pt>
                <c:pt idx="1773">
                  <c:v>35.480115291199013</c:v>
                </c:pt>
                <c:pt idx="1774">
                  <c:v>35.50011529119903</c:v>
                </c:pt>
                <c:pt idx="1775">
                  <c:v>35.520115291199041</c:v>
                </c:pt>
                <c:pt idx="1776">
                  <c:v>35.540115291199029</c:v>
                </c:pt>
                <c:pt idx="1777">
                  <c:v>35.56011529119904</c:v>
                </c:pt>
                <c:pt idx="1778">
                  <c:v>35.580115291199029</c:v>
                </c:pt>
                <c:pt idx="1779">
                  <c:v>35.600115291199039</c:v>
                </c:pt>
                <c:pt idx="1780">
                  <c:v>35.620115291199056</c:v>
                </c:pt>
                <c:pt idx="1781">
                  <c:v>35.640115291199038</c:v>
                </c:pt>
                <c:pt idx="1782">
                  <c:v>35.660115291199048</c:v>
                </c:pt>
                <c:pt idx="1783">
                  <c:v>35.68011529119903</c:v>
                </c:pt>
                <c:pt idx="1784">
                  <c:v>35.70011529119904</c:v>
                </c:pt>
                <c:pt idx="1785">
                  <c:v>35.720115291199058</c:v>
                </c:pt>
                <c:pt idx="1786">
                  <c:v>35.740115291199039</c:v>
                </c:pt>
                <c:pt idx="1787">
                  <c:v>35.760115291199057</c:v>
                </c:pt>
                <c:pt idx="1788">
                  <c:v>35.780115291199039</c:v>
                </c:pt>
                <c:pt idx="1789">
                  <c:v>35.800115291199013</c:v>
                </c:pt>
                <c:pt idx="1790">
                  <c:v>35.820115291199031</c:v>
                </c:pt>
                <c:pt idx="1791">
                  <c:v>35.840115291199012</c:v>
                </c:pt>
                <c:pt idx="1792">
                  <c:v>35.86011529119903</c:v>
                </c:pt>
                <c:pt idx="1793">
                  <c:v>35.880115291199012</c:v>
                </c:pt>
                <c:pt idx="1794">
                  <c:v>35.900115291199029</c:v>
                </c:pt>
                <c:pt idx="1795">
                  <c:v>35.920115291199039</c:v>
                </c:pt>
                <c:pt idx="1796">
                  <c:v>35.940115291199028</c:v>
                </c:pt>
                <c:pt idx="1797">
                  <c:v>35.960115291199038</c:v>
                </c:pt>
                <c:pt idx="1798">
                  <c:v>35.980115291199013</c:v>
                </c:pt>
                <c:pt idx="1799">
                  <c:v>36.00011529119903</c:v>
                </c:pt>
                <c:pt idx="1800">
                  <c:v>36.020115291199041</c:v>
                </c:pt>
                <c:pt idx="1801">
                  <c:v>36.040115291199029</c:v>
                </c:pt>
                <c:pt idx="1802">
                  <c:v>36.06011529119904</c:v>
                </c:pt>
                <c:pt idx="1803">
                  <c:v>36.080115291199029</c:v>
                </c:pt>
                <c:pt idx="1804">
                  <c:v>36.100115291199039</c:v>
                </c:pt>
                <c:pt idx="1805">
                  <c:v>36.120115291199056</c:v>
                </c:pt>
                <c:pt idx="1806">
                  <c:v>36.140115291199038</c:v>
                </c:pt>
                <c:pt idx="1807">
                  <c:v>36.160115291199048</c:v>
                </c:pt>
                <c:pt idx="1808">
                  <c:v>36.18011529119903</c:v>
                </c:pt>
                <c:pt idx="1809">
                  <c:v>36.20011529119904</c:v>
                </c:pt>
                <c:pt idx="1810">
                  <c:v>36.220115291199058</c:v>
                </c:pt>
                <c:pt idx="1811">
                  <c:v>36.240115291199039</c:v>
                </c:pt>
                <c:pt idx="1812">
                  <c:v>36.260115291199057</c:v>
                </c:pt>
                <c:pt idx="1813">
                  <c:v>36.280115291199039</c:v>
                </c:pt>
                <c:pt idx="1814">
                  <c:v>36.300115291199013</c:v>
                </c:pt>
                <c:pt idx="1815">
                  <c:v>36.320115291199031</c:v>
                </c:pt>
                <c:pt idx="1816">
                  <c:v>36.340115291199012</c:v>
                </c:pt>
                <c:pt idx="1817">
                  <c:v>36.36011529119903</c:v>
                </c:pt>
                <c:pt idx="1818">
                  <c:v>36.380115291199012</c:v>
                </c:pt>
                <c:pt idx="1819">
                  <c:v>36.400115291199029</c:v>
                </c:pt>
                <c:pt idx="1820">
                  <c:v>36.420115291199039</c:v>
                </c:pt>
                <c:pt idx="1821">
                  <c:v>36.440115291199028</c:v>
                </c:pt>
                <c:pt idx="1822">
                  <c:v>36.460115291199038</c:v>
                </c:pt>
                <c:pt idx="1823">
                  <c:v>36.480115291199013</c:v>
                </c:pt>
                <c:pt idx="1824">
                  <c:v>36.50011529119903</c:v>
                </c:pt>
                <c:pt idx="1825">
                  <c:v>36.520115291199041</c:v>
                </c:pt>
                <c:pt idx="1826">
                  <c:v>36.540115291199029</c:v>
                </c:pt>
                <c:pt idx="1827">
                  <c:v>36.56011529119904</c:v>
                </c:pt>
                <c:pt idx="1828">
                  <c:v>36.580115291199029</c:v>
                </c:pt>
                <c:pt idx="1829">
                  <c:v>36.600115291199039</c:v>
                </c:pt>
                <c:pt idx="1830">
                  <c:v>36.620115291199056</c:v>
                </c:pt>
                <c:pt idx="1831">
                  <c:v>36.640115291199038</c:v>
                </c:pt>
                <c:pt idx="1832">
                  <c:v>36.660115291199048</c:v>
                </c:pt>
                <c:pt idx="1833">
                  <c:v>36.68011529119903</c:v>
                </c:pt>
                <c:pt idx="1834">
                  <c:v>36.70011529119904</c:v>
                </c:pt>
                <c:pt idx="1835">
                  <c:v>36.720115291199058</c:v>
                </c:pt>
                <c:pt idx="1836">
                  <c:v>36.740115291199039</c:v>
                </c:pt>
                <c:pt idx="1837">
                  <c:v>36.760115291199057</c:v>
                </c:pt>
                <c:pt idx="1838">
                  <c:v>36.780115291199039</c:v>
                </c:pt>
                <c:pt idx="1839">
                  <c:v>36.800115291199013</c:v>
                </c:pt>
                <c:pt idx="1840">
                  <c:v>36.820115291199031</c:v>
                </c:pt>
                <c:pt idx="1841">
                  <c:v>36.840115291199012</c:v>
                </c:pt>
                <c:pt idx="1842">
                  <c:v>36.86011529119903</c:v>
                </c:pt>
                <c:pt idx="1843">
                  <c:v>36.880115291199012</c:v>
                </c:pt>
                <c:pt idx="1844">
                  <c:v>36.900115291199029</c:v>
                </c:pt>
                <c:pt idx="1845">
                  <c:v>36.920115291199039</c:v>
                </c:pt>
                <c:pt idx="1846">
                  <c:v>36.940115291199028</c:v>
                </c:pt>
                <c:pt idx="1847">
                  <c:v>36.960115291199038</c:v>
                </c:pt>
                <c:pt idx="1848">
                  <c:v>36.980115291199013</c:v>
                </c:pt>
                <c:pt idx="1849">
                  <c:v>37.00011529119903</c:v>
                </c:pt>
                <c:pt idx="1850">
                  <c:v>37.020115291199041</c:v>
                </c:pt>
                <c:pt idx="1851">
                  <c:v>37.040115291199029</c:v>
                </c:pt>
                <c:pt idx="1852">
                  <c:v>37.06011529119904</c:v>
                </c:pt>
                <c:pt idx="1853">
                  <c:v>37.080115291199029</c:v>
                </c:pt>
                <c:pt idx="1854">
                  <c:v>37.100115291199039</c:v>
                </c:pt>
                <c:pt idx="1855">
                  <c:v>37.120115291199056</c:v>
                </c:pt>
                <c:pt idx="1856">
                  <c:v>37.140115291199038</c:v>
                </c:pt>
                <c:pt idx="1857">
                  <c:v>37.160115291199048</c:v>
                </c:pt>
                <c:pt idx="1858">
                  <c:v>37.18011529119903</c:v>
                </c:pt>
                <c:pt idx="1859">
                  <c:v>37.20011529119904</c:v>
                </c:pt>
                <c:pt idx="1860">
                  <c:v>37.220115291199058</c:v>
                </c:pt>
                <c:pt idx="1861">
                  <c:v>37.240115291199039</c:v>
                </c:pt>
                <c:pt idx="1862">
                  <c:v>37.260115291199057</c:v>
                </c:pt>
                <c:pt idx="1863">
                  <c:v>37.280115291199039</c:v>
                </c:pt>
                <c:pt idx="1864">
                  <c:v>37.300115291199013</c:v>
                </c:pt>
                <c:pt idx="1865">
                  <c:v>37.320115291199031</c:v>
                </c:pt>
                <c:pt idx="1866">
                  <c:v>37.340115291199012</c:v>
                </c:pt>
                <c:pt idx="1867">
                  <c:v>37.36011529119903</c:v>
                </c:pt>
                <c:pt idx="1868">
                  <c:v>37.380115291199012</c:v>
                </c:pt>
                <c:pt idx="1869">
                  <c:v>37.400115291199029</c:v>
                </c:pt>
                <c:pt idx="1870">
                  <c:v>37.420115291199039</c:v>
                </c:pt>
                <c:pt idx="1871">
                  <c:v>37.440115291199028</c:v>
                </c:pt>
                <c:pt idx="1872">
                  <c:v>37.460115291199038</c:v>
                </c:pt>
                <c:pt idx="1873">
                  <c:v>37.480115291199013</c:v>
                </c:pt>
                <c:pt idx="1874">
                  <c:v>37.50011529119903</c:v>
                </c:pt>
                <c:pt idx="1875">
                  <c:v>37.520115291199041</c:v>
                </c:pt>
                <c:pt idx="1876">
                  <c:v>37.540115291199029</c:v>
                </c:pt>
                <c:pt idx="1877">
                  <c:v>37.56011529119904</c:v>
                </c:pt>
                <c:pt idx="1878">
                  <c:v>37.580115291199029</c:v>
                </c:pt>
                <c:pt idx="1879">
                  <c:v>37.600115291199039</c:v>
                </c:pt>
                <c:pt idx="1880">
                  <c:v>37.620115291199056</c:v>
                </c:pt>
                <c:pt idx="1881">
                  <c:v>37.640115291199038</c:v>
                </c:pt>
                <c:pt idx="1882">
                  <c:v>37.660115291199048</c:v>
                </c:pt>
                <c:pt idx="1883">
                  <c:v>37.68011529119903</c:v>
                </c:pt>
                <c:pt idx="1884">
                  <c:v>37.70011529119904</c:v>
                </c:pt>
                <c:pt idx="1885">
                  <c:v>37.720115291199058</c:v>
                </c:pt>
                <c:pt idx="1886">
                  <c:v>37.740115291199039</c:v>
                </c:pt>
                <c:pt idx="1887">
                  <c:v>37.760115291199057</c:v>
                </c:pt>
                <c:pt idx="1888">
                  <c:v>37.780115291199039</c:v>
                </c:pt>
                <c:pt idx="1889">
                  <c:v>37.800115291199013</c:v>
                </c:pt>
                <c:pt idx="1890">
                  <c:v>37.820115291199031</c:v>
                </c:pt>
                <c:pt idx="1891">
                  <c:v>37.840115291199012</c:v>
                </c:pt>
                <c:pt idx="1892">
                  <c:v>37.86011529119903</c:v>
                </c:pt>
                <c:pt idx="1893">
                  <c:v>37.880115291199012</c:v>
                </c:pt>
                <c:pt idx="1894">
                  <c:v>37.900115291199029</c:v>
                </c:pt>
                <c:pt idx="1895">
                  <c:v>37.920115291199039</c:v>
                </c:pt>
                <c:pt idx="1896">
                  <c:v>37.940115291199028</c:v>
                </c:pt>
                <c:pt idx="1897">
                  <c:v>37.960115291199038</c:v>
                </c:pt>
                <c:pt idx="1898">
                  <c:v>37.980115291199013</c:v>
                </c:pt>
                <c:pt idx="1899">
                  <c:v>38.00011529119903</c:v>
                </c:pt>
                <c:pt idx="1900">
                  <c:v>38.020115291199041</c:v>
                </c:pt>
                <c:pt idx="1901">
                  <c:v>38.040115291199029</c:v>
                </c:pt>
                <c:pt idx="1902">
                  <c:v>38.06011529119904</c:v>
                </c:pt>
                <c:pt idx="1903">
                  <c:v>38.080115291199029</c:v>
                </c:pt>
                <c:pt idx="1904">
                  <c:v>38.100115291199039</c:v>
                </c:pt>
                <c:pt idx="1905">
                  <c:v>38.120115291199056</c:v>
                </c:pt>
                <c:pt idx="1906">
                  <c:v>38.140115291199038</c:v>
                </c:pt>
                <c:pt idx="1907">
                  <c:v>38.160115291199048</c:v>
                </c:pt>
                <c:pt idx="1908">
                  <c:v>38.18011529119903</c:v>
                </c:pt>
                <c:pt idx="1909">
                  <c:v>38.20011529119904</c:v>
                </c:pt>
                <c:pt idx="1910">
                  <c:v>38.220115291199058</c:v>
                </c:pt>
                <c:pt idx="1911">
                  <c:v>38.240115291199039</c:v>
                </c:pt>
                <c:pt idx="1912">
                  <c:v>38.260115291199057</c:v>
                </c:pt>
                <c:pt idx="1913">
                  <c:v>38.280115291199039</c:v>
                </c:pt>
                <c:pt idx="1914">
                  <c:v>38.300115291199013</c:v>
                </c:pt>
                <c:pt idx="1915">
                  <c:v>38.320115291199031</c:v>
                </c:pt>
                <c:pt idx="1916">
                  <c:v>38.340115291199012</c:v>
                </c:pt>
                <c:pt idx="1917">
                  <c:v>38.36011529119903</c:v>
                </c:pt>
                <c:pt idx="1918">
                  <c:v>38.380115291199012</c:v>
                </c:pt>
                <c:pt idx="1919">
                  <c:v>38.400115291199029</c:v>
                </c:pt>
                <c:pt idx="1920">
                  <c:v>38.420115291199039</c:v>
                </c:pt>
                <c:pt idx="1921">
                  <c:v>38.440115291199028</c:v>
                </c:pt>
                <c:pt idx="1922">
                  <c:v>38.460115291199038</c:v>
                </c:pt>
                <c:pt idx="1923">
                  <c:v>38.480115291199013</c:v>
                </c:pt>
                <c:pt idx="1924">
                  <c:v>38.50011529119903</c:v>
                </c:pt>
                <c:pt idx="1925">
                  <c:v>38.520115291199041</c:v>
                </c:pt>
                <c:pt idx="1926">
                  <c:v>38.540115291199029</c:v>
                </c:pt>
                <c:pt idx="1927">
                  <c:v>38.56011529119904</c:v>
                </c:pt>
                <c:pt idx="1928">
                  <c:v>38.580115291199029</c:v>
                </c:pt>
                <c:pt idx="1929">
                  <c:v>38.600115291199039</c:v>
                </c:pt>
                <c:pt idx="1930">
                  <c:v>38.620115291199056</c:v>
                </c:pt>
                <c:pt idx="1931">
                  <c:v>38.640115291199038</c:v>
                </c:pt>
                <c:pt idx="1932">
                  <c:v>38.660115291199048</c:v>
                </c:pt>
                <c:pt idx="1933">
                  <c:v>38.68011529119903</c:v>
                </c:pt>
                <c:pt idx="1934">
                  <c:v>38.70011529119904</c:v>
                </c:pt>
                <c:pt idx="1935">
                  <c:v>38.720115291199058</c:v>
                </c:pt>
                <c:pt idx="1936">
                  <c:v>38.740115291199039</c:v>
                </c:pt>
                <c:pt idx="1937">
                  <c:v>38.760115291199057</c:v>
                </c:pt>
                <c:pt idx="1938">
                  <c:v>38.780115291199039</c:v>
                </c:pt>
                <c:pt idx="1939">
                  <c:v>38.800115291199013</c:v>
                </c:pt>
                <c:pt idx="1940">
                  <c:v>38.820115291199031</c:v>
                </c:pt>
                <c:pt idx="1941">
                  <c:v>38.840115291199012</c:v>
                </c:pt>
                <c:pt idx="1942">
                  <c:v>38.86011529119903</c:v>
                </c:pt>
                <c:pt idx="1943">
                  <c:v>38.880115291199012</c:v>
                </c:pt>
                <c:pt idx="1944">
                  <c:v>38.900115291199029</c:v>
                </c:pt>
                <c:pt idx="1945">
                  <c:v>38.920115291199039</c:v>
                </c:pt>
                <c:pt idx="1946">
                  <c:v>38.940115291199028</c:v>
                </c:pt>
                <c:pt idx="1947">
                  <c:v>38.960115291199038</c:v>
                </c:pt>
                <c:pt idx="1948">
                  <c:v>38.980115291199013</c:v>
                </c:pt>
                <c:pt idx="1949">
                  <c:v>39.00011529119903</c:v>
                </c:pt>
                <c:pt idx="1950">
                  <c:v>39.020115291199041</c:v>
                </c:pt>
                <c:pt idx="1951">
                  <c:v>39.040115291199029</c:v>
                </c:pt>
                <c:pt idx="1952">
                  <c:v>39.06011529119904</c:v>
                </c:pt>
                <c:pt idx="1953">
                  <c:v>39.080115291199029</c:v>
                </c:pt>
                <c:pt idx="1954">
                  <c:v>39.100115291199039</c:v>
                </c:pt>
                <c:pt idx="1955">
                  <c:v>39.120115291199056</c:v>
                </c:pt>
                <c:pt idx="1956">
                  <c:v>39.140115291199038</c:v>
                </c:pt>
                <c:pt idx="1957">
                  <c:v>39.160115291199048</c:v>
                </c:pt>
                <c:pt idx="1958">
                  <c:v>39.18011529119903</c:v>
                </c:pt>
                <c:pt idx="1959">
                  <c:v>39.20011529119904</c:v>
                </c:pt>
                <c:pt idx="1960">
                  <c:v>39.220115291199058</c:v>
                </c:pt>
                <c:pt idx="1961">
                  <c:v>39.240115291199039</c:v>
                </c:pt>
                <c:pt idx="1962">
                  <c:v>39.260115291199057</c:v>
                </c:pt>
                <c:pt idx="1963">
                  <c:v>39.280115291199039</c:v>
                </c:pt>
                <c:pt idx="1964">
                  <c:v>39.300115291199013</c:v>
                </c:pt>
                <c:pt idx="1965">
                  <c:v>39.320115291199031</c:v>
                </c:pt>
                <c:pt idx="1966">
                  <c:v>39.340115291199012</c:v>
                </c:pt>
                <c:pt idx="1967">
                  <c:v>39.36011529119903</c:v>
                </c:pt>
                <c:pt idx="1968">
                  <c:v>39.380115291199012</c:v>
                </c:pt>
                <c:pt idx="1969">
                  <c:v>39.400115291199029</c:v>
                </c:pt>
                <c:pt idx="1970">
                  <c:v>39.420115291199039</c:v>
                </c:pt>
                <c:pt idx="1971">
                  <c:v>39.440115291199028</c:v>
                </c:pt>
                <c:pt idx="1972">
                  <c:v>39.460115291199038</c:v>
                </c:pt>
                <c:pt idx="1973">
                  <c:v>39.480115291199013</c:v>
                </c:pt>
                <c:pt idx="1974">
                  <c:v>39.50011529119903</c:v>
                </c:pt>
                <c:pt idx="1975">
                  <c:v>39.520115291199041</c:v>
                </c:pt>
                <c:pt idx="1976">
                  <c:v>39.540115291199029</c:v>
                </c:pt>
                <c:pt idx="1977">
                  <c:v>39.56011529119904</c:v>
                </c:pt>
                <c:pt idx="1978">
                  <c:v>39.580115291199029</c:v>
                </c:pt>
                <c:pt idx="1979">
                  <c:v>39.600115291199039</c:v>
                </c:pt>
                <c:pt idx="1980">
                  <c:v>39.620115291199056</c:v>
                </c:pt>
                <c:pt idx="1981">
                  <c:v>39.640115291199038</c:v>
                </c:pt>
                <c:pt idx="1982">
                  <c:v>39.660115291199048</c:v>
                </c:pt>
                <c:pt idx="1983">
                  <c:v>39.68011529119903</c:v>
                </c:pt>
                <c:pt idx="1984">
                  <c:v>39.70011529119904</c:v>
                </c:pt>
                <c:pt idx="1985">
                  <c:v>39.720115291199058</c:v>
                </c:pt>
                <c:pt idx="1986">
                  <c:v>39.740115291199039</c:v>
                </c:pt>
                <c:pt idx="1987">
                  <c:v>39.760115291199057</c:v>
                </c:pt>
                <c:pt idx="1988">
                  <c:v>39.780115291199039</c:v>
                </c:pt>
                <c:pt idx="1989">
                  <c:v>39.800115291199013</c:v>
                </c:pt>
                <c:pt idx="1990">
                  <c:v>39.820115291199031</c:v>
                </c:pt>
                <c:pt idx="1991">
                  <c:v>39.840115291199012</c:v>
                </c:pt>
                <c:pt idx="1992">
                  <c:v>39.86011529119903</c:v>
                </c:pt>
                <c:pt idx="1993">
                  <c:v>39.880115291199012</c:v>
                </c:pt>
                <c:pt idx="1994">
                  <c:v>39.900115291199029</c:v>
                </c:pt>
                <c:pt idx="1995">
                  <c:v>39.920115291199039</c:v>
                </c:pt>
                <c:pt idx="1996">
                  <c:v>39.940115291199028</c:v>
                </c:pt>
                <c:pt idx="1997">
                  <c:v>39.960115291199038</c:v>
                </c:pt>
                <c:pt idx="1998">
                  <c:v>39.980115291199013</c:v>
                </c:pt>
                <c:pt idx="1999">
                  <c:v>40.00011529119903</c:v>
                </c:pt>
                <c:pt idx="2000">
                  <c:v>40.020115291199041</c:v>
                </c:pt>
                <c:pt idx="2001">
                  <c:v>40.040115291199029</c:v>
                </c:pt>
                <c:pt idx="2002">
                  <c:v>40.06011529119904</c:v>
                </c:pt>
                <c:pt idx="2003">
                  <c:v>40.080115291199029</c:v>
                </c:pt>
                <c:pt idx="2004">
                  <c:v>40.100115291199039</c:v>
                </c:pt>
                <c:pt idx="2005">
                  <c:v>40.120115291199056</c:v>
                </c:pt>
                <c:pt idx="2006">
                  <c:v>40.140115291199038</c:v>
                </c:pt>
                <c:pt idx="2007">
                  <c:v>40.160115291199048</c:v>
                </c:pt>
                <c:pt idx="2008">
                  <c:v>40.18011529119903</c:v>
                </c:pt>
                <c:pt idx="2009">
                  <c:v>40.20011529119904</c:v>
                </c:pt>
                <c:pt idx="2010">
                  <c:v>40.220115291199058</c:v>
                </c:pt>
                <c:pt idx="2011">
                  <c:v>40.240115291199039</c:v>
                </c:pt>
                <c:pt idx="2012">
                  <c:v>40.260115291199057</c:v>
                </c:pt>
                <c:pt idx="2013">
                  <c:v>40.280115291199039</c:v>
                </c:pt>
                <c:pt idx="2014">
                  <c:v>40.300115291199013</c:v>
                </c:pt>
                <c:pt idx="2015">
                  <c:v>40.320115291199031</c:v>
                </c:pt>
                <c:pt idx="2016">
                  <c:v>40.340115291199012</c:v>
                </c:pt>
                <c:pt idx="2017">
                  <c:v>40.36011529119903</c:v>
                </c:pt>
                <c:pt idx="2018">
                  <c:v>40.380115291199012</c:v>
                </c:pt>
                <c:pt idx="2019">
                  <c:v>40.400115291199029</c:v>
                </c:pt>
                <c:pt idx="2020">
                  <c:v>40.420115291199039</c:v>
                </c:pt>
                <c:pt idx="2021">
                  <c:v>40.440115291199028</c:v>
                </c:pt>
                <c:pt idx="2022">
                  <c:v>40.460115291199038</c:v>
                </c:pt>
                <c:pt idx="2023">
                  <c:v>40.480115291199013</c:v>
                </c:pt>
                <c:pt idx="2024">
                  <c:v>40.50011529119903</c:v>
                </c:pt>
                <c:pt idx="2025">
                  <c:v>40.520115291199041</c:v>
                </c:pt>
                <c:pt idx="2026">
                  <c:v>40.540115291199029</c:v>
                </c:pt>
                <c:pt idx="2027">
                  <c:v>40.56011529119904</c:v>
                </c:pt>
                <c:pt idx="2028">
                  <c:v>40.580115291199029</c:v>
                </c:pt>
                <c:pt idx="2029">
                  <c:v>40.600115291199039</c:v>
                </c:pt>
                <c:pt idx="2030">
                  <c:v>40.620115291199056</c:v>
                </c:pt>
                <c:pt idx="2031">
                  <c:v>40.640115291199038</c:v>
                </c:pt>
                <c:pt idx="2032">
                  <c:v>40.660115291199048</c:v>
                </c:pt>
                <c:pt idx="2033">
                  <c:v>40.68011529119903</c:v>
                </c:pt>
                <c:pt idx="2034">
                  <c:v>40.70011529119904</c:v>
                </c:pt>
                <c:pt idx="2035">
                  <c:v>40.720115291199058</c:v>
                </c:pt>
                <c:pt idx="2036">
                  <c:v>40.740115291199039</c:v>
                </c:pt>
                <c:pt idx="2037">
                  <c:v>40.760115291199057</c:v>
                </c:pt>
                <c:pt idx="2038">
                  <c:v>40.780115291199039</c:v>
                </c:pt>
                <c:pt idx="2039">
                  <c:v>40.800115291199013</c:v>
                </c:pt>
                <c:pt idx="2040">
                  <c:v>40.820115291199031</c:v>
                </c:pt>
                <c:pt idx="2041">
                  <c:v>40.840115291199012</c:v>
                </c:pt>
                <c:pt idx="2042">
                  <c:v>40.86011529119903</c:v>
                </c:pt>
                <c:pt idx="2043">
                  <c:v>40.880115291199012</c:v>
                </c:pt>
                <c:pt idx="2044">
                  <c:v>40.900115291199029</c:v>
                </c:pt>
                <c:pt idx="2045">
                  <c:v>40.920115291199039</c:v>
                </c:pt>
                <c:pt idx="2046">
                  <c:v>40.940115291199028</c:v>
                </c:pt>
                <c:pt idx="2047">
                  <c:v>40.960115291199038</c:v>
                </c:pt>
                <c:pt idx="2048">
                  <c:v>40.980115291199013</c:v>
                </c:pt>
                <c:pt idx="2049">
                  <c:v>41.00011529119903</c:v>
                </c:pt>
                <c:pt idx="2050">
                  <c:v>41.020115291199041</c:v>
                </c:pt>
                <c:pt idx="2051">
                  <c:v>41.040115291199029</c:v>
                </c:pt>
                <c:pt idx="2052">
                  <c:v>41.06011529119904</c:v>
                </c:pt>
                <c:pt idx="2053">
                  <c:v>41.080115291199029</c:v>
                </c:pt>
                <c:pt idx="2054">
                  <c:v>41.100115291199039</c:v>
                </c:pt>
                <c:pt idx="2055">
                  <c:v>41.120115291199056</c:v>
                </c:pt>
                <c:pt idx="2056">
                  <c:v>41.140115291199038</c:v>
                </c:pt>
                <c:pt idx="2057">
                  <c:v>41.160115291199048</c:v>
                </c:pt>
                <c:pt idx="2058">
                  <c:v>41.18011529119903</c:v>
                </c:pt>
                <c:pt idx="2059">
                  <c:v>41.20011529119904</c:v>
                </c:pt>
                <c:pt idx="2060">
                  <c:v>41.220115291199058</c:v>
                </c:pt>
                <c:pt idx="2061">
                  <c:v>41.240115291199039</c:v>
                </c:pt>
                <c:pt idx="2062">
                  <c:v>41.260115291199057</c:v>
                </c:pt>
                <c:pt idx="2063">
                  <c:v>41.280115291199039</c:v>
                </c:pt>
                <c:pt idx="2064">
                  <c:v>41.300115291199013</c:v>
                </c:pt>
                <c:pt idx="2065">
                  <c:v>41.320115291199031</c:v>
                </c:pt>
                <c:pt idx="2066">
                  <c:v>41.340115291199012</c:v>
                </c:pt>
                <c:pt idx="2067">
                  <c:v>41.36011529119903</c:v>
                </c:pt>
                <c:pt idx="2068">
                  <c:v>41.380115291199012</c:v>
                </c:pt>
                <c:pt idx="2069">
                  <c:v>41.400115291199029</c:v>
                </c:pt>
                <c:pt idx="2070">
                  <c:v>41.420115291199039</c:v>
                </c:pt>
                <c:pt idx="2071">
                  <c:v>41.440115291199028</c:v>
                </c:pt>
                <c:pt idx="2072">
                  <c:v>41.460115291199038</c:v>
                </c:pt>
                <c:pt idx="2073">
                  <c:v>41.480115291199013</c:v>
                </c:pt>
                <c:pt idx="2074">
                  <c:v>41.50011529119903</c:v>
                </c:pt>
                <c:pt idx="2075">
                  <c:v>41.520115291199041</c:v>
                </c:pt>
                <c:pt idx="2076">
                  <c:v>41.540115291199029</c:v>
                </c:pt>
                <c:pt idx="2077">
                  <c:v>41.56011529119904</c:v>
                </c:pt>
                <c:pt idx="2078">
                  <c:v>41.580115291199029</c:v>
                </c:pt>
                <c:pt idx="2079">
                  <c:v>41.600115291199039</c:v>
                </c:pt>
                <c:pt idx="2080">
                  <c:v>41.620115291199056</c:v>
                </c:pt>
                <c:pt idx="2081">
                  <c:v>41.640115291199038</c:v>
                </c:pt>
                <c:pt idx="2082">
                  <c:v>41.660115291199048</c:v>
                </c:pt>
                <c:pt idx="2083">
                  <c:v>41.68011529119903</c:v>
                </c:pt>
                <c:pt idx="2084">
                  <c:v>41.70011529119904</c:v>
                </c:pt>
                <c:pt idx="2085">
                  <c:v>41.720115291199058</c:v>
                </c:pt>
                <c:pt idx="2086">
                  <c:v>41.740115291199039</c:v>
                </c:pt>
                <c:pt idx="2087">
                  <c:v>41.760115291199057</c:v>
                </c:pt>
                <c:pt idx="2088">
                  <c:v>41.780115291199039</c:v>
                </c:pt>
                <c:pt idx="2089">
                  <c:v>41.800115291199013</c:v>
                </c:pt>
                <c:pt idx="2090">
                  <c:v>41.820115291199031</c:v>
                </c:pt>
                <c:pt idx="2091">
                  <c:v>41.840115291199012</c:v>
                </c:pt>
                <c:pt idx="2092">
                  <c:v>41.86011529119903</c:v>
                </c:pt>
                <c:pt idx="2093">
                  <c:v>41.880115291199012</c:v>
                </c:pt>
                <c:pt idx="2094">
                  <c:v>41.900115291199029</c:v>
                </c:pt>
                <c:pt idx="2095">
                  <c:v>41.920115291199039</c:v>
                </c:pt>
                <c:pt idx="2096">
                  <c:v>41.940115291199028</c:v>
                </c:pt>
                <c:pt idx="2097">
                  <c:v>41.960115291199038</c:v>
                </c:pt>
                <c:pt idx="2098">
                  <c:v>41.980115291199013</c:v>
                </c:pt>
                <c:pt idx="2099">
                  <c:v>42.00011529119903</c:v>
                </c:pt>
                <c:pt idx="2100">
                  <c:v>42.020115291199041</c:v>
                </c:pt>
                <c:pt idx="2101">
                  <c:v>42.040115291199029</c:v>
                </c:pt>
                <c:pt idx="2102">
                  <c:v>42.06011529119904</c:v>
                </c:pt>
                <c:pt idx="2103">
                  <c:v>42.080115291199029</c:v>
                </c:pt>
                <c:pt idx="2104">
                  <c:v>42.100115291199039</c:v>
                </c:pt>
                <c:pt idx="2105">
                  <c:v>42.120115291199056</c:v>
                </c:pt>
                <c:pt idx="2106">
                  <c:v>42.140115291199038</c:v>
                </c:pt>
                <c:pt idx="2107">
                  <c:v>42.160115291199048</c:v>
                </c:pt>
                <c:pt idx="2108">
                  <c:v>42.18011529119903</c:v>
                </c:pt>
                <c:pt idx="2109">
                  <c:v>42.20011529119904</c:v>
                </c:pt>
                <c:pt idx="2110">
                  <c:v>42.220115291199058</c:v>
                </c:pt>
                <c:pt idx="2111">
                  <c:v>42.240115291199039</c:v>
                </c:pt>
                <c:pt idx="2112">
                  <c:v>42.260115291199057</c:v>
                </c:pt>
                <c:pt idx="2113">
                  <c:v>42.280115291199039</c:v>
                </c:pt>
                <c:pt idx="2114">
                  <c:v>42.300115291199013</c:v>
                </c:pt>
                <c:pt idx="2115">
                  <c:v>42.320115291199031</c:v>
                </c:pt>
                <c:pt idx="2116">
                  <c:v>42.340115291199012</c:v>
                </c:pt>
                <c:pt idx="2117">
                  <c:v>42.36011529119903</c:v>
                </c:pt>
                <c:pt idx="2118">
                  <c:v>42.380115291199012</c:v>
                </c:pt>
                <c:pt idx="2119">
                  <c:v>42.400115291199029</c:v>
                </c:pt>
                <c:pt idx="2120">
                  <c:v>42.420115291199039</c:v>
                </c:pt>
                <c:pt idx="2121">
                  <c:v>42.440115291199028</c:v>
                </c:pt>
                <c:pt idx="2122">
                  <c:v>42.460115291199038</c:v>
                </c:pt>
                <c:pt idx="2123">
                  <c:v>42.480115291199013</c:v>
                </c:pt>
                <c:pt idx="2124">
                  <c:v>42.50011529119903</c:v>
                </c:pt>
                <c:pt idx="2125">
                  <c:v>42.520115291199041</c:v>
                </c:pt>
                <c:pt idx="2126">
                  <c:v>42.540115291199029</c:v>
                </c:pt>
                <c:pt idx="2127">
                  <c:v>42.56011529119904</c:v>
                </c:pt>
                <c:pt idx="2128">
                  <c:v>42.580115291199029</c:v>
                </c:pt>
                <c:pt idx="2129">
                  <c:v>42.600115291199039</c:v>
                </c:pt>
                <c:pt idx="2130">
                  <c:v>42.620115291199056</c:v>
                </c:pt>
                <c:pt idx="2131">
                  <c:v>42.640115291199038</c:v>
                </c:pt>
                <c:pt idx="2132">
                  <c:v>42.660115291199048</c:v>
                </c:pt>
                <c:pt idx="2133">
                  <c:v>42.68011529119903</c:v>
                </c:pt>
                <c:pt idx="2134">
                  <c:v>42.70011529119904</c:v>
                </c:pt>
                <c:pt idx="2135">
                  <c:v>42.720115291199058</c:v>
                </c:pt>
                <c:pt idx="2136">
                  <c:v>42.740115291199039</c:v>
                </c:pt>
                <c:pt idx="2137">
                  <c:v>42.760115291199057</c:v>
                </c:pt>
                <c:pt idx="2138">
                  <c:v>42.780115291199039</c:v>
                </c:pt>
                <c:pt idx="2139">
                  <c:v>42.800115291199013</c:v>
                </c:pt>
                <c:pt idx="2140">
                  <c:v>42.820115291199031</c:v>
                </c:pt>
                <c:pt idx="2141">
                  <c:v>42.840115291199012</c:v>
                </c:pt>
                <c:pt idx="2142">
                  <c:v>42.86011529119903</c:v>
                </c:pt>
                <c:pt idx="2143">
                  <c:v>42.880115291199012</c:v>
                </c:pt>
                <c:pt idx="2144">
                  <c:v>42.900115291199029</c:v>
                </c:pt>
                <c:pt idx="2145">
                  <c:v>42.920115291199039</c:v>
                </c:pt>
                <c:pt idx="2146">
                  <c:v>42.940115291199028</c:v>
                </c:pt>
                <c:pt idx="2147">
                  <c:v>42.960115291199038</c:v>
                </c:pt>
                <c:pt idx="2148">
                  <c:v>42.980115291199013</c:v>
                </c:pt>
                <c:pt idx="2149">
                  <c:v>43.00011529119903</c:v>
                </c:pt>
                <c:pt idx="2150">
                  <c:v>43.020115291199041</c:v>
                </c:pt>
                <c:pt idx="2151">
                  <c:v>43.040115291199029</c:v>
                </c:pt>
                <c:pt idx="2152">
                  <c:v>43.06011529119904</c:v>
                </c:pt>
                <c:pt idx="2153">
                  <c:v>43.080115291199029</c:v>
                </c:pt>
                <c:pt idx="2154">
                  <c:v>43.100115291199039</c:v>
                </c:pt>
                <c:pt idx="2155">
                  <c:v>43.120115291199056</c:v>
                </c:pt>
                <c:pt idx="2156">
                  <c:v>43.140115291199038</c:v>
                </c:pt>
                <c:pt idx="2157">
                  <c:v>43.160115291199048</c:v>
                </c:pt>
                <c:pt idx="2158">
                  <c:v>43.18011529119903</c:v>
                </c:pt>
                <c:pt idx="2159">
                  <c:v>43.20011529119904</c:v>
                </c:pt>
                <c:pt idx="2160">
                  <c:v>43.220115291199058</c:v>
                </c:pt>
                <c:pt idx="2161">
                  <c:v>43.240115291199039</c:v>
                </c:pt>
                <c:pt idx="2162">
                  <c:v>43.260115291199057</c:v>
                </c:pt>
                <c:pt idx="2163">
                  <c:v>43.280115291199039</c:v>
                </c:pt>
                <c:pt idx="2164">
                  <c:v>43.300115291199013</c:v>
                </c:pt>
                <c:pt idx="2165">
                  <c:v>43.320115291199031</c:v>
                </c:pt>
                <c:pt idx="2166">
                  <c:v>43.340115291199012</c:v>
                </c:pt>
                <c:pt idx="2167">
                  <c:v>43.36011529119903</c:v>
                </c:pt>
                <c:pt idx="2168">
                  <c:v>43.380115291199012</c:v>
                </c:pt>
                <c:pt idx="2169">
                  <c:v>43.400115291199029</c:v>
                </c:pt>
                <c:pt idx="2170">
                  <c:v>43.420115291199039</c:v>
                </c:pt>
                <c:pt idx="2171">
                  <c:v>43.440115291199028</c:v>
                </c:pt>
                <c:pt idx="2172">
                  <c:v>43.460115291199038</c:v>
                </c:pt>
                <c:pt idx="2173">
                  <c:v>43.480115291199013</c:v>
                </c:pt>
                <c:pt idx="2174">
                  <c:v>43.50011529119903</c:v>
                </c:pt>
                <c:pt idx="2175">
                  <c:v>43.520115291199041</c:v>
                </c:pt>
                <c:pt idx="2176">
                  <c:v>43.540115291199029</c:v>
                </c:pt>
                <c:pt idx="2177">
                  <c:v>43.56011529119904</c:v>
                </c:pt>
                <c:pt idx="2178">
                  <c:v>43.580115291199029</c:v>
                </c:pt>
                <c:pt idx="2179">
                  <c:v>43.600115291199039</c:v>
                </c:pt>
                <c:pt idx="2180">
                  <c:v>43.620115291199056</c:v>
                </c:pt>
                <c:pt idx="2181">
                  <c:v>43.640115291199038</c:v>
                </c:pt>
                <c:pt idx="2182">
                  <c:v>43.660115291199048</c:v>
                </c:pt>
                <c:pt idx="2183">
                  <c:v>43.68011529119903</c:v>
                </c:pt>
                <c:pt idx="2184">
                  <c:v>43.70011529119904</c:v>
                </c:pt>
                <c:pt idx="2185">
                  <c:v>43.720115291199058</c:v>
                </c:pt>
                <c:pt idx="2186">
                  <c:v>43.740115291199039</c:v>
                </c:pt>
                <c:pt idx="2187">
                  <c:v>43.760115291199057</c:v>
                </c:pt>
                <c:pt idx="2188">
                  <c:v>43.780115291199039</c:v>
                </c:pt>
                <c:pt idx="2189">
                  <c:v>43.800115291199013</c:v>
                </c:pt>
                <c:pt idx="2190">
                  <c:v>43.820115291199031</c:v>
                </c:pt>
                <c:pt idx="2191">
                  <c:v>43.840115291199012</c:v>
                </c:pt>
                <c:pt idx="2192">
                  <c:v>43.86011529119903</c:v>
                </c:pt>
                <c:pt idx="2193">
                  <c:v>43.880115291199012</c:v>
                </c:pt>
                <c:pt idx="2194">
                  <c:v>43.900115291199029</c:v>
                </c:pt>
                <c:pt idx="2195">
                  <c:v>43.920115291199039</c:v>
                </c:pt>
                <c:pt idx="2196">
                  <c:v>43.940115291199028</c:v>
                </c:pt>
                <c:pt idx="2197">
                  <c:v>43.960115291199038</c:v>
                </c:pt>
                <c:pt idx="2198">
                  <c:v>43.980115291199013</c:v>
                </c:pt>
                <c:pt idx="2199">
                  <c:v>44.00011529119903</c:v>
                </c:pt>
                <c:pt idx="2200">
                  <c:v>44.020115291199041</c:v>
                </c:pt>
                <c:pt idx="2201">
                  <c:v>44.040115291199029</c:v>
                </c:pt>
                <c:pt idx="2202">
                  <c:v>44.06011529119904</c:v>
                </c:pt>
                <c:pt idx="2203">
                  <c:v>44.080115291199029</c:v>
                </c:pt>
                <c:pt idx="2204">
                  <c:v>44.100115291199039</c:v>
                </c:pt>
                <c:pt idx="2205">
                  <c:v>44.120115291199056</c:v>
                </c:pt>
                <c:pt idx="2206">
                  <c:v>44.140115291199038</c:v>
                </c:pt>
                <c:pt idx="2207">
                  <c:v>44.160115291199048</c:v>
                </c:pt>
                <c:pt idx="2208">
                  <c:v>44.18011529119903</c:v>
                </c:pt>
                <c:pt idx="2209">
                  <c:v>44.20011529119904</c:v>
                </c:pt>
                <c:pt idx="2210">
                  <c:v>44.220115291199058</c:v>
                </c:pt>
                <c:pt idx="2211">
                  <c:v>44.240115291199039</c:v>
                </c:pt>
                <c:pt idx="2212">
                  <c:v>44.260115291199057</c:v>
                </c:pt>
                <c:pt idx="2213">
                  <c:v>44.280115291199039</c:v>
                </c:pt>
                <c:pt idx="2214">
                  <c:v>44.300115291199013</c:v>
                </c:pt>
                <c:pt idx="2215">
                  <c:v>44.320115291199031</c:v>
                </c:pt>
                <c:pt idx="2216">
                  <c:v>44.340115291199012</c:v>
                </c:pt>
                <c:pt idx="2217">
                  <c:v>44.36011529119903</c:v>
                </c:pt>
                <c:pt idx="2218">
                  <c:v>44.380115291199012</c:v>
                </c:pt>
                <c:pt idx="2219">
                  <c:v>44.400115291199029</c:v>
                </c:pt>
                <c:pt idx="2220">
                  <c:v>44.420115291199039</c:v>
                </c:pt>
                <c:pt idx="2221">
                  <c:v>44.440115291199028</c:v>
                </c:pt>
                <c:pt idx="2222">
                  <c:v>44.460115291199038</c:v>
                </c:pt>
                <c:pt idx="2223">
                  <c:v>44.480115291199013</c:v>
                </c:pt>
                <c:pt idx="2224">
                  <c:v>44.50011529119903</c:v>
                </c:pt>
                <c:pt idx="2225">
                  <c:v>44.520115291199041</c:v>
                </c:pt>
                <c:pt idx="2226">
                  <c:v>44.540115291199029</c:v>
                </c:pt>
                <c:pt idx="2227">
                  <c:v>44.56011529119904</c:v>
                </c:pt>
                <c:pt idx="2228">
                  <c:v>44.580115291199029</c:v>
                </c:pt>
                <c:pt idx="2229">
                  <c:v>44.600115291199039</c:v>
                </c:pt>
                <c:pt idx="2230">
                  <c:v>44.620115291199056</c:v>
                </c:pt>
                <c:pt idx="2231">
                  <c:v>44.640115291199038</c:v>
                </c:pt>
                <c:pt idx="2232">
                  <c:v>44.660115291199048</c:v>
                </c:pt>
                <c:pt idx="2233">
                  <c:v>44.68011529119903</c:v>
                </c:pt>
                <c:pt idx="2234">
                  <c:v>44.70011529119904</c:v>
                </c:pt>
                <c:pt idx="2235">
                  <c:v>44.720115291199058</c:v>
                </c:pt>
                <c:pt idx="2236">
                  <c:v>44.740115291199039</c:v>
                </c:pt>
                <c:pt idx="2237">
                  <c:v>44.760115291199057</c:v>
                </c:pt>
                <c:pt idx="2238">
                  <c:v>44.780115291199039</c:v>
                </c:pt>
                <c:pt idx="2239">
                  <c:v>44.800115291199013</c:v>
                </c:pt>
                <c:pt idx="2240">
                  <c:v>44.820115291199031</c:v>
                </c:pt>
                <c:pt idx="2241">
                  <c:v>44.840115291199012</c:v>
                </c:pt>
                <c:pt idx="2242">
                  <c:v>44.86011529119903</c:v>
                </c:pt>
                <c:pt idx="2243">
                  <c:v>44.880115291199012</c:v>
                </c:pt>
                <c:pt idx="2244">
                  <c:v>44.900115291199029</c:v>
                </c:pt>
                <c:pt idx="2245">
                  <c:v>44.920115291199039</c:v>
                </c:pt>
                <c:pt idx="2246">
                  <c:v>44.940115291199028</c:v>
                </c:pt>
                <c:pt idx="2247">
                  <c:v>44.960115291199038</c:v>
                </c:pt>
                <c:pt idx="2248">
                  <c:v>44.980115291199013</c:v>
                </c:pt>
                <c:pt idx="2249">
                  <c:v>45.00011529119903</c:v>
                </c:pt>
                <c:pt idx="2250">
                  <c:v>45.020115291199041</c:v>
                </c:pt>
                <c:pt idx="2251">
                  <c:v>45.040115291199029</c:v>
                </c:pt>
                <c:pt idx="2252">
                  <c:v>45.06011529119904</c:v>
                </c:pt>
                <c:pt idx="2253">
                  <c:v>45.080115291199029</c:v>
                </c:pt>
                <c:pt idx="2254">
                  <c:v>45.100115291199039</c:v>
                </c:pt>
                <c:pt idx="2255">
                  <c:v>45.120115291199056</c:v>
                </c:pt>
                <c:pt idx="2256">
                  <c:v>45.140115291199038</c:v>
                </c:pt>
                <c:pt idx="2257">
                  <c:v>45.160115291199048</c:v>
                </c:pt>
                <c:pt idx="2258">
                  <c:v>45.18011529119903</c:v>
                </c:pt>
                <c:pt idx="2259">
                  <c:v>45.20011529119904</c:v>
                </c:pt>
                <c:pt idx="2260">
                  <c:v>45.220115291199058</c:v>
                </c:pt>
                <c:pt idx="2261">
                  <c:v>45.240115291199039</c:v>
                </c:pt>
                <c:pt idx="2262">
                  <c:v>45.260115291199057</c:v>
                </c:pt>
                <c:pt idx="2263">
                  <c:v>45.280115291199039</c:v>
                </c:pt>
                <c:pt idx="2264">
                  <c:v>45.300115291199013</c:v>
                </c:pt>
                <c:pt idx="2265">
                  <c:v>45.320115291199031</c:v>
                </c:pt>
                <c:pt idx="2266">
                  <c:v>45.340115291199012</c:v>
                </c:pt>
                <c:pt idx="2267">
                  <c:v>45.36011529119903</c:v>
                </c:pt>
                <c:pt idx="2268">
                  <c:v>45.380115291199012</c:v>
                </c:pt>
                <c:pt idx="2269">
                  <c:v>45.400115291199029</c:v>
                </c:pt>
                <c:pt idx="2270">
                  <c:v>45.420115291199039</c:v>
                </c:pt>
                <c:pt idx="2271">
                  <c:v>45.440115291199028</c:v>
                </c:pt>
                <c:pt idx="2272">
                  <c:v>45.460115291199038</c:v>
                </c:pt>
                <c:pt idx="2273">
                  <c:v>45.480115291199013</c:v>
                </c:pt>
                <c:pt idx="2274">
                  <c:v>45.50011529119903</c:v>
                </c:pt>
                <c:pt idx="2275">
                  <c:v>45.520115291199041</c:v>
                </c:pt>
                <c:pt idx="2276">
                  <c:v>45.540115291199029</c:v>
                </c:pt>
                <c:pt idx="2277">
                  <c:v>45.56011529119904</c:v>
                </c:pt>
                <c:pt idx="2278">
                  <c:v>45.580115291199029</c:v>
                </c:pt>
                <c:pt idx="2279">
                  <c:v>45.600115291199039</c:v>
                </c:pt>
                <c:pt idx="2280">
                  <c:v>45.620115291199056</c:v>
                </c:pt>
                <c:pt idx="2281">
                  <c:v>45.640115291199038</c:v>
                </c:pt>
                <c:pt idx="2282">
                  <c:v>45.660115291199048</c:v>
                </c:pt>
                <c:pt idx="2283">
                  <c:v>45.68011529119903</c:v>
                </c:pt>
                <c:pt idx="2284">
                  <c:v>45.70011529119904</c:v>
                </c:pt>
                <c:pt idx="2285">
                  <c:v>45.720115291199058</c:v>
                </c:pt>
                <c:pt idx="2286">
                  <c:v>45.740115291199039</c:v>
                </c:pt>
                <c:pt idx="2287">
                  <c:v>45.760115291199057</c:v>
                </c:pt>
                <c:pt idx="2288">
                  <c:v>45.780115291199039</c:v>
                </c:pt>
                <c:pt idx="2289">
                  <c:v>45.800115291199013</c:v>
                </c:pt>
                <c:pt idx="2290">
                  <c:v>45.820115291199031</c:v>
                </c:pt>
                <c:pt idx="2291">
                  <c:v>45.840115291199012</c:v>
                </c:pt>
                <c:pt idx="2292">
                  <c:v>45.86011529119903</c:v>
                </c:pt>
                <c:pt idx="2293">
                  <c:v>45.880115291199012</c:v>
                </c:pt>
                <c:pt idx="2294">
                  <c:v>45.900115291199029</c:v>
                </c:pt>
                <c:pt idx="2295">
                  <c:v>45.920115291199039</c:v>
                </c:pt>
                <c:pt idx="2296">
                  <c:v>45.940115291199028</c:v>
                </c:pt>
                <c:pt idx="2297">
                  <c:v>45.960115291199038</c:v>
                </c:pt>
                <c:pt idx="2298">
                  <c:v>45.980115291199013</c:v>
                </c:pt>
                <c:pt idx="2299">
                  <c:v>46.00011529119903</c:v>
                </c:pt>
                <c:pt idx="2300">
                  <c:v>46.020115291199041</c:v>
                </c:pt>
                <c:pt idx="2301">
                  <c:v>46.040115291199029</c:v>
                </c:pt>
                <c:pt idx="2302">
                  <c:v>46.06011529119904</c:v>
                </c:pt>
                <c:pt idx="2303">
                  <c:v>46.080115291199029</c:v>
                </c:pt>
                <c:pt idx="2304">
                  <c:v>46.100115291199039</c:v>
                </c:pt>
                <c:pt idx="2305">
                  <c:v>46.120115291199056</c:v>
                </c:pt>
                <c:pt idx="2306">
                  <c:v>46.140115291199038</c:v>
                </c:pt>
                <c:pt idx="2307">
                  <c:v>46.160115291199048</c:v>
                </c:pt>
                <c:pt idx="2308">
                  <c:v>46.18011529119903</c:v>
                </c:pt>
                <c:pt idx="2309">
                  <c:v>46.20011529119904</c:v>
                </c:pt>
                <c:pt idx="2310">
                  <c:v>46.220115291199058</c:v>
                </c:pt>
                <c:pt idx="2311">
                  <c:v>46.240115291199039</c:v>
                </c:pt>
                <c:pt idx="2312">
                  <c:v>46.260115291199057</c:v>
                </c:pt>
                <c:pt idx="2313">
                  <c:v>46.280115291199039</c:v>
                </c:pt>
                <c:pt idx="2314">
                  <c:v>46.300115291199013</c:v>
                </c:pt>
                <c:pt idx="2315">
                  <c:v>46.320115291199031</c:v>
                </c:pt>
                <c:pt idx="2316">
                  <c:v>46.340115291199012</c:v>
                </c:pt>
                <c:pt idx="2317">
                  <c:v>46.36011529119903</c:v>
                </c:pt>
                <c:pt idx="2318">
                  <c:v>46.380115291199012</c:v>
                </c:pt>
                <c:pt idx="2319">
                  <c:v>46.400115291199029</c:v>
                </c:pt>
                <c:pt idx="2320">
                  <c:v>46.420115291199039</c:v>
                </c:pt>
                <c:pt idx="2321">
                  <c:v>46.440115291199028</c:v>
                </c:pt>
                <c:pt idx="2322">
                  <c:v>46.460115291199038</c:v>
                </c:pt>
                <c:pt idx="2323">
                  <c:v>46.480115291199013</c:v>
                </c:pt>
                <c:pt idx="2324">
                  <c:v>46.50011529119903</c:v>
                </c:pt>
                <c:pt idx="2325">
                  <c:v>46.520115291199041</c:v>
                </c:pt>
                <c:pt idx="2326">
                  <c:v>46.540115291199029</c:v>
                </c:pt>
                <c:pt idx="2327">
                  <c:v>46.56011529119904</c:v>
                </c:pt>
                <c:pt idx="2328">
                  <c:v>46.580115291199029</c:v>
                </c:pt>
                <c:pt idx="2329">
                  <c:v>46.600115291199039</c:v>
                </c:pt>
                <c:pt idx="2330">
                  <c:v>46.620115291199056</c:v>
                </c:pt>
                <c:pt idx="2331">
                  <c:v>46.640115291199038</c:v>
                </c:pt>
                <c:pt idx="2332">
                  <c:v>46.660115291199048</c:v>
                </c:pt>
                <c:pt idx="2333">
                  <c:v>46.68011529119903</c:v>
                </c:pt>
                <c:pt idx="2334">
                  <c:v>46.70011529119904</c:v>
                </c:pt>
                <c:pt idx="2335">
                  <c:v>46.720115291199058</c:v>
                </c:pt>
                <c:pt idx="2336">
                  <c:v>46.740115291199039</c:v>
                </c:pt>
                <c:pt idx="2337">
                  <c:v>46.760115291199057</c:v>
                </c:pt>
                <c:pt idx="2338">
                  <c:v>46.780115291199039</c:v>
                </c:pt>
                <c:pt idx="2339">
                  <c:v>46.800115291199013</c:v>
                </c:pt>
                <c:pt idx="2340">
                  <c:v>46.820115291199031</c:v>
                </c:pt>
                <c:pt idx="2341">
                  <c:v>46.840115291199012</c:v>
                </c:pt>
                <c:pt idx="2342">
                  <c:v>46.86011529119903</c:v>
                </c:pt>
                <c:pt idx="2343">
                  <c:v>46.880115291199012</c:v>
                </c:pt>
                <c:pt idx="2344">
                  <c:v>46.900115291199029</c:v>
                </c:pt>
                <c:pt idx="2345">
                  <c:v>46.920115291199039</c:v>
                </c:pt>
                <c:pt idx="2346">
                  <c:v>46.940115291199028</c:v>
                </c:pt>
                <c:pt idx="2347">
                  <c:v>46.960115291199038</c:v>
                </c:pt>
                <c:pt idx="2348">
                  <c:v>46.980115291199013</c:v>
                </c:pt>
                <c:pt idx="2349">
                  <c:v>47.00011529119903</c:v>
                </c:pt>
                <c:pt idx="2350">
                  <c:v>47.020115291199041</c:v>
                </c:pt>
                <c:pt idx="2351">
                  <c:v>47.040115291199029</c:v>
                </c:pt>
                <c:pt idx="2352">
                  <c:v>47.06011529119904</c:v>
                </c:pt>
                <c:pt idx="2353">
                  <c:v>47.080115291199029</c:v>
                </c:pt>
                <c:pt idx="2354">
                  <c:v>47.100115291199039</c:v>
                </c:pt>
                <c:pt idx="2355">
                  <c:v>47.120115291199056</c:v>
                </c:pt>
                <c:pt idx="2356">
                  <c:v>47.140115291199038</c:v>
                </c:pt>
                <c:pt idx="2357">
                  <c:v>47.160115291199048</c:v>
                </c:pt>
                <c:pt idx="2358">
                  <c:v>47.18011529119903</c:v>
                </c:pt>
                <c:pt idx="2359">
                  <c:v>47.20011529119904</c:v>
                </c:pt>
                <c:pt idx="2360">
                  <c:v>47.220115291199058</c:v>
                </c:pt>
                <c:pt idx="2361">
                  <c:v>47.240115291199039</c:v>
                </c:pt>
                <c:pt idx="2362">
                  <c:v>47.260115291199057</c:v>
                </c:pt>
                <c:pt idx="2363">
                  <c:v>47.280115291199039</c:v>
                </c:pt>
                <c:pt idx="2364">
                  <c:v>47.300115291199013</c:v>
                </c:pt>
                <c:pt idx="2365">
                  <c:v>47.320115291199031</c:v>
                </c:pt>
                <c:pt idx="2366">
                  <c:v>47.340115291199012</c:v>
                </c:pt>
                <c:pt idx="2367">
                  <c:v>47.36011529119903</c:v>
                </c:pt>
                <c:pt idx="2368">
                  <c:v>47.380115291199012</c:v>
                </c:pt>
                <c:pt idx="2369">
                  <c:v>47.400115291199029</c:v>
                </c:pt>
                <c:pt idx="2370">
                  <c:v>47.420115291199039</c:v>
                </c:pt>
                <c:pt idx="2371">
                  <c:v>47.440115291199028</c:v>
                </c:pt>
                <c:pt idx="2372">
                  <c:v>47.460115291199038</c:v>
                </c:pt>
                <c:pt idx="2373">
                  <c:v>47.480115291199013</c:v>
                </c:pt>
                <c:pt idx="2374">
                  <c:v>47.50011529119903</c:v>
                </c:pt>
                <c:pt idx="2375">
                  <c:v>47.520115291199041</c:v>
                </c:pt>
                <c:pt idx="2376">
                  <c:v>47.540115291199029</c:v>
                </c:pt>
                <c:pt idx="2377">
                  <c:v>47.56011529119904</c:v>
                </c:pt>
                <c:pt idx="2378">
                  <c:v>47.580115291199029</c:v>
                </c:pt>
                <c:pt idx="2379">
                  <c:v>47.600115291199039</c:v>
                </c:pt>
                <c:pt idx="2380">
                  <c:v>47.620115291199056</c:v>
                </c:pt>
                <c:pt idx="2381">
                  <c:v>47.640115291199038</c:v>
                </c:pt>
                <c:pt idx="2382">
                  <c:v>47.660115291199048</c:v>
                </c:pt>
                <c:pt idx="2383">
                  <c:v>47.68011529119903</c:v>
                </c:pt>
                <c:pt idx="2384">
                  <c:v>47.70011529119904</c:v>
                </c:pt>
                <c:pt idx="2385">
                  <c:v>47.720115291199058</c:v>
                </c:pt>
                <c:pt idx="2386">
                  <c:v>47.740115291199039</c:v>
                </c:pt>
                <c:pt idx="2387">
                  <c:v>47.760115291199057</c:v>
                </c:pt>
                <c:pt idx="2388">
                  <c:v>47.780115291199039</c:v>
                </c:pt>
                <c:pt idx="2389">
                  <c:v>47.800115291199013</c:v>
                </c:pt>
                <c:pt idx="2390">
                  <c:v>47.820115291199031</c:v>
                </c:pt>
                <c:pt idx="2391">
                  <c:v>47.840115291199012</c:v>
                </c:pt>
                <c:pt idx="2392">
                  <c:v>47.86011529119903</c:v>
                </c:pt>
                <c:pt idx="2393">
                  <c:v>47.880115291199012</c:v>
                </c:pt>
                <c:pt idx="2394">
                  <c:v>47.900115291199029</c:v>
                </c:pt>
                <c:pt idx="2395">
                  <c:v>47.920115291199039</c:v>
                </c:pt>
                <c:pt idx="2396">
                  <c:v>47.940115291199028</c:v>
                </c:pt>
                <c:pt idx="2397">
                  <c:v>47.960115291199038</c:v>
                </c:pt>
                <c:pt idx="2398">
                  <c:v>47.980115291199013</c:v>
                </c:pt>
                <c:pt idx="2399">
                  <c:v>48.00011529119903</c:v>
                </c:pt>
                <c:pt idx="2400">
                  <c:v>48.020115291199041</c:v>
                </c:pt>
                <c:pt idx="2401">
                  <c:v>48.040115291199029</c:v>
                </c:pt>
                <c:pt idx="2402">
                  <c:v>48.06011529119904</c:v>
                </c:pt>
                <c:pt idx="2403">
                  <c:v>48.080115291199029</c:v>
                </c:pt>
                <c:pt idx="2404">
                  <c:v>48.100115291199039</c:v>
                </c:pt>
                <c:pt idx="2405">
                  <c:v>48.120115291199056</c:v>
                </c:pt>
                <c:pt idx="2406">
                  <c:v>48.140115291199038</c:v>
                </c:pt>
                <c:pt idx="2407">
                  <c:v>48.160115291199048</c:v>
                </c:pt>
                <c:pt idx="2408">
                  <c:v>48.18011529119903</c:v>
                </c:pt>
                <c:pt idx="2409">
                  <c:v>48.20011529119904</c:v>
                </c:pt>
                <c:pt idx="2410">
                  <c:v>48.220115291199058</c:v>
                </c:pt>
                <c:pt idx="2411">
                  <c:v>48.240115291199039</c:v>
                </c:pt>
                <c:pt idx="2412">
                  <c:v>48.260115291199057</c:v>
                </c:pt>
                <c:pt idx="2413">
                  <c:v>48.280115291199039</c:v>
                </c:pt>
                <c:pt idx="2414">
                  <c:v>48.300115291199013</c:v>
                </c:pt>
                <c:pt idx="2415">
                  <c:v>48.320115291199031</c:v>
                </c:pt>
                <c:pt idx="2416">
                  <c:v>48.340115291199012</c:v>
                </c:pt>
                <c:pt idx="2417">
                  <c:v>48.36011529119903</c:v>
                </c:pt>
                <c:pt idx="2418">
                  <c:v>48.380115291199012</c:v>
                </c:pt>
                <c:pt idx="2419">
                  <c:v>48.400115291199029</c:v>
                </c:pt>
                <c:pt idx="2420">
                  <c:v>48.420115291199039</c:v>
                </c:pt>
                <c:pt idx="2421">
                  <c:v>48.440115291199028</c:v>
                </c:pt>
                <c:pt idx="2422">
                  <c:v>48.460115291199038</c:v>
                </c:pt>
                <c:pt idx="2423">
                  <c:v>48.480115291199013</c:v>
                </c:pt>
                <c:pt idx="2424">
                  <c:v>48.50011529119903</c:v>
                </c:pt>
                <c:pt idx="2425">
                  <c:v>48.520115291199041</c:v>
                </c:pt>
                <c:pt idx="2426">
                  <c:v>48.540115291199029</c:v>
                </c:pt>
                <c:pt idx="2427">
                  <c:v>48.56011529119904</c:v>
                </c:pt>
                <c:pt idx="2428">
                  <c:v>48.580115291199029</c:v>
                </c:pt>
                <c:pt idx="2429">
                  <c:v>48.600115291199039</c:v>
                </c:pt>
                <c:pt idx="2430">
                  <c:v>48.620115291199056</c:v>
                </c:pt>
                <c:pt idx="2431">
                  <c:v>48.640115291199038</c:v>
                </c:pt>
                <c:pt idx="2432">
                  <c:v>48.660115291199048</c:v>
                </c:pt>
                <c:pt idx="2433">
                  <c:v>48.68011529119903</c:v>
                </c:pt>
                <c:pt idx="2434">
                  <c:v>48.70011529119904</c:v>
                </c:pt>
                <c:pt idx="2435">
                  <c:v>48.720115291199058</c:v>
                </c:pt>
                <c:pt idx="2436">
                  <c:v>48.740115291199039</c:v>
                </c:pt>
                <c:pt idx="2437">
                  <c:v>48.760115291199057</c:v>
                </c:pt>
                <c:pt idx="2438">
                  <c:v>48.780115291199039</c:v>
                </c:pt>
                <c:pt idx="2439">
                  <c:v>48.800115291199013</c:v>
                </c:pt>
                <c:pt idx="2440">
                  <c:v>48.820115291199031</c:v>
                </c:pt>
                <c:pt idx="2441">
                  <c:v>48.840115291199012</c:v>
                </c:pt>
                <c:pt idx="2442">
                  <c:v>48.86011529119903</c:v>
                </c:pt>
                <c:pt idx="2443">
                  <c:v>48.880115291199012</c:v>
                </c:pt>
                <c:pt idx="2444">
                  <c:v>48.900115291199029</c:v>
                </c:pt>
                <c:pt idx="2445">
                  <c:v>48.920115291199039</c:v>
                </c:pt>
                <c:pt idx="2446">
                  <c:v>48.940115291199028</c:v>
                </c:pt>
                <c:pt idx="2447">
                  <c:v>48.960115291199038</c:v>
                </c:pt>
                <c:pt idx="2448">
                  <c:v>48.980115291199013</c:v>
                </c:pt>
                <c:pt idx="2449">
                  <c:v>49.00011529119903</c:v>
                </c:pt>
                <c:pt idx="2450">
                  <c:v>49.020115291199041</c:v>
                </c:pt>
                <c:pt idx="2451">
                  <c:v>49.040115291199029</c:v>
                </c:pt>
                <c:pt idx="2452">
                  <c:v>49.06011529119904</c:v>
                </c:pt>
                <c:pt idx="2453">
                  <c:v>49.080115291199029</c:v>
                </c:pt>
                <c:pt idx="2454">
                  <c:v>49.100115291199039</c:v>
                </c:pt>
                <c:pt idx="2455">
                  <c:v>49.120115291199056</c:v>
                </c:pt>
                <c:pt idx="2456">
                  <c:v>49.140115291199038</c:v>
                </c:pt>
                <c:pt idx="2457">
                  <c:v>49.160115291199048</c:v>
                </c:pt>
                <c:pt idx="2458">
                  <c:v>49.18011529119903</c:v>
                </c:pt>
                <c:pt idx="2459">
                  <c:v>49.20011529119904</c:v>
                </c:pt>
                <c:pt idx="2460">
                  <c:v>49.220115291199058</c:v>
                </c:pt>
                <c:pt idx="2461">
                  <c:v>49.240115291199039</c:v>
                </c:pt>
                <c:pt idx="2462">
                  <c:v>49.260115291199057</c:v>
                </c:pt>
                <c:pt idx="2463">
                  <c:v>49.280115291199039</c:v>
                </c:pt>
                <c:pt idx="2464">
                  <c:v>49.300115291199013</c:v>
                </c:pt>
                <c:pt idx="2465">
                  <c:v>49.320115291199031</c:v>
                </c:pt>
                <c:pt idx="2466">
                  <c:v>49.340115291199012</c:v>
                </c:pt>
                <c:pt idx="2467">
                  <c:v>49.36011529119903</c:v>
                </c:pt>
                <c:pt idx="2468">
                  <c:v>49.380115291199012</c:v>
                </c:pt>
                <c:pt idx="2469">
                  <c:v>49.400115291199029</c:v>
                </c:pt>
                <c:pt idx="2470">
                  <c:v>49.420115291199039</c:v>
                </c:pt>
                <c:pt idx="2471">
                  <c:v>49.440115291199028</c:v>
                </c:pt>
                <c:pt idx="2472">
                  <c:v>49.460115291199038</c:v>
                </c:pt>
                <c:pt idx="2473">
                  <c:v>49.480115291199013</c:v>
                </c:pt>
                <c:pt idx="2474">
                  <c:v>49.50011529119903</c:v>
                </c:pt>
                <c:pt idx="2475">
                  <c:v>49.520115291199041</c:v>
                </c:pt>
                <c:pt idx="2476">
                  <c:v>49.540115291199029</c:v>
                </c:pt>
                <c:pt idx="2477">
                  <c:v>49.56011529119904</c:v>
                </c:pt>
                <c:pt idx="2478">
                  <c:v>49.580115291199029</c:v>
                </c:pt>
                <c:pt idx="2479">
                  <c:v>49.600115291199039</c:v>
                </c:pt>
                <c:pt idx="2480">
                  <c:v>49.620115291199056</c:v>
                </c:pt>
                <c:pt idx="2481">
                  <c:v>49.640115291199038</c:v>
                </c:pt>
                <c:pt idx="2482">
                  <c:v>49.660115291199048</c:v>
                </c:pt>
                <c:pt idx="2483">
                  <c:v>49.68011529119903</c:v>
                </c:pt>
                <c:pt idx="2484">
                  <c:v>49.70011529119904</c:v>
                </c:pt>
                <c:pt idx="2485">
                  <c:v>49.720115291199058</c:v>
                </c:pt>
                <c:pt idx="2486">
                  <c:v>49.740115291199039</c:v>
                </c:pt>
                <c:pt idx="2487">
                  <c:v>49.760115291199057</c:v>
                </c:pt>
                <c:pt idx="2488">
                  <c:v>49.780115291199039</c:v>
                </c:pt>
                <c:pt idx="2489">
                  <c:v>49.800115291199013</c:v>
                </c:pt>
                <c:pt idx="2490">
                  <c:v>49.820115291199031</c:v>
                </c:pt>
                <c:pt idx="2491">
                  <c:v>49.840115291199012</c:v>
                </c:pt>
                <c:pt idx="2492">
                  <c:v>49.86011529119903</c:v>
                </c:pt>
                <c:pt idx="2493">
                  <c:v>49.880115291199012</c:v>
                </c:pt>
                <c:pt idx="2494">
                  <c:v>49.900115291199029</c:v>
                </c:pt>
                <c:pt idx="2495">
                  <c:v>49.920115291199039</c:v>
                </c:pt>
                <c:pt idx="2496">
                  <c:v>49.940115291199028</c:v>
                </c:pt>
                <c:pt idx="2497">
                  <c:v>49.960115291199038</c:v>
                </c:pt>
                <c:pt idx="2498">
                  <c:v>49.980115291199013</c:v>
                </c:pt>
                <c:pt idx="2499">
                  <c:v>50.00011529119903</c:v>
                </c:pt>
                <c:pt idx="2500">
                  <c:v>50.020115291199041</c:v>
                </c:pt>
                <c:pt idx="2501">
                  <c:v>50.040115291199029</c:v>
                </c:pt>
                <c:pt idx="2502">
                  <c:v>50.06011529119904</c:v>
                </c:pt>
                <c:pt idx="2503">
                  <c:v>50.080115291199029</c:v>
                </c:pt>
                <c:pt idx="2504">
                  <c:v>50.100115291199039</c:v>
                </c:pt>
                <c:pt idx="2505">
                  <c:v>50.120115291199056</c:v>
                </c:pt>
                <c:pt idx="2506">
                  <c:v>50.140115291199038</c:v>
                </c:pt>
                <c:pt idx="2507">
                  <c:v>50.160115291199048</c:v>
                </c:pt>
                <c:pt idx="2508">
                  <c:v>50.18011529119903</c:v>
                </c:pt>
                <c:pt idx="2509">
                  <c:v>50.20011529119904</c:v>
                </c:pt>
                <c:pt idx="2510">
                  <c:v>50.220115291199058</c:v>
                </c:pt>
                <c:pt idx="2511">
                  <c:v>50.240115291199039</c:v>
                </c:pt>
                <c:pt idx="2512">
                  <c:v>50.260115291199057</c:v>
                </c:pt>
                <c:pt idx="2513">
                  <c:v>50.280115291199039</c:v>
                </c:pt>
                <c:pt idx="2514">
                  <c:v>50.300115291199013</c:v>
                </c:pt>
                <c:pt idx="2515">
                  <c:v>50.320115291199031</c:v>
                </c:pt>
                <c:pt idx="2516">
                  <c:v>50.340115291199012</c:v>
                </c:pt>
                <c:pt idx="2517">
                  <c:v>50.36011529119903</c:v>
                </c:pt>
                <c:pt idx="2518">
                  <c:v>50.380115291199012</c:v>
                </c:pt>
                <c:pt idx="2519">
                  <c:v>50.400115291199029</c:v>
                </c:pt>
                <c:pt idx="2520">
                  <c:v>50.420115291199039</c:v>
                </c:pt>
                <c:pt idx="2521">
                  <c:v>50.440115291199028</c:v>
                </c:pt>
                <c:pt idx="2522">
                  <c:v>50.460115291199038</c:v>
                </c:pt>
                <c:pt idx="2523">
                  <c:v>50.480115291199013</c:v>
                </c:pt>
                <c:pt idx="2524">
                  <c:v>50.50011529119903</c:v>
                </c:pt>
                <c:pt idx="2525">
                  <c:v>50.520115291199041</c:v>
                </c:pt>
                <c:pt idx="2526">
                  <c:v>50.540115291199029</c:v>
                </c:pt>
                <c:pt idx="2527">
                  <c:v>50.56011529119904</c:v>
                </c:pt>
                <c:pt idx="2528">
                  <c:v>50.580115291199029</c:v>
                </c:pt>
                <c:pt idx="2529">
                  <c:v>50.600115291199039</c:v>
                </c:pt>
                <c:pt idx="2530">
                  <c:v>50.620115291199056</c:v>
                </c:pt>
                <c:pt idx="2531">
                  <c:v>50.640115291199038</c:v>
                </c:pt>
                <c:pt idx="2532">
                  <c:v>50.660115291199048</c:v>
                </c:pt>
                <c:pt idx="2533">
                  <c:v>50.68011529119903</c:v>
                </c:pt>
                <c:pt idx="2534">
                  <c:v>50.70011529119904</c:v>
                </c:pt>
                <c:pt idx="2535">
                  <c:v>50.720115291199058</c:v>
                </c:pt>
                <c:pt idx="2536">
                  <c:v>50.740115291199039</c:v>
                </c:pt>
                <c:pt idx="2537">
                  <c:v>50.760115291199057</c:v>
                </c:pt>
                <c:pt idx="2538">
                  <c:v>50.780115291199039</c:v>
                </c:pt>
                <c:pt idx="2539">
                  <c:v>50.800115291199013</c:v>
                </c:pt>
                <c:pt idx="2540">
                  <c:v>50.820115291199031</c:v>
                </c:pt>
                <c:pt idx="2541">
                  <c:v>50.840115291199012</c:v>
                </c:pt>
                <c:pt idx="2542">
                  <c:v>50.86011529119903</c:v>
                </c:pt>
                <c:pt idx="2543">
                  <c:v>50.880115291199012</c:v>
                </c:pt>
                <c:pt idx="2544">
                  <c:v>50.900115291199029</c:v>
                </c:pt>
                <c:pt idx="2545">
                  <c:v>50.920115291199039</c:v>
                </c:pt>
                <c:pt idx="2546">
                  <c:v>50.940115291199028</c:v>
                </c:pt>
                <c:pt idx="2547">
                  <c:v>50.960115291199038</c:v>
                </c:pt>
                <c:pt idx="2548">
                  <c:v>50.980115291199013</c:v>
                </c:pt>
                <c:pt idx="2549">
                  <c:v>51.00011529119903</c:v>
                </c:pt>
                <c:pt idx="2550">
                  <c:v>51.020115291199041</c:v>
                </c:pt>
                <c:pt idx="2551">
                  <c:v>51.040115291199029</c:v>
                </c:pt>
                <c:pt idx="2552">
                  <c:v>51.06011529119904</c:v>
                </c:pt>
                <c:pt idx="2553">
                  <c:v>51.080115291199029</c:v>
                </c:pt>
                <c:pt idx="2554">
                  <c:v>51.100115291199039</c:v>
                </c:pt>
                <c:pt idx="2555">
                  <c:v>51.120115291199056</c:v>
                </c:pt>
                <c:pt idx="2556">
                  <c:v>51.140115291199038</c:v>
                </c:pt>
                <c:pt idx="2557">
                  <c:v>51.160115291199048</c:v>
                </c:pt>
                <c:pt idx="2558">
                  <c:v>51.18011529119903</c:v>
                </c:pt>
                <c:pt idx="2559">
                  <c:v>51.20011529119904</c:v>
                </c:pt>
                <c:pt idx="2560">
                  <c:v>51.220115291199058</c:v>
                </c:pt>
                <c:pt idx="2561">
                  <c:v>51.240115291199039</c:v>
                </c:pt>
                <c:pt idx="2562">
                  <c:v>51.260115291199057</c:v>
                </c:pt>
                <c:pt idx="2563">
                  <c:v>51.280115291199039</c:v>
                </c:pt>
                <c:pt idx="2564">
                  <c:v>51.300115291199013</c:v>
                </c:pt>
                <c:pt idx="2565">
                  <c:v>51.320115291199031</c:v>
                </c:pt>
                <c:pt idx="2566">
                  <c:v>51.340115291199012</c:v>
                </c:pt>
                <c:pt idx="2567">
                  <c:v>51.36011529119903</c:v>
                </c:pt>
                <c:pt idx="2568">
                  <c:v>51.380115291199012</c:v>
                </c:pt>
                <c:pt idx="2569">
                  <c:v>51.400115291199029</c:v>
                </c:pt>
                <c:pt idx="2570">
                  <c:v>51.420115291199039</c:v>
                </c:pt>
                <c:pt idx="2571">
                  <c:v>51.440115291199028</c:v>
                </c:pt>
                <c:pt idx="2572">
                  <c:v>51.460115291199038</c:v>
                </c:pt>
                <c:pt idx="2573">
                  <c:v>51.480115291199013</c:v>
                </c:pt>
                <c:pt idx="2574">
                  <c:v>51.50011529119903</c:v>
                </c:pt>
                <c:pt idx="2575">
                  <c:v>51.520115291199041</c:v>
                </c:pt>
                <c:pt idx="2576">
                  <c:v>51.540115291199029</c:v>
                </c:pt>
                <c:pt idx="2577">
                  <c:v>51.56011529119904</c:v>
                </c:pt>
                <c:pt idx="2578">
                  <c:v>51.580115291199029</c:v>
                </c:pt>
                <c:pt idx="2579">
                  <c:v>51.600115291199039</c:v>
                </c:pt>
                <c:pt idx="2580">
                  <c:v>51.620115291199056</c:v>
                </c:pt>
                <c:pt idx="2581">
                  <c:v>51.640115291199038</c:v>
                </c:pt>
                <c:pt idx="2582">
                  <c:v>51.660115291199048</c:v>
                </c:pt>
                <c:pt idx="2583">
                  <c:v>51.68011529119903</c:v>
                </c:pt>
                <c:pt idx="2584">
                  <c:v>51.70011529119904</c:v>
                </c:pt>
                <c:pt idx="2585">
                  <c:v>51.720115291199058</c:v>
                </c:pt>
                <c:pt idx="2586">
                  <c:v>51.740115291199039</c:v>
                </c:pt>
                <c:pt idx="2587">
                  <c:v>51.760115291199057</c:v>
                </c:pt>
                <c:pt idx="2588">
                  <c:v>51.780115291199039</c:v>
                </c:pt>
                <c:pt idx="2589">
                  <c:v>51.800115291199013</c:v>
                </c:pt>
                <c:pt idx="2590">
                  <c:v>51.820115291199031</c:v>
                </c:pt>
                <c:pt idx="2591">
                  <c:v>51.840115291199012</c:v>
                </c:pt>
                <c:pt idx="2592">
                  <c:v>51.86011529119903</c:v>
                </c:pt>
                <c:pt idx="2593">
                  <c:v>51.880115291199012</c:v>
                </c:pt>
                <c:pt idx="2594">
                  <c:v>51.900115291199029</c:v>
                </c:pt>
                <c:pt idx="2595">
                  <c:v>51.920115291199039</c:v>
                </c:pt>
                <c:pt idx="2596">
                  <c:v>51.940115291199028</c:v>
                </c:pt>
                <c:pt idx="2597">
                  <c:v>51.960115291199038</c:v>
                </c:pt>
                <c:pt idx="2598">
                  <c:v>51.980115291199013</c:v>
                </c:pt>
                <c:pt idx="2599">
                  <c:v>52.00011529119903</c:v>
                </c:pt>
                <c:pt idx="2600">
                  <c:v>52.020115291199041</c:v>
                </c:pt>
                <c:pt idx="2601">
                  <c:v>52.040115291199029</c:v>
                </c:pt>
                <c:pt idx="2602">
                  <c:v>52.06011529119904</c:v>
                </c:pt>
                <c:pt idx="2603">
                  <c:v>52.080115291199029</c:v>
                </c:pt>
                <c:pt idx="2604">
                  <c:v>52.100115291199039</c:v>
                </c:pt>
                <c:pt idx="2605">
                  <c:v>52.120115291199056</c:v>
                </c:pt>
                <c:pt idx="2606">
                  <c:v>52.140115291199038</c:v>
                </c:pt>
                <c:pt idx="2607">
                  <c:v>52.160115291199048</c:v>
                </c:pt>
                <c:pt idx="2608">
                  <c:v>52.18011529119903</c:v>
                </c:pt>
                <c:pt idx="2609">
                  <c:v>52.20011529119904</c:v>
                </c:pt>
                <c:pt idx="2610">
                  <c:v>52.220115291199058</c:v>
                </c:pt>
                <c:pt idx="2611">
                  <c:v>52.240115291199039</c:v>
                </c:pt>
                <c:pt idx="2612">
                  <c:v>52.260115291199057</c:v>
                </c:pt>
                <c:pt idx="2613">
                  <c:v>52.280115291199039</c:v>
                </c:pt>
                <c:pt idx="2614">
                  <c:v>52.300115291199013</c:v>
                </c:pt>
                <c:pt idx="2615">
                  <c:v>52.320115291199031</c:v>
                </c:pt>
                <c:pt idx="2616">
                  <c:v>52.340115291199012</c:v>
                </c:pt>
                <c:pt idx="2617">
                  <c:v>52.36011529119903</c:v>
                </c:pt>
                <c:pt idx="2618">
                  <c:v>52.380115291199012</c:v>
                </c:pt>
                <c:pt idx="2619">
                  <c:v>52.400115291199029</c:v>
                </c:pt>
                <c:pt idx="2620">
                  <c:v>52.420115291199039</c:v>
                </c:pt>
                <c:pt idx="2621">
                  <c:v>52.440115291199028</c:v>
                </c:pt>
                <c:pt idx="2622">
                  <c:v>52.460115291199038</c:v>
                </c:pt>
                <c:pt idx="2623">
                  <c:v>52.480115291199013</c:v>
                </c:pt>
                <c:pt idx="2624">
                  <c:v>52.50011529119903</c:v>
                </c:pt>
                <c:pt idx="2625">
                  <c:v>52.520115291199041</c:v>
                </c:pt>
                <c:pt idx="2626">
                  <c:v>52.540115291199029</c:v>
                </c:pt>
                <c:pt idx="2627">
                  <c:v>52.56011529119904</c:v>
                </c:pt>
                <c:pt idx="2628">
                  <c:v>52.580115291199029</c:v>
                </c:pt>
                <c:pt idx="2629">
                  <c:v>52.600115291199039</c:v>
                </c:pt>
                <c:pt idx="2630">
                  <c:v>52.620115291199056</c:v>
                </c:pt>
                <c:pt idx="2631">
                  <c:v>52.640115291199038</c:v>
                </c:pt>
                <c:pt idx="2632">
                  <c:v>52.660115291199048</c:v>
                </c:pt>
                <c:pt idx="2633">
                  <c:v>52.68011529119903</c:v>
                </c:pt>
                <c:pt idx="2634">
                  <c:v>52.70011529119904</c:v>
                </c:pt>
                <c:pt idx="2635">
                  <c:v>52.720115291199058</c:v>
                </c:pt>
                <c:pt idx="2636">
                  <c:v>52.740115291199039</c:v>
                </c:pt>
                <c:pt idx="2637">
                  <c:v>52.760115291199057</c:v>
                </c:pt>
                <c:pt idx="2638">
                  <c:v>52.780115291199039</c:v>
                </c:pt>
                <c:pt idx="2639">
                  <c:v>52.800115291199013</c:v>
                </c:pt>
                <c:pt idx="2640">
                  <c:v>52.820115291199031</c:v>
                </c:pt>
                <c:pt idx="2641">
                  <c:v>52.840115291199012</c:v>
                </c:pt>
                <c:pt idx="2642">
                  <c:v>52.86011529119903</c:v>
                </c:pt>
                <c:pt idx="2643">
                  <c:v>52.880115291199012</c:v>
                </c:pt>
                <c:pt idx="2644">
                  <c:v>52.900115291199029</c:v>
                </c:pt>
                <c:pt idx="2645">
                  <c:v>52.920115291199039</c:v>
                </c:pt>
                <c:pt idx="2646">
                  <c:v>52.940115291199028</c:v>
                </c:pt>
                <c:pt idx="2647">
                  <c:v>52.960115291199038</c:v>
                </c:pt>
                <c:pt idx="2648">
                  <c:v>52.980115291199013</c:v>
                </c:pt>
                <c:pt idx="2649">
                  <c:v>53.00011529119903</c:v>
                </c:pt>
                <c:pt idx="2650">
                  <c:v>53.020115291199041</c:v>
                </c:pt>
                <c:pt idx="2651">
                  <c:v>53.040115291199029</c:v>
                </c:pt>
                <c:pt idx="2652">
                  <c:v>53.06011529119904</c:v>
                </c:pt>
                <c:pt idx="2653">
                  <c:v>53.080115291199029</c:v>
                </c:pt>
                <c:pt idx="2654">
                  <c:v>53.100115291199039</c:v>
                </c:pt>
                <c:pt idx="2655">
                  <c:v>53.120115291199056</c:v>
                </c:pt>
                <c:pt idx="2656">
                  <c:v>53.140115291199038</c:v>
                </c:pt>
                <c:pt idx="2657">
                  <c:v>53.160115291199048</c:v>
                </c:pt>
                <c:pt idx="2658">
                  <c:v>53.18011529119903</c:v>
                </c:pt>
                <c:pt idx="2659">
                  <c:v>53.20011529119904</c:v>
                </c:pt>
                <c:pt idx="2660">
                  <c:v>53.220115291199058</c:v>
                </c:pt>
                <c:pt idx="2661">
                  <c:v>53.240115291199039</c:v>
                </c:pt>
                <c:pt idx="2662">
                  <c:v>53.260115291199057</c:v>
                </c:pt>
                <c:pt idx="2663">
                  <c:v>53.280115291199039</c:v>
                </c:pt>
                <c:pt idx="2664">
                  <c:v>53.300115291199013</c:v>
                </c:pt>
                <c:pt idx="2665">
                  <c:v>53.320115291199031</c:v>
                </c:pt>
                <c:pt idx="2666">
                  <c:v>53.340115291199012</c:v>
                </c:pt>
                <c:pt idx="2667">
                  <c:v>53.36011529119903</c:v>
                </c:pt>
                <c:pt idx="2668">
                  <c:v>53.380115291199012</c:v>
                </c:pt>
                <c:pt idx="2669">
                  <c:v>53.400115291199029</c:v>
                </c:pt>
                <c:pt idx="2670">
                  <c:v>53.420115291199039</c:v>
                </c:pt>
                <c:pt idx="2671">
                  <c:v>53.440115291199028</c:v>
                </c:pt>
                <c:pt idx="2672">
                  <c:v>53.460115291199038</c:v>
                </c:pt>
                <c:pt idx="2673">
                  <c:v>53.480115291199013</c:v>
                </c:pt>
                <c:pt idx="2674">
                  <c:v>53.50011529119903</c:v>
                </c:pt>
                <c:pt idx="2675">
                  <c:v>53.520115291199041</c:v>
                </c:pt>
                <c:pt idx="2676">
                  <c:v>53.540115291199029</c:v>
                </c:pt>
                <c:pt idx="2677">
                  <c:v>53.56011529119904</c:v>
                </c:pt>
                <c:pt idx="2678">
                  <c:v>53.580115291199029</c:v>
                </c:pt>
                <c:pt idx="2679">
                  <c:v>53.600115291199039</c:v>
                </c:pt>
                <c:pt idx="2680">
                  <c:v>53.620115291199056</c:v>
                </c:pt>
                <c:pt idx="2681">
                  <c:v>53.640115291199038</c:v>
                </c:pt>
                <c:pt idx="2682">
                  <c:v>53.660115291199048</c:v>
                </c:pt>
                <c:pt idx="2683">
                  <c:v>53.68011529119903</c:v>
                </c:pt>
                <c:pt idx="2684">
                  <c:v>53.70011529119904</c:v>
                </c:pt>
                <c:pt idx="2685">
                  <c:v>53.720115291199058</c:v>
                </c:pt>
                <c:pt idx="2686">
                  <c:v>53.740115291199039</c:v>
                </c:pt>
                <c:pt idx="2687">
                  <c:v>53.760115291199057</c:v>
                </c:pt>
                <c:pt idx="2688">
                  <c:v>53.780115291199039</c:v>
                </c:pt>
                <c:pt idx="2689">
                  <c:v>53.800115291199013</c:v>
                </c:pt>
                <c:pt idx="2690">
                  <c:v>53.820115291199031</c:v>
                </c:pt>
                <c:pt idx="2691">
                  <c:v>53.840115291199012</c:v>
                </c:pt>
                <c:pt idx="2692">
                  <c:v>53.86011529119903</c:v>
                </c:pt>
                <c:pt idx="2693">
                  <c:v>53.880115291199012</c:v>
                </c:pt>
                <c:pt idx="2694">
                  <c:v>53.900115291199029</c:v>
                </c:pt>
                <c:pt idx="2695">
                  <c:v>53.920115291199039</c:v>
                </c:pt>
                <c:pt idx="2696">
                  <c:v>53.940115291199028</c:v>
                </c:pt>
                <c:pt idx="2697">
                  <c:v>53.960115291199038</c:v>
                </c:pt>
                <c:pt idx="2698">
                  <c:v>53.980115291199013</c:v>
                </c:pt>
                <c:pt idx="2699">
                  <c:v>54.00011529119903</c:v>
                </c:pt>
                <c:pt idx="2700">
                  <c:v>54.020115291199041</c:v>
                </c:pt>
                <c:pt idx="2701">
                  <c:v>54.040115291199029</c:v>
                </c:pt>
                <c:pt idx="2702">
                  <c:v>54.06011529119904</c:v>
                </c:pt>
                <c:pt idx="2703">
                  <c:v>54.080115291199029</c:v>
                </c:pt>
                <c:pt idx="2704">
                  <c:v>54.100115291199039</c:v>
                </c:pt>
                <c:pt idx="2705">
                  <c:v>54.120115291199056</c:v>
                </c:pt>
                <c:pt idx="2706">
                  <c:v>54.140115291199038</c:v>
                </c:pt>
                <c:pt idx="2707">
                  <c:v>54.160115291199048</c:v>
                </c:pt>
                <c:pt idx="2708">
                  <c:v>54.18011529119903</c:v>
                </c:pt>
                <c:pt idx="2709">
                  <c:v>54.20011529119904</c:v>
                </c:pt>
                <c:pt idx="2710">
                  <c:v>54.220115291199058</c:v>
                </c:pt>
                <c:pt idx="2711">
                  <c:v>54.240115291199039</c:v>
                </c:pt>
                <c:pt idx="2712">
                  <c:v>54.260115291199057</c:v>
                </c:pt>
                <c:pt idx="2713">
                  <c:v>54.280115291199039</c:v>
                </c:pt>
                <c:pt idx="2714">
                  <c:v>54.300115291199013</c:v>
                </c:pt>
                <c:pt idx="2715">
                  <c:v>54.320115291199031</c:v>
                </c:pt>
                <c:pt idx="2716">
                  <c:v>54.340115291199012</c:v>
                </c:pt>
                <c:pt idx="2717">
                  <c:v>54.36011529119903</c:v>
                </c:pt>
                <c:pt idx="2718">
                  <c:v>54.380115291199012</c:v>
                </c:pt>
                <c:pt idx="2719">
                  <c:v>54.400115291199029</c:v>
                </c:pt>
                <c:pt idx="2720">
                  <c:v>54.420115291199039</c:v>
                </c:pt>
                <c:pt idx="2721">
                  <c:v>54.440115291199028</c:v>
                </c:pt>
                <c:pt idx="2722">
                  <c:v>54.460115291199038</c:v>
                </c:pt>
                <c:pt idx="2723">
                  <c:v>54.480115291199013</c:v>
                </c:pt>
                <c:pt idx="2724">
                  <c:v>54.50011529119903</c:v>
                </c:pt>
                <c:pt idx="2725">
                  <c:v>54.520115291199041</c:v>
                </c:pt>
                <c:pt idx="2726">
                  <c:v>54.540115291199029</c:v>
                </c:pt>
                <c:pt idx="2727">
                  <c:v>54.56011529119904</c:v>
                </c:pt>
                <c:pt idx="2728">
                  <c:v>54.580115291199029</c:v>
                </c:pt>
                <c:pt idx="2729">
                  <c:v>54.600115291199039</c:v>
                </c:pt>
                <c:pt idx="2730">
                  <c:v>54.620115291199056</c:v>
                </c:pt>
                <c:pt idx="2731">
                  <c:v>54.640115291199038</c:v>
                </c:pt>
                <c:pt idx="2732">
                  <c:v>54.660115291199048</c:v>
                </c:pt>
                <c:pt idx="2733">
                  <c:v>54.68011529119903</c:v>
                </c:pt>
                <c:pt idx="2734">
                  <c:v>54.70011529119904</c:v>
                </c:pt>
                <c:pt idx="2735">
                  <c:v>54.720115291199058</c:v>
                </c:pt>
                <c:pt idx="2736">
                  <c:v>54.740115291199039</c:v>
                </c:pt>
                <c:pt idx="2737">
                  <c:v>54.760115291199057</c:v>
                </c:pt>
                <c:pt idx="2738">
                  <c:v>54.780115291199039</c:v>
                </c:pt>
                <c:pt idx="2739">
                  <c:v>54.800115291199013</c:v>
                </c:pt>
                <c:pt idx="2740">
                  <c:v>54.820115291199031</c:v>
                </c:pt>
                <c:pt idx="2741">
                  <c:v>54.840115291199012</c:v>
                </c:pt>
                <c:pt idx="2742">
                  <c:v>54.86011529119903</c:v>
                </c:pt>
                <c:pt idx="2743">
                  <c:v>54.880115291199012</c:v>
                </c:pt>
                <c:pt idx="2744">
                  <c:v>54.900115291199029</c:v>
                </c:pt>
                <c:pt idx="2745">
                  <c:v>54.920115291199039</c:v>
                </c:pt>
                <c:pt idx="2746">
                  <c:v>54.940115291199028</c:v>
                </c:pt>
                <c:pt idx="2747">
                  <c:v>54.960115291199038</c:v>
                </c:pt>
                <c:pt idx="2748">
                  <c:v>54.980115291199013</c:v>
                </c:pt>
                <c:pt idx="2749">
                  <c:v>55.00011529119903</c:v>
                </c:pt>
                <c:pt idx="2750">
                  <c:v>55.020115291199041</c:v>
                </c:pt>
                <c:pt idx="2751">
                  <c:v>55.040115291199029</c:v>
                </c:pt>
                <c:pt idx="2752">
                  <c:v>55.06011529119904</c:v>
                </c:pt>
                <c:pt idx="2753">
                  <c:v>55.080115291199029</c:v>
                </c:pt>
                <c:pt idx="2754">
                  <c:v>55.100115291199039</c:v>
                </c:pt>
                <c:pt idx="2755">
                  <c:v>55.120115291199056</c:v>
                </c:pt>
                <c:pt idx="2756">
                  <c:v>55.140115291199038</c:v>
                </c:pt>
                <c:pt idx="2757">
                  <c:v>55.160115291199048</c:v>
                </c:pt>
                <c:pt idx="2758">
                  <c:v>55.18011529119903</c:v>
                </c:pt>
                <c:pt idx="2759">
                  <c:v>55.20011529119904</c:v>
                </c:pt>
                <c:pt idx="2760">
                  <c:v>55.220115291199058</c:v>
                </c:pt>
                <c:pt idx="2761">
                  <c:v>55.240115291199039</c:v>
                </c:pt>
                <c:pt idx="2762">
                  <c:v>55.260115291199057</c:v>
                </c:pt>
                <c:pt idx="2763">
                  <c:v>55.280115291199039</c:v>
                </c:pt>
                <c:pt idx="2764">
                  <c:v>55.300115291199013</c:v>
                </c:pt>
                <c:pt idx="2765">
                  <c:v>55.320115291199031</c:v>
                </c:pt>
                <c:pt idx="2766">
                  <c:v>55.340115291199012</c:v>
                </c:pt>
                <c:pt idx="2767">
                  <c:v>55.36011529119903</c:v>
                </c:pt>
                <c:pt idx="2768">
                  <c:v>55.380115291199012</c:v>
                </c:pt>
                <c:pt idx="2769">
                  <c:v>55.400115291199029</c:v>
                </c:pt>
                <c:pt idx="2770">
                  <c:v>55.420115291199039</c:v>
                </c:pt>
                <c:pt idx="2771">
                  <c:v>55.440115291199028</c:v>
                </c:pt>
                <c:pt idx="2772">
                  <c:v>55.460115291199038</c:v>
                </c:pt>
                <c:pt idx="2773">
                  <c:v>55.480115291199013</c:v>
                </c:pt>
                <c:pt idx="2774">
                  <c:v>55.50011529119903</c:v>
                </c:pt>
                <c:pt idx="2775">
                  <c:v>55.520115291199041</c:v>
                </c:pt>
                <c:pt idx="2776">
                  <c:v>55.540115291199029</c:v>
                </c:pt>
                <c:pt idx="2777">
                  <c:v>55.56011529119904</c:v>
                </c:pt>
                <c:pt idx="2778">
                  <c:v>55.580115291199029</c:v>
                </c:pt>
                <c:pt idx="2779">
                  <c:v>55.600115291199039</c:v>
                </c:pt>
                <c:pt idx="2780">
                  <c:v>55.620115291199056</c:v>
                </c:pt>
                <c:pt idx="2781">
                  <c:v>55.640115291199038</c:v>
                </c:pt>
                <c:pt idx="2782">
                  <c:v>55.660115291199048</c:v>
                </c:pt>
                <c:pt idx="2783">
                  <c:v>55.68011529119903</c:v>
                </c:pt>
                <c:pt idx="2784">
                  <c:v>55.70011529119904</c:v>
                </c:pt>
                <c:pt idx="2785">
                  <c:v>55.720115291199058</c:v>
                </c:pt>
                <c:pt idx="2786">
                  <c:v>55.740115291199039</c:v>
                </c:pt>
                <c:pt idx="2787">
                  <c:v>55.760115291199057</c:v>
                </c:pt>
                <c:pt idx="2788">
                  <c:v>55.780115291199039</c:v>
                </c:pt>
                <c:pt idx="2789">
                  <c:v>55.800115291199013</c:v>
                </c:pt>
                <c:pt idx="2790">
                  <c:v>55.820115291199031</c:v>
                </c:pt>
                <c:pt idx="2791">
                  <c:v>55.840115291199012</c:v>
                </c:pt>
                <c:pt idx="2792">
                  <c:v>55.86011529119903</c:v>
                </c:pt>
                <c:pt idx="2793">
                  <c:v>55.880115291199012</c:v>
                </c:pt>
                <c:pt idx="2794">
                  <c:v>55.900115291199029</c:v>
                </c:pt>
                <c:pt idx="2795">
                  <c:v>55.920115291199039</c:v>
                </c:pt>
                <c:pt idx="2796">
                  <c:v>55.940115291199028</c:v>
                </c:pt>
                <c:pt idx="2797">
                  <c:v>55.960115291199038</c:v>
                </c:pt>
                <c:pt idx="2798">
                  <c:v>55.980115291199013</c:v>
                </c:pt>
                <c:pt idx="2799">
                  <c:v>56.00011529119903</c:v>
                </c:pt>
                <c:pt idx="2800">
                  <c:v>56.020115291199041</c:v>
                </c:pt>
                <c:pt idx="2801">
                  <c:v>56.040115291199029</c:v>
                </c:pt>
                <c:pt idx="2802">
                  <c:v>56.06011529119904</c:v>
                </c:pt>
                <c:pt idx="2803">
                  <c:v>56.080115291199029</c:v>
                </c:pt>
                <c:pt idx="2804">
                  <c:v>56.100115291199039</c:v>
                </c:pt>
                <c:pt idx="2805">
                  <c:v>56.120115291199056</c:v>
                </c:pt>
                <c:pt idx="2806">
                  <c:v>56.140115291199038</c:v>
                </c:pt>
                <c:pt idx="2807">
                  <c:v>56.160115291199048</c:v>
                </c:pt>
                <c:pt idx="2808">
                  <c:v>56.18011529119903</c:v>
                </c:pt>
                <c:pt idx="2809">
                  <c:v>56.20011529119904</c:v>
                </c:pt>
                <c:pt idx="2810">
                  <c:v>56.220115291199058</c:v>
                </c:pt>
                <c:pt idx="2811">
                  <c:v>56.240115291199039</c:v>
                </c:pt>
                <c:pt idx="2812">
                  <c:v>56.260115291199057</c:v>
                </c:pt>
                <c:pt idx="2813">
                  <c:v>56.280115291199039</c:v>
                </c:pt>
                <c:pt idx="2814">
                  <c:v>56.300115291199013</c:v>
                </c:pt>
                <c:pt idx="2815">
                  <c:v>56.320115291199031</c:v>
                </c:pt>
                <c:pt idx="2816">
                  <c:v>56.340115291199012</c:v>
                </c:pt>
                <c:pt idx="2817">
                  <c:v>56.36011529119903</c:v>
                </c:pt>
                <c:pt idx="2818">
                  <c:v>56.380115291199012</c:v>
                </c:pt>
                <c:pt idx="2819">
                  <c:v>56.400115291199029</c:v>
                </c:pt>
                <c:pt idx="2820">
                  <c:v>56.420115291199039</c:v>
                </c:pt>
                <c:pt idx="2821">
                  <c:v>56.440115291199028</c:v>
                </c:pt>
                <c:pt idx="2822">
                  <c:v>56.460115291199038</c:v>
                </c:pt>
                <c:pt idx="2823">
                  <c:v>56.480115291199013</c:v>
                </c:pt>
                <c:pt idx="2824">
                  <c:v>56.50011529119903</c:v>
                </c:pt>
                <c:pt idx="2825">
                  <c:v>56.520115291199041</c:v>
                </c:pt>
                <c:pt idx="2826">
                  <c:v>56.540115291199029</c:v>
                </c:pt>
                <c:pt idx="2827">
                  <c:v>56.56011529119904</c:v>
                </c:pt>
                <c:pt idx="2828">
                  <c:v>56.580115291199029</c:v>
                </c:pt>
                <c:pt idx="2829">
                  <c:v>56.600115291199039</c:v>
                </c:pt>
                <c:pt idx="2830">
                  <c:v>56.620115291199056</c:v>
                </c:pt>
                <c:pt idx="2831">
                  <c:v>56.640115291199038</c:v>
                </c:pt>
                <c:pt idx="2832">
                  <c:v>56.660115291199048</c:v>
                </c:pt>
                <c:pt idx="2833">
                  <c:v>56.68011529119903</c:v>
                </c:pt>
                <c:pt idx="2834">
                  <c:v>56.70011529119904</c:v>
                </c:pt>
                <c:pt idx="2835">
                  <c:v>56.720115291199058</c:v>
                </c:pt>
                <c:pt idx="2836">
                  <c:v>56.740115291199039</c:v>
                </c:pt>
                <c:pt idx="2837">
                  <c:v>56.760115291199057</c:v>
                </c:pt>
                <c:pt idx="2838">
                  <c:v>56.780115291199039</c:v>
                </c:pt>
                <c:pt idx="2839">
                  <c:v>56.800115291199013</c:v>
                </c:pt>
                <c:pt idx="2840">
                  <c:v>56.820115291199031</c:v>
                </c:pt>
                <c:pt idx="2841">
                  <c:v>56.840115291199012</c:v>
                </c:pt>
                <c:pt idx="2842">
                  <c:v>56.86011529119903</c:v>
                </c:pt>
                <c:pt idx="2843">
                  <c:v>56.880115291199012</c:v>
                </c:pt>
                <c:pt idx="2844">
                  <c:v>56.900115291199029</c:v>
                </c:pt>
                <c:pt idx="2845">
                  <c:v>56.920115291199039</c:v>
                </c:pt>
                <c:pt idx="2846">
                  <c:v>56.940115291199028</c:v>
                </c:pt>
                <c:pt idx="2847">
                  <c:v>56.960115291199038</c:v>
                </c:pt>
                <c:pt idx="2848">
                  <c:v>56.980115291199013</c:v>
                </c:pt>
                <c:pt idx="2849">
                  <c:v>57.00011529119903</c:v>
                </c:pt>
                <c:pt idx="2850">
                  <c:v>57.020115291199041</c:v>
                </c:pt>
                <c:pt idx="2851">
                  <c:v>57.040115291199029</c:v>
                </c:pt>
                <c:pt idx="2852">
                  <c:v>57.06011529119904</c:v>
                </c:pt>
                <c:pt idx="2853">
                  <c:v>57.080115291199029</c:v>
                </c:pt>
                <c:pt idx="2854">
                  <c:v>57.100115291199039</c:v>
                </c:pt>
                <c:pt idx="2855">
                  <c:v>57.120115291199056</c:v>
                </c:pt>
                <c:pt idx="2856">
                  <c:v>57.140115291199038</c:v>
                </c:pt>
                <c:pt idx="2857">
                  <c:v>57.160115291199048</c:v>
                </c:pt>
                <c:pt idx="2858">
                  <c:v>57.18011529119903</c:v>
                </c:pt>
                <c:pt idx="2859">
                  <c:v>57.20011529119904</c:v>
                </c:pt>
                <c:pt idx="2860">
                  <c:v>57.220115291199058</c:v>
                </c:pt>
                <c:pt idx="2861">
                  <c:v>57.240115291199039</c:v>
                </c:pt>
                <c:pt idx="2862">
                  <c:v>57.260115291199057</c:v>
                </c:pt>
                <c:pt idx="2863">
                  <c:v>57.280115291199039</c:v>
                </c:pt>
                <c:pt idx="2864">
                  <c:v>57.300115291199013</c:v>
                </c:pt>
                <c:pt idx="2865">
                  <c:v>57.320115291199031</c:v>
                </c:pt>
                <c:pt idx="2866">
                  <c:v>57.340115291199012</c:v>
                </c:pt>
                <c:pt idx="2867">
                  <c:v>57.36011529119903</c:v>
                </c:pt>
                <c:pt idx="2868">
                  <c:v>57.380115291199012</c:v>
                </c:pt>
                <c:pt idx="2869">
                  <c:v>57.400115291199029</c:v>
                </c:pt>
                <c:pt idx="2870">
                  <c:v>57.420115291199039</c:v>
                </c:pt>
                <c:pt idx="2871">
                  <c:v>57.440115291199028</c:v>
                </c:pt>
                <c:pt idx="2872">
                  <c:v>57.460115291199038</c:v>
                </c:pt>
                <c:pt idx="2873">
                  <c:v>57.480115291199013</c:v>
                </c:pt>
                <c:pt idx="2874">
                  <c:v>57.50011529119903</c:v>
                </c:pt>
                <c:pt idx="2875">
                  <c:v>57.520115291199041</c:v>
                </c:pt>
                <c:pt idx="2876">
                  <c:v>57.540115291199029</c:v>
                </c:pt>
                <c:pt idx="2877">
                  <c:v>57.56011529119904</c:v>
                </c:pt>
                <c:pt idx="2878">
                  <c:v>57.580115291199029</c:v>
                </c:pt>
                <c:pt idx="2879">
                  <c:v>57.600115291199039</c:v>
                </c:pt>
                <c:pt idx="2880">
                  <c:v>57.620115291199056</c:v>
                </c:pt>
                <c:pt idx="2881">
                  <c:v>57.640115291199038</c:v>
                </c:pt>
                <c:pt idx="2882">
                  <c:v>57.660115291199048</c:v>
                </c:pt>
                <c:pt idx="2883">
                  <c:v>57.68011529119903</c:v>
                </c:pt>
                <c:pt idx="2884">
                  <c:v>57.70011529119904</c:v>
                </c:pt>
                <c:pt idx="2885">
                  <c:v>57.720115291199058</c:v>
                </c:pt>
                <c:pt idx="2886">
                  <c:v>57.740115291199039</c:v>
                </c:pt>
                <c:pt idx="2887">
                  <c:v>57.760115291199057</c:v>
                </c:pt>
                <c:pt idx="2888">
                  <c:v>57.780115291199039</c:v>
                </c:pt>
                <c:pt idx="2889">
                  <c:v>57.800115291199013</c:v>
                </c:pt>
                <c:pt idx="2890">
                  <c:v>57.820115291199031</c:v>
                </c:pt>
                <c:pt idx="2891">
                  <c:v>57.840115291199012</c:v>
                </c:pt>
                <c:pt idx="2892">
                  <c:v>57.86011529119903</c:v>
                </c:pt>
                <c:pt idx="2893">
                  <c:v>57.880115291199012</c:v>
                </c:pt>
                <c:pt idx="2894">
                  <c:v>57.900115291199029</c:v>
                </c:pt>
                <c:pt idx="2895">
                  <c:v>57.920115291199039</c:v>
                </c:pt>
                <c:pt idx="2896">
                  <c:v>57.940115291199028</c:v>
                </c:pt>
                <c:pt idx="2897">
                  <c:v>57.960115291199038</c:v>
                </c:pt>
                <c:pt idx="2898">
                  <c:v>57.980115291199013</c:v>
                </c:pt>
                <c:pt idx="2899">
                  <c:v>58.00011529119903</c:v>
                </c:pt>
                <c:pt idx="2900">
                  <c:v>58.020115291199041</c:v>
                </c:pt>
                <c:pt idx="2901">
                  <c:v>58.040115291199029</c:v>
                </c:pt>
                <c:pt idx="2902">
                  <c:v>58.06011529119904</c:v>
                </c:pt>
                <c:pt idx="2903">
                  <c:v>58.080115291199029</c:v>
                </c:pt>
                <c:pt idx="2904">
                  <c:v>58.100115291199039</c:v>
                </c:pt>
                <c:pt idx="2905">
                  <c:v>58.120115291199056</c:v>
                </c:pt>
                <c:pt idx="2906">
                  <c:v>58.140115291199038</c:v>
                </c:pt>
                <c:pt idx="2907">
                  <c:v>58.160115291199048</c:v>
                </c:pt>
                <c:pt idx="2908">
                  <c:v>58.18011529119903</c:v>
                </c:pt>
                <c:pt idx="2909">
                  <c:v>58.20011529119904</c:v>
                </c:pt>
                <c:pt idx="2910">
                  <c:v>58.220115291199058</c:v>
                </c:pt>
                <c:pt idx="2911">
                  <c:v>58.240115291199039</c:v>
                </c:pt>
                <c:pt idx="2912">
                  <c:v>58.260115291199057</c:v>
                </c:pt>
                <c:pt idx="2913">
                  <c:v>58.280115291199039</c:v>
                </c:pt>
                <c:pt idx="2914">
                  <c:v>58.300115291199013</c:v>
                </c:pt>
                <c:pt idx="2915">
                  <c:v>58.320115291199031</c:v>
                </c:pt>
                <c:pt idx="2916">
                  <c:v>58.340115291199012</c:v>
                </c:pt>
                <c:pt idx="2917">
                  <c:v>58.36011529119903</c:v>
                </c:pt>
                <c:pt idx="2918">
                  <c:v>58.380115291199012</c:v>
                </c:pt>
                <c:pt idx="2919">
                  <c:v>58.400115291199029</c:v>
                </c:pt>
                <c:pt idx="2920">
                  <c:v>58.420115291199039</c:v>
                </c:pt>
                <c:pt idx="2921">
                  <c:v>58.440115291199028</c:v>
                </c:pt>
                <c:pt idx="2922">
                  <c:v>58.460115291199038</c:v>
                </c:pt>
                <c:pt idx="2923">
                  <c:v>58.480115291199013</c:v>
                </c:pt>
                <c:pt idx="2924">
                  <c:v>58.50011529119903</c:v>
                </c:pt>
                <c:pt idx="2925">
                  <c:v>58.520115291199041</c:v>
                </c:pt>
                <c:pt idx="2926">
                  <c:v>58.540115291199029</c:v>
                </c:pt>
                <c:pt idx="2927">
                  <c:v>58.56011529119904</c:v>
                </c:pt>
                <c:pt idx="2928">
                  <c:v>58.580115291199029</c:v>
                </c:pt>
                <c:pt idx="2929">
                  <c:v>58.600115291199039</c:v>
                </c:pt>
                <c:pt idx="2930">
                  <c:v>58.620115291199056</c:v>
                </c:pt>
                <c:pt idx="2931">
                  <c:v>58.640115291199038</c:v>
                </c:pt>
                <c:pt idx="2932">
                  <c:v>58.660115291199048</c:v>
                </c:pt>
                <c:pt idx="2933">
                  <c:v>58.68011529119903</c:v>
                </c:pt>
                <c:pt idx="2934">
                  <c:v>58.70011529119904</c:v>
                </c:pt>
                <c:pt idx="2935">
                  <c:v>58.720115291199058</c:v>
                </c:pt>
                <c:pt idx="2936">
                  <c:v>58.740115291199039</c:v>
                </c:pt>
                <c:pt idx="2937">
                  <c:v>58.760115291199057</c:v>
                </c:pt>
                <c:pt idx="2938">
                  <c:v>58.780115291199039</c:v>
                </c:pt>
                <c:pt idx="2939">
                  <c:v>58.800115291199013</c:v>
                </c:pt>
                <c:pt idx="2940">
                  <c:v>58.820115291199031</c:v>
                </c:pt>
                <c:pt idx="2941">
                  <c:v>58.840115291199012</c:v>
                </c:pt>
                <c:pt idx="2942">
                  <c:v>58.86011529119903</c:v>
                </c:pt>
                <c:pt idx="2943">
                  <c:v>58.880115291199012</c:v>
                </c:pt>
                <c:pt idx="2944">
                  <c:v>58.900115291199029</c:v>
                </c:pt>
                <c:pt idx="2945">
                  <c:v>58.920115291199039</c:v>
                </c:pt>
                <c:pt idx="2946">
                  <c:v>58.940115291199028</c:v>
                </c:pt>
                <c:pt idx="2947">
                  <c:v>58.960115291199038</c:v>
                </c:pt>
                <c:pt idx="2948">
                  <c:v>58.980115291199013</c:v>
                </c:pt>
                <c:pt idx="2949">
                  <c:v>59.00011529119903</c:v>
                </c:pt>
                <c:pt idx="2950">
                  <c:v>59.020115291199041</c:v>
                </c:pt>
                <c:pt idx="2951">
                  <c:v>59.040115291199029</c:v>
                </c:pt>
                <c:pt idx="2952">
                  <c:v>59.06011529119904</c:v>
                </c:pt>
                <c:pt idx="2953">
                  <c:v>59.080115291199029</c:v>
                </c:pt>
                <c:pt idx="2954">
                  <c:v>59.100115291199039</c:v>
                </c:pt>
                <c:pt idx="2955">
                  <c:v>59.120115291199056</c:v>
                </c:pt>
                <c:pt idx="2956">
                  <c:v>59.140115291199038</c:v>
                </c:pt>
                <c:pt idx="2957">
                  <c:v>59.160115291199048</c:v>
                </c:pt>
                <c:pt idx="2958">
                  <c:v>59.18011529119903</c:v>
                </c:pt>
                <c:pt idx="2959">
                  <c:v>59.20011529119904</c:v>
                </c:pt>
                <c:pt idx="2960">
                  <c:v>59.220115291199058</c:v>
                </c:pt>
                <c:pt idx="2961">
                  <c:v>59.240115291199039</c:v>
                </c:pt>
                <c:pt idx="2962">
                  <c:v>59.260115291199057</c:v>
                </c:pt>
                <c:pt idx="2963">
                  <c:v>59.280115291199039</c:v>
                </c:pt>
                <c:pt idx="2964">
                  <c:v>59.300115291199013</c:v>
                </c:pt>
                <c:pt idx="2965">
                  <c:v>59.320115291199031</c:v>
                </c:pt>
                <c:pt idx="2966">
                  <c:v>59.340115291199012</c:v>
                </c:pt>
                <c:pt idx="2967">
                  <c:v>59.36011529119903</c:v>
                </c:pt>
                <c:pt idx="2968">
                  <c:v>59.380115291199012</c:v>
                </c:pt>
                <c:pt idx="2969">
                  <c:v>59.400115291199029</c:v>
                </c:pt>
                <c:pt idx="2970">
                  <c:v>59.420115291199039</c:v>
                </c:pt>
                <c:pt idx="2971">
                  <c:v>59.440115291199028</c:v>
                </c:pt>
                <c:pt idx="2972">
                  <c:v>59.460115291199038</c:v>
                </c:pt>
                <c:pt idx="2973">
                  <c:v>59.480115291199013</c:v>
                </c:pt>
                <c:pt idx="2974">
                  <c:v>59.50011529119903</c:v>
                </c:pt>
                <c:pt idx="2975">
                  <c:v>59.520115291199041</c:v>
                </c:pt>
                <c:pt idx="2976">
                  <c:v>59.540115291199029</c:v>
                </c:pt>
                <c:pt idx="2977">
                  <c:v>59.56011529119904</c:v>
                </c:pt>
                <c:pt idx="2978">
                  <c:v>59.580115291199029</c:v>
                </c:pt>
                <c:pt idx="2979">
                  <c:v>59.600115291199039</c:v>
                </c:pt>
                <c:pt idx="2980">
                  <c:v>59.620115291199056</c:v>
                </c:pt>
                <c:pt idx="2981">
                  <c:v>59.640115291199038</c:v>
                </c:pt>
                <c:pt idx="2982">
                  <c:v>59.660115291199048</c:v>
                </c:pt>
                <c:pt idx="2983">
                  <c:v>59.68011529119903</c:v>
                </c:pt>
                <c:pt idx="2984">
                  <c:v>59.70011529119904</c:v>
                </c:pt>
                <c:pt idx="2985">
                  <c:v>59.720115291199058</c:v>
                </c:pt>
                <c:pt idx="2986">
                  <c:v>59.740115291199039</c:v>
                </c:pt>
                <c:pt idx="2987">
                  <c:v>59.760115291199057</c:v>
                </c:pt>
                <c:pt idx="2988">
                  <c:v>59.780115291199039</c:v>
                </c:pt>
                <c:pt idx="2989">
                  <c:v>59.800115291199013</c:v>
                </c:pt>
                <c:pt idx="2990">
                  <c:v>59.820115291199031</c:v>
                </c:pt>
                <c:pt idx="2991">
                  <c:v>59.840115291199012</c:v>
                </c:pt>
                <c:pt idx="2992">
                  <c:v>59.86011529119903</c:v>
                </c:pt>
                <c:pt idx="2993">
                  <c:v>59.880115291199012</c:v>
                </c:pt>
                <c:pt idx="2994">
                  <c:v>59.900115291199029</c:v>
                </c:pt>
                <c:pt idx="2995">
                  <c:v>59.920115291199039</c:v>
                </c:pt>
                <c:pt idx="2996">
                  <c:v>59.940115291199028</c:v>
                </c:pt>
                <c:pt idx="2997">
                  <c:v>59.960115291199038</c:v>
                </c:pt>
                <c:pt idx="2998">
                  <c:v>59.980115291199013</c:v>
                </c:pt>
                <c:pt idx="2999">
                  <c:v>60.00011529119903</c:v>
                </c:pt>
                <c:pt idx="3000">
                  <c:v>60.020115291199041</c:v>
                </c:pt>
                <c:pt idx="3001">
                  <c:v>60.040115291199029</c:v>
                </c:pt>
                <c:pt idx="3002">
                  <c:v>60.06011529119904</c:v>
                </c:pt>
                <c:pt idx="3003">
                  <c:v>60.080115291199029</c:v>
                </c:pt>
                <c:pt idx="3004">
                  <c:v>60.100115291199039</c:v>
                </c:pt>
                <c:pt idx="3005">
                  <c:v>60.120115291199056</c:v>
                </c:pt>
                <c:pt idx="3006">
                  <c:v>60.140115291199038</c:v>
                </c:pt>
                <c:pt idx="3007">
                  <c:v>60.160115291199048</c:v>
                </c:pt>
                <c:pt idx="3008">
                  <c:v>60.18011529119903</c:v>
                </c:pt>
                <c:pt idx="3009">
                  <c:v>60.20011529119904</c:v>
                </c:pt>
                <c:pt idx="3010">
                  <c:v>60.220115291199058</c:v>
                </c:pt>
                <c:pt idx="3011">
                  <c:v>60.240115291199039</c:v>
                </c:pt>
                <c:pt idx="3012">
                  <c:v>60.260115291199057</c:v>
                </c:pt>
                <c:pt idx="3013">
                  <c:v>60.280115291199039</c:v>
                </c:pt>
                <c:pt idx="3014">
                  <c:v>60.300115291199013</c:v>
                </c:pt>
                <c:pt idx="3015">
                  <c:v>60.320115291199031</c:v>
                </c:pt>
                <c:pt idx="3016">
                  <c:v>60.340115291199012</c:v>
                </c:pt>
                <c:pt idx="3017">
                  <c:v>60.36011529119903</c:v>
                </c:pt>
                <c:pt idx="3018">
                  <c:v>60.380115291199012</c:v>
                </c:pt>
                <c:pt idx="3019">
                  <c:v>60.400115291199029</c:v>
                </c:pt>
                <c:pt idx="3020">
                  <c:v>60.420115291199039</c:v>
                </c:pt>
                <c:pt idx="3021">
                  <c:v>60.440115291199028</c:v>
                </c:pt>
                <c:pt idx="3022">
                  <c:v>60.460115291199038</c:v>
                </c:pt>
                <c:pt idx="3023">
                  <c:v>60.480115291199013</c:v>
                </c:pt>
                <c:pt idx="3024">
                  <c:v>60.50011529119903</c:v>
                </c:pt>
                <c:pt idx="3025">
                  <c:v>60.520115291199041</c:v>
                </c:pt>
                <c:pt idx="3026">
                  <c:v>60.540115291199029</c:v>
                </c:pt>
                <c:pt idx="3027">
                  <c:v>60.56011529119904</c:v>
                </c:pt>
                <c:pt idx="3028">
                  <c:v>60.580115291199029</c:v>
                </c:pt>
                <c:pt idx="3029">
                  <c:v>60.600115291199039</c:v>
                </c:pt>
                <c:pt idx="3030">
                  <c:v>60.620115291199056</c:v>
                </c:pt>
                <c:pt idx="3031">
                  <c:v>60.640115291199038</c:v>
                </c:pt>
                <c:pt idx="3032">
                  <c:v>60.660115291199048</c:v>
                </c:pt>
                <c:pt idx="3033">
                  <c:v>60.68011529119903</c:v>
                </c:pt>
                <c:pt idx="3034">
                  <c:v>60.70011529119904</c:v>
                </c:pt>
                <c:pt idx="3035">
                  <c:v>60.720115291199058</c:v>
                </c:pt>
                <c:pt idx="3036">
                  <c:v>60.740115291199039</c:v>
                </c:pt>
                <c:pt idx="3037">
                  <c:v>60.760115291199057</c:v>
                </c:pt>
                <c:pt idx="3038">
                  <c:v>60.780115291199039</c:v>
                </c:pt>
                <c:pt idx="3039">
                  <c:v>60.800115291199013</c:v>
                </c:pt>
                <c:pt idx="3040">
                  <c:v>60.820115291199031</c:v>
                </c:pt>
                <c:pt idx="3041">
                  <c:v>60.840115291199012</c:v>
                </c:pt>
                <c:pt idx="3042">
                  <c:v>60.86011529119903</c:v>
                </c:pt>
                <c:pt idx="3043">
                  <c:v>60.880115291199012</c:v>
                </c:pt>
                <c:pt idx="3044">
                  <c:v>60.900115291199029</c:v>
                </c:pt>
                <c:pt idx="3045">
                  <c:v>60.920115291199039</c:v>
                </c:pt>
                <c:pt idx="3046">
                  <c:v>60.940115291199028</c:v>
                </c:pt>
                <c:pt idx="3047">
                  <c:v>60.960115291199038</c:v>
                </c:pt>
                <c:pt idx="3048">
                  <c:v>60.980115291199013</c:v>
                </c:pt>
                <c:pt idx="3049">
                  <c:v>61.00011529119903</c:v>
                </c:pt>
                <c:pt idx="3050">
                  <c:v>61.020115291199041</c:v>
                </c:pt>
                <c:pt idx="3051">
                  <c:v>61.040115291199029</c:v>
                </c:pt>
                <c:pt idx="3052">
                  <c:v>61.06011529119904</c:v>
                </c:pt>
                <c:pt idx="3053">
                  <c:v>61.080115291199029</c:v>
                </c:pt>
                <c:pt idx="3054">
                  <c:v>61.100115291199039</c:v>
                </c:pt>
                <c:pt idx="3055">
                  <c:v>61.120115291199056</c:v>
                </c:pt>
                <c:pt idx="3056">
                  <c:v>61.140115291199038</c:v>
                </c:pt>
                <c:pt idx="3057">
                  <c:v>61.160115291199048</c:v>
                </c:pt>
                <c:pt idx="3058">
                  <c:v>61.18011529119903</c:v>
                </c:pt>
                <c:pt idx="3059">
                  <c:v>61.20011529119904</c:v>
                </c:pt>
                <c:pt idx="3060">
                  <c:v>61.220115291199058</c:v>
                </c:pt>
                <c:pt idx="3061">
                  <c:v>61.240115291199039</c:v>
                </c:pt>
                <c:pt idx="3062">
                  <c:v>61.260115291199057</c:v>
                </c:pt>
                <c:pt idx="3063">
                  <c:v>61.280115291199039</c:v>
                </c:pt>
                <c:pt idx="3064">
                  <c:v>61.300115291199013</c:v>
                </c:pt>
                <c:pt idx="3065">
                  <c:v>61.320115291199031</c:v>
                </c:pt>
                <c:pt idx="3066">
                  <c:v>61.340115291199012</c:v>
                </c:pt>
                <c:pt idx="3067">
                  <c:v>61.36011529119903</c:v>
                </c:pt>
                <c:pt idx="3068">
                  <c:v>61.380115291199012</c:v>
                </c:pt>
                <c:pt idx="3069">
                  <c:v>61.400115291199029</c:v>
                </c:pt>
                <c:pt idx="3070">
                  <c:v>61.420115291199039</c:v>
                </c:pt>
                <c:pt idx="3071">
                  <c:v>61.440115291199028</c:v>
                </c:pt>
                <c:pt idx="3072">
                  <c:v>61.460115291199038</c:v>
                </c:pt>
                <c:pt idx="3073">
                  <c:v>61.480115291199013</c:v>
                </c:pt>
                <c:pt idx="3074">
                  <c:v>61.50011529119903</c:v>
                </c:pt>
                <c:pt idx="3075">
                  <c:v>61.520115291199041</c:v>
                </c:pt>
                <c:pt idx="3076">
                  <c:v>61.540115291199029</c:v>
                </c:pt>
                <c:pt idx="3077">
                  <c:v>61.56011529119904</c:v>
                </c:pt>
                <c:pt idx="3078">
                  <c:v>61.580115291199029</c:v>
                </c:pt>
                <c:pt idx="3079">
                  <c:v>61.600115291199039</c:v>
                </c:pt>
                <c:pt idx="3080">
                  <c:v>61.620115291199056</c:v>
                </c:pt>
                <c:pt idx="3081">
                  <c:v>61.640115291199038</c:v>
                </c:pt>
                <c:pt idx="3082">
                  <c:v>61.660115291199048</c:v>
                </c:pt>
                <c:pt idx="3083">
                  <c:v>61.68011529119903</c:v>
                </c:pt>
                <c:pt idx="3084">
                  <c:v>61.70011529119904</c:v>
                </c:pt>
                <c:pt idx="3085">
                  <c:v>61.720115291199058</c:v>
                </c:pt>
                <c:pt idx="3086">
                  <c:v>61.740115291199039</c:v>
                </c:pt>
                <c:pt idx="3087">
                  <c:v>61.760115291199057</c:v>
                </c:pt>
                <c:pt idx="3088">
                  <c:v>61.780115291199039</c:v>
                </c:pt>
                <c:pt idx="3089">
                  <c:v>61.800115291199013</c:v>
                </c:pt>
                <c:pt idx="3090">
                  <c:v>61.820115291199031</c:v>
                </c:pt>
                <c:pt idx="3091">
                  <c:v>61.840115291199012</c:v>
                </c:pt>
                <c:pt idx="3092">
                  <c:v>61.86011529119903</c:v>
                </c:pt>
                <c:pt idx="3093">
                  <c:v>61.880115291199012</c:v>
                </c:pt>
                <c:pt idx="3094">
                  <c:v>61.900115291199029</c:v>
                </c:pt>
                <c:pt idx="3095">
                  <c:v>61.920115291199039</c:v>
                </c:pt>
                <c:pt idx="3096">
                  <c:v>61.940115291199028</c:v>
                </c:pt>
                <c:pt idx="3097">
                  <c:v>61.960115291199038</c:v>
                </c:pt>
                <c:pt idx="3098">
                  <c:v>61.980115291199013</c:v>
                </c:pt>
                <c:pt idx="3099">
                  <c:v>62.00011529119903</c:v>
                </c:pt>
                <c:pt idx="3100">
                  <c:v>62.020115291199041</c:v>
                </c:pt>
                <c:pt idx="3101">
                  <c:v>62.040115291199029</c:v>
                </c:pt>
                <c:pt idx="3102">
                  <c:v>62.06011529119904</c:v>
                </c:pt>
                <c:pt idx="3103">
                  <c:v>62.080115291199029</c:v>
                </c:pt>
                <c:pt idx="3104">
                  <c:v>62.100115291199039</c:v>
                </c:pt>
                <c:pt idx="3105">
                  <c:v>62.120115291199056</c:v>
                </c:pt>
                <c:pt idx="3106">
                  <c:v>62.140115291199038</c:v>
                </c:pt>
                <c:pt idx="3107">
                  <c:v>62.160115291199048</c:v>
                </c:pt>
                <c:pt idx="3108">
                  <c:v>62.18011529119903</c:v>
                </c:pt>
                <c:pt idx="3109">
                  <c:v>62.20011529119904</c:v>
                </c:pt>
                <c:pt idx="3110">
                  <c:v>62.220115291199058</c:v>
                </c:pt>
                <c:pt idx="3111">
                  <c:v>62.240115291199039</c:v>
                </c:pt>
                <c:pt idx="3112">
                  <c:v>62.260115291199057</c:v>
                </c:pt>
                <c:pt idx="3113">
                  <c:v>62.280115291199039</c:v>
                </c:pt>
                <c:pt idx="3114">
                  <c:v>62.300115291199013</c:v>
                </c:pt>
                <c:pt idx="3115">
                  <c:v>62.320115291199031</c:v>
                </c:pt>
                <c:pt idx="3116">
                  <c:v>62.340115291199012</c:v>
                </c:pt>
                <c:pt idx="3117">
                  <c:v>62.36011529119903</c:v>
                </c:pt>
                <c:pt idx="3118">
                  <c:v>62.380115291199012</c:v>
                </c:pt>
                <c:pt idx="3119">
                  <c:v>62.400115291199029</c:v>
                </c:pt>
                <c:pt idx="3120">
                  <c:v>62.420115291199039</c:v>
                </c:pt>
                <c:pt idx="3121">
                  <c:v>62.440115291199028</c:v>
                </c:pt>
                <c:pt idx="3122">
                  <c:v>62.460115291199038</c:v>
                </c:pt>
                <c:pt idx="3123">
                  <c:v>62.480115291199013</c:v>
                </c:pt>
                <c:pt idx="3124">
                  <c:v>62.50011529119903</c:v>
                </c:pt>
                <c:pt idx="3125">
                  <c:v>62.520115291199041</c:v>
                </c:pt>
                <c:pt idx="3126">
                  <c:v>62.540115291199029</c:v>
                </c:pt>
                <c:pt idx="3127">
                  <c:v>62.56011529119904</c:v>
                </c:pt>
                <c:pt idx="3128">
                  <c:v>62.580115291199029</c:v>
                </c:pt>
                <c:pt idx="3129">
                  <c:v>62.600115291199039</c:v>
                </c:pt>
                <c:pt idx="3130">
                  <c:v>62.620115291199056</c:v>
                </c:pt>
                <c:pt idx="3131">
                  <c:v>62.640115291199038</c:v>
                </c:pt>
                <c:pt idx="3132">
                  <c:v>62.660115291199048</c:v>
                </c:pt>
                <c:pt idx="3133">
                  <c:v>62.68011529119903</c:v>
                </c:pt>
                <c:pt idx="3134">
                  <c:v>62.70011529119904</c:v>
                </c:pt>
                <c:pt idx="3135">
                  <c:v>62.720115291199058</c:v>
                </c:pt>
                <c:pt idx="3136">
                  <c:v>62.740115291199039</c:v>
                </c:pt>
                <c:pt idx="3137">
                  <c:v>62.760115291199057</c:v>
                </c:pt>
                <c:pt idx="3138">
                  <c:v>62.780115291199039</c:v>
                </c:pt>
                <c:pt idx="3139">
                  <c:v>62.800115291199013</c:v>
                </c:pt>
                <c:pt idx="3140">
                  <c:v>62.820115291199031</c:v>
                </c:pt>
                <c:pt idx="3141">
                  <c:v>62.840115291199012</c:v>
                </c:pt>
                <c:pt idx="3142">
                  <c:v>62.86011529119903</c:v>
                </c:pt>
                <c:pt idx="3143">
                  <c:v>62.880115291199012</c:v>
                </c:pt>
                <c:pt idx="3144">
                  <c:v>62.900115291199029</c:v>
                </c:pt>
                <c:pt idx="3145">
                  <c:v>62.920115291199039</c:v>
                </c:pt>
                <c:pt idx="3146">
                  <c:v>62.940115291199028</c:v>
                </c:pt>
                <c:pt idx="3147">
                  <c:v>62.960115291199038</c:v>
                </c:pt>
                <c:pt idx="3148">
                  <c:v>62.980115291199013</c:v>
                </c:pt>
                <c:pt idx="3149">
                  <c:v>63.00011529119903</c:v>
                </c:pt>
                <c:pt idx="3150">
                  <c:v>63.020115291199041</c:v>
                </c:pt>
                <c:pt idx="3151">
                  <c:v>63.040115291199029</c:v>
                </c:pt>
                <c:pt idx="3152">
                  <c:v>63.06011529119904</c:v>
                </c:pt>
                <c:pt idx="3153">
                  <c:v>63.080115291199029</c:v>
                </c:pt>
                <c:pt idx="3154">
                  <c:v>63.100115291199039</c:v>
                </c:pt>
                <c:pt idx="3155">
                  <c:v>63.120115291199056</c:v>
                </c:pt>
                <c:pt idx="3156">
                  <c:v>63.140115291199038</c:v>
                </c:pt>
                <c:pt idx="3157">
                  <c:v>63.160115291199048</c:v>
                </c:pt>
                <c:pt idx="3158">
                  <c:v>63.18011529119903</c:v>
                </c:pt>
                <c:pt idx="3159">
                  <c:v>63.20011529119904</c:v>
                </c:pt>
                <c:pt idx="3160">
                  <c:v>63.220115291199058</c:v>
                </c:pt>
                <c:pt idx="3161">
                  <c:v>63.240115291199039</c:v>
                </c:pt>
                <c:pt idx="3162">
                  <c:v>63.260115291199057</c:v>
                </c:pt>
                <c:pt idx="3163">
                  <c:v>63.280115291199039</c:v>
                </c:pt>
                <c:pt idx="3164">
                  <c:v>63.300115291199013</c:v>
                </c:pt>
                <c:pt idx="3165">
                  <c:v>63.320115291199031</c:v>
                </c:pt>
                <c:pt idx="3166">
                  <c:v>63.340115291199012</c:v>
                </c:pt>
                <c:pt idx="3167">
                  <c:v>63.36011529119903</c:v>
                </c:pt>
                <c:pt idx="3168">
                  <c:v>63.380115291199012</c:v>
                </c:pt>
                <c:pt idx="3169">
                  <c:v>63.400115291199029</c:v>
                </c:pt>
                <c:pt idx="3170">
                  <c:v>63.420115291199039</c:v>
                </c:pt>
                <c:pt idx="3171">
                  <c:v>63.440115291199028</c:v>
                </c:pt>
                <c:pt idx="3172">
                  <c:v>63.460115291199038</c:v>
                </c:pt>
                <c:pt idx="3173">
                  <c:v>63.480115291199013</c:v>
                </c:pt>
                <c:pt idx="3174">
                  <c:v>63.50011529119903</c:v>
                </c:pt>
                <c:pt idx="3175">
                  <c:v>63.520115291199041</c:v>
                </c:pt>
                <c:pt idx="3176">
                  <c:v>63.540115291199029</c:v>
                </c:pt>
                <c:pt idx="3177">
                  <c:v>63.56011529119904</c:v>
                </c:pt>
                <c:pt idx="3178">
                  <c:v>63.580115291199029</c:v>
                </c:pt>
                <c:pt idx="3179">
                  <c:v>63.600115291199039</c:v>
                </c:pt>
                <c:pt idx="3180">
                  <c:v>63.620115291199056</c:v>
                </c:pt>
                <c:pt idx="3181">
                  <c:v>63.640115291199038</c:v>
                </c:pt>
                <c:pt idx="3182">
                  <c:v>63.660115291199048</c:v>
                </c:pt>
                <c:pt idx="3183">
                  <c:v>63.68011529119903</c:v>
                </c:pt>
                <c:pt idx="3184">
                  <c:v>63.70011529119904</c:v>
                </c:pt>
                <c:pt idx="3185">
                  <c:v>63.720115291199058</c:v>
                </c:pt>
                <c:pt idx="3186">
                  <c:v>63.740115291199039</c:v>
                </c:pt>
                <c:pt idx="3187">
                  <c:v>63.760115291199057</c:v>
                </c:pt>
                <c:pt idx="3188">
                  <c:v>63.780115291199039</c:v>
                </c:pt>
                <c:pt idx="3189">
                  <c:v>63.800115291199013</c:v>
                </c:pt>
                <c:pt idx="3190">
                  <c:v>63.820115291199031</c:v>
                </c:pt>
                <c:pt idx="3191">
                  <c:v>63.840115291199012</c:v>
                </c:pt>
                <c:pt idx="3192">
                  <c:v>63.86011529119903</c:v>
                </c:pt>
                <c:pt idx="3193">
                  <c:v>63.880115291199012</c:v>
                </c:pt>
                <c:pt idx="3194">
                  <c:v>63.900115291199029</c:v>
                </c:pt>
                <c:pt idx="3195">
                  <c:v>63.920115291199039</c:v>
                </c:pt>
                <c:pt idx="3196">
                  <c:v>63.940115291199028</c:v>
                </c:pt>
                <c:pt idx="3197">
                  <c:v>63.960115291199038</c:v>
                </c:pt>
                <c:pt idx="3198">
                  <c:v>63.980115291199013</c:v>
                </c:pt>
                <c:pt idx="3199">
                  <c:v>64.000115291198995</c:v>
                </c:pt>
                <c:pt idx="3200">
                  <c:v>64.020115291199005</c:v>
                </c:pt>
                <c:pt idx="3201">
                  <c:v>64.040115291199058</c:v>
                </c:pt>
                <c:pt idx="3202">
                  <c:v>64.060115291198997</c:v>
                </c:pt>
                <c:pt idx="3203">
                  <c:v>64.080115291198993</c:v>
                </c:pt>
                <c:pt idx="3204">
                  <c:v>64.100115291199003</c:v>
                </c:pt>
                <c:pt idx="3205">
                  <c:v>64.120115291198999</c:v>
                </c:pt>
                <c:pt idx="3206">
                  <c:v>64.140115291198995</c:v>
                </c:pt>
                <c:pt idx="3207">
                  <c:v>64.160115291199006</c:v>
                </c:pt>
                <c:pt idx="3208">
                  <c:v>64.180115291199002</c:v>
                </c:pt>
                <c:pt idx="3209">
                  <c:v>64.200115291199026</c:v>
                </c:pt>
                <c:pt idx="3210">
                  <c:v>64.220115291198994</c:v>
                </c:pt>
                <c:pt idx="3211">
                  <c:v>64.240115291199075</c:v>
                </c:pt>
                <c:pt idx="3212">
                  <c:v>64.260115291199057</c:v>
                </c:pt>
                <c:pt idx="3213">
                  <c:v>64.280115291198996</c:v>
                </c:pt>
                <c:pt idx="3214">
                  <c:v>64.300115291199006</c:v>
                </c:pt>
                <c:pt idx="3215">
                  <c:v>64.320115291199002</c:v>
                </c:pt>
                <c:pt idx="3216">
                  <c:v>64.340115291199027</c:v>
                </c:pt>
                <c:pt idx="3217">
                  <c:v>64.360115291198994</c:v>
                </c:pt>
                <c:pt idx="3218">
                  <c:v>64.380115291199004</c:v>
                </c:pt>
                <c:pt idx="3219">
                  <c:v>64.400115291199057</c:v>
                </c:pt>
                <c:pt idx="3220">
                  <c:v>64.420115291198996</c:v>
                </c:pt>
                <c:pt idx="3221">
                  <c:v>64.440115291199078</c:v>
                </c:pt>
                <c:pt idx="3222">
                  <c:v>64.46011529119906</c:v>
                </c:pt>
                <c:pt idx="3223">
                  <c:v>64.480115291199027</c:v>
                </c:pt>
                <c:pt idx="3224">
                  <c:v>64.500115291198995</c:v>
                </c:pt>
                <c:pt idx="3225">
                  <c:v>64.520115291199005</c:v>
                </c:pt>
                <c:pt idx="3226">
                  <c:v>64.540115291199058</c:v>
                </c:pt>
                <c:pt idx="3227">
                  <c:v>64.560115291198997</c:v>
                </c:pt>
                <c:pt idx="3228">
                  <c:v>64.580115291198993</c:v>
                </c:pt>
                <c:pt idx="3229">
                  <c:v>64.600115291199003</c:v>
                </c:pt>
                <c:pt idx="3230">
                  <c:v>64.620115291198999</c:v>
                </c:pt>
                <c:pt idx="3231">
                  <c:v>64.640115291198995</c:v>
                </c:pt>
                <c:pt idx="3232">
                  <c:v>64.660115291199006</c:v>
                </c:pt>
                <c:pt idx="3233">
                  <c:v>64.680115291199002</c:v>
                </c:pt>
                <c:pt idx="3234">
                  <c:v>64.700115291199026</c:v>
                </c:pt>
                <c:pt idx="3235">
                  <c:v>64.720115291198994</c:v>
                </c:pt>
                <c:pt idx="3236">
                  <c:v>64.740115291199075</c:v>
                </c:pt>
                <c:pt idx="3237">
                  <c:v>64.760115291199057</c:v>
                </c:pt>
                <c:pt idx="3238">
                  <c:v>64.780115291198996</c:v>
                </c:pt>
                <c:pt idx="3239">
                  <c:v>64.800115291199006</c:v>
                </c:pt>
                <c:pt idx="3240">
                  <c:v>64.820115291199002</c:v>
                </c:pt>
                <c:pt idx="3241">
                  <c:v>64.840115291199027</c:v>
                </c:pt>
                <c:pt idx="3242">
                  <c:v>64.860115291198994</c:v>
                </c:pt>
                <c:pt idx="3243">
                  <c:v>64.880115291199004</c:v>
                </c:pt>
                <c:pt idx="3244">
                  <c:v>64.900115291199057</c:v>
                </c:pt>
                <c:pt idx="3245">
                  <c:v>64.920115291198996</c:v>
                </c:pt>
                <c:pt idx="3246">
                  <c:v>64.940115291199078</c:v>
                </c:pt>
                <c:pt idx="3247">
                  <c:v>64.96011529119906</c:v>
                </c:pt>
                <c:pt idx="3248">
                  <c:v>64.980115291199027</c:v>
                </c:pt>
                <c:pt idx="3249">
                  <c:v>65.000115291198995</c:v>
                </c:pt>
                <c:pt idx="3250">
                  <c:v>65.020115291199005</c:v>
                </c:pt>
                <c:pt idx="3251">
                  <c:v>65.040115291199058</c:v>
                </c:pt>
                <c:pt idx="3252">
                  <c:v>65.060115291198997</c:v>
                </c:pt>
                <c:pt idx="3253">
                  <c:v>65.080115291198993</c:v>
                </c:pt>
                <c:pt idx="3254">
                  <c:v>65.100115291199003</c:v>
                </c:pt>
                <c:pt idx="3255">
                  <c:v>65.120115291198999</c:v>
                </c:pt>
                <c:pt idx="3256">
                  <c:v>65.140115291198995</c:v>
                </c:pt>
                <c:pt idx="3257">
                  <c:v>65.160115291199006</c:v>
                </c:pt>
                <c:pt idx="3258">
                  <c:v>65.180115291199002</c:v>
                </c:pt>
                <c:pt idx="3259">
                  <c:v>65.200115291199026</c:v>
                </c:pt>
                <c:pt idx="3260">
                  <c:v>65.220115291198994</c:v>
                </c:pt>
                <c:pt idx="3261">
                  <c:v>65.240115291199075</c:v>
                </c:pt>
                <c:pt idx="3262">
                  <c:v>65.260115291199057</c:v>
                </c:pt>
                <c:pt idx="3263">
                  <c:v>65.280115291198996</c:v>
                </c:pt>
                <c:pt idx="3264">
                  <c:v>65.300115291199006</c:v>
                </c:pt>
                <c:pt idx="3265">
                  <c:v>65.320115291199002</c:v>
                </c:pt>
                <c:pt idx="3266">
                  <c:v>65.340115291199027</c:v>
                </c:pt>
                <c:pt idx="3267">
                  <c:v>65.360115291198994</c:v>
                </c:pt>
                <c:pt idx="3268">
                  <c:v>65.380115291199004</c:v>
                </c:pt>
                <c:pt idx="3269">
                  <c:v>65.400115291199057</c:v>
                </c:pt>
                <c:pt idx="3270">
                  <c:v>65.420115291198996</c:v>
                </c:pt>
                <c:pt idx="3271">
                  <c:v>65.440115291199078</c:v>
                </c:pt>
                <c:pt idx="3272">
                  <c:v>65.46011529119906</c:v>
                </c:pt>
                <c:pt idx="3273">
                  <c:v>65.480115291199027</c:v>
                </c:pt>
                <c:pt idx="3274">
                  <c:v>65.500115291198995</c:v>
                </c:pt>
                <c:pt idx="3275">
                  <c:v>65.520115291199005</c:v>
                </c:pt>
                <c:pt idx="3276">
                  <c:v>65.540115291199058</c:v>
                </c:pt>
                <c:pt idx="3277">
                  <c:v>65.560115291198997</c:v>
                </c:pt>
                <c:pt idx="3278">
                  <c:v>65.580115291198993</c:v>
                </c:pt>
                <c:pt idx="3279">
                  <c:v>65.600115291199003</c:v>
                </c:pt>
                <c:pt idx="3280">
                  <c:v>65.620115291198999</c:v>
                </c:pt>
                <c:pt idx="3281">
                  <c:v>65.640115291198995</c:v>
                </c:pt>
                <c:pt idx="3282">
                  <c:v>65.660115291199006</c:v>
                </c:pt>
                <c:pt idx="3283">
                  <c:v>65.680115291199002</c:v>
                </c:pt>
                <c:pt idx="3284">
                  <c:v>65.700115291199026</c:v>
                </c:pt>
                <c:pt idx="3285">
                  <c:v>65.720115291198994</c:v>
                </c:pt>
                <c:pt idx="3286">
                  <c:v>65.740115291199075</c:v>
                </c:pt>
                <c:pt idx="3287">
                  <c:v>65.760115291199057</c:v>
                </c:pt>
                <c:pt idx="3288">
                  <c:v>65.780115291198996</c:v>
                </c:pt>
                <c:pt idx="3289">
                  <c:v>65.800115291199006</c:v>
                </c:pt>
                <c:pt idx="3290">
                  <c:v>65.820115291199002</c:v>
                </c:pt>
                <c:pt idx="3291">
                  <c:v>65.840115291199027</c:v>
                </c:pt>
                <c:pt idx="3292">
                  <c:v>65.860115291198994</c:v>
                </c:pt>
                <c:pt idx="3293">
                  <c:v>65.880115291199004</c:v>
                </c:pt>
                <c:pt idx="3294">
                  <c:v>65.900115291199057</c:v>
                </c:pt>
                <c:pt idx="3295">
                  <c:v>65.920115291198996</c:v>
                </c:pt>
                <c:pt idx="3296">
                  <c:v>65.940115291199078</c:v>
                </c:pt>
                <c:pt idx="3297">
                  <c:v>65.96011529119906</c:v>
                </c:pt>
                <c:pt idx="3298">
                  <c:v>65.980115291199027</c:v>
                </c:pt>
                <c:pt idx="3299">
                  <c:v>66.000115291198995</c:v>
                </c:pt>
                <c:pt idx="3300">
                  <c:v>66.020115291199005</c:v>
                </c:pt>
                <c:pt idx="3301">
                  <c:v>66.040115291199058</c:v>
                </c:pt>
                <c:pt idx="3302">
                  <c:v>66.060115291198997</c:v>
                </c:pt>
                <c:pt idx="3303">
                  <c:v>66.080115291198993</c:v>
                </c:pt>
                <c:pt idx="3304">
                  <c:v>66.100115291199003</c:v>
                </c:pt>
                <c:pt idx="3305">
                  <c:v>66.120115291198999</c:v>
                </c:pt>
                <c:pt idx="3306">
                  <c:v>66.140115291198995</c:v>
                </c:pt>
                <c:pt idx="3307">
                  <c:v>66.160115291199006</c:v>
                </c:pt>
                <c:pt idx="3308">
                  <c:v>66.180115291199002</c:v>
                </c:pt>
                <c:pt idx="3309">
                  <c:v>66.200115291199026</c:v>
                </c:pt>
                <c:pt idx="3310">
                  <c:v>66.220115291198994</c:v>
                </c:pt>
                <c:pt idx="3311">
                  <c:v>66.240115291199075</c:v>
                </c:pt>
                <c:pt idx="3312">
                  <c:v>66.260115291199057</c:v>
                </c:pt>
                <c:pt idx="3313">
                  <c:v>66.280115291198996</c:v>
                </c:pt>
                <c:pt idx="3314">
                  <c:v>66.300115291199006</c:v>
                </c:pt>
                <c:pt idx="3315">
                  <c:v>66.320115291199002</c:v>
                </c:pt>
                <c:pt idx="3316">
                  <c:v>66.340115291199027</c:v>
                </c:pt>
                <c:pt idx="3317">
                  <c:v>66.360115291198994</c:v>
                </c:pt>
                <c:pt idx="3318">
                  <c:v>66.380115291199004</c:v>
                </c:pt>
                <c:pt idx="3319">
                  <c:v>66.400115291199057</c:v>
                </c:pt>
                <c:pt idx="3320">
                  <c:v>66.420115291198996</c:v>
                </c:pt>
                <c:pt idx="3321">
                  <c:v>66.440115291199078</c:v>
                </c:pt>
                <c:pt idx="3322">
                  <c:v>66.46011529119906</c:v>
                </c:pt>
                <c:pt idx="3323">
                  <c:v>66.480115291199027</c:v>
                </c:pt>
                <c:pt idx="3324">
                  <c:v>66.500115291198995</c:v>
                </c:pt>
                <c:pt idx="3325">
                  <c:v>66.520115291199005</c:v>
                </c:pt>
                <c:pt idx="3326">
                  <c:v>66.540115291199058</c:v>
                </c:pt>
                <c:pt idx="3327">
                  <c:v>66.560115291198997</c:v>
                </c:pt>
                <c:pt idx="3328">
                  <c:v>66.580115291198993</c:v>
                </c:pt>
                <c:pt idx="3329">
                  <c:v>66.600115291199003</c:v>
                </c:pt>
                <c:pt idx="3330">
                  <c:v>66.620115291198999</c:v>
                </c:pt>
                <c:pt idx="3331">
                  <c:v>66.640115291198995</c:v>
                </c:pt>
                <c:pt idx="3332">
                  <c:v>66.660115291199006</c:v>
                </c:pt>
                <c:pt idx="3333">
                  <c:v>66.680115291199002</c:v>
                </c:pt>
                <c:pt idx="3334">
                  <c:v>66.700115291199026</c:v>
                </c:pt>
                <c:pt idx="3335">
                  <c:v>66.720115291198994</c:v>
                </c:pt>
                <c:pt idx="3336">
                  <c:v>66.740115291199075</c:v>
                </c:pt>
                <c:pt idx="3337">
                  <c:v>66.760115291199057</c:v>
                </c:pt>
                <c:pt idx="3338">
                  <c:v>66.780115291198996</c:v>
                </c:pt>
                <c:pt idx="3339">
                  <c:v>66.800115291199006</c:v>
                </c:pt>
                <c:pt idx="3340">
                  <c:v>66.820115291199002</c:v>
                </c:pt>
                <c:pt idx="3341">
                  <c:v>66.840115291199027</c:v>
                </c:pt>
                <c:pt idx="3342">
                  <c:v>66.860115291198994</c:v>
                </c:pt>
                <c:pt idx="3343">
                  <c:v>66.880115291199004</c:v>
                </c:pt>
                <c:pt idx="3344">
                  <c:v>66.900115291199057</c:v>
                </c:pt>
                <c:pt idx="3345">
                  <c:v>66.920115291198996</c:v>
                </c:pt>
                <c:pt idx="3346">
                  <c:v>66.940115291199078</c:v>
                </c:pt>
                <c:pt idx="3347">
                  <c:v>66.96011529119906</c:v>
                </c:pt>
                <c:pt idx="3348">
                  <c:v>66.980115291199027</c:v>
                </c:pt>
                <c:pt idx="3349">
                  <c:v>67.000115291198995</c:v>
                </c:pt>
                <c:pt idx="3350">
                  <c:v>67.020115291199005</c:v>
                </c:pt>
                <c:pt idx="3351">
                  <c:v>67.040115291199058</c:v>
                </c:pt>
                <c:pt idx="3352">
                  <c:v>67.060115291198997</c:v>
                </c:pt>
                <c:pt idx="3353">
                  <c:v>67.080115291198993</c:v>
                </c:pt>
                <c:pt idx="3354">
                  <c:v>67.100115291199003</c:v>
                </c:pt>
                <c:pt idx="3355">
                  <c:v>67.120115291198999</c:v>
                </c:pt>
                <c:pt idx="3356">
                  <c:v>67.140115291198995</c:v>
                </c:pt>
                <c:pt idx="3357">
                  <c:v>67.160115291199006</c:v>
                </c:pt>
                <c:pt idx="3358">
                  <c:v>67.180115291199002</c:v>
                </c:pt>
                <c:pt idx="3359">
                  <c:v>67.200115291199026</c:v>
                </c:pt>
                <c:pt idx="3360">
                  <c:v>67.220115291198994</c:v>
                </c:pt>
                <c:pt idx="3361">
                  <c:v>67.240115291199075</c:v>
                </c:pt>
                <c:pt idx="3362">
                  <c:v>67.260115291199057</c:v>
                </c:pt>
                <c:pt idx="3363">
                  <c:v>67.280115291198996</c:v>
                </c:pt>
                <c:pt idx="3364">
                  <c:v>67.300115291199006</c:v>
                </c:pt>
                <c:pt idx="3365">
                  <c:v>67.320115291199002</c:v>
                </c:pt>
                <c:pt idx="3366">
                  <c:v>67.340115291199027</c:v>
                </c:pt>
                <c:pt idx="3367">
                  <c:v>67.360115291198994</c:v>
                </c:pt>
                <c:pt idx="3368">
                  <c:v>67.380115291199004</c:v>
                </c:pt>
                <c:pt idx="3369">
                  <c:v>67.400115291199057</c:v>
                </c:pt>
                <c:pt idx="3370">
                  <c:v>67.420115291198996</c:v>
                </c:pt>
                <c:pt idx="3371">
                  <c:v>67.440115291199078</c:v>
                </c:pt>
                <c:pt idx="3372">
                  <c:v>67.46011529119906</c:v>
                </c:pt>
                <c:pt idx="3373">
                  <c:v>67.480115291199027</c:v>
                </c:pt>
                <c:pt idx="3374">
                  <c:v>67.500115291198995</c:v>
                </c:pt>
                <c:pt idx="3375">
                  <c:v>67.520115291199005</c:v>
                </c:pt>
                <c:pt idx="3376">
                  <c:v>67.540115291199058</c:v>
                </c:pt>
                <c:pt idx="3377">
                  <c:v>67.560115291198997</c:v>
                </c:pt>
                <c:pt idx="3378">
                  <c:v>67.580115291198993</c:v>
                </c:pt>
                <c:pt idx="3379">
                  <c:v>67.600115291199003</c:v>
                </c:pt>
                <c:pt idx="3380">
                  <c:v>67.620115291198999</c:v>
                </c:pt>
                <c:pt idx="3381">
                  <c:v>67.640115291198995</c:v>
                </c:pt>
                <c:pt idx="3382">
                  <c:v>67.660115291199006</c:v>
                </c:pt>
                <c:pt idx="3383">
                  <c:v>67.680115291199002</c:v>
                </c:pt>
                <c:pt idx="3384">
                  <c:v>67.700115291199026</c:v>
                </c:pt>
                <c:pt idx="3385">
                  <c:v>67.720115291198994</c:v>
                </c:pt>
                <c:pt idx="3386">
                  <c:v>67.740115291199075</c:v>
                </c:pt>
                <c:pt idx="3387">
                  <c:v>67.760115291199057</c:v>
                </c:pt>
                <c:pt idx="3388">
                  <c:v>67.780115291198996</c:v>
                </c:pt>
                <c:pt idx="3389">
                  <c:v>67.800115291199006</c:v>
                </c:pt>
                <c:pt idx="3390">
                  <c:v>67.820115291199002</c:v>
                </c:pt>
                <c:pt idx="3391">
                  <c:v>67.840115291199027</c:v>
                </c:pt>
                <c:pt idx="3392">
                  <c:v>67.860115291198994</c:v>
                </c:pt>
                <c:pt idx="3393">
                  <c:v>67.880115291199004</c:v>
                </c:pt>
                <c:pt idx="3394">
                  <c:v>67.900115291199057</c:v>
                </c:pt>
                <c:pt idx="3395">
                  <c:v>67.920115291198996</c:v>
                </c:pt>
                <c:pt idx="3396">
                  <c:v>67.940115291199078</c:v>
                </c:pt>
                <c:pt idx="3397">
                  <c:v>67.96011529119906</c:v>
                </c:pt>
                <c:pt idx="3398">
                  <c:v>67.980115291199027</c:v>
                </c:pt>
                <c:pt idx="3399">
                  <c:v>68.000115291198995</c:v>
                </c:pt>
                <c:pt idx="3400">
                  <c:v>68.020115291199005</c:v>
                </c:pt>
                <c:pt idx="3401">
                  <c:v>68.040115291199058</c:v>
                </c:pt>
                <c:pt idx="3402">
                  <c:v>68.060115291198997</c:v>
                </c:pt>
                <c:pt idx="3403">
                  <c:v>68.080115291198993</c:v>
                </c:pt>
                <c:pt idx="3404">
                  <c:v>68.100115291199003</c:v>
                </c:pt>
                <c:pt idx="3405">
                  <c:v>68.120115291198999</c:v>
                </c:pt>
                <c:pt idx="3406">
                  <c:v>68.140115291198995</c:v>
                </c:pt>
                <c:pt idx="3407">
                  <c:v>68.160115291199006</c:v>
                </c:pt>
                <c:pt idx="3408">
                  <c:v>68.180115291199002</c:v>
                </c:pt>
                <c:pt idx="3409">
                  <c:v>68.200115291199026</c:v>
                </c:pt>
                <c:pt idx="3410">
                  <c:v>68.220115291198994</c:v>
                </c:pt>
                <c:pt idx="3411">
                  <c:v>68.240115291199075</c:v>
                </c:pt>
                <c:pt idx="3412">
                  <c:v>68.260115291199057</c:v>
                </c:pt>
                <c:pt idx="3413">
                  <c:v>68.280115291198996</c:v>
                </c:pt>
                <c:pt idx="3414">
                  <c:v>68.300115291199006</c:v>
                </c:pt>
                <c:pt idx="3415">
                  <c:v>68.320115291199002</c:v>
                </c:pt>
                <c:pt idx="3416">
                  <c:v>68.340115291199027</c:v>
                </c:pt>
                <c:pt idx="3417">
                  <c:v>68.360115291198994</c:v>
                </c:pt>
                <c:pt idx="3418">
                  <c:v>68.380115291199004</c:v>
                </c:pt>
                <c:pt idx="3419">
                  <c:v>68.400115291199057</c:v>
                </c:pt>
                <c:pt idx="3420">
                  <c:v>68.420115291198996</c:v>
                </c:pt>
                <c:pt idx="3421">
                  <c:v>68.440115291199078</c:v>
                </c:pt>
                <c:pt idx="3422">
                  <c:v>68.46011529119906</c:v>
                </c:pt>
                <c:pt idx="3423">
                  <c:v>68.480115291199027</c:v>
                </c:pt>
                <c:pt idx="3424">
                  <c:v>68.500115291198995</c:v>
                </c:pt>
                <c:pt idx="3425">
                  <c:v>68.520115291199005</c:v>
                </c:pt>
                <c:pt idx="3426">
                  <c:v>68.540115291199058</c:v>
                </c:pt>
                <c:pt idx="3427">
                  <c:v>68.560115291198997</c:v>
                </c:pt>
                <c:pt idx="3428">
                  <c:v>68.580115291198993</c:v>
                </c:pt>
                <c:pt idx="3429">
                  <c:v>68.600115291199003</c:v>
                </c:pt>
                <c:pt idx="3430">
                  <c:v>68.620115291198999</c:v>
                </c:pt>
                <c:pt idx="3431">
                  <c:v>68.640115291198995</c:v>
                </c:pt>
                <c:pt idx="3432">
                  <c:v>68.660115291199006</c:v>
                </c:pt>
                <c:pt idx="3433">
                  <c:v>68.680115291199002</c:v>
                </c:pt>
                <c:pt idx="3434">
                  <c:v>68.700115291199026</c:v>
                </c:pt>
                <c:pt idx="3435">
                  <c:v>68.720115291198994</c:v>
                </c:pt>
                <c:pt idx="3436">
                  <c:v>68.740115291199075</c:v>
                </c:pt>
                <c:pt idx="3437">
                  <c:v>68.760115291199057</c:v>
                </c:pt>
                <c:pt idx="3438">
                  <c:v>68.780115291198996</c:v>
                </c:pt>
                <c:pt idx="3439">
                  <c:v>68.800115291199006</c:v>
                </c:pt>
                <c:pt idx="3440">
                  <c:v>68.820115291199002</c:v>
                </c:pt>
                <c:pt idx="3441">
                  <c:v>68.840115291199027</c:v>
                </c:pt>
                <c:pt idx="3442">
                  <c:v>68.860115291198994</c:v>
                </c:pt>
                <c:pt idx="3443">
                  <c:v>68.880115291199004</c:v>
                </c:pt>
                <c:pt idx="3444">
                  <c:v>68.900115291199057</c:v>
                </c:pt>
                <c:pt idx="3445">
                  <c:v>68.920115291198996</c:v>
                </c:pt>
                <c:pt idx="3446">
                  <c:v>68.940115291199078</c:v>
                </c:pt>
                <c:pt idx="3447">
                  <c:v>68.96011529119906</c:v>
                </c:pt>
                <c:pt idx="3448">
                  <c:v>68.980115291199027</c:v>
                </c:pt>
                <c:pt idx="3449">
                  <c:v>69.000115291198995</c:v>
                </c:pt>
                <c:pt idx="3450">
                  <c:v>69.020115291199005</c:v>
                </c:pt>
                <c:pt idx="3451">
                  <c:v>69.040115291199058</c:v>
                </c:pt>
                <c:pt idx="3452">
                  <c:v>69.060115291198997</c:v>
                </c:pt>
                <c:pt idx="3453">
                  <c:v>69.080115291198993</c:v>
                </c:pt>
                <c:pt idx="3454">
                  <c:v>69.100115291199003</c:v>
                </c:pt>
                <c:pt idx="3455">
                  <c:v>69.120115291198999</c:v>
                </c:pt>
                <c:pt idx="3456">
                  <c:v>69.140115291198995</c:v>
                </c:pt>
                <c:pt idx="3457">
                  <c:v>69.160115291199006</c:v>
                </c:pt>
                <c:pt idx="3458">
                  <c:v>69.180115291199002</c:v>
                </c:pt>
                <c:pt idx="3459">
                  <c:v>69.200115291199026</c:v>
                </c:pt>
                <c:pt idx="3460">
                  <c:v>69.220115291198994</c:v>
                </c:pt>
                <c:pt idx="3461">
                  <c:v>69.240115291199075</c:v>
                </c:pt>
                <c:pt idx="3462">
                  <c:v>69.260115291199057</c:v>
                </c:pt>
                <c:pt idx="3463">
                  <c:v>69.280115291198996</c:v>
                </c:pt>
                <c:pt idx="3464">
                  <c:v>69.300115291199006</c:v>
                </c:pt>
                <c:pt idx="3465">
                  <c:v>69.320115291199002</c:v>
                </c:pt>
                <c:pt idx="3466">
                  <c:v>69.340115291199027</c:v>
                </c:pt>
                <c:pt idx="3467">
                  <c:v>69.360115291198994</c:v>
                </c:pt>
                <c:pt idx="3468">
                  <c:v>69.380115291199004</c:v>
                </c:pt>
                <c:pt idx="3469">
                  <c:v>69.400115291199057</c:v>
                </c:pt>
                <c:pt idx="3470">
                  <c:v>69.420115291198996</c:v>
                </c:pt>
                <c:pt idx="3471">
                  <c:v>69.440115291199078</c:v>
                </c:pt>
                <c:pt idx="3472">
                  <c:v>69.46011529119906</c:v>
                </c:pt>
                <c:pt idx="3473">
                  <c:v>69.480115291199027</c:v>
                </c:pt>
                <c:pt idx="3474">
                  <c:v>69.500115291198995</c:v>
                </c:pt>
                <c:pt idx="3475">
                  <c:v>69.520115291199005</c:v>
                </c:pt>
                <c:pt idx="3476">
                  <c:v>69.540115291199058</c:v>
                </c:pt>
                <c:pt idx="3477">
                  <c:v>69.560115291198997</c:v>
                </c:pt>
                <c:pt idx="3478">
                  <c:v>69.580115291198993</c:v>
                </c:pt>
                <c:pt idx="3479">
                  <c:v>69.600115291199003</c:v>
                </c:pt>
                <c:pt idx="3480">
                  <c:v>69.620115291198999</c:v>
                </c:pt>
                <c:pt idx="3481">
                  <c:v>69.640115291198995</c:v>
                </c:pt>
                <c:pt idx="3482">
                  <c:v>69.660115291199006</c:v>
                </c:pt>
                <c:pt idx="3483">
                  <c:v>69.680115291199002</c:v>
                </c:pt>
                <c:pt idx="3484">
                  <c:v>69.700115291199026</c:v>
                </c:pt>
                <c:pt idx="3485">
                  <c:v>69.720115291198994</c:v>
                </c:pt>
                <c:pt idx="3486">
                  <c:v>69.740115291199075</c:v>
                </c:pt>
                <c:pt idx="3487">
                  <c:v>69.760115291199057</c:v>
                </c:pt>
                <c:pt idx="3488">
                  <c:v>69.780115291198996</c:v>
                </c:pt>
                <c:pt idx="3489">
                  <c:v>69.800115291199006</c:v>
                </c:pt>
                <c:pt idx="3490">
                  <c:v>69.820115291199002</c:v>
                </c:pt>
                <c:pt idx="3491">
                  <c:v>69.840115291199027</c:v>
                </c:pt>
                <c:pt idx="3492">
                  <c:v>69.860115291198994</c:v>
                </c:pt>
                <c:pt idx="3493">
                  <c:v>69.880115291199004</c:v>
                </c:pt>
                <c:pt idx="3494">
                  <c:v>69.900115291199057</c:v>
                </c:pt>
                <c:pt idx="3495">
                  <c:v>69.920115291198996</c:v>
                </c:pt>
                <c:pt idx="3496">
                  <c:v>69.940115291199078</c:v>
                </c:pt>
                <c:pt idx="3497">
                  <c:v>69.96011529119906</c:v>
                </c:pt>
                <c:pt idx="3498">
                  <c:v>69.980115291199027</c:v>
                </c:pt>
                <c:pt idx="3499">
                  <c:v>70.000115291198995</c:v>
                </c:pt>
                <c:pt idx="3500">
                  <c:v>70.020115291199005</c:v>
                </c:pt>
                <c:pt idx="3501">
                  <c:v>70.040115291199058</c:v>
                </c:pt>
                <c:pt idx="3502">
                  <c:v>70.060115291198997</c:v>
                </c:pt>
                <c:pt idx="3503">
                  <c:v>70.080115291198993</c:v>
                </c:pt>
                <c:pt idx="3504">
                  <c:v>70.100115291199003</c:v>
                </c:pt>
                <c:pt idx="3505">
                  <c:v>70.120115291198999</c:v>
                </c:pt>
                <c:pt idx="3506">
                  <c:v>70.140115291198995</c:v>
                </c:pt>
                <c:pt idx="3507">
                  <c:v>70.160115291199006</c:v>
                </c:pt>
                <c:pt idx="3508">
                  <c:v>70.180115291199002</c:v>
                </c:pt>
                <c:pt idx="3509">
                  <c:v>70.200115291199026</c:v>
                </c:pt>
                <c:pt idx="3510">
                  <c:v>70.220115291198994</c:v>
                </c:pt>
                <c:pt idx="3511">
                  <c:v>70.240115291199075</c:v>
                </c:pt>
                <c:pt idx="3512">
                  <c:v>70.260115291199057</c:v>
                </c:pt>
                <c:pt idx="3513">
                  <c:v>70.280115291198996</c:v>
                </c:pt>
                <c:pt idx="3514">
                  <c:v>70.300115291199006</c:v>
                </c:pt>
                <c:pt idx="3515">
                  <c:v>70.320115291199002</c:v>
                </c:pt>
                <c:pt idx="3516">
                  <c:v>70.340115291199027</c:v>
                </c:pt>
                <c:pt idx="3517">
                  <c:v>70.360115291198994</c:v>
                </c:pt>
                <c:pt idx="3518">
                  <c:v>70.380115291199004</c:v>
                </c:pt>
                <c:pt idx="3519">
                  <c:v>70.400115291199057</c:v>
                </c:pt>
                <c:pt idx="3520">
                  <c:v>70.420115291198996</c:v>
                </c:pt>
                <c:pt idx="3521">
                  <c:v>70.440115291199078</c:v>
                </c:pt>
                <c:pt idx="3522">
                  <c:v>70.46011529119906</c:v>
                </c:pt>
                <c:pt idx="3523">
                  <c:v>70.480115291199027</c:v>
                </c:pt>
                <c:pt idx="3524">
                  <c:v>70.500115291198995</c:v>
                </c:pt>
                <c:pt idx="3525">
                  <c:v>70.520115291199005</c:v>
                </c:pt>
                <c:pt idx="3526">
                  <c:v>70.540115291199058</c:v>
                </c:pt>
                <c:pt idx="3527">
                  <c:v>70.560115291198997</c:v>
                </c:pt>
                <c:pt idx="3528">
                  <c:v>70.580115291198993</c:v>
                </c:pt>
                <c:pt idx="3529">
                  <c:v>70.600115291199003</c:v>
                </c:pt>
                <c:pt idx="3530">
                  <c:v>70.620115291198999</c:v>
                </c:pt>
                <c:pt idx="3531">
                  <c:v>70.640115291198995</c:v>
                </c:pt>
                <c:pt idx="3532">
                  <c:v>70.660115291199006</c:v>
                </c:pt>
                <c:pt idx="3533">
                  <c:v>70.680115291199002</c:v>
                </c:pt>
                <c:pt idx="3534">
                  <c:v>70.700115291199026</c:v>
                </c:pt>
                <c:pt idx="3535">
                  <c:v>70.720115291198994</c:v>
                </c:pt>
                <c:pt idx="3536">
                  <c:v>70.740115291199075</c:v>
                </c:pt>
                <c:pt idx="3537">
                  <c:v>70.760115291199057</c:v>
                </c:pt>
                <c:pt idx="3538">
                  <c:v>70.780115291198996</c:v>
                </c:pt>
                <c:pt idx="3539">
                  <c:v>70.800115291199006</c:v>
                </c:pt>
                <c:pt idx="3540">
                  <c:v>70.820115291199002</c:v>
                </c:pt>
                <c:pt idx="3541">
                  <c:v>70.840115291199027</c:v>
                </c:pt>
                <c:pt idx="3542">
                  <c:v>70.860115291198994</c:v>
                </c:pt>
                <c:pt idx="3543">
                  <c:v>70.880115291199004</c:v>
                </c:pt>
                <c:pt idx="3544">
                  <c:v>70.900115291199057</c:v>
                </c:pt>
                <c:pt idx="3545">
                  <c:v>70.920115291198996</c:v>
                </c:pt>
                <c:pt idx="3546">
                  <c:v>70.940115291199078</c:v>
                </c:pt>
                <c:pt idx="3547">
                  <c:v>70.96011529119906</c:v>
                </c:pt>
                <c:pt idx="3548">
                  <c:v>70.980115291199027</c:v>
                </c:pt>
                <c:pt idx="3549">
                  <c:v>71.000115291198995</c:v>
                </c:pt>
                <c:pt idx="3550">
                  <c:v>71.020115291199005</c:v>
                </c:pt>
                <c:pt idx="3551">
                  <c:v>71.040115291199058</c:v>
                </c:pt>
                <c:pt idx="3552">
                  <c:v>71.060115291198997</c:v>
                </c:pt>
                <c:pt idx="3553">
                  <c:v>71.080115291198993</c:v>
                </c:pt>
                <c:pt idx="3554">
                  <c:v>71.100115291199003</c:v>
                </c:pt>
                <c:pt idx="3555">
                  <c:v>71.120115291198999</c:v>
                </c:pt>
                <c:pt idx="3556">
                  <c:v>71.140115291198995</c:v>
                </c:pt>
                <c:pt idx="3557">
                  <c:v>71.160115291199006</c:v>
                </c:pt>
                <c:pt idx="3558">
                  <c:v>71.180115291199002</c:v>
                </c:pt>
                <c:pt idx="3559">
                  <c:v>71.200115291199026</c:v>
                </c:pt>
                <c:pt idx="3560">
                  <c:v>71.220115291198994</c:v>
                </c:pt>
                <c:pt idx="3561">
                  <c:v>71.240115291199075</c:v>
                </c:pt>
                <c:pt idx="3562">
                  <c:v>71.260115291199057</c:v>
                </c:pt>
                <c:pt idx="3563">
                  <c:v>71.280115291198996</c:v>
                </c:pt>
                <c:pt idx="3564">
                  <c:v>71.300115291199006</c:v>
                </c:pt>
                <c:pt idx="3565">
                  <c:v>71.320115291199002</c:v>
                </c:pt>
                <c:pt idx="3566">
                  <c:v>71.340115291199027</c:v>
                </c:pt>
                <c:pt idx="3567">
                  <c:v>71.360115291198994</c:v>
                </c:pt>
                <c:pt idx="3568">
                  <c:v>71.380115291199004</c:v>
                </c:pt>
                <c:pt idx="3569">
                  <c:v>71.400115291199057</c:v>
                </c:pt>
                <c:pt idx="3570">
                  <c:v>71.420115291198996</c:v>
                </c:pt>
                <c:pt idx="3571">
                  <c:v>71.440115291199078</c:v>
                </c:pt>
                <c:pt idx="3572">
                  <c:v>71.46011529119906</c:v>
                </c:pt>
                <c:pt idx="3573">
                  <c:v>71.480115291199027</c:v>
                </c:pt>
                <c:pt idx="3574">
                  <c:v>71.500115291198995</c:v>
                </c:pt>
                <c:pt idx="3575">
                  <c:v>71.520115291199005</c:v>
                </c:pt>
                <c:pt idx="3576">
                  <c:v>71.540115291199058</c:v>
                </c:pt>
                <c:pt idx="3577">
                  <c:v>71.560115291198997</c:v>
                </c:pt>
                <c:pt idx="3578">
                  <c:v>71.580115291198993</c:v>
                </c:pt>
                <c:pt idx="3579">
                  <c:v>71.600115291199003</c:v>
                </c:pt>
                <c:pt idx="3580">
                  <c:v>71.620115291198999</c:v>
                </c:pt>
                <c:pt idx="3581">
                  <c:v>71.640115291198995</c:v>
                </c:pt>
                <c:pt idx="3582">
                  <c:v>71.660115291199006</c:v>
                </c:pt>
                <c:pt idx="3583">
                  <c:v>71.680115291199002</c:v>
                </c:pt>
                <c:pt idx="3584">
                  <c:v>71.700115291199026</c:v>
                </c:pt>
                <c:pt idx="3585">
                  <c:v>71.720115291198994</c:v>
                </c:pt>
                <c:pt idx="3586">
                  <c:v>71.740115291199075</c:v>
                </c:pt>
                <c:pt idx="3587">
                  <c:v>71.760115291199057</c:v>
                </c:pt>
                <c:pt idx="3588">
                  <c:v>71.780115291198996</c:v>
                </c:pt>
                <c:pt idx="3589">
                  <c:v>71.800115291199006</c:v>
                </c:pt>
                <c:pt idx="3590">
                  <c:v>71.820115291199002</c:v>
                </c:pt>
                <c:pt idx="3591">
                  <c:v>71.840115291199027</c:v>
                </c:pt>
                <c:pt idx="3592">
                  <c:v>71.860115291198994</c:v>
                </c:pt>
                <c:pt idx="3593">
                  <c:v>71.880115291199004</c:v>
                </c:pt>
                <c:pt idx="3594">
                  <c:v>71.900115291199057</c:v>
                </c:pt>
                <c:pt idx="3595">
                  <c:v>71.920115291198996</c:v>
                </c:pt>
                <c:pt idx="3596">
                  <c:v>71.940115291199078</c:v>
                </c:pt>
                <c:pt idx="3597">
                  <c:v>71.96011529119906</c:v>
                </c:pt>
                <c:pt idx="3598">
                  <c:v>71.980115291199027</c:v>
                </c:pt>
                <c:pt idx="3599">
                  <c:v>72.000115291198995</c:v>
                </c:pt>
                <c:pt idx="3600">
                  <c:v>72.020115291199005</c:v>
                </c:pt>
                <c:pt idx="3601">
                  <c:v>72.040115291199058</c:v>
                </c:pt>
                <c:pt idx="3602">
                  <c:v>72.060115291198997</c:v>
                </c:pt>
                <c:pt idx="3603">
                  <c:v>72.080115291198993</c:v>
                </c:pt>
                <c:pt idx="3604">
                  <c:v>72.100115291199003</c:v>
                </c:pt>
                <c:pt idx="3605">
                  <c:v>72.120115291198999</c:v>
                </c:pt>
                <c:pt idx="3606">
                  <c:v>72.140115291198995</c:v>
                </c:pt>
                <c:pt idx="3607">
                  <c:v>72.160115291199006</c:v>
                </c:pt>
                <c:pt idx="3608">
                  <c:v>72.180115291199002</c:v>
                </c:pt>
                <c:pt idx="3609">
                  <c:v>72.200115291199026</c:v>
                </c:pt>
                <c:pt idx="3610">
                  <c:v>72.220115291198994</c:v>
                </c:pt>
                <c:pt idx="3611">
                  <c:v>72.240115291199075</c:v>
                </c:pt>
                <c:pt idx="3612">
                  <c:v>72.260115291199057</c:v>
                </c:pt>
                <c:pt idx="3613">
                  <c:v>72.280115291198996</c:v>
                </c:pt>
                <c:pt idx="3614">
                  <c:v>72.300115291199006</c:v>
                </c:pt>
                <c:pt idx="3615">
                  <c:v>72.320115291199002</c:v>
                </c:pt>
                <c:pt idx="3616">
                  <c:v>72.340115291199027</c:v>
                </c:pt>
                <c:pt idx="3617">
                  <c:v>72.360115291198994</c:v>
                </c:pt>
                <c:pt idx="3618">
                  <c:v>72.380115291199004</c:v>
                </c:pt>
                <c:pt idx="3619">
                  <c:v>72.400115291199057</c:v>
                </c:pt>
                <c:pt idx="3620">
                  <c:v>72.420115291198996</c:v>
                </c:pt>
                <c:pt idx="3621">
                  <c:v>72.440115291199078</c:v>
                </c:pt>
                <c:pt idx="3622">
                  <c:v>72.46011529119906</c:v>
                </c:pt>
                <c:pt idx="3623">
                  <c:v>72.480115291199027</c:v>
                </c:pt>
                <c:pt idx="3624">
                  <c:v>72.500115291198995</c:v>
                </c:pt>
                <c:pt idx="3625">
                  <c:v>72.520115291199005</c:v>
                </c:pt>
                <c:pt idx="3626">
                  <c:v>72.540115291199058</c:v>
                </c:pt>
                <c:pt idx="3627">
                  <c:v>72.560115291198997</c:v>
                </c:pt>
                <c:pt idx="3628">
                  <c:v>72.580115291198993</c:v>
                </c:pt>
                <c:pt idx="3629">
                  <c:v>72.600115291199003</c:v>
                </c:pt>
                <c:pt idx="3630">
                  <c:v>72.620115291198999</c:v>
                </c:pt>
                <c:pt idx="3631">
                  <c:v>72.640115291198995</c:v>
                </c:pt>
                <c:pt idx="3632">
                  <c:v>72.660115291199006</c:v>
                </c:pt>
                <c:pt idx="3633">
                  <c:v>72.680115291199002</c:v>
                </c:pt>
                <c:pt idx="3634">
                  <c:v>72.700115291199026</c:v>
                </c:pt>
                <c:pt idx="3635">
                  <c:v>72.720115291198994</c:v>
                </c:pt>
                <c:pt idx="3636">
                  <c:v>72.740115291199075</c:v>
                </c:pt>
                <c:pt idx="3637">
                  <c:v>72.760115291199057</c:v>
                </c:pt>
                <c:pt idx="3638">
                  <c:v>72.780115291198996</c:v>
                </c:pt>
                <c:pt idx="3639">
                  <c:v>72.800115291199006</c:v>
                </c:pt>
                <c:pt idx="3640">
                  <c:v>72.820115291199002</c:v>
                </c:pt>
                <c:pt idx="3641">
                  <c:v>72.840115291199027</c:v>
                </c:pt>
                <c:pt idx="3642">
                  <c:v>72.860115291198994</c:v>
                </c:pt>
                <c:pt idx="3643">
                  <c:v>72.880115291199004</c:v>
                </c:pt>
                <c:pt idx="3644">
                  <c:v>72.900115291199057</c:v>
                </c:pt>
                <c:pt idx="3645">
                  <c:v>72.920115291198996</c:v>
                </c:pt>
                <c:pt idx="3646">
                  <c:v>72.940115291199078</c:v>
                </c:pt>
                <c:pt idx="3647">
                  <c:v>72.96011529119906</c:v>
                </c:pt>
                <c:pt idx="3648">
                  <c:v>72.980115291199027</c:v>
                </c:pt>
                <c:pt idx="3649">
                  <c:v>73.000115291198995</c:v>
                </c:pt>
                <c:pt idx="3650">
                  <c:v>73.020115291199005</c:v>
                </c:pt>
                <c:pt idx="3651">
                  <c:v>73.040115291199058</c:v>
                </c:pt>
                <c:pt idx="3652">
                  <c:v>73.060115291198997</c:v>
                </c:pt>
                <c:pt idx="3653">
                  <c:v>73.080115291198993</c:v>
                </c:pt>
                <c:pt idx="3654">
                  <c:v>73.100115291199003</c:v>
                </c:pt>
                <c:pt idx="3655">
                  <c:v>73.120115291198999</c:v>
                </c:pt>
                <c:pt idx="3656">
                  <c:v>73.140115291198995</c:v>
                </c:pt>
                <c:pt idx="3657">
                  <c:v>73.160115291199006</c:v>
                </c:pt>
                <c:pt idx="3658">
                  <c:v>73.180115291199002</c:v>
                </c:pt>
                <c:pt idx="3659">
                  <c:v>73.200115291199026</c:v>
                </c:pt>
                <c:pt idx="3660">
                  <c:v>73.220115291198994</c:v>
                </c:pt>
                <c:pt idx="3661">
                  <c:v>73.240115291199075</c:v>
                </c:pt>
                <c:pt idx="3662">
                  <c:v>73.260115291199057</c:v>
                </c:pt>
                <c:pt idx="3663">
                  <c:v>73.280115291198996</c:v>
                </c:pt>
                <c:pt idx="3664">
                  <c:v>73.300115291199006</c:v>
                </c:pt>
                <c:pt idx="3665">
                  <c:v>73.320115291199002</c:v>
                </c:pt>
                <c:pt idx="3666">
                  <c:v>73.340115291199027</c:v>
                </c:pt>
                <c:pt idx="3667">
                  <c:v>73.360115291198994</c:v>
                </c:pt>
                <c:pt idx="3668">
                  <c:v>73.380115291199004</c:v>
                </c:pt>
                <c:pt idx="3669">
                  <c:v>73.400115291199057</c:v>
                </c:pt>
                <c:pt idx="3670">
                  <c:v>73.420115291198996</c:v>
                </c:pt>
                <c:pt idx="3671">
                  <c:v>73.440115291199078</c:v>
                </c:pt>
                <c:pt idx="3672">
                  <c:v>73.46011529119906</c:v>
                </c:pt>
                <c:pt idx="3673">
                  <c:v>73.480115291199027</c:v>
                </c:pt>
                <c:pt idx="3674">
                  <c:v>73.500115291198995</c:v>
                </c:pt>
                <c:pt idx="3675">
                  <c:v>73.520115291199005</c:v>
                </c:pt>
                <c:pt idx="3676">
                  <c:v>73.540115291199058</c:v>
                </c:pt>
                <c:pt idx="3677">
                  <c:v>73.560115291198997</c:v>
                </c:pt>
                <c:pt idx="3678">
                  <c:v>73.580115291198993</c:v>
                </c:pt>
                <c:pt idx="3679">
                  <c:v>73.600115291199003</c:v>
                </c:pt>
                <c:pt idx="3680">
                  <c:v>73.620115291198999</c:v>
                </c:pt>
                <c:pt idx="3681">
                  <c:v>73.640115291198995</c:v>
                </c:pt>
                <c:pt idx="3682">
                  <c:v>73.660115291199006</c:v>
                </c:pt>
                <c:pt idx="3683">
                  <c:v>73.680115291199002</c:v>
                </c:pt>
                <c:pt idx="3684">
                  <c:v>73.700115291199026</c:v>
                </c:pt>
                <c:pt idx="3685">
                  <c:v>73.720115291198994</c:v>
                </c:pt>
                <c:pt idx="3686">
                  <c:v>73.740115291199075</c:v>
                </c:pt>
                <c:pt idx="3687">
                  <c:v>73.760115291199057</c:v>
                </c:pt>
                <c:pt idx="3688">
                  <c:v>73.780115291198996</c:v>
                </c:pt>
                <c:pt idx="3689">
                  <c:v>73.800115291199006</c:v>
                </c:pt>
                <c:pt idx="3690">
                  <c:v>73.820115291199002</c:v>
                </c:pt>
                <c:pt idx="3691">
                  <c:v>73.840115291199027</c:v>
                </c:pt>
                <c:pt idx="3692">
                  <c:v>73.860115291198994</c:v>
                </c:pt>
                <c:pt idx="3693">
                  <c:v>73.880115291199004</c:v>
                </c:pt>
                <c:pt idx="3694">
                  <c:v>73.900115291199057</c:v>
                </c:pt>
                <c:pt idx="3695">
                  <c:v>73.920115291198996</c:v>
                </c:pt>
                <c:pt idx="3696">
                  <c:v>73.940115291199078</c:v>
                </c:pt>
                <c:pt idx="3697">
                  <c:v>73.96011529119906</c:v>
                </c:pt>
                <c:pt idx="3698">
                  <c:v>73.980115291199027</c:v>
                </c:pt>
                <c:pt idx="3699">
                  <c:v>74.000115291198995</c:v>
                </c:pt>
                <c:pt idx="3700">
                  <c:v>74.020115291199005</c:v>
                </c:pt>
                <c:pt idx="3701">
                  <c:v>74.040115291199058</c:v>
                </c:pt>
                <c:pt idx="3702">
                  <c:v>74.060115291198997</c:v>
                </c:pt>
                <c:pt idx="3703">
                  <c:v>74.080115291198993</c:v>
                </c:pt>
                <c:pt idx="3704">
                  <c:v>74.100115291199003</c:v>
                </c:pt>
                <c:pt idx="3705">
                  <c:v>74.120115291198999</c:v>
                </c:pt>
                <c:pt idx="3706">
                  <c:v>74.140115291198995</c:v>
                </c:pt>
                <c:pt idx="3707">
                  <c:v>74.160115291199006</c:v>
                </c:pt>
                <c:pt idx="3708">
                  <c:v>74.180115291199002</c:v>
                </c:pt>
                <c:pt idx="3709">
                  <c:v>74.200115291199026</c:v>
                </c:pt>
                <c:pt idx="3710">
                  <c:v>74.220115291198994</c:v>
                </c:pt>
                <c:pt idx="3711">
                  <c:v>74.240115291199075</c:v>
                </c:pt>
                <c:pt idx="3712">
                  <c:v>74.260115291199057</c:v>
                </c:pt>
                <c:pt idx="3713">
                  <c:v>74.280115291198996</c:v>
                </c:pt>
                <c:pt idx="3714">
                  <c:v>74.300115291199006</c:v>
                </c:pt>
                <c:pt idx="3715">
                  <c:v>74.320115291199002</c:v>
                </c:pt>
                <c:pt idx="3716">
                  <c:v>74.340115291199027</c:v>
                </c:pt>
                <c:pt idx="3717">
                  <c:v>74.360115291198994</c:v>
                </c:pt>
                <c:pt idx="3718">
                  <c:v>74.380115291199004</c:v>
                </c:pt>
                <c:pt idx="3719">
                  <c:v>74.400115291199057</c:v>
                </c:pt>
                <c:pt idx="3720">
                  <c:v>74.420115291198996</c:v>
                </c:pt>
                <c:pt idx="3721">
                  <c:v>74.440115291199078</c:v>
                </c:pt>
                <c:pt idx="3722">
                  <c:v>74.46011529119906</c:v>
                </c:pt>
                <c:pt idx="3723">
                  <c:v>74.480115291199027</c:v>
                </c:pt>
                <c:pt idx="3724">
                  <c:v>74.500115291198995</c:v>
                </c:pt>
                <c:pt idx="3725">
                  <c:v>74.520115291199005</c:v>
                </c:pt>
                <c:pt idx="3726">
                  <c:v>74.540115291199058</c:v>
                </c:pt>
                <c:pt idx="3727">
                  <c:v>74.560115291198997</c:v>
                </c:pt>
                <c:pt idx="3728">
                  <c:v>74.580115291198993</c:v>
                </c:pt>
                <c:pt idx="3729">
                  <c:v>74.600115291199003</c:v>
                </c:pt>
                <c:pt idx="3730">
                  <c:v>74.620115291198999</c:v>
                </c:pt>
                <c:pt idx="3731">
                  <c:v>74.640115291198995</c:v>
                </c:pt>
                <c:pt idx="3732">
                  <c:v>74.660115291199006</c:v>
                </c:pt>
                <c:pt idx="3733">
                  <c:v>74.680115291199002</c:v>
                </c:pt>
                <c:pt idx="3734">
                  <c:v>74.700115291199026</c:v>
                </c:pt>
                <c:pt idx="3735">
                  <c:v>74.720115291198994</c:v>
                </c:pt>
                <c:pt idx="3736">
                  <c:v>74.740115291199075</c:v>
                </c:pt>
                <c:pt idx="3737">
                  <c:v>74.760115291199057</c:v>
                </c:pt>
                <c:pt idx="3738">
                  <c:v>74.780115291198996</c:v>
                </c:pt>
                <c:pt idx="3739">
                  <c:v>74.800115291199006</c:v>
                </c:pt>
                <c:pt idx="3740">
                  <c:v>74.820115291199002</c:v>
                </c:pt>
                <c:pt idx="3741">
                  <c:v>74.840115291199027</c:v>
                </c:pt>
                <c:pt idx="3742">
                  <c:v>74.860115291198994</c:v>
                </c:pt>
                <c:pt idx="3743">
                  <c:v>74.880115291199004</c:v>
                </c:pt>
                <c:pt idx="3744">
                  <c:v>74.900115291199057</c:v>
                </c:pt>
                <c:pt idx="3745">
                  <c:v>74.920115291198996</c:v>
                </c:pt>
                <c:pt idx="3746">
                  <c:v>74.940115291199078</c:v>
                </c:pt>
                <c:pt idx="3747">
                  <c:v>74.96011529119906</c:v>
                </c:pt>
                <c:pt idx="3748">
                  <c:v>74.980115291199027</c:v>
                </c:pt>
                <c:pt idx="3749">
                  <c:v>75.000115291198995</c:v>
                </c:pt>
                <c:pt idx="3750">
                  <c:v>75.020115291199005</c:v>
                </c:pt>
                <c:pt idx="3751">
                  <c:v>75.040115291199058</c:v>
                </c:pt>
                <c:pt idx="3752">
                  <c:v>75.060115291198997</c:v>
                </c:pt>
                <c:pt idx="3753">
                  <c:v>75.080115291198993</c:v>
                </c:pt>
                <c:pt idx="3754">
                  <c:v>75.100115291199003</c:v>
                </c:pt>
                <c:pt idx="3755">
                  <c:v>75.120115291198999</c:v>
                </c:pt>
                <c:pt idx="3756">
                  <c:v>75.140115291198995</c:v>
                </c:pt>
                <c:pt idx="3757">
                  <c:v>75.160115291199006</c:v>
                </c:pt>
                <c:pt idx="3758">
                  <c:v>75.180115291199002</c:v>
                </c:pt>
                <c:pt idx="3759">
                  <c:v>75.200115291199026</c:v>
                </c:pt>
                <c:pt idx="3760">
                  <c:v>75.220115291198994</c:v>
                </c:pt>
                <c:pt idx="3761">
                  <c:v>75.240115291199075</c:v>
                </c:pt>
                <c:pt idx="3762">
                  <c:v>75.260115291199057</c:v>
                </c:pt>
                <c:pt idx="3763">
                  <c:v>75.280115291198996</c:v>
                </c:pt>
                <c:pt idx="3764">
                  <c:v>75.300115291199006</c:v>
                </c:pt>
                <c:pt idx="3765">
                  <c:v>75.320115291199002</c:v>
                </c:pt>
                <c:pt idx="3766">
                  <c:v>75.340115291199027</c:v>
                </c:pt>
                <c:pt idx="3767">
                  <c:v>75.360115291198994</c:v>
                </c:pt>
                <c:pt idx="3768">
                  <c:v>75.380115291199004</c:v>
                </c:pt>
                <c:pt idx="3769">
                  <c:v>75.400115291199057</c:v>
                </c:pt>
                <c:pt idx="3770">
                  <c:v>75.420115291198996</c:v>
                </c:pt>
                <c:pt idx="3771">
                  <c:v>75.440115291199078</c:v>
                </c:pt>
                <c:pt idx="3772">
                  <c:v>75.46011529119906</c:v>
                </c:pt>
                <c:pt idx="3773">
                  <c:v>75.480115291199027</c:v>
                </c:pt>
                <c:pt idx="3774">
                  <c:v>75.500115291198995</c:v>
                </c:pt>
                <c:pt idx="3775">
                  <c:v>75.520115291199005</c:v>
                </c:pt>
                <c:pt idx="3776">
                  <c:v>75.540115291199058</c:v>
                </c:pt>
                <c:pt idx="3777">
                  <c:v>75.560115291198997</c:v>
                </c:pt>
                <c:pt idx="3778">
                  <c:v>75.580115291198993</c:v>
                </c:pt>
                <c:pt idx="3779">
                  <c:v>75.600115291199003</c:v>
                </c:pt>
                <c:pt idx="3780">
                  <c:v>75.620115291198999</c:v>
                </c:pt>
                <c:pt idx="3781">
                  <c:v>75.640115291198995</c:v>
                </c:pt>
                <c:pt idx="3782">
                  <c:v>75.660115291199006</c:v>
                </c:pt>
                <c:pt idx="3783">
                  <c:v>75.680115291199002</c:v>
                </c:pt>
                <c:pt idx="3784">
                  <c:v>75.700115291199026</c:v>
                </c:pt>
                <c:pt idx="3785">
                  <c:v>75.720115291198994</c:v>
                </c:pt>
                <c:pt idx="3786">
                  <c:v>75.740115291199075</c:v>
                </c:pt>
                <c:pt idx="3787">
                  <c:v>75.760115291199057</c:v>
                </c:pt>
                <c:pt idx="3788">
                  <c:v>75.780115291198996</c:v>
                </c:pt>
                <c:pt idx="3789">
                  <c:v>75.800115291199006</c:v>
                </c:pt>
                <c:pt idx="3790">
                  <c:v>75.820115291199002</c:v>
                </c:pt>
                <c:pt idx="3791">
                  <c:v>75.840115291199027</c:v>
                </c:pt>
                <c:pt idx="3792">
                  <c:v>75.860115291198994</c:v>
                </c:pt>
                <c:pt idx="3793">
                  <c:v>75.880115291199004</c:v>
                </c:pt>
                <c:pt idx="3794">
                  <c:v>75.900115291199057</c:v>
                </c:pt>
                <c:pt idx="3795">
                  <c:v>75.920115291198996</c:v>
                </c:pt>
                <c:pt idx="3796">
                  <c:v>75.940115291199078</c:v>
                </c:pt>
                <c:pt idx="3797">
                  <c:v>75.96011529119906</c:v>
                </c:pt>
                <c:pt idx="3798">
                  <c:v>75.980115291199027</c:v>
                </c:pt>
                <c:pt idx="3799">
                  <c:v>76.000115291198995</c:v>
                </c:pt>
                <c:pt idx="3800">
                  <c:v>76.020115291199005</c:v>
                </c:pt>
                <c:pt idx="3801">
                  <c:v>76.040115291199058</c:v>
                </c:pt>
                <c:pt idx="3802">
                  <c:v>76.060115291198997</c:v>
                </c:pt>
                <c:pt idx="3803">
                  <c:v>76.080115291198993</c:v>
                </c:pt>
                <c:pt idx="3804">
                  <c:v>76.100115291199003</c:v>
                </c:pt>
                <c:pt idx="3805">
                  <c:v>76.120115291198999</c:v>
                </c:pt>
                <c:pt idx="3806">
                  <c:v>76.140115291198995</c:v>
                </c:pt>
                <c:pt idx="3807">
                  <c:v>76.160115291199006</c:v>
                </c:pt>
                <c:pt idx="3808">
                  <c:v>76.180115291199002</c:v>
                </c:pt>
                <c:pt idx="3809">
                  <c:v>76.200115291199026</c:v>
                </c:pt>
                <c:pt idx="3810">
                  <c:v>76.220115291198994</c:v>
                </c:pt>
                <c:pt idx="3811">
                  <c:v>76.240115291199075</c:v>
                </c:pt>
                <c:pt idx="3812">
                  <c:v>76.260115291199057</c:v>
                </c:pt>
                <c:pt idx="3813">
                  <c:v>76.280115291198996</c:v>
                </c:pt>
                <c:pt idx="3814">
                  <c:v>76.300115291199006</c:v>
                </c:pt>
                <c:pt idx="3815">
                  <c:v>76.320115291199002</c:v>
                </c:pt>
                <c:pt idx="3816">
                  <c:v>76.340115291199027</c:v>
                </c:pt>
                <c:pt idx="3817">
                  <c:v>76.360115291198994</c:v>
                </c:pt>
                <c:pt idx="3818">
                  <c:v>76.380115291199004</c:v>
                </c:pt>
                <c:pt idx="3819">
                  <c:v>76.400115291199057</c:v>
                </c:pt>
                <c:pt idx="3820">
                  <c:v>76.420115291198996</c:v>
                </c:pt>
                <c:pt idx="3821">
                  <c:v>76.440115291199078</c:v>
                </c:pt>
                <c:pt idx="3822">
                  <c:v>76.46011529119906</c:v>
                </c:pt>
                <c:pt idx="3823">
                  <c:v>76.480115291199027</c:v>
                </c:pt>
                <c:pt idx="3824">
                  <c:v>76.500115291198995</c:v>
                </c:pt>
                <c:pt idx="3825">
                  <c:v>76.520115291199005</c:v>
                </c:pt>
                <c:pt idx="3826">
                  <c:v>76.540115291199058</c:v>
                </c:pt>
                <c:pt idx="3827">
                  <c:v>76.560115291198997</c:v>
                </c:pt>
                <c:pt idx="3828">
                  <c:v>76.580115291198993</c:v>
                </c:pt>
                <c:pt idx="3829">
                  <c:v>76.600115291199003</c:v>
                </c:pt>
                <c:pt idx="3830">
                  <c:v>76.620115291198999</c:v>
                </c:pt>
                <c:pt idx="3831">
                  <c:v>76.640115291198995</c:v>
                </c:pt>
                <c:pt idx="3832">
                  <c:v>76.660115291199006</c:v>
                </c:pt>
                <c:pt idx="3833">
                  <c:v>76.680115291199002</c:v>
                </c:pt>
                <c:pt idx="3834">
                  <c:v>76.700115291199026</c:v>
                </c:pt>
                <c:pt idx="3835">
                  <c:v>76.720115291198994</c:v>
                </c:pt>
                <c:pt idx="3836">
                  <c:v>76.740115291199075</c:v>
                </c:pt>
                <c:pt idx="3837">
                  <c:v>76.760115291199057</c:v>
                </c:pt>
                <c:pt idx="3838">
                  <c:v>76.780115291198996</c:v>
                </c:pt>
                <c:pt idx="3839">
                  <c:v>76.800115291199006</c:v>
                </c:pt>
                <c:pt idx="3840">
                  <c:v>76.820115291199002</c:v>
                </c:pt>
                <c:pt idx="3841">
                  <c:v>76.840115291199027</c:v>
                </c:pt>
                <c:pt idx="3842">
                  <c:v>76.860115291198994</c:v>
                </c:pt>
                <c:pt idx="3843">
                  <c:v>76.880115291199004</c:v>
                </c:pt>
                <c:pt idx="3844">
                  <c:v>76.900115291199057</c:v>
                </c:pt>
                <c:pt idx="3845">
                  <c:v>76.920115291198996</c:v>
                </c:pt>
                <c:pt idx="3846">
                  <c:v>76.940115291199078</c:v>
                </c:pt>
                <c:pt idx="3847">
                  <c:v>76.96011529119906</c:v>
                </c:pt>
                <c:pt idx="3848">
                  <c:v>76.980115291199027</c:v>
                </c:pt>
                <c:pt idx="3849">
                  <c:v>77.000115291198995</c:v>
                </c:pt>
                <c:pt idx="3850">
                  <c:v>77.020115291199005</c:v>
                </c:pt>
                <c:pt idx="3851">
                  <c:v>77.040115291199058</c:v>
                </c:pt>
                <c:pt idx="3852">
                  <c:v>77.060115291198997</c:v>
                </c:pt>
                <c:pt idx="3853">
                  <c:v>77.080115291198993</c:v>
                </c:pt>
                <c:pt idx="3854">
                  <c:v>77.100115291199003</c:v>
                </c:pt>
                <c:pt idx="3855">
                  <c:v>77.120115291198999</c:v>
                </c:pt>
                <c:pt idx="3856">
                  <c:v>77.140115291198995</c:v>
                </c:pt>
                <c:pt idx="3857">
                  <c:v>77.160115291199006</c:v>
                </c:pt>
                <c:pt idx="3858">
                  <c:v>77.180115291199002</c:v>
                </c:pt>
                <c:pt idx="3859">
                  <c:v>77.200115291199026</c:v>
                </c:pt>
                <c:pt idx="3860">
                  <c:v>77.220115291198994</c:v>
                </c:pt>
                <c:pt idx="3861">
                  <c:v>77.240115291199075</c:v>
                </c:pt>
                <c:pt idx="3862">
                  <c:v>77.260115291199057</c:v>
                </c:pt>
                <c:pt idx="3863">
                  <c:v>77.280115291198996</c:v>
                </c:pt>
                <c:pt idx="3864">
                  <c:v>77.300115291199006</c:v>
                </c:pt>
                <c:pt idx="3865">
                  <c:v>77.320115291199002</c:v>
                </c:pt>
                <c:pt idx="3866">
                  <c:v>77.340115291199027</c:v>
                </c:pt>
                <c:pt idx="3867">
                  <c:v>77.360115291198994</c:v>
                </c:pt>
                <c:pt idx="3868">
                  <c:v>77.380115291199004</c:v>
                </c:pt>
                <c:pt idx="3869">
                  <c:v>77.400115291199057</c:v>
                </c:pt>
                <c:pt idx="3870">
                  <c:v>77.420115291198996</c:v>
                </c:pt>
                <c:pt idx="3871">
                  <c:v>77.440115291199078</c:v>
                </c:pt>
                <c:pt idx="3872">
                  <c:v>77.46011529119906</c:v>
                </c:pt>
                <c:pt idx="3873">
                  <c:v>77.480115291199027</c:v>
                </c:pt>
                <c:pt idx="3874">
                  <c:v>77.500115291198995</c:v>
                </c:pt>
                <c:pt idx="3875">
                  <c:v>77.520115291199005</c:v>
                </c:pt>
                <c:pt idx="3876">
                  <c:v>77.540115291199058</c:v>
                </c:pt>
                <c:pt idx="3877">
                  <c:v>77.560115291198997</c:v>
                </c:pt>
                <c:pt idx="3878">
                  <c:v>77.580115291198993</c:v>
                </c:pt>
                <c:pt idx="3879">
                  <c:v>77.600115291199003</c:v>
                </c:pt>
                <c:pt idx="3880">
                  <c:v>77.620115291198999</c:v>
                </c:pt>
                <c:pt idx="3881">
                  <c:v>77.640115291198995</c:v>
                </c:pt>
                <c:pt idx="3882">
                  <c:v>77.660115291199006</c:v>
                </c:pt>
                <c:pt idx="3883">
                  <c:v>77.680115291199002</c:v>
                </c:pt>
                <c:pt idx="3884">
                  <c:v>77.700115291199026</c:v>
                </c:pt>
                <c:pt idx="3885">
                  <c:v>77.720115291198994</c:v>
                </c:pt>
                <c:pt idx="3886">
                  <c:v>77.740115291199075</c:v>
                </c:pt>
                <c:pt idx="3887">
                  <c:v>77.760115291199057</c:v>
                </c:pt>
                <c:pt idx="3888">
                  <c:v>77.780115291198996</c:v>
                </c:pt>
                <c:pt idx="3889">
                  <c:v>77.800115291199006</c:v>
                </c:pt>
                <c:pt idx="3890">
                  <c:v>77.820115291199002</c:v>
                </c:pt>
                <c:pt idx="3891">
                  <c:v>77.840115291199027</c:v>
                </c:pt>
                <c:pt idx="3892">
                  <c:v>77.860115291198994</c:v>
                </c:pt>
                <c:pt idx="3893">
                  <c:v>77.880115291199004</c:v>
                </c:pt>
                <c:pt idx="3894">
                  <c:v>77.900115291199057</c:v>
                </c:pt>
                <c:pt idx="3895">
                  <c:v>77.920115291198996</c:v>
                </c:pt>
                <c:pt idx="3896">
                  <c:v>77.940115291199078</c:v>
                </c:pt>
                <c:pt idx="3897">
                  <c:v>77.96011529119906</c:v>
                </c:pt>
                <c:pt idx="3898">
                  <c:v>77.980115291199027</c:v>
                </c:pt>
                <c:pt idx="3899">
                  <c:v>78.000115291198995</c:v>
                </c:pt>
                <c:pt idx="3900">
                  <c:v>78.020115291199005</c:v>
                </c:pt>
                <c:pt idx="3901">
                  <c:v>78.040115291199058</c:v>
                </c:pt>
                <c:pt idx="3902">
                  <c:v>78.060115291198997</c:v>
                </c:pt>
                <c:pt idx="3903">
                  <c:v>78.080115291198993</c:v>
                </c:pt>
                <c:pt idx="3904">
                  <c:v>78.100115291199003</c:v>
                </c:pt>
                <c:pt idx="3905">
                  <c:v>78.120115291198999</c:v>
                </c:pt>
                <c:pt idx="3906">
                  <c:v>78.140115291198995</c:v>
                </c:pt>
                <c:pt idx="3907">
                  <c:v>78.160115291199006</c:v>
                </c:pt>
                <c:pt idx="3908">
                  <c:v>78.180115291199002</c:v>
                </c:pt>
                <c:pt idx="3909">
                  <c:v>78.200115291199026</c:v>
                </c:pt>
                <c:pt idx="3910">
                  <c:v>78.220115291198994</c:v>
                </c:pt>
                <c:pt idx="3911">
                  <c:v>78.240115291199075</c:v>
                </c:pt>
                <c:pt idx="3912">
                  <c:v>78.260115291199057</c:v>
                </c:pt>
                <c:pt idx="3913">
                  <c:v>78.280115291198996</c:v>
                </c:pt>
                <c:pt idx="3914">
                  <c:v>78.300115291199006</c:v>
                </c:pt>
                <c:pt idx="3915">
                  <c:v>78.320115291199002</c:v>
                </c:pt>
                <c:pt idx="3916">
                  <c:v>78.340115291199027</c:v>
                </c:pt>
                <c:pt idx="3917">
                  <c:v>78.360115291198994</c:v>
                </c:pt>
                <c:pt idx="3918">
                  <c:v>78.380115291199004</c:v>
                </c:pt>
                <c:pt idx="3919">
                  <c:v>78.400115291199057</c:v>
                </c:pt>
                <c:pt idx="3920">
                  <c:v>78.420115291198996</c:v>
                </c:pt>
                <c:pt idx="3921">
                  <c:v>78.440115291199078</c:v>
                </c:pt>
                <c:pt idx="3922">
                  <c:v>78.46011529119906</c:v>
                </c:pt>
                <c:pt idx="3923">
                  <c:v>78.480115291199027</c:v>
                </c:pt>
                <c:pt idx="3924">
                  <c:v>78.500115291198995</c:v>
                </c:pt>
                <c:pt idx="3925">
                  <c:v>78.520115291199005</c:v>
                </c:pt>
                <c:pt idx="3926">
                  <c:v>78.540115291199058</c:v>
                </c:pt>
                <c:pt idx="3927">
                  <c:v>78.560115291198997</c:v>
                </c:pt>
                <c:pt idx="3928">
                  <c:v>78.580115291198993</c:v>
                </c:pt>
                <c:pt idx="3929">
                  <c:v>78.600115291199003</c:v>
                </c:pt>
                <c:pt idx="3930">
                  <c:v>78.620115291198999</c:v>
                </c:pt>
                <c:pt idx="3931">
                  <c:v>78.640115291198995</c:v>
                </c:pt>
                <c:pt idx="3932">
                  <c:v>78.660115291199006</c:v>
                </c:pt>
                <c:pt idx="3933">
                  <c:v>78.680115291199002</c:v>
                </c:pt>
                <c:pt idx="3934">
                  <c:v>78.700115291199026</c:v>
                </c:pt>
                <c:pt idx="3935">
                  <c:v>78.720115291198994</c:v>
                </c:pt>
                <c:pt idx="3936">
                  <c:v>78.740115291199075</c:v>
                </c:pt>
                <c:pt idx="3937">
                  <c:v>78.760115291199057</c:v>
                </c:pt>
                <c:pt idx="3938">
                  <c:v>78.780115291198996</c:v>
                </c:pt>
                <c:pt idx="3939">
                  <c:v>78.800115291199006</c:v>
                </c:pt>
                <c:pt idx="3940">
                  <c:v>78.820115291199002</c:v>
                </c:pt>
                <c:pt idx="3941">
                  <c:v>78.840115291199027</c:v>
                </c:pt>
                <c:pt idx="3942">
                  <c:v>78.860115291198994</c:v>
                </c:pt>
                <c:pt idx="3943">
                  <c:v>78.880115291199004</c:v>
                </c:pt>
                <c:pt idx="3944">
                  <c:v>78.900115291199057</c:v>
                </c:pt>
                <c:pt idx="3945">
                  <c:v>78.920115291198996</c:v>
                </c:pt>
                <c:pt idx="3946">
                  <c:v>78.940115291199078</c:v>
                </c:pt>
                <c:pt idx="3947">
                  <c:v>78.96011529119906</c:v>
                </c:pt>
                <c:pt idx="3948">
                  <c:v>78.980115291199027</c:v>
                </c:pt>
                <c:pt idx="3949">
                  <c:v>79.000115291198995</c:v>
                </c:pt>
                <c:pt idx="3950">
                  <c:v>79.020115291199005</c:v>
                </c:pt>
                <c:pt idx="3951">
                  <c:v>79.040115291199058</c:v>
                </c:pt>
                <c:pt idx="3952">
                  <c:v>79.060115291198997</c:v>
                </c:pt>
                <c:pt idx="3953">
                  <c:v>79.080115291198993</c:v>
                </c:pt>
                <c:pt idx="3954">
                  <c:v>79.100115291199003</c:v>
                </c:pt>
                <c:pt idx="3955">
                  <c:v>79.120115291198999</c:v>
                </c:pt>
                <c:pt idx="3956">
                  <c:v>79.140115291198995</c:v>
                </c:pt>
                <c:pt idx="3957">
                  <c:v>79.160115291199006</c:v>
                </c:pt>
                <c:pt idx="3958">
                  <c:v>79.180115291199002</c:v>
                </c:pt>
                <c:pt idx="3959">
                  <c:v>79.200115291199026</c:v>
                </c:pt>
                <c:pt idx="3960">
                  <c:v>79.220115291198994</c:v>
                </c:pt>
                <c:pt idx="3961">
                  <c:v>79.240115291199075</c:v>
                </c:pt>
                <c:pt idx="3962">
                  <c:v>79.260115291199057</c:v>
                </c:pt>
                <c:pt idx="3963">
                  <c:v>79.280115291198996</c:v>
                </c:pt>
                <c:pt idx="3964">
                  <c:v>79.300115291199006</c:v>
                </c:pt>
                <c:pt idx="3965">
                  <c:v>79.320115291199002</c:v>
                </c:pt>
                <c:pt idx="3966">
                  <c:v>79.340115291199027</c:v>
                </c:pt>
                <c:pt idx="3967">
                  <c:v>79.360115291198994</c:v>
                </c:pt>
                <c:pt idx="3968">
                  <c:v>79.380115291199004</c:v>
                </c:pt>
                <c:pt idx="3969">
                  <c:v>79.400115291199057</c:v>
                </c:pt>
                <c:pt idx="3970">
                  <c:v>79.420115291198996</c:v>
                </c:pt>
                <c:pt idx="3971">
                  <c:v>79.440115291199078</c:v>
                </c:pt>
                <c:pt idx="3972">
                  <c:v>79.46011529119906</c:v>
                </c:pt>
                <c:pt idx="3973">
                  <c:v>79.480115291199027</c:v>
                </c:pt>
                <c:pt idx="3974">
                  <c:v>79.500115291198995</c:v>
                </c:pt>
                <c:pt idx="3975">
                  <c:v>79.520115291199005</c:v>
                </c:pt>
                <c:pt idx="3976">
                  <c:v>79.540115291199058</c:v>
                </c:pt>
                <c:pt idx="3977">
                  <c:v>79.560115291198997</c:v>
                </c:pt>
                <c:pt idx="3978">
                  <c:v>79.580115291198993</c:v>
                </c:pt>
                <c:pt idx="3979">
                  <c:v>79.600115291199003</c:v>
                </c:pt>
                <c:pt idx="3980">
                  <c:v>79.620115291198999</c:v>
                </c:pt>
                <c:pt idx="3981">
                  <c:v>79.640115291198995</c:v>
                </c:pt>
                <c:pt idx="3982">
                  <c:v>79.660115291199006</c:v>
                </c:pt>
                <c:pt idx="3983">
                  <c:v>79.680115291199002</c:v>
                </c:pt>
                <c:pt idx="3984">
                  <c:v>79.700115291199026</c:v>
                </c:pt>
                <c:pt idx="3985">
                  <c:v>79.720115291198994</c:v>
                </c:pt>
                <c:pt idx="3986">
                  <c:v>79.740115291199075</c:v>
                </c:pt>
                <c:pt idx="3987">
                  <c:v>79.760115291199057</c:v>
                </c:pt>
                <c:pt idx="3988">
                  <c:v>79.780115291198996</c:v>
                </c:pt>
                <c:pt idx="3989">
                  <c:v>79.800115291199006</c:v>
                </c:pt>
                <c:pt idx="3990">
                  <c:v>79.820115291199002</c:v>
                </c:pt>
                <c:pt idx="3991">
                  <c:v>79.840115291199027</c:v>
                </c:pt>
                <c:pt idx="3992">
                  <c:v>79.860115291198994</c:v>
                </c:pt>
                <c:pt idx="3993">
                  <c:v>79.880115291199004</c:v>
                </c:pt>
                <c:pt idx="3994">
                  <c:v>79.900115291199057</c:v>
                </c:pt>
                <c:pt idx="3995">
                  <c:v>79.920115291198996</c:v>
                </c:pt>
                <c:pt idx="3996">
                  <c:v>79.940115291199078</c:v>
                </c:pt>
                <c:pt idx="3997">
                  <c:v>79.96011529119906</c:v>
                </c:pt>
                <c:pt idx="3998">
                  <c:v>79.980115291199027</c:v>
                </c:pt>
                <c:pt idx="3999">
                  <c:v>80.000115291198995</c:v>
                </c:pt>
                <c:pt idx="4000">
                  <c:v>80.020115291199005</c:v>
                </c:pt>
                <c:pt idx="4001">
                  <c:v>80.040115291199058</c:v>
                </c:pt>
                <c:pt idx="4002">
                  <c:v>80.060115291198997</c:v>
                </c:pt>
                <c:pt idx="4003">
                  <c:v>80.080115291198993</c:v>
                </c:pt>
                <c:pt idx="4004">
                  <c:v>80.100115291199003</c:v>
                </c:pt>
                <c:pt idx="4005">
                  <c:v>80.120115291198999</c:v>
                </c:pt>
                <c:pt idx="4006">
                  <c:v>80.140115291198995</c:v>
                </c:pt>
                <c:pt idx="4007">
                  <c:v>80.160115291199006</c:v>
                </c:pt>
                <c:pt idx="4008">
                  <c:v>80.180115291199002</c:v>
                </c:pt>
                <c:pt idx="4009">
                  <c:v>80.200115291199026</c:v>
                </c:pt>
                <c:pt idx="4010">
                  <c:v>80.220115291198994</c:v>
                </c:pt>
                <c:pt idx="4011">
                  <c:v>80.240115291199075</c:v>
                </c:pt>
                <c:pt idx="4012">
                  <c:v>80.260115291199057</c:v>
                </c:pt>
                <c:pt idx="4013">
                  <c:v>80.280115291198996</c:v>
                </c:pt>
                <c:pt idx="4014">
                  <c:v>80.300115291199006</c:v>
                </c:pt>
                <c:pt idx="4015">
                  <c:v>80.320115291199002</c:v>
                </c:pt>
                <c:pt idx="4016">
                  <c:v>80.340115291199027</c:v>
                </c:pt>
                <c:pt idx="4017">
                  <c:v>80.360115291198994</c:v>
                </c:pt>
                <c:pt idx="4018">
                  <c:v>80.380115291199004</c:v>
                </c:pt>
                <c:pt idx="4019">
                  <c:v>80.400115291199057</c:v>
                </c:pt>
                <c:pt idx="4020">
                  <c:v>80.420115291198996</c:v>
                </c:pt>
                <c:pt idx="4021">
                  <c:v>80.440115291199078</c:v>
                </c:pt>
                <c:pt idx="4022">
                  <c:v>80.46011529119906</c:v>
                </c:pt>
                <c:pt idx="4023">
                  <c:v>80.480115291199027</c:v>
                </c:pt>
                <c:pt idx="4024">
                  <c:v>80.500115291198995</c:v>
                </c:pt>
                <c:pt idx="4025">
                  <c:v>80.520115291199005</c:v>
                </c:pt>
                <c:pt idx="4026">
                  <c:v>80.540115291199058</c:v>
                </c:pt>
                <c:pt idx="4027">
                  <c:v>80.560115291198997</c:v>
                </c:pt>
                <c:pt idx="4028">
                  <c:v>80.580115291198993</c:v>
                </c:pt>
                <c:pt idx="4029">
                  <c:v>80.600115291199003</c:v>
                </c:pt>
                <c:pt idx="4030">
                  <c:v>80.620115291198999</c:v>
                </c:pt>
                <c:pt idx="4031">
                  <c:v>80.640115291198995</c:v>
                </c:pt>
                <c:pt idx="4032">
                  <c:v>80.660115291199006</c:v>
                </c:pt>
                <c:pt idx="4033">
                  <c:v>80.680115291199002</c:v>
                </c:pt>
                <c:pt idx="4034">
                  <c:v>80.700115291199026</c:v>
                </c:pt>
                <c:pt idx="4035">
                  <c:v>80.720115291198994</c:v>
                </c:pt>
                <c:pt idx="4036">
                  <c:v>80.740115291199075</c:v>
                </c:pt>
                <c:pt idx="4037">
                  <c:v>80.760115291199057</c:v>
                </c:pt>
                <c:pt idx="4038">
                  <c:v>80.780115291198996</c:v>
                </c:pt>
                <c:pt idx="4039">
                  <c:v>80.800115291199006</c:v>
                </c:pt>
                <c:pt idx="4040">
                  <c:v>80.820115291199002</c:v>
                </c:pt>
                <c:pt idx="4041">
                  <c:v>80.840115291199027</c:v>
                </c:pt>
                <c:pt idx="4042">
                  <c:v>80.860115291198994</c:v>
                </c:pt>
                <c:pt idx="4043">
                  <c:v>80.880115291199004</c:v>
                </c:pt>
                <c:pt idx="4044">
                  <c:v>80.900115291199057</c:v>
                </c:pt>
                <c:pt idx="4045">
                  <c:v>80.920115291198996</c:v>
                </c:pt>
                <c:pt idx="4046">
                  <c:v>80.940115291199078</c:v>
                </c:pt>
                <c:pt idx="4047">
                  <c:v>80.96011529119906</c:v>
                </c:pt>
                <c:pt idx="4048">
                  <c:v>80.980115291199027</c:v>
                </c:pt>
                <c:pt idx="4049">
                  <c:v>81.000115291198995</c:v>
                </c:pt>
                <c:pt idx="4050">
                  <c:v>81.020115291199005</c:v>
                </c:pt>
                <c:pt idx="4051">
                  <c:v>81.040115291199058</c:v>
                </c:pt>
                <c:pt idx="4052">
                  <c:v>81.060115291198997</c:v>
                </c:pt>
                <c:pt idx="4053">
                  <c:v>81.080115291198993</c:v>
                </c:pt>
                <c:pt idx="4054">
                  <c:v>81.100115291199003</c:v>
                </c:pt>
                <c:pt idx="4055">
                  <c:v>81.120115291198999</c:v>
                </c:pt>
                <c:pt idx="4056">
                  <c:v>81.140115291198995</c:v>
                </c:pt>
                <c:pt idx="4057">
                  <c:v>81.160115291199006</c:v>
                </c:pt>
                <c:pt idx="4058">
                  <c:v>81.180115291199002</c:v>
                </c:pt>
                <c:pt idx="4059">
                  <c:v>81.200115291199026</c:v>
                </c:pt>
                <c:pt idx="4060">
                  <c:v>81.220115291198994</c:v>
                </c:pt>
                <c:pt idx="4061">
                  <c:v>81.240115291199075</c:v>
                </c:pt>
                <c:pt idx="4062">
                  <c:v>81.260115291199057</c:v>
                </c:pt>
                <c:pt idx="4063">
                  <c:v>81.280115291198996</c:v>
                </c:pt>
                <c:pt idx="4064">
                  <c:v>81.300115291199006</c:v>
                </c:pt>
                <c:pt idx="4065">
                  <c:v>81.320115291199002</c:v>
                </c:pt>
                <c:pt idx="4066">
                  <c:v>81.340115291199027</c:v>
                </c:pt>
                <c:pt idx="4067">
                  <c:v>81.360115291198994</c:v>
                </c:pt>
                <c:pt idx="4068">
                  <c:v>81.380115291199004</c:v>
                </c:pt>
                <c:pt idx="4069">
                  <c:v>81.400115291199057</c:v>
                </c:pt>
                <c:pt idx="4070">
                  <c:v>81.420115291198996</c:v>
                </c:pt>
                <c:pt idx="4071">
                  <c:v>81.440115291199078</c:v>
                </c:pt>
                <c:pt idx="4072">
                  <c:v>81.46011529119906</c:v>
                </c:pt>
                <c:pt idx="4073">
                  <c:v>81.480115291199027</c:v>
                </c:pt>
                <c:pt idx="4074">
                  <c:v>81.500115291198995</c:v>
                </c:pt>
                <c:pt idx="4075">
                  <c:v>81.520115291199005</c:v>
                </c:pt>
                <c:pt idx="4076">
                  <c:v>81.540115291199058</c:v>
                </c:pt>
                <c:pt idx="4077">
                  <c:v>81.560115291198997</c:v>
                </c:pt>
                <c:pt idx="4078">
                  <c:v>81.580115291198993</c:v>
                </c:pt>
                <c:pt idx="4079">
                  <c:v>81.600115291199003</c:v>
                </c:pt>
                <c:pt idx="4080">
                  <c:v>81.620115291198999</c:v>
                </c:pt>
                <c:pt idx="4081">
                  <c:v>81.640115291198995</c:v>
                </c:pt>
                <c:pt idx="4082">
                  <c:v>81.660115291199006</c:v>
                </c:pt>
                <c:pt idx="4083">
                  <c:v>81.680115291199002</c:v>
                </c:pt>
                <c:pt idx="4084">
                  <c:v>81.700115291199026</c:v>
                </c:pt>
                <c:pt idx="4085">
                  <c:v>81.720115291198994</c:v>
                </c:pt>
                <c:pt idx="4086">
                  <c:v>81.740115291199075</c:v>
                </c:pt>
                <c:pt idx="4087">
                  <c:v>81.760115291199057</c:v>
                </c:pt>
                <c:pt idx="4088">
                  <c:v>81.780115291198996</c:v>
                </c:pt>
                <c:pt idx="4089">
                  <c:v>81.800115291199006</c:v>
                </c:pt>
                <c:pt idx="4090">
                  <c:v>81.820115291199002</c:v>
                </c:pt>
                <c:pt idx="4091">
                  <c:v>81.840115291199027</c:v>
                </c:pt>
                <c:pt idx="4092">
                  <c:v>81.860115291198994</c:v>
                </c:pt>
                <c:pt idx="4093">
                  <c:v>81.880115291199004</c:v>
                </c:pt>
                <c:pt idx="4094">
                  <c:v>81.900115291199057</c:v>
                </c:pt>
                <c:pt idx="4095">
                  <c:v>81.920115291198996</c:v>
                </c:pt>
                <c:pt idx="4096">
                  <c:v>81.940115291199078</c:v>
                </c:pt>
                <c:pt idx="4097">
                  <c:v>81.96011529119906</c:v>
                </c:pt>
                <c:pt idx="4098">
                  <c:v>81.980115291199027</c:v>
                </c:pt>
                <c:pt idx="4099">
                  <c:v>82.000115291198995</c:v>
                </c:pt>
                <c:pt idx="4100">
                  <c:v>82.020115291199005</c:v>
                </c:pt>
                <c:pt idx="4101">
                  <c:v>82.040115291199058</c:v>
                </c:pt>
                <c:pt idx="4102">
                  <c:v>82.060115291198997</c:v>
                </c:pt>
                <c:pt idx="4103">
                  <c:v>82.080115291198993</c:v>
                </c:pt>
                <c:pt idx="4104">
                  <c:v>82.100115291199003</c:v>
                </c:pt>
                <c:pt idx="4105">
                  <c:v>82.120115291198999</c:v>
                </c:pt>
                <c:pt idx="4106">
                  <c:v>82.140115291198995</c:v>
                </c:pt>
                <c:pt idx="4107">
                  <c:v>82.160115291199006</c:v>
                </c:pt>
                <c:pt idx="4108">
                  <c:v>82.180115291199002</c:v>
                </c:pt>
                <c:pt idx="4109">
                  <c:v>82.200115291199026</c:v>
                </c:pt>
                <c:pt idx="4110">
                  <c:v>82.220115291198994</c:v>
                </c:pt>
                <c:pt idx="4111">
                  <c:v>82.240115291199075</c:v>
                </c:pt>
                <c:pt idx="4112">
                  <c:v>82.260115291199057</c:v>
                </c:pt>
                <c:pt idx="4113">
                  <c:v>82.280115291198996</c:v>
                </c:pt>
                <c:pt idx="4114">
                  <c:v>82.300115291199006</c:v>
                </c:pt>
                <c:pt idx="4115">
                  <c:v>82.320115291199002</c:v>
                </c:pt>
                <c:pt idx="4116">
                  <c:v>82.340115291199027</c:v>
                </c:pt>
                <c:pt idx="4117">
                  <c:v>82.360115291198994</c:v>
                </c:pt>
                <c:pt idx="4118">
                  <c:v>82.380115291199004</c:v>
                </c:pt>
                <c:pt idx="4119">
                  <c:v>82.400115291199057</c:v>
                </c:pt>
                <c:pt idx="4120">
                  <c:v>82.420115291198996</c:v>
                </c:pt>
                <c:pt idx="4121">
                  <c:v>82.440115291199078</c:v>
                </c:pt>
                <c:pt idx="4122">
                  <c:v>82.46011529119906</c:v>
                </c:pt>
                <c:pt idx="4123">
                  <c:v>82.480115291199027</c:v>
                </c:pt>
                <c:pt idx="4124">
                  <c:v>82.500115291198995</c:v>
                </c:pt>
                <c:pt idx="4125">
                  <c:v>82.520115291199005</c:v>
                </c:pt>
                <c:pt idx="4126">
                  <c:v>82.540115291199058</c:v>
                </c:pt>
                <c:pt idx="4127">
                  <c:v>82.560115291198997</c:v>
                </c:pt>
                <c:pt idx="4128">
                  <c:v>82.580115291198993</c:v>
                </c:pt>
                <c:pt idx="4129">
                  <c:v>82.600115291199003</c:v>
                </c:pt>
                <c:pt idx="4130">
                  <c:v>82.620115291198999</c:v>
                </c:pt>
                <c:pt idx="4131">
                  <c:v>82.640115291198995</c:v>
                </c:pt>
                <c:pt idx="4132">
                  <c:v>82.660115291199006</c:v>
                </c:pt>
                <c:pt idx="4133">
                  <c:v>82.680115291199002</c:v>
                </c:pt>
                <c:pt idx="4134">
                  <c:v>82.700115291199026</c:v>
                </c:pt>
                <c:pt idx="4135">
                  <c:v>82.720115291198994</c:v>
                </c:pt>
                <c:pt idx="4136">
                  <c:v>82.740115291199075</c:v>
                </c:pt>
                <c:pt idx="4137">
                  <c:v>82.760115291199057</c:v>
                </c:pt>
                <c:pt idx="4138">
                  <c:v>82.780115291198996</c:v>
                </c:pt>
                <c:pt idx="4139">
                  <c:v>82.800115291199006</c:v>
                </c:pt>
                <c:pt idx="4140">
                  <c:v>82.820115291199002</c:v>
                </c:pt>
                <c:pt idx="4141">
                  <c:v>82.840115291199027</c:v>
                </c:pt>
                <c:pt idx="4142">
                  <c:v>82.860115291198994</c:v>
                </c:pt>
                <c:pt idx="4143">
                  <c:v>82.880115291199004</c:v>
                </c:pt>
                <c:pt idx="4144">
                  <c:v>82.900115291199057</c:v>
                </c:pt>
                <c:pt idx="4145">
                  <c:v>82.920115291198996</c:v>
                </c:pt>
                <c:pt idx="4146">
                  <c:v>82.940115291199078</c:v>
                </c:pt>
                <c:pt idx="4147">
                  <c:v>82.96011529119906</c:v>
                </c:pt>
                <c:pt idx="4148">
                  <c:v>82.980115291199027</c:v>
                </c:pt>
                <c:pt idx="4149">
                  <c:v>83.000115291198995</c:v>
                </c:pt>
                <c:pt idx="4150">
                  <c:v>83.020115291199005</c:v>
                </c:pt>
                <c:pt idx="4151">
                  <c:v>83.040115291199058</c:v>
                </c:pt>
                <c:pt idx="4152">
                  <c:v>83.060115291198997</c:v>
                </c:pt>
                <c:pt idx="4153">
                  <c:v>83.080115291198993</c:v>
                </c:pt>
                <c:pt idx="4154">
                  <c:v>83.100115291199003</c:v>
                </c:pt>
                <c:pt idx="4155">
                  <c:v>83.120115291198999</c:v>
                </c:pt>
                <c:pt idx="4156">
                  <c:v>83.140115291198995</c:v>
                </c:pt>
                <c:pt idx="4157">
                  <c:v>83.160115291199006</c:v>
                </c:pt>
                <c:pt idx="4158">
                  <c:v>83.180115291199002</c:v>
                </c:pt>
                <c:pt idx="4159">
                  <c:v>83.200115291199026</c:v>
                </c:pt>
                <c:pt idx="4160">
                  <c:v>83.220115291198994</c:v>
                </c:pt>
                <c:pt idx="4161">
                  <c:v>83.240115291199075</c:v>
                </c:pt>
                <c:pt idx="4162">
                  <c:v>83.260115291199057</c:v>
                </c:pt>
                <c:pt idx="4163">
                  <c:v>83.280115291198996</c:v>
                </c:pt>
                <c:pt idx="4164">
                  <c:v>83.300115291199006</c:v>
                </c:pt>
                <c:pt idx="4165">
                  <c:v>83.320115291199002</c:v>
                </c:pt>
                <c:pt idx="4166">
                  <c:v>83.340115291199027</c:v>
                </c:pt>
                <c:pt idx="4167">
                  <c:v>83.360115291198994</c:v>
                </c:pt>
                <c:pt idx="4168">
                  <c:v>83.380115291199004</c:v>
                </c:pt>
                <c:pt idx="4169">
                  <c:v>83.400115291199057</c:v>
                </c:pt>
                <c:pt idx="4170">
                  <c:v>83.420115291198996</c:v>
                </c:pt>
                <c:pt idx="4171">
                  <c:v>83.440115291199078</c:v>
                </c:pt>
                <c:pt idx="4172">
                  <c:v>83.46011529119906</c:v>
                </c:pt>
                <c:pt idx="4173">
                  <c:v>83.480115291199027</c:v>
                </c:pt>
                <c:pt idx="4174">
                  <c:v>83.500115291198995</c:v>
                </c:pt>
                <c:pt idx="4175">
                  <c:v>83.520115291199005</c:v>
                </c:pt>
                <c:pt idx="4176">
                  <c:v>83.540115291199058</c:v>
                </c:pt>
                <c:pt idx="4177">
                  <c:v>83.560115291198997</c:v>
                </c:pt>
                <c:pt idx="4178">
                  <c:v>83.580115291198993</c:v>
                </c:pt>
                <c:pt idx="4179">
                  <c:v>83.600115291199003</c:v>
                </c:pt>
                <c:pt idx="4180">
                  <c:v>83.620115291198999</c:v>
                </c:pt>
                <c:pt idx="4181">
                  <c:v>83.640115291198995</c:v>
                </c:pt>
                <c:pt idx="4182">
                  <c:v>83.660115291199006</c:v>
                </c:pt>
                <c:pt idx="4183">
                  <c:v>83.680115291199002</c:v>
                </c:pt>
                <c:pt idx="4184">
                  <c:v>83.700115291199026</c:v>
                </c:pt>
                <c:pt idx="4185">
                  <c:v>83.720115291198994</c:v>
                </c:pt>
                <c:pt idx="4186">
                  <c:v>83.740115291199075</c:v>
                </c:pt>
                <c:pt idx="4187">
                  <c:v>83.760115291199057</c:v>
                </c:pt>
                <c:pt idx="4188">
                  <c:v>83.780115291198996</c:v>
                </c:pt>
                <c:pt idx="4189">
                  <c:v>83.800115291199006</c:v>
                </c:pt>
                <c:pt idx="4190">
                  <c:v>83.820115291199002</c:v>
                </c:pt>
                <c:pt idx="4191">
                  <c:v>83.840115291199027</c:v>
                </c:pt>
                <c:pt idx="4192">
                  <c:v>83.860115291198994</c:v>
                </c:pt>
                <c:pt idx="4193">
                  <c:v>83.880115291199004</c:v>
                </c:pt>
                <c:pt idx="4194">
                  <c:v>83.900115291199057</c:v>
                </c:pt>
                <c:pt idx="4195">
                  <c:v>83.920115291198996</c:v>
                </c:pt>
                <c:pt idx="4196">
                  <c:v>83.940115291199078</c:v>
                </c:pt>
                <c:pt idx="4197">
                  <c:v>83.96011529119906</c:v>
                </c:pt>
                <c:pt idx="4198">
                  <c:v>83.980115291199027</c:v>
                </c:pt>
                <c:pt idx="4199">
                  <c:v>84.000115291198995</c:v>
                </c:pt>
                <c:pt idx="4200">
                  <c:v>84.020115291199005</c:v>
                </c:pt>
                <c:pt idx="4201">
                  <c:v>84.040115291199058</c:v>
                </c:pt>
                <c:pt idx="4202">
                  <c:v>84.060115291198997</c:v>
                </c:pt>
                <c:pt idx="4203">
                  <c:v>84.080115291198993</c:v>
                </c:pt>
                <c:pt idx="4204">
                  <c:v>84.100115291199003</c:v>
                </c:pt>
                <c:pt idx="4205">
                  <c:v>84.120115291198999</c:v>
                </c:pt>
                <c:pt idx="4206">
                  <c:v>84.140115291198995</c:v>
                </c:pt>
                <c:pt idx="4207">
                  <c:v>84.160115291199006</c:v>
                </c:pt>
                <c:pt idx="4208">
                  <c:v>84.180115291199002</c:v>
                </c:pt>
                <c:pt idx="4209">
                  <c:v>84.200115291199026</c:v>
                </c:pt>
                <c:pt idx="4210">
                  <c:v>84.220115291198994</c:v>
                </c:pt>
                <c:pt idx="4211">
                  <c:v>84.240115291199075</c:v>
                </c:pt>
                <c:pt idx="4212">
                  <c:v>84.260115291199057</c:v>
                </c:pt>
                <c:pt idx="4213">
                  <c:v>84.280115291198996</c:v>
                </c:pt>
                <c:pt idx="4214">
                  <c:v>84.300115291199006</c:v>
                </c:pt>
                <c:pt idx="4215">
                  <c:v>84.320115291199002</c:v>
                </c:pt>
                <c:pt idx="4216">
                  <c:v>84.340115291199027</c:v>
                </c:pt>
                <c:pt idx="4217">
                  <c:v>84.360115291198994</c:v>
                </c:pt>
                <c:pt idx="4218">
                  <c:v>84.380115291199004</c:v>
                </c:pt>
                <c:pt idx="4219">
                  <c:v>84.400115291199057</c:v>
                </c:pt>
                <c:pt idx="4220">
                  <c:v>84.420115291198996</c:v>
                </c:pt>
                <c:pt idx="4221">
                  <c:v>84.440115291199078</c:v>
                </c:pt>
                <c:pt idx="4222">
                  <c:v>84.46011529119906</c:v>
                </c:pt>
                <c:pt idx="4223">
                  <c:v>84.480115291199027</c:v>
                </c:pt>
                <c:pt idx="4224">
                  <c:v>84.500115291198995</c:v>
                </c:pt>
                <c:pt idx="4225">
                  <c:v>84.520115291199005</c:v>
                </c:pt>
                <c:pt idx="4226">
                  <c:v>84.540115291199058</c:v>
                </c:pt>
                <c:pt idx="4227">
                  <c:v>84.560115291198997</c:v>
                </c:pt>
                <c:pt idx="4228">
                  <c:v>84.580115291198993</c:v>
                </c:pt>
                <c:pt idx="4229">
                  <c:v>84.600115291199003</c:v>
                </c:pt>
                <c:pt idx="4230">
                  <c:v>84.620115291198999</c:v>
                </c:pt>
                <c:pt idx="4231">
                  <c:v>84.640115291198995</c:v>
                </c:pt>
                <c:pt idx="4232">
                  <c:v>84.660115291199006</c:v>
                </c:pt>
                <c:pt idx="4233">
                  <c:v>84.680115291199002</c:v>
                </c:pt>
                <c:pt idx="4234">
                  <c:v>84.700115291199026</c:v>
                </c:pt>
                <c:pt idx="4235">
                  <c:v>84.720115291198994</c:v>
                </c:pt>
                <c:pt idx="4236">
                  <c:v>84.740115291199075</c:v>
                </c:pt>
                <c:pt idx="4237">
                  <c:v>84.760115291199057</c:v>
                </c:pt>
                <c:pt idx="4238">
                  <c:v>84.780115291198996</c:v>
                </c:pt>
                <c:pt idx="4239">
                  <c:v>84.800115291199006</c:v>
                </c:pt>
                <c:pt idx="4240">
                  <c:v>84.820115291199002</c:v>
                </c:pt>
                <c:pt idx="4241">
                  <c:v>84.840115291199027</c:v>
                </c:pt>
                <c:pt idx="4242">
                  <c:v>84.860115291198994</c:v>
                </c:pt>
                <c:pt idx="4243">
                  <c:v>84.880115291199004</c:v>
                </c:pt>
                <c:pt idx="4244">
                  <c:v>84.900115291199057</c:v>
                </c:pt>
                <c:pt idx="4245">
                  <c:v>84.920115291198996</c:v>
                </c:pt>
                <c:pt idx="4246">
                  <c:v>84.940115291199078</c:v>
                </c:pt>
                <c:pt idx="4247">
                  <c:v>84.96011529119906</c:v>
                </c:pt>
                <c:pt idx="4248">
                  <c:v>84.980115291199027</c:v>
                </c:pt>
                <c:pt idx="4249">
                  <c:v>85.000115291198995</c:v>
                </c:pt>
                <c:pt idx="4250">
                  <c:v>85.020115291199005</c:v>
                </c:pt>
                <c:pt idx="4251">
                  <c:v>85.040115291199058</c:v>
                </c:pt>
                <c:pt idx="4252">
                  <c:v>85.060115291198997</c:v>
                </c:pt>
                <c:pt idx="4253">
                  <c:v>85.080115291198993</c:v>
                </c:pt>
                <c:pt idx="4254">
                  <c:v>85.100115291199003</c:v>
                </c:pt>
                <c:pt idx="4255">
                  <c:v>85.120115291198999</c:v>
                </c:pt>
                <c:pt idx="4256">
                  <c:v>85.140115291198995</c:v>
                </c:pt>
                <c:pt idx="4257">
                  <c:v>85.160115291199006</c:v>
                </c:pt>
                <c:pt idx="4258">
                  <c:v>85.180115291199002</c:v>
                </c:pt>
                <c:pt idx="4259">
                  <c:v>85.200115291199026</c:v>
                </c:pt>
                <c:pt idx="4260">
                  <c:v>85.220115291198994</c:v>
                </c:pt>
                <c:pt idx="4261">
                  <c:v>85.240115291199075</c:v>
                </c:pt>
                <c:pt idx="4262">
                  <c:v>85.260115291199057</c:v>
                </c:pt>
                <c:pt idx="4263">
                  <c:v>85.280115291198996</c:v>
                </c:pt>
                <c:pt idx="4264">
                  <c:v>85.300115291199006</c:v>
                </c:pt>
                <c:pt idx="4265">
                  <c:v>85.320115291199002</c:v>
                </c:pt>
                <c:pt idx="4266">
                  <c:v>85.340115291199027</c:v>
                </c:pt>
                <c:pt idx="4267">
                  <c:v>85.360115291198994</c:v>
                </c:pt>
                <c:pt idx="4268">
                  <c:v>85.380115291199004</c:v>
                </c:pt>
                <c:pt idx="4269">
                  <c:v>85.400115291199057</c:v>
                </c:pt>
                <c:pt idx="4270">
                  <c:v>85.420115291198996</c:v>
                </c:pt>
                <c:pt idx="4271">
                  <c:v>85.440115291199078</c:v>
                </c:pt>
                <c:pt idx="4272">
                  <c:v>85.46011529119906</c:v>
                </c:pt>
                <c:pt idx="4273">
                  <c:v>85.480115291199027</c:v>
                </c:pt>
                <c:pt idx="4274">
                  <c:v>85.500115291198995</c:v>
                </c:pt>
                <c:pt idx="4275">
                  <c:v>85.520115291199005</c:v>
                </c:pt>
                <c:pt idx="4276">
                  <c:v>85.540115291199058</c:v>
                </c:pt>
                <c:pt idx="4277">
                  <c:v>85.560115291198997</c:v>
                </c:pt>
                <c:pt idx="4278">
                  <c:v>85.580115291198993</c:v>
                </c:pt>
                <c:pt idx="4279">
                  <c:v>85.600115291199003</c:v>
                </c:pt>
                <c:pt idx="4280">
                  <c:v>85.620115291198999</c:v>
                </c:pt>
                <c:pt idx="4281">
                  <c:v>85.640115291198995</c:v>
                </c:pt>
                <c:pt idx="4282">
                  <c:v>85.660115291199006</c:v>
                </c:pt>
                <c:pt idx="4283">
                  <c:v>85.680115291199002</c:v>
                </c:pt>
                <c:pt idx="4284">
                  <c:v>85.700115291199026</c:v>
                </c:pt>
                <c:pt idx="4285">
                  <c:v>85.720115291198994</c:v>
                </c:pt>
                <c:pt idx="4286">
                  <c:v>85.740115291199075</c:v>
                </c:pt>
                <c:pt idx="4287">
                  <c:v>85.760115291199057</c:v>
                </c:pt>
                <c:pt idx="4288">
                  <c:v>85.780115291198996</c:v>
                </c:pt>
                <c:pt idx="4289">
                  <c:v>85.800115291199006</c:v>
                </c:pt>
                <c:pt idx="4290">
                  <c:v>85.820115291199002</c:v>
                </c:pt>
                <c:pt idx="4291">
                  <c:v>85.840115291199027</c:v>
                </c:pt>
                <c:pt idx="4292">
                  <c:v>85.860115291198994</c:v>
                </c:pt>
                <c:pt idx="4293">
                  <c:v>85.880115291199004</c:v>
                </c:pt>
                <c:pt idx="4294">
                  <c:v>85.900115291199057</c:v>
                </c:pt>
                <c:pt idx="4295">
                  <c:v>85.920115291198996</c:v>
                </c:pt>
                <c:pt idx="4296">
                  <c:v>85.940115291199078</c:v>
                </c:pt>
                <c:pt idx="4297">
                  <c:v>85.96011529119906</c:v>
                </c:pt>
                <c:pt idx="4298">
                  <c:v>85.980115291199027</c:v>
                </c:pt>
                <c:pt idx="4299">
                  <c:v>86.000115291198995</c:v>
                </c:pt>
                <c:pt idx="4300">
                  <c:v>86.020115291199005</c:v>
                </c:pt>
                <c:pt idx="4301">
                  <c:v>86.040115291199058</c:v>
                </c:pt>
                <c:pt idx="4302">
                  <c:v>86.060115291198997</c:v>
                </c:pt>
                <c:pt idx="4303">
                  <c:v>86.080115291198993</c:v>
                </c:pt>
                <c:pt idx="4304">
                  <c:v>86.100115291199003</c:v>
                </c:pt>
                <c:pt idx="4305">
                  <c:v>86.120115291198999</c:v>
                </c:pt>
                <c:pt idx="4306">
                  <c:v>86.140115291198995</c:v>
                </c:pt>
                <c:pt idx="4307">
                  <c:v>86.160115291199006</c:v>
                </c:pt>
                <c:pt idx="4308">
                  <c:v>86.180115291199002</c:v>
                </c:pt>
                <c:pt idx="4309">
                  <c:v>86.200115291199026</c:v>
                </c:pt>
                <c:pt idx="4310">
                  <c:v>86.220115291198994</c:v>
                </c:pt>
                <c:pt idx="4311">
                  <c:v>86.240115291199075</c:v>
                </c:pt>
                <c:pt idx="4312">
                  <c:v>86.260115291199057</c:v>
                </c:pt>
                <c:pt idx="4313">
                  <c:v>86.280115291198996</c:v>
                </c:pt>
                <c:pt idx="4314">
                  <c:v>86.300115291199006</c:v>
                </c:pt>
                <c:pt idx="4315">
                  <c:v>86.320115291199002</c:v>
                </c:pt>
                <c:pt idx="4316">
                  <c:v>86.340115291199027</c:v>
                </c:pt>
                <c:pt idx="4317">
                  <c:v>86.360115291198994</c:v>
                </c:pt>
                <c:pt idx="4318">
                  <c:v>86.380115291199004</c:v>
                </c:pt>
                <c:pt idx="4319">
                  <c:v>86.400115291199057</c:v>
                </c:pt>
                <c:pt idx="4320">
                  <c:v>86.420115291198996</c:v>
                </c:pt>
                <c:pt idx="4321">
                  <c:v>86.440115291199078</c:v>
                </c:pt>
                <c:pt idx="4322">
                  <c:v>86.46011529119906</c:v>
                </c:pt>
                <c:pt idx="4323">
                  <c:v>86.480115291199027</c:v>
                </c:pt>
                <c:pt idx="4324">
                  <c:v>86.500115291198995</c:v>
                </c:pt>
                <c:pt idx="4325">
                  <c:v>86.520115291199005</c:v>
                </c:pt>
                <c:pt idx="4326">
                  <c:v>86.540115291199058</c:v>
                </c:pt>
                <c:pt idx="4327">
                  <c:v>86.560115291198997</c:v>
                </c:pt>
                <c:pt idx="4328">
                  <c:v>86.580115291198993</c:v>
                </c:pt>
                <c:pt idx="4329">
                  <c:v>86.600115291199003</c:v>
                </c:pt>
                <c:pt idx="4330">
                  <c:v>86.620115291198999</c:v>
                </c:pt>
                <c:pt idx="4331">
                  <c:v>86.640115291198995</c:v>
                </c:pt>
                <c:pt idx="4332">
                  <c:v>86.660115291199006</c:v>
                </c:pt>
                <c:pt idx="4333">
                  <c:v>86.680115291199002</c:v>
                </c:pt>
                <c:pt idx="4334">
                  <c:v>86.700115291199026</c:v>
                </c:pt>
                <c:pt idx="4335">
                  <c:v>86.720115291198994</c:v>
                </c:pt>
                <c:pt idx="4336">
                  <c:v>86.740115291199075</c:v>
                </c:pt>
                <c:pt idx="4337">
                  <c:v>86.760115291199057</c:v>
                </c:pt>
                <c:pt idx="4338">
                  <c:v>86.780115291198996</c:v>
                </c:pt>
                <c:pt idx="4339">
                  <c:v>86.800115291199006</c:v>
                </c:pt>
                <c:pt idx="4340">
                  <c:v>86.820115291199002</c:v>
                </c:pt>
                <c:pt idx="4341">
                  <c:v>86.840115291199027</c:v>
                </c:pt>
                <c:pt idx="4342">
                  <c:v>86.860115291198994</c:v>
                </c:pt>
                <c:pt idx="4343">
                  <c:v>86.880115291199004</c:v>
                </c:pt>
                <c:pt idx="4344">
                  <c:v>86.900115291199057</c:v>
                </c:pt>
                <c:pt idx="4345">
                  <c:v>86.920115291198996</c:v>
                </c:pt>
                <c:pt idx="4346">
                  <c:v>86.940115291199078</c:v>
                </c:pt>
                <c:pt idx="4347">
                  <c:v>86.96011529119906</c:v>
                </c:pt>
                <c:pt idx="4348">
                  <c:v>86.980115291199027</c:v>
                </c:pt>
                <c:pt idx="4349">
                  <c:v>87.000115291198995</c:v>
                </c:pt>
                <c:pt idx="4350">
                  <c:v>87.020115291199005</c:v>
                </c:pt>
                <c:pt idx="4351">
                  <c:v>87.040115291199058</c:v>
                </c:pt>
                <c:pt idx="4352">
                  <c:v>87.060115291198997</c:v>
                </c:pt>
                <c:pt idx="4353">
                  <c:v>87.080115291198993</c:v>
                </c:pt>
                <c:pt idx="4354">
                  <c:v>87.100115291199003</c:v>
                </c:pt>
                <c:pt idx="4355">
                  <c:v>87.120115291198999</c:v>
                </c:pt>
                <c:pt idx="4356">
                  <c:v>87.140115291198995</c:v>
                </c:pt>
                <c:pt idx="4357">
                  <c:v>87.160115291199006</c:v>
                </c:pt>
                <c:pt idx="4358">
                  <c:v>87.180115291199002</c:v>
                </c:pt>
                <c:pt idx="4359">
                  <c:v>87.200115291199026</c:v>
                </c:pt>
                <c:pt idx="4360">
                  <c:v>87.220115291198994</c:v>
                </c:pt>
                <c:pt idx="4361">
                  <c:v>87.240115291199075</c:v>
                </c:pt>
                <c:pt idx="4362">
                  <c:v>87.260115291199057</c:v>
                </c:pt>
                <c:pt idx="4363">
                  <c:v>87.280115291198996</c:v>
                </c:pt>
                <c:pt idx="4364">
                  <c:v>87.300115291199006</c:v>
                </c:pt>
                <c:pt idx="4365">
                  <c:v>87.320115291199002</c:v>
                </c:pt>
                <c:pt idx="4366">
                  <c:v>87.340115291199027</c:v>
                </c:pt>
                <c:pt idx="4367">
                  <c:v>87.360115291198994</c:v>
                </c:pt>
                <c:pt idx="4368">
                  <c:v>87.380115291199004</c:v>
                </c:pt>
                <c:pt idx="4369">
                  <c:v>87.400115291199057</c:v>
                </c:pt>
                <c:pt idx="4370">
                  <c:v>87.420115291198996</c:v>
                </c:pt>
                <c:pt idx="4371">
                  <c:v>87.440115291199078</c:v>
                </c:pt>
                <c:pt idx="4372">
                  <c:v>87.46011529119906</c:v>
                </c:pt>
                <c:pt idx="4373">
                  <c:v>87.480115291199027</c:v>
                </c:pt>
                <c:pt idx="4374">
                  <c:v>87.500115291198995</c:v>
                </c:pt>
                <c:pt idx="4375">
                  <c:v>87.520115291199005</c:v>
                </c:pt>
                <c:pt idx="4376">
                  <c:v>87.540115291199058</c:v>
                </c:pt>
                <c:pt idx="4377">
                  <c:v>87.560115291198997</c:v>
                </c:pt>
                <c:pt idx="4378">
                  <c:v>87.580115291198993</c:v>
                </c:pt>
                <c:pt idx="4379">
                  <c:v>87.600115291199003</c:v>
                </c:pt>
                <c:pt idx="4380">
                  <c:v>87.620115291198999</c:v>
                </c:pt>
                <c:pt idx="4381">
                  <c:v>87.640115291198995</c:v>
                </c:pt>
                <c:pt idx="4382">
                  <c:v>87.660115291199006</c:v>
                </c:pt>
                <c:pt idx="4383">
                  <c:v>87.680115291199002</c:v>
                </c:pt>
                <c:pt idx="4384">
                  <c:v>87.700115291199026</c:v>
                </c:pt>
                <c:pt idx="4385">
                  <c:v>87.720115291198994</c:v>
                </c:pt>
                <c:pt idx="4386">
                  <c:v>87.740115291199075</c:v>
                </c:pt>
                <c:pt idx="4387">
                  <c:v>87.760115291199057</c:v>
                </c:pt>
                <c:pt idx="4388">
                  <c:v>87.780115291198996</c:v>
                </c:pt>
                <c:pt idx="4389">
                  <c:v>87.800115291199006</c:v>
                </c:pt>
                <c:pt idx="4390">
                  <c:v>87.820115291199002</c:v>
                </c:pt>
                <c:pt idx="4391">
                  <c:v>87.840115291199027</c:v>
                </c:pt>
                <c:pt idx="4392">
                  <c:v>87.860115291198994</c:v>
                </c:pt>
                <c:pt idx="4393">
                  <c:v>87.880115291199004</c:v>
                </c:pt>
                <c:pt idx="4394">
                  <c:v>87.900115291199057</c:v>
                </c:pt>
                <c:pt idx="4395">
                  <c:v>87.920115291198996</c:v>
                </c:pt>
                <c:pt idx="4396">
                  <c:v>87.940115291199078</c:v>
                </c:pt>
                <c:pt idx="4397">
                  <c:v>87.96011529119906</c:v>
                </c:pt>
                <c:pt idx="4398">
                  <c:v>87.980115291199027</c:v>
                </c:pt>
                <c:pt idx="4399">
                  <c:v>88.000115291198995</c:v>
                </c:pt>
                <c:pt idx="4400">
                  <c:v>88.020115291199005</c:v>
                </c:pt>
                <c:pt idx="4401">
                  <c:v>88.040115291199058</c:v>
                </c:pt>
                <c:pt idx="4402">
                  <c:v>88.060115291198997</c:v>
                </c:pt>
                <c:pt idx="4403">
                  <c:v>88.080115291198993</c:v>
                </c:pt>
                <c:pt idx="4404">
                  <c:v>88.100115291199003</c:v>
                </c:pt>
                <c:pt idx="4405">
                  <c:v>88.120115291198999</c:v>
                </c:pt>
                <c:pt idx="4406">
                  <c:v>88.140115291198995</c:v>
                </c:pt>
                <c:pt idx="4407">
                  <c:v>88.160115291199006</c:v>
                </c:pt>
                <c:pt idx="4408">
                  <c:v>88.180115291199002</c:v>
                </c:pt>
                <c:pt idx="4409">
                  <c:v>88.200115291199026</c:v>
                </c:pt>
                <c:pt idx="4410">
                  <c:v>88.220115291198994</c:v>
                </c:pt>
                <c:pt idx="4411">
                  <c:v>88.240115291199075</c:v>
                </c:pt>
                <c:pt idx="4412">
                  <c:v>88.260115291199057</c:v>
                </c:pt>
                <c:pt idx="4413">
                  <c:v>88.280115291198996</c:v>
                </c:pt>
                <c:pt idx="4414">
                  <c:v>88.300115291199006</c:v>
                </c:pt>
                <c:pt idx="4415">
                  <c:v>88.320115291199002</c:v>
                </c:pt>
                <c:pt idx="4416">
                  <c:v>88.340115291199027</c:v>
                </c:pt>
                <c:pt idx="4417">
                  <c:v>88.360115291198994</c:v>
                </c:pt>
                <c:pt idx="4418">
                  <c:v>88.380115291199004</c:v>
                </c:pt>
                <c:pt idx="4419">
                  <c:v>88.400115291199057</c:v>
                </c:pt>
                <c:pt idx="4420">
                  <c:v>88.420115291198996</c:v>
                </c:pt>
                <c:pt idx="4421">
                  <c:v>88.440115291199078</c:v>
                </c:pt>
                <c:pt idx="4422">
                  <c:v>88.46011529119906</c:v>
                </c:pt>
                <c:pt idx="4423">
                  <c:v>88.480115291199027</c:v>
                </c:pt>
                <c:pt idx="4424">
                  <c:v>88.500115291198995</c:v>
                </c:pt>
                <c:pt idx="4425">
                  <c:v>88.520115291199005</c:v>
                </c:pt>
                <c:pt idx="4426">
                  <c:v>88.540115291199058</c:v>
                </c:pt>
                <c:pt idx="4427">
                  <c:v>88.560115291198997</c:v>
                </c:pt>
                <c:pt idx="4428">
                  <c:v>88.580115291198993</c:v>
                </c:pt>
                <c:pt idx="4429">
                  <c:v>88.600115291199003</c:v>
                </c:pt>
                <c:pt idx="4430">
                  <c:v>88.620115291198999</c:v>
                </c:pt>
                <c:pt idx="4431">
                  <c:v>88.640115291198995</c:v>
                </c:pt>
                <c:pt idx="4432">
                  <c:v>88.660115291199006</c:v>
                </c:pt>
                <c:pt idx="4433">
                  <c:v>88.680115291199002</c:v>
                </c:pt>
                <c:pt idx="4434">
                  <c:v>88.700115291199026</c:v>
                </c:pt>
                <c:pt idx="4435">
                  <c:v>88.720115291198994</c:v>
                </c:pt>
                <c:pt idx="4436">
                  <c:v>88.740115291199075</c:v>
                </c:pt>
                <c:pt idx="4437">
                  <c:v>88.760115291199057</c:v>
                </c:pt>
                <c:pt idx="4438">
                  <c:v>88.780115291198996</c:v>
                </c:pt>
                <c:pt idx="4439">
                  <c:v>88.800115291199006</c:v>
                </c:pt>
                <c:pt idx="4440">
                  <c:v>88.820115291199002</c:v>
                </c:pt>
                <c:pt idx="4441">
                  <c:v>88.840115291199027</c:v>
                </c:pt>
                <c:pt idx="4442">
                  <c:v>88.860115291198994</c:v>
                </c:pt>
                <c:pt idx="4443">
                  <c:v>88.880115291199004</c:v>
                </c:pt>
                <c:pt idx="4444">
                  <c:v>88.900115291199057</c:v>
                </c:pt>
                <c:pt idx="4445">
                  <c:v>88.920115291198996</c:v>
                </c:pt>
                <c:pt idx="4446">
                  <c:v>88.940115291199078</c:v>
                </c:pt>
                <c:pt idx="4447">
                  <c:v>88.96011529119906</c:v>
                </c:pt>
                <c:pt idx="4448">
                  <c:v>88.980115291199027</c:v>
                </c:pt>
                <c:pt idx="4449">
                  <c:v>89.000115291198995</c:v>
                </c:pt>
                <c:pt idx="4450">
                  <c:v>89.020115291199005</c:v>
                </c:pt>
                <c:pt idx="4451">
                  <c:v>89.040115291199058</c:v>
                </c:pt>
                <c:pt idx="4452">
                  <c:v>89.060115291198997</c:v>
                </c:pt>
                <c:pt idx="4453">
                  <c:v>89.080115291198993</c:v>
                </c:pt>
                <c:pt idx="4454">
                  <c:v>89.100115291199003</c:v>
                </c:pt>
                <c:pt idx="4455">
                  <c:v>89.120115291198999</c:v>
                </c:pt>
                <c:pt idx="4456">
                  <c:v>89.140115291198995</c:v>
                </c:pt>
                <c:pt idx="4457">
                  <c:v>89.160115291199006</c:v>
                </c:pt>
                <c:pt idx="4458">
                  <c:v>89.180115291199002</c:v>
                </c:pt>
                <c:pt idx="4459">
                  <c:v>89.200115291199026</c:v>
                </c:pt>
                <c:pt idx="4460">
                  <c:v>89.220115291198994</c:v>
                </c:pt>
                <c:pt idx="4461">
                  <c:v>89.240115291199075</c:v>
                </c:pt>
                <c:pt idx="4462">
                  <c:v>89.260115291199057</c:v>
                </c:pt>
                <c:pt idx="4463">
                  <c:v>89.280115291198996</c:v>
                </c:pt>
                <c:pt idx="4464">
                  <c:v>89.300115291199006</c:v>
                </c:pt>
                <c:pt idx="4465">
                  <c:v>89.320115291199002</c:v>
                </c:pt>
                <c:pt idx="4466">
                  <c:v>89.340115291199027</c:v>
                </c:pt>
                <c:pt idx="4467">
                  <c:v>89.360115291198994</c:v>
                </c:pt>
                <c:pt idx="4468">
                  <c:v>89.380115291199004</c:v>
                </c:pt>
                <c:pt idx="4469">
                  <c:v>89.400115291199057</c:v>
                </c:pt>
                <c:pt idx="4470">
                  <c:v>89.420115291198996</c:v>
                </c:pt>
                <c:pt idx="4471">
                  <c:v>89.440115291199078</c:v>
                </c:pt>
                <c:pt idx="4472">
                  <c:v>89.46011529119906</c:v>
                </c:pt>
                <c:pt idx="4473">
                  <c:v>89.480115291199027</c:v>
                </c:pt>
                <c:pt idx="4474">
                  <c:v>89.500115291198995</c:v>
                </c:pt>
                <c:pt idx="4475">
                  <c:v>89.520115291199005</c:v>
                </c:pt>
                <c:pt idx="4476">
                  <c:v>89.540115291199058</c:v>
                </c:pt>
                <c:pt idx="4477">
                  <c:v>89.560115291198997</c:v>
                </c:pt>
                <c:pt idx="4478">
                  <c:v>89.580115291198993</c:v>
                </c:pt>
                <c:pt idx="4479">
                  <c:v>89.600115291199003</c:v>
                </c:pt>
                <c:pt idx="4480">
                  <c:v>89.620115291198999</c:v>
                </c:pt>
                <c:pt idx="4481">
                  <c:v>89.640115291198995</c:v>
                </c:pt>
                <c:pt idx="4482">
                  <c:v>89.660115291199006</c:v>
                </c:pt>
                <c:pt idx="4483">
                  <c:v>89.680115291199002</c:v>
                </c:pt>
                <c:pt idx="4484">
                  <c:v>89.700115291199026</c:v>
                </c:pt>
                <c:pt idx="4485">
                  <c:v>89.720115291198994</c:v>
                </c:pt>
                <c:pt idx="4486">
                  <c:v>89.740115291199075</c:v>
                </c:pt>
                <c:pt idx="4487">
                  <c:v>89.760115291199057</c:v>
                </c:pt>
                <c:pt idx="4488">
                  <c:v>89.780115291198996</c:v>
                </c:pt>
                <c:pt idx="4489">
                  <c:v>89.800115291199006</c:v>
                </c:pt>
                <c:pt idx="4490">
                  <c:v>89.820115291199002</c:v>
                </c:pt>
                <c:pt idx="4491">
                  <c:v>89.840115291199027</c:v>
                </c:pt>
                <c:pt idx="4492">
                  <c:v>89.860115291198994</c:v>
                </c:pt>
                <c:pt idx="4493">
                  <c:v>89.880115291199004</c:v>
                </c:pt>
                <c:pt idx="4494">
                  <c:v>89.900115291199057</c:v>
                </c:pt>
                <c:pt idx="4495">
                  <c:v>89.920115291198996</c:v>
                </c:pt>
                <c:pt idx="4496">
                  <c:v>89.940115291199078</c:v>
                </c:pt>
                <c:pt idx="4497">
                  <c:v>89.96011529119906</c:v>
                </c:pt>
                <c:pt idx="4498">
                  <c:v>89.980115291199027</c:v>
                </c:pt>
                <c:pt idx="4499">
                  <c:v>90.000115291198995</c:v>
                </c:pt>
                <c:pt idx="4500">
                  <c:v>90.020115291199005</c:v>
                </c:pt>
                <c:pt idx="4501">
                  <c:v>90.040115291199058</c:v>
                </c:pt>
                <c:pt idx="4502">
                  <c:v>90.060115291198997</c:v>
                </c:pt>
                <c:pt idx="4503">
                  <c:v>90.080115291198993</c:v>
                </c:pt>
                <c:pt idx="4504">
                  <c:v>90.100115291199003</c:v>
                </c:pt>
                <c:pt idx="4505">
                  <c:v>90.120115291198999</c:v>
                </c:pt>
                <c:pt idx="4506">
                  <c:v>90.140115291198995</c:v>
                </c:pt>
                <c:pt idx="4507">
                  <c:v>90.160115291199006</c:v>
                </c:pt>
                <c:pt idx="4508">
                  <c:v>90.180115291199002</c:v>
                </c:pt>
                <c:pt idx="4509">
                  <c:v>90.200115291199026</c:v>
                </c:pt>
                <c:pt idx="4510">
                  <c:v>90.220115291198994</c:v>
                </c:pt>
                <c:pt idx="4511">
                  <c:v>90.240115291199075</c:v>
                </c:pt>
                <c:pt idx="4512">
                  <c:v>90.260115291199057</c:v>
                </c:pt>
                <c:pt idx="4513">
                  <c:v>90.280115291198996</c:v>
                </c:pt>
                <c:pt idx="4514">
                  <c:v>90.300115291199006</c:v>
                </c:pt>
                <c:pt idx="4515">
                  <c:v>90.320115291199002</c:v>
                </c:pt>
                <c:pt idx="4516">
                  <c:v>90.340115291199027</c:v>
                </c:pt>
                <c:pt idx="4517">
                  <c:v>90.360115291198994</c:v>
                </c:pt>
                <c:pt idx="4518">
                  <c:v>90.380115291199004</c:v>
                </c:pt>
                <c:pt idx="4519">
                  <c:v>90.400115291199057</c:v>
                </c:pt>
                <c:pt idx="4520">
                  <c:v>90.420115291198996</c:v>
                </c:pt>
                <c:pt idx="4521">
                  <c:v>90.440115291199078</c:v>
                </c:pt>
                <c:pt idx="4522">
                  <c:v>90.46011529119906</c:v>
                </c:pt>
                <c:pt idx="4523">
                  <c:v>90.480115291199027</c:v>
                </c:pt>
                <c:pt idx="4524">
                  <c:v>90.500115291198995</c:v>
                </c:pt>
                <c:pt idx="4525">
                  <c:v>90.520115291199005</c:v>
                </c:pt>
                <c:pt idx="4526">
                  <c:v>90.540115291199058</c:v>
                </c:pt>
                <c:pt idx="4527">
                  <c:v>90.560115291198997</c:v>
                </c:pt>
                <c:pt idx="4528">
                  <c:v>90.580115291198993</c:v>
                </c:pt>
                <c:pt idx="4529">
                  <c:v>90.600115291199003</c:v>
                </c:pt>
                <c:pt idx="4530">
                  <c:v>90.620115291198999</c:v>
                </c:pt>
                <c:pt idx="4531">
                  <c:v>90.640115291198995</c:v>
                </c:pt>
                <c:pt idx="4532">
                  <c:v>90.660115291199006</c:v>
                </c:pt>
                <c:pt idx="4533">
                  <c:v>90.680115291199002</c:v>
                </c:pt>
                <c:pt idx="4534">
                  <c:v>90.700115291199026</c:v>
                </c:pt>
                <c:pt idx="4535">
                  <c:v>90.720115291198994</c:v>
                </c:pt>
                <c:pt idx="4536">
                  <c:v>90.740115291199075</c:v>
                </c:pt>
                <c:pt idx="4537">
                  <c:v>90.760115291199057</c:v>
                </c:pt>
                <c:pt idx="4538">
                  <c:v>90.780115291198996</c:v>
                </c:pt>
                <c:pt idx="4539">
                  <c:v>90.800115291199006</c:v>
                </c:pt>
                <c:pt idx="4540">
                  <c:v>90.820115291199002</c:v>
                </c:pt>
                <c:pt idx="4541">
                  <c:v>90.840115291199027</c:v>
                </c:pt>
                <c:pt idx="4542">
                  <c:v>90.860115291198994</c:v>
                </c:pt>
                <c:pt idx="4543">
                  <c:v>90.880115291199004</c:v>
                </c:pt>
                <c:pt idx="4544">
                  <c:v>90.900115291199057</c:v>
                </c:pt>
                <c:pt idx="4545">
                  <c:v>90.920115291198996</c:v>
                </c:pt>
                <c:pt idx="4546">
                  <c:v>90.940115291199078</c:v>
                </c:pt>
                <c:pt idx="4547">
                  <c:v>90.96011529119906</c:v>
                </c:pt>
                <c:pt idx="4548">
                  <c:v>90.980115291199027</c:v>
                </c:pt>
                <c:pt idx="4549">
                  <c:v>91.000115291198995</c:v>
                </c:pt>
                <c:pt idx="4550">
                  <c:v>91.020115291199005</c:v>
                </c:pt>
                <c:pt idx="4551">
                  <c:v>91.040115291199058</c:v>
                </c:pt>
                <c:pt idx="4552">
                  <c:v>91.060115291198997</c:v>
                </c:pt>
                <c:pt idx="4553">
                  <c:v>91.080115291198993</c:v>
                </c:pt>
                <c:pt idx="4554">
                  <c:v>91.100115291199003</c:v>
                </c:pt>
                <c:pt idx="4555">
                  <c:v>91.120115291198999</c:v>
                </c:pt>
                <c:pt idx="4556">
                  <c:v>91.140115291198995</c:v>
                </c:pt>
                <c:pt idx="4557">
                  <c:v>91.160115291199006</c:v>
                </c:pt>
                <c:pt idx="4558">
                  <c:v>91.180115291199002</c:v>
                </c:pt>
                <c:pt idx="4559">
                  <c:v>91.200115291199026</c:v>
                </c:pt>
                <c:pt idx="4560">
                  <c:v>91.220115291198994</c:v>
                </c:pt>
                <c:pt idx="4561">
                  <c:v>91.240115291199075</c:v>
                </c:pt>
                <c:pt idx="4562">
                  <c:v>91.260115291199057</c:v>
                </c:pt>
                <c:pt idx="4563">
                  <c:v>91.280115291198996</c:v>
                </c:pt>
                <c:pt idx="4564">
                  <c:v>91.300115291199006</c:v>
                </c:pt>
                <c:pt idx="4565">
                  <c:v>91.320115291199002</c:v>
                </c:pt>
                <c:pt idx="4566">
                  <c:v>91.340115291199027</c:v>
                </c:pt>
                <c:pt idx="4567">
                  <c:v>91.360115291198994</c:v>
                </c:pt>
                <c:pt idx="4568">
                  <c:v>91.380115291199004</c:v>
                </c:pt>
                <c:pt idx="4569">
                  <c:v>91.400115291199057</c:v>
                </c:pt>
                <c:pt idx="4570">
                  <c:v>91.420115291198996</c:v>
                </c:pt>
                <c:pt idx="4571">
                  <c:v>91.440115291199078</c:v>
                </c:pt>
                <c:pt idx="4572">
                  <c:v>91.46011529119906</c:v>
                </c:pt>
                <c:pt idx="4573">
                  <c:v>91.480115291199027</c:v>
                </c:pt>
                <c:pt idx="4574">
                  <c:v>91.500115291198995</c:v>
                </c:pt>
                <c:pt idx="4575">
                  <c:v>91.520115291199005</c:v>
                </c:pt>
                <c:pt idx="4576">
                  <c:v>91.540115291199058</c:v>
                </c:pt>
                <c:pt idx="4577">
                  <c:v>91.560115291198997</c:v>
                </c:pt>
                <c:pt idx="4578">
                  <c:v>91.580115291198993</c:v>
                </c:pt>
                <c:pt idx="4579">
                  <c:v>91.600115291199003</c:v>
                </c:pt>
                <c:pt idx="4580">
                  <c:v>91.620115291198999</c:v>
                </c:pt>
                <c:pt idx="4581">
                  <c:v>91.640115291198995</c:v>
                </c:pt>
                <c:pt idx="4582">
                  <c:v>91.660115291199006</c:v>
                </c:pt>
                <c:pt idx="4583">
                  <c:v>91.680115291199002</c:v>
                </c:pt>
                <c:pt idx="4584">
                  <c:v>91.700115291199026</c:v>
                </c:pt>
                <c:pt idx="4585">
                  <c:v>91.720115291198994</c:v>
                </c:pt>
                <c:pt idx="4586">
                  <c:v>91.740115291199075</c:v>
                </c:pt>
                <c:pt idx="4587">
                  <c:v>91.760115291199057</c:v>
                </c:pt>
                <c:pt idx="4588">
                  <c:v>91.780115291198996</c:v>
                </c:pt>
                <c:pt idx="4589">
                  <c:v>91.800115291199006</c:v>
                </c:pt>
                <c:pt idx="4590">
                  <c:v>91.820115291199002</c:v>
                </c:pt>
                <c:pt idx="4591">
                  <c:v>91.840115291199027</c:v>
                </c:pt>
                <c:pt idx="4592">
                  <c:v>91.860115291198994</c:v>
                </c:pt>
                <c:pt idx="4593">
                  <c:v>91.880115291199004</c:v>
                </c:pt>
                <c:pt idx="4594">
                  <c:v>91.900115291199057</c:v>
                </c:pt>
                <c:pt idx="4595">
                  <c:v>91.920115291198996</c:v>
                </c:pt>
                <c:pt idx="4596">
                  <c:v>91.940115291199078</c:v>
                </c:pt>
                <c:pt idx="4597">
                  <c:v>91.96011529119906</c:v>
                </c:pt>
                <c:pt idx="4598">
                  <c:v>91.980115291199027</c:v>
                </c:pt>
                <c:pt idx="4599">
                  <c:v>92.000115291198995</c:v>
                </c:pt>
                <c:pt idx="4600">
                  <c:v>92.020115291199005</c:v>
                </c:pt>
                <c:pt idx="4601">
                  <c:v>92.040115291199058</c:v>
                </c:pt>
                <c:pt idx="4602">
                  <c:v>92.060115291198997</c:v>
                </c:pt>
                <c:pt idx="4603">
                  <c:v>92.080115291198993</c:v>
                </c:pt>
                <c:pt idx="4604">
                  <c:v>92.100115291199003</c:v>
                </c:pt>
                <c:pt idx="4605">
                  <c:v>92.120115291198999</c:v>
                </c:pt>
                <c:pt idx="4606">
                  <c:v>92.140115291198995</c:v>
                </c:pt>
                <c:pt idx="4607">
                  <c:v>92.160115291199006</c:v>
                </c:pt>
                <c:pt idx="4608">
                  <c:v>92.180115291199002</c:v>
                </c:pt>
                <c:pt idx="4609">
                  <c:v>92.200115291199026</c:v>
                </c:pt>
                <c:pt idx="4610">
                  <c:v>92.220115291198994</c:v>
                </c:pt>
                <c:pt idx="4611">
                  <c:v>92.240115291199075</c:v>
                </c:pt>
                <c:pt idx="4612">
                  <c:v>92.260115291199057</c:v>
                </c:pt>
                <c:pt idx="4613">
                  <c:v>92.280115291198996</c:v>
                </c:pt>
                <c:pt idx="4614">
                  <c:v>92.300115291199006</c:v>
                </c:pt>
                <c:pt idx="4615">
                  <c:v>92.320115291199002</c:v>
                </c:pt>
                <c:pt idx="4616">
                  <c:v>92.340115291199027</c:v>
                </c:pt>
                <c:pt idx="4617">
                  <c:v>92.360115291198994</c:v>
                </c:pt>
                <c:pt idx="4618">
                  <c:v>92.380115291199004</c:v>
                </c:pt>
                <c:pt idx="4619">
                  <c:v>92.400115291199057</c:v>
                </c:pt>
                <c:pt idx="4620">
                  <c:v>92.420115291198996</c:v>
                </c:pt>
                <c:pt idx="4621">
                  <c:v>92.440115291199078</c:v>
                </c:pt>
                <c:pt idx="4622">
                  <c:v>92.46011529119906</c:v>
                </c:pt>
                <c:pt idx="4623">
                  <c:v>92.480115291199027</c:v>
                </c:pt>
                <c:pt idx="4624">
                  <c:v>92.500115291198995</c:v>
                </c:pt>
                <c:pt idx="4625">
                  <c:v>92.520115291199005</c:v>
                </c:pt>
                <c:pt idx="4626">
                  <c:v>92.540115291199058</c:v>
                </c:pt>
                <c:pt idx="4627">
                  <c:v>92.560115291198997</c:v>
                </c:pt>
                <c:pt idx="4628">
                  <c:v>92.580115291198993</c:v>
                </c:pt>
                <c:pt idx="4629">
                  <c:v>92.600115291199003</c:v>
                </c:pt>
                <c:pt idx="4630">
                  <c:v>92.620115291198999</c:v>
                </c:pt>
                <c:pt idx="4631">
                  <c:v>92.640115291198995</c:v>
                </c:pt>
                <c:pt idx="4632">
                  <c:v>92.660115291199006</c:v>
                </c:pt>
                <c:pt idx="4633">
                  <c:v>92.680115291199002</c:v>
                </c:pt>
                <c:pt idx="4634">
                  <c:v>92.700115291199026</c:v>
                </c:pt>
                <c:pt idx="4635">
                  <c:v>92.720115291198994</c:v>
                </c:pt>
                <c:pt idx="4636">
                  <c:v>92.740115291199075</c:v>
                </c:pt>
                <c:pt idx="4637">
                  <c:v>92.760115291199057</c:v>
                </c:pt>
                <c:pt idx="4638">
                  <c:v>92.780115291198996</c:v>
                </c:pt>
                <c:pt idx="4639">
                  <c:v>92.800115291199006</c:v>
                </c:pt>
                <c:pt idx="4640">
                  <c:v>92.820115291199002</c:v>
                </c:pt>
                <c:pt idx="4641">
                  <c:v>92.840115291199027</c:v>
                </c:pt>
                <c:pt idx="4642">
                  <c:v>92.860115291198994</c:v>
                </c:pt>
                <c:pt idx="4643">
                  <c:v>92.880115291199004</c:v>
                </c:pt>
                <c:pt idx="4644">
                  <c:v>92.900115291199057</c:v>
                </c:pt>
                <c:pt idx="4645">
                  <c:v>92.920115291198996</c:v>
                </c:pt>
                <c:pt idx="4646">
                  <c:v>92.940115291199078</c:v>
                </c:pt>
                <c:pt idx="4647">
                  <c:v>92.96011529119906</c:v>
                </c:pt>
                <c:pt idx="4648">
                  <c:v>92.980115291199027</c:v>
                </c:pt>
                <c:pt idx="4649">
                  <c:v>93.000115291198995</c:v>
                </c:pt>
                <c:pt idx="4650">
                  <c:v>93.020115291199005</c:v>
                </c:pt>
                <c:pt idx="4651">
                  <c:v>93.040115291199058</c:v>
                </c:pt>
                <c:pt idx="4652">
                  <c:v>93.060115291198997</c:v>
                </c:pt>
                <c:pt idx="4653">
                  <c:v>93.080115291198993</c:v>
                </c:pt>
                <c:pt idx="4654">
                  <c:v>93.100115291199003</c:v>
                </c:pt>
                <c:pt idx="4655">
                  <c:v>93.120115291198999</c:v>
                </c:pt>
                <c:pt idx="4656">
                  <c:v>93.140115291198995</c:v>
                </c:pt>
                <c:pt idx="4657">
                  <c:v>93.160115291199006</c:v>
                </c:pt>
                <c:pt idx="4658">
                  <c:v>93.180115291199002</c:v>
                </c:pt>
                <c:pt idx="4659">
                  <c:v>93.200115291199026</c:v>
                </c:pt>
                <c:pt idx="4660">
                  <c:v>93.220115291198994</c:v>
                </c:pt>
                <c:pt idx="4661">
                  <c:v>93.240115291199075</c:v>
                </c:pt>
                <c:pt idx="4662">
                  <c:v>93.260115291199057</c:v>
                </c:pt>
                <c:pt idx="4663">
                  <c:v>93.280115291198996</c:v>
                </c:pt>
                <c:pt idx="4664">
                  <c:v>93.300115291199006</c:v>
                </c:pt>
                <c:pt idx="4665">
                  <c:v>93.320115291199002</c:v>
                </c:pt>
                <c:pt idx="4666">
                  <c:v>93.340115291199027</c:v>
                </c:pt>
                <c:pt idx="4667">
                  <c:v>93.360115291198994</c:v>
                </c:pt>
                <c:pt idx="4668">
                  <c:v>93.380115291199004</c:v>
                </c:pt>
                <c:pt idx="4669">
                  <c:v>93.400115291199057</c:v>
                </c:pt>
                <c:pt idx="4670">
                  <c:v>93.420115291198996</c:v>
                </c:pt>
                <c:pt idx="4671">
                  <c:v>93.440115291199078</c:v>
                </c:pt>
                <c:pt idx="4672">
                  <c:v>93.46011529119906</c:v>
                </c:pt>
                <c:pt idx="4673">
                  <c:v>93.480115291199027</c:v>
                </c:pt>
                <c:pt idx="4674">
                  <c:v>93.500115291198995</c:v>
                </c:pt>
                <c:pt idx="4675">
                  <c:v>93.520115291199005</c:v>
                </c:pt>
                <c:pt idx="4676">
                  <c:v>93.540115291199058</c:v>
                </c:pt>
                <c:pt idx="4677">
                  <c:v>93.560115291198997</c:v>
                </c:pt>
                <c:pt idx="4678">
                  <c:v>93.580115291198993</c:v>
                </c:pt>
                <c:pt idx="4679">
                  <c:v>93.600115291199003</c:v>
                </c:pt>
                <c:pt idx="4680">
                  <c:v>93.620115291198999</c:v>
                </c:pt>
                <c:pt idx="4681">
                  <c:v>93.640115291198995</c:v>
                </c:pt>
                <c:pt idx="4682">
                  <c:v>93.660115291199006</c:v>
                </c:pt>
                <c:pt idx="4683">
                  <c:v>93.680115291199002</c:v>
                </c:pt>
                <c:pt idx="4684">
                  <c:v>93.700115291199026</c:v>
                </c:pt>
                <c:pt idx="4685">
                  <c:v>93.720115291198994</c:v>
                </c:pt>
                <c:pt idx="4686">
                  <c:v>93.740115291199075</c:v>
                </c:pt>
                <c:pt idx="4687">
                  <c:v>93.760115291199057</c:v>
                </c:pt>
                <c:pt idx="4688">
                  <c:v>93.780115291198996</c:v>
                </c:pt>
                <c:pt idx="4689">
                  <c:v>93.800115291199006</c:v>
                </c:pt>
                <c:pt idx="4690">
                  <c:v>93.820115291199002</c:v>
                </c:pt>
                <c:pt idx="4691">
                  <c:v>93.840115291199027</c:v>
                </c:pt>
                <c:pt idx="4692">
                  <c:v>93.860115291198994</c:v>
                </c:pt>
                <c:pt idx="4693">
                  <c:v>93.880115291199004</c:v>
                </c:pt>
                <c:pt idx="4694">
                  <c:v>93.900115291199057</c:v>
                </c:pt>
                <c:pt idx="4695">
                  <c:v>93.920115291198996</c:v>
                </c:pt>
                <c:pt idx="4696">
                  <c:v>93.940115291199078</c:v>
                </c:pt>
                <c:pt idx="4697">
                  <c:v>93.96011529119906</c:v>
                </c:pt>
                <c:pt idx="4698">
                  <c:v>93.980115291199027</c:v>
                </c:pt>
                <c:pt idx="4699">
                  <c:v>94.000115291198995</c:v>
                </c:pt>
                <c:pt idx="4700">
                  <c:v>94.020115291199005</c:v>
                </c:pt>
                <c:pt idx="4701">
                  <c:v>94.040115291199058</c:v>
                </c:pt>
                <c:pt idx="4702">
                  <c:v>94.060115291198997</c:v>
                </c:pt>
                <c:pt idx="4703">
                  <c:v>94.080115291198993</c:v>
                </c:pt>
                <c:pt idx="4704">
                  <c:v>94.100115291199003</c:v>
                </c:pt>
                <c:pt idx="4705">
                  <c:v>94.120115291198999</c:v>
                </c:pt>
                <c:pt idx="4706">
                  <c:v>94.140115291198995</c:v>
                </c:pt>
                <c:pt idx="4707">
                  <c:v>94.160115291199006</c:v>
                </c:pt>
                <c:pt idx="4708">
                  <c:v>94.180115291199002</c:v>
                </c:pt>
                <c:pt idx="4709">
                  <c:v>94.200115291199026</c:v>
                </c:pt>
                <c:pt idx="4710">
                  <c:v>94.220115291198994</c:v>
                </c:pt>
                <c:pt idx="4711">
                  <c:v>94.240115291199075</c:v>
                </c:pt>
                <c:pt idx="4712">
                  <c:v>94.260115291199057</c:v>
                </c:pt>
                <c:pt idx="4713">
                  <c:v>94.280115291198996</c:v>
                </c:pt>
                <c:pt idx="4714">
                  <c:v>94.300115291199006</c:v>
                </c:pt>
                <c:pt idx="4715">
                  <c:v>94.320115291199002</c:v>
                </c:pt>
                <c:pt idx="4716">
                  <c:v>94.340115291199027</c:v>
                </c:pt>
                <c:pt idx="4717">
                  <c:v>94.360115291198994</c:v>
                </c:pt>
                <c:pt idx="4718">
                  <c:v>94.380115291199004</c:v>
                </c:pt>
                <c:pt idx="4719">
                  <c:v>94.400115291199057</c:v>
                </c:pt>
                <c:pt idx="4720">
                  <c:v>94.420115291198996</c:v>
                </c:pt>
                <c:pt idx="4721">
                  <c:v>94.440115291199078</c:v>
                </c:pt>
                <c:pt idx="4722">
                  <c:v>94.46011529119906</c:v>
                </c:pt>
                <c:pt idx="4723">
                  <c:v>94.480115291199027</c:v>
                </c:pt>
                <c:pt idx="4724">
                  <c:v>94.500115291198995</c:v>
                </c:pt>
                <c:pt idx="4725">
                  <c:v>94.520115291199005</c:v>
                </c:pt>
                <c:pt idx="4726">
                  <c:v>94.540115291199058</c:v>
                </c:pt>
                <c:pt idx="4727">
                  <c:v>94.560115291198997</c:v>
                </c:pt>
                <c:pt idx="4728">
                  <c:v>94.580115291198993</c:v>
                </c:pt>
                <c:pt idx="4729">
                  <c:v>94.600115291199003</c:v>
                </c:pt>
                <c:pt idx="4730">
                  <c:v>94.620115291198999</c:v>
                </c:pt>
                <c:pt idx="4731">
                  <c:v>94.640115291198995</c:v>
                </c:pt>
                <c:pt idx="4732">
                  <c:v>94.660115291199006</c:v>
                </c:pt>
                <c:pt idx="4733">
                  <c:v>94.680115291199002</c:v>
                </c:pt>
                <c:pt idx="4734">
                  <c:v>94.700115291199026</c:v>
                </c:pt>
                <c:pt idx="4735">
                  <c:v>94.720115291198994</c:v>
                </c:pt>
                <c:pt idx="4736">
                  <c:v>94.740115291199075</c:v>
                </c:pt>
                <c:pt idx="4737">
                  <c:v>94.760115291199057</c:v>
                </c:pt>
                <c:pt idx="4738">
                  <c:v>94.780115291198996</c:v>
                </c:pt>
                <c:pt idx="4739">
                  <c:v>94.800115291199006</c:v>
                </c:pt>
                <c:pt idx="4740">
                  <c:v>94.820115291199002</c:v>
                </c:pt>
                <c:pt idx="4741">
                  <c:v>94.840115291199027</c:v>
                </c:pt>
                <c:pt idx="4742">
                  <c:v>94.860115291198994</c:v>
                </c:pt>
                <c:pt idx="4743">
                  <c:v>94.880115291199004</c:v>
                </c:pt>
                <c:pt idx="4744">
                  <c:v>94.900115291199057</c:v>
                </c:pt>
                <c:pt idx="4745">
                  <c:v>94.920115291198996</c:v>
                </c:pt>
                <c:pt idx="4746">
                  <c:v>94.940115291199078</c:v>
                </c:pt>
                <c:pt idx="4747">
                  <c:v>94.96011529119906</c:v>
                </c:pt>
                <c:pt idx="4748">
                  <c:v>94.980115291199027</c:v>
                </c:pt>
                <c:pt idx="4749">
                  <c:v>95.000115291198995</c:v>
                </c:pt>
                <c:pt idx="4750">
                  <c:v>95.020115291199005</c:v>
                </c:pt>
                <c:pt idx="4751">
                  <c:v>95.040115291199058</c:v>
                </c:pt>
                <c:pt idx="4752">
                  <c:v>95.060115291198997</c:v>
                </c:pt>
                <c:pt idx="4753">
                  <c:v>95.080115291198993</c:v>
                </c:pt>
                <c:pt idx="4754">
                  <c:v>95.100115291199003</c:v>
                </c:pt>
                <c:pt idx="4755">
                  <c:v>95.120115291198999</c:v>
                </c:pt>
                <c:pt idx="4756">
                  <c:v>95.140115291198995</c:v>
                </c:pt>
                <c:pt idx="4757">
                  <c:v>95.160115291199006</c:v>
                </c:pt>
                <c:pt idx="4758">
                  <c:v>95.180115291199002</c:v>
                </c:pt>
                <c:pt idx="4759">
                  <c:v>95.200115291199026</c:v>
                </c:pt>
                <c:pt idx="4760">
                  <c:v>95.220115291198994</c:v>
                </c:pt>
                <c:pt idx="4761">
                  <c:v>95.240115291199075</c:v>
                </c:pt>
                <c:pt idx="4762">
                  <c:v>95.260115291199057</c:v>
                </c:pt>
                <c:pt idx="4763">
                  <c:v>95.280115291198996</c:v>
                </c:pt>
                <c:pt idx="4764">
                  <c:v>95.300115291199006</c:v>
                </c:pt>
                <c:pt idx="4765">
                  <c:v>95.320115291199002</c:v>
                </c:pt>
                <c:pt idx="4766">
                  <c:v>95.340115291199027</c:v>
                </c:pt>
                <c:pt idx="4767">
                  <c:v>95.360115291198994</c:v>
                </c:pt>
                <c:pt idx="4768">
                  <c:v>95.380115291199004</c:v>
                </c:pt>
                <c:pt idx="4769">
                  <c:v>95.400115291199057</c:v>
                </c:pt>
                <c:pt idx="4770">
                  <c:v>95.420115291198996</c:v>
                </c:pt>
                <c:pt idx="4771">
                  <c:v>95.440115291199078</c:v>
                </c:pt>
                <c:pt idx="4772">
                  <c:v>95.46011529119906</c:v>
                </c:pt>
                <c:pt idx="4773">
                  <c:v>95.480115291199027</c:v>
                </c:pt>
                <c:pt idx="4774">
                  <c:v>95.500115291198995</c:v>
                </c:pt>
                <c:pt idx="4775">
                  <c:v>95.520115291199005</c:v>
                </c:pt>
                <c:pt idx="4776">
                  <c:v>95.540115291199058</c:v>
                </c:pt>
                <c:pt idx="4777">
                  <c:v>95.560115291198997</c:v>
                </c:pt>
                <c:pt idx="4778">
                  <c:v>95.580115291198993</c:v>
                </c:pt>
                <c:pt idx="4779">
                  <c:v>95.600115291199003</c:v>
                </c:pt>
                <c:pt idx="4780">
                  <c:v>95.620115291198999</c:v>
                </c:pt>
                <c:pt idx="4781">
                  <c:v>95.640115291198995</c:v>
                </c:pt>
                <c:pt idx="4782">
                  <c:v>95.660115291199006</c:v>
                </c:pt>
                <c:pt idx="4783">
                  <c:v>95.680115291199002</c:v>
                </c:pt>
                <c:pt idx="4784">
                  <c:v>95.700115291199026</c:v>
                </c:pt>
                <c:pt idx="4785">
                  <c:v>95.720115291198994</c:v>
                </c:pt>
                <c:pt idx="4786">
                  <c:v>95.740115291199075</c:v>
                </c:pt>
                <c:pt idx="4787">
                  <c:v>95.760115291199057</c:v>
                </c:pt>
                <c:pt idx="4788">
                  <c:v>95.780115291198996</c:v>
                </c:pt>
                <c:pt idx="4789">
                  <c:v>95.800115291199006</c:v>
                </c:pt>
                <c:pt idx="4790">
                  <c:v>95.820115291199002</c:v>
                </c:pt>
                <c:pt idx="4791">
                  <c:v>95.840115291199027</c:v>
                </c:pt>
                <c:pt idx="4792">
                  <c:v>95.860115291198994</c:v>
                </c:pt>
                <c:pt idx="4793">
                  <c:v>95.880115291199004</c:v>
                </c:pt>
                <c:pt idx="4794">
                  <c:v>95.900115291199057</c:v>
                </c:pt>
                <c:pt idx="4795">
                  <c:v>95.920115291198996</c:v>
                </c:pt>
                <c:pt idx="4796">
                  <c:v>95.940115291199078</c:v>
                </c:pt>
                <c:pt idx="4797">
                  <c:v>95.96011529119906</c:v>
                </c:pt>
                <c:pt idx="4798">
                  <c:v>95.980115291199027</c:v>
                </c:pt>
                <c:pt idx="4799">
                  <c:v>96.000115291198995</c:v>
                </c:pt>
                <c:pt idx="4800">
                  <c:v>96.020115291199005</c:v>
                </c:pt>
                <c:pt idx="4801">
                  <c:v>96.040115291199058</c:v>
                </c:pt>
                <c:pt idx="4802">
                  <c:v>96.060115291198997</c:v>
                </c:pt>
                <c:pt idx="4803">
                  <c:v>96.080115291198993</c:v>
                </c:pt>
                <c:pt idx="4804">
                  <c:v>96.100115291199003</c:v>
                </c:pt>
                <c:pt idx="4805">
                  <c:v>96.120115291198999</c:v>
                </c:pt>
                <c:pt idx="4806">
                  <c:v>96.140115291198995</c:v>
                </c:pt>
                <c:pt idx="4807">
                  <c:v>96.160115291199006</c:v>
                </c:pt>
                <c:pt idx="4808">
                  <c:v>96.180115291199002</c:v>
                </c:pt>
                <c:pt idx="4809">
                  <c:v>96.200115291199026</c:v>
                </c:pt>
                <c:pt idx="4810">
                  <c:v>96.220115291198994</c:v>
                </c:pt>
                <c:pt idx="4811">
                  <c:v>96.240115291199075</c:v>
                </c:pt>
                <c:pt idx="4812">
                  <c:v>96.260115291199057</c:v>
                </c:pt>
                <c:pt idx="4813">
                  <c:v>96.280115291198996</c:v>
                </c:pt>
                <c:pt idx="4814">
                  <c:v>96.300115291199006</c:v>
                </c:pt>
                <c:pt idx="4815">
                  <c:v>96.320115291199002</c:v>
                </c:pt>
                <c:pt idx="4816">
                  <c:v>96.340115291199027</c:v>
                </c:pt>
                <c:pt idx="4817">
                  <c:v>96.360115291198994</c:v>
                </c:pt>
                <c:pt idx="4818">
                  <c:v>96.380115291199004</c:v>
                </c:pt>
                <c:pt idx="4819">
                  <c:v>96.400115291199057</c:v>
                </c:pt>
                <c:pt idx="4820">
                  <c:v>96.420115291198996</c:v>
                </c:pt>
                <c:pt idx="4821">
                  <c:v>96.440115291199078</c:v>
                </c:pt>
                <c:pt idx="4822">
                  <c:v>96.46011529119906</c:v>
                </c:pt>
                <c:pt idx="4823">
                  <c:v>96.480115291199027</c:v>
                </c:pt>
                <c:pt idx="4824">
                  <c:v>96.500115291198995</c:v>
                </c:pt>
                <c:pt idx="4825">
                  <c:v>96.520115291199005</c:v>
                </c:pt>
                <c:pt idx="4826">
                  <c:v>96.540115291199058</c:v>
                </c:pt>
                <c:pt idx="4827">
                  <c:v>96.560115291198997</c:v>
                </c:pt>
                <c:pt idx="4828">
                  <c:v>96.580115291198993</c:v>
                </c:pt>
                <c:pt idx="4829">
                  <c:v>96.600115291199003</c:v>
                </c:pt>
                <c:pt idx="4830">
                  <c:v>96.620115291198999</c:v>
                </c:pt>
                <c:pt idx="4831">
                  <c:v>96.640115291198995</c:v>
                </c:pt>
                <c:pt idx="4832">
                  <c:v>96.660115291199006</c:v>
                </c:pt>
                <c:pt idx="4833">
                  <c:v>96.680115291199002</c:v>
                </c:pt>
                <c:pt idx="4834">
                  <c:v>96.700115291199026</c:v>
                </c:pt>
                <c:pt idx="4835">
                  <c:v>96.720115291198994</c:v>
                </c:pt>
                <c:pt idx="4836">
                  <c:v>96.740115291199075</c:v>
                </c:pt>
                <c:pt idx="4837">
                  <c:v>96.760115291199057</c:v>
                </c:pt>
                <c:pt idx="4838">
                  <c:v>96.780115291198996</c:v>
                </c:pt>
                <c:pt idx="4839">
                  <c:v>96.800115291199006</c:v>
                </c:pt>
                <c:pt idx="4840">
                  <c:v>96.820115291199002</c:v>
                </c:pt>
                <c:pt idx="4841">
                  <c:v>96.840115291199027</c:v>
                </c:pt>
                <c:pt idx="4842">
                  <c:v>96.860115291198994</c:v>
                </c:pt>
                <c:pt idx="4843">
                  <c:v>96.880115291199004</c:v>
                </c:pt>
                <c:pt idx="4844">
                  <c:v>96.900115291199057</c:v>
                </c:pt>
                <c:pt idx="4845">
                  <c:v>96.920115291198996</c:v>
                </c:pt>
                <c:pt idx="4846">
                  <c:v>96.940115291199078</c:v>
                </c:pt>
                <c:pt idx="4847">
                  <c:v>96.96011529119906</c:v>
                </c:pt>
                <c:pt idx="4848">
                  <c:v>96.980115291199027</c:v>
                </c:pt>
                <c:pt idx="4849">
                  <c:v>97.000115291198995</c:v>
                </c:pt>
                <c:pt idx="4850">
                  <c:v>97.020115291199005</c:v>
                </c:pt>
                <c:pt idx="4851">
                  <c:v>97.040115291199058</c:v>
                </c:pt>
                <c:pt idx="4852">
                  <c:v>97.060115291198997</c:v>
                </c:pt>
                <c:pt idx="4853">
                  <c:v>97.080115291198993</c:v>
                </c:pt>
                <c:pt idx="4854">
                  <c:v>97.100115291199003</c:v>
                </c:pt>
                <c:pt idx="4855">
                  <c:v>97.120115291198999</c:v>
                </c:pt>
                <c:pt idx="4856">
                  <c:v>97.140115291198995</c:v>
                </c:pt>
                <c:pt idx="4857">
                  <c:v>97.160115291199006</c:v>
                </c:pt>
                <c:pt idx="4858">
                  <c:v>97.180115291199002</c:v>
                </c:pt>
                <c:pt idx="4859">
                  <c:v>97.200115291199026</c:v>
                </c:pt>
                <c:pt idx="4860">
                  <c:v>97.220115291198994</c:v>
                </c:pt>
                <c:pt idx="4861">
                  <c:v>97.240115291199075</c:v>
                </c:pt>
                <c:pt idx="4862">
                  <c:v>97.260115291199057</c:v>
                </c:pt>
                <c:pt idx="4863">
                  <c:v>97.280115291198996</c:v>
                </c:pt>
                <c:pt idx="4864">
                  <c:v>97.300115291199006</c:v>
                </c:pt>
                <c:pt idx="4865">
                  <c:v>97.320115291199002</c:v>
                </c:pt>
                <c:pt idx="4866">
                  <c:v>97.340115291199027</c:v>
                </c:pt>
                <c:pt idx="4867">
                  <c:v>97.360115291198994</c:v>
                </c:pt>
                <c:pt idx="4868">
                  <c:v>97.380115291199004</c:v>
                </c:pt>
                <c:pt idx="4869">
                  <c:v>97.400115291199057</c:v>
                </c:pt>
                <c:pt idx="4870">
                  <c:v>97.420115291198996</c:v>
                </c:pt>
                <c:pt idx="4871">
                  <c:v>97.440115291199078</c:v>
                </c:pt>
                <c:pt idx="4872">
                  <c:v>97.46011529119906</c:v>
                </c:pt>
                <c:pt idx="4873">
                  <c:v>97.480115291199027</c:v>
                </c:pt>
                <c:pt idx="4874">
                  <c:v>97.500115291198995</c:v>
                </c:pt>
                <c:pt idx="4875">
                  <c:v>97.520115291199005</c:v>
                </c:pt>
                <c:pt idx="4876">
                  <c:v>97.540115291199058</c:v>
                </c:pt>
                <c:pt idx="4877">
                  <c:v>97.560115291198997</c:v>
                </c:pt>
                <c:pt idx="4878">
                  <c:v>97.580115291198993</c:v>
                </c:pt>
                <c:pt idx="4879">
                  <c:v>97.600115291199003</c:v>
                </c:pt>
                <c:pt idx="4880">
                  <c:v>97.620115291198999</c:v>
                </c:pt>
                <c:pt idx="4881">
                  <c:v>97.640115291198995</c:v>
                </c:pt>
                <c:pt idx="4882">
                  <c:v>97.660115291199006</c:v>
                </c:pt>
                <c:pt idx="4883">
                  <c:v>97.680115291199002</c:v>
                </c:pt>
                <c:pt idx="4884">
                  <c:v>97.700115291199026</c:v>
                </c:pt>
                <c:pt idx="4885">
                  <c:v>97.720115291198994</c:v>
                </c:pt>
                <c:pt idx="4886">
                  <c:v>97.740115291199075</c:v>
                </c:pt>
                <c:pt idx="4887">
                  <c:v>97.760115291199057</c:v>
                </c:pt>
                <c:pt idx="4888">
                  <c:v>97.780115291198996</c:v>
                </c:pt>
                <c:pt idx="4889">
                  <c:v>97.800115291199006</c:v>
                </c:pt>
                <c:pt idx="4890">
                  <c:v>97.820115291199002</c:v>
                </c:pt>
                <c:pt idx="4891">
                  <c:v>97.840115291199027</c:v>
                </c:pt>
                <c:pt idx="4892">
                  <c:v>97.860115291198994</c:v>
                </c:pt>
                <c:pt idx="4893">
                  <c:v>97.880115291199004</c:v>
                </c:pt>
                <c:pt idx="4894">
                  <c:v>97.900115291199057</c:v>
                </c:pt>
                <c:pt idx="4895">
                  <c:v>97.920115291198996</c:v>
                </c:pt>
                <c:pt idx="4896">
                  <c:v>97.940115291199078</c:v>
                </c:pt>
                <c:pt idx="4897">
                  <c:v>97.96011529119906</c:v>
                </c:pt>
                <c:pt idx="4898">
                  <c:v>97.980115291199027</c:v>
                </c:pt>
                <c:pt idx="4899">
                  <c:v>98.000115291198995</c:v>
                </c:pt>
                <c:pt idx="4900">
                  <c:v>98.020115291199005</c:v>
                </c:pt>
                <c:pt idx="4901">
                  <c:v>98.040115291199058</c:v>
                </c:pt>
                <c:pt idx="4902">
                  <c:v>98.060115291198997</c:v>
                </c:pt>
                <c:pt idx="4903">
                  <c:v>98.080115291198993</c:v>
                </c:pt>
                <c:pt idx="4904">
                  <c:v>98.100115291199003</c:v>
                </c:pt>
                <c:pt idx="4905">
                  <c:v>98.120115291198999</c:v>
                </c:pt>
                <c:pt idx="4906">
                  <c:v>98.140115291198995</c:v>
                </c:pt>
                <c:pt idx="4907">
                  <c:v>98.160115291199006</c:v>
                </c:pt>
                <c:pt idx="4908">
                  <c:v>98.180115291199002</c:v>
                </c:pt>
                <c:pt idx="4909">
                  <c:v>98.200115291199026</c:v>
                </c:pt>
                <c:pt idx="4910">
                  <c:v>98.220115291198994</c:v>
                </c:pt>
                <c:pt idx="4911">
                  <c:v>98.240115291199075</c:v>
                </c:pt>
                <c:pt idx="4912">
                  <c:v>98.260115291199057</c:v>
                </c:pt>
                <c:pt idx="4913">
                  <c:v>98.280115291198996</c:v>
                </c:pt>
                <c:pt idx="4914">
                  <c:v>98.300115291199006</c:v>
                </c:pt>
                <c:pt idx="4915">
                  <c:v>98.320115291199002</c:v>
                </c:pt>
                <c:pt idx="4916">
                  <c:v>98.340115291199027</c:v>
                </c:pt>
                <c:pt idx="4917">
                  <c:v>98.360115291198994</c:v>
                </c:pt>
                <c:pt idx="4918">
                  <c:v>98.380115291199004</c:v>
                </c:pt>
                <c:pt idx="4919">
                  <c:v>98.400115291199057</c:v>
                </c:pt>
                <c:pt idx="4920">
                  <c:v>98.420115291198996</c:v>
                </c:pt>
                <c:pt idx="4921">
                  <c:v>98.440115291199078</c:v>
                </c:pt>
                <c:pt idx="4922">
                  <c:v>98.46011529119906</c:v>
                </c:pt>
                <c:pt idx="4923">
                  <c:v>98.480115291199027</c:v>
                </c:pt>
                <c:pt idx="4924">
                  <c:v>98.500115291198995</c:v>
                </c:pt>
                <c:pt idx="4925">
                  <c:v>98.520115291199005</c:v>
                </c:pt>
                <c:pt idx="4926">
                  <c:v>98.540115291199058</c:v>
                </c:pt>
                <c:pt idx="4927">
                  <c:v>98.560115291198997</c:v>
                </c:pt>
                <c:pt idx="4928">
                  <c:v>98.580115291198993</c:v>
                </c:pt>
                <c:pt idx="4929">
                  <c:v>98.600115291199003</c:v>
                </c:pt>
                <c:pt idx="4930">
                  <c:v>98.620115291198999</c:v>
                </c:pt>
                <c:pt idx="4931">
                  <c:v>98.640115291198995</c:v>
                </c:pt>
                <c:pt idx="4932">
                  <c:v>98.660115291199006</c:v>
                </c:pt>
                <c:pt idx="4933">
                  <c:v>98.680115291199002</c:v>
                </c:pt>
                <c:pt idx="4934">
                  <c:v>98.700115291199026</c:v>
                </c:pt>
                <c:pt idx="4935">
                  <c:v>98.720115291198994</c:v>
                </c:pt>
                <c:pt idx="4936">
                  <c:v>98.740115291199075</c:v>
                </c:pt>
                <c:pt idx="4937">
                  <c:v>98.760115291199057</c:v>
                </c:pt>
                <c:pt idx="4938">
                  <c:v>98.780115291198996</c:v>
                </c:pt>
                <c:pt idx="4939">
                  <c:v>98.800115291199006</c:v>
                </c:pt>
                <c:pt idx="4940">
                  <c:v>98.820115291199002</c:v>
                </c:pt>
                <c:pt idx="4941">
                  <c:v>98.840115291199027</c:v>
                </c:pt>
                <c:pt idx="4942">
                  <c:v>98.860115291198994</c:v>
                </c:pt>
                <c:pt idx="4943">
                  <c:v>98.880115291199004</c:v>
                </c:pt>
                <c:pt idx="4944">
                  <c:v>98.900115291199057</c:v>
                </c:pt>
                <c:pt idx="4945">
                  <c:v>98.920115291198996</c:v>
                </c:pt>
                <c:pt idx="4946">
                  <c:v>98.940115291199078</c:v>
                </c:pt>
                <c:pt idx="4947">
                  <c:v>98.96011529119906</c:v>
                </c:pt>
                <c:pt idx="4948">
                  <c:v>98.980115291199027</c:v>
                </c:pt>
                <c:pt idx="4949">
                  <c:v>99.000115291198995</c:v>
                </c:pt>
                <c:pt idx="4950">
                  <c:v>99.020115291199005</c:v>
                </c:pt>
                <c:pt idx="4951">
                  <c:v>99.040115291199058</c:v>
                </c:pt>
                <c:pt idx="4952">
                  <c:v>99.060115291198997</c:v>
                </c:pt>
                <c:pt idx="4953">
                  <c:v>99.080115291198993</c:v>
                </c:pt>
                <c:pt idx="4954">
                  <c:v>99.100115291199003</c:v>
                </c:pt>
                <c:pt idx="4955">
                  <c:v>99.120115291198999</c:v>
                </c:pt>
                <c:pt idx="4956">
                  <c:v>99.140115291198995</c:v>
                </c:pt>
                <c:pt idx="4957">
                  <c:v>99.160115291199006</c:v>
                </c:pt>
                <c:pt idx="4958">
                  <c:v>99.180115291199002</c:v>
                </c:pt>
                <c:pt idx="4959">
                  <c:v>99.200115291199026</c:v>
                </c:pt>
                <c:pt idx="4960">
                  <c:v>99.220115291198994</c:v>
                </c:pt>
                <c:pt idx="4961">
                  <c:v>99.240115291199075</c:v>
                </c:pt>
                <c:pt idx="4962">
                  <c:v>99.260115291199057</c:v>
                </c:pt>
                <c:pt idx="4963">
                  <c:v>99.280115291198996</c:v>
                </c:pt>
                <c:pt idx="4964">
                  <c:v>99.300115291199006</c:v>
                </c:pt>
                <c:pt idx="4965">
                  <c:v>99.320115291199002</c:v>
                </c:pt>
                <c:pt idx="4966">
                  <c:v>99.340115291199027</c:v>
                </c:pt>
                <c:pt idx="4967">
                  <c:v>99.360115291198994</c:v>
                </c:pt>
                <c:pt idx="4968">
                  <c:v>99.380115291199004</c:v>
                </c:pt>
                <c:pt idx="4969">
                  <c:v>99.400115291199057</c:v>
                </c:pt>
                <c:pt idx="4970">
                  <c:v>99.420115291198996</c:v>
                </c:pt>
                <c:pt idx="4971">
                  <c:v>99.440115291199078</c:v>
                </c:pt>
                <c:pt idx="4972">
                  <c:v>99.46011529119906</c:v>
                </c:pt>
                <c:pt idx="4973">
                  <c:v>99.480115291199027</c:v>
                </c:pt>
                <c:pt idx="4974">
                  <c:v>99.500115291198995</c:v>
                </c:pt>
                <c:pt idx="4975">
                  <c:v>99.520115291199005</c:v>
                </c:pt>
                <c:pt idx="4976">
                  <c:v>99.540115291199058</c:v>
                </c:pt>
                <c:pt idx="4977">
                  <c:v>99.560115291198997</c:v>
                </c:pt>
                <c:pt idx="4978">
                  <c:v>99.580115291198993</c:v>
                </c:pt>
                <c:pt idx="4979">
                  <c:v>99.600115291199003</c:v>
                </c:pt>
                <c:pt idx="4980">
                  <c:v>99.620115291198999</c:v>
                </c:pt>
                <c:pt idx="4981">
                  <c:v>99.640115291198995</c:v>
                </c:pt>
                <c:pt idx="4982">
                  <c:v>99.660115291199006</c:v>
                </c:pt>
                <c:pt idx="4983">
                  <c:v>99.680115291199002</c:v>
                </c:pt>
                <c:pt idx="4984">
                  <c:v>99.700115291199026</c:v>
                </c:pt>
                <c:pt idx="4985">
                  <c:v>99.720115291198994</c:v>
                </c:pt>
                <c:pt idx="4986">
                  <c:v>99.740115291199075</c:v>
                </c:pt>
                <c:pt idx="4987">
                  <c:v>99.760115291199057</c:v>
                </c:pt>
                <c:pt idx="4988">
                  <c:v>99.780115291198996</c:v>
                </c:pt>
                <c:pt idx="4989">
                  <c:v>99.800115291199006</c:v>
                </c:pt>
                <c:pt idx="4990">
                  <c:v>99.820115291199002</c:v>
                </c:pt>
                <c:pt idx="4991">
                  <c:v>99.840115291199027</c:v>
                </c:pt>
                <c:pt idx="4992">
                  <c:v>99.860115291198994</c:v>
                </c:pt>
                <c:pt idx="4993">
                  <c:v>99.880115291199004</c:v>
                </c:pt>
                <c:pt idx="4994">
                  <c:v>99.900115291199057</c:v>
                </c:pt>
                <c:pt idx="4995">
                  <c:v>99.920115291198996</c:v>
                </c:pt>
                <c:pt idx="4996">
                  <c:v>99.940115291199078</c:v>
                </c:pt>
                <c:pt idx="4997">
                  <c:v>99.96011529119906</c:v>
                </c:pt>
                <c:pt idx="4998">
                  <c:v>99.980115291199027</c:v>
                </c:pt>
              </c:numCache>
            </c:numRef>
          </c:xVal>
          <c:yVal>
            <c:numRef>
              <c:f>Delay!$M$2:$M$5000</c:f>
              <c:numCache>
                <c:formatCode>General</c:formatCode>
                <c:ptCount val="4999"/>
                <c:pt idx="0">
                  <c:v>1.3756247999999986</c:v>
                </c:pt>
                <c:pt idx="1">
                  <c:v>1.3180700000000001</c:v>
                </c:pt>
                <c:pt idx="2">
                  <c:v>1.3589236999999992</c:v>
                </c:pt>
                <c:pt idx="3">
                  <c:v>1.3135742999999986</c:v>
                </c:pt>
                <c:pt idx="4">
                  <c:v>1.3547400000000001</c:v>
                </c:pt>
                <c:pt idx="5">
                  <c:v>1.390833</c:v>
                </c:pt>
                <c:pt idx="6">
                  <c:v>1.3419701999999998</c:v>
                </c:pt>
                <c:pt idx="7">
                  <c:v>1.3325051999999999</c:v>
                </c:pt>
                <c:pt idx="8">
                  <c:v>1.352616</c:v>
                </c:pt>
                <c:pt idx="9">
                  <c:v>1.3437081999999996</c:v>
                </c:pt>
                <c:pt idx="10">
                  <c:v>1.3634385999999998</c:v>
                </c:pt>
                <c:pt idx="11">
                  <c:v>1.2934355</c:v>
                </c:pt>
                <c:pt idx="12">
                  <c:v>1.3417709999999998</c:v>
                </c:pt>
                <c:pt idx="13">
                  <c:v>1.4173749999999992</c:v>
                </c:pt>
                <c:pt idx="14">
                  <c:v>1.3193343999999991</c:v>
                </c:pt>
                <c:pt idx="15">
                  <c:v>1.3118182999999992</c:v>
                </c:pt>
                <c:pt idx="16">
                  <c:v>1.3250024999999999</c:v>
                </c:pt>
                <c:pt idx="17">
                  <c:v>1.328576299999999</c:v>
                </c:pt>
                <c:pt idx="18">
                  <c:v>1.3784496000000002</c:v>
                </c:pt>
                <c:pt idx="19">
                  <c:v>1.2861560999999999</c:v>
                </c:pt>
                <c:pt idx="20">
                  <c:v>1.3034268999999992</c:v>
                </c:pt>
                <c:pt idx="21">
                  <c:v>1.4049948999999986</c:v>
                </c:pt>
                <c:pt idx="22">
                  <c:v>1.3284991000000002</c:v>
                </c:pt>
                <c:pt idx="23">
                  <c:v>1.3506480000000001</c:v>
                </c:pt>
                <c:pt idx="24">
                  <c:v>1.3440378000000011</c:v>
                </c:pt>
                <c:pt idx="25">
                  <c:v>1.3214409</c:v>
                </c:pt>
                <c:pt idx="26">
                  <c:v>1.3791068</c:v>
                </c:pt>
                <c:pt idx="27">
                  <c:v>1.3942299999999999</c:v>
                </c:pt>
                <c:pt idx="28">
                  <c:v>1.2980588000000011</c:v>
                </c:pt>
                <c:pt idx="29">
                  <c:v>1.3429820000000001</c:v>
                </c:pt>
                <c:pt idx="30">
                  <c:v>1.3616587</c:v>
                </c:pt>
                <c:pt idx="31">
                  <c:v>1.3574755999999999</c:v>
                </c:pt>
                <c:pt idx="32">
                  <c:v>1.2902951999999999</c:v>
                </c:pt>
                <c:pt idx="33">
                  <c:v>1.3639239999999992</c:v>
                </c:pt>
                <c:pt idx="34">
                  <c:v>1.250378</c:v>
                </c:pt>
                <c:pt idx="35">
                  <c:v>1.3762710000000002</c:v>
                </c:pt>
                <c:pt idx="36">
                  <c:v>1.3161756</c:v>
                </c:pt>
                <c:pt idx="37">
                  <c:v>1.3946320000000001</c:v>
                </c:pt>
                <c:pt idx="38">
                  <c:v>1.319504299999998</c:v>
                </c:pt>
                <c:pt idx="39">
                  <c:v>1.3669980000000002</c:v>
                </c:pt>
                <c:pt idx="40">
                  <c:v>1.2606158999999999</c:v>
                </c:pt>
                <c:pt idx="41">
                  <c:v>1.3641760000000001</c:v>
                </c:pt>
                <c:pt idx="42">
                  <c:v>1.3548810999999998</c:v>
                </c:pt>
                <c:pt idx="43">
                  <c:v>1.3692255</c:v>
                </c:pt>
                <c:pt idx="44">
                  <c:v>1.3504891999999999</c:v>
                </c:pt>
                <c:pt idx="45">
                  <c:v>1.3723323999999999</c:v>
                </c:pt>
                <c:pt idx="46">
                  <c:v>1.3336309999999998</c:v>
                </c:pt>
                <c:pt idx="47">
                  <c:v>1.3585711</c:v>
                </c:pt>
                <c:pt idx="48">
                  <c:v>1.3694569999999999</c:v>
                </c:pt>
                <c:pt idx="49">
                  <c:v>1.3023985</c:v>
                </c:pt>
                <c:pt idx="50">
                  <c:v>1.3431407000000002</c:v>
                </c:pt>
                <c:pt idx="51">
                  <c:v>1.2830858999999999</c:v>
                </c:pt>
                <c:pt idx="52">
                  <c:v>1.3074159000000001</c:v>
                </c:pt>
                <c:pt idx="53">
                  <c:v>1.3624718000000002</c:v>
                </c:pt>
                <c:pt idx="54">
                  <c:v>1.3788817000000002</c:v>
                </c:pt>
                <c:pt idx="55">
                  <c:v>1.3348708999999999</c:v>
                </c:pt>
                <c:pt idx="56">
                  <c:v>1.2951321</c:v>
                </c:pt>
                <c:pt idx="57">
                  <c:v>1.3376100000000002</c:v>
                </c:pt>
                <c:pt idx="58">
                  <c:v>1.4463992999999982</c:v>
                </c:pt>
                <c:pt idx="59">
                  <c:v>1.3499040999999994</c:v>
                </c:pt>
                <c:pt idx="60">
                  <c:v>1.351094999999999</c:v>
                </c:pt>
                <c:pt idx="61">
                  <c:v>1.2847124999999999</c:v>
                </c:pt>
                <c:pt idx="62">
                  <c:v>1.4423780000000002</c:v>
                </c:pt>
                <c:pt idx="63">
                  <c:v>1.282164499999999</c:v>
                </c:pt>
                <c:pt idx="64">
                  <c:v>1.3970400000000001</c:v>
                </c:pt>
                <c:pt idx="65">
                  <c:v>1.3570521000000009</c:v>
                </c:pt>
                <c:pt idx="66">
                  <c:v>1.3059135999999998</c:v>
                </c:pt>
                <c:pt idx="67">
                  <c:v>1.4057646999999975</c:v>
                </c:pt>
                <c:pt idx="68">
                  <c:v>1.31717</c:v>
                </c:pt>
                <c:pt idx="69">
                  <c:v>1.3801808000000011</c:v>
                </c:pt>
                <c:pt idx="70">
                  <c:v>1.2920773000000001</c:v>
                </c:pt>
                <c:pt idx="71">
                  <c:v>1.3652403</c:v>
                </c:pt>
                <c:pt idx="72">
                  <c:v>1.3789349999999998</c:v>
                </c:pt>
                <c:pt idx="73">
                  <c:v>1.3275382999999992</c:v>
                </c:pt>
                <c:pt idx="74">
                  <c:v>1.3582603000000002</c:v>
                </c:pt>
                <c:pt idx="75">
                  <c:v>1.3700091000000001</c:v>
                </c:pt>
                <c:pt idx="76">
                  <c:v>1.3934719999999998</c:v>
                </c:pt>
                <c:pt idx="77">
                  <c:v>1.3441719999999999</c:v>
                </c:pt>
                <c:pt idx="78">
                  <c:v>1.3476851999999999</c:v>
                </c:pt>
                <c:pt idx="79">
                  <c:v>1.3451461000000002</c:v>
                </c:pt>
                <c:pt idx="80">
                  <c:v>1.335664999999999</c:v>
                </c:pt>
                <c:pt idx="81">
                  <c:v>1.3487262999999989</c:v>
                </c:pt>
                <c:pt idx="82">
                  <c:v>1.3800519000000011</c:v>
                </c:pt>
                <c:pt idx="83">
                  <c:v>1.338646</c:v>
                </c:pt>
                <c:pt idx="84">
                  <c:v>1.3157120000000002</c:v>
                </c:pt>
                <c:pt idx="85">
                  <c:v>1.2940965999999998</c:v>
                </c:pt>
                <c:pt idx="86">
                  <c:v>1.2680335999999999</c:v>
                </c:pt>
                <c:pt idx="87">
                  <c:v>1.3464157999999999</c:v>
                </c:pt>
                <c:pt idx="88">
                  <c:v>1.3665034</c:v>
                </c:pt>
                <c:pt idx="89">
                  <c:v>1.4067979999999998</c:v>
                </c:pt>
                <c:pt idx="90">
                  <c:v>1.3954899999999999</c:v>
                </c:pt>
                <c:pt idx="91">
                  <c:v>1.3461536999999999</c:v>
                </c:pt>
                <c:pt idx="92">
                  <c:v>1.3391389999999999</c:v>
                </c:pt>
                <c:pt idx="93">
                  <c:v>1.3132412999999992</c:v>
                </c:pt>
                <c:pt idx="94">
                  <c:v>1.3722566</c:v>
                </c:pt>
                <c:pt idx="95">
                  <c:v>1.3421369999999999</c:v>
                </c:pt>
                <c:pt idx="96">
                  <c:v>1.3017440999999992</c:v>
                </c:pt>
                <c:pt idx="97">
                  <c:v>1.389302</c:v>
                </c:pt>
                <c:pt idx="98">
                  <c:v>1.3418729999999999</c:v>
                </c:pt>
                <c:pt idx="99">
                  <c:v>1.3034461999999998</c:v>
                </c:pt>
                <c:pt idx="100">
                  <c:v>1.2886492999999992</c:v>
                </c:pt>
                <c:pt idx="101">
                  <c:v>1.3643909999999999</c:v>
                </c:pt>
                <c:pt idx="102">
                  <c:v>1.3363689999999999</c:v>
                </c:pt>
                <c:pt idx="103">
                  <c:v>1.3344201999999998</c:v>
                </c:pt>
                <c:pt idx="104">
                  <c:v>1.3446645999999998</c:v>
                </c:pt>
                <c:pt idx="105">
                  <c:v>1.3238062999999987</c:v>
                </c:pt>
                <c:pt idx="106">
                  <c:v>1.338104</c:v>
                </c:pt>
                <c:pt idx="107">
                  <c:v>1.3739599999999998</c:v>
                </c:pt>
                <c:pt idx="108">
                  <c:v>1.3644319</c:v>
                </c:pt>
                <c:pt idx="109">
                  <c:v>1.3930880000000001</c:v>
                </c:pt>
                <c:pt idx="110">
                  <c:v>1.3531041999999998</c:v>
                </c:pt>
                <c:pt idx="111">
                  <c:v>1.3628009999999997</c:v>
                </c:pt>
                <c:pt idx="112">
                  <c:v>1.3895580000000001</c:v>
                </c:pt>
                <c:pt idx="113">
                  <c:v>1.4103943999999982</c:v>
                </c:pt>
                <c:pt idx="114">
                  <c:v>1.3674287999999992</c:v>
                </c:pt>
                <c:pt idx="115">
                  <c:v>1.3409521000000011</c:v>
                </c:pt>
                <c:pt idx="116">
                  <c:v>1.3222715999999999</c:v>
                </c:pt>
                <c:pt idx="117">
                  <c:v>1.3796031999999998</c:v>
                </c:pt>
                <c:pt idx="118">
                  <c:v>1.2968542999999992</c:v>
                </c:pt>
                <c:pt idx="119">
                  <c:v>1.3199224999999992</c:v>
                </c:pt>
                <c:pt idx="120">
                  <c:v>1.3034553</c:v>
                </c:pt>
                <c:pt idx="121">
                  <c:v>1.4171520000000002</c:v>
                </c:pt>
                <c:pt idx="122">
                  <c:v>1.3553089999999999</c:v>
                </c:pt>
                <c:pt idx="123">
                  <c:v>1.2976515999999998</c:v>
                </c:pt>
                <c:pt idx="124">
                  <c:v>1.3392564999999998</c:v>
                </c:pt>
                <c:pt idx="125">
                  <c:v>1.3447941999999991</c:v>
                </c:pt>
                <c:pt idx="126">
                  <c:v>1.3975119999999999</c:v>
                </c:pt>
                <c:pt idx="127">
                  <c:v>1.3391979999999999</c:v>
                </c:pt>
                <c:pt idx="128">
                  <c:v>1.35564</c:v>
                </c:pt>
                <c:pt idx="129">
                  <c:v>1.3627767</c:v>
                </c:pt>
                <c:pt idx="130">
                  <c:v>1.3568611000000002</c:v>
                </c:pt>
                <c:pt idx="131">
                  <c:v>1.3509144</c:v>
                </c:pt>
                <c:pt idx="132">
                  <c:v>1.33649</c:v>
                </c:pt>
                <c:pt idx="133">
                  <c:v>1.3806847999999998</c:v>
                </c:pt>
                <c:pt idx="134">
                  <c:v>1.3594799</c:v>
                </c:pt>
                <c:pt idx="135">
                  <c:v>1.3233066999999989</c:v>
                </c:pt>
                <c:pt idx="136">
                  <c:v>1.3355021</c:v>
                </c:pt>
                <c:pt idx="137">
                  <c:v>1.3223019</c:v>
                </c:pt>
                <c:pt idx="138">
                  <c:v>1.2982597</c:v>
                </c:pt>
                <c:pt idx="139">
                  <c:v>1.3541907</c:v>
                </c:pt>
                <c:pt idx="140">
                  <c:v>1.4000779999999999</c:v>
                </c:pt>
                <c:pt idx="141">
                  <c:v>1.3501884000000008</c:v>
                </c:pt>
                <c:pt idx="142">
                  <c:v>1.3273369000000002</c:v>
                </c:pt>
                <c:pt idx="143">
                  <c:v>1.3119954999999994</c:v>
                </c:pt>
                <c:pt idx="144">
                  <c:v>1.396004</c:v>
                </c:pt>
                <c:pt idx="145">
                  <c:v>1.3208387999999998</c:v>
                </c:pt>
                <c:pt idx="146">
                  <c:v>1.403195999999999</c:v>
                </c:pt>
                <c:pt idx="147">
                  <c:v>1.3101615999999998</c:v>
                </c:pt>
                <c:pt idx="148">
                  <c:v>1.321961999999999</c:v>
                </c:pt>
                <c:pt idx="149">
                  <c:v>1.349648</c:v>
                </c:pt>
                <c:pt idx="150">
                  <c:v>1.3179690999999993</c:v>
                </c:pt>
                <c:pt idx="151">
                  <c:v>1.3065918999999993</c:v>
                </c:pt>
                <c:pt idx="152">
                  <c:v>1.383834999999999</c:v>
                </c:pt>
                <c:pt idx="153">
                  <c:v>1.3661552000000001</c:v>
                </c:pt>
                <c:pt idx="154">
                  <c:v>1.3399527</c:v>
                </c:pt>
                <c:pt idx="155">
                  <c:v>1.3087959999999998</c:v>
                </c:pt>
                <c:pt idx="156">
                  <c:v>1.347119699999999</c:v>
                </c:pt>
                <c:pt idx="157">
                  <c:v>1.3574169999999999</c:v>
                </c:pt>
                <c:pt idx="158">
                  <c:v>1.2671601999999991</c:v>
                </c:pt>
                <c:pt idx="159">
                  <c:v>1.386093</c:v>
                </c:pt>
                <c:pt idx="160">
                  <c:v>1.2567346999999987</c:v>
                </c:pt>
                <c:pt idx="161">
                  <c:v>1.382198</c:v>
                </c:pt>
                <c:pt idx="162">
                  <c:v>1.3295096999999994</c:v>
                </c:pt>
                <c:pt idx="163">
                  <c:v>1.3553139999999999</c:v>
                </c:pt>
                <c:pt idx="164">
                  <c:v>1.3782022</c:v>
                </c:pt>
                <c:pt idx="165">
                  <c:v>1.3485520000000009</c:v>
                </c:pt>
                <c:pt idx="166">
                  <c:v>1.3310489999999999</c:v>
                </c:pt>
                <c:pt idx="167">
                  <c:v>1.3476460999999988</c:v>
                </c:pt>
                <c:pt idx="168">
                  <c:v>1.3883349999999999</c:v>
                </c:pt>
                <c:pt idx="169">
                  <c:v>1.3477289999999991</c:v>
                </c:pt>
                <c:pt idx="170">
                  <c:v>1.3074509999999997</c:v>
                </c:pt>
                <c:pt idx="171">
                  <c:v>1.3159039999999993</c:v>
                </c:pt>
                <c:pt idx="172">
                  <c:v>1.4087656999999993</c:v>
                </c:pt>
                <c:pt idx="173">
                  <c:v>1.353562699999999</c:v>
                </c:pt>
                <c:pt idx="174">
                  <c:v>1.3682419000000001</c:v>
                </c:pt>
                <c:pt idx="175">
                  <c:v>1.2972884</c:v>
                </c:pt>
                <c:pt idx="176">
                  <c:v>1.2868654999999998</c:v>
                </c:pt>
                <c:pt idx="177">
                  <c:v>1.390553000000001</c:v>
                </c:pt>
                <c:pt idx="178">
                  <c:v>1.3224722</c:v>
                </c:pt>
                <c:pt idx="179">
                  <c:v>1.395429899999999</c:v>
                </c:pt>
                <c:pt idx="180">
                  <c:v>1.254709099999999</c:v>
                </c:pt>
                <c:pt idx="181">
                  <c:v>1.3557080000000004</c:v>
                </c:pt>
                <c:pt idx="182">
                  <c:v>1.3558076999999991</c:v>
                </c:pt>
                <c:pt idx="183">
                  <c:v>1.3253339999999998</c:v>
                </c:pt>
                <c:pt idx="184">
                  <c:v>1.3629133999999998</c:v>
                </c:pt>
                <c:pt idx="185">
                  <c:v>1.265001899999999</c:v>
                </c:pt>
                <c:pt idx="186">
                  <c:v>1.331499599999999</c:v>
                </c:pt>
                <c:pt idx="187">
                  <c:v>1.3936138999999996</c:v>
                </c:pt>
                <c:pt idx="188">
                  <c:v>1.3414761000000002</c:v>
                </c:pt>
                <c:pt idx="189">
                  <c:v>1.3546469999999999</c:v>
                </c:pt>
                <c:pt idx="190">
                  <c:v>1.3394948999999989</c:v>
                </c:pt>
                <c:pt idx="191">
                  <c:v>1.3638394999999992</c:v>
                </c:pt>
                <c:pt idx="192">
                  <c:v>1.2868487000000002</c:v>
                </c:pt>
                <c:pt idx="193">
                  <c:v>1.356368</c:v>
                </c:pt>
                <c:pt idx="194">
                  <c:v>1.3475463999999993</c:v>
                </c:pt>
                <c:pt idx="195">
                  <c:v>1.3082018000000002</c:v>
                </c:pt>
                <c:pt idx="196">
                  <c:v>1.2869257999999992</c:v>
                </c:pt>
                <c:pt idx="197">
                  <c:v>1.3390731</c:v>
                </c:pt>
                <c:pt idx="198">
                  <c:v>1.3237450000000002</c:v>
                </c:pt>
                <c:pt idx="199">
                  <c:v>1.3041130000000001</c:v>
                </c:pt>
                <c:pt idx="200">
                  <c:v>1.4010329999999998</c:v>
                </c:pt>
                <c:pt idx="201">
                  <c:v>1.263402699999999</c:v>
                </c:pt>
                <c:pt idx="202">
                  <c:v>1.4010029999999998</c:v>
                </c:pt>
                <c:pt idx="203">
                  <c:v>1.3240844999999999</c:v>
                </c:pt>
                <c:pt idx="204">
                  <c:v>1.2995793999999989</c:v>
                </c:pt>
                <c:pt idx="205">
                  <c:v>1.3869653999999998</c:v>
                </c:pt>
                <c:pt idx="206">
                  <c:v>1.3379859999999999</c:v>
                </c:pt>
                <c:pt idx="207">
                  <c:v>1.3240991000000002</c:v>
                </c:pt>
                <c:pt idx="208">
                  <c:v>1.3695222999999992</c:v>
                </c:pt>
                <c:pt idx="209">
                  <c:v>1.3354214999999994</c:v>
                </c:pt>
                <c:pt idx="210">
                  <c:v>1.3405992999999989</c:v>
                </c:pt>
                <c:pt idx="211">
                  <c:v>1.3213363999999992</c:v>
                </c:pt>
                <c:pt idx="212">
                  <c:v>1.4154429999999998</c:v>
                </c:pt>
                <c:pt idx="213">
                  <c:v>1.270968799999999</c:v>
                </c:pt>
                <c:pt idx="214">
                  <c:v>1.3380420000000011</c:v>
                </c:pt>
                <c:pt idx="215">
                  <c:v>1.3655289999999998</c:v>
                </c:pt>
                <c:pt idx="216">
                  <c:v>1.3714359999999999</c:v>
                </c:pt>
                <c:pt idx="217">
                  <c:v>1.3313527000000001</c:v>
                </c:pt>
                <c:pt idx="218">
                  <c:v>1.2847981999999998</c:v>
                </c:pt>
                <c:pt idx="219">
                  <c:v>1.3306739999999997</c:v>
                </c:pt>
                <c:pt idx="220">
                  <c:v>1.2600197000000002</c:v>
                </c:pt>
                <c:pt idx="221">
                  <c:v>1.3653299999999988</c:v>
                </c:pt>
                <c:pt idx="222">
                  <c:v>1.3603000000000001</c:v>
                </c:pt>
                <c:pt idx="223">
                  <c:v>1.3504935999999998</c:v>
                </c:pt>
                <c:pt idx="224">
                  <c:v>1.361272</c:v>
                </c:pt>
                <c:pt idx="225">
                  <c:v>1.3589999999999998</c:v>
                </c:pt>
                <c:pt idx="226">
                  <c:v>1.3187453000000002</c:v>
                </c:pt>
                <c:pt idx="227">
                  <c:v>1.338357100000001</c:v>
                </c:pt>
                <c:pt idx="228">
                  <c:v>1.3721127000000009</c:v>
                </c:pt>
                <c:pt idx="229">
                  <c:v>1.3372166999999993</c:v>
                </c:pt>
                <c:pt idx="230">
                  <c:v>1.3630039999999999</c:v>
                </c:pt>
                <c:pt idx="231">
                  <c:v>1.2964011000000002</c:v>
                </c:pt>
                <c:pt idx="232">
                  <c:v>1.3293148999999989</c:v>
                </c:pt>
                <c:pt idx="233">
                  <c:v>1.2934666999999984</c:v>
                </c:pt>
                <c:pt idx="234">
                  <c:v>1.31558</c:v>
                </c:pt>
                <c:pt idx="235">
                  <c:v>1.3328835000000001</c:v>
                </c:pt>
                <c:pt idx="236">
                  <c:v>1.3206365999999998</c:v>
                </c:pt>
                <c:pt idx="237">
                  <c:v>1.3006180000000001</c:v>
                </c:pt>
                <c:pt idx="238">
                  <c:v>1.273787</c:v>
                </c:pt>
                <c:pt idx="239">
                  <c:v>1.3305768999999998</c:v>
                </c:pt>
                <c:pt idx="240">
                  <c:v>1.3100198000000001</c:v>
                </c:pt>
                <c:pt idx="241">
                  <c:v>1.2981212999999991</c:v>
                </c:pt>
                <c:pt idx="242">
                  <c:v>1.3972897999999998</c:v>
                </c:pt>
                <c:pt idx="243">
                  <c:v>1.3798001</c:v>
                </c:pt>
                <c:pt idx="244">
                  <c:v>1.3626098</c:v>
                </c:pt>
                <c:pt idx="245">
                  <c:v>1.3342380000000003</c:v>
                </c:pt>
                <c:pt idx="246">
                  <c:v>1.3235519999999998</c:v>
                </c:pt>
                <c:pt idx="247">
                  <c:v>1.310889</c:v>
                </c:pt>
                <c:pt idx="248">
                  <c:v>1.4165349999999992</c:v>
                </c:pt>
                <c:pt idx="249">
                  <c:v>1.2920186</c:v>
                </c:pt>
                <c:pt idx="250">
                  <c:v>1.3446731999999999</c:v>
                </c:pt>
                <c:pt idx="251">
                  <c:v>1.318015000000001</c:v>
                </c:pt>
                <c:pt idx="252">
                  <c:v>1.4104180000000002</c:v>
                </c:pt>
                <c:pt idx="253">
                  <c:v>1.408883399999999</c:v>
                </c:pt>
                <c:pt idx="254">
                  <c:v>1.357865099999999</c:v>
                </c:pt>
                <c:pt idx="255">
                  <c:v>1.3220383999999998</c:v>
                </c:pt>
                <c:pt idx="256">
                  <c:v>1.3722939999999999</c:v>
                </c:pt>
                <c:pt idx="257">
                  <c:v>1.3259242999999976</c:v>
                </c:pt>
                <c:pt idx="258">
                  <c:v>1.341577</c:v>
                </c:pt>
                <c:pt idx="259">
                  <c:v>1.362006</c:v>
                </c:pt>
                <c:pt idx="260">
                  <c:v>1.357664199999999</c:v>
                </c:pt>
                <c:pt idx="261">
                  <c:v>1.3445860000000001</c:v>
                </c:pt>
                <c:pt idx="262">
                  <c:v>1.3598051</c:v>
                </c:pt>
                <c:pt idx="263">
                  <c:v>1.3787199999999999</c:v>
                </c:pt>
                <c:pt idx="264">
                  <c:v>1.3461689999999999</c:v>
                </c:pt>
                <c:pt idx="265">
                  <c:v>1.4315979999999988</c:v>
                </c:pt>
                <c:pt idx="266">
                  <c:v>1.3383410000000002</c:v>
                </c:pt>
                <c:pt idx="267">
                  <c:v>1.3234959999999998</c:v>
                </c:pt>
                <c:pt idx="268">
                  <c:v>1.3908830000000001</c:v>
                </c:pt>
                <c:pt idx="269">
                  <c:v>1.3261261999999998</c:v>
                </c:pt>
                <c:pt idx="270">
                  <c:v>1.3731304</c:v>
                </c:pt>
                <c:pt idx="271">
                  <c:v>1.3983460000000001</c:v>
                </c:pt>
                <c:pt idx="272">
                  <c:v>1.3040981</c:v>
                </c:pt>
                <c:pt idx="273">
                  <c:v>1.387509699999999</c:v>
                </c:pt>
                <c:pt idx="274">
                  <c:v>1.2945199999999999</c:v>
                </c:pt>
                <c:pt idx="275">
                  <c:v>1.3577409999999999</c:v>
                </c:pt>
                <c:pt idx="276">
                  <c:v>1.370981</c:v>
                </c:pt>
                <c:pt idx="277">
                  <c:v>1.3626020000000001</c:v>
                </c:pt>
                <c:pt idx="278">
                  <c:v>1.33775</c:v>
                </c:pt>
                <c:pt idx="279">
                  <c:v>1.3583224999999999</c:v>
                </c:pt>
                <c:pt idx="280">
                  <c:v>1.3463570000000009</c:v>
                </c:pt>
                <c:pt idx="281">
                  <c:v>1.3702889000000009</c:v>
                </c:pt>
                <c:pt idx="282">
                  <c:v>1.4328621999999998</c:v>
                </c:pt>
                <c:pt idx="283">
                  <c:v>1.3244191999999999</c:v>
                </c:pt>
                <c:pt idx="284">
                  <c:v>1.2665955000000002</c:v>
                </c:pt>
                <c:pt idx="285">
                  <c:v>1.3219309999999989</c:v>
                </c:pt>
                <c:pt idx="286">
                  <c:v>1.3575105000000001</c:v>
                </c:pt>
                <c:pt idx="287">
                  <c:v>1.3752596999999998</c:v>
                </c:pt>
                <c:pt idx="288">
                  <c:v>1.3604102999999999</c:v>
                </c:pt>
                <c:pt idx="289">
                  <c:v>1.414304999999999</c:v>
                </c:pt>
                <c:pt idx="290">
                  <c:v>1.3107759000000001</c:v>
                </c:pt>
                <c:pt idx="291">
                  <c:v>1.3002928</c:v>
                </c:pt>
                <c:pt idx="292">
                  <c:v>1.3398585999999999</c:v>
                </c:pt>
                <c:pt idx="293">
                  <c:v>1.3231833</c:v>
                </c:pt>
                <c:pt idx="294">
                  <c:v>1.3452789999999999</c:v>
                </c:pt>
                <c:pt idx="295">
                  <c:v>1.3239299999999992</c:v>
                </c:pt>
                <c:pt idx="296">
                  <c:v>1.3550239999999998</c:v>
                </c:pt>
                <c:pt idx="297">
                  <c:v>1.2899096999999982</c:v>
                </c:pt>
                <c:pt idx="298">
                  <c:v>1.3889777999999999</c:v>
                </c:pt>
                <c:pt idx="299">
                  <c:v>1.2674230999999991</c:v>
                </c:pt>
                <c:pt idx="300">
                  <c:v>1.4563939999999991</c:v>
                </c:pt>
                <c:pt idx="301">
                  <c:v>1.3635004000000002</c:v>
                </c:pt>
                <c:pt idx="302">
                  <c:v>1.3347785999999999</c:v>
                </c:pt>
                <c:pt idx="303">
                  <c:v>1.3078190999999992</c:v>
                </c:pt>
                <c:pt idx="304">
                  <c:v>1.2967371000000001</c:v>
                </c:pt>
                <c:pt idx="305">
                  <c:v>1.36433</c:v>
                </c:pt>
                <c:pt idx="306">
                  <c:v>1.3182573000000009</c:v>
                </c:pt>
                <c:pt idx="307">
                  <c:v>1.3656138</c:v>
                </c:pt>
                <c:pt idx="308">
                  <c:v>1.3461241999999998</c:v>
                </c:pt>
                <c:pt idx="309">
                  <c:v>1.3083483</c:v>
                </c:pt>
                <c:pt idx="310">
                  <c:v>1.3155354999999989</c:v>
                </c:pt>
                <c:pt idx="311">
                  <c:v>1.3495740999999992</c:v>
                </c:pt>
                <c:pt idx="312">
                  <c:v>1.3394393999999989</c:v>
                </c:pt>
                <c:pt idx="313">
                  <c:v>1.3668229000000003</c:v>
                </c:pt>
                <c:pt idx="314">
                  <c:v>1.3595708</c:v>
                </c:pt>
                <c:pt idx="315">
                  <c:v>1.3562344</c:v>
                </c:pt>
                <c:pt idx="316">
                  <c:v>1.3292454</c:v>
                </c:pt>
                <c:pt idx="317">
                  <c:v>1.3121212999999992</c:v>
                </c:pt>
                <c:pt idx="318">
                  <c:v>1.2845119999999999</c:v>
                </c:pt>
                <c:pt idx="319">
                  <c:v>1.3141691999999998</c:v>
                </c:pt>
                <c:pt idx="320">
                  <c:v>1.3470388</c:v>
                </c:pt>
                <c:pt idx="321">
                  <c:v>1.312109</c:v>
                </c:pt>
                <c:pt idx="322">
                  <c:v>1.3861804000000009</c:v>
                </c:pt>
                <c:pt idx="323">
                  <c:v>1.3351051999999999</c:v>
                </c:pt>
                <c:pt idx="324">
                  <c:v>1.2942823999999999</c:v>
                </c:pt>
                <c:pt idx="325">
                  <c:v>1.2857051999999998</c:v>
                </c:pt>
                <c:pt idx="326">
                  <c:v>1.321342</c:v>
                </c:pt>
                <c:pt idx="327">
                  <c:v>1.3194140999999993</c:v>
                </c:pt>
                <c:pt idx="328">
                  <c:v>1.3298413999999994</c:v>
                </c:pt>
                <c:pt idx="329">
                  <c:v>1.3350191</c:v>
                </c:pt>
                <c:pt idx="330">
                  <c:v>1.2905095</c:v>
                </c:pt>
                <c:pt idx="331">
                  <c:v>1.302295</c:v>
                </c:pt>
                <c:pt idx="332">
                  <c:v>1.3104085999999999</c:v>
                </c:pt>
                <c:pt idx="333">
                  <c:v>1.3299112999999991</c:v>
                </c:pt>
                <c:pt idx="334">
                  <c:v>1.322605</c:v>
                </c:pt>
                <c:pt idx="335">
                  <c:v>1.2739098999999992</c:v>
                </c:pt>
                <c:pt idx="336">
                  <c:v>1.2932475999999999</c:v>
                </c:pt>
                <c:pt idx="337">
                  <c:v>1.4032179999999999</c:v>
                </c:pt>
                <c:pt idx="338">
                  <c:v>1.3719139999999999</c:v>
                </c:pt>
                <c:pt idx="339">
                  <c:v>1.3250379999999999</c:v>
                </c:pt>
                <c:pt idx="340">
                  <c:v>1.3465864000000001</c:v>
                </c:pt>
                <c:pt idx="341">
                  <c:v>1.3691177999999999</c:v>
                </c:pt>
                <c:pt idx="342">
                  <c:v>1.3304319</c:v>
                </c:pt>
                <c:pt idx="343">
                  <c:v>1.4033281999999991</c:v>
                </c:pt>
                <c:pt idx="344">
                  <c:v>1.393224999999999</c:v>
                </c:pt>
                <c:pt idx="345">
                  <c:v>1.266608</c:v>
                </c:pt>
                <c:pt idx="346">
                  <c:v>1.3104493000000002</c:v>
                </c:pt>
                <c:pt idx="347">
                  <c:v>1.2675419999999991</c:v>
                </c:pt>
                <c:pt idx="348">
                  <c:v>1.3496940999999989</c:v>
                </c:pt>
                <c:pt idx="349">
                  <c:v>1.3574302999999994</c:v>
                </c:pt>
                <c:pt idx="350">
                  <c:v>1.3987342999999992</c:v>
                </c:pt>
                <c:pt idx="351">
                  <c:v>1.3268486000000002</c:v>
                </c:pt>
                <c:pt idx="352">
                  <c:v>1.3110830000000002</c:v>
                </c:pt>
                <c:pt idx="353">
                  <c:v>1.314133</c:v>
                </c:pt>
                <c:pt idx="354">
                  <c:v>1.2854401</c:v>
                </c:pt>
                <c:pt idx="355">
                  <c:v>1.3142467</c:v>
                </c:pt>
                <c:pt idx="356">
                  <c:v>1.399613</c:v>
                </c:pt>
                <c:pt idx="357">
                  <c:v>1.3198609999999991</c:v>
                </c:pt>
                <c:pt idx="358">
                  <c:v>1.349964999999999</c:v>
                </c:pt>
                <c:pt idx="359">
                  <c:v>1.4294449999999992</c:v>
                </c:pt>
                <c:pt idx="360">
                  <c:v>1.3102580000000001</c:v>
                </c:pt>
                <c:pt idx="361">
                  <c:v>1.3901171000000012</c:v>
                </c:pt>
                <c:pt idx="362">
                  <c:v>1.361948699999999</c:v>
                </c:pt>
                <c:pt idx="363">
                  <c:v>1.3069267999999989</c:v>
                </c:pt>
                <c:pt idx="364">
                  <c:v>1.3946000000000001</c:v>
                </c:pt>
                <c:pt idx="365">
                  <c:v>1.3796389999999998</c:v>
                </c:pt>
                <c:pt idx="366">
                  <c:v>1.344544299999999</c:v>
                </c:pt>
                <c:pt idx="367">
                  <c:v>1.3561120000000009</c:v>
                </c:pt>
                <c:pt idx="368">
                  <c:v>1.325333099999999</c:v>
                </c:pt>
                <c:pt idx="369">
                  <c:v>1.3487270000000002</c:v>
                </c:pt>
                <c:pt idx="370">
                  <c:v>1.3603501000000011</c:v>
                </c:pt>
                <c:pt idx="371">
                  <c:v>1.414334999999999</c:v>
                </c:pt>
                <c:pt idx="372">
                  <c:v>1.3036918999999989</c:v>
                </c:pt>
                <c:pt idx="373">
                  <c:v>1.3065142999999992</c:v>
                </c:pt>
                <c:pt idx="374">
                  <c:v>1.38958</c:v>
                </c:pt>
                <c:pt idx="375">
                  <c:v>1.3238238999999992</c:v>
                </c:pt>
                <c:pt idx="376">
                  <c:v>1.3416439999999998</c:v>
                </c:pt>
                <c:pt idx="377">
                  <c:v>1.3146034</c:v>
                </c:pt>
                <c:pt idx="378">
                  <c:v>1.330471</c:v>
                </c:pt>
                <c:pt idx="379">
                  <c:v>1.3326954</c:v>
                </c:pt>
                <c:pt idx="380">
                  <c:v>1.3878649999999992</c:v>
                </c:pt>
                <c:pt idx="381">
                  <c:v>1.3096369999999991</c:v>
                </c:pt>
                <c:pt idx="382">
                  <c:v>1.2885989999999998</c:v>
                </c:pt>
                <c:pt idx="383">
                  <c:v>1.3740815000000011</c:v>
                </c:pt>
                <c:pt idx="384">
                  <c:v>1.3115743999999991</c:v>
                </c:pt>
                <c:pt idx="385">
                  <c:v>1.3306530000000001</c:v>
                </c:pt>
                <c:pt idx="386">
                  <c:v>1.285952</c:v>
                </c:pt>
                <c:pt idx="387">
                  <c:v>1.386199</c:v>
                </c:pt>
                <c:pt idx="388">
                  <c:v>1.3164923000000002</c:v>
                </c:pt>
                <c:pt idx="389">
                  <c:v>1.3298189999999999</c:v>
                </c:pt>
                <c:pt idx="390">
                  <c:v>1.3954400000000002</c:v>
                </c:pt>
                <c:pt idx="391">
                  <c:v>1.3404031000000001</c:v>
                </c:pt>
                <c:pt idx="392">
                  <c:v>1.3396804000000002</c:v>
                </c:pt>
                <c:pt idx="393">
                  <c:v>1.3524170000000006</c:v>
                </c:pt>
                <c:pt idx="394">
                  <c:v>1.3222852999999999</c:v>
                </c:pt>
                <c:pt idx="395">
                  <c:v>1.3868190000000002</c:v>
                </c:pt>
                <c:pt idx="396">
                  <c:v>1.3016578999999999</c:v>
                </c:pt>
                <c:pt idx="397">
                  <c:v>1.3531981999999998</c:v>
                </c:pt>
                <c:pt idx="398">
                  <c:v>1.3197333999999992</c:v>
                </c:pt>
                <c:pt idx="399">
                  <c:v>1.3102039999999999</c:v>
                </c:pt>
                <c:pt idx="400">
                  <c:v>1.358134699999999</c:v>
                </c:pt>
                <c:pt idx="401">
                  <c:v>1.3100942999999989</c:v>
                </c:pt>
                <c:pt idx="402">
                  <c:v>1.3443350000000001</c:v>
                </c:pt>
                <c:pt idx="403">
                  <c:v>1.3915489999999999</c:v>
                </c:pt>
                <c:pt idx="404">
                  <c:v>1.3623101000000011</c:v>
                </c:pt>
                <c:pt idx="405">
                  <c:v>1.3729115999999999</c:v>
                </c:pt>
                <c:pt idx="406">
                  <c:v>1.3385826999999999</c:v>
                </c:pt>
                <c:pt idx="407">
                  <c:v>1.3247087</c:v>
                </c:pt>
                <c:pt idx="408">
                  <c:v>1.3517505999999999</c:v>
                </c:pt>
                <c:pt idx="409">
                  <c:v>1.3122425000000009</c:v>
                </c:pt>
                <c:pt idx="410">
                  <c:v>1.3622219999999998</c:v>
                </c:pt>
                <c:pt idx="411">
                  <c:v>1.3361739000000001</c:v>
                </c:pt>
                <c:pt idx="412">
                  <c:v>1.3063154999999997</c:v>
                </c:pt>
                <c:pt idx="413">
                  <c:v>1.399416</c:v>
                </c:pt>
                <c:pt idx="414">
                  <c:v>1.3109128999999999</c:v>
                </c:pt>
                <c:pt idx="415">
                  <c:v>1.3774066999999992</c:v>
                </c:pt>
                <c:pt idx="416">
                  <c:v>1.3437191999999998</c:v>
                </c:pt>
                <c:pt idx="417">
                  <c:v>1.3198040999999994</c:v>
                </c:pt>
                <c:pt idx="418">
                  <c:v>1.3365184999999999</c:v>
                </c:pt>
                <c:pt idx="419">
                  <c:v>1.3635039999999998</c:v>
                </c:pt>
                <c:pt idx="420">
                  <c:v>1.319444799999999</c:v>
                </c:pt>
                <c:pt idx="421">
                  <c:v>1.360835</c:v>
                </c:pt>
                <c:pt idx="422">
                  <c:v>1.3432682999999992</c:v>
                </c:pt>
                <c:pt idx="423">
                  <c:v>1.3402890000000001</c:v>
                </c:pt>
                <c:pt idx="424">
                  <c:v>1.3357359999999998</c:v>
                </c:pt>
                <c:pt idx="425">
                  <c:v>1.2358875</c:v>
                </c:pt>
                <c:pt idx="426">
                  <c:v>1.3217951999999993</c:v>
                </c:pt>
                <c:pt idx="427">
                  <c:v>1.3487431999999999</c:v>
                </c:pt>
                <c:pt idx="428">
                  <c:v>1.4059300999999989</c:v>
                </c:pt>
                <c:pt idx="429">
                  <c:v>1.343806499999999</c:v>
                </c:pt>
                <c:pt idx="430">
                  <c:v>1.3052989999999998</c:v>
                </c:pt>
                <c:pt idx="431">
                  <c:v>1.3612738</c:v>
                </c:pt>
                <c:pt idx="432">
                  <c:v>1.3820044</c:v>
                </c:pt>
                <c:pt idx="433">
                  <c:v>1.3300582999999999</c:v>
                </c:pt>
                <c:pt idx="434">
                  <c:v>1.3794281000000002</c:v>
                </c:pt>
                <c:pt idx="435">
                  <c:v>1.3410160000000002</c:v>
                </c:pt>
                <c:pt idx="436">
                  <c:v>1.2830268999999992</c:v>
                </c:pt>
                <c:pt idx="437">
                  <c:v>1.2805316999999989</c:v>
                </c:pt>
                <c:pt idx="438">
                  <c:v>1.3184912999999994</c:v>
                </c:pt>
                <c:pt idx="439">
                  <c:v>1.3065469000000001</c:v>
                </c:pt>
                <c:pt idx="440">
                  <c:v>1.3196399999999993</c:v>
                </c:pt>
                <c:pt idx="441">
                  <c:v>1.3613951999999998</c:v>
                </c:pt>
                <c:pt idx="442">
                  <c:v>1.3305064999999998</c:v>
                </c:pt>
                <c:pt idx="443">
                  <c:v>1.2907701999999999</c:v>
                </c:pt>
                <c:pt idx="444">
                  <c:v>1.3530460000000002</c:v>
                </c:pt>
                <c:pt idx="445">
                  <c:v>1.3111296999999984</c:v>
                </c:pt>
                <c:pt idx="446">
                  <c:v>1.289775699999999</c:v>
                </c:pt>
                <c:pt idx="447">
                  <c:v>1.3629669999999998</c:v>
                </c:pt>
                <c:pt idx="448">
                  <c:v>1.3621184000000008</c:v>
                </c:pt>
                <c:pt idx="449">
                  <c:v>1.3137292999999979</c:v>
                </c:pt>
                <c:pt idx="450">
                  <c:v>1.3492753</c:v>
                </c:pt>
                <c:pt idx="451">
                  <c:v>1.3264061999999999</c:v>
                </c:pt>
                <c:pt idx="452">
                  <c:v>1.352263</c:v>
                </c:pt>
                <c:pt idx="453">
                  <c:v>1.3211731999999998</c:v>
                </c:pt>
                <c:pt idx="454">
                  <c:v>1.2483841999999998</c:v>
                </c:pt>
                <c:pt idx="455">
                  <c:v>1.2936536999999988</c:v>
                </c:pt>
                <c:pt idx="456">
                  <c:v>1.3591085999999999</c:v>
                </c:pt>
                <c:pt idx="457">
                  <c:v>1.3286599999999997</c:v>
                </c:pt>
                <c:pt idx="458">
                  <c:v>1.3500820000000009</c:v>
                </c:pt>
                <c:pt idx="459">
                  <c:v>1.3019541999999993</c:v>
                </c:pt>
                <c:pt idx="460">
                  <c:v>1.3828518999999999</c:v>
                </c:pt>
                <c:pt idx="461">
                  <c:v>1.2971997999999989</c:v>
                </c:pt>
                <c:pt idx="462">
                  <c:v>1.3731547999999998</c:v>
                </c:pt>
                <c:pt idx="463">
                  <c:v>1.4321389999999998</c:v>
                </c:pt>
                <c:pt idx="464">
                  <c:v>1.3257964999999989</c:v>
                </c:pt>
                <c:pt idx="465">
                  <c:v>1.3899659999999998</c:v>
                </c:pt>
                <c:pt idx="466">
                  <c:v>1.3521950000000003</c:v>
                </c:pt>
                <c:pt idx="467">
                  <c:v>1.2689414999999991</c:v>
                </c:pt>
                <c:pt idx="468">
                  <c:v>1.3533018999999988</c:v>
                </c:pt>
                <c:pt idx="469">
                  <c:v>1.3004528000000009</c:v>
                </c:pt>
                <c:pt idx="470">
                  <c:v>1.3544550000000009</c:v>
                </c:pt>
                <c:pt idx="471">
                  <c:v>1.3042183000000001</c:v>
                </c:pt>
                <c:pt idx="472">
                  <c:v>1.3944196</c:v>
                </c:pt>
                <c:pt idx="473">
                  <c:v>1.3167229</c:v>
                </c:pt>
                <c:pt idx="474">
                  <c:v>1.307573699999999</c:v>
                </c:pt>
                <c:pt idx="475">
                  <c:v>1.3378751000000002</c:v>
                </c:pt>
                <c:pt idx="476">
                  <c:v>1.3604385000000001</c:v>
                </c:pt>
                <c:pt idx="477">
                  <c:v>1.323434599999999</c:v>
                </c:pt>
                <c:pt idx="478">
                  <c:v>1.3637481999999999</c:v>
                </c:pt>
                <c:pt idx="479">
                  <c:v>1.2646757000000002</c:v>
                </c:pt>
                <c:pt idx="480">
                  <c:v>1.3271198</c:v>
                </c:pt>
                <c:pt idx="481">
                  <c:v>1.371294199999999</c:v>
                </c:pt>
                <c:pt idx="482">
                  <c:v>1.3027525000000009</c:v>
                </c:pt>
                <c:pt idx="483">
                  <c:v>1.3575815999999998</c:v>
                </c:pt>
                <c:pt idx="484">
                  <c:v>1.3389494999999998</c:v>
                </c:pt>
                <c:pt idx="485">
                  <c:v>1.3619489999999999</c:v>
                </c:pt>
                <c:pt idx="486">
                  <c:v>1.3617385999999998</c:v>
                </c:pt>
                <c:pt idx="487">
                  <c:v>1.3996580000000001</c:v>
                </c:pt>
                <c:pt idx="488">
                  <c:v>1.366622</c:v>
                </c:pt>
                <c:pt idx="489">
                  <c:v>1.309183</c:v>
                </c:pt>
                <c:pt idx="490">
                  <c:v>1.3635729999999999</c:v>
                </c:pt>
                <c:pt idx="491">
                  <c:v>1.3315335999999998</c:v>
                </c:pt>
                <c:pt idx="492">
                  <c:v>1.4162109999999999</c:v>
                </c:pt>
                <c:pt idx="493">
                  <c:v>1.3394699999999991</c:v>
                </c:pt>
                <c:pt idx="494">
                  <c:v>1.3479835000000002</c:v>
                </c:pt>
                <c:pt idx="495">
                  <c:v>1.3818509999999999</c:v>
                </c:pt>
                <c:pt idx="496">
                  <c:v>1.2862661000000002</c:v>
                </c:pt>
                <c:pt idx="497">
                  <c:v>1.291977699999999</c:v>
                </c:pt>
                <c:pt idx="498">
                  <c:v>1.3771369</c:v>
                </c:pt>
                <c:pt idx="499">
                  <c:v>1.3456178999999999</c:v>
                </c:pt>
                <c:pt idx="500">
                  <c:v>1.3360717999999996</c:v>
                </c:pt>
                <c:pt idx="501">
                  <c:v>1.3052381999999998</c:v>
                </c:pt>
                <c:pt idx="502">
                  <c:v>1.3766570000000009</c:v>
                </c:pt>
                <c:pt idx="503">
                  <c:v>1.2711617999999993</c:v>
                </c:pt>
                <c:pt idx="504">
                  <c:v>1.2928871000000011</c:v>
                </c:pt>
                <c:pt idx="505">
                  <c:v>1.2947436999999988</c:v>
                </c:pt>
                <c:pt idx="506">
                  <c:v>1.3821794000000001</c:v>
                </c:pt>
                <c:pt idx="507">
                  <c:v>1.3561597999999999</c:v>
                </c:pt>
                <c:pt idx="508">
                  <c:v>1.348409</c:v>
                </c:pt>
                <c:pt idx="509">
                  <c:v>1.3544733999999998</c:v>
                </c:pt>
                <c:pt idx="510">
                  <c:v>1.2926283999999992</c:v>
                </c:pt>
                <c:pt idx="511">
                  <c:v>1.391947</c:v>
                </c:pt>
                <c:pt idx="512">
                  <c:v>1.312425</c:v>
                </c:pt>
                <c:pt idx="513">
                  <c:v>1.3497519</c:v>
                </c:pt>
                <c:pt idx="514">
                  <c:v>1.323196199999999</c:v>
                </c:pt>
                <c:pt idx="515">
                  <c:v>1.3506689000000001</c:v>
                </c:pt>
                <c:pt idx="516">
                  <c:v>1.3488502</c:v>
                </c:pt>
                <c:pt idx="517">
                  <c:v>1.3154921000000002</c:v>
                </c:pt>
                <c:pt idx="518">
                  <c:v>1.3341464000000001</c:v>
                </c:pt>
                <c:pt idx="519">
                  <c:v>1.3094109</c:v>
                </c:pt>
                <c:pt idx="520">
                  <c:v>1.3919450000000002</c:v>
                </c:pt>
                <c:pt idx="521">
                  <c:v>1.365702</c:v>
                </c:pt>
                <c:pt idx="522">
                  <c:v>1.3496009999999998</c:v>
                </c:pt>
                <c:pt idx="523">
                  <c:v>1.32148</c:v>
                </c:pt>
                <c:pt idx="524">
                  <c:v>1.386785000000001</c:v>
                </c:pt>
                <c:pt idx="525">
                  <c:v>1.3375371999999999</c:v>
                </c:pt>
                <c:pt idx="526">
                  <c:v>1.329922499999999</c:v>
                </c:pt>
                <c:pt idx="527">
                  <c:v>1.2611903999999992</c:v>
                </c:pt>
                <c:pt idx="528">
                  <c:v>1.3747114</c:v>
                </c:pt>
                <c:pt idx="529">
                  <c:v>1.3859489999999999</c:v>
                </c:pt>
                <c:pt idx="530">
                  <c:v>1.3742879000000014</c:v>
                </c:pt>
                <c:pt idx="531">
                  <c:v>1.2995199999999998</c:v>
                </c:pt>
                <c:pt idx="532">
                  <c:v>1.3357253999999992</c:v>
                </c:pt>
                <c:pt idx="533">
                  <c:v>1.3030830999999998</c:v>
                </c:pt>
                <c:pt idx="534">
                  <c:v>1.3243186000000002</c:v>
                </c:pt>
                <c:pt idx="535">
                  <c:v>1.3427000000000002</c:v>
                </c:pt>
                <c:pt idx="536">
                  <c:v>1.337491999999999</c:v>
                </c:pt>
                <c:pt idx="537">
                  <c:v>1.2613902999999984</c:v>
                </c:pt>
                <c:pt idx="538">
                  <c:v>1.3571408999999999</c:v>
                </c:pt>
                <c:pt idx="539">
                  <c:v>1.3509620999999998</c:v>
                </c:pt>
                <c:pt idx="540">
                  <c:v>1.3381784000000001</c:v>
                </c:pt>
                <c:pt idx="541">
                  <c:v>1.3414917999999989</c:v>
                </c:pt>
                <c:pt idx="542">
                  <c:v>1.368166</c:v>
                </c:pt>
                <c:pt idx="543">
                  <c:v>1.3243085999999999</c:v>
                </c:pt>
                <c:pt idx="544">
                  <c:v>1.3041677999999999</c:v>
                </c:pt>
                <c:pt idx="545">
                  <c:v>1.3566609999999999</c:v>
                </c:pt>
                <c:pt idx="546">
                  <c:v>1.3532100999999999</c:v>
                </c:pt>
                <c:pt idx="547">
                  <c:v>1.3307788</c:v>
                </c:pt>
                <c:pt idx="548">
                  <c:v>1.367014</c:v>
                </c:pt>
                <c:pt idx="549">
                  <c:v>1.2435005999999991</c:v>
                </c:pt>
                <c:pt idx="550">
                  <c:v>1.3602437999999997</c:v>
                </c:pt>
                <c:pt idx="551">
                  <c:v>1.3238561999999998</c:v>
                </c:pt>
                <c:pt idx="552">
                  <c:v>1.2883564000000001</c:v>
                </c:pt>
                <c:pt idx="553">
                  <c:v>1.4026533999999991</c:v>
                </c:pt>
                <c:pt idx="554">
                  <c:v>1.3176949999999992</c:v>
                </c:pt>
                <c:pt idx="555">
                  <c:v>1.3415682999999992</c:v>
                </c:pt>
                <c:pt idx="556">
                  <c:v>1.3709651999999999</c:v>
                </c:pt>
                <c:pt idx="557">
                  <c:v>1.3580403999999999</c:v>
                </c:pt>
                <c:pt idx="558">
                  <c:v>1.3495601999999998</c:v>
                </c:pt>
                <c:pt idx="559">
                  <c:v>1.3488354</c:v>
                </c:pt>
                <c:pt idx="560">
                  <c:v>1.4024809999999999</c:v>
                </c:pt>
                <c:pt idx="561">
                  <c:v>1.3446880000000001</c:v>
                </c:pt>
                <c:pt idx="562">
                  <c:v>1.3845676</c:v>
                </c:pt>
                <c:pt idx="563">
                  <c:v>1.3342152</c:v>
                </c:pt>
                <c:pt idx="564">
                  <c:v>1.3123655999999999</c:v>
                </c:pt>
                <c:pt idx="565">
                  <c:v>1.3373940999999994</c:v>
                </c:pt>
                <c:pt idx="566">
                  <c:v>1.329171399999999</c:v>
                </c:pt>
                <c:pt idx="567">
                  <c:v>1.3907961</c:v>
                </c:pt>
                <c:pt idx="568">
                  <c:v>1.2951421999999999</c:v>
                </c:pt>
                <c:pt idx="569">
                  <c:v>1.3330311999999991</c:v>
                </c:pt>
                <c:pt idx="570">
                  <c:v>1.3394929999999998</c:v>
                </c:pt>
                <c:pt idx="571">
                  <c:v>1.408798999999999</c:v>
                </c:pt>
                <c:pt idx="572">
                  <c:v>1.316524099999999</c:v>
                </c:pt>
                <c:pt idx="573">
                  <c:v>1.2960278999999999</c:v>
                </c:pt>
                <c:pt idx="574">
                  <c:v>1.369966099999999</c:v>
                </c:pt>
                <c:pt idx="575">
                  <c:v>1.4061269999999992</c:v>
                </c:pt>
                <c:pt idx="576">
                  <c:v>1.3199679999999998</c:v>
                </c:pt>
                <c:pt idx="577">
                  <c:v>1.373065</c:v>
                </c:pt>
                <c:pt idx="578">
                  <c:v>1.3026567999999998</c:v>
                </c:pt>
                <c:pt idx="579">
                  <c:v>1.3797692999999986</c:v>
                </c:pt>
                <c:pt idx="580">
                  <c:v>1.3164840000000002</c:v>
                </c:pt>
                <c:pt idx="581">
                  <c:v>1.3033659</c:v>
                </c:pt>
                <c:pt idx="582">
                  <c:v>1.3079943999999983</c:v>
                </c:pt>
                <c:pt idx="583">
                  <c:v>1.331845299999999</c:v>
                </c:pt>
                <c:pt idx="584">
                  <c:v>1.4176159999999998</c:v>
                </c:pt>
                <c:pt idx="585">
                  <c:v>1.301363899999999</c:v>
                </c:pt>
                <c:pt idx="586">
                  <c:v>1.3610059999999997</c:v>
                </c:pt>
                <c:pt idx="587">
                  <c:v>1.3814209999999998</c:v>
                </c:pt>
                <c:pt idx="588">
                  <c:v>1.3043400000000001</c:v>
                </c:pt>
                <c:pt idx="589">
                  <c:v>1.3248943999999994</c:v>
                </c:pt>
                <c:pt idx="590">
                  <c:v>1.3693544</c:v>
                </c:pt>
                <c:pt idx="591">
                  <c:v>1.3841100000000011</c:v>
                </c:pt>
                <c:pt idx="592">
                  <c:v>1.3633769999999998</c:v>
                </c:pt>
                <c:pt idx="593">
                  <c:v>1.2788948999999992</c:v>
                </c:pt>
                <c:pt idx="594">
                  <c:v>1.3357195000000002</c:v>
                </c:pt>
                <c:pt idx="595">
                  <c:v>1.3790765999999999</c:v>
                </c:pt>
                <c:pt idx="596">
                  <c:v>1.335753</c:v>
                </c:pt>
                <c:pt idx="597">
                  <c:v>1.3647240999999992</c:v>
                </c:pt>
                <c:pt idx="598">
                  <c:v>1.3230705999999999</c:v>
                </c:pt>
                <c:pt idx="599">
                  <c:v>1.4308644999999987</c:v>
                </c:pt>
                <c:pt idx="600">
                  <c:v>1.404860999999999</c:v>
                </c:pt>
                <c:pt idx="601">
                  <c:v>1.3382635000000001</c:v>
                </c:pt>
                <c:pt idx="602">
                  <c:v>1.3248815999999999</c:v>
                </c:pt>
                <c:pt idx="603">
                  <c:v>1.323792499999999</c:v>
                </c:pt>
                <c:pt idx="604">
                  <c:v>1.3026301</c:v>
                </c:pt>
                <c:pt idx="605">
                  <c:v>1.3305659999999999</c:v>
                </c:pt>
                <c:pt idx="606">
                  <c:v>1.3304389999999999</c:v>
                </c:pt>
                <c:pt idx="607">
                  <c:v>1.3390274999999998</c:v>
                </c:pt>
                <c:pt idx="608">
                  <c:v>1.3730198999999998</c:v>
                </c:pt>
                <c:pt idx="609">
                  <c:v>1.342691099999999</c:v>
                </c:pt>
                <c:pt idx="610">
                  <c:v>1.347685</c:v>
                </c:pt>
                <c:pt idx="611">
                  <c:v>1.3469193000000002</c:v>
                </c:pt>
                <c:pt idx="612">
                  <c:v>1.3426659999999999</c:v>
                </c:pt>
                <c:pt idx="613">
                  <c:v>1.3726939999999999</c:v>
                </c:pt>
                <c:pt idx="614">
                  <c:v>1.3232434000000002</c:v>
                </c:pt>
                <c:pt idx="615">
                  <c:v>1.3595127000000002</c:v>
                </c:pt>
                <c:pt idx="616">
                  <c:v>1.281106899999999</c:v>
                </c:pt>
                <c:pt idx="617">
                  <c:v>1.3342027000000001</c:v>
                </c:pt>
                <c:pt idx="618">
                  <c:v>1.2808888</c:v>
                </c:pt>
                <c:pt idx="619">
                  <c:v>1.2988736999999992</c:v>
                </c:pt>
                <c:pt idx="620">
                  <c:v>1.3218884000000002</c:v>
                </c:pt>
                <c:pt idx="621">
                  <c:v>1.317455</c:v>
                </c:pt>
                <c:pt idx="622">
                  <c:v>1.378674</c:v>
                </c:pt>
                <c:pt idx="623">
                  <c:v>1.3097348999999991</c:v>
                </c:pt>
                <c:pt idx="624">
                  <c:v>1.3538285999999988</c:v>
                </c:pt>
                <c:pt idx="625">
                  <c:v>1.4024089999999998</c:v>
                </c:pt>
                <c:pt idx="626">
                  <c:v>1.3239648999999989</c:v>
                </c:pt>
                <c:pt idx="627">
                  <c:v>1.3000087</c:v>
                </c:pt>
                <c:pt idx="628">
                  <c:v>1.4218429999999993</c:v>
                </c:pt>
                <c:pt idx="629">
                  <c:v>1.2818066999999984</c:v>
                </c:pt>
                <c:pt idx="630">
                  <c:v>1.4239989999999985</c:v>
                </c:pt>
                <c:pt idx="631">
                  <c:v>1.3084053000000002</c:v>
                </c:pt>
                <c:pt idx="632">
                  <c:v>1.3192375000000003</c:v>
                </c:pt>
                <c:pt idx="633">
                  <c:v>1.3227580000000001</c:v>
                </c:pt>
                <c:pt idx="634">
                  <c:v>1.3954992999999989</c:v>
                </c:pt>
                <c:pt idx="635">
                  <c:v>1.2922685</c:v>
                </c:pt>
                <c:pt idx="636">
                  <c:v>1.2635149999999991</c:v>
                </c:pt>
                <c:pt idx="637">
                  <c:v>1.3857553</c:v>
                </c:pt>
                <c:pt idx="638">
                  <c:v>1.3528106000000002</c:v>
                </c:pt>
                <c:pt idx="639">
                  <c:v>1.3698359999999998</c:v>
                </c:pt>
                <c:pt idx="640">
                  <c:v>1.3422634999999998</c:v>
                </c:pt>
                <c:pt idx="641">
                  <c:v>1.3604451000000011</c:v>
                </c:pt>
                <c:pt idx="642">
                  <c:v>1.289939199999999</c:v>
                </c:pt>
                <c:pt idx="643">
                  <c:v>1.403989999999999</c:v>
                </c:pt>
                <c:pt idx="644">
                  <c:v>1.424593999999999</c:v>
                </c:pt>
                <c:pt idx="645">
                  <c:v>1.3956246999999982</c:v>
                </c:pt>
                <c:pt idx="646">
                  <c:v>1.3867015</c:v>
                </c:pt>
                <c:pt idx="647">
                  <c:v>1.3089831999999999</c:v>
                </c:pt>
                <c:pt idx="648">
                  <c:v>1.3121430000000001</c:v>
                </c:pt>
                <c:pt idx="649">
                  <c:v>1.2959669999999992</c:v>
                </c:pt>
                <c:pt idx="650">
                  <c:v>1.2787166999999988</c:v>
                </c:pt>
                <c:pt idx="651">
                  <c:v>1.2928621000000002</c:v>
                </c:pt>
                <c:pt idx="652">
                  <c:v>1.3569470000000001</c:v>
                </c:pt>
                <c:pt idx="653">
                  <c:v>1.3206978</c:v>
                </c:pt>
                <c:pt idx="654">
                  <c:v>1.3504016999999993</c:v>
                </c:pt>
                <c:pt idx="655">
                  <c:v>1.3571555000000008</c:v>
                </c:pt>
                <c:pt idx="656">
                  <c:v>1.3784478000000009</c:v>
                </c:pt>
                <c:pt idx="657">
                  <c:v>1.3175289999999991</c:v>
                </c:pt>
                <c:pt idx="658">
                  <c:v>1.2964716999999992</c:v>
                </c:pt>
                <c:pt idx="659">
                  <c:v>1.305635799999999</c:v>
                </c:pt>
                <c:pt idx="660">
                  <c:v>1.3294934999999992</c:v>
                </c:pt>
                <c:pt idx="661">
                  <c:v>1.2943188999999999</c:v>
                </c:pt>
                <c:pt idx="662">
                  <c:v>1.338983</c:v>
                </c:pt>
                <c:pt idx="663">
                  <c:v>1.3763182999999999</c:v>
                </c:pt>
                <c:pt idx="664">
                  <c:v>1.3233214999999992</c:v>
                </c:pt>
                <c:pt idx="665">
                  <c:v>1.4062602999999991</c:v>
                </c:pt>
                <c:pt idx="666">
                  <c:v>1.3839535000000001</c:v>
                </c:pt>
                <c:pt idx="667">
                  <c:v>1.2755214999999986</c:v>
                </c:pt>
                <c:pt idx="668">
                  <c:v>1.3226870000000011</c:v>
                </c:pt>
                <c:pt idx="669">
                  <c:v>1.3390083999999998</c:v>
                </c:pt>
                <c:pt idx="670">
                  <c:v>1.3113891000000002</c:v>
                </c:pt>
                <c:pt idx="671">
                  <c:v>1.3821090000000003</c:v>
                </c:pt>
                <c:pt idx="672">
                  <c:v>1.3202050000000001</c:v>
                </c:pt>
                <c:pt idx="673">
                  <c:v>1.3215145999999998</c:v>
                </c:pt>
                <c:pt idx="674">
                  <c:v>1.3565364</c:v>
                </c:pt>
                <c:pt idx="675">
                  <c:v>1.3224435999999999</c:v>
                </c:pt>
                <c:pt idx="676">
                  <c:v>1.3044381999999999</c:v>
                </c:pt>
                <c:pt idx="677">
                  <c:v>1.3753059999999999</c:v>
                </c:pt>
                <c:pt idx="678">
                  <c:v>1.3172809999999999</c:v>
                </c:pt>
                <c:pt idx="679">
                  <c:v>1.3638479999999999</c:v>
                </c:pt>
                <c:pt idx="680">
                  <c:v>1.4422864</c:v>
                </c:pt>
                <c:pt idx="681">
                  <c:v>1.3147201000000002</c:v>
                </c:pt>
                <c:pt idx="682">
                  <c:v>1.2972332999999987</c:v>
                </c:pt>
                <c:pt idx="683">
                  <c:v>1.299769599999999</c:v>
                </c:pt>
                <c:pt idx="684">
                  <c:v>1.350614299999999</c:v>
                </c:pt>
                <c:pt idx="685">
                  <c:v>1.3398940999999986</c:v>
                </c:pt>
                <c:pt idx="686">
                  <c:v>1.3620359000000009</c:v>
                </c:pt>
                <c:pt idx="687">
                  <c:v>1.3340007</c:v>
                </c:pt>
                <c:pt idx="688">
                  <c:v>1.3502892000000002</c:v>
                </c:pt>
                <c:pt idx="689">
                  <c:v>1.288757000000001</c:v>
                </c:pt>
                <c:pt idx="690">
                  <c:v>1.3589167</c:v>
                </c:pt>
                <c:pt idx="691">
                  <c:v>1.3415539000000001</c:v>
                </c:pt>
                <c:pt idx="692">
                  <c:v>1.3353084</c:v>
                </c:pt>
                <c:pt idx="693">
                  <c:v>1.3257667999999991</c:v>
                </c:pt>
                <c:pt idx="694">
                  <c:v>1.3303412999999991</c:v>
                </c:pt>
                <c:pt idx="695">
                  <c:v>1.3365401999999997</c:v>
                </c:pt>
                <c:pt idx="696">
                  <c:v>1.3889091</c:v>
                </c:pt>
                <c:pt idx="697">
                  <c:v>1.3647689999999999</c:v>
                </c:pt>
                <c:pt idx="698">
                  <c:v>1.311809999999999</c:v>
                </c:pt>
                <c:pt idx="699">
                  <c:v>1.3405818</c:v>
                </c:pt>
                <c:pt idx="700">
                  <c:v>1.3315772999999989</c:v>
                </c:pt>
                <c:pt idx="701">
                  <c:v>1.3375849999999998</c:v>
                </c:pt>
                <c:pt idx="702">
                  <c:v>1.2882164</c:v>
                </c:pt>
                <c:pt idx="703">
                  <c:v>1.3279089999999998</c:v>
                </c:pt>
                <c:pt idx="704">
                  <c:v>1.3546841999999999</c:v>
                </c:pt>
                <c:pt idx="705">
                  <c:v>1.396996799999999</c:v>
                </c:pt>
                <c:pt idx="706">
                  <c:v>1.3653491</c:v>
                </c:pt>
                <c:pt idx="707">
                  <c:v>1.3679029999999999</c:v>
                </c:pt>
                <c:pt idx="708">
                  <c:v>1.4187379999999998</c:v>
                </c:pt>
                <c:pt idx="709">
                  <c:v>1.3721108000000011</c:v>
                </c:pt>
                <c:pt idx="710">
                  <c:v>1.3159880000000002</c:v>
                </c:pt>
                <c:pt idx="711">
                  <c:v>1.347698799999999</c:v>
                </c:pt>
                <c:pt idx="712">
                  <c:v>1.3568605999999999</c:v>
                </c:pt>
                <c:pt idx="713">
                  <c:v>1.309259699999999</c:v>
                </c:pt>
                <c:pt idx="714">
                  <c:v>1.375395699999999</c:v>
                </c:pt>
                <c:pt idx="715">
                  <c:v>1.3165259999999999</c:v>
                </c:pt>
                <c:pt idx="716">
                  <c:v>1.283160399999999</c:v>
                </c:pt>
                <c:pt idx="717">
                  <c:v>1.3486120000000001</c:v>
                </c:pt>
                <c:pt idx="718">
                  <c:v>1.3108888999999999</c:v>
                </c:pt>
                <c:pt idx="719">
                  <c:v>1.3187312999999989</c:v>
                </c:pt>
                <c:pt idx="720">
                  <c:v>1.2910283999999992</c:v>
                </c:pt>
                <c:pt idx="721">
                  <c:v>1.282589299999999</c:v>
                </c:pt>
                <c:pt idx="722">
                  <c:v>1.297746499999999</c:v>
                </c:pt>
                <c:pt idx="723">
                  <c:v>1.3090855000000001</c:v>
                </c:pt>
                <c:pt idx="724">
                  <c:v>1.2251058999999989</c:v>
                </c:pt>
                <c:pt idx="725">
                  <c:v>1.4082108999999998</c:v>
                </c:pt>
                <c:pt idx="726">
                  <c:v>1.2737299999999991</c:v>
                </c:pt>
                <c:pt idx="727">
                  <c:v>1.2959986999999979</c:v>
                </c:pt>
                <c:pt idx="728">
                  <c:v>1.3672659999999999</c:v>
                </c:pt>
                <c:pt idx="729">
                  <c:v>1.3061510999999997</c:v>
                </c:pt>
                <c:pt idx="730">
                  <c:v>1.3255471999999999</c:v>
                </c:pt>
                <c:pt idx="731">
                  <c:v>1.3397339999999998</c:v>
                </c:pt>
                <c:pt idx="732">
                  <c:v>1.3028909999999998</c:v>
                </c:pt>
                <c:pt idx="733">
                  <c:v>1.3502782</c:v>
                </c:pt>
                <c:pt idx="734">
                  <c:v>1.3651826999999999</c:v>
                </c:pt>
                <c:pt idx="735">
                  <c:v>1.4279909999999985</c:v>
                </c:pt>
                <c:pt idx="736">
                  <c:v>1.3020204</c:v>
                </c:pt>
                <c:pt idx="737">
                  <c:v>1.2905868000000003</c:v>
                </c:pt>
                <c:pt idx="738">
                  <c:v>1.3359351999999998</c:v>
                </c:pt>
                <c:pt idx="739">
                  <c:v>1.3456975000000002</c:v>
                </c:pt>
                <c:pt idx="740">
                  <c:v>1.310239299999999</c:v>
                </c:pt>
                <c:pt idx="741">
                  <c:v>1.3453659999999998</c:v>
                </c:pt>
                <c:pt idx="742">
                  <c:v>1.3850187</c:v>
                </c:pt>
                <c:pt idx="743">
                  <c:v>1.3622947999999993</c:v>
                </c:pt>
                <c:pt idx="744">
                  <c:v>1.3758570000000001</c:v>
                </c:pt>
                <c:pt idx="745">
                  <c:v>1.3104231999999998</c:v>
                </c:pt>
                <c:pt idx="746">
                  <c:v>1.3180939999999999</c:v>
                </c:pt>
                <c:pt idx="747">
                  <c:v>1.3842649999999999</c:v>
                </c:pt>
                <c:pt idx="748">
                  <c:v>1.374425</c:v>
                </c:pt>
                <c:pt idx="749">
                  <c:v>1.3126979999999999</c:v>
                </c:pt>
                <c:pt idx="750">
                  <c:v>1.3100984</c:v>
                </c:pt>
                <c:pt idx="751">
                  <c:v>1.3443400000000001</c:v>
                </c:pt>
                <c:pt idx="752">
                  <c:v>1.2758545999999993</c:v>
                </c:pt>
                <c:pt idx="753">
                  <c:v>1.3626248999999993</c:v>
                </c:pt>
                <c:pt idx="754">
                  <c:v>1.3339096999999986</c:v>
                </c:pt>
                <c:pt idx="755">
                  <c:v>1.3837999999999993</c:v>
                </c:pt>
                <c:pt idx="756">
                  <c:v>1.3361337</c:v>
                </c:pt>
                <c:pt idx="757">
                  <c:v>1.3478793999999992</c:v>
                </c:pt>
                <c:pt idx="758">
                  <c:v>1.3632058</c:v>
                </c:pt>
                <c:pt idx="759">
                  <c:v>1.3307756000000002</c:v>
                </c:pt>
                <c:pt idx="760">
                  <c:v>1.3942909000000001</c:v>
                </c:pt>
                <c:pt idx="761">
                  <c:v>1.3892439999999999</c:v>
                </c:pt>
                <c:pt idx="762">
                  <c:v>1.2905047999999992</c:v>
                </c:pt>
                <c:pt idx="763">
                  <c:v>1.385962399999999</c:v>
                </c:pt>
                <c:pt idx="764">
                  <c:v>1.3310169999999999</c:v>
                </c:pt>
                <c:pt idx="765">
                  <c:v>1.3258539999999999</c:v>
                </c:pt>
                <c:pt idx="766">
                  <c:v>1.3198166999999992</c:v>
                </c:pt>
                <c:pt idx="767">
                  <c:v>1.3167450000000001</c:v>
                </c:pt>
                <c:pt idx="768">
                  <c:v>1.2907303999999991</c:v>
                </c:pt>
                <c:pt idx="769">
                  <c:v>1.332049</c:v>
                </c:pt>
                <c:pt idx="770">
                  <c:v>1.3051838</c:v>
                </c:pt>
                <c:pt idx="771">
                  <c:v>1.3685533999999999</c:v>
                </c:pt>
                <c:pt idx="772">
                  <c:v>1.3267045</c:v>
                </c:pt>
                <c:pt idx="773">
                  <c:v>1.379051</c:v>
                </c:pt>
                <c:pt idx="774">
                  <c:v>1.2922334</c:v>
                </c:pt>
                <c:pt idx="775">
                  <c:v>1.3759480000000002</c:v>
                </c:pt>
                <c:pt idx="776">
                  <c:v>1.3191779000000001</c:v>
                </c:pt>
                <c:pt idx="777">
                  <c:v>1.3390974</c:v>
                </c:pt>
                <c:pt idx="778">
                  <c:v>1.3723348</c:v>
                </c:pt>
                <c:pt idx="779">
                  <c:v>1.2981395</c:v>
                </c:pt>
                <c:pt idx="780">
                  <c:v>1.3448560000000001</c:v>
                </c:pt>
                <c:pt idx="781">
                  <c:v>1.263261599999999</c:v>
                </c:pt>
                <c:pt idx="782">
                  <c:v>1.3703421000000009</c:v>
                </c:pt>
                <c:pt idx="783">
                  <c:v>1.3867989000000001</c:v>
                </c:pt>
                <c:pt idx="784">
                  <c:v>1.3729349999999998</c:v>
                </c:pt>
                <c:pt idx="785">
                  <c:v>1.335567699999999</c:v>
                </c:pt>
                <c:pt idx="786">
                  <c:v>1.3279355999999998</c:v>
                </c:pt>
                <c:pt idx="787">
                  <c:v>1.2972209999999991</c:v>
                </c:pt>
                <c:pt idx="788">
                  <c:v>1.3097763999999992</c:v>
                </c:pt>
                <c:pt idx="789">
                  <c:v>1.2851491999999998</c:v>
                </c:pt>
                <c:pt idx="790">
                  <c:v>1.2331768999999992</c:v>
                </c:pt>
                <c:pt idx="791">
                  <c:v>1.3189259999999998</c:v>
                </c:pt>
                <c:pt idx="792">
                  <c:v>1.3330339999999998</c:v>
                </c:pt>
                <c:pt idx="793">
                  <c:v>1.2593507000000002</c:v>
                </c:pt>
                <c:pt idx="794">
                  <c:v>1.3143144</c:v>
                </c:pt>
                <c:pt idx="795">
                  <c:v>1.3560341999999999</c:v>
                </c:pt>
                <c:pt idx="796">
                  <c:v>1.357851699999999</c:v>
                </c:pt>
                <c:pt idx="797">
                  <c:v>1.3378568999999998</c:v>
                </c:pt>
                <c:pt idx="798">
                  <c:v>1.3062572000000001</c:v>
                </c:pt>
                <c:pt idx="799">
                  <c:v>1.3554659999999998</c:v>
                </c:pt>
                <c:pt idx="800">
                  <c:v>1.3517159999999999</c:v>
                </c:pt>
                <c:pt idx="801">
                  <c:v>1.317064999999999</c:v>
                </c:pt>
                <c:pt idx="802">
                  <c:v>1.3806159000000009</c:v>
                </c:pt>
                <c:pt idx="803">
                  <c:v>1.3558639999999991</c:v>
                </c:pt>
                <c:pt idx="804">
                  <c:v>1.3207080000000002</c:v>
                </c:pt>
                <c:pt idx="805">
                  <c:v>1.3682044999999998</c:v>
                </c:pt>
                <c:pt idx="806">
                  <c:v>1.3775870000000001</c:v>
                </c:pt>
                <c:pt idx="807">
                  <c:v>1.3458657999999992</c:v>
                </c:pt>
                <c:pt idx="808">
                  <c:v>1.3185321000000001</c:v>
                </c:pt>
                <c:pt idx="809">
                  <c:v>1.3195880000000002</c:v>
                </c:pt>
                <c:pt idx="810">
                  <c:v>1.3044528000000011</c:v>
                </c:pt>
                <c:pt idx="811">
                  <c:v>1.337169899999999</c:v>
                </c:pt>
                <c:pt idx="812">
                  <c:v>1.3643548000000001</c:v>
                </c:pt>
                <c:pt idx="813">
                  <c:v>1.3475891999999998</c:v>
                </c:pt>
                <c:pt idx="814">
                  <c:v>1.3695031000000002</c:v>
                </c:pt>
                <c:pt idx="815">
                  <c:v>1.285373399999999</c:v>
                </c:pt>
                <c:pt idx="816">
                  <c:v>1.3874662999999989</c:v>
                </c:pt>
                <c:pt idx="817">
                  <c:v>1.2456703999999992</c:v>
                </c:pt>
                <c:pt idx="818">
                  <c:v>1.3858888999999999</c:v>
                </c:pt>
                <c:pt idx="819">
                  <c:v>1.3120025000000011</c:v>
                </c:pt>
                <c:pt idx="820">
                  <c:v>1.335291599999999</c:v>
                </c:pt>
                <c:pt idx="821">
                  <c:v>1.3004899999999999</c:v>
                </c:pt>
                <c:pt idx="822">
                  <c:v>1.337351</c:v>
                </c:pt>
                <c:pt idx="823">
                  <c:v>1.3300002</c:v>
                </c:pt>
                <c:pt idx="824">
                  <c:v>1.3375404</c:v>
                </c:pt>
                <c:pt idx="825">
                  <c:v>1.3269763999999991</c:v>
                </c:pt>
                <c:pt idx="826">
                  <c:v>1.297208299999999</c:v>
                </c:pt>
                <c:pt idx="827">
                  <c:v>1.3733711</c:v>
                </c:pt>
                <c:pt idx="828">
                  <c:v>1.3126145999999999</c:v>
                </c:pt>
                <c:pt idx="829">
                  <c:v>1.3547159000000009</c:v>
                </c:pt>
                <c:pt idx="830">
                  <c:v>1.367243</c:v>
                </c:pt>
                <c:pt idx="831">
                  <c:v>1.3896902999999994</c:v>
                </c:pt>
                <c:pt idx="832">
                  <c:v>1.3581310000000002</c:v>
                </c:pt>
                <c:pt idx="833">
                  <c:v>1.286239799999999</c:v>
                </c:pt>
                <c:pt idx="834">
                  <c:v>1.3788609999999999</c:v>
                </c:pt>
                <c:pt idx="835">
                  <c:v>1.3697059999999999</c:v>
                </c:pt>
                <c:pt idx="836">
                  <c:v>1.3636570000000001</c:v>
                </c:pt>
                <c:pt idx="837">
                  <c:v>1.3038122999999993</c:v>
                </c:pt>
                <c:pt idx="838">
                  <c:v>1.3023541999999999</c:v>
                </c:pt>
                <c:pt idx="839">
                  <c:v>1.3164006999999998</c:v>
                </c:pt>
                <c:pt idx="840">
                  <c:v>1.3248259999999998</c:v>
                </c:pt>
                <c:pt idx="841">
                  <c:v>1.3261860000000001</c:v>
                </c:pt>
                <c:pt idx="842">
                  <c:v>1.374495</c:v>
                </c:pt>
                <c:pt idx="843">
                  <c:v>1.3269051999999999</c:v>
                </c:pt>
                <c:pt idx="844">
                  <c:v>1.3854693999999992</c:v>
                </c:pt>
                <c:pt idx="845">
                  <c:v>1.3289460000000002</c:v>
                </c:pt>
                <c:pt idx="846">
                  <c:v>1.344691099999999</c:v>
                </c:pt>
                <c:pt idx="847">
                  <c:v>1.317593599999999</c:v>
                </c:pt>
                <c:pt idx="848">
                  <c:v>1.3296489</c:v>
                </c:pt>
                <c:pt idx="849">
                  <c:v>1.3358034999999993</c:v>
                </c:pt>
                <c:pt idx="850">
                  <c:v>1.3344520000000009</c:v>
                </c:pt>
                <c:pt idx="851">
                  <c:v>1.2791664999999992</c:v>
                </c:pt>
                <c:pt idx="852">
                  <c:v>1.3151205999999998</c:v>
                </c:pt>
                <c:pt idx="853">
                  <c:v>1.346099699999999</c:v>
                </c:pt>
                <c:pt idx="854">
                  <c:v>1.3829501000000008</c:v>
                </c:pt>
                <c:pt idx="855">
                  <c:v>1.3350155000000001</c:v>
                </c:pt>
                <c:pt idx="856">
                  <c:v>1.3516229999999998</c:v>
                </c:pt>
                <c:pt idx="857">
                  <c:v>1.3602399999999999</c:v>
                </c:pt>
                <c:pt idx="858">
                  <c:v>1.332676699999999</c:v>
                </c:pt>
                <c:pt idx="859">
                  <c:v>1.3547037</c:v>
                </c:pt>
                <c:pt idx="860">
                  <c:v>1.370579</c:v>
                </c:pt>
                <c:pt idx="861">
                  <c:v>1.3016319999999992</c:v>
                </c:pt>
                <c:pt idx="862">
                  <c:v>1.379134099999999</c:v>
                </c:pt>
                <c:pt idx="863">
                  <c:v>1.3104980000000002</c:v>
                </c:pt>
                <c:pt idx="864">
                  <c:v>1.3126950999999998</c:v>
                </c:pt>
                <c:pt idx="865">
                  <c:v>1.3294184</c:v>
                </c:pt>
                <c:pt idx="866">
                  <c:v>1.3742150000000009</c:v>
                </c:pt>
                <c:pt idx="867">
                  <c:v>1.3259204999999992</c:v>
                </c:pt>
                <c:pt idx="868">
                  <c:v>1.3811100000000001</c:v>
                </c:pt>
                <c:pt idx="869">
                  <c:v>1.2903557999999999</c:v>
                </c:pt>
                <c:pt idx="870">
                  <c:v>1.3927901999999999</c:v>
                </c:pt>
                <c:pt idx="871">
                  <c:v>1.3337558999999999</c:v>
                </c:pt>
                <c:pt idx="872">
                  <c:v>1.3360931999999999</c:v>
                </c:pt>
                <c:pt idx="873">
                  <c:v>1.3756439999999999</c:v>
                </c:pt>
                <c:pt idx="874">
                  <c:v>1.3631150000000001</c:v>
                </c:pt>
                <c:pt idx="875">
                  <c:v>1.2938326999999992</c:v>
                </c:pt>
                <c:pt idx="876">
                  <c:v>1.2948858000000001</c:v>
                </c:pt>
                <c:pt idx="877">
                  <c:v>1.3515109999999999</c:v>
                </c:pt>
                <c:pt idx="878">
                  <c:v>1.3184085000000001</c:v>
                </c:pt>
                <c:pt idx="879">
                  <c:v>1.3838601999999998</c:v>
                </c:pt>
                <c:pt idx="880">
                  <c:v>1.3314473000000002</c:v>
                </c:pt>
                <c:pt idx="881">
                  <c:v>1.3202550000000008</c:v>
                </c:pt>
                <c:pt idx="882">
                  <c:v>1.3445</c:v>
                </c:pt>
                <c:pt idx="883">
                  <c:v>1.3720150000000009</c:v>
                </c:pt>
                <c:pt idx="884">
                  <c:v>1.3725088999999999</c:v>
                </c:pt>
                <c:pt idx="885">
                  <c:v>1.372036</c:v>
                </c:pt>
                <c:pt idx="886">
                  <c:v>1.3112079000000001</c:v>
                </c:pt>
                <c:pt idx="887">
                  <c:v>1.2929552999999998</c:v>
                </c:pt>
                <c:pt idx="888">
                  <c:v>1.3853709999999999</c:v>
                </c:pt>
                <c:pt idx="889">
                  <c:v>1.3373439999999999</c:v>
                </c:pt>
                <c:pt idx="890">
                  <c:v>1.3202241999999993</c:v>
                </c:pt>
                <c:pt idx="891">
                  <c:v>1.2866829000000011</c:v>
                </c:pt>
                <c:pt idx="892">
                  <c:v>1.3430209999999998</c:v>
                </c:pt>
                <c:pt idx="893">
                  <c:v>1.311887</c:v>
                </c:pt>
                <c:pt idx="894">
                  <c:v>1.3617929999999998</c:v>
                </c:pt>
                <c:pt idx="895">
                  <c:v>1.3603416000000002</c:v>
                </c:pt>
                <c:pt idx="896">
                  <c:v>1.3258918999999985</c:v>
                </c:pt>
                <c:pt idx="897">
                  <c:v>1.3612189000000003</c:v>
                </c:pt>
                <c:pt idx="898">
                  <c:v>1.3295325</c:v>
                </c:pt>
                <c:pt idx="899">
                  <c:v>1.333788</c:v>
                </c:pt>
                <c:pt idx="900">
                  <c:v>1.323723999999999</c:v>
                </c:pt>
                <c:pt idx="901">
                  <c:v>1.3228746999999992</c:v>
                </c:pt>
                <c:pt idx="902">
                  <c:v>1.2873074</c:v>
                </c:pt>
                <c:pt idx="903">
                  <c:v>1.302222</c:v>
                </c:pt>
                <c:pt idx="904">
                  <c:v>1.3733759999999999</c:v>
                </c:pt>
                <c:pt idx="905">
                  <c:v>1.308237100000001</c:v>
                </c:pt>
                <c:pt idx="906">
                  <c:v>1.3178785999999998</c:v>
                </c:pt>
                <c:pt idx="907">
                  <c:v>1.3639762999999987</c:v>
                </c:pt>
                <c:pt idx="908">
                  <c:v>1.3425709000000001</c:v>
                </c:pt>
                <c:pt idx="909">
                  <c:v>1.3815190000000002</c:v>
                </c:pt>
                <c:pt idx="910">
                  <c:v>1.3701510000000001</c:v>
                </c:pt>
                <c:pt idx="911">
                  <c:v>1.4231679999999998</c:v>
                </c:pt>
                <c:pt idx="912">
                  <c:v>1.361326099999999</c:v>
                </c:pt>
                <c:pt idx="913">
                  <c:v>1.3195079999999999</c:v>
                </c:pt>
                <c:pt idx="914">
                  <c:v>1.341595799999999</c:v>
                </c:pt>
                <c:pt idx="915">
                  <c:v>1.333985</c:v>
                </c:pt>
                <c:pt idx="916">
                  <c:v>1.3833769999999999</c:v>
                </c:pt>
                <c:pt idx="917">
                  <c:v>1.3840190000000001</c:v>
                </c:pt>
                <c:pt idx="918">
                  <c:v>1.3028689999999998</c:v>
                </c:pt>
                <c:pt idx="919">
                  <c:v>1.3183104999999999</c:v>
                </c:pt>
                <c:pt idx="920">
                  <c:v>1.3183549999999999</c:v>
                </c:pt>
                <c:pt idx="921">
                  <c:v>1.3625087</c:v>
                </c:pt>
                <c:pt idx="922">
                  <c:v>1.3259877999999998</c:v>
                </c:pt>
                <c:pt idx="923">
                  <c:v>1.3486335999999999</c:v>
                </c:pt>
                <c:pt idx="924">
                  <c:v>1.3826276</c:v>
                </c:pt>
                <c:pt idx="925">
                  <c:v>1.3980823000000009</c:v>
                </c:pt>
                <c:pt idx="926">
                  <c:v>1.2826325000000001</c:v>
                </c:pt>
                <c:pt idx="927">
                  <c:v>1.295216699999999</c:v>
                </c:pt>
                <c:pt idx="928">
                  <c:v>1.3777620999999998</c:v>
                </c:pt>
                <c:pt idx="929">
                  <c:v>1.3258774</c:v>
                </c:pt>
                <c:pt idx="930">
                  <c:v>1.3057389999999998</c:v>
                </c:pt>
                <c:pt idx="931">
                  <c:v>1.3545500000000001</c:v>
                </c:pt>
                <c:pt idx="932">
                  <c:v>1.3205576000000001</c:v>
                </c:pt>
                <c:pt idx="933">
                  <c:v>1.3426187999999999</c:v>
                </c:pt>
                <c:pt idx="934">
                  <c:v>1.3911229999999999</c:v>
                </c:pt>
                <c:pt idx="935">
                  <c:v>1.420715</c:v>
                </c:pt>
                <c:pt idx="936">
                  <c:v>1.2914582999999991</c:v>
                </c:pt>
                <c:pt idx="937">
                  <c:v>1.3731514999999999</c:v>
                </c:pt>
                <c:pt idx="938">
                  <c:v>1.30227</c:v>
                </c:pt>
                <c:pt idx="939">
                  <c:v>1.341048</c:v>
                </c:pt>
                <c:pt idx="940">
                  <c:v>1.2958766999999987</c:v>
                </c:pt>
                <c:pt idx="941">
                  <c:v>1.3079629000000002</c:v>
                </c:pt>
                <c:pt idx="942">
                  <c:v>1.3387485000000001</c:v>
                </c:pt>
                <c:pt idx="943">
                  <c:v>1.3409329999999999</c:v>
                </c:pt>
                <c:pt idx="944">
                  <c:v>1.3882970000000001</c:v>
                </c:pt>
                <c:pt idx="945">
                  <c:v>1.3485279999999999</c:v>
                </c:pt>
                <c:pt idx="946">
                  <c:v>1.3268580000000001</c:v>
                </c:pt>
                <c:pt idx="947">
                  <c:v>1.309000299999999</c:v>
                </c:pt>
                <c:pt idx="948">
                  <c:v>1.364781</c:v>
                </c:pt>
                <c:pt idx="949">
                  <c:v>1.2720765000000003</c:v>
                </c:pt>
                <c:pt idx="950">
                  <c:v>1.3251355999999999</c:v>
                </c:pt>
                <c:pt idx="951">
                  <c:v>1.3653471000000001</c:v>
                </c:pt>
                <c:pt idx="952">
                  <c:v>1.3312059000000001</c:v>
                </c:pt>
                <c:pt idx="953">
                  <c:v>1.3471146999999992</c:v>
                </c:pt>
                <c:pt idx="954">
                  <c:v>1.3672650000000002</c:v>
                </c:pt>
                <c:pt idx="955">
                  <c:v>1.3734439999999999</c:v>
                </c:pt>
                <c:pt idx="956">
                  <c:v>1.3777639999999998</c:v>
                </c:pt>
                <c:pt idx="957">
                  <c:v>1.3598394999999992</c:v>
                </c:pt>
                <c:pt idx="958">
                  <c:v>1.3412292999999984</c:v>
                </c:pt>
                <c:pt idx="959">
                  <c:v>1.3613050000000002</c:v>
                </c:pt>
                <c:pt idx="960">
                  <c:v>1.3556847999999992</c:v>
                </c:pt>
                <c:pt idx="961">
                  <c:v>1.3589059999999999</c:v>
                </c:pt>
                <c:pt idx="962">
                  <c:v>1.3570968999999991</c:v>
                </c:pt>
                <c:pt idx="963">
                  <c:v>1.3438039999999998</c:v>
                </c:pt>
                <c:pt idx="964">
                  <c:v>1.3606368999999998</c:v>
                </c:pt>
                <c:pt idx="965">
                  <c:v>1.3164354</c:v>
                </c:pt>
                <c:pt idx="966">
                  <c:v>1.4023059999999998</c:v>
                </c:pt>
                <c:pt idx="967">
                  <c:v>1.3175071000000003</c:v>
                </c:pt>
                <c:pt idx="968">
                  <c:v>1.2768776000000002</c:v>
                </c:pt>
                <c:pt idx="969">
                  <c:v>1.3613929999999999</c:v>
                </c:pt>
                <c:pt idx="970">
                  <c:v>1.2934072999999993</c:v>
                </c:pt>
                <c:pt idx="971">
                  <c:v>1.3277616999999986</c:v>
                </c:pt>
                <c:pt idx="972">
                  <c:v>1.3585132999999998</c:v>
                </c:pt>
                <c:pt idx="973">
                  <c:v>1.3491912999999986</c:v>
                </c:pt>
                <c:pt idx="974">
                  <c:v>1.3157200999999985</c:v>
                </c:pt>
                <c:pt idx="975">
                  <c:v>1.4188229999999988</c:v>
                </c:pt>
                <c:pt idx="976">
                  <c:v>1.3562270000000001</c:v>
                </c:pt>
                <c:pt idx="977">
                  <c:v>1.3558689000000002</c:v>
                </c:pt>
                <c:pt idx="978">
                  <c:v>1.2932408999999998</c:v>
                </c:pt>
                <c:pt idx="979">
                  <c:v>1.4107629999999998</c:v>
                </c:pt>
                <c:pt idx="980">
                  <c:v>1.301076699999999</c:v>
                </c:pt>
                <c:pt idx="981">
                  <c:v>1.3066555000000009</c:v>
                </c:pt>
                <c:pt idx="982">
                  <c:v>1.3355063999999992</c:v>
                </c:pt>
                <c:pt idx="983">
                  <c:v>1.3585779000000009</c:v>
                </c:pt>
                <c:pt idx="984">
                  <c:v>1.3563269999999998</c:v>
                </c:pt>
                <c:pt idx="985">
                  <c:v>1.3799689999999998</c:v>
                </c:pt>
                <c:pt idx="986">
                  <c:v>1.3829753</c:v>
                </c:pt>
                <c:pt idx="987">
                  <c:v>1.3630008</c:v>
                </c:pt>
                <c:pt idx="988">
                  <c:v>1.3558766999999992</c:v>
                </c:pt>
                <c:pt idx="989">
                  <c:v>1.3308599999999999</c:v>
                </c:pt>
                <c:pt idx="990">
                  <c:v>1.3468655999999999</c:v>
                </c:pt>
                <c:pt idx="991">
                  <c:v>1.3300645000000002</c:v>
                </c:pt>
                <c:pt idx="992">
                  <c:v>1.367407</c:v>
                </c:pt>
                <c:pt idx="993">
                  <c:v>1.3628520000000008</c:v>
                </c:pt>
                <c:pt idx="994">
                  <c:v>1.3782972000000002</c:v>
                </c:pt>
                <c:pt idx="995">
                  <c:v>1.3345947999999992</c:v>
                </c:pt>
                <c:pt idx="996">
                  <c:v>1.3546829000000009</c:v>
                </c:pt>
                <c:pt idx="997">
                  <c:v>1.3023494000000002</c:v>
                </c:pt>
                <c:pt idx="998">
                  <c:v>1.29321</c:v>
                </c:pt>
                <c:pt idx="999">
                  <c:v>1.4067899999999998</c:v>
                </c:pt>
                <c:pt idx="1000">
                  <c:v>1.2817561999999998</c:v>
                </c:pt>
                <c:pt idx="1001">
                  <c:v>1.2849929999999998</c:v>
                </c:pt>
                <c:pt idx="1002">
                  <c:v>1.2993438000000002</c:v>
                </c:pt>
                <c:pt idx="1003">
                  <c:v>1.400525999999999</c:v>
                </c:pt>
                <c:pt idx="1004">
                  <c:v>1.356779</c:v>
                </c:pt>
                <c:pt idx="1005">
                  <c:v>1.405759999999999</c:v>
                </c:pt>
                <c:pt idx="1006">
                  <c:v>1.4021249999999992</c:v>
                </c:pt>
                <c:pt idx="1007">
                  <c:v>1.3081909999999999</c:v>
                </c:pt>
                <c:pt idx="1008">
                  <c:v>1.3331423</c:v>
                </c:pt>
                <c:pt idx="1009">
                  <c:v>1.2992428</c:v>
                </c:pt>
                <c:pt idx="1010">
                  <c:v>1.3318489999999998</c:v>
                </c:pt>
                <c:pt idx="1011">
                  <c:v>1.3672616999999991</c:v>
                </c:pt>
                <c:pt idx="1012">
                  <c:v>1.388371</c:v>
                </c:pt>
                <c:pt idx="1013">
                  <c:v>1.2902031999999999</c:v>
                </c:pt>
                <c:pt idx="1014">
                  <c:v>1.4044247999999979</c:v>
                </c:pt>
                <c:pt idx="1015">
                  <c:v>1.349521199999999</c:v>
                </c:pt>
                <c:pt idx="1016">
                  <c:v>1.3992738</c:v>
                </c:pt>
                <c:pt idx="1017">
                  <c:v>1.2980348999999998</c:v>
                </c:pt>
                <c:pt idx="1018">
                  <c:v>1.379578299999999</c:v>
                </c:pt>
                <c:pt idx="1019">
                  <c:v>1.3606585000000009</c:v>
                </c:pt>
                <c:pt idx="1020">
                  <c:v>1.3750753000000002</c:v>
                </c:pt>
                <c:pt idx="1021">
                  <c:v>1.2597910999999982</c:v>
                </c:pt>
                <c:pt idx="1022">
                  <c:v>1.3299987999999991</c:v>
                </c:pt>
                <c:pt idx="1023">
                  <c:v>1.3753350000000002</c:v>
                </c:pt>
                <c:pt idx="1024">
                  <c:v>1.3339977999999992</c:v>
                </c:pt>
                <c:pt idx="1025">
                  <c:v>1.3638951999999998</c:v>
                </c:pt>
                <c:pt idx="1026">
                  <c:v>1.3845842000000002</c:v>
                </c:pt>
                <c:pt idx="1027">
                  <c:v>1.2974079999999999</c:v>
                </c:pt>
                <c:pt idx="1028">
                  <c:v>1.3253461</c:v>
                </c:pt>
                <c:pt idx="1029">
                  <c:v>1.3630027</c:v>
                </c:pt>
                <c:pt idx="1030">
                  <c:v>1.3370059999999999</c:v>
                </c:pt>
                <c:pt idx="1031">
                  <c:v>1.367706499999999</c:v>
                </c:pt>
                <c:pt idx="1032">
                  <c:v>1.338006</c:v>
                </c:pt>
                <c:pt idx="1033">
                  <c:v>1.3149959999999998</c:v>
                </c:pt>
                <c:pt idx="1034">
                  <c:v>1.2998291999999987</c:v>
                </c:pt>
                <c:pt idx="1035">
                  <c:v>1.2871210999999991</c:v>
                </c:pt>
                <c:pt idx="1036">
                  <c:v>1.3636942999999984</c:v>
                </c:pt>
                <c:pt idx="1037">
                  <c:v>1.347075</c:v>
                </c:pt>
                <c:pt idx="1038">
                  <c:v>1.405416999999999</c:v>
                </c:pt>
                <c:pt idx="1039">
                  <c:v>1.303416399999999</c:v>
                </c:pt>
                <c:pt idx="1040">
                  <c:v>1.3338372999999992</c:v>
                </c:pt>
                <c:pt idx="1041">
                  <c:v>1.3983470000000009</c:v>
                </c:pt>
                <c:pt idx="1042">
                  <c:v>1.3263450999999999</c:v>
                </c:pt>
                <c:pt idx="1043">
                  <c:v>1.3428465999999999</c:v>
                </c:pt>
                <c:pt idx="1044">
                  <c:v>1.395046</c:v>
                </c:pt>
                <c:pt idx="1045">
                  <c:v>1.4360221999999998</c:v>
                </c:pt>
                <c:pt idx="1046">
                  <c:v>1.3306125000000011</c:v>
                </c:pt>
                <c:pt idx="1047">
                  <c:v>1.3843809000000009</c:v>
                </c:pt>
                <c:pt idx="1048">
                  <c:v>1.3510974</c:v>
                </c:pt>
                <c:pt idx="1049">
                  <c:v>1.3991845000000001</c:v>
                </c:pt>
                <c:pt idx="1050">
                  <c:v>1.3147504999999999</c:v>
                </c:pt>
                <c:pt idx="1051">
                  <c:v>1.3439949999999989</c:v>
                </c:pt>
                <c:pt idx="1052">
                  <c:v>1.394725</c:v>
                </c:pt>
                <c:pt idx="1053">
                  <c:v>1.3747866</c:v>
                </c:pt>
                <c:pt idx="1054">
                  <c:v>1.426118</c:v>
                </c:pt>
                <c:pt idx="1055">
                  <c:v>1.3474709999999999</c:v>
                </c:pt>
                <c:pt idx="1056">
                  <c:v>1.3747181000000011</c:v>
                </c:pt>
                <c:pt idx="1057">
                  <c:v>1.3694989999999998</c:v>
                </c:pt>
                <c:pt idx="1058">
                  <c:v>1.3035621999999998</c:v>
                </c:pt>
                <c:pt idx="1059">
                  <c:v>1.3308611999999991</c:v>
                </c:pt>
                <c:pt idx="1060">
                  <c:v>1.3581550000000007</c:v>
                </c:pt>
                <c:pt idx="1061">
                  <c:v>1.3590209999999998</c:v>
                </c:pt>
                <c:pt idx="1062">
                  <c:v>1.3446893000000002</c:v>
                </c:pt>
                <c:pt idx="1063">
                  <c:v>1.3563649</c:v>
                </c:pt>
                <c:pt idx="1064">
                  <c:v>1.3557508</c:v>
                </c:pt>
                <c:pt idx="1065">
                  <c:v>1.408890999999999</c:v>
                </c:pt>
                <c:pt idx="1066">
                  <c:v>1.3816491999999998</c:v>
                </c:pt>
                <c:pt idx="1067">
                  <c:v>1.400598999999999</c:v>
                </c:pt>
                <c:pt idx="1068">
                  <c:v>1.3425420999999997</c:v>
                </c:pt>
                <c:pt idx="1069">
                  <c:v>1.3255509999999999</c:v>
                </c:pt>
                <c:pt idx="1070">
                  <c:v>1.3654339000000002</c:v>
                </c:pt>
                <c:pt idx="1071">
                  <c:v>1.3830341000000002</c:v>
                </c:pt>
                <c:pt idx="1072">
                  <c:v>1.3145453</c:v>
                </c:pt>
                <c:pt idx="1073">
                  <c:v>1.3234792999999987</c:v>
                </c:pt>
                <c:pt idx="1074">
                  <c:v>1.3561242999999992</c:v>
                </c:pt>
                <c:pt idx="1075">
                  <c:v>1.3709440000000002</c:v>
                </c:pt>
                <c:pt idx="1076">
                  <c:v>1.3416059999999999</c:v>
                </c:pt>
                <c:pt idx="1077">
                  <c:v>1.3539470999999998</c:v>
                </c:pt>
                <c:pt idx="1078">
                  <c:v>1.325961999999999</c:v>
                </c:pt>
                <c:pt idx="1079">
                  <c:v>1.3453612999999986</c:v>
                </c:pt>
                <c:pt idx="1080">
                  <c:v>1.3239816999999992</c:v>
                </c:pt>
                <c:pt idx="1081">
                  <c:v>1.3266659999999999</c:v>
                </c:pt>
                <c:pt idx="1082">
                  <c:v>1.3880014000000001</c:v>
                </c:pt>
                <c:pt idx="1083">
                  <c:v>1.3509123000000001</c:v>
                </c:pt>
                <c:pt idx="1084">
                  <c:v>1.3151926999999992</c:v>
                </c:pt>
                <c:pt idx="1085">
                  <c:v>1.4051669999999992</c:v>
                </c:pt>
                <c:pt idx="1086">
                  <c:v>1.2938302999999991</c:v>
                </c:pt>
                <c:pt idx="1087">
                  <c:v>1.3442469000000001</c:v>
                </c:pt>
                <c:pt idx="1088">
                  <c:v>1.3490053</c:v>
                </c:pt>
                <c:pt idx="1089">
                  <c:v>1.3513072999999998</c:v>
                </c:pt>
                <c:pt idx="1090">
                  <c:v>1.3519542999999992</c:v>
                </c:pt>
                <c:pt idx="1091">
                  <c:v>1.3123532</c:v>
                </c:pt>
                <c:pt idx="1092">
                  <c:v>1.3652975999999999</c:v>
                </c:pt>
                <c:pt idx="1093">
                  <c:v>1.2731351999999998</c:v>
                </c:pt>
                <c:pt idx="1094">
                  <c:v>1.3014749999999988</c:v>
                </c:pt>
                <c:pt idx="1095">
                  <c:v>1.3485901</c:v>
                </c:pt>
                <c:pt idx="1096">
                  <c:v>1.3544238000000002</c:v>
                </c:pt>
                <c:pt idx="1097">
                  <c:v>1.3464107000000001</c:v>
                </c:pt>
                <c:pt idx="1098">
                  <c:v>1.330803</c:v>
                </c:pt>
                <c:pt idx="1099">
                  <c:v>1.3226268999999991</c:v>
                </c:pt>
                <c:pt idx="1100">
                  <c:v>1.3469169999999999</c:v>
                </c:pt>
                <c:pt idx="1101">
                  <c:v>1.2959729999999998</c:v>
                </c:pt>
                <c:pt idx="1102">
                  <c:v>1.3404580000000001</c:v>
                </c:pt>
                <c:pt idx="1103">
                  <c:v>1.3050369999999998</c:v>
                </c:pt>
                <c:pt idx="1104">
                  <c:v>1.3181989999999999</c:v>
                </c:pt>
                <c:pt idx="1105">
                  <c:v>1.3527689999999999</c:v>
                </c:pt>
                <c:pt idx="1106">
                  <c:v>1.3853709999999999</c:v>
                </c:pt>
                <c:pt idx="1107">
                  <c:v>1.4054589999999998</c:v>
                </c:pt>
                <c:pt idx="1108">
                  <c:v>1.382714</c:v>
                </c:pt>
                <c:pt idx="1109">
                  <c:v>1.3198348999999991</c:v>
                </c:pt>
                <c:pt idx="1110">
                  <c:v>1.3582050000000001</c:v>
                </c:pt>
                <c:pt idx="1111">
                  <c:v>1.351793199999999</c:v>
                </c:pt>
                <c:pt idx="1112">
                  <c:v>1.415030999999999</c:v>
                </c:pt>
                <c:pt idx="1113">
                  <c:v>1.3489724000000001</c:v>
                </c:pt>
                <c:pt idx="1114">
                  <c:v>1.3499817999999988</c:v>
                </c:pt>
                <c:pt idx="1115">
                  <c:v>1.3489236999999989</c:v>
                </c:pt>
                <c:pt idx="1116">
                  <c:v>1.2779038999999992</c:v>
                </c:pt>
                <c:pt idx="1117">
                  <c:v>1.3649580000000001</c:v>
                </c:pt>
                <c:pt idx="1118">
                  <c:v>1.2841865999999997</c:v>
                </c:pt>
                <c:pt idx="1119">
                  <c:v>1.39656</c:v>
                </c:pt>
                <c:pt idx="1120">
                  <c:v>1.3303081000000001</c:v>
                </c:pt>
                <c:pt idx="1121">
                  <c:v>1.4044031999999991</c:v>
                </c:pt>
                <c:pt idx="1122">
                  <c:v>1.3635695999999993</c:v>
                </c:pt>
                <c:pt idx="1123">
                  <c:v>1.3464782</c:v>
                </c:pt>
                <c:pt idx="1124">
                  <c:v>1.3753611999999991</c:v>
                </c:pt>
                <c:pt idx="1125">
                  <c:v>1.3445363999999989</c:v>
                </c:pt>
                <c:pt idx="1126">
                  <c:v>1.3208312999999989</c:v>
                </c:pt>
                <c:pt idx="1127">
                  <c:v>1.3163045</c:v>
                </c:pt>
                <c:pt idx="1128">
                  <c:v>1.3248409999999999</c:v>
                </c:pt>
                <c:pt idx="1129">
                  <c:v>1.306164399999999</c:v>
                </c:pt>
                <c:pt idx="1130">
                  <c:v>1.2921608</c:v>
                </c:pt>
                <c:pt idx="1131">
                  <c:v>1.2982935999999998</c:v>
                </c:pt>
                <c:pt idx="1132">
                  <c:v>1.399073</c:v>
                </c:pt>
                <c:pt idx="1133">
                  <c:v>1.326838</c:v>
                </c:pt>
                <c:pt idx="1134">
                  <c:v>1.2974109999999999</c:v>
                </c:pt>
                <c:pt idx="1135">
                  <c:v>1.3516241999999989</c:v>
                </c:pt>
                <c:pt idx="1136">
                  <c:v>1.3402083</c:v>
                </c:pt>
                <c:pt idx="1137">
                  <c:v>1.369263399999999</c:v>
                </c:pt>
                <c:pt idx="1138">
                  <c:v>1.3164004999999999</c:v>
                </c:pt>
                <c:pt idx="1139">
                  <c:v>1.3588601999999999</c:v>
                </c:pt>
                <c:pt idx="1140">
                  <c:v>1.3320547999999999</c:v>
                </c:pt>
                <c:pt idx="1141">
                  <c:v>1.3264087999999998</c:v>
                </c:pt>
                <c:pt idx="1142">
                  <c:v>1.3811989999999998</c:v>
                </c:pt>
                <c:pt idx="1143">
                  <c:v>1.351904199999999</c:v>
                </c:pt>
                <c:pt idx="1144">
                  <c:v>1.3305214999999992</c:v>
                </c:pt>
                <c:pt idx="1145">
                  <c:v>1.397436299999999</c:v>
                </c:pt>
                <c:pt idx="1146">
                  <c:v>1.3272299999999992</c:v>
                </c:pt>
                <c:pt idx="1147">
                  <c:v>1.387778</c:v>
                </c:pt>
                <c:pt idx="1148">
                  <c:v>1.3483581000000009</c:v>
                </c:pt>
                <c:pt idx="1149">
                  <c:v>1.3531199999999999</c:v>
                </c:pt>
                <c:pt idx="1150">
                  <c:v>1.3919811</c:v>
                </c:pt>
                <c:pt idx="1151">
                  <c:v>1.3195613999999989</c:v>
                </c:pt>
                <c:pt idx="1152">
                  <c:v>1.3736934999999988</c:v>
                </c:pt>
                <c:pt idx="1153">
                  <c:v>1.346233</c:v>
                </c:pt>
                <c:pt idx="1154">
                  <c:v>1.266403699999999</c:v>
                </c:pt>
                <c:pt idx="1155">
                  <c:v>1.3420178000000011</c:v>
                </c:pt>
                <c:pt idx="1156">
                  <c:v>1.3204438000000001</c:v>
                </c:pt>
                <c:pt idx="1157">
                  <c:v>1.3312899999999996</c:v>
                </c:pt>
                <c:pt idx="1158">
                  <c:v>1.3078884</c:v>
                </c:pt>
                <c:pt idx="1159">
                  <c:v>1.2871409999999999</c:v>
                </c:pt>
                <c:pt idx="1160">
                  <c:v>1.3366669999999998</c:v>
                </c:pt>
                <c:pt idx="1161">
                  <c:v>1.2796789999999998</c:v>
                </c:pt>
                <c:pt idx="1162">
                  <c:v>1.3266279999999999</c:v>
                </c:pt>
                <c:pt idx="1163">
                  <c:v>1.3231842999999992</c:v>
                </c:pt>
                <c:pt idx="1164">
                  <c:v>1.3750229999999999</c:v>
                </c:pt>
                <c:pt idx="1165">
                  <c:v>1.2751092999999989</c:v>
                </c:pt>
                <c:pt idx="1166">
                  <c:v>1.2840172000000001</c:v>
                </c:pt>
                <c:pt idx="1167">
                  <c:v>1.3439653999999992</c:v>
                </c:pt>
                <c:pt idx="1168">
                  <c:v>1.3335109999999997</c:v>
                </c:pt>
                <c:pt idx="1169">
                  <c:v>1.339026799999999</c:v>
                </c:pt>
                <c:pt idx="1170">
                  <c:v>1.3420725000000007</c:v>
                </c:pt>
                <c:pt idx="1171">
                  <c:v>1.3537669999999991</c:v>
                </c:pt>
                <c:pt idx="1172">
                  <c:v>1.3598709999999998</c:v>
                </c:pt>
                <c:pt idx="1173">
                  <c:v>1.3360180000000001</c:v>
                </c:pt>
                <c:pt idx="1174">
                  <c:v>1.3431190000000002</c:v>
                </c:pt>
                <c:pt idx="1175">
                  <c:v>1.3825690000000002</c:v>
                </c:pt>
                <c:pt idx="1176">
                  <c:v>1.3445115000000001</c:v>
                </c:pt>
                <c:pt idx="1177">
                  <c:v>1.3949239999999998</c:v>
                </c:pt>
                <c:pt idx="1178">
                  <c:v>1.3248974</c:v>
                </c:pt>
                <c:pt idx="1179">
                  <c:v>1.3113866999999992</c:v>
                </c:pt>
                <c:pt idx="1180">
                  <c:v>1.373029499999999</c:v>
                </c:pt>
                <c:pt idx="1181">
                  <c:v>1.3487250999999998</c:v>
                </c:pt>
                <c:pt idx="1182">
                  <c:v>1.3297619999999992</c:v>
                </c:pt>
                <c:pt idx="1183">
                  <c:v>1.3029276999999992</c:v>
                </c:pt>
                <c:pt idx="1184">
                  <c:v>1.2261176</c:v>
                </c:pt>
                <c:pt idx="1185">
                  <c:v>1.2999174999999998</c:v>
                </c:pt>
                <c:pt idx="1186">
                  <c:v>1.325699599999999</c:v>
                </c:pt>
                <c:pt idx="1187">
                  <c:v>1.3304255999999999</c:v>
                </c:pt>
                <c:pt idx="1188">
                  <c:v>1.3365259999999999</c:v>
                </c:pt>
                <c:pt idx="1189">
                  <c:v>1.3966239999999999</c:v>
                </c:pt>
                <c:pt idx="1190">
                  <c:v>1.3131838</c:v>
                </c:pt>
                <c:pt idx="1191">
                  <c:v>1.3077899999999998</c:v>
                </c:pt>
                <c:pt idx="1192">
                  <c:v>1.3005775000000011</c:v>
                </c:pt>
                <c:pt idx="1193">
                  <c:v>1.3922884000000011</c:v>
                </c:pt>
                <c:pt idx="1194">
                  <c:v>1.3473852000000002</c:v>
                </c:pt>
                <c:pt idx="1195">
                  <c:v>1.344727</c:v>
                </c:pt>
                <c:pt idx="1196">
                  <c:v>1.3146619999999998</c:v>
                </c:pt>
                <c:pt idx="1197">
                  <c:v>1.3442542000000002</c:v>
                </c:pt>
                <c:pt idx="1198">
                  <c:v>1.3558791999999991</c:v>
                </c:pt>
                <c:pt idx="1199">
                  <c:v>1.3573759999999999</c:v>
                </c:pt>
                <c:pt idx="1200">
                  <c:v>1.3646423999999999</c:v>
                </c:pt>
                <c:pt idx="1201">
                  <c:v>1.3857219999999992</c:v>
                </c:pt>
                <c:pt idx="1202">
                  <c:v>1.3123536999999998</c:v>
                </c:pt>
                <c:pt idx="1203">
                  <c:v>1.3333629999999999</c:v>
                </c:pt>
                <c:pt idx="1204">
                  <c:v>1.2547178999999999</c:v>
                </c:pt>
                <c:pt idx="1205">
                  <c:v>1.3538017999999989</c:v>
                </c:pt>
                <c:pt idx="1206">
                  <c:v>1.3973901000000002</c:v>
                </c:pt>
                <c:pt idx="1207">
                  <c:v>1.3515511999999998</c:v>
                </c:pt>
                <c:pt idx="1208">
                  <c:v>1.3258037999999992</c:v>
                </c:pt>
                <c:pt idx="1209">
                  <c:v>1.3488981</c:v>
                </c:pt>
                <c:pt idx="1210">
                  <c:v>1.3464033</c:v>
                </c:pt>
                <c:pt idx="1211">
                  <c:v>1.4009529999999999</c:v>
                </c:pt>
                <c:pt idx="1212">
                  <c:v>1.3637996999999982</c:v>
                </c:pt>
                <c:pt idx="1213">
                  <c:v>1.3063053</c:v>
                </c:pt>
                <c:pt idx="1214">
                  <c:v>1.3434581999999997</c:v>
                </c:pt>
                <c:pt idx="1215">
                  <c:v>1.377265</c:v>
                </c:pt>
                <c:pt idx="1216">
                  <c:v>1.3476050999999998</c:v>
                </c:pt>
                <c:pt idx="1217">
                  <c:v>1.3301536</c:v>
                </c:pt>
                <c:pt idx="1218">
                  <c:v>1.3969670999999999</c:v>
                </c:pt>
                <c:pt idx="1219">
                  <c:v>1.300791199999999</c:v>
                </c:pt>
                <c:pt idx="1220">
                  <c:v>1.3822150000000009</c:v>
                </c:pt>
                <c:pt idx="1221">
                  <c:v>1.3298659999999998</c:v>
                </c:pt>
                <c:pt idx="1222">
                  <c:v>1.389973299999999</c:v>
                </c:pt>
                <c:pt idx="1223">
                  <c:v>1.3916736999999992</c:v>
                </c:pt>
                <c:pt idx="1224">
                  <c:v>1.3141646999999992</c:v>
                </c:pt>
                <c:pt idx="1225">
                  <c:v>1.3110229999999998</c:v>
                </c:pt>
                <c:pt idx="1226">
                  <c:v>1.4400075999999999</c:v>
                </c:pt>
                <c:pt idx="1227">
                  <c:v>1.3394429999999999</c:v>
                </c:pt>
                <c:pt idx="1228">
                  <c:v>1.3702130000000001</c:v>
                </c:pt>
                <c:pt idx="1229">
                  <c:v>1.387867</c:v>
                </c:pt>
                <c:pt idx="1230">
                  <c:v>1.358986</c:v>
                </c:pt>
                <c:pt idx="1231">
                  <c:v>1.3874309999999999</c:v>
                </c:pt>
                <c:pt idx="1232">
                  <c:v>1.3581880000000008</c:v>
                </c:pt>
                <c:pt idx="1233">
                  <c:v>1.2721567999999999</c:v>
                </c:pt>
                <c:pt idx="1234">
                  <c:v>1.3529395999999998</c:v>
                </c:pt>
                <c:pt idx="1235">
                  <c:v>1.3473445000000002</c:v>
                </c:pt>
                <c:pt idx="1236">
                  <c:v>1.3178392999999982</c:v>
                </c:pt>
                <c:pt idx="1237">
                  <c:v>1.3332185999999999</c:v>
                </c:pt>
                <c:pt idx="1238">
                  <c:v>1.285671099999999</c:v>
                </c:pt>
                <c:pt idx="1239">
                  <c:v>1.3822037000000003</c:v>
                </c:pt>
                <c:pt idx="1240">
                  <c:v>1.3212655000000002</c:v>
                </c:pt>
                <c:pt idx="1241">
                  <c:v>1.3235489999999999</c:v>
                </c:pt>
                <c:pt idx="1242">
                  <c:v>1.4257299999999982</c:v>
                </c:pt>
                <c:pt idx="1243">
                  <c:v>1.3159413999999989</c:v>
                </c:pt>
                <c:pt idx="1244">
                  <c:v>1.2706401000000001</c:v>
                </c:pt>
                <c:pt idx="1245">
                  <c:v>1.361764999999999</c:v>
                </c:pt>
                <c:pt idx="1246">
                  <c:v>1.356913</c:v>
                </c:pt>
                <c:pt idx="1247">
                  <c:v>1.3656909999999998</c:v>
                </c:pt>
                <c:pt idx="1248">
                  <c:v>1.4149059999999998</c:v>
                </c:pt>
                <c:pt idx="1249">
                  <c:v>1.3775803</c:v>
                </c:pt>
                <c:pt idx="1250">
                  <c:v>1.2569170000000001</c:v>
                </c:pt>
                <c:pt idx="1251">
                  <c:v>1.3671059999999999</c:v>
                </c:pt>
                <c:pt idx="1252">
                  <c:v>1.3203424000000001</c:v>
                </c:pt>
                <c:pt idx="1253">
                  <c:v>1.3630322999999998</c:v>
                </c:pt>
                <c:pt idx="1254">
                  <c:v>1.3035443999999989</c:v>
                </c:pt>
                <c:pt idx="1255">
                  <c:v>1.2513570999999999</c:v>
                </c:pt>
                <c:pt idx="1256">
                  <c:v>1.335445</c:v>
                </c:pt>
                <c:pt idx="1257">
                  <c:v>1.3179309999999991</c:v>
                </c:pt>
                <c:pt idx="1258">
                  <c:v>1.3251681999999998</c:v>
                </c:pt>
                <c:pt idx="1259">
                  <c:v>1.3389289000000002</c:v>
                </c:pt>
                <c:pt idx="1260">
                  <c:v>1.2882231999999998</c:v>
                </c:pt>
                <c:pt idx="1261">
                  <c:v>1.335394199999999</c:v>
                </c:pt>
                <c:pt idx="1262">
                  <c:v>1.3685365999999999</c:v>
                </c:pt>
                <c:pt idx="1263">
                  <c:v>1.3507018</c:v>
                </c:pt>
                <c:pt idx="1264">
                  <c:v>1.3489622999999991</c:v>
                </c:pt>
                <c:pt idx="1265">
                  <c:v>1.3427769999999997</c:v>
                </c:pt>
                <c:pt idx="1266">
                  <c:v>1.3357157000000002</c:v>
                </c:pt>
                <c:pt idx="1267">
                  <c:v>1.3063595000000001</c:v>
                </c:pt>
                <c:pt idx="1268">
                  <c:v>1.3838512999999992</c:v>
                </c:pt>
                <c:pt idx="1269">
                  <c:v>1.3392114000000002</c:v>
                </c:pt>
                <c:pt idx="1270">
                  <c:v>1.2850260999999992</c:v>
                </c:pt>
                <c:pt idx="1271">
                  <c:v>1.3340752</c:v>
                </c:pt>
                <c:pt idx="1272">
                  <c:v>1.3053469999999998</c:v>
                </c:pt>
                <c:pt idx="1273">
                  <c:v>1.2701509000000011</c:v>
                </c:pt>
                <c:pt idx="1274">
                  <c:v>1.4303726999999991</c:v>
                </c:pt>
                <c:pt idx="1275">
                  <c:v>1.2568511999999998</c:v>
                </c:pt>
                <c:pt idx="1276">
                  <c:v>1.3677198999999998</c:v>
                </c:pt>
                <c:pt idx="1277">
                  <c:v>1.3402080000000001</c:v>
                </c:pt>
                <c:pt idx="1278">
                  <c:v>1.3663289999999999</c:v>
                </c:pt>
                <c:pt idx="1279">
                  <c:v>1.3480261</c:v>
                </c:pt>
                <c:pt idx="1280">
                  <c:v>1.3255839</c:v>
                </c:pt>
                <c:pt idx="1281">
                  <c:v>1.3616605999999998</c:v>
                </c:pt>
                <c:pt idx="1282">
                  <c:v>1.432358</c:v>
                </c:pt>
                <c:pt idx="1283">
                  <c:v>1.409905999999999</c:v>
                </c:pt>
                <c:pt idx="1284">
                  <c:v>1.404539199999999</c:v>
                </c:pt>
                <c:pt idx="1285">
                  <c:v>1.292866099999999</c:v>
                </c:pt>
                <c:pt idx="1286">
                  <c:v>1.3545110999999999</c:v>
                </c:pt>
                <c:pt idx="1287">
                  <c:v>1.3462014</c:v>
                </c:pt>
                <c:pt idx="1288">
                  <c:v>1.311925499999999</c:v>
                </c:pt>
                <c:pt idx="1289">
                  <c:v>1.3426924999999998</c:v>
                </c:pt>
                <c:pt idx="1290">
                  <c:v>1.2971675999999999</c:v>
                </c:pt>
                <c:pt idx="1291">
                  <c:v>1.2907019</c:v>
                </c:pt>
                <c:pt idx="1292">
                  <c:v>1.359811699999999</c:v>
                </c:pt>
                <c:pt idx="1293">
                  <c:v>1.3452036999999992</c:v>
                </c:pt>
                <c:pt idx="1294">
                  <c:v>1.3394199999999998</c:v>
                </c:pt>
                <c:pt idx="1295">
                  <c:v>1.3607399999999998</c:v>
                </c:pt>
                <c:pt idx="1296">
                  <c:v>1.391079</c:v>
                </c:pt>
                <c:pt idx="1297">
                  <c:v>1.3238729999999999</c:v>
                </c:pt>
                <c:pt idx="1298">
                  <c:v>1.3320674000000001</c:v>
                </c:pt>
                <c:pt idx="1299">
                  <c:v>1.2783125000000009</c:v>
                </c:pt>
                <c:pt idx="1300">
                  <c:v>1.3661969999999999</c:v>
                </c:pt>
                <c:pt idx="1301">
                  <c:v>1.427320999999999</c:v>
                </c:pt>
                <c:pt idx="1302">
                  <c:v>1.3575729999999999</c:v>
                </c:pt>
                <c:pt idx="1303">
                  <c:v>1.3435616999999984</c:v>
                </c:pt>
                <c:pt idx="1304">
                  <c:v>1.3317659999999998</c:v>
                </c:pt>
                <c:pt idx="1305">
                  <c:v>1.4008813999999994</c:v>
                </c:pt>
                <c:pt idx="1306">
                  <c:v>1.3279979999999998</c:v>
                </c:pt>
                <c:pt idx="1307">
                  <c:v>1.2341349999999998</c:v>
                </c:pt>
                <c:pt idx="1308">
                  <c:v>1.3111760999999988</c:v>
                </c:pt>
                <c:pt idx="1309">
                  <c:v>1.3107408999999999</c:v>
                </c:pt>
                <c:pt idx="1310">
                  <c:v>1.4112630999999991</c:v>
                </c:pt>
                <c:pt idx="1311">
                  <c:v>1.366727</c:v>
                </c:pt>
                <c:pt idx="1312">
                  <c:v>1.332049</c:v>
                </c:pt>
                <c:pt idx="1313">
                  <c:v>1.358868</c:v>
                </c:pt>
                <c:pt idx="1314">
                  <c:v>1.2680391</c:v>
                </c:pt>
                <c:pt idx="1315">
                  <c:v>1.3073621</c:v>
                </c:pt>
                <c:pt idx="1316">
                  <c:v>1.3844006</c:v>
                </c:pt>
                <c:pt idx="1317">
                  <c:v>1.4011050999999992</c:v>
                </c:pt>
                <c:pt idx="1318">
                  <c:v>1.3460250999999999</c:v>
                </c:pt>
                <c:pt idx="1319">
                  <c:v>1.3910924</c:v>
                </c:pt>
                <c:pt idx="1320">
                  <c:v>1.4077688999999982</c:v>
                </c:pt>
                <c:pt idx="1321">
                  <c:v>1.3634465000000002</c:v>
                </c:pt>
                <c:pt idx="1322">
                  <c:v>1.3459971999999998</c:v>
                </c:pt>
                <c:pt idx="1323">
                  <c:v>1.3441311</c:v>
                </c:pt>
                <c:pt idx="1324">
                  <c:v>1.3727140000000002</c:v>
                </c:pt>
                <c:pt idx="1325">
                  <c:v>1.3689005000000001</c:v>
                </c:pt>
                <c:pt idx="1326">
                  <c:v>1.3437999999999994</c:v>
                </c:pt>
                <c:pt idx="1327">
                  <c:v>1.3467254</c:v>
                </c:pt>
                <c:pt idx="1328">
                  <c:v>1.2609134000000002</c:v>
                </c:pt>
                <c:pt idx="1329">
                  <c:v>1.331782</c:v>
                </c:pt>
                <c:pt idx="1330">
                  <c:v>1.3319622999999994</c:v>
                </c:pt>
                <c:pt idx="1331">
                  <c:v>1.3337709999999998</c:v>
                </c:pt>
                <c:pt idx="1332">
                  <c:v>1.3043264999999988</c:v>
                </c:pt>
                <c:pt idx="1333">
                  <c:v>1.3765113000000002</c:v>
                </c:pt>
                <c:pt idx="1334">
                  <c:v>1.3286309999999999</c:v>
                </c:pt>
                <c:pt idx="1335">
                  <c:v>1.2919877999999998</c:v>
                </c:pt>
                <c:pt idx="1336">
                  <c:v>1.3490030000000002</c:v>
                </c:pt>
                <c:pt idx="1337">
                  <c:v>1.3038006999999991</c:v>
                </c:pt>
                <c:pt idx="1338">
                  <c:v>1.3695580000000001</c:v>
                </c:pt>
                <c:pt idx="1339">
                  <c:v>1.3317981999999993</c:v>
                </c:pt>
                <c:pt idx="1340">
                  <c:v>1.4089589</c:v>
                </c:pt>
                <c:pt idx="1341">
                  <c:v>1.3486007</c:v>
                </c:pt>
                <c:pt idx="1342">
                  <c:v>1.3290137999999998</c:v>
                </c:pt>
                <c:pt idx="1343">
                  <c:v>1.386574</c:v>
                </c:pt>
                <c:pt idx="1344">
                  <c:v>1.266537</c:v>
                </c:pt>
                <c:pt idx="1345">
                  <c:v>1.411765999999999</c:v>
                </c:pt>
                <c:pt idx="1346">
                  <c:v>1.3220230000000002</c:v>
                </c:pt>
                <c:pt idx="1347">
                  <c:v>1.2914116999999992</c:v>
                </c:pt>
                <c:pt idx="1348">
                  <c:v>1.2481358000000002</c:v>
                </c:pt>
                <c:pt idx="1349">
                  <c:v>1.4200839999999999</c:v>
                </c:pt>
                <c:pt idx="1350">
                  <c:v>1.3324216999999989</c:v>
                </c:pt>
                <c:pt idx="1351">
                  <c:v>1.3283400999999999</c:v>
                </c:pt>
                <c:pt idx="1352">
                  <c:v>1.3123283999999988</c:v>
                </c:pt>
                <c:pt idx="1353">
                  <c:v>1.3522031999999999</c:v>
                </c:pt>
                <c:pt idx="1354">
                  <c:v>1.311064599999999</c:v>
                </c:pt>
                <c:pt idx="1355">
                  <c:v>1.3121689999999999</c:v>
                </c:pt>
                <c:pt idx="1356">
                  <c:v>1.3945780000000001</c:v>
                </c:pt>
                <c:pt idx="1357">
                  <c:v>1.321069899999999</c:v>
                </c:pt>
                <c:pt idx="1358">
                  <c:v>1.3238505</c:v>
                </c:pt>
                <c:pt idx="1359">
                  <c:v>1.3417578000000003</c:v>
                </c:pt>
                <c:pt idx="1360">
                  <c:v>1.3442266999999992</c:v>
                </c:pt>
                <c:pt idx="1361">
                  <c:v>1.3599521999999999</c:v>
                </c:pt>
                <c:pt idx="1362">
                  <c:v>1.304745</c:v>
                </c:pt>
                <c:pt idx="1363">
                  <c:v>1.3152932999999989</c:v>
                </c:pt>
                <c:pt idx="1364">
                  <c:v>1.3869389999999999</c:v>
                </c:pt>
                <c:pt idx="1365">
                  <c:v>1.3050685999999998</c:v>
                </c:pt>
                <c:pt idx="1366">
                  <c:v>1.3715857999999999</c:v>
                </c:pt>
                <c:pt idx="1367">
                  <c:v>1.2560838000000001</c:v>
                </c:pt>
                <c:pt idx="1368">
                  <c:v>1.3462850000000008</c:v>
                </c:pt>
                <c:pt idx="1369">
                  <c:v>1.3640694</c:v>
                </c:pt>
                <c:pt idx="1370">
                  <c:v>1.407478999999999</c:v>
                </c:pt>
                <c:pt idx="1371">
                  <c:v>1.3501779000000007</c:v>
                </c:pt>
                <c:pt idx="1372">
                  <c:v>1.3283770000000001</c:v>
                </c:pt>
                <c:pt idx="1373">
                  <c:v>1.3498293999999988</c:v>
                </c:pt>
                <c:pt idx="1374">
                  <c:v>1.3024174000000011</c:v>
                </c:pt>
                <c:pt idx="1375">
                  <c:v>1.403198599999999</c:v>
                </c:pt>
                <c:pt idx="1376">
                  <c:v>1.3530720000000001</c:v>
                </c:pt>
                <c:pt idx="1377">
                  <c:v>1.4322689999999998</c:v>
                </c:pt>
                <c:pt idx="1378">
                  <c:v>1.2802563</c:v>
                </c:pt>
                <c:pt idx="1379">
                  <c:v>1.3410099</c:v>
                </c:pt>
                <c:pt idx="1380">
                  <c:v>1.372349</c:v>
                </c:pt>
                <c:pt idx="1381">
                  <c:v>1.307963599999999</c:v>
                </c:pt>
                <c:pt idx="1382">
                  <c:v>1.3250244999999992</c:v>
                </c:pt>
                <c:pt idx="1383">
                  <c:v>1.3378238999999992</c:v>
                </c:pt>
                <c:pt idx="1384">
                  <c:v>1.3551615999999993</c:v>
                </c:pt>
                <c:pt idx="1385">
                  <c:v>1.3022358999999999</c:v>
                </c:pt>
                <c:pt idx="1386">
                  <c:v>1.3495189999999999</c:v>
                </c:pt>
                <c:pt idx="1387">
                  <c:v>1.3904019999999999</c:v>
                </c:pt>
                <c:pt idx="1388">
                  <c:v>1.3543954</c:v>
                </c:pt>
                <c:pt idx="1389">
                  <c:v>1.4289686999999986</c:v>
                </c:pt>
                <c:pt idx="1390">
                  <c:v>1.4170749999999992</c:v>
                </c:pt>
                <c:pt idx="1391">
                  <c:v>1.368493</c:v>
                </c:pt>
                <c:pt idx="1392">
                  <c:v>1.3076060999999992</c:v>
                </c:pt>
                <c:pt idx="1393">
                  <c:v>1.349300699999999</c:v>
                </c:pt>
                <c:pt idx="1394">
                  <c:v>1.4189849999999991</c:v>
                </c:pt>
                <c:pt idx="1395">
                  <c:v>1.3574796999999987</c:v>
                </c:pt>
                <c:pt idx="1396">
                  <c:v>1.374771299999999</c:v>
                </c:pt>
                <c:pt idx="1397">
                  <c:v>1.325939999999999</c:v>
                </c:pt>
                <c:pt idx="1398">
                  <c:v>1.3771959999999999</c:v>
                </c:pt>
                <c:pt idx="1399">
                  <c:v>1.3275477</c:v>
                </c:pt>
                <c:pt idx="1400">
                  <c:v>1.3363697999999991</c:v>
                </c:pt>
                <c:pt idx="1401">
                  <c:v>1.353388</c:v>
                </c:pt>
                <c:pt idx="1402">
                  <c:v>1.2909985000000002</c:v>
                </c:pt>
                <c:pt idx="1403">
                  <c:v>1.312786</c:v>
                </c:pt>
                <c:pt idx="1404">
                  <c:v>1.3576454000000002</c:v>
                </c:pt>
                <c:pt idx="1405">
                  <c:v>1.3070274</c:v>
                </c:pt>
                <c:pt idx="1406">
                  <c:v>1.3179102999999992</c:v>
                </c:pt>
                <c:pt idx="1407">
                  <c:v>1.2563645999999991</c:v>
                </c:pt>
                <c:pt idx="1408">
                  <c:v>1.3198589999999999</c:v>
                </c:pt>
                <c:pt idx="1409">
                  <c:v>1.3604398000000004</c:v>
                </c:pt>
                <c:pt idx="1410">
                  <c:v>1.2963513999999998</c:v>
                </c:pt>
                <c:pt idx="1411">
                  <c:v>1.3832657000000002</c:v>
                </c:pt>
                <c:pt idx="1412">
                  <c:v>1.3411109999999999</c:v>
                </c:pt>
                <c:pt idx="1413">
                  <c:v>1.2967845</c:v>
                </c:pt>
                <c:pt idx="1414">
                  <c:v>1.3579585999999999</c:v>
                </c:pt>
                <c:pt idx="1415">
                  <c:v>1.3722490999999999</c:v>
                </c:pt>
                <c:pt idx="1416">
                  <c:v>1.4301247999999986</c:v>
                </c:pt>
                <c:pt idx="1417">
                  <c:v>1.325639499999999</c:v>
                </c:pt>
                <c:pt idx="1418">
                  <c:v>1.3220995999999998</c:v>
                </c:pt>
                <c:pt idx="1419">
                  <c:v>1.2871039000000002</c:v>
                </c:pt>
                <c:pt idx="1420">
                  <c:v>1.322559</c:v>
                </c:pt>
                <c:pt idx="1421">
                  <c:v>1.3512005999999999</c:v>
                </c:pt>
                <c:pt idx="1422">
                  <c:v>1.3446383</c:v>
                </c:pt>
                <c:pt idx="1423">
                  <c:v>1.2980674999999999</c:v>
                </c:pt>
                <c:pt idx="1424">
                  <c:v>1.3624769999999999</c:v>
                </c:pt>
                <c:pt idx="1425">
                  <c:v>1.4040078</c:v>
                </c:pt>
                <c:pt idx="1426">
                  <c:v>1.3329339999999998</c:v>
                </c:pt>
                <c:pt idx="1427">
                  <c:v>1.402145</c:v>
                </c:pt>
                <c:pt idx="1428">
                  <c:v>1.3200338999999999</c:v>
                </c:pt>
                <c:pt idx="1429">
                  <c:v>1.2936496999999989</c:v>
                </c:pt>
                <c:pt idx="1430">
                  <c:v>1.4264739999999998</c:v>
                </c:pt>
                <c:pt idx="1431">
                  <c:v>1.3492449999999998</c:v>
                </c:pt>
                <c:pt idx="1432">
                  <c:v>1.351291199999999</c:v>
                </c:pt>
                <c:pt idx="1433">
                  <c:v>1.3865615999999998</c:v>
                </c:pt>
                <c:pt idx="1434">
                  <c:v>1.32013</c:v>
                </c:pt>
                <c:pt idx="1435">
                  <c:v>1.355567699999999</c:v>
                </c:pt>
                <c:pt idx="1436">
                  <c:v>1.3251424000000001</c:v>
                </c:pt>
                <c:pt idx="1437">
                  <c:v>1.3642300000000001</c:v>
                </c:pt>
                <c:pt idx="1438">
                  <c:v>1.3287080999999998</c:v>
                </c:pt>
                <c:pt idx="1439">
                  <c:v>1.3434073</c:v>
                </c:pt>
                <c:pt idx="1440">
                  <c:v>1.349818</c:v>
                </c:pt>
                <c:pt idx="1441">
                  <c:v>1.3311810000000002</c:v>
                </c:pt>
                <c:pt idx="1442">
                  <c:v>1.3479139999999998</c:v>
                </c:pt>
                <c:pt idx="1443">
                  <c:v>1.3405841999999999</c:v>
                </c:pt>
                <c:pt idx="1444">
                  <c:v>1.3227709999999999</c:v>
                </c:pt>
                <c:pt idx="1445">
                  <c:v>1.3227248999999992</c:v>
                </c:pt>
                <c:pt idx="1446">
                  <c:v>1.355777</c:v>
                </c:pt>
                <c:pt idx="1447">
                  <c:v>1.3327757</c:v>
                </c:pt>
                <c:pt idx="1448">
                  <c:v>1.386269</c:v>
                </c:pt>
                <c:pt idx="1449">
                  <c:v>1.2782171000000009</c:v>
                </c:pt>
                <c:pt idx="1450">
                  <c:v>1.3295528000000001</c:v>
                </c:pt>
                <c:pt idx="1451">
                  <c:v>1.3179963999999984</c:v>
                </c:pt>
                <c:pt idx="1452">
                  <c:v>1.3067639999999998</c:v>
                </c:pt>
                <c:pt idx="1453">
                  <c:v>1.2990278</c:v>
                </c:pt>
                <c:pt idx="1454">
                  <c:v>1.4015915999999982</c:v>
                </c:pt>
                <c:pt idx="1455">
                  <c:v>1.3694932999999991</c:v>
                </c:pt>
                <c:pt idx="1456">
                  <c:v>1.3746619</c:v>
                </c:pt>
                <c:pt idx="1457">
                  <c:v>1.3672149</c:v>
                </c:pt>
                <c:pt idx="1458">
                  <c:v>1.3231401999999999</c:v>
                </c:pt>
                <c:pt idx="1459">
                  <c:v>1.3479949999999994</c:v>
                </c:pt>
                <c:pt idx="1460">
                  <c:v>1.379814099999999</c:v>
                </c:pt>
                <c:pt idx="1461">
                  <c:v>1.3280650999999999</c:v>
                </c:pt>
                <c:pt idx="1462">
                  <c:v>1.3412359999999999</c:v>
                </c:pt>
                <c:pt idx="1463">
                  <c:v>1.2835302999999989</c:v>
                </c:pt>
                <c:pt idx="1464">
                  <c:v>1.3407273</c:v>
                </c:pt>
                <c:pt idx="1465">
                  <c:v>1.4218559999999998</c:v>
                </c:pt>
                <c:pt idx="1466">
                  <c:v>1.3682449999999999</c:v>
                </c:pt>
                <c:pt idx="1467">
                  <c:v>1.3979065000000002</c:v>
                </c:pt>
                <c:pt idx="1468">
                  <c:v>1.3673999999999988</c:v>
                </c:pt>
                <c:pt idx="1469">
                  <c:v>1.3639409999999998</c:v>
                </c:pt>
                <c:pt idx="1470">
                  <c:v>1.3351289999999998</c:v>
                </c:pt>
                <c:pt idx="1471">
                  <c:v>1.2910445999999998</c:v>
                </c:pt>
                <c:pt idx="1472">
                  <c:v>1.361116</c:v>
                </c:pt>
                <c:pt idx="1473">
                  <c:v>1.3150086999999993</c:v>
                </c:pt>
                <c:pt idx="1474">
                  <c:v>1.3704320000000001</c:v>
                </c:pt>
                <c:pt idx="1475">
                  <c:v>1.329759399999999</c:v>
                </c:pt>
                <c:pt idx="1476">
                  <c:v>1.2791970000000004</c:v>
                </c:pt>
                <c:pt idx="1477">
                  <c:v>1.3415594</c:v>
                </c:pt>
                <c:pt idx="1478">
                  <c:v>1.355864599999999</c:v>
                </c:pt>
                <c:pt idx="1479">
                  <c:v>1.3926540999999999</c:v>
                </c:pt>
                <c:pt idx="1480">
                  <c:v>1.3508570000000009</c:v>
                </c:pt>
                <c:pt idx="1481">
                  <c:v>1.407983999999999</c:v>
                </c:pt>
                <c:pt idx="1482">
                  <c:v>1.3210489999999999</c:v>
                </c:pt>
                <c:pt idx="1483">
                  <c:v>1.3358769999999998</c:v>
                </c:pt>
                <c:pt idx="1484">
                  <c:v>1.329933599999999</c:v>
                </c:pt>
                <c:pt idx="1485">
                  <c:v>1.4236489999999991</c:v>
                </c:pt>
                <c:pt idx="1486">
                  <c:v>1.3339595</c:v>
                </c:pt>
                <c:pt idx="1487">
                  <c:v>1.3359869999999998</c:v>
                </c:pt>
                <c:pt idx="1488">
                  <c:v>1.365578</c:v>
                </c:pt>
                <c:pt idx="1489">
                  <c:v>1.3977381000000002</c:v>
                </c:pt>
                <c:pt idx="1490">
                  <c:v>1.4020948999999987</c:v>
                </c:pt>
                <c:pt idx="1491">
                  <c:v>1.3225989999999999</c:v>
                </c:pt>
                <c:pt idx="1492">
                  <c:v>1.3252905999999998</c:v>
                </c:pt>
                <c:pt idx="1493">
                  <c:v>1.440434999999999</c:v>
                </c:pt>
                <c:pt idx="1494">
                  <c:v>1.3296713999999992</c:v>
                </c:pt>
                <c:pt idx="1495">
                  <c:v>1.3920855000000008</c:v>
                </c:pt>
                <c:pt idx="1496">
                  <c:v>1.3215543999999988</c:v>
                </c:pt>
                <c:pt idx="1497">
                  <c:v>1.3640038999999999</c:v>
                </c:pt>
                <c:pt idx="1498">
                  <c:v>1.3118179999999999</c:v>
                </c:pt>
                <c:pt idx="1499">
                  <c:v>1.3820000000000001</c:v>
                </c:pt>
                <c:pt idx="1500">
                  <c:v>1.3685140000000002</c:v>
                </c:pt>
                <c:pt idx="1501">
                  <c:v>1.338325</c:v>
                </c:pt>
                <c:pt idx="1502">
                  <c:v>1.3693120000000003</c:v>
                </c:pt>
                <c:pt idx="1503">
                  <c:v>1.3540320000000001</c:v>
                </c:pt>
                <c:pt idx="1504">
                  <c:v>1.2936875999999999</c:v>
                </c:pt>
                <c:pt idx="1505">
                  <c:v>1.315523999999999</c:v>
                </c:pt>
                <c:pt idx="1506">
                  <c:v>1.3060407999999999</c:v>
                </c:pt>
                <c:pt idx="1507">
                  <c:v>1.3889070000000001</c:v>
                </c:pt>
                <c:pt idx="1508">
                  <c:v>1.315911099999999</c:v>
                </c:pt>
                <c:pt idx="1509">
                  <c:v>1.387446</c:v>
                </c:pt>
                <c:pt idx="1510">
                  <c:v>1.3470985999999998</c:v>
                </c:pt>
                <c:pt idx="1511">
                  <c:v>1.3696109999999999</c:v>
                </c:pt>
                <c:pt idx="1512">
                  <c:v>1.3741350000000001</c:v>
                </c:pt>
                <c:pt idx="1513">
                  <c:v>1.317244799999999</c:v>
                </c:pt>
                <c:pt idx="1514">
                  <c:v>1.2781375000000001</c:v>
                </c:pt>
                <c:pt idx="1515">
                  <c:v>1.342963699999999</c:v>
                </c:pt>
                <c:pt idx="1516">
                  <c:v>1.2983054000000003</c:v>
                </c:pt>
                <c:pt idx="1517">
                  <c:v>1.3585547999999998</c:v>
                </c:pt>
                <c:pt idx="1518">
                  <c:v>1.243495199999999</c:v>
                </c:pt>
                <c:pt idx="1519">
                  <c:v>1.307028899999999</c:v>
                </c:pt>
                <c:pt idx="1520">
                  <c:v>1.2793016999999987</c:v>
                </c:pt>
                <c:pt idx="1521">
                  <c:v>1.381823499999999</c:v>
                </c:pt>
                <c:pt idx="1522">
                  <c:v>1.390298</c:v>
                </c:pt>
                <c:pt idx="1523">
                  <c:v>1.3106635999999998</c:v>
                </c:pt>
                <c:pt idx="1524">
                  <c:v>1.2948135000000001</c:v>
                </c:pt>
                <c:pt idx="1525">
                  <c:v>1.3836052999999988</c:v>
                </c:pt>
                <c:pt idx="1526">
                  <c:v>1.3182931000000002</c:v>
                </c:pt>
                <c:pt idx="1527">
                  <c:v>1.3478564999999998</c:v>
                </c:pt>
                <c:pt idx="1528">
                  <c:v>1.294808</c:v>
                </c:pt>
                <c:pt idx="1529">
                  <c:v>1.3309550000000001</c:v>
                </c:pt>
                <c:pt idx="1530">
                  <c:v>1.3209172000000002</c:v>
                </c:pt>
                <c:pt idx="1531">
                  <c:v>1.3516390999999992</c:v>
                </c:pt>
                <c:pt idx="1532">
                  <c:v>1.3628975000000001</c:v>
                </c:pt>
                <c:pt idx="1533">
                  <c:v>1.3374358000000002</c:v>
                </c:pt>
                <c:pt idx="1534">
                  <c:v>1.3862004999999999</c:v>
                </c:pt>
                <c:pt idx="1535">
                  <c:v>1.3259723999999991</c:v>
                </c:pt>
                <c:pt idx="1536">
                  <c:v>1.3233928999999998</c:v>
                </c:pt>
                <c:pt idx="1537">
                  <c:v>1.387893899999999</c:v>
                </c:pt>
                <c:pt idx="1538">
                  <c:v>1.321691599999999</c:v>
                </c:pt>
                <c:pt idx="1539">
                  <c:v>1.3353859999999997</c:v>
                </c:pt>
                <c:pt idx="1540">
                  <c:v>1.3241626</c:v>
                </c:pt>
                <c:pt idx="1541">
                  <c:v>1.3539964999999992</c:v>
                </c:pt>
                <c:pt idx="1542">
                  <c:v>1.3210325999999999</c:v>
                </c:pt>
                <c:pt idx="1543">
                  <c:v>1.3087354</c:v>
                </c:pt>
                <c:pt idx="1544">
                  <c:v>1.3191549999999999</c:v>
                </c:pt>
                <c:pt idx="1545">
                  <c:v>1.3260289999999999</c:v>
                </c:pt>
                <c:pt idx="1546">
                  <c:v>1.265338099999999</c:v>
                </c:pt>
                <c:pt idx="1547">
                  <c:v>1.2826170000000001</c:v>
                </c:pt>
                <c:pt idx="1548">
                  <c:v>1.3124741999999998</c:v>
                </c:pt>
                <c:pt idx="1549">
                  <c:v>1.329425799999999</c:v>
                </c:pt>
                <c:pt idx="1550">
                  <c:v>1.3584570000000009</c:v>
                </c:pt>
                <c:pt idx="1551">
                  <c:v>1.3238049999999992</c:v>
                </c:pt>
                <c:pt idx="1552">
                  <c:v>1.2975989999999991</c:v>
                </c:pt>
                <c:pt idx="1553">
                  <c:v>1.393425699999999</c:v>
                </c:pt>
                <c:pt idx="1554">
                  <c:v>1.2955241999999985</c:v>
                </c:pt>
                <c:pt idx="1555">
                  <c:v>1.3828926999999998</c:v>
                </c:pt>
                <c:pt idx="1556">
                  <c:v>1.3746597</c:v>
                </c:pt>
                <c:pt idx="1557">
                  <c:v>1.3568580000000001</c:v>
                </c:pt>
                <c:pt idx="1558">
                  <c:v>1.3600290000000002</c:v>
                </c:pt>
                <c:pt idx="1559">
                  <c:v>1.29501</c:v>
                </c:pt>
                <c:pt idx="1560">
                  <c:v>1.3397540999999991</c:v>
                </c:pt>
                <c:pt idx="1561">
                  <c:v>1.401769999999998</c:v>
                </c:pt>
                <c:pt idx="1562">
                  <c:v>1.2817638999999992</c:v>
                </c:pt>
                <c:pt idx="1563">
                  <c:v>1.3934267999999992</c:v>
                </c:pt>
                <c:pt idx="1564">
                  <c:v>1.3345790000000002</c:v>
                </c:pt>
                <c:pt idx="1565">
                  <c:v>1.3644866</c:v>
                </c:pt>
                <c:pt idx="1566">
                  <c:v>1.348704299999999</c:v>
                </c:pt>
                <c:pt idx="1567">
                  <c:v>1.3796789999999999</c:v>
                </c:pt>
                <c:pt idx="1568">
                  <c:v>1.3228868000000003</c:v>
                </c:pt>
                <c:pt idx="1569">
                  <c:v>1.3487269999999998</c:v>
                </c:pt>
                <c:pt idx="1570">
                  <c:v>1.3061407</c:v>
                </c:pt>
                <c:pt idx="1571">
                  <c:v>1.3658279999999998</c:v>
                </c:pt>
                <c:pt idx="1572">
                  <c:v>1.3311935999999998</c:v>
                </c:pt>
                <c:pt idx="1573">
                  <c:v>1.3356189000000001</c:v>
                </c:pt>
                <c:pt idx="1574">
                  <c:v>1.4039749999999995</c:v>
                </c:pt>
                <c:pt idx="1575">
                  <c:v>1.3737309999999998</c:v>
                </c:pt>
                <c:pt idx="1576">
                  <c:v>1.3474279999999998</c:v>
                </c:pt>
                <c:pt idx="1577">
                  <c:v>1.319039799999999</c:v>
                </c:pt>
                <c:pt idx="1578">
                  <c:v>1.295326999999999</c:v>
                </c:pt>
                <c:pt idx="1579">
                  <c:v>1.3441590000000001</c:v>
                </c:pt>
                <c:pt idx="1580">
                  <c:v>1.32951</c:v>
                </c:pt>
                <c:pt idx="1581">
                  <c:v>1.3310961999999993</c:v>
                </c:pt>
                <c:pt idx="1582">
                  <c:v>1.3146073</c:v>
                </c:pt>
                <c:pt idx="1583">
                  <c:v>1.3518989999999991</c:v>
                </c:pt>
                <c:pt idx="1584">
                  <c:v>1.3147838000000001</c:v>
                </c:pt>
                <c:pt idx="1585">
                  <c:v>1.3664880000000001</c:v>
                </c:pt>
                <c:pt idx="1586">
                  <c:v>1.3056570000000001</c:v>
                </c:pt>
                <c:pt idx="1587">
                  <c:v>1.3824822000000001</c:v>
                </c:pt>
                <c:pt idx="1588">
                  <c:v>1.3005876999999999</c:v>
                </c:pt>
                <c:pt idx="1589">
                  <c:v>1.3139958999999992</c:v>
                </c:pt>
                <c:pt idx="1590">
                  <c:v>1.3555511</c:v>
                </c:pt>
                <c:pt idx="1591">
                  <c:v>1.3248351999999999</c:v>
                </c:pt>
                <c:pt idx="1592">
                  <c:v>1.3618109999999999</c:v>
                </c:pt>
                <c:pt idx="1593">
                  <c:v>1.3141537000000001</c:v>
                </c:pt>
                <c:pt idx="1594">
                  <c:v>1.3732312999999992</c:v>
                </c:pt>
                <c:pt idx="1595">
                  <c:v>1.3491439999999999</c:v>
                </c:pt>
                <c:pt idx="1596">
                  <c:v>1.3160843</c:v>
                </c:pt>
                <c:pt idx="1597">
                  <c:v>1.3471320000000002</c:v>
                </c:pt>
                <c:pt idx="1598">
                  <c:v>1.3123400000000001</c:v>
                </c:pt>
                <c:pt idx="1599">
                  <c:v>1.3505201999999998</c:v>
                </c:pt>
                <c:pt idx="1600">
                  <c:v>1.2721586</c:v>
                </c:pt>
                <c:pt idx="1601">
                  <c:v>1.350257900000001</c:v>
                </c:pt>
                <c:pt idx="1602">
                  <c:v>1.3666705000000001</c:v>
                </c:pt>
                <c:pt idx="1603">
                  <c:v>1.297749799999999</c:v>
                </c:pt>
                <c:pt idx="1604">
                  <c:v>1.359694999999999</c:v>
                </c:pt>
                <c:pt idx="1605">
                  <c:v>1.3692568000000001</c:v>
                </c:pt>
                <c:pt idx="1606">
                  <c:v>1.2814190999999988</c:v>
                </c:pt>
                <c:pt idx="1607">
                  <c:v>1.3727699999999998</c:v>
                </c:pt>
                <c:pt idx="1608">
                  <c:v>1.2563409000000001</c:v>
                </c:pt>
                <c:pt idx="1609">
                  <c:v>1.3394558999999997</c:v>
                </c:pt>
                <c:pt idx="1610">
                  <c:v>1.3688651999999999</c:v>
                </c:pt>
                <c:pt idx="1611">
                  <c:v>1.3369929999999999</c:v>
                </c:pt>
                <c:pt idx="1612">
                  <c:v>1.3186269000000004</c:v>
                </c:pt>
                <c:pt idx="1613">
                  <c:v>1.365362</c:v>
                </c:pt>
                <c:pt idx="1614">
                  <c:v>1.3599646999999981</c:v>
                </c:pt>
                <c:pt idx="1615">
                  <c:v>1.3133020999999998</c:v>
                </c:pt>
                <c:pt idx="1616">
                  <c:v>1.3524927</c:v>
                </c:pt>
                <c:pt idx="1617">
                  <c:v>1.338937</c:v>
                </c:pt>
                <c:pt idx="1618">
                  <c:v>1.343936999999999</c:v>
                </c:pt>
                <c:pt idx="1619">
                  <c:v>1.372862</c:v>
                </c:pt>
                <c:pt idx="1620">
                  <c:v>1.3463830000000001</c:v>
                </c:pt>
                <c:pt idx="1621">
                  <c:v>1.301024999999999</c:v>
                </c:pt>
                <c:pt idx="1622">
                  <c:v>1.2748689999999998</c:v>
                </c:pt>
                <c:pt idx="1623">
                  <c:v>1.3812498</c:v>
                </c:pt>
                <c:pt idx="1624">
                  <c:v>1.3819809999999999</c:v>
                </c:pt>
                <c:pt idx="1625">
                  <c:v>1.3273929999999998</c:v>
                </c:pt>
                <c:pt idx="1626">
                  <c:v>1.3820222999999998</c:v>
                </c:pt>
                <c:pt idx="1627">
                  <c:v>1.3091009999999998</c:v>
                </c:pt>
                <c:pt idx="1628">
                  <c:v>1.358948</c:v>
                </c:pt>
                <c:pt idx="1629">
                  <c:v>1.4012379999999998</c:v>
                </c:pt>
                <c:pt idx="1630">
                  <c:v>1.2784627</c:v>
                </c:pt>
                <c:pt idx="1631">
                  <c:v>1.3731959999999999</c:v>
                </c:pt>
                <c:pt idx="1632">
                  <c:v>1.3614189999999999</c:v>
                </c:pt>
                <c:pt idx="1633">
                  <c:v>1.3322959999999999</c:v>
                </c:pt>
                <c:pt idx="1634">
                  <c:v>1.3184815999999999</c:v>
                </c:pt>
                <c:pt idx="1635">
                  <c:v>1.354172000000001</c:v>
                </c:pt>
                <c:pt idx="1636">
                  <c:v>1.3389985</c:v>
                </c:pt>
                <c:pt idx="1637">
                  <c:v>1.3282593999999999</c:v>
                </c:pt>
                <c:pt idx="1638">
                  <c:v>1.3438797999999992</c:v>
                </c:pt>
                <c:pt idx="1639">
                  <c:v>1.2996142999999984</c:v>
                </c:pt>
                <c:pt idx="1640">
                  <c:v>1.3615059999999999</c:v>
                </c:pt>
                <c:pt idx="1641">
                  <c:v>1.3285944999999992</c:v>
                </c:pt>
                <c:pt idx="1642">
                  <c:v>1.3223115999999999</c:v>
                </c:pt>
                <c:pt idx="1643">
                  <c:v>1.305701199999999</c:v>
                </c:pt>
                <c:pt idx="1644">
                  <c:v>1.3934278</c:v>
                </c:pt>
                <c:pt idx="1645">
                  <c:v>1.303960599999999</c:v>
                </c:pt>
                <c:pt idx="1646">
                  <c:v>1.3320593999999999</c:v>
                </c:pt>
                <c:pt idx="1647">
                  <c:v>1.331366499999999</c:v>
                </c:pt>
                <c:pt idx="1648">
                  <c:v>1.3228470000000001</c:v>
                </c:pt>
                <c:pt idx="1649">
                  <c:v>1.3373503</c:v>
                </c:pt>
                <c:pt idx="1650">
                  <c:v>1.308829199999999</c:v>
                </c:pt>
                <c:pt idx="1651">
                  <c:v>1.4001526</c:v>
                </c:pt>
                <c:pt idx="1652">
                  <c:v>1.291232699999999</c:v>
                </c:pt>
                <c:pt idx="1653">
                  <c:v>1.3469939</c:v>
                </c:pt>
                <c:pt idx="1654">
                  <c:v>1.3685611999999998</c:v>
                </c:pt>
                <c:pt idx="1655">
                  <c:v>1.283990199999999</c:v>
                </c:pt>
                <c:pt idx="1656">
                  <c:v>1.3506819000000001</c:v>
                </c:pt>
                <c:pt idx="1657">
                  <c:v>1.2685257999999993</c:v>
                </c:pt>
                <c:pt idx="1658">
                  <c:v>1.4121249999999992</c:v>
                </c:pt>
                <c:pt idx="1659">
                  <c:v>1.2804944999999992</c:v>
                </c:pt>
                <c:pt idx="1660">
                  <c:v>1.3743160000000001</c:v>
                </c:pt>
                <c:pt idx="1661">
                  <c:v>1.3545130000000001</c:v>
                </c:pt>
                <c:pt idx="1662">
                  <c:v>1.3983152000000001</c:v>
                </c:pt>
                <c:pt idx="1663">
                  <c:v>1.3654455999999999</c:v>
                </c:pt>
                <c:pt idx="1664">
                  <c:v>1.3984237000000002</c:v>
                </c:pt>
                <c:pt idx="1665">
                  <c:v>1.323636899999999</c:v>
                </c:pt>
                <c:pt idx="1666">
                  <c:v>1.346512000000001</c:v>
                </c:pt>
                <c:pt idx="1667">
                  <c:v>1.354322</c:v>
                </c:pt>
                <c:pt idx="1668">
                  <c:v>1.3251166999999993</c:v>
                </c:pt>
                <c:pt idx="1669">
                  <c:v>1.326444</c:v>
                </c:pt>
                <c:pt idx="1670">
                  <c:v>1.2877425999999998</c:v>
                </c:pt>
                <c:pt idx="1671">
                  <c:v>1.3223646999999992</c:v>
                </c:pt>
                <c:pt idx="1672">
                  <c:v>1.3349258000000002</c:v>
                </c:pt>
                <c:pt idx="1673">
                  <c:v>1.3864839000000013</c:v>
                </c:pt>
                <c:pt idx="1674">
                  <c:v>1.3253975999999998</c:v>
                </c:pt>
                <c:pt idx="1675">
                  <c:v>1.3190210999999992</c:v>
                </c:pt>
                <c:pt idx="1676">
                  <c:v>1.3244372</c:v>
                </c:pt>
                <c:pt idx="1677">
                  <c:v>1.332921099999999</c:v>
                </c:pt>
                <c:pt idx="1678">
                  <c:v>1.2841551000000009</c:v>
                </c:pt>
                <c:pt idx="1679">
                  <c:v>1.4141599999999999</c:v>
                </c:pt>
                <c:pt idx="1680">
                  <c:v>1.3215631999999993</c:v>
                </c:pt>
                <c:pt idx="1681">
                  <c:v>1.3451327</c:v>
                </c:pt>
                <c:pt idx="1682">
                  <c:v>1.2776767999999992</c:v>
                </c:pt>
                <c:pt idx="1683">
                  <c:v>1.2974303999999992</c:v>
                </c:pt>
                <c:pt idx="1684">
                  <c:v>1.309225799999999</c:v>
                </c:pt>
                <c:pt idx="1685">
                  <c:v>1.329585</c:v>
                </c:pt>
                <c:pt idx="1686">
                  <c:v>1.3810160999999999</c:v>
                </c:pt>
                <c:pt idx="1687">
                  <c:v>1.294138</c:v>
                </c:pt>
                <c:pt idx="1688">
                  <c:v>1.3885900000000002</c:v>
                </c:pt>
                <c:pt idx="1689">
                  <c:v>1.375598099999999</c:v>
                </c:pt>
                <c:pt idx="1690">
                  <c:v>1.353770299999999</c:v>
                </c:pt>
                <c:pt idx="1691">
                  <c:v>1.367175</c:v>
                </c:pt>
                <c:pt idx="1692">
                  <c:v>1.3183880000000001</c:v>
                </c:pt>
                <c:pt idx="1693">
                  <c:v>1.3066629999999999</c:v>
                </c:pt>
                <c:pt idx="1694">
                  <c:v>1.3535861</c:v>
                </c:pt>
                <c:pt idx="1695">
                  <c:v>1.3140820000000009</c:v>
                </c:pt>
                <c:pt idx="1696">
                  <c:v>1.3164108999999999</c:v>
                </c:pt>
                <c:pt idx="1697">
                  <c:v>1.2585487</c:v>
                </c:pt>
                <c:pt idx="1698">
                  <c:v>1.329418</c:v>
                </c:pt>
                <c:pt idx="1699">
                  <c:v>1.332001</c:v>
                </c:pt>
                <c:pt idx="1700">
                  <c:v>1.3502550000000009</c:v>
                </c:pt>
                <c:pt idx="1701">
                  <c:v>1.3413789999999999</c:v>
                </c:pt>
                <c:pt idx="1702">
                  <c:v>1.3608077000000001</c:v>
                </c:pt>
                <c:pt idx="1703">
                  <c:v>1.3231269999999991</c:v>
                </c:pt>
                <c:pt idx="1704">
                  <c:v>1.3773746999999994</c:v>
                </c:pt>
                <c:pt idx="1705">
                  <c:v>1.3678663999999991</c:v>
                </c:pt>
                <c:pt idx="1706">
                  <c:v>1.312059500000001</c:v>
                </c:pt>
                <c:pt idx="1707">
                  <c:v>1.3280304000000001</c:v>
                </c:pt>
                <c:pt idx="1708">
                  <c:v>1.2863970999999998</c:v>
                </c:pt>
                <c:pt idx="1709">
                  <c:v>1.3658219999999992</c:v>
                </c:pt>
                <c:pt idx="1710">
                  <c:v>1.3772362999999992</c:v>
                </c:pt>
                <c:pt idx="1711">
                  <c:v>1.2890809999999999</c:v>
                </c:pt>
                <c:pt idx="1712">
                  <c:v>1.3568978</c:v>
                </c:pt>
                <c:pt idx="1713">
                  <c:v>1.245779599999999</c:v>
                </c:pt>
                <c:pt idx="1714">
                  <c:v>1.3835935999999998</c:v>
                </c:pt>
                <c:pt idx="1715">
                  <c:v>1.375173</c:v>
                </c:pt>
                <c:pt idx="1716">
                  <c:v>1.3154581000000001</c:v>
                </c:pt>
                <c:pt idx="1717">
                  <c:v>1.4040889999999999</c:v>
                </c:pt>
                <c:pt idx="1718">
                  <c:v>1.3828849999999999</c:v>
                </c:pt>
                <c:pt idx="1719">
                  <c:v>1.3522198000000001</c:v>
                </c:pt>
                <c:pt idx="1720">
                  <c:v>1.3652232999999991</c:v>
                </c:pt>
                <c:pt idx="1721">
                  <c:v>1.3266568000000001</c:v>
                </c:pt>
                <c:pt idx="1722">
                  <c:v>1.3641960000000002</c:v>
                </c:pt>
                <c:pt idx="1723">
                  <c:v>1.3356518000000002</c:v>
                </c:pt>
                <c:pt idx="1724">
                  <c:v>1.3493260999999992</c:v>
                </c:pt>
                <c:pt idx="1725">
                  <c:v>1.383869599999999</c:v>
                </c:pt>
                <c:pt idx="1726">
                  <c:v>1.2731574999999999</c:v>
                </c:pt>
                <c:pt idx="1727">
                  <c:v>1.3338379999999999</c:v>
                </c:pt>
                <c:pt idx="1728">
                  <c:v>1.3717841</c:v>
                </c:pt>
                <c:pt idx="1729">
                  <c:v>1.3510939999999998</c:v>
                </c:pt>
                <c:pt idx="1730">
                  <c:v>1.2830461999999998</c:v>
                </c:pt>
                <c:pt idx="1731">
                  <c:v>1.3404520000000011</c:v>
                </c:pt>
                <c:pt idx="1732">
                  <c:v>1.3323696999999992</c:v>
                </c:pt>
                <c:pt idx="1733">
                  <c:v>1.3231209999999998</c:v>
                </c:pt>
                <c:pt idx="1734">
                  <c:v>1.2856381999999993</c:v>
                </c:pt>
                <c:pt idx="1735">
                  <c:v>1.3088829000000008</c:v>
                </c:pt>
                <c:pt idx="1736">
                  <c:v>1.2834253999999992</c:v>
                </c:pt>
                <c:pt idx="1737">
                  <c:v>1.2938846999999989</c:v>
                </c:pt>
                <c:pt idx="1738">
                  <c:v>1.3877105999999999</c:v>
                </c:pt>
                <c:pt idx="1739">
                  <c:v>1.3628568999999999</c:v>
                </c:pt>
                <c:pt idx="1740">
                  <c:v>1.3761760000000003</c:v>
                </c:pt>
                <c:pt idx="1741">
                  <c:v>1.349891599999999</c:v>
                </c:pt>
                <c:pt idx="1742">
                  <c:v>1.3120720000000001</c:v>
                </c:pt>
                <c:pt idx="1743">
                  <c:v>1.3309010999999988</c:v>
                </c:pt>
                <c:pt idx="1744">
                  <c:v>1.3151625999999998</c:v>
                </c:pt>
                <c:pt idx="1745">
                  <c:v>1.3238013999999991</c:v>
                </c:pt>
                <c:pt idx="1746">
                  <c:v>1.336126699999999</c:v>
                </c:pt>
                <c:pt idx="1747">
                  <c:v>1.3423540999999999</c:v>
                </c:pt>
                <c:pt idx="1748">
                  <c:v>1.3681557000000009</c:v>
                </c:pt>
                <c:pt idx="1749">
                  <c:v>1.2719202999999983</c:v>
                </c:pt>
                <c:pt idx="1750">
                  <c:v>1.384266</c:v>
                </c:pt>
                <c:pt idx="1751">
                  <c:v>1.3238789999999998</c:v>
                </c:pt>
                <c:pt idx="1752">
                  <c:v>1.3709939999999998</c:v>
                </c:pt>
                <c:pt idx="1753">
                  <c:v>1.3526560000000001</c:v>
                </c:pt>
                <c:pt idx="1754">
                  <c:v>1.3762118000000001</c:v>
                </c:pt>
                <c:pt idx="1755">
                  <c:v>1.3764570000000009</c:v>
                </c:pt>
                <c:pt idx="1756">
                  <c:v>1.3398568000000002</c:v>
                </c:pt>
                <c:pt idx="1757">
                  <c:v>1.2566181000000003</c:v>
                </c:pt>
                <c:pt idx="1758">
                  <c:v>1.3721196999999998</c:v>
                </c:pt>
                <c:pt idx="1759">
                  <c:v>1.3639981999999991</c:v>
                </c:pt>
                <c:pt idx="1760">
                  <c:v>1.3505689999999999</c:v>
                </c:pt>
                <c:pt idx="1761">
                  <c:v>1.2918204999999989</c:v>
                </c:pt>
                <c:pt idx="1762">
                  <c:v>1.3310534999999999</c:v>
                </c:pt>
                <c:pt idx="1763">
                  <c:v>1.346669299999999</c:v>
                </c:pt>
                <c:pt idx="1764">
                  <c:v>1.3263099999999999</c:v>
                </c:pt>
                <c:pt idx="1765">
                  <c:v>1.3394411999999998</c:v>
                </c:pt>
                <c:pt idx="1766">
                  <c:v>1.313690099999999</c:v>
                </c:pt>
                <c:pt idx="1767">
                  <c:v>1.3588068</c:v>
                </c:pt>
                <c:pt idx="1768">
                  <c:v>1.2895039999999998</c:v>
                </c:pt>
                <c:pt idx="1769">
                  <c:v>1.3900150000000011</c:v>
                </c:pt>
                <c:pt idx="1770">
                  <c:v>1.3364722</c:v>
                </c:pt>
                <c:pt idx="1771">
                  <c:v>1.267648699999999</c:v>
                </c:pt>
                <c:pt idx="1772">
                  <c:v>1.4046139999999998</c:v>
                </c:pt>
                <c:pt idx="1773">
                  <c:v>1.4229215999999985</c:v>
                </c:pt>
                <c:pt idx="1774">
                  <c:v>1.3764119999999997</c:v>
                </c:pt>
                <c:pt idx="1775">
                  <c:v>1.3250389999999999</c:v>
                </c:pt>
                <c:pt idx="1776">
                  <c:v>1.3109985</c:v>
                </c:pt>
                <c:pt idx="1777">
                  <c:v>1.3254966999999991</c:v>
                </c:pt>
                <c:pt idx="1778">
                  <c:v>1.3557275999999998</c:v>
                </c:pt>
                <c:pt idx="1779">
                  <c:v>1.3027373</c:v>
                </c:pt>
                <c:pt idx="1780">
                  <c:v>1.328619</c:v>
                </c:pt>
                <c:pt idx="1781">
                  <c:v>1.3262890000000001</c:v>
                </c:pt>
                <c:pt idx="1782">
                  <c:v>1.3293145</c:v>
                </c:pt>
                <c:pt idx="1783">
                  <c:v>1.3056714999999994</c:v>
                </c:pt>
                <c:pt idx="1784">
                  <c:v>1.3232271</c:v>
                </c:pt>
                <c:pt idx="1785">
                  <c:v>1.3397100999999998</c:v>
                </c:pt>
                <c:pt idx="1786">
                  <c:v>1.3747780000000001</c:v>
                </c:pt>
                <c:pt idx="1787">
                  <c:v>1.3883918</c:v>
                </c:pt>
                <c:pt idx="1788">
                  <c:v>1.3414278000000002</c:v>
                </c:pt>
                <c:pt idx="1789">
                  <c:v>1.3420922000000002</c:v>
                </c:pt>
                <c:pt idx="1790">
                  <c:v>1.3162576000000001</c:v>
                </c:pt>
                <c:pt idx="1791">
                  <c:v>1.3124984</c:v>
                </c:pt>
                <c:pt idx="1792">
                  <c:v>1.318219</c:v>
                </c:pt>
                <c:pt idx="1793">
                  <c:v>1.3504381999999999</c:v>
                </c:pt>
                <c:pt idx="1794">
                  <c:v>1.3382274000000003</c:v>
                </c:pt>
                <c:pt idx="1795">
                  <c:v>1.3171858999999999</c:v>
                </c:pt>
                <c:pt idx="1796">
                  <c:v>1.3347411</c:v>
                </c:pt>
                <c:pt idx="1797">
                  <c:v>1.244549799999999</c:v>
                </c:pt>
                <c:pt idx="1798">
                  <c:v>1.314934099999999</c:v>
                </c:pt>
                <c:pt idx="1799">
                  <c:v>1.3449661999999998</c:v>
                </c:pt>
                <c:pt idx="1800">
                  <c:v>1.2927031000000002</c:v>
                </c:pt>
                <c:pt idx="1801">
                  <c:v>1.4165321000000002</c:v>
                </c:pt>
                <c:pt idx="1802">
                  <c:v>1.350428</c:v>
                </c:pt>
                <c:pt idx="1803">
                  <c:v>1.326814699999999</c:v>
                </c:pt>
                <c:pt idx="1804">
                  <c:v>1.3547273</c:v>
                </c:pt>
                <c:pt idx="1805">
                  <c:v>1.3193309999999998</c:v>
                </c:pt>
                <c:pt idx="1806">
                  <c:v>1.30948</c:v>
                </c:pt>
                <c:pt idx="1807">
                  <c:v>1.3614629</c:v>
                </c:pt>
                <c:pt idx="1808">
                  <c:v>1.3332792999999989</c:v>
                </c:pt>
                <c:pt idx="1809">
                  <c:v>1.3514233999999989</c:v>
                </c:pt>
                <c:pt idx="1810">
                  <c:v>1.3879759</c:v>
                </c:pt>
                <c:pt idx="1811">
                  <c:v>1.3460260000000002</c:v>
                </c:pt>
                <c:pt idx="1812">
                  <c:v>1.318929999999999</c:v>
                </c:pt>
                <c:pt idx="1813">
                  <c:v>1.3167078000000001</c:v>
                </c:pt>
                <c:pt idx="1814">
                  <c:v>1.3705934</c:v>
                </c:pt>
                <c:pt idx="1815">
                  <c:v>1.2970990999999992</c:v>
                </c:pt>
                <c:pt idx="1816">
                  <c:v>1.4236941999999981</c:v>
                </c:pt>
                <c:pt idx="1817">
                  <c:v>1.3318079999999999</c:v>
                </c:pt>
                <c:pt idx="1818">
                  <c:v>1.3289038999999998</c:v>
                </c:pt>
                <c:pt idx="1819">
                  <c:v>1.3630180000000001</c:v>
                </c:pt>
                <c:pt idx="1820">
                  <c:v>1.3431204999999991</c:v>
                </c:pt>
                <c:pt idx="1821">
                  <c:v>1.389363799999999</c:v>
                </c:pt>
                <c:pt idx="1822">
                  <c:v>1.3593179000000009</c:v>
                </c:pt>
                <c:pt idx="1823">
                  <c:v>1.3309759999999999</c:v>
                </c:pt>
                <c:pt idx="1824">
                  <c:v>1.3259223999999992</c:v>
                </c:pt>
                <c:pt idx="1825">
                  <c:v>1.3369867</c:v>
                </c:pt>
                <c:pt idx="1826">
                  <c:v>1.3539101</c:v>
                </c:pt>
                <c:pt idx="1827">
                  <c:v>1.3068869999999999</c:v>
                </c:pt>
                <c:pt idx="1828">
                  <c:v>1.3417695999999988</c:v>
                </c:pt>
                <c:pt idx="1829">
                  <c:v>1.3623190000000001</c:v>
                </c:pt>
                <c:pt idx="1830">
                  <c:v>1.3048804999999999</c:v>
                </c:pt>
                <c:pt idx="1831">
                  <c:v>1.3289</c:v>
                </c:pt>
                <c:pt idx="1832">
                  <c:v>1.3305001000000001</c:v>
                </c:pt>
                <c:pt idx="1833">
                  <c:v>1.311373399999999</c:v>
                </c:pt>
                <c:pt idx="1834">
                  <c:v>1.376380000000001</c:v>
                </c:pt>
                <c:pt idx="1835">
                  <c:v>1.3706600999999998</c:v>
                </c:pt>
                <c:pt idx="1836">
                  <c:v>1.3420896</c:v>
                </c:pt>
                <c:pt idx="1837">
                  <c:v>1.3247183</c:v>
                </c:pt>
                <c:pt idx="1838">
                  <c:v>1.2866498</c:v>
                </c:pt>
                <c:pt idx="1839">
                  <c:v>1.32819</c:v>
                </c:pt>
                <c:pt idx="1840">
                  <c:v>1.329108299999999</c:v>
                </c:pt>
                <c:pt idx="1841">
                  <c:v>1.3833800000000001</c:v>
                </c:pt>
                <c:pt idx="1842">
                  <c:v>1.3644801000000011</c:v>
                </c:pt>
                <c:pt idx="1843">
                  <c:v>1.3018571000000001</c:v>
                </c:pt>
                <c:pt idx="1844">
                  <c:v>1.3798639999999998</c:v>
                </c:pt>
                <c:pt idx="1845">
                  <c:v>1.3687239</c:v>
                </c:pt>
                <c:pt idx="1846">
                  <c:v>1.391769899999999</c:v>
                </c:pt>
                <c:pt idx="1847">
                  <c:v>1.3545950999999998</c:v>
                </c:pt>
                <c:pt idx="1848">
                  <c:v>1.3608627000000002</c:v>
                </c:pt>
                <c:pt idx="1849">
                  <c:v>1.3365825000000009</c:v>
                </c:pt>
                <c:pt idx="1850">
                  <c:v>1.3307370000000001</c:v>
                </c:pt>
                <c:pt idx="1851">
                  <c:v>1.2230109999999998</c:v>
                </c:pt>
                <c:pt idx="1852">
                  <c:v>1.3858519999999999</c:v>
                </c:pt>
                <c:pt idx="1853">
                  <c:v>1.3104279000000001</c:v>
                </c:pt>
                <c:pt idx="1854">
                  <c:v>1.3339051000000002</c:v>
                </c:pt>
                <c:pt idx="1855">
                  <c:v>1.3006361</c:v>
                </c:pt>
                <c:pt idx="1856">
                  <c:v>1.3448659999999999</c:v>
                </c:pt>
                <c:pt idx="1857">
                  <c:v>1.3323980000000002</c:v>
                </c:pt>
                <c:pt idx="1858">
                  <c:v>1.3096340999999991</c:v>
                </c:pt>
                <c:pt idx="1859">
                  <c:v>1.3282379000000009</c:v>
                </c:pt>
                <c:pt idx="1860">
                  <c:v>1.3868069999999999</c:v>
                </c:pt>
                <c:pt idx="1861">
                  <c:v>1.2817346999999983</c:v>
                </c:pt>
                <c:pt idx="1862">
                  <c:v>1.3620472000000001</c:v>
                </c:pt>
                <c:pt idx="1863">
                  <c:v>1.3635329999999999</c:v>
                </c:pt>
                <c:pt idx="1864">
                  <c:v>1.3817877000000001</c:v>
                </c:pt>
                <c:pt idx="1865">
                  <c:v>1.360789</c:v>
                </c:pt>
                <c:pt idx="1866">
                  <c:v>1.330425</c:v>
                </c:pt>
                <c:pt idx="1867">
                  <c:v>1.2662955</c:v>
                </c:pt>
                <c:pt idx="1868">
                  <c:v>1.3111642999999982</c:v>
                </c:pt>
                <c:pt idx="1869">
                  <c:v>1.3483928000000001</c:v>
                </c:pt>
                <c:pt idx="1870">
                  <c:v>1.2983815999999999</c:v>
                </c:pt>
                <c:pt idx="1871">
                  <c:v>1.266990899999999</c:v>
                </c:pt>
                <c:pt idx="1872">
                  <c:v>1.3466640999999993</c:v>
                </c:pt>
                <c:pt idx="1873">
                  <c:v>1.3140810000000001</c:v>
                </c:pt>
                <c:pt idx="1874">
                  <c:v>1.3743997999999991</c:v>
                </c:pt>
                <c:pt idx="1875">
                  <c:v>1.327709499999999</c:v>
                </c:pt>
                <c:pt idx="1876">
                  <c:v>1.333207</c:v>
                </c:pt>
                <c:pt idx="1877">
                  <c:v>1.3960890000000001</c:v>
                </c:pt>
                <c:pt idx="1878">
                  <c:v>1.3089433999999998</c:v>
                </c:pt>
                <c:pt idx="1879">
                  <c:v>1.2592144999999992</c:v>
                </c:pt>
                <c:pt idx="1880">
                  <c:v>1.3345855000000006</c:v>
                </c:pt>
                <c:pt idx="1881">
                  <c:v>1.3666009999999997</c:v>
                </c:pt>
                <c:pt idx="1882">
                  <c:v>1.3160880000000001</c:v>
                </c:pt>
                <c:pt idx="1883">
                  <c:v>1.3166659999999999</c:v>
                </c:pt>
                <c:pt idx="1884">
                  <c:v>1.3579795999999993</c:v>
                </c:pt>
                <c:pt idx="1885">
                  <c:v>1.3157447999999992</c:v>
                </c:pt>
                <c:pt idx="1886">
                  <c:v>1.3052090999999995</c:v>
                </c:pt>
                <c:pt idx="1887">
                  <c:v>1.3861160000000001</c:v>
                </c:pt>
                <c:pt idx="1888">
                  <c:v>1.3679112999999989</c:v>
                </c:pt>
                <c:pt idx="1889">
                  <c:v>1.3632365999999998</c:v>
                </c:pt>
                <c:pt idx="1890">
                  <c:v>1.3175675</c:v>
                </c:pt>
                <c:pt idx="1891">
                  <c:v>1.3163657</c:v>
                </c:pt>
                <c:pt idx="1892">
                  <c:v>1.4157117999999984</c:v>
                </c:pt>
                <c:pt idx="1893">
                  <c:v>1.3509530000000001</c:v>
                </c:pt>
                <c:pt idx="1894">
                  <c:v>1.3283536000000002</c:v>
                </c:pt>
                <c:pt idx="1895">
                  <c:v>1.3536790999999992</c:v>
                </c:pt>
                <c:pt idx="1896">
                  <c:v>1.3578558000000001</c:v>
                </c:pt>
                <c:pt idx="1897">
                  <c:v>1.3829619999999998</c:v>
                </c:pt>
                <c:pt idx="1898">
                  <c:v>1.3587530000000003</c:v>
                </c:pt>
                <c:pt idx="1899">
                  <c:v>1.2676801999999998</c:v>
                </c:pt>
                <c:pt idx="1900">
                  <c:v>1.3517909999999991</c:v>
                </c:pt>
                <c:pt idx="1901">
                  <c:v>1.3419029999999998</c:v>
                </c:pt>
                <c:pt idx="1902">
                  <c:v>1.2924671999999999</c:v>
                </c:pt>
                <c:pt idx="1903">
                  <c:v>1.3611176</c:v>
                </c:pt>
                <c:pt idx="1904">
                  <c:v>1.3219337999999989</c:v>
                </c:pt>
                <c:pt idx="1905">
                  <c:v>1.3164921000000001</c:v>
                </c:pt>
                <c:pt idx="1906">
                  <c:v>1.3348633999999993</c:v>
                </c:pt>
                <c:pt idx="1907">
                  <c:v>1.3818120999999999</c:v>
                </c:pt>
                <c:pt idx="1908">
                  <c:v>1.3531739999999999</c:v>
                </c:pt>
                <c:pt idx="1909">
                  <c:v>1.3455881999999999</c:v>
                </c:pt>
                <c:pt idx="1910">
                  <c:v>1.3447434</c:v>
                </c:pt>
                <c:pt idx="1911">
                  <c:v>1.4527599999999998</c:v>
                </c:pt>
                <c:pt idx="1912">
                  <c:v>1.364465</c:v>
                </c:pt>
                <c:pt idx="1913">
                  <c:v>1.366549</c:v>
                </c:pt>
                <c:pt idx="1914">
                  <c:v>1.315928999999999</c:v>
                </c:pt>
                <c:pt idx="1915">
                  <c:v>1.3619036999999989</c:v>
                </c:pt>
                <c:pt idx="1916">
                  <c:v>1.3378679999999998</c:v>
                </c:pt>
                <c:pt idx="1917">
                  <c:v>1.4154448999999993</c:v>
                </c:pt>
                <c:pt idx="1918">
                  <c:v>1.4192269999999991</c:v>
                </c:pt>
                <c:pt idx="1919">
                  <c:v>1.3469239999999998</c:v>
                </c:pt>
                <c:pt idx="1920">
                  <c:v>1.3276329</c:v>
                </c:pt>
                <c:pt idx="1921">
                  <c:v>1.3384477000000001</c:v>
                </c:pt>
                <c:pt idx="1922">
                  <c:v>1.3754120000000001</c:v>
                </c:pt>
                <c:pt idx="1923">
                  <c:v>1.3539121999999999</c:v>
                </c:pt>
                <c:pt idx="1924">
                  <c:v>1.3733847999999989</c:v>
                </c:pt>
                <c:pt idx="1925">
                  <c:v>1.3291259999999998</c:v>
                </c:pt>
                <c:pt idx="1926">
                  <c:v>1.3596778999999999</c:v>
                </c:pt>
                <c:pt idx="1927">
                  <c:v>1.3825410000000002</c:v>
                </c:pt>
                <c:pt idx="1928">
                  <c:v>1.373051</c:v>
                </c:pt>
                <c:pt idx="1929">
                  <c:v>1.409084199999999</c:v>
                </c:pt>
                <c:pt idx="1930">
                  <c:v>1.3857639999999998</c:v>
                </c:pt>
                <c:pt idx="1931">
                  <c:v>1.2953535999999999</c:v>
                </c:pt>
                <c:pt idx="1932">
                  <c:v>1.3711221999999998</c:v>
                </c:pt>
                <c:pt idx="1933">
                  <c:v>1.3742650000000001</c:v>
                </c:pt>
                <c:pt idx="1934">
                  <c:v>1.3457948999999991</c:v>
                </c:pt>
                <c:pt idx="1935">
                  <c:v>1.3479998999999991</c:v>
                </c:pt>
                <c:pt idx="1936">
                  <c:v>1.3892069999999996</c:v>
                </c:pt>
                <c:pt idx="1937">
                  <c:v>1.3231955</c:v>
                </c:pt>
                <c:pt idx="1938">
                  <c:v>1.3174735</c:v>
                </c:pt>
                <c:pt idx="1939">
                  <c:v>1.3898212999999981</c:v>
                </c:pt>
                <c:pt idx="1940">
                  <c:v>1.300341</c:v>
                </c:pt>
                <c:pt idx="1941">
                  <c:v>1.336434699999999</c:v>
                </c:pt>
                <c:pt idx="1942">
                  <c:v>1.3443740000000002</c:v>
                </c:pt>
                <c:pt idx="1943">
                  <c:v>1.326419</c:v>
                </c:pt>
                <c:pt idx="1944">
                  <c:v>1.3495573999999999</c:v>
                </c:pt>
                <c:pt idx="1945">
                  <c:v>1.3441234000000002</c:v>
                </c:pt>
                <c:pt idx="1946">
                  <c:v>1.3734002999999992</c:v>
                </c:pt>
                <c:pt idx="1947">
                  <c:v>1.323405299999999</c:v>
                </c:pt>
                <c:pt idx="1948">
                  <c:v>1.3551519999999999</c:v>
                </c:pt>
                <c:pt idx="1949">
                  <c:v>1.2771321999999998</c:v>
                </c:pt>
                <c:pt idx="1950">
                  <c:v>1.398668</c:v>
                </c:pt>
                <c:pt idx="1951">
                  <c:v>1.362641</c:v>
                </c:pt>
                <c:pt idx="1952">
                  <c:v>1.3129943999999989</c:v>
                </c:pt>
                <c:pt idx="1953">
                  <c:v>1.357239499999999</c:v>
                </c:pt>
                <c:pt idx="1954">
                  <c:v>1.3536820000000001</c:v>
                </c:pt>
                <c:pt idx="1955">
                  <c:v>1.2960722</c:v>
                </c:pt>
                <c:pt idx="1956">
                  <c:v>1.307161999999999</c:v>
                </c:pt>
                <c:pt idx="1957">
                  <c:v>1.3436462999999992</c:v>
                </c:pt>
                <c:pt idx="1958">
                  <c:v>1.3871339999999999</c:v>
                </c:pt>
                <c:pt idx="1959">
                  <c:v>1.3542289999999999</c:v>
                </c:pt>
                <c:pt idx="1960">
                  <c:v>1.3580825000000014</c:v>
                </c:pt>
                <c:pt idx="1961">
                  <c:v>1.3830557000000001</c:v>
                </c:pt>
                <c:pt idx="1962">
                  <c:v>1.3874806999999998</c:v>
                </c:pt>
                <c:pt idx="1963">
                  <c:v>1.3456550000000003</c:v>
                </c:pt>
                <c:pt idx="1964">
                  <c:v>1.4229740999999987</c:v>
                </c:pt>
                <c:pt idx="1965">
                  <c:v>1.3816819999999996</c:v>
                </c:pt>
                <c:pt idx="1966">
                  <c:v>1.3323706</c:v>
                </c:pt>
                <c:pt idx="1967">
                  <c:v>1.4122569999999999</c:v>
                </c:pt>
                <c:pt idx="1968">
                  <c:v>1.3991560000000001</c:v>
                </c:pt>
                <c:pt idx="1969">
                  <c:v>1.3801369999999999</c:v>
                </c:pt>
                <c:pt idx="1970">
                  <c:v>1.3557646999999982</c:v>
                </c:pt>
                <c:pt idx="1971">
                  <c:v>1.2900543</c:v>
                </c:pt>
                <c:pt idx="1972">
                  <c:v>1.3195846999999989</c:v>
                </c:pt>
                <c:pt idx="1973">
                  <c:v>1.301919099999999</c:v>
                </c:pt>
                <c:pt idx="1974">
                  <c:v>1.2913145999999998</c:v>
                </c:pt>
                <c:pt idx="1975">
                  <c:v>1.4054019999999989</c:v>
                </c:pt>
                <c:pt idx="1976">
                  <c:v>1.3144279999999999</c:v>
                </c:pt>
                <c:pt idx="1977">
                  <c:v>1.3418701999999998</c:v>
                </c:pt>
                <c:pt idx="1978">
                  <c:v>1.3318534000000002</c:v>
                </c:pt>
                <c:pt idx="1979">
                  <c:v>1.3712190000000002</c:v>
                </c:pt>
                <c:pt idx="1980">
                  <c:v>1.2814876000000002</c:v>
                </c:pt>
                <c:pt idx="1981">
                  <c:v>1.3591287999999992</c:v>
                </c:pt>
                <c:pt idx="1982">
                  <c:v>1.373640699999999</c:v>
                </c:pt>
                <c:pt idx="1983">
                  <c:v>1.340117500000001</c:v>
                </c:pt>
                <c:pt idx="1984">
                  <c:v>1.3324615999999998</c:v>
                </c:pt>
                <c:pt idx="1985">
                  <c:v>1.3059097999999985</c:v>
                </c:pt>
                <c:pt idx="1986">
                  <c:v>1.334994299999998</c:v>
                </c:pt>
                <c:pt idx="1987">
                  <c:v>1.3254818000000002</c:v>
                </c:pt>
                <c:pt idx="1988">
                  <c:v>1.333148</c:v>
                </c:pt>
                <c:pt idx="1989">
                  <c:v>1.3075540999999991</c:v>
                </c:pt>
                <c:pt idx="1990">
                  <c:v>1.3563850000000008</c:v>
                </c:pt>
                <c:pt idx="1991">
                  <c:v>1.3747830000000003</c:v>
                </c:pt>
                <c:pt idx="1992">
                  <c:v>1.3502996999999992</c:v>
                </c:pt>
                <c:pt idx="1993">
                  <c:v>1.301979999999999</c:v>
                </c:pt>
                <c:pt idx="1994">
                  <c:v>1.4070660999999987</c:v>
                </c:pt>
                <c:pt idx="1995">
                  <c:v>1.3586819999999999</c:v>
                </c:pt>
                <c:pt idx="1996">
                  <c:v>1.368986</c:v>
                </c:pt>
                <c:pt idx="1997">
                  <c:v>1.3350874000000001</c:v>
                </c:pt>
                <c:pt idx="1998">
                  <c:v>1.3829845000000001</c:v>
                </c:pt>
                <c:pt idx="1999">
                  <c:v>1.302762299999999</c:v>
                </c:pt>
                <c:pt idx="2000">
                  <c:v>1.2941801000000011</c:v>
                </c:pt>
                <c:pt idx="2001">
                  <c:v>1.315358</c:v>
                </c:pt>
                <c:pt idx="2002">
                  <c:v>1.3233209999999991</c:v>
                </c:pt>
                <c:pt idx="2003">
                  <c:v>1.3778029999999999</c:v>
                </c:pt>
                <c:pt idx="2004">
                  <c:v>1.3561295999999998</c:v>
                </c:pt>
                <c:pt idx="2005">
                  <c:v>1.302249</c:v>
                </c:pt>
                <c:pt idx="2006">
                  <c:v>1.3808353</c:v>
                </c:pt>
                <c:pt idx="2007">
                  <c:v>1.4085401999999998</c:v>
                </c:pt>
                <c:pt idx="2008">
                  <c:v>1.3329520000000001</c:v>
                </c:pt>
                <c:pt idx="2009">
                  <c:v>1.3875736999999992</c:v>
                </c:pt>
                <c:pt idx="2010">
                  <c:v>1.3953609999999999</c:v>
                </c:pt>
                <c:pt idx="2011">
                  <c:v>1.361054</c:v>
                </c:pt>
                <c:pt idx="2012">
                  <c:v>1.3550195999999999</c:v>
                </c:pt>
                <c:pt idx="2013">
                  <c:v>1.3689909999999998</c:v>
                </c:pt>
                <c:pt idx="2014">
                  <c:v>1.311455</c:v>
                </c:pt>
                <c:pt idx="2015">
                  <c:v>1.2768789999999999</c:v>
                </c:pt>
                <c:pt idx="2016">
                  <c:v>1.3268134999999999</c:v>
                </c:pt>
                <c:pt idx="2017">
                  <c:v>1.3054577999999999</c:v>
                </c:pt>
                <c:pt idx="2018">
                  <c:v>1.3256436999999992</c:v>
                </c:pt>
                <c:pt idx="2019">
                  <c:v>1.3536758</c:v>
                </c:pt>
                <c:pt idx="2020">
                  <c:v>1.3239148999999992</c:v>
                </c:pt>
                <c:pt idx="2021">
                  <c:v>1.3826551000000007</c:v>
                </c:pt>
                <c:pt idx="2022">
                  <c:v>1.3309886</c:v>
                </c:pt>
                <c:pt idx="2023">
                  <c:v>1.3727170000000009</c:v>
                </c:pt>
                <c:pt idx="2024">
                  <c:v>1.2974825000000001</c:v>
                </c:pt>
                <c:pt idx="2025">
                  <c:v>1.3791880000000001</c:v>
                </c:pt>
                <c:pt idx="2026">
                  <c:v>1.3740820000000009</c:v>
                </c:pt>
                <c:pt idx="2027">
                  <c:v>1.3008199</c:v>
                </c:pt>
                <c:pt idx="2028">
                  <c:v>1.3743820000000009</c:v>
                </c:pt>
                <c:pt idx="2029">
                  <c:v>1.3142619999999998</c:v>
                </c:pt>
                <c:pt idx="2030">
                  <c:v>1.3258954999999992</c:v>
                </c:pt>
                <c:pt idx="2031">
                  <c:v>1.345427299999999</c:v>
                </c:pt>
                <c:pt idx="2032">
                  <c:v>1.4009469999999991</c:v>
                </c:pt>
                <c:pt idx="2033">
                  <c:v>1.3330663999999992</c:v>
                </c:pt>
                <c:pt idx="2034">
                  <c:v>1.3849860000000001</c:v>
                </c:pt>
                <c:pt idx="2035">
                  <c:v>1.333548</c:v>
                </c:pt>
                <c:pt idx="2036">
                  <c:v>1.3302068999999999</c:v>
                </c:pt>
                <c:pt idx="2037">
                  <c:v>1.3306666999999992</c:v>
                </c:pt>
                <c:pt idx="2038">
                  <c:v>1.3310470000000001</c:v>
                </c:pt>
                <c:pt idx="2039">
                  <c:v>1.3232438999999998</c:v>
                </c:pt>
                <c:pt idx="2040">
                  <c:v>1.324176</c:v>
                </c:pt>
                <c:pt idx="2041">
                  <c:v>1.3815639999999998</c:v>
                </c:pt>
                <c:pt idx="2042">
                  <c:v>1.3408279999999999</c:v>
                </c:pt>
                <c:pt idx="2043">
                  <c:v>1.3050005</c:v>
                </c:pt>
                <c:pt idx="2044">
                  <c:v>1.3882741999999999</c:v>
                </c:pt>
                <c:pt idx="2045">
                  <c:v>1.3342289999999999</c:v>
                </c:pt>
                <c:pt idx="2046">
                  <c:v>1.3630545000000001</c:v>
                </c:pt>
                <c:pt idx="2047">
                  <c:v>1.374789</c:v>
                </c:pt>
                <c:pt idx="2048">
                  <c:v>1.3860654000000001</c:v>
                </c:pt>
                <c:pt idx="2049">
                  <c:v>1.3042285999999998</c:v>
                </c:pt>
                <c:pt idx="2050">
                  <c:v>1.3038089999999998</c:v>
                </c:pt>
                <c:pt idx="2051">
                  <c:v>1.4038799999999991</c:v>
                </c:pt>
                <c:pt idx="2052">
                  <c:v>1.2942965</c:v>
                </c:pt>
                <c:pt idx="2053">
                  <c:v>1.4218339999999989</c:v>
                </c:pt>
                <c:pt idx="2054">
                  <c:v>1.3380099999999999</c:v>
                </c:pt>
                <c:pt idx="2055">
                  <c:v>1.291620199999999</c:v>
                </c:pt>
                <c:pt idx="2056">
                  <c:v>1.3076982999999982</c:v>
                </c:pt>
                <c:pt idx="2057">
                  <c:v>1.3595009999999998</c:v>
                </c:pt>
                <c:pt idx="2058">
                  <c:v>1.3864060000000002</c:v>
                </c:pt>
                <c:pt idx="2059">
                  <c:v>1.384345000000001</c:v>
                </c:pt>
                <c:pt idx="2060">
                  <c:v>1.382641</c:v>
                </c:pt>
                <c:pt idx="2061">
                  <c:v>1.377359</c:v>
                </c:pt>
                <c:pt idx="2062">
                  <c:v>1.3509570000000009</c:v>
                </c:pt>
                <c:pt idx="2063">
                  <c:v>1.273628199999999</c:v>
                </c:pt>
                <c:pt idx="2064">
                  <c:v>1.3232484999999998</c:v>
                </c:pt>
                <c:pt idx="2065">
                  <c:v>1.3606989000000003</c:v>
                </c:pt>
                <c:pt idx="2066">
                  <c:v>1.293233399999999</c:v>
                </c:pt>
                <c:pt idx="2067">
                  <c:v>1.2701739999999999</c:v>
                </c:pt>
                <c:pt idx="2068">
                  <c:v>1.4106226999999989</c:v>
                </c:pt>
                <c:pt idx="2069">
                  <c:v>1.3080304999999999</c:v>
                </c:pt>
                <c:pt idx="2070">
                  <c:v>1.3570803999999999</c:v>
                </c:pt>
                <c:pt idx="2071">
                  <c:v>1.3587141999999999</c:v>
                </c:pt>
                <c:pt idx="2072">
                  <c:v>1.3412985999999998</c:v>
                </c:pt>
                <c:pt idx="2073">
                  <c:v>1.3413990999999992</c:v>
                </c:pt>
                <c:pt idx="2074">
                  <c:v>1.3567954</c:v>
                </c:pt>
                <c:pt idx="2075">
                  <c:v>1.3876759999999997</c:v>
                </c:pt>
                <c:pt idx="2076">
                  <c:v>1.3694982999999992</c:v>
                </c:pt>
                <c:pt idx="2077">
                  <c:v>1.3112531000000001</c:v>
                </c:pt>
                <c:pt idx="2078">
                  <c:v>1.2907823000000003</c:v>
                </c:pt>
                <c:pt idx="2079">
                  <c:v>1.3462109000000009</c:v>
                </c:pt>
                <c:pt idx="2080">
                  <c:v>1.3381327000000001</c:v>
                </c:pt>
                <c:pt idx="2081">
                  <c:v>1.4107679999999998</c:v>
                </c:pt>
                <c:pt idx="2082">
                  <c:v>1.3445076999999999</c:v>
                </c:pt>
                <c:pt idx="2083">
                  <c:v>1.3507549999999999</c:v>
                </c:pt>
                <c:pt idx="2084">
                  <c:v>1.3385120000000001</c:v>
                </c:pt>
                <c:pt idx="2085">
                  <c:v>1.3330639999999998</c:v>
                </c:pt>
                <c:pt idx="2086">
                  <c:v>1.3952532</c:v>
                </c:pt>
                <c:pt idx="2087">
                  <c:v>1.3394189999999999</c:v>
                </c:pt>
                <c:pt idx="2088">
                  <c:v>1.3898485</c:v>
                </c:pt>
                <c:pt idx="2089">
                  <c:v>1.3709861999999997</c:v>
                </c:pt>
                <c:pt idx="2090">
                  <c:v>1.369216</c:v>
                </c:pt>
                <c:pt idx="2091">
                  <c:v>1.3394409999999999</c:v>
                </c:pt>
                <c:pt idx="2092">
                  <c:v>1.3848400000000001</c:v>
                </c:pt>
                <c:pt idx="2093">
                  <c:v>1.3485389999999999</c:v>
                </c:pt>
                <c:pt idx="2094">
                  <c:v>1.3755939999999998</c:v>
                </c:pt>
                <c:pt idx="2095">
                  <c:v>1.3482500000000011</c:v>
                </c:pt>
                <c:pt idx="2096">
                  <c:v>1.3391888000000001</c:v>
                </c:pt>
                <c:pt idx="2097">
                  <c:v>1.2760433</c:v>
                </c:pt>
                <c:pt idx="2098">
                  <c:v>1.3406375000000001</c:v>
                </c:pt>
                <c:pt idx="2099">
                  <c:v>1.3041769999999999</c:v>
                </c:pt>
                <c:pt idx="2100">
                  <c:v>1.345485</c:v>
                </c:pt>
                <c:pt idx="2101">
                  <c:v>1.3543484000000001</c:v>
                </c:pt>
                <c:pt idx="2102">
                  <c:v>1.383326099999999</c:v>
                </c:pt>
                <c:pt idx="2103">
                  <c:v>1.3589641999999991</c:v>
                </c:pt>
                <c:pt idx="2104">
                  <c:v>1.3927279000000001</c:v>
                </c:pt>
                <c:pt idx="2105">
                  <c:v>1.3382590000000001</c:v>
                </c:pt>
                <c:pt idx="2106">
                  <c:v>1.318820399999999</c:v>
                </c:pt>
                <c:pt idx="2107">
                  <c:v>1.3574329999999999</c:v>
                </c:pt>
                <c:pt idx="2108">
                  <c:v>1.3129506</c:v>
                </c:pt>
                <c:pt idx="2109">
                  <c:v>1.376564799999999</c:v>
                </c:pt>
                <c:pt idx="2110">
                  <c:v>1.3469054000000003</c:v>
                </c:pt>
                <c:pt idx="2111">
                  <c:v>1.3131136999999991</c:v>
                </c:pt>
                <c:pt idx="2112">
                  <c:v>1.3136424999999998</c:v>
                </c:pt>
                <c:pt idx="2113">
                  <c:v>1.3102658999999999</c:v>
                </c:pt>
                <c:pt idx="2114">
                  <c:v>1.324926799999999</c:v>
                </c:pt>
                <c:pt idx="2115">
                  <c:v>1.3828989999999999</c:v>
                </c:pt>
                <c:pt idx="2116">
                  <c:v>1.3193232999999986</c:v>
                </c:pt>
                <c:pt idx="2117">
                  <c:v>1.3674249999999988</c:v>
                </c:pt>
                <c:pt idx="2118">
                  <c:v>1.3236663999999991</c:v>
                </c:pt>
                <c:pt idx="2119">
                  <c:v>1.3180474000000011</c:v>
                </c:pt>
                <c:pt idx="2120">
                  <c:v>1.3260691</c:v>
                </c:pt>
                <c:pt idx="2121">
                  <c:v>1.4093532999999987</c:v>
                </c:pt>
                <c:pt idx="2122">
                  <c:v>1.425813999999999</c:v>
                </c:pt>
                <c:pt idx="2123">
                  <c:v>1.2753386999999992</c:v>
                </c:pt>
                <c:pt idx="2124">
                  <c:v>1.328919</c:v>
                </c:pt>
                <c:pt idx="2125">
                  <c:v>1.3539146999999987</c:v>
                </c:pt>
                <c:pt idx="2126">
                  <c:v>1.3323250000000002</c:v>
                </c:pt>
                <c:pt idx="2127">
                  <c:v>1.2822882999999998</c:v>
                </c:pt>
                <c:pt idx="2128">
                  <c:v>1.30558</c:v>
                </c:pt>
                <c:pt idx="2129">
                  <c:v>1.3348815000000001</c:v>
                </c:pt>
                <c:pt idx="2130">
                  <c:v>1.3055892999999992</c:v>
                </c:pt>
                <c:pt idx="2131">
                  <c:v>1.3141797</c:v>
                </c:pt>
                <c:pt idx="2132">
                  <c:v>1.305464599999999</c:v>
                </c:pt>
                <c:pt idx="2133">
                  <c:v>1.336492</c:v>
                </c:pt>
                <c:pt idx="2134">
                  <c:v>1.3387071000000001</c:v>
                </c:pt>
                <c:pt idx="2135">
                  <c:v>1.3557161999999998</c:v>
                </c:pt>
                <c:pt idx="2136">
                  <c:v>1.2881152999999999</c:v>
                </c:pt>
                <c:pt idx="2137">
                  <c:v>1.353677</c:v>
                </c:pt>
                <c:pt idx="2138">
                  <c:v>1.356951</c:v>
                </c:pt>
                <c:pt idx="2139">
                  <c:v>1.2747073</c:v>
                </c:pt>
                <c:pt idx="2140">
                  <c:v>1.266569499999999</c:v>
                </c:pt>
                <c:pt idx="2141">
                  <c:v>1.3517724</c:v>
                </c:pt>
                <c:pt idx="2142">
                  <c:v>1.343056</c:v>
                </c:pt>
                <c:pt idx="2143">
                  <c:v>1.3708239999999998</c:v>
                </c:pt>
                <c:pt idx="2144">
                  <c:v>1.3298737999999992</c:v>
                </c:pt>
                <c:pt idx="2145">
                  <c:v>1.2768461999999998</c:v>
                </c:pt>
                <c:pt idx="2146">
                  <c:v>1.4499289999999987</c:v>
                </c:pt>
                <c:pt idx="2147">
                  <c:v>1.311641099999999</c:v>
                </c:pt>
                <c:pt idx="2148">
                  <c:v>1.3022629999999999</c:v>
                </c:pt>
                <c:pt idx="2149">
                  <c:v>1.3108198999999998</c:v>
                </c:pt>
                <c:pt idx="2150">
                  <c:v>1.3545739999999999</c:v>
                </c:pt>
                <c:pt idx="2151">
                  <c:v>1.3660720000000008</c:v>
                </c:pt>
                <c:pt idx="2152">
                  <c:v>1.413532999999999</c:v>
                </c:pt>
                <c:pt idx="2153">
                  <c:v>1.311496199999999</c:v>
                </c:pt>
                <c:pt idx="2154">
                  <c:v>1.3759372999999993</c:v>
                </c:pt>
                <c:pt idx="2155">
                  <c:v>1.3800387999999999</c:v>
                </c:pt>
                <c:pt idx="2156">
                  <c:v>1.3050139999999999</c:v>
                </c:pt>
                <c:pt idx="2157">
                  <c:v>1.3684533000000001</c:v>
                </c:pt>
                <c:pt idx="2158">
                  <c:v>1.3565897999999998</c:v>
                </c:pt>
                <c:pt idx="2159">
                  <c:v>1.3345340999999991</c:v>
                </c:pt>
                <c:pt idx="2160">
                  <c:v>1.2866389999999999</c:v>
                </c:pt>
                <c:pt idx="2161">
                  <c:v>1.3480490000000001</c:v>
                </c:pt>
                <c:pt idx="2162">
                  <c:v>1.2575313999999984</c:v>
                </c:pt>
                <c:pt idx="2163">
                  <c:v>1.322531399999999</c:v>
                </c:pt>
                <c:pt idx="2164">
                  <c:v>1.2794848999999988</c:v>
                </c:pt>
                <c:pt idx="2165">
                  <c:v>1.3512529000000009</c:v>
                </c:pt>
                <c:pt idx="2166">
                  <c:v>1.3809010000000002</c:v>
                </c:pt>
                <c:pt idx="2167">
                  <c:v>1.3403050000000001</c:v>
                </c:pt>
                <c:pt idx="2168">
                  <c:v>1.3809923000000002</c:v>
                </c:pt>
                <c:pt idx="2169">
                  <c:v>1.2804876000000001</c:v>
                </c:pt>
                <c:pt idx="2170">
                  <c:v>1.3489333999999991</c:v>
                </c:pt>
                <c:pt idx="2171">
                  <c:v>1.2589388999999989</c:v>
                </c:pt>
                <c:pt idx="2172">
                  <c:v>1.2989011999999998</c:v>
                </c:pt>
                <c:pt idx="2173">
                  <c:v>1.3303020000000001</c:v>
                </c:pt>
                <c:pt idx="2174">
                  <c:v>1.3366112999999991</c:v>
                </c:pt>
                <c:pt idx="2175">
                  <c:v>1.3464802</c:v>
                </c:pt>
                <c:pt idx="2176">
                  <c:v>1.3970874000000009</c:v>
                </c:pt>
                <c:pt idx="2177">
                  <c:v>1.3285039999999999</c:v>
                </c:pt>
                <c:pt idx="2178">
                  <c:v>1.4067189999999998</c:v>
                </c:pt>
                <c:pt idx="2179">
                  <c:v>1.3025239999999998</c:v>
                </c:pt>
                <c:pt idx="2180">
                  <c:v>1.3460460000000001</c:v>
                </c:pt>
                <c:pt idx="2181">
                  <c:v>1.3103070999999999</c:v>
                </c:pt>
                <c:pt idx="2182">
                  <c:v>1.2647136999999991</c:v>
                </c:pt>
                <c:pt idx="2183">
                  <c:v>1.3824172000000001</c:v>
                </c:pt>
                <c:pt idx="2184">
                  <c:v>1.339865499999999</c:v>
                </c:pt>
                <c:pt idx="2185">
                  <c:v>1.3756023000000002</c:v>
                </c:pt>
                <c:pt idx="2186">
                  <c:v>1.3640906000000002</c:v>
                </c:pt>
                <c:pt idx="2187">
                  <c:v>1.354231</c:v>
                </c:pt>
                <c:pt idx="2188">
                  <c:v>1.3398776999999991</c:v>
                </c:pt>
                <c:pt idx="2189">
                  <c:v>1.411038199999999</c:v>
                </c:pt>
                <c:pt idx="2190">
                  <c:v>1.3292151999999999</c:v>
                </c:pt>
                <c:pt idx="2191">
                  <c:v>1.3817309999999998</c:v>
                </c:pt>
                <c:pt idx="2192">
                  <c:v>1.3441931999999999</c:v>
                </c:pt>
                <c:pt idx="2193">
                  <c:v>1.329501799999999</c:v>
                </c:pt>
                <c:pt idx="2194">
                  <c:v>1.3061198000000001</c:v>
                </c:pt>
                <c:pt idx="2195">
                  <c:v>1.3628389999999999</c:v>
                </c:pt>
                <c:pt idx="2196">
                  <c:v>1.2905785000000001</c:v>
                </c:pt>
                <c:pt idx="2197">
                  <c:v>1.3536912999999982</c:v>
                </c:pt>
                <c:pt idx="2198">
                  <c:v>1.3795663999999992</c:v>
                </c:pt>
                <c:pt idx="2199">
                  <c:v>1.3190949999999992</c:v>
                </c:pt>
                <c:pt idx="2200">
                  <c:v>1.3525050000000003</c:v>
                </c:pt>
                <c:pt idx="2201">
                  <c:v>1.3587483999999999</c:v>
                </c:pt>
                <c:pt idx="2202">
                  <c:v>1.378069</c:v>
                </c:pt>
                <c:pt idx="2203">
                  <c:v>1.320316</c:v>
                </c:pt>
                <c:pt idx="2204">
                  <c:v>1.3043092999999992</c:v>
                </c:pt>
                <c:pt idx="2205">
                  <c:v>1.3770481999999999</c:v>
                </c:pt>
                <c:pt idx="2206">
                  <c:v>1.3018535</c:v>
                </c:pt>
                <c:pt idx="2207">
                  <c:v>1.3644830000000001</c:v>
                </c:pt>
                <c:pt idx="2208">
                  <c:v>1.2692989999999991</c:v>
                </c:pt>
                <c:pt idx="2209">
                  <c:v>1.3470091999999998</c:v>
                </c:pt>
                <c:pt idx="2210">
                  <c:v>1.3425550000000011</c:v>
                </c:pt>
                <c:pt idx="2211">
                  <c:v>1.3120922999999998</c:v>
                </c:pt>
                <c:pt idx="2212">
                  <c:v>1.405910999999999</c:v>
                </c:pt>
                <c:pt idx="2213">
                  <c:v>1.2790515999999998</c:v>
                </c:pt>
                <c:pt idx="2214">
                  <c:v>1.3490894</c:v>
                </c:pt>
                <c:pt idx="2215">
                  <c:v>1.4109149999999993</c:v>
                </c:pt>
                <c:pt idx="2216">
                  <c:v>1.3697506000000002</c:v>
                </c:pt>
                <c:pt idx="2217">
                  <c:v>1.3891442999999992</c:v>
                </c:pt>
                <c:pt idx="2218">
                  <c:v>1.3181024999999997</c:v>
                </c:pt>
                <c:pt idx="2219">
                  <c:v>1.367999999999999</c:v>
                </c:pt>
                <c:pt idx="2220">
                  <c:v>1.3463156000000001</c:v>
                </c:pt>
                <c:pt idx="2221">
                  <c:v>1.334495</c:v>
                </c:pt>
                <c:pt idx="2222">
                  <c:v>1.296814399999999</c:v>
                </c:pt>
                <c:pt idx="2223">
                  <c:v>1.3473796999999992</c:v>
                </c:pt>
                <c:pt idx="2224">
                  <c:v>1.2869332999999989</c:v>
                </c:pt>
                <c:pt idx="2225">
                  <c:v>1.2537329999999998</c:v>
                </c:pt>
                <c:pt idx="2226">
                  <c:v>1.3482186999999999</c:v>
                </c:pt>
                <c:pt idx="2227">
                  <c:v>1.3644835000000008</c:v>
                </c:pt>
                <c:pt idx="2228">
                  <c:v>1.3610073</c:v>
                </c:pt>
                <c:pt idx="2229">
                  <c:v>1.3917139999999999</c:v>
                </c:pt>
                <c:pt idx="2230">
                  <c:v>1.3404909999999999</c:v>
                </c:pt>
                <c:pt idx="2231">
                  <c:v>1.3701748999999999</c:v>
                </c:pt>
                <c:pt idx="2232">
                  <c:v>1.3735369999999998</c:v>
                </c:pt>
                <c:pt idx="2233">
                  <c:v>1.3365989999999999</c:v>
                </c:pt>
                <c:pt idx="2234">
                  <c:v>1.3264227</c:v>
                </c:pt>
                <c:pt idx="2235">
                  <c:v>1.3312047999999992</c:v>
                </c:pt>
                <c:pt idx="2236">
                  <c:v>1.3700460000000001</c:v>
                </c:pt>
                <c:pt idx="2237">
                  <c:v>1.3085339</c:v>
                </c:pt>
                <c:pt idx="2238">
                  <c:v>1.2662540999999998</c:v>
                </c:pt>
                <c:pt idx="2239">
                  <c:v>1.3519773000000002</c:v>
                </c:pt>
                <c:pt idx="2240">
                  <c:v>1.3644785000000001</c:v>
                </c:pt>
                <c:pt idx="2241">
                  <c:v>1.293234899999999</c:v>
                </c:pt>
                <c:pt idx="2242">
                  <c:v>1.3636195</c:v>
                </c:pt>
                <c:pt idx="2243">
                  <c:v>1.281266199999999</c:v>
                </c:pt>
                <c:pt idx="2244">
                  <c:v>1.2976315999999988</c:v>
                </c:pt>
                <c:pt idx="2245">
                  <c:v>1.392064</c:v>
                </c:pt>
                <c:pt idx="2246">
                  <c:v>1.3255359999999998</c:v>
                </c:pt>
                <c:pt idx="2247">
                  <c:v>1.3583331999999999</c:v>
                </c:pt>
                <c:pt idx="2248">
                  <c:v>1.329928599999999</c:v>
                </c:pt>
                <c:pt idx="2249">
                  <c:v>1.3363476999999999</c:v>
                </c:pt>
                <c:pt idx="2250">
                  <c:v>1.3645669999999999</c:v>
                </c:pt>
                <c:pt idx="2251">
                  <c:v>1.2966570000000011</c:v>
                </c:pt>
                <c:pt idx="2252">
                  <c:v>1.3181685000000001</c:v>
                </c:pt>
                <c:pt idx="2253">
                  <c:v>1.326684</c:v>
                </c:pt>
                <c:pt idx="2254">
                  <c:v>1.3642505000000009</c:v>
                </c:pt>
                <c:pt idx="2255">
                  <c:v>1.3174475000000001</c:v>
                </c:pt>
                <c:pt idx="2256">
                  <c:v>1.3165438000000003</c:v>
                </c:pt>
                <c:pt idx="2257">
                  <c:v>1.4080827</c:v>
                </c:pt>
                <c:pt idx="2258">
                  <c:v>1.3522905999999999</c:v>
                </c:pt>
                <c:pt idx="2259">
                  <c:v>1.3937449999999998</c:v>
                </c:pt>
                <c:pt idx="2260">
                  <c:v>1.2769139999999999</c:v>
                </c:pt>
                <c:pt idx="2261">
                  <c:v>1.3685915000000002</c:v>
                </c:pt>
                <c:pt idx="2262">
                  <c:v>1.3512961999999991</c:v>
                </c:pt>
                <c:pt idx="2263">
                  <c:v>1.2841661</c:v>
                </c:pt>
                <c:pt idx="2264">
                  <c:v>1.355490099999999</c:v>
                </c:pt>
                <c:pt idx="2265">
                  <c:v>1.375029499999999</c:v>
                </c:pt>
                <c:pt idx="2266">
                  <c:v>1.3000229999999999</c:v>
                </c:pt>
                <c:pt idx="2267">
                  <c:v>1.3946649999999998</c:v>
                </c:pt>
                <c:pt idx="2268">
                  <c:v>1.3808777000000001</c:v>
                </c:pt>
                <c:pt idx="2269">
                  <c:v>1.3828420000000001</c:v>
                </c:pt>
                <c:pt idx="2270">
                  <c:v>1.2825625</c:v>
                </c:pt>
                <c:pt idx="2271">
                  <c:v>1.3348458000000001</c:v>
                </c:pt>
                <c:pt idx="2272">
                  <c:v>1.2706741999999998</c:v>
                </c:pt>
                <c:pt idx="2273">
                  <c:v>1.3432856000000002</c:v>
                </c:pt>
                <c:pt idx="2274">
                  <c:v>1.3318245999999987</c:v>
                </c:pt>
                <c:pt idx="2275">
                  <c:v>1.2891397999999989</c:v>
                </c:pt>
                <c:pt idx="2276">
                  <c:v>1.3286085999999999</c:v>
                </c:pt>
                <c:pt idx="2277">
                  <c:v>1.367804599999999</c:v>
                </c:pt>
                <c:pt idx="2278">
                  <c:v>1.335982</c:v>
                </c:pt>
                <c:pt idx="2279">
                  <c:v>1.365628099999999</c:v>
                </c:pt>
                <c:pt idx="2280">
                  <c:v>1.3736781</c:v>
                </c:pt>
                <c:pt idx="2281">
                  <c:v>1.3988163</c:v>
                </c:pt>
                <c:pt idx="2282">
                  <c:v>1.3058364999999992</c:v>
                </c:pt>
                <c:pt idx="2283">
                  <c:v>1.3476503</c:v>
                </c:pt>
                <c:pt idx="2284">
                  <c:v>1.2557919999999991</c:v>
                </c:pt>
                <c:pt idx="2285">
                  <c:v>1.3405722</c:v>
                </c:pt>
                <c:pt idx="2286">
                  <c:v>1.3679589999999999</c:v>
                </c:pt>
                <c:pt idx="2287">
                  <c:v>1.343291899999999</c:v>
                </c:pt>
                <c:pt idx="2288">
                  <c:v>1.3026689</c:v>
                </c:pt>
                <c:pt idx="2289">
                  <c:v>1.3330095</c:v>
                </c:pt>
                <c:pt idx="2290">
                  <c:v>1.3395459999999999</c:v>
                </c:pt>
                <c:pt idx="2291">
                  <c:v>1.2761845999999999</c:v>
                </c:pt>
                <c:pt idx="2292">
                  <c:v>1.3808824000000008</c:v>
                </c:pt>
                <c:pt idx="2293">
                  <c:v>1.2791842999999992</c:v>
                </c:pt>
                <c:pt idx="2294">
                  <c:v>1.3783506000000001</c:v>
                </c:pt>
                <c:pt idx="2295">
                  <c:v>1.2848805999999999</c:v>
                </c:pt>
                <c:pt idx="2296">
                  <c:v>1.3197313999999989</c:v>
                </c:pt>
                <c:pt idx="2297">
                  <c:v>1.3221050999999999</c:v>
                </c:pt>
                <c:pt idx="2298">
                  <c:v>1.3171170000000001</c:v>
                </c:pt>
                <c:pt idx="2299">
                  <c:v>1.3933652999999993</c:v>
                </c:pt>
                <c:pt idx="2300">
                  <c:v>1.310434399999999</c:v>
                </c:pt>
                <c:pt idx="2301">
                  <c:v>1.3543895999999997</c:v>
                </c:pt>
                <c:pt idx="2302">
                  <c:v>1.325890999999999</c:v>
                </c:pt>
                <c:pt idx="2303">
                  <c:v>1.3017465999999998</c:v>
                </c:pt>
                <c:pt idx="2304">
                  <c:v>1.3775065999999998</c:v>
                </c:pt>
                <c:pt idx="2305">
                  <c:v>1.3137399999999988</c:v>
                </c:pt>
                <c:pt idx="2306">
                  <c:v>1.285660199999999</c:v>
                </c:pt>
                <c:pt idx="2307">
                  <c:v>1.3478963999999984</c:v>
                </c:pt>
                <c:pt idx="2308">
                  <c:v>1.3872009999999999</c:v>
                </c:pt>
                <c:pt idx="2309">
                  <c:v>1.3650769999999999</c:v>
                </c:pt>
                <c:pt idx="2310">
                  <c:v>1.4256984999999986</c:v>
                </c:pt>
                <c:pt idx="2311">
                  <c:v>1.297279899999999</c:v>
                </c:pt>
                <c:pt idx="2312">
                  <c:v>1.312978</c:v>
                </c:pt>
                <c:pt idx="2313">
                  <c:v>1.3127912999999989</c:v>
                </c:pt>
                <c:pt idx="2314">
                  <c:v>1.281084699999999</c:v>
                </c:pt>
                <c:pt idx="2315">
                  <c:v>1.332333</c:v>
                </c:pt>
                <c:pt idx="2316">
                  <c:v>1.3531549999999999</c:v>
                </c:pt>
                <c:pt idx="2317">
                  <c:v>1.335315</c:v>
                </c:pt>
                <c:pt idx="2318">
                  <c:v>1.361712</c:v>
                </c:pt>
                <c:pt idx="2319">
                  <c:v>1.3785044999999998</c:v>
                </c:pt>
                <c:pt idx="2320">
                  <c:v>1.317529199999999</c:v>
                </c:pt>
                <c:pt idx="2321">
                  <c:v>1.3409331000000002</c:v>
                </c:pt>
                <c:pt idx="2322">
                  <c:v>1.359329499999999</c:v>
                </c:pt>
                <c:pt idx="2323">
                  <c:v>1.3099334999999992</c:v>
                </c:pt>
                <c:pt idx="2324">
                  <c:v>1.3491120000000001</c:v>
                </c:pt>
                <c:pt idx="2325">
                  <c:v>1.3140065000000001</c:v>
                </c:pt>
                <c:pt idx="2326">
                  <c:v>1.313793999999999</c:v>
                </c:pt>
                <c:pt idx="2327">
                  <c:v>1.383297</c:v>
                </c:pt>
                <c:pt idx="2328">
                  <c:v>1.2754405999999998</c:v>
                </c:pt>
                <c:pt idx="2329">
                  <c:v>1.2935151</c:v>
                </c:pt>
                <c:pt idx="2330">
                  <c:v>1.3741580000000011</c:v>
                </c:pt>
                <c:pt idx="2331">
                  <c:v>1.3514379999999999</c:v>
                </c:pt>
                <c:pt idx="2332">
                  <c:v>1.3368831000000001</c:v>
                </c:pt>
                <c:pt idx="2333">
                  <c:v>1.3641295999999998</c:v>
                </c:pt>
                <c:pt idx="2334">
                  <c:v>1.3071088000000002</c:v>
                </c:pt>
                <c:pt idx="2335">
                  <c:v>1.3976659999999999</c:v>
                </c:pt>
                <c:pt idx="2336">
                  <c:v>1.3390503</c:v>
                </c:pt>
                <c:pt idx="2337">
                  <c:v>1.3529399</c:v>
                </c:pt>
                <c:pt idx="2338">
                  <c:v>1.3218979999999998</c:v>
                </c:pt>
                <c:pt idx="2339">
                  <c:v>1.3654219999999992</c:v>
                </c:pt>
                <c:pt idx="2340">
                  <c:v>1.4041839999999999</c:v>
                </c:pt>
                <c:pt idx="2341">
                  <c:v>1.3449209999999998</c:v>
                </c:pt>
                <c:pt idx="2342">
                  <c:v>1.3573028999999999</c:v>
                </c:pt>
                <c:pt idx="2343">
                  <c:v>1.3804259999999999</c:v>
                </c:pt>
                <c:pt idx="2344">
                  <c:v>1.3016469000000002</c:v>
                </c:pt>
                <c:pt idx="2345">
                  <c:v>1.3559793999999992</c:v>
                </c:pt>
                <c:pt idx="2346">
                  <c:v>1.3592075000000001</c:v>
                </c:pt>
                <c:pt idx="2347">
                  <c:v>1.3592609000000002</c:v>
                </c:pt>
                <c:pt idx="2348">
                  <c:v>1.3051014999999992</c:v>
                </c:pt>
                <c:pt idx="2349">
                  <c:v>1.3457777000000002</c:v>
                </c:pt>
                <c:pt idx="2350">
                  <c:v>1.297415</c:v>
                </c:pt>
                <c:pt idx="2351">
                  <c:v>1.3785341</c:v>
                </c:pt>
                <c:pt idx="2352">
                  <c:v>1.2987739999999999</c:v>
                </c:pt>
                <c:pt idx="2353">
                  <c:v>1.3979725000000001</c:v>
                </c:pt>
                <c:pt idx="2354">
                  <c:v>1.3116249999999992</c:v>
                </c:pt>
                <c:pt idx="2355">
                  <c:v>1.303069199999999</c:v>
                </c:pt>
                <c:pt idx="2356">
                  <c:v>1.3215477</c:v>
                </c:pt>
                <c:pt idx="2357">
                  <c:v>1.3028925999999998</c:v>
                </c:pt>
                <c:pt idx="2358">
                  <c:v>1.3312271</c:v>
                </c:pt>
                <c:pt idx="2359">
                  <c:v>1.3144308999999998</c:v>
                </c:pt>
                <c:pt idx="2360">
                  <c:v>1.3604810999999999</c:v>
                </c:pt>
                <c:pt idx="2361">
                  <c:v>1.3657842999999992</c:v>
                </c:pt>
                <c:pt idx="2362">
                  <c:v>1.376979</c:v>
                </c:pt>
                <c:pt idx="2363">
                  <c:v>1.3672239999999998</c:v>
                </c:pt>
                <c:pt idx="2364">
                  <c:v>1.3121259999999999</c:v>
                </c:pt>
                <c:pt idx="2365">
                  <c:v>1.3530405999999999</c:v>
                </c:pt>
                <c:pt idx="2366">
                  <c:v>1.3439451</c:v>
                </c:pt>
                <c:pt idx="2367">
                  <c:v>1.378836</c:v>
                </c:pt>
                <c:pt idx="2368">
                  <c:v>1.3183616999999992</c:v>
                </c:pt>
                <c:pt idx="2369">
                  <c:v>1.3814608000000002</c:v>
                </c:pt>
                <c:pt idx="2370">
                  <c:v>1.3704681999999999</c:v>
                </c:pt>
                <c:pt idx="2371">
                  <c:v>1.3040403999999999</c:v>
                </c:pt>
                <c:pt idx="2372">
                  <c:v>1.3674377000000002</c:v>
                </c:pt>
                <c:pt idx="2373">
                  <c:v>1.3674539999999999</c:v>
                </c:pt>
                <c:pt idx="2374">
                  <c:v>1.3323801000000011</c:v>
                </c:pt>
                <c:pt idx="2375">
                  <c:v>1.3180741</c:v>
                </c:pt>
                <c:pt idx="2376">
                  <c:v>1.3647860000000001</c:v>
                </c:pt>
                <c:pt idx="2377">
                  <c:v>1.318449</c:v>
                </c:pt>
                <c:pt idx="2378">
                  <c:v>1.323916799999999</c:v>
                </c:pt>
                <c:pt idx="2379">
                  <c:v>1.3345619</c:v>
                </c:pt>
                <c:pt idx="2380">
                  <c:v>1.2943826</c:v>
                </c:pt>
                <c:pt idx="2381">
                  <c:v>1.3378674000000002</c:v>
                </c:pt>
                <c:pt idx="2382">
                  <c:v>1.301860499999999</c:v>
                </c:pt>
                <c:pt idx="2383">
                  <c:v>1.3305613999999992</c:v>
                </c:pt>
                <c:pt idx="2384">
                  <c:v>1.3607657</c:v>
                </c:pt>
                <c:pt idx="2385">
                  <c:v>1.2951485000000003</c:v>
                </c:pt>
                <c:pt idx="2386">
                  <c:v>1.3542845000000001</c:v>
                </c:pt>
                <c:pt idx="2387">
                  <c:v>1.3710734999999998</c:v>
                </c:pt>
                <c:pt idx="2388">
                  <c:v>1.4020689999999998</c:v>
                </c:pt>
                <c:pt idx="2389">
                  <c:v>1.3128881999999999</c:v>
                </c:pt>
                <c:pt idx="2390">
                  <c:v>1.3313661999999993</c:v>
                </c:pt>
                <c:pt idx="2391">
                  <c:v>1.327374799999999</c:v>
                </c:pt>
                <c:pt idx="2392">
                  <c:v>1.407460999999999</c:v>
                </c:pt>
                <c:pt idx="2393">
                  <c:v>1.286097</c:v>
                </c:pt>
                <c:pt idx="2394">
                  <c:v>1.3435759999999999</c:v>
                </c:pt>
                <c:pt idx="2395">
                  <c:v>1.3110114999999998</c:v>
                </c:pt>
                <c:pt idx="2396">
                  <c:v>1.3387629999999999</c:v>
                </c:pt>
                <c:pt idx="2397">
                  <c:v>1.3760003000000001</c:v>
                </c:pt>
                <c:pt idx="2398">
                  <c:v>1.3366164</c:v>
                </c:pt>
                <c:pt idx="2399">
                  <c:v>1.3859134999999998</c:v>
                </c:pt>
                <c:pt idx="2400">
                  <c:v>1.3248891</c:v>
                </c:pt>
                <c:pt idx="2401">
                  <c:v>1.3342754000000003</c:v>
                </c:pt>
                <c:pt idx="2402">
                  <c:v>1.2906742999999992</c:v>
                </c:pt>
                <c:pt idx="2403">
                  <c:v>1.4011859</c:v>
                </c:pt>
                <c:pt idx="2404">
                  <c:v>1.3421873000000011</c:v>
                </c:pt>
                <c:pt idx="2405">
                  <c:v>1.3563741</c:v>
                </c:pt>
                <c:pt idx="2406">
                  <c:v>1.3643044000000002</c:v>
                </c:pt>
                <c:pt idx="2407">
                  <c:v>1.3858409999999999</c:v>
                </c:pt>
                <c:pt idx="2408">
                  <c:v>1.349483</c:v>
                </c:pt>
                <c:pt idx="2409">
                  <c:v>1.2943053</c:v>
                </c:pt>
                <c:pt idx="2410">
                  <c:v>1.353569599999999</c:v>
                </c:pt>
                <c:pt idx="2411">
                  <c:v>1.3260890000000001</c:v>
                </c:pt>
                <c:pt idx="2412">
                  <c:v>1.3578189999999999</c:v>
                </c:pt>
                <c:pt idx="2413">
                  <c:v>1.3980933000000002</c:v>
                </c:pt>
                <c:pt idx="2414">
                  <c:v>1.3756519999999999</c:v>
                </c:pt>
                <c:pt idx="2415">
                  <c:v>1.3772905999999998</c:v>
                </c:pt>
                <c:pt idx="2416">
                  <c:v>1.3215601999999991</c:v>
                </c:pt>
                <c:pt idx="2417">
                  <c:v>1.3003899999999999</c:v>
                </c:pt>
                <c:pt idx="2418">
                  <c:v>1.2489937999999992</c:v>
                </c:pt>
                <c:pt idx="2419">
                  <c:v>1.3538150000000002</c:v>
                </c:pt>
                <c:pt idx="2420">
                  <c:v>1.3441605000000001</c:v>
                </c:pt>
                <c:pt idx="2421">
                  <c:v>1.2872439999999998</c:v>
                </c:pt>
                <c:pt idx="2422">
                  <c:v>1.2966498000000002</c:v>
                </c:pt>
                <c:pt idx="2423">
                  <c:v>1.3287045999999998</c:v>
                </c:pt>
                <c:pt idx="2424">
                  <c:v>1.375661599999999</c:v>
                </c:pt>
                <c:pt idx="2425">
                  <c:v>1.372226299999999</c:v>
                </c:pt>
                <c:pt idx="2426">
                  <c:v>1.3086309</c:v>
                </c:pt>
                <c:pt idx="2427">
                  <c:v>1.327804199999999</c:v>
                </c:pt>
                <c:pt idx="2428">
                  <c:v>1.335658</c:v>
                </c:pt>
                <c:pt idx="2429">
                  <c:v>1.313897799999999</c:v>
                </c:pt>
                <c:pt idx="2430">
                  <c:v>1.3124354999999999</c:v>
                </c:pt>
                <c:pt idx="2431">
                  <c:v>1.345672</c:v>
                </c:pt>
                <c:pt idx="2432">
                  <c:v>1.3493872</c:v>
                </c:pt>
                <c:pt idx="2433">
                  <c:v>1.4222299999999992</c:v>
                </c:pt>
                <c:pt idx="2434">
                  <c:v>1.3221130000000001</c:v>
                </c:pt>
                <c:pt idx="2435">
                  <c:v>1.3610899999999999</c:v>
                </c:pt>
                <c:pt idx="2436">
                  <c:v>1.2919119999999991</c:v>
                </c:pt>
                <c:pt idx="2437">
                  <c:v>1.3155996999999984</c:v>
                </c:pt>
                <c:pt idx="2438">
                  <c:v>1.363008</c:v>
                </c:pt>
                <c:pt idx="2439">
                  <c:v>1.3862177000000009</c:v>
                </c:pt>
                <c:pt idx="2440">
                  <c:v>1.3462213999999988</c:v>
                </c:pt>
                <c:pt idx="2441">
                  <c:v>1.4309151999999998</c:v>
                </c:pt>
                <c:pt idx="2442">
                  <c:v>1.3748589000000009</c:v>
                </c:pt>
                <c:pt idx="2443">
                  <c:v>1.3461399999999997</c:v>
                </c:pt>
                <c:pt idx="2444">
                  <c:v>1.3823669999999999</c:v>
                </c:pt>
                <c:pt idx="2445">
                  <c:v>1.3365360000000002</c:v>
                </c:pt>
                <c:pt idx="2446">
                  <c:v>1.3167188000000003</c:v>
                </c:pt>
                <c:pt idx="2447">
                  <c:v>1.3447739999999999</c:v>
                </c:pt>
                <c:pt idx="2448">
                  <c:v>1.3078403999999995</c:v>
                </c:pt>
                <c:pt idx="2449">
                  <c:v>1.2657543999999992</c:v>
                </c:pt>
                <c:pt idx="2450">
                  <c:v>1.2616610999999986</c:v>
                </c:pt>
                <c:pt idx="2451">
                  <c:v>1.326527</c:v>
                </c:pt>
                <c:pt idx="2452">
                  <c:v>1.3449590000000002</c:v>
                </c:pt>
                <c:pt idx="2453">
                  <c:v>1.3318823000000002</c:v>
                </c:pt>
                <c:pt idx="2454">
                  <c:v>1.3525889000000009</c:v>
                </c:pt>
                <c:pt idx="2455">
                  <c:v>1.3476071000000001</c:v>
                </c:pt>
                <c:pt idx="2456">
                  <c:v>1.3208967999999992</c:v>
                </c:pt>
                <c:pt idx="2457">
                  <c:v>1.3707150000000001</c:v>
                </c:pt>
                <c:pt idx="2458">
                  <c:v>1.3544550000000011</c:v>
                </c:pt>
                <c:pt idx="2459">
                  <c:v>1.3817219999999992</c:v>
                </c:pt>
                <c:pt idx="2460">
                  <c:v>1.2693666999999984</c:v>
                </c:pt>
                <c:pt idx="2461">
                  <c:v>1.3922775000000009</c:v>
                </c:pt>
                <c:pt idx="2462">
                  <c:v>1.285976999999999</c:v>
                </c:pt>
                <c:pt idx="2463">
                  <c:v>1.3751924000000002</c:v>
                </c:pt>
                <c:pt idx="2464">
                  <c:v>1.3559526</c:v>
                </c:pt>
                <c:pt idx="2465">
                  <c:v>1.3764660000000002</c:v>
                </c:pt>
                <c:pt idx="2466">
                  <c:v>1.313553</c:v>
                </c:pt>
                <c:pt idx="2467">
                  <c:v>1.3789400000000001</c:v>
                </c:pt>
                <c:pt idx="2468">
                  <c:v>1.3949866</c:v>
                </c:pt>
                <c:pt idx="2469">
                  <c:v>1.401638999999999</c:v>
                </c:pt>
                <c:pt idx="2470">
                  <c:v>1.3434120999999999</c:v>
                </c:pt>
                <c:pt idx="2471">
                  <c:v>1.3501086</c:v>
                </c:pt>
                <c:pt idx="2472">
                  <c:v>1.3493504000000001</c:v>
                </c:pt>
                <c:pt idx="2473">
                  <c:v>1.3908761999999999</c:v>
                </c:pt>
                <c:pt idx="2474">
                  <c:v>1.3723445000000001</c:v>
                </c:pt>
                <c:pt idx="2475">
                  <c:v>1.2928259</c:v>
                </c:pt>
                <c:pt idx="2476">
                  <c:v>1.351391999999999</c:v>
                </c:pt>
                <c:pt idx="2477">
                  <c:v>1.2683633999999993</c:v>
                </c:pt>
                <c:pt idx="2478">
                  <c:v>1.2868270000000002</c:v>
                </c:pt>
                <c:pt idx="2479">
                  <c:v>1.2769306999999992</c:v>
                </c:pt>
                <c:pt idx="2480">
                  <c:v>1.3657539000000001</c:v>
                </c:pt>
                <c:pt idx="2481">
                  <c:v>1.3600490000000001</c:v>
                </c:pt>
                <c:pt idx="2482">
                  <c:v>1.3656242999999981</c:v>
                </c:pt>
                <c:pt idx="2483">
                  <c:v>1.2879266999999983</c:v>
                </c:pt>
                <c:pt idx="2484">
                  <c:v>1.3565570000000009</c:v>
                </c:pt>
                <c:pt idx="2485">
                  <c:v>1.2866187999999998</c:v>
                </c:pt>
                <c:pt idx="2486">
                  <c:v>1.3618012999999987</c:v>
                </c:pt>
                <c:pt idx="2487">
                  <c:v>1.3649446999999992</c:v>
                </c:pt>
                <c:pt idx="2488">
                  <c:v>1.3571095000000002</c:v>
                </c:pt>
                <c:pt idx="2489">
                  <c:v>1.3254509999999999</c:v>
                </c:pt>
                <c:pt idx="2490">
                  <c:v>1.3094459999999999</c:v>
                </c:pt>
                <c:pt idx="2491">
                  <c:v>1.323993199999999</c:v>
                </c:pt>
                <c:pt idx="2492">
                  <c:v>1.4084972999999992</c:v>
                </c:pt>
                <c:pt idx="2493">
                  <c:v>1.3816526000000002</c:v>
                </c:pt>
                <c:pt idx="2494">
                  <c:v>1.4012079999999998</c:v>
                </c:pt>
                <c:pt idx="2495">
                  <c:v>1.3599359999999998</c:v>
                </c:pt>
                <c:pt idx="2496">
                  <c:v>1.3555016999999991</c:v>
                </c:pt>
                <c:pt idx="2497">
                  <c:v>1.318531399999999</c:v>
                </c:pt>
                <c:pt idx="2498">
                  <c:v>1.3615381999999998</c:v>
                </c:pt>
                <c:pt idx="2499">
                  <c:v>1.3774523999999999</c:v>
                </c:pt>
                <c:pt idx="2500">
                  <c:v>1.3137216999999979</c:v>
                </c:pt>
                <c:pt idx="2501">
                  <c:v>1.36896</c:v>
                </c:pt>
                <c:pt idx="2502">
                  <c:v>1.273120199999999</c:v>
                </c:pt>
                <c:pt idx="2503">
                  <c:v>1.3734124000000001</c:v>
                </c:pt>
                <c:pt idx="2504">
                  <c:v>1.3687289999999999</c:v>
                </c:pt>
                <c:pt idx="2505">
                  <c:v>1.3708509000000009</c:v>
                </c:pt>
                <c:pt idx="2506">
                  <c:v>1.325636199999999</c:v>
                </c:pt>
                <c:pt idx="2507">
                  <c:v>1.3200533999999999</c:v>
                </c:pt>
                <c:pt idx="2508">
                  <c:v>1.3345936999999992</c:v>
                </c:pt>
                <c:pt idx="2509">
                  <c:v>1.3568533999999999</c:v>
                </c:pt>
                <c:pt idx="2510">
                  <c:v>1.3111160000000002</c:v>
                </c:pt>
                <c:pt idx="2511">
                  <c:v>1.3367388</c:v>
                </c:pt>
                <c:pt idx="2512">
                  <c:v>1.3480170000000009</c:v>
                </c:pt>
                <c:pt idx="2513">
                  <c:v>1.280766099999999</c:v>
                </c:pt>
                <c:pt idx="2514">
                  <c:v>1.4051725999999998</c:v>
                </c:pt>
                <c:pt idx="2515">
                  <c:v>1.3274178999999999</c:v>
                </c:pt>
                <c:pt idx="2516">
                  <c:v>1.4123864999999998</c:v>
                </c:pt>
                <c:pt idx="2517">
                  <c:v>1.3680726999999999</c:v>
                </c:pt>
                <c:pt idx="2518">
                  <c:v>1.2653147999999992</c:v>
                </c:pt>
                <c:pt idx="2519">
                  <c:v>1.3371636999999992</c:v>
                </c:pt>
                <c:pt idx="2520">
                  <c:v>1.3321798999999999</c:v>
                </c:pt>
                <c:pt idx="2521">
                  <c:v>1.3194531</c:v>
                </c:pt>
                <c:pt idx="2522">
                  <c:v>1.3591438</c:v>
                </c:pt>
                <c:pt idx="2523">
                  <c:v>1.3890497000000002</c:v>
                </c:pt>
                <c:pt idx="2524">
                  <c:v>1.3903036</c:v>
                </c:pt>
                <c:pt idx="2525">
                  <c:v>1.4057459999999993</c:v>
                </c:pt>
                <c:pt idx="2526">
                  <c:v>1.397596099999999</c:v>
                </c:pt>
                <c:pt idx="2527">
                  <c:v>1.3787739999999999</c:v>
                </c:pt>
                <c:pt idx="2528">
                  <c:v>1.3369961999999993</c:v>
                </c:pt>
                <c:pt idx="2529">
                  <c:v>1.2726601</c:v>
                </c:pt>
                <c:pt idx="2530">
                  <c:v>1.3597721999999999</c:v>
                </c:pt>
                <c:pt idx="2531">
                  <c:v>1.3468659999999999</c:v>
                </c:pt>
                <c:pt idx="2532">
                  <c:v>1.3645887000000001</c:v>
                </c:pt>
                <c:pt idx="2533">
                  <c:v>1.3528287999999988</c:v>
                </c:pt>
                <c:pt idx="2534">
                  <c:v>1.3287741999999998</c:v>
                </c:pt>
                <c:pt idx="2535">
                  <c:v>1.311393599999999</c:v>
                </c:pt>
                <c:pt idx="2536">
                  <c:v>1.3403435000000001</c:v>
                </c:pt>
                <c:pt idx="2537">
                  <c:v>1.3366662999999992</c:v>
                </c:pt>
                <c:pt idx="2538">
                  <c:v>1.2751739</c:v>
                </c:pt>
                <c:pt idx="2539">
                  <c:v>1.349606499999999</c:v>
                </c:pt>
                <c:pt idx="2540">
                  <c:v>1.3422310000000002</c:v>
                </c:pt>
                <c:pt idx="2541">
                  <c:v>1.38043</c:v>
                </c:pt>
                <c:pt idx="2542">
                  <c:v>1.3520080000000001</c:v>
                </c:pt>
                <c:pt idx="2543">
                  <c:v>1.3247624999999998</c:v>
                </c:pt>
                <c:pt idx="2544">
                  <c:v>1.3202051000000001</c:v>
                </c:pt>
                <c:pt idx="2545">
                  <c:v>1.3138839999999998</c:v>
                </c:pt>
                <c:pt idx="2546">
                  <c:v>1.2754997999999984</c:v>
                </c:pt>
                <c:pt idx="2547">
                  <c:v>1.3708587999999999</c:v>
                </c:pt>
                <c:pt idx="2548">
                  <c:v>1.3912580999999999</c:v>
                </c:pt>
                <c:pt idx="2549">
                  <c:v>1.393360699999999</c:v>
                </c:pt>
                <c:pt idx="2550">
                  <c:v>1.3945560000000001</c:v>
                </c:pt>
                <c:pt idx="2551">
                  <c:v>1.3637589999999999</c:v>
                </c:pt>
                <c:pt idx="2552">
                  <c:v>1.3960050000000011</c:v>
                </c:pt>
                <c:pt idx="2553">
                  <c:v>1.3450239999999998</c:v>
                </c:pt>
                <c:pt idx="2554">
                  <c:v>1.385486</c:v>
                </c:pt>
                <c:pt idx="2555">
                  <c:v>1.3370341999999991</c:v>
                </c:pt>
                <c:pt idx="2556">
                  <c:v>1.3514424999999999</c:v>
                </c:pt>
                <c:pt idx="2557">
                  <c:v>1.3650139999999999</c:v>
                </c:pt>
                <c:pt idx="2558">
                  <c:v>1.3694190000000002</c:v>
                </c:pt>
                <c:pt idx="2559">
                  <c:v>1.3563417000000002</c:v>
                </c:pt>
                <c:pt idx="2560">
                  <c:v>1.3261480000000001</c:v>
                </c:pt>
                <c:pt idx="2561">
                  <c:v>1.305281399999999</c:v>
                </c:pt>
                <c:pt idx="2562">
                  <c:v>1.3390100999999999</c:v>
                </c:pt>
                <c:pt idx="2563">
                  <c:v>1.3511009999999999</c:v>
                </c:pt>
                <c:pt idx="2564">
                  <c:v>1.3253806999999989</c:v>
                </c:pt>
                <c:pt idx="2565">
                  <c:v>1.3736979999999999</c:v>
                </c:pt>
                <c:pt idx="2566">
                  <c:v>1.3624713999999998</c:v>
                </c:pt>
                <c:pt idx="2567">
                  <c:v>1.3295870000000001</c:v>
                </c:pt>
                <c:pt idx="2568">
                  <c:v>1.347872</c:v>
                </c:pt>
                <c:pt idx="2569">
                  <c:v>1.3598409000000002</c:v>
                </c:pt>
                <c:pt idx="2570">
                  <c:v>1.3072315999999993</c:v>
                </c:pt>
                <c:pt idx="2571">
                  <c:v>1.3703552000000001</c:v>
                </c:pt>
                <c:pt idx="2572">
                  <c:v>1.2560671999999999</c:v>
                </c:pt>
                <c:pt idx="2573">
                  <c:v>1.3821110000000001</c:v>
                </c:pt>
                <c:pt idx="2574">
                  <c:v>1.361314799999999</c:v>
                </c:pt>
                <c:pt idx="2575">
                  <c:v>1.3459528000000001</c:v>
                </c:pt>
                <c:pt idx="2576">
                  <c:v>1.3860859000000008</c:v>
                </c:pt>
                <c:pt idx="2577">
                  <c:v>1.403643999999999</c:v>
                </c:pt>
                <c:pt idx="2578">
                  <c:v>1.3510439999999999</c:v>
                </c:pt>
                <c:pt idx="2579">
                  <c:v>1.3480569000000009</c:v>
                </c:pt>
                <c:pt idx="2580">
                  <c:v>1.3517639999999989</c:v>
                </c:pt>
                <c:pt idx="2581">
                  <c:v>1.4000020000000002</c:v>
                </c:pt>
                <c:pt idx="2582">
                  <c:v>1.3014406999999995</c:v>
                </c:pt>
                <c:pt idx="2583">
                  <c:v>1.3212381999999998</c:v>
                </c:pt>
                <c:pt idx="2584">
                  <c:v>1.2604035999999998</c:v>
                </c:pt>
                <c:pt idx="2585">
                  <c:v>1.3721492999999998</c:v>
                </c:pt>
                <c:pt idx="2586">
                  <c:v>1.3715349999999991</c:v>
                </c:pt>
                <c:pt idx="2587">
                  <c:v>1.3265172000000001</c:v>
                </c:pt>
                <c:pt idx="2588">
                  <c:v>1.3279221999999993</c:v>
                </c:pt>
                <c:pt idx="2589">
                  <c:v>1.350329699999999</c:v>
                </c:pt>
                <c:pt idx="2590">
                  <c:v>1.2851290999999991</c:v>
                </c:pt>
                <c:pt idx="2591">
                  <c:v>1.2972246999999977</c:v>
                </c:pt>
                <c:pt idx="2592">
                  <c:v>1.3330027000000002</c:v>
                </c:pt>
                <c:pt idx="2593">
                  <c:v>1.3395792999999991</c:v>
                </c:pt>
                <c:pt idx="2594">
                  <c:v>1.3825148000000003</c:v>
                </c:pt>
                <c:pt idx="2595">
                  <c:v>1.3768138999999999</c:v>
                </c:pt>
                <c:pt idx="2596">
                  <c:v>1.3176166999999992</c:v>
                </c:pt>
                <c:pt idx="2597">
                  <c:v>1.314124099999999</c:v>
                </c:pt>
                <c:pt idx="2598">
                  <c:v>1.3239211999999987</c:v>
                </c:pt>
                <c:pt idx="2599">
                  <c:v>1.4227109999999998</c:v>
                </c:pt>
                <c:pt idx="2600">
                  <c:v>1.361160699999999</c:v>
                </c:pt>
                <c:pt idx="2601">
                  <c:v>1.3441739000000001</c:v>
                </c:pt>
                <c:pt idx="2602">
                  <c:v>1.3531039999999999</c:v>
                </c:pt>
                <c:pt idx="2603">
                  <c:v>1.3998715999999998</c:v>
                </c:pt>
                <c:pt idx="2604">
                  <c:v>1.3314071999999999</c:v>
                </c:pt>
                <c:pt idx="2605">
                  <c:v>1.3676599999999999</c:v>
                </c:pt>
                <c:pt idx="2606">
                  <c:v>1.2775181999999998</c:v>
                </c:pt>
                <c:pt idx="2607">
                  <c:v>1.3025183</c:v>
                </c:pt>
                <c:pt idx="2608">
                  <c:v>1.3847511999999997</c:v>
                </c:pt>
                <c:pt idx="2609">
                  <c:v>1.3529339999999999</c:v>
                </c:pt>
                <c:pt idx="2610">
                  <c:v>1.3335560999999998</c:v>
                </c:pt>
                <c:pt idx="2611">
                  <c:v>1.271361199999999</c:v>
                </c:pt>
                <c:pt idx="2612">
                  <c:v>1.3918139999999999</c:v>
                </c:pt>
                <c:pt idx="2613">
                  <c:v>1.3896190000000002</c:v>
                </c:pt>
                <c:pt idx="2614">
                  <c:v>1.2601281</c:v>
                </c:pt>
                <c:pt idx="2615">
                  <c:v>1.2996458</c:v>
                </c:pt>
                <c:pt idx="2616">
                  <c:v>1.3510565999999999</c:v>
                </c:pt>
                <c:pt idx="2617">
                  <c:v>1.2855851</c:v>
                </c:pt>
                <c:pt idx="2618">
                  <c:v>1.3306600000000002</c:v>
                </c:pt>
                <c:pt idx="2619">
                  <c:v>1.4016851999999991</c:v>
                </c:pt>
                <c:pt idx="2620">
                  <c:v>1.3667639999999999</c:v>
                </c:pt>
                <c:pt idx="2621">
                  <c:v>1.3657248999999994</c:v>
                </c:pt>
                <c:pt idx="2622">
                  <c:v>1.3221383</c:v>
                </c:pt>
                <c:pt idx="2623">
                  <c:v>1.3376985999999991</c:v>
                </c:pt>
                <c:pt idx="2624">
                  <c:v>1.3464256999999991</c:v>
                </c:pt>
                <c:pt idx="2625">
                  <c:v>1.3473809999999999</c:v>
                </c:pt>
                <c:pt idx="2626">
                  <c:v>1.3629470000000001</c:v>
                </c:pt>
                <c:pt idx="2627">
                  <c:v>1.3388515000000001</c:v>
                </c:pt>
                <c:pt idx="2628">
                  <c:v>1.3920800000000009</c:v>
                </c:pt>
                <c:pt idx="2629">
                  <c:v>1.3464324999999999</c:v>
                </c:pt>
                <c:pt idx="2630">
                  <c:v>1.3189703000000002</c:v>
                </c:pt>
                <c:pt idx="2631">
                  <c:v>1.3328484</c:v>
                </c:pt>
                <c:pt idx="2632">
                  <c:v>1.343272</c:v>
                </c:pt>
                <c:pt idx="2633">
                  <c:v>1.3630739999999999</c:v>
                </c:pt>
                <c:pt idx="2634">
                  <c:v>1.2940438000000001</c:v>
                </c:pt>
                <c:pt idx="2635">
                  <c:v>1.3728339000000003</c:v>
                </c:pt>
                <c:pt idx="2636">
                  <c:v>1.3459339999999993</c:v>
                </c:pt>
                <c:pt idx="2637">
                  <c:v>1.371931999999999</c:v>
                </c:pt>
                <c:pt idx="2638">
                  <c:v>1.3685003</c:v>
                </c:pt>
                <c:pt idx="2639">
                  <c:v>1.3825467</c:v>
                </c:pt>
                <c:pt idx="2640">
                  <c:v>1.3573472</c:v>
                </c:pt>
                <c:pt idx="2641">
                  <c:v>1.3830819999999999</c:v>
                </c:pt>
                <c:pt idx="2642">
                  <c:v>1.3466361999999998</c:v>
                </c:pt>
                <c:pt idx="2643">
                  <c:v>1.3954199999999999</c:v>
                </c:pt>
                <c:pt idx="2644">
                  <c:v>1.3480018</c:v>
                </c:pt>
                <c:pt idx="2645">
                  <c:v>1.2581945999999991</c:v>
                </c:pt>
                <c:pt idx="2646">
                  <c:v>1.404177</c:v>
                </c:pt>
                <c:pt idx="2647">
                  <c:v>1.3651838999999999</c:v>
                </c:pt>
                <c:pt idx="2648">
                  <c:v>1.3801160000000001</c:v>
                </c:pt>
                <c:pt idx="2649">
                  <c:v>1.3590439999999997</c:v>
                </c:pt>
                <c:pt idx="2650">
                  <c:v>1.3132805000000001</c:v>
                </c:pt>
                <c:pt idx="2651">
                  <c:v>1.3282080000000001</c:v>
                </c:pt>
                <c:pt idx="2652">
                  <c:v>1.367399599999999</c:v>
                </c:pt>
                <c:pt idx="2653">
                  <c:v>1.3417276999999992</c:v>
                </c:pt>
                <c:pt idx="2654">
                  <c:v>1.3693826</c:v>
                </c:pt>
                <c:pt idx="2655">
                  <c:v>1.3711170000000001</c:v>
                </c:pt>
                <c:pt idx="2656">
                  <c:v>1.3783619999999999</c:v>
                </c:pt>
                <c:pt idx="2657">
                  <c:v>1.347914799999999</c:v>
                </c:pt>
                <c:pt idx="2658">
                  <c:v>1.2753999999999992</c:v>
                </c:pt>
                <c:pt idx="2659">
                  <c:v>1.3475495</c:v>
                </c:pt>
                <c:pt idx="2660">
                  <c:v>1.3634614999999992</c:v>
                </c:pt>
                <c:pt idx="2661">
                  <c:v>1.4029379999999998</c:v>
                </c:pt>
                <c:pt idx="2662">
                  <c:v>1.295585</c:v>
                </c:pt>
                <c:pt idx="2663">
                  <c:v>1.3117424000000002</c:v>
                </c:pt>
                <c:pt idx="2664">
                  <c:v>1.319232</c:v>
                </c:pt>
                <c:pt idx="2665">
                  <c:v>1.3734130000000002</c:v>
                </c:pt>
                <c:pt idx="2666">
                  <c:v>1.399399799999999</c:v>
                </c:pt>
                <c:pt idx="2667">
                  <c:v>1.3142242999999989</c:v>
                </c:pt>
                <c:pt idx="2668">
                  <c:v>1.2654819999999998</c:v>
                </c:pt>
                <c:pt idx="2669">
                  <c:v>1.3229025000000001</c:v>
                </c:pt>
                <c:pt idx="2670">
                  <c:v>1.3612985999999998</c:v>
                </c:pt>
                <c:pt idx="2671">
                  <c:v>1.322165</c:v>
                </c:pt>
                <c:pt idx="2672">
                  <c:v>1.3307875000000009</c:v>
                </c:pt>
                <c:pt idx="2673">
                  <c:v>1.3676599999999999</c:v>
                </c:pt>
                <c:pt idx="2674">
                  <c:v>1.3045686999999992</c:v>
                </c:pt>
                <c:pt idx="2675">
                  <c:v>1.4217922999999981</c:v>
                </c:pt>
                <c:pt idx="2676">
                  <c:v>1.2973272999999992</c:v>
                </c:pt>
                <c:pt idx="2677">
                  <c:v>1.3478527</c:v>
                </c:pt>
                <c:pt idx="2678">
                  <c:v>1.4261820000000001</c:v>
                </c:pt>
                <c:pt idx="2679">
                  <c:v>1.3623429000000011</c:v>
                </c:pt>
                <c:pt idx="2680">
                  <c:v>1.3821910000000002</c:v>
                </c:pt>
                <c:pt idx="2681">
                  <c:v>1.3866558000000009</c:v>
                </c:pt>
                <c:pt idx="2682">
                  <c:v>1.3341014000000002</c:v>
                </c:pt>
                <c:pt idx="2683">
                  <c:v>1.2953330999999992</c:v>
                </c:pt>
                <c:pt idx="2684">
                  <c:v>1.2883643999999992</c:v>
                </c:pt>
                <c:pt idx="2685">
                  <c:v>1.3182689000000001</c:v>
                </c:pt>
                <c:pt idx="2686">
                  <c:v>1.3322310000000002</c:v>
                </c:pt>
                <c:pt idx="2687">
                  <c:v>1.3120039000000001</c:v>
                </c:pt>
                <c:pt idx="2688">
                  <c:v>1.3113193999999992</c:v>
                </c:pt>
                <c:pt idx="2689">
                  <c:v>1.2835212999999979</c:v>
                </c:pt>
                <c:pt idx="2690">
                  <c:v>1.3448199999999999</c:v>
                </c:pt>
                <c:pt idx="2691">
                  <c:v>1.3191438000000002</c:v>
                </c:pt>
                <c:pt idx="2692">
                  <c:v>1.3637319999999991</c:v>
                </c:pt>
                <c:pt idx="2693">
                  <c:v>1.2978333999999991</c:v>
                </c:pt>
                <c:pt idx="2694">
                  <c:v>1.2922011999999998</c:v>
                </c:pt>
                <c:pt idx="2695">
                  <c:v>1.3606560000000001</c:v>
                </c:pt>
                <c:pt idx="2696">
                  <c:v>1.3183060999999998</c:v>
                </c:pt>
                <c:pt idx="2697">
                  <c:v>1.3100549999999997</c:v>
                </c:pt>
                <c:pt idx="2698">
                  <c:v>1.3692826</c:v>
                </c:pt>
                <c:pt idx="2699">
                  <c:v>1.349853</c:v>
                </c:pt>
                <c:pt idx="2700">
                  <c:v>1.380981</c:v>
                </c:pt>
                <c:pt idx="2701">
                  <c:v>1.3298656999999994</c:v>
                </c:pt>
                <c:pt idx="2702">
                  <c:v>1.3519276999999987</c:v>
                </c:pt>
                <c:pt idx="2703">
                  <c:v>1.3193009999999998</c:v>
                </c:pt>
                <c:pt idx="2704">
                  <c:v>1.3038014999999992</c:v>
                </c:pt>
                <c:pt idx="2705">
                  <c:v>1.2793729</c:v>
                </c:pt>
                <c:pt idx="2706">
                  <c:v>1.2956269999999992</c:v>
                </c:pt>
                <c:pt idx="2707">
                  <c:v>1.3531770000000001</c:v>
                </c:pt>
                <c:pt idx="2708">
                  <c:v>1.373521999999999</c:v>
                </c:pt>
                <c:pt idx="2709">
                  <c:v>1.342045000000001</c:v>
                </c:pt>
                <c:pt idx="2710">
                  <c:v>1.2791297999999991</c:v>
                </c:pt>
                <c:pt idx="2711">
                  <c:v>1.3386776</c:v>
                </c:pt>
                <c:pt idx="2712">
                  <c:v>1.3716332999999989</c:v>
                </c:pt>
                <c:pt idx="2713">
                  <c:v>1.3080508000000008</c:v>
                </c:pt>
                <c:pt idx="2714">
                  <c:v>1.3322839000000011</c:v>
                </c:pt>
                <c:pt idx="2715">
                  <c:v>1.328948</c:v>
                </c:pt>
                <c:pt idx="2716">
                  <c:v>1.3622141999999999</c:v>
                </c:pt>
                <c:pt idx="2717">
                  <c:v>1.2982723</c:v>
                </c:pt>
                <c:pt idx="2718">
                  <c:v>1.3733199999999999</c:v>
                </c:pt>
                <c:pt idx="2719">
                  <c:v>1.2808503999999998</c:v>
                </c:pt>
                <c:pt idx="2720">
                  <c:v>1.3685319999999999</c:v>
                </c:pt>
                <c:pt idx="2721">
                  <c:v>1.3509246999999982</c:v>
                </c:pt>
                <c:pt idx="2722">
                  <c:v>1.3781636999999998</c:v>
                </c:pt>
                <c:pt idx="2723">
                  <c:v>1.3935359999999999</c:v>
                </c:pt>
                <c:pt idx="2724">
                  <c:v>1.301711099999999</c:v>
                </c:pt>
                <c:pt idx="2725">
                  <c:v>1.3045854000000001</c:v>
                </c:pt>
                <c:pt idx="2726">
                  <c:v>1.3042841999999999</c:v>
                </c:pt>
                <c:pt idx="2727">
                  <c:v>1.3145415999999999</c:v>
                </c:pt>
                <c:pt idx="2728">
                  <c:v>1.4096049999999989</c:v>
                </c:pt>
                <c:pt idx="2729">
                  <c:v>1.3768069999999999</c:v>
                </c:pt>
                <c:pt idx="2730">
                  <c:v>1.3899564999999998</c:v>
                </c:pt>
                <c:pt idx="2731">
                  <c:v>1.3066909999999998</c:v>
                </c:pt>
                <c:pt idx="2732">
                  <c:v>1.3209981000000002</c:v>
                </c:pt>
                <c:pt idx="2733">
                  <c:v>1.3641780000000001</c:v>
                </c:pt>
                <c:pt idx="2734">
                  <c:v>1.3350692999999989</c:v>
                </c:pt>
                <c:pt idx="2735">
                  <c:v>1.3397135</c:v>
                </c:pt>
                <c:pt idx="2736">
                  <c:v>1.368773</c:v>
                </c:pt>
                <c:pt idx="2737">
                  <c:v>1.3468164999999999</c:v>
                </c:pt>
                <c:pt idx="2738">
                  <c:v>1.2940277</c:v>
                </c:pt>
                <c:pt idx="2739">
                  <c:v>1.3388770000000001</c:v>
                </c:pt>
                <c:pt idx="2740">
                  <c:v>1.3290580999999999</c:v>
                </c:pt>
                <c:pt idx="2741">
                  <c:v>1.3364061999999999</c:v>
                </c:pt>
                <c:pt idx="2742">
                  <c:v>1.3210075999999999</c:v>
                </c:pt>
                <c:pt idx="2743">
                  <c:v>1.3701120000000009</c:v>
                </c:pt>
                <c:pt idx="2744">
                  <c:v>1.3241898999999999</c:v>
                </c:pt>
                <c:pt idx="2745">
                  <c:v>1.303956699999999</c:v>
                </c:pt>
                <c:pt idx="2746">
                  <c:v>1.3519580999999998</c:v>
                </c:pt>
                <c:pt idx="2747">
                  <c:v>1.3757219999999992</c:v>
                </c:pt>
                <c:pt idx="2748">
                  <c:v>1.366023</c:v>
                </c:pt>
                <c:pt idx="2749">
                  <c:v>1.2783657000000002</c:v>
                </c:pt>
                <c:pt idx="2750">
                  <c:v>1.3026282999999992</c:v>
                </c:pt>
                <c:pt idx="2751">
                  <c:v>1.3277857999999998</c:v>
                </c:pt>
                <c:pt idx="2752">
                  <c:v>1.3989939999999998</c:v>
                </c:pt>
                <c:pt idx="2753">
                  <c:v>1.3397091999999993</c:v>
                </c:pt>
                <c:pt idx="2754">
                  <c:v>1.335001399999999</c:v>
                </c:pt>
                <c:pt idx="2755">
                  <c:v>1.3978329999999999</c:v>
                </c:pt>
                <c:pt idx="2756">
                  <c:v>1.3700918999999998</c:v>
                </c:pt>
                <c:pt idx="2757">
                  <c:v>1.3308324</c:v>
                </c:pt>
                <c:pt idx="2758">
                  <c:v>1.3683370000000001</c:v>
                </c:pt>
                <c:pt idx="2759">
                  <c:v>1.3522661</c:v>
                </c:pt>
                <c:pt idx="2760">
                  <c:v>1.374622</c:v>
                </c:pt>
                <c:pt idx="2761">
                  <c:v>1.3348708999999999</c:v>
                </c:pt>
                <c:pt idx="2762">
                  <c:v>1.2548090999999988</c:v>
                </c:pt>
                <c:pt idx="2763">
                  <c:v>1.2806481999999999</c:v>
                </c:pt>
                <c:pt idx="2764">
                  <c:v>1.392431</c:v>
                </c:pt>
                <c:pt idx="2765">
                  <c:v>1.3750655000000001</c:v>
                </c:pt>
                <c:pt idx="2766">
                  <c:v>1.3952190999999998</c:v>
                </c:pt>
                <c:pt idx="2767">
                  <c:v>1.3297081999999998</c:v>
                </c:pt>
                <c:pt idx="2768">
                  <c:v>1.299221999999999</c:v>
                </c:pt>
                <c:pt idx="2769">
                  <c:v>1.3187549999999999</c:v>
                </c:pt>
                <c:pt idx="2770">
                  <c:v>1.3498870000000001</c:v>
                </c:pt>
                <c:pt idx="2771">
                  <c:v>1.3398039999999998</c:v>
                </c:pt>
                <c:pt idx="2772">
                  <c:v>1.3481429000000009</c:v>
                </c:pt>
                <c:pt idx="2773">
                  <c:v>1.3558489</c:v>
                </c:pt>
                <c:pt idx="2774">
                  <c:v>1.2995721</c:v>
                </c:pt>
                <c:pt idx="2775">
                  <c:v>1.321786399999999</c:v>
                </c:pt>
                <c:pt idx="2776">
                  <c:v>1.3389131000000001</c:v>
                </c:pt>
                <c:pt idx="2777">
                  <c:v>1.301698899999999</c:v>
                </c:pt>
                <c:pt idx="2778">
                  <c:v>1.2949439999999999</c:v>
                </c:pt>
                <c:pt idx="2779">
                  <c:v>1.329977699999999</c:v>
                </c:pt>
                <c:pt idx="2780">
                  <c:v>1.3054035999999998</c:v>
                </c:pt>
                <c:pt idx="2781">
                  <c:v>1.3273048999999992</c:v>
                </c:pt>
                <c:pt idx="2782">
                  <c:v>1.376954</c:v>
                </c:pt>
                <c:pt idx="2783">
                  <c:v>1.385961899999999</c:v>
                </c:pt>
                <c:pt idx="2784">
                  <c:v>1.3384969999999998</c:v>
                </c:pt>
                <c:pt idx="2785">
                  <c:v>1.325754799999999</c:v>
                </c:pt>
                <c:pt idx="2786">
                  <c:v>1.2973528999999999</c:v>
                </c:pt>
                <c:pt idx="2787">
                  <c:v>1.3800600000000001</c:v>
                </c:pt>
                <c:pt idx="2788">
                  <c:v>1.3388994999999992</c:v>
                </c:pt>
                <c:pt idx="2789">
                  <c:v>1.3191308000000002</c:v>
                </c:pt>
                <c:pt idx="2790">
                  <c:v>1.3738494999999991</c:v>
                </c:pt>
                <c:pt idx="2791">
                  <c:v>1.351076699999999</c:v>
                </c:pt>
                <c:pt idx="2792">
                  <c:v>1.3813090999999988</c:v>
                </c:pt>
                <c:pt idx="2793">
                  <c:v>1.369151</c:v>
                </c:pt>
                <c:pt idx="2794">
                  <c:v>1.3327597</c:v>
                </c:pt>
                <c:pt idx="2795">
                  <c:v>1.3986389999999997</c:v>
                </c:pt>
                <c:pt idx="2796">
                  <c:v>1.2943639999999998</c:v>
                </c:pt>
                <c:pt idx="2797">
                  <c:v>1.3696889999999999</c:v>
                </c:pt>
                <c:pt idx="2798">
                  <c:v>1.290468299999999</c:v>
                </c:pt>
                <c:pt idx="2799">
                  <c:v>1.3619296999999984</c:v>
                </c:pt>
                <c:pt idx="2800">
                  <c:v>1.283872799999999</c:v>
                </c:pt>
                <c:pt idx="2801">
                  <c:v>1.2922471000000009</c:v>
                </c:pt>
                <c:pt idx="2802">
                  <c:v>1.3207180000000001</c:v>
                </c:pt>
                <c:pt idx="2803">
                  <c:v>1.4186150000000002</c:v>
                </c:pt>
                <c:pt idx="2804">
                  <c:v>1.3743729000000007</c:v>
                </c:pt>
                <c:pt idx="2805">
                  <c:v>1.3126754999999999</c:v>
                </c:pt>
                <c:pt idx="2806">
                  <c:v>1.3163652999999989</c:v>
                </c:pt>
                <c:pt idx="2807">
                  <c:v>1.3223186</c:v>
                </c:pt>
                <c:pt idx="2808">
                  <c:v>1.3329844999999998</c:v>
                </c:pt>
                <c:pt idx="2809">
                  <c:v>1.3317375999999999</c:v>
                </c:pt>
                <c:pt idx="2810">
                  <c:v>1.403033999999999</c:v>
                </c:pt>
                <c:pt idx="2811">
                  <c:v>1.3306106000000002</c:v>
                </c:pt>
                <c:pt idx="2812">
                  <c:v>1.3273819000000002</c:v>
                </c:pt>
                <c:pt idx="2813">
                  <c:v>1.3125220000000002</c:v>
                </c:pt>
                <c:pt idx="2814">
                  <c:v>1.3160375000000009</c:v>
                </c:pt>
                <c:pt idx="2815">
                  <c:v>1.2872145000000004</c:v>
                </c:pt>
                <c:pt idx="2816">
                  <c:v>1.3091626999999992</c:v>
                </c:pt>
                <c:pt idx="2817">
                  <c:v>1.3051905999999998</c:v>
                </c:pt>
                <c:pt idx="2818">
                  <c:v>1.339313</c:v>
                </c:pt>
                <c:pt idx="2819">
                  <c:v>1.4199281999999982</c:v>
                </c:pt>
                <c:pt idx="2820">
                  <c:v>1.3301208</c:v>
                </c:pt>
                <c:pt idx="2821">
                  <c:v>1.3673867</c:v>
                </c:pt>
                <c:pt idx="2822">
                  <c:v>1.3709473000000001</c:v>
                </c:pt>
                <c:pt idx="2823">
                  <c:v>1.3174689999999998</c:v>
                </c:pt>
                <c:pt idx="2824">
                  <c:v>1.3627093999999988</c:v>
                </c:pt>
                <c:pt idx="2825">
                  <c:v>1.365199899999999</c:v>
                </c:pt>
                <c:pt idx="2826">
                  <c:v>1.3193838000000002</c:v>
                </c:pt>
                <c:pt idx="2827">
                  <c:v>1.3393567000000002</c:v>
                </c:pt>
                <c:pt idx="2828">
                  <c:v>1.3499009999999998</c:v>
                </c:pt>
                <c:pt idx="2829">
                  <c:v>1.3475700000000002</c:v>
                </c:pt>
                <c:pt idx="2830">
                  <c:v>1.3701767000000002</c:v>
                </c:pt>
                <c:pt idx="2831">
                  <c:v>1.3033966999999984</c:v>
                </c:pt>
                <c:pt idx="2832">
                  <c:v>1.346606</c:v>
                </c:pt>
                <c:pt idx="2833">
                  <c:v>1.3487277999999998</c:v>
                </c:pt>
                <c:pt idx="2834">
                  <c:v>1.295105299999999</c:v>
                </c:pt>
                <c:pt idx="2835">
                  <c:v>1.3569719000000002</c:v>
                </c:pt>
                <c:pt idx="2836">
                  <c:v>1.3446671000000001</c:v>
                </c:pt>
                <c:pt idx="2837">
                  <c:v>1.3326850000000001</c:v>
                </c:pt>
                <c:pt idx="2838">
                  <c:v>1.3105756000000002</c:v>
                </c:pt>
                <c:pt idx="2839">
                  <c:v>1.3335519999999998</c:v>
                </c:pt>
                <c:pt idx="2840">
                  <c:v>1.4076399999999993</c:v>
                </c:pt>
                <c:pt idx="2841">
                  <c:v>1.327260799999999</c:v>
                </c:pt>
                <c:pt idx="2842">
                  <c:v>1.3464810000000003</c:v>
                </c:pt>
                <c:pt idx="2843">
                  <c:v>1.3291809999999999</c:v>
                </c:pt>
                <c:pt idx="2844">
                  <c:v>1.3244408999999997</c:v>
                </c:pt>
                <c:pt idx="2845">
                  <c:v>1.3345911999999998</c:v>
                </c:pt>
                <c:pt idx="2846">
                  <c:v>1.2961909999999999</c:v>
                </c:pt>
                <c:pt idx="2847">
                  <c:v>1.3635189999999999</c:v>
                </c:pt>
                <c:pt idx="2848">
                  <c:v>1.3074089999999998</c:v>
                </c:pt>
                <c:pt idx="2849">
                  <c:v>1.3478539999999999</c:v>
                </c:pt>
                <c:pt idx="2850">
                  <c:v>1.415883999999999</c:v>
                </c:pt>
                <c:pt idx="2851">
                  <c:v>1.3620770000000009</c:v>
                </c:pt>
                <c:pt idx="2852">
                  <c:v>1.3367641999999988</c:v>
                </c:pt>
                <c:pt idx="2853">
                  <c:v>1.3234289999999991</c:v>
                </c:pt>
                <c:pt idx="2854">
                  <c:v>1.3554865999999999</c:v>
                </c:pt>
                <c:pt idx="2855">
                  <c:v>1.2879619999999992</c:v>
                </c:pt>
                <c:pt idx="2856">
                  <c:v>1.3098793999999994</c:v>
                </c:pt>
                <c:pt idx="2857">
                  <c:v>1.3596239999999991</c:v>
                </c:pt>
                <c:pt idx="2858">
                  <c:v>1.3621830000000001</c:v>
                </c:pt>
                <c:pt idx="2859">
                  <c:v>1.3763364</c:v>
                </c:pt>
                <c:pt idx="2860">
                  <c:v>1.3438437999999988</c:v>
                </c:pt>
                <c:pt idx="2861">
                  <c:v>1.388819</c:v>
                </c:pt>
                <c:pt idx="2862">
                  <c:v>1.3059899999999998</c:v>
                </c:pt>
                <c:pt idx="2863">
                  <c:v>1.358978</c:v>
                </c:pt>
                <c:pt idx="2864">
                  <c:v>1.3740536999999999</c:v>
                </c:pt>
                <c:pt idx="2865">
                  <c:v>1.3822110000000001</c:v>
                </c:pt>
                <c:pt idx="2866">
                  <c:v>1.3827130000000001</c:v>
                </c:pt>
                <c:pt idx="2867">
                  <c:v>1.3360486999999999</c:v>
                </c:pt>
                <c:pt idx="2868">
                  <c:v>1.3165640999999992</c:v>
                </c:pt>
                <c:pt idx="2869">
                  <c:v>1.3440126000000001</c:v>
                </c:pt>
                <c:pt idx="2870">
                  <c:v>1.3525398999999998</c:v>
                </c:pt>
                <c:pt idx="2871">
                  <c:v>1.3620460000000001</c:v>
                </c:pt>
                <c:pt idx="2872">
                  <c:v>1.406352</c:v>
                </c:pt>
                <c:pt idx="2873">
                  <c:v>1.3219459999999998</c:v>
                </c:pt>
                <c:pt idx="2874">
                  <c:v>1.2916671000000002</c:v>
                </c:pt>
                <c:pt idx="2875">
                  <c:v>1.3440958000000001</c:v>
                </c:pt>
                <c:pt idx="2876">
                  <c:v>1.3596585999999999</c:v>
                </c:pt>
                <c:pt idx="2877">
                  <c:v>1.3436842999999992</c:v>
                </c:pt>
                <c:pt idx="2878">
                  <c:v>1.3501404000000001</c:v>
                </c:pt>
                <c:pt idx="2879">
                  <c:v>1.3412902999999992</c:v>
                </c:pt>
                <c:pt idx="2880">
                  <c:v>1.3223911000000002</c:v>
                </c:pt>
                <c:pt idx="2881">
                  <c:v>1.3206979999999999</c:v>
                </c:pt>
                <c:pt idx="2882">
                  <c:v>1.3086458999999999</c:v>
                </c:pt>
                <c:pt idx="2883">
                  <c:v>1.2926898000000002</c:v>
                </c:pt>
                <c:pt idx="2884">
                  <c:v>1.3195443999999994</c:v>
                </c:pt>
                <c:pt idx="2885">
                  <c:v>1.3431361999999998</c:v>
                </c:pt>
                <c:pt idx="2886">
                  <c:v>1.325766599999999</c:v>
                </c:pt>
                <c:pt idx="2887">
                  <c:v>1.3321160000000001</c:v>
                </c:pt>
                <c:pt idx="2888">
                  <c:v>1.3323323</c:v>
                </c:pt>
                <c:pt idx="2889">
                  <c:v>1.3322858000000009</c:v>
                </c:pt>
                <c:pt idx="2890">
                  <c:v>1.367496099999999</c:v>
                </c:pt>
                <c:pt idx="2891">
                  <c:v>1.3358471999999999</c:v>
                </c:pt>
                <c:pt idx="2892">
                  <c:v>1.3055941999999991</c:v>
                </c:pt>
                <c:pt idx="2893">
                  <c:v>1.3473139999999999</c:v>
                </c:pt>
                <c:pt idx="2894">
                  <c:v>1.3878601000000002</c:v>
                </c:pt>
                <c:pt idx="2895">
                  <c:v>1.3066659999999999</c:v>
                </c:pt>
                <c:pt idx="2896">
                  <c:v>1.3349838999999999</c:v>
                </c:pt>
                <c:pt idx="2897">
                  <c:v>1.3022928000000003</c:v>
                </c:pt>
                <c:pt idx="2898">
                  <c:v>1.3096599999999998</c:v>
                </c:pt>
                <c:pt idx="2899">
                  <c:v>1.339658</c:v>
                </c:pt>
                <c:pt idx="2900">
                  <c:v>1.3767780000000001</c:v>
                </c:pt>
                <c:pt idx="2901">
                  <c:v>1.3930870000000009</c:v>
                </c:pt>
                <c:pt idx="2902">
                  <c:v>1.3259129000000001</c:v>
                </c:pt>
                <c:pt idx="2903">
                  <c:v>1.3524860000000001</c:v>
                </c:pt>
                <c:pt idx="2904">
                  <c:v>1.3288800000000001</c:v>
                </c:pt>
                <c:pt idx="2905">
                  <c:v>1.3152549</c:v>
                </c:pt>
                <c:pt idx="2906">
                  <c:v>1.3159384999999992</c:v>
                </c:pt>
                <c:pt idx="2907">
                  <c:v>1.3122503000000001</c:v>
                </c:pt>
                <c:pt idx="2908">
                  <c:v>1.4062199999999998</c:v>
                </c:pt>
                <c:pt idx="2909">
                  <c:v>1.3323876000000001</c:v>
                </c:pt>
                <c:pt idx="2910">
                  <c:v>1.329992799999999</c:v>
                </c:pt>
                <c:pt idx="2911">
                  <c:v>1.3719768999999991</c:v>
                </c:pt>
                <c:pt idx="2912">
                  <c:v>1.3347473999999999</c:v>
                </c:pt>
                <c:pt idx="2913">
                  <c:v>1.3302864000000001</c:v>
                </c:pt>
                <c:pt idx="2914">
                  <c:v>1.348776</c:v>
                </c:pt>
                <c:pt idx="2915">
                  <c:v>1.3216841999999998</c:v>
                </c:pt>
                <c:pt idx="2916">
                  <c:v>1.3437359999999998</c:v>
                </c:pt>
                <c:pt idx="2917">
                  <c:v>1.3088319999999998</c:v>
                </c:pt>
                <c:pt idx="2918">
                  <c:v>1.2711758</c:v>
                </c:pt>
                <c:pt idx="2919">
                  <c:v>1.4038623999999984</c:v>
                </c:pt>
                <c:pt idx="2920">
                  <c:v>1.3212620000000002</c:v>
                </c:pt>
                <c:pt idx="2921">
                  <c:v>1.3120056999999998</c:v>
                </c:pt>
                <c:pt idx="2922">
                  <c:v>1.3379253999999992</c:v>
                </c:pt>
                <c:pt idx="2923">
                  <c:v>1.3224195000000001</c:v>
                </c:pt>
                <c:pt idx="2924">
                  <c:v>1.3265927</c:v>
                </c:pt>
                <c:pt idx="2925">
                  <c:v>1.3567549999999999</c:v>
                </c:pt>
                <c:pt idx="2926">
                  <c:v>1.2996996999999983</c:v>
                </c:pt>
                <c:pt idx="2927">
                  <c:v>1.3670989999999998</c:v>
                </c:pt>
                <c:pt idx="2928">
                  <c:v>1.3061035999999999</c:v>
                </c:pt>
                <c:pt idx="2929">
                  <c:v>1.3586417999999998</c:v>
                </c:pt>
                <c:pt idx="2930">
                  <c:v>1.3189549999999999</c:v>
                </c:pt>
                <c:pt idx="2931">
                  <c:v>1.3556335000000002</c:v>
                </c:pt>
                <c:pt idx="2932">
                  <c:v>1.339385</c:v>
                </c:pt>
                <c:pt idx="2933">
                  <c:v>1.333483</c:v>
                </c:pt>
                <c:pt idx="2934">
                  <c:v>1.2703249999999993</c:v>
                </c:pt>
                <c:pt idx="2935">
                  <c:v>1.3433239999999993</c:v>
                </c:pt>
                <c:pt idx="2936">
                  <c:v>1.396496</c:v>
                </c:pt>
                <c:pt idx="2937">
                  <c:v>1.3211504000000001</c:v>
                </c:pt>
                <c:pt idx="2938">
                  <c:v>1.3590849999999999</c:v>
                </c:pt>
                <c:pt idx="2939">
                  <c:v>1.405652399999999</c:v>
                </c:pt>
                <c:pt idx="2940">
                  <c:v>1.3532929999999999</c:v>
                </c:pt>
                <c:pt idx="2941">
                  <c:v>1.3589570000000011</c:v>
                </c:pt>
                <c:pt idx="2942">
                  <c:v>1.3318546999999989</c:v>
                </c:pt>
                <c:pt idx="2943">
                  <c:v>1.3422180000000001</c:v>
                </c:pt>
                <c:pt idx="2944">
                  <c:v>1.3474359999999999</c:v>
                </c:pt>
                <c:pt idx="2945">
                  <c:v>1.402061999999999</c:v>
                </c:pt>
                <c:pt idx="2946">
                  <c:v>1.2913459999999999</c:v>
                </c:pt>
                <c:pt idx="2947">
                  <c:v>1.3375024999999998</c:v>
                </c:pt>
                <c:pt idx="2948">
                  <c:v>1.3206735999999999</c:v>
                </c:pt>
                <c:pt idx="2949">
                  <c:v>1.2852946999999983</c:v>
                </c:pt>
                <c:pt idx="2950">
                  <c:v>1.2564362999999992</c:v>
                </c:pt>
                <c:pt idx="2951">
                  <c:v>1.3501375000000009</c:v>
                </c:pt>
                <c:pt idx="2952">
                  <c:v>1.336248100000001</c:v>
                </c:pt>
                <c:pt idx="2953">
                  <c:v>1.3364355000000001</c:v>
                </c:pt>
                <c:pt idx="2954">
                  <c:v>1.3319451999999998</c:v>
                </c:pt>
                <c:pt idx="2955">
                  <c:v>1.3235673999999991</c:v>
                </c:pt>
                <c:pt idx="2956">
                  <c:v>1.3513639999999998</c:v>
                </c:pt>
                <c:pt idx="2957">
                  <c:v>1.314628399999999</c:v>
                </c:pt>
                <c:pt idx="2958">
                  <c:v>1.2931679999999999</c:v>
                </c:pt>
                <c:pt idx="2959">
                  <c:v>1.3635569999999999</c:v>
                </c:pt>
                <c:pt idx="2960">
                  <c:v>1.3834042999999991</c:v>
                </c:pt>
                <c:pt idx="2961">
                  <c:v>1.3145576000000001</c:v>
                </c:pt>
                <c:pt idx="2962">
                  <c:v>1.3854739999999999</c:v>
                </c:pt>
                <c:pt idx="2963">
                  <c:v>1.3453276999999992</c:v>
                </c:pt>
                <c:pt idx="2964">
                  <c:v>1.4111749999999992</c:v>
                </c:pt>
                <c:pt idx="2965">
                  <c:v>1.2847899000000003</c:v>
                </c:pt>
                <c:pt idx="2966">
                  <c:v>1.2528727</c:v>
                </c:pt>
                <c:pt idx="2967">
                  <c:v>1.2975269999999992</c:v>
                </c:pt>
                <c:pt idx="2968">
                  <c:v>1.3246841000000003</c:v>
                </c:pt>
                <c:pt idx="2969">
                  <c:v>1.3356959999999998</c:v>
                </c:pt>
                <c:pt idx="2970">
                  <c:v>1.4039927999999982</c:v>
                </c:pt>
                <c:pt idx="2971">
                  <c:v>1.3619387999999992</c:v>
                </c:pt>
                <c:pt idx="2972">
                  <c:v>1.449425999999999</c:v>
                </c:pt>
                <c:pt idx="2973">
                  <c:v>1.3043174000000008</c:v>
                </c:pt>
                <c:pt idx="2974">
                  <c:v>1.395162</c:v>
                </c:pt>
                <c:pt idx="2975">
                  <c:v>1.3626750000000001</c:v>
                </c:pt>
                <c:pt idx="2976">
                  <c:v>1.367386</c:v>
                </c:pt>
                <c:pt idx="2977">
                  <c:v>1.363035</c:v>
                </c:pt>
                <c:pt idx="2978">
                  <c:v>1.4260729999999999</c:v>
                </c:pt>
                <c:pt idx="2979">
                  <c:v>1.310246</c:v>
                </c:pt>
                <c:pt idx="2980">
                  <c:v>1.3635189999999999</c:v>
                </c:pt>
                <c:pt idx="2981">
                  <c:v>1.3549969999999998</c:v>
                </c:pt>
                <c:pt idx="2982">
                  <c:v>1.321276399999999</c:v>
                </c:pt>
                <c:pt idx="2983">
                  <c:v>1.2971621</c:v>
                </c:pt>
                <c:pt idx="2984">
                  <c:v>1.3476556</c:v>
                </c:pt>
                <c:pt idx="2985">
                  <c:v>1.3349085000000003</c:v>
                </c:pt>
                <c:pt idx="2986">
                  <c:v>1.3072561000000003</c:v>
                </c:pt>
                <c:pt idx="2987">
                  <c:v>1.2803515999999999</c:v>
                </c:pt>
                <c:pt idx="2988">
                  <c:v>1.3197478000000002</c:v>
                </c:pt>
                <c:pt idx="2989">
                  <c:v>1.355515</c:v>
                </c:pt>
                <c:pt idx="2990">
                  <c:v>1.3975965999999991</c:v>
                </c:pt>
                <c:pt idx="2991">
                  <c:v>1.3903239999999999</c:v>
                </c:pt>
                <c:pt idx="2992">
                  <c:v>1.2956629999999998</c:v>
                </c:pt>
                <c:pt idx="2993">
                  <c:v>1.3937535999999997</c:v>
                </c:pt>
                <c:pt idx="2994">
                  <c:v>1.378776</c:v>
                </c:pt>
                <c:pt idx="2995">
                  <c:v>1.418132299999999</c:v>
                </c:pt>
                <c:pt idx="2996">
                  <c:v>1.3015249999999992</c:v>
                </c:pt>
                <c:pt idx="2997">
                  <c:v>1.2630149000000002</c:v>
                </c:pt>
                <c:pt idx="2998">
                  <c:v>1.3554789999999999</c:v>
                </c:pt>
                <c:pt idx="2999">
                  <c:v>1.368884</c:v>
                </c:pt>
                <c:pt idx="3000">
                  <c:v>1.2961951</c:v>
                </c:pt>
                <c:pt idx="3001">
                  <c:v>1.2866588999999999</c:v>
                </c:pt>
                <c:pt idx="3002">
                  <c:v>1.3343884000000001</c:v>
                </c:pt>
                <c:pt idx="3003">
                  <c:v>1.3556421999999997</c:v>
                </c:pt>
                <c:pt idx="3004">
                  <c:v>1.3026929</c:v>
                </c:pt>
                <c:pt idx="3005">
                  <c:v>1.3581984999999999</c:v>
                </c:pt>
                <c:pt idx="3006">
                  <c:v>1.358635</c:v>
                </c:pt>
                <c:pt idx="3007">
                  <c:v>1.3287080000000002</c:v>
                </c:pt>
                <c:pt idx="3008">
                  <c:v>1.2512762999999989</c:v>
                </c:pt>
                <c:pt idx="3009">
                  <c:v>1.3861745000000001</c:v>
                </c:pt>
                <c:pt idx="3010">
                  <c:v>1.3397159999999999</c:v>
                </c:pt>
                <c:pt idx="3011">
                  <c:v>1.3133039999999998</c:v>
                </c:pt>
                <c:pt idx="3012">
                  <c:v>1.2949359</c:v>
                </c:pt>
                <c:pt idx="3013">
                  <c:v>1.3127216999999991</c:v>
                </c:pt>
                <c:pt idx="3014">
                  <c:v>1.3200909999999999</c:v>
                </c:pt>
                <c:pt idx="3015">
                  <c:v>1.3747633999999989</c:v>
                </c:pt>
                <c:pt idx="3016">
                  <c:v>1.3434969999999988</c:v>
                </c:pt>
                <c:pt idx="3017">
                  <c:v>1.374944699999999</c:v>
                </c:pt>
                <c:pt idx="3018">
                  <c:v>1.3690199000000001</c:v>
                </c:pt>
                <c:pt idx="3019">
                  <c:v>1.3064205999999998</c:v>
                </c:pt>
                <c:pt idx="3020">
                  <c:v>1.3177175999999999</c:v>
                </c:pt>
                <c:pt idx="3021">
                  <c:v>1.3643719999999999</c:v>
                </c:pt>
                <c:pt idx="3022">
                  <c:v>1.3026449000000002</c:v>
                </c:pt>
                <c:pt idx="3023">
                  <c:v>1.3002150000000001</c:v>
                </c:pt>
                <c:pt idx="3024">
                  <c:v>1.3222657000000002</c:v>
                </c:pt>
                <c:pt idx="3025">
                  <c:v>1.3056979999999998</c:v>
                </c:pt>
                <c:pt idx="3026">
                  <c:v>1.3630292999999993</c:v>
                </c:pt>
                <c:pt idx="3027">
                  <c:v>1.3531323</c:v>
                </c:pt>
                <c:pt idx="3028">
                  <c:v>1.3135462999999992</c:v>
                </c:pt>
                <c:pt idx="3029">
                  <c:v>1.3343119000000001</c:v>
                </c:pt>
                <c:pt idx="3030">
                  <c:v>1.3875500000000001</c:v>
                </c:pt>
                <c:pt idx="3031">
                  <c:v>1.308081</c:v>
                </c:pt>
                <c:pt idx="3032">
                  <c:v>1.3420795999999999</c:v>
                </c:pt>
                <c:pt idx="3033">
                  <c:v>1.3523974999999999</c:v>
                </c:pt>
                <c:pt idx="3034">
                  <c:v>1.3033039999999998</c:v>
                </c:pt>
                <c:pt idx="3035">
                  <c:v>1.3398584</c:v>
                </c:pt>
                <c:pt idx="3036">
                  <c:v>1.3460766999999998</c:v>
                </c:pt>
                <c:pt idx="3037">
                  <c:v>1.3481030000000001</c:v>
                </c:pt>
                <c:pt idx="3038">
                  <c:v>1.3789148999999998</c:v>
                </c:pt>
                <c:pt idx="3039">
                  <c:v>1.3577439999999998</c:v>
                </c:pt>
                <c:pt idx="3040">
                  <c:v>1.2949096999999989</c:v>
                </c:pt>
                <c:pt idx="3041">
                  <c:v>1.2958742999999984</c:v>
                </c:pt>
                <c:pt idx="3042">
                  <c:v>1.3301139000000008</c:v>
                </c:pt>
                <c:pt idx="3043">
                  <c:v>1.2882481000000001</c:v>
                </c:pt>
                <c:pt idx="3044">
                  <c:v>1.3327385</c:v>
                </c:pt>
                <c:pt idx="3045">
                  <c:v>1.3570091999999998</c:v>
                </c:pt>
                <c:pt idx="3046">
                  <c:v>1.3444373999999999</c:v>
                </c:pt>
                <c:pt idx="3047">
                  <c:v>1.3600476000000001</c:v>
                </c:pt>
                <c:pt idx="3048">
                  <c:v>1.3613369</c:v>
                </c:pt>
                <c:pt idx="3049">
                  <c:v>1.331836999999999</c:v>
                </c:pt>
                <c:pt idx="3050">
                  <c:v>1.3444901999999999</c:v>
                </c:pt>
                <c:pt idx="3051">
                  <c:v>1.3611329999999999</c:v>
                </c:pt>
                <c:pt idx="3052">
                  <c:v>1.4320886999999998</c:v>
                </c:pt>
                <c:pt idx="3053">
                  <c:v>1.328595</c:v>
                </c:pt>
                <c:pt idx="3054">
                  <c:v>1.382698</c:v>
                </c:pt>
                <c:pt idx="3055">
                  <c:v>1.3534270000000002</c:v>
                </c:pt>
                <c:pt idx="3056">
                  <c:v>1.2847267999999992</c:v>
                </c:pt>
                <c:pt idx="3057">
                  <c:v>1.3811735999999999</c:v>
                </c:pt>
                <c:pt idx="3058">
                  <c:v>1.351993999999999</c:v>
                </c:pt>
                <c:pt idx="3059">
                  <c:v>1.3277872999999998</c:v>
                </c:pt>
                <c:pt idx="3060">
                  <c:v>1.3751024999999999</c:v>
                </c:pt>
                <c:pt idx="3061">
                  <c:v>1.3436198000000004</c:v>
                </c:pt>
                <c:pt idx="3062">
                  <c:v>1.282478</c:v>
                </c:pt>
                <c:pt idx="3063">
                  <c:v>1.3679040999999992</c:v>
                </c:pt>
                <c:pt idx="3064">
                  <c:v>1.2834405999999998</c:v>
                </c:pt>
                <c:pt idx="3065">
                  <c:v>1.2911539999999999</c:v>
                </c:pt>
                <c:pt idx="3066">
                  <c:v>1.3695252999999989</c:v>
                </c:pt>
                <c:pt idx="3067">
                  <c:v>1.3819531999999999</c:v>
                </c:pt>
                <c:pt idx="3068">
                  <c:v>1.3276271999999998</c:v>
                </c:pt>
                <c:pt idx="3069">
                  <c:v>1.2856252999999984</c:v>
                </c:pt>
                <c:pt idx="3070">
                  <c:v>1.3882836000000001</c:v>
                </c:pt>
                <c:pt idx="3071">
                  <c:v>1.3618199999999998</c:v>
                </c:pt>
                <c:pt idx="3072">
                  <c:v>1.3345326000000002</c:v>
                </c:pt>
                <c:pt idx="3073">
                  <c:v>1.348576</c:v>
                </c:pt>
                <c:pt idx="3074">
                  <c:v>1.3379495999999993</c:v>
                </c:pt>
                <c:pt idx="3075">
                  <c:v>1.381583</c:v>
                </c:pt>
                <c:pt idx="3076">
                  <c:v>1.305499199999999</c:v>
                </c:pt>
                <c:pt idx="3077">
                  <c:v>1.3781820000000007</c:v>
                </c:pt>
                <c:pt idx="3078">
                  <c:v>1.321129999999999</c:v>
                </c:pt>
                <c:pt idx="3079">
                  <c:v>1.3427862999999998</c:v>
                </c:pt>
                <c:pt idx="3080">
                  <c:v>1.3049841</c:v>
                </c:pt>
                <c:pt idx="3081">
                  <c:v>1.3206857999999997</c:v>
                </c:pt>
                <c:pt idx="3082">
                  <c:v>1.2636204999999991</c:v>
                </c:pt>
                <c:pt idx="3083">
                  <c:v>1.3017359999999998</c:v>
                </c:pt>
                <c:pt idx="3084">
                  <c:v>1.2720731999999999</c:v>
                </c:pt>
                <c:pt idx="3085">
                  <c:v>1.3263239999999998</c:v>
                </c:pt>
                <c:pt idx="3086">
                  <c:v>1.3894043999999992</c:v>
                </c:pt>
                <c:pt idx="3087">
                  <c:v>1.3874339</c:v>
                </c:pt>
                <c:pt idx="3088">
                  <c:v>1.3302106</c:v>
                </c:pt>
                <c:pt idx="3089">
                  <c:v>1.3123570000000009</c:v>
                </c:pt>
                <c:pt idx="3090">
                  <c:v>1.4233509999999998</c:v>
                </c:pt>
                <c:pt idx="3091">
                  <c:v>1.3798269999999992</c:v>
                </c:pt>
                <c:pt idx="3092">
                  <c:v>1.2996551999999997</c:v>
                </c:pt>
                <c:pt idx="3093">
                  <c:v>1.385526199999999</c:v>
                </c:pt>
                <c:pt idx="3094">
                  <c:v>1.3385225000000001</c:v>
                </c:pt>
                <c:pt idx="3095">
                  <c:v>1.3675229999999998</c:v>
                </c:pt>
                <c:pt idx="3096">
                  <c:v>1.3841190000000001</c:v>
                </c:pt>
                <c:pt idx="3097">
                  <c:v>1.3349529000000009</c:v>
                </c:pt>
                <c:pt idx="3098">
                  <c:v>1.3896548000000002</c:v>
                </c:pt>
                <c:pt idx="3099">
                  <c:v>1.3043153000000001</c:v>
                </c:pt>
                <c:pt idx="3100">
                  <c:v>1.3911952999999992</c:v>
                </c:pt>
                <c:pt idx="3101">
                  <c:v>1.349137</c:v>
                </c:pt>
                <c:pt idx="3102">
                  <c:v>1.2954191999999998</c:v>
                </c:pt>
                <c:pt idx="3103">
                  <c:v>1.3983550000000009</c:v>
                </c:pt>
                <c:pt idx="3104">
                  <c:v>1.3285847</c:v>
                </c:pt>
                <c:pt idx="3105">
                  <c:v>1.3174354999999998</c:v>
                </c:pt>
                <c:pt idx="3106">
                  <c:v>1.3521073000000001</c:v>
                </c:pt>
                <c:pt idx="3107">
                  <c:v>1.2881246999999989</c:v>
                </c:pt>
                <c:pt idx="3108">
                  <c:v>1.3712409999999999</c:v>
                </c:pt>
                <c:pt idx="3109">
                  <c:v>1.2886750000000002</c:v>
                </c:pt>
                <c:pt idx="3110">
                  <c:v>1.2707489999999999</c:v>
                </c:pt>
                <c:pt idx="3111">
                  <c:v>1.3652309999999999</c:v>
                </c:pt>
                <c:pt idx="3112">
                  <c:v>1.3335650999999991</c:v>
                </c:pt>
                <c:pt idx="3113">
                  <c:v>1.3043659999999999</c:v>
                </c:pt>
                <c:pt idx="3114">
                  <c:v>1.3242119999999999</c:v>
                </c:pt>
                <c:pt idx="3115">
                  <c:v>1.327739599999999</c:v>
                </c:pt>
                <c:pt idx="3116">
                  <c:v>1.3357277999999992</c:v>
                </c:pt>
                <c:pt idx="3117">
                  <c:v>1.3263240999999992</c:v>
                </c:pt>
                <c:pt idx="3118">
                  <c:v>1.3291051999999999</c:v>
                </c:pt>
                <c:pt idx="3119">
                  <c:v>1.321240699999999</c:v>
                </c:pt>
                <c:pt idx="3120">
                  <c:v>1.3429289999999998</c:v>
                </c:pt>
                <c:pt idx="3121">
                  <c:v>1.362969399999999</c:v>
                </c:pt>
                <c:pt idx="3122">
                  <c:v>1.368584</c:v>
                </c:pt>
                <c:pt idx="3123">
                  <c:v>1.371858</c:v>
                </c:pt>
                <c:pt idx="3124">
                  <c:v>1.3744570000000009</c:v>
                </c:pt>
                <c:pt idx="3125">
                  <c:v>1.319290399999999</c:v>
                </c:pt>
                <c:pt idx="3126">
                  <c:v>1.259989099999999</c:v>
                </c:pt>
                <c:pt idx="3127">
                  <c:v>1.3920949</c:v>
                </c:pt>
                <c:pt idx="3128">
                  <c:v>1.427905999999999</c:v>
                </c:pt>
                <c:pt idx="3129">
                  <c:v>1.3379909999999993</c:v>
                </c:pt>
                <c:pt idx="3130">
                  <c:v>1.3799286999999989</c:v>
                </c:pt>
                <c:pt idx="3131">
                  <c:v>1.4085439999999998</c:v>
                </c:pt>
                <c:pt idx="3132">
                  <c:v>1.4560679999999999</c:v>
                </c:pt>
                <c:pt idx="3133">
                  <c:v>1.3425038</c:v>
                </c:pt>
                <c:pt idx="3134">
                  <c:v>1.353194999999999</c:v>
                </c:pt>
                <c:pt idx="3135">
                  <c:v>1.3293339999999998</c:v>
                </c:pt>
                <c:pt idx="3136">
                  <c:v>1.3495670000000002</c:v>
                </c:pt>
                <c:pt idx="3137">
                  <c:v>1.3064358999999999</c:v>
                </c:pt>
                <c:pt idx="3138">
                  <c:v>1.2678341999999987</c:v>
                </c:pt>
                <c:pt idx="3139">
                  <c:v>1.2790831999999999</c:v>
                </c:pt>
                <c:pt idx="3140">
                  <c:v>1.3629612999999994</c:v>
                </c:pt>
                <c:pt idx="3141">
                  <c:v>1.3168595000000001</c:v>
                </c:pt>
                <c:pt idx="3142">
                  <c:v>1.3462969999999999</c:v>
                </c:pt>
                <c:pt idx="3143">
                  <c:v>1.2911526000000002</c:v>
                </c:pt>
                <c:pt idx="3144">
                  <c:v>1.3169980999999991</c:v>
                </c:pt>
                <c:pt idx="3145">
                  <c:v>1.3974839999999999</c:v>
                </c:pt>
                <c:pt idx="3146">
                  <c:v>1.33894</c:v>
                </c:pt>
                <c:pt idx="3147">
                  <c:v>1.3359382999999991</c:v>
                </c:pt>
                <c:pt idx="3148">
                  <c:v>1.2901399999999998</c:v>
                </c:pt>
                <c:pt idx="3149">
                  <c:v>1.3452325999999999</c:v>
                </c:pt>
                <c:pt idx="3150">
                  <c:v>1.3226309999999999</c:v>
                </c:pt>
                <c:pt idx="3151">
                  <c:v>1.3967468999999999</c:v>
                </c:pt>
                <c:pt idx="3152">
                  <c:v>1.3345173999999997</c:v>
                </c:pt>
                <c:pt idx="3153">
                  <c:v>1.358125</c:v>
                </c:pt>
                <c:pt idx="3154">
                  <c:v>1.3744268000000002</c:v>
                </c:pt>
                <c:pt idx="3155">
                  <c:v>1.3321860000000001</c:v>
                </c:pt>
                <c:pt idx="3156">
                  <c:v>1.3544769999999999</c:v>
                </c:pt>
                <c:pt idx="3157">
                  <c:v>1.317384399999999</c:v>
                </c:pt>
                <c:pt idx="3158">
                  <c:v>1.3048548</c:v>
                </c:pt>
                <c:pt idx="3159">
                  <c:v>1.3890769999999999</c:v>
                </c:pt>
                <c:pt idx="3160">
                  <c:v>1.3474872999999998</c:v>
                </c:pt>
                <c:pt idx="3161">
                  <c:v>1.3840645999999999</c:v>
                </c:pt>
                <c:pt idx="3162">
                  <c:v>1.3596180999999998</c:v>
                </c:pt>
                <c:pt idx="3163">
                  <c:v>1.3755496999999992</c:v>
                </c:pt>
                <c:pt idx="3164">
                  <c:v>1.3637858</c:v>
                </c:pt>
                <c:pt idx="3165">
                  <c:v>1.2786351999999999</c:v>
                </c:pt>
                <c:pt idx="3166">
                  <c:v>1.378921399999999</c:v>
                </c:pt>
                <c:pt idx="3167">
                  <c:v>1.3566798</c:v>
                </c:pt>
                <c:pt idx="3168">
                  <c:v>1.3546840000000002</c:v>
                </c:pt>
                <c:pt idx="3169">
                  <c:v>1.4215546999999986</c:v>
                </c:pt>
                <c:pt idx="3170">
                  <c:v>1.3444199999999999</c:v>
                </c:pt>
                <c:pt idx="3171">
                  <c:v>1.4270969999999992</c:v>
                </c:pt>
                <c:pt idx="3172">
                  <c:v>1.3758791999999991</c:v>
                </c:pt>
                <c:pt idx="3173">
                  <c:v>1.3193883</c:v>
                </c:pt>
                <c:pt idx="3174">
                  <c:v>1.4016258999999986</c:v>
                </c:pt>
                <c:pt idx="3175">
                  <c:v>1.3630381000000003</c:v>
                </c:pt>
                <c:pt idx="3176">
                  <c:v>1.3497902999999989</c:v>
                </c:pt>
                <c:pt idx="3177">
                  <c:v>1.3451029999999999</c:v>
                </c:pt>
                <c:pt idx="3178">
                  <c:v>1.3511500000000001</c:v>
                </c:pt>
                <c:pt idx="3179">
                  <c:v>1.3114865999999998</c:v>
                </c:pt>
                <c:pt idx="3180">
                  <c:v>1.3682337</c:v>
                </c:pt>
                <c:pt idx="3181">
                  <c:v>1.37798</c:v>
                </c:pt>
                <c:pt idx="3182">
                  <c:v>1.3420869000000009</c:v>
                </c:pt>
                <c:pt idx="3183">
                  <c:v>1.2949948999999992</c:v>
                </c:pt>
                <c:pt idx="3184">
                  <c:v>1.3084799</c:v>
                </c:pt>
                <c:pt idx="3185">
                  <c:v>1.3607349999999998</c:v>
                </c:pt>
                <c:pt idx="3186">
                  <c:v>1.272093399999999</c:v>
                </c:pt>
                <c:pt idx="3187">
                  <c:v>1.3643610000000002</c:v>
                </c:pt>
                <c:pt idx="3188">
                  <c:v>1.3835150999999999</c:v>
                </c:pt>
                <c:pt idx="3189">
                  <c:v>1.2920520000000011</c:v>
                </c:pt>
                <c:pt idx="3190">
                  <c:v>1.2636448999999992</c:v>
                </c:pt>
                <c:pt idx="3191">
                  <c:v>1.356149</c:v>
                </c:pt>
                <c:pt idx="3192">
                  <c:v>1.3775514000000002</c:v>
                </c:pt>
                <c:pt idx="3193">
                  <c:v>1.376779</c:v>
                </c:pt>
                <c:pt idx="3194">
                  <c:v>1.36551</c:v>
                </c:pt>
                <c:pt idx="3195">
                  <c:v>1.334131</c:v>
                </c:pt>
                <c:pt idx="3196">
                  <c:v>1.2923781000000001</c:v>
                </c:pt>
                <c:pt idx="3197">
                  <c:v>1.413279999999999</c:v>
                </c:pt>
                <c:pt idx="3198">
                  <c:v>1.3436317999999992</c:v>
                </c:pt>
                <c:pt idx="3199">
                  <c:v>1.3240488000000001</c:v>
                </c:pt>
                <c:pt idx="3200">
                  <c:v>1.412231999999999</c:v>
                </c:pt>
                <c:pt idx="3201">
                  <c:v>1.3370239999999998</c:v>
                </c:pt>
                <c:pt idx="3202">
                  <c:v>1.3749754000000001</c:v>
                </c:pt>
                <c:pt idx="3203">
                  <c:v>1.3470749999999998</c:v>
                </c:pt>
                <c:pt idx="3204">
                  <c:v>1.3548907999999988</c:v>
                </c:pt>
                <c:pt idx="3205">
                  <c:v>1.3434979999999999</c:v>
                </c:pt>
                <c:pt idx="3206">
                  <c:v>1.4084959999999991</c:v>
                </c:pt>
                <c:pt idx="3207">
                  <c:v>1.334125</c:v>
                </c:pt>
                <c:pt idx="3208">
                  <c:v>1.2717055000000002</c:v>
                </c:pt>
                <c:pt idx="3209">
                  <c:v>1.3182221000000001</c:v>
                </c:pt>
                <c:pt idx="3210">
                  <c:v>1.373224999999999</c:v>
                </c:pt>
                <c:pt idx="3211">
                  <c:v>1.2892110999999988</c:v>
                </c:pt>
                <c:pt idx="3212">
                  <c:v>1.3476554000000001</c:v>
                </c:pt>
                <c:pt idx="3213">
                  <c:v>1.3996059999999999</c:v>
                </c:pt>
                <c:pt idx="3214">
                  <c:v>1.4144199999999998</c:v>
                </c:pt>
                <c:pt idx="3215">
                  <c:v>1.273200399999999</c:v>
                </c:pt>
                <c:pt idx="3216">
                  <c:v>1.3193761000000002</c:v>
                </c:pt>
                <c:pt idx="3217">
                  <c:v>1.3027734</c:v>
                </c:pt>
                <c:pt idx="3218">
                  <c:v>1.3214479999999997</c:v>
                </c:pt>
                <c:pt idx="3219">
                  <c:v>1.3394601000000002</c:v>
                </c:pt>
                <c:pt idx="3220">
                  <c:v>1.3864560000000001</c:v>
                </c:pt>
                <c:pt idx="3221">
                  <c:v>1.3563289999999999</c:v>
                </c:pt>
                <c:pt idx="3222">
                  <c:v>1.3092885000000001</c:v>
                </c:pt>
                <c:pt idx="3223">
                  <c:v>1.3290272999999992</c:v>
                </c:pt>
                <c:pt idx="3224">
                  <c:v>1.3502180000000001</c:v>
                </c:pt>
                <c:pt idx="3225">
                  <c:v>1.273783699999999</c:v>
                </c:pt>
                <c:pt idx="3226">
                  <c:v>1.297659699999999</c:v>
                </c:pt>
                <c:pt idx="3227">
                  <c:v>1.3595663999999992</c:v>
                </c:pt>
                <c:pt idx="3228">
                  <c:v>1.4048019999999988</c:v>
                </c:pt>
                <c:pt idx="3229">
                  <c:v>1.2422614999999992</c:v>
                </c:pt>
                <c:pt idx="3230">
                  <c:v>1.282023399999999</c:v>
                </c:pt>
                <c:pt idx="3231">
                  <c:v>1.3584585000000009</c:v>
                </c:pt>
                <c:pt idx="3232">
                  <c:v>1.3677769999999998</c:v>
                </c:pt>
                <c:pt idx="3233">
                  <c:v>1.3739264999999992</c:v>
                </c:pt>
                <c:pt idx="3234">
                  <c:v>1.4107060999999992</c:v>
                </c:pt>
                <c:pt idx="3235">
                  <c:v>1.344238</c:v>
                </c:pt>
                <c:pt idx="3236">
                  <c:v>1.3233149999999998</c:v>
                </c:pt>
                <c:pt idx="3237">
                  <c:v>1.3614550000000001</c:v>
                </c:pt>
                <c:pt idx="3238">
                  <c:v>1.3848180000000001</c:v>
                </c:pt>
                <c:pt idx="3239">
                  <c:v>1.3065879000000009</c:v>
                </c:pt>
                <c:pt idx="3240">
                  <c:v>1.3730629999999999</c:v>
                </c:pt>
                <c:pt idx="3241">
                  <c:v>1.2710516999999992</c:v>
                </c:pt>
                <c:pt idx="3242">
                  <c:v>1.3044339</c:v>
                </c:pt>
                <c:pt idx="3243">
                  <c:v>1.3436077000000002</c:v>
                </c:pt>
                <c:pt idx="3244">
                  <c:v>1.3704586000000001</c:v>
                </c:pt>
                <c:pt idx="3245">
                  <c:v>1.2976971999999998</c:v>
                </c:pt>
                <c:pt idx="3246">
                  <c:v>1.3851671999999999</c:v>
                </c:pt>
                <c:pt idx="3247">
                  <c:v>1.3858870000000001</c:v>
                </c:pt>
                <c:pt idx="3248">
                  <c:v>1.3693635</c:v>
                </c:pt>
                <c:pt idx="3249">
                  <c:v>1.3997125000000001</c:v>
                </c:pt>
                <c:pt idx="3250">
                  <c:v>1.3736864</c:v>
                </c:pt>
                <c:pt idx="3251">
                  <c:v>1.2942278</c:v>
                </c:pt>
                <c:pt idx="3252">
                  <c:v>1.3248229999999999</c:v>
                </c:pt>
                <c:pt idx="3253">
                  <c:v>1.3479589999999999</c:v>
                </c:pt>
                <c:pt idx="3254">
                  <c:v>1.379828799999999</c:v>
                </c:pt>
                <c:pt idx="3255">
                  <c:v>1.3031071999999999</c:v>
                </c:pt>
                <c:pt idx="3256">
                  <c:v>1.322331399999999</c:v>
                </c:pt>
                <c:pt idx="3257">
                  <c:v>1.3336777</c:v>
                </c:pt>
                <c:pt idx="3258">
                  <c:v>1.3680918000000002</c:v>
                </c:pt>
                <c:pt idx="3259">
                  <c:v>1.3237949999999992</c:v>
                </c:pt>
                <c:pt idx="3260">
                  <c:v>1.3184227000000002</c:v>
                </c:pt>
                <c:pt idx="3261">
                  <c:v>1.3498963999999989</c:v>
                </c:pt>
                <c:pt idx="3262">
                  <c:v>1.3458959999999998</c:v>
                </c:pt>
                <c:pt idx="3263">
                  <c:v>1.3548035</c:v>
                </c:pt>
                <c:pt idx="3264">
                  <c:v>1.3198845999999991</c:v>
                </c:pt>
                <c:pt idx="3265">
                  <c:v>1.3334789999999999</c:v>
                </c:pt>
                <c:pt idx="3266">
                  <c:v>1.3077337999999992</c:v>
                </c:pt>
                <c:pt idx="3267">
                  <c:v>1.3456370000000002</c:v>
                </c:pt>
                <c:pt idx="3268">
                  <c:v>1.2930089999999999</c:v>
                </c:pt>
                <c:pt idx="3269">
                  <c:v>1.3563310000000002</c:v>
                </c:pt>
                <c:pt idx="3270">
                  <c:v>1.3156648999999991</c:v>
                </c:pt>
                <c:pt idx="3271">
                  <c:v>1.3722460000000001</c:v>
                </c:pt>
                <c:pt idx="3272">
                  <c:v>1.36514</c:v>
                </c:pt>
                <c:pt idx="3273">
                  <c:v>1.3793392999999992</c:v>
                </c:pt>
                <c:pt idx="3274">
                  <c:v>1.3477450000000002</c:v>
                </c:pt>
                <c:pt idx="3275">
                  <c:v>1.385054</c:v>
                </c:pt>
                <c:pt idx="3276">
                  <c:v>1.3550420000000001</c:v>
                </c:pt>
                <c:pt idx="3277">
                  <c:v>1.3790735000000001</c:v>
                </c:pt>
                <c:pt idx="3278">
                  <c:v>1.3135815000000002</c:v>
                </c:pt>
                <c:pt idx="3279">
                  <c:v>1.3975363999999992</c:v>
                </c:pt>
                <c:pt idx="3280">
                  <c:v>1.373983</c:v>
                </c:pt>
                <c:pt idx="3281">
                  <c:v>1.3243050999999997</c:v>
                </c:pt>
                <c:pt idx="3282">
                  <c:v>1.3426965</c:v>
                </c:pt>
                <c:pt idx="3283">
                  <c:v>1.3442278000000001</c:v>
                </c:pt>
                <c:pt idx="3284">
                  <c:v>1.334931099999999</c:v>
                </c:pt>
                <c:pt idx="3285">
                  <c:v>1.291463899999999</c:v>
                </c:pt>
                <c:pt idx="3286">
                  <c:v>1.4523029999999999</c:v>
                </c:pt>
                <c:pt idx="3287">
                  <c:v>1.322993499999999</c:v>
                </c:pt>
                <c:pt idx="3288">
                  <c:v>1.2852599999999996</c:v>
                </c:pt>
                <c:pt idx="3289">
                  <c:v>1.3926720000000001</c:v>
                </c:pt>
                <c:pt idx="3290">
                  <c:v>1.3700300000000001</c:v>
                </c:pt>
                <c:pt idx="3291">
                  <c:v>1.3624139000000008</c:v>
                </c:pt>
                <c:pt idx="3292">
                  <c:v>1.3227676000000002</c:v>
                </c:pt>
                <c:pt idx="3293">
                  <c:v>1.3598501999999999</c:v>
                </c:pt>
                <c:pt idx="3294">
                  <c:v>1.3863816</c:v>
                </c:pt>
                <c:pt idx="3295">
                  <c:v>1.3696435</c:v>
                </c:pt>
                <c:pt idx="3296">
                  <c:v>1.3509745999999998</c:v>
                </c:pt>
                <c:pt idx="3297">
                  <c:v>1.3290770000000001</c:v>
                </c:pt>
                <c:pt idx="3298">
                  <c:v>1.4169772999999994</c:v>
                </c:pt>
                <c:pt idx="3299">
                  <c:v>1.3477414999999993</c:v>
                </c:pt>
                <c:pt idx="3300">
                  <c:v>1.3143205999999998</c:v>
                </c:pt>
                <c:pt idx="3301">
                  <c:v>1.4080711999999991</c:v>
                </c:pt>
                <c:pt idx="3302">
                  <c:v>1.3517343999999989</c:v>
                </c:pt>
                <c:pt idx="3303">
                  <c:v>1.3518489999999999</c:v>
                </c:pt>
                <c:pt idx="3304">
                  <c:v>1.3638385000000002</c:v>
                </c:pt>
                <c:pt idx="3305">
                  <c:v>1.3220400000000001</c:v>
                </c:pt>
                <c:pt idx="3306">
                  <c:v>1.3939794999999993</c:v>
                </c:pt>
                <c:pt idx="3307">
                  <c:v>1.3506978000000003</c:v>
                </c:pt>
                <c:pt idx="3308">
                  <c:v>1.3185041999999998</c:v>
                </c:pt>
                <c:pt idx="3309">
                  <c:v>1.3816940999999987</c:v>
                </c:pt>
                <c:pt idx="3310">
                  <c:v>1.419651599999999</c:v>
                </c:pt>
                <c:pt idx="3311">
                  <c:v>1.3183345999999998</c:v>
                </c:pt>
                <c:pt idx="3312">
                  <c:v>1.3270930999999992</c:v>
                </c:pt>
                <c:pt idx="3313">
                  <c:v>1.3558789999999998</c:v>
                </c:pt>
                <c:pt idx="3314">
                  <c:v>1.307754099999999</c:v>
                </c:pt>
                <c:pt idx="3315">
                  <c:v>1.3577589999999999</c:v>
                </c:pt>
                <c:pt idx="3316">
                  <c:v>1.3744563000000001</c:v>
                </c:pt>
                <c:pt idx="3317">
                  <c:v>1.3233489999999999</c:v>
                </c:pt>
                <c:pt idx="3318">
                  <c:v>1.3167994999999992</c:v>
                </c:pt>
                <c:pt idx="3319">
                  <c:v>1.3605502</c:v>
                </c:pt>
                <c:pt idx="3320">
                  <c:v>1.320692</c:v>
                </c:pt>
                <c:pt idx="3321">
                  <c:v>1.3565655000000001</c:v>
                </c:pt>
                <c:pt idx="3322">
                  <c:v>1.3206091</c:v>
                </c:pt>
                <c:pt idx="3323">
                  <c:v>1.3634316999999991</c:v>
                </c:pt>
                <c:pt idx="3324">
                  <c:v>1.356676</c:v>
                </c:pt>
                <c:pt idx="3325">
                  <c:v>1.3628225</c:v>
                </c:pt>
                <c:pt idx="3326">
                  <c:v>1.2819283999999984</c:v>
                </c:pt>
                <c:pt idx="3327">
                  <c:v>1.2778832999999992</c:v>
                </c:pt>
                <c:pt idx="3328">
                  <c:v>1.3921449000000001</c:v>
                </c:pt>
                <c:pt idx="3329">
                  <c:v>1.3487665</c:v>
                </c:pt>
                <c:pt idx="3330">
                  <c:v>1.3372101000000001</c:v>
                </c:pt>
                <c:pt idx="3331">
                  <c:v>1.3453329999999999</c:v>
                </c:pt>
                <c:pt idx="3332">
                  <c:v>1.3721247999999993</c:v>
                </c:pt>
                <c:pt idx="3333">
                  <c:v>1.3545154000000001</c:v>
                </c:pt>
                <c:pt idx="3334">
                  <c:v>1.258560799999999</c:v>
                </c:pt>
                <c:pt idx="3335">
                  <c:v>1.3594700000000002</c:v>
                </c:pt>
                <c:pt idx="3336">
                  <c:v>1.3685229999999997</c:v>
                </c:pt>
                <c:pt idx="3337">
                  <c:v>1.3061661</c:v>
                </c:pt>
                <c:pt idx="3338">
                  <c:v>1.2777569000000002</c:v>
                </c:pt>
                <c:pt idx="3339">
                  <c:v>1.3227675000000001</c:v>
                </c:pt>
                <c:pt idx="3340">
                  <c:v>1.344838</c:v>
                </c:pt>
                <c:pt idx="3341">
                  <c:v>1.270691199999999</c:v>
                </c:pt>
                <c:pt idx="3342">
                  <c:v>1.3471780000000002</c:v>
                </c:pt>
                <c:pt idx="3343">
                  <c:v>1.3247979999999999</c:v>
                </c:pt>
                <c:pt idx="3344">
                  <c:v>1.3503339999999999</c:v>
                </c:pt>
                <c:pt idx="3345">
                  <c:v>1.387686</c:v>
                </c:pt>
                <c:pt idx="3346">
                  <c:v>1.3184609000000003</c:v>
                </c:pt>
                <c:pt idx="3347">
                  <c:v>1.378898</c:v>
                </c:pt>
                <c:pt idx="3348">
                  <c:v>1.371691999999999</c:v>
                </c:pt>
                <c:pt idx="3349">
                  <c:v>1.3089902999999992</c:v>
                </c:pt>
                <c:pt idx="3350">
                  <c:v>1.3492120000000001</c:v>
                </c:pt>
                <c:pt idx="3351">
                  <c:v>1.361669999999999</c:v>
                </c:pt>
                <c:pt idx="3352">
                  <c:v>1.392223</c:v>
                </c:pt>
                <c:pt idx="3353">
                  <c:v>1.457733999999999</c:v>
                </c:pt>
                <c:pt idx="3354">
                  <c:v>1.3740462</c:v>
                </c:pt>
                <c:pt idx="3355">
                  <c:v>1.2985888999999999</c:v>
                </c:pt>
                <c:pt idx="3356">
                  <c:v>1.3336348999999992</c:v>
                </c:pt>
                <c:pt idx="3357">
                  <c:v>1.414868999999999</c:v>
                </c:pt>
                <c:pt idx="3358">
                  <c:v>1.3663149999999999</c:v>
                </c:pt>
                <c:pt idx="3359">
                  <c:v>1.3756865</c:v>
                </c:pt>
                <c:pt idx="3360">
                  <c:v>1.3259995999999989</c:v>
                </c:pt>
                <c:pt idx="3361">
                  <c:v>1.2913415999999998</c:v>
                </c:pt>
                <c:pt idx="3362">
                  <c:v>1.302133299999999</c:v>
                </c:pt>
                <c:pt idx="3363">
                  <c:v>1.4205829999999999</c:v>
                </c:pt>
                <c:pt idx="3364">
                  <c:v>1.3176718999999992</c:v>
                </c:pt>
                <c:pt idx="3365">
                  <c:v>1.261660999999999</c:v>
                </c:pt>
                <c:pt idx="3366">
                  <c:v>1.4147089999999998</c:v>
                </c:pt>
                <c:pt idx="3367">
                  <c:v>1.3041685000000001</c:v>
                </c:pt>
                <c:pt idx="3368">
                  <c:v>1.3102921999999999</c:v>
                </c:pt>
                <c:pt idx="3369">
                  <c:v>1.3672061999999998</c:v>
                </c:pt>
                <c:pt idx="3370">
                  <c:v>1.3351791999999998</c:v>
                </c:pt>
                <c:pt idx="3371">
                  <c:v>1.2480291999999991</c:v>
                </c:pt>
                <c:pt idx="3372">
                  <c:v>1.3403119000000001</c:v>
                </c:pt>
                <c:pt idx="3373">
                  <c:v>1.3562486</c:v>
                </c:pt>
                <c:pt idx="3374">
                  <c:v>1.3556581999999999</c:v>
                </c:pt>
                <c:pt idx="3375">
                  <c:v>1.383049299999999</c:v>
                </c:pt>
                <c:pt idx="3376">
                  <c:v>1.3560717000000002</c:v>
                </c:pt>
                <c:pt idx="3377">
                  <c:v>1.3358811000000002</c:v>
                </c:pt>
                <c:pt idx="3378">
                  <c:v>1.4023259999999991</c:v>
                </c:pt>
                <c:pt idx="3379">
                  <c:v>1.381021899999999</c:v>
                </c:pt>
                <c:pt idx="3380">
                  <c:v>1.339672</c:v>
                </c:pt>
                <c:pt idx="3381">
                  <c:v>1.328992</c:v>
                </c:pt>
                <c:pt idx="3382">
                  <c:v>1.3013519</c:v>
                </c:pt>
                <c:pt idx="3383">
                  <c:v>1.3438024</c:v>
                </c:pt>
                <c:pt idx="3384">
                  <c:v>1.3512189999999999</c:v>
                </c:pt>
                <c:pt idx="3385">
                  <c:v>1.2967232999999991</c:v>
                </c:pt>
                <c:pt idx="3386">
                  <c:v>1.3238344999999991</c:v>
                </c:pt>
                <c:pt idx="3387">
                  <c:v>1.39131</c:v>
                </c:pt>
                <c:pt idx="3388">
                  <c:v>1.3568145</c:v>
                </c:pt>
                <c:pt idx="3389">
                  <c:v>1.4034119999999992</c:v>
                </c:pt>
                <c:pt idx="3390">
                  <c:v>1.3760539000000009</c:v>
                </c:pt>
                <c:pt idx="3391">
                  <c:v>1.3300671000000011</c:v>
                </c:pt>
                <c:pt idx="3392">
                  <c:v>1.3116459999999999</c:v>
                </c:pt>
                <c:pt idx="3393">
                  <c:v>1.2851504999999999</c:v>
                </c:pt>
                <c:pt idx="3394">
                  <c:v>1.322071</c:v>
                </c:pt>
                <c:pt idx="3395">
                  <c:v>1.3150978000000002</c:v>
                </c:pt>
                <c:pt idx="3396">
                  <c:v>1.387741299999999</c:v>
                </c:pt>
                <c:pt idx="3397">
                  <c:v>1.3008503</c:v>
                </c:pt>
                <c:pt idx="3398">
                  <c:v>1.377062</c:v>
                </c:pt>
                <c:pt idx="3399">
                  <c:v>1.3060658000000001</c:v>
                </c:pt>
                <c:pt idx="3400">
                  <c:v>1.3479477999999998</c:v>
                </c:pt>
                <c:pt idx="3401">
                  <c:v>1.3929518999999999</c:v>
                </c:pt>
                <c:pt idx="3402">
                  <c:v>1.337327699999999</c:v>
                </c:pt>
                <c:pt idx="3403">
                  <c:v>1.3662023999999999</c:v>
                </c:pt>
                <c:pt idx="3404">
                  <c:v>1.35242</c:v>
                </c:pt>
                <c:pt idx="3405">
                  <c:v>1.3172229999999998</c:v>
                </c:pt>
                <c:pt idx="3406">
                  <c:v>1.3447359000000001</c:v>
                </c:pt>
                <c:pt idx="3407">
                  <c:v>1.3251015999999998</c:v>
                </c:pt>
                <c:pt idx="3408">
                  <c:v>1.31873</c:v>
                </c:pt>
                <c:pt idx="3409">
                  <c:v>1.3825204</c:v>
                </c:pt>
                <c:pt idx="3410">
                  <c:v>1.2879527999999998</c:v>
                </c:pt>
                <c:pt idx="3411">
                  <c:v>1.3387623999999998</c:v>
                </c:pt>
                <c:pt idx="3412">
                  <c:v>1.3555731999999998</c:v>
                </c:pt>
                <c:pt idx="3413">
                  <c:v>1.3214359999999998</c:v>
                </c:pt>
                <c:pt idx="3414">
                  <c:v>1.3980314000000003</c:v>
                </c:pt>
                <c:pt idx="3415">
                  <c:v>1.323716699999999</c:v>
                </c:pt>
                <c:pt idx="3416">
                  <c:v>1.3222370000000001</c:v>
                </c:pt>
                <c:pt idx="3417">
                  <c:v>1.344768299999999</c:v>
                </c:pt>
                <c:pt idx="3418">
                  <c:v>1.2973858999999996</c:v>
                </c:pt>
                <c:pt idx="3419">
                  <c:v>1.3944660000000002</c:v>
                </c:pt>
                <c:pt idx="3420">
                  <c:v>1.3343639999999999</c:v>
                </c:pt>
                <c:pt idx="3421">
                  <c:v>1.402972399999999</c:v>
                </c:pt>
                <c:pt idx="3422">
                  <c:v>1.320767</c:v>
                </c:pt>
                <c:pt idx="3423">
                  <c:v>1.3540494999999999</c:v>
                </c:pt>
                <c:pt idx="3424">
                  <c:v>1.319224999999999</c:v>
                </c:pt>
                <c:pt idx="3425">
                  <c:v>1.387165</c:v>
                </c:pt>
                <c:pt idx="3426">
                  <c:v>1.3545165000000001</c:v>
                </c:pt>
                <c:pt idx="3427">
                  <c:v>1.3522189000000009</c:v>
                </c:pt>
                <c:pt idx="3428">
                  <c:v>1.392331</c:v>
                </c:pt>
                <c:pt idx="3429">
                  <c:v>1.3087649999999988</c:v>
                </c:pt>
                <c:pt idx="3430">
                  <c:v>1.3606860000000001</c:v>
                </c:pt>
                <c:pt idx="3431">
                  <c:v>1.3394831999999999</c:v>
                </c:pt>
                <c:pt idx="3432">
                  <c:v>1.3903441999999999</c:v>
                </c:pt>
                <c:pt idx="3433">
                  <c:v>1.3923969999999999</c:v>
                </c:pt>
                <c:pt idx="3434">
                  <c:v>1.3524148999999999</c:v>
                </c:pt>
                <c:pt idx="3435">
                  <c:v>1.3292109999999999</c:v>
                </c:pt>
                <c:pt idx="3436">
                  <c:v>1.379937</c:v>
                </c:pt>
                <c:pt idx="3437">
                  <c:v>1.3181546999999998</c:v>
                </c:pt>
                <c:pt idx="3438">
                  <c:v>1.3595599</c:v>
                </c:pt>
                <c:pt idx="3439">
                  <c:v>1.3164929000000001</c:v>
                </c:pt>
                <c:pt idx="3440">
                  <c:v>1.3597079999999999</c:v>
                </c:pt>
                <c:pt idx="3441">
                  <c:v>1.315787</c:v>
                </c:pt>
                <c:pt idx="3442">
                  <c:v>1.3166350000000002</c:v>
                </c:pt>
                <c:pt idx="3443">
                  <c:v>1.3305270000000002</c:v>
                </c:pt>
                <c:pt idx="3444">
                  <c:v>1.3611899999999999</c:v>
                </c:pt>
                <c:pt idx="3445">
                  <c:v>1.3747520000000009</c:v>
                </c:pt>
                <c:pt idx="3446">
                  <c:v>1.2942043999999993</c:v>
                </c:pt>
                <c:pt idx="3447">
                  <c:v>1.3426081000000001</c:v>
                </c:pt>
                <c:pt idx="3448">
                  <c:v>1.2704251</c:v>
                </c:pt>
                <c:pt idx="3449">
                  <c:v>1.3237609999999991</c:v>
                </c:pt>
                <c:pt idx="3450">
                  <c:v>1.3531318999999991</c:v>
                </c:pt>
                <c:pt idx="3451">
                  <c:v>1.3348239999999998</c:v>
                </c:pt>
                <c:pt idx="3452">
                  <c:v>1.263792199999999</c:v>
                </c:pt>
                <c:pt idx="3453">
                  <c:v>1.3146370000000001</c:v>
                </c:pt>
                <c:pt idx="3454">
                  <c:v>1.327095699999999</c:v>
                </c:pt>
                <c:pt idx="3455">
                  <c:v>1.3617359999999998</c:v>
                </c:pt>
                <c:pt idx="3456">
                  <c:v>1.3764486</c:v>
                </c:pt>
                <c:pt idx="3457">
                  <c:v>1.3324400000000001</c:v>
                </c:pt>
                <c:pt idx="3458">
                  <c:v>1.3514377999999998</c:v>
                </c:pt>
                <c:pt idx="3459">
                  <c:v>1.4025349999999992</c:v>
                </c:pt>
                <c:pt idx="3460">
                  <c:v>1.3814469</c:v>
                </c:pt>
                <c:pt idx="3461">
                  <c:v>1.3650239999999998</c:v>
                </c:pt>
                <c:pt idx="3462">
                  <c:v>1.3392784</c:v>
                </c:pt>
                <c:pt idx="3463">
                  <c:v>1.3151969999999991</c:v>
                </c:pt>
                <c:pt idx="3464">
                  <c:v>1.355681399999999</c:v>
                </c:pt>
                <c:pt idx="3465">
                  <c:v>1.3054815999999998</c:v>
                </c:pt>
                <c:pt idx="3466">
                  <c:v>1.3698099999999998</c:v>
                </c:pt>
                <c:pt idx="3467">
                  <c:v>1.334554</c:v>
                </c:pt>
                <c:pt idx="3468">
                  <c:v>1.2760045999999998</c:v>
                </c:pt>
                <c:pt idx="3469">
                  <c:v>1.3294881999999999</c:v>
                </c:pt>
                <c:pt idx="3470">
                  <c:v>1.3261167</c:v>
                </c:pt>
                <c:pt idx="3471">
                  <c:v>1.3017044999999992</c:v>
                </c:pt>
                <c:pt idx="3472">
                  <c:v>1.3607799999999999</c:v>
                </c:pt>
                <c:pt idx="3473">
                  <c:v>1.3493134000000002</c:v>
                </c:pt>
                <c:pt idx="3474">
                  <c:v>1.3630007000000002</c:v>
                </c:pt>
                <c:pt idx="3475">
                  <c:v>1.3771491999999999</c:v>
                </c:pt>
                <c:pt idx="3476">
                  <c:v>1.347271399999999</c:v>
                </c:pt>
                <c:pt idx="3477">
                  <c:v>1.3134336999999987</c:v>
                </c:pt>
                <c:pt idx="3478">
                  <c:v>1.3173109000000001</c:v>
                </c:pt>
                <c:pt idx="3479">
                  <c:v>1.2866453999999998</c:v>
                </c:pt>
                <c:pt idx="3480">
                  <c:v>1.3171031</c:v>
                </c:pt>
                <c:pt idx="3481">
                  <c:v>1.3083547000000002</c:v>
                </c:pt>
                <c:pt idx="3482">
                  <c:v>1.3810199999999999</c:v>
                </c:pt>
                <c:pt idx="3483">
                  <c:v>1.3586390000000002</c:v>
                </c:pt>
                <c:pt idx="3484">
                  <c:v>1.3969611</c:v>
                </c:pt>
                <c:pt idx="3485">
                  <c:v>1.3407942999999989</c:v>
                </c:pt>
                <c:pt idx="3486">
                  <c:v>1.321031399999999</c:v>
                </c:pt>
                <c:pt idx="3487">
                  <c:v>1.2805421000000001</c:v>
                </c:pt>
                <c:pt idx="3488">
                  <c:v>1.282598299999999</c:v>
                </c:pt>
                <c:pt idx="3489">
                  <c:v>1.3143707000000002</c:v>
                </c:pt>
                <c:pt idx="3490">
                  <c:v>1.341577</c:v>
                </c:pt>
                <c:pt idx="3491">
                  <c:v>1.3041166</c:v>
                </c:pt>
                <c:pt idx="3492">
                  <c:v>1.3313805000000003</c:v>
                </c:pt>
                <c:pt idx="3493">
                  <c:v>1.3251094999999991</c:v>
                </c:pt>
                <c:pt idx="3494">
                  <c:v>1.3879139999999999</c:v>
                </c:pt>
                <c:pt idx="3495">
                  <c:v>1.3764384000000001</c:v>
                </c:pt>
                <c:pt idx="3496">
                  <c:v>1.3641594000000001</c:v>
                </c:pt>
                <c:pt idx="3497">
                  <c:v>1.4103439999999998</c:v>
                </c:pt>
                <c:pt idx="3498">
                  <c:v>1.3273435</c:v>
                </c:pt>
                <c:pt idx="3499">
                  <c:v>1.4137745999999982</c:v>
                </c:pt>
                <c:pt idx="3500">
                  <c:v>1.3520417</c:v>
                </c:pt>
                <c:pt idx="3501">
                  <c:v>1.3585929999999999</c:v>
                </c:pt>
                <c:pt idx="3502">
                  <c:v>1.3529677</c:v>
                </c:pt>
                <c:pt idx="3503">
                  <c:v>1.3295497999999992</c:v>
                </c:pt>
                <c:pt idx="3504">
                  <c:v>1.4098319999999991</c:v>
                </c:pt>
                <c:pt idx="3505">
                  <c:v>1.311690499999999</c:v>
                </c:pt>
                <c:pt idx="3506">
                  <c:v>1.3571001999999999</c:v>
                </c:pt>
                <c:pt idx="3507">
                  <c:v>1.3816391999999991</c:v>
                </c:pt>
                <c:pt idx="3508">
                  <c:v>1.357205</c:v>
                </c:pt>
                <c:pt idx="3509">
                  <c:v>1.374939799999999</c:v>
                </c:pt>
                <c:pt idx="3510">
                  <c:v>1.3741720000000011</c:v>
                </c:pt>
                <c:pt idx="3511">
                  <c:v>1.3384931</c:v>
                </c:pt>
                <c:pt idx="3512">
                  <c:v>1.3428439999999999</c:v>
                </c:pt>
                <c:pt idx="3513">
                  <c:v>1.3793484</c:v>
                </c:pt>
                <c:pt idx="3514">
                  <c:v>1.3076797999999992</c:v>
                </c:pt>
                <c:pt idx="3515">
                  <c:v>1.3930350000000002</c:v>
                </c:pt>
                <c:pt idx="3516">
                  <c:v>1.333453</c:v>
                </c:pt>
                <c:pt idx="3517">
                  <c:v>1.3170960999999992</c:v>
                </c:pt>
                <c:pt idx="3518">
                  <c:v>1.3573978</c:v>
                </c:pt>
                <c:pt idx="3519">
                  <c:v>1.3840222</c:v>
                </c:pt>
                <c:pt idx="3520">
                  <c:v>1.3426415</c:v>
                </c:pt>
                <c:pt idx="3521">
                  <c:v>1.3744890000000001</c:v>
                </c:pt>
                <c:pt idx="3522">
                  <c:v>1.3459151</c:v>
                </c:pt>
                <c:pt idx="3523">
                  <c:v>1.3746680000000002</c:v>
                </c:pt>
                <c:pt idx="3524">
                  <c:v>1.3225289</c:v>
                </c:pt>
                <c:pt idx="3525">
                  <c:v>1.2910329999999999</c:v>
                </c:pt>
                <c:pt idx="3526">
                  <c:v>1.3433810000000002</c:v>
                </c:pt>
                <c:pt idx="3527">
                  <c:v>1.3746780000000001</c:v>
                </c:pt>
                <c:pt idx="3528">
                  <c:v>1.3992440000000002</c:v>
                </c:pt>
                <c:pt idx="3529">
                  <c:v>1.3789005999999999</c:v>
                </c:pt>
                <c:pt idx="3530">
                  <c:v>1.2943817000000002</c:v>
                </c:pt>
                <c:pt idx="3531">
                  <c:v>1.3579284999999992</c:v>
                </c:pt>
                <c:pt idx="3532">
                  <c:v>1.3424323</c:v>
                </c:pt>
                <c:pt idx="3533">
                  <c:v>1.3662500000000009</c:v>
                </c:pt>
                <c:pt idx="3534">
                  <c:v>1.3438147999999992</c:v>
                </c:pt>
                <c:pt idx="3535">
                  <c:v>1.3131777</c:v>
                </c:pt>
                <c:pt idx="3536">
                  <c:v>1.3985182000000003</c:v>
                </c:pt>
                <c:pt idx="3537">
                  <c:v>1.3805973999999999</c:v>
                </c:pt>
                <c:pt idx="3538">
                  <c:v>1.3527259999999999</c:v>
                </c:pt>
                <c:pt idx="3539">
                  <c:v>1.2732071999999999</c:v>
                </c:pt>
                <c:pt idx="3540">
                  <c:v>1.339124999999999</c:v>
                </c:pt>
                <c:pt idx="3541">
                  <c:v>1.3652476</c:v>
                </c:pt>
                <c:pt idx="3542">
                  <c:v>1.3067860000000002</c:v>
                </c:pt>
                <c:pt idx="3543">
                  <c:v>1.3305169999999999</c:v>
                </c:pt>
                <c:pt idx="3544">
                  <c:v>1.3677550000000001</c:v>
                </c:pt>
                <c:pt idx="3545">
                  <c:v>1.3471289999999998</c:v>
                </c:pt>
                <c:pt idx="3546">
                  <c:v>1.2746759000000001</c:v>
                </c:pt>
                <c:pt idx="3547">
                  <c:v>1.4171079999999998</c:v>
                </c:pt>
                <c:pt idx="3548">
                  <c:v>1.2689247999999989</c:v>
                </c:pt>
                <c:pt idx="3549">
                  <c:v>1.3711684</c:v>
                </c:pt>
                <c:pt idx="3550">
                  <c:v>1.3423117</c:v>
                </c:pt>
                <c:pt idx="3551">
                  <c:v>1.3540395999999999</c:v>
                </c:pt>
                <c:pt idx="3552">
                  <c:v>1.3336059999999998</c:v>
                </c:pt>
                <c:pt idx="3553">
                  <c:v>1.3330062999999992</c:v>
                </c:pt>
                <c:pt idx="3554">
                  <c:v>1.3056031999999991</c:v>
                </c:pt>
                <c:pt idx="3555">
                  <c:v>1.309022399999999</c:v>
                </c:pt>
                <c:pt idx="3556">
                  <c:v>1.3575297999999996</c:v>
                </c:pt>
                <c:pt idx="3557">
                  <c:v>1.3498625999999998</c:v>
                </c:pt>
                <c:pt idx="3558">
                  <c:v>1.3475359999999998</c:v>
                </c:pt>
                <c:pt idx="3559">
                  <c:v>1.373152000000001</c:v>
                </c:pt>
                <c:pt idx="3560">
                  <c:v>1.3186279999999999</c:v>
                </c:pt>
                <c:pt idx="3561">
                  <c:v>1.2948753</c:v>
                </c:pt>
                <c:pt idx="3562">
                  <c:v>1.295294599999999</c:v>
                </c:pt>
                <c:pt idx="3563">
                  <c:v>1.3150043999999992</c:v>
                </c:pt>
                <c:pt idx="3564">
                  <c:v>1.327877</c:v>
                </c:pt>
                <c:pt idx="3565">
                  <c:v>1.3752389999999999</c:v>
                </c:pt>
                <c:pt idx="3566">
                  <c:v>1.3121733999999998</c:v>
                </c:pt>
                <c:pt idx="3567">
                  <c:v>1.3259776999999988</c:v>
                </c:pt>
                <c:pt idx="3568">
                  <c:v>1.2918668999999992</c:v>
                </c:pt>
                <c:pt idx="3569">
                  <c:v>1.3516845999999998</c:v>
                </c:pt>
                <c:pt idx="3570">
                  <c:v>1.3773269999999989</c:v>
                </c:pt>
                <c:pt idx="3571">
                  <c:v>1.3310028</c:v>
                </c:pt>
                <c:pt idx="3572">
                  <c:v>1.4207129999999999</c:v>
                </c:pt>
                <c:pt idx="3573">
                  <c:v>1.2833865999999998</c:v>
                </c:pt>
                <c:pt idx="3574">
                  <c:v>1.3072389999999998</c:v>
                </c:pt>
                <c:pt idx="3575">
                  <c:v>1.303158</c:v>
                </c:pt>
                <c:pt idx="3576">
                  <c:v>1.3123372999999998</c:v>
                </c:pt>
                <c:pt idx="3577">
                  <c:v>1.370503</c:v>
                </c:pt>
                <c:pt idx="3578">
                  <c:v>1.3783799999999999</c:v>
                </c:pt>
                <c:pt idx="3579">
                  <c:v>1.3695599999999999</c:v>
                </c:pt>
                <c:pt idx="3580">
                  <c:v>1.3116496999999991</c:v>
                </c:pt>
                <c:pt idx="3581">
                  <c:v>1.415500599999999</c:v>
                </c:pt>
                <c:pt idx="3582">
                  <c:v>1.3849689999999999</c:v>
                </c:pt>
                <c:pt idx="3583">
                  <c:v>1.3326267999999992</c:v>
                </c:pt>
                <c:pt idx="3584">
                  <c:v>1.2925709999999999</c:v>
                </c:pt>
                <c:pt idx="3585">
                  <c:v>1.3368136000000002</c:v>
                </c:pt>
                <c:pt idx="3586">
                  <c:v>1.3977474000000001</c:v>
                </c:pt>
                <c:pt idx="3587">
                  <c:v>1.3797549</c:v>
                </c:pt>
                <c:pt idx="3588">
                  <c:v>1.3787909999999999</c:v>
                </c:pt>
                <c:pt idx="3589">
                  <c:v>1.3695353999999988</c:v>
                </c:pt>
                <c:pt idx="3590">
                  <c:v>1.3542790999999998</c:v>
                </c:pt>
                <c:pt idx="3591">
                  <c:v>1.2883095</c:v>
                </c:pt>
                <c:pt idx="3592">
                  <c:v>1.3966976</c:v>
                </c:pt>
                <c:pt idx="3593">
                  <c:v>1.3202684</c:v>
                </c:pt>
                <c:pt idx="3594">
                  <c:v>1.360679299999999</c:v>
                </c:pt>
                <c:pt idx="3595">
                  <c:v>1.3617091999999991</c:v>
                </c:pt>
                <c:pt idx="3596">
                  <c:v>1.2752880000000002</c:v>
                </c:pt>
                <c:pt idx="3597">
                  <c:v>1.325008</c:v>
                </c:pt>
                <c:pt idx="3598">
                  <c:v>1.3370979000000001</c:v>
                </c:pt>
                <c:pt idx="3599">
                  <c:v>1.3565392999999992</c:v>
                </c:pt>
                <c:pt idx="3600">
                  <c:v>1.407986999999999</c:v>
                </c:pt>
                <c:pt idx="3601">
                  <c:v>1.3720130000000001</c:v>
                </c:pt>
                <c:pt idx="3602">
                  <c:v>1.3697885999999999</c:v>
                </c:pt>
                <c:pt idx="3603">
                  <c:v>1.3290767999999991</c:v>
                </c:pt>
                <c:pt idx="3604">
                  <c:v>1.3598859999999999</c:v>
                </c:pt>
                <c:pt idx="3605">
                  <c:v>1.3358303999999992</c:v>
                </c:pt>
                <c:pt idx="3606">
                  <c:v>1.2815247999999984</c:v>
                </c:pt>
                <c:pt idx="3607">
                  <c:v>1.304583</c:v>
                </c:pt>
                <c:pt idx="3608">
                  <c:v>1.3217329999999998</c:v>
                </c:pt>
                <c:pt idx="3609">
                  <c:v>1.3397639999999993</c:v>
                </c:pt>
                <c:pt idx="3610">
                  <c:v>1.337124999999999</c:v>
                </c:pt>
                <c:pt idx="3611">
                  <c:v>1.3833629999999999</c:v>
                </c:pt>
                <c:pt idx="3612">
                  <c:v>1.3094229999999998</c:v>
                </c:pt>
                <c:pt idx="3613">
                  <c:v>1.3116854999999998</c:v>
                </c:pt>
                <c:pt idx="3614">
                  <c:v>1.3120004000000001</c:v>
                </c:pt>
                <c:pt idx="3615">
                  <c:v>1.295497699999999</c:v>
                </c:pt>
                <c:pt idx="3616">
                  <c:v>1.3359643999999982</c:v>
                </c:pt>
                <c:pt idx="3617">
                  <c:v>1.357877</c:v>
                </c:pt>
                <c:pt idx="3618">
                  <c:v>1.3261745999999999</c:v>
                </c:pt>
                <c:pt idx="3619">
                  <c:v>1.3121832</c:v>
                </c:pt>
                <c:pt idx="3620">
                  <c:v>1.3201516</c:v>
                </c:pt>
                <c:pt idx="3621">
                  <c:v>1.29697</c:v>
                </c:pt>
                <c:pt idx="3622">
                  <c:v>1.3490324</c:v>
                </c:pt>
                <c:pt idx="3623">
                  <c:v>1.3259439999999998</c:v>
                </c:pt>
                <c:pt idx="3624">
                  <c:v>1.3530072999999998</c:v>
                </c:pt>
                <c:pt idx="3625">
                  <c:v>1.2933859999999999</c:v>
                </c:pt>
                <c:pt idx="3626">
                  <c:v>1.350221399999999</c:v>
                </c:pt>
                <c:pt idx="3627">
                  <c:v>1.3934549999999999</c:v>
                </c:pt>
                <c:pt idx="3628">
                  <c:v>1.3228639999999998</c:v>
                </c:pt>
                <c:pt idx="3629">
                  <c:v>1.2519478000000002</c:v>
                </c:pt>
                <c:pt idx="3630">
                  <c:v>1.3659689999999998</c:v>
                </c:pt>
                <c:pt idx="3631">
                  <c:v>1.2835169</c:v>
                </c:pt>
                <c:pt idx="3632">
                  <c:v>1.3810069999999999</c:v>
                </c:pt>
                <c:pt idx="3633">
                  <c:v>1.434784899999999</c:v>
                </c:pt>
                <c:pt idx="3634">
                  <c:v>1.2997111999999988</c:v>
                </c:pt>
                <c:pt idx="3635">
                  <c:v>1.2699478</c:v>
                </c:pt>
                <c:pt idx="3636">
                  <c:v>1.350963699999999</c:v>
                </c:pt>
                <c:pt idx="3637">
                  <c:v>1.3569757999999998</c:v>
                </c:pt>
                <c:pt idx="3638">
                  <c:v>1.266141</c:v>
                </c:pt>
                <c:pt idx="3639">
                  <c:v>1.3307659999999999</c:v>
                </c:pt>
                <c:pt idx="3640">
                  <c:v>1.3001266999999992</c:v>
                </c:pt>
                <c:pt idx="3641">
                  <c:v>1.3622230000000002</c:v>
                </c:pt>
                <c:pt idx="3642">
                  <c:v>1.3675914999999992</c:v>
                </c:pt>
                <c:pt idx="3643">
                  <c:v>1.373597</c:v>
                </c:pt>
                <c:pt idx="3644">
                  <c:v>1.323803499999999</c:v>
                </c:pt>
                <c:pt idx="3645">
                  <c:v>1.3168667999999992</c:v>
                </c:pt>
                <c:pt idx="3646">
                  <c:v>1.3357526000000002</c:v>
                </c:pt>
                <c:pt idx="3647">
                  <c:v>1.3264698999999998</c:v>
                </c:pt>
                <c:pt idx="3648">
                  <c:v>1.340425</c:v>
                </c:pt>
                <c:pt idx="3649">
                  <c:v>1.433333999999999</c:v>
                </c:pt>
                <c:pt idx="3650">
                  <c:v>1.2932348999999992</c:v>
                </c:pt>
                <c:pt idx="3651">
                  <c:v>1.3480799999999999</c:v>
                </c:pt>
                <c:pt idx="3652">
                  <c:v>1.3385583999999999</c:v>
                </c:pt>
                <c:pt idx="3653">
                  <c:v>1.345774499999999</c:v>
                </c:pt>
                <c:pt idx="3654">
                  <c:v>1.3042959000000001</c:v>
                </c:pt>
                <c:pt idx="3655">
                  <c:v>1.3238439999999998</c:v>
                </c:pt>
                <c:pt idx="3656">
                  <c:v>1.2726070999999997</c:v>
                </c:pt>
                <c:pt idx="3657">
                  <c:v>1.3837038000000002</c:v>
                </c:pt>
                <c:pt idx="3658">
                  <c:v>1.3847008999999999</c:v>
                </c:pt>
                <c:pt idx="3659">
                  <c:v>1.309877699999999</c:v>
                </c:pt>
                <c:pt idx="3660">
                  <c:v>1.3554389999999998</c:v>
                </c:pt>
                <c:pt idx="3661">
                  <c:v>1.3363784000000001</c:v>
                </c:pt>
                <c:pt idx="3662">
                  <c:v>1.339104499999999</c:v>
                </c:pt>
                <c:pt idx="3663">
                  <c:v>1.3790530000000001</c:v>
                </c:pt>
                <c:pt idx="3664">
                  <c:v>1.3360430000000001</c:v>
                </c:pt>
                <c:pt idx="3665">
                  <c:v>1.3206624999999999</c:v>
                </c:pt>
                <c:pt idx="3666">
                  <c:v>1.3547198999999996</c:v>
                </c:pt>
                <c:pt idx="3667">
                  <c:v>1.3498835</c:v>
                </c:pt>
                <c:pt idx="3668">
                  <c:v>1.3134730999999991</c:v>
                </c:pt>
                <c:pt idx="3669">
                  <c:v>1.3080586000000003</c:v>
                </c:pt>
                <c:pt idx="3670">
                  <c:v>1.3930076</c:v>
                </c:pt>
                <c:pt idx="3671">
                  <c:v>1.3991464</c:v>
                </c:pt>
                <c:pt idx="3672">
                  <c:v>1.4101459999999999</c:v>
                </c:pt>
                <c:pt idx="3673">
                  <c:v>1.3405983999999989</c:v>
                </c:pt>
                <c:pt idx="3674">
                  <c:v>1.3785679000000011</c:v>
                </c:pt>
                <c:pt idx="3675">
                  <c:v>1.3267880000000001</c:v>
                </c:pt>
                <c:pt idx="3676">
                  <c:v>1.396698</c:v>
                </c:pt>
                <c:pt idx="3677">
                  <c:v>1.3908147999999998</c:v>
                </c:pt>
                <c:pt idx="3678">
                  <c:v>1.4283709999999998</c:v>
                </c:pt>
                <c:pt idx="3679">
                  <c:v>1.3726212999999992</c:v>
                </c:pt>
                <c:pt idx="3680">
                  <c:v>1.3228523999999999</c:v>
                </c:pt>
                <c:pt idx="3681">
                  <c:v>1.2641773000000001</c:v>
                </c:pt>
                <c:pt idx="3682">
                  <c:v>1.4267165999999998</c:v>
                </c:pt>
                <c:pt idx="3683">
                  <c:v>1.4207679999999998</c:v>
                </c:pt>
                <c:pt idx="3684">
                  <c:v>1.3280319999999999</c:v>
                </c:pt>
                <c:pt idx="3685">
                  <c:v>1.2792209999999991</c:v>
                </c:pt>
                <c:pt idx="3686">
                  <c:v>1.3324693999999992</c:v>
                </c:pt>
                <c:pt idx="3687">
                  <c:v>1.3840603999999999</c:v>
                </c:pt>
                <c:pt idx="3688">
                  <c:v>1.3451435999999999</c:v>
                </c:pt>
                <c:pt idx="3689">
                  <c:v>1.2840756</c:v>
                </c:pt>
                <c:pt idx="3690">
                  <c:v>1.3457322999999992</c:v>
                </c:pt>
                <c:pt idx="3691">
                  <c:v>1.321977</c:v>
                </c:pt>
                <c:pt idx="3692">
                  <c:v>1.363756</c:v>
                </c:pt>
                <c:pt idx="3693">
                  <c:v>1.284114</c:v>
                </c:pt>
                <c:pt idx="3694">
                  <c:v>1.3118709999999998</c:v>
                </c:pt>
                <c:pt idx="3695">
                  <c:v>1.4053286999999983</c:v>
                </c:pt>
                <c:pt idx="3696">
                  <c:v>1.3704140000000002</c:v>
                </c:pt>
                <c:pt idx="3697">
                  <c:v>1.2595148999999988</c:v>
                </c:pt>
                <c:pt idx="3698">
                  <c:v>1.4089349999999992</c:v>
                </c:pt>
                <c:pt idx="3699">
                  <c:v>1.355446699999999</c:v>
                </c:pt>
                <c:pt idx="3700">
                  <c:v>1.2861727000000001</c:v>
                </c:pt>
                <c:pt idx="3701">
                  <c:v>1.387468699999999</c:v>
                </c:pt>
                <c:pt idx="3702">
                  <c:v>1.3376189000000003</c:v>
                </c:pt>
                <c:pt idx="3703">
                  <c:v>1.3339949999999989</c:v>
                </c:pt>
                <c:pt idx="3704">
                  <c:v>1.3470061999999998</c:v>
                </c:pt>
                <c:pt idx="3705">
                  <c:v>1.3700326</c:v>
                </c:pt>
                <c:pt idx="3706">
                  <c:v>1.3368850000000001</c:v>
                </c:pt>
                <c:pt idx="3707">
                  <c:v>1.3695058000000002</c:v>
                </c:pt>
                <c:pt idx="3708">
                  <c:v>1.2963463000000002</c:v>
                </c:pt>
                <c:pt idx="3709">
                  <c:v>1.3651609999999998</c:v>
                </c:pt>
                <c:pt idx="3710">
                  <c:v>1.3459736999999994</c:v>
                </c:pt>
                <c:pt idx="3711">
                  <c:v>1.3483499999999999</c:v>
                </c:pt>
                <c:pt idx="3712">
                  <c:v>1.3449899999999999</c:v>
                </c:pt>
                <c:pt idx="3713">
                  <c:v>1.3837621999999998</c:v>
                </c:pt>
                <c:pt idx="3714">
                  <c:v>1.32497</c:v>
                </c:pt>
                <c:pt idx="3715">
                  <c:v>1.2929588999999999</c:v>
                </c:pt>
                <c:pt idx="3716">
                  <c:v>1.3430233999999992</c:v>
                </c:pt>
                <c:pt idx="3717">
                  <c:v>1.3500590000000001</c:v>
                </c:pt>
                <c:pt idx="3718">
                  <c:v>1.3173042999999987</c:v>
                </c:pt>
                <c:pt idx="3719">
                  <c:v>1.3394571000000011</c:v>
                </c:pt>
                <c:pt idx="3720">
                  <c:v>1.382829399999999</c:v>
                </c:pt>
                <c:pt idx="3721">
                  <c:v>1.3816199999999998</c:v>
                </c:pt>
                <c:pt idx="3722">
                  <c:v>1.358428</c:v>
                </c:pt>
                <c:pt idx="3723">
                  <c:v>1.3806945999999998</c:v>
                </c:pt>
                <c:pt idx="3724">
                  <c:v>1.332265</c:v>
                </c:pt>
                <c:pt idx="3725">
                  <c:v>1.3491520000000001</c:v>
                </c:pt>
                <c:pt idx="3726">
                  <c:v>1.2860550000000011</c:v>
                </c:pt>
                <c:pt idx="3727">
                  <c:v>1.3620510000000001</c:v>
                </c:pt>
                <c:pt idx="3728">
                  <c:v>1.3397013999999992</c:v>
                </c:pt>
                <c:pt idx="3729">
                  <c:v>1.3745449999999999</c:v>
                </c:pt>
                <c:pt idx="3730">
                  <c:v>1.3482540999999999</c:v>
                </c:pt>
                <c:pt idx="3731">
                  <c:v>1.3656461</c:v>
                </c:pt>
                <c:pt idx="3732">
                  <c:v>1.3054269999999992</c:v>
                </c:pt>
                <c:pt idx="3733">
                  <c:v>1.3536734999999998</c:v>
                </c:pt>
                <c:pt idx="3734">
                  <c:v>1.3398332999999993</c:v>
                </c:pt>
                <c:pt idx="3735">
                  <c:v>1.3593977000000002</c:v>
                </c:pt>
                <c:pt idx="3736">
                  <c:v>1.2843199999999999</c:v>
                </c:pt>
                <c:pt idx="3737">
                  <c:v>1.295084299999999</c:v>
                </c:pt>
                <c:pt idx="3738">
                  <c:v>1.3696405999999999</c:v>
                </c:pt>
                <c:pt idx="3739">
                  <c:v>1.3375024</c:v>
                </c:pt>
                <c:pt idx="3740">
                  <c:v>1.2949503999999998</c:v>
                </c:pt>
                <c:pt idx="3741">
                  <c:v>1.3152728999999999</c:v>
                </c:pt>
                <c:pt idx="3742">
                  <c:v>1.4006689999999991</c:v>
                </c:pt>
                <c:pt idx="3743">
                  <c:v>1.2657805999999998</c:v>
                </c:pt>
                <c:pt idx="3744">
                  <c:v>1.2901010000000002</c:v>
                </c:pt>
                <c:pt idx="3745">
                  <c:v>1.360862</c:v>
                </c:pt>
                <c:pt idx="3746">
                  <c:v>1.3637409999999999</c:v>
                </c:pt>
                <c:pt idx="3747">
                  <c:v>1.3038579000000001</c:v>
                </c:pt>
                <c:pt idx="3748">
                  <c:v>1.3046472</c:v>
                </c:pt>
                <c:pt idx="3749">
                  <c:v>1.3617609999999998</c:v>
                </c:pt>
                <c:pt idx="3750">
                  <c:v>1.3321897999999999</c:v>
                </c:pt>
                <c:pt idx="3751">
                  <c:v>1.325597799999999</c:v>
                </c:pt>
                <c:pt idx="3752">
                  <c:v>1.4212232999999981</c:v>
                </c:pt>
                <c:pt idx="3753">
                  <c:v>1.4222299999999992</c:v>
                </c:pt>
                <c:pt idx="3754">
                  <c:v>1.3838537</c:v>
                </c:pt>
                <c:pt idx="3755">
                  <c:v>1.2972880000000002</c:v>
                </c:pt>
                <c:pt idx="3756">
                  <c:v>1.3169770000000001</c:v>
                </c:pt>
                <c:pt idx="3757">
                  <c:v>1.2640040999999989</c:v>
                </c:pt>
                <c:pt idx="3758">
                  <c:v>1.2974648999999991</c:v>
                </c:pt>
                <c:pt idx="3759">
                  <c:v>1.3426389999999999</c:v>
                </c:pt>
                <c:pt idx="3760">
                  <c:v>1.3307210999999992</c:v>
                </c:pt>
                <c:pt idx="3761">
                  <c:v>1.3342322</c:v>
                </c:pt>
                <c:pt idx="3762">
                  <c:v>1.3403209</c:v>
                </c:pt>
                <c:pt idx="3763">
                  <c:v>1.3854500000000001</c:v>
                </c:pt>
                <c:pt idx="3764">
                  <c:v>1.3254189000000001</c:v>
                </c:pt>
                <c:pt idx="3765">
                  <c:v>1.3684669</c:v>
                </c:pt>
                <c:pt idx="3766">
                  <c:v>1.3342980000000002</c:v>
                </c:pt>
                <c:pt idx="3767">
                  <c:v>1.357315</c:v>
                </c:pt>
                <c:pt idx="3768">
                  <c:v>1.298006</c:v>
                </c:pt>
                <c:pt idx="3769">
                  <c:v>1.347790499999999</c:v>
                </c:pt>
                <c:pt idx="3770">
                  <c:v>1.3348628000000002</c:v>
                </c:pt>
                <c:pt idx="3771">
                  <c:v>1.3617839999999999</c:v>
                </c:pt>
                <c:pt idx="3772">
                  <c:v>1.3267525000000009</c:v>
                </c:pt>
                <c:pt idx="3773">
                  <c:v>1.3241012999999993</c:v>
                </c:pt>
                <c:pt idx="3774">
                  <c:v>1.3914598999999999</c:v>
                </c:pt>
                <c:pt idx="3775">
                  <c:v>1.337101799999999</c:v>
                </c:pt>
                <c:pt idx="3776">
                  <c:v>1.4350729999999998</c:v>
                </c:pt>
                <c:pt idx="3777">
                  <c:v>1.3483945000000002</c:v>
                </c:pt>
                <c:pt idx="3778">
                  <c:v>1.3636898</c:v>
                </c:pt>
                <c:pt idx="3779">
                  <c:v>1.380909699999999</c:v>
                </c:pt>
                <c:pt idx="3780">
                  <c:v>1.3467570000000009</c:v>
                </c:pt>
                <c:pt idx="3781">
                  <c:v>1.4003889999999999</c:v>
                </c:pt>
                <c:pt idx="3782">
                  <c:v>1.3069108000000003</c:v>
                </c:pt>
                <c:pt idx="3783">
                  <c:v>1.3225670999999999</c:v>
                </c:pt>
                <c:pt idx="3784">
                  <c:v>1.3444018</c:v>
                </c:pt>
                <c:pt idx="3785">
                  <c:v>1.307958</c:v>
                </c:pt>
                <c:pt idx="3786">
                  <c:v>1.3519624999999988</c:v>
                </c:pt>
                <c:pt idx="3787">
                  <c:v>1.3562817000000003</c:v>
                </c:pt>
                <c:pt idx="3788">
                  <c:v>1.3808284</c:v>
                </c:pt>
                <c:pt idx="3789">
                  <c:v>1.3660870000000009</c:v>
                </c:pt>
                <c:pt idx="3790">
                  <c:v>1.3169139999999999</c:v>
                </c:pt>
                <c:pt idx="3791">
                  <c:v>1.3585285999999999</c:v>
                </c:pt>
                <c:pt idx="3792">
                  <c:v>1.3302394</c:v>
                </c:pt>
                <c:pt idx="3793">
                  <c:v>1.3697639999999998</c:v>
                </c:pt>
                <c:pt idx="3794">
                  <c:v>1.3492949999999992</c:v>
                </c:pt>
                <c:pt idx="3795">
                  <c:v>1.2826929999999999</c:v>
                </c:pt>
                <c:pt idx="3796">
                  <c:v>1.3389279999999999</c:v>
                </c:pt>
                <c:pt idx="3797">
                  <c:v>1.3678302999999992</c:v>
                </c:pt>
                <c:pt idx="3798">
                  <c:v>1.3996791999999998</c:v>
                </c:pt>
                <c:pt idx="3799">
                  <c:v>1.3719746999999982</c:v>
                </c:pt>
                <c:pt idx="3800">
                  <c:v>1.3864700000000003</c:v>
                </c:pt>
                <c:pt idx="3801">
                  <c:v>1.3917439999999999</c:v>
                </c:pt>
                <c:pt idx="3802">
                  <c:v>1.3211939999999998</c:v>
                </c:pt>
                <c:pt idx="3803">
                  <c:v>1.3463376</c:v>
                </c:pt>
                <c:pt idx="3804">
                  <c:v>1.3329055999999999</c:v>
                </c:pt>
                <c:pt idx="3805">
                  <c:v>1.3733936999999989</c:v>
                </c:pt>
                <c:pt idx="3806">
                  <c:v>1.361008</c:v>
                </c:pt>
                <c:pt idx="3807">
                  <c:v>1.2970987999999992</c:v>
                </c:pt>
                <c:pt idx="3808">
                  <c:v>1.3292786999999988</c:v>
                </c:pt>
                <c:pt idx="3809">
                  <c:v>1.3488215999999991</c:v>
                </c:pt>
                <c:pt idx="3810">
                  <c:v>1.365451</c:v>
                </c:pt>
                <c:pt idx="3811">
                  <c:v>1.3196755999999998</c:v>
                </c:pt>
                <c:pt idx="3812">
                  <c:v>1.2846917999999989</c:v>
                </c:pt>
                <c:pt idx="3813">
                  <c:v>1.4066529999999999</c:v>
                </c:pt>
                <c:pt idx="3814">
                  <c:v>1.3410768000000002</c:v>
                </c:pt>
                <c:pt idx="3815">
                  <c:v>1.3305570000000009</c:v>
                </c:pt>
                <c:pt idx="3816">
                  <c:v>1.3208179000000009</c:v>
                </c:pt>
                <c:pt idx="3817">
                  <c:v>1.3188197000000002</c:v>
                </c:pt>
                <c:pt idx="3818">
                  <c:v>1.2918576000000002</c:v>
                </c:pt>
                <c:pt idx="3819">
                  <c:v>1.2891584</c:v>
                </c:pt>
                <c:pt idx="3820">
                  <c:v>1.3417659999999998</c:v>
                </c:pt>
                <c:pt idx="3821">
                  <c:v>1.3301303999999996</c:v>
                </c:pt>
                <c:pt idx="3822">
                  <c:v>1.305993399999998</c:v>
                </c:pt>
                <c:pt idx="3823">
                  <c:v>1.3220300000000003</c:v>
                </c:pt>
                <c:pt idx="3824">
                  <c:v>1.2737801</c:v>
                </c:pt>
                <c:pt idx="3825">
                  <c:v>1.3306381999999999</c:v>
                </c:pt>
                <c:pt idx="3826">
                  <c:v>1.3468804000000001</c:v>
                </c:pt>
                <c:pt idx="3827">
                  <c:v>1.3611727000000002</c:v>
                </c:pt>
                <c:pt idx="3828">
                  <c:v>1.354270500000001</c:v>
                </c:pt>
                <c:pt idx="3829">
                  <c:v>1.2926964999999992</c:v>
                </c:pt>
                <c:pt idx="3830">
                  <c:v>1.3473820000000001</c:v>
                </c:pt>
                <c:pt idx="3831">
                  <c:v>1.3843125000000007</c:v>
                </c:pt>
                <c:pt idx="3832">
                  <c:v>1.3276948999999993</c:v>
                </c:pt>
                <c:pt idx="3833">
                  <c:v>1.2965424000000001</c:v>
                </c:pt>
                <c:pt idx="3834">
                  <c:v>1.3447992999999991</c:v>
                </c:pt>
                <c:pt idx="3835">
                  <c:v>1.3739150000000002</c:v>
                </c:pt>
                <c:pt idx="3836">
                  <c:v>1.3585294999999991</c:v>
                </c:pt>
                <c:pt idx="3837">
                  <c:v>1.3101287999999998</c:v>
                </c:pt>
                <c:pt idx="3838">
                  <c:v>1.2825452999999998</c:v>
                </c:pt>
                <c:pt idx="3839">
                  <c:v>1.3556584999999999</c:v>
                </c:pt>
                <c:pt idx="3840">
                  <c:v>1.3353541999999998</c:v>
                </c:pt>
                <c:pt idx="3841">
                  <c:v>1.385605</c:v>
                </c:pt>
                <c:pt idx="3842">
                  <c:v>1.3256817999999992</c:v>
                </c:pt>
                <c:pt idx="3843">
                  <c:v>1.3816059999999999</c:v>
                </c:pt>
                <c:pt idx="3844">
                  <c:v>1.3954587999999999</c:v>
                </c:pt>
                <c:pt idx="3845">
                  <c:v>1.2668332999999992</c:v>
                </c:pt>
                <c:pt idx="3846">
                  <c:v>1.421133999999999</c:v>
                </c:pt>
                <c:pt idx="3847">
                  <c:v>1.4513529000000001</c:v>
                </c:pt>
                <c:pt idx="3848">
                  <c:v>1.3429342999999991</c:v>
                </c:pt>
                <c:pt idx="3849">
                  <c:v>1.3530578000000009</c:v>
                </c:pt>
                <c:pt idx="3850">
                  <c:v>1.3562234</c:v>
                </c:pt>
                <c:pt idx="3851">
                  <c:v>1.317733899999999</c:v>
                </c:pt>
                <c:pt idx="3852">
                  <c:v>1.3382931</c:v>
                </c:pt>
                <c:pt idx="3853">
                  <c:v>1.2676175999999999</c:v>
                </c:pt>
                <c:pt idx="3854">
                  <c:v>1.3200585000000007</c:v>
                </c:pt>
                <c:pt idx="3855">
                  <c:v>1.3922782</c:v>
                </c:pt>
                <c:pt idx="3856">
                  <c:v>1.341278</c:v>
                </c:pt>
                <c:pt idx="3857">
                  <c:v>1.3715811000000002</c:v>
                </c:pt>
                <c:pt idx="3858">
                  <c:v>1.36104</c:v>
                </c:pt>
                <c:pt idx="3859">
                  <c:v>1.2993335999999998</c:v>
                </c:pt>
                <c:pt idx="3860">
                  <c:v>1.3464659999999999</c:v>
                </c:pt>
                <c:pt idx="3861">
                  <c:v>1.4011274999999992</c:v>
                </c:pt>
                <c:pt idx="3862">
                  <c:v>1.3606507999999997</c:v>
                </c:pt>
                <c:pt idx="3863">
                  <c:v>1.2921499000000001</c:v>
                </c:pt>
                <c:pt idx="3864">
                  <c:v>1.3412309999999998</c:v>
                </c:pt>
                <c:pt idx="3865">
                  <c:v>1.3689893999999998</c:v>
                </c:pt>
                <c:pt idx="3866">
                  <c:v>1.3355919999999992</c:v>
                </c:pt>
                <c:pt idx="3867">
                  <c:v>1.3868487000000003</c:v>
                </c:pt>
                <c:pt idx="3868">
                  <c:v>1.3198335999999991</c:v>
                </c:pt>
                <c:pt idx="3869">
                  <c:v>1.3513535999999999</c:v>
                </c:pt>
                <c:pt idx="3870">
                  <c:v>1.3764902999999991</c:v>
                </c:pt>
                <c:pt idx="3871">
                  <c:v>1.393119</c:v>
                </c:pt>
                <c:pt idx="3872">
                  <c:v>1.325427799999999</c:v>
                </c:pt>
                <c:pt idx="3873">
                  <c:v>1.3336225999999998</c:v>
                </c:pt>
                <c:pt idx="3874">
                  <c:v>1.3346734</c:v>
                </c:pt>
                <c:pt idx="3875">
                  <c:v>1.355134799999999</c:v>
                </c:pt>
                <c:pt idx="3876">
                  <c:v>1.3662470000000009</c:v>
                </c:pt>
                <c:pt idx="3877">
                  <c:v>1.3455665999999991</c:v>
                </c:pt>
                <c:pt idx="3878">
                  <c:v>1.3253591</c:v>
                </c:pt>
                <c:pt idx="3879">
                  <c:v>1.3258555000000001</c:v>
                </c:pt>
                <c:pt idx="3880">
                  <c:v>1.407235999999999</c:v>
                </c:pt>
                <c:pt idx="3881">
                  <c:v>1.295809999999999</c:v>
                </c:pt>
                <c:pt idx="3882">
                  <c:v>1.3202370000000001</c:v>
                </c:pt>
                <c:pt idx="3883">
                  <c:v>1.3368659999999999</c:v>
                </c:pt>
                <c:pt idx="3884">
                  <c:v>1.3963686000000002</c:v>
                </c:pt>
                <c:pt idx="3885">
                  <c:v>1.303542</c:v>
                </c:pt>
                <c:pt idx="3886">
                  <c:v>1.2966145999999998</c:v>
                </c:pt>
                <c:pt idx="3887">
                  <c:v>1.4034239999999985</c:v>
                </c:pt>
                <c:pt idx="3888">
                  <c:v>1.2896637999999991</c:v>
                </c:pt>
                <c:pt idx="3889">
                  <c:v>1.3121045999999998</c:v>
                </c:pt>
                <c:pt idx="3890">
                  <c:v>1.3097412999999989</c:v>
                </c:pt>
                <c:pt idx="3891">
                  <c:v>1.3330787999999998</c:v>
                </c:pt>
                <c:pt idx="3892">
                  <c:v>1.3566849999999999</c:v>
                </c:pt>
                <c:pt idx="3893">
                  <c:v>1.3026111999999999</c:v>
                </c:pt>
                <c:pt idx="3894">
                  <c:v>1.3686150000000001</c:v>
                </c:pt>
                <c:pt idx="3895">
                  <c:v>1.3330839999999999</c:v>
                </c:pt>
                <c:pt idx="3896">
                  <c:v>1.2950009000000002</c:v>
                </c:pt>
                <c:pt idx="3897">
                  <c:v>1.3200843</c:v>
                </c:pt>
                <c:pt idx="3898">
                  <c:v>1.4083529000000001</c:v>
                </c:pt>
                <c:pt idx="3899">
                  <c:v>1.3520726999999999</c:v>
                </c:pt>
                <c:pt idx="3900">
                  <c:v>1.2858850999999998</c:v>
                </c:pt>
                <c:pt idx="3901">
                  <c:v>1.353444799999999</c:v>
                </c:pt>
                <c:pt idx="3902">
                  <c:v>1.3165359999999997</c:v>
                </c:pt>
                <c:pt idx="3903">
                  <c:v>1.3264389999999999</c:v>
                </c:pt>
                <c:pt idx="3904">
                  <c:v>1.279405399999999</c:v>
                </c:pt>
                <c:pt idx="3905">
                  <c:v>1.2755879999999999</c:v>
                </c:pt>
                <c:pt idx="3906">
                  <c:v>1.312949699999999</c:v>
                </c:pt>
                <c:pt idx="3907">
                  <c:v>1.3053383999999992</c:v>
                </c:pt>
                <c:pt idx="3908">
                  <c:v>1.3621810000000001</c:v>
                </c:pt>
                <c:pt idx="3909">
                  <c:v>1.3535192999999992</c:v>
                </c:pt>
                <c:pt idx="3910">
                  <c:v>1.3738413999999994</c:v>
                </c:pt>
                <c:pt idx="3911">
                  <c:v>1.2819055999999998</c:v>
                </c:pt>
                <c:pt idx="3912">
                  <c:v>1.2971445999999998</c:v>
                </c:pt>
                <c:pt idx="3913">
                  <c:v>1.3356172000000002</c:v>
                </c:pt>
                <c:pt idx="3914">
                  <c:v>1.3223780000000001</c:v>
                </c:pt>
                <c:pt idx="3915">
                  <c:v>1.3701867999999999</c:v>
                </c:pt>
                <c:pt idx="3916">
                  <c:v>1.3529229</c:v>
                </c:pt>
                <c:pt idx="3917">
                  <c:v>1.2953225999999998</c:v>
                </c:pt>
                <c:pt idx="3918">
                  <c:v>1.3412511999999999</c:v>
                </c:pt>
                <c:pt idx="3919">
                  <c:v>1.3750450000000001</c:v>
                </c:pt>
                <c:pt idx="3920">
                  <c:v>1.3136814999999991</c:v>
                </c:pt>
                <c:pt idx="3921">
                  <c:v>1.3699759999999999</c:v>
                </c:pt>
                <c:pt idx="3922">
                  <c:v>1.4101939999999993</c:v>
                </c:pt>
                <c:pt idx="3923">
                  <c:v>1.3682021000000009</c:v>
                </c:pt>
                <c:pt idx="3924">
                  <c:v>1.4070329999999998</c:v>
                </c:pt>
                <c:pt idx="3925">
                  <c:v>1.3141250999999998</c:v>
                </c:pt>
                <c:pt idx="3926">
                  <c:v>1.2732545</c:v>
                </c:pt>
                <c:pt idx="3927">
                  <c:v>1.3485204</c:v>
                </c:pt>
                <c:pt idx="3928">
                  <c:v>1.2910889999999999</c:v>
                </c:pt>
                <c:pt idx="3929">
                  <c:v>1.3458359999999998</c:v>
                </c:pt>
                <c:pt idx="3930">
                  <c:v>1.3225246999999989</c:v>
                </c:pt>
                <c:pt idx="3931">
                  <c:v>1.391796199999999</c:v>
                </c:pt>
                <c:pt idx="3932">
                  <c:v>1.321891999999999</c:v>
                </c:pt>
                <c:pt idx="3933">
                  <c:v>1.3322668</c:v>
                </c:pt>
                <c:pt idx="3934">
                  <c:v>1.3103009000000001</c:v>
                </c:pt>
                <c:pt idx="3935">
                  <c:v>1.3056967999999991</c:v>
                </c:pt>
                <c:pt idx="3936">
                  <c:v>1.3703790000000002</c:v>
                </c:pt>
                <c:pt idx="3937">
                  <c:v>1.3858266999999984</c:v>
                </c:pt>
                <c:pt idx="3938">
                  <c:v>1.2263176</c:v>
                </c:pt>
                <c:pt idx="3939">
                  <c:v>1.346211</c:v>
                </c:pt>
                <c:pt idx="3940">
                  <c:v>1.3403889000000011</c:v>
                </c:pt>
                <c:pt idx="3941">
                  <c:v>1.2900945999999998</c:v>
                </c:pt>
                <c:pt idx="3942">
                  <c:v>1.3578459999999999</c:v>
                </c:pt>
                <c:pt idx="3943">
                  <c:v>1.3065070000000001</c:v>
                </c:pt>
                <c:pt idx="3944">
                  <c:v>1.3581490000000001</c:v>
                </c:pt>
                <c:pt idx="3945">
                  <c:v>1.3566001000000001</c:v>
                </c:pt>
                <c:pt idx="3946">
                  <c:v>1.3083582999999999</c:v>
                </c:pt>
                <c:pt idx="3947">
                  <c:v>1.3460458000000011</c:v>
                </c:pt>
                <c:pt idx="3948">
                  <c:v>1.3815134999999998</c:v>
                </c:pt>
                <c:pt idx="3949">
                  <c:v>1.3534692999999991</c:v>
                </c:pt>
                <c:pt idx="3950">
                  <c:v>1.3132959999999998</c:v>
                </c:pt>
                <c:pt idx="3951">
                  <c:v>1.3432899999999999</c:v>
                </c:pt>
                <c:pt idx="3952">
                  <c:v>1.2525730999999998</c:v>
                </c:pt>
                <c:pt idx="3953">
                  <c:v>1.361629199999999</c:v>
                </c:pt>
                <c:pt idx="3954">
                  <c:v>1.3473577000000001</c:v>
                </c:pt>
                <c:pt idx="3955">
                  <c:v>1.3557709999999998</c:v>
                </c:pt>
                <c:pt idx="3956">
                  <c:v>1.3656685999999998</c:v>
                </c:pt>
                <c:pt idx="3957">
                  <c:v>1.2972697999999991</c:v>
                </c:pt>
                <c:pt idx="3958">
                  <c:v>1.3239885</c:v>
                </c:pt>
                <c:pt idx="3959">
                  <c:v>1.3538679999999998</c:v>
                </c:pt>
                <c:pt idx="3960">
                  <c:v>1.2989865</c:v>
                </c:pt>
                <c:pt idx="3961">
                  <c:v>1.3734375999999999</c:v>
                </c:pt>
                <c:pt idx="3962">
                  <c:v>1.3533739999999999</c:v>
                </c:pt>
                <c:pt idx="3963">
                  <c:v>1.3902497999999999</c:v>
                </c:pt>
                <c:pt idx="3964">
                  <c:v>1.3861768000000001</c:v>
                </c:pt>
                <c:pt idx="3965">
                  <c:v>1.3856749999999998</c:v>
                </c:pt>
                <c:pt idx="3966">
                  <c:v>1.3145485999999997</c:v>
                </c:pt>
                <c:pt idx="3967">
                  <c:v>1.3362719999999999</c:v>
                </c:pt>
                <c:pt idx="3968">
                  <c:v>1.329569999999999</c:v>
                </c:pt>
                <c:pt idx="3969">
                  <c:v>1.2970062999999989</c:v>
                </c:pt>
                <c:pt idx="3970">
                  <c:v>1.2897540999999992</c:v>
                </c:pt>
                <c:pt idx="3971">
                  <c:v>1.3344171000000009</c:v>
                </c:pt>
                <c:pt idx="3972">
                  <c:v>1.342792</c:v>
                </c:pt>
                <c:pt idx="3973">
                  <c:v>1.4048352999999985</c:v>
                </c:pt>
                <c:pt idx="3974">
                  <c:v>1.3414831</c:v>
                </c:pt>
                <c:pt idx="3975">
                  <c:v>1.3559895999999998</c:v>
                </c:pt>
                <c:pt idx="3976">
                  <c:v>1.350708</c:v>
                </c:pt>
                <c:pt idx="3977">
                  <c:v>1.3685369999999999</c:v>
                </c:pt>
                <c:pt idx="3978">
                  <c:v>1.2551794999999992</c:v>
                </c:pt>
                <c:pt idx="3979">
                  <c:v>1.3161083</c:v>
                </c:pt>
                <c:pt idx="3980">
                  <c:v>1.273876899999999</c:v>
                </c:pt>
                <c:pt idx="3981">
                  <c:v>1.3441500000000008</c:v>
                </c:pt>
                <c:pt idx="3982">
                  <c:v>1.3884870000000007</c:v>
                </c:pt>
                <c:pt idx="3983">
                  <c:v>1.3597511</c:v>
                </c:pt>
                <c:pt idx="3984">
                  <c:v>1.3326188999999997</c:v>
                </c:pt>
                <c:pt idx="3985">
                  <c:v>1.270625299999999</c:v>
                </c:pt>
                <c:pt idx="3986">
                  <c:v>1.3693397999999992</c:v>
                </c:pt>
                <c:pt idx="3987">
                  <c:v>1.3663380999999999</c:v>
                </c:pt>
                <c:pt idx="3988">
                  <c:v>1.3575164</c:v>
                </c:pt>
                <c:pt idx="3989">
                  <c:v>1.3558670000000002</c:v>
                </c:pt>
                <c:pt idx="3990">
                  <c:v>1.3311595999999999</c:v>
                </c:pt>
                <c:pt idx="3991">
                  <c:v>1.3124641999999993</c:v>
                </c:pt>
                <c:pt idx="3992">
                  <c:v>1.2908396999999991</c:v>
                </c:pt>
                <c:pt idx="3993">
                  <c:v>1.3615572999999999</c:v>
                </c:pt>
                <c:pt idx="3994">
                  <c:v>1.3214332999999991</c:v>
                </c:pt>
                <c:pt idx="3995">
                  <c:v>1.3249986999999988</c:v>
                </c:pt>
                <c:pt idx="3996">
                  <c:v>1.3326720000000001</c:v>
                </c:pt>
                <c:pt idx="3997">
                  <c:v>1.3339199999999998</c:v>
                </c:pt>
                <c:pt idx="3998">
                  <c:v>1.3404178000000009</c:v>
                </c:pt>
                <c:pt idx="3999">
                  <c:v>1.3049572</c:v>
                </c:pt>
                <c:pt idx="4000">
                  <c:v>1.286206699999999</c:v>
                </c:pt>
                <c:pt idx="4001">
                  <c:v>1.2648639999999998</c:v>
                </c:pt>
                <c:pt idx="4002">
                  <c:v>1.3088709999999999</c:v>
                </c:pt>
                <c:pt idx="4003">
                  <c:v>1.3073086999999994</c:v>
                </c:pt>
                <c:pt idx="4004">
                  <c:v>1.38276</c:v>
                </c:pt>
                <c:pt idx="4005">
                  <c:v>1.3143741999999998</c:v>
                </c:pt>
                <c:pt idx="4006">
                  <c:v>1.3158188</c:v>
                </c:pt>
                <c:pt idx="4007">
                  <c:v>1.2768839999999999</c:v>
                </c:pt>
                <c:pt idx="4008">
                  <c:v>1.293366899999999</c:v>
                </c:pt>
                <c:pt idx="4009">
                  <c:v>1.3430176999999999</c:v>
                </c:pt>
                <c:pt idx="4010">
                  <c:v>1.328492</c:v>
                </c:pt>
                <c:pt idx="4011">
                  <c:v>1.3025042999999992</c:v>
                </c:pt>
                <c:pt idx="4012">
                  <c:v>1.3389781999999999</c:v>
                </c:pt>
                <c:pt idx="4013">
                  <c:v>1.3259770000000002</c:v>
                </c:pt>
                <c:pt idx="4014">
                  <c:v>1.3177214999999982</c:v>
                </c:pt>
                <c:pt idx="4015">
                  <c:v>1.3320064999999999</c:v>
                </c:pt>
                <c:pt idx="4016">
                  <c:v>1.380955000000001</c:v>
                </c:pt>
                <c:pt idx="4017">
                  <c:v>1.297736599999999</c:v>
                </c:pt>
                <c:pt idx="4018">
                  <c:v>1.385003</c:v>
                </c:pt>
                <c:pt idx="4019">
                  <c:v>1.3428060000000002</c:v>
                </c:pt>
                <c:pt idx="4020">
                  <c:v>1.3158808</c:v>
                </c:pt>
                <c:pt idx="4021">
                  <c:v>1.2932417999999992</c:v>
                </c:pt>
                <c:pt idx="4022">
                  <c:v>1.3871830999999999</c:v>
                </c:pt>
                <c:pt idx="4023">
                  <c:v>1.3119018999999992</c:v>
                </c:pt>
                <c:pt idx="4024">
                  <c:v>1.2945221999999998</c:v>
                </c:pt>
                <c:pt idx="4025">
                  <c:v>1.3540569000000009</c:v>
                </c:pt>
                <c:pt idx="4026">
                  <c:v>1.3194075999999999</c:v>
                </c:pt>
                <c:pt idx="4027">
                  <c:v>1.3123830000000001</c:v>
                </c:pt>
                <c:pt idx="4028">
                  <c:v>1.3168800000000001</c:v>
                </c:pt>
                <c:pt idx="4029">
                  <c:v>1.3341319999999999</c:v>
                </c:pt>
                <c:pt idx="4030">
                  <c:v>1.396393</c:v>
                </c:pt>
                <c:pt idx="4031">
                  <c:v>1.3325163</c:v>
                </c:pt>
                <c:pt idx="4032">
                  <c:v>1.315453299999999</c:v>
                </c:pt>
                <c:pt idx="4033">
                  <c:v>1.3649286999999992</c:v>
                </c:pt>
                <c:pt idx="4034">
                  <c:v>1.3316459999999999</c:v>
                </c:pt>
                <c:pt idx="4035">
                  <c:v>1.3243399999999999</c:v>
                </c:pt>
                <c:pt idx="4036">
                  <c:v>1.3346254000000002</c:v>
                </c:pt>
                <c:pt idx="4037">
                  <c:v>1.3299873</c:v>
                </c:pt>
                <c:pt idx="4038">
                  <c:v>1.344631799999999</c:v>
                </c:pt>
                <c:pt idx="4039">
                  <c:v>1.3998123</c:v>
                </c:pt>
                <c:pt idx="4040">
                  <c:v>1.396773</c:v>
                </c:pt>
                <c:pt idx="4041">
                  <c:v>1.3463700000000001</c:v>
                </c:pt>
                <c:pt idx="4042">
                  <c:v>1.2690937999999992</c:v>
                </c:pt>
                <c:pt idx="4043">
                  <c:v>1.4044874999999997</c:v>
                </c:pt>
                <c:pt idx="4044">
                  <c:v>1.3841627999999999</c:v>
                </c:pt>
                <c:pt idx="4045">
                  <c:v>1.3078203999999987</c:v>
                </c:pt>
                <c:pt idx="4046">
                  <c:v>1.3721073000000001</c:v>
                </c:pt>
                <c:pt idx="4047">
                  <c:v>1.3344770999999997</c:v>
                </c:pt>
                <c:pt idx="4048">
                  <c:v>1.3696620000000002</c:v>
                </c:pt>
                <c:pt idx="4049">
                  <c:v>1.3945706</c:v>
                </c:pt>
                <c:pt idx="4050">
                  <c:v>1.3370099999999998</c:v>
                </c:pt>
                <c:pt idx="4051">
                  <c:v>1.3414609999999998</c:v>
                </c:pt>
                <c:pt idx="4052">
                  <c:v>1.3414051999999999</c:v>
                </c:pt>
                <c:pt idx="4053">
                  <c:v>1.2944850000000003</c:v>
                </c:pt>
                <c:pt idx="4054">
                  <c:v>1.333051</c:v>
                </c:pt>
                <c:pt idx="4055">
                  <c:v>1.3697786999999992</c:v>
                </c:pt>
                <c:pt idx="4056">
                  <c:v>1.3381160000000001</c:v>
                </c:pt>
                <c:pt idx="4057">
                  <c:v>1.3691759999999999</c:v>
                </c:pt>
                <c:pt idx="4058">
                  <c:v>1.391462</c:v>
                </c:pt>
                <c:pt idx="4059">
                  <c:v>1.3480981999999999</c:v>
                </c:pt>
                <c:pt idx="4060">
                  <c:v>1.3380226</c:v>
                </c:pt>
                <c:pt idx="4061">
                  <c:v>1.2660723</c:v>
                </c:pt>
                <c:pt idx="4062">
                  <c:v>1.370506</c:v>
                </c:pt>
                <c:pt idx="4063">
                  <c:v>1.2777425999999998</c:v>
                </c:pt>
                <c:pt idx="4064">
                  <c:v>1.318393299999999</c:v>
                </c:pt>
                <c:pt idx="4065">
                  <c:v>1.3591932999999992</c:v>
                </c:pt>
                <c:pt idx="4066">
                  <c:v>1.3714221</c:v>
                </c:pt>
                <c:pt idx="4067">
                  <c:v>1.3452778000000001</c:v>
                </c:pt>
                <c:pt idx="4068">
                  <c:v>1.425665999999999</c:v>
                </c:pt>
                <c:pt idx="4069">
                  <c:v>1.2874725999999999</c:v>
                </c:pt>
                <c:pt idx="4070">
                  <c:v>1.3271931999999989</c:v>
                </c:pt>
                <c:pt idx="4071">
                  <c:v>1.3377702999999992</c:v>
                </c:pt>
                <c:pt idx="4072">
                  <c:v>1.3512115999999998</c:v>
                </c:pt>
                <c:pt idx="4073">
                  <c:v>1.3583239999999999</c:v>
                </c:pt>
                <c:pt idx="4074">
                  <c:v>1.3760233999999998</c:v>
                </c:pt>
                <c:pt idx="4075">
                  <c:v>1.365497</c:v>
                </c:pt>
                <c:pt idx="4076">
                  <c:v>1.3800430000000001</c:v>
                </c:pt>
                <c:pt idx="4077">
                  <c:v>1.3922553000000009</c:v>
                </c:pt>
                <c:pt idx="4078">
                  <c:v>1.400355</c:v>
                </c:pt>
                <c:pt idx="4079">
                  <c:v>1.3755723000000002</c:v>
                </c:pt>
                <c:pt idx="4080">
                  <c:v>1.3562566999999999</c:v>
                </c:pt>
                <c:pt idx="4081">
                  <c:v>1.3821380000000001</c:v>
                </c:pt>
                <c:pt idx="4082">
                  <c:v>1.3862770000000011</c:v>
                </c:pt>
                <c:pt idx="4083">
                  <c:v>1.3511437000000002</c:v>
                </c:pt>
                <c:pt idx="4084">
                  <c:v>1.3553849000000002</c:v>
                </c:pt>
                <c:pt idx="4085">
                  <c:v>1.2929185999999999</c:v>
                </c:pt>
                <c:pt idx="4086">
                  <c:v>1.3782760999999999</c:v>
                </c:pt>
                <c:pt idx="4087">
                  <c:v>1.381290799999999</c:v>
                </c:pt>
                <c:pt idx="4088">
                  <c:v>1.3159359999999998</c:v>
                </c:pt>
                <c:pt idx="4089">
                  <c:v>1.3339609999999991</c:v>
                </c:pt>
                <c:pt idx="4090">
                  <c:v>1.3514128999999999</c:v>
                </c:pt>
                <c:pt idx="4091">
                  <c:v>1.3195675999999998</c:v>
                </c:pt>
                <c:pt idx="4092">
                  <c:v>1.36066</c:v>
                </c:pt>
                <c:pt idx="4093">
                  <c:v>1.3233371</c:v>
                </c:pt>
                <c:pt idx="4094">
                  <c:v>1.370341</c:v>
                </c:pt>
                <c:pt idx="4095">
                  <c:v>1.3731880000000003</c:v>
                </c:pt>
                <c:pt idx="4096">
                  <c:v>1.3770440000000002</c:v>
                </c:pt>
                <c:pt idx="4097">
                  <c:v>1.3456829999999997</c:v>
                </c:pt>
                <c:pt idx="4098">
                  <c:v>1.3606250000000002</c:v>
                </c:pt>
                <c:pt idx="4099">
                  <c:v>1.4009083999999992</c:v>
                </c:pt>
                <c:pt idx="4100">
                  <c:v>1.351531199999999</c:v>
                </c:pt>
                <c:pt idx="4101">
                  <c:v>1.3659009999999998</c:v>
                </c:pt>
                <c:pt idx="4102">
                  <c:v>1.3583601999999999</c:v>
                </c:pt>
                <c:pt idx="4103">
                  <c:v>1.3287172</c:v>
                </c:pt>
                <c:pt idx="4104">
                  <c:v>1.3550825000000009</c:v>
                </c:pt>
                <c:pt idx="4105">
                  <c:v>1.3484398</c:v>
                </c:pt>
                <c:pt idx="4106">
                  <c:v>1.366625299999999</c:v>
                </c:pt>
                <c:pt idx="4107">
                  <c:v>1.3750329999999999</c:v>
                </c:pt>
                <c:pt idx="4108">
                  <c:v>1.2958516999999989</c:v>
                </c:pt>
                <c:pt idx="4109">
                  <c:v>1.3531654000000002</c:v>
                </c:pt>
                <c:pt idx="4110">
                  <c:v>1.3685004999999999</c:v>
                </c:pt>
                <c:pt idx="4111">
                  <c:v>1.3546881000000011</c:v>
                </c:pt>
                <c:pt idx="4112">
                  <c:v>1.3532276999999993</c:v>
                </c:pt>
                <c:pt idx="4113">
                  <c:v>1.3711473999999999</c:v>
                </c:pt>
                <c:pt idx="4114">
                  <c:v>1.385313</c:v>
                </c:pt>
                <c:pt idx="4115">
                  <c:v>1.3486590000000001</c:v>
                </c:pt>
                <c:pt idx="4116">
                  <c:v>1.3113185999999999</c:v>
                </c:pt>
                <c:pt idx="4117">
                  <c:v>1.3602072000000001</c:v>
                </c:pt>
                <c:pt idx="4118">
                  <c:v>1.3665943999999992</c:v>
                </c:pt>
                <c:pt idx="4119">
                  <c:v>1.2807793999999992</c:v>
                </c:pt>
                <c:pt idx="4120">
                  <c:v>1.3514260999999992</c:v>
                </c:pt>
                <c:pt idx="4121">
                  <c:v>1.3784022</c:v>
                </c:pt>
                <c:pt idx="4122">
                  <c:v>1.3766525000000009</c:v>
                </c:pt>
                <c:pt idx="4123">
                  <c:v>1.3844860000000001</c:v>
                </c:pt>
                <c:pt idx="4124">
                  <c:v>1.4021539999999999</c:v>
                </c:pt>
                <c:pt idx="4125">
                  <c:v>1.3488375000000001</c:v>
                </c:pt>
                <c:pt idx="4126">
                  <c:v>1.3720870000000009</c:v>
                </c:pt>
                <c:pt idx="4127">
                  <c:v>1.3374669999999989</c:v>
                </c:pt>
                <c:pt idx="4128">
                  <c:v>1.2781560000000001</c:v>
                </c:pt>
                <c:pt idx="4129">
                  <c:v>1.319635399999999</c:v>
                </c:pt>
                <c:pt idx="4130">
                  <c:v>1.3373889999999999</c:v>
                </c:pt>
                <c:pt idx="4131">
                  <c:v>1.3037083999999992</c:v>
                </c:pt>
                <c:pt idx="4132">
                  <c:v>1.3475868</c:v>
                </c:pt>
                <c:pt idx="4133">
                  <c:v>1.353907299999999</c:v>
                </c:pt>
                <c:pt idx="4134">
                  <c:v>1.3963120000000011</c:v>
                </c:pt>
                <c:pt idx="4135">
                  <c:v>1.3267</c:v>
                </c:pt>
                <c:pt idx="4136">
                  <c:v>1.4081321</c:v>
                </c:pt>
                <c:pt idx="4137">
                  <c:v>1.4241979999999999</c:v>
                </c:pt>
                <c:pt idx="4138">
                  <c:v>1.3975827999999999</c:v>
                </c:pt>
                <c:pt idx="4139">
                  <c:v>1.3375338999999991</c:v>
                </c:pt>
                <c:pt idx="4140">
                  <c:v>1.2990700999999998</c:v>
                </c:pt>
                <c:pt idx="4141">
                  <c:v>1.3222191000000001</c:v>
                </c:pt>
                <c:pt idx="4142">
                  <c:v>1.3204157000000001</c:v>
                </c:pt>
                <c:pt idx="4143">
                  <c:v>1.3195726999999988</c:v>
                </c:pt>
                <c:pt idx="4144">
                  <c:v>1.4042439999999998</c:v>
                </c:pt>
                <c:pt idx="4145">
                  <c:v>1.3266278000000002</c:v>
                </c:pt>
                <c:pt idx="4146">
                  <c:v>1.3436839999999999</c:v>
                </c:pt>
                <c:pt idx="4147">
                  <c:v>1.3694109000000001</c:v>
                </c:pt>
                <c:pt idx="4148">
                  <c:v>1.3499211999999989</c:v>
                </c:pt>
                <c:pt idx="4149">
                  <c:v>1.3725301999999999</c:v>
                </c:pt>
                <c:pt idx="4150">
                  <c:v>1.3296819</c:v>
                </c:pt>
                <c:pt idx="4151">
                  <c:v>1.2862722000000002</c:v>
                </c:pt>
                <c:pt idx="4152">
                  <c:v>1.3145073</c:v>
                </c:pt>
                <c:pt idx="4153">
                  <c:v>1.3829720000000001</c:v>
                </c:pt>
                <c:pt idx="4154">
                  <c:v>1.3113554999999999</c:v>
                </c:pt>
                <c:pt idx="4155">
                  <c:v>1.3506970000000003</c:v>
                </c:pt>
                <c:pt idx="4156">
                  <c:v>1.3206507000000001</c:v>
                </c:pt>
                <c:pt idx="4157">
                  <c:v>1.305689399999999</c:v>
                </c:pt>
                <c:pt idx="4158">
                  <c:v>1.3653605</c:v>
                </c:pt>
                <c:pt idx="4159">
                  <c:v>1.3893217999999989</c:v>
                </c:pt>
                <c:pt idx="4160">
                  <c:v>1.3643589000000009</c:v>
                </c:pt>
                <c:pt idx="4161">
                  <c:v>1.3598417999999992</c:v>
                </c:pt>
                <c:pt idx="4162">
                  <c:v>1.4084530000000002</c:v>
                </c:pt>
                <c:pt idx="4163">
                  <c:v>1.4091889999999998</c:v>
                </c:pt>
                <c:pt idx="4164">
                  <c:v>1.352474699999999</c:v>
                </c:pt>
                <c:pt idx="4165">
                  <c:v>1.3582649999999998</c:v>
                </c:pt>
                <c:pt idx="4166">
                  <c:v>1.2976229999999993</c:v>
                </c:pt>
                <c:pt idx="4167">
                  <c:v>1.3663880000000008</c:v>
                </c:pt>
                <c:pt idx="4168">
                  <c:v>1.2718825999999999</c:v>
                </c:pt>
                <c:pt idx="4169">
                  <c:v>1.3166865000000001</c:v>
                </c:pt>
                <c:pt idx="4170">
                  <c:v>1.2989149999999998</c:v>
                </c:pt>
                <c:pt idx="4171">
                  <c:v>1.3032869</c:v>
                </c:pt>
                <c:pt idx="4172">
                  <c:v>1.352436699999999</c:v>
                </c:pt>
                <c:pt idx="4173">
                  <c:v>1.3387977000000002</c:v>
                </c:pt>
                <c:pt idx="4174">
                  <c:v>1.2824658</c:v>
                </c:pt>
                <c:pt idx="4175">
                  <c:v>1.3241141999999999</c:v>
                </c:pt>
                <c:pt idx="4176">
                  <c:v>1.3394509999999999</c:v>
                </c:pt>
                <c:pt idx="4177">
                  <c:v>1.3794359999999999</c:v>
                </c:pt>
                <c:pt idx="4178">
                  <c:v>1.292939099999999</c:v>
                </c:pt>
                <c:pt idx="4179">
                  <c:v>1.4156779999999998</c:v>
                </c:pt>
                <c:pt idx="4180">
                  <c:v>1.3356009999999998</c:v>
                </c:pt>
                <c:pt idx="4181">
                  <c:v>1.3792339999999998</c:v>
                </c:pt>
                <c:pt idx="4182">
                  <c:v>1.3218929999999998</c:v>
                </c:pt>
                <c:pt idx="4183">
                  <c:v>1.395464899999999</c:v>
                </c:pt>
                <c:pt idx="4184">
                  <c:v>1.3695413999999988</c:v>
                </c:pt>
                <c:pt idx="4185">
                  <c:v>1.2913921999999998</c:v>
                </c:pt>
                <c:pt idx="4186">
                  <c:v>1.3151504000000001</c:v>
                </c:pt>
                <c:pt idx="4187">
                  <c:v>1.3695225</c:v>
                </c:pt>
                <c:pt idx="4188">
                  <c:v>1.3006562000000002</c:v>
                </c:pt>
                <c:pt idx="4189">
                  <c:v>1.3594563000000002</c:v>
                </c:pt>
                <c:pt idx="4190">
                  <c:v>1.3648750000000001</c:v>
                </c:pt>
                <c:pt idx="4191">
                  <c:v>1.3478531999999999</c:v>
                </c:pt>
                <c:pt idx="4192">
                  <c:v>1.3878895999999998</c:v>
                </c:pt>
                <c:pt idx="4193">
                  <c:v>1.330478</c:v>
                </c:pt>
                <c:pt idx="4194">
                  <c:v>1.4053079999999998</c:v>
                </c:pt>
                <c:pt idx="4195">
                  <c:v>1.3227089999999999</c:v>
                </c:pt>
                <c:pt idx="4196">
                  <c:v>1.3222050000000001</c:v>
                </c:pt>
                <c:pt idx="4197">
                  <c:v>1.351583</c:v>
                </c:pt>
                <c:pt idx="4198">
                  <c:v>1.3065738000000002</c:v>
                </c:pt>
                <c:pt idx="4199">
                  <c:v>1.3845622</c:v>
                </c:pt>
                <c:pt idx="4200">
                  <c:v>1.385051</c:v>
                </c:pt>
                <c:pt idx="4201">
                  <c:v>1.3440278999999999</c:v>
                </c:pt>
                <c:pt idx="4202">
                  <c:v>1.3555459999999999</c:v>
                </c:pt>
                <c:pt idx="4203">
                  <c:v>1.3575639999999998</c:v>
                </c:pt>
                <c:pt idx="4204">
                  <c:v>1.3080130000000001</c:v>
                </c:pt>
                <c:pt idx="4205">
                  <c:v>1.3848499999999999</c:v>
                </c:pt>
                <c:pt idx="4206">
                  <c:v>1.3137253999999992</c:v>
                </c:pt>
                <c:pt idx="4207">
                  <c:v>1.3594259999999998</c:v>
                </c:pt>
                <c:pt idx="4208">
                  <c:v>1.45431</c:v>
                </c:pt>
                <c:pt idx="4209">
                  <c:v>1.3091305999999998</c:v>
                </c:pt>
                <c:pt idx="4210">
                  <c:v>1.3984998999999998</c:v>
                </c:pt>
                <c:pt idx="4211">
                  <c:v>1.3119003999999992</c:v>
                </c:pt>
                <c:pt idx="4212">
                  <c:v>1.3826120000000011</c:v>
                </c:pt>
                <c:pt idx="4213">
                  <c:v>1.3230617999999992</c:v>
                </c:pt>
                <c:pt idx="4214">
                  <c:v>1.357246</c:v>
                </c:pt>
                <c:pt idx="4215">
                  <c:v>1.3665048</c:v>
                </c:pt>
                <c:pt idx="4216">
                  <c:v>1.2818647999999981</c:v>
                </c:pt>
                <c:pt idx="4217">
                  <c:v>1.3196172000000002</c:v>
                </c:pt>
                <c:pt idx="4218">
                  <c:v>1.314516</c:v>
                </c:pt>
                <c:pt idx="4219">
                  <c:v>1.3380141000000001</c:v>
                </c:pt>
                <c:pt idx="4220">
                  <c:v>1.3960770000000009</c:v>
                </c:pt>
                <c:pt idx="4221">
                  <c:v>1.2376161999999991</c:v>
                </c:pt>
                <c:pt idx="4222">
                  <c:v>1.4182169999999998</c:v>
                </c:pt>
                <c:pt idx="4223">
                  <c:v>1.3560650000000001</c:v>
                </c:pt>
                <c:pt idx="4224">
                  <c:v>1.2942901</c:v>
                </c:pt>
                <c:pt idx="4225">
                  <c:v>1.372376</c:v>
                </c:pt>
                <c:pt idx="4226">
                  <c:v>1.3519551000000001</c:v>
                </c:pt>
                <c:pt idx="4227">
                  <c:v>1.3426530000000001</c:v>
                </c:pt>
                <c:pt idx="4228">
                  <c:v>1.3052899999999998</c:v>
                </c:pt>
                <c:pt idx="4229">
                  <c:v>1.3897780000000002</c:v>
                </c:pt>
                <c:pt idx="4230">
                  <c:v>1.3427083</c:v>
                </c:pt>
                <c:pt idx="4231">
                  <c:v>1.3310282999999994</c:v>
                </c:pt>
                <c:pt idx="4232">
                  <c:v>1.2900475000000007</c:v>
                </c:pt>
                <c:pt idx="4233">
                  <c:v>1.2786827999999999</c:v>
                </c:pt>
                <c:pt idx="4234">
                  <c:v>1.3200803999999997</c:v>
                </c:pt>
                <c:pt idx="4235">
                  <c:v>1.3500649999999998</c:v>
                </c:pt>
                <c:pt idx="4236">
                  <c:v>1.3095519999999998</c:v>
                </c:pt>
                <c:pt idx="4237">
                  <c:v>1.329769999999999</c:v>
                </c:pt>
                <c:pt idx="4238">
                  <c:v>1.365498799999999</c:v>
                </c:pt>
                <c:pt idx="4239">
                  <c:v>1.333604199999999</c:v>
                </c:pt>
                <c:pt idx="4240">
                  <c:v>1.4096499999999992</c:v>
                </c:pt>
                <c:pt idx="4241">
                  <c:v>1.3584989999999997</c:v>
                </c:pt>
                <c:pt idx="4242">
                  <c:v>1.362946</c:v>
                </c:pt>
                <c:pt idx="4243">
                  <c:v>1.3961929000000011</c:v>
                </c:pt>
                <c:pt idx="4244">
                  <c:v>1.324041</c:v>
                </c:pt>
                <c:pt idx="4245">
                  <c:v>1.3152651</c:v>
                </c:pt>
                <c:pt idx="4246">
                  <c:v>1.2790925</c:v>
                </c:pt>
                <c:pt idx="4247">
                  <c:v>1.335315</c:v>
                </c:pt>
                <c:pt idx="4248">
                  <c:v>1.3934222999999994</c:v>
                </c:pt>
                <c:pt idx="4249">
                  <c:v>1.3457455999999999</c:v>
                </c:pt>
                <c:pt idx="4250">
                  <c:v>1.2780627</c:v>
                </c:pt>
                <c:pt idx="4251">
                  <c:v>1.375443699999999</c:v>
                </c:pt>
                <c:pt idx="4252">
                  <c:v>1.3629629999999999</c:v>
                </c:pt>
                <c:pt idx="4253">
                  <c:v>1.3541170000000009</c:v>
                </c:pt>
                <c:pt idx="4254">
                  <c:v>1.3403069000000003</c:v>
                </c:pt>
                <c:pt idx="4255">
                  <c:v>1.37076</c:v>
                </c:pt>
                <c:pt idx="4256">
                  <c:v>1.3795470000000001</c:v>
                </c:pt>
                <c:pt idx="4257">
                  <c:v>1.3524650000000003</c:v>
                </c:pt>
                <c:pt idx="4258">
                  <c:v>1.4116819999999992</c:v>
                </c:pt>
                <c:pt idx="4259">
                  <c:v>1.3186574000000009</c:v>
                </c:pt>
                <c:pt idx="4260">
                  <c:v>1.2767874000000003</c:v>
                </c:pt>
                <c:pt idx="4261">
                  <c:v>1.3757181999999999</c:v>
                </c:pt>
                <c:pt idx="4262">
                  <c:v>1.3693826999999998</c:v>
                </c:pt>
                <c:pt idx="4263">
                  <c:v>1.3228577000000001</c:v>
                </c:pt>
                <c:pt idx="4264">
                  <c:v>1.3335091999999991</c:v>
                </c:pt>
                <c:pt idx="4265">
                  <c:v>1.3593789999999999</c:v>
                </c:pt>
                <c:pt idx="4266">
                  <c:v>1.3025395</c:v>
                </c:pt>
                <c:pt idx="4267">
                  <c:v>1.3577470000000003</c:v>
                </c:pt>
                <c:pt idx="4268">
                  <c:v>1.3412021000000003</c:v>
                </c:pt>
                <c:pt idx="4269">
                  <c:v>1.2963839000000001</c:v>
                </c:pt>
                <c:pt idx="4270">
                  <c:v>1.3125078999999999</c:v>
                </c:pt>
                <c:pt idx="4271">
                  <c:v>1.3603909000000001</c:v>
                </c:pt>
                <c:pt idx="4272">
                  <c:v>1.2795952999999987</c:v>
                </c:pt>
                <c:pt idx="4273">
                  <c:v>1.3612872000000003</c:v>
                </c:pt>
                <c:pt idx="4274">
                  <c:v>1.3551004</c:v>
                </c:pt>
                <c:pt idx="4275">
                  <c:v>1.3526301999999999</c:v>
                </c:pt>
                <c:pt idx="4276">
                  <c:v>1.295731599999999</c:v>
                </c:pt>
                <c:pt idx="4277">
                  <c:v>1.3180052</c:v>
                </c:pt>
                <c:pt idx="4278">
                  <c:v>1.3629293999999992</c:v>
                </c:pt>
                <c:pt idx="4279">
                  <c:v>1.3465305000000001</c:v>
                </c:pt>
                <c:pt idx="4280">
                  <c:v>1.3309460000000002</c:v>
                </c:pt>
                <c:pt idx="4281">
                  <c:v>1.3486689999999999</c:v>
                </c:pt>
                <c:pt idx="4282">
                  <c:v>1.3661289999999999</c:v>
                </c:pt>
                <c:pt idx="4283">
                  <c:v>1.3281322</c:v>
                </c:pt>
                <c:pt idx="4284">
                  <c:v>1.3317541999999998</c:v>
                </c:pt>
                <c:pt idx="4285">
                  <c:v>1.3587776000000003</c:v>
                </c:pt>
                <c:pt idx="4286">
                  <c:v>1.3763961999999998</c:v>
                </c:pt>
                <c:pt idx="4287">
                  <c:v>1.3180699999999999</c:v>
                </c:pt>
                <c:pt idx="4288">
                  <c:v>1.3285069</c:v>
                </c:pt>
                <c:pt idx="4289">
                  <c:v>1.3286834000000001</c:v>
                </c:pt>
                <c:pt idx="4290">
                  <c:v>1.3316692999999986</c:v>
                </c:pt>
                <c:pt idx="4291">
                  <c:v>1.414236499999999</c:v>
                </c:pt>
                <c:pt idx="4292">
                  <c:v>1.3784116</c:v>
                </c:pt>
                <c:pt idx="4293">
                  <c:v>1.399416</c:v>
                </c:pt>
                <c:pt idx="4294">
                  <c:v>1.3724229999999999</c:v>
                </c:pt>
                <c:pt idx="4295">
                  <c:v>1.3097253999999989</c:v>
                </c:pt>
                <c:pt idx="4296">
                  <c:v>1.3275831</c:v>
                </c:pt>
                <c:pt idx="4297">
                  <c:v>1.3349621999999997</c:v>
                </c:pt>
                <c:pt idx="4298">
                  <c:v>1.3871414</c:v>
                </c:pt>
                <c:pt idx="4299">
                  <c:v>1.3231515000000003</c:v>
                </c:pt>
                <c:pt idx="4300">
                  <c:v>1.3837655999999998</c:v>
                </c:pt>
                <c:pt idx="4301">
                  <c:v>1.2837294999999984</c:v>
                </c:pt>
                <c:pt idx="4302">
                  <c:v>1.3577001999999998</c:v>
                </c:pt>
                <c:pt idx="4303">
                  <c:v>1.367715</c:v>
                </c:pt>
                <c:pt idx="4304">
                  <c:v>1.3828534000000001</c:v>
                </c:pt>
                <c:pt idx="4305">
                  <c:v>1.407353399999999</c:v>
                </c:pt>
                <c:pt idx="4306">
                  <c:v>1.398472000000001</c:v>
                </c:pt>
                <c:pt idx="4307">
                  <c:v>1.327537</c:v>
                </c:pt>
                <c:pt idx="4308">
                  <c:v>1.3356509999999999</c:v>
                </c:pt>
                <c:pt idx="4309">
                  <c:v>1.4101598</c:v>
                </c:pt>
                <c:pt idx="4310">
                  <c:v>1.3475780000000002</c:v>
                </c:pt>
                <c:pt idx="4311">
                  <c:v>1.2889651999999998</c:v>
                </c:pt>
                <c:pt idx="4312">
                  <c:v>1.3557646999999986</c:v>
                </c:pt>
                <c:pt idx="4313">
                  <c:v>1.3346657</c:v>
                </c:pt>
                <c:pt idx="4314">
                  <c:v>1.3216431999999998</c:v>
                </c:pt>
                <c:pt idx="4315">
                  <c:v>1.4184211999999989</c:v>
                </c:pt>
                <c:pt idx="4316">
                  <c:v>1.2941141999999999</c:v>
                </c:pt>
                <c:pt idx="4317">
                  <c:v>1.4504298999999992</c:v>
                </c:pt>
                <c:pt idx="4318">
                  <c:v>1.3077558999999999</c:v>
                </c:pt>
                <c:pt idx="4319">
                  <c:v>1.3718921999999998</c:v>
                </c:pt>
                <c:pt idx="4320">
                  <c:v>1.3843274000000003</c:v>
                </c:pt>
                <c:pt idx="4321">
                  <c:v>1.4100549999999998</c:v>
                </c:pt>
                <c:pt idx="4322">
                  <c:v>1.3472729999999999</c:v>
                </c:pt>
                <c:pt idx="4323">
                  <c:v>1.401483199999999</c:v>
                </c:pt>
                <c:pt idx="4324">
                  <c:v>1.3379110999999992</c:v>
                </c:pt>
                <c:pt idx="4325">
                  <c:v>1.3772483000000002</c:v>
                </c:pt>
                <c:pt idx="4326">
                  <c:v>1.3205641999999993</c:v>
                </c:pt>
                <c:pt idx="4327">
                  <c:v>1.3428463000000002</c:v>
                </c:pt>
                <c:pt idx="4328">
                  <c:v>1.3409913999999994</c:v>
                </c:pt>
                <c:pt idx="4329">
                  <c:v>1.3869079000000011</c:v>
                </c:pt>
                <c:pt idx="4330">
                  <c:v>1.3869615</c:v>
                </c:pt>
                <c:pt idx="4331">
                  <c:v>1.2843439000000001</c:v>
                </c:pt>
                <c:pt idx="4332">
                  <c:v>1.35609</c:v>
                </c:pt>
                <c:pt idx="4333">
                  <c:v>1.3668163</c:v>
                </c:pt>
                <c:pt idx="4334">
                  <c:v>1.403600599999999</c:v>
                </c:pt>
                <c:pt idx="4335">
                  <c:v>1.303701999999999</c:v>
                </c:pt>
                <c:pt idx="4336">
                  <c:v>1.3362164000000001</c:v>
                </c:pt>
                <c:pt idx="4337">
                  <c:v>1.2713276999999992</c:v>
                </c:pt>
                <c:pt idx="4338">
                  <c:v>1.362936399999999</c:v>
                </c:pt>
                <c:pt idx="4339">
                  <c:v>1.3055213999999982</c:v>
                </c:pt>
                <c:pt idx="4340">
                  <c:v>1.3423928000000003</c:v>
                </c:pt>
                <c:pt idx="4341">
                  <c:v>1.2949422000000002</c:v>
                </c:pt>
                <c:pt idx="4342">
                  <c:v>1.4309499999999991</c:v>
                </c:pt>
                <c:pt idx="4343">
                  <c:v>1.3553729999999999</c:v>
                </c:pt>
                <c:pt idx="4344">
                  <c:v>1.3743823000000011</c:v>
                </c:pt>
                <c:pt idx="4345">
                  <c:v>1.3314595999999999</c:v>
                </c:pt>
                <c:pt idx="4346">
                  <c:v>1.2740457000000001</c:v>
                </c:pt>
                <c:pt idx="4347">
                  <c:v>1.305677</c:v>
                </c:pt>
                <c:pt idx="4348">
                  <c:v>1.3838999999999992</c:v>
                </c:pt>
                <c:pt idx="4349">
                  <c:v>1.2999174999999998</c:v>
                </c:pt>
                <c:pt idx="4350">
                  <c:v>1.3372683999999992</c:v>
                </c:pt>
                <c:pt idx="4351">
                  <c:v>1.2586382999999992</c:v>
                </c:pt>
                <c:pt idx="4352">
                  <c:v>1.3102284000000002</c:v>
                </c:pt>
                <c:pt idx="4353">
                  <c:v>1.3638139999999999</c:v>
                </c:pt>
                <c:pt idx="4354">
                  <c:v>1.3554120000000001</c:v>
                </c:pt>
                <c:pt idx="4355">
                  <c:v>1.3730939999999998</c:v>
                </c:pt>
                <c:pt idx="4356">
                  <c:v>1.3369051999999999</c:v>
                </c:pt>
                <c:pt idx="4357">
                  <c:v>1.3449342999999987</c:v>
                </c:pt>
                <c:pt idx="4358">
                  <c:v>1.3750639999999998</c:v>
                </c:pt>
                <c:pt idx="4359">
                  <c:v>1.3623224999999999</c:v>
                </c:pt>
                <c:pt idx="4360">
                  <c:v>1.3657759</c:v>
                </c:pt>
                <c:pt idx="4361">
                  <c:v>1.3840580000000009</c:v>
                </c:pt>
                <c:pt idx="4362">
                  <c:v>1.3775788</c:v>
                </c:pt>
                <c:pt idx="4363">
                  <c:v>1.318779399999999</c:v>
                </c:pt>
                <c:pt idx="4364">
                  <c:v>1.2797151999999998</c:v>
                </c:pt>
                <c:pt idx="4365">
                  <c:v>1.3300950999999999</c:v>
                </c:pt>
                <c:pt idx="4366">
                  <c:v>1.3121122000000001</c:v>
                </c:pt>
                <c:pt idx="4367">
                  <c:v>1.36714</c:v>
                </c:pt>
                <c:pt idx="4368">
                  <c:v>1.3248324999999999</c:v>
                </c:pt>
                <c:pt idx="4369">
                  <c:v>1.3363782</c:v>
                </c:pt>
                <c:pt idx="4370">
                  <c:v>1.3425309999999999</c:v>
                </c:pt>
                <c:pt idx="4371">
                  <c:v>1.3164516000000002</c:v>
                </c:pt>
                <c:pt idx="4372">
                  <c:v>1.380916</c:v>
                </c:pt>
                <c:pt idx="4373">
                  <c:v>1.3273381999999998</c:v>
                </c:pt>
                <c:pt idx="4374">
                  <c:v>1.3448279999999999</c:v>
                </c:pt>
                <c:pt idx="4375">
                  <c:v>1.3365909999999999</c:v>
                </c:pt>
                <c:pt idx="4376">
                  <c:v>1.3727106</c:v>
                </c:pt>
                <c:pt idx="4377">
                  <c:v>1.3495528999999999</c:v>
                </c:pt>
                <c:pt idx="4378">
                  <c:v>1.3517939999999991</c:v>
                </c:pt>
                <c:pt idx="4379">
                  <c:v>1.299751799999999</c:v>
                </c:pt>
                <c:pt idx="4380">
                  <c:v>1.3060733</c:v>
                </c:pt>
                <c:pt idx="4381">
                  <c:v>1.283849099999999</c:v>
                </c:pt>
                <c:pt idx="4382">
                  <c:v>1.358446</c:v>
                </c:pt>
                <c:pt idx="4383">
                  <c:v>1.331584099999999</c:v>
                </c:pt>
                <c:pt idx="4384">
                  <c:v>1.3402930000000002</c:v>
                </c:pt>
                <c:pt idx="4385">
                  <c:v>1.3916520000000001</c:v>
                </c:pt>
                <c:pt idx="4386">
                  <c:v>1.3010495</c:v>
                </c:pt>
                <c:pt idx="4387">
                  <c:v>1.348938</c:v>
                </c:pt>
                <c:pt idx="4388">
                  <c:v>1.3158822999999991</c:v>
                </c:pt>
                <c:pt idx="4389">
                  <c:v>1.3299339999999991</c:v>
                </c:pt>
                <c:pt idx="4390">
                  <c:v>1.325313299999999</c:v>
                </c:pt>
                <c:pt idx="4391">
                  <c:v>1.2957387999999992</c:v>
                </c:pt>
                <c:pt idx="4392">
                  <c:v>1.3204558000000008</c:v>
                </c:pt>
                <c:pt idx="4393">
                  <c:v>1.3357342999999982</c:v>
                </c:pt>
                <c:pt idx="4394">
                  <c:v>1.379595799999999</c:v>
                </c:pt>
                <c:pt idx="4395">
                  <c:v>1.3378688999999993</c:v>
                </c:pt>
                <c:pt idx="4396">
                  <c:v>1.3172199999999998</c:v>
                </c:pt>
                <c:pt idx="4397">
                  <c:v>1.2627131999999999</c:v>
                </c:pt>
                <c:pt idx="4398">
                  <c:v>1.2761678000000001</c:v>
                </c:pt>
                <c:pt idx="4399">
                  <c:v>1.3460085000000011</c:v>
                </c:pt>
                <c:pt idx="4400">
                  <c:v>1.350999799999999</c:v>
                </c:pt>
                <c:pt idx="4401">
                  <c:v>1.342476</c:v>
                </c:pt>
                <c:pt idx="4402">
                  <c:v>1.3413415999999998</c:v>
                </c:pt>
                <c:pt idx="4403">
                  <c:v>1.3637598</c:v>
                </c:pt>
                <c:pt idx="4404">
                  <c:v>1.347556</c:v>
                </c:pt>
                <c:pt idx="4405">
                  <c:v>1.3415594</c:v>
                </c:pt>
                <c:pt idx="4406">
                  <c:v>1.3466973</c:v>
                </c:pt>
                <c:pt idx="4407">
                  <c:v>1.3233709999999999</c:v>
                </c:pt>
                <c:pt idx="4408">
                  <c:v>1.4112679999999993</c:v>
                </c:pt>
                <c:pt idx="4409">
                  <c:v>1.2903457</c:v>
                </c:pt>
                <c:pt idx="4410">
                  <c:v>1.298704499999999</c:v>
                </c:pt>
                <c:pt idx="4411">
                  <c:v>1.3305578000000009</c:v>
                </c:pt>
                <c:pt idx="4412">
                  <c:v>1.3535789999999999</c:v>
                </c:pt>
                <c:pt idx="4413">
                  <c:v>1.3919520000000001</c:v>
                </c:pt>
                <c:pt idx="4414">
                  <c:v>1.3792065999999998</c:v>
                </c:pt>
                <c:pt idx="4415">
                  <c:v>1.3387955000000002</c:v>
                </c:pt>
                <c:pt idx="4416">
                  <c:v>1.3185346999999994</c:v>
                </c:pt>
                <c:pt idx="4417">
                  <c:v>1.3560765000000001</c:v>
                </c:pt>
                <c:pt idx="4418">
                  <c:v>1.4385401999999998</c:v>
                </c:pt>
                <c:pt idx="4419">
                  <c:v>1.3171839999999999</c:v>
                </c:pt>
                <c:pt idx="4420">
                  <c:v>1.4044659999999998</c:v>
                </c:pt>
                <c:pt idx="4421">
                  <c:v>1.3492833999999998</c:v>
                </c:pt>
                <c:pt idx="4422">
                  <c:v>1.3872719999999998</c:v>
                </c:pt>
                <c:pt idx="4423">
                  <c:v>1.3147140999999998</c:v>
                </c:pt>
                <c:pt idx="4424">
                  <c:v>1.293379799999999</c:v>
                </c:pt>
                <c:pt idx="4425">
                  <c:v>1.3875999999999988</c:v>
                </c:pt>
                <c:pt idx="4426">
                  <c:v>1.3232024</c:v>
                </c:pt>
                <c:pt idx="4427">
                  <c:v>1.374039</c:v>
                </c:pt>
                <c:pt idx="4428">
                  <c:v>1.3305687000000002</c:v>
                </c:pt>
                <c:pt idx="4429">
                  <c:v>1.3463568000000001</c:v>
                </c:pt>
                <c:pt idx="4430">
                  <c:v>1.3471275000000003</c:v>
                </c:pt>
                <c:pt idx="4431">
                  <c:v>1.3213877999999999</c:v>
                </c:pt>
                <c:pt idx="4432">
                  <c:v>1.3394935999999991</c:v>
                </c:pt>
                <c:pt idx="4433">
                  <c:v>1.3465900999999998</c:v>
                </c:pt>
                <c:pt idx="4434">
                  <c:v>1.3117895999999998</c:v>
                </c:pt>
                <c:pt idx="4435">
                  <c:v>1.4174539999999998</c:v>
                </c:pt>
                <c:pt idx="4436">
                  <c:v>1.2641081999999999</c:v>
                </c:pt>
                <c:pt idx="4437">
                  <c:v>1.3727433999999998</c:v>
                </c:pt>
                <c:pt idx="4438">
                  <c:v>1.383023699999999</c:v>
                </c:pt>
                <c:pt idx="4439">
                  <c:v>1.3039394999999991</c:v>
                </c:pt>
                <c:pt idx="4440">
                  <c:v>1.4032463999999989</c:v>
                </c:pt>
                <c:pt idx="4441">
                  <c:v>1.3805870000000007</c:v>
                </c:pt>
                <c:pt idx="4442">
                  <c:v>1.3258183999999988</c:v>
                </c:pt>
                <c:pt idx="4443">
                  <c:v>1.3225685999999999</c:v>
                </c:pt>
                <c:pt idx="4444">
                  <c:v>1.3411347999999992</c:v>
                </c:pt>
                <c:pt idx="4445">
                  <c:v>1.3320370000000001</c:v>
                </c:pt>
                <c:pt idx="4446">
                  <c:v>1.3691720000000001</c:v>
                </c:pt>
                <c:pt idx="4447">
                  <c:v>1.375394999999999</c:v>
                </c:pt>
                <c:pt idx="4448">
                  <c:v>1.3633796999999992</c:v>
                </c:pt>
                <c:pt idx="4449">
                  <c:v>1.3703194000000001</c:v>
                </c:pt>
                <c:pt idx="4450">
                  <c:v>1.4322784000000002</c:v>
                </c:pt>
                <c:pt idx="4451">
                  <c:v>1.3536872000000002</c:v>
                </c:pt>
                <c:pt idx="4452">
                  <c:v>1.3057580000000002</c:v>
                </c:pt>
                <c:pt idx="4453">
                  <c:v>1.3121295999999998</c:v>
                </c:pt>
                <c:pt idx="4454">
                  <c:v>1.319342</c:v>
                </c:pt>
                <c:pt idx="4455">
                  <c:v>1.353295399999999</c:v>
                </c:pt>
                <c:pt idx="4456">
                  <c:v>1.2944540999999998</c:v>
                </c:pt>
                <c:pt idx="4457">
                  <c:v>1.286808699999999</c:v>
                </c:pt>
                <c:pt idx="4458">
                  <c:v>1.3092298999999992</c:v>
                </c:pt>
                <c:pt idx="4459">
                  <c:v>1.2964610999999988</c:v>
                </c:pt>
                <c:pt idx="4460">
                  <c:v>1.3304881000000008</c:v>
                </c:pt>
                <c:pt idx="4461">
                  <c:v>1.4048824</c:v>
                </c:pt>
                <c:pt idx="4462">
                  <c:v>1.4241029999999999</c:v>
                </c:pt>
                <c:pt idx="4463">
                  <c:v>1.2497479</c:v>
                </c:pt>
                <c:pt idx="4464">
                  <c:v>1.3507452</c:v>
                </c:pt>
                <c:pt idx="4465">
                  <c:v>1.3139494999999992</c:v>
                </c:pt>
                <c:pt idx="4466">
                  <c:v>1.3450214999999992</c:v>
                </c:pt>
                <c:pt idx="4467">
                  <c:v>1.4017777999999992</c:v>
                </c:pt>
                <c:pt idx="4468">
                  <c:v>1.45424</c:v>
                </c:pt>
                <c:pt idx="4469">
                  <c:v>1.3175778</c:v>
                </c:pt>
                <c:pt idx="4470">
                  <c:v>1.2529831</c:v>
                </c:pt>
                <c:pt idx="4471">
                  <c:v>1.3580790999999999</c:v>
                </c:pt>
                <c:pt idx="4472">
                  <c:v>1.3708000000000002</c:v>
                </c:pt>
                <c:pt idx="4473">
                  <c:v>1.3818984999999993</c:v>
                </c:pt>
                <c:pt idx="4474">
                  <c:v>1.3266858000000001</c:v>
                </c:pt>
                <c:pt idx="4475">
                  <c:v>1.3612359999999999</c:v>
                </c:pt>
                <c:pt idx="4476">
                  <c:v>1.3450252999999992</c:v>
                </c:pt>
                <c:pt idx="4477">
                  <c:v>1.3380000000000001</c:v>
                </c:pt>
                <c:pt idx="4478">
                  <c:v>1.340620699999999</c:v>
                </c:pt>
                <c:pt idx="4479">
                  <c:v>1.3152949999999992</c:v>
                </c:pt>
                <c:pt idx="4480">
                  <c:v>1.3763253</c:v>
                </c:pt>
                <c:pt idx="4481">
                  <c:v>1.322511</c:v>
                </c:pt>
                <c:pt idx="4482">
                  <c:v>1.3361631999999999</c:v>
                </c:pt>
                <c:pt idx="4483">
                  <c:v>1.3050828999999999</c:v>
                </c:pt>
                <c:pt idx="4484">
                  <c:v>1.3591066999999994</c:v>
                </c:pt>
                <c:pt idx="4485">
                  <c:v>1.3483109000000009</c:v>
                </c:pt>
                <c:pt idx="4486">
                  <c:v>1.3565369999999999</c:v>
                </c:pt>
                <c:pt idx="4487">
                  <c:v>1.4091719999999992</c:v>
                </c:pt>
                <c:pt idx="4488">
                  <c:v>1.4121489999999999</c:v>
                </c:pt>
                <c:pt idx="4489">
                  <c:v>1.2708556</c:v>
                </c:pt>
                <c:pt idx="4490">
                  <c:v>1.3181803000000001</c:v>
                </c:pt>
                <c:pt idx="4491">
                  <c:v>1.3923070000000008</c:v>
                </c:pt>
                <c:pt idx="4492">
                  <c:v>1.3958075999999999</c:v>
                </c:pt>
                <c:pt idx="4493">
                  <c:v>1.2900541000000001</c:v>
                </c:pt>
                <c:pt idx="4494">
                  <c:v>1.286838399999999</c:v>
                </c:pt>
                <c:pt idx="4495">
                  <c:v>1.3333489000000001</c:v>
                </c:pt>
                <c:pt idx="4496">
                  <c:v>1.3961980000000001</c:v>
                </c:pt>
                <c:pt idx="4497">
                  <c:v>1.3552603999999988</c:v>
                </c:pt>
                <c:pt idx="4498">
                  <c:v>1.3559229999999998</c:v>
                </c:pt>
                <c:pt idx="4499">
                  <c:v>1.3220005000000001</c:v>
                </c:pt>
                <c:pt idx="4500">
                  <c:v>1.2844101999999999</c:v>
                </c:pt>
                <c:pt idx="4501">
                  <c:v>1.3322635</c:v>
                </c:pt>
                <c:pt idx="4502">
                  <c:v>1.3733707000000002</c:v>
                </c:pt>
                <c:pt idx="4503">
                  <c:v>1.4113289999999989</c:v>
                </c:pt>
                <c:pt idx="4504">
                  <c:v>1.3496226999999992</c:v>
                </c:pt>
                <c:pt idx="4505">
                  <c:v>1.3644949</c:v>
                </c:pt>
                <c:pt idx="4506">
                  <c:v>1.327196199999999</c:v>
                </c:pt>
                <c:pt idx="4507">
                  <c:v>1.3037593999999992</c:v>
                </c:pt>
                <c:pt idx="4508">
                  <c:v>1.3502193</c:v>
                </c:pt>
                <c:pt idx="4509">
                  <c:v>1.3443641999999998</c:v>
                </c:pt>
                <c:pt idx="4510">
                  <c:v>1.3430646999999989</c:v>
                </c:pt>
                <c:pt idx="4511">
                  <c:v>1.3250284999999988</c:v>
                </c:pt>
                <c:pt idx="4512">
                  <c:v>1.3614139999999999</c:v>
                </c:pt>
                <c:pt idx="4513">
                  <c:v>1.301966999999999</c:v>
                </c:pt>
                <c:pt idx="4514">
                  <c:v>1.3287546999999988</c:v>
                </c:pt>
                <c:pt idx="4515">
                  <c:v>1.3245645999999998</c:v>
                </c:pt>
                <c:pt idx="4516">
                  <c:v>1.2508379999999999</c:v>
                </c:pt>
                <c:pt idx="4517">
                  <c:v>1.3744470000000009</c:v>
                </c:pt>
                <c:pt idx="4518">
                  <c:v>1.3249773999999999</c:v>
                </c:pt>
                <c:pt idx="4519">
                  <c:v>1.3419820000000002</c:v>
                </c:pt>
                <c:pt idx="4520">
                  <c:v>1.3369430000000002</c:v>
                </c:pt>
                <c:pt idx="4521">
                  <c:v>1.3335178999999999</c:v>
                </c:pt>
                <c:pt idx="4522">
                  <c:v>1.3629811000000001</c:v>
                </c:pt>
                <c:pt idx="4523">
                  <c:v>1.245802899999999</c:v>
                </c:pt>
                <c:pt idx="4524">
                  <c:v>1.3465190000000002</c:v>
                </c:pt>
                <c:pt idx="4525">
                  <c:v>1.2922543999999998</c:v>
                </c:pt>
                <c:pt idx="4526">
                  <c:v>1.3015412999999985</c:v>
                </c:pt>
                <c:pt idx="4527">
                  <c:v>1.3818441999999993</c:v>
                </c:pt>
                <c:pt idx="4528">
                  <c:v>1.3153127999999998</c:v>
                </c:pt>
                <c:pt idx="4529">
                  <c:v>1.3791215999999991</c:v>
                </c:pt>
                <c:pt idx="4530">
                  <c:v>1.3158204999999992</c:v>
                </c:pt>
                <c:pt idx="4531">
                  <c:v>1.308711699999999</c:v>
                </c:pt>
                <c:pt idx="4532">
                  <c:v>1.3512597000000002</c:v>
                </c:pt>
                <c:pt idx="4533">
                  <c:v>1.3229425999999997</c:v>
                </c:pt>
                <c:pt idx="4534">
                  <c:v>1.3151643999999989</c:v>
                </c:pt>
                <c:pt idx="4535">
                  <c:v>1.3490095</c:v>
                </c:pt>
                <c:pt idx="4536">
                  <c:v>1.3242745999999999</c:v>
                </c:pt>
                <c:pt idx="4537">
                  <c:v>1.3635031</c:v>
                </c:pt>
                <c:pt idx="4538">
                  <c:v>1.3621899000000011</c:v>
                </c:pt>
                <c:pt idx="4539">
                  <c:v>1.3820363999999998</c:v>
                </c:pt>
                <c:pt idx="4540">
                  <c:v>1.3983510000000001</c:v>
                </c:pt>
                <c:pt idx="4541">
                  <c:v>1.3297916999999981</c:v>
                </c:pt>
                <c:pt idx="4542">
                  <c:v>1.3659629</c:v>
                </c:pt>
                <c:pt idx="4543">
                  <c:v>1.3027985</c:v>
                </c:pt>
                <c:pt idx="4544">
                  <c:v>1.3262780999999999</c:v>
                </c:pt>
                <c:pt idx="4545">
                  <c:v>1.2775761999999991</c:v>
                </c:pt>
                <c:pt idx="4546">
                  <c:v>1.3577445999999991</c:v>
                </c:pt>
                <c:pt idx="4547">
                  <c:v>1.3547144000000002</c:v>
                </c:pt>
                <c:pt idx="4548">
                  <c:v>1.3842030999999999</c:v>
                </c:pt>
                <c:pt idx="4549">
                  <c:v>1.4147550000000002</c:v>
                </c:pt>
                <c:pt idx="4550">
                  <c:v>1.3644560000000001</c:v>
                </c:pt>
                <c:pt idx="4551">
                  <c:v>1.2944689999999999</c:v>
                </c:pt>
                <c:pt idx="4552">
                  <c:v>1.4120861000000002</c:v>
                </c:pt>
                <c:pt idx="4553">
                  <c:v>1.3379124</c:v>
                </c:pt>
                <c:pt idx="4554">
                  <c:v>1.3642621000000001</c:v>
                </c:pt>
                <c:pt idx="4555">
                  <c:v>1.3346935999999998</c:v>
                </c:pt>
                <c:pt idx="4556">
                  <c:v>1.3505562000000002</c:v>
                </c:pt>
                <c:pt idx="4557">
                  <c:v>1.3202520000000011</c:v>
                </c:pt>
                <c:pt idx="4558">
                  <c:v>1.328967</c:v>
                </c:pt>
                <c:pt idx="4559">
                  <c:v>1.3134296999999981</c:v>
                </c:pt>
                <c:pt idx="4560">
                  <c:v>1.3120945000000002</c:v>
                </c:pt>
                <c:pt idx="4561">
                  <c:v>1.3459339999999993</c:v>
                </c:pt>
                <c:pt idx="4562">
                  <c:v>1.3189616999999989</c:v>
                </c:pt>
                <c:pt idx="4563">
                  <c:v>1.3592635999999998</c:v>
                </c:pt>
                <c:pt idx="4564">
                  <c:v>1.3349369</c:v>
                </c:pt>
                <c:pt idx="4565">
                  <c:v>1.4230789999999998</c:v>
                </c:pt>
                <c:pt idx="4566">
                  <c:v>1.3154191000000002</c:v>
                </c:pt>
                <c:pt idx="4567">
                  <c:v>1.3211998999999992</c:v>
                </c:pt>
                <c:pt idx="4568">
                  <c:v>1.3820361999999999</c:v>
                </c:pt>
                <c:pt idx="4569">
                  <c:v>1.361348</c:v>
                </c:pt>
                <c:pt idx="4570">
                  <c:v>1.3248359999999999</c:v>
                </c:pt>
                <c:pt idx="4571">
                  <c:v>1.337398399999999</c:v>
                </c:pt>
                <c:pt idx="4572">
                  <c:v>1.3662730000000001</c:v>
                </c:pt>
                <c:pt idx="4573">
                  <c:v>1.3786080000000001</c:v>
                </c:pt>
                <c:pt idx="4574">
                  <c:v>1.3170569000000001</c:v>
                </c:pt>
                <c:pt idx="4575">
                  <c:v>1.3410433999999998</c:v>
                </c:pt>
                <c:pt idx="4576">
                  <c:v>1.3282780000000001</c:v>
                </c:pt>
                <c:pt idx="4577">
                  <c:v>1.3351909999999998</c:v>
                </c:pt>
                <c:pt idx="4578">
                  <c:v>1.3355607999999992</c:v>
                </c:pt>
                <c:pt idx="4579">
                  <c:v>1.3781180000000008</c:v>
                </c:pt>
                <c:pt idx="4580">
                  <c:v>1.2976482999999992</c:v>
                </c:pt>
                <c:pt idx="4581">
                  <c:v>1.3476889999999999</c:v>
                </c:pt>
                <c:pt idx="4582">
                  <c:v>1.3318800999999998</c:v>
                </c:pt>
                <c:pt idx="4583">
                  <c:v>1.389367</c:v>
                </c:pt>
                <c:pt idx="4584">
                  <c:v>1.3561229999999997</c:v>
                </c:pt>
                <c:pt idx="4585">
                  <c:v>1.319216299999999</c:v>
                </c:pt>
                <c:pt idx="4586">
                  <c:v>1.404234999999999</c:v>
                </c:pt>
                <c:pt idx="4587">
                  <c:v>1.3480165000000011</c:v>
                </c:pt>
                <c:pt idx="4588">
                  <c:v>1.3673861999999999</c:v>
                </c:pt>
                <c:pt idx="4589">
                  <c:v>1.3400590000000001</c:v>
                </c:pt>
                <c:pt idx="4590">
                  <c:v>1.2232192999999989</c:v>
                </c:pt>
                <c:pt idx="4591">
                  <c:v>1.3260420000000011</c:v>
                </c:pt>
                <c:pt idx="4592">
                  <c:v>1.3286227999999998</c:v>
                </c:pt>
                <c:pt idx="4593">
                  <c:v>1.3654831000000001</c:v>
                </c:pt>
                <c:pt idx="4594">
                  <c:v>1.2991247999999984</c:v>
                </c:pt>
                <c:pt idx="4595">
                  <c:v>1.3537512999999992</c:v>
                </c:pt>
                <c:pt idx="4596">
                  <c:v>1.3543160000000001</c:v>
                </c:pt>
                <c:pt idx="4597">
                  <c:v>1.3231131999999999</c:v>
                </c:pt>
                <c:pt idx="4598">
                  <c:v>1.3223142999999991</c:v>
                </c:pt>
                <c:pt idx="4599">
                  <c:v>1.3413120000000003</c:v>
                </c:pt>
                <c:pt idx="4600">
                  <c:v>1.3629358</c:v>
                </c:pt>
                <c:pt idx="4601">
                  <c:v>1.4211429999999998</c:v>
                </c:pt>
                <c:pt idx="4602">
                  <c:v>1.3868506</c:v>
                </c:pt>
                <c:pt idx="4603">
                  <c:v>1.3431218999999992</c:v>
                </c:pt>
                <c:pt idx="4604">
                  <c:v>1.287626999999999</c:v>
                </c:pt>
                <c:pt idx="4605">
                  <c:v>1.3816890000000002</c:v>
                </c:pt>
                <c:pt idx="4606">
                  <c:v>1.3942394999999999</c:v>
                </c:pt>
                <c:pt idx="4607">
                  <c:v>1.3533884999999999</c:v>
                </c:pt>
                <c:pt idx="4608">
                  <c:v>1.3201572000000001</c:v>
                </c:pt>
                <c:pt idx="4609">
                  <c:v>1.3097917999999984</c:v>
                </c:pt>
                <c:pt idx="4610">
                  <c:v>1.3289160999999998</c:v>
                </c:pt>
                <c:pt idx="4611">
                  <c:v>1.3245480000000001</c:v>
                </c:pt>
                <c:pt idx="4612">
                  <c:v>1.3465946999999991</c:v>
                </c:pt>
                <c:pt idx="4613">
                  <c:v>1.3480813999999999</c:v>
                </c:pt>
                <c:pt idx="4614">
                  <c:v>1.326762</c:v>
                </c:pt>
                <c:pt idx="4615">
                  <c:v>1.337655</c:v>
                </c:pt>
                <c:pt idx="4616">
                  <c:v>1.3923029000000011</c:v>
                </c:pt>
                <c:pt idx="4617">
                  <c:v>1.3511784</c:v>
                </c:pt>
                <c:pt idx="4618">
                  <c:v>1.3133365999999991</c:v>
                </c:pt>
                <c:pt idx="4619">
                  <c:v>1.3562311999999999</c:v>
                </c:pt>
                <c:pt idx="4620">
                  <c:v>1.3523330000000002</c:v>
                </c:pt>
                <c:pt idx="4621">
                  <c:v>1.3267119000000001</c:v>
                </c:pt>
                <c:pt idx="4622">
                  <c:v>1.3678867999999988</c:v>
                </c:pt>
                <c:pt idx="4623">
                  <c:v>1.3284882</c:v>
                </c:pt>
                <c:pt idx="4624">
                  <c:v>1.3535145999999998</c:v>
                </c:pt>
                <c:pt idx="4625">
                  <c:v>1.278748</c:v>
                </c:pt>
                <c:pt idx="4626">
                  <c:v>1.3159249999999989</c:v>
                </c:pt>
                <c:pt idx="4627">
                  <c:v>1.3044899999999999</c:v>
                </c:pt>
                <c:pt idx="4628">
                  <c:v>1.3714081999999999</c:v>
                </c:pt>
                <c:pt idx="4629">
                  <c:v>1.2926659999999999</c:v>
                </c:pt>
                <c:pt idx="4630">
                  <c:v>1.3629229999999999</c:v>
                </c:pt>
                <c:pt idx="4631">
                  <c:v>1.280963799999999</c:v>
                </c:pt>
                <c:pt idx="4632">
                  <c:v>1.3415359999999998</c:v>
                </c:pt>
                <c:pt idx="4633">
                  <c:v>1.3406328000000003</c:v>
                </c:pt>
                <c:pt idx="4634">
                  <c:v>1.3344941999999991</c:v>
                </c:pt>
                <c:pt idx="4635">
                  <c:v>1.3668791</c:v>
                </c:pt>
                <c:pt idx="4636">
                  <c:v>1.3638419999999998</c:v>
                </c:pt>
                <c:pt idx="4637">
                  <c:v>1.3567880000000001</c:v>
                </c:pt>
                <c:pt idx="4638">
                  <c:v>1.4061379999999999</c:v>
                </c:pt>
                <c:pt idx="4639">
                  <c:v>1.3068279</c:v>
                </c:pt>
                <c:pt idx="4640">
                  <c:v>1.4015084999999992</c:v>
                </c:pt>
                <c:pt idx="4641">
                  <c:v>1.4100518000000002</c:v>
                </c:pt>
                <c:pt idx="4642">
                  <c:v>1.2578241999999982</c:v>
                </c:pt>
                <c:pt idx="4643">
                  <c:v>1.2950340999999992</c:v>
                </c:pt>
                <c:pt idx="4644">
                  <c:v>1.3936489999999999</c:v>
                </c:pt>
                <c:pt idx="4645">
                  <c:v>1.3252896999999992</c:v>
                </c:pt>
                <c:pt idx="4646">
                  <c:v>1.3300506999999999</c:v>
                </c:pt>
                <c:pt idx="4647">
                  <c:v>1.3537689999999998</c:v>
                </c:pt>
                <c:pt idx="4648">
                  <c:v>1.3675275999999998</c:v>
                </c:pt>
                <c:pt idx="4649">
                  <c:v>1.3135016999999989</c:v>
                </c:pt>
                <c:pt idx="4650">
                  <c:v>1.3876405000000001</c:v>
                </c:pt>
                <c:pt idx="4651">
                  <c:v>1.3562380000000003</c:v>
                </c:pt>
                <c:pt idx="4652">
                  <c:v>1.3565141000000001</c:v>
                </c:pt>
                <c:pt idx="4653">
                  <c:v>1.3657259999999998</c:v>
                </c:pt>
                <c:pt idx="4654">
                  <c:v>1.3422535000000009</c:v>
                </c:pt>
                <c:pt idx="4655">
                  <c:v>1.3231255999999998</c:v>
                </c:pt>
                <c:pt idx="4656">
                  <c:v>1.3391595999999999</c:v>
                </c:pt>
                <c:pt idx="4657">
                  <c:v>1.3415542999999992</c:v>
                </c:pt>
                <c:pt idx="4658">
                  <c:v>1.301758</c:v>
                </c:pt>
                <c:pt idx="4659">
                  <c:v>1.333161199999999</c:v>
                </c:pt>
                <c:pt idx="4660">
                  <c:v>1.327368399999999</c:v>
                </c:pt>
                <c:pt idx="4661">
                  <c:v>1.3402350000000003</c:v>
                </c:pt>
                <c:pt idx="4662">
                  <c:v>1.3872909999999998</c:v>
                </c:pt>
                <c:pt idx="4663">
                  <c:v>1.3146645999999991</c:v>
                </c:pt>
                <c:pt idx="4664">
                  <c:v>1.363861999999999</c:v>
                </c:pt>
                <c:pt idx="4665">
                  <c:v>1.3399989999999991</c:v>
                </c:pt>
                <c:pt idx="4666">
                  <c:v>1.3559613999999987</c:v>
                </c:pt>
                <c:pt idx="4667">
                  <c:v>1.3370289999999998</c:v>
                </c:pt>
                <c:pt idx="4668">
                  <c:v>1.4340236999999989</c:v>
                </c:pt>
                <c:pt idx="4669">
                  <c:v>1.3139840999999988</c:v>
                </c:pt>
                <c:pt idx="4670">
                  <c:v>1.3270285999999998</c:v>
                </c:pt>
                <c:pt idx="4671">
                  <c:v>1.3269905000000002</c:v>
                </c:pt>
                <c:pt idx="4672">
                  <c:v>1.3061467</c:v>
                </c:pt>
                <c:pt idx="4673">
                  <c:v>1.2469465999999998</c:v>
                </c:pt>
                <c:pt idx="4674">
                  <c:v>1.3518775000000001</c:v>
                </c:pt>
                <c:pt idx="4675">
                  <c:v>1.3624310000000002</c:v>
                </c:pt>
                <c:pt idx="4676">
                  <c:v>1.3584959999999999</c:v>
                </c:pt>
                <c:pt idx="4677">
                  <c:v>1.3199269999999992</c:v>
                </c:pt>
                <c:pt idx="4678">
                  <c:v>1.359588</c:v>
                </c:pt>
                <c:pt idx="4679">
                  <c:v>1.2706707000000002</c:v>
                </c:pt>
                <c:pt idx="4680">
                  <c:v>1.367856</c:v>
                </c:pt>
                <c:pt idx="4681">
                  <c:v>1.375122</c:v>
                </c:pt>
                <c:pt idx="4682">
                  <c:v>1.3353565999999999</c:v>
                </c:pt>
                <c:pt idx="4683">
                  <c:v>1.4003339999999991</c:v>
                </c:pt>
                <c:pt idx="4684">
                  <c:v>1.3817699999999991</c:v>
                </c:pt>
                <c:pt idx="4685">
                  <c:v>1.3717091999999991</c:v>
                </c:pt>
                <c:pt idx="4686">
                  <c:v>1.3689826999999999</c:v>
                </c:pt>
                <c:pt idx="4687">
                  <c:v>1.341135299999999</c:v>
                </c:pt>
                <c:pt idx="4688">
                  <c:v>1.3045952999999992</c:v>
                </c:pt>
                <c:pt idx="4689">
                  <c:v>1.3038437999999992</c:v>
                </c:pt>
                <c:pt idx="4690">
                  <c:v>1.4052539999999998</c:v>
                </c:pt>
                <c:pt idx="4691">
                  <c:v>1.3412028</c:v>
                </c:pt>
                <c:pt idx="4692">
                  <c:v>1.339367</c:v>
                </c:pt>
                <c:pt idx="4693">
                  <c:v>1.3334732999999992</c:v>
                </c:pt>
                <c:pt idx="4694">
                  <c:v>1.3159573000000002</c:v>
                </c:pt>
                <c:pt idx="4695">
                  <c:v>1.3295141999999998</c:v>
                </c:pt>
                <c:pt idx="4696">
                  <c:v>1.34927</c:v>
                </c:pt>
                <c:pt idx="4697">
                  <c:v>1.3931722</c:v>
                </c:pt>
                <c:pt idx="4698">
                  <c:v>1.365723999999999</c:v>
                </c:pt>
                <c:pt idx="4699">
                  <c:v>1.3174465999999998</c:v>
                </c:pt>
                <c:pt idx="4700">
                  <c:v>1.397578</c:v>
                </c:pt>
                <c:pt idx="4701">
                  <c:v>1.3936901999999998</c:v>
                </c:pt>
                <c:pt idx="4702">
                  <c:v>1.3246188999999999</c:v>
                </c:pt>
                <c:pt idx="4703">
                  <c:v>1.3278120000000002</c:v>
                </c:pt>
                <c:pt idx="4704">
                  <c:v>1.3718509999999999</c:v>
                </c:pt>
                <c:pt idx="4705">
                  <c:v>1.3597943999999984</c:v>
                </c:pt>
                <c:pt idx="4706">
                  <c:v>1.3167141</c:v>
                </c:pt>
                <c:pt idx="4707">
                  <c:v>1.3521981000000001</c:v>
                </c:pt>
                <c:pt idx="4708">
                  <c:v>1.3931370000000001</c:v>
                </c:pt>
                <c:pt idx="4709">
                  <c:v>1.3280610999999998</c:v>
                </c:pt>
                <c:pt idx="4710">
                  <c:v>1.387181</c:v>
                </c:pt>
                <c:pt idx="4711">
                  <c:v>1.3789718</c:v>
                </c:pt>
                <c:pt idx="4712">
                  <c:v>1.3141430000000001</c:v>
                </c:pt>
                <c:pt idx="4713">
                  <c:v>1.3602520000000009</c:v>
                </c:pt>
                <c:pt idx="4714">
                  <c:v>1.3060673</c:v>
                </c:pt>
                <c:pt idx="4715">
                  <c:v>1.3416566999999993</c:v>
                </c:pt>
                <c:pt idx="4716">
                  <c:v>1.3106404999999999</c:v>
                </c:pt>
                <c:pt idx="4717">
                  <c:v>1.3114382999999989</c:v>
                </c:pt>
                <c:pt idx="4718">
                  <c:v>1.3395764999999991</c:v>
                </c:pt>
                <c:pt idx="4719">
                  <c:v>1.3106927000000002</c:v>
                </c:pt>
                <c:pt idx="4720">
                  <c:v>1.3887590000000001</c:v>
                </c:pt>
                <c:pt idx="4721">
                  <c:v>1.3203434999999997</c:v>
                </c:pt>
                <c:pt idx="4722">
                  <c:v>1.378611</c:v>
                </c:pt>
                <c:pt idx="4723">
                  <c:v>1.3984500000000009</c:v>
                </c:pt>
                <c:pt idx="4724">
                  <c:v>1.2878117999999992</c:v>
                </c:pt>
                <c:pt idx="4725">
                  <c:v>1.3469479000000011</c:v>
                </c:pt>
                <c:pt idx="4726">
                  <c:v>1.3724691</c:v>
                </c:pt>
                <c:pt idx="4727">
                  <c:v>1.317220899999999</c:v>
                </c:pt>
                <c:pt idx="4728">
                  <c:v>1.3082598999999999</c:v>
                </c:pt>
                <c:pt idx="4729">
                  <c:v>1.4069508000000002</c:v>
                </c:pt>
                <c:pt idx="4730">
                  <c:v>1.2782154000000001</c:v>
                </c:pt>
                <c:pt idx="4731">
                  <c:v>1.3507401000000001</c:v>
                </c:pt>
                <c:pt idx="4732">
                  <c:v>1.362574</c:v>
                </c:pt>
                <c:pt idx="4733">
                  <c:v>1.3555572000000002</c:v>
                </c:pt>
                <c:pt idx="4734">
                  <c:v>1.3886053</c:v>
                </c:pt>
                <c:pt idx="4735">
                  <c:v>1.2879988999999992</c:v>
                </c:pt>
                <c:pt idx="4736">
                  <c:v>1.407435999999999</c:v>
                </c:pt>
                <c:pt idx="4737">
                  <c:v>1.3345400000000001</c:v>
                </c:pt>
                <c:pt idx="4738">
                  <c:v>1.334498</c:v>
                </c:pt>
                <c:pt idx="4739">
                  <c:v>1.3862238999999998</c:v>
                </c:pt>
                <c:pt idx="4740">
                  <c:v>1.3285628</c:v>
                </c:pt>
                <c:pt idx="4741">
                  <c:v>1.2534813999999992</c:v>
                </c:pt>
                <c:pt idx="4742">
                  <c:v>1.253722099999999</c:v>
                </c:pt>
                <c:pt idx="4743">
                  <c:v>1.3254408000000002</c:v>
                </c:pt>
                <c:pt idx="4744">
                  <c:v>1.3417618999999992</c:v>
                </c:pt>
                <c:pt idx="4745">
                  <c:v>1.3471873999999999</c:v>
                </c:pt>
                <c:pt idx="4746">
                  <c:v>1.3862260000000002</c:v>
                </c:pt>
                <c:pt idx="4747">
                  <c:v>1.359466799999999</c:v>
                </c:pt>
                <c:pt idx="4748">
                  <c:v>1.324084</c:v>
                </c:pt>
                <c:pt idx="4749">
                  <c:v>1.3294481999999999</c:v>
                </c:pt>
                <c:pt idx="4750">
                  <c:v>1.3252065</c:v>
                </c:pt>
                <c:pt idx="4751">
                  <c:v>1.3413837</c:v>
                </c:pt>
                <c:pt idx="4752">
                  <c:v>1.3157926999999991</c:v>
                </c:pt>
                <c:pt idx="4753">
                  <c:v>1.3646423999999997</c:v>
                </c:pt>
                <c:pt idx="4754">
                  <c:v>1.3848683999999998</c:v>
                </c:pt>
                <c:pt idx="4755">
                  <c:v>1.3485944999999993</c:v>
                </c:pt>
                <c:pt idx="4756">
                  <c:v>1.3135925999999998</c:v>
                </c:pt>
                <c:pt idx="4757">
                  <c:v>1.3360491999999999</c:v>
                </c:pt>
                <c:pt idx="4758">
                  <c:v>1.3544950000000002</c:v>
                </c:pt>
                <c:pt idx="4759">
                  <c:v>1.364862</c:v>
                </c:pt>
                <c:pt idx="4760">
                  <c:v>1.4034549999999992</c:v>
                </c:pt>
                <c:pt idx="4761">
                  <c:v>1.3084889000000008</c:v>
                </c:pt>
                <c:pt idx="4762">
                  <c:v>1.3417470999999999</c:v>
                </c:pt>
                <c:pt idx="4763">
                  <c:v>1.3594929999999998</c:v>
                </c:pt>
                <c:pt idx="4764">
                  <c:v>1.3390844000000002</c:v>
                </c:pt>
                <c:pt idx="4765">
                  <c:v>1.3891580000000001</c:v>
                </c:pt>
                <c:pt idx="4766">
                  <c:v>1.3340860999999999</c:v>
                </c:pt>
                <c:pt idx="4767">
                  <c:v>1.3334575000000009</c:v>
                </c:pt>
                <c:pt idx="4768">
                  <c:v>1.34657</c:v>
                </c:pt>
                <c:pt idx="4769">
                  <c:v>1.3050698999999992</c:v>
                </c:pt>
                <c:pt idx="4770">
                  <c:v>1.3782530000000008</c:v>
                </c:pt>
                <c:pt idx="4771">
                  <c:v>1.3851951999999998</c:v>
                </c:pt>
                <c:pt idx="4772">
                  <c:v>1.3005818999999998</c:v>
                </c:pt>
                <c:pt idx="4773">
                  <c:v>1.369306299999999</c:v>
                </c:pt>
                <c:pt idx="4774">
                  <c:v>1.3472729999999999</c:v>
                </c:pt>
                <c:pt idx="4775">
                  <c:v>1.3811098000000002</c:v>
                </c:pt>
                <c:pt idx="4776">
                  <c:v>1.3348949999999991</c:v>
                </c:pt>
                <c:pt idx="4777">
                  <c:v>1.3915629999999999</c:v>
                </c:pt>
                <c:pt idx="4778">
                  <c:v>1.3004547</c:v>
                </c:pt>
                <c:pt idx="4779">
                  <c:v>1.2965804000000003</c:v>
                </c:pt>
                <c:pt idx="4780">
                  <c:v>1.3899305999999998</c:v>
                </c:pt>
                <c:pt idx="4781">
                  <c:v>1.3339539999999999</c:v>
                </c:pt>
                <c:pt idx="4782">
                  <c:v>1.3818209999999991</c:v>
                </c:pt>
                <c:pt idx="4783">
                  <c:v>1.3297469</c:v>
                </c:pt>
                <c:pt idx="4784">
                  <c:v>1.357696999999999</c:v>
                </c:pt>
                <c:pt idx="4785">
                  <c:v>1.3835169999999999</c:v>
                </c:pt>
                <c:pt idx="4786">
                  <c:v>1.3166441</c:v>
                </c:pt>
                <c:pt idx="4787">
                  <c:v>1.3024710000000002</c:v>
                </c:pt>
                <c:pt idx="4788">
                  <c:v>1.3353880999999999</c:v>
                </c:pt>
                <c:pt idx="4789">
                  <c:v>1.3833133</c:v>
                </c:pt>
                <c:pt idx="4790">
                  <c:v>1.2946571000000009</c:v>
                </c:pt>
                <c:pt idx="4791">
                  <c:v>1.3219946999999979</c:v>
                </c:pt>
                <c:pt idx="4792">
                  <c:v>1.382005400000001</c:v>
                </c:pt>
                <c:pt idx="4793">
                  <c:v>1.3629907999999991</c:v>
                </c:pt>
                <c:pt idx="4794">
                  <c:v>1.3158116999999987</c:v>
                </c:pt>
                <c:pt idx="4795">
                  <c:v>1.3451218999999992</c:v>
                </c:pt>
                <c:pt idx="4796">
                  <c:v>1.3630354999999998</c:v>
                </c:pt>
                <c:pt idx="4797">
                  <c:v>1.2907938999999991</c:v>
                </c:pt>
                <c:pt idx="4798">
                  <c:v>1.355837</c:v>
                </c:pt>
                <c:pt idx="4799">
                  <c:v>1.3704570000000009</c:v>
                </c:pt>
                <c:pt idx="4800">
                  <c:v>1.3574659999999998</c:v>
                </c:pt>
                <c:pt idx="4801">
                  <c:v>1.3426876000000001</c:v>
                </c:pt>
                <c:pt idx="4802">
                  <c:v>1.3705688000000003</c:v>
                </c:pt>
                <c:pt idx="4803">
                  <c:v>1.3920140000000003</c:v>
                </c:pt>
                <c:pt idx="4804">
                  <c:v>1.339831999999999</c:v>
                </c:pt>
                <c:pt idx="4805">
                  <c:v>1.3793953999999991</c:v>
                </c:pt>
                <c:pt idx="4806">
                  <c:v>1.3222407999999999</c:v>
                </c:pt>
                <c:pt idx="4807">
                  <c:v>1.3097207999999991</c:v>
                </c:pt>
                <c:pt idx="4808">
                  <c:v>1.3572285999999998</c:v>
                </c:pt>
                <c:pt idx="4809">
                  <c:v>1.3486520000000009</c:v>
                </c:pt>
                <c:pt idx="4810">
                  <c:v>1.316564899999999</c:v>
                </c:pt>
                <c:pt idx="4811">
                  <c:v>1.3206849999999999</c:v>
                </c:pt>
                <c:pt idx="4812">
                  <c:v>1.3940130000000011</c:v>
                </c:pt>
                <c:pt idx="4813">
                  <c:v>1.2667588000000001</c:v>
                </c:pt>
                <c:pt idx="4814">
                  <c:v>1.337286</c:v>
                </c:pt>
                <c:pt idx="4815">
                  <c:v>1.3442120000000011</c:v>
                </c:pt>
                <c:pt idx="4816">
                  <c:v>1.3437277999999988</c:v>
                </c:pt>
                <c:pt idx="4817">
                  <c:v>1.3351346999999989</c:v>
                </c:pt>
                <c:pt idx="4818">
                  <c:v>1.3972293999999992</c:v>
                </c:pt>
                <c:pt idx="4819">
                  <c:v>1.347291599999999</c:v>
                </c:pt>
                <c:pt idx="4820">
                  <c:v>1.3430995999999991</c:v>
                </c:pt>
                <c:pt idx="4821">
                  <c:v>1.3235692999999986</c:v>
                </c:pt>
                <c:pt idx="4822">
                  <c:v>1.3501002999999998</c:v>
                </c:pt>
                <c:pt idx="4823">
                  <c:v>1.3993609</c:v>
                </c:pt>
                <c:pt idx="4824">
                  <c:v>1.3847208</c:v>
                </c:pt>
                <c:pt idx="4825">
                  <c:v>1.3705945999999998</c:v>
                </c:pt>
                <c:pt idx="4826">
                  <c:v>1.3107282999999992</c:v>
                </c:pt>
                <c:pt idx="4827">
                  <c:v>1.2886925</c:v>
                </c:pt>
                <c:pt idx="4828">
                  <c:v>1.3284642999999989</c:v>
                </c:pt>
                <c:pt idx="4829">
                  <c:v>1.2798360999999991</c:v>
                </c:pt>
                <c:pt idx="4830">
                  <c:v>1.31036</c:v>
                </c:pt>
                <c:pt idx="4831">
                  <c:v>1.3304465999999999</c:v>
                </c:pt>
                <c:pt idx="4832">
                  <c:v>1.3506205999999998</c:v>
                </c:pt>
                <c:pt idx="4833">
                  <c:v>1.2950797999999992</c:v>
                </c:pt>
                <c:pt idx="4834">
                  <c:v>1.4090179</c:v>
                </c:pt>
                <c:pt idx="4835">
                  <c:v>1.3409058999999999</c:v>
                </c:pt>
                <c:pt idx="4836">
                  <c:v>1.3251095000000002</c:v>
                </c:pt>
                <c:pt idx="4837">
                  <c:v>1.3505825000000007</c:v>
                </c:pt>
                <c:pt idx="4838">
                  <c:v>1.3163857000000001</c:v>
                </c:pt>
                <c:pt idx="4839">
                  <c:v>1.3580980000000002</c:v>
                </c:pt>
                <c:pt idx="4840">
                  <c:v>1.3586560000000001</c:v>
                </c:pt>
                <c:pt idx="4841">
                  <c:v>1.414298899999999</c:v>
                </c:pt>
                <c:pt idx="4842">
                  <c:v>1.333949499999999</c:v>
                </c:pt>
                <c:pt idx="4843">
                  <c:v>1.3652483</c:v>
                </c:pt>
                <c:pt idx="4844">
                  <c:v>1.2967728000000001</c:v>
                </c:pt>
                <c:pt idx="4845">
                  <c:v>1.3057718999999992</c:v>
                </c:pt>
                <c:pt idx="4846">
                  <c:v>1.3945695999999999</c:v>
                </c:pt>
                <c:pt idx="4847">
                  <c:v>1.3729840000000002</c:v>
                </c:pt>
                <c:pt idx="4848">
                  <c:v>1.361221599999999</c:v>
                </c:pt>
                <c:pt idx="4849">
                  <c:v>1.3475709999999999</c:v>
                </c:pt>
                <c:pt idx="4850">
                  <c:v>1.3697423</c:v>
                </c:pt>
                <c:pt idx="4851">
                  <c:v>1.2548470999999997</c:v>
                </c:pt>
                <c:pt idx="4852">
                  <c:v>1.2227184</c:v>
                </c:pt>
                <c:pt idx="4853">
                  <c:v>1.3951</c:v>
                </c:pt>
                <c:pt idx="4854">
                  <c:v>1.3411267999999992</c:v>
                </c:pt>
                <c:pt idx="4855">
                  <c:v>1.3463158000000008</c:v>
                </c:pt>
                <c:pt idx="4856">
                  <c:v>1.3254889999999999</c:v>
                </c:pt>
                <c:pt idx="4857">
                  <c:v>1.3303449999999999</c:v>
                </c:pt>
                <c:pt idx="4858">
                  <c:v>1.3354296999999986</c:v>
                </c:pt>
                <c:pt idx="4859">
                  <c:v>1.3837599999999999</c:v>
                </c:pt>
                <c:pt idx="4860">
                  <c:v>1.3163512000000002</c:v>
                </c:pt>
                <c:pt idx="4861">
                  <c:v>1.3982856999999997</c:v>
                </c:pt>
                <c:pt idx="4862">
                  <c:v>1.3685687999999998</c:v>
                </c:pt>
                <c:pt idx="4863">
                  <c:v>1.3335657999999992</c:v>
                </c:pt>
                <c:pt idx="4864">
                  <c:v>1.3284798000000002</c:v>
                </c:pt>
                <c:pt idx="4865">
                  <c:v>1.3326552</c:v>
                </c:pt>
                <c:pt idx="4866">
                  <c:v>1.320790799999999</c:v>
                </c:pt>
                <c:pt idx="4867">
                  <c:v>1.3894431999999999</c:v>
                </c:pt>
                <c:pt idx="4868">
                  <c:v>1.347767299999999</c:v>
                </c:pt>
                <c:pt idx="4869">
                  <c:v>1.3715109999999999</c:v>
                </c:pt>
                <c:pt idx="4870">
                  <c:v>1.2962285000000002</c:v>
                </c:pt>
                <c:pt idx="4871">
                  <c:v>1.3698287999999992</c:v>
                </c:pt>
                <c:pt idx="4872">
                  <c:v>1.2521472</c:v>
                </c:pt>
                <c:pt idx="4873">
                  <c:v>1.4008049999999992</c:v>
                </c:pt>
                <c:pt idx="4874">
                  <c:v>1.335774599999999</c:v>
                </c:pt>
                <c:pt idx="4875">
                  <c:v>1.3839979999999998</c:v>
                </c:pt>
                <c:pt idx="4876">
                  <c:v>1.4049479999999999</c:v>
                </c:pt>
                <c:pt idx="4877">
                  <c:v>1.317595799999999</c:v>
                </c:pt>
                <c:pt idx="4878">
                  <c:v>1.3365247999999992</c:v>
                </c:pt>
                <c:pt idx="4879">
                  <c:v>1.381275</c:v>
                </c:pt>
                <c:pt idx="4880">
                  <c:v>1.3534726999999998</c:v>
                </c:pt>
                <c:pt idx="4881">
                  <c:v>1.3856581000000001</c:v>
                </c:pt>
                <c:pt idx="4882">
                  <c:v>1.3862649999999999</c:v>
                </c:pt>
                <c:pt idx="4883">
                  <c:v>1.3971297999999992</c:v>
                </c:pt>
                <c:pt idx="4884">
                  <c:v>1.321859299999999</c:v>
                </c:pt>
                <c:pt idx="4885">
                  <c:v>1.3338199999999998</c:v>
                </c:pt>
                <c:pt idx="4886">
                  <c:v>1.3418790999999992</c:v>
                </c:pt>
                <c:pt idx="4887">
                  <c:v>1.3631735</c:v>
                </c:pt>
                <c:pt idx="4888">
                  <c:v>1.320279</c:v>
                </c:pt>
                <c:pt idx="4889">
                  <c:v>1.399348</c:v>
                </c:pt>
                <c:pt idx="4890">
                  <c:v>1.303928999999999</c:v>
                </c:pt>
                <c:pt idx="4891">
                  <c:v>1.3267965999999998</c:v>
                </c:pt>
                <c:pt idx="4892">
                  <c:v>1.3126909999999998</c:v>
                </c:pt>
                <c:pt idx="4893">
                  <c:v>1.3432288999999991</c:v>
                </c:pt>
                <c:pt idx="4894">
                  <c:v>1.3757192999999992</c:v>
                </c:pt>
                <c:pt idx="4895">
                  <c:v>1.3632164000000002</c:v>
                </c:pt>
                <c:pt idx="4896">
                  <c:v>1.4085159999999999</c:v>
                </c:pt>
                <c:pt idx="4897">
                  <c:v>1.3608597</c:v>
                </c:pt>
                <c:pt idx="4898">
                  <c:v>1.3241702</c:v>
                </c:pt>
                <c:pt idx="4899">
                  <c:v>1.3295878999999999</c:v>
                </c:pt>
                <c:pt idx="4900">
                  <c:v>1.3607050999999999</c:v>
                </c:pt>
                <c:pt idx="4901">
                  <c:v>1.3279698999999987</c:v>
                </c:pt>
                <c:pt idx="4902">
                  <c:v>1.3813932999999994</c:v>
                </c:pt>
                <c:pt idx="4903">
                  <c:v>1.3692334999999998</c:v>
                </c:pt>
                <c:pt idx="4904">
                  <c:v>1.3541052</c:v>
                </c:pt>
                <c:pt idx="4905">
                  <c:v>1.4424049999999988</c:v>
                </c:pt>
                <c:pt idx="4906">
                  <c:v>1.4109739999999993</c:v>
                </c:pt>
                <c:pt idx="4907">
                  <c:v>1.423902999999999</c:v>
                </c:pt>
                <c:pt idx="4908">
                  <c:v>1.3376637999999992</c:v>
                </c:pt>
                <c:pt idx="4909">
                  <c:v>1.3699329999999998</c:v>
                </c:pt>
                <c:pt idx="4910">
                  <c:v>1.2927253999999988</c:v>
                </c:pt>
                <c:pt idx="4911">
                  <c:v>1.2970470999999999</c:v>
                </c:pt>
                <c:pt idx="4912">
                  <c:v>1.312204399999999</c:v>
                </c:pt>
                <c:pt idx="4913">
                  <c:v>1.3767470000000013</c:v>
                </c:pt>
                <c:pt idx="4914">
                  <c:v>1.337811099999999</c:v>
                </c:pt>
                <c:pt idx="4915">
                  <c:v>1.3053399999999991</c:v>
                </c:pt>
                <c:pt idx="4916">
                  <c:v>1.3388582</c:v>
                </c:pt>
                <c:pt idx="4917">
                  <c:v>1.4270442999999982</c:v>
                </c:pt>
                <c:pt idx="4918">
                  <c:v>1.4036019999999991</c:v>
                </c:pt>
                <c:pt idx="4919">
                  <c:v>1.3532885000000001</c:v>
                </c:pt>
                <c:pt idx="4920">
                  <c:v>1.3280577000000007</c:v>
                </c:pt>
                <c:pt idx="4921">
                  <c:v>1.3474791999999998</c:v>
                </c:pt>
                <c:pt idx="4922">
                  <c:v>1.298293699999999</c:v>
                </c:pt>
                <c:pt idx="4923">
                  <c:v>1.3963890000000001</c:v>
                </c:pt>
                <c:pt idx="4924">
                  <c:v>1.3459022999999992</c:v>
                </c:pt>
                <c:pt idx="4925">
                  <c:v>1.3290412999999988</c:v>
                </c:pt>
                <c:pt idx="4926">
                  <c:v>1.3731370000000001</c:v>
                </c:pt>
                <c:pt idx="4927">
                  <c:v>1.3297344999999989</c:v>
                </c:pt>
                <c:pt idx="4928">
                  <c:v>1.359974999999999</c:v>
                </c:pt>
                <c:pt idx="4929">
                  <c:v>1.3632089999999999</c:v>
                </c:pt>
                <c:pt idx="4930">
                  <c:v>1.3679174000000001</c:v>
                </c:pt>
                <c:pt idx="4931">
                  <c:v>1.3598101999999999</c:v>
                </c:pt>
                <c:pt idx="4932">
                  <c:v>1.3623281</c:v>
                </c:pt>
                <c:pt idx="4933">
                  <c:v>1.3582707999999997</c:v>
                </c:pt>
                <c:pt idx="4934">
                  <c:v>1.3911880000000001</c:v>
                </c:pt>
                <c:pt idx="4935">
                  <c:v>1.329065699999999</c:v>
                </c:pt>
                <c:pt idx="4936">
                  <c:v>1.3175603999999992</c:v>
                </c:pt>
                <c:pt idx="4937">
                  <c:v>1.3630752999999998</c:v>
                </c:pt>
                <c:pt idx="4938">
                  <c:v>1.3846830000000001</c:v>
                </c:pt>
                <c:pt idx="4939">
                  <c:v>1.3722360000000002</c:v>
                </c:pt>
                <c:pt idx="4940">
                  <c:v>1.3151709999999999</c:v>
                </c:pt>
                <c:pt idx="4941">
                  <c:v>1.3537481999999998</c:v>
                </c:pt>
                <c:pt idx="4942">
                  <c:v>1.2704942999999984</c:v>
                </c:pt>
                <c:pt idx="4943">
                  <c:v>1.394695</c:v>
                </c:pt>
                <c:pt idx="4944">
                  <c:v>1.3733259999999998</c:v>
                </c:pt>
                <c:pt idx="4945">
                  <c:v>1.3306239999999998</c:v>
                </c:pt>
                <c:pt idx="4946">
                  <c:v>1.3650292999999989</c:v>
                </c:pt>
                <c:pt idx="4947">
                  <c:v>1.37616</c:v>
                </c:pt>
                <c:pt idx="4948">
                  <c:v>1.3555588999999999</c:v>
                </c:pt>
                <c:pt idx="4949">
                  <c:v>1.3579089999999998</c:v>
                </c:pt>
                <c:pt idx="4950">
                  <c:v>1.3360115999999997</c:v>
                </c:pt>
                <c:pt idx="4951">
                  <c:v>1.3301734000000001</c:v>
                </c:pt>
                <c:pt idx="4952">
                  <c:v>1.3259178</c:v>
                </c:pt>
                <c:pt idx="4953">
                  <c:v>1.3101924</c:v>
                </c:pt>
                <c:pt idx="4954">
                  <c:v>1.3502649999999998</c:v>
                </c:pt>
                <c:pt idx="4955">
                  <c:v>1.314665299999999</c:v>
                </c:pt>
                <c:pt idx="4956">
                  <c:v>1.3272212999999986</c:v>
                </c:pt>
                <c:pt idx="4957">
                  <c:v>1.3630083000000002</c:v>
                </c:pt>
                <c:pt idx="4958">
                  <c:v>1.3097725999999998</c:v>
                </c:pt>
                <c:pt idx="4959">
                  <c:v>1.318748</c:v>
                </c:pt>
                <c:pt idx="4960">
                  <c:v>1.3631834</c:v>
                </c:pt>
                <c:pt idx="4961">
                  <c:v>1.348655000000001</c:v>
                </c:pt>
                <c:pt idx="4962">
                  <c:v>1.3448251999999998</c:v>
                </c:pt>
                <c:pt idx="4963">
                  <c:v>1.416329999999999</c:v>
                </c:pt>
                <c:pt idx="4964">
                  <c:v>1.380949</c:v>
                </c:pt>
                <c:pt idx="4965">
                  <c:v>1.2677742999999981</c:v>
                </c:pt>
                <c:pt idx="4966">
                  <c:v>1.3392812999999992</c:v>
                </c:pt>
                <c:pt idx="4967">
                  <c:v>1.3609751000000001</c:v>
                </c:pt>
                <c:pt idx="4968">
                  <c:v>1.3456562999999993</c:v>
                </c:pt>
                <c:pt idx="4969">
                  <c:v>1.2991286999999991</c:v>
                </c:pt>
                <c:pt idx="4970">
                  <c:v>1.252928499999999</c:v>
                </c:pt>
                <c:pt idx="4971">
                  <c:v>1.2929331999999998</c:v>
                </c:pt>
                <c:pt idx="4972">
                  <c:v>1.3606130000000001</c:v>
                </c:pt>
                <c:pt idx="4973">
                  <c:v>1.2974572999999998</c:v>
                </c:pt>
                <c:pt idx="4974">
                  <c:v>1.3257173000000002</c:v>
                </c:pt>
                <c:pt idx="4975">
                  <c:v>1.2996829000000001</c:v>
                </c:pt>
                <c:pt idx="4976">
                  <c:v>1.2841947999999992</c:v>
                </c:pt>
                <c:pt idx="4977">
                  <c:v>1.3756639999999998</c:v>
                </c:pt>
                <c:pt idx="4978">
                  <c:v>1.3450329999999999</c:v>
                </c:pt>
                <c:pt idx="4979">
                  <c:v>1.3608509000000009</c:v>
                </c:pt>
                <c:pt idx="4980">
                  <c:v>1.3524550000000011</c:v>
                </c:pt>
                <c:pt idx="4981">
                  <c:v>1.3260007</c:v>
                </c:pt>
                <c:pt idx="4982">
                  <c:v>1.4071139999999998</c:v>
                </c:pt>
                <c:pt idx="4983">
                  <c:v>1.349882</c:v>
                </c:pt>
                <c:pt idx="4984">
                  <c:v>1.2870009999999998</c:v>
                </c:pt>
                <c:pt idx="4985">
                  <c:v>1.4153204999999986</c:v>
                </c:pt>
                <c:pt idx="4986">
                  <c:v>1.3546720000000001</c:v>
                </c:pt>
                <c:pt idx="4987">
                  <c:v>1.3272145999999998</c:v>
                </c:pt>
                <c:pt idx="4988">
                  <c:v>1.3950330000000002</c:v>
                </c:pt>
                <c:pt idx="4989">
                  <c:v>1.2942689000000001</c:v>
                </c:pt>
                <c:pt idx="4990">
                  <c:v>1.2738044999999993</c:v>
                </c:pt>
                <c:pt idx="4991">
                  <c:v>1.423686999999999</c:v>
                </c:pt>
                <c:pt idx="4992">
                  <c:v>1.3512465000000002</c:v>
                </c:pt>
                <c:pt idx="4993">
                  <c:v>1.3174105999999999</c:v>
                </c:pt>
                <c:pt idx="4994">
                  <c:v>1.3158714999999992</c:v>
                </c:pt>
                <c:pt idx="4995">
                  <c:v>1.3007176</c:v>
                </c:pt>
                <c:pt idx="4996">
                  <c:v>1.3545560000000001</c:v>
                </c:pt>
                <c:pt idx="4997">
                  <c:v>1.2811652999999992</c:v>
                </c:pt>
                <c:pt idx="4998">
                  <c:v>1.359078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62-4C47-B708-D515ABC33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85344"/>
        <c:axId val="137786880"/>
      </c:scatterChart>
      <c:valAx>
        <c:axId val="137785344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786880"/>
        <c:crosses val="autoZero"/>
        <c:crossBetween val="midCat"/>
      </c:valAx>
      <c:valAx>
        <c:axId val="1377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785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Jitter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'Jitter IPACT'!$M$1</c:f>
              <c:strCache>
                <c:ptCount val="1"/>
                <c:pt idx="0">
                  <c:v>Jitter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5690966754155731"/>
                  <c:y val="0.139238480606591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'Jitter IPACT'!$L$2:$L$4999</c:f>
              <c:numCache>
                <c:formatCode>General</c:formatCode>
                <c:ptCount val="4998"/>
                <c:pt idx="0">
                  <c:v>4.0115291199000036E-2</c:v>
                </c:pt>
                <c:pt idx="1">
                  <c:v>6.011529119900004E-2</c:v>
                </c:pt>
                <c:pt idx="2">
                  <c:v>8.0115291199000044E-2</c:v>
                </c:pt>
                <c:pt idx="3">
                  <c:v>0.10011529119900001</c:v>
                </c:pt>
                <c:pt idx="4">
                  <c:v>0.120115291199</c:v>
                </c:pt>
                <c:pt idx="5">
                  <c:v>0.14011529119900018</c:v>
                </c:pt>
                <c:pt idx="6">
                  <c:v>0.16011529119900011</c:v>
                </c:pt>
                <c:pt idx="7">
                  <c:v>0.18011529119900019</c:v>
                </c:pt>
                <c:pt idx="8">
                  <c:v>0.20011529119900018</c:v>
                </c:pt>
                <c:pt idx="9">
                  <c:v>0.22011529119900011</c:v>
                </c:pt>
                <c:pt idx="10">
                  <c:v>0.24011529119900019</c:v>
                </c:pt>
                <c:pt idx="11">
                  <c:v>0.26011529119900023</c:v>
                </c:pt>
                <c:pt idx="12">
                  <c:v>0.28011529119900042</c:v>
                </c:pt>
                <c:pt idx="13">
                  <c:v>0.30011529119900038</c:v>
                </c:pt>
                <c:pt idx="14">
                  <c:v>0.32011529119900051</c:v>
                </c:pt>
                <c:pt idx="15">
                  <c:v>0.34011529119900036</c:v>
                </c:pt>
                <c:pt idx="16">
                  <c:v>0.36011529119900038</c:v>
                </c:pt>
                <c:pt idx="17">
                  <c:v>0.3801152911990005</c:v>
                </c:pt>
                <c:pt idx="18">
                  <c:v>0.40011529119900036</c:v>
                </c:pt>
                <c:pt idx="19">
                  <c:v>0.42011529119899998</c:v>
                </c:pt>
                <c:pt idx="20">
                  <c:v>0.44011529119900022</c:v>
                </c:pt>
                <c:pt idx="21">
                  <c:v>0.46011529119900035</c:v>
                </c:pt>
                <c:pt idx="22">
                  <c:v>0.48011529119899998</c:v>
                </c:pt>
                <c:pt idx="23">
                  <c:v>0.500115291199</c:v>
                </c:pt>
                <c:pt idx="24">
                  <c:v>0.52011529119900002</c:v>
                </c:pt>
                <c:pt idx="25">
                  <c:v>0.54011529119900004</c:v>
                </c:pt>
                <c:pt idx="26">
                  <c:v>0.56011529119900005</c:v>
                </c:pt>
                <c:pt idx="27">
                  <c:v>0.58011529119899996</c:v>
                </c:pt>
                <c:pt idx="28">
                  <c:v>0.60011529119900042</c:v>
                </c:pt>
                <c:pt idx="29">
                  <c:v>0.62011529119900044</c:v>
                </c:pt>
                <c:pt idx="30">
                  <c:v>0.64011529119900046</c:v>
                </c:pt>
                <c:pt idx="31">
                  <c:v>0.66011529119900059</c:v>
                </c:pt>
                <c:pt idx="32">
                  <c:v>0.68011529119900005</c:v>
                </c:pt>
                <c:pt idx="33">
                  <c:v>0.7001152911990004</c:v>
                </c:pt>
                <c:pt idx="34">
                  <c:v>0.72011529119900042</c:v>
                </c:pt>
                <c:pt idx="35">
                  <c:v>0.74011529119900044</c:v>
                </c:pt>
                <c:pt idx="36">
                  <c:v>0.76011529119900045</c:v>
                </c:pt>
                <c:pt idx="37">
                  <c:v>0.78011529119900003</c:v>
                </c:pt>
                <c:pt idx="38">
                  <c:v>0.80011529119900004</c:v>
                </c:pt>
                <c:pt idx="39">
                  <c:v>0.82011529119899995</c:v>
                </c:pt>
                <c:pt idx="40">
                  <c:v>0.84011529119900041</c:v>
                </c:pt>
                <c:pt idx="41">
                  <c:v>0.86011529119900043</c:v>
                </c:pt>
                <c:pt idx="42">
                  <c:v>0.880115291199</c:v>
                </c:pt>
                <c:pt idx="43">
                  <c:v>0.90011529119900002</c:v>
                </c:pt>
                <c:pt idx="44">
                  <c:v>0.92011529119900004</c:v>
                </c:pt>
                <c:pt idx="45">
                  <c:v>0.94011529119899995</c:v>
                </c:pt>
                <c:pt idx="46">
                  <c:v>0.96011529119900041</c:v>
                </c:pt>
                <c:pt idx="47">
                  <c:v>0.98011529119899998</c:v>
                </c:pt>
                <c:pt idx="48">
                  <c:v>1.0001152911989999</c:v>
                </c:pt>
                <c:pt idx="49">
                  <c:v>1.0201152911989999</c:v>
                </c:pt>
                <c:pt idx="50">
                  <c:v>1.0401152911989999</c:v>
                </c:pt>
                <c:pt idx="51">
                  <c:v>1.0601152911989999</c:v>
                </c:pt>
                <c:pt idx="52">
                  <c:v>1.080115291199</c:v>
                </c:pt>
                <c:pt idx="53">
                  <c:v>1.100115291199</c:v>
                </c:pt>
                <c:pt idx="54">
                  <c:v>1.120115291199</c:v>
                </c:pt>
                <c:pt idx="55">
                  <c:v>1.140115291199</c:v>
                </c:pt>
                <c:pt idx="56">
                  <c:v>1.160115291199</c:v>
                </c:pt>
                <c:pt idx="57">
                  <c:v>1.180115291199</c:v>
                </c:pt>
                <c:pt idx="58">
                  <c:v>1.2001152911989998</c:v>
                </c:pt>
                <c:pt idx="59">
                  <c:v>1.2201152911989999</c:v>
                </c:pt>
                <c:pt idx="60">
                  <c:v>1.2401152911989999</c:v>
                </c:pt>
                <c:pt idx="61">
                  <c:v>1.2601152911989999</c:v>
                </c:pt>
                <c:pt idx="62">
                  <c:v>1.2801152911989999</c:v>
                </c:pt>
                <c:pt idx="63">
                  <c:v>1.3001152911989999</c:v>
                </c:pt>
                <c:pt idx="64">
                  <c:v>1.320115291199</c:v>
                </c:pt>
                <c:pt idx="65">
                  <c:v>1.340115291199</c:v>
                </c:pt>
                <c:pt idx="66">
                  <c:v>1.360115291199</c:v>
                </c:pt>
                <c:pt idx="67">
                  <c:v>1.380115291199</c:v>
                </c:pt>
                <c:pt idx="68">
                  <c:v>1.4001152911989998</c:v>
                </c:pt>
                <c:pt idx="69">
                  <c:v>1.4201152911989998</c:v>
                </c:pt>
                <c:pt idx="70">
                  <c:v>1.4401152911989998</c:v>
                </c:pt>
                <c:pt idx="71">
                  <c:v>1.4601152911989999</c:v>
                </c:pt>
                <c:pt idx="72">
                  <c:v>1.4801152911989999</c:v>
                </c:pt>
                <c:pt idx="73">
                  <c:v>1.5001152911989999</c:v>
                </c:pt>
                <c:pt idx="74">
                  <c:v>1.5201152911989999</c:v>
                </c:pt>
                <c:pt idx="75">
                  <c:v>1.5401152911989999</c:v>
                </c:pt>
                <c:pt idx="76">
                  <c:v>1.5601152911989999</c:v>
                </c:pt>
                <c:pt idx="77">
                  <c:v>1.580115291199</c:v>
                </c:pt>
                <c:pt idx="78">
                  <c:v>1.600115291199</c:v>
                </c:pt>
                <c:pt idx="79">
                  <c:v>1.620115291199</c:v>
                </c:pt>
                <c:pt idx="80">
                  <c:v>1.640115291199</c:v>
                </c:pt>
                <c:pt idx="81">
                  <c:v>1.660115291199</c:v>
                </c:pt>
                <c:pt idx="82">
                  <c:v>1.680115291199</c:v>
                </c:pt>
                <c:pt idx="83">
                  <c:v>1.7001152911989998</c:v>
                </c:pt>
                <c:pt idx="84">
                  <c:v>1.7201152911989999</c:v>
                </c:pt>
                <c:pt idx="85">
                  <c:v>1.7401152911989999</c:v>
                </c:pt>
                <c:pt idx="86">
                  <c:v>1.7601152911989999</c:v>
                </c:pt>
                <c:pt idx="87">
                  <c:v>1.7801152911989999</c:v>
                </c:pt>
                <c:pt idx="88">
                  <c:v>1.8001152911989999</c:v>
                </c:pt>
                <c:pt idx="89">
                  <c:v>1.820115291199</c:v>
                </c:pt>
                <c:pt idx="90">
                  <c:v>1.840115291199</c:v>
                </c:pt>
                <c:pt idx="91">
                  <c:v>1.860115291199</c:v>
                </c:pt>
                <c:pt idx="92">
                  <c:v>1.880115291199</c:v>
                </c:pt>
                <c:pt idx="93">
                  <c:v>1.900115291199</c:v>
                </c:pt>
                <c:pt idx="94">
                  <c:v>1.920115291199</c:v>
                </c:pt>
                <c:pt idx="95">
                  <c:v>1.9401152911990001</c:v>
                </c:pt>
                <c:pt idx="96">
                  <c:v>1.9601152911990001</c:v>
                </c:pt>
                <c:pt idx="97">
                  <c:v>1.9801152911990001</c:v>
                </c:pt>
                <c:pt idx="98">
                  <c:v>2.0001152911990001</c:v>
                </c:pt>
                <c:pt idx="99">
                  <c:v>2.0201152911990001</c:v>
                </c:pt>
                <c:pt idx="100">
                  <c:v>2.0401152911990001</c:v>
                </c:pt>
                <c:pt idx="101">
                  <c:v>2.0601152911990002</c:v>
                </c:pt>
                <c:pt idx="102">
                  <c:v>2.0801152911990002</c:v>
                </c:pt>
                <c:pt idx="103">
                  <c:v>2.1001152911990002</c:v>
                </c:pt>
                <c:pt idx="104">
                  <c:v>2.1201152911990002</c:v>
                </c:pt>
                <c:pt idx="105">
                  <c:v>2.1401152911990002</c:v>
                </c:pt>
                <c:pt idx="106">
                  <c:v>2.1601152911990011</c:v>
                </c:pt>
                <c:pt idx="107">
                  <c:v>2.1801152911990012</c:v>
                </c:pt>
                <c:pt idx="108">
                  <c:v>2.2001152911990012</c:v>
                </c:pt>
                <c:pt idx="109">
                  <c:v>2.2201152911990012</c:v>
                </c:pt>
                <c:pt idx="110">
                  <c:v>2.2401152911990012</c:v>
                </c:pt>
                <c:pt idx="111">
                  <c:v>2.2601152911990012</c:v>
                </c:pt>
                <c:pt idx="112">
                  <c:v>2.2801152911990012</c:v>
                </c:pt>
                <c:pt idx="113">
                  <c:v>2.3001152911989999</c:v>
                </c:pt>
                <c:pt idx="114">
                  <c:v>2.320115291199</c:v>
                </c:pt>
                <c:pt idx="115">
                  <c:v>2.340115291199</c:v>
                </c:pt>
                <c:pt idx="116">
                  <c:v>2.360115291199</c:v>
                </c:pt>
                <c:pt idx="117">
                  <c:v>2.380115291199</c:v>
                </c:pt>
                <c:pt idx="118">
                  <c:v>2.400115291199</c:v>
                </c:pt>
                <c:pt idx="119">
                  <c:v>2.420115291199</c:v>
                </c:pt>
                <c:pt idx="120">
                  <c:v>2.4401152911990001</c:v>
                </c:pt>
                <c:pt idx="121">
                  <c:v>2.4601152911990001</c:v>
                </c:pt>
                <c:pt idx="122">
                  <c:v>2.4801152911990001</c:v>
                </c:pt>
                <c:pt idx="123">
                  <c:v>2.5001152911990001</c:v>
                </c:pt>
                <c:pt idx="124">
                  <c:v>2.5201152911990001</c:v>
                </c:pt>
                <c:pt idx="125">
                  <c:v>2.5401152911990001</c:v>
                </c:pt>
                <c:pt idx="126">
                  <c:v>2.5601152911990002</c:v>
                </c:pt>
                <c:pt idx="127">
                  <c:v>2.5801152911990002</c:v>
                </c:pt>
                <c:pt idx="128">
                  <c:v>2.6001152911990002</c:v>
                </c:pt>
                <c:pt idx="129">
                  <c:v>2.6201152911990002</c:v>
                </c:pt>
                <c:pt idx="130">
                  <c:v>2.6401152911990002</c:v>
                </c:pt>
                <c:pt idx="131">
                  <c:v>2.6601152911990011</c:v>
                </c:pt>
                <c:pt idx="132">
                  <c:v>2.6801152911990012</c:v>
                </c:pt>
                <c:pt idx="133">
                  <c:v>2.7001152911990012</c:v>
                </c:pt>
                <c:pt idx="134">
                  <c:v>2.7201152911990012</c:v>
                </c:pt>
                <c:pt idx="135">
                  <c:v>2.7401152911990012</c:v>
                </c:pt>
                <c:pt idx="136">
                  <c:v>2.7601152911990012</c:v>
                </c:pt>
                <c:pt idx="137">
                  <c:v>2.7801152911990012</c:v>
                </c:pt>
                <c:pt idx="138">
                  <c:v>2.8001152911989999</c:v>
                </c:pt>
                <c:pt idx="139">
                  <c:v>2.820115291199</c:v>
                </c:pt>
                <c:pt idx="140">
                  <c:v>2.840115291199</c:v>
                </c:pt>
                <c:pt idx="141">
                  <c:v>2.860115291199</c:v>
                </c:pt>
                <c:pt idx="142">
                  <c:v>2.880115291199</c:v>
                </c:pt>
                <c:pt idx="143">
                  <c:v>2.900115291199</c:v>
                </c:pt>
                <c:pt idx="144">
                  <c:v>2.920115291199</c:v>
                </c:pt>
                <c:pt idx="145">
                  <c:v>2.9401152911990001</c:v>
                </c:pt>
                <c:pt idx="146">
                  <c:v>2.9601152911990001</c:v>
                </c:pt>
                <c:pt idx="147">
                  <c:v>2.9801152911990001</c:v>
                </c:pt>
                <c:pt idx="148">
                  <c:v>3.0001152911990001</c:v>
                </c:pt>
                <c:pt idx="149">
                  <c:v>3.0201152911990001</c:v>
                </c:pt>
                <c:pt idx="150">
                  <c:v>3.0401152911990001</c:v>
                </c:pt>
                <c:pt idx="151">
                  <c:v>3.0601152911990002</c:v>
                </c:pt>
                <c:pt idx="152">
                  <c:v>3.0801152911990002</c:v>
                </c:pt>
                <c:pt idx="153">
                  <c:v>3.1001152911990002</c:v>
                </c:pt>
                <c:pt idx="154">
                  <c:v>3.1201152911990002</c:v>
                </c:pt>
                <c:pt idx="155">
                  <c:v>3.1401152911990002</c:v>
                </c:pt>
                <c:pt idx="156">
                  <c:v>3.1601152911990011</c:v>
                </c:pt>
                <c:pt idx="157">
                  <c:v>3.1801152911990012</c:v>
                </c:pt>
                <c:pt idx="158">
                  <c:v>3.2001152911990012</c:v>
                </c:pt>
                <c:pt idx="159">
                  <c:v>3.2201152911990012</c:v>
                </c:pt>
                <c:pt idx="160">
                  <c:v>3.2401152911990012</c:v>
                </c:pt>
                <c:pt idx="161">
                  <c:v>3.2601152911990012</c:v>
                </c:pt>
                <c:pt idx="162">
                  <c:v>3.2801152911990012</c:v>
                </c:pt>
                <c:pt idx="163">
                  <c:v>3.3001152911989999</c:v>
                </c:pt>
                <c:pt idx="164">
                  <c:v>3.320115291199</c:v>
                </c:pt>
                <c:pt idx="165">
                  <c:v>3.340115291199</c:v>
                </c:pt>
                <c:pt idx="166">
                  <c:v>3.360115291199</c:v>
                </c:pt>
                <c:pt idx="167">
                  <c:v>3.380115291199</c:v>
                </c:pt>
                <c:pt idx="168">
                  <c:v>3.400115291199</c:v>
                </c:pt>
                <c:pt idx="169">
                  <c:v>3.420115291199</c:v>
                </c:pt>
                <c:pt idx="170">
                  <c:v>3.4401152911990001</c:v>
                </c:pt>
                <c:pt idx="171">
                  <c:v>3.4601152911990001</c:v>
                </c:pt>
                <c:pt idx="172">
                  <c:v>3.4801152911990001</c:v>
                </c:pt>
                <c:pt idx="173">
                  <c:v>3.5001152911990001</c:v>
                </c:pt>
                <c:pt idx="174">
                  <c:v>3.5201152911990001</c:v>
                </c:pt>
                <c:pt idx="175">
                  <c:v>3.5401152911990001</c:v>
                </c:pt>
                <c:pt idx="176">
                  <c:v>3.5601152911990002</c:v>
                </c:pt>
                <c:pt idx="177">
                  <c:v>3.5801152911990002</c:v>
                </c:pt>
                <c:pt idx="178">
                  <c:v>3.6001152911990002</c:v>
                </c:pt>
                <c:pt idx="179">
                  <c:v>3.6201152911990002</c:v>
                </c:pt>
                <c:pt idx="180">
                  <c:v>3.6401152911990002</c:v>
                </c:pt>
                <c:pt idx="181">
                  <c:v>3.6601152911990011</c:v>
                </c:pt>
                <c:pt idx="182">
                  <c:v>3.6801152911990012</c:v>
                </c:pt>
                <c:pt idx="183">
                  <c:v>3.7001152911990012</c:v>
                </c:pt>
                <c:pt idx="184">
                  <c:v>3.7201152911990012</c:v>
                </c:pt>
                <c:pt idx="185">
                  <c:v>3.7401152911990012</c:v>
                </c:pt>
                <c:pt idx="186">
                  <c:v>3.7601152911990012</c:v>
                </c:pt>
                <c:pt idx="187">
                  <c:v>3.7801152911990012</c:v>
                </c:pt>
                <c:pt idx="188">
                  <c:v>3.8001152911989999</c:v>
                </c:pt>
                <c:pt idx="189">
                  <c:v>3.820115291199</c:v>
                </c:pt>
                <c:pt idx="190">
                  <c:v>3.840115291199</c:v>
                </c:pt>
                <c:pt idx="191">
                  <c:v>3.860115291199</c:v>
                </c:pt>
                <c:pt idx="192">
                  <c:v>3.880115291199</c:v>
                </c:pt>
                <c:pt idx="193">
                  <c:v>3.900115291199</c:v>
                </c:pt>
                <c:pt idx="194">
                  <c:v>3.920115291199</c:v>
                </c:pt>
                <c:pt idx="195">
                  <c:v>3.9401152911990001</c:v>
                </c:pt>
                <c:pt idx="196">
                  <c:v>3.9601152911990001</c:v>
                </c:pt>
                <c:pt idx="197">
                  <c:v>3.9801152911990001</c:v>
                </c:pt>
                <c:pt idx="198">
                  <c:v>4.0001152911989948</c:v>
                </c:pt>
                <c:pt idx="199">
                  <c:v>4.0201152911989926</c:v>
                </c:pt>
                <c:pt idx="200">
                  <c:v>4.0401152911989957</c:v>
                </c:pt>
                <c:pt idx="201">
                  <c:v>4.0601152911989926</c:v>
                </c:pt>
                <c:pt idx="202">
                  <c:v>4.0801152911989957</c:v>
                </c:pt>
                <c:pt idx="203">
                  <c:v>4.1001152911989927</c:v>
                </c:pt>
                <c:pt idx="204">
                  <c:v>4.1201152911989922</c:v>
                </c:pt>
                <c:pt idx="205">
                  <c:v>4.1401152911989936</c:v>
                </c:pt>
                <c:pt idx="206">
                  <c:v>4.1601152911989931</c:v>
                </c:pt>
                <c:pt idx="207">
                  <c:v>4.1801152911989936</c:v>
                </c:pt>
                <c:pt idx="208">
                  <c:v>4.2001152911989958</c:v>
                </c:pt>
                <c:pt idx="209">
                  <c:v>4.2201152911989936</c:v>
                </c:pt>
                <c:pt idx="210">
                  <c:v>4.2401152911989959</c:v>
                </c:pt>
                <c:pt idx="211">
                  <c:v>4.2601152911989937</c:v>
                </c:pt>
                <c:pt idx="212">
                  <c:v>4.2801152911989968</c:v>
                </c:pt>
                <c:pt idx="213">
                  <c:v>4.3001152911989937</c:v>
                </c:pt>
                <c:pt idx="214">
                  <c:v>4.3201152911989933</c:v>
                </c:pt>
                <c:pt idx="215">
                  <c:v>4.3401152911989946</c:v>
                </c:pt>
                <c:pt idx="216">
                  <c:v>4.3601152911989933</c:v>
                </c:pt>
                <c:pt idx="217">
                  <c:v>4.3801152911989947</c:v>
                </c:pt>
                <c:pt idx="218">
                  <c:v>4.400115291198996</c:v>
                </c:pt>
                <c:pt idx="219">
                  <c:v>4.4201152911989947</c:v>
                </c:pt>
                <c:pt idx="220">
                  <c:v>4.4401152911989961</c:v>
                </c:pt>
                <c:pt idx="221">
                  <c:v>4.4601152911989947</c:v>
                </c:pt>
                <c:pt idx="222">
                  <c:v>4.4801152911989961</c:v>
                </c:pt>
                <c:pt idx="223">
                  <c:v>4.5001152911989948</c:v>
                </c:pt>
                <c:pt idx="224">
                  <c:v>4.5201152911989926</c:v>
                </c:pt>
                <c:pt idx="225">
                  <c:v>4.5401152911989957</c:v>
                </c:pt>
                <c:pt idx="226">
                  <c:v>4.5601152911989926</c:v>
                </c:pt>
                <c:pt idx="227">
                  <c:v>4.5801152911989957</c:v>
                </c:pt>
                <c:pt idx="228">
                  <c:v>4.6001152911989927</c:v>
                </c:pt>
                <c:pt idx="229">
                  <c:v>4.6201152911989922</c:v>
                </c:pt>
                <c:pt idx="230">
                  <c:v>4.6401152911989936</c:v>
                </c:pt>
                <c:pt idx="231">
                  <c:v>4.6601152911989931</c:v>
                </c:pt>
                <c:pt idx="232">
                  <c:v>4.6801152911989936</c:v>
                </c:pt>
                <c:pt idx="233">
                  <c:v>4.7001152911989958</c:v>
                </c:pt>
                <c:pt idx="234">
                  <c:v>4.7201152911989936</c:v>
                </c:pt>
                <c:pt idx="235">
                  <c:v>4.7401152911989959</c:v>
                </c:pt>
                <c:pt idx="236">
                  <c:v>4.7601152911989937</c:v>
                </c:pt>
                <c:pt idx="237">
                  <c:v>4.7801152911989968</c:v>
                </c:pt>
                <c:pt idx="238">
                  <c:v>4.8001152911989937</c:v>
                </c:pt>
                <c:pt idx="239">
                  <c:v>4.8201152911989933</c:v>
                </c:pt>
                <c:pt idx="240">
                  <c:v>4.8401152911989946</c:v>
                </c:pt>
                <c:pt idx="241">
                  <c:v>4.8601152911989933</c:v>
                </c:pt>
                <c:pt idx="242">
                  <c:v>4.8801152911989947</c:v>
                </c:pt>
                <c:pt idx="243">
                  <c:v>4.900115291198996</c:v>
                </c:pt>
                <c:pt idx="244">
                  <c:v>4.9201152911989947</c:v>
                </c:pt>
                <c:pt idx="245">
                  <c:v>4.9401152911989961</c:v>
                </c:pt>
                <c:pt idx="246">
                  <c:v>4.9601152911989947</c:v>
                </c:pt>
                <c:pt idx="247">
                  <c:v>4.9801152911989961</c:v>
                </c:pt>
                <c:pt idx="248">
                  <c:v>5.0001152911989948</c:v>
                </c:pt>
                <c:pt idx="249">
                  <c:v>5.0201152911989926</c:v>
                </c:pt>
                <c:pt idx="250">
                  <c:v>5.0401152911989957</c:v>
                </c:pt>
                <c:pt idx="251">
                  <c:v>5.0601152911989926</c:v>
                </c:pt>
                <c:pt idx="252">
                  <c:v>5.0801152911989957</c:v>
                </c:pt>
                <c:pt idx="253">
                  <c:v>5.1001152911989927</c:v>
                </c:pt>
                <c:pt idx="254">
                  <c:v>5.1201152911989922</c:v>
                </c:pt>
                <c:pt idx="255">
                  <c:v>5.1401152911989936</c:v>
                </c:pt>
                <c:pt idx="256">
                  <c:v>5.1601152911989931</c:v>
                </c:pt>
                <c:pt idx="257">
                  <c:v>5.1801152911989936</c:v>
                </c:pt>
                <c:pt idx="258">
                  <c:v>5.2001152911989958</c:v>
                </c:pt>
                <c:pt idx="259">
                  <c:v>5.2201152911989936</c:v>
                </c:pt>
                <c:pt idx="260">
                  <c:v>5.2401152911989959</c:v>
                </c:pt>
                <c:pt idx="261">
                  <c:v>5.2601152911989937</c:v>
                </c:pt>
                <c:pt idx="262">
                  <c:v>5.2801152911989968</c:v>
                </c:pt>
                <c:pt idx="263">
                  <c:v>5.3001152911989937</c:v>
                </c:pt>
                <c:pt idx="264">
                  <c:v>5.3201152911989933</c:v>
                </c:pt>
                <c:pt idx="265">
                  <c:v>5.3401152911989946</c:v>
                </c:pt>
                <c:pt idx="266">
                  <c:v>5.3601152911989933</c:v>
                </c:pt>
                <c:pt idx="267">
                  <c:v>5.3801152911989947</c:v>
                </c:pt>
                <c:pt idx="268">
                  <c:v>5.400115291198996</c:v>
                </c:pt>
                <c:pt idx="269">
                  <c:v>5.4201152911989947</c:v>
                </c:pt>
                <c:pt idx="270">
                  <c:v>5.4401152911989961</c:v>
                </c:pt>
                <c:pt idx="271">
                  <c:v>5.4601152911989947</c:v>
                </c:pt>
                <c:pt idx="272">
                  <c:v>5.4801152911989961</c:v>
                </c:pt>
                <c:pt idx="273">
                  <c:v>5.5001152911989948</c:v>
                </c:pt>
                <c:pt idx="274">
                  <c:v>5.5201152911989926</c:v>
                </c:pt>
                <c:pt idx="275">
                  <c:v>5.5401152911989957</c:v>
                </c:pt>
                <c:pt idx="276">
                  <c:v>5.5601152911989926</c:v>
                </c:pt>
                <c:pt idx="277">
                  <c:v>5.5801152911989957</c:v>
                </c:pt>
                <c:pt idx="278">
                  <c:v>5.6001152911989927</c:v>
                </c:pt>
                <c:pt idx="279">
                  <c:v>5.6201152911989922</c:v>
                </c:pt>
                <c:pt idx="280">
                  <c:v>5.6401152911989936</c:v>
                </c:pt>
                <c:pt idx="281">
                  <c:v>5.6601152911989931</c:v>
                </c:pt>
                <c:pt idx="282">
                  <c:v>5.6801152911989936</c:v>
                </c:pt>
                <c:pt idx="283">
                  <c:v>5.7001152911989958</c:v>
                </c:pt>
                <c:pt idx="284">
                  <c:v>5.7201152911989936</c:v>
                </c:pt>
                <c:pt idx="285">
                  <c:v>5.7401152911989959</c:v>
                </c:pt>
                <c:pt idx="286">
                  <c:v>5.7601152911989937</c:v>
                </c:pt>
                <c:pt idx="287">
                  <c:v>5.7801152911989968</c:v>
                </c:pt>
                <c:pt idx="288">
                  <c:v>5.8001152911989937</c:v>
                </c:pt>
                <c:pt idx="289">
                  <c:v>5.8201152911989933</c:v>
                </c:pt>
                <c:pt idx="290">
                  <c:v>5.8401152911989946</c:v>
                </c:pt>
                <c:pt idx="291">
                  <c:v>5.8601152911989933</c:v>
                </c:pt>
                <c:pt idx="292">
                  <c:v>5.8801152911989947</c:v>
                </c:pt>
                <c:pt idx="293">
                  <c:v>5.900115291198996</c:v>
                </c:pt>
                <c:pt idx="294">
                  <c:v>5.9201152911989947</c:v>
                </c:pt>
                <c:pt idx="295">
                  <c:v>5.9401152911989961</c:v>
                </c:pt>
                <c:pt idx="296">
                  <c:v>5.9601152911989947</c:v>
                </c:pt>
                <c:pt idx="297">
                  <c:v>5.9801152911989961</c:v>
                </c:pt>
                <c:pt idx="298">
                  <c:v>6.0001152911989948</c:v>
                </c:pt>
                <c:pt idx="299">
                  <c:v>6.0201152911989926</c:v>
                </c:pt>
                <c:pt idx="300">
                  <c:v>6.0401152911989957</c:v>
                </c:pt>
                <c:pt idx="301">
                  <c:v>6.0601152911989926</c:v>
                </c:pt>
                <c:pt idx="302">
                  <c:v>6.0801152911989957</c:v>
                </c:pt>
                <c:pt idx="303">
                  <c:v>6.1001152911989927</c:v>
                </c:pt>
                <c:pt idx="304">
                  <c:v>6.1201152911989922</c:v>
                </c:pt>
                <c:pt idx="305">
                  <c:v>6.1401152911989936</c:v>
                </c:pt>
                <c:pt idx="306">
                  <c:v>6.1601152911989931</c:v>
                </c:pt>
                <c:pt idx="307">
                  <c:v>6.1801152911989936</c:v>
                </c:pt>
                <c:pt idx="308">
                  <c:v>6.2001152911989958</c:v>
                </c:pt>
                <c:pt idx="309">
                  <c:v>6.2201152911989936</c:v>
                </c:pt>
                <c:pt idx="310">
                  <c:v>6.2401152911989959</c:v>
                </c:pt>
                <c:pt idx="311">
                  <c:v>6.2601152911989937</c:v>
                </c:pt>
                <c:pt idx="312">
                  <c:v>6.2801152911989968</c:v>
                </c:pt>
                <c:pt idx="313">
                  <c:v>6.3001152911989937</c:v>
                </c:pt>
                <c:pt idx="314">
                  <c:v>6.3201152911989933</c:v>
                </c:pt>
                <c:pt idx="315">
                  <c:v>6.3401152911989946</c:v>
                </c:pt>
                <c:pt idx="316">
                  <c:v>6.3601152911989933</c:v>
                </c:pt>
                <c:pt idx="317">
                  <c:v>6.3801152911989947</c:v>
                </c:pt>
                <c:pt idx="318">
                  <c:v>6.400115291198996</c:v>
                </c:pt>
                <c:pt idx="319">
                  <c:v>6.4201152911989947</c:v>
                </c:pt>
                <c:pt idx="320">
                  <c:v>6.4401152911989961</c:v>
                </c:pt>
                <c:pt idx="321">
                  <c:v>6.4601152911989947</c:v>
                </c:pt>
                <c:pt idx="322">
                  <c:v>6.4801152911989961</c:v>
                </c:pt>
                <c:pt idx="323">
                  <c:v>6.5001152911989948</c:v>
                </c:pt>
                <c:pt idx="324">
                  <c:v>6.5201152911989926</c:v>
                </c:pt>
                <c:pt idx="325">
                  <c:v>6.5401152911989957</c:v>
                </c:pt>
                <c:pt idx="326">
                  <c:v>6.5601152911989926</c:v>
                </c:pt>
                <c:pt idx="327">
                  <c:v>6.5801152911989957</c:v>
                </c:pt>
                <c:pt idx="328">
                  <c:v>6.6001152911989927</c:v>
                </c:pt>
                <c:pt idx="329">
                  <c:v>6.6201152911989922</c:v>
                </c:pt>
                <c:pt idx="330">
                  <c:v>6.6401152911989936</c:v>
                </c:pt>
                <c:pt idx="331">
                  <c:v>6.6601152911989931</c:v>
                </c:pt>
                <c:pt idx="332">
                  <c:v>6.6801152911989936</c:v>
                </c:pt>
                <c:pt idx="333">
                  <c:v>6.7001152911989958</c:v>
                </c:pt>
                <c:pt idx="334">
                  <c:v>6.7201152911989936</c:v>
                </c:pt>
                <c:pt idx="335">
                  <c:v>6.7401152911989959</c:v>
                </c:pt>
                <c:pt idx="336">
                  <c:v>6.7601152911989937</c:v>
                </c:pt>
                <c:pt idx="337">
                  <c:v>6.7801152911989968</c:v>
                </c:pt>
                <c:pt idx="338">
                  <c:v>6.8001152911989937</c:v>
                </c:pt>
                <c:pt idx="339">
                  <c:v>6.8201152911989933</c:v>
                </c:pt>
                <c:pt idx="340">
                  <c:v>6.8401152911989946</c:v>
                </c:pt>
                <c:pt idx="341">
                  <c:v>6.8601152911989933</c:v>
                </c:pt>
                <c:pt idx="342">
                  <c:v>6.8801152911989947</c:v>
                </c:pt>
                <c:pt idx="343">
                  <c:v>6.900115291198996</c:v>
                </c:pt>
                <c:pt idx="344">
                  <c:v>6.9201152911989947</c:v>
                </c:pt>
                <c:pt idx="345">
                  <c:v>6.9401152911989961</c:v>
                </c:pt>
                <c:pt idx="346">
                  <c:v>6.9601152911989947</c:v>
                </c:pt>
                <c:pt idx="347">
                  <c:v>6.9801152911989961</c:v>
                </c:pt>
                <c:pt idx="348">
                  <c:v>7.0001152911989948</c:v>
                </c:pt>
                <c:pt idx="349">
                  <c:v>7.0201152911989926</c:v>
                </c:pt>
                <c:pt idx="350">
                  <c:v>7.0401152911989957</c:v>
                </c:pt>
                <c:pt idx="351">
                  <c:v>7.0601152911989926</c:v>
                </c:pt>
                <c:pt idx="352">
                  <c:v>7.0801152911989957</c:v>
                </c:pt>
                <c:pt idx="353">
                  <c:v>7.1001152911989927</c:v>
                </c:pt>
                <c:pt idx="354">
                  <c:v>7.1201152911989922</c:v>
                </c:pt>
                <c:pt idx="355">
                  <c:v>7.1401152911989936</c:v>
                </c:pt>
                <c:pt idx="356">
                  <c:v>7.1601152911989931</c:v>
                </c:pt>
                <c:pt idx="357">
                  <c:v>7.1801152911989936</c:v>
                </c:pt>
                <c:pt idx="358">
                  <c:v>7.2001152911989958</c:v>
                </c:pt>
                <c:pt idx="359">
                  <c:v>7.2201152911989936</c:v>
                </c:pt>
                <c:pt idx="360">
                  <c:v>7.2401152911989959</c:v>
                </c:pt>
                <c:pt idx="361">
                  <c:v>7.2601152911989937</c:v>
                </c:pt>
                <c:pt idx="362">
                  <c:v>7.2801152911989968</c:v>
                </c:pt>
                <c:pt idx="363">
                  <c:v>7.3001152911989937</c:v>
                </c:pt>
                <c:pt idx="364">
                  <c:v>7.3201152911989933</c:v>
                </c:pt>
                <c:pt idx="365">
                  <c:v>7.3401152911989946</c:v>
                </c:pt>
                <c:pt idx="366">
                  <c:v>7.3601152911989933</c:v>
                </c:pt>
                <c:pt idx="367">
                  <c:v>7.3801152911989947</c:v>
                </c:pt>
                <c:pt idx="368">
                  <c:v>7.400115291198996</c:v>
                </c:pt>
                <c:pt idx="369">
                  <c:v>7.4201152911989947</c:v>
                </c:pt>
                <c:pt idx="370">
                  <c:v>7.4401152911989961</c:v>
                </c:pt>
                <c:pt idx="371">
                  <c:v>7.4601152911989947</c:v>
                </c:pt>
                <c:pt idx="372">
                  <c:v>7.4801152911989961</c:v>
                </c:pt>
                <c:pt idx="373">
                  <c:v>7.5001152911989948</c:v>
                </c:pt>
                <c:pt idx="374">
                  <c:v>7.5201152911989926</c:v>
                </c:pt>
                <c:pt idx="375">
                  <c:v>7.5401152911989957</c:v>
                </c:pt>
                <c:pt idx="376">
                  <c:v>7.5601152911989926</c:v>
                </c:pt>
                <c:pt idx="377">
                  <c:v>7.5801152911989957</c:v>
                </c:pt>
                <c:pt idx="378">
                  <c:v>7.6001152911989927</c:v>
                </c:pt>
                <c:pt idx="379">
                  <c:v>7.6201152911989922</c:v>
                </c:pt>
                <c:pt idx="380">
                  <c:v>7.6401152911989936</c:v>
                </c:pt>
                <c:pt idx="381">
                  <c:v>7.6601152911989931</c:v>
                </c:pt>
                <c:pt idx="382">
                  <c:v>7.6801152911989936</c:v>
                </c:pt>
                <c:pt idx="383">
                  <c:v>7.7001152911989958</c:v>
                </c:pt>
                <c:pt idx="384">
                  <c:v>7.7201152911989936</c:v>
                </c:pt>
                <c:pt idx="385">
                  <c:v>7.7401152911989959</c:v>
                </c:pt>
                <c:pt idx="386">
                  <c:v>7.7601152911989937</c:v>
                </c:pt>
                <c:pt idx="387">
                  <c:v>7.7801152911989968</c:v>
                </c:pt>
                <c:pt idx="388">
                  <c:v>7.8001152911989937</c:v>
                </c:pt>
                <c:pt idx="389">
                  <c:v>7.8201152911989933</c:v>
                </c:pt>
                <c:pt idx="390">
                  <c:v>7.8401152911989946</c:v>
                </c:pt>
                <c:pt idx="391">
                  <c:v>7.8601152911989933</c:v>
                </c:pt>
                <c:pt idx="392">
                  <c:v>7.8801152911989947</c:v>
                </c:pt>
                <c:pt idx="393">
                  <c:v>7.900115291198996</c:v>
                </c:pt>
                <c:pt idx="394">
                  <c:v>7.9201152911989947</c:v>
                </c:pt>
                <c:pt idx="395">
                  <c:v>7.9401152911989961</c:v>
                </c:pt>
                <c:pt idx="396">
                  <c:v>7.9601152911989947</c:v>
                </c:pt>
                <c:pt idx="397">
                  <c:v>7.9801152911989961</c:v>
                </c:pt>
                <c:pt idx="398">
                  <c:v>8.0001152911990001</c:v>
                </c:pt>
                <c:pt idx="399">
                  <c:v>8.0201152911989997</c:v>
                </c:pt>
                <c:pt idx="400">
                  <c:v>8.0401152911989993</c:v>
                </c:pt>
                <c:pt idx="401">
                  <c:v>8.0601152911990006</c:v>
                </c:pt>
                <c:pt idx="402">
                  <c:v>8.0801152911990002</c:v>
                </c:pt>
                <c:pt idx="403">
                  <c:v>8.1001152911989998</c:v>
                </c:pt>
                <c:pt idx="404">
                  <c:v>8.1201152911989993</c:v>
                </c:pt>
                <c:pt idx="405">
                  <c:v>8.1401152911990007</c:v>
                </c:pt>
                <c:pt idx="406">
                  <c:v>8.1601152911990003</c:v>
                </c:pt>
                <c:pt idx="407">
                  <c:v>8.1801152911989998</c:v>
                </c:pt>
                <c:pt idx="408">
                  <c:v>8.2001152911989994</c:v>
                </c:pt>
                <c:pt idx="409">
                  <c:v>8.220115291198999</c:v>
                </c:pt>
                <c:pt idx="410">
                  <c:v>8.2401152911989985</c:v>
                </c:pt>
                <c:pt idx="411">
                  <c:v>8.2601152911990017</c:v>
                </c:pt>
                <c:pt idx="412">
                  <c:v>8.2801152911989995</c:v>
                </c:pt>
                <c:pt idx="413">
                  <c:v>8.3001152911990008</c:v>
                </c:pt>
                <c:pt idx="414">
                  <c:v>8.3201152911990004</c:v>
                </c:pt>
                <c:pt idx="415">
                  <c:v>8.340115291199</c:v>
                </c:pt>
                <c:pt idx="416">
                  <c:v>8.3601152911990066</c:v>
                </c:pt>
                <c:pt idx="417">
                  <c:v>8.3801152911990027</c:v>
                </c:pt>
                <c:pt idx="418">
                  <c:v>8.4001152911990005</c:v>
                </c:pt>
                <c:pt idx="419">
                  <c:v>8.420115291199</c:v>
                </c:pt>
                <c:pt idx="420">
                  <c:v>8.4401152911989996</c:v>
                </c:pt>
                <c:pt idx="421">
                  <c:v>8.4601152911990027</c:v>
                </c:pt>
                <c:pt idx="422">
                  <c:v>8.4801152911990005</c:v>
                </c:pt>
                <c:pt idx="423">
                  <c:v>8.5001152911990001</c:v>
                </c:pt>
                <c:pt idx="424">
                  <c:v>8.5201152911989997</c:v>
                </c:pt>
                <c:pt idx="425">
                  <c:v>8.5401152911989993</c:v>
                </c:pt>
                <c:pt idx="426">
                  <c:v>8.5601152911990006</c:v>
                </c:pt>
                <c:pt idx="427">
                  <c:v>8.5801152911990002</c:v>
                </c:pt>
                <c:pt idx="428">
                  <c:v>8.6001152911989998</c:v>
                </c:pt>
                <c:pt idx="429">
                  <c:v>8.6201152911989993</c:v>
                </c:pt>
                <c:pt idx="430">
                  <c:v>8.6401152911990007</c:v>
                </c:pt>
                <c:pt idx="431">
                  <c:v>8.6601152911990003</c:v>
                </c:pt>
                <c:pt idx="432">
                  <c:v>8.6801152911989998</c:v>
                </c:pt>
                <c:pt idx="433">
                  <c:v>8.7001152911989994</c:v>
                </c:pt>
                <c:pt idx="434">
                  <c:v>8.720115291198999</c:v>
                </c:pt>
                <c:pt idx="435">
                  <c:v>8.7401152911989985</c:v>
                </c:pt>
                <c:pt idx="436">
                  <c:v>8.7601152911990017</c:v>
                </c:pt>
                <c:pt idx="437">
                  <c:v>8.7801152911989995</c:v>
                </c:pt>
                <c:pt idx="438">
                  <c:v>8.8001152911990008</c:v>
                </c:pt>
                <c:pt idx="439">
                  <c:v>8.8201152911990004</c:v>
                </c:pt>
                <c:pt idx="440">
                  <c:v>8.840115291199</c:v>
                </c:pt>
                <c:pt idx="441">
                  <c:v>8.8601152911990066</c:v>
                </c:pt>
                <c:pt idx="442">
                  <c:v>8.8801152911990027</c:v>
                </c:pt>
                <c:pt idx="443">
                  <c:v>8.9001152911990005</c:v>
                </c:pt>
                <c:pt idx="444">
                  <c:v>8.920115291199</c:v>
                </c:pt>
                <c:pt idx="445">
                  <c:v>8.9401152911989996</c:v>
                </c:pt>
                <c:pt idx="446">
                  <c:v>8.9601152911990027</c:v>
                </c:pt>
                <c:pt idx="447">
                  <c:v>8.9801152911990005</c:v>
                </c:pt>
                <c:pt idx="448">
                  <c:v>9.0001152911990001</c:v>
                </c:pt>
                <c:pt idx="449">
                  <c:v>9.0201152911989997</c:v>
                </c:pt>
                <c:pt idx="450">
                  <c:v>9.0401152911989993</c:v>
                </c:pt>
                <c:pt idx="451">
                  <c:v>9.0601152911990006</c:v>
                </c:pt>
                <c:pt idx="452">
                  <c:v>9.0801152911990002</c:v>
                </c:pt>
                <c:pt idx="453">
                  <c:v>9.1001152911989998</c:v>
                </c:pt>
                <c:pt idx="454">
                  <c:v>9.1201152911989993</c:v>
                </c:pt>
                <c:pt idx="455">
                  <c:v>9.1401152911990007</c:v>
                </c:pt>
                <c:pt idx="456">
                  <c:v>9.1601152911990003</c:v>
                </c:pt>
                <c:pt idx="457">
                  <c:v>9.1801152911989998</c:v>
                </c:pt>
                <c:pt idx="458">
                  <c:v>9.2001152911989994</c:v>
                </c:pt>
                <c:pt idx="459">
                  <c:v>9.220115291198999</c:v>
                </c:pt>
                <c:pt idx="460">
                  <c:v>9.2401152911989985</c:v>
                </c:pt>
                <c:pt idx="461">
                  <c:v>9.2601152911990017</c:v>
                </c:pt>
                <c:pt idx="462">
                  <c:v>9.2801152911989995</c:v>
                </c:pt>
                <c:pt idx="463">
                  <c:v>9.3001152911990008</c:v>
                </c:pt>
                <c:pt idx="464">
                  <c:v>9.3201152911990004</c:v>
                </c:pt>
                <c:pt idx="465">
                  <c:v>9.340115291199</c:v>
                </c:pt>
                <c:pt idx="466">
                  <c:v>9.3601152911990066</c:v>
                </c:pt>
                <c:pt idx="467">
                  <c:v>9.3801152911990027</c:v>
                </c:pt>
                <c:pt idx="468">
                  <c:v>9.4001152911990005</c:v>
                </c:pt>
                <c:pt idx="469">
                  <c:v>9.420115291199</c:v>
                </c:pt>
                <c:pt idx="470">
                  <c:v>9.4401152911989996</c:v>
                </c:pt>
                <c:pt idx="471">
                  <c:v>9.4601152911990027</c:v>
                </c:pt>
                <c:pt idx="472">
                  <c:v>9.4801152911990005</c:v>
                </c:pt>
                <c:pt idx="473">
                  <c:v>9.5001152911990001</c:v>
                </c:pt>
                <c:pt idx="474">
                  <c:v>9.5201152911989997</c:v>
                </c:pt>
                <c:pt idx="475">
                  <c:v>9.5401152911989993</c:v>
                </c:pt>
                <c:pt idx="476">
                  <c:v>9.5601152911990006</c:v>
                </c:pt>
                <c:pt idx="477">
                  <c:v>9.5801152911990002</c:v>
                </c:pt>
                <c:pt idx="478">
                  <c:v>9.6001152911989998</c:v>
                </c:pt>
                <c:pt idx="479">
                  <c:v>9.6201152911989993</c:v>
                </c:pt>
                <c:pt idx="480">
                  <c:v>9.6401152911990007</c:v>
                </c:pt>
                <c:pt idx="481">
                  <c:v>9.6601152911990003</c:v>
                </c:pt>
                <c:pt idx="482">
                  <c:v>9.6801152911989998</c:v>
                </c:pt>
                <c:pt idx="483">
                  <c:v>9.7001152911989994</c:v>
                </c:pt>
                <c:pt idx="484">
                  <c:v>9.720115291198999</c:v>
                </c:pt>
                <c:pt idx="485">
                  <c:v>9.7401152911989985</c:v>
                </c:pt>
                <c:pt idx="486">
                  <c:v>9.7601152911990017</c:v>
                </c:pt>
                <c:pt idx="487">
                  <c:v>9.7801152911989995</c:v>
                </c:pt>
                <c:pt idx="488">
                  <c:v>9.8001152911990008</c:v>
                </c:pt>
                <c:pt idx="489">
                  <c:v>9.8201152911990004</c:v>
                </c:pt>
                <c:pt idx="490">
                  <c:v>9.840115291199</c:v>
                </c:pt>
                <c:pt idx="491">
                  <c:v>9.8601152911990066</c:v>
                </c:pt>
                <c:pt idx="492">
                  <c:v>9.8801152911990027</c:v>
                </c:pt>
                <c:pt idx="493">
                  <c:v>9.9001152911990005</c:v>
                </c:pt>
                <c:pt idx="494">
                  <c:v>9.920115291199</c:v>
                </c:pt>
                <c:pt idx="495">
                  <c:v>9.9401152911989996</c:v>
                </c:pt>
                <c:pt idx="496">
                  <c:v>9.9601152911990027</c:v>
                </c:pt>
                <c:pt idx="497">
                  <c:v>9.9801152911990005</c:v>
                </c:pt>
                <c:pt idx="498">
                  <c:v>10.000115291199</c:v>
                </c:pt>
                <c:pt idx="499">
                  <c:v>10.020115291199</c:v>
                </c:pt>
                <c:pt idx="500">
                  <c:v>10.040115291198999</c:v>
                </c:pt>
                <c:pt idx="501">
                  <c:v>10.060115291199002</c:v>
                </c:pt>
                <c:pt idx="502">
                  <c:v>10.080115291199</c:v>
                </c:pt>
                <c:pt idx="503">
                  <c:v>10.100115291199</c:v>
                </c:pt>
                <c:pt idx="504">
                  <c:v>10.120115291198999</c:v>
                </c:pt>
                <c:pt idx="505">
                  <c:v>10.140115291199001</c:v>
                </c:pt>
                <c:pt idx="506">
                  <c:v>10.160115291199</c:v>
                </c:pt>
                <c:pt idx="507">
                  <c:v>10.180115291199</c:v>
                </c:pt>
                <c:pt idx="508">
                  <c:v>10.200115291198999</c:v>
                </c:pt>
                <c:pt idx="509">
                  <c:v>10.220115291199001</c:v>
                </c:pt>
                <c:pt idx="510">
                  <c:v>10.240115291198999</c:v>
                </c:pt>
                <c:pt idx="511">
                  <c:v>10.260115291199</c:v>
                </c:pt>
                <c:pt idx="512">
                  <c:v>10.280115291198999</c:v>
                </c:pt>
                <c:pt idx="513">
                  <c:v>10.300115291199004</c:v>
                </c:pt>
                <c:pt idx="514">
                  <c:v>10.320115291199</c:v>
                </c:pt>
                <c:pt idx="515">
                  <c:v>10.340115291199</c:v>
                </c:pt>
                <c:pt idx="516">
                  <c:v>10.360115291199007</c:v>
                </c:pt>
                <c:pt idx="517">
                  <c:v>10.380115291199004</c:v>
                </c:pt>
                <c:pt idx="518">
                  <c:v>10.400115291199</c:v>
                </c:pt>
                <c:pt idx="519">
                  <c:v>10.420115291199</c:v>
                </c:pt>
                <c:pt idx="520">
                  <c:v>10.440115291199</c:v>
                </c:pt>
                <c:pt idx="521">
                  <c:v>10.460115291199006</c:v>
                </c:pt>
                <c:pt idx="522">
                  <c:v>10.480115291199002</c:v>
                </c:pt>
                <c:pt idx="523">
                  <c:v>10.500115291199</c:v>
                </c:pt>
                <c:pt idx="524">
                  <c:v>10.520115291199</c:v>
                </c:pt>
                <c:pt idx="525">
                  <c:v>10.540115291198999</c:v>
                </c:pt>
                <c:pt idx="526">
                  <c:v>10.560115291199002</c:v>
                </c:pt>
                <c:pt idx="527">
                  <c:v>10.580115291199</c:v>
                </c:pt>
                <c:pt idx="528">
                  <c:v>10.600115291199</c:v>
                </c:pt>
                <c:pt idx="529">
                  <c:v>10.620115291198999</c:v>
                </c:pt>
                <c:pt idx="530">
                  <c:v>10.640115291199001</c:v>
                </c:pt>
                <c:pt idx="531">
                  <c:v>10.660115291199</c:v>
                </c:pt>
                <c:pt idx="532">
                  <c:v>10.680115291199</c:v>
                </c:pt>
                <c:pt idx="533">
                  <c:v>10.700115291198999</c:v>
                </c:pt>
                <c:pt idx="534">
                  <c:v>10.720115291199001</c:v>
                </c:pt>
                <c:pt idx="535">
                  <c:v>10.740115291198999</c:v>
                </c:pt>
                <c:pt idx="536">
                  <c:v>10.760115291199</c:v>
                </c:pt>
                <c:pt idx="537">
                  <c:v>10.780115291198999</c:v>
                </c:pt>
                <c:pt idx="538">
                  <c:v>10.800115291199004</c:v>
                </c:pt>
                <c:pt idx="539">
                  <c:v>10.820115291199</c:v>
                </c:pt>
                <c:pt idx="540">
                  <c:v>10.840115291199</c:v>
                </c:pt>
                <c:pt idx="541">
                  <c:v>10.860115291199007</c:v>
                </c:pt>
                <c:pt idx="542">
                  <c:v>10.880115291199004</c:v>
                </c:pt>
                <c:pt idx="543">
                  <c:v>10.900115291199</c:v>
                </c:pt>
                <c:pt idx="544">
                  <c:v>10.920115291199</c:v>
                </c:pt>
                <c:pt idx="545">
                  <c:v>10.940115291199</c:v>
                </c:pt>
                <c:pt idx="546">
                  <c:v>10.960115291199006</c:v>
                </c:pt>
                <c:pt idx="547">
                  <c:v>10.980115291199002</c:v>
                </c:pt>
                <c:pt idx="548">
                  <c:v>11.000115291199</c:v>
                </c:pt>
                <c:pt idx="549">
                  <c:v>11.020115291199</c:v>
                </c:pt>
                <c:pt idx="550">
                  <c:v>11.040115291198999</c:v>
                </c:pt>
                <c:pt idx="551">
                  <c:v>11.060115291199002</c:v>
                </c:pt>
                <c:pt idx="552">
                  <c:v>11.080115291199</c:v>
                </c:pt>
                <c:pt idx="553">
                  <c:v>11.100115291199</c:v>
                </c:pt>
                <c:pt idx="554">
                  <c:v>11.120115291198999</c:v>
                </c:pt>
                <c:pt idx="555">
                  <c:v>11.140115291199001</c:v>
                </c:pt>
                <c:pt idx="556">
                  <c:v>11.160115291199</c:v>
                </c:pt>
                <c:pt idx="557">
                  <c:v>11.180115291199</c:v>
                </c:pt>
                <c:pt idx="558">
                  <c:v>11.200115291198999</c:v>
                </c:pt>
                <c:pt idx="559">
                  <c:v>11.220115291199001</c:v>
                </c:pt>
                <c:pt idx="560">
                  <c:v>11.240115291198999</c:v>
                </c:pt>
                <c:pt idx="561">
                  <c:v>11.260115291199</c:v>
                </c:pt>
                <c:pt idx="562">
                  <c:v>11.280115291198999</c:v>
                </c:pt>
                <c:pt idx="563">
                  <c:v>11.300115291199004</c:v>
                </c:pt>
                <c:pt idx="564">
                  <c:v>11.320115291199</c:v>
                </c:pt>
                <c:pt idx="565">
                  <c:v>11.340115291199</c:v>
                </c:pt>
                <c:pt idx="566">
                  <c:v>11.360115291199007</c:v>
                </c:pt>
                <c:pt idx="567">
                  <c:v>11.380115291199004</c:v>
                </c:pt>
                <c:pt idx="568">
                  <c:v>11.400115291199</c:v>
                </c:pt>
                <c:pt idx="569">
                  <c:v>11.420115291199</c:v>
                </c:pt>
                <c:pt idx="570">
                  <c:v>11.440115291199</c:v>
                </c:pt>
                <c:pt idx="571">
                  <c:v>11.460115291199006</c:v>
                </c:pt>
                <c:pt idx="572">
                  <c:v>11.480115291199002</c:v>
                </c:pt>
                <c:pt idx="573">
                  <c:v>11.500115291199</c:v>
                </c:pt>
                <c:pt idx="574">
                  <c:v>11.520115291199</c:v>
                </c:pt>
                <c:pt idx="575">
                  <c:v>11.540115291198999</c:v>
                </c:pt>
                <c:pt idx="576">
                  <c:v>11.560115291199002</c:v>
                </c:pt>
                <c:pt idx="577">
                  <c:v>11.580115291199</c:v>
                </c:pt>
                <c:pt idx="578">
                  <c:v>11.600115291199</c:v>
                </c:pt>
                <c:pt idx="579">
                  <c:v>11.620115291198999</c:v>
                </c:pt>
                <c:pt idx="580">
                  <c:v>11.640115291199001</c:v>
                </c:pt>
                <c:pt idx="581">
                  <c:v>11.660115291199</c:v>
                </c:pt>
                <c:pt idx="582">
                  <c:v>11.680115291199</c:v>
                </c:pt>
                <c:pt idx="583">
                  <c:v>11.700115291198999</c:v>
                </c:pt>
                <c:pt idx="584">
                  <c:v>11.720115291199001</c:v>
                </c:pt>
                <c:pt idx="585">
                  <c:v>11.740115291198999</c:v>
                </c:pt>
                <c:pt idx="586">
                  <c:v>11.760115291199</c:v>
                </c:pt>
                <c:pt idx="587">
                  <c:v>11.780115291198999</c:v>
                </c:pt>
                <c:pt idx="588">
                  <c:v>11.800115291199004</c:v>
                </c:pt>
                <c:pt idx="589">
                  <c:v>11.820115291199</c:v>
                </c:pt>
                <c:pt idx="590">
                  <c:v>11.840115291199</c:v>
                </c:pt>
                <c:pt idx="591">
                  <c:v>11.860115291199007</c:v>
                </c:pt>
                <c:pt idx="592">
                  <c:v>11.880115291199004</c:v>
                </c:pt>
                <c:pt idx="593">
                  <c:v>11.900115291199</c:v>
                </c:pt>
                <c:pt idx="594">
                  <c:v>11.920115291199</c:v>
                </c:pt>
                <c:pt idx="595">
                  <c:v>11.940115291199</c:v>
                </c:pt>
                <c:pt idx="596">
                  <c:v>11.960115291199006</c:v>
                </c:pt>
                <c:pt idx="597">
                  <c:v>11.980115291199002</c:v>
                </c:pt>
                <c:pt idx="598">
                  <c:v>12.000115291199</c:v>
                </c:pt>
                <c:pt idx="599">
                  <c:v>12.020115291199</c:v>
                </c:pt>
                <c:pt idx="600">
                  <c:v>12.040115291198999</c:v>
                </c:pt>
                <c:pt idx="601">
                  <c:v>12.060115291199002</c:v>
                </c:pt>
                <c:pt idx="602">
                  <c:v>12.080115291199</c:v>
                </c:pt>
                <c:pt idx="603">
                  <c:v>12.100115291199</c:v>
                </c:pt>
                <c:pt idx="604">
                  <c:v>12.120115291198999</c:v>
                </c:pt>
                <c:pt idx="605">
                  <c:v>12.140115291199001</c:v>
                </c:pt>
                <c:pt idx="606">
                  <c:v>12.160115291199</c:v>
                </c:pt>
                <c:pt idx="607">
                  <c:v>12.180115291199</c:v>
                </c:pt>
                <c:pt idx="608">
                  <c:v>12.200115291198999</c:v>
                </c:pt>
                <c:pt idx="609">
                  <c:v>12.220115291199001</c:v>
                </c:pt>
                <c:pt idx="610">
                  <c:v>12.240115291198999</c:v>
                </c:pt>
                <c:pt idx="611">
                  <c:v>12.260115291199</c:v>
                </c:pt>
                <c:pt idx="612">
                  <c:v>12.280115291198999</c:v>
                </c:pt>
                <c:pt idx="613">
                  <c:v>12.300115291199004</c:v>
                </c:pt>
                <c:pt idx="614">
                  <c:v>12.320115291199</c:v>
                </c:pt>
                <c:pt idx="615">
                  <c:v>12.340115291199</c:v>
                </c:pt>
                <c:pt idx="616">
                  <c:v>12.360115291199007</c:v>
                </c:pt>
                <c:pt idx="617">
                  <c:v>12.380115291199004</c:v>
                </c:pt>
                <c:pt idx="618">
                  <c:v>12.400115291199</c:v>
                </c:pt>
                <c:pt idx="619">
                  <c:v>12.420115291199</c:v>
                </c:pt>
                <c:pt idx="620">
                  <c:v>12.440115291199</c:v>
                </c:pt>
                <c:pt idx="621">
                  <c:v>12.460115291199006</c:v>
                </c:pt>
                <c:pt idx="622">
                  <c:v>12.480115291199002</c:v>
                </c:pt>
                <c:pt idx="623">
                  <c:v>12.500115291199</c:v>
                </c:pt>
                <c:pt idx="624">
                  <c:v>12.520115291199</c:v>
                </c:pt>
                <c:pt idx="625">
                  <c:v>12.540115291198999</c:v>
                </c:pt>
                <c:pt idx="626">
                  <c:v>12.560115291199002</c:v>
                </c:pt>
                <c:pt idx="627">
                  <c:v>12.580115291199</c:v>
                </c:pt>
                <c:pt idx="628">
                  <c:v>12.600115291199</c:v>
                </c:pt>
                <c:pt idx="629">
                  <c:v>12.620115291198999</c:v>
                </c:pt>
                <c:pt idx="630">
                  <c:v>12.640115291199001</c:v>
                </c:pt>
                <c:pt idx="631">
                  <c:v>12.660115291199</c:v>
                </c:pt>
                <c:pt idx="632">
                  <c:v>12.680115291199</c:v>
                </c:pt>
                <c:pt idx="633">
                  <c:v>12.700115291198999</c:v>
                </c:pt>
                <c:pt idx="634">
                  <c:v>12.720115291199001</c:v>
                </c:pt>
                <c:pt idx="635">
                  <c:v>12.740115291198999</c:v>
                </c:pt>
                <c:pt idx="636">
                  <c:v>12.760115291199</c:v>
                </c:pt>
                <c:pt idx="637">
                  <c:v>12.780115291198999</c:v>
                </c:pt>
                <c:pt idx="638">
                  <c:v>12.800115291199004</c:v>
                </c:pt>
                <c:pt idx="639">
                  <c:v>12.820115291199</c:v>
                </c:pt>
                <c:pt idx="640">
                  <c:v>12.840115291199</c:v>
                </c:pt>
                <c:pt idx="641">
                  <c:v>12.860115291199007</c:v>
                </c:pt>
                <c:pt idx="642">
                  <c:v>12.880115291199004</c:v>
                </c:pt>
                <c:pt idx="643">
                  <c:v>12.900115291199</c:v>
                </c:pt>
                <c:pt idx="644">
                  <c:v>12.920115291199</c:v>
                </c:pt>
                <c:pt idx="645">
                  <c:v>12.940115291199</c:v>
                </c:pt>
                <c:pt idx="646">
                  <c:v>12.960115291199006</c:v>
                </c:pt>
                <c:pt idx="647">
                  <c:v>12.980115291199002</c:v>
                </c:pt>
                <c:pt idx="648">
                  <c:v>13.000115291199</c:v>
                </c:pt>
                <c:pt idx="649">
                  <c:v>13.020115291199</c:v>
                </c:pt>
                <c:pt idx="650">
                  <c:v>13.040115291198999</c:v>
                </c:pt>
                <c:pt idx="651">
                  <c:v>13.060115291199002</c:v>
                </c:pt>
                <c:pt idx="652">
                  <c:v>13.080115291199</c:v>
                </c:pt>
                <c:pt idx="653">
                  <c:v>13.100115291199</c:v>
                </c:pt>
                <c:pt idx="654">
                  <c:v>13.120115291198999</c:v>
                </c:pt>
                <c:pt idx="655">
                  <c:v>13.140115291199001</c:v>
                </c:pt>
                <c:pt idx="656">
                  <c:v>13.160115291199</c:v>
                </c:pt>
                <c:pt idx="657">
                  <c:v>13.180115291199</c:v>
                </c:pt>
                <c:pt idx="658">
                  <c:v>13.200115291198999</c:v>
                </c:pt>
                <c:pt idx="659">
                  <c:v>13.220115291199001</c:v>
                </c:pt>
                <c:pt idx="660">
                  <c:v>13.240115291198999</c:v>
                </c:pt>
                <c:pt idx="661">
                  <c:v>13.260115291199</c:v>
                </c:pt>
                <c:pt idx="662">
                  <c:v>13.280115291198999</c:v>
                </c:pt>
                <c:pt idx="663">
                  <c:v>13.300115291199004</c:v>
                </c:pt>
                <c:pt idx="664">
                  <c:v>13.320115291199</c:v>
                </c:pt>
                <c:pt idx="665">
                  <c:v>13.340115291199</c:v>
                </c:pt>
                <c:pt idx="666">
                  <c:v>13.360115291199007</c:v>
                </c:pt>
                <c:pt idx="667">
                  <c:v>13.380115291199004</c:v>
                </c:pt>
                <c:pt idx="668">
                  <c:v>13.400115291199</c:v>
                </c:pt>
                <c:pt idx="669">
                  <c:v>13.420115291199</c:v>
                </c:pt>
                <c:pt idx="670">
                  <c:v>13.440115291199</c:v>
                </c:pt>
                <c:pt idx="671">
                  <c:v>13.460115291199006</c:v>
                </c:pt>
                <c:pt idx="672">
                  <c:v>13.480115291199002</c:v>
                </c:pt>
                <c:pt idx="673">
                  <c:v>13.500115291199</c:v>
                </c:pt>
                <c:pt idx="674">
                  <c:v>13.520115291199</c:v>
                </c:pt>
                <c:pt idx="675">
                  <c:v>13.540115291198999</c:v>
                </c:pt>
                <c:pt idx="676">
                  <c:v>13.560115291199002</c:v>
                </c:pt>
                <c:pt idx="677">
                  <c:v>13.580115291199</c:v>
                </c:pt>
                <c:pt idx="678">
                  <c:v>13.600115291199</c:v>
                </c:pt>
                <c:pt idx="679">
                  <c:v>13.620115291198999</c:v>
                </c:pt>
                <c:pt idx="680">
                  <c:v>13.640115291199001</c:v>
                </c:pt>
                <c:pt idx="681">
                  <c:v>13.660115291199</c:v>
                </c:pt>
                <c:pt idx="682">
                  <c:v>13.680115291199</c:v>
                </c:pt>
                <c:pt idx="683">
                  <c:v>13.700115291198999</c:v>
                </c:pt>
                <c:pt idx="684">
                  <c:v>13.720115291199001</c:v>
                </c:pt>
                <c:pt idx="685">
                  <c:v>13.740115291198999</c:v>
                </c:pt>
                <c:pt idx="686">
                  <c:v>13.760115291199</c:v>
                </c:pt>
                <c:pt idx="687">
                  <c:v>13.780115291198999</c:v>
                </c:pt>
                <c:pt idx="688">
                  <c:v>13.800115291199004</c:v>
                </c:pt>
                <c:pt idx="689">
                  <c:v>13.820115291199</c:v>
                </c:pt>
                <c:pt idx="690">
                  <c:v>13.840115291199</c:v>
                </c:pt>
                <c:pt idx="691">
                  <c:v>13.860115291199007</c:v>
                </c:pt>
                <c:pt idx="692">
                  <c:v>13.880115291199004</c:v>
                </c:pt>
                <c:pt idx="693">
                  <c:v>13.900115291199</c:v>
                </c:pt>
                <c:pt idx="694">
                  <c:v>13.920115291199</c:v>
                </c:pt>
                <c:pt idx="695">
                  <c:v>13.940115291199</c:v>
                </c:pt>
                <c:pt idx="696">
                  <c:v>13.960115291199006</c:v>
                </c:pt>
                <c:pt idx="697">
                  <c:v>13.980115291199002</c:v>
                </c:pt>
                <c:pt idx="698">
                  <c:v>14.000115291199</c:v>
                </c:pt>
                <c:pt idx="699">
                  <c:v>14.020115291199</c:v>
                </c:pt>
                <c:pt idx="700">
                  <c:v>14.040115291198999</c:v>
                </c:pt>
                <c:pt idx="701">
                  <c:v>14.060115291199002</c:v>
                </c:pt>
                <c:pt idx="702">
                  <c:v>14.080115291199</c:v>
                </c:pt>
                <c:pt idx="703">
                  <c:v>14.100115291199</c:v>
                </c:pt>
                <c:pt idx="704">
                  <c:v>14.120115291198999</c:v>
                </c:pt>
                <c:pt idx="705">
                  <c:v>14.140115291199001</c:v>
                </c:pt>
                <c:pt idx="706">
                  <c:v>14.160115291199</c:v>
                </c:pt>
                <c:pt idx="707">
                  <c:v>14.180115291199</c:v>
                </c:pt>
                <c:pt idx="708">
                  <c:v>14.200115291198999</c:v>
                </c:pt>
                <c:pt idx="709">
                  <c:v>14.220115291199001</c:v>
                </c:pt>
                <c:pt idx="710">
                  <c:v>14.240115291198999</c:v>
                </c:pt>
                <c:pt idx="711">
                  <c:v>14.260115291199</c:v>
                </c:pt>
                <c:pt idx="712">
                  <c:v>14.280115291198999</c:v>
                </c:pt>
                <c:pt idx="713">
                  <c:v>14.300115291199004</c:v>
                </c:pt>
                <c:pt idx="714">
                  <c:v>14.320115291199</c:v>
                </c:pt>
                <c:pt idx="715">
                  <c:v>14.340115291199</c:v>
                </c:pt>
                <c:pt idx="716">
                  <c:v>14.360115291199007</c:v>
                </c:pt>
                <c:pt idx="717">
                  <c:v>14.380115291199004</c:v>
                </c:pt>
                <c:pt idx="718">
                  <c:v>14.400115291199</c:v>
                </c:pt>
                <c:pt idx="719">
                  <c:v>14.420115291199</c:v>
                </c:pt>
                <c:pt idx="720">
                  <c:v>14.440115291199</c:v>
                </c:pt>
                <c:pt idx="721">
                  <c:v>14.460115291199006</c:v>
                </c:pt>
                <c:pt idx="722">
                  <c:v>14.480115291199002</c:v>
                </c:pt>
                <c:pt idx="723">
                  <c:v>14.500115291199</c:v>
                </c:pt>
                <c:pt idx="724">
                  <c:v>14.520115291199</c:v>
                </c:pt>
                <c:pt idx="725">
                  <c:v>14.540115291198999</c:v>
                </c:pt>
                <c:pt idx="726">
                  <c:v>14.560115291199002</c:v>
                </c:pt>
                <c:pt idx="727">
                  <c:v>14.580115291199</c:v>
                </c:pt>
                <c:pt idx="728">
                  <c:v>14.600115291199</c:v>
                </c:pt>
                <c:pt idx="729">
                  <c:v>14.620115291198999</c:v>
                </c:pt>
                <c:pt idx="730">
                  <c:v>14.640115291199001</c:v>
                </c:pt>
                <c:pt idx="731">
                  <c:v>14.660115291199</c:v>
                </c:pt>
                <c:pt idx="732">
                  <c:v>14.680115291199</c:v>
                </c:pt>
                <c:pt idx="733">
                  <c:v>14.700115291198999</c:v>
                </c:pt>
                <c:pt idx="734">
                  <c:v>14.720115291199001</c:v>
                </c:pt>
                <c:pt idx="735">
                  <c:v>14.740115291198999</c:v>
                </c:pt>
                <c:pt idx="736">
                  <c:v>14.760115291199</c:v>
                </c:pt>
                <c:pt idx="737">
                  <c:v>14.780115291198999</c:v>
                </c:pt>
                <c:pt idx="738">
                  <c:v>14.800115291199004</c:v>
                </c:pt>
                <c:pt idx="739">
                  <c:v>14.820115291199</c:v>
                </c:pt>
                <c:pt idx="740">
                  <c:v>14.840115291199</c:v>
                </c:pt>
                <c:pt idx="741">
                  <c:v>14.860115291199007</c:v>
                </c:pt>
                <c:pt idx="742">
                  <c:v>14.880115291199004</c:v>
                </c:pt>
                <c:pt idx="743">
                  <c:v>14.900115291199</c:v>
                </c:pt>
                <c:pt idx="744">
                  <c:v>14.920115291199</c:v>
                </c:pt>
                <c:pt idx="745">
                  <c:v>14.940115291199</c:v>
                </c:pt>
                <c:pt idx="746">
                  <c:v>14.960115291199006</c:v>
                </c:pt>
                <c:pt idx="747">
                  <c:v>14.980115291199002</c:v>
                </c:pt>
                <c:pt idx="748">
                  <c:v>15.000115291199</c:v>
                </c:pt>
                <c:pt idx="749">
                  <c:v>15.020115291199</c:v>
                </c:pt>
                <c:pt idx="750">
                  <c:v>15.040115291198999</c:v>
                </c:pt>
                <c:pt idx="751">
                  <c:v>15.060115291199002</c:v>
                </c:pt>
                <c:pt idx="752">
                  <c:v>15.080115291199</c:v>
                </c:pt>
                <c:pt idx="753">
                  <c:v>15.100115291199</c:v>
                </c:pt>
                <c:pt idx="754">
                  <c:v>15.120115291198999</c:v>
                </c:pt>
                <c:pt idx="755">
                  <c:v>15.140115291199001</c:v>
                </c:pt>
                <c:pt idx="756">
                  <c:v>15.160115291199</c:v>
                </c:pt>
                <c:pt idx="757">
                  <c:v>15.180115291199</c:v>
                </c:pt>
                <c:pt idx="758">
                  <c:v>15.200115291198999</c:v>
                </c:pt>
                <c:pt idx="759">
                  <c:v>15.220115291199001</c:v>
                </c:pt>
                <c:pt idx="760">
                  <c:v>15.240115291198999</c:v>
                </c:pt>
                <c:pt idx="761">
                  <c:v>15.260115291199</c:v>
                </c:pt>
                <c:pt idx="762">
                  <c:v>15.280115291198999</c:v>
                </c:pt>
                <c:pt idx="763">
                  <c:v>15.300115291199004</c:v>
                </c:pt>
                <c:pt idx="764">
                  <c:v>15.320115291199</c:v>
                </c:pt>
                <c:pt idx="765">
                  <c:v>15.340115291199</c:v>
                </c:pt>
                <c:pt idx="766">
                  <c:v>15.360115291199007</c:v>
                </c:pt>
                <c:pt idx="767">
                  <c:v>15.380115291199004</c:v>
                </c:pt>
                <c:pt idx="768">
                  <c:v>15.400115291199</c:v>
                </c:pt>
                <c:pt idx="769">
                  <c:v>15.420115291199</c:v>
                </c:pt>
                <c:pt idx="770">
                  <c:v>15.440115291199</c:v>
                </c:pt>
                <c:pt idx="771">
                  <c:v>15.460115291199006</c:v>
                </c:pt>
                <c:pt idx="772">
                  <c:v>15.480115291199002</c:v>
                </c:pt>
                <c:pt idx="773">
                  <c:v>15.500115291199</c:v>
                </c:pt>
                <c:pt idx="774">
                  <c:v>15.520115291199</c:v>
                </c:pt>
                <c:pt idx="775">
                  <c:v>15.540115291198999</c:v>
                </c:pt>
                <c:pt idx="776">
                  <c:v>15.560115291199002</c:v>
                </c:pt>
                <c:pt idx="777">
                  <c:v>15.580115291199</c:v>
                </c:pt>
                <c:pt idx="778">
                  <c:v>15.600115291199</c:v>
                </c:pt>
                <c:pt idx="779">
                  <c:v>15.620115291198999</c:v>
                </c:pt>
                <c:pt idx="780">
                  <c:v>15.640115291199001</c:v>
                </c:pt>
                <c:pt idx="781">
                  <c:v>15.660115291199</c:v>
                </c:pt>
                <c:pt idx="782">
                  <c:v>15.680115291199</c:v>
                </c:pt>
                <c:pt idx="783">
                  <c:v>15.700115291198999</c:v>
                </c:pt>
                <c:pt idx="784">
                  <c:v>15.720115291199001</c:v>
                </c:pt>
                <c:pt idx="785">
                  <c:v>15.740115291198999</c:v>
                </c:pt>
                <c:pt idx="786">
                  <c:v>15.760115291199</c:v>
                </c:pt>
                <c:pt idx="787">
                  <c:v>15.780115291198999</c:v>
                </c:pt>
                <c:pt idx="788">
                  <c:v>15.800115291199004</c:v>
                </c:pt>
                <c:pt idx="789">
                  <c:v>15.820115291199</c:v>
                </c:pt>
                <c:pt idx="790">
                  <c:v>15.840115291199</c:v>
                </c:pt>
                <c:pt idx="791">
                  <c:v>15.860115291199007</c:v>
                </c:pt>
                <c:pt idx="792">
                  <c:v>15.880115291199004</c:v>
                </c:pt>
                <c:pt idx="793">
                  <c:v>15.900115291199</c:v>
                </c:pt>
                <c:pt idx="794">
                  <c:v>15.920115291199</c:v>
                </c:pt>
                <c:pt idx="795">
                  <c:v>15.940115291199</c:v>
                </c:pt>
                <c:pt idx="796">
                  <c:v>15.960115291199006</c:v>
                </c:pt>
                <c:pt idx="797">
                  <c:v>15.980115291199002</c:v>
                </c:pt>
                <c:pt idx="798">
                  <c:v>16.000115291198988</c:v>
                </c:pt>
                <c:pt idx="799">
                  <c:v>16.020115291198987</c:v>
                </c:pt>
                <c:pt idx="800">
                  <c:v>16.040115291198987</c:v>
                </c:pt>
                <c:pt idx="801">
                  <c:v>16.060115291198986</c:v>
                </c:pt>
                <c:pt idx="802">
                  <c:v>16.080115291198986</c:v>
                </c:pt>
                <c:pt idx="803">
                  <c:v>16.100115291199</c:v>
                </c:pt>
                <c:pt idx="804">
                  <c:v>16.120115291198999</c:v>
                </c:pt>
                <c:pt idx="805">
                  <c:v>16.140115291198999</c:v>
                </c:pt>
                <c:pt idx="806">
                  <c:v>16.160115291198988</c:v>
                </c:pt>
                <c:pt idx="807">
                  <c:v>16.180115291199002</c:v>
                </c:pt>
                <c:pt idx="808">
                  <c:v>16.200115291198987</c:v>
                </c:pt>
                <c:pt idx="809">
                  <c:v>16.220115291198987</c:v>
                </c:pt>
                <c:pt idx="810">
                  <c:v>16.240115291198986</c:v>
                </c:pt>
                <c:pt idx="811">
                  <c:v>16.260115291198989</c:v>
                </c:pt>
                <c:pt idx="812">
                  <c:v>16.280115291198989</c:v>
                </c:pt>
                <c:pt idx="813">
                  <c:v>16.300115291198999</c:v>
                </c:pt>
                <c:pt idx="814">
                  <c:v>16.320115291198999</c:v>
                </c:pt>
                <c:pt idx="815">
                  <c:v>16.340115291199002</c:v>
                </c:pt>
                <c:pt idx="816">
                  <c:v>16.360115291198987</c:v>
                </c:pt>
                <c:pt idx="817">
                  <c:v>16.380115291198987</c:v>
                </c:pt>
                <c:pt idx="818">
                  <c:v>16.400115291198986</c:v>
                </c:pt>
                <c:pt idx="819">
                  <c:v>16.420115291198989</c:v>
                </c:pt>
                <c:pt idx="820">
                  <c:v>16.440115291198989</c:v>
                </c:pt>
                <c:pt idx="821">
                  <c:v>16.460115291198989</c:v>
                </c:pt>
                <c:pt idx="822">
                  <c:v>16.480115291198981</c:v>
                </c:pt>
                <c:pt idx="823">
                  <c:v>16.500115291198988</c:v>
                </c:pt>
                <c:pt idx="824">
                  <c:v>16.520115291198987</c:v>
                </c:pt>
                <c:pt idx="825">
                  <c:v>16.540115291198987</c:v>
                </c:pt>
                <c:pt idx="826">
                  <c:v>16.560115291198986</c:v>
                </c:pt>
                <c:pt idx="827">
                  <c:v>16.580115291198986</c:v>
                </c:pt>
                <c:pt idx="828">
                  <c:v>16.600115291199</c:v>
                </c:pt>
                <c:pt idx="829">
                  <c:v>16.620115291198999</c:v>
                </c:pt>
                <c:pt idx="830">
                  <c:v>16.640115291198999</c:v>
                </c:pt>
                <c:pt idx="831">
                  <c:v>16.660115291198988</c:v>
                </c:pt>
                <c:pt idx="832">
                  <c:v>16.680115291199002</c:v>
                </c:pt>
                <c:pt idx="833">
                  <c:v>16.700115291198987</c:v>
                </c:pt>
                <c:pt idx="834">
                  <c:v>16.720115291198987</c:v>
                </c:pt>
                <c:pt idx="835">
                  <c:v>16.740115291198986</c:v>
                </c:pt>
                <c:pt idx="836">
                  <c:v>16.760115291198989</c:v>
                </c:pt>
                <c:pt idx="837">
                  <c:v>16.780115291198989</c:v>
                </c:pt>
                <c:pt idx="838">
                  <c:v>16.800115291198999</c:v>
                </c:pt>
                <c:pt idx="839">
                  <c:v>16.820115291198999</c:v>
                </c:pt>
                <c:pt idx="840">
                  <c:v>16.840115291199002</c:v>
                </c:pt>
                <c:pt idx="841">
                  <c:v>16.860115291198987</c:v>
                </c:pt>
                <c:pt idx="842">
                  <c:v>16.880115291198987</c:v>
                </c:pt>
                <c:pt idx="843">
                  <c:v>16.900115291198986</c:v>
                </c:pt>
                <c:pt idx="844">
                  <c:v>16.920115291198989</c:v>
                </c:pt>
                <c:pt idx="845">
                  <c:v>16.940115291198989</c:v>
                </c:pt>
                <c:pt idx="846">
                  <c:v>16.960115291198989</c:v>
                </c:pt>
                <c:pt idx="847">
                  <c:v>16.980115291198981</c:v>
                </c:pt>
                <c:pt idx="848">
                  <c:v>17.000115291198988</c:v>
                </c:pt>
                <c:pt idx="849">
                  <c:v>17.020115291198987</c:v>
                </c:pt>
                <c:pt idx="850">
                  <c:v>17.040115291198987</c:v>
                </c:pt>
                <c:pt idx="851">
                  <c:v>17.060115291198986</c:v>
                </c:pt>
                <c:pt idx="852">
                  <c:v>17.080115291198986</c:v>
                </c:pt>
                <c:pt idx="853">
                  <c:v>17.100115291199</c:v>
                </c:pt>
                <c:pt idx="854">
                  <c:v>17.120115291198999</c:v>
                </c:pt>
                <c:pt idx="855">
                  <c:v>17.140115291198999</c:v>
                </c:pt>
                <c:pt idx="856">
                  <c:v>17.160115291198988</c:v>
                </c:pt>
                <c:pt idx="857">
                  <c:v>17.180115291199002</c:v>
                </c:pt>
                <c:pt idx="858">
                  <c:v>17.200115291198987</c:v>
                </c:pt>
                <c:pt idx="859">
                  <c:v>17.220115291198987</c:v>
                </c:pt>
                <c:pt idx="860">
                  <c:v>17.240115291198986</c:v>
                </c:pt>
                <c:pt idx="861">
                  <c:v>17.260115291198989</c:v>
                </c:pt>
                <c:pt idx="862">
                  <c:v>17.280115291198989</c:v>
                </c:pt>
                <c:pt idx="863">
                  <c:v>17.300115291198999</c:v>
                </c:pt>
                <c:pt idx="864">
                  <c:v>17.320115291198999</c:v>
                </c:pt>
                <c:pt idx="865">
                  <c:v>17.340115291199002</c:v>
                </c:pt>
                <c:pt idx="866">
                  <c:v>17.360115291198987</c:v>
                </c:pt>
                <c:pt idx="867">
                  <c:v>17.380115291198987</c:v>
                </c:pt>
                <c:pt idx="868">
                  <c:v>17.400115291198986</c:v>
                </c:pt>
                <c:pt idx="869">
                  <c:v>17.420115291198989</c:v>
                </c:pt>
                <c:pt idx="870">
                  <c:v>17.440115291198989</c:v>
                </c:pt>
                <c:pt idx="871">
                  <c:v>17.460115291198989</c:v>
                </c:pt>
                <c:pt idx="872">
                  <c:v>17.480115291198981</c:v>
                </c:pt>
                <c:pt idx="873">
                  <c:v>17.500115291198988</c:v>
                </c:pt>
                <c:pt idx="874">
                  <c:v>17.520115291198987</c:v>
                </c:pt>
                <c:pt idx="875">
                  <c:v>17.540115291198987</c:v>
                </c:pt>
                <c:pt idx="876">
                  <c:v>17.560115291198986</c:v>
                </c:pt>
                <c:pt idx="877">
                  <c:v>17.580115291198986</c:v>
                </c:pt>
                <c:pt idx="878">
                  <c:v>17.600115291199</c:v>
                </c:pt>
                <c:pt idx="879">
                  <c:v>17.620115291198999</c:v>
                </c:pt>
                <c:pt idx="880">
                  <c:v>17.640115291198999</c:v>
                </c:pt>
                <c:pt idx="881">
                  <c:v>17.660115291198988</c:v>
                </c:pt>
                <c:pt idx="882">
                  <c:v>17.680115291199002</c:v>
                </c:pt>
                <c:pt idx="883">
                  <c:v>17.700115291198987</c:v>
                </c:pt>
                <c:pt idx="884">
                  <c:v>17.720115291198987</c:v>
                </c:pt>
                <c:pt idx="885">
                  <c:v>17.740115291198986</c:v>
                </c:pt>
                <c:pt idx="886">
                  <c:v>17.760115291198989</c:v>
                </c:pt>
                <c:pt idx="887">
                  <c:v>17.780115291198989</c:v>
                </c:pt>
                <c:pt idx="888">
                  <c:v>17.800115291198999</c:v>
                </c:pt>
                <c:pt idx="889">
                  <c:v>17.820115291198999</c:v>
                </c:pt>
                <c:pt idx="890">
                  <c:v>17.840115291199002</c:v>
                </c:pt>
                <c:pt idx="891">
                  <c:v>17.860115291198987</c:v>
                </c:pt>
                <c:pt idx="892">
                  <c:v>17.880115291198987</c:v>
                </c:pt>
                <c:pt idx="893">
                  <c:v>17.900115291198986</c:v>
                </c:pt>
                <c:pt idx="894">
                  <c:v>17.920115291198989</c:v>
                </c:pt>
                <c:pt idx="895">
                  <c:v>17.940115291198989</c:v>
                </c:pt>
                <c:pt idx="896">
                  <c:v>17.960115291198989</c:v>
                </c:pt>
                <c:pt idx="897">
                  <c:v>17.980115291198981</c:v>
                </c:pt>
                <c:pt idx="898">
                  <c:v>18.000115291198988</c:v>
                </c:pt>
                <c:pt idx="899">
                  <c:v>18.020115291198987</c:v>
                </c:pt>
                <c:pt idx="900">
                  <c:v>18.040115291198987</c:v>
                </c:pt>
                <c:pt idx="901">
                  <c:v>18.060115291198986</c:v>
                </c:pt>
                <c:pt idx="902">
                  <c:v>18.080115291198986</c:v>
                </c:pt>
                <c:pt idx="903">
                  <c:v>18.100115291199</c:v>
                </c:pt>
                <c:pt idx="904">
                  <c:v>18.120115291198999</c:v>
                </c:pt>
                <c:pt idx="905">
                  <c:v>18.140115291198999</c:v>
                </c:pt>
                <c:pt idx="906">
                  <c:v>18.160115291198988</c:v>
                </c:pt>
                <c:pt idx="907">
                  <c:v>18.180115291199002</c:v>
                </c:pt>
                <c:pt idx="908">
                  <c:v>18.200115291198987</c:v>
                </c:pt>
                <c:pt idx="909">
                  <c:v>18.220115291198987</c:v>
                </c:pt>
                <c:pt idx="910">
                  <c:v>18.240115291198986</c:v>
                </c:pt>
                <c:pt idx="911">
                  <c:v>18.260115291198989</c:v>
                </c:pt>
                <c:pt idx="912">
                  <c:v>18.280115291198989</c:v>
                </c:pt>
                <c:pt idx="913">
                  <c:v>18.300115291198999</c:v>
                </c:pt>
                <c:pt idx="914">
                  <c:v>18.320115291198999</c:v>
                </c:pt>
                <c:pt idx="915">
                  <c:v>18.340115291199002</c:v>
                </c:pt>
                <c:pt idx="916">
                  <c:v>18.360115291198987</c:v>
                </c:pt>
                <c:pt idx="917">
                  <c:v>18.380115291198987</c:v>
                </c:pt>
                <c:pt idx="918">
                  <c:v>18.400115291198986</c:v>
                </c:pt>
                <c:pt idx="919">
                  <c:v>18.420115291198989</c:v>
                </c:pt>
                <c:pt idx="920">
                  <c:v>18.440115291198989</c:v>
                </c:pt>
                <c:pt idx="921">
                  <c:v>18.460115291198989</c:v>
                </c:pt>
                <c:pt idx="922">
                  <c:v>18.480115291198981</c:v>
                </c:pt>
                <c:pt idx="923">
                  <c:v>18.500115291198988</c:v>
                </c:pt>
                <c:pt idx="924">
                  <c:v>18.520115291198987</c:v>
                </c:pt>
                <c:pt idx="925">
                  <c:v>18.540115291198987</c:v>
                </c:pt>
                <c:pt idx="926">
                  <c:v>18.560115291198986</c:v>
                </c:pt>
                <c:pt idx="927">
                  <c:v>18.580115291198986</c:v>
                </c:pt>
                <c:pt idx="928">
                  <c:v>18.600115291199</c:v>
                </c:pt>
                <c:pt idx="929">
                  <c:v>18.620115291198999</c:v>
                </c:pt>
                <c:pt idx="930">
                  <c:v>18.640115291198999</c:v>
                </c:pt>
                <c:pt idx="931">
                  <c:v>18.660115291198988</c:v>
                </c:pt>
                <c:pt idx="932">
                  <c:v>18.680115291199002</c:v>
                </c:pt>
                <c:pt idx="933">
                  <c:v>18.700115291198987</c:v>
                </c:pt>
                <c:pt idx="934">
                  <c:v>18.720115291198987</c:v>
                </c:pt>
                <c:pt idx="935">
                  <c:v>18.740115291198986</c:v>
                </c:pt>
                <c:pt idx="936">
                  <c:v>18.760115291198989</c:v>
                </c:pt>
                <c:pt idx="937">
                  <c:v>18.780115291198989</c:v>
                </c:pt>
                <c:pt idx="938">
                  <c:v>18.800115291198999</c:v>
                </c:pt>
                <c:pt idx="939">
                  <c:v>18.820115291198999</c:v>
                </c:pt>
                <c:pt idx="940">
                  <c:v>18.840115291199002</c:v>
                </c:pt>
                <c:pt idx="941">
                  <c:v>18.860115291198987</c:v>
                </c:pt>
                <c:pt idx="942">
                  <c:v>18.880115291198987</c:v>
                </c:pt>
                <c:pt idx="943">
                  <c:v>18.900115291198986</c:v>
                </c:pt>
                <c:pt idx="944">
                  <c:v>18.920115291198989</c:v>
                </c:pt>
                <c:pt idx="945">
                  <c:v>18.940115291198989</c:v>
                </c:pt>
                <c:pt idx="946">
                  <c:v>18.960115291198989</c:v>
                </c:pt>
                <c:pt idx="947">
                  <c:v>18.980115291198981</c:v>
                </c:pt>
                <c:pt idx="948">
                  <c:v>19.000115291198988</c:v>
                </c:pt>
                <c:pt idx="949">
                  <c:v>19.020115291198987</c:v>
                </c:pt>
                <c:pt idx="950">
                  <c:v>19.040115291198987</c:v>
                </c:pt>
                <c:pt idx="951">
                  <c:v>19.060115291198986</c:v>
                </c:pt>
                <c:pt idx="952">
                  <c:v>19.080115291198986</c:v>
                </c:pt>
                <c:pt idx="953">
                  <c:v>19.100115291199</c:v>
                </c:pt>
                <c:pt idx="954">
                  <c:v>19.120115291198999</c:v>
                </c:pt>
                <c:pt idx="955">
                  <c:v>19.140115291198999</c:v>
                </c:pt>
                <c:pt idx="956">
                  <c:v>19.160115291198988</c:v>
                </c:pt>
                <c:pt idx="957">
                  <c:v>19.180115291199002</c:v>
                </c:pt>
                <c:pt idx="958">
                  <c:v>19.200115291198987</c:v>
                </c:pt>
                <c:pt idx="959">
                  <c:v>19.220115291198987</c:v>
                </c:pt>
                <c:pt idx="960">
                  <c:v>19.240115291198986</c:v>
                </c:pt>
                <c:pt idx="961">
                  <c:v>19.260115291198989</c:v>
                </c:pt>
                <c:pt idx="962">
                  <c:v>19.280115291198989</c:v>
                </c:pt>
                <c:pt idx="963">
                  <c:v>19.300115291198999</c:v>
                </c:pt>
                <c:pt idx="964">
                  <c:v>19.320115291198999</c:v>
                </c:pt>
                <c:pt idx="965">
                  <c:v>19.340115291199002</c:v>
                </c:pt>
                <c:pt idx="966">
                  <c:v>19.360115291198987</c:v>
                </c:pt>
                <c:pt idx="967">
                  <c:v>19.380115291198987</c:v>
                </c:pt>
                <c:pt idx="968">
                  <c:v>19.400115291198986</c:v>
                </c:pt>
                <c:pt idx="969">
                  <c:v>19.420115291198989</c:v>
                </c:pt>
                <c:pt idx="970">
                  <c:v>19.440115291198989</c:v>
                </c:pt>
                <c:pt idx="971">
                  <c:v>19.460115291198989</c:v>
                </c:pt>
                <c:pt idx="972">
                  <c:v>19.480115291198981</c:v>
                </c:pt>
                <c:pt idx="973">
                  <c:v>19.500115291198988</c:v>
                </c:pt>
                <c:pt idx="974">
                  <c:v>19.520115291198987</c:v>
                </c:pt>
                <c:pt idx="975">
                  <c:v>19.540115291198987</c:v>
                </c:pt>
                <c:pt idx="976">
                  <c:v>19.560115291198986</c:v>
                </c:pt>
                <c:pt idx="977">
                  <c:v>19.580115291198986</c:v>
                </c:pt>
                <c:pt idx="978">
                  <c:v>19.600115291199</c:v>
                </c:pt>
                <c:pt idx="979">
                  <c:v>19.620115291198999</c:v>
                </c:pt>
                <c:pt idx="980">
                  <c:v>19.640115291198999</c:v>
                </c:pt>
                <c:pt idx="981">
                  <c:v>19.660115291198988</c:v>
                </c:pt>
                <c:pt idx="982">
                  <c:v>19.680115291199002</c:v>
                </c:pt>
                <c:pt idx="983">
                  <c:v>19.700115291198987</c:v>
                </c:pt>
                <c:pt idx="984">
                  <c:v>19.720115291198987</c:v>
                </c:pt>
                <c:pt idx="985">
                  <c:v>19.740115291198986</c:v>
                </c:pt>
                <c:pt idx="986">
                  <c:v>19.760115291198989</c:v>
                </c:pt>
                <c:pt idx="987">
                  <c:v>19.780115291198989</c:v>
                </c:pt>
                <c:pt idx="988">
                  <c:v>19.800115291198999</c:v>
                </c:pt>
                <c:pt idx="989">
                  <c:v>19.820115291198999</c:v>
                </c:pt>
                <c:pt idx="990">
                  <c:v>19.840115291199002</c:v>
                </c:pt>
                <c:pt idx="991">
                  <c:v>19.860115291198987</c:v>
                </c:pt>
                <c:pt idx="992">
                  <c:v>19.880115291198987</c:v>
                </c:pt>
                <c:pt idx="993">
                  <c:v>19.900115291198986</c:v>
                </c:pt>
                <c:pt idx="994">
                  <c:v>19.920115291198989</c:v>
                </c:pt>
                <c:pt idx="995">
                  <c:v>19.940115291198989</c:v>
                </c:pt>
                <c:pt idx="996">
                  <c:v>19.960115291198989</c:v>
                </c:pt>
                <c:pt idx="997">
                  <c:v>19.980115291198981</c:v>
                </c:pt>
                <c:pt idx="998">
                  <c:v>20.000115291198988</c:v>
                </c:pt>
                <c:pt idx="999">
                  <c:v>20.020115291198987</c:v>
                </c:pt>
                <c:pt idx="1000">
                  <c:v>20.040115291198987</c:v>
                </c:pt>
                <c:pt idx="1001">
                  <c:v>20.060115291198986</c:v>
                </c:pt>
                <c:pt idx="1002">
                  <c:v>20.080115291198986</c:v>
                </c:pt>
                <c:pt idx="1003">
                  <c:v>20.100115291199</c:v>
                </c:pt>
                <c:pt idx="1004">
                  <c:v>20.120115291198999</c:v>
                </c:pt>
                <c:pt idx="1005">
                  <c:v>20.140115291198999</c:v>
                </c:pt>
                <c:pt idx="1006">
                  <c:v>20.160115291198988</c:v>
                </c:pt>
                <c:pt idx="1007">
                  <c:v>20.180115291199002</c:v>
                </c:pt>
                <c:pt idx="1008">
                  <c:v>20.200115291198987</c:v>
                </c:pt>
                <c:pt idx="1009">
                  <c:v>20.220115291198987</c:v>
                </c:pt>
                <c:pt idx="1010">
                  <c:v>20.240115291198986</c:v>
                </c:pt>
                <c:pt idx="1011">
                  <c:v>20.260115291198989</c:v>
                </c:pt>
                <c:pt idx="1012">
                  <c:v>20.280115291198989</c:v>
                </c:pt>
                <c:pt idx="1013">
                  <c:v>20.300115291198999</c:v>
                </c:pt>
                <c:pt idx="1014">
                  <c:v>20.320115291198999</c:v>
                </c:pt>
                <c:pt idx="1015">
                  <c:v>20.340115291199002</c:v>
                </c:pt>
                <c:pt idx="1016">
                  <c:v>20.360115291198987</c:v>
                </c:pt>
                <c:pt idx="1017">
                  <c:v>20.380115291198987</c:v>
                </c:pt>
                <c:pt idx="1018">
                  <c:v>20.400115291198986</c:v>
                </c:pt>
                <c:pt idx="1019">
                  <c:v>20.420115291198989</c:v>
                </c:pt>
                <c:pt idx="1020">
                  <c:v>20.440115291198989</c:v>
                </c:pt>
                <c:pt idx="1021">
                  <c:v>20.460115291198989</c:v>
                </c:pt>
                <c:pt idx="1022">
                  <c:v>20.480115291198981</c:v>
                </c:pt>
                <c:pt idx="1023">
                  <c:v>20.500115291198988</c:v>
                </c:pt>
                <c:pt idx="1024">
                  <c:v>20.520115291198987</c:v>
                </c:pt>
                <c:pt idx="1025">
                  <c:v>20.540115291198987</c:v>
                </c:pt>
                <c:pt idx="1026">
                  <c:v>20.560115291198986</c:v>
                </c:pt>
                <c:pt idx="1027">
                  <c:v>20.580115291198986</c:v>
                </c:pt>
                <c:pt idx="1028">
                  <c:v>20.600115291199</c:v>
                </c:pt>
                <c:pt idx="1029">
                  <c:v>20.620115291198999</c:v>
                </c:pt>
                <c:pt idx="1030">
                  <c:v>20.640115291198999</c:v>
                </c:pt>
                <c:pt idx="1031">
                  <c:v>20.660115291198988</c:v>
                </c:pt>
                <c:pt idx="1032">
                  <c:v>20.680115291199002</c:v>
                </c:pt>
                <c:pt idx="1033">
                  <c:v>20.700115291198987</c:v>
                </c:pt>
                <c:pt idx="1034">
                  <c:v>20.720115291198987</c:v>
                </c:pt>
                <c:pt idx="1035">
                  <c:v>20.740115291198986</c:v>
                </c:pt>
                <c:pt idx="1036">
                  <c:v>20.760115291198989</c:v>
                </c:pt>
                <c:pt idx="1037">
                  <c:v>20.780115291198989</c:v>
                </c:pt>
                <c:pt idx="1038">
                  <c:v>20.800115291198999</c:v>
                </c:pt>
                <c:pt idx="1039">
                  <c:v>20.820115291198999</c:v>
                </c:pt>
                <c:pt idx="1040">
                  <c:v>20.840115291199002</c:v>
                </c:pt>
                <c:pt idx="1041">
                  <c:v>20.860115291198987</c:v>
                </c:pt>
                <c:pt idx="1042">
                  <c:v>20.880115291198987</c:v>
                </c:pt>
                <c:pt idx="1043">
                  <c:v>20.900115291198986</c:v>
                </c:pt>
                <c:pt idx="1044">
                  <c:v>20.920115291198989</c:v>
                </c:pt>
                <c:pt idx="1045">
                  <c:v>20.940115291198989</c:v>
                </c:pt>
                <c:pt idx="1046">
                  <c:v>20.960115291198989</c:v>
                </c:pt>
                <c:pt idx="1047">
                  <c:v>20.980115291198981</c:v>
                </c:pt>
                <c:pt idx="1048">
                  <c:v>21.000115291198988</c:v>
                </c:pt>
                <c:pt idx="1049">
                  <c:v>21.020115291198987</c:v>
                </c:pt>
                <c:pt idx="1050">
                  <c:v>21.040115291198987</c:v>
                </c:pt>
                <c:pt idx="1051">
                  <c:v>21.060115291198986</c:v>
                </c:pt>
                <c:pt idx="1052">
                  <c:v>21.080115291198986</c:v>
                </c:pt>
                <c:pt idx="1053">
                  <c:v>21.100115291199</c:v>
                </c:pt>
                <c:pt idx="1054">
                  <c:v>21.120115291198999</c:v>
                </c:pt>
                <c:pt idx="1055">
                  <c:v>21.140115291198999</c:v>
                </c:pt>
                <c:pt idx="1056">
                  <c:v>21.160115291198988</c:v>
                </c:pt>
                <c:pt idx="1057">
                  <c:v>21.180115291199002</c:v>
                </c:pt>
                <c:pt idx="1058">
                  <c:v>21.200115291198987</c:v>
                </c:pt>
                <c:pt idx="1059">
                  <c:v>21.220115291198987</c:v>
                </c:pt>
                <c:pt idx="1060">
                  <c:v>21.240115291198986</c:v>
                </c:pt>
                <c:pt idx="1061">
                  <c:v>21.260115291198989</c:v>
                </c:pt>
                <c:pt idx="1062">
                  <c:v>21.280115291198989</c:v>
                </c:pt>
                <c:pt idx="1063">
                  <c:v>21.300115291198999</c:v>
                </c:pt>
                <c:pt idx="1064">
                  <c:v>21.320115291198999</c:v>
                </c:pt>
                <c:pt idx="1065">
                  <c:v>21.340115291199002</c:v>
                </c:pt>
                <c:pt idx="1066">
                  <c:v>21.360115291198987</c:v>
                </c:pt>
                <c:pt idx="1067">
                  <c:v>21.380115291198987</c:v>
                </c:pt>
                <c:pt idx="1068">
                  <c:v>21.400115291198986</c:v>
                </c:pt>
                <c:pt idx="1069">
                  <c:v>21.420115291198989</c:v>
                </c:pt>
                <c:pt idx="1070">
                  <c:v>21.440115291198989</c:v>
                </c:pt>
                <c:pt idx="1071">
                  <c:v>21.460115291198989</c:v>
                </c:pt>
                <c:pt idx="1072">
                  <c:v>21.480115291198981</c:v>
                </c:pt>
                <c:pt idx="1073">
                  <c:v>21.500115291198988</c:v>
                </c:pt>
                <c:pt idx="1074">
                  <c:v>21.520115291198987</c:v>
                </c:pt>
                <c:pt idx="1075">
                  <c:v>21.540115291198987</c:v>
                </c:pt>
                <c:pt idx="1076">
                  <c:v>21.560115291198986</c:v>
                </c:pt>
                <c:pt idx="1077">
                  <c:v>21.580115291198986</c:v>
                </c:pt>
                <c:pt idx="1078">
                  <c:v>21.600115291199</c:v>
                </c:pt>
                <c:pt idx="1079">
                  <c:v>21.620115291198999</c:v>
                </c:pt>
                <c:pt idx="1080">
                  <c:v>21.640115291198999</c:v>
                </c:pt>
                <c:pt idx="1081">
                  <c:v>21.660115291198988</c:v>
                </c:pt>
                <c:pt idx="1082">
                  <c:v>21.680115291199002</c:v>
                </c:pt>
                <c:pt idx="1083">
                  <c:v>21.700115291198987</c:v>
                </c:pt>
                <c:pt idx="1084">
                  <c:v>21.720115291198987</c:v>
                </c:pt>
                <c:pt idx="1085">
                  <c:v>21.740115291198986</c:v>
                </c:pt>
                <c:pt idx="1086">
                  <c:v>21.760115291198989</c:v>
                </c:pt>
                <c:pt idx="1087">
                  <c:v>21.780115291198989</c:v>
                </c:pt>
                <c:pt idx="1088">
                  <c:v>21.800115291198999</c:v>
                </c:pt>
                <c:pt idx="1089">
                  <c:v>21.820115291198999</c:v>
                </c:pt>
                <c:pt idx="1090">
                  <c:v>21.840115291199002</c:v>
                </c:pt>
                <c:pt idx="1091">
                  <c:v>21.860115291198987</c:v>
                </c:pt>
                <c:pt idx="1092">
                  <c:v>21.880115291198987</c:v>
                </c:pt>
                <c:pt idx="1093">
                  <c:v>21.900115291198986</c:v>
                </c:pt>
                <c:pt idx="1094">
                  <c:v>21.920115291198989</c:v>
                </c:pt>
                <c:pt idx="1095">
                  <c:v>21.940115291198989</c:v>
                </c:pt>
                <c:pt idx="1096">
                  <c:v>21.960115291198989</c:v>
                </c:pt>
                <c:pt idx="1097">
                  <c:v>21.980115291198981</c:v>
                </c:pt>
                <c:pt idx="1098">
                  <c:v>22.000115291198988</c:v>
                </c:pt>
                <c:pt idx="1099">
                  <c:v>22.020115291198987</c:v>
                </c:pt>
                <c:pt idx="1100">
                  <c:v>22.040115291198987</c:v>
                </c:pt>
                <c:pt idx="1101">
                  <c:v>22.060115291198986</c:v>
                </c:pt>
                <c:pt idx="1102">
                  <c:v>22.080115291198986</c:v>
                </c:pt>
                <c:pt idx="1103">
                  <c:v>22.100115291199</c:v>
                </c:pt>
                <c:pt idx="1104">
                  <c:v>22.120115291198999</c:v>
                </c:pt>
                <c:pt idx="1105">
                  <c:v>22.140115291198999</c:v>
                </c:pt>
                <c:pt idx="1106">
                  <c:v>22.160115291198988</c:v>
                </c:pt>
                <c:pt idx="1107">
                  <c:v>22.180115291199002</c:v>
                </c:pt>
                <c:pt idx="1108">
                  <c:v>22.200115291198987</c:v>
                </c:pt>
                <c:pt idx="1109">
                  <c:v>22.220115291198987</c:v>
                </c:pt>
                <c:pt idx="1110">
                  <c:v>22.240115291198986</c:v>
                </c:pt>
                <c:pt idx="1111">
                  <c:v>22.260115291198989</c:v>
                </c:pt>
                <c:pt idx="1112">
                  <c:v>22.280115291198989</c:v>
                </c:pt>
                <c:pt idx="1113">
                  <c:v>22.300115291198999</c:v>
                </c:pt>
                <c:pt idx="1114">
                  <c:v>22.320115291198999</c:v>
                </c:pt>
                <c:pt idx="1115">
                  <c:v>22.340115291199002</c:v>
                </c:pt>
                <c:pt idx="1116">
                  <c:v>22.360115291198987</c:v>
                </c:pt>
                <c:pt idx="1117">
                  <c:v>22.380115291198987</c:v>
                </c:pt>
                <c:pt idx="1118">
                  <c:v>22.400115291198986</c:v>
                </c:pt>
                <c:pt idx="1119">
                  <c:v>22.420115291198989</c:v>
                </c:pt>
                <c:pt idx="1120">
                  <c:v>22.440115291198989</c:v>
                </c:pt>
                <c:pt idx="1121">
                  <c:v>22.460115291198989</c:v>
                </c:pt>
                <c:pt idx="1122">
                  <c:v>22.480115291198981</c:v>
                </c:pt>
                <c:pt idx="1123">
                  <c:v>22.500115291198988</c:v>
                </c:pt>
                <c:pt idx="1124">
                  <c:v>22.520115291198987</c:v>
                </c:pt>
                <c:pt idx="1125">
                  <c:v>22.540115291198987</c:v>
                </c:pt>
                <c:pt idx="1126">
                  <c:v>22.560115291198986</c:v>
                </c:pt>
                <c:pt idx="1127">
                  <c:v>22.580115291198986</c:v>
                </c:pt>
                <c:pt idx="1128">
                  <c:v>22.600115291199</c:v>
                </c:pt>
                <c:pt idx="1129">
                  <c:v>22.620115291198999</c:v>
                </c:pt>
                <c:pt idx="1130">
                  <c:v>22.640115291198999</c:v>
                </c:pt>
                <c:pt idx="1131">
                  <c:v>22.660115291198988</c:v>
                </c:pt>
                <c:pt idx="1132">
                  <c:v>22.680115291199002</c:v>
                </c:pt>
                <c:pt idx="1133">
                  <c:v>22.700115291198987</c:v>
                </c:pt>
                <c:pt idx="1134">
                  <c:v>22.720115291198987</c:v>
                </c:pt>
                <c:pt idx="1135">
                  <c:v>22.740115291198986</c:v>
                </c:pt>
                <c:pt idx="1136">
                  <c:v>22.760115291198989</c:v>
                </c:pt>
                <c:pt idx="1137">
                  <c:v>22.780115291198989</c:v>
                </c:pt>
                <c:pt idx="1138">
                  <c:v>22.800115291198999</c:v>
                </c:pt>
                <c:pt idx="1139">
                  <c:v>22.820115291198999</c:v>
                </c:pt>
                <c:pt idx="1140">
                  <c:v>22.840115291199002</c:v>
                </c:pt>
                <c:pt idx="1141">
                  <c:v>22.860115291198987</c:v>
                </c:pt>
                <c:pt idx="1142">
                  <c:v>22.880115291198987</c:v>
                </c:pt>
                <c:pt idx="1143">
                  <c:v>22.900115291198986</c:v>
                </c:pt>
                <c:pt idx="1144">
                  <c:v>22.920115291198989</c:v>
                </c:pt>
                <c:pt idx="1145">
                  <c:v>22.940115291198989</c:v>
                </c:pt>
                <c:pt idx="1146">
                  <c:v>22.960115291198989</c:v>
                </c:pt>
                <c:pt idx="1147">
                  <c:v>22.980115291198981</c:v>
                </c:pt>
                <c:pt idx="1148">
                  <c:v>23.000115291198988</c:v>
                </c:pt>
                <c:pt idx="1149">
                  <c:v>23.020115291198987</c:v>
                </c:pt>
                <c:pt idx="1150">
                  <c:v>23.040115291198987</c:v>
                </c:pt>
                <c:pt idx="1151">
                  <c:v>23.060115291198986</c:v>
                </c:pt>
                <c:pt idx="1152">
                  <c:v>23.080115291198986</c:v>
                </c:pt>
                <c:pt idx="1153">
                  <c:v>23.100115291199</c:v>
                </c:pt>
                <c:pt idx="1154">
                  <c:v>23.120115291198999</c:v>
                </c:pt>
                <c:pt idx="1155">
                  <c:v>23.140115291198999</c:v>
                </c:pt>
                <c:pt idx="1156">
                  <c:v>23.160115291198988</c:v>
                </c:pt>
                <c:pt idx="1157">
                  <c:v>23.180115291199002</c:v>
                </c:pt>
                <c:pt idx="1158">
                  <c:v>23.200115291198987</c:v>
                </c:pt>
                <c:pt idx="1159">
                  <c:v>23.220115291198987</c:v>
                </c:pt>
                <c:pt idx="1160">
                  <c:v>23.240115291198986</c:v>
                </c:pt>
                <c:pt idx="1161">
                  <c:v>23.260115291198989</c:v>
                </c:pt>
                <c:pt idx="1162">
                  <c:v>23.280115291198989</c:v>
                </c:pt>
                <c:pt idx="1163">
                  <c:v>23.300115291198999</c:v>
                </c:pt>
                <c:pt idx="1164">
                  <c:v>23.320115291198999</c:v>
                </c:pt>
                <c:pt idx="1165">
                  <c:v>23.340115291199002</c:v>
                </c:pt>
                <c:pt idx="1166">
                  <c:v>23.360115291198987</c:v>
                </c:pt>
                <c:pt idx="1167">
                  <c:v>23.380115291198987</c:v>
                </c:pt>
                <c:pt idx="1168">
                  <c:v>23.400115291198986</c:v>
                </c:pt>
                <c:pt idx="1169">
                  <c:v>23.420115291198989</c:v>
                </c:pt>
                <c:pt idx="1170">
                  <c:v>23.440115291198989</c:v>
                </c:pt>
                <c:pt idx="1171">
                  <c:v>23.460115291198989</c:v>
                </c:pt>
                <c:pt idx="1172">
                  <c:v>23.480115291198981</c:v>
                </c:pt>
                <c:pt idx="1173">
                  <c:v>23.500115291198988</c:v>
                </c:pt>
                <c:pt idx="1174">
                  <c:v>23.520115291198987</c:v>
                </c:pt>
                <c:pt idx="1175">
                  <c:v>23.540115291198987</c:v>
                </c:pt>
                <c:pt idx="1176">
                  <c:v>23.560115291198986</c:v>
                </c:pt>
                <c:pt idx="1177">
                  <c:v>23.580115291198986</c:v>
                </c:pt>
                <c:pt idx="1178">
                  <c:v>23.600115291199</c:v>
                </c:pt>
                <c:pt idx="1179">
                  <c:v>23.620115291198999</c:v>
                </c:pt>
                <c:pt idx="1180">
                  <c:v>23.640115291198999</c:v>
                </c:pt>
                <c:pt idx="1181">
                  <c:v>23.660115291198988</c:v>
                </c:pt>
                <c:pt idx="1182">
                  <c:v>23.680115291199002</c:v>
                </c:pt>
                <c:pt idx="1183">
                  <c:v>23.700115291198987</c:v>
                </c:pt>
                <c:pt idx="1184">
                  <c:v>23.720115291198987</c:v>
                </c:pt>
                <c:pt idx="1185">
                  <c:v>23.740115291198986</c:v>
                </c:pt>
                <c:pt idx="1186">
                  <c:v>23.760115291198989</c:v>
                </c:pt>
                <c:pt idx="1187">
                  <c:v>23.780115291198989</c:v>
                </c:pt>
                <c:pt idx="1188">
                  <c:v>23.800115291198999</c:v>
                </c:pt>
                <c:pt idx="1189">
                  <c:v>23.820115291198999</c:v>
                </c:pt>
                <c:pt idx="1190">
                  <c:v>23.840115291199002</c:v>
                </c:pt>
                <c:pt idx="1191">
                  <c:v>23.860115291198987</c:v>
                </c:pt>
                <c:pt idx="1192">
                  <c:v>23.880115291198987</c:v>
                </c:pt>
                <c:pt idx="1193">
                  <c:v>23.900115291198986</c:v>
                </c:pt>
                <c:pt idx="1194">
                  <c:v>23.920115291198989</c:v>
                </c:pt>
                <c:pt idx="1195">
                  <c:v>23.940115291198989</c:v>
                </c:pt>
                <c:pt idx="1196">
                  <c:v>23.960115291198989</c:v>
                </c:pt>
                <c:pt idx="1197">
                  <c:v>23.980115291198981</c:v>
                </c:pt>
                <c:pt idx="1198">
                  <c:v>24.000115291198988</c:v>
                </c:pt>
                <c:pt idx="1199">
                  <c:v>24.020115291198987</c:v>
                </c:pt>
                <c:pt idx="1200">
                  <c:v>24.040115291198987</c:v>
                </c:pt>
                <c:pt idx="1201">
                  <c:v>24.060115291198986</c:v>
                </c:pt>
                <c:pt idx="1202">
                  <c:v>24.080115291198986</c:v>
                </c:pt>
                <c:pt idx="1203">
                  <c:v>24.100115291199</c:v>
                </c:pt>
                <c:pt idx="1204">
                  <c:v>24.120115291198999</c:v>
                </c:pt>
                <c:pt idx="1205">
                  <c:v>24.140115291198999</c:v>
                </c:pt>
                <c:pt idx="1206">
                  <c:v>24.160115291198988</c:v>
                </c:pt>
                <c:pt idx="1207">
                  <c:v>24.180115291199002</c:v>
                </c:pt>
                <c:pt idx="1208">
                  <c:v>24.200115291198987</c:v>
                </c:pt>
                <c:pt idx="1209">
                  <c:v>24.220115291198987</c:v>
                </c:pt>
                <c:pt idx="1210">
                  <c:v>24.240115291198986</c:v>
                </c:pt>
                <c:pt idx="1211">
                  <c:v>24.260115291198989</c:v>
                </c:pt>
                <c:pt idx="1212">
                  <c:v>24.280115291198989</c:v>
                </c:pt>
                <c:pt idx="1213">
                  <c:v>24.300115291198999</c:v>
                </c:pt>
                <c:pt idx="1214">
                  <c:v>24.320115291198999</c:v>
                </c:pt>
                <c:pt idx="1215">
                  <c:v>24.340115291199002</c:v>
                </c:pt>
                <c:pt idx="1216">
                  <c:v>24.360115291198987</c:v>
                </c:pt>
                <c:pt idx="1217">
                  <c:v>24.380115291198987</c:v>
                </c:pt>
                <c:pt idx="1218">
                  <c:v>24.400115291198986</c:v>
                </c:pt>
                <c:pt idx="1219">
                  <c:v>24.420115291198989</c:v>
                </c:pt>
                <c:pt idx="1220">
                  <c:v>24.440115291198989</c:v>
                </c:pt>
                <c:pt idx="1221">
                  <c:v>24.460115291198989</c:v>
                </c:pt>
                <c:pt idx="1222">
                  <c:v>24.480115291198981</c:v>
                </c:pt>
                <c:pt idx="1223">
                  <c:v>24.500115291198988</c:v>
                </c:pt>
                <c:pt idx="1224">
                  <c:v>24.520115291198987</c:v>
                </c:pt>
                <c:pt idx="1225">
                  <c:v>24.540115291198987</c:v>
                </c:pt>
                <c:pt idx="1226">
                  <c:v>24.560115291198986</c:v>
                </c:pt>
                <c:pt idx="1227">
                  <c:v>24.580115291198986</c:v>
                </c:pt>
                <c:pt idx="1228">
                  <c:v>24.600115291199</c:v>
                </c:pt>
                <c:pt idx="1229">
                  <c:v>24.620115291198999</c:v>
                </c:pt>
                <c:pt idx="1230">
                  <c:v>24.640115291198999</c:v>
                </c:pt>
                <c:pt idx="1231">
                  <c:v>24.660115291198988</c:v>
                </c:pt>
                <c:pt idx="1232">
                  <c:v>24.680115291199002</c:v>
                </c:pt>
                <c:pt idx="1233">
                  <c:v>24.700115291198987</c:v>
                </c:pt>
                <c:pt idx="1234">
                  <c:v>24.720115291198987</c:v>
                </c:pt>
                <c:pt idx="1235">
                  <c:v>24.740115291198986</c:v>
                </c:pt>
                <c:pt idx="1236">
                  <c:v>24.760115291198989</c:v>
                </c:pt>
                <c:pt idx="1237">
                  <c:v>24.780115291198989</c:v>
                </c:pt>
                <c:pt idx="1238">
                  <c:v>24.800115291198999</c:v>
                </c:pt>
                <c:pt idx="1239">
                  <c:v>24.820115291198999</c:v>
                </c:pt>
                <c:pt idx="1240">
                  <c:v>24.840115291199002</c:v>
                </c:pt>
                <c:pt idx="1241">
                  <c:v>24.860115291198987</c:v>
                </c:pt>
                <c:pt idx="1242">
                  <c:v>24.880115291198987</c:v>
                </c:pt>
                <c:pt idx="1243">
                  <c:v>24.900115291198986</c:v>
                </c:pt>
                <c:pt idx="1244">
                  <c:v>24.920115291198989</c:v>
                </c:pt>
                <c:pt idx="1245">
                  <c:v>24.940115291198989</c:v>
                </c:pt>
                <c:pt idx="1246">
                  <c:v>24.960115291198989</c:v>
                </c:pt>
                <c:pt idx="1247">
                  <c:v>24.980115291198981</c:v>
                </c:pt>
                <c:pt idx="1248">
                  <c:v>25.000115291198988</c:v>
                </c:pt>
                <c:pt idx="1249">
                  <c:v>25.020115291198987</c:v>
                </c:pt>
                <c:pt idx="1250">
                  <c:v>25.040115291198987</c:v>
                </c:pt>
                <c:pt idx="1251">
                  <c:v>25.060115291198986</c:v>
                </c:pt>
                <c:pt idx="1252">
                  <c:v>25.080115291198986</c:v>
                </c:pt>
                <c:pt idx="1253">
                  <c:v>25.100115291199</c:v>
                </c:pt>
                <c:pt idx="1254">
                  <c:v>25.120115291198999</c:v>
                </c:pt>
                <c:pt idx="1255">
                  <c:v>25.140115291198999</c:v>
                </c:pt>
                <c:pt idx="1256">
                  <c:v>25.160115291198988</c:v>
                </c:pt>
                <c:pt idx="1257">
                  <c:v>25.180115291199002</c:v>
                </c:pt>
                <c:pt idx="1258">
                  <c:v>25.200115291198987</c:v>
                </c:pt>
                <c:pt idx="1259">
                  <c:v>25.220115291198987</c:v>
                </c:pt>
                <c:pt idx="1260">
                  <c:v>25.240115291198986</c:v>
                </c:pt>
                <c:pt idx="1261">
                  <c:v>25.260115291198989</c:v>
                </c:pt>
                <c:pt idx="1262">
                  <c:v>25.280115291198989</c:v>
                </c:pt>
                <c:pt idx="1263">
                  <c:v>25.300115291198999</c:v>
                </c:pt>
                <c:pt idx="1264">
                  <c:v>25.320115291198999</c:v>
                </c:pt>
                <c:pt idx="1265">
                  <c:v>25.340115291199002</c:v>
                </c:pt>
                <c:pt idx="1266">
                  <c:v>25.360115291198987</c:v>
                </c:pt>
                <c:pt idx="1267">
                  <c:v>25.380115291198987</c:v>
                </c:pt>
                <c:pt idx="1268">
                  <c:v>25.400115291198986</c:v>
                </c:pt>
                <c:pt idx="1269">
                  <c:v>25.420115291198989</c:v>
                </c:pt>
                <c:pt idx="1270">
                  <c:v>25.440115291198989</c:v>
                </c:pt>
                <c:pt idx="1271">
                  <c:v>25.460115291198989</c:v>
                </c:pt>
                <c:pt idx="1272">
                  <c:v>25.480115291198981</c:v>
                </c:pt>
                <c:pt idx="1273">
                  <c:v>25.500115291198988</c:v>
                </c:pt>
                <c:pt idx="1274">
                  <c:v>25.520115291198987</c:v>
                </c:pt>
                <c:pt idx="1275">
                  <c:v>25.540115291198987</c:v>
                </c:pt>
                <c:pt idx="1276">
                  <c:v>25.560115291198986</c:v>
                </c:pt>
                <c:pt idx="1277">
                  <c:v>25.580115291198986</c:v>
                </c:pt>
                <c:pt idx="1278">
                  <c:v>25.600115291199</c:v>
                </c:pt>
                <c:pt idx="1279">
                  <c:v>25.620115291198999</c:v>
                </c:pt>
                <c:pt idx="1280">
                  <c:v>25.640115291198999</c:v>
                </c:pt>
                <c:pt idx="1281">
                  <c:v>25.660115291198988</c:v>
                </c:pt>
                <c:pt idx="1282">
                  <c:v>25.680115291199002</c:v>
                </c:pt>
                <c:pt idx="1283">
                  <c:v>25.700115291198987</c:v>
                </c:pt>
                <c:pt idx="1284">
                  <c:v>25.720115291198987</c:v>
                </c:pt>
                <c:pt idx="1285">
                  <c:v>25.740115291198986</c:v>
                </c:pt>
                <c:pt idx="1286">
                  <c:v>25.760115291198989</c:v>
                </c:pt>
                <c:pt idx="1287">
                  <c:v>25.780115291198989</c:v>
                </c:pt>
                <c:pt idx="1288">
                  <c:v>25.800115291198999</c:v>
                </c:pt>
                <c:pt idx="1289">
                  <c:v>25.820115291198999</c:v>
                </c:pt>
                <c:pt idx="1290">
                  <c:v>25.840115291199002</c:v>
                </c:pt>
                <c:pt idx="1291">
                  <c:v>25.860115291198987</c:v>
                </c:pt>
                <c:pt idx="1292">
                  <c:v>25.880115291198987</c:v>
                </c:pt>
                <c:pt idx="1293">
                  <c:v>25.900115291198986</c:v>
                </c:pt>
                <c:pt idx="1294">
                  <c:v>25.920115291198989</c:v>
                </c:pt>
                <c:pt idx="1295">
                  <c:v>25.940115291198989</c:v>
                </c:pt>
                <c:pt idx="1296">
                  <c:v>25.960115291198989</c:v>
                </c:pt>
                <c:pt idx="1297">
                  <c:v>25.980115291198981</c:v>
                </c:pt>
                <c:pt idx="1298">
                  <c:v>26.000115291198988</c:v>
                </c:pt>
                <c:pt idx="1299">
                  <c:v>26.020115291198987</c:v>
                </c:pt>
                <c:pt idx="1300">
                  <c:v>26.040115291198987</c:v>
                </c:pt>
                <c:pt idx="1301">
                  <c:v>26.060115291198986</c:v>
                </c:pt>
                <c:pt idx="1302">
                  <c:v>26.080115291198986</c:v>
                </c:pt>
                <c:pt idx="1303">
                  <c:v>26.100115291199</c:v>
                </c:pt>
                <c:pt idx="1304">
                  <c:v>26.120115291198999</c:v>
                </c:pt>
                <c:pt idx="1305">
                  <c:v>26.140115291198999</c:v>
                </c:pt>
                <c:pt idx="1306">
                  <c:v>26.160115291198988</c:v>
                </c:pt>
                <c:pt idx="1307">
                  <c:v>26.180115291199002</c:v>
                </c:pt>
                <c:pt idx="1308">
                  <c:v>26.200115291198987</c:v>
                </c:pt>
                <c:pt idx="1309">
                  <c:v>26.220115291198987</c:v>
                </c:pt>
                <c:pt idx="1310">
                  <c:v>26.240115291198986</c:v>
                </c:pt>
                <c:pt idx="1311">
                  <c:v>26.260115291198989</c:v>
                </c:pt>
                <c:pt idx="1312">
                  <c:v>26.280115291198989</c:v>
                </c:pt>
                <c:pt idx="1313">
                  <c:v>26.300115291198999</c:v>
                </c:pt>
                <c:pt idx="1314">
                  <c:v>26.320115291198999</c:v>
                </c:pt>
                <c:pt idx="1315">
                  <c:v>26.340115291199002</c:v>
                </c:pt>
                <c:pt idx="1316">
                  <c:v>26.360115291198987</c:v>
                </c:pt>
                <c:pt idx="1317">
                  <c:v>26.380115291198987</c:v>
                </c:pt>
                <c:pt idx="1318">
                  <c:v>26.400115291198986</c:v>
                </c:pt>
                <c:pt idx="1319">
                  <c:v>26.420115291198989</c:v>
                </c:pt>
                <c:pt idx="1320">
                  <c:v>26.440115291198989</c:v>
                </c:pt>
                <c:pt idx="1321">
                  <c:v>26.460115291198989</c:v>
                </c:pt>
                <c:pt idx="1322">
                  <c:v>26.480115291198981</c:v>
                </c:pt>
                <c:pt idx="1323">
                  <c:v>26.500115291198988</c:v>
                </c:pt>
                <c:pt idx="1324">
                  <c:v>26.520115291198987</c:v>
                </c:pt>
                <c:pt idx="1325">
                  <c:v>26.540115291198987</c:v>
                </c:pt>
                <c:pt idx="1326">
                  <c:v>26.560115291198986</c:v>
                </c:pt>
                <c:pt idx="1327">
                  <c:v>26.580115291198986</c:v>
                </c:pt>
                <c:pt idx="1328">
                  <c:v>26.600115291199</c:v>
                </c:pt>
                <c:pt idx="1329">
                  <c:v>26.620115291198999</c:v>
                </c:pt>
                <c:pt idx="1330">
                  <c:v>26.640115291198999</c:v>
                </c:pt>
                <c:pt idx="1331">
                  <c:v>26.660115291198988</c:v>
                </c:pt>
                <c:pt idx="1332">
                  <c:v>26.680115291199002</c:v>
                </c:pt>
                <c:pt idx="1333">
                  <c:v>26.700115291198987</c:v>
                </c:pt>
                <c:pt idx="1334">
                  <c:v>26.720115291198987</c:v>
                </c:pt>
                <c:pt idx="1335">
                  <c:v>26.740115291198986</c:v>
                </c:pt>
                <c:pt idx="1336">
                  <c:v>26.760115291198989</c:v>
                </c:pt>
                <c:pt idx="1337">
                  <c:v>26.780115291198989</c:v>
                </c:pt>
                <c:pt idx="1338">
                  <c:v>26.800115291198999</c:v>
                </c:pt>
                <c:pt idx="1339">
                  <c:v>26.820115291198999</c:v>
                </c:pt>
                <c:pt idx="1340">
                  <c:v>26.840115291199002</c:v>
                </c:pt>
                <c:pt idx="1341">
                  <c:v>26.860115291198987</c:v>
                </c:pt>
                <c:pt idx="1342">
                  <c:v>26.880115291198987</c:v>
                </c:pt>
                <c:pt idx="1343">
                  <c:v>26.900115291198986</c:v>
                </c:pt>
                <c:pt idx="1344">
                  <c:v>26.920115291198989</c:v>
                </c:pt>
                <c:pt idx="1345">
                  <c:v>26.940115291198989</c:v>
                </c:pt>
                <c:pt idx="1346">
                  <c:v>26.960115291198989</c:v>
                </c:pt>
                <c:pt idx="1347">
                  <c:v>26.980115291198981</c:v>
                </c:pt>
                <c:pt idx="1348">
                  <c:v>27.000115291198988</c:v>
                </c:pt>
                <c:pt idx="1349">
                  <c:v>27.020115291198987</c:v>
                </c:pt>
                <c:pt idx="1350">
                  <c:v>27.040115291198987</c:v>
                </c:pt>
                <c:pt idx="1351">
                  <c:v>27.060115291198986</c:v>
                </c:pt>
                <c:pt idx="1352">
                  <c:v>27.080115291198986</c:v>
                </c:pt>
                <c:pt idx="1353">
                  <c:v>27.100115291199</c:v>
                </c:pt>
                <c:pt idx="1354">
                  <c:v>27.120115291198999</c:v>
                </c:pt>
                <c:pt idx="1355">
                  <c:v>27.140115291198999</c:v>
                </c:pt>
                <c:pt idx="1356">
                  <c:v>27.160115291198988</c:v>
                </c:pt>
                <c:pt idx="1357">
                  <c:v>27.180115291199002</c:v>
                </c:pt>
                <c:pt idx="1358">
                  <c:v>27.200115291198987</c:v>
                </c:pt>
                <c:pt idx="1359">
                  <c:v>27.220115291198987</c:v>
                </c:pt>
                <c:pt idx="1360">
                  <c:v>27.240115291198986</c:v>
                </c:pt>
                <c:pt idx="1361">
                  <c:v>27.260115291198989</c:v>
                </c:pt>
                <c:pt idx="1362">
                  <c:v>27.280115291198989</c:v>
                </c:pt>
                <c:pt idx="1363">
                  <c:v>27.300115291198999</c:v>
                </c:pt>
                <c:pt idx="1364">
                  <c:v>27.320115291198999</c:v>
                </c:pt>
                <c:pt idx="1365">
                  <c:v>27.340115291199002</c:v>
                </c:pt>
                <c:pt idx="1366">
                  <c:v>27.360115291198987</c:v>
                </c:pt>
                <c:pt idx="1367">
                  <c:v>27.380115291198987</c:v>
                </c:pt>
                <c:pt idx="1368">
                  <c:v>27.400115291198986</c:v>
                </c:pt>
                <c:pt idx="1369">
                  <c:v>27.420115291198989</c:v>
                </c:pt>
                <c:pt idx="1370">
                  <c:v>27.440115291198989</c:v>
                </c:pt>
                <c:pt idx="1371">
                  <c:v>27.460115291198989</c:v>
                </c:pt>
                <c:pt idx="1372">
                  <c:v>27.480115291198981</c:v>
                </c:pt>
                <c:pt idx="1373">
                  <c:v>27.500115291198988</c:v>
                </c:pt>
                <c:pt idx="1374">
                  <c:v>27.520115291198987</c:v>
                </c:pt>
                <c:pt idx="1375">
                  <c:v>27.540115291198987</c:v>
                </c:pt>
                <c:pt idx="1376">
                  <c:v>27.560115291198986</c:v>
                </c:pt>
                <c:pt idx="1377">
                  <c:v>27.580115291198986</c:v>
                </c:pt>
                <c:pt idx="1378">
                  <c:v>27.600115291199</c:v>
                </c:pt>
                <c:pt idx="1379">
                  <c:v>27.620115291198999</c:v>
                </c:pt>
                <c:pt idx="1380">
                  <c:v>27.640115291198999</c:v>
                </c:pt>
                <c:pt idx="1381">
                  <c:v>27.660115291198988</c:v>
                </c:pt>
                <c:pt idx="1382">
                  <c:v>27.680115291199002</c:v>
                </c:pt>
                <c:pt idx="1383">
                  <c:v>27.700115291198987</c:v>
                </c:pt>
                <c:pt idx="1384">
                  <c:v>27.720115291198987</c:v>
                </c:pt>
                <c:pt idx="1385">
                  <c:v>27.740115291198986</c:v>
                </c:pt>
                <c:pt idx="1386">
                  <c:v>27.760115291198989</c:v>
                </c:pt>
                <c:pt idx="1387">
                  <c:v>27.780115291198989</c:v>
                </c:pt>
                <c:pt idx="1388">
                  <c:v>27.800115291198999</c:v>
                </c:pt>
                <c:pt idx="1389">
                  <c:v>27.820115291198999</c:v>
                </c:pt>
                <c:pt idx="1390">
                  <c:v>27.840115291199002</c:v>
                </c:pt>
                <c:pt idx="1391">
                  <c:v>27.860115291198987</c:v>
                </c:pt>
                <c:pt idx="1392">
                  <c:v>27.880115291198987</c:v>
                </c:pt>
                <c:pt idx="1393">
                  <c:v>27.900115291198986</c:v>
                </c:pt>
                <c:pt idx="1394">
                  <c:v>27.920115291198989</c:v>
                </c:pt>
                <c:pt idx="1395">
                  <c:v>27.940115291198989</c:v>
                </c:pt>
                <c:pt idx="1396">
                  <c:v>27.960115291198989</c:v>
                </c:pt>
                <c:pt idx="1397">
                  <c:v>27.980115291198981</c:v>
                </c:pt>
                <c:pt idx="1398">
                  <c:v>28.000115291198988</c:v>
                </c:pt>
                <c:pt idx="1399">
                  <c:v>28.020115291198987</c:v>
                </c:pt>
                <c:pt idx="1400">
                  <c:v>28.040115291198987</c:v>
                </c:pt>
                <c:pt idx="1401">
                  <c:v>28.060115291198986</c:v>
                </c:pt>
                <c:pt idx="1402">
                  <c:v>28.080115291198986</c:v>
                </c:pt>
                <c:pt idx="1403">
                  <c:v>28.100115291199</c:v>
                </c:pt>
                <c:pt idx="1404">
                  <c:v>28.120115291198999</c:v>
                </c:pt>
                <c:pt idx="1405">
                  <c:v>28.140115291198999</c:v>
                </c:pt>
                <c:pt idx="1406">
                  <c:v>28.160115291198988</c:v>
                </c:pt>
                <c:pt idx="1407">
                  <c:v>28.180115291199002</c:v>
                </c:pt>
                <c:pt idx="1408">
                  <c:v>28.200115291198987</c:v>
                </c:pt>
                <c:pt idx="1409">
                  <c:v>28.220115291198987</c:v>
                </c:pt>
                <c:pt idx="1410">
                  <c:v>28.240115291198986</c:v>
                </c:pt>
                <c:pt idx="1411">
                  <c:v>28.260115291198989</c:v>
                </c:pt>
                <c:pt idx="1412">
                  <c:v>28.280115291198989</c:v>
                </c:pt>
                <c:pt idx="1413">
                  <c:v>28.300115291198999</c:v>
                </c:pt>
                <c:pt idx="1414">
                  <c:v>28.320115291198999</c:v>
                </c:pt>
                <c:pt idx="1415">
                  <c:v>28.340115291199002</c:v>
                </c:pt>
                <c:pt idx="1416">
                  <c:v>28.360115291198987</c:v>
                </c:pt>
                <c:pt idx="1417">
                  <c:v>28.380115291198987</c:v>
                </c:pt>
                <c:pt idx="1418">
                  <c:v>28.400115291198986</c:v>
                </c:pt>
                <c:pt idx="1419">
                  <c:v>28.420115291198989</c:v>
                </c:pt>
                <c:pt idx="1420">
                  <c:v>28.440115291198989</c:v>
                </c:pt>
                <c:pt idx="1421">
                  <c:v>28.460115291198989</c:v>
                </c:pt>
                <c:pt idx="1422">
                  <c:v>28.480115291198981</c:v>
                </c:pt>
                <c:pt idx="1423">
                  <c:v>28.500115291198988</c:v>
                </c:pt>
                <c:pt idx="1424">
                  <c:v>28.520115291198987</c:v>
                </c:pt>
                <c:pt idx="1425">
                  <c:v>28.540115291198987</c:v>
                </c:pt>
                <c:pt idx="1426">
                  <c:v>28.560115291198986</c:v>
                </c:pt>
                <c:pt idx="1427">
                  <c:v>28.580115291198986</c:v>
                </c:pt>
                <c:pt idx="1428">
                  <c:v>28.600115291199</c:v>
                </c:pt>
                <c:pt idx="1429">
                  <c:v>28.620115291198999</c:v>
                </c:pt>
                <c:pt idx="1430">
                  <c:v>28.640115291198999</c:v>
                </c:pt>
                <c:pt idx="1431">
                  <c:v>28.660115291198988</c:v>
                </c:pt>
                <c:pt idx="1432">
                  <c:v>28.680115291199002</c:v>
                </c:pt>
                <c:pt idx="1433">
                  <c:v>28.700115291198987</c:v>
                </c:pt>
                <c:pt idx="1434">
                  <c:v>28.720115291198987</c:v>
                </c:pt>
                <c:pt idx="1435">
                  <c:v>28.740115291198986</c:v>
                </c:pt>
                <c:pt idx="1436">
                  <c:v>28.760115291198989</c:v>
                </c:pt>
                <c:pt idx="1437">
                  <c:v>28.780115291198989</c:v>
                </c:pt>
                <c:pt idx="1438">
                  <c:v>28.800115291198999</c:v>
                </c:pt>
                <c:pt idx="1439">
                  <c:v>28.820115291198999</c:v>
                </c:pt>
                <c:pt idx="1440">
                  <c:v>28.840115291199002</c:v>
                </c:pt>
                <c:pt idx="1441">
                  <c:v>28.860115291198987</c:v>
                </c:pt>
                <c:pt idx="1442">
                  <c:v>28.880115291198987</c:v>
                </c:pt>
                <c:pt idx="1443">
                  <c:v>28.900115291198986</c:v>
                </c:pt>
                <c:pt idx="1444">
                  <c:v>28.920115291198989</c:v>
                </c:pt>
                <c:pt idx="1445">
                  <c:v>28.940115291198989</c:v>
                </c:pt>
                <c:pt idx="1446">
                  <c:v>28.960115291198989</c:v>
                </c:pt>
                <c:pt idx="1447">
                  <c:v>28.980115291198981</c:v>
                </c:pt>
                <c:pt idx="1448">
                  <c:v>29.000115291198988</c:v>
                </c:pt>
                <c:pt idx="1449">
                  <c:v>29.020115291198987</c:v>
                </c:pt>
                <c:pt idx="1450">
                  <c:v>29.040115291198987</c:v>
                </c:pt>
                <c:pt idx="1451">
                  <c:v>29.060115291198986</c:v>
                </c:pt>
                <c:pt idx="1452">
                  <c:v>29.080115291198986</c:v>
                </c:pt>
                <c:pt idx="1453">
                  <c:v>29.100115291199</c:v>
                </c:pt>
                <c:pt idx="1454">
                  <c:v>29.120115291198999</c:v>
                </c:pt>
                <c:pt idx="1455">
                  <c:v>29.140115291198999</c:v>
                </c:pt>
                <c:pt idx="1456">
                  <c:v>29.160115291198988</c:v>
                </c:pt>
                <c:pt idx="1457">
                  <c:v>29.180115291199002</c:v>
                </c:pt>
                <c:pt idx="1458">
                  <c:v>29.200115291198987</c:v>
                </c:pt>
                <c:pt idx="1459">
                  <c:v>29.220115291198987</c:v>
                </c:pt>
                <c:pt idx="1460">
                  <c:v>29.240115291198986</c:v>
                </c:pt>
                <c:pt idx="1461">
                  <c:v>29.260115291198989</c:v>
                </c:pt>
                <c:pt idx="1462">
                  <c:v>29.280115291198989</c:v>
                </c:pt>
                <c:pt idx="1463">
                  <c:v>29.300115291198999</c:v>
                </c:pt>
                <c:pt idx="1464">
                  <c:v>29.320115291198999</c:v>
                </c:pt>
                <c:pt idx="1465">
                  <c:v>29.340115291199002</c:v>
                </c:pt>
                <c:pt idx="1466">
                  <c:v>29.360115291198987</c:v>
                </c:pt>
                <c:pt idx="1467">
                  <c:v>29.380115291198987</c:v>
                </c:pt>
                <c:pt idx="1468">
                  <c:v>29.400115291198986</c:v>
                </c:pt>
                <c:pt idx="1469">
                  <c:v>29.420115291198989</c:v>
                </c:pt>
                <c:pt idx="1470">
                  <c:v>29.440115291198989</c:v>
                </c:pt>
                <c:pt idx="1471">
                  <c:v>29.460115291198989</c:v>
                </c:pt>
                <c:pt idx="1472">
                  <c:v>29.480115291198981</c:v>
                </c:pt>
                <c:pt idx="1473">
                  <c:v>29.500115291198988</c:v>
                </c:pt>
                <c:pt idx="1474">
                  <c:v>29.520115291198987</c:v>
                </c:pt>
                <c:pt idx="1475">
                  <c:v>29.540115291198987</c:v>
                </c:pt>
                <c:pt idx="1476">
                  <c:v>29.560115291198986</c:v>
                </c:pt>
                <c:pt idx="1477">
                  <c:v>29.580115291198986</c:v>
                </c:pt>
                <c:pt idx="1478">
                  <c:v>29.600115291199</c:v>
                </c:pt>
                <c:pt idx="1479">
                  <c:v>29.620115291198999</c:v>
                </c:pt>
                <c:pt idx="1480">
                  <c:v>29.640115291198999</c:v>
                </c:pt>
                <c:pt idx="1481">
                  <c:v>29.660115291198988</c:v>
                </c:pt>
                <c:pt idx="1482">
                  <c:v>29.680115291199002</c:v>
                </c:pt>
                <c:pt idx="1483">
                  <c:v>29.700115291198987</c:v>
                </c:pt>
                <c:pt idx="1484">
                  <c:v>29.720115291198987</c:v>
                </c:pt>
                <c:pt idx="1485">
                  <c:v>29.740115291198986</c:v>
                </c:pt>
                <c:pt idx="1486">
                  <c:v>29.760115291198989</c:v>
                </c:pt>
                <c:pt idx="1487">
                  <c:v>29.780115291198989</c:v>
                </c:pt>
                <c:pt idx="1488">
                  <c:v>29.800115291198999</c:v>
                </c:pt>
                <c:pt idx="1489">
                  <c:v>29.820115291198999</c:v>
                </c:pt>
                <c:pt idx="1490">
                  <c:v>29.840115291199002</c:v>
                </c:pt>
                <c:pt idx="1491">
                  <c:v>29.860115291198987</c:v>
                </c:pt>
                <c:pt idx="1492">
                  <c:v>29.880115291198987</c:v>
                </c:pt>
                <c:pt idx="1493">
                  <c:v>29.900115291198986</c:v>
                </c:pt>
                <c:pt idx="1494">
                  <c:v>29.920115291198989</c:v>
                </c:pt>
                <c:pt idx="1495">
                  <c:v>29.940115291198989</c:v>
                </c:pt>
                <c:pt idx="1496">
                  <c:v>29.960115291198989</c:v>
                </c:pt>
                <c:pt idx="1497">
                  <c:v>29.980115291198981</c:v>
                </c:pt>
                <c:pt idx="1498">
                  <c:v>30.000115291198988</c:v>
                </c:pt>
                <c:pt idx="1499">
                  <c:v>30.020115291198987</c:v>
                </c:pt>
                <c:pt idx="1500">
                  <c:v>30.040115291198987</c:v>
                </c:pt>
                <c:pt idx="1501">
                  <c:v>30.060115291198986</c:v>
                </c:pt>
                <c:pt idx="1502">
                  <c:v>30.080115291198986</c:v>
                </c:pt>
                <c:pt idx="1503">
                  <c:v>30.100115291199</c:v>
                </c:pt>
                <c:pt idx="1504">
                  <c:v>30.120115291198999</c:v>
                </c:pt>
                <c:pt idx="1505">
                  <c:v>30.140115291198999</c:v>
                </c:pt>
                <c:pt idx="1506">
                  <c:v>30.160115291198988</c:v>
                </c:pt>
                <c:pt idx="1507">
                  <c:v>30.180115291199002</c:v>
                </c:pt>
                <c:pt idx="1508">
                  <c:v>30.200115291198987</c:v>
                </c:pt>
                <c:pt idx="1509">
                  <c:v>30.220115291198987</c:v>
                </c:pt>
                <c:pt idx="1510">
                  <c:v>30.240115291198986</c:v>
                </c:pt>
                <c:pt idx="1511">
                  <c:v>30.260115291198989</c:v>
                </c:pt>
                <c:pt idx="1512">
                  <c:v>30.280115291198989</c:v>
                </c:pt>
                <c:pt idx="1513">
                  <c:v>30.300115291198999</c:v>
                </c:pt>
                <c:pt idx="1514">
                  <c:v>30.320115291198999</c:v>
                </c:pt>
                <c:pt idx="1515">
                  <c:v>30.340115291199002</c:v>
                </c:pt>
                <c:pt idx="1516">
                  <c:v>30.360115291198987</c:v>
                </c:pt>
                <c:pt idx="1517">
                  <c:v>30.380115291198987</c:v>
                </c:pt>
                <c:pt idx="1518">
                  <c:v>30.400115291198986</c:v>
                </c:pt>
                <c:pt idx="1519">
                  <c:v>30.420115291198989</c:v>
                </c:pt>
                <c:pt idx="1520">
                  <c:v>30.440115291198989</c:v>
                </c:pt>
                <c:pt idx="1521">
                  <c:v>30.460115291198989</c:v>
                </c:pt>
                <c:pt idx="1522">
                  <c:v>30.480115291198981</c:v>
                </c:pt>
                <c:pt idx="1523">
                  <c:v>30.500115291198988</c:v>
                </c:pt>
                <c:pt idx="1524">
                  <c:v>30.520115291198987</c:v>
                </c:pt>
                <c:pt idx="1525">
                  <c:v>30.540115291198987</c:v>
                </c:pt>
                <c:pt idx="1526">
                  <c:v>30.560115291198986</c:v>
                </c:pt>
                <c:pt idx="1527">
                  <c:v>30.580115291198986</c:v>
                </c:pt>
                <c:pt idx="1528">
                  <c:v>30.600115291199</c:v>
                </c:pt>
                <c:pt idx="1529">
                  <c:v>30.620115291198999</c:v>
                </c:pt>
                <c:pt idx="1530">
                  <c:v>30.640115291198999</c:v>
                </c:pt>
                <c:pt idx="1531">
                  <c:v>30.660115291198988</c:v>
                </c:pt>
                <c:pt idx="1532">
                  <c:v>30.680115291199002</c:v>
                </c:pt>
                <c:pt idx="1533">
                  <c:v>30.700115291198987</c:v>
                </c:pt>
                <c:pt idx="1534">
                  <c:v>30.720115291198987</c:v>
                </c:pt>
                <c:pt idx="1535">
                  <c:v>30.740115291198986</c:v>
                </c:pt>
                <c:pt idx="1536">
                  <c:v>30.760115291198989</c:v>
                </c:pt>
                <c:pt idx="1537">
                  <c:v>30.780115291198989</c:v>
                </c:pt>
                <c:pt idx="1538">
                  <c:v>30.800115291198999</c:v>
                </c:pt>
                <c:pt idx="1539">
                  <c:v>30.820115291198999</c:v>
                </c:pt>
                <c:pt idx="1540">
                  <c:v>30.840115291199002</c:v>
                </c:pt>
                <c:pt idx="1541">
                  <c:v>30.860115291198987</c:v>
                </c:pt>
                <c:pt idx="1542">
                  <c:v>30.880115291198987</c:v>
                </c:pt>
                <c:pt idx="1543">
                  <c:v>30.900115291198986</c:v>
                </c:pt>
                <c:pt idx="1544">
                  <c:v>30.920115291198989</c:v>
                </c:pt>
                <c:pt idx="1545">
                  <c:v>30.940115291198989</c:v>
                </c:pt>
                <c:pt idx="1546">
                  <c:v>30.960115291198989</c:v>
                </c:pt>
                <c:pt idx="1547">
                  <c:v>30.980115291198981</c:v>
                </c:pt>
                <c:pt idx="1548">
                  <c:v>31.000115291198988</c:v>
                </c:pt>
                <c:pt idx="1549">
                  <c:v>31.020115291198987</c:v>
                </c:pt>
                <c:pt idx="1550">
                  <c:v>31.040115291198987</c:v>
                </c:pt>
                <c:pt idx="1551">
                  <c:v>31.060115291198986</c:v>
                </c:pt>
                <c:pt idx="1552">
                  <c:v>31.080115291198986</c:v>
                </c:pt>
                <c:pt idx="1553">
                  <c:v>31.100115291199</c:v>
                </c:pt>
                <c:pt idx="1554">
                  <c:v>31.120115291198999</c:v>
                </c:pt>
                <c:pt idx="1555">
                  <c:v>31.140115291198999</c:v>
                </c:pt>
                <c:pt idx="1556">
                  <c:v>31.160115291198988</c:v>
                </c:pt>
                <c:pt idx="1557">
                  <c:v>31.180115291199002</c:v>
                </c:pt>
                <c:pt idx="1558">
                  <c:v>31.200115291198987</c:v>
                </c:pt>
                <c:pt idx="1559">
                  <c:v>31.220115291198987</c:v>
                </c:pt>
                <c:pt idx="1560">
                  <c:v>31.240115291198986</c:v>
                </c:pt>
                <c:pt idx="1561">
                  <c:v>31.260115291198989</c:v>
                </c:pt>
                <c:pt idx="1562">
                  <c:v>31.280115291198989</c:v>
                </c:pt>
                <c:pt idx="1563">
                  <c:v>31.300115291198999</c:v>
                </c:pt>
                <c:pt idx="1564">
                  <c:v>31.320115291198999</c:v>
                </c:pt>
                <c:pt idx="1565">
                  <c:v>31.340115291199002</c:v>
                </c:pt>
                <c:pt idx="1566">
                  <c:v>31.360115291198987</c:v>
                </c:pt>
                <c:pt idx="1567">
                  <c:v>31.380115291198987</c:v>
                </c:pt>
                <c:pt idx="1568">
                  <c:v>31.400115291198986</c:v>
                </c:pt>
                <c:pt idx="1569">
                  <c:v>31.420115291198989</c:v>
                </c:pt>
                <c:pt idx="1570">
                  <c:v>31.440115291198989</c:v>
                </c:pt>
                <c:pt idx="1571">
                  <c:v>31.460115291198989</c:v>
                </c:pt>
                <c:pt idx="1572">
                  <c:v>31.480115291198981</c:v>
                </c:pt>
                <c:pt idx="1573">
                  <c:v>31.500115291198988</c:v>
                </c:pt>
                <c:pt idx="1574">
                  <c:v>31.520115291198987</c:v>
                </c:pt>
                <c:pt idx="1575">
                  <c:v>31.540115291198987</c:v>
                </c:pt>
                <c:pt idx="1576">
                  <c:v>31.560115291198986</c:v>
                </c:pt>
                <c:pt idx="1577">
                  <c:v>31.580115291198986</c:v>
                </c:pt>
                <c:pt idx="1578">
                  <c:v>31.600115291199</c:v>
                </c:pt>
                <c:pt idx="1579">
                  <c:v>31.620115291198999</c:v>
                </c:pt>
                <c:pt idx="1580">
                  <c:v>31.640115291198999</c:v>
                </c:pt>
                <c:pt idx="1581">
                  <c:v>31.660115291198988</c:v>
                </c:pt>
                <c:pt idx="1582">
                  <c:v>31.680115291199002</c:v>
                </c:pt>
                <c:pt idx="1583">
                  <c:v>31.700115291198987</c:v>
                </c:pt>
                <c:pt idx="1584">
                  <c:v>31.720115291198987</c:v>
                </c:pt>
                <c:pt idx="1585">
                  <c:v>31.740115291198986</c:v>
                </c:pt>
                <c:pt idx="1586">
                  <c:v>31.760115291198989</c:v>
                </c:pt>
                <c:pt idx="1587">
                  <c:v>31.780115291198989</c:v>
                </c:pt>
                <c:pt idx="1588">
                  <c:v>31.800115291198999</c:v>
                </c:pt>
                <c:pt idx="1589">
                  <c:v>31.820115291198999</c:v>
                </c:pt>
                <c:pt idx="1590">
                  <c:v>31.840115291199002</c:v>
                </c:pt>
                <c:pt idx="1591">
                  <c:v>31.860115291198987</c:v>
                </c:pt>
                <c:pt idx="1592">
                  <c:v>31.880115291198987</c:v>
                </c:pt>
                <c:pt idx="1593">
                  <c:v>31.900115291198986</c:v>
                </c:pt>
                <c:pt idx="1594">
                  <c:v>31.920115291198989</c:v>
                </c:pt>
                <c:pt idx="1595">
                  <c:v>31.940115291198989</c:v>
                </c:pt>
                <c:pt idx="1596">
                  <c:v>31.960115291198989</c:v>
                </c:pt>
                <c:pt idx="1597">
                  <c:v>31.980115291198981</c:v>
                </c:pt>
                <c:pt idx="1598">
                  <c:v>32.00011529119903</c:v>
                </c:pt>
                <c:pt idx="1599">
                  <c:v>32.020115291199041</c:v>
                </c:pt>
                <c:pt idx="1600">
                  <c:v>32.040115291199029</c:v>
                </c:pt>
                <c:pt idx="1601">
                  <c:v>32.06011529119904</c:v>
                </c:pt>
                <c:pt idx="1602">
                  <c:v>32.080115291199029</c:v>
                </c:pt>
                <c:pt idx="1603">
                  <c:v>32.100115291199039</c:v>
                </c:pt>
                <c:pt idx="1604">
                  <c:v>32.120115291199056</c:v>
                </c:pt>
                <c:pt idx="1605">
                  <c:v>32.140115291199038</c:v>
                </c:pt>
                <c:pt idx="1606">
                  <c:v>32.160115291199048</c:v>
                </c:pt>
                <c:pt idx="1607">
                  <c:v>32.18011529119903</c:v>
                </c:pt>
                <c:pt idx="1608">
                  <c:v>32.20011529119904</c:v>
                </c:pt>
                <c:pt idx="1609">
                  <c:v>32.220115291199058</c:v>
                </c:pt>
                <c:pt idx="1610">
                  <c:v>32.240115291199039</c:v>
                </c:pt>
                <c:pt idx="1611">
                  <c:v>32.260115291199057</c:v>
                </c:pt>
                <c:pt idx="1612">
                  <c:v>32.280115291199039</c:v>
                </c:pt>
                <c:pt idx="1613">
                  <c:v>32.300115291199013</c:v>
                </c:pt>
                <c:pt idx="1614">
                  <c:v>32.320115291199031</c:v>
                </c:pt>
                <c:pt idx="1615">
                  <c:v>32.340115291199012</c:v>
                </c:pt>
                <c:pt idx="1616">
                  <c:v>32.36011529119903</c:v>
                </c:pt>
                <c:pt idx="1617">
                  <c:v>32.380115291199012</c:v>
                </c:pt>
                <c:pt idx="1618">
                  <c:v>32.400115291199029</c:v>
                </c:pt>
                <c:pt idx="1619">
                  <c:v>32.420115291199039</c:v>
                </c:pt>
                <c:pt idx="1620">
                  <c:v>32.440115291199028</c:v>
                </c:pt>
                <c:pt idx="1621">
                  <c:v>32.460115291199038</c:v>
                </c:pt>
                <c:pt idx="1622">
                  <c:v>32.480115291199013</c:v>
                </c:pt>
                <c:pt idx="1623">
                  <c:v>32.50011529119903</c:v>
                </c:pt>
                <c:pt idx="1624">
                  <c:v>32.520115291199041</c:v>
                </c:pt>
                <c:pt idx="1625">
                  <c:v>32.540115291199029</c:v>
                </c:pt>
                <c:pt idx="1626">
                  <c:v>32.56011529119904</c:v>
                </c:pt>
                <c:pt idx="1627">
                  <c:v>32.580115291199029</c:v>
                </c:pt>
                <c:pt idx="1628">
                  <c:v>32.600115291199039</c:v>
                </c:pt>
                <c:pt idx="1629">
                  <c:v>32.620115291199056</c:v>
                </c:pt>
                <c:pt idx="1630">
                  <c:v>32.640115291199038</c:v>
                </c:pt>
                <c:pt idx="1631">
                  <c:v>32.660115291199048</c:v>
                </c:pt>
                <c:pt idx="1632">
                  <c:v>32.68011529119903</c:v>
                </c:pt>
                <c:pt idx="1633">
                  <c:v>32.70011529119904</c:v>
                </c:pt>
                <c:pt idx="1634">
                  <c:v>32.720115291199058</c:v>
                </c:pt>
                <c:pt idx="1635">
                  <c:v>32.740115291199039</c:v>
                </c:pt>
                <c:pt idx="1636">
                  <c:v>32.760115291199057</c:v>
                </c:pt>
                <c:pt idx="1637">
                  <c:v>32.780115291199039</c:v>
                </c:pt>
                <c:pt idx="1638">
                  <c:v>32.800115291199013</c:v>
                </c:pt>
                <c:pt idx="1639">
                  <c:v>32.820115291199031</c:v>
                </c:pt>
                <c:pt idx="1640">
                  <c:v>32.840115291199012</c:v>
                </c:pt>
                <c:pt idx="1641">
                  <c:v>32.86011529119903</c:v>
                </c:pt>
                <c:pt idx="1642">
                  <c:v>32.880115291199012</c:v>
                </c:pt>
                <c:pt idx="1643">
                  <c:v>32.900115291199029</c:v>
                </c:pt>
                <c:pt idx="1644">
                  <c:v>32.920115291199039</c:v>
                </c:pt>
                <c:pt idx="1645">
                  <c:v>32.940115291199028</c:v>
                </c:pt>
                <c:pt idx="1646">
                  <c:v>32.960115291199038</c:v>
                </c:pt>
                <c:pt idx="1647">
                  <c:v>32.980115291199013</c:v>
                </c:pt>
                <c:pt idx="1648">
                  <c:v>33.00011529119903</c:v>
                </c:pt>
                <c:pt idx="1649">
                  <c:v>33.020115291199041</c:v>
                </c:pt>
                <c:pt idx="1650">
                  <c:v>33.040115291199029</c:v>
                </c:pt>
                <c:pt idx="1651">
                  <c:v>33.06011529119904</c:v>
                </c:pt>
                <c:pt idx="1652">
                  <c:v>33.080115291199029</c:v>
                </c:pt>
                <c:pt idx="1653">
                  <c:v>33.100115291199039</c:v>
                </c:pt>
                <c:pt idx="1654">
                  <c:v>33.120115291199056</c:v>
                </c:pt>
                <c:pt idx="1655">
                  <c:v>33.140115291199038</c:v>
                </c:pt>
                <c:pt idx="1656">
                  <c:v>33.160115291199048</c:v>
                </c:pt>
                <c:pt idx="1657">
                  <c:v>33.18011529119903</c:v>
                </c:pt>
                <c:pt idx="1658">
                  <c:v>33.20011529119904</c:v>
                </c:pt>
                <c:pt idx="1659">
                  <c:v>33.220115291199058</c:v>
                </c:pt>
                <c:pt idx="1660">
                  <c:v>33.240115291199039</c:v>
                </c:pt>
                <c:pt idx="1661">
                  <c:v>33.260115291199057</c:v>
                </c:pt>
                <c:pt idx="1662">
                  <c:v>33.280115291199039</c:v>
                </c:pt>
                <c:pt idx="1663">
                  <c:v>33.300115291199013</c:v>
                </c:pt>
                <c:pt idx="1664">
                  <c:v>33.320115291199031</c:v>
                </c:pt>
                <c:pt idx="1665">
                  <c:v>33.340115291199012</c:v>
                </c:pt>
                <c:pt idx="1666">
                  <c:v>33.36011529119903</c:v>
                </c:pt>
                <c:pt idx="1667">
                  <c:v>33.380115291199012</c:v>
                </c:pt>
                <c:pt idx="1668">
                  <c:v>33.400115291199029</c:v>
                </c:pt>
                <c:pt idx="1669">
                  <c:v>33.420115291199039</c:v>
                </c:pt>
                <c:pt idx="1670">
                  <c:v>33.440115291199028</c:v>
                </c:pt>
                <c:pt idx="1671">
                  <c:v>33.460115291199038</c:v>
                </c:pt>
                <c:pt idx="1672">
                  <c:v>33.480115291199013</c:v>
                </c:pt>
                <c:pt idx="1673">
                  <c:v>33.50011529119903</c:v>
                </c:pt>
                <c:pt idx="1674">
                  <c:v>33.520115291199041</c:v>
                </c:pt>
                <c:pt idx="1675">
                  <c:v>33.540115291199029</c:v>
                </c:pt>
                <c:pt idx="1676">
                  <c:v>33.56011529119904</c:v>
                </c:pt>
                <c:pt idx="1677">
                  <c:v>33.580115291199029</c:v>
                </c:pt>
                <c:pt idx="1678">
                  <c:v>33.600115291199039</c:v>
                </c:pt>
                <c:pt idx="1679">
                  <c:v>33.620115291199056</c:v>
                </c:pt>
                <c:pt idx="1680">
                  <c:v>33.640115291199038</c:v>
                </c:pt>
                <c:pt idx="1681">
                  <c:v>33.660115291199048</c:v>
                </c:pt>
                <c:pt idx="1682">
                  <c:v>33.68011529119903</c:v>
                </c:pt>
                <c:pt idx="1683">
                  <c:v>33.70011529119904</c:v>
                </c:pt>
                <c:pt idx="1684">
                  <c:v>33.720115291199058</c:v>
                </c:pt>
                <c:pt idx="1685">
                  <c:v>33.740115291199039</c:v>
                </c:pt>
                <c:pt idx="1686">
                  <c:v>33.760115291199057</c:v>
                </c:pt>
                <c:pt idx="1687">
                  <c:v>33.780115291199039</c:v>
                </c:pt>
                <c:pt idx="1688">
                  <c:v>33.800115291199013</c:v>
                </c:pt>
                <c:pt idx="1689">
                  <c:v>33.820115291199031</c:v>
                </c:pt>
                <c:pt idx="1690">
                  <c:v>33.840115291199012</c:v>
                </c:pt>
                <c:pt idx="1691">
                  <c:v>33.86011529119903</c:v>
                </c:pt>
                <c:pt idx="1692">
                  <c:v>33.880115291199012</c:v>
                </c:pt>
                <c:pt idx="1693">
                  <c:v>33.900115291199029</c:v>
                </c:pt>
                <c:pt idx="1694">
                  <c:v>33.920115291199039</c:v>
                </c:pt>
                <c:pt idx="1695">
                  <c:v>33.940115291199028</c:v>
                </c:pt>
                <c:pt idx="1696">
                  <c:v>33.960115291199038</c:v>
                </c:pt>
                <c:pt idx="1697">
                  <c:v>33.980115291199013</c:v>
                </c:pt>
                <c:pt idx="1698">
                  <c:v>34.00011529119903</c:v>
                </c:pt>
                <c:pt idx="1699">
                  <c:v>34.020115291199041</c:v>
                </c:pt>
                <c:pt idx="1700">
                  <c:v>34.040115291199029</c:v>
                </c:pt>
                <c:pt idx="1701">
                  <c:v>34.06011529119904</c:v>
                </c:pt>
                <c:pt idx="1702">
                  <c:v>34.080115291199029</c:v>
                </c:pt>
                <c:pt idx="1703">
                  <c:v>34.100115291199039</c:v>
                </c:pt>
                <c:pt idx="1704">
                  <c:v>34.120115291199056</c:v>
                </c:pt>
                <c:pt idx="1705">
                  <c:v>34.140115291199038</c:v>
                </c:pt>
                <c:pt idx="1706">
                  <c:v>34.160115291199048</c:v>
                </c:pt>
                <c:pt idx="1707">
                  <c:v>34.18011529119903</c:v>
                </c:pt>
                <c:pt idx="1708">
                  <c:v>34.20011529119904</c:v>
                </c:pt>
                <c:pt idx="1709">
                  <c:v>34.220115291199058</c:v>
                </c:pt>
                <c:pt idx="1710">
                  <c:v>34.240115291199039</c:v>
                </c:pt>
                <c:pt idx="1711">
                  <c:v>34.260115291199057</c:v>
                </c:pt>
                <c:pt idx="1712">
                  <c:v>34.280115291199039</c:v>
                </c:pt>
                <c:pt idx="1713">
                  <c:v>34.300115291199013</c:v>
                </c:pt>
                <c:pt idx="1714">
                  <c:v>34.320115291199031</c:v>
                </c:pt>
                <c:pt idx="1715">
                  <c:v>34.340115291199012</c:v>
                </c:pt>
                <c:pt idx="1716">
                  <c:v>34.36011529119903</c:v>
                </c:pt>
                <c:pt idx="1717">
                  <c:v>34.380115291199012</c:v>
                </c:pt>
                <c:pt idx="1718">
                  <c:v>34.400115291199029</c:v>
                </c:pt>
                <c:pt idx="1719">
                  <c:v>34.420115291199039</c:v>
                </c:pt>
                <c:pt idx="1720">
                  <c:v>34.440115291199028</c:v>
                </c:pt>
                <c:pt idx="1721">
                  <c:v>34.460115291199038</c:v>
                </c:pt>
                <c:pt idx="1722">
                  <c:v>34.480115291199013</c:v>
                </c:pt>
                <c:pt idx="1723">
                  <c:v>34.50011529119903</c:v>
                </c:pt>
                <c:pt idx="1724">
                  <c:v>34.520115291199041</c:v>
                </c:pt>
                <c:pt idx="1725">
                  <c:v>34.540115291199029</c:v>
                </c:pt>
                <c:pt idx="1726">
                  <c:v>34.56011529119904</c:v>
                </c:pt>
                <c:pt idx="1727">
                  <c:v>34.580115291199029</c:v>
                </c:pt>
                <c:pt idx="1728">
                  <c:v>34.600115291199039</c:v>
                </c:pt>
                <c:pt idx="1729">
                  <c:v>34.620115291199056</c:v>
                </c:pt>
                <c:pt idx="1730">
                  <c:v>34.640115291199038</c:v>
                </c:pt>
                <c:pt idx="1731">
                  <c:v>34.660115291199048</c:v>
                </c:pt>
                <c:pt idx="1732">
                  <c:v>34.68011529119903</c:v>
                </c:pt>
                <c:pt idx="1733">
                  <c:v>34.70011529119904</c:v>
                </c:pt>
                <c:pt idx="1734">
                  <c:v>34.720115291199058</c:v>
                </c:pt>
                <c:pt idx="1735">
                  <c:v>34.740115291199039</c:v>
                </c:pt>
                <c:pt idx="1736">
                  <c:v>34.760115291199057</c:v>
                </c:pt>
                <c:pt idx="1737">
                  <c:v>34.780115291199039</c:v>
                </c:pt>
                <c:pt idx="1738">
                  <c:v>34.800115291199013</c:v>
                </c:pt>
                <c:pt idx="1739">
                  <c:v>34.820115291199031</c:v>
                </c:pt>
                <c:pt idx="1740">
                  <c:v>34.840115291199012</c:v>
                </c:pt>
                <c:pt idx="1741">
                  <c:v>34.86011529119903</c:v>
                </c:pt>
                <c:pt idx="1742">
                  <c:v>34.880115291199012</c:v>
                </c:pt>
                <c:pt idx="1743">
                  <c:v>34.900115291199029</c:v>
                </c:pt>
                <c:pt idx="1744">
                  <c:v>34.920115291199039</c:v>
                </c:pt>
                <c:pt idx="1745">
                  <c:v>34.940115291199028</c:v>
                </c:pt>
                <c:pt idx="1746">
                  <c:v>34.960115291199038</c:v>
                </c:pt>
                <c:pt idx="1747">
                  <c:v>34.980115291199013</c:v>
                </c:pt>
                <c:pt idx="1748">
                  <c:v>35.00011529119903</c:v>
                </c:pt>
                <c:pt idx="1749">
                  <c:v>35.020115291199041</c:v>
                </c:pt>
                <c:pt idx="1750">
                  <c:v>35.040115291199029</c:v>
                </c:pt>
                <c:pt idx="1751">
                  <c:v>35.06011529119904</c:v>
                </c:pt>
                <c:pt idx="1752">
                  <c:v>35.080115291199029</c:v>
                </c:pt>
                <c:pt idx="1753">
                  <c:v>35.100115291199039</c:v>
                </c:pt>
                <c:pt idx="1754">
                  <c:v>35.120115291199056</c:v>
                </c:pt>
                <c:pt idx="1755">
                  <c:v>35.140115291199038</c:v>
                </c:pt>
                <c:pt idx="1756">
                  <c:v>35.160115291199048</c:v>
                </c:pt>
                <c:pt idx="1757">
                  <c:v>35.18011529119903</c:v>
                </c:pt>
                <c:pt idx="1758">
                  <c:v>35.20011529119904</c:v>
                </c:pt>
                <c:pt idx="1759">
                  <c:v>35.220115291199058</c:v>
                </c:pt>
                <c:pt idx="1760">
                  <c:v>35.240115291199039</c:v>
                </c:pt>
                <c:pt idx="1761">
                  <c:v>35.260115291199057</c:v>
                </c:pt>
                <c:pt idx="1762">
                  <c:v>35.280115291199039</c:v>
                </c:pt>
                <c:pt idx="1763">
                  <c:v>35.300115291199013</c:v>
                </c:pt>
                <c:pt idx="1764">
                  <c:v>35.320115291199031</c:v>
                </c:pt>
                <c:pt idx="1765">
                  <c:v>35.340115291199012</c:v>
                </c:pt>
                <c:pt idx="1766">
                  <c:v>35.36011529119903</c:v>
                </c:pt>
                <c:pt idx="1767">
                  <c:v>35.380115291199012</c:v>
                </c:pt>
                <c:pt idx="1768">
                  <c:v>35.400115291199029</c:v>
                </c:pt>
                <c:pt idx="1769">
                  <c:v>35.420115291199039</c:v>
                </c:pt>
                <c:pt idx="1770">
                  <c:v>35.440115291199028</c:v>
                </c:pt>
                <c:pt idx="1771">
                  <c:v>35.460115291199038</c:v>
                </c:pt>
                <c:pt idx="1772">
                  <c:v>35.480115291199013</c:v>
                </c:pt>
                <c:pt idx="1773">
                  <c:v>35.50011529119903</c:v>
                </c:pt>
                <c:pt idx="1774">
                  <c:v>35.520115291199041</c:v>
                </c:pt>
                <c:pt idx="1775">
                  <c:v>35.540115291199029</c:v>
                </c:pt>
                <c:pt idx="1776">
                  <c:v>35.56011529119904</c:v>
                </c:pt>
                <c:pt idx="1777">
                  <c:v>35.580115291199029</c:v>
                </c:pt>
                <c:pt idx="1778">
                  <c:v>35.600115291199039</c:v>
                </c:pt>
                <c:pt idx="1779">
                  <c:v>35.620115291199056</c:v>
                </c:pt>
                <c:pt idx="1780">
                  <c:v>35.640115291199038</c:v>
                </c:pt>
                <c:pt idx="1781">
                  <c:v>35.660115291199048</c:v>
                </c:pt>
                <c:pt idx="1782">
                  <c:v>35.68011529119903</c:v>
                </c:pt>
                <c:pt idx="1783">
                  <c:v>35.70011529119904</c:v>
                </c:pt>
                <c:pt idx="1784">
                  <c:v>35.720115291199058</c:v>
                </c:pt>
                <c:pt idx="1785">
                  <c:v>35.740115291199039</c:v>
                </c:pt>
                <c:pt idx="1786">
                  <c:v>35.760115291199057</c:v>
                </c:pt>
                <c:pt idx="1787">
                  <c:v>35.780115291199039</c:v>
                </c:pt>
                <c:pt idx="1788">
                  <c:v>35.800115291199013</c:v>
                </c:pt>
                <c:pt idx="1789">
                  <c:v>35.820115291199031</c:v>
                </c:pt>
                <c:pt idx="1790">
                  <c:v>35.840115291199012</c:v>
                </c:pt>
                <c:pt idx="1791">
                  <c:v>35.86011529119903</c:v>
                </c:pt>
                <c:pt idx="1792">
                  <c:v>35.880115291199012</c:v>
                </c:pt>
                <c:pt idx="1793">
                  <c:v>35.900115291199029</c:v>
                </c:pt>
                <c:pt idx="1794">
                  <c:v>35.920115291199039</c:v>
                </c:pt>
                <c:pt idx="1795">
                  <c:v>35.940115291199028</c:v>
                </c:pt>
                <c:pt idx="1796">
                  <c:v>35.960115291199038</c:v>
                </c:pt>
                <c:pt idx="1797">
                  <c:v>35.980115291199013</c:v>
                </c:pt>
                <c:pt idx="1798">
                  <c:v>36.00011529119903</c:v>
                </c:pt>
                <c:pt idx="1799">
                  <c:v>36.020115291199041</c:v>
                </c:pt>
                <c:pt idx="1800">
                  <c:v>36.040115291199029</c:v>
                </c:pt>
                <c:pt idx="1801">
                  <c:v>36.06011529119904</c:v>
                </c:pt>
                <c:pt idx="1802">
                  <c:v>36.080115291199029</c:v>
                </c:pt>
                <c:pt idx="1803">
                  <c:v>36.100115291199039</c:v>
                </c:pt>
                <c:pt idx="1804">
                  <c:v>36.120115291199056</c:v>
                </c:pt>
                <c:pt idx="1805">
                  <c:v>36.140115291199038</c:v>
                </c:pt>
                <c:pt idx="1806">
                  <c:v>36.160115291199048</c:v>
                </c:pt>
                <c:pt idx="1807">
                  <c:v>36.18011529119903</c:v>
                </c:pt>
                <c:pt idx="1808">
                  <c:v>36.20011529119904</c:v>
                </c:pt>
                <c:pt idx="1809">
                  <c:v>36.220115291199058</c:v>
                </c:pt>
                <c:pt idx="1810">
                  <c:v>36.240115291199039</c:v>
                </c:pt>
                <c:pt idx="1811">
                  <c:v>36.260115291199057</c:v>
                </c:pt>
                <c:pt idx="1812">
                  <c:v>36.280115291199039</c:v>
                </c:pt>
                <c:pt idx="1813">
                  <c:v>36.300115291199013</c:v>
                </c:pt>
                <c:pt idx="1814">
                  <c:v>36.320115291199031</c:v>
                </c:pt>
                <c:pt idx="1815">
                  <c:v>36.340115291199012</c:v>
                </c:pt>
                <c:pt idx="1816">
                  <c:v>36.36011529119903</c:v>
                </c:pt>
                <c:pt idx="1817">
                  <c:v>36.380115291199012</c:v>
                </c:pt>
                <c:pt idx="1818">
                  <c:v>36.400115291199029</c:v>
                </c:pt>
                <c:pt idx="1819">
                  <c:v>36.420115291199039</c:v>
                </c:pt>
                <c:pt idx="1820">
                  <c:v>36.440115291199028</c:v>
                </c:pt>
                <c:pt idx="1821">
                  <c:v>36.460115291199038</c:v>
                </c:pt>
                <c:pt idx="1822">
                  <c:v>36.480115291199013</c:v>
                </c:pt>
                <c:pt idx="1823">
                  <c:v>36.50011529119903</c:v>
                </c:pt>
                <c:pt idx="1824">
                  <c:v>36.520115291199041</c:v>
                </c:pt>
                <c:pt idx="1825">
                  <c:v>36.540115291199029</c:v>
                </c:pt>
                <c:pt idx="1826">
                  <c:v>36.56011529119904</c:v>
                </c:pt>
                <c:pt idx="1827">
                  <c:v>36.580115291199029</c:v>
                </c:pt>
                <c:pt idx="1828">
                  <c:v>36.600115291199039</c:v>
                </c:pt>
                <c:pt idx="1829">
                  <c:v>36.620115291199056</c:v>
                </c:pt>
                <c:pt idx="1830">
                  <c:v>36.640115291199038</c:v>
                </c:pt>
                <c:pt idx="1831">
                  <c:v>36.660115291199048</c:v>
                </c:pt>
                <c:pt idx="1832">
                  <c:v>36.68011529119903</c:v>
                </c:pt>
                <c:pt idx="1833">
                  <c:v>36.70011529119904</c:v>
                </c:pt>
                <c:pt idx="1834">
                  <c:v>36.720115291199058</c:v>
                </c:pt>
                <c:pt idx="1835">
                  <c:v>36.740115291199039</c:v>
                </c:pt>
                <c:pt idx="1836">
                  <c:v>36.760115291199057</c:v>
                </c:pt>
                <c:pt idx="1837">
                  <c:v>36.780115291199039</c:v>
                </c:pt>
                <c:pt idx="1838">
                  <c:v>36.800115291199013</c:v>
                </c:pt>
                <c:pt idx="1839">
                  <c:v>36.820115291199031</c:v>
                </c:pt>
                <c:pt idx="1840">
                  <c:v>36.840115291199012</c:v>
                </c:pt>
                <c:pt idx="1841">
                  <c:v>36.86011529119903</c:v>
                </c:pt>
                <c:pt idx="1842">
                  <c:v>36.880115291199012</c:v>
                </c:pt>
                <c:pt idx="1843">
                  <c:v>36.900115291199029</c:v>
                </c:pt>
                <c:pt idx="1844">
                  <c:v>36.920115291199039</c:v>
                </c:pt>
                <c:pt idx="1845">
                  <c:v>36.940115291199028</c:v>
                </c:pt>
                <c:pt idx="1846">
                  <c:v>36.960115291199038</c:v>
                </c:pt>
                <c:pt idx="1847">
                  <c:v>36.980115291199013</c:v>
                </c:pt>
                <c:pt idx="1848">
                  <c:v>37.00011529119903</c:v>
                </c:pt>
                <c:pt idx="1849">
                  <c:v>37.020115291199041</c:v>
                </c:pt>
                <c:pt idx="1850">
                  <c:v>37.040115291199029</c:v>
                </c:pt>
                <c:pt idx="1851">
                  <c:v>37.06011529119904</c:v>
                </c:pt>
                <c:pt idx="1852">
                  <c:v>37.080115291199029</c:v>
                </c:pt>
                <c:pt idx="1853">
                  <c:v>37.100115291199039</c:v>
                </c:pt>
                <c:pt idx="1854">
                  <c:v>37.120115291199056</c:v>
                </c:pt>
                <c:pt idx="1855">
                  <c:v>37.140115291199038</c:v>
                </c:pt>
                <c:pt idx="1856">
                  <c:v>37.160115291199048</c:v>
                </c:pt>
                <c:pt idx="1857">
                  <c:v>37.18011529119903</c:v>
                </c:pt>
                <c:pt idx="1858">
                  <c:v>37.20011529119904</c:v>
                </c:pt>
                <c:pt idx="1859">
                  <c:v>37.220115291199058</c:v>
                </c:pt>
                <c:pt idx="1860">
                  <c:v>37.240115291199039</c:v>
                </c:pt>
                <c:pt idx="1861">
                  <c:v>37.260115291199057</c:v>
                </c:pt>
                <c:pt idx="1862">
                  <c:v>37.280115291199039</c:v>
                </c:pt>
                <c:pt idx="1863">
                  <c:v>37.300115291199013</c:v>
                </c:pt>
                <c:pt idx="1864">
                  <c:v>37.320115291199031</c:v>
                </c:pt>
                <c:pt idx="1865">
                  <c:v>37.340115291199012</c:v>
                </c:pt>
                <c:pt idx="1866">
                  <c:v>37.36011529119903</c:v>
                </c:pt>
                <c:pt idx="1867">
                  <c:v>37.380115291199012</c:v>
                </c:pt>
                <c:pt idx="1868">
                  <c:v>37.400115291199029</c:v>
                </c:pt>
                <c:pt idx="1869">
                  <c:v>37.420115291199039</c:v>
                </c:pt>
                <c:pt idx="1870">
                  <c:v>37.440115291199028</c:v>
                </c:pt>
                <c:pt idx="1871">
                  <c:v>37.460115291199038</c:v>
                </c:pt>
                <c:pt idx="1872">
                  <c:v>37.480115291199013</c:v>
                </c:pt>
                <c:pt idx="1873">
                  <c:v>37.50011529119903</c:v>
                </c:pt>
                <c:pt idx="1874">
                  <c:v>37.520115291199041</c:v>
                </c:pt>
                <c:pt idx="1875">
                  <c:v>37.540115291199029</c:v>
                </c:pt>
                <c:pt idx="1876">
                  <c:v>37.56011529119904</c:v>
                </c:pt>
                <c:pt idx="1877">
                  <c:v>37.580115291199029</c:v>
                </c:pt>
                <c:pt idx="1878">
                  <c:v>37.600115291199039</c:v>
                </c:pt>
                <c:pt idx="1879">
                  <c:v>37.620115291199056</c:v>
                </c:pt>
                <c:pt idx="1880">
                  <c:v>37.640115291199038</c:v>
                </c:pt>
                <c:pt idx="1881">
                  <c:v>37.660115291199048</c:v>
                </c:pt>
                <c:pt idx="1882">
                  <c:v>37.68011529119903</c:v>
                </c:pt>
                <c:pt idx="1883">
                  <c:v>37.70011529119904</c:v>
                </c:pt>
                <c:pt idx="1884">
                  <c:v>37.720115291199058</c:v>
                </c:pt>
                <c:pt idx="1885">
                  <c:v>37.740115291199039</c:v>
                </c:pt>
                <c:pt idx="1886">
                  <c:v>37.760115291199057</c:v>
                </c:pt>
                <c:pt idx="1887">
                  <c:v>37.780115291199039</c:v>
                </c:pt>
                <c:pt idx="1888">
                  <c:v>37.800115291199013</c:v>
                </c:pt>
                <c:pt idx="1889">
                  <c:v>37.820115291199031</c:v>
                </c:pt>
                <c:pt idx="1890">
                  <c:v>37.840115291199012</c:v>
                </c:pt>
                <c:pt idx="1891">
                  <c:v>37.86011529119903</c:v>
                </c:pt>
                <c:pt idx="1892">
                  <c:v>37.880115291199012</c:v>
                </c:pt>
                <c:pt idx="1893">
                  <c:v>37.900115291199029</c:v>
                </c:pt>
                <c:pt idx="1894">
                  <c:v>37.920115291199039</c:v>
                </c:pt>
                <c:pt idx="1895">
                  <c:v>37.940115291199028</c:v>
                </c:pt>
                <c:pt idx="1896">
                  <c:v>37.960115291199038</c:v>
                </c:pt>
                <c:pt idx="1897">
                  <c:v>37.980115291199013</c:v>
                </c:pt>
                <c:pt idx="1898">
                  <c:v>38.00011529119903</c:v>
                </c:pt>
                <c:pt idx="1899">
                  <c:v>38.020115291199041</c:v>
                </c:pt>
                <c:pt idx="1900">
                  <c:v>38.040115291199029</c:v>
                </c:pt>
                <c:pt idx="1901">
                  <c:v>38.06011529119904</c:v>
                </c:pt>
                <c:pt idx="1902">
                  <c:v>38.080115291199029</c:v>
                </c:pt>
                <c:pt idx="1903">
                  <c:v>38.100115291199039</c:v>
                </c:pt>
                <c:pt idx="1904">
                  <c:v>38.120115291199056</c:v>
                </c:pt>
                <c:pt idx="1905">
                  <c:v>38.140115291199038</c:v>
                </c:pt>
                <c:pt idx="1906">
                  <c:v>38.160115291199048</c:v>
                </c:pt>
                <c:pt idx="1907">
                  <c:v>38.18011529119903</c:v>
                </c:pt>
                <c:pt idx="1908">
                  <c:v>38.20011529119904</c:v>
                </c:pt>
                <c:pt idx="1909">
                  <c:v>38.220115291199058</c:v>
                </c:pt>
                <c:pt idx="1910">
                  <c:v>38.240115291199039</c:v>
                </c:pt>
                <c:pt idx="1911">
                  <c:v>38.260115291199057</c:v>
                </c:pt>
                <c:pt idx="1912">
                  <c:v>38.280115291199039</c:v>
                </c:pt>
                <c:pt idx="1913">
                  <c:v>38.300115291199013</c:v>
                </c:pt>
                <c:pt idx="1914">
                  <c:v>38.320115291199031</c:v>
                </c:pt>
                <c:pt idx="1915">
                  <c:v>38.340115291199012</c:v>
                </c:pt>
                <c:pt idx="1916">
                  <c:v>38.36011529119903</c:v>
                </c:pt>
                <c:pt idx="1917">
                  <c:v>38.380115291199012</c:v>
                </c:pt>
                <c:pt idx="1918">
                  <c:v>38.400115291199029</c:v>
                </c:pt>
                <c:pt idx="1919">
                  <c:v>38.420115291199039</c:v>
                </c:pt>
                <c:pt idx="1920">
                  <c:v>38.440115291199028</c:v>
                </c:pt>
                <c:pt idx="1921">
                  <c:v>38.460115291199038</c:v>
                </c:pt>
                <c:pt idx="1922">
                  <c:v>38.480115291199013</c:v>
                </c:pt>
                <c:pt idx="1923">
                  <c:v>38.50011529119903</c:v>
                </c:pt>
                <c:pt idx="1924">
                  <c:v>38.520115291199041</c:v>
                </c:pt>
                <c:pt idx="1925">
                  <c:v>38.540115291199029</c:v>
                </c:pt>
                <c:pt idx="1926">
                  <c:v>38.56011529119904</c:v>
                </c:pt>
                <c:pt idx="1927">
                  <c:v>38.580115291199029</c:v>
                </c:pt>
                <c:pt idx="1928">
                  <c:v>38.600115291199039</c:v>
                </c:pt>
                <c:pt idx="1929">
                  <c:v>38.620115291199056</c:v>
                </c:pt>
                <c:pt idx="1930">
                  <c:v>38.640115291199038</c:v>
                </c:pt>
                <c:pt idx="1931">
                  <c:v>38.660115291199048</c:v>
                </c:pt>
                <c:pt idx="1932">
                  <c:v>38.68011529119903</c:v>
                </c:pt>
                <c:pt idx="1933">
                  <c:v>38.70011529119904</c:v>
                </c:pt>
                <c:pt idx="1934">
                  <c:v>38.720115291199058</c:v>
                </c:pt>
                <c:pt idx="1935">
                  <c:v>38.740115291199039</c:v>
                </c:pt>
                <c:pt idx="1936">
                  <c:v>38.760115291199057</c:v>
                </c:pt>
                <c:pt idx="1937">
                  <c:v>38.780115291199039</c:v>
                </c:pt>
                <c:pt idx="1938">
                  <c:v>38.800115291199013</c:v>
                </c:pt>
                <c:pt idx="1939">
                  <c:v>38.820115291199031</c:v>
                </c:pt>
                <c:pt idx="1940">
                  <c:v>38.840115291199012</c:v>
                </c:pt>
                <c:pt idx="1941">
                  <c:v>38.86011529119903</c:v>
                </c:pt>
                <c:pt idx="1942">
                  <c:v>38.880115291199012</c:v>
                </c:pt>
                <c:pt idx="1943">
                  <c:v>38.900115291199029</c:v>
                </c:pt>
                <c:pt idx="1944">
                  <c:v>38.920115291199039</c:v>
                </c:pt>
                <c:pt idx="1945">
                  <c:v>38.940115291199028</c:v>
                </c:pt>
                <c:pt idx="1946">
                  <c:v>38.960115291199038</c:v>
                </c:pt>
                <c:pt idx="1947">
                  <c:v>38.980115291199013</c:v>
                </c:pt>
                <c:pt idx="1948">
                  <c:v>39.00011529119903</c:v>
                </c:pt>
                <c:pt idx="1949">
                  <c:v>39.020115291199041</c:v>
                </c:pt>
                <c:pt idx="1950">
                  <c:v>39.040115291199029</c:v>
                </c:pt>
                <c:pt idx="1951">
                  <c:v>39.06011529119904</c:v>
                </c:pt>
                <c:pt idx="1952">
                  <c:v>39.080115291199029</c:v>
                </c:pt>
                <c:pt idx="1953">
                  <c:v>39.100115291199039</c:v>
                </c:pt>
                <c:pt idx="1954">
                  <c:v>39.120115291199056</c:v>
                </c:pt>
                <c:pt idx="1955">
                  <c:v>39.140115291199038</c:v>
                </c:pt>
                <c:pt idx="1956">
                  <c:v>39.160115291199048</c:v>
                </c:pt>
                <c:pt idx="1957">
                  <c:v>39.18011529119903</c:v>
                </c:pt>
                <c:pt idx="1958">
                  <c:v>39.20011529119904</c:v>
                </c:pt>
                <c:pt idx="1959">
                  <c:v>39.220115291199058</c:v>
                </c:pt>
                <c:pt idx="1960">
                  <c:v>39.240115291199039</c:v>
                </c:pt>
                <c:pt idx="1961">
                  <c:v>39.260115291199057</c:v>
                </c:pt>
                <c:pt idx="1962">
                  <c:v>39.280115291199039</c:v>
                </c:pt>
                <c:pt idx="1963">
                  <c:v>39.300115291199013</c:v>
                </c:pt>
                <c:pt idx="1964">
                  <c:v>39.320115291199031</c:v>
                </c:pt>
                <c:pt idx="1965">
                  <c:v>39.340115291199012</c:v>
                </c:pt>
                <c:pt idx="1966">
                  <c:v>39.36011529119903</c:v>
                </c:pt>
                <c:pt idx="1967">
                  <c:v>39.380115291199012</c:v>
                </c:pt>
                <c:pt idx="1968">
                  <c:v>39.400115291199029</c:v>
                </c:pt>
                <c:pt idx="1969">
                  <c:v>39.420115291199039</c:v>
                </c:pt>
                <c:pt idx="1970">
                  <c:v>39.440115291199028</c:v>
                </c:pt>
                <c:pt idx="1971">
                  <c:v>39.460115291199038</c:v>
                </c:pt>
                <c:pt idx="1972">
                  <c:v>39.480115291199013</c:v>
                </c:pt>
                <c:pt idx="1973">
                  <c:v>39.50011529119903</c:v>
                </c:pt>
                <c:pt idx="1974">
                  <c:v>39.520115291199041</c:v>
                </c:pt>
                <c:pt idx="1975">
                  <c:v>39.540115291199029</c:v>
                </c:pt>
                <c:pt idx="1976">
                  <c:v>39.56011529119904</c:v>
                </c:pt>
                <c:pt idx="1977">
                  <c:v>39.580115291199029</c:v>
                </c:pt>
                <c:pt idx="1978">
                  <c:v>39.600115291199039</c:v>
                </c:pt>
                <c:pt idx="1979">
                  <c:v>39.620115291199056</c:v>
                </c:pt>
                <c:pt idx="1980">
                  <c:v>39.640115291199038</c:v>
                </c:pt>
                <c:pt idx="1981">
                  <c:v>39.660115291199048</c:v>
                </c:pt>
                <c:pt idx="1982">
                  <c:v>39.68011529119903</c:v>
                </c:pt>
                <c:pt idx="1983">
                  <c:v>39.70011529119904</c:v>
                </c:pt>
                <c:pt idx="1984">
                  <c:v>39.720115291199058</c:v>
                </c:pt>
                <c:pt idx="1985">
                  <c:v>39.740115291199039</c:v>
                </c:pt>
                <c:pt idx="1986">
                  <c:v>39.760115291199057</c:v>
                </c:pt>
                <c:pt idx="1987">
                  <c:v>39.780115291199039</c:v>
                </c:pt>
                <c:pt idx="1988">
                  <c:v>39.800115291199013</c:v>
                </c:pt>
                <c:pt idx="1989">
                  <c:v>39.820115291199031</c:v>
                </c:pt>
                <c:pt idx="1990">
                  <c:v>39.840115291199012</c:v>
                </c:pt>
                <c:pt idx="1991">
                  <c:v>39.86011529119903</c:v>
                </c:pt>
                <c:pt idx="1992">
                  <c:v>39.880115291199012</c:v>
                </c:pt>
                <c:pt idx="1993">
                  <c:v>39.900115291199029</c:v>
                </c:pt>
                <c:pt idx="1994">
                  <c:v>39.920115291199039</c:v>
                </c:pt>
                <c:pt idx="1995">
                  <c:v>39.940115291199028</c:v>
                </c:pt>
                <c:pt idx="1996">
                  <c:v>39.960115291199038</c:v>
                </c:pt>
                <c:pt idx="1997">
                  <c:v>39.980115291199013</c:v>
                </c:pt>
                <c:pt idx="1998">
                  <c:v>40.00011529119903</c:v>
                </c:pt>
                <c:pt idx="1999">
                  <c:v>40.020115291199041</c:v>
                </c:pt>
                <c:pt idx="2000">
                  <c:v>40.040115291199029</c:v>
                </c:pt>
                <c:pt idx="2001">
                  <c:v>40.06011529119904</c:v>
                </c:pt>
                <c:pt idx="2002">
                  <c:v>40.080115291199029</c:v>
                </c:pt>
                <c:pt idx="2003">
                  <c:v>40.100115291199039</c:v>
                </c:pt>
                <c:pt idx="2004">
                  <c:v>40.120115291199056</c:v>
                </c:pt>
                <c:pt idx="2005">
                  <c:v>40.140115291199038</c:v>
                </c:pt>
                <c:pt idx="2006">
                  <c:v>40.160115291199048</c:v>
                </c:pt>
                <c:pt idx="2007">
                  <c:v>40.18011529119903</c:v>
                </c:pt>
                <c:pt idx="2008">
                  <c:v>40.20011529119904</c:v>
                </c:pt>
                <c:pt idx="2009">
                  <c:v>40.220115291199058</c:v>
                </c:pt>
                <c:pt idx="2010">
                  <c:v>40.240115291199039</c:v>
                </c:pt>
                <c:pt idx="2011">
                  <c:v>40.260115291199057</c:v>
                </c:pt>
                <c:pt idx="2012">
                  <c:v>40.280115291199039</c:v>
                </c:pt>
                <c:pt idx="2013">
                  <c:v>40.300115291199013</c:v>
                </c:pt>
                <c:pt idx="2014">
                  <c:v>40.320115291199031</c:v>
                </c:pt>
                <c:pt idx="2015">
                  <c:v>40.340115291199012</c:v>
                </c:pt>
                <c:pt idx="2016">
                  <c:v>40.36011529119903</c:v>
                </c:pt>
                <c:pt idx="2017">
                  <c:v>40.380115291199012</c:v>
                </c:pt>
                <c:pt idx="2018">
                  <c:v>40.400115291199029</c:v>
                </c:pt>
                <c:pt idx="2019">
                  <c:v>40.420115291199039</c:v>
                </c:pt>
                <c:pt idx="2020">
                  <c:v>40.440115291199028</c:v>
                </c:pt>
                <c:pt idx="2021">
                  <c:v>40.460115291199038</c:v>
                </c:pt>
                <c:pt idx="2022">
                  <c:v>40.480115291199013</c:v>
                </c:pt>
                <c:pt idx="2023">
                  <c:v>40.50011529119903</c:v>
                </c:pt>
                <c:pt idx="2024">
                  <c:v>40.520115291199041</c:v>
                </c:pt>
                <c:pt idx="2025">
                  <c:v>40.540115291199029</c:v>
                </c:pt>
                <c:pt idx="2026">
                  <c:v>40.56011529119904</c:v>
                </c:pt>
                <c:pt idx="2027">
                  <c:v>40.580115291199029</c:v>
                </c:pt>
                <c:pt idx="2028">
                  <c:v>40.600115291199039</c:v>
                </c:pt>
                <c:pt idx="2029">
                  <c:v>40.620115291199056</c:v>
                </c:pt>
                <c:pt idx="2030">
                  <c:v>40.640115291199038</c:v>
                </c:pt>
                <c:pt idx="2031">
                  <c:v>40.660115291199048</c:v>
                </c:pt>
                <c:pt idx="2032">
                  <c:v>40.68011529119903</c:v>
                </c:pt>
                <c:pt idx="2033">
                  <c:v>40.70011529119904</c:v>
                </c:pt>
                <c:pt idx="2034">
                  <c:v>40.720115291199058</c:v>
                </c:pt>
                <c:pt idx="2035">
                  <c:v>40.740115291199039</c:v>
                </c:pt>
                <c:pt idx="2036">
                  <c:v>40.760115291199057</c:v>
                </c:pt>
                <c:pt idx="2037">
                  <c:v>40.780115291199039</c:v>
                </c:pt>
                <c:pt idx="2038">
                  <c:v>40.800115291199013</c:v>
                </c:pt>
                <c:pt idx="2039">
                  <c:v>40.820115291199031</c:v>
                </c:pt>
                <c:pt idx="2040">
                  <c:v>40.840115291199012</c:v>
                </c:pt>
                <c:pt idx="2041">
                  <c:v>40.86011529119903</c:v>
                </c:pt>
                <c:pt idx="2042">
                  <c:v>40.880115291199012</c:v>
                </c:pt>
                <c:pt idx="2043">
                  <c:v>40.900115291199029</c:v>
                </c:pt>
                <c:pt idx="2044">
                  <c:v>40.920115291199039</c:v>
                </c:pt>
                <c:pt idx="2045">
                  <c:v>40.940115291199028</c:v>
                </c:pt>
                <c:pt idx="2046">
                  <c:v>40.960115291199038</c:v>
                </c:pt>
                <c:pt idx="2047">
                  <c:v>40.980115291199013</c:v>
                </c:pt>
                <c:pt idx="2048">
                  <c:v>41.00011529119903</c:v>
                </c:pt>
                <c:pt idx="2049">
                  <c:v>41.020115291199041</c:v>
                </c:pt>
                <c:pt idx="2050">
                  <c:v>41.040115291199029</c:v>
                </c:pt>
                <c:pt idx="2051">
                  <c:v>41.06011529119904</c:v>
                </c:pt>
                <c:pt idx="2052">
                  <c:v>41.080115291199029</c:v>
                </c:pt>
                <c:pt idx="2053">
                  <c:v>41.100115291199039</c:v>
                </c:pt>
                <c:pt idx="2054">
                  <c:v>41.120115291199056</c:v>
                </c:pt>
                <c:pt idx="2055">
                  <c:v>41.140115291199038</c:v>
                </c:pt>
                <c:pt idx="2056">
                  <c:v>41.160115291199048</c:v>
                </c:pt>
                <c:pt idx="2057">
                  <c:v>41.18011529119903</c:v>
                </c:pt>
                <c:pt idx="2058">
                  <c:v>41.20011529119904</c:v>
                </c:pt>
                <c:pt idx="2059">
                  <c:v>41.220115291199058</c:v>
                </c:pt>
                <c:pt idx="2060">
                  <c:v>41.240115291199039</c:v>
                </c:pt>
                <c:pt idx="2061">
                  <c:v>41.260115291199057</c:v>
                </c:pt>
                <c:pt idx="2062">
                  <c:v>41.280115291199039</c:v>
                </c:pt>
                <c:pt idx="2063">
                  <c:v>41.300115291199013</c:v>
                </c:pt>
                <c:pt idx="2064">
                  <c:v>41.320115291199031</c:v>
                </c:pt>
                <c:pt idx="2065">
                  <c:v>41.340115291199012</c:v>
                </c:pt>
                <c:pt idx="2066">
                  <c:v>41.36011529119903</c:v>
                </c:pt>
                <c:pt idx="2067">
                  <c:v>41.380115291199012</c:v>
                </c:pt>
                <c:pt idx="2068">
                  <c:v>41.400115291199029</c:v>
                </c:pt>
                <c:pt idx="2069">
                  <c:v>41.420115291199039</c:v>
                </c:pt>
                <c:pt idx="2070">
                  <c:v>41.440115291199028</c:v>
                </c:pt>
                <c:pt idx="2071">
                  <c:v>41.460115291199038</c:v>
                </c:pt>
                <c:pt idx="2072">
                  <c:v>41.480115291199013</c:v>
                </c:pt>
                <c:pt idx="2073">
                  <c:v>41.50011529119903</c:v>
                </c:pt>
                <c:pt idx="2074">
                  <c:v>41.520115291199041</c:v>
                </c:pt>
                <c:pt idx="2075">
                  <c:v>41.540115291199029</c:v>
                </c:pt>
                <c:pt idx="2076">
                  <c:v>41.56011529119904</c:v>
                </c:pt>
                <c:pt idx="2077">
                  <c:v>41.580115291199029</c:v>
                </c:pt>
                <c:pt idx="2078">
                  <c:v>41.600115291199039</c:v>
                </c:pt>
                <c:pt idx="2079">
                  <c:v>41.620115291199056</c:v>
                </c:pt>
                <c:pt idx="2080">
                  <c:v>41.640115291199038</c:v>
                </c:pt>
                <c:pt idx="2081">
                  <c:v>41.660115291199048</c:v>
                </c:pt>
                <c:pt idx="2082">
                  <c:v>41.68011529119903</c:v>
                </c:pt>
                <c:pt idx="2083">
                  <c:v>41.70011529119904</c:v>
                </c:pt>
                <c:pt idx="2084">
                  <c:v>41.720115291199058</c:v>
                </c:pt>
                <c:pt idx="2085">
                  <c:v>41.740115291199039</c:v>
                </c:pt>
                <c:pt idx="2086">
                  <c:v>41.760115291199057</c:v>
                </c:pt>
                <c:pt idx="2087">
                  <c:v>41.780115291199039</c:v>
                </c:pt>
                <c:pt idx="2088">
                  <c:v>41.800115291199013</c:v>
                </c:pt>
                <c:pt idx="2089">
                  <c:v>41.820115291199031</c:v>
                </c:pt>
                <c:pt idx="2090">
                  <c:v>41.840115291199012</c:v>
                </c:pt>
                <c:pt idx="2091">
                  <c:v>41.86011529119903</c:v>
                </c:pt>
                <c:pt idx="2092">
                  <c:v>41.880115291199012</c:v>
                </c:pt>
                <c:pt idx="2093">
                  <c:v>41.900115291199029</c:v>
                </c:pt>
                <c:pt idx="2094">
                  <c:v>41.920115291199039</c:v>
                </c:pt>
                <c:pt idx="2095">
                  <c:v>41.940115291199028</c:v>
                </c:pt>
                <c:pt idx="2096">
                  <c:v>41.960115291199038</c:v>
                </c:pt>
                <c:pt idx="2097">
                  <c:v>41.980115291199013</c:v>
                </c:pt>
                <c:pt idx="2098">
                  <c:v>42.00011529119903</c:v>
                </c:pt>
                <c:pt idx="2099">
                  <c:v>42.020115291199041</c:v>
                </c:pt>
                <c:pt idx="2100">
                  <c:v>42.040115291199029</c:v>
                </c:pt>
                <c:pt idx="2101">
                  <c:v>42.06011529119904</c:v>
                </c:pt>
                <c:pt idx="2102">
                  <c:v>42.080115291199029</c:v>
                </c:pt>
                <c:pt idx="2103">
                  <c:v>42.100115291199039</c:v>
                </c:pt>
                <c:pt idx="2104">
                  <c:v>42.120115291199056</c:v>
                </c:pt>
                <c:pt idx="2105">
                  <c:v>42.140115291199038</c:v>
                </c:pt>
                <c:pt idx="2106">
                  <c:v>42.160115291199048</c:v>
                </c:pt>
                <c:pt idx="2107">
                  <c:v>42.18011529119903</c:v>
                </c:pt>
                <c:pt idx="2108">
                  <c:v>42.20011529119904</c:v>
                </c:pt>
                <c:pt idx="2109">
                  <c:v>42.220115291199058</c:v>
                </c:pt>
                <c:pt idx="2110">
                  <c:v>42.240115291199039</c:v>
                </c:pt>
                <c:pt idx="2111">
                  <c:v>42.260115291199057</c:v>
                </c:pt>
                <c:pt idx="2112">
                  <c:v>42.280115291199039</c:v>
                </c:pt>
                <c:pt idx="2113">
                  <c:v>42.300115291199013</c:v>
                </c:pt>
                <c:pt idx="2114">
                  <c:v>42.320115291199031</c:v>
                </c:pt>
                <c:pt idx="2115">
                  <c:v>42.340115291199012</c:v>
                </c:pt>
                <c:pt idx="2116">
                  <c:v>42.36011529119903</c:v>
                </c:pt>
                <c:pt idx="2117">
                  <c:v>42.380115291199012</c:v>
                </c:pt>
                <c:pt idx="2118">
                  <c:v>42.400115291199029</c:v>
                </c:pt>
                <c:pt idx="2119">
                  <c:v>42.420115291199039</c:v>
                </c:pt>
                <c:pt idx="2120">
                  <c:v>42.440115291199028</c:v>
                </c:pt>
                <c:pt idx="2121">
                  <c:v>42.460115291199038</c:v>
                </c:pt>
                <c:pt idx="2122">
                  <c:v>42.480115291199013</c:v>
                </c:pt>
                <c:pt idx="2123">
                  <c:v>42.50011529119903</c:v>
                </c:pt>
                <c:pt idx="2124">
                  <c:v>42.520115291199041</c:v>
                </c:pt>
                <c:pt idx="2125">
                  <c:v>42.540115291199029</c:v>
                </c:pt>
                <c:pt idx="2126">
                  <c:v>42.56011529119904</c:v>
                </c:pt>
                <c:pt idx="2127">
                  <c:v>42.580115291199029</c:v>
                </c:pt>
                <c:pt idx="2128">
                  <c:v>42.600115291199039</c:v>
                </c:pt>
                <c:pt idx="2129">
                  <c:v>42.620115291199056</c:v>
                </c:pt>
                <c:pt idx="2130">
                  <c:v>42.640115291199038</c:v>
                </c:pt>
                <c:pt idx="2131">
                  <c:v>42.660115291199048</c:v>
                </c:pt>
                <c:pt idx="2132">
                  <c:v>42.68011529119903</c:v>
                </c:pt>
                <c:pt idx="2133">
                  <c:v>42.70011529119904</c:v>
                </c:pt>
                <c:pt idx="2134">
                  <c:v>42.720115291199058</c:v>
                </c:pt>
                <c:pt idx="2135">
                  <c:v>42.740115291199039</c:v>
                </c:pt>
                <c:pt idx="2136">
                  <c:v>42.760115291199057</c:v>
                </c:pt>
                <c:pt idx="2137">
                  <c:v>42.780115291199039</c:v>
                </c:pt>
                <c:pt idx="2138">
                  <c:v>42.800115291199013</c:v>
                </c:pt>
                <c:pt idx="2139">
                  <c:v>42.820115291199031</c:v>
                </c:pt>
                <c:pt idx="2140">
                  <c:v>42.840115291199012</c:v>
                </c:pt>
                <c:pt idx="2141">
                  <c:v>42.86011529119903</c:v>
                </c:pt>
                <c:pt idx="2142">
                  <c:v>42.880115291199012</c:v>
                </c:pt>
                <c:pt idx="2143">
                  <c:v>42.900115291199029</c:v>
                </c:pt>
                <c:pt idx="2144">
                  <c:v>42.920115291199039</c:v>
                </c:pt>
                <c:pt idx="2145">
                  <c:v>42.940115291199028</c:v>
                </c:pt>
                <c:pt idx="2146">
                  <c:v>42.960115291199038</c:v>
                </c:pt>
                <c:pt idx="2147">
                  <c:v>42.980115291199013</c:v>
                </c:pt>
                <c:pt idx="2148">
                  <c:v>43.00011529119903</c:v>
                </c:pt>
                <c:pt idx="2149">
                  <c:v>43.020115291199041</c:v>
                </c:pt>
                <c:pt idx="2150">
                  <c:v>43.040115291199029</c:v>
                </c:pt>
                <c:pt idx="2151">
                  <c:v>43.06011529119904</c:v>
                </c:pt>
                <c:pt idx="2152">
                  <c:v>43.080115291199029</c:v>
                </c:pt>
                <c:pt idx="2153">
                  <c:v>43.100115291199039</c:v>
                </c:pt>
                <c:pt idx="2154">
                  <c:v>43.120115291199056</c:v>
                </c:pt>
                <c:pt idx="2155">
                  <c:v>43.140115291199038</c:v>
                </c:pt>
                <c:pt idx="2156">
                  <c:v>43.160115291199048</c:v>
                </c:pt>
                <c:pt idx="2157">
                  <c:v>43.18011529119903</c:v>
                </c:pt>
                <c:pt idx="2158">
                  <c:v>43.20011529119904</c:v>
                </c:pt>
                <c:pt idx="2159">
                  <c:v>43.220115291199058</c:v>
                </c:pt>
                <c:pt idx="2160">
                  <c:v>43.240115291199039</c:v>
                </c:pt>
                <c:pt idx="2161">
                  <c:v>43.260115291199057</c:v>
                </c:pt>
                <c:pt idx="2162">
                  <c:v>43.280115291199039</c:v>
                </c:pt>
                <c:pt idx="2163">
                  <c:v>43.300115291199013</c:v>
                </c:pt>
                <c:pt idx="2164">
                  <c:v>43.320115291199031</c:v>
                </c:pt>
                <c:pt idx="2165">
                  <c:v>43.340115291199012</c:v>
                </c:pt>
                <c:pt idx="2166">
                  <c:v>43.36011529119903</c:v>
                </c:pt>
                <c:pt idx="2167">
                  <c:v>43.380115291199012</c:v>
                </c:pt>
                <c:pt idx="2168">
                  <c:v>43.400115291199029</c:v>
                </c:pt>
                <c:pt idx="2169">
                  <c:v>43.420115291199039</c:v>
                </c:pt>
                <c:pt idx="2170">
                  <c:v>43.440115291199028</c:v>
                </c:pt>
                <c:pt idx="2171">
                  <c:v>43.460115291199038</c:v>
                </c:pt>
                <c:pt idx="2172">
                  <c:v>43.480115291199013</c:v>
                </c:pt>
                <c:pt idx="2173">
                  <c:v>43.50011529119903</c:v>
                </c:pt>
                <c:pt idx="2174">
                  <c:v>43.520115291199041</c:v>
                </c:pt>
                <c:pt idx="2175">
                  <c:v>43.540115291199029</c:v>
                </c:pt>
                <c:pt idx="2176">
                  <c:v>43.56011529119904</c:v>
                </c:pt>
                <c:pt idx="2177">
                  <c:v>43.580115291199029</c:v>
                </c:pt>
                <c:pt idx="2178">
                  <c:v>43.600115291199039</c:v>
                </c:pt>
                <c:pt idx="2179">
                  <c:v>43.620115291199056</c:v>
                </c:pt>
                <c:pt idx="2180">
                  <c:v>43.640115291199038</c:v>
                </c:pt>
                <c:pt idx="2181">
                  <c:v>43.660115291199048</c:v>
                </c:pt>
                <c:pt idx="2182">
                  <c:v>43.68011529119903</c:v>
                </c:pt>
                <c:pt idx="2183">
                  <c:v>43.70011529119904</c:v>
                </c:pt>
                <c:pt idx="2184">
                  <c:v>43.720115291199058</c:v>
                </c:pt>
                <c:pt idx="2185">
                  <c:v>43.740115291199039</c:v>
                </c:pt>
                <c:pt idx="2186">
                  <c:v>43.760115291199057</c:v>
                </c:pt>
                <c:pt idx="2187">
                  <c:v>43.780115291199039</c:v>
                </c:pt>
                <c:pt idx="2188">
                  <c:v>43.800115291199013</c:v>
                </c:pt>
                <c:pt idx="2189">
                  <c:v>43.820115291199031</c:v>
                </c:pt>
                <c:pt idx="2190">
                  <c:v>43.840115291199012</c:v>
                </c:pt>
                <c:pt idx="2191">
                  <c:v>43.86011529119903</c:v>
                </c:pt>
                <c:pt idx="2192">
                  <c:v>43.880115291199012</c:v>
                </c:pt>
                <c:pt idx="2193">
                  <c:v>43.900115291199029</c:v>
                </c:pt>
                <c:pt idx="2194">
                  <c:v>43.920115291199039</c:v>
                </c:pt>
                <c:pt idx="2195">
                  <c:v>43.940115291199028</c:v>
                </c:pt>
                <c:pt idx="2196">
                  <c:v>43.960115291199038</c:v>
                </c:pt>
                <c:pt idx="2197">
                  <c:v>43.980115291199013</c:v>
                </c:pt>
                <c:pt idx="2198">
                  <c:v>44.00011529119903</c:v>
                </c:pt>
                <c:pt idx="2199">
                  <c:v>44.020115291199041</c:v>
                </c:pt>
                <c:pt idx="2200">
                  <c:v>44.040115291199029</c:v>
                </c:pt>
                <c:pt idx="2201">
                  <c:v>44.06011529119904</c:v>
                </c:pt>
                <c:pt idx="2202">
                  <c:v>44.080115291199029</c:v>
                </c:pt>
                <c:pt idx="2203">
                  <c:v>44.100115291199039</c:v>
                </c:pt>
                <c:pt idx="2204">
                  <c:v>44.120115291199056</c:v>
                </c:pt>
                <c:pt idx="2205">
                  <c:v>44.140115291199038</c:v>
                </c:pt>
                <c:pt idx="2206">
                  <c:v>44.160115291199048</c:v>
                </c:pt>
                <c:pt idx="2207">
                  <c:v>44.18011529119903</c:v>
                </c:pt>
                <c:pt idx="2208">
                  <c:v>44.20011529119904</c:v>
                </c:pt>
                <c:pt idx="2209">
                  <c:v>44.220115291199058</c:v>
                </c:pt>
                <c:pt idx="2210">
                  <c:v>44.240115291199039</c:v>
                </c:pt>
                <c:pt idx="2211">
                  <c:v>44.260115291199057</c:v>
                </c:pt>
                <c:pt idx="2212">
                  <c:v>44.280115291199039</c:v>
                </c:pt>
                <c:pt idx="2213">
                  <c:v>44.300115291199013</c:v>
                </c:pt>
                <c:pt idx="2214">
                  <c:v>44.320115291199031</c:v>
                </c:pt>
                <c:pt idx="2215">
                  <c:v>44.340115291199012</c:v>
                </c:pt>
                <c:pt idx="2216">
                  <c:v>44.36011529119903</c:v>
                </c:pt>
                <c:pt idx="2217">
                  <c:v>44.380115291199012</c:v>
                </c:pt>
                <c:pt idx="2218">
                  <c:v>44.400115291199029</c:v>
                </c:pt>
                <c:pt idx="2219">
                  <c:v>44.420115291199039</c:v>
                </c:pt>
                <c:pt idx="2220">
                  <c:v>44.440115291199028</c:v>
                </c:pt>
                <c:pt idx="2221">
                  <c:v>44.460115291199038</c:v>
                </c:pt>
                <c:pt idx="2222">
                  <c:v>44.480115291199013</c:v>
                </c:pt>
                <c:pt idx="2223">
                  <c:v>44.50011529119903</c:v>
                </c:pt>
                <c:pt idx="2224">
                  <c:v>44.520115291199041</c:v>
                </c:pt>
                <c:pt idx="2225">
                  <c:v>44.540115291199029</c:v>
                </c:pt>
                <c:pt idx="2226">
                  <c:v>44.56011529119904</c:v>
                </c:pt>
                <c:pt idx="2227">
                  <c:v>44.580115291199029</c:v>
                </c:pt>
                <c:pt idx="2228">
                  <c:v>44.600115291199039</c:v>
                </c:pt>
                <c:pt idx="2229">
                  <c:v>44.620115291199056</c:v>
                </c:pt>
                <c:pt idx="2230">
                  <c:v>44.640115291199038</c:v>
                </c:pt>
                <c:pt idx="2231">
                  <c:v>44.660115291199048</c:v>
                </c:pt>
                <c:pt idx="2232">
                  <c:v>44.68011529119903</c:v>
                </c:pt>
                <c:pt idx="2233">
                  <c:v>44.70011529119904</c:v>
                </c:pt>
                <c:pt idx="2234">
                  <c:v>44.720115291199058</c:v>
                </c:pt>
                <c:pt idx="2235">
                  <c:v>44.740115291199039</c:v>
                </c:pt>
                <c:pt idx="2236">
                  <c:v>44.760115291199057</c:v>
                </c:pt>
                <c:pt idx="2237">
                  <c:v>44.780115291199039</c:v>
                </c:pt>
                <c:pt idx="2238">
                  <c:v>44.800115291199013</c:v>
                </c:pt>
                <c:pt idx="2239">
                  <c:v>44.820115291199031</c:v>
                </c:pt>
                <c:pt idx="2240">
                  <c:v>44.840115291199012</c:v>
                </c:pt>
                <c:pt idx="2241">
                  <c:v>44.86011529119903</c:v>
                </c:pt>
                <c:pt idx="2242">
                  <c:v>44.880115291199012</c:v>
                </c:pt>
                <c:pt idx="2243">
                  <c:v>44.900115291199029</c:v>
                </c:pt>
                <c:pt idx="2244">
                  <c:v>44.920115291199039</c:v>
                </c:pt>
                <c:pt idx="2245">
                  <c:v>44.940115291199028</c:v>
                </c:pt>
                <c:pt idx="2246">
                  <c:v>44.960115291199038</c:v>
                </c:pt>
                <c:pt idx="2247">
                  <c:v>44.980115291199013</c:v>
                </c:pt>
                <c:pt idx="2248">
                  <c:v>45.00011529119903</c:v>
                </c:pt>
                <c:pt idx="2249">
                  <c:v>45.020115291199041</c:v>
                </c:pt>
                <c:pt idx="2250">
                  <c:v>45.040115291199029</c:v>
                </c:pt>
                <c:pt idx="2251">
                  <c:v>45.06011529119904</c:v>
                </c:pt>
                <c:pt idx="2252">
                  <c:v>45.080115291199029</c:v>
                </c:pt>
                <c:pt idx="2253">
                  <c:v>45.100115291199039</c:v>
                </c:pt>
                <c:pt idx="2254">
                  <c:v>45.120115291199056</c:v>
                </c:pt>
                <c:pt idx="2255">
                  <c:v>45.140115291199038</c:v>
                </c:pt>
                <c:pt idx="2256">
                  <c:v>45.160115291199048</c:v>
                </c:pt>
                <c:pt idx="2257">
                  <c:v>45.18011529119903</c:v>
                </c:pt>
                <c:pt idx="2258">
                  <c:v>45.20011529119904</c:v>
                </c:pt>
                <c:pt idx="2259">
                  <c:v>45.220115291199058</c:v>
                </c:pt>
                <c:pt idx="2260">
                  <c:v>45.240115291199039</c:v>
                </c:pt>
                <c:pt idx="2261">
                  <c:v>45.260115291199057</c:v>
                </c:pt>
                <c:pt idx="2262">
                  <c:v>45.280115291199039</c:v>
                </c:pt>
                <c:pt idx="2263">
                  <c:v>45.300115291199013</c:v>
                </c:pt>
                <c:pt idx="2264">
                  <c:v>45.320115291199031</c:v>
                </c:pt>
                <c:pt idx="2265">
                  <c:v>45.340115291199012</c:v>
                </c:pt>
                <c:pt idx="2266">
                  <c:v>45.36011529119903</c:v>
                </c:pt>
                <c:pt idx="2267">
                  <c:v>45.380115291199012</c:v>
                </c:pt>
                <c:pt idx="2268">
                  <c:v>45.400115291199029</c:v>
                </c:pt>
                <c:pt idx="2269">
                  <c:v>45.420115291199039</c:v>
                </c:pt>
                <c:pt idx="2270">
                  <c:v>45.440115291199028</c:v>
                </c:pt>
                <c:pt idx="2271">
                  <c:v>45.460115291199038</c:v>
                </c:pt>
                <c:pt idx="2272">
                  <c:v>45.480115291199013</c:v>
                </c:pt>
                <c:pt idx="2273">
                  <c:v>45.50011529119903</c:v>
                </c:pt>
                <c:pt idx="2274">
                  <c:v>45.520115291199041</c:v>
                </c:pt>
                <c:pt idx="2275">
                  <c:v>45.540115291199029</c:v>
                </c:pt>
                <c:pt idx="2276">
                  <c:v>45.56011529119904</c:v>
                </c:pt>
                <c:pt idx="2277">
                  <c:v>45.580115291199029</c:v>
                </c:pt>
                <c:pt idx="2278">
                  <c:v>45.600115291199039</c:v>
                </c:pt>
                <c:pt idx="2279">
                  <c:v>45.620115291199056</c:v>
                </c:pt>
                <c:pt idx="2280">
                  <c:v>45.640115291199038</c:v>
                </c:pt>
                <c:pt idx="2281">
                  <c:v>45.660115291199048</c:v>
                </c:pt>
                <c:pt idx="2282">
                  <c:v>45.68011529119903</c:v>
                </c:pt>
                <c:pt idx="2283">
                  <c:v>45.70011529119904</c:v>
                </c:pt>
                <c:pt idx="2284">
                  <c:v>45.720115291199058</c:v>
                </c:pt>
                <c:pt idx="2285">
                  <c:v>45.740115291199039</c:v>
                </c:pt>
                <c:pt idx="2286">
                  <c:v>45.760115291199057</c:v>
                </c:pt>
                <c:pt idx="2287">
                  <c:v>45.780115291199039</c:v>
                </c:pt>
                <c:pt idx="2288">
                  <c:v>45.800115291199013</c:v>
                </c:pt>
                <c:pt idx="2289">
                  <c:v>45.820115291199031</c:v>
                </c:pt>
                <c:pt idx="2290">
                  <c:v>45.840115291199012</c:v>
                </c:pt>
                <c:pt idx="2291">
                  <c:v>45.86011529119903</c:v>
                </c:pt>
                <c:pt idx="2292">
                  <c:v>45.880115291199012</c:v>
                </c:pt>
                <c:pt idx="2293">
                  <c:v>45.900115291199029</c:v>
                </c:pt>
                <c:pt idx="2294">
                  <c:v>45.920115291199039</c:v>
                </c:pt>
                <c:pt idx="2295">
                  <c:v>45.940115291199028</c:v>
                </c:pt>
                <c:pt idx="2296">
                  <c:v>45.960115291199038</c:v>
                </c:pt>
                <c:pt idx="2297">
                  <c:v>45.980115291199013</c:v>
                </c:pt>
                <c:pt idx="2298">
                  <c:v>46.00011529119903</c:v>
                </c:pt>
                <c:pt idx="2299">
                  <c:v>46.020115291199041</c:v>
                </c:pt>
                <c:pt idx="2300">
                  <c:v>46.040115291199029</c:v>
                </c:pt>
                <c:pt idx="2301">
                  <c:v>46.06011529119904</c:v>
                </c:pt>
                <c:pt idx="2302">
                  <c:v>46.080115291199029</c:v>
                </c:pt>
                <c:pt idx="2303">
                  <c:v>46.100115291199039</c:v>
                </c:pt>
                <c:pt idx="2304">
                  <c:v>46.120115291199056</c:v>
                </c:pt>
                <c:pt idx="2305">
                  <c:v>46.140115291199038</c:v>
                </c:pt>
                <c:pt idx="2306">
                  <c:v>46.160115291199048</c:v>
                </c:pt>
                <c:pt idx="2307">
                  <c:v>46.18011529119903</c:v>
                </c:pt>
                <c:pt idx="2308">
                  <c:v>46.20011529119904</c:v>
                </c:pt>
                <c:pt idx="2309">
                  <c:v>46.220115291199058</c:v>
                </c:pt>
                <c:pt idx="2310">
                  <c:v>46.240115291199039</c:v>
                </c:pt>
                <c:pt idx="2311">
                  <c:v>46.260115291199057</c:v>
                </c:pt>
                <c:pt idx="2312">
                  <c:v>46.280115291199039</c:v>
                </c:pt>
                <c:pt idx="2313">
                  <c:v>46.300115291199013</c:v>
                </c:pt>
                <c:pt idx="2314">
                  <c:v>46.320115291199031</c:v>
                </c:pt>
                <c:pt idx="2315">
                  <c:v>46.340115291199012</c:v>
                </c:pt>
                <c:pt idx="2316">
                  <c:v>46.36011529119903</c:v>
                </c:pt>
                <c:pt idx="2317">
                  <c:v>46.380115291199012</c:v>
                </c:pt>
                <c:pt idx="2318">
                  <c:v>46.400115291199029</c:v>
                </c:pt>
                <c:pt idx="2319">
                  <c:v>46.420115291199039</c:v>
                </c:pt>
                <c:pt idx="2320">
                  <c:v>46.440115291199028</c:v>
                </c:pt>
                <c:pt idx="2321">
                  <c:v>46.460115291199038</c:v>
                </c:pt>
                <c:pt idx="2322">
                  <c:v>46.480115291199013</c:v>
                </c:pt>
                <c:pt idx="2323">
                  <c:v>46.50011529119903</c:v>
                </c:pt>
                <c:pt idx="2324">
                  <c:v>46.520115291199041</c:v>
                </c:pt>
                <c:pt idx="2325">
                  <c:v>46.540115291199029</c:v>
                </c:pt>
                <c:pt idx="2326">
                  <c:v>46.56011529119904</c:v>
                </c:pt>
                <c:pt idx="2327">
                  <c:v>46.580115291199029</c:v>
                </c:pt>
                <c:pt idx="2328">
                  <c:v>46.600115291199039</c:v>
                </c:pt>
                <c:pt idx="2329">
                  <c:v>46.620115291199056</c:v>
                </c:pt>
                <c:pt idx="2330">
                  <c:v>46.640115291199038</c:v>
                </c:pt>
                <c:pt idx="2331">
                  <c:v>46.660115291199048</c:v>
                </c:pt>
                <c:pt idx="2332">
                  <c:v>46.68011529119903</c:v>
                </c:pt>
                <c:pt idx="2333">
                  <c:v>46.70011529119904</c:v>
                </c:pt>
                <c:pt idx="2334">
                  <c:v>46.720115291199058</c:v>
                </c:pt>
                <c:pt idx="2335">
                  <c:v>46.740115291199039</c:v>
                </c:pt>
                <c:pt idx="2336">
                  <c:v>46.760115291199057</c:v>
                </c:pt>
                <c:pt idx="2337">
                  <c:v>46.780115291199039</c:v>
                </c:pt>
                <c:pt idx="2338">
                  <c:v>46.800115291199013</c:v>
                </c:pt>
                <c:pt idx="2339">
                  <c:v>46.820115291199031</c:v>
                </c:pt>
                <c:pt idx="2340">
                  <c:v>46.840115291199012</c:v>
                </c:pt>
                <c:pt idx="2341">
                  <c:v>46.86011529119903</c:v>
                </c:pt>
                <c:pt idx="2342">
                  <c:v>46.880115291199012</c:v>
                </c:pt>
                <c:pt idx="2343">
                  <c:v>46.900115291199029</c:v>
                </c:pt>
                <c:pt idx="2344">
                  <c:v>46.920115291199039</c:v>
                </c:pt>
                <c:pt idx="2345">
                  <c:v>46.940115291199028</c:v>
                </c:pt>
                <c:pt idx="2346">
                  <c:v>46.960115291199038</c:v>
                </c:pt>
                <c:pt idx="2347">
                  <c:v>46.980115291199013</c:v>
                </c:pt>
                <c:pt idx="2348">
                  <c:v>47.00011529119903</c:v>
                </c:pt>
                <c:pt idx="2349">
                  <c:v>47.020115291199041</c:v>
                </c:pt>
                <c:pt idx="2350">
                  <c:v>47.040115291199029</c:v>
                </c:pt>
                <c:pt idx="2351">
                  <c:v>47.06011529119904</c:v>
                </c:pt>
                <c:pt idx="2352">
                  <c:v>47.080115291199029</c:v>
                </c:pt>
                <c:pt idx="2353">
                  <c:v>47.100115291199039</c:v>
                </c:pt>
                <c:pt idx="2354">
                  <c:v>47.120115291199056</c:v>
                </c:pt>
                <c:pt idx="2355">
                  <c:v>47.140115291199038</c:v>
                </c:pt>
                <c:pt idx="2356">
                  <c:v>47.160115291199048</c:v>
                </c:pt>
                <c:pt idx="2357">
                  <c:v>47.18011529119903</c:v>
                </c:pt>
                <c:pt idx="2358">
                  <c:v>47.20011529119904</c:v>
                </c:pt>
                <c:pt idx="2359">
                  <c:v>47.220115291199058</c:v>
                </c:pt>
                <c:pt idx="2360">
                  <c:v>47.240115291199039</c:v>
                </c:pt>
                <c:pt idx="2361">
                  <c:v>47.260115291199057</c:v>
                </c:pt>
                <c:pt idx="2362">
                  <c:v>47.280115291199039</c:v>
                </c:pt>
                <c:pt idx="2363">
                  <c:v>47.300115291199013</c:v>
                </c:pt>
                <c:pt idx="2364">
                  <c:v>47.320115291199031</c:v>
                </c:pt>
                <c:pt idx="2365">
                  <c:v>47.340115291199012</c:v>
                </c:pt>
                <c:pt idx="2366">
                  <c:v>47.36011529119903</c:v>
                </c:pt>
                <c:pt idx="2367">
                  <c:v>47.380115291199012</c:v>
                </c:pt>
                <c:pt idx="2368">
                  <c:v>47.400115291199029</c:v>
                </c:pt>
                <c:pt idx="2369">
                  <c:v>47.420115291199039</c:v>
                </c:pt>
                <c:pt idx="2370">
                  <c:v>47.440115291199028</c:v>
                </c:pt>
                <c:pt idx="2371">
                  <c:v>47.460115291199038</c:v>
                </c:pt>
                <c:pt idx="2372">
                  <c:v>47.480115291199013</c:v>
                </c:pt>
                <c:pt idx="2373">
                  <c:v>47.50011529119903</c:v>
                </c:pt>
                <c:pt idx="2374">
                  <c:v>47.520115291199041</c:v>
                </c:pt>
                <c:pt idx="2375">
                  <c:v>47.540115291199029</c:v>
                </c:pt>
                <c:pt idx="2376">
                  <c:v>47.56011529119904</c:v>
                </c:pt>
                <c:pt idx="2377">
                  <c:v>47.580115291199029</c:v>
                </c:pt>
                <c:pt idx="2378">
                  <c:v>47.600115291199039</c:v>
                </c:pt>
                <c:pt idx="2379">
                  <c:v>47.620115291199056</c:v>
                </c:pt>
                <c:pt idx="2380">
                  <c:v>47.640115291199038</c:v>
                </c:pt>
                <c:pt idx="2381">
                  <c:v>47.660115291199048</c:v>
                </c:pt>
                <c:pt idx="2382">
                  <c:v>47.68011529119903</c:v>
                </c:pt>
                <c:pt idx="2383">
                  <c:v>47.70011529119904</c:v>
                </c:pt>
                <c:pt idx="2384">
                  <c:v>47.720115291199058</c:v>
                </c:pt>
                <c:pt idx="2385">
                  <c:v>47.740115291199039</c:v>
                </c:pt>
                <c:pt idx="2386">
                  <c:v>47.760115291199057</c:v>
                </c:pt>
                <c:pt idx="2387">
                  <c:v>47.780115291199039</c:v>
                </c:pt>
                <c:pt idx="2388">
                  <c:v>47.800115291199013</c:v>
                </c:pt>
                <c:pt idx="2389">
                  <c:v>47.820115291199031</c:v>
                </c:pt>
                <c:pt idx="2390">
                  <c:v>47.840115291199012</c:v>
                </c:pt>
                <c:pt idx="2391">
                  <c:v>47.86011529119903</c:v>
                </c:pt>
                <c:pt idx="2392">
                  <c:v>47.880115291199012</c:v>
                </c:pt>
                <c:pt idx="2393">
                  <c:v>47.900115291199029</c:v>
                </c:pt>
                <c:pt idx="2394">
                  <c:v>47.920115291199039</c:v>
                </c:pt>
                <c:pt idx="2395">
                  <c:v>47.940115291199028</c:v>
                </c:pt>
                <c:pt idx="2396">
                  <c:v>47.960115291199038</c:v>
                </c:pt>
                <c:pt idx="2397">
                  <c:v>47.980115291199013</c:v>
                </c:pt>
                <c:pt idx="2398">
                  <c:v>48.00011529119903</c:v>
                </c:pt>
                <c:pt idx="2399">
                  <c:v>48.020115291199041</c:v>
                </c:pt>
                <c:pt idx="2400">
                  <c:v>48.040115291199029</c:v>
                </c:pt>
                <c:pt idx="2401">
                  <c:v>48.06011529119904</c:v>
                </c:pt>
                <c:pt idx="2402">
                  <c:v>48.080115291199029</c:v>
                </c:pt>
                <c:pt idx="2403">
                  <c:v>48.100115291199039</c:v>
                </c:pt>
                <c:pt idx="2404">
                  <c:v>48.120115291199056</c:v>
                </c:pt>
                <c:pt idx="2405">
                  <c:v>48.140115291199038</c:v>
                </c:pt>
                <c:pt idx="2406">
                  <c:v>48.160115291199048</c:v>
                </c:pt>
                <c:pt idx="2407">
                  <c:v>48.18011529119903</c:v>
                </c:pt>
                <c:pt idx="2408">
                  <c:v>48.20011529119904</c:v>
                </c:pt>
                <c:pt idx="2409">
                  <c:v>48.220115291199058</c:v>
                </c:pt>
                <c:pt idx="2410">
                  <c:v>48.240115291199039</c:v>
                </c:pt>
                <c:pt idx="2411">
                  <c:v>48.260115291199057</c:v>
                </c:pt>
                <c:pt idx="2412">
                  <c:v>48.280115291199039</c:v>
                </c:pt>
                <c:pt idx="2413">
                  <c:v>48.300115291199013</c:v>
                </c:pt>
                <c:pt idx="2414">
                  <c:v>48.320115291199031</c:v>
                </c:pt>
                <c:pt idx="2415">
                  <c:v>48.340115291199012</c:v>
                </c:pt>
                <c:pt idx="2416">
                  <c:v>48.36011529119903</c:v>
                </c:pt>
                <c:pt idx="2417">
                  <c:v>48.380115291199012</c:v>
                </c:pt>
                <c:pt idx="2418">
                  <c:v>48.400115291199029</c:v>
                </c:pt>
                <c:pt idx="2419">
                  <c:v>48.420115291199039</c:v>
                </c:pt>
                <c:pt idx="2420">
                  <c:v>48.440115291199028</c:v>
                </c:pt>
                <c:pt idx="2421">
                  <c:v>48.460115291199038</c:v>
                </c:pt>
                <c:pt idx="2422">
                  <c:v>48.480115291199013</c:v>
                </c:pt>
                <c:pt idx="2423">
                  <c:v>48.50011529119903</c:v>
                </c:pt>
                <c:pt idx="2424">
                  <c:v>48.520115291199041</c:v>
                </c:pt>
                <c:pt idx="2425">
                  <c:v>48.540115291199029</c:v>
                </c:pt>
                <c:pt idx="2426">
                  <c:v>48.56011529119904</c:v>
                </c:pt>
                <c:pt idx="2427">
                  <c:v>48.580115291199029</c:v>
                </c:pt>
                <c:pt idx="2428">
                  <c:v>48.600115291199039</c:v>
                </c:pt>
                <c:pt idx="2429">
                  <c:v>48.620115291199056</c:v>
                </c:pt>
                <c:pt idx="2430">
                  <c:v>48.640115291199038</c:v>
                </c:pt>
                <c:pt idx="2431">
                  <c:v>48.660115291199048</c:v>
                </c:pt>
                <c:pt idx="2432">
                  <c:v>48.68011529119903</c:v>
                </c:pt>
                <c:pt idx="2433">
                  <c:v>48.70011529119904</c:v>
                </c:pt>
                <c:pt idx="2434">
                  <c:v>48.720115291199058</c:v>
                </c:pt>
                <c:pt idx="2435">
                  <c:v>48.740115291199039</c:v>
                </c:pt>
                <c:pt idx="2436">
                  <c:v>48.760115291199057</c:v>
                </c:pt>
                <c:pt idx="2437">
                  <c:v>48.780115291199039</c:v>
                </c:pt>
                <c:pt idx="2438">
                  <c:v>48.800115291199013</c:v>
                </c:pt>
                <c:pt idx="2439">
                  <c:v>48.820115291199031</c:v>
                </c:pt>
                <c:pt idx="2440">
                  <c:v>48.840115291199012</c:v>
                </c:pt>
                <c:pt idx="2441">
                  <c:v>48.86011529119903</c:v>
                </c:pt>
                <c:pt idx="2442">
                  <c:v>48.880115291199012</c:v>
                </c:pt>
                <c:pt idx="2443">
                  <c:v>48.900115291199029</c:v>
                </c:pt>
                <c:pt idx="2444">
                  <c:v>48.920115291199039</c:v>
                </c:pt>
                <c:pt idx="2445">
                  <c:v>48.940115291199028</c:v>
                </c:pt>
                <c:pt idx="2446">
                  <c:v>48.960115291199038</c:v>
                </c:pt>
                <c:pt idx="2447">
                  <c:v>48.980115291199013</c:v>
                </c:pt>
                <c:pt idx="2448">
                  <c:v>49.00011529119903</c:v>
                </c:pt>
                <c:pt idx="2449">
                  <c:v>49.020115291199041</c:v>
                </c:pt>
                <c:pt idx="2450">
                  <c:v>49.040115291199029</c:v>
                </c:pt>
                <c:pt idx="2451">
                  <c:v>49.06011529119904</c:v>
                </c:pt>
                <c:pt idx="2452">
                  <c:v>49.080115291199029</c:v>
                </c:pt>
                <c:pt idx="2453">
                  <c:v>49.100115291199039</c:v>
                </c:pt>
                <c:pt idx="2454">
                  <c:v>49.120115291199056</c:v>
                </c:pt>
                <c:pt idx="2455">
                  <c:v>49.140115291199038</c:v>
                </c:pt>
                <c:pt idx="2456">
                  <c:v>49.160115291199048</c:v>
                </c:pt>
                <c:pt idx="2457">
                  <c:v>49.18011529119903</c:v>
                </c:pt>
                <c:pt idx="2458">
                  <c:v>49.20011529119904</c:v>
                </c:pt>
                <c:pt idx="2459">
                  <c:v>49.220115291199058</c:v>
                </c:pt>
                <c:pt idx="2460">
                  <c:v>49.240115291199039</c:v>
                </c:pt>
                <c:pt idx="2461">
                  <c:v>49.260115291199057</c:v>
                </c:pt>
                <c:pt idx="2462">
                  <c:v>49.280115291199039</c:v>
                </c:pt>
                <c:pt idx="2463">
                  <c:v>49.300115291199013</c:v>
                </c:pt>
                <c:pt idx="2464">
                  <c:v>49.320115291199031</c:v>
                </c:pt>
                <c:pt idx="2465">
                  <c:v>49.340115291199012</c:v>
                </c:pt>
                <c:pt idx="2466">
                  <c:v>49.36011529119903</c:v>
                </c:pt>
                <c:pt idx="2467">
                  <c:v>49.380115291199012</c:v>
                </c:pt>
                <c:pt idx="2468">
                  <c:v>49.400115291199029</c:v>
                </c:pt>
                <c:pt idx="2469">
                  <c:v>49.420115291199039</c:v>
                </c:pt>
                <c:pt idx="2470">
                  <c:v>49.440115291199028</c:v>
                </c:pt>
                <c:pt idx="2471">
                  <c:v>49.460115291199038</c:v>
                </c:pt>
                <c:pt idx="2472">
                  <c:v>49.480115291199013</c:v>
                </c:pt>
                <c:pt idx="2473">
                  <c:v>49.50011529119903</c:v>
                </c:pt>
                <c:pt idx="2474">
                  <c:v>49.520115291199041</c:v>
                </c:pt>
                <c:pt idx="2475">
                  <c:v>49.540115291199029</c:v>
                </c:pt>
                <c:pt idx="2476">
                  <c:v>49.56011529119904</c:v>
                </c:pt>
                <c:pt idx="2477">
                  <c:v>49.580115291199029</c:v>
                </c:pt>
                <c:pt idx="2478">
                  <c:v>49.600115291199039</c:v>
                </c:pt>
                <c:pt idx="2479">
                  <c:v>49.620115291199056</c:v>
                </c:pt>
                <c:pt idx="2480">
                  <c:v>49.640115291199038</c:v>
                </c:pt>
                <c:pt idx="2481">
                  <c:v>49.660115291199048</c:v>
                </c:pt>
                <c:pt idx="2482">
                  <c:v>49.68011529119903</c:v>
                </c:pt>
                <c:pt idx="2483">
                  <c:v>49.70011529119904</c:v>
                </c:pt>
                <c:pt idx="2484">
                  <c:v>49.720115291199058</c:v>
                </c:pt>
                <c:pt idx="2485">
                  <c:v>49.740115291199039</c:v>
                </c:pt>
                <c:pt idx="2486">
                  <c:v>49.760115291199057</c:v>
                </c:pt>
                <c:pt idx="2487">
                  <c:v>49.780115291199039</c:v>
                </c:pt>
                <c:pt idx="2488">
                  <c:v>49.800115291199013</c:v>
                </c:pt>
                <c:pt idx="2489">
                  <c:v>49.820115291199031</c:v>
                </c:pt>
                <c:pt idx="2490">
                  <c:v>49.840115291199012</c:v>
                </c:pt>
                <c:pt idx="2491">
                  <c:v>49.86011529119903</c:v>
                </c:pt>
                <c:pt idx="2492">
                  <c:v>49.880115291199012</c:v>
                </c:pt>
                <c:pt idx="2493">
                  <c:v>49.900115291199029</c:v>
                </c:pt>
                <c:pt idx="2494">
                  <c:v>49.920115291199039</c:v>
                </c:pt>
                <c:pt idx="2495">
                  <c:v>49.940115291199028</c:v>
                </c:pt>
                <c:pt idx="2496">
                  <c:v>49.960115291199038</c:v>
                </c:pt>
                <c:pt idx="2497">
                  <c:v>49.980115291199013</c:v>
                </c:pt>
                <c:pt idx="2498">
                  <c:v>50.00011529119903</c:v>
                </c:pt>
                <c:pt idx="2499">
                  <c:v>50.020115291199041</c:v>
                </c:pt>
                <c:pt idx="2500">
                  <c:v>50.040115291199029</c:v>
                </c:pt>
                <c:pt idx="2501">
                  <c:v>50.06011529119904</c:v>
                </c:pt>
                <c:pt idx="2502">
                  <c:v>50.080115291199029</c:v>
                </c:pt>
                <c:pt idx="2503">
                  <c:v>50.100115291199039</c:v>
                </c:pt>
                <c:pt idx="2504">
                  <c:v>50.120115291199056</c:v>
                </c:pt>
                <c:pt idx="2505">
                  <c:v>50.140115291199038</c:v>
                </c:pt>
                <c:pt idx="2506">
                  <c:v>50.160115291199048</c:v>
                </c:pt>
                <c:pt idx="2507">
                  <c:v>50.18011529119903</c:v>
                </c:pt>
                <c:pt idx="2508">
                  <c:v>50.20011529119904</c:v>
                </c:pt>
                <c:pt idx="2509">
                  <c:v>50.220115291199058</c:v>
                </c:pt>
                <c:pt idx="2510">
                  <c:v>50.240115291199039</c:v>
                </c:pt>
                <c:pt idx="2511">
                  <c:v>50.260115291199057</c:v>
                </c:pt>
                <c:pt idx="2512">
                  <c:v>50.280115291199039</c:v>
                </c:pt>
                <c:pt idx="2513">
                  <c:v>50.300115291199013</c:v>
                </c:pt>
                <c:pt idx="2514">
                  <c:v>50.320115291199031</c:v>
                </c:pt>
                <c:pt idx="2515">
                  <c:v>50.340115291199012</c:v>
                </c:pt>
                <c:pt idx="2516">
                  <c:v>50.36011529119903</c:v>
                </c:pt>
                <c:pt idx="2517">
                  <c:v>50.380115291199012</c:v>
                </c:pt>
                <c:pt idx="2518">
                  <c:v>50.400115291199029</c:v>
                </c:pt>
                <c:pt idx="2519">
                  <c:v>50.420115291199039</c:v>
                </c:pt>
                <c:pt idx="2520">
                  <c:v>50.440115291199028</c:v>
                </c:pt>
                <c:pt idx="2521">
                  <c:v>50.460115291199038</c:v>
                </c:pt>
                <c:pt idx="2522">
                  <c:v>50.480115291199013</c:v>
                </c:pt>
                <c:pt idx="2523">
                  <c:v>50.50011529119903</c:v>
                </c:pt>
                <c:pt idx="2524">
                  <c:v>50.520115291199041</c:v>
                </c:pt>
                <c:pt idx="2525">
                  <c:v>50.540115291199029</c:v>
                </c:pt>
                <c:pt idx="2526">
                  <c:v>50.56011529119904</c:v>
                </c:pt>
                <c:pt idx="2527">
                  <c:v>50.580115291199029</c:v>
                </c:pt>
                <c:pt idx="2528">
                  <c:v>50.600115291199039</c:v>
                </c:pt>
                <c:pt idx="2529">
                  <c:v>50.620115291199056</c:v>
                </c:pt>
                <c:pt idx="2530">
                  <c:v>50.640115291199038</c:v>
                </c:pt>
                <c:pt idx="2531">
                  <c:v>50.660115291199048</c:v>
                </c:pt>
                <c:pt idx="2532">
                  <c:v>50.68011529119903</c:v>
                </c:pt>
                <c:pt idx="2533">
                  <c:v>50.70011529119904</c:v>
                </c:pt>
                <c:pt idx="2534">
                  <c:v>50.720115291199058</c:v>
                </c:pt>
                <c:pt idx="2535">
                  <c:v>50.740115291199039</c:v>
                </c:pt>
                <c:pt idx="2536">
                  <c:v>50.760115291199057</c:v>
                </c:pt>
                <c:pt idx="2537">
                  <c:v>50.780115291199039</c:v>
                </c:pt>
                <c:pt idx="2538">
                  <c:v>50.800115291199013</c:v>
                </c:pt>
                <c:pt idx="2539">
                  <c:v>50.820115291199031</c:v>
                </c:pt>
                <c:pt idx="2540">
                  <c:v>50.840115291199012</c:v>
                </c:pt>
                <c:pt idx="2541">
                  <c:v>50.86011529119903</c:v>
                </c:pt>
                <c:pt idx="2542">
                  <c:v>50.880115291199012</c:v>
                </c:pt>
                <c:pt idx="2543">
                  <c:v>50.900115291199029</c:v>
                </c:pt>
                <c:pt idx="2544">
                  <c:v>50.920115291199039</c:v>
                </c:pt>
                <c:pt idx="2545">
                  <c:v>50.940115291199028</c:v>
                </c:pt>
                <c:pt idx="2546">
                  <c:v>50.960115291199038</c:v>
                </c:pt>
                <c:pt idx="2547">
                  <c:v>50.980115291199013</c:v>
                </c:pt>
                <c:pt idx="2548">
                  <c:v>51.00011529119903</c:v>
                </c:pt>
                <c:pt idx="2549">
                  <c:v>51.020115291199041</c:v>
                </c:pt>
                <c:pt idx="2550">
                  <c:v>51.040115291199029</c:v>
                </c:pt>
                <c:pt idx="2551">
                  <c:v>51.06011529119904</c:v>
                </c:pt>
                <c:pt idx="2552">
                  <c:v>51.080115291199029</c:v>
                </c:pt>
                <c:pt idx="2553">
                  <c:v>51.100115291199039</c:v>
                </c:pt>
                <c:pt idx="2554">
                  <c:v>51.120115291199056</c:v>
                </c:pt>
                <c:pt idx="2555">
                  <c:v>51.140115291199038</c:v>
                </c:pt>
                <c:pt idx="2556">
                  <c:v>51.160115291199048</c:v>
                </c:pt>
                <c:pt idx="2557">
                  <c:v>51.18011529119903</c:v>
                </c:pt>
                <c:pt idx="2558">
                  <c:v>51.20011529119904</c:v>
                </c:pt>
                <c:pt idx="2559">
                  <c:v>51.220115291199058</c:v>
                </c:pt>
                <c:pt idx="2560">
                  <c:v>51.240115291199039</c:v>
                </c:pt>
                <c:pt idx="2561">
                  <c:v>51.260115291199057</c:v>
                </c:pt>
                <c:pt idx="2562">
                  <c:v>51.280115291199039</c:v>
                </c:pt>
                <c:pt idx="2563">
                  <c:v>51.300115291199013</c:v>
                </c:pt>
                <c:pt idx="2564">
                  <c:v>51.320115291199031</c:v>
                </c:pt>
                <c:pt idx="2565">
                  <c:v>51.340115291199012</c:v>
                </c:pt>
                <c:pt idx="2566">
                  <c:v>51.36011529119903</c:v>
                </c:pt>
                <c:pt idx="2567">
                  <c:v>51.380115291199012</c:v>
                </c:pt>
                <c:pt idx="2568">
                  <c:v>51.400115291199029</c:v>
                </c:pt>
                <c:pt idx="2569">
                  <c:v>51.420115291199039</c:v>
                </c:pt>
                <c:pt idx="2570">
                  <c:v>51.440115291199028</c:v>
                </c:pt>
                <c:pt idx="2571">
                  <c:v>51.460115291199038</c:v>
                </c:pt>
                <c:pt idx="2572">
                  <c:v>51.480115291199013</c:v>
                </c:pt>
                <c:pt idx="2573">
                  <c:v>51.50011529119903</c:v>
                </c:pt>
                <c:pt idx="2574">
                  <c:v>51.520115291199041</c:v>
                </c:pt>
                <c:pt idx="2575">
                  <c:v>51.540115291199029</c:v>
                </c:pt>
                <c:pt idx="2576">
                  <c:v>51.56011529119904</c:v>
                </c:pt>
                <c:pt idx="2577">
                  <c:v>51.580115291199029</c:v>
                </c:pt>
                <c:pt idx="2578">
                  <c:v>51.600115291199039</c:v>
                </c:pt>
                <c:pt idx="2579">
                  <c:v>51.620115291199056</c:v>
                </c:pt>
                <c:pt idx="2580">
                  <c:v>51.640115291199038</c:v>
                </c:pt>
                <c:pt idx="2581">
                  <c:v>51.660115291199048</c:v>
                </c:pt>
                <c:pt idx="2582">
                  <c:v>51.68011529119903</c:v>
                </c:pt>
                <c:pt idx="2583">
                  <c:v>51.70011529119904</c:v>
                </c:pt>
                <c:pt idx="2584">
                  <c:v>51.720115291199058</c:v>
                </c:pt>
                <c:pt idx="2585">
                  <c:v>51.740115291199039</c:v>
                </c:pt>
                <c:pt idx="2586">
                  <c:v>51.760115291199057</c:v>
                </c:pt>
                <c:pt idx="2587">
                  <c:v>51.780115291199039</c:v>
                </c:pt>
                <c:pt idx="2588">
                  <c:v>51.800115291199013</c:v>
                </c:pt>
                <c:pt idx="2589">
                  <c:v>51.820115291199031</c:v>
                </c:pt>
                <c:pt idx="2590">
                  <c:v>51.840115291199012</c:v>
                </c:pt>
                <c:pt idx="2591">
                  <c:v>51.86011529119903</c:v>
                </c:pt>
                <c:pt idx="2592">
                  <c:v>51.880115291199012</c:v>
                </c:pt>
                <c:pt idx="2593">
                  <c:v>51.900115291199029</c:v>
                </c:pt>
                <c:pt idx="2594">
                  <c:v>51.920115291199039</c:v>
                </c:pt>
                <c:pt idx="2595">
                  <c:v>51.940115291199028</c:v>
                </c:pt>
                <c:pt idx="2596">
                  <c:v>51.960115291199038</c:v>
                </c:pt>
                <c:pt idx="2597">
                  <c:v>51.980115291199013</c:v>
                </c:pt>
                <c:pt idx="2598">
                  <c:v>52.00011529119903</c:v>
                </c:pt>
                <c:pt idx="2599">
                  <c:v>52.020115291199041</c:v>
                </c:pt>
                <c:pt idx="2600">
                  <c:v>52.040115291199029</c:v>
                </c:pt>
                <c:pt idx="2601">
                  <c:v>52.06011529119904</c:v>
                </c:pt>
                <c:pt idx="2602">
                  <c:v>52.080115291199029</c:v>
                </c:pt>
                <c:pt idx="2603">
                  <c:v>52.100115291199039</c:v>
                </c:pt>
                <c:pt idx="2604">
                  <c:v>52.120115291199056</c:v>
                </c:pt>
                <c:pt idx="2605">
                  <c:v>52.140115291199038</c:v>
                </c:pt>
                <c:pt idx="2606">
                  <c:v>52.160115291199048</c:v>
                </c:pt>
                <c:pt idx="2607">
                  <c:v>52.18011529119903</c:v>
                </c:pt>
                <c:pt idx="2608">
                  <c:v>52.20011529119904</c:v>
                </c:pt>
                <c:pt idx="2609">
                  <c:v>52.220115291199058</c:v>
                </c:pt>
                <c:pt idx="2610">
                  <c:v>52.240115291199039</c:v>
                </c:pt>
                <c:pt idx="2611">
                  <c:v>52.260115291199057</c:v>
                </c:pt>
                <c:pt idx="2612">
                  <c:v>52.280115291199039</c:v>
                </c:pt>
                <c:pt idx="2613">
                  <c:v>52.300115291199013</c:v>
                </c:pt>
                <c:pt idx="2614">
                  <c:v>52.320115291199031</c:v>
                </c:pt>
                <c:pt idx="2615">
                  <c:v>52.340115291199012</c:v>
                </c:pt>
                <c:pt idx="2616">
                  <c:v>52.36011529119903</c:v>
                </c:pt>
                <c:pt idx="2617">
                  <c:v>52.380115291199012</c:v>
                </c:pt>
                <c:pt idx="2618">
                  <c:v>52.400115291199029</c:v>
                </c:pt>
                <c:pt idx="2619">
                  <c:v>52.420115291199039</c:v>
                </c:pt>
                <c:pt idx="2620">
                  <c:v>52.440115291199028</c:v>
                </c:pt>
                <c:pt idx="2621">
                  <c:v>52.460115291199038</c:v>
                </c:pt>
                <c:pt idx="2622">
                  <c:v>52.480115291199013</c:v>
                </c:pt>
                <c:pt idx="2623">
                  <c:v>52.50011529119903</c:v>
                </c:pt>
                <c:pt idx="2624">
                  <c:v>52.520115291199041</c:v>
                </c:pt>
                <c:pt idx="2625">
                  <c:v>52.540115291199029</c:v>
                </c:pt>
                <c:pt idx="2626">
                  <c:v>52.56011529119904</c:v>
                </c:pt>
                <c:pt idx="2627">
                  <c:v>52.580115291199029</c:v>
                </c:pt>
                <c:pt idx="2628">
                  <c:v>52.600115291199039</c:v>
                </c:pt>
                <c:pt idx="2629">
                  <c:v>52.620115291199056</c:v>
                </c:pt>
                <c:pt idx="2630">
                  <c:v>52.640115291199038</c:v>
                </c:pt>
                <c:pt idx="2631">
                  <c:v>52.660115291199048</c:v>
                </c:pt>
                <c:pt idx="2632">
                  <c:v>52.68011529119903</c:v>
                </c:pt>
                <c:pt idx="2633">
                  <c:v>52.70011529119904</c:v>
                </c:pt>
                <c:pt idx="2634">
                  <c:v>52.720115291199058</c:v>
                </c:pt>
                <c:pt idx="2635">
                  <c:v>52.740115291199039</c:v>
                </c:pt>
                <c:pt idx="2636">
                  <c:v>52.760115291199057</c:v>
                </c:pt>
                <c:pt idx="2637">
                  <c:v>52.780115291199039</c:v>
                </c:pt>
                <c:pt idx="2638">
                  <c:v>52.800115291199013</c:v>
                </c:pt>
                <c:pt idx="2639">
                  <c:v>52.820115291199031</c:v>
                </c:pt>
                <c:pt idx="2640">
                  <c:v>52.840115291199012</c:v>
                </c:pt>
                <c:pt idx="2641">
                  <c:v>52.86011529119903</c:v>
                </c:pt>
                <c:pt idx="2642">
                  <c:v>52.880115291199012</c:v>
                </c:pt>
                <c:pt idx="2643">
                  <c:v>52.900115291199029</c:v>
                </c:pt>
                <c:pt idx="2644">
                  <c:v>52.920115291199039</c:v>
                </c:pt>
                <c:pt idx="2645">
                  <c:v>52.940115291199028</c:v>
                </c:pt>
                <c:pt idx="2646">
                  <c:v>52.960115291199038</c:v>
                </c:pt>
                <c:pt idx="2647">
                  <c:v>52.980115291199013</c:v>
                </c:pt>
                <c:pt idx="2648">
                  <c:v>53.00011529119903</c:v>
                </c:pt>
                <c:pt idx="2649">
                  <c:v>53.020115291199041</c:v>
                </c:pt>
                <c:pt idx="2650">
                  <c:v>53.040115291199029</c:v>
                </c:pt>
                <c:pt idx="2651">
                  <c:v>53.06011529119904</c:v>
                </c:pt>
                <c:pt idx="2652">
                  <c:v>53.080115291199029</c:v>
                </c:pt>
                <c:pt idx="2653">
                  <c:v>53.100115291199039</c:v>
                </c:pt>
                <c:pt idx="2654">
                  <c:v>53.120115291199056</c:v>
                </c:pt>
                <c:pt idx="2655">
                  <c:v>53.140115291199038</c:v>
                </c:pt>
                <c:pt idx="2656">
                  <c:v>53.160115291199048</c:v>
                </c:pt>
                <c:pt idx="2657">
                  <c:v>53.18011529119903</c:v>
                </c:pt>
                <c:pt idx="2658">
                  <c:v>53.20011529119904</c:v>
                </c:pt>
                <c:pt idx="2659">
                  <c:v>53.220115291199058</c:v>
                </c:pt>
                <c:pt idx="2660">
                  <c:v>53.240115291199039</c:v>
                </c:pt>
                <c:pt idx="2661">
                  <c:v>53.260115291199057</c:v>
                </c:pt>
                <c:pt idx="2662">
                  <c:v>53.280115291199039</c:v>
                </c:pt>
                <c:pt idx="2663">
                  <c:v>53.300115291199013</c:v>
                </c:pt>
                <c:pt idx="2664">
                  <c:v>53.320115291199031</c:v>
                </c:pt>
                <c:pt idx="2665">
                  <c:v>53.340115291199012</c:v>
                </c:pt>
                <c:pt idx="2666">
                  <c:v>53.36011529119903</c:v>
                </c:pt>
                <c:pt idx="2667">
                  <c:v>53.380115291199012</c:v>
                </c:pt>
                <c:pt idx="2668">
                  <c:v>53.400115291199029</c:v>
                </c:pt>
                <c:pt idx="2669">
                  <c:v>53.420115291199039</c:v>
                </c:pt>
                <c:pt idx="2670">
                  <c:v>53.440115291199028</c:v>
                </c:pt>
                <c:pt idx="2671">
                  <c:v>53.460115291199038</c:v>
                </c:pt>
                <c:pt idx="2672">
                  <c:v>53.480115291199013</c:v>
                </c:pt>
                <c:pt idx="2673">
                  <c:v>53.50011529119903</c:v>
                </c:pt>
                <c:pt idx="2674">
                  <c:v>53.520115291199041</c:v>
                </c:pt>
                <c:pt idx="2675">
                  <c:v>53.540115291199029</c:v>
                </c:pt>
                <c:pt idx="2676">
                  <c:v>53.56011529119904</c:v>
                </c:pt>
                <c:pt idx="2677">
                  <c:v>53.580115291199029</c:v>
                </c:pt>
                <c:pt idx="2678">
                  <c:v>53.600115291199039</c:v>
                </c:pt>
                <c:pt idx="2679">
                  <c:v>53.620115291199056</c:v>
                </c:pt>
                <c:pt idx="2680">
                  <c:v>53.640115291199038</c:v>
                </c:pt>
                <c:pt idx="2681">
                  <c:v>53.660115291199048</c:v>
                </c:pt>
                <c:pt idx="2682">
                  <c:v>53.68011529119903</c:v>
                </c:pt>
                <c:pt idx="2683">
                  <c:v>53.70011529119904</c:v>
                </c:pt>
                <c:pt idx="2684">
                  <c:v>53.720115291199058</c:v>
                </c:pt>
                <c:pt idx="2685">
                  <c:v>53.740115291199039</c:v>
                </c:pt>
                <c:pt idx="2686">
                  <c:v>53.760115291199057</c:v>
                </c:pt>
                <c:pt idx="2687">
                  <c:v>53.780115291199039</c:v>
                </c:pt>
                <c:pt idx="2688">
                  <c:v>53.800115291199013</c:v>
                </c:pt>
                <c:pt idx="2689">
                  <c:v>53.820115291199031</c:v>
                </c:pt>
                <c:pt idx="2690">
                  <c:v>53.840115291199012</c:v>
                </c:pt>
                <c:pt idx="2691">
                  <c:v>53.86011529119903</c:v>
                </c:pt>
                <c:pt idx="2692">
                  <c:v>53.880115291199012</c:v>
                </c:pt>
                <c:pt idx="2693">
                  <c:v>53.900115291199029</c:v>
                </c:pt>
                <c:pt idx="2694">
                  <c:v>53.920115291199039</c:v>
                </c:pt>
                <c:pt idx="2695">
                  <c:v>53.940115291199028</c:v>
                </c:pt>
                <c:pt idx="2696">
                  <c:v>53.960115291199038</c:v>
                </c:pt>
                <c:pt idx="2697">
                  <c:v>53.980115291199013</c:v>
                </c:pt>
                <c:pt idx="2698">
                  <c:v>54.00011529119903</c:v>
                </c:pt>
                <c:pt idx="2699">
                  <c:v>54.020115291199041</c:v>
                </c:pt>
                <c:pt idx="2700">
                  <c:v>54.040115291199029</c:v>
                </c:pt>
                <c:pt idx="2701">
                  <c:v>54.06011529119904</c:v>
                </c:pt>
                <c:pt idx="2702">
                  <c:v>54.080115291199029</c:v>
                </c:pt>
                <c:pt idx="2703">
                  <c:v>54.100115291199039</c:v>
                </c:pt>
                <c:pt idx="2704">
                  <c:v>54.120115291199056</c:v>
                </c:pt>
                <c:pt idx="2705">
                  <c:v>54.140115291199038</c:v>
                </c:pt>
                <c:pt idx="2706">
                  <c:v>54.160115291199048</c:v>
                </c:pt>
                <c:pt idx="2707">
                  <c:v>54.18011529119903</c:v>
                </c:pt>
                <c:pt idx="2708">
                  <c:v>54.20011529119904</c:v>
                </c:pt>
                <c:pt idx="2709">
                  <c:v>54.220115291199058</c:v>
                </c:pt>
                <c:pt idx="2710">
                  <c:v>54.240115291199039</c:v>
                </c:pt>
                <c:pt idx="2711">
                  <c:v>54.260115291199057</c:v>
                </c:pt>
                <c:pt idx="2712">
                  <c:v>54.280115291199039</c:v>
                </c:pt>
                <c:pt idx="2713">
                  <c:v>54.300115291199013</c:v>
                </c:pt>
                <c:pt idx="2714">
                  <c:v>54.320115291199031</c:v>
                </c:pt>
                <c:pt idx="2715">
                  <c:v>54.340115291199012</c:v>
                </c:pt>
                <c:pt idx="2716">
                  <c:v>54.36011529119903</c:v>
                </c:pt>
                <c:pt idx="2717">
                  <c:v>54.380115291199012</c:v>
                </c:pt>
                <c:pt idx="2718">
                  <c:v>54.400115291199029</c:v>
                </c:pt>
                <c:pt idx="2719">
                  <c:v>54.420115291199039</c:v>
                </c:pt>
                <c:pt idx="2720">
                  <c:v>54.440115291199028</c:v>
                </c:pt>
                <c:pt idx="2721">
                  <c:v>54.460115291199038</c:v>
                </c:pt>
                <c:pt idx="2722">
                  <c:v>54.480115291199013</c:v>
                </c:pt>
                <c:pt idx="2723">
                  <c:v>54.50011529119903</c:v>
                </c:pt>
                <c:pt idx="2724">
                  <c:v>54.520115291199041</c:v>
                </c:pt>
                <c:pt idx="2725">
                  <c:v>54.540115291199029</c:v>
                </c:pt>
                <c:pt idx="2726">
                  <c:v>54.56011529119904</c:v>
                </c:pt>
                <c:pt idx="2727">
                  <c:v>54.580115291199029</c:v>
                </c:pt>
                <c:pt idx="2728">
                  <c:v>54.600115291199039</c:v>
                </c:pt>
                <c:pt idx="2729">
                  <c:v>54.620115291199056</c:v>
                </c:pt>
                <c:pt idx="2730">
                  <c:v>54.640115291199038</c:v>
                </c:pt>
                <c:pt idx="2731">
                  <c:v>54.660115291199048</c:v>
                </c:pt>
                <c:pt idx="2732">
                  <c:v>54.68011529119903</c:v>
                </c:pt>
                <c:pt idx="2733">
                  <c:v>54.70011529119904</c:v>
                </c:pt>
                <c:pt idx="2734">
                  <c:v>54.720115291199058</c:v>
                </c:pt>
                <c:pt idx="2735">
                  <c:v>54.740115291199039</c:v>
                </c:pt>
                <c:pt idx="2736">
                  <c:v>54.760115291199057</c:v>
                </c:pt>
                <c:pt idx="2737">
                  <c:v>54.780115291199039</c:v>
                </c:pt>
                <c:pt idx="2738">
                  <c:v>54.800115291199013</c:v>
                </c:pt>
                <c:pt idx="2739">
                  <c:v>54.820115291199031</c:v>
                </c:pt>
                <c:pt idx="2740">
                  <c:v>54.840115291199012</c:v>
                </c:pt>
                <c:pt idx="2741">
                  <c:v>54.86011529119903</c:v>
                </c:pt>
                <c:pt idx="2742">
                  <c:v>54.880115291199012</c:v>
                </c:pt>
                <c:pt idx="2743">
                  <c:v>54.900115291199029</c:v>
                </c:pt>
                <c:pt idx="2744">
                  <c:v>54.920115291199039</c:v>
                </c:pt>
                <c:pt idx="2745">
                  <c:v>54.940115291199028</c:v>
                </c:pt>
                <c:pt idx="2746">
                  <c:v>54.960115291199038</c:v>
                </c:pt>
                <c:pt idx="2747">
                  <c:v>54.980115291199013</c:v>
                </c:pt>
                <c:pt idx="2748">
                  <c:v>55.00011529119903</c:v>
                </c:pt>
                <c:pt idx="2749">
                  <c:v>55.020115291199041</c:v>
                </c:pt>
                <c:pt idx="2750">
                  <c:v>55.040115291199029</c:v>
                </c:pt>
                <c:pt idx="2751">
                  <c:v>55.06011529119904</c:v>
                </c:pt>
                <c:pt idx="2752">
                  <c:v>55.080115291199029</c:v>
                </c:pt>
                <c:pt idx="2753">
                  <c:v>55.100115291199039</c:v>
                </c:pt>
                <c:pt idx="2754">
                  <c:v>55.120115291199056</c:v>
                </c:pt>
                <c:pt idx="2755">
                  <c:v>55.140115291199038</c:v>
                </c:pt>
                <c:pt idx="2756">
                  <c:v>55.160115291199048</c:v>
                </c:pt>
                <c:pt idx="2757">
                  <c:v>55.18011529119903</c:v>
                </c:pt>
                <c:pt idx="2758">
                  <c:v>55.20011529119904</c:v>
                </c:pt>
                <c:pt idx="2759">
                  <c:v>55.220115291199058</c:v>
                </c:pt>
                <c:pt idx="2760">
                  <c:v>55.240115291199039</c:v>
                </c:pt>
                <c:pt idx="2761">
                  <c:v>55.260115291199057</c:v>
                </c:pt>
                <c:pt idx="2762">
                  <c:v>55.280115291199039</c:v>
                </c:pt>
                <c:pt idx="2763">
                  <c:v>55.300115291199013</c:v>
                </c:pt>
                <c:pt idx="2764">
                  <c:v>55.320115291199031</c:v>
                </c:pt>
                <c:pt idx="2765">
                  <c:v>55.340115291199012</c:v>
                </c:pt>
                <c:pt idx="2766">
                  <c:v>55.36011529119903</c:v>
                </c:pt>
                <c:pt idx="2767">
                  <c:v>55.380115291199012</c:v>
                </c:pt>
                <c:pt idx="2768">
                  <c:v>55.400115291199029</c:v>
                </c:pt>
                <c:pt idx="2769">
                  <c:v>55.420115291199039</c:v>
                </c:pt>
                <c:pt idx="2770">
                  <c:v>55.440115291199028</c:v>
                </c:pt>
                <c:pt idx="2771">
                  <c:v>55.460115291199038</c:v>
                </c:pt>
                <c:pt idx="2772">
                  <c:v>55.480115291199013</c:v>
                </c:pt>
                <c:pt idx="2773">
                  <c:v>55.50011529119903</c:v>
                </c:pt>
                <c:pt idx="2774">
                  <c:v>55.520115291199041</c:v>
                </c:pt>
                <c:pt idx="2775">
                  <c:v>55.540115291199029</c:v>
                </c:pt>
                <c:pt idx="2776">
                  <c:v>55.56011529119904</c:v>
                </c:pt>
                <c:pt idx="2777">
                  <c:v>55.580115291199029</c:v>
                </c:pt>
                <c:pt idx="2778">
                  <c:v>55.600115291199039</c:v>
                </c:pt>
                <c:pt idx="2779">
                  <c:v>55.620115291199056</c:v>
                </c:pt>
                <c:pt idx="2780">
                  <c:v>55.640115291199038</c:v>
                </c:pt>
                <c:pt idx="2781">
                  <c:v>55.660115291199048</c:v>
                </c:pt>
                <c:pt idx="2782">
                  <c:v>55.68011529119903</c:v>
                </c:pt>
                <c:pt idx="2783">
                  <c:v>55.70011529119904</c:v>
                </c:pt>
                <c:pt idx="2784">
                  <c:v>55.720115291199058</c:v>
                </c:pt>
                <c:pt idx="2785">
                  <c:v>55.740115291199039</c:v>
                </c:pt>
                <c:pt idx="2786">
                  <c:v>55.760115291199057</c:v>
                </c:pt>
                <c:pt idx="2787">
                  <c:v>55.780115291199039</c:v>
                </c:pt>
                <c:pt idx="2788">
                  <c:v>55.800115291199013</c:v>
                </c:pt>
                <c:pt idx="2789">
                  <c:v>55.820115291199031</c:v>
                </c:pt>
                <c:pt idx="2790">
                  <c:v>55.840115291199012</c:v>
                </c:pt>
                <c:pt idx="2791">
                  <c:v>55.86011529119903</c:v>
                </c:pt>
                <c:pt idx="2792">
                  <c:v>55.880115291199012</c:v>
                </c:pt>
                <c:pt idx="2793">
                  <c:v>55.900115291199029</c:v>
                </c:pt>
                <c:pt idx="2794">
                  <c:v>55.920115291199039</c:v>
                </c:pt>
                <c:pt idx="2795">
                  <c:v>55.940115291199028</c:v>
                </c:pt>
                <c:pt idx="2796">
                  <c:v>55.960115291199038</c:v>
                </c:pt>
                <c:pt idx="2797">
                  <c:v>55.980115291199013</c:v>
                </c:pt>
                <c:pt idx="2798">
                  <c:v>56.00011529119903</c:v>
                </c:pt>
                <c:pt idx="2799">
                  <c:v>56.020115291199041</c:v>
                </c:pt>
                <c:pt idx="2800">
                  <c:v>56.040115291199029</c:v>
                </c:pt>
                <c:pt idx="2801">
                  <c:v>56.06011529119904</c:v>
                </c:pt>
                <c:pt idx="2802">
                  <c:v>56.080115291199029</c:v>
                </c:pt>
                <c:pt idx="2803">
                  <c:v>56.100115291199039</c:v>
                </c:pt>
                <c:pt idx="2804">
                  <c:v>56.120115291199056</c:v>
                </c:pt>
                <c:pt idx="2805">
                  <c:v>56.140115291199038</c:v>
                </c:pt>
                <c:pt idx="2806">
                  <c:v>56.160115291199048</c:v>
                </c:pt>
                <c:pt idx="2807">
                  <c:v>56.18011529119903</c:v>
                </c:pt>
                <c:pt idx="2808">
                  <c:v>56.20011529119904</c:v>
                </c:pt>
                <c:pt idx="2809">
                  <c:v>56.220115291199058</c:v>
                </c:pt>
                <c:pt idx="2810">
                  <c:v>56.240115291199039</c:v>
                </c:pt>
                <c:pt idx="2811">
                  <c:v>56.260115291199057</c:v>
                </c:pt>
                <c:pt idx="2812">
                  <c:v>56.280115291199039</c:v>
                </c:pt>
                <c:pt idx="2813">
                  <c:v>56.300115291199013</c:v>
                </c:pt>
                <c:pt idx="2814">
                  <c:v>56.320115291199031</c:v>
                </c:pt>
                <c:pt idx="2815">
                  <c:v>56.340115291199012</c:v>
                </c:pt>
                <c:pt idx="2816">
                  <c:v>56.36011529119903</c:v>
                </c:pt>
                <c:pt idx="2817">
                  <c:v>56.380115291199012</c:v>
                </c:pt>
                <c:pt idx="2818">
                  <c:v>56.400115291199029</c:v>
                </c:pt>
                <c:pt idx="2819">
                  <c:v>56.420115291199039</c:v>
                </c:pt>
                <c:pt idx="2820">
                  <c:v>56.440115291199028</c:v>
                </c:pt>
                <c:pt idx="2821">
                  <c:v>56.460115291199038</c:v>
                </c:pt>
                <c:pt idx="2822">
                  <c:v>56.480115291199013</c:v>
                </c:pt>
                <c:pt idx="2823">
                  <c:v>56.50011529119903</c:v>
                </c:pt>
                <c:pt idx="2824">
                  <c:v>56.520115291199041</c:v>
                </c:pt>
                <c:pt idx="2825">
                  <c:v>56.540115291199029</c:v>
                </c:pt>
                <c:pt idx="2826">
                  <c:v>56.56011529119904</c:v>
                </c:pt>
                <c:pt idx="2827">
                  <c:v>56.580115291199029</c:v>
                </c:pt>
                <c:pt idx="2828">
                  <c:v>56.600115291199039</c:v>
                </c:pt>
                <c:pt idx="2829">
                  <c:v>56.620115291199056</c:v>
                </c:pt>
                <c:pt idx="2830">
                  <c:v>56.640115291199038</c:v>
                </c:pt>
                <c:pt idx="2831">
                  <c:v>56.660115291199048</c:v>
                </c:pt>
                <c:pt idx="2832">
                  <c:v>56.68011529119903</c:v>
                </c:pt>
                <c:pt idx="2833">
                  <c:v>56.70011529119904</c:v>
                </c:pt>
                <c:pt idx="2834">
                  <c:v>56.720115291199058</c:v>
                </c:pt>
                <c:pt idx="2835">
                  <c:v>56.740115291199039</c:v>
                </c:pt>
                <c:pt idx="2836">
                  <c:v>56.760115291199057</c:v>
                </c:pt>
                <c:pt idx="2837">
                  <c:v>56.780115291199039</c:v>
                </c:pt>
                <c:pt idx="2838">
                  <c:v>56.800115291199013</c:v>
                </c:pt>
                <c:pt idx="2839">
                  <c:v>56.820115291199031</c:v>
                </c:pt>
                <c:pt idx="2840">
                  <c:v>56.840115291199012</c:v>
                </c:pt>
                <c:pt idx="2841">
                  <c:v>56.86011529119903</c:v>
                </c:pt>
                <c:pt idx="2842">
                  <c:v>56.880115291199012</c:v>
                </c:pt>
                <c:pt idx="2843">
                  <c:v>56.900115291199029</c:v>
                </c:pt>
                <c:pt idx="2844">
                  <c:v>56.920115291199039</c:v>
                </c:pt>
                <c:pt idx="2845">
                  <c:v>56.940115291199028</c:v>
                </c:pt>
                <c:pt idx="2846">
                  <c:v>56.960115291199038</c:v>
                </c:pt>
                <c:pt idx="2847">
                  <c:v>56.980115291199013</c:v>
                </c:pt>
                <c:pt idx="2848">
                  <c:v>57.00011529119903</c:v>
                </c:pt>
                <c:pt idx="2849">
                  <c:v>57.020115291199041</c:v>
                </c:pt>
                <c:pt idx="2850">
                  <c:v>57.040115291199029</c:v>
                </c:pt>
                <c:pt idx="2851">
                  <c:v>57.06011529119904</c:v>
                </c:pt>
                <c:pt idx="2852">
                  <c:v>57.080115291199029</c:v>
                </c:pt>
                <c:pt idx="2853">
                  <c:v>57.100115291199039</c:v>
                </c:pt>
                <c:pt idx="2854">
                  <c:v>57.120115291199056</c:v>
                </c:pt>
                <c:pt idx="2855">
                  <c:v>57.140115291199038</c:v>
                </c:pt>
                <c:pt idx="2856">
                  <c:v>57.160115291199048</c:v>
                </c:pt>
                <c:pt idx="2857">
                  <c:v>57.18011529119903</c:v>
                </c:pt>
                <c:pt idx="2858">
                  <c:v>57.20011529119904</c:v>
                </c:pt>
                <c:pt idx="2859">
                  <c:v>57.220115291199058</c:v>
                </c:pt>
                <c:pt idx="2860">
                  <c:v>57.240115291199039</c:v>
                </c:pt>
                <c:pt idx="2861">
                  <c:v>57.260115291199057</c:v>
                </c:pt>
                <c:pt idx="2862">
                  <c:v>57.280115291199039</c:v>
                </c:pt>
                <c:pt idx="2863">
                  <c:v>57.300115291199013</c:v>
                </c:pt>
                <c:pt idx="2864">
                  <c:v>57.320115291199031</c:v>
                </c:pt>
                <c:pt idx="2865">
                  <c:v>57.340115291199012</c:v>
                </c:pt>
                <c:pt idx="2866">
                  <c:v>57.36011529119903</c:v>
                </c:pt>
                <c:pt idx="2867">
                  <c:v>57.380115291199012</c:v>
                </c:pt>
                <c:pt idx="2868">
                  <c:v>57.400115291199029</c:v>
                </c:pt>
                <c:pt idx="2869">
                  <c:v>57.420115291199039</c:v>
                </c:pt>
                <c:pt idx="2870">
                  <c:v>57.440115291199028</c:v>
                </c:pt>
                <c:pt idx="2871">
                  <c:v>57.460115291199038</c:v>
                </c:pt>
                <c:pt idx="2872">
                  <c:v>57.480115291199013</c:v>
                </c:pt>
                <c:pt idx="2873">
                  <c:v>57.50011529119903</c:v>
                </c:pt>
                <c:pt idx="2874">
                  <c:v>57.520115291199041</c:v>
                </c:pt>
                <c:pt idx="2875">
                  <c:v>57.540115291199029</c:v>
                </c:pt>
                <c:pt idx="2876">
                  <c:v>57.56011529119904</c:v>
                </c:pt>
                <c:pt idx="2877">
                  <c:v>57.580115291199029</c:v>
                </c:pt>
                <c:pt idx="2878">
                  <c:v>57.600115291199039</c:v>
                </c:pt>
                <c:pt idx="2879">
                  <c:v>57.620115291199056</c:v>
                </c:pt>
                <c:pt idx="2880">
                  <c:v>57.640115291199038</c:v>
                </c:pt>
                <c:pt idx="2881">
                  <c:v>57.660115291199048</c:v>
                </c:pt>
                <c:pt idx="2882">
                  <c:v>57.68011529119903</c:v>
                </c:pt>
                <c:pt idx="2883">
                  <c:v>57.70011529119904</c:v>
                </c:pt>
                <c:pt idx="2884">
                  <c:v>57.720115291199058</c:v>
                </c:pt>
                <c:pt idx="2885">
                  <c:v>57.740115291199039</c:v>
                </c:pt>
                <c:pt idx="2886">
                  <c:v>57.760115291199057</c:v>
                </c:pt>
                <c:pt idx="2887">
                  <c:v>57.780115291199039</c:v>
                </c:pt>
                <c:pt idx="2888">
                  <c:v>57.800115291199013</c:v>
                </c:pt>
                <c:pt idx="2889">
                  <c:v>57.820115291199031</c:v>
                </c:pt>
                <c:pt idx="2890">
                  <c:v>57.840115291199012</c:v>
                </c:pt>
                <c:pt idx="2891">
                  <c:v>57.86011529119903</c:v>
                </c:pt>
                <c:pt idx="2892">
                  <c:v>57.880115291199012</c:v>
                </c:pt>
                <c:pt idx="2893">
                  <c:v>57.900115291199029</c:v>
                </c:pt>
                <c:pt idx="2894">
                  <c:v>57.920115291199039</c:v>
                </c:pt>
                <c:pt idx="2895">
                  <c:v>57.940115291199028</c:v>
                </c:pt>
                <c:pt idx="2896">
                  <c:v>57.960115291199038</c:v>
                </c:pt>
                <c:pt idx="2897">
                  <c:v>57.980115291199013</c:v>
                </c:pt>
                <c:pt idx="2898">
                  <c:v>58.00011529119903</c:v>
                </c:pt>
                <c:pt idx="2899">
                  <c:v>58.020115291199041</c:v>
                </c:pt>
                <c:pt idx="2900">
                  <c:v>58.040115291199029</c:v>
                </c:pt>
                <c:pt idx="2901">
                  <c:v>58.06011529119904</c:v>
                </c:pt>
                <c:pt idx="2902">
                  <c:v>58.080115291199029</c:v>
                </c:pt>
                <c:pt idx="2903">
                  <c:v>58.100115291199039</c:v>
                </c:pt>
                <c:pt idx="2904">
                  <c:v>58.120115291199056</c:v>
                </c:pt>
                <c:pt idx="2905">
                  <c:v>58.140115291199038</c:v>
                </c:pt>
                <c:pt idx="2906">
                  <c:v>58.160115291199048</c:v>
                </c:pt>
                <c:pt idx="2907">
                  <c:v>58.18011529119903</c:v>
                </c:pt>
                <c:pt idx="2908">
                  <c:v>58.20011529119904</c:v>
                </c:pt>
                <c:pt idx="2909">
                  <c:v>58.220115291199058</c:v>
                </c:pt>
                <c:pt idx="2910">
                  <c:v>58.240115291199039</c:v>
                </c:pt>
                <c:pt idx="2911">
                  <c:v>58.260115291199057</c:v>
                </c:pt>
                <c:pt idx="2912">
                  <c:v>58.280115291199039</c:v>
                </c:pt>
                <c:pt idx="2913">
                  <c:v>58.300115291199013</c:v>
                </c:pt>
                <c:pt idx="2914">
                  <c:v>58.320115291199031</c:v>
                </c:pt>
                <c:pt idx="2915">
                  <c:v>58.340115291199012</c:v>
                </c:pt>
                <c:pt idx="2916">
                  <c:v>58.36011529119903</c:v>
                </c:pt>
                <c:pt idx="2917">
                  <c:v>58.380115291199012</c:v>
                </c:pt>
                <c:pt idx="2918">
                  <c:v>58.400115291199029</c:v>
                </c:pt>
                <c:pt idx="2919">
                  <c:v>58.420115291199039</c:v>
                </c:pt>
                <c:pt idx="2920">
                  <c:v>58.440115291199028</c:v>
                </c:pt>
                <c:pt idx="2921">
                  <c:v>58.460115291199038</c:v>
                </c:pt>
                <c:pt idx="2922">
                  <c:v>58.480115291199013</c:v>
                </c:pt>
                <c:pt idx="2923">
                  <c:v>58.50011529119903</c:v>
                </c:pt>
                <c:pt idx="2924">
                  <c:v>58.520115291199041</c:v>
                </c:pt>
                <c:pt idx="2925">
                  <c:v>58.540115291199029</c:v>
                </c:pt>
                <c:pt idx="2926">
                  <c:v>58.56011529119904</c:v>
                </c:pt>
                <c:pt idx="2927">
                  <c:v>58.580115291199029</c:v>
                </c:pt>
                <c:pt idx="2928">
                  <c:v>58.600115291199039</c:v>
                </c:pt>
                <c:pt idx="2929">
                  <c:v>58.620115291199056</c:v>
                </c:pt>
                <c:pt idx="2930">
                  <c:v>58.640115291199038</c:v>
                </c:pt>
                <c:pt idx="2931">
                  <c:v>58.660115291199048</c:v>
                </c:pt>
                <c:pt idx="2932">
                  <c:v>58.68011529119903</c:v>
                </c:pt>
                <c:pt idx="2933">
                  <c:v>58.70011529119904</c:v>
                </c:pt>
                <c:pt idx="2934">
                  <c:v>58.720115291199058</c:v>
                </c:pt>
                <c:pt idx="2935">
                  <c:v>58.740115291199039</c:v>
                </c:pt>
                <c:pt idx="2936">
                  <c:v>58.760115291199057</c:v>
                </c:pt>
                <c:pt idx="2937">
                  <c:v>58.780115291199039</c:v>
                </c:pt>
                <c:pt idx="2938">
                  <c:v>58.800115291199013</c:v>
                </c:pt>
                <c:pt idx="2939">
                  <c:v>58.820115291199031</c:v>
                </c:pt>
                <c:pt idx="2940">
                  <c:v>58.840115291199012</c:v>
                </c:pt>
                <c:pt idx="2941">
                  <c:v>58.86011529119903</c:v>
                </c:pt>
                <c:pt idx="2942">
                  <c:v>58.880115291199012</c:v>
                </c:pt>
                <c:pt idx="2943">
                  <c:v>58.900115291199029</c:v>
                </c:pt>
                <c:pt idx="2944">
                  <c:v>58.920115291199039</c:v>
                </c:pt>
                <c:pt idx="2945">
                  <c:v>58.940115291199028</c:v>
                </c:pt>
                <c:pt idx="2946">
                  <c:v>58.960115291199038</c:v>
                </c:pt>
                <c:pt idx="2947">
                  <c:v>58.980115291199013</c:v>
                </c:pt>
                <c:pt idx="2948">
                  <c:v>59.00011529119903</c:v>
                </c:pt>
                <c:pt idx="2949">
                  <c:v>59.020115291199041</c:v>
                </c:pt>
                <c:pt idx="2950">
                  <c:v>59.040115291199029</c:v>
                </c:pt>
                <c:pt idx="2951">
                  <c:v>59.06011529119904</c:v>
                </c:pt>
                <c:pt idx="2952">
                  <c:v>59.080115291199029</c:v>
                </c:pt>
                <c:pt idx="2953">
                  <c:v>59.100115291199039</c:v>
                </c:pt>
                <c:pt idx="2954">
                  <c:v>59.120115291199056</c:v>
                </c:pt>
                <c:pt idx="2955">
                  <c:v>59.140115291199038</c:v>
                </c:pt>
                <c:pt idx="2956">
                  <c:v>59.160115291199048</c:v>
                </c:pt>
                <c:pt idx="2957">
                  <c:v>59.18011529119903</c:v>
                </c:pt>
                <c:pt idx="2958">
                  <c:v>59.20011529119904</c:v>
                </c:pt>
                <c:pt idx="2959">
                  <c:v>59.220115291199058</c:v>
                </c:pt>
                <c:pt idx="2960">
                  <c:v>59.240115291199039</c:v>
                </c:pt>
                <c:pt idx="2961">
                  <c:v>59.260115291199057</c:v>
                </c:pt>
                <c:pt idx="2962">
                  <c:v>59.280115291199039</c:v>
                </c:pt>
                <c:pt idx="2963">
                  <c:v>59.300115291199013</c:v>
                </c:pt>
                <c:pt idx="2964">
                  <c:v>59.320115291199031</c:v>
                </c:pt>
                <c:pt idx="2965">
                  <c:v>59.340115291199012</c:v>
                </c:pt>
                <c:pt idx="2966">
                  <c:v>59.36011529119903</c:v>
                </c:pt>
                <c:pt idx="2967">
                  <c:v>59.380115291199012</c:v>
                </c:pt>
                <c:pt idx="2968">
                  <c:v>59.400115291199029</c:v>
                </c:pt>
                <c:pt idx="2969">
                  <c:v>59.420115291199039</c:v>
                </c:pt>
                <c:pt idx="2970">
                  <c:v>59.440115291199028</c:v>
                </c:pt>
                <c:pt idx="2971">
                  <c:v>59.460115291199038</c:v>
                </c:pt>
                <c:pt idx="2972">
                  <c:v>59.480115291199013</c:v>
                </c:pt>
                <c:pt idx="2973">
                  <c:v>59.50011529119903</c:v>
                </c:pt>
                <c:pt idx="2974">
                  <c:v>59.520115291199041</c:v>
                </c:pt>
                <c:pt idx="2975">
                  <c:v>59.540115291199029</c:v>
                </c:pt>
                <c:pt idx="2976">
                  <c:v>59.56011529119904</c:v>
                </c:pt>
                <c:pt idx="2977">
                  <c:v>59.580115291199029</c:v>
                </c:pt>
                <c:pt idx="2978">
                  <c:v>59.600115291199039</c:v>
                </c:pt>
                <c:pt idx="2979">
                  <c:v>59.620115291199056</c:v>
                </c:pt>
                <c:pt idx="2980">
                  <c:v>59.640115291199038</c:v>
                </c:pt>
                <c:pt idx="2981">
                  <c:v>59.660115291199048</c:v>
                </c:pt>
                <c:pt idx="2982">
                  <c:v>59.68011529119903</c:v>
                </c:pt>
                <c:pt idx="2983">
                  <c:v>59.70011529119904</c:v>
                </c:pt>
                <c:pt idx="2984">
                  <c:v>59.720115291199058</c:v>
                </c:pt>
                <c:pt idx="2985">
                  <c:v>59.740115291199039</c:v>
                </c:pt>
                <c:pt idx="2986">
                  <c:v>59.760115291199057</c:v>
                </c:pt>
                <c:pt idx="2987">
                  <c:v>59.780115291199039</c:v>
                </c:pt>
                <c:pt idx="2988">
                  <c:v>59.800115291199013</c:v>
                </c:pt>
                <c:pt idx="2989">
                  <c:v>59.820115291199031</c:v>
                </c:pt>
                <c:pt idx="2990">
                  <c:v>59.840115291199012</c:v>
                </c:pt>
                <c:pt idx="2991">
                  <c:v>59.86011529119903</c:v>
                </c:pt>
                <c:pt idx="2992">
                  <c:v>59.880115291199012</c:v>
                </c:pt>
                <c:pt idx="2993">
                  <c:v>59.900115291199029</c:v>
                </c:pt>
                <c:pt idx="2994">
                  <c:v>59.920115291199039</c:v>
                </c:pt>
                <c:pt idx="2995">
                  <c:v>59.940115291199028</c:v>
                </c:pt>
                <c:pt idx="2996">
                  <c:v>59.960115291199038</c:v>
                </c:pt>
                <c:pt idx="2997">
                  <c:v>59.980115291199013</c:v>
                </c:pt>
                <c:pt idx="2998">
                  <c:v>60.00011529119903</c:v>
                </c:pt>
                <c:pt idx="2999">
                  <c:v>60.020115291199041</c:v>
                </c:pt>
                <c:pt idx="3000">
                  <c:v>60.040115291199029</c:v>
                </c:pt>
                <c:pt idx="3001">
                  <c:v>60.06011529119904</c:v>
                </c:pt>
                <c:pt idx="3002">
                  <c:v>60.080115291199029</c:v>
                </c:pt>
                <c:pt idx="3003">
                  <c:v>60.100115291199039</c:v>
                </c:pt>
                <c:pt idx="3004">
                  <c:v>60.120115291199056</c:v>
                </c:pt>
                <c:pt idx="3005">
                  <c:v>60.140115291199038</c:v>
                </c:pt>
                <c:pt idx="3006">
                  <c:v>60.160115291199048</c:v>
                </c:pt>
                <c:pt idx="3007">
                  <c:v>60.18011529119903</c:v>
                </c:pt>
                <c:pt idx="3008">
                  <c:v>60.20011529119904</c:v>
                </c:pt>
                <c:pt idx="3009">
                  <c:v>60.220115291199058</c:v>
                </c:pt>
                <c:pt idx="3010">
                  <c:v>60.240115291199039</c:v>
                </c:pt>
                <c:pt idx="3011">
                  <c:v>60.260115291199057</c:v>
                </c:pt>
                <c:pt idx="3012">
                  <c:v>60.280115291199039</c:v>
                </c:pt>
                <c:pt idx="3013">
                  <c:v>60.300115291199013</c:v>
                </c:pt>
                <c:pt idx="3014">
                  <c:v>60.320115291199031</c:v>
                </c:pt>
                <c:pt idx="3015">
                  <c:v>60.340115291199012</c:v>
                </c:pt>
                <c:pt idx="3016">
                  <c:v>60.36011529119903</c:v>
                </c:pt>
                <c:pt idx="3017">
                  <c:v>60.380115291199012</c:v>
                </c:pt>
                <c:pt idx="3018">
                  <c:v>60.400115291199029</c:v>
                </c:pt>
                <c:pt idx="3019">
                  <c:v>60.420115291199039</c:v>
                </c:pt>
                <c:pt idx="3020">
                  <c:v>60.440115291199028</c:v>
                </c:pt>
                <c:pt idx="3021">
                  <c:v>60.460115291199038</c:v>
                </c:pt>
                <c:pt idx="3022">
                  <c:v>60.480115291199013</c:v>
                </c:pt>
                <c:pt idx="3023">
                  <c:v>60.50011529119903</c:v>
                </c:pt>
                <c:pt idx="3024">
                  <c:v>60.520115291199041</c:v>
                </c:pt>
                <c:pt idx="3025">
                  <c:v>60.540115291199029</c:v>
                </c:pt>
                <c:pt idx="3026">
                  <c:v>60.56011529119904</c:v>
                </c:pt>
                <c:pt idx="3027">
                  <c:v>60.580115291199029</c:v>
                </c:pt>
                <c:pt idx="3028">
                  <c:v>60.600115291199039</c:v>
                </c:pt>
                <c:pt idx="3029">
                  <c:v>60.620115291199056</c:v>
                </c:pt>
                <c:pt idx="3030">
                  <c:v>60.640115291199038</c:v>
                </c:pt>
                <c:pt idx="3031">
                  <c:v>60.660115291199048</c:v>
                </c:pt>
                <c:pt idx="3032">
                  <c:v>60.68011529119903</c:v>
                </c:pt>
                <c:pt idx="3033">
                  <c:v>60.70011529119904</c:v>
                </c:pt>
                <c:pt idx="3034">
                  <c:v>60.720115291199058</c:v>
                </c:pt>
                <c:pt idx="3035">
                  <c:v>60.740115291199039</c:v>
                </c:pt>
                <c:pt idx="3036">
                  <c:v>60.760115291199057</c:v>
                </c:pt>
                <c:pt idx="3037">
                  <c:v>60.780115291199039</c:v>
                </c:pt>
                <c:pt idx="3038">
                  <c:v>60.800115291199013</c:v>
                </c:pt>
                <c:pt idx="3039">
                  <c:v>60.820115291199031</c:v>
                </c:pt>
                <c:pt idx="3040">
                  <c:v>60.840115291199012</c:v>
                </c:pt>
                <c:pt idx="3041">
                  <c:v>60.86011529119903</c:v>
                </c:pt>
                <c:pt idx="3042">
                  <c:v>60.880115291199012</c:v>
                </c:pt>
                <c:pt idx="3043">
                  <c:v>60.900115291199029</c:v>
                </c:pt>
                <c:pt idx="3044">
                  <c:v>60.920115291199039</c:v>
                </c:pt>
                <c:pt idx="3045">
                  <c:v>60.940115291199028</c:v>
                </c:pt>
                <c:pt idx="3046">
                  <c:v>60.960115291199038</c:v>
                </c:pt>
                <c:pt idx="3047">
                  <c:v>60.980115291199013</c:v>
                </c:pt>
                <c:pt idx="3048">
                  <c:v>61.00011529119903</c:v>
                </c:pt>
                <c:pt idx="3049">
                  <c:v>61.020115291199041</c:v>
                </c:pt>
                <c:pt idx="3050">
                  <c:v>61.040115291199029</c:v>
                </c:pt>
                <c:pt idx="3051">
                  <c:v>61.06011529119904</c:v>
                </c:pt>
                <c:pt idx="3052">
                  <c:v>61.080115291199029</c:v>
                </c:pt>
                <c:pt idx="3053">
                  <c:v>61.100115291199039</c:v>
                </c:pt>
                <c:pt idx="3054">
                  <c:v>61.120115291199056</c:v>
                </c:pt>
                <c:pt idx="3055">
                  <c:v>61.140115291199038</c:v>
                </c:pt>
                <c:pt idx="3056">
                  <c:v>61.160115291199048</c:v>
                </c:pt>
                <c:pt idx="3057">
                  <c:v>61.18011529119903</c:v>
                </c:pt>
                <c:pt idx="3058">
                  <c:v>61.20011529119904</c:v>
                </c:pt>
                <c:pt idx="3059">
                  <c:v>61.220115291199058</c:v>
                </c:pt>
                <c:pt idx="3060">
                  <c:v>61.240115291199039</c:v>
                </c:pt>
                <c:pt idx="3061">
                  <c:v>61.260115291199057</c:v>
                </c:pt>
                <c:pt idx="3062">
                  <c:v>61.280115291199039</c:v>
                </c:pt>
                <c:pt idx="3063">
                  <c:v>61.300115291199013</c:v>
                </c:pt>
                <c:pt idx="3064">
                  <c:v>61.320115291199031</c:v>
                </c:pt>
                <c:pt idx="3065">
                  <c:v>61.340115291199012</c:v>
                </c:pt>
                <c:pt idx="3066">
                  <c:v>61.36011529119903</c:v>
                </c:pt>
                <c:pt idx="3067">
                  <c:v>61.380115291199012</c:v>
                </c:pt>
                <c:pt idx="3068">
                  <c:v>61.400115291199029</c:v>
                </c:pt>
                <c:pt idx="3069">
                  <c:v>61.420115291199039</c:v>
                </c:pt>
                <c:pt idx="3070">
                  <c:v>61.440115291199028</c:v>
                </c:pt>
                <c:pt idx="3071">
                  <c:v>61.460115291199038</c:v>
                </c:pt>
                <c:pt idx="3072">
                  <c:v>61.480115291199013</c:v>
                </c:pt>
                <c:pt idx="3073">
                  <c:v>61.50011529119903</c:v>
                </c:pt>
                <c:pt idx="3074">
                  <c:v>61.520115291199041</c:v>
                </c:pt>
                <c:pt idx="3075">
                  <c:v>61.540115291199029</c:v>
                </c:pt>
                <c:pt idx="3076">
                  <c:v>61.56011529119904</c:v>
                </c:pt>
                <c:pt idx="3077">
                  <c:v>61.580115291199029</c:v>
                </c:pt>
                <c:pt idx="3078">
                  <c:v>61.600115291199039</c:v>
                </c:pt>
                <c:pt idx="3079">
                  <c:v>61.620115291199056</c:v>
                </c:pt>
                <c:pt idx="3080">
                  <c:v>61.640115291199038</c:v>
                </c:pt>
                <c:pt idx="3081">
                  <c:v>61.660115291199048</c:v>
                </c:pt>
                <c:pt idx="3082">
                  <c:v>61.68011529119903</c:v>
                </c:pt>
                <c:pt idx="3083">
                  <c:v>61.70011529119904</c:v>
                </c:pt>
                <c:pt idx="3084">
                  <c:v>61.720115291199058</c:v>
                </c:pt>
                <c:pt idx="3085">
                  <c:v>61.740115291199039</c:v>
                </c:pt>
                <c:pt idx="3086">
                  <c:v>61.760115291199057</c:v>
                </c:pt>
                <c:pt idx="3087">
                  <c:v>61.780115291199039</c:v>
                </c:pt>
                <c:pt idx="3088">
                  <c:v>61.800115291199013</c:v>
                </c:pt>
                <c:pt idx="3089">
                  <c:v>61.820115291199031</c:v>
                </c:pt>
                <c:pt idx="3090">
                  <c:v>61.840115291199012</c:v>
                </c:pt>
                <c:pt idx="3091">
                  <c:v>61.86011529119903</c:v>
                </c:pt>
                <c:pt idx="3092">
                  <c:v>61.880115291199012</c:v>
                </c:pt>
                <c:pt idx="3093">
                  <c:v>61.900115291199029</c:v>
                </c:pt>
                <c:pt idx="3094">
                  <c:v>61.920115291199039</c:v>
                </c:pt>
                <c:pt idx="3095">
                  <c:v>61.940115291199028</c:v>
                </c:pt>
                <c:pt idx="3096">
                  <c:v>61.960115291199038</c:v>
                </c:pt>
                <c:pt idx="3097">
                  <c:v>61.980115291199013</c:v>
                </c:pt>
                <c:pt idx="3098">
                  <c:v>62.00011529119903</c:v>
                </c:pt>
                <c:pt idx="3099">
                  <c:v>62.020115291199041</c:v>
                </c:pt>
                <c:pt idx="3100">
                  <c:v>62.040115291199029</c:v>
                </c:pt>
                <c:pt idx="3101">
                  <c:v>62.06011529119904</c:v>
                </c:pt>
                <c:pt idx="3102">
                  <c:v>62.080115291199029</c:v>
                </c:pt>
                <c:pt idx="3103">
                  <c:v>62.100115291199039</c:v>
                </c:pt>
                <c:pt idx="3104">
                  <c:v>62.120115291199056</c:v>
                </c:pt>
                <c:pt idx="3105">
                  <c:v>62.140115291199038</c:v>
                </c:pt>
                <c:pt idx="3106">
                  <c:v>62.160115291199048</c:v>
                </c:pt>
                <c:pt idx="3107">
                  <c:v>62.18011529119903</c:v>
                </c:pt>
                <c:pt idx="3108">
                  <c:v>62.20011529119904</c:v>
                </c:pt>
                <c:pt idx="3109">
                  <c:v>62.220115291199058</c:v>
                </c:pt>
                <c:pt idx="3110">
                  <c:v>62.240115291199039</c:v>
                </c:pt>
                <c:pt idx="3111">
                  <c:v>62.260115291199057</c:v>
                </c:pt>
                <c:pt idx="3112">
                  <c:v>62.280115291199039</c:v>
                </c:pt>
                <c:pt idx="3113">
                  <c:v>62.300115291199013</c:v>
                </c:pt>
                <c:pt idx="3114">
                  <c:v>62.320115291199031</c:v>
                </c:pt>
                <c:pt idx="3115">
                  <c:v>62.340115291199012</c:v>
                </c:pt>
                <c:pt idx="3116">
                  <c:v>62.36011529119903</c:v>
                </c:pt>
                <c:pt idx="3117">
                  <c:v>62.380115291199012</c:v>
                </c:pt>
                <c:pt idx="3118">
                  <c:v>62.400115291199029</c:v>
                </c:pt>
                <c:pt idx="3119">
                  <c:v>62.420115291199039</c:v>
                </c:pt>
                <c:pt idx="3120">
                  <c:v>62.440115291199028</c:v>
                </c:pt>
                <c:pt idx="3121">
                  <c:v>62.460115291199038</c:v>
                </c:pt>
                <c:pt idx="3122">
                  <c:v>62.480115291199013</c:v>
                </c:pt>
                <c:pt idx="3123">
                  <c:v>62.50011529119903</c:v>
                </c:pt>
                <c:pt idx="3124">
                  <c:v>62.520115291199041</c:v>
                </c:pt>
                <c:pt idx="3125">
                  <c:v>62.540115291199029</c:v>
                </c:pt>
                <c:pt idx="3126">
                  <c:v>62.56011529119904</c:v>
                </c:pt>
                <c:pt idx="3127">
                  <c:v>62.580115291199029</c:v>
                </c:pt>
                <c:pt idx="3128">
                  <c:v>62.600115291199039</c:v>
                </c:pt>
                <c:pt idx="3129">
                  <c:v>62.620115291199056</c:v>
                </c:pt>
                <c:pt idx="3130">
                  <c:v>62.640115291199038</c:v>
                </c:pt>
                <c:pt idx="3131">
                  <c:v>62.660115291199048</c:v>
                </c:pt>
                <c:pt idx="3132">
                  <c:v>62.68011529119903</c:v>
                </c:pt>
                <c:pt idx="3133">
                  <c:v>62.70011529119904</c:v>
                </c:pt>
                <c:pt idx="3134">
                  <c:v>62.720115291199058</c:v>
                </c:pt>
                <c:pt idx="3135">
                  <c:v>62.740115291199039</c:v>
                </c:pt>
                <c:pt idx="3136">
                  <c:v>62.760115291199057</c:v>
                </c:pt>
                <c:pt idx="3137">
                  <c:v>62.780115291199039</c:v>
                </c:pt>
                <c:pt idx="3138">
                  <c:v>62.800115291199013</c:v>
                </c:pt>
                <c:pt idx="3139">
                  <c:v>62.820115291199031</c:v>
                </c:pt>
                <c:pt idx="3140">
                  <c:v>62.840115291199012</c:v>
                </c:pt>
                <c:pt idx="3141">
                  <c:v>62.86011529119903</c:v>
                </c:pt>
                <c:pt idx="3142">
                  <c:v>62.880115291199012</c:v>
                </c:pt>
                <c:pt idx="3143">
                  <c:v>62.900115291199029</c:v>
                </c:pt>
                <c:pt idx="3144">
                  <c:v>62.920115291199039</c:v>
                </c:pt>
                <c:pt idx="3145">
                  <c:v>62.940115291199028</c:v>
                </c:pt>
                <c:pt idx="3146">
                  <c:v>62.960115291199038</c:v>
                </c:pt>
                <c:pt idx="3147">
                  <c:v>62.980115291199013</c:v>
                </c:pt>
                <c:pt idx="3148">
                  <c:v>63.00011529119903</c:v>
                </c:pt>
                <c:pt idx="3149">
                  <c:v>63.020115291199041</c:v>
                </c:pt>
                <c:pt idx="3150">
                  <c:v>63.040115291199029</c:v>
                </c:pt>
                <c:pt idx="3151">
                  <c:v>63.06011529119904</c:v>
                </c:pt>
                <c:pt idx="3152">
                  <c:v>63.080115291199029</c:v>
                </c:pt>
                <c:pt idx="3153">
                  <c:v>63.100115291199039</c:v>
                </c:pt>
                <c:pt idx="3154">
                  <c:v>63.120115291199056</c:v>
                </c:pt>
                <c:pt idx="3155">
                  <c:v>63.140115291199038</c:v>
                </c:pt>
                <c:pt idx="3156">
                  <c:v>63.160115291199048</c:v>
                </c:pt>
                <c:pt idx="3157">
                  <c:v>63.18011529119903</c:v>
                </c:pt>
                <c:pt idx="3158">
                  <c:v>63.20011529119904</c:v>
                </c:pt>
                <c:pt idx="3159">
                  <c:v>63.220115291199058</c:v>
                </c:pt>
                <c:pt idx="3160">
                  <c:v>63.240115291199039</c:v>
                </c:pt>
                <c:pt idx="3161">
                  <c:v>63.260115291199057</c:v>
                </c:pt>
                <c:pt idx="3162">
                  <c:v>63.280115291199039</c:v>
                </c:pt>
                <c:pt idx="3163">
                  <c:v>63.300115291199013</c:v>
                </c:pt>
                <c:pt idx="3164">
                  <c:v>63.320115291199031</c:v>
                </c:pt>
                <c:pt idx="3165">
                  <c:v>63.340115291199012</c:v>
                </c:pt>
                <c:pt idx="3166">
                  <c:v>63.36011529119903</c:v>
                </c:pt>
                <c:pt idx="3167">
                  <c:v>63.380115291199012</c:v>
                </c:pt>
                <c:pt idx="3168">
                  <c:v>63.400115291199029</c:v>
                </c:pt>
                <c:pt idx="3169">
                  <c:v>63.420115291199039</c:v>
                </c:pt>
                <c:pt idx="3170">
                  <c:v>63.440115291199028</c:v>
                </c:pt>
                <c:pt idx="3171">
                  <c:v>63.460115291199038</c:v>
                </c:pt>
                <c:pt idx="3172">
                  <c:v>63.480115291199013</c:v>
                </c:pt>
                <c:pt idx="3173">
                  <c:v>63.50011529119903</c:v>
                </c:pt>
                <c:pt idx="3174">
                  <c:v>63.520115291199041</c:v>
                </c:pt>
                <c:pt idx="3175">
                  <c:v>63.540115291199029</c:v>
                </c:pt>
                <c:pt idx="3176">
                  <c:v>63.56011529119904</c:v>
                </c:pt>
                <c:pt idx="3177">
                  <c:v>63.580115291199029</c:v>
                </c:pt>
                <c:pt idx="3178">
                  <c:v>63.600115291199039</c:v>
                </c:pt>
                <c:pt idx="3179">
                  <c:v>63.620115291199056</c:v>
                </c:pt>
                <c:pt idx="3180">
                  <c:v>63.640115291199038</c:v>
                </c:pt>
                <c:pt idx="3181">
                  <c:v>63.660115291199048</c:v>
                </c:pt>
                <c:pt idx="3182">
                  <c:v>63.68011529119903</c:v>
                </c:pt>
                <c:pt idx="3183">
                  <c:v>63.70011529119904</c:v>
                </c:pt>
                <c:pt idx="3184">
                  <c:v>63.720115291199058</c:v>
                </c:pt>
                <c:pt idx="3185">
                  <c:v>63.740115291199039</c:v>
                </c:pt>
                <c:pt idx="3186">
                  <c:v>63.760115291199057</c:v>
                </c:pt>
                <c:pt idx="3187">
                  <c:v>63.780115291199039</c:v>
                </c:pt>
                <c:pt idx="3188">
                  <c:v>63.800115291199013</c:v>
                </c:pt>
                <c:pt idx="3189">
                  <c:v>63.820115291199031</c:v>
                </c:pt>
                <c:pt idx="3190">
                  <c:v>63.840115291199012</c:v>
                </c:pt>
                <c:pt idx="3191">
                  <c:v>63.86011529119903</c:v>
                </c:pt>
                <c:pt idx="3192">
                  <c:v>63.880115291199012</c:v>
                </c:pt>
                <c:pt idx="3193">
                  <c:v>63.900115291199029</c:v>
                </c:pt>
                <c:pt idx="3194">
                  <c:v>63.920115291199039</c:v>
                </c:pt>
                <c:pt idx="3195">
                  <c:v>63.940115291199028</c:v>
                </c:pt>
                <c:pt idx="3196">
                  <c:v>63.960115291199038</c:v>
                </c:pt>
                <c:pt idx="3197">
                  <c:v>63.980115291199013</c:v>
                </c:pt>
                <c:pt idx="3198">
                  <c:v>64.000115291198995</c:v>
                </c:pt>
                <c:pt idx="3199">
                  <c:v>64.020115291199005</c:v>
                </c:pt>
                <c:pt idx="3200">
                  <c:v>64.040115291199058</c:v>
                </c:pt>
                <c:pt idx="3201">
                  <c:v>64.060115291198997</c:v>
                </c:pt>
                <c:pt idx="3202">
                  <c:v>64.080115291198993</c:v>
                </c:pt>
                <c:pt idx="3203">
                  <c:v>64.100115291199003</c:v>
                </c:pt>
                <c:pt idx="3204">
                  <c:v>64.120115291198999</c:v>
                </c:pt>
                <c:pt idx="3205">
                  <c:v>64.140115291198995</c:v>
                </c:pt>
                <c:pt idx="3206">
                  <c:v>64.160115291199006</c:v>
                </c:pt>
                <c:pt idx="3207">
                  <c:v>64.180115291199002</c:v>
                </c:pt>
                <c:pt idx="3208">
                  <c:v>64.200115291199026</c:v>
                </c:pt>
                <c:pt idx="3209">
                  <c:v>64.220115291198994</c:v>
                </c:pt>
                <c:pt idx="3210">
                  <c:v>64.240115291199075</c:v>
                </c:pt>
                <c:pt idx="3211">
                  <c:v>64.260115291199057</c:v>
                </c:pt>
                <c:pt idx="3212">
                  <c:v>64.280115291198996</c:v>
                </c:pt>
                <c:pt idx="3213">
                  <c:v>64.300115291199006</c:v>
                </c:pt>
                <c:pt idx="3214">
                  <c:v>64.320115291199002</c:v>
                </c:pt>
                <c:pt idx="3215">
                  <c:v>64.340115291199027</c:v>
                </c:pt>
                <c:pt idx="3216">
                  <c:v>64.360115291198994</c:v>
                </c:pt>
                <c:pt idx="3217">
                  <c:v>64.380115291199004</c:v>
                </c:pt>
                <c:pt idx="3218">
                  <c:v>64.400115291199057</c:v>
                </c:pt>
                <c:pt idx="3219">
                  <c:v>64.420115291198996</c:v>
                </c:pt>
                <c:pt idx="3220">
                  <c:v>64.440115291199078</c:v>
                </c:pt>
                <c:pt idx="3221">
                  <c:v>64.46011529119906</c:v>
                </c:pt>
                <c:pt idx="3222">
                  <c:v>64.480115291199027</c:v>
                </c:pt>
                <c:pt idx="3223">
                  <c:v>64.500115291198995</c:v>
                </c:pt>
                <c:pt idx="3224">
                  <c:v>64.520115291199005</c:v>
                </c:pt>
                <c:pt idx="3225">
                  <c:v>64.540115291199058</c:v>
                </c:pt>
                <c:pt idx="3226">
                  <c:v>64.560115291198997</c:v>
                </c:pt>
                <c:pt idx="3227">
                  <c:v>64.580115291198993</c:v>
                </c:pt>
                <c:pt idx="3228">
                  <c:v>64.600115291199003</c:v>
                </c:pt>
                <c:pt idx="3229">
                  <c:v>64.620115291198999</c:v>
                </c:pt>
                <c:pt idx="3230">
                  <c:v>64.640115291198995</c:v>
                </c:pt>
                <c:pt idx="3231">
                  <c:v>64.660115291199006</c:v>
                </c:pt>
                <c:pt idx="3232">
                  <c:v>64.680115291199002</c:v>
                </c:pt>
                <c:pt idx="3233">
                  <c:v>64.700115291199026</c:v>
                </c:pt>
                <c:pt idx="3234">
                  <c:v>64.720115291198994</c:v>
                </c:pt>
                <c:pt idx="3235">
                  <c:v>64.740115291199075</c:v>
                </c:pt>
                <c:pt idx="3236">
                  <c:v>64.760115291199057</c:v>
                </c:pt>
                <c:pt idx="3237">
                  <c:v>64.780115291198996</c:v>
                </c:pt>
                <c:pt idx="3238">
                  <c:v>64.800115291199006</c:v>
                </c:pt>
                <c:pt idx="3239">
                  <c:v>64.820115291199002</c:v>
                </c:pt>
                <c:pt idx="3240">
                  <c:v>64.840115291199027</c:v>
                </c:pt>
                <c:pt idx="3241">
                  <c:v>64.860115291198994</c:v>
                </c:pt>
                <c:pt idx="3242">
                  <c:v>64.880115291199004</c:v>
                </c:pt>
                <c:pt idx="3243">
                  <c:v>64.900115291199057</c:v>
                </c:pt>
                <c:pt idx="3244">
                  <c:v>64.920115291198996</c:v>
                </c:pt>
                <c:pt idx="3245">
                  <c:v>64.940115291199078</c:v>
                </c:pt>
                <c:pt idx="3246">
                  <c:v>64.96011529119906</c:v>
                </c:pt>
                <c:pt idx="3247">
                  <c:v>64.980115291199027</c:v>
                </c:pt>
                <c:pt idx="3248">
                  <c:v>65.000115291198995</c:v>
                </c:pt>
                <c:pt idx="3249">
                  <c:v>65.020115291199005</c:v>
                </c:pt>
                <c:pt idx="3250">
                  <c:v>65.040115291199058</c:v>
                </c:pt>
                <c:pt idx="3251">
                  <c:v>65.060115291198997</c:v>
                </c:pt>
                <c:pt idx="3252">
                  <c:v>65.080115291198993</c:v>
                </c:pt>
                <c:pt idx="3253">
                  <c:v>65.100115291199003</c:v>
                </c:pt>
                <c:pt idx="3254">
                  <c:v>65.120115291198999</c:v>
                </c:pt>
                <c:pt idx="3255">
                  <c:v>65.140115291198995</c:v>
                </c:pt>
                <c:pt idx="3256">
                  <c:v>65.160115291199006</c:v>
                </c:pt>
                <c:pt idx="3257">
                  <c:v>65.180115291199002</c:v>
                </c:pt>
                <c:pt idx="3258">
                  <c:v>65.200115291199026</c:v>
                </c:pt>
                <c:pt idx="3259">
                  <c:v>65.220115291198994</c:v>
                </c:pt>
                <c:pt idx="3260">
                  <c:v>65.240115291199075</c:v>
                </c:pt>
                <c:pt idx="3261">
                  <c:v>65.260115291199057</c:v>
                </c:pt>
                <c:pt idx="3262">
                  <c:v>65.280115291198996</c:v>
                </c:pt>
                <c:pt idx="3263">
                  <c:v>65.300115291199006</c:v>
                </c:pt>
                <c:pt idx="3264">
                  <c:v>65.320115291199002</c:v>
                </c:pt>
                <c:pt idx="3265">
                  <c:v>65.340115291199027</c:v>
                </c:pt>
                <c:pt idx="3266">
                  <c:v>65.360115291198994</c:v>
                </c:pt>
                <c:pt idx="3267">
                  <c:v>65.380115291199004</c:v>
                </c:pt>
                <c:pt idx="3268">
                  <c:v>65.400115291199057</c:v>
                </c:pt>
                <c:pt idx="3269">
                  <c:v>65.420115291198996</c:v>
                </c:pt>
                <c:pt idx="3270">
                  <c:v>65.440115291199078</c:v>
                </c:pt>
                <c:pt idx="3271">
                  <c:v>65.46011529119906</c:v>
                </c:pt>
                <c:pt idx="3272">
                  <c:v>65.480115291199027</c:v>
                </c:pt>
                <c:pt idx="3273">
                  <c:v>65.500115291198995</c:v>
                </c:pt>
                <c:pt idx="3274">
                  <c:v>65.520115291199005</c:v>
                </c:pt>
                <c:pt idx="3275">
                  <c:v>65.540115291199058</c:v>
                </c:pt>
                <c:pt idx="3276">
                  <c:v>65.560115291198997</c:v>
                </c:pt>
                <c:pt idx="3277">
                  <c:v>65.580115291198993</c:v>
                </c:pt>
                <c:pt idx="3278">
                  <c:v>65.600115291199003</c:v>
                </c:pt>
                <c:pt idx="3279">
                  <c:v>65.620115291198999</c:v>
                </c:pt>
                <c:pt idx="3280">
                  <c:v>65.640115291198995</c:v>
                </c:pt>
                <c:pt idx="3281">
                  <c:v>65.660115291199006</c:v>
                </c:pt>
                <c:pt idx="3282">
                  <c:v>65.680115291199002</c:v>
                </c:pt>
                <c:pt idx="3283">
                  <c:v>65.700115291199026</c:v>
                </c:pt>
                <c:pt idx="3284">
                  <c:v>65.720115291198994</c:v>
                </c:pt>
                <c:pt idx="3285">
                  <c:v>65.740115291199075</c:v>
                </c:pt>
                <c:pt idx="3286">
                  <c:v>65.760115291199057</c:v>
                </c:pt>
                <c:pt idx="3287">
                  <c:v>65.780115291198996</c:v>
                </c:pt>
                <c:pt idx="3288">
                  <c:v>65.800115291199006</c:v>
                </c:pt>
                <c:pt idx="3289">
                  <c:v>65.820115291199002</c:v>
                </c:pt>
                <c:pt idx="3290">
                  <c:v>65.840115291199027</c:v>
                </c:pt>
                <c:pt idx="3291">
                  <c:v>65.860115291198994</c:v>
                </c:pt>
                <c:pt idx="3292">
                  <c:v>65.880115291199004</c:v>
                </c:pt>
                <c:pt idx="3293">
                  <c:v>65.900115291199057</c:v>
                </c:pt>
                <c:pt idx="3294">
                  <c:v>65.920115291198996</c:v>
                </c:pt>
                <c:pt idx="3295">
                  <c:v>65.940115291199078</c:v>
                </c:pt>
                <c:pt idx="3296">
                  <c:v>65.96011529119906</c:v>
                </c:pt>
                <c:pt idx="3297">
                  <c:v>65.980115291199027</c:v>
                </c:pt>
                <c:pt idx="3298">
                  <c:v>66.000115291198995</c:v>
                </c:pt>
                <c:pt idx="3299">
                  <c:v>66.020115291199005</c:v>
                </c:pt>
                <c:pt idx="3300">
                  <c:v>66.040115291199058</c:v>
                </c:pt>
                <c:pt idx="3301">
                  <c:v>66.060115291198997</c:v>
                </c:pt>
                <c:pt idx="3302">
                  <c:v>66.080115291198993</c:v>
                </c:pt>
                <c:pt idx="3303">
                  <c:v>66.100115291199003</c:v>
                </c:pt>
                <c:pt idx="3304">
                  <c:v>66.120115291198999</c:v>
                </c:pt>
                <c:pt idx="3305">
                  <c:v>66.140115291198995</c:v>
                </c:pt>
                <c:pt idx="3306">
                  <c:v>66.160115291199006</c:v>
                </c:pt>
                <c:pt idx="3307">
                  <c:v>66.180115291199002</c:v>
                </c:pt>
                <c:pt idx="3308">
                  <c:v>66.200115291199026</c:v>
                </c:pt>
                <c:pt idx="3309">
                  <c:v>66.220115291198994</c:v>
                </c:pt>
                <c:pt idx="3310">
                  <c:v>66.240115291199075</c:v>
                </c:pt>
                <c:pt idx="3311">
                  <c:v>66.260115291199057</c:v>
                </c:pt>
                <c:pt idx="3312">
                  <c:v>66.280115291198996</c:v>
                </c:pt>
                <c:pt idx="3313">
                  <c:v>66.300115291199006</c:v>
                </c:pt>
                <c:pt idx="3314">
                  <c:v>66.320115291199002</c:v>
                </c:pt>
                <c:pt idx="3315">
                  <c:v>66.340115291199027</c:v>
                </c:pt>
                <c:pt idx="3316">
                  <c:v>66.360115291198994</c:v>
                </c:pt>
                <c:pt idx="3317">
                  <c:v>66.380115291199004</c:v>
                </c:pt>
                <c:pt idx="3318">
                  <c:v>66.400115291199057</c:v>
                </c:pt>
                <c:pt idx="3319">
                  <c:v>66.420115291198996</c:v>
                </c:pt>
                <c:pt idx="3320">
                  <c:v>66.440115291199078</c:v>
                </c:pt>
                <c:pt idx="3321">
                  <c:v>66.46011529119906</c:v>
                </c:pt>
                <c:pt idx="3322">
                  <c:v>66.480115291199027</c:v>
                </c:pt>
                <c:pt idx="3323">
                  <c:v>66.500115291198995</c:v>
                </c:pt>
                <c:pt idx="3324">
                  <c:v>66.520115291199005</c:v>
                </c:pt>
                <c:pt idx="3325">
                  <c:v>66.540115291199058</c:v>
                </c:pt>
                <c:pt idx="3326">
                  <c:v>66.560115291198997</c:v>
                </c:pt>
                <c:pt idx="3327">
                  <c:v>66.580115291198993</c:v>
                </c:pt>
                <c:pt idx="3328">
                  <c:v>66.600115291199003</c:v>
                </c:pt>
                <c:pt idx="3329">
                  <c:v>66.620115291198999</c:v>
                </c:pt>
                <c:pt idx="3330">
                  <c:v>66.640115291198995</c:v>
                </c:pt>
                <c:pt idx="3331">
                  <c:v>66.660115291199006</c:v>
                </c:pt>
                <c:pt idx="3332">
                  <c:v>66.680115291199002</c:v>
                </c:pt>
                <c:pt idx="3333">
                  <c:v>66.700115291199026</c:v>
                </c:pt>
                <c:pt idx="3334">
                  <c:v>66.720115291198994</c:v>
                </c:pt>
                <c:pt idx="3335">
                  <c:v>66.740115291199075</c:v>
                </c:pt>
                <c:pt idx="3336">
                  <c:v>66.760115291199057</c:v>
                </c:pt>
                <c:pt idx="3337">
                  <c:v>66.780115291198996</c:v>
                </c:pt>
                <c:pt idx="3338">
                  <c:v>66.800115291199006</c:v>
                </c:pt>
                <c:pt idx="3339">
                  <c:v>66.820115291199002</c:v>
                </c:pt>
                <c:pt idx="3340">
                  <c:v>66.840115291199027</c:v>
                </c:pt>
                <c:pt idx="3341">
                  <c:v>66.860115291198994</c:v>
                </c:pt>
                <c:pt idx="3342">
                  <c:v>66.880115291199004</c:v>
                </c:pt>
                <c:pt idx="3343">
                  <c:v>66.900115291199057</c:v>
                </c:pt>
                <c:pt idx="3344">
                  <c:v>66.920115291198996</c:v>
                </c:pt>
                <c:pt idx="3345">
                  <c:v>66.940115291199078</c:v>
                </c:pt>
                <c:pt idx="3346">
                  <c:v>66.96011529119906</c:v>
                </c:pt>
                <c:pt idx="3347">
                  <c:v>66.980115291199027</c:v>
                </c:pt>
                <c:pt idx="3348">
                  <c:v>67.000115291198995</c:v>
                </c:pt>
                <c:pt idx="3349">
                  <c:v>67.020115291199005</c:v>
                </c:pt>
                <c:pt idx="3350">
                  <c:v>67.040115291199058</c:v>
                </c:pt>
                <c:pt idx="3351">
                  <c:v>67.060115291198997</c:v>
                </c:pt>
                <c:pt idx="3352">
                  <c:v>67.080115291198993</c:v>
                </c:pt>
                <c:pt idx="3353">
                  <c:v>67.100115291199003</c:v>
                </c:pt>
                <c:pt idx="3354">
                  <c:v>67.120115291198999</c:v>
                </c:pt>
                <c:pt idx="3355">
                  <c:v>67.140115291198995</c:v>
                </c:pt>
                <c:pt idx="3356">
                  <c:v>67.160115291199006</c:v>
                </c:pt>
                <c:pt idx="3357">
                  <c:v>67.180115291199002</c:v>
                </c:pt>
                <c:pt idx="3358">
                  <c:v>67.200115291199026</c:v>
                </c:pt>
                <c:pt idx="3359">
                  <c:v>67.220115291198994</c:v>
                </c:pt>
                <c:pt idx="3360">
                  <c:v>67.240115291199075</c:v>
                </c:pt>
                <c:pt idx="3361">
                  <c:v>67.260115291199057</c:v>
                </c:pt>
                <c:pt idx="3362">
                  <c:v>67.280115291198996</c:v>
                </c:pt>
                <c:pt idx="3363">
                  <c:v>67.300115291199006</c:v>
                </c:pt>
                <c:pt idx="3364">
                  <c:v>67.320115291199002</c:v>
                </c:pt>
                <c:pt idx="3365">
                  <c:v>67.340115291199027</c:v>
                </c:pt>
                <c:pt idx="3366">
                  <c:v>67.360115291198994</c:v>
                </c:pt>
                <c:pt idx="3367">
                  <c:v>67.380115291199004</c:v>
                </c:pt>
                <c:pt idx="3368">
                  <c:v>67.400115291199057</c:v>
                </c:pt>
                <c:pt idx="3369">
                  <c:v>67.420115291198996</c:v>
                </c:pt>
                <c:pt idx="3370">
                  <c:v>67.440115291199078</c:v>
                </c:pt>
                <c:pt idx="3371">
                  <c:v>67.46011529119906</c:v>
                </c:pt>
                <c:pt idx="3372">
                  <c:v>67.480115291199027</c:v>
                </c:pt>
                <c:pt idx="3373">
                  <c:v>67.500115291198995</c:v>
                </c:pt>
                <c:pt idx="3374">
                  <c:v>67.520115291199005</c:v>
                </c:pt>
                <c:pt idx="3375">
                  <c:v>67.540115291199058</c:v>
                </c:pt>
                <c:pt idx="3376">
                  <c:v>67.560115291198997</c:v>
                </c:pt>
                <c:pt idx="3377">
                  <c:v>67.580115291198993</c:v>
                </c:pt>
                <c:pt idx="3378">
                  <c:v>67.600115291199003</c:v>
                </c:pt>
                <c:pt idx="3379">
                  <c:v>67.620115291198999</c:v>
                </c:pt>
                <c:pt idx="3380">
                  <c:v>67.640115291198995</c:v>
                </c:pt>
                <c:pt idx="3381">
                  <c:v>67.660115291199006</c:v>
                </c:pt>
                <c:pt idx="3382">
                  <c:v>67.680115291199002</c:v>
                </c:pt>
                <c:pt idx="3383">
                  <c:v>67.700115291199026</c:v>
                </c:pt>
                <c:pt idx="3384">
                  <c:v>67.720115291198994</c:v>
                </c:pt>
                <c:pt idx="3385">
                  <c:v>67.740115291199075</c:v>
                </c:pt>
                <c:pt idx="3386">
                  <c:v>67.760115291199057</c:v>
                </c:pt>
                <c:pt idx="3387">
                  <c:v>67.780115291198996</c:v>
                </c:pt>
                <c:pt idx="3388">
                  <c:v>67.800115291199006</c:v>
                </c:pt>
                <c:pt idx="3389">
                  <c:v>67.820115291199002</c:v>
                </c:pt>
                <c:pt idx="3390">
                  <c:v>67.840115291199027</c:v>
                </c:pt>
                <c:pt idx="3391">
                  <c:v>67.860115291198994</c:v>
                </c:pt>
                <c:pt idx="3392">
                  <c:v>67.880115291199004</c:v>
                </c:pt>
                <c:pt idx="3393">
                  <c:v>67.900115291199057</c:v>
                </c:pt>
                <c:pt idx="3394">
                  <c:v>67.920115291198996</c:v>
                </c:pt>
                <c:pt idx="3395">
                  <c:v>67.940115291199078</c:v>
                </c:pt>
                <c:pt idx="3396">
                  <c:v>67.96011529119906</c:v>
                </c:pt>
                <c:pt idx="3397">
                  <c:v>67.980115291199027</c:v>
                </c:pt>
                <c:pt idx="3398">
                  <c:v>68.000115291198995</c:v>
                </c:pt>
                <c:pt idx="3399">
                  <c:v>68.020115291199005</c:v>
                </c:pt>
                <c:pt idx="3400">
                  <c:v>68.040115291199058</c:v>
                </c:pt>
                <c:pt idx="3401">
                  <c:v>68.060115291198997</c:v>
                </c:pt>
                <c:pt idx="3402">
                  <c:v>68.080115291198993</c:v>
                </c:pt>
                <c:pt idx="3403">
                  <c:v>68.100115291199003</c:v>
                </c:pt>
                <c:pt idx="3404">
                  <c:v>68.120115291198999</c:v>
                </c:pt>
                <c:pt idx="3405">
                  <c:v>68.140115291198995</c:v>
                </c:pt>
                <c:pt idx="3406">
                  <c:v>68.160115291199006</c:v>
                </c:pt>
                <c:pt idx="3407">
                  <c:v>68.180115291199002</c:v>
                </c:pt>
                <c:pt idx="3408">
                  <c:v>68.200115291199026</c:v>
                </c:pt>
                <c:pt idx="3409">
                  <c:v>68.220115291198994</c:v>
                </c:pt>
                <c:pt idx="3410">
                  <c:v>68.240115291199075</c:v>
                </c:pt>
                <c:pt idx="3411">
                  <c:v>68.260115291199057</c:v>
                </c:pt>
                <c:pt idx="3412">
                  <c:v>68.280115291198996</c:v>
                </c:pt>
                <c:pt idx="3413">
                  <c:v>68.300115291199006</c:v>
                </c:pt>
                <c:pt idx="3414">
                  <c:v>68.320115291199002</c:v>
                </c:pt>
                <c:pt idx="3415">
                  <c:v>68.340115291199027</c:v>
                </c:pt>
                <c:pt idx="3416">
                  <c:v>68.360115291198994</c:v>
                </c:pt>
                <c:pt idx="3417">
                  <c:v>68.380115291199004</c:v>
                </c:pt>
                <c:pt idx="3418">
                  <c:v>68.400115291199057</c:v>
                </c:pt>
                <c:pt idx="3419">
                  <c:v>68.420115291198996</c:v>
                </c:pt>
                <c:pt idx="3420">
                  <c:v>68.440115291199078</c:v>
                </c:pt>
                <c:pt idx="3421">
                  <c:v>68.46011529119906</c:v>
                </c:pt>
                <c:pt idx="3422">
                  <c:v>68.480115291199027</c:v>
                </c:pt>
                <c:pt idx="3423">
                  <c:v>68.500115291198995</c:v>
                </c:pt>
                <c:pt idx="3424">
                  <c:v>68.520115291199005</c:v>
                </c:pt>
                <c:pt idx="3425">
                  <c:v>68.540115291199058</c:v>
                </c:pt>
                <c:pt idx="3426">
                  <c:v>68.560115291198997</c:v>
                </c:pt>
                <c:pt idx="3427">
                  <c:v>68.580115291198993</c:v>
                </c:pt>
                <c:pt idx="3428">
                  <c:v>68.600115291199003</c:v>
                </c:pt>
                <c:pt idx="3429">
                  <c:v>68.620115291198999</c:v>
                </c:pt>
                <c:pt idx="3430">
                  <c:v>68.640115291198995</c:v>
                </c:pt>
                <c:pt idx="3431">
                  <c:v>68.660115291199006</c:v>
                </c:pt>
                <c:pt idx="3432">
                  <c:v>68.680115291199002</c:v>
                </c:pt>
                <c:pt idx="3433">
                  <c:v>68.700115291199026</c:v>
                </c:pt>
                <c:pt idx="3434">
                  <c:v>68.720115291198994</c:v>
                </c:pt>
                <c:pt idx="3435">
                  <c:v>68.740115291199075</c:v>
                </c:pt>
                <c:pt idx="3436">
                  <c:v>68.760115291199057</c:v>
                </c:pt>
                <c:pt idx="3437">
                  <c:v>68.780115291198996</c:v>
                </c:pt>
                <c:pt idx="3438">
                  <c:v>68.800115291199006</c:v>
                </c:pt>
                <c:pt idx="3439">
                  <c:v>68.820115291199002</c:v>
                </c:pt>
                <c:pt idx="3440">
                  <c:v>68.840115291199027</c:v>
                </c:pt>
                <c:pt idx="3441">
                  <c:v>68.860115291198994</c:v>
                </c:pt>
                <c:pt idx="3442">
                  <c:v>68.880115291199004</c:v>
                </c:pt>
                <c:pt idx="3443">
                  <c:v>68.900115291199057</c:v>
                </c:pt>
                <c:pt idx="3444">
                  <c:v>68.920115291198996</c:v>
                </c:pt>
                <c:pt idx="3445">
                  <c:v>68.940115291199078</c:v>
                </c:pt>
                <c:pt idx="3446">
                  <c:v>68.96011529119906</c:v>
                </c:pt>
                <c:pt idx="3447">
                  <c:v>68.980115291199027</c:v>
                </c:pt>
                <c:pt idx="3448">
                  <c:v>69.000115291198995</c:v>
                </c:pt>
                <c:pt idx="3449">
                  <c:v>69.020115291199005</c:v>
                </c:pt>
                <c:pt idx="3450">
                  <c:v>69.040115291199058</c:v>
                </c:pt>
                <c:pt idx="3451">
                  <c:v>69.060115291198997</c:v>
                </c:pt>
                <c:pt idx="3452">
                  <c:v>69.080115291198993</c:v>
                </c:pt>
                <c:pt idx="3453">
                  <c:v>69.100115291199003</c:v>
                </c:pt>
                <c:pt idx="3454">
                  <c:v>69.120115291198999</c:v>
                </c:pt>
                <c:pt idx="3455">
                  <c:v>69.140115291198995</c:v>
                </c:pt>
                <c:pt idx="3456">
                  <c:v>69.160115291199006</c:v>
                </c:pt>
                <c:pt idx="3457">
                  <c:v>69.180115291199002</c:v>
                </c:pt>
                <c:pt idx="3458">
                  <c:v>69.200115291199026</c:v>
                </c:pt>
                <c:pt idx="3459">
                  <c:v>69.220115291198994</c:v>
                </c:pt>
                <c:pt idx="3460">
                  <c:v>69.240115291199075</c:v>
                </c:pt>
                <c:pt idx="3461">
                  <c:v>69.260115291199057</c:v>
                </c:pt>
                <c:pt idx="3462">
                  <c:v>69.280115291198996</c:v>
                </c:pt>
                <c:pt idx="3463">
                  <c:v>69.300115291199006</c:v>
                </c:pt>
                <c:pt idx="3464">
                  <c:v>69.320115291199002</c:v>
                </c:pt>
                <c:pt idx="3465">
                  <c:v>69.340115291199027</c:v>
                </c:pt>
                <c:pt idx="3466">
                  <c:v>69.360115291198994</c:v>
                </c:pt>
                <c:pt idx="3467">
                  <c:v>69.380115291199004</c:v>
                </c:pt>
                <c:pt idx="3468">
                  <c:v>69.400115291199057</c:v>
                </c:pt>
                <c:pt idx="3469">
                  <c:v>69.420115291198996</c:v>
                </c:pt>
                <c:pt idx="3470">
                  <c:v>69.440115291199078</c:v>
                </c:pt>
                <c:pt idx="3471">
                  <c:v>69.46011529119906</c:v>
                </c:pt>
                <c:pt idx="3472">
                  <c:v>69.480115291199027</c:v>
                </c:pt>
                <c:pt idx="3473">
                  <c:v>69.500115291198995</c:v>
                </c:pt>
                <c:pt idx="3474">
                  <c:v>69.520115291199005</c:v>
                </c:pt>
                <c:pt idx="3475">
                  <c:v>69.540115291199058</c:v>
                </c:pt>
                <c:pt idx="3476">
                  <c:v>69.560115291198997</c:v>
                </c:pt>
                <c:pt idx="3477">
                  <c:v>69.580115291198993</c:v>
                </c:pt>
                <c:pt idx="3478">
                  <c:v>69.600115291199003</c:v>
                </c:pt>
                <c:pt idx="3479">
                  <c:v>69.620115291198999</c:v>
                </c:pt>
                <c:pt idx="3480">
                  <c:v>69.640115291198995</c:v>
                </c:pt>
                <c:pt idx="3481">
                  <c:v>69.660115291199006</c:v>
                </c:pt>
                <c:pt idx="3482">
                  <c:v>69.680115291199002</c:v>
                </c:pt>
                <c:pt idx="3483">
                  <c:v>69.700115291199026</c:v>
                </c:pt>
                <c:pt idx="3484">
                  <c:v>69.720115291198994</c:v>
                </c:pt>
                <c:pt idx="3485">
                  <c:v>69.740115291199075</c:v>
                </c:pt>
                <c:pt idx="3486">
                  <c:v>69.760115291199057</c:v>
                </c:pt>
                <c:pt idx="3487">
                  <c:v>69.780115291198996</c:v>
                </c:pt>
                <c:pt idx="3488">
                  <c:v>69.800115291199006</c:v>
                </c:pt>
                <c:pt idx="3489">
                  <c:v>69.820115291199002</c:v>
                </c:pt>
                <c:pt idx="3490">
                  <c:v>69.840115291199027</c:v>
                </c:pt>
                <c:pt idx="3491">
                  <c:v>69.860115291198994</c:v>
                </c:pt>
                <c:pt idx="3492">
                  <c:v>69.880115291199004</c:v>
                </c:pt>
                <c:pt idx="3493">
                  <c:v>69.900115291199057</c:v>
                </c:pt>
                <c:pt idx="3494">
                  <c:v>69.920115291198996</c:v>
                </c:pt>
                <c:pt idx="3495">
                  <c:v>69.940115291199078</c:v>
                </c:pt>
                <c:pt idx="3496">
                  <c:v>69.96011529119906</c:v>
                </c:pt>
                <c:pt idx="3497">
                  <c:v>69.980115291199027</c:v>
                </c:pt>
                <c:pt idx="3498">
                  <c:v>70.000115291198995</c:v>
                </c:pt>
                <c:pt idx="3499">
                  <c:v>70.020115291199005</c:v>
                </c:pt>
                <c:pt idx="3500">
                  <c:v>70.040115291199058</c:v>
                </c:pt>
                <c:pt idx="3501">
                  <c:v>70.060115291198997</c:v>
                </c:pt>
                <c:pt idx="3502">
                  <c:v>70.080115291198993</c:v>
                </c:pt>
                <c:pt idx="3503">
                  <c:v>70.100115291199003</c:v>
                </c:pt>
                <c:pt idx="3504">
                  <c:v>70.120115291198999</c:v>
                </c:pt>
                <c:pt idx="3505">
                  <c:v>70.140115291198995</c:v>
                </c:pt>
                <c:pt idx="3506">
                  <c:v>70.160115291199006</c:v>
                </c:pt>
                <c:pt idx="3507">
                  <c:v>70.180115291199002</c:v>
                </c:pt>
                <c:pt idx="3508">
                  <c:v>70.200115291199026</c:v>
                </c:pt>
                <c:pt idx="3509">
                  <c:v>70.220115291198994</c:v>
                </c:pt>
                <c:pt idx="3510">
                  <c:v>70.240115291199075</c:v>
                </c:pt>
                <c:pt idx="3511">
                  <c:v>70.260115291199057</c:v>
                </c:pt>
                <c:pt idx="3512">
                  <c:v>70.280115291198996</c:v>
                </c:pt>
                <c:pt idx="3513">
                  <c:v>70.300115291199006</c:v>
                </c:pt>
                <c:pt idx="3514">
                  <c:v>70.320115291199002</c:v>
                </c:pt>
                <c:pt idx="3515">
                  <c:v>70.340115291199027</c:v>
                </c:pt>
                <c:pt idx="3516">
                  <c:v>70.360115291198994</c:v>
                </c:pt>
                <c:pt idx="3517">
                  <c:v>70.380115291199004</c:v>
                </c:pt>
                <c:pt idx="3518">
                  <c:v>70.400115291199057</c:v>
                </c:pt>
                <c:pt idx="3519">
                  <c:v>70.420115291198996</c:v>
                </c:pt>
                <c:pt idx="3520">
                  <c:v>70.440115291199078</c:v>
                </c:pt>
                <c:pt idx="3521">
                  <c:v>70.46011529119906</c:v>
                </c:pt>
                <c:pt idx="3522">
                  <c:v>70.480115291199027</c:v>
                </c:pt>
                <c:pt idx="3523">
                  <c:v>70.500115291198995</c:v>
                </c:pt>
                <c:pt idx="3524">
                  <c:v>70.520115291199005</c:v>
                </c:pt>
                <c:pt idx="3525">
                  <c:v>70.540115291199058</c:v>
                </c:pt>
                <c:pt idx="3526">
                  <c:v>70.560115291198997</c:v>
                </c:pt>
                <c:pt idx="3527">
                  <c:v>70.580115291198993</c:v>
                </c:pt>
                <c:pt idx="3528">
                  <c:v>70.600115291199003</c:v>
                </c:pt>
                <c:pt idx="3529">
                  <c:v>70.620115291198999</c:v>
                </c:pt>
                <c:pt idx="3530">
                  <c:v>70.640115291198995</c:v>
                </c:pt>
                <c:pt idx="3531">
                  <c:v>70.660115291199006</c:v>
                </c:pt>
                <c:pt idx="3532">
                  <c:v>70.680115291199002</c:v>
                </c:pt>
                <c:pt idx="3533">
                  <c:v>70.700115291199026</c:v>
                </c:pt>
                <c:pt idx="3534">
                  <c:v>70.720115291198994</c:v>
                </c:pt>
                <c:pt idx="3535">
                  <c:v>70.740115291199075</c:v>
                </c:pt>
                <c:pt idx="3536">
                  <c:v>70.760115291199057</c:v>
                </c:pt>
                <c:pt idx="3537">
                  <c:v>70.780115291198996</c:v>
                </c:pt>
                <c:pt idx="3538">
                  <c:v>70.800115291199006</c:v>
                </c:pt>
                <c:pt idx="3539">
                  <c:v>70.820115291199002</c:v>
                </c:pt>
                <c:pt idx="3540">
                  <c:v>70.840115291199027</c:v>
                </c:pt>
                <c:pt idx="3541">
                  <c:v>70.860115291198994</c:v>
                </c:pt>
                <c:pt idx="3542">
                  <c:v>70.880115291199004</c:v>
                </c:pt>
                <c:pt idx="3543">
                  <c:v>70.900115291199057</c:v>
                </c:pt>
                <c:pt idx="3544">
                  <c:v>70.920115291198996</c:v>
                </c:pt>
                <c:pt idx="3545">
                  <c:v>70.940115291199078</c:v>
                </c:pt>
                <c:pt idx="3546">
                  <c:v>70.96011529119906</c:v>
                </c:pt>
                <c:pt idx="3547">
                  <c:v>70.980115291199027</c:v>
                </c:pt>
                <c:pt idx="3548">
                  <c:v>71.000115291198995</c:v>
                </c:pt>
                <c:pt idx="3549">
                  <c:v>71.020115291199005</c:v>
                </c:pt>
                <c:pt idx="3550">
                  <c:v>71.040115291199058</c:v>
                </c:pt>
                <c:pt idx="3551">
                  <c:v>71.060115291198997</c:v>
                </c:pt>
                <c:pt idx="3552">
                  <c:v>71.080115291198993</c:v>
                </c:pt>
                <c:pt idx="3553">
                  <c:v>71.100115291199003</c:v>
                </c:pt>
                <c:pt idx="3554">
                  <c:v>71.120115291198999</c:v>
                </c:pt>
                <c:pt idx="3555">
                  <c:v>71.140115291198995</c:v>
                </c:pt>
                <c:pt idx="3556">
                  <c:v>71.160115291199006</c:v>
                </c:pt>
                <c:pt idx="3557">
                  <c:v>71.180115291199002</c:v>
                </c:pt>
                <c:pt idx="3558">
                  <c:v>71.200115291199026</c:v>
                </c:pt>
                <c:pt idx="3559">
                  <c:v>71.220115291198994</c:v>
                </c:pt>
                <c:pt idx="3560">
                  <c:v>71.240115291199075</c:v>
                </c:pt>
                <c:pt idx="3561">
                  <c:v>71.260115291199057</c:v>
                </c:pt>
                <c:pt idx="3562">
                  <c:v>71.280115291198996</c:v>
                </c:pt>
                <c:pt idx="3563">
                  <c:v>71.300115291199006</c:v>
                </c:pt>
                <c:pt idx="3564">
                  <c:v>71.320115291199002</c:v>
                </c:pt>
                <c:pt idx="3565">
                  <c:v>71.340115291199027</c:v>
                </c:pt>
                <c:pt idx="3566">
                  <c:v>71.360115291198994</c:v>
                </c:pt>
                <c:pt idx="3567">
                  <c:v>71.380115291199004</c:v>
                </c:pt>
                <c:pt idx="3568">
                  <c:v>71.400115291199057</c:v>
                </c:pt>
                <c:pt idx="3569">
                  <c:v>71.420115291198996</c:v>
                </c:pt>
                <c:pt idx="3570">
                  <c:v>71.440115291199078</c:v>
                </c:pt>
                <c:pt idx="3571">
                  <c:v>71.46011529119906</c:v>
                </c:pt>
                <c:pt idx="3572">
                  <c:v>71.480115291199027</c:v>
                </c:pt>
                <c:pt idx="3573">
                  <c:v>71.500115291198995</c:v>
                </c:pt>
                <c:pt idx="3574">
                  <c:v>71.520115291199005</c:v>
                </c:pt>
                <c:pt idx="3575">
                  <c:v>71.540115291199058</c:v>
                </c:pt>
                <c:pt idx="3576">
                  <c:v>71.560115291198997</c:v>
                </c:pt>
                <c:pt idx="3577">
                  <c:v>71.580115291198993</c:v>
                </c:pt>
                <c:pt idx="3578">
                  <c:v>71.600115291199003</c:v>
                </c:pt>
                <c:pt idx="3579">
                  <c:v>71.620115291198999</c:v>
                </c:pt>
                <c:pt idx="3580">
                  <c:v>71.640115291198995</c:v>
                </c:pt>
                <c:pt idx="3581">
                  <c:v>71.660115291199006</c:v>
                </c:pt>
                <c:pt idx="3582">
                  <c:v>71.680115291199002</c:v>
                </c:pt>
                <c:pt idx="3583">
                  <c:v>71.700115291199026</c:v>
                </c:pt>
                <c:pt idx="3584">
                  <c:v>71.720115291198994</c:v>
                </c:pt>
                <c:pt idx="3585">
                  <c:v>71.740115291199075</c:v>
                </c:pt>
                <c:pt idx="3586">
                  <c:v>71.760115291199057</c:v>
                </c:pt>
                <c:pt idx="3587">
                  <c:v>71.780115291198996</c:v>
                </c:pt>
                <c:pt idx="3588">
                  <c:v>71.800115291199006</c:v>
                </c:pt>
                <c:pt idx="3589">
                  <c:v>71.820115291199002</c:v>
                </c:pt>
                <c:pt idx="3590">
                  <c:v>71.840115291199027</c:v>
                </c:pt>
                <c:pt idx="3591">
                  <c:v>71.860115291198994</c:v>
                </c:pt>
                <c:pt idx="3592">
                  <c:v>71.880115291199004</c:v>
                </c:pt>
                <c:pt idx="3593">
                  <c:v>71.900115291199057</c:v>
                </c:pt>
                <c:pt idx="3594">
                  <c:v>71.920115291198996</c:v>
                </c:pt>
                <c:pt idx="3595">
                  <c:v>71.940115291199078</c:v>
                </c:pt>
                <c:pt idx="3596">
                  <c:v>71.96011529119906</c:v>
                </c:pt>
                <c:pt idx="3597">
                  <c:v>71.980115291199027</c:v>
                </c:pt>
                <c:pt idx="3598">
                  <c:v>72.000115291198995</c:v>
                </c:pt>
                <c:pt idx="3599">
                  <c:v>72.020115291199005</c:v>
                </c:pt>
                <c:pt idx="3600">
                  <c:v>72.040115291199058</c:v>
                </c:pt>
                <c:pt idx="3601">
                  <c:v>72.060115291198997</c:v>
                </c:pt>
                <c:pt idx="3602">
                  <c:v>72.080115291198993</c:v>
                </c:pt>
                <c:pt idx="3603">
                  <c:v>72.100115291199003</c:v>
                </c:pt>
                <c:pt idx="3604">
                  <c:v>72.120115291198999</c:v>
                </c:pt>
                <c:pt idx="3605">
                  <c:v>72.140115291198995</c:v>
                </c:pt>
                <c:pt idx="3606">
                  <c:v>72.160115291199006</c:v>
                </c:pt>
                <c:pt idx="3607">
                  <c:v>72.180115291199002</c:v>
                </c:pt>
                <c:pt idx="3608">
                  <c:v>72.200115291199026</c:v>
                </c:pt>
                <c:pt idx="3609">
                  <c:v>72.220115291198994</c:v>
                </c:pt>
                <c:pt idx="3610">
                  <c:v>72.240115291199075</c:v>
                </c:pt>
                <c:pt idx="3611">
                  <c:v>72.260115291199057</c:v>
                </c:pt>
                <c:pt idx="3612">
                  <c:v>72.280115291198996</c:v>
                </c:pt>
                <c:pt idx="3613">
                  <c:v>72.300115291199006</c:v>
                </c:pt>
                <c:pt idx="3614">
                  <c:v>72.320115291199002</c:v>
                </c:pt>
                <c:pt idx="3615">
                  <c:v>72.340115291199027</c:v>
                </c:pt>
                <c:pt idx="3616">
                  <c:v>72.360115291198994</c:v>
                </c:pt>
                <c:pt idx="3617">
                  <c:v>72.380115291199004</c:v>
                </c:pt>
                <c:pt idx="3618">
                  <c:v>72.400115291199057</c:v>
                </c:pt>
                <c:pt idx="3619">
                  <c:v>72.420115291198996</c:v>
                </c:pt>
                <c:pt idx="3620">
                  <c:v>72.440115291199078</c:v>
                </c:pt>
                <c:pt idx="3621">
                  <c:v>72.46011529119906</c:v>
                </c:pt>
                <c:pt idx="3622">
                  <c:v>72.480115291199027</c:v>
                </c:pt>
                <c:pt idx="3623">
                  <c:v>72.500115291198995</c:v>
                </c:pt>
                <c:pt idx="3624">
                  <c:v>72.520115291199005</c:v>
                </c:pt>
                <c:pt idx="3625">
                  <c:v>72.540115291199058</c:v>
                </c:pt>
                <c:pt idx="3626">
                  <c:v>72.560115291198997</c:v>
                </c:pt>
                <c:pt idx="3627">
                  <c:v>72.580115291198993</c:v>
                </c:pt>
                <c:pt idx="3628">
                  <c:v>72.600115291199003</c:v>
                </c:pt>
                <c:pt idx="3629">
                  <c:v>72.620115291198999</c:v>
                </c:pt>
                <c:pt idx="3630">
                  <c:v>72.640115291198995</c:v>
                </c:pt>
                <c:pt idx="3631">
                  <c:v>72.660115291199006</c:v>
                </c:pt>
                <c:pt idx="3632">
                  <c:v>72.680115291199002</c:v>
                </c:pt>
                <c:pt idx="3633">
                  <c:v>72.700115291199026</c:v>
                </c:pt>
                <c:pt idx="3634">
                  <c:v>72.720115291198994</c:v>
                </c:pt>
                <c:pt idx="3635">
                  <c:v>72.740115291199075</c:v>
                </c:pt>
                <c:pt idx="3636">
                  <c:v>72.760115291199057</c:v>
                </c:pt>
                <c:pt idx="3637">
                  <c:v>72.780115291198996</c:v>
                </c:pt>
                <c:pt idx="3638">
                  <c:v>72.800115291199006</c:v>
                </c:pt>
                <c:pt idx="3639">
                  <c:v>72.820115291199002</c:v>
                </c:pt>
                <c:pt idx="3640">
                  <c:v>72.840115291199027</c:v>
                </c:pt>
                <c:pt idx="3641">
                  <c:v>72.860115291198994</c:v>
                </c:pt>
                <c:pt idx="3642">
                  <c:v>72.880115291199004</c:v>
                </c:pt>
                <c:pt idx="3643">
                  <c:v>72.900115291199057</c:v>
                </c:pt>
                <c:pt idx="3644">
                  <c:v>72.920115291198996</c:v>
                </c:pt>
                <c:pt idx="3645">
                  <c:v>72.940115291199078</c:v>
                </c:pt>
                <c:pt idx="3646">
                  <c:v>72.96011529119906</c:v>
                </c:pt>
                <c:pt idx="3647">
                  <c:v>72.980115291199027</c:v>
                </c:pt>
                <c:pt idx="3648">
                  <c:v>73.000115291198995</c:v>
                </c:pt>
                <c:pt idx="3649">
                  <c:v>73.020115291199005</c:v>
                </c:pt>
                <c:pt idx="3650">
                  <c:v>73.040115291199058</c:v>
                </c:pt>
                <c:pt idx="3651">
                  <c:v>73.060115291198997</c:v>
                </c:pt>
                <c:pt idx="3652">
                  <c:v>73.080115291198993</c:v>
                </c:pt>
                <c:pt idx="3653">
                  <c:v>73.100115291199003</c:v>
                </c:pt>
                <c:pt idx="3654">
                  <c:v>73.120115291198999</c:v>
                </c:pt>
                <c:pt idx="3655">
                  <c:v>73.140115291198995</c:v>
                </c:pt>
                <c:pt idx="3656">
                  <c:v>73.160115291199006</c:v>
                </c:pt>
                <c:pt idx="3657">
                  <c:v>73.180115291199002</c:v>
                </c:pt>
                <c:pt idx="3658">
                  <c:v>73.200115291199026</c:v>
                </c:pt>
                <c:pt idx="3659">
                  <c:v>73.220115291198994</c:v>
                </c:pt>
                <c:pt idx="3660">
                  <c:v>73.240115291199075</c:v>
                </c:pt>
                <c:pt idx="3661">
                  <c:v>73.260115291199057</c:v>
                </c:pt>
                <c:pt idx="3662">
                  <c:v>73.280115291198996</c:v>
                </c:pt>
                <c:pt idx="3663">
                  <c:v>73.300115291199006</c:v>
                </c:pt>
                <c:pt idx="3664">
                  <c:v>73.320115291199002</c:v>
                </c:pt>
                <c:pt idx="3665">
                  <c:v>73.340115291199027</c:v>
                </c:pt>
                <c:pt idx="3666">
                  <c:v>73.360115291198994</c:v>
                </c:pt>
                <c:pt idx="3667">
                  <c:v>73.380115291199004</c:v>
                </c:pt>
                <c:pt idx="3668">
                  <c:v>73.400115291199057</c:v>
                </c:pt>
                <c:pt idx="3669">
                  <c:v>73.420115291198996</c:v>
                </c:pt>
                <c:pt idx="3670">
                  <c:v>73.440115291199078</c:v>
                </c:pt>
                <c:pt idx="3671">
                  <c:v>73.46011529119906</c:v>
                </c:pt>
                <c:pt idx="3672">
                  <c:v>73.480115291199027</c:v>
                </c:pt>
                <c:pt idx="3673">
                  <c:v>73.500115291198995</c:v>
                </c:pt>
                <c:pt idx="3674">
                  <c:v>73.520115291199005</c:v>
                </c:pt>
                <c:pt idx="3675">
                  <c:v>73.540115291199058</c:v>
                </c:pt>
                <c:pt idx="3676">
                  <c:v>73.560115291198997</c:v>
                </c:pt>
                <c:pt idx="3677">
                  <c:v>73.580115291198993</c:v>
                </c:pt>
                <c:pt idx="3678">
                  <c:v>73.600115291199003</c:v>
                </c:pt>
                <c:pt idx="3679">
                  <c:v>73.620115291198999</c:v>
                </c:pt>
                <c:pt idx="3680">
                  <c:v>73.640115291198995</c:v>
                </c:pt>
                <c:pt idx="3681">
                  <c:v>73.660115291199006</c:v>
                </c:pt>
                <c:pt idx="3682">
                  <c:v>73.680115291199002</c:v>
                </c:pt>
                <c:pt idx="3683">
                  <c:v>73.700115291199026</c:v>
                </c:pt>
                <c:pt idx="3684">
                  <c:v>73.720115291198994</c:v>
                </c:pt>
                <c:pt idx="3685">
                  <c:v>73.740115291199075</c:v>
                </c:pt>
                <c:pt idx="3686">
                  <c:v>73.760115291199057</c:v>
                </c:pt>
                <c:pt idx="3687">
                  <c:v>73.780115291198996</c:v>
                </c:pt>
                <c:pt idx="3688">
                  <c:v>73.800115291199006</c:v>
                </c:pt>
                <c:pt idx="3689">
                  <c:v>73.820115291199002</c:v>
                </c:pt>
                <c:pt idx="3690">
                  <c:v>73.840115291199027</c:v>
                </c:pt>
                <c:pt idx="3691">
                  <c:v>73.860115291198994</c:v>
                </c:pt>
                <c:pt idx="3692">
                  <c:v>73.880115291199004</c:v>
                </c:pt>
                <c:pt idx="3693">
                  <c:v>73.900115291199057</c:v>
                </c:pt>
                <c:pt idx="3694">
                  <c:v>73.920115291198996</c:v>
                </c:pt>
                <c:pt idx="3695">
                  <c:v>73.940115291199078</c:v>
                </c:pt>
                <c:pt idx="3696">
                  <c:v>73.96011529119906</c:v>
                </c:pt>
                <c:pt idx="3697">
                  <c:v>73.980115291199027</c:v>
                </c:pt>
                <c:pt idx="3698">
                  <c:v>74.000115291198995</c:v>
                </c:pt>
                <c:pt idx="3699">
                  <c:v>74.020115291199005</c:v>
                </c:pt>
                <c:pt idx="3700">
                  <c:v>74.040115291199058</c:v>
                </c:pt>
                <c:pt idx="3701">
                  <c:v>74.060115291198997</c:v>
                </c:pt>
                <c:pt idx="3702">
                  <c:v>74.080115291198993</c:v>
                </c:pt>
                <c:pt idx="3703">
                  <c:v>74.100115291199003</c:v>
                </c:pt>
                <c:pt idx="3704">
                  <c:v>74.120115291198999</c:v>
                </c:pt>
                <c:pt idx="3705">
                  <c:v>74.140115291198995</c:v>
                </c:pt>
                <c:pt idx="3706">
                  <c:v>74.160115291199006</c:v>
                </c:pt>
                <c:pt idx="3707">
                  <c:v>74.180115291199002</c:v>
                </c:pt>
                <c:pt idx="3708">
                  <c:v>74.200115291199026</c:v>
                </c:pt>
                <c:pt idx="3709">
                  <c:v>74.220115291198994</c:v>
                </c:pt>
                <c:pt idx="3710">
                  <c:v>74.240115291199075</c:v>
                </c:pt>
                <c:pt idx="3711">
                  <c:v>74.260115291199057</c:v>
                </c:pt>
                <c:pt idx="3712">
                  <c:v>74.280115291198996</c:v>
                </c:pt>
                <c:pt idx="3713">
                  <c:v>74.300115291199006</c:v>
                </c:pt>
                <c:pt idx="3714">
                  <c:v>74.320115291199002</c:v>
                </c:pt>
                <c:pt idx="3715">
                  <c:v>74.340115291199027</c:v>
                </c:pt>
                <c:pt idx="3716">
                  <c:v>74.360115291198994</c:v>
                </c:pt>
                <c:pt idx="3717">
                  <c:v>74.380115291199004</c:v>
                </c:pt>
                <c:pt idx="3718">
                  <c:v>74.400115291199057</c:v>
                </c:pt>
                <c:pt idx="3719">
                  <c:v>74.420115291198996</c:v>
                </c:pt>
                <c:pt idx="3720">
                  <c:v>74.440115291199078</c:v>
                </c:pt>
                <c:pt idx="3721">
                  <c:v>74.46011529119906</c:v>
                </c:pt>
                <c:pt idx="3722">
                  <c:v>74.480115291199027</c:v>
                </c:pt>
                <c:pt idx="3723">
                  <c:v>74.500115291198995</c:v>
                </c:pt>
                <c:pt idx="3724">
                  <c:v>74.520115291199005</c:v>
                </c:pt>
                <c:pt idx="3725">
                  <c:v>74.540115291199058</c:v>
                </c:pt>
                <c:pt idx="3726">
                  <c:v>74.560115291198997</c:v>
                </c:pt>
                <c:pt idx="3727">
                  <c:v>74.580115291198993</c:v>
                </c:pt>
                <c:pt idx="3728">
                  <c:v>74.600115291199003</c:v>
                </c:pt>
                <c:pt idx="3729">
                  <c:v>74.620115291198999</c:v>
                </c:pt>
                <c:pt idx="3730">
                  <c:v>74.640115291198995</c:v>
                </c:pt>
                <c:pt idx="3731">
                  <c:v>74.660115291199006</c:v>
                </c:pt>
                <c:pt idx="3732">
                  <c:v>74.680115291199002</c:v>
                </c:pt>
                <c:pt idx="3733">
                  <c:v>74.700115291199026</c:v>
                </c:pt>
                <c:pt idx="3734">
                  <c:v>74.720115291198994</c:v>
                </c:pt>
                <c:pt idx="3735">
                  <c:v>74.740115291199075</c:v>
                </c:pt>
                <c:pt idx="3736">
                  <c:v>74.760115291199057</c:v>
                </c:pt>
                <c:pt idx="3737">
                  <c:v>74.780115291198996</c:v>
                </c:pt>
                <c:pt idx="3738">
                  <c:v>74.800115291199006</c:v>
                </c:pt>
                <c:pt idx="3739">
                  <c:v>74.820115291199002</c:v>
                </c:pt>
                <c:pt idx="3740">
                  <c:v>74.840115291199027</c:v>
                </c:pt>
                <c:pt idx="3741">
                  <c:v>74.860115291198994</c:v>
                </c:pt>
                <c:pt idx="3742">
                  <c:v>74.880115291199004</c:v>
                </c:pt>
                <c:pt idx="3743">
                  <c:v>74.900115291199057</c:v>
                </c:pt>
                <c:pt idx="3744">
                  <c:v>74.920115291198996</c:v>
                </c:pt>
                <c:pt idx="3745">
                  <c:v>74.940115291199078</c:v>
                </c:pt>
                <c:pt idx="3746">
                  <c:v>74.96011529119906</c:v>
                </c:pt>
                <c:pt idx="3747">
                  <c:v>74.980115291199027</c:v>
                </c:pt>
                <c:pt idx="3748">
                  <c:v>75.000115291198995</c:v>
                </c:pt>
                <c:pt idx="3749">
                  <c:v>75.020115291199005</c:v>
                </c:pt>
                <c:pt idx="3750">
                  <c:v>75.040115291199058</c:v>
                </c:pt>
                <c:pt idx="3751">
                  <c:v>75.060115291198997</c:v>
                </c:pt>
                <c:pt idx="3752">
                  <c:v>75.080115291198993</c:v>
                </c:pt>
                <c:pt idx="3753">
                  <c:v>75.100115291199003</c:v>
                </c:pt>
                <c:pt idx="3754">
                  <c:v>75.120115291198999</c:v>
                </c:pt>
                <c:pt idx="3755">
                  <c:v>75.140115291198995</c:v>
                </c:pt>
                <c:pt idx="3756">
                  <c:v>75.160115291199006</c:v>
                </c:pt>
                <c:pt idx="3757">
                  <c:v>75.180115291199002</c:v>
                </c:pt>
                <c:pt idx="3758">
                  <c:v>75.200115291199026</c:v>
                </c:pt>
                <c:pt idx="3759">
                  <c:v>75.220115291198994</c:v>
                </c:pt>
                <c:pt idx="3760">
                  <c:v>75.240115291199075</c:v>
                </c:pt>
                <c:pt idx="3761">
                  <c:v>75.260115291199057</c:v>
                </c:pt>
                <c:pt idx="3762">
                  <c:v>75.280115291198996</c:v>
                </c:pt>
                <c:pt idx="3763">
                  <c:v>75.300115291199006</c:v>
                </c:pt>
                <c:pt idx="3764">
                  <c:v>75.320115291199002</c:v>
                </c:pt>
                <c:pt idx="3765">
                  <c:v>75.340115291199027</c:v>
                </c:pt>
                <c:pt idx="3766">
                  <c:v>75.360115291198994</c:v>
                </c:pt>
                <c:pt idx="3767">
                  <c:v>75.380115291199004</c:v>
                </c:pt>
                <c:pt idx="3768">
                  <c:v>75.400115291199057</c:v>
                </c:pt>
                <c:pt idx="3769">
                  <c:v>75.420115291198996</c:v>
                </c:pt>
                <c:pt idx="3770">
                  <c:v>75.440115291199078</c:v>
                </c:pt>
                <c:pt idx="3771">
                  <c:v>75.46011529119906</c:v>
                </c:pt>
                <c:pt idx="3772">
                  <c:v>75.480115291199027</c:v>
                </c:pt>
                <c:pt idx="3773">
                  <c:v>75.500115291198995</c:v>
                </c:pt>
                <c:pt idx="3774">
                  <c:v>75.520115291199005</c:v>
                </c:pt>
                <c:pt idx="3775">
                  <c:v>75.540115291199058</c:v>
                </c:pt>
                <c:pt idx="3776">
                  <c:v>75.560115291198997</c:v>
                </c:pt>
                <c:pt idx="3777">
                  <c:v>75.580115291198993</c:v>
                </c:pt>
                <c:pt idx="3778">
                  <c:v>75.600115291199003</c:v>
                </c:pt>
                <c:pt idx="3779">
                  <c:v>75.620115291198999</c:v>
                </c:pt>
                <c:pt idx="3780">
                  <c:v>75.640115291198995</c:v>
                </c:pt>
                <c:pt idx="3781">
                  <c:v>75.660115291199006</c:v>
                </c:pt>
                <c:pt idx="3782">
                  <c:v>75.680115291199002</c:v>
                </c:pt>
                <c:pt idx="3783">
                  <c:v>75.700115291199026</c:v>
                </c:pt>
                <c:pt idx="3784">
                  <c:v>75.720115291198994</c:v>
                </c:pt>
                <c:pt idx="3785">
                  <c:v>75.740115291199075</c:v>
                </c:pt>
                <c:pt idx="3786">
                  <c:v>75.760115291199057</c:v>
                </c:pt>
                <c:pt idx="3787">
                  <c:v>75.780115291198996</c:v>
                </c:pt>
                <c:pt idx="3788">
                  <c:v>75.800115291199006</c:v>
                </c:pt>
                <c:pt idx="3789">
                  <c:v>75.820115291199002</c:v>
                </c:pt>
                <c:pt idx="3790">
                  <c:v>75.840115291199027</c:v>
                </c:pt>
                <c:pt idx="3791">
                  <c:v>75.860115291198994</c:v>
                </c:pt>
                <c:pt idx="3792">
                  <c:v>75.880115291199004</c:v>
                </c:pt>
                <c:pt idx="3793">
                  <c:v>75.900115291199057</c:v>
                </c:pt>
                <c:pt idx="3794">
                  <c:v>75.920115291198996</c:v>
                </c:pt>
                <c:pt idx="3795">
                  <c:v>75.940115291199078</c:v>
                </c:pt>
                <c:pt idx="3796">
                  <c:v>75.96011529119906</c:v>
                </c:pt>
                <c:pt idx="3797">
                  <c:v>75.980115291199027</c:v>
                </c:pt>
                <c:pt idx="3798">
                  <c:v>76.000115291198995</c:v>
                </c:pt>
                <c:pt idx="3799">
                  <c:v>76.020115291199005</c:v>
                </c:pt>
                <c:pt idx="3800">
                  <c:v>76.040115291199058</c:v>
                </c:pt>
                <c:pt idx="3801">
                  <c:v>76.060115291198997</c:v>
                </c:pt>
                <c:pt idx="3802">
                  <c:v>76.080115291198993</c:v>
                </c:pt>
                <c:pt idx="3803">
                  <c:v>76.100115291199003</c:v>
                </c:pt>
                <c:pt idx="3804">
                  <c:v>76.120115291198999</c:v>
                </c:pt>
                <c:pt idx="3805">
                  <c:v>76.140115291198995</c:v>
                </c:pt>
                <c:pt idx="3806">
                  <c:v>76.160115291199006</c:v>
                </c:pt>
                <c:pt idx="3807">
                  <c:v>76.180115291199002</c:v>
                </c:pt>
                <c:pt idx="3808">
                  <c:v>76.200115291199026</c:v>
                </c:pt>
                <c:pt idx="3809">
                  <c:v>76.220115291198994</c:v>
                </c:pt>
                <c:pt idx="3810">
                  <c:v>76.240115291199075</c:v>
                </c:pt>
                <c:pt idx="3811">
                  <c:v>76.260115291199057</c:v>
                </c:pt>
                <c:pt idx="3812">
                  <c:v>76.280115291198996</c:v>
                </c:pt>
                <c:pt idx="3813">
                  <c:v>76.300115291199006</c:v>
                </c:pt>
                <c:pt idx="3814">
                  <c:v>76.320115291199002</c:v>
                </c:pt>
                <c:pt idx="3815">
                  <c:v>76.340115291199027</c:v>
                </c:pt>
                <c:pt idx="3816">
                  <c:v>76.360115291198994</c:v>
                </c:pt>
                <c:pt idx="3817">
                  <c:v>76.380115291199004</c:v>
                </c:pt>
                <c:pt idx="3818">
                  <c:v>76.400115291199057</c:v>
                </c:pt>
                <c:pt idx="3819">
                  <c:v>76.420115291198996</c:v>
                </c:pt>
                <c:pt idx="3820">
                  <c:v>76.440115291199078</c:v>
                </c:pt>
                <c:pt idx="3821">
                  <c:v>76.46011529119906</c:v>
                </c:pt>
                <c:pt idx="3822">
                  <c:v>76.480115291199027</c:v>
                </c:pt>
                <c:pt idx="3823">
                  <c:v>76.500115291198995</c:v>
                </c:pt>
                <c:pt idx="3824">
                  <c:v>76.520115291199005</c:v>
                </c:pt>
                <c:pt idx="3825">
                  <c:v>76.540115291199058</c:v>
                </c:pt>
                <c:pt idx="3826">
                  <c:v>76.560115291198997</c:v>
                </c:pt>
                <c:pt idx="3827">
                  <c:v>76.580115291198993</c:v>
                </c:pt>
                <c:pt idx="3828">
                  <c:v>76.600115291199003</c:v>
                </c:pt>
                <c:pt idx="3829">
                  <c:v>76.620115291198999</c:v>
                </c:pt>
                <c:pt idx="3830">
                  <c:v>76.640115291198995</c:v>
                </c:pt>
                <c:pt idx="3831">
                  <c:v>76.660115291199006</c:v>
                </c:pt>
                <c:pt idx="3832">
                  <c:v>76.680115291199002</c:v>
                </c:pt>
                <c:pt idx="3833">
                  <c:v>76.700115291199026</c:v>
                </c:pt>
                <c:pt idx="3834">
                  <c:v>76.720115291198994</c:v>
                </c:pt>
                <c:pt idx="3835">
                  <c:v>76.740115291199075</c:v>
                </c:pt>
                <c:pt idx="3836">
                  <c:v>76.760115291199057</c:v>
                </c:pt>
                <c:pt idx="3837">
                  <c:v>76.780115291198996</c:v>
                </c:pt>
                <c:pt idx="3838">
                  <c:v>76.800115291199006</c:v>
                </c:pt>
                <c:pt idx="3839">
                  <c:v>76.820115291199002</c:v>
                </c:pt>
                <c:pt idx="3840">
                  <c:v>76.840115291199027</c:v>
                </c:pt>
                <c:pt idx="3841">
                  <c:v>76.860115291198994</c:v>
                </c:pt>
                <c:pt idx="3842">
                  <c:v>76.880115291199004</c:v>
                </c:pt>
                <c:pt idx="3843">
                  <c:v>76.900115291199057</c:v>
                </c:pt>
                <c:pt idx="3844">
                  <c:v>76.920115291198996</c:v>
                </c:pt>
                <c:pt idx="3845">
                  <c:v>76.940115291199078</c:v>
                </c:pt>
                <c:pt idx="3846">
                  <c:v>76.96011529119906</c:v>
                </c:pt>
                <c:pt idx="3847">
                  <c:v>76.980115291199027</c:v>
                </c:pt>
                <c:pt idx="3848">
                  <c:v>77.000115291198995</c:v>
                </c:pt>
                <c:pt idx="3849">
                  <c:v>77.020115291199005</c:v>
                </c:pt>
                <c:pt idx="3850">
                  <c:v>77.040115291199058</c:v>
                </c:pt>
                <c:pt idx="3851">
                  <c:v>77.060115291198997</c:v>
                </c:pt>
                <c:pt idx="3852">
                  <c:v>77.080115291198993</c:v>
                </c:pt>
                <c:pt idx="3853">
                  <c:v>77.100115291199003</c:v>
                </c:pt>
                <c:pt idx="3854">
                  <c:v>77.120115291198999</c:v>
                </c:pt>
                <c:pt idx="3855">
                  <c:v>77.140115291198995</c:v>
                </c:pt>
                <c:pt idx="3856">
                  <c:v>77.160115291199006</c:v>
                </c:pt>
                <c:pt idx="3857">
                  <c:v>77.180115291199002</c:v>
                </c:pt>
                <c:pt idx="3858">
                  <c:v>77.200115291199026</c:v>
                </c:pt>
                <c:pt idx="3859">
                  <c:v>77.220115291198994</c:v>
                </c:pt>
                <c:pt idx="3860">
                  <c:v>77.240115291199075</c:v>
                </c:pt>
                <c:pt idx="3861">
                  <c:v>77.260115291199057</c:v>
                </c:pt>
                <c:pt idx="3862">
                  <c:v>77.280115291198996</c:v>
                </c:pt>
                <c:pt idx="3863">
                  <c:v>77.300115291199006</c:v>
                </c:pt>
                <c:pt idx="3864">
                  <c:v>77.320115291199002</c:v>
                </c:pt>
                <c:pt idx="3865">
                  <c:v>77.340115291199027</c:v>
                </c:pt>
                <c:pt idx="3866">
                  <c:v>77.360115291198994</c:v>
                </c:pt>
                <c:pt idx="3867">
                  <c:v>77.380115291199004</c:v>
                </c:pt>
                <c:pt idx="3868">
                  <c:v>77.400115291199057</c:v>
                </c:pt>
                <c:pt idx="3869">
                  <c:v>77.420115291198996</c:v>
                </c:pt>
                <c:pt idx="3870">
                  <c:v>77.440115291199078</c:v>
                </c:pt>
                <c:pt idx="3871">
                  <c:v>77.46011529119906</c:v>
                </c:pt>
                <c:pt idx="3872">
                  <c:v>77.480115291199027</c:v>
                </c:pt>
                <c:pt idx="3873">
                  <c:v>77.500115291198995</c:v>
                </c:pt>
                <c:pt idx="3874">
                  <c:v>77.520115291199005</c:v>
                </c:pt>
                <c:pt idx="3875">
                  <c:v>77.540115291199058</c:v>
                </c:pt>
                <c:pt idx="3876">
                  <c:v>77.560115291198997</c:v>
                </c:pt>
                <c:pt idx="3877">
                  <c:v>77.580115291198993</c:v>
                </c:pt>
                <c:pt idx="3878">
                  <c:v>77.600115291199003</c:v>
                </c:pt>
                <c:pt idx="3879">
                  <c:v>77.620115291198999</c:v>
                </c:pt>
                <c:pt idx="3880">
                  <c:v>77.640115291198995</c:v>
                </c:pt>
                <c:pt idx="3881">
                  <c:v>77.660115291199006</c:v>
                </c:pt>
                <c:pt idx="3882">
                  <c:v>77.680115291199002</c:v>
                </c:pt>
                <c:pt idx="3883">
                  <c:v>77.700115291199026</c:v>
                </c:pt>
                <c:pt idx="3884">
                  <c:v>77.720115291198994</c:v>
                </c:pt>
                <c:pt idx="3885">
                  <c:v>77.740115291199075</c:v>
                </c:pt>
                <c:pt idx="3886">
                  <c:v>77.760115291199057</c:v>
                </c:pt>
                <c:pt idx="3887">
                  <c:v>77.780115291198996</c:v>
                </c:pt>
                <c:pt idx="3888">
                  <c:v>77.800115291199006</c:v>
                </c:pt>
                <c:pt idx="3889">
                  <c:v>77.820115291199002</c:v>
                </c:pt>
                <c:pt idx="3890">
                  <c:v>77.840115291199027</c:v>
                </c:pt>
                <c:pt idx="3891">
                  <c:v>77.860115291198994</c:v>
                </c:pt>
                <c:pt idx="3892">
                  <c:v>77.880115291199004</c:v>
                </c:pt>
                <c:pt idx="3893">
                  <c:v>77.900115291199057</c:v>
                </c:pt>
                <c:pt idx="3894">
                  <c:v>77.920115291198996</c:v>
                </c:pt>
                <c:pt idx="3895">
                  <c:v>77.940115291199078</c:v>
                </c:pt>
                <c:pt idx="3896">
                  <c:v>77.96011529119906</c:v>
                </c:pt>
                <c:pt idx="3897">
                  <c:v>77.980115291199027</c:v>
                </c:pt>
                <c:pt idx="3898">
                  <c:v>78.000115291198995</c:v>
                </c:pt>
                <c:pt idx="3899">
                  <c:v>78.020115291199005</c:v>
                </c:pt>
                <c:pt idx="3900">
                  <c:v>78.040115291199058</c:v>
                </c:pt>
                <c:pt idx="3901">
                  <c:v>78.060115291198997</c:v>
                </c:pt>
                <c:pt idx="3902">
                  <c:v>78.080115291198993</c:v>
                </c:pt>
                <c:pt idx="3903">
                  <c:v>78.100115291199003</c:v>
                </c:pt>
                <c:pt idx="3904">
                  <c:v>78.120115291198999</c:v>
                </c:pt>
                <c:pt idx="3905">
                  <c:v>78.140115291198995</c:v>
                </c:pt>
                <c:pt idx="3906">
                  <c:v>78.160115291199006</c:v>
                </c:pt>
                <c:pt idx="3907">
                  <c:v>78.180115291199002</c:v>
                </c:pt>
                <c:pt idx="3908">
                  <c:v>78.200115291199026</c:v>
                </c:pt>
                <c:pt idx="3909">
                  <c:v>78.220115291198994</c:v>
                </c:pt>
                <c:pt idx="3910">
                  <c:v>78.240115291199075</c:v>
                </c:pt>
                <c:pt idx="3911">
                  <c:v>78.260115291199057</c:v>
                </c:pt>
                <c:pt idx="3912">
                  <c:v>78.280115291198996</c:v>
                </c:pt>
                <c:pt idx="3913">
                  <c:v>78.300115291199006</c:v>
                </c:pt>
                <c:pt idx="3914">
                  <c:v>78.320115291199002</c:v>
                </c:pt>
                <c:pt idx="3915">
                  <c:v>78.340115291199027</c:v>
                </c:pt>
                <c:pt idx="3916">
                  <c:v>78.360115291198994</c:v>
                </c:pt>
                <c:pt idx="3917">
                  <c:v>78.380115291199004</c:v>
                </c:pt>
                <c:pt idx="3918">
                  <c:v>78.400115291199057</c:v>
                </c:pt>
                <c:pt idx="3919">
                  <c:v>78.420115291198996</c:v>
                </c:pt>
                <c:pt idx="3920">
                  <c:v>78.440115291199078</c:v>
                </c:pt>
                <c:pt idx="3921">
                  <c:v>78.46011529119906</c:v>
                </c:pt>
                <c:pt idx="3922">
                  <c:v>78.480115291199027</c:v>
                </c:pt>
                <c:pt idx="3923">
                  <c:v>78.500115291198995</c:v>
                </c:pt>
                <c:pt idx="3924">
                  <c:v>78.520115291199005</c:v>
                </c:pt>
                <c:pt idx="3925">
                  <c:v>78.540115291199058</c:v>
                </c:pt>
                <c:pt idx="3926">
                  <c:v>78.560115291198997</c:v>
                </c:pt>
                <c:pt idx="3927">
                  <c:v>78.580115291198993</c:v>
                </c:pt>
                <c:pt idx="3928">
                  <c:v>78.600115291199003</c:v>
                </c:pt>
                <c:pt idx="3929">
                  <c:v>78.620115291198999</c:v>
                </c:pt>
                <c:pt idx="3930">
                  <c:v>78.640115291198995</c:v>
                </c:pt>
                <c:pt idx="3931">
                  <c:v>78.660115291199006</c:v>
                </c:pt>
                <c:pt idx="3932">
                  <c:v>78.680115291199002</c:v>
                </c:pt>
                <c:pt idx="3933">
                  <c:v>78.700115291199026</c:v>
                </c:pt>
                <c:pt idx="3934">
                  <c:v>78.720115291198994</c:v>
                </c:pt>
                <c:pt idx="3935">
                  <c:v>78.740115291199075</c:v>
                </c:pt>
                <c:pt idx="3936">
                  <c:v>78.760115291199057</c:v>
                </c:pt>
                <c:pt idx="3937">
                  <c:v>78.780115291198996</c:v>
                </c:pt>
                <c:pt idx="3938">
                  <c:v>78.800115291199006</c:v>
                </c:pt>
                <c:pt idx="3939">
                  <c:v>78.820115291199002</c:v>
                </c:pt>
                <c:pt idx="3940">
                  <c:v>78.840115291199027</c:v>
                </c:pt>
                <c:pt idx="3941">
                  <c:v>78.860115291198994</c:v>
                </c:pt>
                <c:pt idx="3942">
                  <c:v>78.880115291199004</c:v>
                </c:pt>
                <c:pt idx="3943">
                  <c:v>78.900115291199057</c:v>
                </c:pt>
                <c:pt idx="3944">
                  <c:v>78.920115291198996</c:v>
                </c:pt>
                <c:pt idx="3945">
                  <c:v>78.940115291199078</c:v>
                </c:pt>
                <c:pt idx="3946">
                  <c:v>78.96011529119906</c:v>
                </c:pt>
                <c:pt idx="3947">
                  <c:v>78.980115291199027</c:v>
                </c:pt>
                <c:pt idx="3948">
                  <c:v>79.000115291198995</c:v>
                </c:pt>
                <c:pt idx="3949">
                  <c:v>79.020115291199005</c:v>
                </c:pt>
                <c:pt idx="3950">
                  <c:v>79.040115291199058</c:v>
                </c:pt>
                <c:pt idx="3951">
                  <c:v>79.060115291198997</c:v>
                </c:pt>
                <c:pt idx="3952">
                  <c:v>79.080115291198993</c:v>
                </c:pt>
                <c:pt idx="3953">
                  <c:v>79.100115291199003</c:v>
                </c:pt>
                <c:pt idx="3954">
                  <c:v>79.120115291198999</c:v>
                </c:pt>
                <c:pt idx="3955">
                  <c:v>79.140115291198995</c:v>
                </c:pt>
                <c:pt idx="3956">
                  <c:v>79.160115291199006</c:v>
                </c:pt>
                <c:pt idx="3957">
                  <c:v>79.180115291199002</c:v>
                </c:pt>
                <c:pt idx="3958">
                  <c:v>79.200115291199026</c:v>
                </c:pt>
                <c:pt idx="3959">
                  <c:v>79.220115291198994</c:v>
                </c:pt>
                <c:pt idx="3960">
                  <c:v>79.240115291199075</c:v>
                </c:pt>
                <c:pt idx="3961">
                  <c:v>79.260115291199057</c:v>
                </c:pt>
                <c:pt idx="3962">
                  <c:v>79.280115291198996</c:v>
                </c:pt>
                <c:pt idx="3963">
                  <c:v>79.300115291199006</c:v>
                </c:pt>
                <c:pt idx="3964">
                  <c:v>79.320115291199002</c:v>
                </c:pt>
                <c:pt idx="3965">
                  <c:v>79.340115291199027</c:v>
                </c:pt>
                <c:pt idx="3966">
                  <c:v>79.360115291198994</c:v>
                </c:pt>
                <c:pt idx="3967">
                  <c:v>79.380115291199004</c:v>
                </c:pt>
                <c:pt idx="3968">
                  <c:v>79.400115291199057</c:v>
                </c:pt>
                <c:pt idx="3969">
                  <c:v>79.420115291198996</c:v>
                </c:pt>
                <c:pt idx="3970">
                  <c:v>79.440115291199078</c:v>
                </c:pt>
                <c:pt idx="3971">
                  <c:v>79.46011529119906</c:v>
                </c:pt>
                <c:pt idx="3972">
                  <c:v>79.480115291199027</c:v>
                </c:pt>
                <c:pt idx="3973">
                  <c:v>79.500115291198995</c:v>
                </c:pt>
                <c:pt idx="3974">
                  <c:v>79.520115291199005</c:v>
                </c:pt>
                <c:pt idx="3975">
                  <c:v>79.540115291199058</c:v>
                </c:pt>
                <c:pt idx="3976">
                  <c:v>79.560115291198997</c:v>
                </c:pt>
                <c:pt idx="3977">
                  <c:v>79.580115291198993</c:v>
                </c:pt>
                <c:pt idx="3978">
                  <c:v>79.600115291199003</c:v>
                </c:pt>
                <c:pt idx="3979">
                  <c:v>79.620115291198999</c:v>
                </c:pt>
                <c:pt idx="3980">
                  <c:v>79.640115291198995</c:v>
                </c:pt>
                <c:pt idx="3981">
                  <c:v>79.660115291199006</c:v>
                </c:pt>
                <c:pt idx="3982">
                  <c:v>79.680115291199002</c:v>
                </c:pt>
                <c:pt idx="3983">
                  <c:v>79.700115291199026</c:v>
                </c:pt>
                <c:pt idx="3984">
                  <c:v>79.720115291198994</c:v>
                </c:pt>
                <c:pt idx="3985">
                  <c:v>79.740115291199075</c:v>
                </c:pt>
                <c:pt idx="3986">
                  <c:v>79.760115291199057</c:v>
                </c:pt>
                <c:pt idx="3987">
                  <c:v>79.780115291198996</c:v>
                </c:pt>
                <c:pt idx="3988">
                  <c:v>79.800115291199006</c:v>
                </c:pt>
                <c:pt idx="3989">
                  <c:v>79.820115291199002</c:v>
                </c:pt>
                <c:pt idx="3990">
                  <c:v>79.840115291199027</c:v>
                </c:pt>
                <c:pt idx="3991">
                  <c:v>79.860115291198994</c:v>
                </c:pt>
                <c:pt idx="3992">
                  <c:v>79.880115291199004</c:v>
                </c:pt>
                <c:pt idx="3993">
                  <c:v>79.900115291199057</c:v>
                </c:pt>
                <c:pt idx="3994">
                  <c:v>79.920115291198996</c:v>
                </c:pt>
                <c:pt idx="3995">
                  <c:v>79.940115291199078</c:v>
                </c:pt>
                <c:pt idx="3996">
                  <c:v>79.96011529119906</c:v>
                </c:pt>
                <c:pt idx="3997">
                  <c:v>79.980115291199027</c:v>
                </c:pt>
                <c:pt idx="3998">
                  <c:v>80.000115291198995</c:v>
                </c:pt>
                <c:pt idx="3999">
                  <c:v>80.020115291199005</c:v>
                </c:pt>
                <c:pt idx="4000">
                  <c:v>80.040115291199058</c:v>
                </c:pt>
                <c:pt idx="4001">
                  <c:v>80.060115291198997</c:v>
                </c:pt>
                <c:pt idx="4002">
                  <c:v>80.080115291198993</c:v>
                </c:pt>
                <c:pt idx="4003">
                  <c:v>80.100115291199003</c:v>
                </c:pt>
                <c:pt idx="4004">
                  <c:v>80.120115291198999</c:v>
                </c:pt>
                <c:pt idx="4005">
                  <c:v>80.140115291198995</c:v>
                </c:pt>
                <c:pt idx="4006">
                  <c:v>80.160115291199006</c:v>
                </c:pt>
                <c:pt idx="4007">
                  <c:v>80.180115291199002</c:v>
                </c:pt>
                <c:pt idx="4008">
                  <c:v>80.200115291199026</c:v>
                </c:pt>
                <c:pt idx="4009">
                  <c:v>80.220115291198994</c:v>
                </c:pt>
                <c:pt idx="4010">
                  <c:v>80.240115291199075</c:v>
                </c:pt>
                <c:pt idx="4011">
                  <c:v>80.260115291199057</c:v>
                </c:pt>
                <c:pt idx="4012">
                  <c:v>80.280115291198996</c:v>
                </c:pt>
                <c:pt idx="4013">
                  <c:v>80.300115291199006</c:v>
                </c:pt>
                <c:pt idx="4014">
                  <c:v>80.320115291199002</c:v>
                </c:pt>
                <c:pt idx="4015">
                  <c:v>80.340115291199027</c:v>
                </c:pt>
                <c:pt idx="4016">
                  <c:v>80.360115291198994</c:v>
                </c:pt>
                <c:pt idx="4017">
                  <c:v>80.380115291199004</c:v>
                </c:pt>
                <c:pt idx="4018">
                  <c:v>80.400115291199057</c:v>
                </c:pt>
                <c:pt idx="4019">
                  <c:v>80.420115291198996</c:v>
                </c:pt>
                <c:pt idx="4020">
                  <c:v>80.440115291199078</c:v>
                </c:pt>
                <c:pt idx="4021">
                  <c:v>80.46011529119906</c:v>
                </c:pt>
                <c:pt idx="4022">
                  <c:v>80.480115291199027</c:v>
                </c:pt>
                <c:pt idx="4023">
                  <c:v>80.500115291198995</c:v>
                </c:pt>
                <c:pt idx="4024">
                  <c:v>80.520115291199005</c:v>
                </c:pt>
                <c:pt idx="4025">
                  <c:v>80.540115291199058</c:v>
                </c:pt>
                <c:pt idx="4026">
                  <c:v>80.560115291198997</c:v>
                </c:pt>
                <c:pt idx="4027">
                  <c:v>80.580115291198993</c:v>
                </c:pt>
                <c:pt idx="4028">
                  <c:v>80.600115291199003</c:v>
                </c:pt>
                <c:pt idx="4029">
                  <c:v>80.620115291198999</c:v>
                </c:pt>
                <c:pt idx="4030">
                  <c:v>80.640115291198995</c:v>
                </c:pt>
                <c:pt idx="4031">
                  <c:v>80.660115291199006</c:v>
                </c:pt>
                <c:pt idx="4032">
                  <c:v>80.680115291199002</c:v>
                </c:pt>
                <c:pt idx="4033">
                  <c:v>80.700115291199026</c:v>
                </c:pt>
                <c:pt idx="4034">
                  <c:v>80.720115291198994</c:v>
                </c:pt>
                <c:pt idx="4035">
                  <c:v>80.740115291199075</c:v>
                </c:pt>
                <c:pt idx="4036">
                  <c:v>80.760115291199057</c:v>
                </c:pt>
                <c:pt idx="4037">
                  <c:v>80.780115291198996</c:v>
                </c:pt>
                <c:pt idx="4038">
                  <c:v>80.800115291199006</c:v>
                </c:pt>
                <c:pt idx="4039">
                  <c:v>80.820115291199002</c:v>
                </c:pt>
                <c:pt idx="4040">
                  <c:v>80.840115291199027</c:v>
                </c:pt>
                <c:pt idx="4041">
                  <c:v>80.860115291198994</c:v>
                </c:pt>
                <c:pt idx="4042">
                  <c:v>80.880115291199004</c:v>
                </c:pt>
                <c:pt idx="4043">
                  <c:v>80.900115291199057</c:v>
                </c:pt>
                <c:pt idx="4044">
                  <c:v>80.920115291198996</c:v>
                </c:pt>
                <c:pt idx="4045">
                  <c:v>80.940115291199078</c:v>
                </c:pt>
                <c:pt idx="4046">
                  <c:v>80.96011529119906</c:v>
                </c:pt>
                <c:pt idx="4047">
                  <c:v>80.980115291199027</c:v>
                </c:pt>
                <c:pt idx="4048">
                  <c:v>81.000115291198995</c:v>
                </c:pt>
                <c:pt idx="4049">
                  <c:v>81.020115291199005</c:v>
                </c:pt>
                <c:pt idx="4050">
                  <c:v>81.040115291199058</c:v>
                </c:pt>
                <c:pt idx="4051">
                  <c:v>81.060115291198997</c:v>
                </c:pt>
                <c:pt idx="4052">
                  <c:v>81.080115291198993</c:v>
                </c:pt>
                <c:pt idx="4053">
                  <c:v>81.100115291199003</c:v>
                </c:pt>
                <c:pt idx="4054">
                  <c:v>81.120115291198999</c:v>
                </c:pt>
                <c:pt idx="4055">
                  <c:v>81.140115291198995</c:v>
                </c:pt>
                <c:pt idx="4056">
                  <c:v>81.160115291199006</c:v>
                </c:pt>
                <c:pt idx="4057">
                  <c:v>81.180115291199002</c:v>
                </c:pt>
                <c:pt idx="4058">
                  <c:v>81.200115291199026</c:v>
                </c:pt>
                <c:pt idx="4059">
                  <c:v>81.220115291198994</c:v>
                </c:pt>
                <c:pt idx="4060">
                  <c:v>81.240115291199075</c:v>
                </c:pt>
                <c:pt idx="4061">
                  <c:v>81.260115291199057</c:v>
                </c:pt>
                <c:pt idx="4062">
                  <c:v>81.280115291198996</c:v>
                </c:pt>
                <c:pt idx="4063">
                  <c:v>81.300115291199006</c:v>
                </c:pt>
                <c:pt idx="4064">
                  <c:v>81.320115291199002</c:v>
                </c:pt>
                <c:pt idx="4065">
                  <c:v>81.340115291199027</c:v>
                </c:pt>
                <c:pt idx="4066">
                  <c:v>81.360115291198994</c:v>
                </c:pt>
                <c:pt idx="4067">
                  <c:v>81.380115291199004</c:v>
                </c:pt>
                <c:pt idx="4068">
                  <c:v>81.400115291199057</c:v>
                </c:pt>
                <c:pt idx="4069">
                  <c:v>81.420115291198996</c:v>
                </c:pt>
                <c:pt idx="4070">
                  <c:v>81.440115291199078</c:v>
                </c:pt>
                <c:pt idx="4071">
                  <c:v>81.46011529119906</c:v>
                </c:pt>
                <c:pt idx="4072">
                  <c:v>81.480115291199027</c:v>
                </c:pt>
                <c:pt idx="4073">
                  <c:v>81.500115291198995</c:v>
                </c:pt>
                <c:pt idx="4074">
                  <c:v>81.520115291199005</c:v>
                </c:pt>
                <c:pt idx="4075">
                  <c:v>81.540115291199058</c:v>
                </c:pt>
                <c:pt idx="4076">
                  <c:v>81.560115291198997</c:v>
                </c:pt>
                <c:pt idx="4077">
                  <c:v>81.580115291198993</c:v>
                </c:pt>
                <c:pt idx="4078">
                  <c:v>81.600115291199003</c:v>
                </c:pt>
                <c:pt idx="4079">
                  <c:v>81.620115291198999</c:v>
                </c:pt>
                <c:pt idx="4080">
                  <c:v>81.640115291198995</c:v>
                </c:pt>
                <c:pt idx="4081">
                  <c:v>81.660115291199006</c:v>
                </c:pt>
                <c:pt idx="4082">
                  <c:v>81.680115291199002</c:v>
                </c:pt>
                <c:pt idx="4083">
                  <c:v>81.700115291199026</c:v>
                </c:pt>
                <c:pt idx="4084">
                  <c:v>81.720115291198994</c:v>
                </c:pt>
                <c:pt idx="4085">
                  <c:v>81.740115291199075</c:v>
                </c:pt>
                <c:pt idx="4086">
                  <c:v>81.760115291199057</c:v>
                </c:pt>
                <c:pt idx="4087">
                  <c:v>81.780115291198996</c:v>
                </c:pt>
                <c:pt idx="4088">
                  <c:v>81.800115291199006</c:v>
                </c:pt>
                <c:pt idx="4089">
                  <c:v>81.820115291199002</c:v>
                </c:pt>
                <c:pt idx="4090">
                  <c:v>81.840115291199027</c:v>
                </c:pt>
                <c:pt idx="4091">
                  <c:v>81.860115291198994</c:v>
                </c:pt>
                <c:pt idx="4092">
                  <c:v>81.880115291199004</c:v>
                </c:pt>
                <c:pt idx="4093">
                  <c:v>81.900115291199057</c:v>
                </c:pt>
                <c:pt idx="4094">
                  <c:v>81.920115291198996</c:v>
                </c:pt>
                <c:pt idx="4095">
                  <c:v>81.940115291199078</c:v>
                </c:pt>
                <c:pt idx="4096">
                  <c:v>81.96011529119906</c:v>
                </c:pt>
                <c:pt idx="4097">
                  <c:v>81.980115291199027</c:v>
                </c:pt>
                <c:pt idx="4098">
                  <c:v>82.000115291198995</c:v>
                </c:pt>
                <c:pt idx="4099">
                  <c:v>82.020115291199005</c:v>
                </c:pt>
                <c:pt idx="4100">
                  <c:v>82.040115291199058</c:v>
                </c:pt>
                <c:pt idx="4101">
                  <c:v>82.060115291198997</c:v>
                </c:pt>
                <c:pt idx="4102">
                  <c:v>82.080115291198993</c:v>
                </c:pt>
                <c:pt idx="4103">
                  <c:v>82.100115291199003</c:v>
                </c:pt>
                <c:pt idx="4104">
                  <c:v>82.120115291198999</c:v>
                </c:pt>
                <c:pt idx="4105">
                  <c:v>82.140115291198995</c:v>
                </c:pt>
                <c:pt idx="4106">
                  <c:v>82.160115291199006</c:v>
                </c:pt>
                <c:pt idx="4107">
                  <c:v>82.180115291199002</c:v>
                </c:pt>
                <c:pt idx="4108">
                  <c:v>82.200115291199026</c:v>
                </c:pt>
                <c:pt idx="4109">
                  <c:v>82.220115291198994</c:v>
                </c:pt>
                <c:pt idx="4110">
                  <c:v>82.240115291199075</c:v>
                </c:pt>
                <c:pt idx="4111">
                  <c:v>82.260115291199057</c:v>
                </c:pt>
                <c:pt idx="4112">
                  <c:v>82.280115291198996</c:v>
                </c:pt>
                <c:pt idx="4113">
                  <c:v>82.300115291199006</c:v>
                </c:pt>
                <c:pt idx="4114">
                  <c:v>82.320115291199002</c:v>
                </c:pt>
                <c:pt idx="4115">
                  <c:v>82.340115291199027</c:v>
                </c:pt>
                <c:pt idx="4116">
                  <c:v>82.360115291198994</c:v>
                </c:pt>
                <c:pt idx="4117">
                  <c:v>82.380115291199004</c:v>
                </c:pt>
                <c:pt idx="4118">
                  <c:v>82.400115291199057</c:v>
                </c:pt>
                <c:pt idx="4119">
                  <c:v>82.420115291198996</c:v>
                </c:pt>
                <c:pt idx="4120">
                  <c:v>82.440115291199078</c:v>
                </c:pt>
                <c:pt idx="4121">
                  <c:v>82.46011529119906</c:v>
                </c:pt>
                <c:pt idx="4122">
                  <c:v>82.480115291199027</c:v>
                </c:pt>
                <c:pt idx="4123">
                  <c:v>82.500115291198995</c:v>
                </c:pt>
                <c:pt idx="4124">
                  <c:v>82.520115291199005</c:v>
                </c:pt>
                <c:pt idx="4125">
                  <c:v>82.540115291199058</c:v>
                </c:pt>
                <c:pt idx="4126">
                  <c:v>82.560115291198997</c:v>
                </c:pt>
                <c:pt idx="4127">
                  <c:v>82.580115291198993</c:v>
                </c:pt>
                <c:pt idx="4128">
                  <c:v>82.600115291199003</c:v>
                </c:pt>
                <c:pt idx="4129">
                  <c:v>82.620115291198999</c:v>
                </c:pt>
                <c:pt idx="4130">
                  <c:v>82.640115291198995</c:v>
                </c:pt>
                <c:pt idx="4131">
                  <c:v>82.660115291199006</c:v>
                </c:pt>
                <c:pt idx="4132">
                  <c:v>82.680115291199002</c:v>
                </c:pt>
                <c:pt idx="4133">
                  <c:v>82.700115291199026</c:v>
                </c:pt>
                <c:pt idx="4134">
                  <c:v>82.720115291198994</c:v>
                </c:pt>
                <c:pt idx="4135">
                  <c:v>82.740115291199075</c:v>
                </c:pt>
                <c:pt idx="4136">
                  <c:v>82.760115291199057</c:v>
                </c:pt>
                <c:pt idx="4137">
                  <c:v>82.780115291198996</c:v>
                </c:pt>
                <c:pt idx="4138">
                  <c:v>82.800115291199006</c:v>
                </c:pt>
                <c:pt idx="4139">
                  <c:v>82.820115291199002</c:v>
                </c:pt>
                <c:pt idx="4140">
                  <c:v>82.840115291199027</c:v>
                </c:pt>
                <c:pt idx="4141">
                  <c:v>82.860115291198994</c:v>
                </c:pt>
                <c:pt idx="4142">
                  <c:v>82.880115291199004</c:v>
                </c:pt>
                <c:pt idx="4143">
                  <c:v>82.900115291199057</c:v>
                </c:pt>
                <c:pt idx="4144">
                  <c:v>82.920115291198996</c:v>
                </c:pt>
                <c:pt idx="4145">
                  <c:v>82.940115291199078</c:v>
                </c:pt>
                <c:pt idx="4146">
                  <c:v>82.96011529119906</c:v>
                </c:pt>
                <c:pt idx="4147">
                  <c:v>82.980115291199027</c:v>
                </c:pt>
                <c:pt idx="4148">
                  <c:v>83.000115291198995</c:v>
                </c:pt>
                <c:pt idx="4149">
                  <c:v>83.020115291199005</c:v>
                </c:pt>
                <c:pt idx="4150">
                  <c:v>83.040115291199058</c:v>
                </c:pt>
                <c:pt idx="4151">
                  <c:v>83.060115291198997</c:v>
                </c:pt>
                <c:pt idx="4152">
                  <c:v>83.080115291198993</c:v>
                </c:pt>
                <c:pt idx="4153">
                  <c:v>83.100115291199003</c:v>
                </c:pt>
                <c:pt idx="4154">
                  <c:v>83.120115291198999</c:v>
                </c:pt>
                <c:pt idx="4155">
                  <c:v>83.140115291198995</c:v>
                </c:pt>
                <c:pt idx="4156">
                  <c:v>83.160115291199006</c:v>
                </c:pt>
                <c:pt idx="4157">
                  <c:v>83.180115291199002</c:v>
                </c:pt>
                <c:pt idx="4158">
                  <c:v>83.200115291199026</c:v>
                </c:pt>
                <c:pt idx="4159">
                  <c:v>83.220115291198994</c:v>
                </c:pt>
                <c:pt idx="4160">
                  <c:v>83.240115291199075</c:v>
                </c:pt>
                <c:pt idx="4161">
                  <c:v>83.260115291199057</c:v>
                </c:pt>
                <c:pt idx="4162">
                  <c:v>83.280115291198996</c:v>
                </c:pt>
                <c:pt idx="4163">
                  <c:v>83.300115291199006</c:v>
                </c:pt>
                <c:pt idx="4164">
                  <c:v>83.320115291199002</c:v>
                </c:pt>
                <c:pt idx="4165">
                  <c:v>83.340115291199027</c:v>
                </c:pt>
                <c:pt idx="4166">
                  <c:v>83.360115291198994</c:v>
                </c:pt>
                <c:pt idx="4167">
                  <c:v>83.380115291199004</c:v>
                </c:pt>
                <c:pt idx="4168">
                  <c:v>83.400115291199057</c:v>
                </c:pt>
                <c:pt idx="4169">
                  <c:v>83.420115291198996</c:v>
                </c:pt>
                <c:pt idx="4170">
                  <c:v>83.440115291199078</c:v>
                </c:pt>
                <c:pt idx="4171">
                  <c:v>83.46011529119906</c:v>
                </c:pt>
                <c:pt idx="4172">
                  <c:v>83.480115291199027</c:v>
                </c:pt>
                <c:pt idx="4173">
                  <c:v>83.500115291198995</c:v>
                </c:pt>
                <c:pt idx="4174">
                  <c:v>83.520115291199005</c:v>
                </c:pt>
                <c:pt idx="4175">
                  <c:v>83.540115291199058</c:v>
                </c:pt>
                <c:pt idx="4176">
                  <c:v>83.560115291198997</c:v>
                </c:pt>
                <c:pt idx="4177">
                  <c:v>83.580115291198993</c:v>
                </c:pt>
                <c:pt idx="4178">
                  <c:v>83.600115291199003</c:v>
                </c:pt>
                <c:pt idx="4179">
                  <c:v>83.620115291198999</c:v>
                </c:pt>
                <c:pt idx="4180">
                  <c:v>83.640115291198995</c:v>
                </c:pt>
                <c:pt idx="4181">
                  <c:v>83.660115291199006</c:v>
                </c:pt>
                <c:pt idx="4182">
                  <c:v>83.680115291199002</c:v>
                </c:pt>
                <c:pt idx="4183">
                  <c:v>83.700115291199026</c:v>
                </c:pt>
                <c:pt idx="4184">
                  <c:v>83.720115291198994</c:v>
                </c:pt>
                <c:pt idx="4185">
                  <c:v>83.740115291199075</c:v>
                </c:pt>
                <c:pt idx="4186">
                  <c:v>83.760115291199057</c:v>
                </c:pt>
                <c:pt idx="4187">
                  <c:v>83.780115291198996</c:v>
                </c:pt>
                <c:pt idx="4188">
                  <c:v>83.800115291199006</c:v>
                </c:pt>
                <c:pt idx="4189">
                  <c:v>83.820115291199002</c:v>
                </c:pt>
                <c:pt idx="4190">
                  <c:v>83.840115291199027</c:v>
                </c:pt>
                <c:pt idx="4191">
                  <c:v>83.860115291198994</c:v>
                </c:pt>
                <c:pt idx="4192">
                  <c:v>83.880115291199004</c:v>
                </c:pt>
                <c:pt idx="4193">
                  <c:v>83.900115291199057</c:v>
                </c:pt>
                <c:pt idx="4194">
                  <c:v>83.920115291198996</c:v>
                </c:pt>
                <c:pt idx="4195">
                  <c:v>83.940115291199078</c:v>
                </c:pt>
                <c:pt idx="4196">
                  <c:v>83.96011529119906</c:v>
                </c:pt>
                <c:pt idx="4197">
                  <c:v>83.980115291199027</c:v>
                </c:pt>
                <c:pt idx="4198">
                  <c:v>84.000115291198995</c:v>
                </c:pt>
                <c:pt idx="4199">
                  <c:v>84.020115291199005</c:v>
                </c:pt>
                <c:pt idx="4200">
                  <c:v>84.040115291199058</c:v>
                </c:pt>
                <c:pt idx="4201">
                  <c:v>84.060115291198997</c:v>
                </c:pt>
                <c:pt idx="4202">
                  <c:v>84.080115291198993</c:v>
                </c:pt>
                <c:pt idx="4203">
                  <c:v>84.100115291199003</c:v>
                </c:pt>
                <c:pt idx="4204">
                  <c:v>84.120115291198999</c:v>
                </c:pt>
                <c:pt idx="4205">
                  <c:v>84.140115291198995</c:v>
                </c:pt>
                <c:pt idx="4206">
                  <c:v>84.160115291199006</c:v>
                </c:pt>
                <c:pt idx="4207">
                  <c:v>84.180115291199002</c:v>
                </c:pt>
                <c:pt idx="4208">
                  <c:v>84.200115291199026</c:v>
                </c:pt>
                <c:pt idx="4209">
                  <c:v>84.220115291198994</c:v>
                </c:pt>
                <c:pt idx="4210">
                  <c:v>84.240115291199075</c:v>
                </c:pt>
                <c:pt idx="4211">
                  <c:v>84.260115291199057</c:v>
                </c:pt>
                <c:pt idx="4212">
                  <c:v>84.280115291198996</c:v>
                </c:pt>
                <c:pt idx="4213">
                  <c:v>84.300115291199006</c:v>
                </c:pt>
                <c:pt idx="4214">
                  <c:v>84.320115291199002</c:v>
                </c:pt>
                <c:pt idx="4215">
                  <c:v>84.340115291199027</c:v>
                </c:pt>
                <c:pt idx="4216">
                  <c:v>84.360115291198994</c:v>
                </c:pt>
                <c:pt idx="4217">
                  <c:v>84.380115291199004</c:v>
                </c:pt>
                <c:pt idx="4218">
                  <c:v>84.400115291199057</c:v>
                </c:pt>
                <c:pt idx="4219">
                  <c:v>84.420115291198996</c:v>
                </c:pt>
                <c:pt idx="4220">
                  <c:v>84.440115291199078</c:v>
                </c:pt>
                <c:pt idx="4221">
                  <c:v>84.46011529119906</c:v>
                </c:pt>
                <c:pt idx="4222">
                  <c:v>84.480115291199027</c:v>
                </c:pt>
                <c:pt idx="4223">
                  <c:v>84.500115291198995</c:v>
                </c:pt>
                <c:pt idx="4224">
                  <c:v>84.520115291199005</c:v>
                </c:pt>
                <c:pt idx="4225">
                  <c:v>84.540115291199058</c:v>
                </c:pt>
                <c:pt idx="4226">
                  <c:v>84.560115291198997</c:v>
                </c:pt>
                <c:pt idx="4227">
                  <c:v>84.580115291198993</c:v>
                </c:pt>
                <c:pt idx="4228">
                  <c:v>84.600115291199003</c:v>
                </c:pt>
                <c:pt idx="4229">
                  <c:v>84.620115291198999</c:v>
                </c:pt>
                <c:pt idx="4230">
                  <c:v>84.640115291198995</c:v>
                </c:pt>
                <c:pt idx="4231">
                  <c:v>84.660115291199006</c:v>
                </c:pt>
                <c:pt idx="4232">
                  <c:v>84.680115291199002</c:v>
                </c:pt>
                <c:pt idx="4233">
                  <c:v>84.700115291199026</c:v>
                </c:pt>
                <c:pt idx="4234">
                  <c:v>84.720115291198994</c:v>
                </c:pt>
                <c:pt idx="4235">
                  <c:v>84.740115291199075</c:v>
                </c:pt>
                <c:pt idx="4236">
                  <c:v>84.760115291199057</c:v>
                </c:pt>
                <c:pt idx="4237">
                  <c:v>84.780115291198996</c:v>
                </c:pt>
                <c:pt idx="4238">
                  <c:v>84.800115291199006</c:v>
                </c:pt>
                <c:pt idx="4239">
                  <c:v>84.820115291199002</c:v>
                </c:pt>
                <c:pt idx="4240">
                  <c:v>84.840115291199027</c:v>
                </c:pt>
                <c:pt idx="4241">
                  <c:v>84.860115291198994</c:v>
                </c:pt>
                <c:pt idx="4242">
                  <c:v>84.880115291199004</c:v>
                </c:pt>
                <c:pt idx="4243">
                  <c:v>84.900115291199057</c:v>
                </c:pt>
                <c:pt idx="4244">
                  <c:v>84.920115291198996</c:v>
                </c:pt>
                <c:pt idx="4245">
                  <c:v>84.940115291199078</c:v>
                </c:pt>
                <c:pt idx="4246">
                  <c:v>84.96011529119906</c:v>
                </c:pt>
                <c:pt idx="4247">
                  <c:v>84.980115291199027</c:v>
                </c:pt>
                <c:pt idx="4248">
                  <c:v>85.000115291198995</c:v>
                </c:pt>
                <c:pt idx="4249">
                  <c:v>85.020115291199005</c:v>
                </c:pt>
                <c:pt idx="4250">
                  <c:v>85.040115291199058</c:v>
                </c:pt>
                <c:pt idx="4251">
                  <c:v>85.060115291198997</c:v>
                </c:pt>
                <c:pt idx="4252">
                  <c:v>85.080115291198993</c:v>
                </c:pt>
                <c:pt idx="4253">
                  <c:v>85.100115291199003</c:v>
                </c:pt>
                <c:pt idx="4254">
                  <c:v>85.120115291198999</c:v>
                </c:pt>
                <c:pt idx="4255">
                  <c:v>85.140115291198995</c:v>
                </c:pt>
                <c:pt idx="4256">
                  <c:v>85.160115291199006</c:v>
                </c:pt>
                <c:pt idx="4257">
                  <c:v>85.180115291199002</c:v>
                </c:pt>
                <c:pt idx="4258">
                  <c:v>85.200115291199026</c:v>
                </c:pt>
                <c:pt idx="4259">
                  <c:v>85.220115291198994</c:v>
                </c:pt>
                <c:pt idx="4260">
                  <c:v>85.240115291199075</c:v>
                </c:pt>
                <c:pt idx="4261">
                  <c:v>85.260115291199057</c:v>
                </c:pt>
                <c:pt idx="4262">
                  <c:v>85.280115291198996</c:v>
                </c:pt>
                <c:pt idx="4263">
                  <c:v>85.300115291199006</c:v>
                </c:pt>
                <c:pt idx="4264">
                  <c:v>85.320115291199002</c:v>
                </c:pt>
                <c:pt idx="4265">
                  <c:v>85.340115291199027</c:v>
                </c:pt>
                <c:pt idx="4266">
                  <c:v>85.360115291198994</c:v>
                </c:pt>
                <c:pt idx="4267">
                  <c:v>85.380115291199004</c:v>
                </c:pt>
                <c:pt idx="4268">
                  <c:v>85.400115291199057</c:v>
                </c:pt>
                <c:pt idx="4269">
                  <c:v>85.420115291198996</c:v>
                </c:pt>
                <c:pt idx="4270">
                  <c:v>85.440115291199078</c:v>
                </c:pt>
                <c:pt idx="4271">
                  <c:v>85.46011529119906</c:v>
                </c:pt>
                <c:pt idx="4272">
                  <c:v>85.480115291199027</c:v>
                </c:pt>
                <c:pt idx="4273">
                  <c:v>85.500115291198995</c:v>
                </c:pt>
                <c:pt idx="4274">
                  <c:v>85.520115291199005</c:v>
                </c:pt>
                <c:pt idx="4275">
                  <c:v>85.540115291199058</c:v>
                </c:pt>
                <c:pt idx="4276">
                  <c:v>85.560115291198997</c:v>
                </c:pt>
                <c:pt idx="4277">
                  <c:v>85.580115291198993</c:v>
                </c:pt>
                <c:pt idx="4278">
                  <c:v>85.600115291199003</c:v>
                </c:pt>
                <c:pt idx="4279">
                  <c:v>85.620115291198999</c:v>
                </c:pt>
                <c:pt idx="4280">
                  <c:v>85.640115291198995</c:v>
                </c:pt>
                <c:pt idx="4281">
                  <c:v>85.660115291199006</c:v>
                </c:pt>
                <c:pt idx="4282">
                  <c:v>85.680115291199002</c:v>
                </c:pt>
                <c:pt idx="4283">
                  <c:v>85.700115291199026</c:v>
                </c:pt>
                <c:pt idx="4284">
                  <c:v>85.720115291198994</c:v>
                </c:pt>
                <c:pt idx="4285">
                  <c:v>85.740115291199075</c:v>
                </c:pt>
                <c:pt idx="4286">
                  <c:v>85.760115291199057</c:v>
                </c:pt>
                <c:pt idx="4287">
                  <c:v>85.780115291198996</c:v>
                </c:pt>
                <c:pt idx="4288">
                  <c:v>85.800115291199006</c:v>
                </c:pt>
                <c:pt idx="4289">
                  <c:v>85.820115291199002</c:v>
                </c:pt>
                <c:pt idx="4290">
                  <c:v>85.840115291199027</c:v>
                </c:pt>
                <c:pt idx="4291">
                  <c:v>85.860115291198994</c:v>
                </c:pt>
                <c:pt idx="4292">
                  <c:v>85.880115291199004</c:v>
                </c:pt>
                <c:pt idx="4293">
                  <c:v>85.900115291199057</c:v>
                </c:pt>
                <c:pt idx="4294">
                  <c:v>85.920115291198996</c:v>
                </c:pt>
                <c:pt idx="4295">
                  <c:v>85.940115291199078</c:v>
                </c:pt>
                <c:pt idx="4296">
                  <c:v>85.96011529119906</c:v>
                </c:pt>
                <c:pt idx="4297">
                  <c:v>85.980115291199027</c:v>
                </c:pt>
                <c:pt idx="4298">
                  <c:v>86.000115291198995</c:v>
                </c:pt>
                <c:pt idx="4299">
                  <c:v>86.020115291199005</c:v>
                </c:pt>
                <c:pt idx="4300">
                  <c:v>86.040115291199058</c:v>
                </c:pt>
                <c:pt idx="4301">
                  <c:v>86.060115291198997</c:v>
                </c:pt>
                <c:pt idx="4302">
                  <c:v>86.080115291198993</c:v>
                </c:pt>
                <c:pt idx="4303">
                  <c:v>86.100115291199003</c:v>
                </c:pt>
                <c:pt idx="4304">
                  <c:v>86.120115291198999</c:v>
                </c:pt>
                <c:pt idx="4305">
                  <c:v>86.140115291198995</c:v>
                </c:pt>
                <c:pt idx="4306">
                  <c:v>86.160115291199006</c:v>
                </c:pt>
                <c:pt idx="4307">
                  <c:v>86.180115291199002</c:v>
                </c:pt>
                <c:pt idx="4308">
                  <c:v>86.200115291199026</c:v>
                </c:pt>
                <c:pt idx="4309">
                  <c:v>86.220115291198994</c:v>
                </c:pt>
                <c:pt idx="4310">
                  <c:v>86.240115291199075</c:v>
                </c:pt>
                <c:pt idx="4311">
                  <c:v>86.260115291199057</c:v>
                </c:pt>
                <c:pt idx="4312">
                  <c:v>86.280115291198996</c:v>
                </c:pt>
                <c:pt idx="4313">
                  <c:v>86.300115291199006</c:v>
                </c:pt>
                <c:pt idx="4314">
                  <c:v>86.320115291199002</c:v>
                </c:pt>
                <c:pt idx="4315">
                  <c:v>86.340115291199027</c:v>
                </c:pt>
                <c:pt idx="4316">
                  <c:v>86.360115291198994</c:v>
                </c:pt>
                <c:pt idx="4317">
                  <c:v>86.380115291199004</c:v>
                </c:pt>
                <c:pt idx="4318">
                  <c:v>86.400115291199057</c:v>
                </c:pt>
                <c:pt idx="4319">
                  <c:v>86.420115291198996</c:v>
                </c:pt>
                <c:pt idx="4320">
                  <c:v>86.440115291199078</c:v>
                </c:pt>
                <c:pt idx="4321">
                  <c:v>86.46011529119906</c:v>
                </c:pt>
                <c:pt idx="4322">
                  <c:v>86.480115291199027</c:v>
                </c:pt>
                <c:pt idx="4323">
                  <c:v>86.500115291198995</c:v>
                </c:pt>
                <c:pt idx="4324">
                  <c:v>86.520115291199005</c:v>
                </c:pt>
                <c:pt idx="4325">
                  <c:v>86.540115291199058</c:v>
                </c:pt>
                <c:pt idx="4326">
                  <c:v>86.560115291198997</c:v>
                </c:pt>
                <c:pt idx="4327">
                  <c:v>86.580115291198993</c:v>
                </c:pt>
                <c:pt idx="4328">
                  <c:v>86.600115291199003</c:v>
                </c:pt>
                <c:pt idx="4329">
                  <c:v>86.620115291198999</c:v>
                </c:pt>
                <c:pt idx="4330">
                  <c:v>86.640115291198995</c:v>
                </c:pt>
                <c:pt idx="4331">
                  <c:v>86.660115291199006</c:v>
                </c:pt>
                <c:pt idx="4332">
                  <c:v>86.680115291199002</c:v>
                </c:pt>
                <c:pt idx="4333">
                  <c:v>86.700115291199026</c:v>
                </c:pt>
                <c:pt idx="4334">
                  <c:v>86.720115291198994</c:v>
                </c:pt>
                <c:pt idx="4335">
                  <c:v>86.740115291199075</c:v>
                </c:pt>
                <c:pt idx="4336">
                  <c:v>86.760115291199057</c:v>
                </c:pt>
                <c:pt idx="4337">
                  <c:v>86.780115291198996</c:v>
                </c:pt>
                <c:pt idx="4338">
                  <c:v>86.800115291199006</c:v>
                </c:pt>
                <c:pt idx="4339">
                  <c:v>86.820115291199002</c:v>
                </c:pt>
                <c:pt idx="4340">
                  <c:v>86.840115291199027</c:v>
                </c:pt>
                <c:pt idx="4341">
                  <c:v>86.860115291198994</c:v>
                </c:pt>
                <c:pt idx="4342">
                  <c:v>86.880115291199004</c:v>
                </c:pt>
                <c:pt idx="4343">
                  <c:v>86.900115291199057</c:v>
                </c:pt>
                <c:pt idx="4344">
                  <c:v>86.920115291198996</c:v>
                </c:pt>
                <c:pt idx="4345">
                  <c:v>86.940115291199078</c:v>
                </c:pt>
                <c:pt idx="4346">
                  <c:v>86.96011529119906</c:v>
                </c:pt>
                <c:pt idx="4347">
                  <c:v>86.980115291199027</c:v>
                </c:pt>
                <c:pt idx="4348">
                  <c:v>87.000115291198995</c:v>
                </c:pt>
                <c:pt idx="4349">
                  <c:v>87.020115291199005</c:v>
                </c:pt>
                <c:pt idx="4350">
                  <c:v>87.040115291199058</c:v>
                </c:pt>
                <c:pt idx="4351">
                  <c:v>87.060115291198997</c:v>
                </c:pt>
                <c:pt idx="4352">
                  <c:v>87.080115291198993</c:v>
                </c:pt>
                <c:pt idx="4353">
                  <c:v>87.100115291199003</c:v>
                </c:pt>
                <c:pt idx="4354">
                  <c:v>87.120115291198999</c:v>
                </c:pt>
                <c:pt idx="4355">
                  <c:v>87.140115291198995</c:v>
                </c:pt>
                <c:pt idx="4356">
                  <c:v>87.160115291199006</c:v>
                </c:pt>
                <c:pt idx="4357">
                  <c:v>87.180115291199002</c:v>
                </c:pt>
                <c:pt idx="4358">
                  <c:v>87.200115291199026</c:v>
                </c:pt>
                <c:pt idx="4359">
                  <c:v>87.220115291198994</c:v>
                </c:pt>
                <c:pt idx="4360">
                  <c:v>87.240115291199075</c:v>
                </c:pt>
                <c:pt idx="4361">
                  <c:v>87.260115291199057</c:v>
                </c:pt>
                <c:pt idx="4362">
                  <c:v>87.280115291198996</c:v>
                </c:pt>
                <c:pt idx="4363">
                  <c:v>87.300115291199006</c:v>
                </c:pt>
                <c:pt idx="4364">
                  <c:v>87.320115291199002</c:v>
                </c:pt>
                <c:pt idx="4365">
                  <c:v>87.340115291199027</c:v>
                </c:pt>
                <c:pt idx="4366">
                  <c:v>87.360115291198994</c:v>
                </c:pt>
                <c:pt idx="4367">
                  <c:v>87.380115291199004</c:v>
                </c:pt>
                <c:pt idx="4368">
                  <c:v>87.400115291199057</c:v>
                </c:pt>
                <c:pt idx="4369">
                  <c:v>87.420115291198996</c:v>
                </c:pt>
                <c:pt idx="4370">
                  <c:v>87.440115291199078</c:v>
                </c:pt>
                <c:pt idx="4371">
                  <c:v>87.46011529119906</c:v>
                </c:pt>
                <c:pt idx="4372">
                  <c:v>87.480115291199027</c:v>
                </c:pt>
                <c:pt idx="4373">
                  <c:v>87.500115291198995</c:v>
                </c:pt>
                <c:pt idx="4374">
                  <c:v>87.520115291199005</c:v>
                </c:pt>
                <c:pt idx="4375">
                  <c:v>87.540115291199058</c:v>
                </c:pt>
                <c:pt idx="4376">
                  <c:v>87.560115291198997</c:v>
                </c:pt>
                <c:pt idx="4377">
                  <c:v>87.580115291198993</c:v>
                </c:pt>
                <c:pt idx="4378">
                  <c:v>87.600115291199003</c:v>
                </c:pt>
                <c:pt idx="4379">
                  <c:v>87.620115291198999</c:v>
                </c:pt>
                <c:pt idx="4380">
                  <c:v>87.640115291198995</c:v>
                </c:pt>
                <c:pt idx="4381">
                  <c:v>87.660115291199006</c:v>
                </c:pt>
                <c:pt idx="4382">
                  <c:v>87.680115291199002</c:v>
                </c:pt>
                <c:pt idx="4383">
                  <c:v>87.700115291199026</c:v>
                </c:pt>
                <c:pt idx="4384">
                  <c:v>87.720115291198994</c:v>
                </c:pt>
                <c:pt idx="4385">
                  <c:v>87.740115291199075</c:v>
                </c:pt>
                <c:pt idx="4386">
                  <c:v>87.760115291199057</c:v>
                </c:pt>
                <c:pt idx="4387">
                  <c:v>87.780115291198996</c:v>
                </c:pt>
                <c:pt idx="4388">
                  <c:v>87.800115291199006</c:v>
                </c:pt>
                <c:pt idx="4389">
                  <c:v>87.820115291199002</c:v>
                </c:pt>
                <c:pt idx="4390">
                  <c:v>87.840115291199027</c:v>
                </c:pt>
                <c:pt idx="4391">
                  <c:v>87.860115291198994</c:v>
                </c:pt>
                <c:pt idx="4392">
                  <c:v>87.880115291199004</c:v>
                </c:pt>
                <c:pt idx="4393">
                  <c:v>87.900115291199057</c:v>
                </c:pt>
                <c:pt idx="4394">
                  <c:v>87.920115291198996</c:v>
                </c:pt>
                <c:pt idx="4395">
                  <c:v>87.940115291199078</c:v>
                </c:pt>
                <c:pt idx="4396">
                  <c:v>87.96011529119906</c:v>
                </c:pt>
                <c:pt idx="4397">
                  <c:v>87.980115291199027</c:v>
                </c:pt>
                <c:pt idx="4398">
                  <c:v>88.000115291198995</c:v>
                </c:pt>
                <c:pt idx="4399">
                  <c:v>88.020115291199005</c:v>
                </c:pt>
                <c:pt idx="4400">
                  <c:v>88.040115291199058</c:v>
                </c:pt>
                <c:pt idx="4401">
                  <c:v>88.060115291198997</c:v>
                </c:pt>
                <c:pt idx="4402">
                  <c:v>88.080115291198993</c:v>
                </c:pt>
                <c:pt idx="4403">
                  <c:v>88.100115291199003</c:v>
                </c:pt>
                <c:pt idx="4404">
                  <c:v>88.120115291198999</c:v>
                </c:pt>
                <c:pt idx="4405">
                  <c:v>88.140115291198995</c:v>
                </c:pt>
                <c:pt idx="4406">
                  <c:v>88.160115291199006</c:v>
                </c:pt>
                <c:pt idx="4407">
                  <c:v>88.180115291199002</c:v>
                </c:pt>
                <c:pt idx="4408">
                  <c:v>88.200115291199026</c:v>
                </c:pt>
                <c:pt idx="4409">
                  <c:v>88.220115291198994</c:v>
                </c:pt>
                <c:pt idx="4410">
                  <c:v>88.240115291199075</c:v>
                </c:pt>
                <c:pt idx="4411">
                  <c:v>88.260115291199057</c:v>
                </c:pt>
                <c:pt idx="4412">
                  <c:v>88.280115291198996</c:v>
                </c:pt>
                <c:pt idx="4413">
                  <c:v>88.300115291199006</c:v>
                </c:pt>
                <c:pt idx="4414">
                  <c:v>88.320115291199002</c:v>
                </c:pt>
                <c:pt idx="4415">
                  <c:v>88.340115291199027</c:v>
                </c:pt>
                <c:pt idx="4416">
                  <c:v>88.360115291198994</c:v>
                </c:pt>
                <c:pt idx="4417">
                  <c:v>88.380115291199004</c:v>
                </c:pt>
                <c:pt idx="4418">
                  <c:v>88.400115291199057</c:v>
                </c:pt>
                <c:pt idx="4419">
                  <c:v>88.420115291198996</c:v>
                </c:pt>
                <c:pt idx="4420">
                  <c:v>88.440115291199078</c:v>
                </c:pt>
                <c:pt idx="4421">
                  <c:v>88.46011529119906</c:v>
                </c:pt>
                <c:pt idx="4422">
                  <c:v>88.480115291199027</c:v>
                </c:pt>
                <c:pt idx="4423">
                  <c:v>88.500115291198995</c:v>
                </c:pt>
                <c:pt idx="4424">
                  <c:v>88.520115291199005</c:v>
                </c:pt>
                <c:pt idx="4425">
                  <c:v>88.540115291199058</c:v>
                </c:pt>
                <c:pt idx="4426">
                  <c:v>88.560115291198997</c:v>
                </c:pt>
                <c:pt idx="4427">
                  <c:v>88.580115291198993</c:v>
                </c:pt>
                <c:pt idx="4428">
                  <c:v>88.600115291199003</c:v>
                </c:pt>
                <c:pt idx="4429">
                  <c:v>88.620115291198999</c:v>
                </c:pt>
                <c:pt idx="4430">
                  <c:v>88.640115291198995</c:v>
                </c:pt>
                <c:pt idx="4431">
                  <c:v>88.660115291199006</c:v>
                </c:pt>
                <c:pt idx="4432">
                  <c:v>88.680115291199002</c:v>
                </c:pt>
                <c:pt idx="4433">
                  <c:v>88.700115291199026</c:v>
                </c:pt>
                <c:pt idx="4434">
                  <c:v>88.720115291198994</c:v>
                </c:pt>
                <c:pt idx="4435">
                  <c:v>88.740115291199075</c:v>
                </c:pt>
                <c:pt idx="4436">
                  <c:v>88.760115291199057</c:v>
                </c:pt>
                <c:pt idx="4437">
                  <c:v>88.780115291198996</c:v>
                </c:pt>
                <c:pt idx="4438">
                  <c:v>88.800115291199006</c:v>
                </c:pt>
                <c:pt idx="4439">
                  <c:v>88.820115291199002</c:v>
                </c:pt>
                <c:pt idx="4440">
                  <c:v>88.840115291199027</c:v>
                </c:pt>
                <c:pt idx="4441">
                  <c:v>88.860115291198994</c:v>
                </c:pt>
                <c:pt idx="4442">
                  <c:v>88.880115291199004</c:v>
                </c:pt>
                <c:pt idx="4443">
                  <c:v>88.900115291199057</c:v>
                </c:pt>
                <c:pt idx="4444">
                  <c:v>88.920115291198996</c:v>
                </c:pt>
                <c:pt idx="4445">
                  <c:v>88.940115291199078</c:v>
                </c:pt>
                <c:pt idx="4446">
                  <c:v>88.96011529119906</c:v>
                </c:pt>
                <c:pt idx="4447">
                  <c:v>88.980115291199027</c:v>
                </c:pt>
                <c:pt idx="4448">
                  <c:v>89.000115291198995</c:v>
                </c:pt>
                <c:pt idx="4449">
                  <c:v>89.020115291199005</c:v>
                </c:pt>
                <c:pt idx="4450">
                  <c:v>89.040115291199058</c:v>
                </c:pt>
                <c:pt idx="4451">
                  <c:v>89.060115291198997</c:v>
                </c:pt>
                <c:pt idx="4452">
                  <c:v>89.080115291198993</c:v>
                </c:pt>
                <c:pt idx="4453">
                  <c:v>89.100115291199003</c:v>
                </c:pt>
                <c:pt idx="4454">
                  <c:v>89.120115291198999</c:v>
                </c:pt>
                <c:pt idx="4455">
                  <c:v>89.140115291198995</c:v>
                </c:pt>
                <c:pt idx="4456">
                  <c:v>89.160115291199006</c:v>
                </c:pt>
                <c:pt idx="4457">
                  <c:v>89.180115291199002</c:v>
                </c:pt>
                <c:pt idx="4458">
                  <c:v>89.200115291199026</c:v>
                </c:pt>
                <c:pt idx="4459">
                  <c:v>89.220115291198994</c:v>
                </c:pt>
                <c:pt idx="4460">
                  <c:v>89.240115291199075</c:v>
                </c:pt>
                <c:pt idx="4461">
                  <c:v>89.260115291199057</c:v>
                </c:pt>
                <c:pt idx="4462">
                  <c:v>89.280115291198996</c:v>
                </c:pt>
                <c:pt idx="4463">
                  <c:v>89.300115291199006</c:v>
                </c:pt>
                <c:pt idx="4464">
                  <c:v>89.320115291199002</c:v>
                </c:pt>
                <c:pt idx="4465">
                  <c:v>89.340115291199027</c:v>
                </c:pt>
                <c:pt idx="4466">
                  <c:v>89.360115291198994</c:v>
                </c:pt>
                <c:pt idx="4467">
                  <c:v>89.380115291199004</c:v>
                </c:pt>
                <c:pt idx="4468">
                  <c:v>89.400115291199057</c:v>
                </c:pt>
                <c:pt idx="4469">
                  <c:v>89.420115291198996</c:v>
                </c:pt>
                <c:pt idx="4470">
                  <c:v>89.440115291199078</c:v>
                </c:pt>
                <c:pt idx="4471">
                  <c:v>89.46011529119906</c:v>
                </c:pt>
                <c:pt idx="4472">
                  <c:v>89.480115291199027</c:v>
                </c:pt>
                <c:pt idx="4473">
                  <c:v>89.500115291198995</c:v>
                </c:pt>
                <c:pt idx="4474">
                  <c:v>89.520115291199005</c:v>
                </c:pt>
                <c:pt idx="4475">
                  <c:v>89.540115291199058</c:v>
                </c:pt>
                <c:pt idx="4476">
                  <c:v>89.560115291198997</c:v>
                </c:pt>
                <c:pt idx="4477">
                  <c:v>89.580115291198993</c:v>
                </c:pt>
                <c:pt idx="4478">
                  <c:v>89.600115291199003</c:v>
                </c:pt>
                <c:pt idx="4479">
                  <c:v>89.620115291198999</c:v>
                </c:pt>
                <c:pt idx="4480">
                  <c:v>89.640115291198995</c:v>
                </c:pt>
                <c:pt idx="4481">
                  <c:v>89.660115291199006</c:v>
                </c:pt>
                <c:pt idx="4482">
                  <c:v>89.680115291199002</c:v>
                </c:pt>
                <c:pt idx="4483">
                  <c:v>89.700115291199026</c:v>
                </c:pt>
                <c:pt idx="4484">
                  <c:v>89.720115291198994</c:v>
                </c:pt>
                <c:pt idx="4485">
                  <c:v>89.740115291199075</c:v>
                </c:pt>
                <c:pt idx="4486">
                  <c:v>89.760115291199057</c:v>
                </c:pt>
                <c:pt idx="4487">
                  <c:v>89.780115291198996</c:v>
                </c:pt>
                <c:pt idx="4488">
                  <c:v>89.800115291199006</c:v>
                </c:pt>
                <c:pt idx="4489">
                  <c:v>89.820115291199002</c:v>
                </c:pt>
                <c:pt idx="4490">
                  <c:v>89.840115291199027</c:v>
                </c:pt>
                <c:pt idx="4491">
                  <c:v>89.860115291198994</c:v>
                </c:pt>
                <c:pt idx="4492">
                  <c:v>89.880115291199004</c:v>
                </c:pt>
                <c:pt idx="4493">
                  <c:v>89.900115291199057</c:v>
                </c:pt>
                <c:pt idx="4494">
                  <c:v>89.920115291198996</c:v>
                </c:pt>
                <c:pt idx="4495">
                  <c:v>89.940115291199078</c:v>
                </c:pt>
                <c:pt idx="4496">
                  <c:v>89.96011529119906</c:v>
                </c:pt>
                <c:pt idx="4497">
                  <c:v>89.980115291199027</c:v>
                </c:pt>
                <c:pt idx="4498">
                  <c:v>90.000115291198995</c:v>
                </c:pt>
                <c:pt idx="4499">
                  <c:v>90.020115291199005</c:v>
                </c:pt>
                <c:pt idx="4500">
                  <c:v>90.040115291199058</c:v>
                </c:pt>
                <c:pt idx="4501">
                  <c:v>90.060115291198997</c:v>
                </c:pt>
                <c:pt idx="4502">
                  <c:v>90.080115291198993</c:v>
                </c:pt>
                <c:pt idx="4503">
                  <c:v>90.100115291199003</c:v>
                </c:pt>
                <c:pt idx="4504">
                  <c:v>90.120115291198999</c:v>
                </c:pt>
                <c:pt idx="4505">
                  <c:v>90.140115291198995</c:v>
                </c:pt>
                <c:pt idx="4506">
                  <c:v>90.160115291199006</c:v>
                </c:pt>
                <c:pt idx="4507">
                  <c:v>90.180115291199002</c:v>
                </c:pt>
                <c:pt idx="4508">
                  <c:v>90.200115291199026</c:v>
                </c:pt>
                <c:pt idx="4509">
                  <c:v>90.220115291198994</c:v>
                </c:pt>
                <c:pt idx="4510">
                  <c:v>90.240115291199075</c:v>
                </c:pt>
                <c:pt idx="4511">
                  <c:v>90.260115291199057</c:v>
                </c:pt>
                <c:pt idx="4512">
                  <c:v>90.280115291198996</c:v>
                </c:pt>
                <c:pt idx="4513">
                  <c:v>90.300115291199006</c:v>
                </c:pt>
                <c:pt idx="4514">
                  <c:v>90.320115291199002</c:v>
                </c:pt>
                <c:pt idx="4515">
                  <c:v>90.340115291199027</c:v>
                </c:pt>
                <c:pt idx="4516">
                  <c:v>90.360115291198994</c:v>
                </c:pt>
                <c:pt idx="4517">
                  <c:v>90.380115291199004</c:v>
                </c:pt>
                <c:pt idx="4518">
                  <c:v>90.400115291199057</c:v>
                </c:pt>
                <c:pt idx="4519">
                  <c:v>90.420115291198996</c:v>
                </c:pt>
                <c:pt idx="4520">
                  <c:v>90.440115291199078</c:v>
                </c:pt>
                <c:pt idx="4521">
                  <c:v>90.46011529119906</c:v>
                </c:pt>
                <c:pt idx="4522">
                  <c:v>90.480115291199027</c:v>
                </c:pt>
                <c:pt idx="4523">
                  <c:v>90.500115291198995</c:v>
                </c:pt>
                <c:pt idx="4524">
                  <c:v>90.520115291199005</c:v>
                </c:pt>
                <c:pt idx="4525">
                  <c:v>90.540115291199058</c:v>
                </c:pt>
                <c:pt idx="4526">
                  <c:v>90.560115291198997</c:v>
                </c:pt>
                <c:pt idx="4527">
                  <c:v>90.580115291198993</c:v>
                </c:pt>
                <c:pt idx="4528">
                  <c:v>90.600115291199003</c:v>
                </c:pt>
                <c:pt idx="4529">
                  <c:v>90.620115291198999</c:v>
                </c:pt>
                <c:pt idx="4530">
                  <c:v>90.640115291198995</c:v>
                </c:pt>
                <c:pt idx="4531">
                  <c:v>90.660115291199006</c:v>
                </c:pt>
                <c:pt idx="4532">
                  <c:v>90.680115291199002</c:v>
                </c:pt>
                <c:pt idx="4533">
                  <c:v>90.700115291199026</c:v>
                </c:pt>
                <c:pt idx="4534">
                  <c:v>90.720115291198994</c:v>
                </c:pt>
                <c:pt idx="4535">
                  <c:v>90.740115291199075</c:v>
                </c:pt>
                <c:pt idx="4536">
                  <c:v>90.760115291199057</c:v>
                </c:pt>
                <c:pt idx="4537">
                  <c:v>90.780115291198996</c:v>
                </c:pt>
                <c:pt idx="4538">
                  <c:v>90.800115291199006</c:v>
                </c:pt>
                <c:pt idx="4539">
                  <c:v>90.820115291199002</c:v>
                </c:pt>
                <c:pt idx="4540">
                  <c:v>90.840115291199027</c:v>
                </c:pt>
                <c:pt idx="4541">
                  <c:v>90.860115291198994</c:v>
                </c:pt>
                <c:pt idx="4542">
                  <c:v>90.880115291199004</c:v>
                </c:pt>
                <c:pt idx="4543">
                  <c:v>90.900115291199057</c:v>
                </c:pt>
                <c:pt idx="4544">
                  <c:v>90.920115291198996</c:v>
                </c:pt>
                <c:pt idx="4545">
                  <c:v>90.940115291199078</c:v>
                </c:pt>
                <c:pt idx="4546">
                  <c:v>90.96011529119906</c:v>
                </c:pt>
                <c:pt idx="4547">
                  <c:v>90.980115291199027</c:v>
                </c:pt>
                <c:pt idx="4548">
                  <c:v>91.000115291198995</c:v>
                </c:pt>
                <c:pt idx="4549">
                  <c:v>91.020115291199005</c:v>
                </c:pt>
                <c:pt idx="4550">
                  <c:v>91.040115291199058</c:v>
                </c:pt>
                <c:pt idx="4551">
                  <c:v>91.060115291198997</c:v>
                </c:pt>
                <c:pt idx="4552">
                  <c:v>91.080115291198993</c:v>
                </c:pt>
                <c:pt idx="4553">
                  <c:v>91.100115291199003</c:v>
                </c:pt>
                <c:pt idx="4554">
                  <c:v>91.120115291198999</c:v>
                </c:pt>
                <c:pt idx="4555">
                  <c:v>91.140115291198995</c:v>
                </c:pt>
                <c:pt idx="4556">
                  <c:v>91.160115291199006</c:v>
                </c:pt>
                <c:pt idx="4557">
                  <c:v>91.180115291199002</c:v>
                </c:pt>
                <c:pt idx="4558">
                  <c:v>91.200115291199026</c:v>
                </c:pt>
                <c:pt idx="4559">
                  <c:v>91.220115291198994</c:v>
                </c:pt>
                <c:pt idx="4560">
                  <c:v>91.240115291199075</c:v>
                </c:pt>
                <c:pt idx="4561">
                  <c:v>91.260115291199057</c:v>
                </c:pt>
                <c:pt idx="4562">
                  <c:v>91.280115291198996</c:v>
                </c:pt>
                <c:pt idx="4563">
                  <c:v>91.300115291199006</c:v>
                </c:pt>
                <c:pt idx="4564">
                  <c:v>91.320115291199002</c:v>
                </c:pt>
                <c:pt idx="4565">
                  <c:v>91.340115291199027</c:v>
                </c:pt>
                <c:pt idx="4566">
                  <c:v>91.360115291198994</c:v>
                </c:pt>
                <c:pt idx="4567">
                  <c:v>91.380115291199004</c:v>
                </c:pt>
                <c:pt idx="4568">
                  <c:v>91.400115291199057</c:v>
                </c:pt>
                <c:pt idx="4569">
                  <c:v>91.420115291198996</c:v>
                </c:pt>
                <c:pt idx="4570">
                  <c:v>91.440115291199078</c:v>
                </c:pt>
                <c:pt idx="4571">
                  <c:v>91.46011529119906</c:v>
                </c:pt>
                <c:pt idx="4572">
                  <c:v>91.480115291199027</c:v>
                </c:pt>
                <c:pt idx="4573">
                  <c:v>91.500115291198995</c:v>
                </c:pt>
                <c:pt idx="4574">
                  <c:v>91.520115291199005</c:v>
                </c:pt>
                <c:pt idx="4575">
                  <c:v>91.540115291199058</c:v>
                </c:pt>
                <c:pt idx="4576">
                  <c:v>91.560115291198997</c:v>
                </c:pt>
                <c:pt idx="4577">
                  <c:v>91.580115291198993</c:v>
                </c:pt>
                <c:pt idx="4578">
                  <c:v>91.600115291199003</c:v>
                </c:pt>
                <c:pt idx="4579">
                  <c:v>91.620115291198999</c:v>
                </c:pt>
                <c:pt idx="4580">
                  <c:v>91.640115291198995</c:v>
                </c:pt>
                <c:pt idx="4581">
                  <c:v>91.660115291199006</c:v>
                </c:pt>
                <c:pt idx="4582">
                  <c:v>91.680115291199002</c:v>
                </c:pt>
                <c:pt idx="4583">
                  <c:v>91.700115291199026</c:v>
                </c:pt>
                <c:pt idx="4584">
                  <c:v>91.720115291198994</c:v>
                </c:pt>
                <c:pt idx="4585">
                  <c:v>91.740115291199075</c:v>
                </c:pt>
                <c:pt idx="4586">
                  <c:v>91.760115291199057</c:v>
                </c:pt>
                <c:pt idx="4587">
                  <c:v>91.780115291198996</c:v>
                </c:pt>
                <c:pt idx="4588">
                  <c:v>91.800115291199006</c:v>
                </c:pt>
                <c:pt idx="4589">
                  <c:v>91.820115291199002</c:v>
                </c:pt>
                <c:pt idx="4590">
                  <c:v>91.840115291199027</c:v>
                </c:pt>
                <c:pt idx="4591">
                  <c:v>91.860115291198994</c:v>
                </c:pt>
                <c:pt idx="4592">
                  <c:v>91.880115291199004</c:v>
                </c:pt>
                <c:pt idx="4593">
                  <c:v>91.900115291199057</c:v>
                </c:pt>
                <c:pt idx="4594">
                  <c:v>91.920115291198996</c:v>
                </c:pt>
                <c:pt idx="4595">
                  <c:v>91.940115291199078</c:v>
                </c:pt>
                <c:pt idx="4596">
                  <c:v>91.96011529119906</c:v>
                </c:pt>
                <c:pt idx="4597">
                  <c:v>91.980115291199027</c:v>
                </c:pt>
                <c:pt idx="4598">
                  <c:v>92.000115291198995</c:v>
                </c:pt>
                <c:pt idx="4599">
                  <c:v>92.020115291199005</c:v>
                </c:pt>
                <c:pt idx="4600">
                  <c:v>92.040115291199058</c:v>
                </c:pt>
                <c:pt idx="4601">
                  <c:v>92.060115291198997</c:v>
                </c:pt>
                <c:pt idx="4602">
                  <c:v>92.080115291198993</c:v>
                </c:pt>
                <c:pt idx="4603">
                  <c:v>92.100115291199003</c:v>
                </c:pt>
                <c:pt idx="4604">
                  <c:v>92.120115291198999</c:v>
                </c:pt>
                <c:pt idx="4605">
                  <c:v>92.140115291198995</c:v>
                </c:pt>
                <c:pt idx="4606">
                  <c:v>92.160115291199006</c:v>
                </c:pt>
                <c:pt idx="4607">
                  <c:v>92.180115291199002</c:v>
                </c:pt>
                <c:pt idx="4608">
                  <c:v>92.200115291199026</c:v>
                </c:pt>
                <c:pt idx="4609">
                  <c:v>92.220115291198994</c:v>
                </c:pt>
                <c:pt idx="4610">
                  <c:v>92.240115291199075</c:v>
                </c:pt>
                <c:pt idx="4611">
                  <c:v>92.260115291199057</c:v>
                </c:pt>
                <c:pt idx="4612">
                  <c:v>92.280115291198996</c:v>
                </c:pt>
                <c:pt idx="4613">
                  <c:v>92.300115291199006</c:v>
                </c:pt>
                <c:pt idx="4614">
                  <c:v>92.320115291199002</c:v>
                </c:pt>
                <c:pt idx="4615">
                  <c:v>92.340115291199027</c:v>
                </c:pt>
                <c:pt idx="4616">
                  <c:v>92.360115291198994</c:v>
                </c:pt>
                <c:pt idx="4617">
                  <c:v>92.380115291199004</c:v>
                </c:pt>
                <c:pt idx="4618">
                  <c:v>92.400115291199057</c:v>
                </c:pt>
                <c:pt idx="4619">
                  <c:v>92.420115291198996</c:v>
                </c:pt>
                <c:pt idx="4620">
                  <c:v>92.440115291199078</c:v>
                </c:pt>
                <c:pt idx="4621">
                  <c:v>92.46011529119906</c:v>
                </c:pt>
                <c:pt idx="4622">
                  <c:v>92.480115291199027</c:v>
                </c:pt>
                <c:pt idx="4623">
                  <c:v>92.500115291198995</c:v>
                </c:pt>
                <c:pt idx="4624">
                  <c:v>92.520115291199005</c:v>
                </c:pt>
                <c:pt idx="4625">
                  <c:v>92.540115291199058</c:v>
                </c:pt>
                <c:pt idx="4626">
                  <c:v>92.560115291198997</c:v>
                </c:pt>
                <c:pt idx="4627">
                  <c:v>92.580115291198993</c:v>
                </c:pt>
                <c:pt idx="4628">
                  <c:v>92.600115291199003</c:v>
                </c:pt>
                <c:pt idx="4629">
                  <c:v>92.620115291198999</c:v>
                </c:pt>
                <c:pt idx="4630">
                  <c:v>92.640115291198995</c:v>
                </c:pt>
                <c:pt idx="4631">
                  <c:v>92.660115291199006</c:v>
                </c:pt>
                <c:pt idx="4632">
                  <c:v>92.680115291199002</c:v>
                </c:pt>
                <c:pt idx="4633">
                  <c:v>92.700115291199026</c:v>
                </c:pt>
                <c:pt idx="4634">
                  <c:v>92.720115291198994</c:v>
                </c:pt>
                <c:pt idx="4635">
                  <c:v>92.740115291199075</c:v>
                </c:pt>
                <c:pt idx="4636">
                  <c:v>92.760115291199057</c:v>
                </c:pt>
                <c:pt idx="4637">
                  <c:v>92.780115291198996</c:v>
                </c:pt>
                <c:pt idx="4638">
                  <c:v>92.800115291199006</c:v>
                </c:pt>
                <c:pt idx="4639">
                  <c:v>92.820115291199002</c:v>
                </c:pt>
                <c:pt idx="4640">
                  <c:v>92.840115291199027</c:v>
                </c:pt>
                <c:pt idx="4641">
                  <c:v>92.860115291198994</c:v>
                </c:pt>
                <c:pt idx="4642">
                  <c:v>92.880115291199004</c:v>
                </c:pt>
                <c:pt idx="4643">
                  <c:v>92.900115291199057</c:v>
                </c:pt>
                <c:pt idx="4644">
                  <c:v>92.920115291198996</c:v>
                </c:pt>
                <c:pt idx="4645">
                  <c:v>92.940115291199078</c:v>
                </c:pt>
                <c:pt idx="4646">
                  <c:v>92.96011529119906</c:v>
                </c:pt>
                <c:pt idx="4647">
                  <c:v>92.980115291199027</c:v>
                </c:pt>
                <c:pt idx="4648">
                  <c:v>93.000115291198995</c:v>
                </c:pt>
                <c:pt idx="4649">
                  <c:v>93.020115291199005</c:v>
                </c:pt>
                <c:pt idx="4650">
                  <c:v>93.040115291199058</c:v>
                </c:pt>
                <c:pt idx="4651">
                  <c:v>93.060115291198997</c:v>
                </c:pt>
                <c:pt idx="4652">
                  <c:v>93.080115291198993</c:v>
                </c:pt>
                <c:pt idx="4653">
                  <c:v>93.100115291199003</c:v>
                </c:pt>
                <c:pt idx="4654">
                  <c:v>93.120115291198999</c:v>
                </c:pt>
                <c:pt idx="4655">
                  <c:v>93.140115291198995</c:v>
                </c:pt>
                <c:pt idx="4656">
                  <c:v>93.160115291199006</c:v>
                </c:pt>
                <c:pt idx="4657">
                  <c:v>93.180115291199002</c:v>
                </c:pt>
                <c:pt idx="4658">
                  <c:v>93.200115291199026</c:v>
                </c:pt>
                <c:pt idx="4659">
                  <c:v>93.220115291198994</c:v>
                </c:pt>
                <c:pt idx="4660">
                  <c:v>93.240115291199075</c:v>
                </c:pt>
                <c:pt idx="4661">
                  <c:v>93.260115291199057</c:v>
                </c:pt>
                <c:pt idx="4662">
                  <c:v>93.280115291198996</c:v>
                </c:pt>
                <c:pt idx="4663">
                  <c:v>93.300115291199006</c:v>
                </c:pt>
                <c:pt idx="4664">
                  <c:v>93.320115291199002</c:v>
                </c:pt>
                <c:pt idx="4665">
                  <c:v>93.340115291199027</c:v>
                </c:pt>
                <c:pt idx="4666">
                  <c:v>93.360115291198994</c:v>
                </c:pt>
                <c:pt idx="4667">
                  <c:v>93.380115291199004</c:v>
                </c:pt>
                <c:pt idx="4668">
                  <c:v>93.400115291199057</c:v>
                </c:pt>
                <c:pt idx="4669">
                  <c:v>93.420115291198996</c:v>
                </c:pt>
                <c:pt idx="4670">
                  <c:v>93.440115291199078</c:v>
                </c:pt>
                <c:pt idx="4671">
                  <c:v>93.46011529119906</c:v>
                </c:pt>
                <c:pt idx="4672">
                  <c:v>93.480115291199027</c:v>
                </c:pt>
                <c:pt idx="4673">
                  <c:v>93.500115291198995</c:v>
                </c:pt>
                <c:pt idx="4674">
                  <c:v>93.520115291199005</c:v>
                </c:pt>
                <c:pt idx="4675">
                  <c:v>93.540115291199058</c:v>
                </c:pt>
                <c:pt idx="4676">
                  <c:v>93.560115291198997</c:v>
                </c:pt>
                <c:pt idx="4677">
                  <c:v>93.580115291198993</c:v>
                </c:pt>
                <c:pt idx="4678">
                  <c:v>93.600115291199003</c:v>
                </c:pt>
                <c:pt idx="4679">
                  <c:v>93.620115291198999</c:v>
                </c:pt>
                <c:pt idx="4680">
                  <c:v>93.640115291198995</c:v>
                </c:pt>
                <c:pt idx="4681">
                  <c:v>93.660115291199006</c:v>
                </c:pt>
                <c:pt idx="4682">
                  <c:v>93.680115291199002</c:v>
                </c:pt>
                <c:pt idx="4683">
                  <c:v>93.700115291199026</c:v>
                </c:pt>
                <c:pt idx="4684">
                  <c:v>93.720115291198994</c:v>
                </c:pt>
                <c:pt idx="4685">
                  <c:v>93.740115291199075</c:v>
                </c:pt>
                <c:pt idx="4686">
                  <c:v>93.760115291199057</c:v>
                </c:pt>
                <c:pt idx="4687">
                  <c:v>93.780115291198996</c:v>
                </c:pt>
                <c:pt idx="4688">
                  <c:v>93.800115291199006</c:v>
                </c:pt>
                <c:pt idx="4689">
                  <c:v>93.820115291199002</c:v>
                </c:pt>
                <c:pt idx="4690">
                  <c:v>93.840115291199027</c:v>
                </c:pt>
                <c:pt idx="4691">
                  <c:v>93.860115291198994</c:v>
                </c:pt>
                <c:pt idx="4692">
                  <c:v>93.880115291199004</c:v>
                </c:pt>
                <c:pt idx="4693">
                  <c:v>93.900115291199057</c:v>
                </c:pt>
                <c:pt idx="4694">
                  <c:v>93.920115291198996</c:v>
                </c:pt>
                <c:pt idx="4695">
                  <c:v>93.940115291199078</c:v>
                </c:pt>
                <c:pt idx="4696">
                  <c:v>93.96011529119906</c:v>
                </c:pt>
                <c:pt idx="4697">
                  <c:v>93.980115291199027</c:v>
                </c:pt>
                <c:pt idx="4698">
                  <c:v>94.000115291198995</c:v>
                </c:pt>
                <c:pt idx="4699">
                  <c:v>94.020115291199005</c:v>
                </c:pt>
                <c:pt idx="4700">
                  <c:v>94.040115291199058</c:v>
                </c:pt>
                <c:pt idx="4701">
                  <c:v>94.060115291198997</c:v>
                </c:pt>
                <c:pt idx="4702">
                  <c:v>94.080115291198993</c:v>
                </c:pt>
                <c:pt idx="4703">
                  <c:v>94.100115291199003</c:v>
                </c:pt>
                <c:pt idx="4704">
                  <c:v>94.120115291198999</c:v>
                </c:pt>
                <c:pt idx="4705">
                  <c:v>94.140115291198995</c:v>
                </c:pt>
                <c:pt idx="4706">
                  <c:v>94.160115291199006</c:v>
                </c:pt>
                <c:pt idx="4707">
                  <c:v>94.180115291199002</c:v>
                </c:pt>
                <c:pt idx="4708">
                  <c:v>94.200115291199026</c:v>
                </c:pt>
                <c:pt idx="4709">
                  <c:v>94.220115291198994</c:v>
                </c:pt>
                <c:pt idx="4710">
                  <c:v>94.240115291199075</c:v>
                </c:pt>
                <c:pt idx="4711">
                  <c:v>94.260115291199057</c:v>
                </c:pt>
                <c:pt idx="4712">
                  <c:v>94.280115291198996</c:v>
                </c:pt>
                <c:pt idx="4713">
                  <c:v>94.300115291199006</c:v>
                </c:pt>
                <c:pt idx="4714">
                  <c:v>94.320115291199002</c:v>
                </c:pt>
                <c:pt idx="4715">
                  <c:v>94.340115291199027</c:v>
                </c:pt>
                <c:pt idx="4716">
                  <c:v>94.360115291198994</c:v>
                </c:pt>
                <c:pt idx="4717">
                  <c:v>94.380115291199004</c:v>
                </c:pt>
                <c:pt idx="4718">
                  <c:v>94.400115291199057</c:v>
                </c:pt>
                <c:pt idx="4719">
                  <c:v>94.420115291198996</c:v>
                </c:pt>
                <c:pt idx="4720">
                  <c:v>94.440115291199078</c:v>
                </c:pt>
                <c:pt idx="4721">
                  <c:v>94.46011529119906</c:v>
                </c:pt>
                <c:pt idx="4722">
                  <c:v>94.480115291199027</c:v>
                </c:pt>
                <c:pt idx="4723">
                  <c:v>94.500115291198995</c:v>
                </c:pt>
                <c:pt idx="4724">
                  <c:v>94.520115291199005</c:v>
                </c:pt>
                <c:pt idx="4725">
                  <c:v>94.540115291199058</c:v>
                </c:pt>
                <c:pt idx="4726">
                  <c:v>94.560115291198997</c:v>
                </c:pt>
                <c:pt idx="4727">
                  <c:v>94.580115291198993</c:v>
                </c:pt>
                <c:pt idx="4728">
                  <c:v>94.600115291199003</c:v>
                </c:pt>
                <c:pt idx="4729">
                  <c:v>94.620115291198999</c:v>
                </c:pt>
                <c:pt idx="4730">
                  <c:v>94.640115291198995</c:v>
                </c:pt>
                <c:pt idx="4731">
                  <c:v>94.660115291199006</c:v>
                </c:pt>
                <c:pt idx="4732">
                  <c:v>94.680115291199002</c:v>
                </c:pt>
                <c:pt idx="4733">
                  <c:v>94.700115291199026</c:v>
                </c:pt>
                <c:pt idx="4734">
                  <c:v>94.720115291198994</c:v>
                </c:pt>
                <c:pt idx="4735">
                  <c:v>94.740115291199075</c:v>
                </c:pt>
                <c:pt idx="4736">
                  <c:v>94.760115291199057</c:v>
                </c:pt>
                <c:pt idx="4737">
                  <c:v>94.780115291198996</c:v>
                </c:pt>
                <c:pt idx="4738">
                  <c:v>94.800115291199006</c:v>
                </c:pt>
                <c:pt idx="4739">
                  <c:v>94.820115291199002</c:v>
                </c:pt>
                <c:pt idx="4740">
                  <c:v>94.840115291199027</c:v>
                </c:pt>
                <c:pt idx="4741">
                  <c:v>94.860115291198994</c:v>
                </c:pt>
                <c:pt idx="4742">
                  <c:v>94.880115291199004</c:v>
                </c:pt>
                <c:pt idx="4743">
                  <c:v>94.900115291199057</c:v>
                </c:pt>
                <c:pt idx="4744">
                  <c:v>94.920115291198996</c:v>
                </c:pt>
                <c:pt idx="4745">
                  <c:v>94.940115291199078</c:v>
                </c:pt>
                <c:pt idx="4746">
                  <c:v>94.96011529119906</c:v>
                </c:pt>
                <c:pt idx="4747">
                  <c:v>94.980115291199027</c:v>
                </c:pt>
                <c:pt idx="4748">
                  <c:v>95.000115291198995</c:v>
                </c:pt>
                <c:pt idx="4749">
                  <c:v>95.020115291199005</c:v>
                </c:pt>
                <c:pt idx="4750">
                  <c:v>95.040115291199058</c:v>
                </c:pt>
                <c:pt idx="4751">
                  <c:v>95.060115291198997</c:v>
                </c:pt>
                <c:pt idx="4752">
                  <c:v>95.080115291198993</c:v>
                </c:pt>
                <c:pt idx="4753">
                  <c:v>95.100115291199003</c:v>
                </c:pt>
                <c:pt idx="4754">
                  <c:v>95.120115291198999</c:v>
                </c:pt>
                <c:pt idx="4755">
                  <c:v>95.140115291198995</c:v>
                </c:pt>
                <c:pt idx="4756">
                  <c:v>95.160115291199006</c:v>
                </c:pt>
                <c:pt idx="4757">
                  <c:v>95.180115291199002</c:v>
                </c:pt>
                <c:pt idx="4758">
                  <c:v>95.200115291199026</c:v>
                </c:pt>
                <c:pt idx="4759">
                  <c:v>95.220115291198994</c:v>
                </c:pt>
                <c:pt idx="4760">
                  <c:v>95.240115291199075</c:v>
                </c:pt>
                <c:pt idx="4761">
                  <c:v>95.260115291199057</c:v>
                </c:pt>
                <c:pt idx="4762">
                  <c:v>95.280115291198996</c:v>
                </c:pt>
                <c:pt idx="4763">
                  <c:v>95.300115291199006</c:v>
                </c:pt>
                <c:pt idx="4764">
                  <c:v>95.320115291199002</c:v>
                </c:pt>
                <c:pt idx="4765">
                  <c:v>95.340115291199027</c:v>
                </c:pt>
                <c:pt idx="4766">
                  <c:v>95.360115291198994</c:v>
                </c:pt>
                <c:pt idx="4767">
                  <c:v>95.380115291199004</c:v>
                </c:pt>
                <c:pt idx="4768">
                  <c:v>95.400115291199057</c:v>
                </c:pt>
                <c:pt idx="4769">
                  <c:v>95.420115291198996</c:v>
                </c:pt>
                <c:pt idx="4770">
                  <c:v>95.440115291199078</c:v>
                </c:pt>
                <c:pt idx="4771">
                  <c:v>95.46011529119906</c:v>
                </c:pt>
                <c:pt idx="4772">
                  <c:v>95.480115291199027</c:v>
                </c:pt>
                <c:pt idx="4773">
                  <c:v>95.500115291198995</c:v>
                </c:pt>
                <c:pt idx="4774">
                  <c:v>95.520115291199005</c:v>
                </c:pt>
                <c:pt idx="4775">
                  <c:v>95.540115291199058</c:v>
                </c:pt>
                <c:pt idx="4776">
                  <c:v>95.560115291198997</c:v>
                </c:pt>
                <c:pt idx="4777">
                  <c:v>95.580115291198993</c:v>
                </c:pt>
                <c:pt idx="4778">
                  <c:v>95.600115291199003</c:v>
                </c:pt>
                <c:pt idx="4779">
                  <c:v>95.620115291198999</c:v>
                </c:pt>
                <c:pt idx="4780">
                  <c:v>95.640115291198995</c:v>
                </c:pt>
                <c:pt idx="4781">
                  <c:v>95.660115291199006</c:v>
                </c:pt>
                <c:pt idx="4782">
                  <c:v>95.680115291199002</c:v>
                </c:pt>
                <c:pt idx="4783">
                  <c:v>95.700115291199026</c:v>
                </c:pt>
                <c:pt idx="4784">
                  <c:v>95.720115291198994</c:v>
                </c:pt>
                <c:pt idx="4785">
                  <c:v>95.740115291199075</c:v>
                </c:pt>
                <c:pt idx="4786">
                  <c:v>95.760115291199057</c:v>
                </c:pt>
                <c:pt idx="4787">
                  <c:v>95.780115291198996</c:v>
                </c:pt>
                <c:pt idx="4788">
                  <c:v>95.800115291199006</c:v>
                </c:pt>
                <c:pt idx="4789">
                  <c:v>95.820115291199002</c:v>
                </c:pt>
                <c:pt idx="4790">
                  <c:v>95.840115291199027</c:v>
                </c:pt>
                <c:pt idx="4791">
                  <c:v>95.860115291198994</c:v>
                </c:pt>
                <c:pt idx="4792">
                  <c:v>95.880115291199004</c:v>
                </c:pt>
                <c:pt idx="4793">
                  <c:v>95.900115291199057</c:v>
                </c:pt>
                <c:pt idx="4794">
                  <c:v>95.920115291198996</c:v>
                </c:pt>
                <c:pt idx="4795">
                  <c:v>95.940115291199078</c:v>
                </c:pt>
                <c:pt idx="4796">
                  <c:v>95.96011529119906</c:v>
                </c:pt>
                <c:pt idx="4797">
                  <c:v>95.980115291199027</c:v>
                </c:pt>
                <c:pt idx="4798">
                  <c:v>96.000115291198995</c:v>
                </c:pt>
                <c:pt idx="4799">
                  <c:v>96.020115291199005</c:v>
                </c:pt>
                <c:pt idx="4800">
                  <c:v>96.040115291199058</c:v>
                </c:pt>
                <c:pt idx="4801">
                  <c:v>96.060115291198997</c:v>
                </c:pt>
                <c:pt idx="4802">
                  <c:v>96.080115291198993</c:v>
                </c:pt>
                <c:pt idx="4803">
                  <c:v>96.100115291199003</c:v>
                </c:pt>
                <c:pt idx="4804">
                  <c:v>96.120115291198999</c:v>
                </c:pt>
                <c:pt idx="4805">
                  <c:v>96.140115291198995</c:v>
                </c:pt>
                <c:pt idx="4806">
                  <c:v>96.160115291199006</c:v>
                </c:pt>
                <c:pt idx="4807">
                  <c:v>96.180115291199002</c:v>
                </c:pt>
                <c:pt idx="4808">
                  <c:v>96.200115291199026</c:v>
                </c:pt>
                <c:pt idx="4809">
                  <c:v>96.220115291198994</c:v>
                </c:pt>
                <c:pt idx="4810">
                  <c:v>96.240115291199075</c:v>
                </c:pt>
                <c:pt idx="4811">
                  <c:v>96.260115291199057</c:v>
                </c:pt>
                <c:pt idx="4812">
                  <c:v>96.280115291198996</c:v>
                </c:pt>
                <c:pt idx="4813">
                  <c:v>96.300115291199006</c:v>
                </c:pt>
                <c:pt idx="4814">
                  <c:v>96.320115291199002</c:v>
                </c:pt>
                <c:pt idx="4815">
                  <c:v>96.340115291199027</c:v>
                </c:pt>
                <c:pt idx="4816">
                  <c:v>96.360115291198994</c:v>
                </c:pt>
                <c:pt idx="4817">
                  <c:v>96.380115291199004</c:v>
                </c:pt>
                <c:pt idx="4818">
                  <c:v>96.400115291199057</c:v>
                </c:pt>
                <c:pt idx="4819">
                  <c:v>96.420115291198996</c:v>
                </c:pt>
                <c:pt idx="4820">
                  <c:v>96.440115291199078</c:v>
                </c:pt>
                <c:pt idx="4821">
                  <c:v>96.46011529119906</c:v>
                </c:pt>
                <c:pt idx="4822">
                  <c:v>96.480115291199027</c:v>
                </c:pt>
                <c:pt idx="4823">
                  <c:v>96.500115291198995</c:v>
                </c:pt>
                <c:pt idx="4824">
                  <c:v>96.520115291199005</c:v>
                </c:pt>
                <c:pt idx="4825">
                  <c:v>96.540115291199058</c:v>
                </c:pt>
                <c:pt idx="4826">
                  <c:v>96.560115291198997</c:v>
                </c:pt>
                <c:pt idx="4827">
                  <c:v>96.580115291198993</c:v>
                </c:pt>
                <c:pt idx="4828">
                  <c:v>96.600115291199003</c:v>
                </c:pt>
                <c:pt idx="4829">
                  <c:v>96.620115291198999</c:v>
                </c:pt>
                <c:pt idx="4830">
                  <c:v>96.640115291198995</c:v>
                </c:pt>
                <c:pt idx="4831">
                  <c:v>96.660115291199006</c:v>
                </c:pt>
                <c:pt idx="4832">
                  <c:v>96.680115291199002</c:v>
                </c:pt>
                <c:pt idx="4833">
                  <c:v>96.700115291199026</c:v>
                </c:pt>
                <c:pt idx="4834">
                  <c:v>96.720115291198994</c:v>
                </c:pt>
                <c:pt idx="4835">
                  <c:v>96.740115291199075</c:v>
                </c:pt>
                <c:pt idx="4836">
                  <c:v>96.760115291199057</c:v>
                </c:pt>
                <c:pt idx="4837">
                  <c:v>96.780115291198996</c:v>
                </c:pt>
                <c:pt idx="4838">
                  <c:v>96.800115291199006</c:v>
                </c:pt>
                <c:pt idx="4839">
                  <c:v>96.820115291199002</c:v>
                </c:pt>
                <c:pt idx="4840">
                  <c:v>96.840115291199027</c:v>
                </c:pt>
                <c:pt idx="4841">
                  <c:v>96.860115291198994</c:v>
                </c:pt>
                <c:pt idx="4842">
                  <c:v>96.880115291199004</c:v>
                </c:pt>
                <c:pt idx="4843">
                  <c:v>96.900115291199057</c:v>
                </c:pt>
                <c:pt idx="4844">
                  <c:v>96.920115291198996</c:v>
                </c:pt>
                <c:pt idx="4845">
                  <c:v>96.940115291199078</c:v>
                </c:pt>
                <c:pt idx="4846">
                  <c:v>96.96011529119906</c:v>
                </c:pt>
                <c:pt idx="4847">
                  <c:v>96.980115291199027</c:v>
                </c:pt>
                <c:pt idx="4848">
                  <c:v>97.000115291198995</c:v>
                </c:pt>
                <c:pt idx="4849">
                  <c:v>97.020115291199005</c:v>
                </c:pt>
                <c:pt idx="4850">
                  <c:v>97.040115291199058</c:v>
                </c:pt>
                <c:pt idx="4851">
                  <c:v>97.060115291198997</c:v>
                </c:pt>
                <c:pt idx="4852">
                  <c:v>97.080115291198993</c:v>
                </c:pt>
                <c:pt idx="4853">
                  <c:v>97.100115291199003</c:v>
                </c:pt>
                <c:pt idx="4854">
                  <c:v>97.120115291198999</c:v>
                </c:pt>
                <c:pt idx="4855">
                  <c:v>97.140115291198995</c:v>
                </c:pt>
                <c:pt idx="4856">
                  <c:v>97.160115291199006</c:v>
                </c:pt>
                <c:pt idx="4857">
                  <c:v>97.180115291199002</c:v>
                </c:pt>
                <c:pt idx="4858">
                  <c:v>97.200115291199026</c:v>
                </c:pt>
                <c:pt idx="4859">
                  <c:v>97.220115291198994</c:v>
                </c:pt>
                <c:pt idx="4860">
                  <c:v>97.240115291199075</c:v>
                </c:pt>
                <c:pt idx="4861">
                  <c:v>97.260115291199057</c:v>
                </c:pt>
                <c:pt idx="4862">
                  <c:v>97.280115291198996</c:v>
                </c:pt>
                <c:pt idx="4863">
                  <c:v>97.300115291199006</c:v>
                </c:pt>
                <c:pt idx="4864">
                  <c:v>97.320115291199002</c:v>
                </c:pt>
                <c:pt idx="4865">
                  <c:v>97.340115291199027</c:v>
                </c:pt>
                <c:pt idx="4866">
                  <c:v>97.360115291198994</c:v>
                </c:pt>
                <c:pt idx="4867">
                  <c:v>97.380115291199004</c:v>
                </c:pt>
                <c:pt idx="4868">
                  <c:v>97.400115291199057</c:v>
                </c:pt>
                <c:pt idx="4869">
                  <c:v>97.420115291198996</c:v>
                </c:pt>
                <c:pt idx="4870">
                  <c:v>97.440115291199078</c:v>
                </c:pt>
                <c:pt idx="4871">
                  <c:v>97.46011529119906</c:v>
                </c:pt>
                <c:pt idx="4872">
                  <c:v>97.480115291199027</c:v>
                </c:pt>
                <c:pt idx="4873">
                  <c:v>97.500115291198995</c:v>
                </c:pt>
                <c:pt idx="4874">
                  <c:v>97.520115291199005</c:v>
                </c:pt>
                <c:pt idx="4875">
                  <c:v>97.540115291199058</c:v>
                </c:pt>
                <c:pt idx="4876">
                  <c:v>97.560115291198997</c:v>
                </c:pt>
                <c:pt idx="4877">
                  <c:v>97.580115291198993</c:v>
                </c:pt>
                <c:pt idx="4878">
                  <c:v>97.600115291199003</c:v>
                </c:pt>
                <c:pt idx="4879">
                  <c:v>97.620115291198999</c:v>
                </c:pt>
                <c:pt idx="4880">
                  <c:v>97.640115291198995</c:v>
                </c:pt>
                <c:pt idx="4881">
                  <c:v>97.660115291199006</c:v>
                </c:pt>
                <c:pt idx="4882">
                  <c:v>97.680115291199002</c:v>
                </c:pt>
                <c:pt idx="4883">
                  <c:v>97.700115291199026</c:v>
                </c:pt>
                <c:pt idx="4884">
                  <c:v>97.720115291198994</c:v>
                </c:pt>
                <c:pt idx="4885">
                  <c:v>97.740115291199075</c:v>
                </c:pt>
                <c:pt idx="4886">
                  <c:v>97.760115291199057</c:v>
                </c:pt>
                <c:pt idx="4887">
                  <c:v>97.780115291198996</c:v>
                </c:pt>
                <c:pt idx="4888">
                  <c:v>97.800115291199006</c:v>
                </c:pt>
                <c:pt idx="4889">
                  <c:v>97.820115291199002</c:v>
                </c:pt>
                <c:pt idx="4890">
                  <c:v>97.840115291199027</c:v>
                </c:pt>
                <c:pt idx="4891">
                  <c:v>97.860115291198994</c:v>
                </c:pt>
                <c:pt idx="4892">
                  <c:v>97.880115291199004</c:v>
                </c:pt>
                <c:pt idx="4893">
                  <c:v>97.900115291199057</c:v>
                </c:pt>
                <c:pt idx="4894">
                  <c:v>97.920115291198996</c:v>
                </c:pt>
                <c:pt idx="4895">
                  <c:v>97.940115291199078</c:v>
                </c:pt>
                <c:pt idx="4896">
                  <c:v>97.96011529119906</c:v>
                </c:pt>
                <c:pt idx="4897">
                  <c:v>97.980115291199027</c:v>
                </c:pt>
                <c:pt idx="4898">
                  <c:v>98.000115291198995</c:v>
                </c:pt>
                <c:pt idx="4899">
                  <c:v>98.020115291199005</c:v>
                </c:pt>
                <c:pt idx="4900">
                  <c:v>98.040115291199058</c:v>
                </c:pt>
                <c:pt idx="4901">
                  <c:v>98.060115291198997</c:v>
                </c:pt>
                <c:pt idx="4902">
                  <c:v>98.080115291198993</c:v>
                </c:pt>
                <c:pt idx="4903">
                  <c:v>98.100115291199003</c:v>
                </c:pt>
                <c:pt idx="4904">
                  <c:v>98.120115291198999</c:v>
                </c:pt>
                <c:pt idx="4905">
                  <c:v>98.140115291198995</c:v>
                </c:pt>
                <c:pt idx="4906">
                  <c:v>98.160115291199006</c:v>
                </c:pt>
                <c:pt idx="4907">
                  <c:v>98.180115291199002</c:v>
                </c:pt>
                <c:pt idx="4908">
                  <c:v>98.200115291199026</c:v>
                </c:pt>
                <c:pt idx="4909">
                  <c:v>98.220115291198994</c:v>
                </c:pt>
                <c:pt idx="4910">
                  <c:v>98.240115291199075</c:v>
                </c:pt>
                <c:pt idx="4911">
                  <c:v>98.260115291199057</c:v>
                </c:pt>
                <c:pt idx="4912">
                  <c:v>98.280115291198996</c:v>
                </c:pt>
                <c:pt idx="4913">
                  <c:v>98.300115291199006</c:v>
                </c:pt>
                <c:pt idx="4914">
                  <c:v>98.320115291199002</c:v>
                </c:pt>
                <c:pt idx="4915">
                  <c:v>98.340115291199027</c:v>
                </c:pt>
                <c:pt idx="4916">
                  <c:v>98.360115291198994</c:v>
                </c:pt>
                <c:pt idx="4917">
                  <c:v>98.380115291199004</c:v>
                </c:pt>
                <c:pt idx="4918">
                  <c:v>98.400115291199057</c:v>
                </c:pt>
                <c:pt idx="4919">
                  <c:v>98.420115291198996</c:v>
                </c:pt>
                <c:pt idx="4920">
                  <c:v>98.440115291199078</c:v>
                </c:pt>
                <c:pt idx="4921">
                  <c:v>98.46011529119906</c:v>
                </c:pt>
                <c:pt idx="4922">
                  <c:v>98.480115291199027</c:v>
                </c:pt>
                <c:pt idx="4923">
                  <c:v>98.500115291198995</c:v>
                </c:pt>
                <c:pt idx="4924">
                  <c:v>98.520115291199005</c:v>
                </c:pt>
                <c:pt idx="4925">
                  <c:v>98.540115291199058</c:v>
                </c:pt>
                <c:pt idx="4926">
                  <c:v>98.560115291198997</c:v>
                </c:pt>
                <c:pt idx="4927">
                  <c:v>98.580115291198993</c:v>
                </c:pt>
                <c:pt idx="4928">
                  <c:v>98.600115291199003</c:v>
                </c:pt>
                <c:pt idx="4929">
                  <c:v>98.620115291198999</c:v>
                </c:pt>
                <c:pt idx="4930">
                  <c:v>98.640115291198995</c:v>
                </c:pt>
                <c:pt idx="4931">
                  <c:v>98.660115291199006</c:v>
                </c:pt>
                <c:pt idx="4932">
                  <c:v>98.680115291199002</c:v>
                </c:pt>
                <c:pt idx="4933">
                  <c:v>98.700115291199026</c:v>
                </c:pt>
                <c:pt idx="4934">
                  <c:v>98.720115291198994</c:v>
                </c:pt>
                <c:pt idx="4935">
                  <c:v>98.740115291199075</c:v>
                </c:pt>
                <c:pt idx="4936">
                  <c:v>98.760115291199057</c:v>
                </c:pt>
                <c:pt idx="4937">
                  <c:v>98.780115291198996</c:v>
                </c:pt>
                <c:pt idx="4938">
                  <c:v>98.800115291199006</c:v>
                </c:pt>
                <c:pt idx="4939">
                  <c:v>98.820115291199002</c:v>
                </c:pt>
                <c:pt idx="4940">
                  <c:v>98.840115291199027</c:v>
                </c:pt>
                <c:pt idx="4941">
                  <c:v>98.860115291198994</c:v>
                </c:pt>
                <c:pt idx="4942">
                  <c:v>98.880115291199004</c:v>
                </c:pt>
                <c:pt idx="4943">
                  <c:v>98.900115291199057</c:v>
                </c:pt>
                <c:pt idx="4944">
                  <c:v>98.920115291198996</c:v>
                </c:pt>
                <c:pt idx="4945">
                  <c:v>98.940115291199078</c:v>
                </c:pt>
                <c:pt idx="4946">
                  <c:v>98.96011529119906</c:v>
                </c:pt>
                <c:pt idx="4947">
                  <c:v>98.980115291199027</c:v>
                </c:pt>
                <c:pt idx="4948">
                  <c:v>99.000115291198995</c:v>
                </c:pt>
                <c:pt idx="4949">
                  <c:v>99.020115291199005</c:v>
                </c:pt>
                <c:pt idx="4950">
                  <c:v>99.040115291199058</c:v>
                </c:pt>
                <c:pt idx="4951">
                  <c:v>99.060115291198997</c:v>
                </c:pt>
                <c:pt idx="4952">
                  <c:v>99.080115291198993</c:v>
                </c:pt>
                <c:pt idx="4953">
                  <c:v>99.100115291199003</c:v>
                </c:pt>
                <c:pt idx="4954">
                  <c:v>99.120115291198999</c:v>
                </c:pt>
                <c:pt idx="4955">
                  <c:v>99.140115291198995</c:v>
                </c:pt>
                <c:pt idx="4956">
                  <c:v>99.160115291199006</c:v>
                </c:pt>
                <c:pt idx="4957">
                  <c:v>99.180115291199002</c:v>
                </c:pt>
                <c:pt idx="4958">
                  <c:v>99.200115291199026</c:v>
                </c:pt>
                <c:pt idx="4959">
                  <c:v>99.220115291198994</c:v>
                </c:pt>
                <c:pt idx="4960">
                  <c:v>99.240115291199075</c:v>
                </c:pt>
                <c:pt idx="4961">
                  <c:v>99.260115291199057</c:v>
                </c:pt>
                <c:pt idx="4962">
                  <c:v>99.280115291198996</c:v>
                </c:pt>
                <c:pt idx="4963">
                  <c:v>99.300115291199006</c:v>
                </c:pt>
                <c:pt idx="4964">
                  <c:v>99.320115291199002</c:v>
                </c:pt>
                <c:pt idx="4965">
                  <c:v>99.340115291199027</c:v>
                </c:pt>
                <c:pt idx="4966">
                  <c:v>99.360115291198994</c:v>
                </c:pt>
                <c:pt idx="4967">
                  <c:v>99.380115291199004</c:v>
                </c:pt>
                <c:pt idx="4968">
                  <c:v>99.400115291199057</c:v>
                </c:pt>
                <c:pt idx="4969">
                  <c:v>99.420115291198996</c:v>
                </c:pt>
                <c:pt idx="4970">
                  <c:v>99.440115291199078</c:v>
                </c:pt>
                <c:pt idx="4971">
                  <c:v>99.46011529119906</c:v>
                </c:pt>
                <c:pt idx="4972">
                  <c:v>99.480115291199027</c:v>
                </c:pt>
                <c:pt idx="4973">
                  <c:v>99.500115291198995</c:v>
                </c:pt>
                <c:pt idx="4974">
                  <c:v>99.520115291199005</c:v>
                </c:pt>
                <c:pt idx="4975">
                  <c:v>99.540115291199058</c:v>
                </c:pt>
                <c:pt idx="4976">
                  <c:v>99.560115291198997</c:v>
                </c:pt>
                <c:pt idx="4977">
                  <c:v>99.580115291198993</c:v>
                </c:pt>
                <c:pt idx="4978">
                  <c:v>99.600115291199003</c:v>
                </c:pt>
                <c:pt idx="4979">
                  <c:v>99.620115291198999</c:v>
                </c:pt>
                <c:pt idx="4980">
                  <c:v>99.640115291198995</c:v>
                </c:pt>
                <c:pt idx="4981">
                  <c:v>99.660115291199006</c:v>
                </c:pt>
                <c:pt idx="4982">
                  <c:v>99.680115291199002</c:v>
                </c:pt>
                <c:pt idx="4983">
                  <c:v>99.700115291199026</c:v>
                </c:pt>
                <c:pt idx="4984">
                  <c:v>99.720115291198994</c:v>
                </c:pt>
                <c:pt idx="4985">
                  <c:v>99.740115291199075</c:v>
                </c:pt>
                <c:pt idx="4986">
                  <c:v>99.760115291199057</c:v>
                </c:pt>
                <c:pt idx="4987">
                  <c:v>99.780115291198996</c:v>
                </c:pt>
                <c:pt idx="4988">
                  <c:v>99.800115291199006</c:v>
                </c:pt>
                <c:pt idx="4989">
                  <c:v>99.820115291199002</c:v>
                </c:pt>
                <c:pt idx="4990">
                  <c:v>99.840115291199027</c:v>
                </c:pt>
                <c:pt idx="4991">
                  <c:v>99.860115291198994</c:v>
                </c:pt>
                <c:pt idx="4992">
                  <c:v>99.880115291199004</c:v>
                </c:pt>
                <c:pt idx="4993">
                  <c:v>99.900115291199057</c:v>
                </c:pt>
                <c:pt idx="4994">
                  <c:v>99.920115291198996</c:v>
                </c:pt>
                <c:pt idx="4995">
                  <c:v>99.940115291199078</c:v>
                </c:pt>
                <c:pt idx="4996">
                  <c:v>99.96011529119906</c:v>
                </c:pt>
                <c:pt idx="4997">
                  <c:v>99.980115291199027</c:v>
                </c:pt>
              </c:numCache>
            </c:numRef>
          </c:xVal>
          <c:yVal>
            <c:numRef>
              <c:f>'Jitter IPACT'!$M$2:$M$4999</c:f>
              <c:numCache>
                <c:formatCode>General</c:formatCode>
                <c:ptCount val="4998"/>
                <c:pt idx="0">
                  <c:v>-57.554781999999996</c:v>
                </c:pt>
                <c:pt idx="1">
                  <c:v>40.853639999999999</c:v>
                </c:pt>
                <c:pt idx="2">
                  <c:v>-45.348730000000003</c:v>
                </c:pt>
                <c:pt idx="3">
                  <c:v>41.164553000000012</c:v>
                </c:pt>
                <c:pt idx="4">
                  <c:v>36.092480000000009</c:v>
                </c:pt>
                <c:pt idx="5">
                  <c:v>-48.8626</c:v>
                </c:pt>
                <c:pt idx="6">
                  <c:v>-9.4653500000000008</c:v>
                </c:pt>
                <c:pt idx="7">
                  <c:v>20.111498999999998</c:v>
                </c:pt>
                <c:pt idx="8">
                  <c:v>-8.9048950000000016</c:v>
                </c:pt>
                <c:pt idx="9">
                  <c:v>19.729309999999977</c:v>
                </c:pt>
                <c:pt idx="10">
                  <c:v>-70.005009999999999</c:v>
                </c:pt>
                <c:pt idx="11">
                  <c:v>48.33596</c:v>
                </c:pt>
                <c:pt idx="12">
                  <c:v>75.604390000000009</c:v>
                </c:pt>
                <c:pt idx="13">
                  <c:v>-98.040435000000002</c:v>
                </c:pt>
                <c:pt idx="14">
                  <c:v>-7.5172799999999995</c:v>
                </c:pt>
                <c:pt idx="15">
                  <c:v>13.185337000000002</c:v>
                </c:pt>
                <c:pt idx="16">
                  <c:v>3.5720079999999985</c:v>
                </c:pt>
                <c:pt idx="17">
                  <c:v>49.875572000000012</c:v>
                </c:pt>
                <c:pt idx="18">
                  <c:v>-92.293665000000075</c:v>
                </c:pt>
                <c:pt idx="19">
                  <c:v>17.269639999999971</c:v>
                </c:pt>
                <c:pt idx="20">
                  <c:v>101.56835400000001</c:v>
                </c:pt>
                <c:pt idx="21">
                  <c:v>-76.495520000000027</c:v>
                </c:pt>
                <c:pt idx="22">
                  <c:v>22.146215000000005</c:v>
                </c:pt>
                <c:pt idx="23">
                  <c:v>-6.607963499999995</c:v>
                </c:pt>
                <c:pt idx="24">
                  <c:v>-22.596694000000003</c:v>
                </c:pt>
                <c:pt idx="25">
                  <c:v>57.665440000000011</c:v>
                </c:pt>
                <c:pt idx="26">
                  <c:v>15.123040000000001</c:v>
                </c:pt>
                <c:pt idx="27">
                  <c:v>-96.170153499999998</c:v>
                </c:pt>
                <c:pt idx="28">
                  <c:v>44.923002000000011</c:v>
                </c:pt>
                <c:pt idx="29">
                  <c:v>18.675914199999994</c:v>
                </c:pt>
                <c:pt idx="30">
                  <c:v>-4.1824399999999935</c:v>
                </c:pt>
                <c:pt idx="31">
                  <c:v>-67.181969999999993</c:v>
                </c:pt>
                <c:pt idx="32">
                  <c:v>73.631640000000004</c:v>
                </c:pt>
                <c:pt idx="33">
                  <c:v>-113.54759000000004</c:v>
                </c:pt>
                <c:pt idx="34">
                  <c:v>125.89307999999998</c:v>
                </c:pt>
                <c:pt idx="35">
                  <c:v>-60.095470000000013</c:v>
                </c:pt>
                <c:pt idx="36">
                  <c:v>78.455160000000006</c:v>
                </c:pt>
                <c:pt idx="37">
                  <c:v>-75.127006179999896</c:v>
                </c:pt>
                <c:pt idx="38">
                  <c:v>47.493630000000003</c:v>
                </c:pt>
                <c:pt idx="39">
                  <c:v>-106.38290600000001</c:v>
                </c:pt>
                <c:pt idx="40">
                  <c:v>103.55941</c:v>
                </c:pt>
                <c:pt idx="41">
                  <c:v>-9.2927500000000016</c:v>
                </c:pt>
                <c:pt idx="42">
                  <c:v>14.34436</c:v>
                </c:pt>
                <c:pt idx="43">
                  <c:v>-18.737750000000005</c:v>
                </c:pt>
                <c:pt idx="44">
                  <c:v>21.843770000000003</c:v>
                </c:pt>
                <c:pt idx="45">
                  <c:v>-38.700480000000006</c:v>
                </c:pt>
                <c:pt idx="46">
                  <c:v>24.939070000000008</c:v>
                </c:pt>
                <c:pt idx="47">
                  <c:v>10.886720000000002</c:v>
                </c:pt>
                <c:pt idx="48">
                  <c:v>-67.057709000000003</c:v>
                </c:pt>
                <c:pt idx="49">
                  <c:v>40.740500000000011</c:v>
                </c:pt>
                <c:pt idx="50">
                  <c:v>-60.054659999999998</c:v>
                </c:pt>
                <c:pt idx="51">
                  <c:v>24.330290000000005</c:v>
                </c:pt>
                <c:pt idx="52">
                  <c:v>55.056933000000001</c:v>
                </c:pt>
                <c:pt idx="53">
                  <c:v>16.409567000000003</c:v>
                </c:pt>
                <c:pt idx="54">
                  <c:v>-44.009712000000022</c:v>
                </c:pt>
                <c:pt idx="55">
                  <c:v>-39.738820000000011</c:v>
                </c:pt>
                <c:pt idx="56">
                  <c:v>42.477239999999995</c:v>
                </c:pt>
                <c:pt idx="57">
                  <c:v>108.788211</c:v>
                </c:pt>
                <c:pt idx="58">
                  <c:v>-96.496079999999992</c:v>
                </c:pt>
                <c:pt idx="59">
                  <c:v>1.1905030000000001</c:v>
                </c:pt>
                <c:pt idx="60">
                  <c:v>-66.379099000000011</c:v>
                </c:pt>
                <c:pt idx="61">
                  <c:v>157.66344999999998</c:v>
                </c:pt>
                <c:pt idx="62">
                  <c:v>-160.21209199999998</c:v>
                </c:pt>
                <c:pt idx="63">
                  <c:v>114.87404599999998</c:v>
                </c:pt>
                <c:pt idx="64">
                  <c:v>-39.988804000000002</c:v>
                </c:pt>
                <c:pt idx="65">
                  <c:v>-51.137680000000003</c:v>
                </c:pt>
                <c:pt idx="66">
                  <c:v>99.849339999999998</c:v>
                </c:pt>
                <c:pt idx="67">
                  <c:v>-88.592369999999988</c:v>
                </c:pt>
                <c:pt idx="68">
                  <c:v>63.009840000000004</c:v>
                </c:pt>
                <c:pt idx="69">
                  <c:v>-88.102271999999957</c:v>
                </c:pt>
                <c:pt idx="70">
                  <c:v>73.161709999999985</c:v>
                </c:pt>
                <c:pt idx="71">
                  <c:v>13.695960000000003</c:v>
                </c:pt>
                <c:pt idx="72">
                  <c:v>-51.397694499999986</c:v>
                </c:pt>
                <c:pt idx="73">
                  <c:v>30.724379999999989</c:v>
                </c:pt>
                <c:pt idx="74">
                  <c:v>11.747149999999994</c:v>
                </c:pt>
                <c:pt idx="75">
                  <c:v>23.463649999999962</c:v>
                </c:pt>
                <c:pt idx="76">
                  <c:v>-49.301171000000004</c:v>
                </c:pt>
                <c:pt idx="77">
                  <c:v>3.5130799999999875</c:v>
                </c:pt>
                <c:pt idx="78">
                  <c:v>-2.5384899999999977</c:v>
                </c:pt>
                <c:pt idx="79">
                  <c:v>-9.4811900000000016</c:v>
                </c:pt>
                <c:pt idx="80">
                  <c:v>13.06096</c:v>
                </c:pt>
                <c:pt idx="81">
                  <c:v>31.324559999999988</c:v>
                </c:pt>
                <c:pt idx="82">
                  <c:v>-41.404127000000003</c:v>
                </c:pt>
                <c:pt idx="83">
                  <c:v>-22.933613999999974</c:v>
                </c:pt>
                <c:pt idx="84">
                  <c:v>-21.615760000000005</c:v>
                </c:pt>
                <c:pt idx="85">
                  <c:v>-26.062519999999971</c:v>
                </c:pt>
                <c:pt idx="86">
                  <c:v>78.380007999999989</c:v>
                </c:pt>
                <c:pt idx="87">
                  <c:v>20.08996800000002</c:v>
                </c:pt>
                <c:pt idx="88">
                  <c:v>40.292897000000011</c:v>
                </c:pt>
                <c:pt idx="89">
                  <c:v>-11.30819</c:v>
                </c:pt>
                <c:pt idx="90">
                  <c:v>-49.33577300000001</c:v>
                </c:pt>
                <c:pt idx="91">
                  <c:v>-7.0121800000000016</c:v>
                </c:pt>
                <c:pt idx="92">
                  <c:v>-25.899959999999993</c:v>
                </c:pt>
                <c:pt idx="93">
                  <c:v>59.016572000000011</c:v>
                </c:pt>
                <c:pt idx="94">
                  <c:v>-30.120280000000001</c:v>
                </c:pt>
                <c:pt idx="95">
                  <c:v>-40.393540000000002</c:v>
                </c:pt>
                <c:pt idx="96">
                  <c:v>87.557381999999933</c:v>
                </c:pt>
                <c:pt idx="97">
                  <c:v>-47.426480000000005</c:v>
                </c:pt>
                <c:pt idx="98">
                  <c:v>-38.429040000000001</c:v>
                </c:pt>
                <c:pt idx="99">
                  <c:v>-14.797630000000003</c:v>
                </c:pt>
                <c:pt idx="100">
                  <c:v>75.742963000000074</c:v>
                </c:pt>
                <c:pt idx="101">
                  <c:v>-28.022579999999977</c:v>
                </c:pt>
                <c:pt idx="102">
                  <c:v>-1.9494439999999975</c:v>
                </c:pt>
                <c:pt idx="103">
                  <c:v>10.246352999999997</c:v>
                </c:pt>
                <c:pt idx="104">
                  <c:v>-20.860079999999989</c:v>
                </c:pt>
                <c:pt idx="105">
                  <c:v>14.298599600000001</c:v>
                </c:pt>
                <c:pt idx="106">
                  <c:v>35.856853999999998</c:v>
                </c:pt>
                <c:pt idx="107">
                  <c:v>-9.5290799999999898</c:v>
                </c:pt>
                <c:pt idx="108">
                  <c:v>28.657089899999992</c:v>
                </c:pt>
                <c:pt idx="109">
                  <c:v>-39.984279999999998</c:v>
                </c:pt>
                <c:pt idx="110">
                  <c:v>9.6977299999999893</c:v>
                </c:pt>
                <c:pt idx="111">
                  <c:v>26.755287999999986</c:v>
                </c:pt>
                <c:pt idx="112">
                  <c:v>20.837689999999988</c:v>
                </c:pt>
                <c:pt idx="113">
                  <c:v>-42.966823000000005</c:v>
                </c:pt>
                <c:pt idx="114">
                  <c:v>-26.476010000000009</c:v>
                </c:pt>
                <c:pt idx="115">
                  <c:v>-18.679568999999997</c:v>
                </c:pt>
                <c:pt idx="116">
                  <c:v>57.330320900000011</c:v>
                </c:pt>
                <c:pt idx="117">
                  <c:v>-82.749759999999995</c:v>
                </c:pt>
                <c:pt idx="118">
                  <c:v>23.070099999999989</c:v>
                </c:pt>
                <c:pt idx="119">
                  <c:v>-16.46751999999999</c:v>
                </c:pt>
                <c:pt idx="120">
                  <c:v>113.69477199999993</c:v>
                </c:pt>
                <c:pt idx="121">
                  <c:v>-61.842010000000002</c:v>
                </c:pt>
                <c:pt idx="122">
                  <c:v>-57.655809999999988</c:v>
                </c:pt>
                <c:pt idx="123">
                  <c:v>41.604078000000001</c:v>
                </c:pt>
                <c:pt idx="124">
                  <c:v>5.53803499999999</c:v>
                </c:pt>
                <c:pt idx="125">
                  <c:v>52.717137000000001</c:v>
                </c:pt>
                <c:pt idx="126">
                  <c:v>-58.313918000000001</c:v>
                </c:pt>
                <c:pt idx="127">
                  <c:v>16.441744999999976</c:v>
                </c:pt>
                <c:pt idx="128">
                  <c:v>7.1367099999999937</c:v>
                </c:pt>
                <c:pt idx="129">
                  <c:v>-5.9151799999999986</c:v>
                </c:pt>
                <c:pt idx="130">
                  <c:v>-5.9465199999999987</c:v>
                </c:pt>
                <c:pt idx="131">
                  <c:v>-14.42435</c:v>
                </c:pt>
                <c:pt idx="132">
                  <c:v>44.194760000000002</c:v>
                </c:pt>
                <c:pt idx="133">
                  <c:v>-21.203369999999989</c:v>
                </c:pt>
                <c:pt idx="134">
                  <c:v>-36.174283999999993</c:v>
                </c:pt>
                <c:pt idx="135">
                  <c:v>12.19487</c:v>
                </c:pt>
                <c:pt idx="136">
                  <c:v>-13.201007999999998</c:v>
                </c:pt>
                <c:pt idx="137">
                  <c:v>-24.041146999999981</c:v>
                </c:pt>
                <c:pt idx="138">
                  <c:v>55.929615000000013</c:v>
                </c:pt>
                <c:pt idx="139">
                  <c:v>45.88795799999999</c:v>
                </c:pt>
                <c:pt idx="140">
                  <c:v>-49.890350000000012</c:v>
                </c:pt>
                <c:pt idx="141">
                  <c:v>-22.851439999999986</c:v>
                </c:pt>
                <c:pt idx="142">
                  <c:v>-15.339545800000005</c:v>
                </c:pt>
                <c:pt idx="143">
                  <c:v>84.005811000000008</c:v>
                </c:pt>
                <c:pt idx="144">
                  <c:v>-75.164579999999987</c:v>
                </c:pt>
                <c:pt idx="145">
                  <c:v>82.359120000000004</c:v>
                </c:pt>
                <c:pt idx="146">
                  <c:v>-93.035390999999947</c:v>
                </c:pt>
                <c:pt idx="147">
                  <c:v>11.801130000000002</c:v>
                </c:pt>
                <c:pt idx="148">
                  <c:v>27.685170000000006</c:v>
                </c:pt>
                <c:pt idx="149">
                  <c:v>-31.679897999999991</c:v>
                </c:pt>
                <c:pt idx="150">
                  <c:v>-11.375327000000002</c:v>
                </c:pt>
                <c:pt idx="151">
                  <c:v>77.242059999999995</c:v>
                </c:pt>
                <c:pt idx="152">
                  <c:v>-17.679279999999999</c:v>
                </c:pt>
                <c:pt idx="153">
                  <c:v>-26.203640999999983</c:v>
                </c:pt>
                <c:pt idx="154">
                  <c:v>-31.155659999999987</c:v>
                </c:pt>
                <c:pt idx="155">
                  <c:v>38.323547000000005</c:v>
                </c:pt>
                <c:pt idx="156">
                  <c:v>10.297035000000001</c:v>
                </c:pt>
                <c:pt idx="157">
                  <c:v>-90.25564</c:v>
                </c:pt>
                <c:pt idx="158">
                  <c:v>118.93371000000002</c:v>
                </c:pt>
                <c:pt idx="159">
                  <c:v>-129.36014000000011</c:v>
                </c:pt>
                <c:pt idx="160">
                  <c:v>125.46300699999999</c:v>
                </c:pt>
                <c:pt idx="161">
                  <c:v>-52.688122000000028</c:v>
                </c:pt>
                <c:pt idx="162">
                  <c:v>25.804309999999987</c:v>
                </c:pt>
                <c:pt idx="163">
                  <c:v>22.889069999999986</c:v>
                </c:pt>
                <c:pt idx="164">
                  <c:v>-29.650150000000028</c:v>
                </c:pt>
                <c:pt idx="165">
                  <c:v>-17.504340000000003</c:v>
                </c:pt>
                <c:pt idx="166">
                  <c:v>16.597210000000008</c:v>
                </c:pt>
                <c:pt idx="167">
                  <c:v>40.691220000000001</c:v>
                </c:pt>
                <c:pt idx="168">
                  <c:v>-40.608590000000035</c:v>
                </c:pt>
                <c:pt idx="169">
                  <c:v>-40.274969999999982</c:v>
                </c:pt>
                <c:pt idx="170">
                  <c:v>8.4494995000000088</c:v>
                </c:pt>
                <c:pt idx="171">
                  <c:v>92.862160000000003</c:v>
                </c:pt>
                <c:pt idx="172">
                  <c:v>-55.20335500000003</c:v>
                </c:pt>
                <c:pt idx="173">
                  <c:v>14.680120000000001</c:v>
                </c:pt>
                <c:pt idx="174">
                  <c:v>-70.953580000000002</c:v>
                </c:pt>
                <c:pt idx="175">
                  <c:v>-10.42295</c:v>
                </c:pt>
                <c:pt idx="176">
                  <c:v>103.68814999999998</c:v>
                </c:pt>
                <c:pt idx="177">
                  <c:v>-68.081306000000012</c:v>
                </c:pt>
                <c:pt idx="178">
                  <c:v>72.959409999999991</c:v>
                </c:pt>
                <c:pt idx="179">
                  <c:v>-140.7224800000001</c:v>
                </c:pt>
                <c:pt idx="180">
                  <c:v>100.99903</c:v>
                </c:pt>
                <c:pt idx="181">
                  <c:v>9.9388099999998758E-2</c:v>
                </c:pt>
                <c:pt idx="182">
                  <c:v>-30.473091999999987</c:v>
                </c:pt>
                <c:pt idx="183">
                  <c:v>37.578994000000009</c:v>
                </c:pt>
                <c:pt idx="184">
                  <c:v>-97.911512000000059</c:v>
                </c:pt>
                <c:pt idx="185">
                  <c:v>66.498500000000007</c:v>
                </c:pt>
                <c:pt idx="186">
                  <c:v>62.113020000000006</c:v>
                </c:pt>
                <c:pt idx="187">
                  <c:v>-52.136451000000001</c:v>
                </c:pt>
                <c:pt idx="188">
                  <c:v>13.169327900000001</c:v>
                </c:pt>
                <c:pt idx="189">
                  <c:v>-15.149578000000002</c:v>
                </c:pt>
                <c:pt idx="190">
                  <c:v>24.342789999999972</c:v>
                </c:pt>
                <c:pt idx="191">
                  <c:v>-76.990730000000013</c:v>
                </c:pt>
                <c:pt idx="192">
                  <c:v>69.518860000000032</c:v>
                </c:pt>
                <c:pt idx="193">
                  <c:v>-8.8222300000000153</c:v>
                </c:pt>
                <c:pt idx="194">
                  <c:v>-39.344346999999999</c:v>
                </c:pt>
                <c:pt idx="195">
                  <c:v>-21.275489999999976</c:v>
                </c:pt>
                <c:pt idx="196">
                  <c:v>52.147250000000007</c:v>
                </c:pt>
                <c:pt idx="197">
                  <c:v>-15.327680000000004</c:v>
                </c:pt>
                <c:pt idx="198">
                  <c:v>-19.63199000000003</c:v>
                </c:pt>
                <c:pt idx="199">
                  <c:v>96.921464000000043</c:v>
                </c:pt>
                <c:pt idx="200">
                  <c:v>-137.63166199999998</c:v>
                </c:pt>
                <c:pt idx="201">
                  <c:v>137.59893700000012</c:v>
                </c:pt>
                <c:pt idx="202">
                  <c:v>-76.917152000000044</c:v>
                </c:pt>
                <c:pt idx="203">
                  <c:v>-24.504780000000004</c:v>
                </c:pt>
                <c:pt idx="204">
                  <c:v>87.385564000000002</c:v>
                </c:pt>
                <c:pt idx="205">
                  <c:v>-48.979800000000004</c:v>
                </c:pt>
                <c:pt idx="206">
                  <c:v>-13.885702000000007</c:v>
                </c:pt>
                <c:pt idx="207">
                  <c:v>45.422360000000012</c:v>
                </c:pt>
                <c:pt idx="208">
                  <c:v>-34.10079600000001</c:v>
                </c:pt>
                <c:pt idx="209">
                  <c:v>5.1777799999999958</c:v>
                </c:pt>
                <c:pt idx="210">
                  <c:v>-19.26376999999998</c:v>
                </c:pt>
                <c:pt idx="211">
                  <c:v>94.10861100000001</c:v>
                </c:pt>
                <c:pt idx="212">
                  <c:v>-144.47580199999999</c:v>
                </c:pt>
                <c:pt idx="213">
                  <c:v>67.072769999999949</c:v>
                </c:pt>
                <c:pt idx="214">
                  <c:v>27.485776999999963</c:v>
                </c:pt>
                <c:pt idx="215">
                  <c:v>5.9106600000000062</c:v>
                </c:pt>
                <c:pt idx="216">
                  <c:v>-40.084500000000006</c:v>
                </c:pt>
                <c:pt idx="217">
                  <c:v>-46.555263000000004</c:v>
                </c:pt>
                <c:pt idx="218">
                  <c:v>45.876758000000002</c:v>
                </c:pt>
                <c:pt idx="219">
                  <c:v>-70.653739999999942</c:v>
                </c:pt>
                <c:pt idx="220">
                  <c:v>105.30948000000001</c:v>
                </c:pt>
                <c:pt idx="221">
                  <c:v>-5.0298400000000001</c:v>
                </c:pt>
                <c:pt idx="222">
                  <c:v>-9.8065288000000006</c:v>
                </c:pt>
                <c:pt idx="223">
                  <c:v>10.778929999999999</c:v>
                </c:pt>
                <c:pt idx="224">
                  <c:v>-2.2730610000000011</c:v>
                </c:pt>
                <c:pt idx="225">
                  <c:v>-40.253950000000003</c:v>
                </c:pt>
                <c:pt idx="226">
                  <c:v>19.610892999999997</c:v>
                </c:pt>
                <c:pt idx="227">
                  <c:v>33.756450000000001</c:v>
                </c:pt>
                <c:pt idx="228">
                  <c:v>-34.896150000000013</c:v>
                </c:pt>
                <c:pt idx="229">
                  <c:v>25.786797999999976</c:v>
                </c:pt>
                <c:pt idx="230">
                  <c:v>-66.602579999999989</c:v>
                </c:pt>
                <c:pt idx="231">
                  <c:v>32.910878000000004</c:v>
                </c:pt>
                <c:pt idx="232">
                  <c:v>-35.845800000000004</c:v>
                </c:pt>
                <c:pt idx="233">
                  <c:v>22.112277999999996</c:v>
                </c:pt>
                <c:pt idx="234">
                  <c:v>17.304499999999987</c:v>
                </c:pt>
                <c:pt idx="235">
                  <c:v>-12.246289999999998</c:v>
                </c:pt>
                <c:pt idx="236">
                  <c:v>-20.017799999999987</c:v>
                </c:pt>
                <c:pt idx="237">
                  <c:v>-26.831820000000015</c:v>
                </c:pt>
                <c:pt idx="238">
                  <c:v>56.787890000000004</c:v>
                </c:pt>
                <c:pt idx="239">
                  <c:v>-20.555359999999986</c:v>
                </c:pt>
                <c:pt idx="240">
                  <c:v>-11.899310000000002</c:v>
                </c:pt>
                <c:pt idx="241">
                  <c:v>99.167920000000024</c:v>
                </c:pt>
                <c:pt idx="242">
                  <c:v>-17.487539999999985</c:v>
                </c:pt>
                <c:pt idx="243">
                  <c:v>-17.192619999999977</c:v>
                </c:pt>
                <c:pt idx="244">
                  <c:v>-28.368749999999963</c:v>
                </c:pt>
                <c:pt idx="245">
                  <c:v>-10.686690000000002</c:v>
                </c:pt>
                <c:pt idx="246">
                  <c:v>-12.663750000000004</c:v>
                </c:pt>
                <c:pt idx="247">
                  <c:v>105.64426000000005</c:v>
                </c:pt>
                <c:pt idx="248">
                  <c:v>-124.51537900000001</c:v>
                </c:pt>
                <c:pt idx="249">
                  <c:v>52.655760000000001</c:v>
                </c:pt>
                <c:pt idx="250">
                  <c:v>-26.659150000000018</c:v>
                </c:pt>
                <c:pt idx="251">
                  <c:v>92.402422000000001</c:v>
                </c:pt>
                <c:pt idx="252">
                  <c:v>-1.5334899999999978</c:v>
                </c:pt>
                <c:pt idx="253">
                  <c:v>-51.018757000000008</c:v>
                </c:pt>
                <c:pt idx="254">
                  <c:v>-35.826632000000011</c:v>
                </c:pt>
                <c:pt idx="255">
                  <c:v>50.255120000000012</c:v>
                </c:pt>
                <c:pt idx="256">
                  <c:v>-46.368390000000012</c:v>
                </c:pt>
                <c:pt idx="257">
                  <c:v>15.65334</c:v>
                </c:pt>
                <c:pt idx="258">
                  <c:v>20.426819999999989</c:v>
                </c:pt>
                <c:pt idx="259">
                  <c:v>-4.3402539999999874</c:v>
                </c:pt>
                <c:pt idx="260">
                  <c:v>-13.077767</c:v>
                </c:pt>
                <c:pt idx="261">
                  <c:v>15.216610000000001</c:v>
                </c:pt>
                <c:pt idx="262">
                  <c:v>18.915449999999975</c:v>
                </c:pt>
                <c:pt idx="263">
                  <c:v>-32.550510000000003</c:v>
                </c:pt>
                <c:pt idx="264">
                  <c:v>85.430329000000057</c:v>
                </c:pt>
                <c:pt idx="265">
                  <c:v>-93.258569999999992</c:v>
                </c:pt>
                <c:pt idx="266">
                  <c:v>-14.845570000000004</c:v>
                </c:pt>
                <c:pt idx="267">
                  <c:v>67.387530000000012</c:v>
                </c:pt>
                <c:pt idx="268">
                  <c:v>-64.757515000000026</c:v>
                </c:pt>
                <c:pt idx="269">
                  <c:v>47.00552900000001</c:v>
                </c:pt>
                <c:pt idx="270">
                  <c:v>25.215429999999991</c:v>
                </c:pt>
                <c:pt idx="271">
                  <c:v>-94.248637000000016</c:v>
                </c:pt>
                <c:pt idx="272">
                  <c:v>83.412060000000025</c:v>
                </c:pt>
                <c:pt idx="273">
                  <c:v>-92.988560000000007</c:v>
                </c:pt>
                <c:pt idx="274">
                  <c:v>63.220880000000001</c:v>
                </c:pt>
                <c:pt idx="275">
                  <c:v>13.238759999999989</c:v>
                </c:pt>
                <c:pt idx="276">
                  <c:v>-8.3776000000000028</c:v>
                </c:pt>
                <c:pt idx="277">
                  <c:v>-24.853321999999999</c:v>
                </c:pt>
                <c:pt idx="278">
                  <c:v>20.572780000000002</c:v>
                </c:pt>
                <c:pt idx="279">
                  <c:v>-11.965750000000011</c:v>
                </c:pt>
                <c:pt idx="280">
                  <c:v>23.931500000000003</c:v>
                </c:pt>
                <c:pt idx="281">
                  <c:v>62.574350000000003</c:v>
                </c:pt>
                <c:pt idx="282">
                  <c:v>-108.44378100000002</c:v>
                </c:pt>
                <c:pt idx="283">
                  <c:v>-57.824763000000004</c:v>
                </c:pt>
                <c:pt idx="284">
                  <c:v>55.335710000000013</c:v>
                </c:pt>
                <c:pt idx="285">
                  <c:v>35.580449999999999</c:v>
                </c:pt>
                <c:pt idx="286">
                  <c:v>17.74898</c:v>
                </c:pt>
                <c:pt idx="287">
                  <c:v>-14.848955999999999</c:v>
                </c:pt>
                <c:pt idx="288">
                  <c:v>53.895400000000009</c:v>
                </c:pt>
                <c:pt idx="289">
                  <c:v>-103.52970000000001</c:v>
                </c:pt>
                <c:pt idx="290">
                  <c:v>-10.483700000000004</c:v>
                </c:pt>
                <c:pt idx="291">
                  <c:v>39.566490000000002</c:v>
                </c:pt>
                <c:pt idx="292">
                  <c:v>-16.674759999999999</c:v>
                </c:pt>
                <c:pt idx="293">
                  <c:v>22.09646</c:v>
                </c:pt>
                <c:pt idx="294">
                  <c:v>-21.350460000000005</c:v>
                </c:pt>
                <c:pt idx="295">
                  <c:v>31.094905999999998</c:v>
                </c:pt>
                <c:pt idx="296">
                  <c:v>-65.115809999999982</c:v>
                </c:pt>
                <c:pt idx="297">
                  <c:v>99.068452000000008</c:v>
                </c:pt>
                <c:pt idx="298">
                  <c:v>-121.55376999999999</c:v>
                </c:pt>
                <c:pt idx="299">
                  <c:v>188.97234000000012</c:v>
                </c:pt>
                <c:pt idx="300">
                  <c:v>-92.89500000000001</c:v>
                </c:pt>
                <c:pt idx="301">
                  <c:v>-28.722822999999977</c:v>
                </c:pt>
                <c:pt idx="302">
                  <c:v>-26.959311999999986</c:v>
                </c:pt>
                <c:pt idx="303">
                  <c:v>-11.081750000000001</c:v>
                </c:pt>
                <c:pt idx="304">
                  <c:v>67.592303000000001</c:v>
                </c:pt>
                <c:pt idx="305">
                  <c:v>-46.071989999999992</c:v>
                </c:pt>
                <c:pt idx="306">
                  <c:v>47.355035000000001</c:v>
                </c:pt>
                <c:pt idx="307">
                  <c:v>-19.487779999999976</c:v>
                </c:pt>
                <c:pt idx="308">
                  <c:v>-37.775530000000025</c:v>
                </c:pt>
                <c:pt idx="309">
                  <c:v>7.1861699999999988</c:v>
                </c:pt>
                <c:pt idx="310">
                  <c:v>34.037679999999988</c:v>
                </c:pt>
                <c:pt idx="311">
                  <c:v>-10.132670000000001</c:v>
                </c:pt>
                <c:pt idx="312">
                  <c:v>27.383489999999977</c:v>
                </c:pt>
                <c:pt idx="313">
                  <c:v>-7.2523499999999954</c:v>
                </c:pt>
                <c:pt idx="314">
                  <c:v>-3.3374459999999959</c:v>
                </c:pt>
                <c:pt idx="315">
                  <c:v>-26.986609999999963</c:v>
                </c:pt>
                <c:pt idx="316">
                  <c:v>-17.126290000000001</c:v>
                </c:pt>
                <c:pt idx="317">
                  <c:v>-27.608719999999977</c:v>
                </c:pt>
                <c:pt idx="318">
                  <c:v>29.656727</c:v>
                </c:pt>
                <c:pt idx="319">
                  <c:v>32.870705000000001</c:v>
                </c:pt>
                <c:pt idx="320">
                  <c:v>-34.930320000000002</c:v>
                </c:pt>
                <c:pt idx="321">
                  <c:v>74.071520000000007</c:v>
                </c:pt>
                <c:pt idx="322">
                  <c:v>-51.076570000000011</c:v>
                </c:pt>
                <c:pt idx="323">
                  <c:v>-40.823859999999996</c:v>
                </c:pt>
                <c:pt idx="324">
                  <c:v>-8.5764990000000072</c:v>
                </c:pt>
                <c:pt idx="325">
                  <c:v>35.637540000000008</c:v>
                </c:pt>
                <c:pt idx="326">
                  <c:v>-1.9272900000000006</c:v>
                </c:pt>
                <c:pt idx="327">
                  <c:v>10.4268354</c:v>
                </c:pt>
                <c:pt idx="328">
                  <c:v>5.1771199999999986</c:v>
                </c:pt>
                <c:pt idx="329">
                  <c:v>-44.508730000000028</c:v>
                </c:pt>
                <c:pt idx="330">
                  <c:v>11.784600000000001</c:v>
                </c:pt>
                <c:pt idx="331">
                  <c:v>8.1127850000000024</c:v>
                </c:pt>
                <c:pt idx="332">
                  <c:v>19.50516</c:v>
                </c:pt>
                <c:pt idx="333">
                  <c:v>-7.3077499999999915</c:v>
                </c:pt>
                <c:pt idx="334">
                  <c:v>-48.694790000000012</c:v>
                </c:pt>
                <c:pt idx="335">
                  <c:v>19.337990000000019</c:v>
                </c:pt>
                <c:pt idx="336">
                  <c:v>109.96804700000003</c:v>
                </c:pt>
                <c:pt idx="337">
                  <c:v>-31.302066000000003</c:v>
                </c:pt>
                <c:pt idx="338">
                  <c:v>-46.876909000000005</c:v>
                </c:pt>
                <c:pt idx="339">
                  <c:v>21.551369999999999</c:v>
                </c:pt>
                <c:pt idx="340">
                  <c:v>22.528458000000011</c:v>
                </c:pt>
                <c:pt idx="341">
                  <c:v>-38.685127000000008</c:v>
                </c:pt>
                <c:pt idx="342">
                  <c:v>72.896199999999993</c:v>
                </c:pt>
                <c:pt idx="343">
                  <c:v>-10.103100000000001</c:v>
                </c:pt>
                <c:pt idx="344">
                  <c:v>-126.61646</c:v>
                </c:pt>
                <c:pt idx="345">
                  <c:v>43.841429999999995</c:v>
                </c:pt>
                <c:pt idx="346">
                  <c:v>-42.908791000000008</c:v>
                </c:pt>
                <c:pt idx="347">
                  <c:v>82.153588999999926</c:v>
                </c:pt>
                <c:pt idx="348">
                  <c:v>7.7339210000000014</c:v>
                </c:pt>
                <c:pt idx="349">
                  <c:v>41.305793320000028</c:v>
                </c:pt>
                <c:pt idx="350">
                  <c:v>-71.885772999999915</c:v>
                </c:pt>
                <c:pt idx="351">
                  <c:v>-15.765770000000002</c:v>
                </c:pt>
                <c:pt idx="352">
                  <c:v>3.051630000000003</c:v>
                </c:pt>
                <c:pt idx="353">
                  <c:v>-28.694180000000024</c:v>
                </c:pt>
                <c:pt idx="354">
                  <c:v>28.806300000000004</c:v>
                </c:pt>
                <c:pt idx="355">
                  <c:v>85.366620000000026</c:v>
                </c:pt>
                <c:pt idx="356">
                  <c:v>-79.751199999999997</c:v>
                </c:pt>
                <c:pt idx="357">
                  <c:v>30.103327000000007</c:v>
                </c:pt>
                <c:pt idx="358">
                  <c:v>79.480840000000001</c:v>
                </c:pt>
                <c:pt idx="359">
                  <c:v>-119.18769999999999</c:v>
                </c:pt>
                <c:pt idx="360">
                  <c:v>79.857460000000003</c:v>
                </c:pt>
                <c:pt idx="361">
                  <c:v>-28.167470000000005</c:v>
                </c:pt>
                <c:pt idx="362">
                  <c:v>-55.021879999999996</c:v>
                </c:pt>
                <c:pt idx="363">
                  <c:v>87.673285999999948</c:v>
                </c:pt>
                <c:pt idx="364">
                  <c:v>-14.96087</c:v>
                </c:pt>
                <c:pt idx="365">
                  <c:v>-35.095156000000046</c:v>
                </c:pt>
                <c:pt idx="366">
                  <c:v>11.56803</c:v>
                </c:pt>
                <c:pt idx="367">
                  <c:v>-30.777459999999987</c:v>
                </c:pt>
                <c:pt idx="368">
                  <c:v>23.39114</c:v>
                </c:pt>
                <c:pt idx="369">
                  <c:v>11.625100000000007</c:v>
                </c:pt>
                <c:pt idx="370">
                  <c:v>53.985702000000018</c:v>
                </c:pt>
                <c:pt idx="371">
                  <c:v>-110.64505</c:v>
                </c:pt>
                <c:pt idx="372">
                  <c:v>2.8239970000000048</c:v>
                </c:pt>
                <c:pt idx="373">
                  <c:v>83.065129999999996</c:v>
                </c:pt>
                <c:pt idx="374">
                  <c:v>-65.757320000000007</c:v>
                </c:pt>
                <c:pt idx="375">
                  <c:v>17.821341999999991</c:v>
                </c:pt>
                <c:pt idx="376">
                  <c:v>-27.042045000000002</c:v>
                </c:pt>
                <c:pt idx="377">
                  <c:v>15.868410000000006</c:v>
                </c:pt>
                <c:pt idx="378">
                  <c:v>2.2245569999999972</c:v>
                </c:pt>
                <c:pt idx="379">
                  <c:v>55.170020000000001</c:v>
                </c:pt>
                <c:pt idx="380">
                  <c:v>-78.228233000000003</c:v>
                </c:pt>
                <c:pt idx="381">
                  <c:v>-21.038350000000001</c:v>
                </c:pt>
                <c:pt idx="382">
                  <c:v>85.48232999999999</c:v>
                </c:pt>
                <c:pt idx="383">
                  <c:v>-62.507190000000001</c:v>
                </c:pt>
                <c:pt idx="384">
                  <c:v>19.078388599999986</c:v>
                </c:pt>
                <c:pt idx="385">
                  <c:v>-44.700674100000001</c:v>
                </c:pt>
                <c:pt idx="386">
                  <c:v>100.24792338000012</c:v>
                </c:pt>
                <c:pt idx="387">
                  <c:v>-69.706970000000013</c:v>
                </c:pt>
                <c:pt idx="388">
                  <c:v>13.326093000000004</c:v>
                </c:pt>
                <c:pt idx="389">
                  <c:v>65.621979999999979</c:v>
                </c:pt>
                <c:pt idx="390">
                  <c:v>-55.036610000000003</c:v>
                </c:pt>
                <c:pt idx="391">
                  <c:v>-0.72322919999999802</c:v>
                </c:pt>
                <c:pt idx="392">
                  <c:v>12.735901999999996</c:v>
                </c:pt>
                <c:pt idx="393">
                  <c:v>-30.131236000000001</c:v>
                </c:pt>
                <c:pt idx="394">
                  <c:v>64.534886999999998</c:v>
                </c:pt>
                <c:pt idx="395">
                  <c:v>-85.162779999999941</c:v>
                </c:pt>
                <c:pt idx="396">
                  <c:v>51.542560000000002</c:v>
                </c:pt>
                <c:pt idx="397">
                  <c:v>-33.466096</c:v>
                </c:pt>
                <c:pt idx="398">
                  <c:v>-9.5308200000000003</c:v>
                </c:pt>
                <c:pt idx="399">
                  <c:v>47.931580000000004</c:v>
                </c:pt>
                <c:pt idx="400">
                  <c:v>-48.040650000000007</c:v>
                </c:pt>
                <c:pt idx="401">
                  <c:v>34.240134000000012</c:v>
                </c:pt>
                <c:pt idx="402">
                  <c:v>47.21533000000003</c:v>
                </c:pt>
                <c:pt idx="403">
                  <c:v>-29.238800000000005</c:v>
                </c:pt>
                <c:pt idx="404">
                  <c:v>10.601712999999998</c:v>
                </c:pt>
                <c:pt idx="405">
                  <c:v>-34.327680000000001</c:v>
                </c:pt>
                <c:pt idx="406">
                  <c:v>-13.875228000000002</c:v>
                </c:pt>
                <c:pt idx="407">
                  <c:v>27.04139</c:v>
                </c:pt>
                <c:pt idx="408">
                  <c:v>-39.507989999999999</c:v>
                </c:pt>
                <c:pt idx="409">
                  <c:v>49.979810000000008</c:v>
                </c:pt>
                <c:pt idx="410">
                  <c:v>-26.049650999999987</c:v>
                </c:pt>
                <c:pt idx="411">
                  <c:v>-29.857089999999999</c:v>
                </c:pt>
                <c:pt idx="412">
                  <c:v>93.098829999999992</c:v>
                </c:pt>
                <c:pt idx="413">
                  <c:v>-88.501670000000004</c:v>
                </c:pt>
                <c:pt idx="414">
                  <c:v>66.494640000000075</c:v>
                </c:pt>
                <c:pt idx="415">
                  <c:v>-33.688450000000003</c:v>
                </c:pt>
                <c:pt idx="416">
                  <c:v>-23.914200000000001</c:v>
                </c:pt>
                <c:pt idx="417">
                  <c:v>16.712890999999992</c:v>
                </c:pt>
                <c:pt idx="418">
                  <c:v>26.987460000000006</c:v>
                </c:pt>
                <c:pt idx="419">
                  <c:v>-44.060629999999989</c:v>
                </c:pt>
                <c:pt idx="420">
                  <c:v>41.389869999999995</c:v>
                </c:pt>
                <c:pt idx="421">
                  <c:v>-17.567272000000003</c:v>
                </c:pt>
                <c:pt idx="422">
                  <c:v>-2.9780299999999924</c:v>
                </c:pt>
                <c:pt idx="423">
                  <c:v>-4.5546199999999946</c:v>
                </c:pt>
                <c:pt idx="424">
                  <c:v>-99.845409999999987</c:v>
                </c:pt>
                <c:pt idx="425">
                  <c:v>85.906486999999998</c:v>
                </c:pt>
                <c:pt idx="426">
                  <c:v>26.946949999999976</c:v>
                </c:pt>
                <c:pt idx="427">
                  <c:v>57.187935000000003</c:v>
                </c:pt>
                <c:pt idx="428">
                  <c:v>-62.122656000000013</c:v>
                </c:pt>
                <c:pt idx="429">
                  <c:v>-38.508580000000009</c:v>
                </c:pt>
                <c:pt idx="430">
                  <c:v>55.974072</c:v>
                </c:pt>
                <c:pt idx="431">
                  <c:v>20.729619999999972</c:v>
                </c:pt>
                <c:pt idx="432">
                  <c:v>-51.94576</c:v>
                </c:pt>
                <c:pt idx="433">
                  <c:v>49.369050000000001</c:v>
                </c:pt>
                <c:pt idx="434">
                  <c:v>-38.409740000000006</c:v>
                </c:pt>
                <c:pt idx="435">
                  <c:v>-57.989660000000001</c:v>
                </c:pt>
                <c:pt idx="436">
                  <c:v>-2.4947699999999968</c:v>
                </c:pt>
                <c:pt idx="437">
                  <c:v>37.958449999999999</c:v>
                </c:pt>
                <c:pt idx="438">
                  <c:v>-11.94455</c:v>
                </c:pt>
                <c:pt idx="439">
                  <c:v>13.094840000000001</c:v>
                </c:pt>
                <c:pt idx="440">
                  <c:v>41.753780000000006</c:v>
                </c:pt>
                <c:pt idx="441">
                  <c:v>-30.888365999999987</c:v>
                </c:pt>
                <c:pt idx="442">
                  <c:v>-39.738046000000011</c:v>
                </c:pt>
                <c:pt idx="443">
                  <c:v>62.277504</c:v>
                </c:pt>
                <c:pt idx="444">
                  <c:v>-41.916631000000002</c:v>
                </c:pt>
                <c:pt idx="445">
                  <c:v>-21.355950000000021</c:v>
                </c:pt>
                <c:pt idx="446">
                  <c:v>73.193698999999981</c:v>
                </c:pt>
                <c:pt idx="447">
                  <c:v>-0.84784099999999962</c:v>
                </c:pt>
                <c:pt idx="448">
                  <c:v>-48.389569999999999</c:v>
                </c:pt>
                <c:pt idx="449">
                  <c:v>35.546560000000007</c:v>
                </c:pt>
                <c:pt idx="450">
                  <c:v>-22.870259999999988</c:v>
                </c:pt>
                <c:pt idx="451">
                  <c:v>25.857202000000001</c:v>
                </c:pt>
                <c:pt idx="452">
                  <c:v>-31.090394000000003</c:v>
                </c:pt>
                <c:pt idx="453">
                  <c:v>-72.788805000000011</c:v>
                </c:pt>
                <c:pt idx="454">
                  <c:v>45.270710000000037</c:v>
                </c:pt>
                <c:pt idx="455">
                  <c:v>65.455069999999992</c:v>
                </c:pt>
                <c:pt idx="456">
                  <c:v>-30.449636999999978</c:v>
                </c:pt>
                <c:pt idx="457">
                  <c:v>21.423019000000004</c:v>
                </c:pt>
                <c:pt idx="458">
                  <c:v>-48.129218000000037</c:v>
                </c:pt>
                <c:pt idx="459">
                  <c:v>80.897870000000012</c:v>
                </c:pt>
                <c:pt idx="460">
                  <c:v>-85.651910000000001</c:v>
                </c:pt>
                <c:pt idx="461">
                  <c:v>75.955258999999998</c:v>
                </c:pt>
                <c:pt idx="462">
                  <c:v>58.983815899999989</c:v>
                </c:pt>
                <c:pt idx="463">
                  <c:v>-106.34398000000002</c:v>
                </c:pt>
                <c:pt idx="464">
                  <c:v>64.17110000000001</c:v>
                </c:pt>
                <c:pt idx="465">
                  <c:v>-37.770970000000013</c:v>
                </c:pt>
                <c:pt idx="466">
                  <c:v>-83.25303000000001</c:v>
                </c:pt>
                <c:pt idx="467">
                  <c:v>84.358699999999999</c:v>
                </c:pt>
                <c:pt idx="468">
                  <c:v>-52.847699999999996</c:v>
                </c:pt>
                <c:pt idx="469">
                  <c:v>54.002570000000013</c:v>
                </c:pt>
                <c:pt idx="470">
                  <c:v>-50.235817000000011</c:v>
                </c:pt>
                <c:pt idx="471">
                  <c:v>90.198939999999979</c:v>
                </c:pt>
                <c:pt idx="472">
                  <c:v>-77.696651000000003</c:v>
                </c:pt>
                <c:pt idx="473">
                  <c:v>-9.1471099999999996</c:v>
                </c:pt>
                <c:pt idx="474">
                  <c:v>30.300638999999986</c:v>
                </c:pt>
                <c:pt idx="475">
                  <c:v>22.56382</c:v>
                </c:pt>
                <c:pt idx="476">
                  <c:v>-37.003150000000012</c:v>
                </c:pt>
                <c:pt idx="477">
                  <c:v>40.311310000000006</c:v>
                </c:pt>
                <c:pt idx="478">
                  <c:v>-99.07171000000001</c:v>
                </c:pt>
                <c:pt idx="479">
                  <c:v>62.444633999999994</c:v>
                </c:pt>
                <c:pt idx="480">
                  <c:v>44.174150000000012</c:v>
                </c:pt>
                <c:pt idx="481">
                  <c:v>-68.541101000000026</c:v>
                </c:pt>
                <c:pt idx="482">
                  <c:v>54.828804000000005</c:v>
                </c:pt>
                <c:pt idx="483">
                  <c:v>-18.632792999999989</c:v>
                </c:pt>
                <c:pt idx="484">
                  <c:v>23.000410000000009</c:v>
                </c:pt>
                <c:pt idx="485">
                  <c:v>-0.21068999999999971</c:v>
                </c:pt>
                <c:pt idx="486">
                  <c:v>37.919102000000009</c:v>
                </c:pt>
                <c:pt idx="487">
                  <c:v>-33.036895000000001</c:v>
                </c:pt>
                <c:pt idx="488">
                  <c:v>-57.438280000000006</c:v>
                </c:pt>
                <c:pt idx="489">
                  <c:v>54.391400000000004</c:v>
                </c:pt>
                <c:pt idx="490">
                  <c:v>-32.04063</c:v>
                </c:pt>
                <c:pt idx="491">
                  <c:v>84.677299999999974</c:v>
                </c:pt>
                <c:pt idx="492">
                  <c:v>-76.742199999999997</c:v>
                </c:pt>
                <c:pt idx="493">
                  <c:v>8.5149870000000014</c:v>
                </c:pt>
                <c:pt idx="494">
                  <c:v>33.868210000000012</c:v>
                </c:pt>
                <c:pt idx="495">
                  <c:v>-95.584879000000001</c:v>
                </c:pt>
                <c:pt idx="496">
                  <c:v>5.7111129999999966</c:v>
                </c:pt>
                <c:pt idx="497">
                  <c:v>85.159721299999958</c:v>
                </c:pt>
                <c:pt idx="498">
                  <c:v>-31.518978000000018</c:v>
                </c:pt>
                <c:pt idx="499">
                  <c:v>-9.5473331999999971</c:v>
                </c:pt>
                <c:pt idx="500">
                  <c:v>-30.833301999999996</c:v>
                </c:pt>
                <c:pt idx="501">
                  <c:v>71.418900000000022</c:v>
                </c:pt>
                <c:pt idx="502">
                  <c:v>-105.49578109999996</c:v>
                </c:pt>
                <c:pt idx="503">
                  <c:v>21.724639999999997</c:v>
                </c:pt>
                <c:pt idx="504">
                  <c:v>1.8578150000000051</c:v>
                </c:pt>
                <c:pt idx="505">
                  <c:v>87.435369999999992</c:v>
                </c:pt>
                <c:pt idx="506">
                  <c:v>-26.019253999999997</c:v>
                </c:pt>
                <c:pt idx="507">
                  <c:v>-7.750020000000001</c:v>
                </c:pt>
                <c:pt idx="508">
                  <c:v>6.0636199999999976</c:v>
                </c:pt>
                <c:pt idx="509">
                  <c:v>-61.845440000000004</c:v>
                </c:pt>
                <c:pt idx="510">
                  <c:v>99.320632699999948</c:v>
                </c:pt>
                <c:pt idx="511">
                  <c:v>-79.522982999999925</c:v>
                </c:pt>
                <c:pt idx="512">
                  <c:v>37.325990000000012</c:v>
                </c:pt>
                <c:pt idx="513">
                  <c:v>-26.557550000000017</c:v>
                </c:pt>
                <c:pt idx="514">
                  <c:v>27.473709999999976</c:v>
                </c:pt>
                <c:pt idx="515">
                  <c:v>-1.8170400000000086</c:v>
                </c:pt>
                <c:pt idx="516">
                  <c:v>-33.358440000000002</c:v>
                </c:pt>
                <c:pt idx="517">
                  <c:v>18.653149999999989</c:v>
                </c:pt>
                <c:pt idx="518">
                  <c:v>-24.735210000000002</c:v>
                </c:pt>
                <c:pt idx="519">
                  <c:v>82.533519999999996</c:v>
                </c:pt>
                <c:pt idx="520">
                  <c:v>-26.243090000000002</c:v>
                </c:pt>
                <c:pt idx="521">
                  <c:v>-16.100670000000001</c:v>
                </c:pt>
                <c:pt idx="522">
                  <c:v>-28.120150000000017</c:v>
                </c:pt>
                <c:pt idx="523">
                  <c:v>65.305188999999942</c:v>
                </c:pt>
                <c:pt idx="524">
                  <c:v>-49.248780000000011</c:v>
                </c:pt>
                <c:pt idx="525">
                  <c:v>-7.6128899999999975</c:v>
                </c:pt>
                <c:pt idx="526">
                  <c:v>-68.732749999999982</c:v>
                </c:pt>
                <c:pt idx="527">
                  <c:v>113.51955400000006</c:v>
                </c:pt>
                <c:pt idx="528">
                  <c:v>11.238800000000001</c:v>
                </c:pt>
                <c:pt idx="529">
                  <c:v>-11.661300000000001</c:v>
                </c:pt>
                <c:pt idx="530">
                  <c:v>-74.768893000000006</c:v>
                </c:pt>
                <c:pt idx="531">
                  <c:v>36.205816000000013</c:v>
                </c:pt>
                <c:pt idx="532">
                  <c:v>-32.64231000000003</c:v>
                </c:pt>
                <c:pt idx="533">
                  <c:v>21.235121999999986</c:v>
                </c:pt>
                <c:pt idx="534">
                  <c:v>18.383189999999981</c:v>
                </c:pt>
                <c:pt idx="535">
                  <c:v>-5.2109730000000027</c:v>
                </c:pt>
                <c:pt idx="536">
                  <c:v>-76.099340000000012</c:v>
                </c:pt>
                <c:pt idx="537">
                  <c:v>95.750419999999991</c:v>
                </c:pt>
                <c:pt idx="538">
                  <c:v>-6.1795300000000006</c:v>
                </c:pt>
                <c:pt idx="539">
                  <c:v>-12.784209999999998</c:v>
                </c:pt>
                <c:pt idx="540">
                  <c:v>3.3132199999999981</c:v>
                </c:pt>
                <c:pt idx="541">
                  <c:v>26.675312499999986</c:v>
                </c:pt>
                <c:pt idx="542">
                  <c:v>-43.857196999999999</c:v>
                </c:pt>
                <c:pt idx="543">
                  <c:v>-20.141369999999988</c:v>
                </c:pt>
                <c:pt idx="544">
                  <c:v>52.494060999999995</c:v>
                </c:pt>
                <c:pt idx="545">
                  <c:v>-3.4516100000000032</c:v>
                </c:pt>
                <c:pt idx="546">
                  <c:v>-22.431610000000013</c:v>
                </c:pt>
                <c:pt idx="547">
                  <c:v>36.234783</c:v>
                </c:pt>
                <c:pt idx="548">
                  <c:v>-123.51317</c:v>
                </c:pt>
                <c:pt idx="549">
                  <c:v>116.74332000000005</c:v>
                </c:pt>
                <c:pt idx="550">
                  <c:v>-36.388459000000005</c:v>
                </c:pt>
                <c:pt idx="551">
                  <c:v>-35.498938000000038</c:v>
                </c:pt>
                <c:pt idx="552">
                  <c:v>114.29737</c:v>
                </c:pt>
                <c:pt idx="553">
                  <c:v>-84.959679999999992</c:v>
                </c:pt>
                <c:pt idx="554">
                  <c:v>23.872049999999977</c:v>
                </c:pt>
                <c:pt idx="555">
                  <c:v>29.397192999999987</c:v>
                </c:pt>
                <c:pt idx="556">
                  <c:v>-12.922500000000007</c:v>
                </c:pt>
                <c:pt idx="557">
                  <c:v>-8.4804700000000022</c:v>
                </c:pt>
                <c:pt idx="558">
                  <c:v>-0.72450999999999799</c:v>
                </c:pt>
                <c:pt idx="559">
                  <c:v>53.646190000000011</c:v>
                </c:pt>
                <c:pt idx="560">
                  <c:v>-57.793680000000009</c:v>
                </c:pt>
                <c:pt idx="561">
                  <c:v>39.879629999999999</c:v>
                </c:pt>
                <c:pt idx="562">
                  <c:v>-50.351549999999996</c:v>
                </c:pt>
                <c:pt idx="563">
                  <c:v>-21.850821399999997</c:v>
                </c:pt>
                <c:pt idx="564">
                  <c:v>25.028200000000002</c:v>
                </c:pt>
                <c:pt idx="565">
                  <c:v>-8.2202096000000004</c:v>
                </c:pt>
                <c:pt idx="566">
                  <c:v>61.623037000000011</c:v>
                </c:pt>
                <c:pt idx="567">
                  <c:v>-95.65455</c:v>
                </c:pt>
                <c:pt idx="568">
                  <c:v>37.890520000000009</c:v>
                </c:pt>
                <c:pt idx="569">
                  <c:v>6.4610000000000012</c:v>
                </c:pt>
                <c:pt idx="570">
                  <c:v>69.307630000000017</c:v>
                </c:pt>
                <c:pt idx="571">
                  <c:v>-92.276359999999983</c:v>
                </c:pt>
                <c:pt idx="572">
                  <c:v>-20.496570000000002</c:v>
                </c:pt>
                <c:pt idx="573">
                  <c:v>73.936830000000015</c:v>
                </c:pt>
                <c:pt idx="574">
                  <c:v>36.164747000000006</c:v>
                </c:pt>
                <c:pt idx="575">
                  <c:v>-86.16219599999998</c:v>
                </c:pt>
                <c:pt idx="576">
                  <c:v>53.098222000000028</c:v>
                </c:pt>
                <c:pt idx="577">
                  <c:v>-70.408980000000014</c:v>
                </c:pt>
                <c:pt idx="578">
                  <c:v>77.114128000000022</c:v>
                </c:pt>
                <c:pt idx="579">
                  <c:v>-63.286920000000009</c:v>
                </c:pt>
                <c:pt idx="580">
                  <c:v>-13.11772</c:v>
                </c:pt>
                <c:pt idx="581">
                  <c:v>4.6284659999999942</c:v>
                </c:pt>
                <c:pt idx="582">
                  <c:v>23.849660000000007</c:v>
                </c:pt>
                <c:pt idx="583">
                  <c:v>85.77229100000001</c:v>
                </c:pt>
                <c:pt idx="584">
                  <c:v>-116.25327</c:v>
                </c:pt>
                <c:pt idx="585">
                  <c:v>59.644160000000014</c:v>
                </c:pt>
                <c:pt idx="586">
                  <c:v>20.414717599999989</c:v>
                </c:pt>
                <c:pt idx="587">
                  <c:v>-77.081080000000014</c:v>
                </c:pt>
                <c:pt idx="588">
                  <c:v>20.552681099999987</c:v>
                </c:pt>
                <c:pt idx="589">
                  <c:v>44.461000000000006</c:v>
                </c:pt>
                <c:pt idx="590">
                  <c:v>14.75605</c:v>
                </c:pt>
                <c:pt idx="591">
                  <c:v>-20.732660000000006</c:v>
                </c:pt>
                <c:pt idx="592">
                  <c:v>-84.483239999999995</c:v>
                </c:pt>
                <c:pt idx="593">
                  <c:v>56.825030000000012</c:v>
                </c:pt>
                <c:pt idx="594">
                  <c:v>43.357024999999972</c:v>
                </c:pt>
                <c:pt idx="595">
                  <c:v>-43.324146000000006</c:v>
                </c:pt>
                <c:pt idx="596">
                  <c:v>28.972206999999983</c:v>
                </c:pt>
                <c:pt idx="597">
                  <c:v>-41.654120000000006</c:v>
                </c:pt>
                <c:pt idx="598">
                  <c:v>107.79526900000008</c:v>
                </c:pt>
                <c:pt idx="599">
                  <c:v>-26.004669999999987</c:v>
                </c:pt>
                <c:pt idx="600">
                  <c:v>-66.598591999999982</c:v>
                </c:pt>
                <c:pt idx="601">
                  <c:v>-13.379508000000008</c:v>
                </c:pt>
                <c:pt idx="602">
                  <c:v>-1.0916100000000022</c:v>
                </c:pt>
                <c:pt idx="603">
                  <c:v>-21.161249999999978</c:v>
                </c:pt>
                <c:pt idx="604">
                  <c:v>27.935452000000002</c:v>
                </c:pt>
                <c:pt idx="605">
                  <c:v>-0.12646000000000299</c:v>
                </c:pt>
                <c:pt idx="606">
                  <c:v>8.5889300000000013</c:v>
                </c:pt>
                <c:pt idx="607">
                  <c:v>33.992561000000002</c:v>
                </c:pt>
                <c:pt idx="608">
                  <c:v>-30.329592999999974</c:v>
                </c:pt>
                <c:pt idx="609">
                  <c:v>4.9948400000000159</c:v>
                </c:pt>
                <c:pt idx="610">
                  <c:v>-0.76561999999999741</c:v>
                </c:pt>
                <c:pt idx="611">
                  <c:v>-4.2536699999999987</c:v>
                </c:pt>
                <c:pt idx="612">
                  <c:v>30.026580000000003</c:v>
                </c:pt>
                <c:pt idx="613">
                  <c:v>-49.449829999999999</c:v>
                </c:pt>
                <c:pt idx="614">
                  <c:v>36.270219000000012</c:v>
                </c:pt>
                <c:pt idx="615">
                  <c:v>-78.407000000000025</c:v>
                </c:pt>
                <c:pt idx="616">
                  <c:v>53.096150000000037</c:v>
                </c:pt>
                <c:pt idx="617">
                  <c:v>-53.313309999999987</c:v>
                </c:pt>
                <c:pt idx="618">
                  <c:v>17.983350000000002</c:v>
                </c:pt>
                <c:pt idx="619">
                  <c:v>23.015220000000003</c:v>
                </c:pt>
                <c:pt idx="620">
                  <c:v>-4.4329299999999989</c:v>
                </c:pt>
                <c:pt idx="621">
                  <c:v>61.218912000000039</c:v>
                </c:pt>
                <c:pt idx="622">
                  <c:v>-68.938912999999999</c:v>
                </c:pt>
                <c:pt idx="623">
                  <c:v>44.094030000000011</c:v>
                </c:pt>
                <c:pt idx="624">
                  <c:v>48.580040000000004</c:v>
                </c:pt>
                <c:pt idx="625">
                  <c:v>-78.445670000000007</c:v>
                </c:pt>
                <c:pt idx="626">
                  <c:v>-23.955090000000006</c:v>
                </c:pt>
                <c:pt idx="627">
                  <c:v>121.83381</c:v>
                </c:pt>
                <c:pt idx="628">
                  <c:v>-140.03587000000002</c:v>
                </c:pt>
                <c:pt idx="629">
                  <c:v>142.19229000000001</c:v>
                </c:pt>
                <c:pt idx="630">
                  <c:v>-115.59376</c:v>
                </c:pt>
                <c:pt idx="631">
                  <c:v>10.833216000000004</c:v>
                </c:pt>
                <c:pt idx="632">
                  <c:v>3.5184999999999973</c:v>
                </c:pt>
                <c:pt idx="633">
                  <c:v>72.742540000000005</c:v>
                </c:pt>
                <c:pt idx="634">
                  <c:v>-103.23169900000011</c:v>
                </c:pt>
                <c:pt idx="635">
                  <c:v>-28.751048000000008</c:v>
                </c:pt>
                <c:pt idx="636">
                  <c:v>122.23805999999999</c:v>
                </c:pt>
                <c:pt idx="637">
                  <c:v>-32.943940000000005</c:v>
                </c:pt>
                <c:pt idx="638">
                  <c:v>17.024580000000004</c:v>
                </c:pt>
                <c:pt idx="639">
                  <c:v>-27.571950000000026</c:v>
                </c:pt>
                <c:pt idx="640">
                  <c:v>18.183150000000001</c:v>
                </c:pt>
                <c:pt idx="641">
                  <c:v>-70.507891999999998</c:v>
                </c:pt>
                <c:pt idx="642">
                  <c:v>114.05154400000002</c:v>
                </c:pt>
                <c:pt idx="643">
                  <c:v>20.603580000000001</c:v>
                </c:pt>
                <c:pt idx="644">
                  <c:v>-28.968549999999958</c:v>
                </c:pt>
                <c:pt idx="645">
                  <c:v>-8.9231000000000016</c:v>
                </c:pt>
                <c:pt idx="646">
                  <c:v>-77.71736000000007</c:v>
                </c:pt>
                <c:pt idx="647">
                  <c:v>3.1594199999999981</c:v>
                </c:pt>
                <c:pt idx="648">
                  <c:v>-16.177429999999987</c:v>
                </c:pt>
                <c:pt idx="649">
                  <c:v>-17.249673999999981</c:v>
                </c:pt>
                <c:pt idx="650">
                  <c:v>14.144927399999995</c:v>
                </c:pt>
                <c:pt idx="651">
                  <c:v>64.08596</c:v>
                </c:pt>
                <c:pt idx="652">
                  <c:v>-36.249520000000011</c:v>
                </c:pt>
                <c:pt idx="653">
                  <c:v>29.704520000000002</c:v>
                </c:pt>
                <c:pt idx="654">
                  <c:v>6.7538399999999985</c:v>
                </c:pt>
                <c:pt idx="655">
                  <c:v>21.292723999999982</c:v>
                </c:pt>
                <c:pt idx="656">
                  <c:v>-60.918708000000002</c:v>
                </c:pt>
                <c:pt idx="657">
                  <c:v>-21.058229999999977</c:v>
                </c:pt>
                <c:pt idx="658">
                  <c:v>9.1643409999999967</c:v>
                </c:pt>
                <c:pt idx="659">
                  <c:v>23.857400000000005</c:v>
                </c:pt>
                <c:pt idx="660">
                  <c:v>-35.175270000000012</c:v>
                </c:pt>
                <c:pt idx="661">
                  <c:v>44.663329000000012</c:v>
                </c:pt>
                <c:pt idx="662">
                  <c:v>37.335340000000009</c:v>
                </c:pt>
                <c:pt idx="663">
                  <c:v>-52.996220000000008</c:v>
                </c:pt>
                <c:pt idx="664">
                  <c:v>82.938237999999998</c:v>
                </c:pt>
                <c:pt idx="665">
                  <c:v>-22.30622</c:v>
                </c:pt>
                <c:pt idx="666">
                  <c:v>-108.43126800000007</c:v>
                </c:pt>
                <c:pt idx="667">
                  <c:v>47.163913000000022</c:v>
                </c:pt>
                <c:pt idx="668">
                  <c:v>16.322980000000001</c:v>
                </c:pt>
                <c:pt idx="669">
                  <c:v>-27.620353999999999</c:v>
                </c:pt>
                <c:pt idx="670">
                  <c:v>70.720436999999933</c:v>
                </c:pt>
                <c:pt idx="671">
                  <c:v>-61.904849999999996</c:v>
                </c:pt>
                <c:pt idx="672">
                  <c:v>1.3107400000000005</c:v>
                </c:pt>
                <c:pt idx="673">
                  <c:v>35.020464000000004</c:v>
                </c:pt>
                <c:pt idx="674">
                  <c:v>-34.091150000000013</c:v>
                </c:pt>
                <c:pt idx="675">
                  <c:v>-18.006506999999985</c:v>
                </c:pt>
                <c:pt idx="676">
                  <c:v>70.868000000000009</c:v>
                </c:pt>
                <c:pt idx="677">
                  <c:v>-58.025030000000044</c:v>
                </c:pt>
                <c:pt idx="678">
                  <c:v>46.56710600000001</c:v>
                </c:pt>
                <c:pt idx="679">
                  <c:v>78.438689999999994</c:v>
                </c:pt>
                <c:pt idx="680">
                  <c:v>-127.56753999999999</c:v>
                </c:pt>
                <c:pt idx="681">
                  <c:v>-17.485546999999965</c:v>
                </c:pt>
                <c:pt idx="682">
                  <c:v>2.5375859999999988</c:v>
                </c:pt>
                <c:pt idx="683">
                  <c:v>50.841250899999999</c:v>
                </c:pt>
                <c:pt idx="684">
                  <c:v>-10.7194</c:v>
                </c:pt>
                <c:pt idx="685">
                  <c:v>22.142800999999999</c:v>
                </c:pt>
                <c:pt idx="686">
                  <c:v>-28.035199999999989</c:v>
                </c:pt>
                <c:pt idx="687">
                  <c:v>16.288349999999973</c:v>
                </c:pt>
                <c:pt idx="688">
                  <c:v>-61.530990000000003</c:v>
                </c:pt>
                <c:pt idx="689">
                  <c:v>70.158799999999943</c:v>
                </c:pt>
                <c:pt idx="690">
                  <c:v>-17.363149999999976</c:v>
                </c:pt>
                <c:pt idx="691">
                  <c:v>-6.2439600000000013</c:v>
                </c:pt>
                <c:pt idx="692">
                  <c:v>-9.5430400000000013</c:v>
                </c:pt>
                <c:pt idx="693">
                  <c:v>4.5741779999999945</c:v>
                </c:pt>
                <c:pt idx="694">
                  <c:v>6.1992499999999984</c:v>
                </c:pt>
                <c:pt idx="695">
                  <c:v>52.367730000000002</c:v>
                </c:pt>
                <c:pt idx="696">
                  <c:v>-24.137650000000015</c:v>
                </c:pt>
                <c:pt idx="697">
                  <c:v>-52.959770000000006</c:v>
                </c:pt>
                <c:pt idx="698">
                  <c:v>28.772562999999977</c:v>
                </c:pt>
                <c:pt idx="699">
                  <c:v>-9.0045740000000016</c:v>
                </c:pt>
                <c:pt idx="700">
                  <c:v>6.0060300000000009</c:v>
                </c:pt>
                <c:pt idx="701">
                  <c:v>-49.366110000000013</c:v>
                </c:pt>
                <c:pt idx="702">
                  <c:v>39.692589000000012</c:v>
                </c:pt>
                <c:pt idx="703">
                  <c:v>26.774072999999987</c:v>
                </c:pt>
                <c:pt idx="704">
                  <c:v>42.312310000000011</c:v>
                </c:pt>
                <c:pt idx="705">
                  <c:v>-31.647955000000032</c:v>
                </c:pt>
                <c:pt idx="706">
                  <c:v>2.5541799999999997</c:v>
                </c:pt>
                <c:pt idx="707">
                  <c:v>50.833069999999999</c:v>
                </c:pt>
                <c:pt idx="708">
                  <c:v>-46.627850000000002</c:v>
                </c:pt>
                <c:pt idx="709">
                  <c:v>-56.120146000000013</c:v>
                </c:pt>
                <c:pt idx="710">
                  <c:v>31.710065600000014</c:v>
                </c:pt>
                <c:pt idx="711">
                  <c:v>9.1606110000000012</c:v>
                </c:pt>
                <c:pt idx="712">
                  <c:v>-47.599000000000011</c:v>
                </c:pt>
                <c:pt idx="713">
                  <c:v>66.135879999999958</c:v>
                </c:pt>
                <c:pt idx="714">
                  <c:v>-58.869446000000003</c:v>
                </c:pt>
                <c:pt idx="715">
                  <c:v>-33.364849999999997</c:v>
                </c:pt>
                <c:pt idx="716">
                  <c:v>65.45093</c:v>
                </c:pt>
                <c:pt idx="717">
                  <c:v>-37.722840000000012</c:v>
                </c:pt>
                <c:pt idx="718">
                  <c:v>7.8425099999999981</c:v>
                </c:pt>
                <c:pt idx="719">
                  <c:v>-27.703395799999999</c:v>
                </c:pt>
                <c:pt idx="720">
                  <c:v>-8.4399300000000057</c:v>
                </c:pt>
                <c:pt idx="721">
                  <c:v>15.157780000000002</c:v>
                </c:pt>
                <c:pt idx="722">
                  <c:v>11.339417000000005</c:v>
                </c:pt>
                <c:pt idx="723">
                  <c:v>-83.981429000000077</c:v>
                </c:pt>
                <c:pt idx="724">
                  <c:v>183.10684000000001</c:v>
                </c:pt>
                <c:pt idx="725">
                  <c:v>-134.48232900000022</c:v>
                </c:pt>
                <c:pt idx="726">
                  <c:v>22.269849999999977</c:v>
                </c:pt>
                <c:pt idx="727">
                  <c:v>71.267210000000077</c:v>
                </c:pt>
                <c:pt idx="728">
                  <c:v>-61.115880000000004</c:v>
                </c:pt>
                <c:pt idx="729">
                  <c:v>19.396659</c:v>
                </c:pt>
                <c:pt idx="730">
                  <c:v>14.18717</c:v>
                </c:pt>
                <c:pt idx="731">
                  <c:v>-36.843874999999997</c:v>
                </c:pt>
                <c:pt idx="732">
                  <c:v>47.388134900000011</c:v>
                </c:pt>
                <c:pt idx="733">
                  <c:v>14.90371</c:v>
                </c:pt>
                <c:pt idx="734">
                  <c:v>62.809570000000001</c:v>
                </c:pt>
                <c:pt idx="735">
                  <c:v>-125.97103999999999</c:v>
                </c:pt>
                <c:pt idx="736">
                  <c:v>-11.433394000000003</c:v>
                </c:pt>
                <c:pt idx="737">
                  <c:v>45.348630000000007</c:v>
                </c:pt>
                <c:pt idx="738">
                  <c:v>9.7629900000000021</c:v>
                </c:pt>
                <c:pt idx="739">
                  <c:v>-35.458967999999999</c:v>
                </c:pt>
                <c:pt idx="740">
                  <c:v>35.126667000000005</c:v>
                </c:pt>
                <c:pt idx="741">
                  <c:v>39.651260000000001</c:v>
                </c:pt>
                <c:pt idx="742">
                  <c:v>-22.723959999999988</c:v>
                </c:pt>
                <c:pt idx="743">
                  <c:v>13.563851000000001</c:v>
                </c:pt>
                <c:pt idx="744">
                  <c:v>-65.433840000000004</c:v>
                </c:pt>
                <c:pt idx="745">
                  <c:v>7.6693400000000036</c:v>
                </c:pt>
                <c:pt idx="746">
                  <c:v>66.172172999999944</c:v>
                </c:pt>
                <c:pt idx="747">
                  <c:v>-9.8407050000000016</c:v>
                </c:pt>
                <c:pt idx="748">
                  <c:v>-61.727520000000013</c:v>
                </c:pt>
                <c:pt idx="749">
                  <c:v>-2.599464999999999</c:v>
                </c:pt>
                <c:pt idx="750">
                  <c:v>34.242270000000012</c:v>
                </c:pt>
                <c:pt idx="751">
                  <c:v>-68.48509</c:v>
                </c:pt>
                <c:pt idx="752">
                  <c:v>86.770200000000003</c:v>
                </c:pt>
                <c:pt idx="753">
                  <c:v>-28.715368999999992</c:v>
                </c:pt>
                <c:pt idx="754">
                  <c:v>49.891110000000012</c:v>
                </c:pt>
                <c:pt idx="755">
                  <c:v>-47.667130000000029</c:v>
                </c:pt>
                <c:pt idx="756">
                  <c:v>11.745990000000001</c:v>
                </c:pt>
                <c:pt idx="757">
                  <c:v>15.3261</c:v>
                </c:pt>
                <c:pt idx="758">
                  <c:v>-32.430199000000002</c:v>
                </c:pt>
                <c:pt idx="759">
                  <c:v>63.515339800000035</c:v>
                </c:pt>
                <c:pt idx="760">
                  <c:v>-5.0463100000000001</c:v>
                </c:pt>
                <c:pt idx="761">
                  <c:v>-98.739426000000023</c:v>
                </c:pt>
                <c:pt idx="762">
                  <c:v>95.456760000000003</c:v>
                </c:pt>
                <c:pt idx="763">
                  <c:v>-54.943442000000005</c:v>
                </c:pt>
                <c:pt idx="764">
                  <c:v>-5.1653399999999916</c:v>
                </c:pt>
                <c:pt idx="765">
                  <c:v>-6.035091999999997</c:v>
                </c:pt>
                <c:pt idx="766">
                  <c:v>-3.073607000000004</c:v>
                </c:pt>
                <c:pt idx="767">
                  <c:v>-26.013393999999987</c:v>
                </c:pt>
                <c:pt idx="768">
                  <c:v>41.31788999999997</c:v>
                </c:pt>
                <c:pt idx="769">
                  <c:v>-26.864770000000004</c:v>
                </c:pt>
                <c:pt idx="770">
                  <c:v>63.37032</c:v>
                </c:pt>
                <c:pt idx="771">
                  <c:v>-41.849239999999988</c:v>
                </c:pt>
                <c:pt idx="772">
                  <c:v>52.345489999999998</c:v>
                </c:pt>
                <c:pt idx="773">
                  <c:v>-86.816622000000024</c:v>
                </c:pt>
                <c:pt idx="774">
                  <c:v>83.715328999999983</c:v>
                </c:pt>
                <c:pt idx="775">
                  <c:v>-56.771260000000005</c:v>
                </c:pt>
                <c:pt idx="776">
                  <c:v>19.919469999999986</c:v>
                </c:pt>
                <c:pt idx="777">
                  <c:v>33.236150000000038</c:v>
                </c:pt>
                <c:pt idx="778">
                  <c:v>-74.192730499999925</c:v>
                </c:pt>
                <c:pt idx="779">
                  <c:v>46.713210000000011</c:v>
                </c:pt>
                <c:pt idx="780">
                  <c:v>-81.593190400000026</c:v>
                </c:pt>
                <c:pt idx="781">
                  <c:v>107.08011000000002</c:v>
                </c:pt>
                <c:pt idx="782">
                  <c:v>16.456969999999988</c:v>
                </c:pt>
                <c:pt idx="783">
                  <c:v>-13.86129</c:v>
                </c:pt>
                <c:pt idx="784">
                  <c:v>-37.369780999999996</c:v>
                </c:pt>
                <c:pt idx="785">
                  <c:v>-7.6312399999999982</c:v>
                </c:pt>
                <c:pt idx="786">
                  <c:v>-30.715139999999977</c:v>
                </c:pt>
                <c:pt idx="787">
                  <c:v>12.555829000000003</c:v>
                </c:pt>
                <c:pt idx="788">
                  <c:v>-24.627934000000014</c:v>
                </c:pt>
                <c:pt idx="789">
                  <c:v>-51.971609999999998</c:v>
                </c:pt>
                <c:pt idx="790">
                  <c:v>85.748710000000003</c:v>
                </c:pt>
                <c:pt idx="791">
                  <c:v>14.107138000000001</c:v>
                </c:pt>
                <c:pt idx="792">
                  <c:v>-73.680649999999986</c:v>
                </c:pt>
                <c:pt idx="793">
                  <c:v>54.961550000000003</c:v>
                </c:pt>
                <c:pt idx="794">
                  <c:v>41.71931500000003</c:v>
                </c:pt>
                <c:pt idx="795">
                  <c:v>1.8187500000000021</c:v>
                </c:pt>
                <c:pt idx="796">
                  <c:v>-19.99505000000001</c:v>
                </c:pt>
                <c:pt idx="797">
                  <c:v>-31.59825</c:v>
                </c:pt>
                <c:pt idx="798">
                  <c:v>49.208690000000011</c:v>
                </c:pt>
                <c:pt idx="799">
                  <c:v>-3.7516809999999907</c:v>
                </c:pt>
                <c:pt idx="800">
                  <c:v>-34.650123700000002</c:v>
                </c:pt>
                <c:pt idx="801">
                  <c:v>63.551899999999996</c:v>
                </c:pt>
                <c:pt idx="802">
                  <c:v>-24.751100000000001</c:v>
                </c:pt>
                <c:pt idx="803">
                  <c:v>-35.157906999999994</c:v>
                </c:pt>
                <c:pt idx="804">
                  <c:v>47.497798000000003</c:v>
                </c:pt>
                <c:pt idx="805">
                  <c:v>9.3816550000000021</c:v>
                </c:pt>
                <c:pt idx="806">
                  <c:v>-31.721589999999985</c:v>
                </c:pt>
                <c:pt idx="807">
                  <c:v>-27.333938000000021</c:v>
                </c:pt>
                <c:pt idx="808">
                  <c:v>1.0565220000000024</c:v>
                </c:pt>
                <c:pt idx="809">
                  <c:v>-15.133744000000002</c:v>
                </c:pt>
                <c:pt idx="810">
                  <c:v>32.715352000000024</c:v>
                </c:pt>
                <c:pt idx="811">
                  <c:v>27.184820000000016</c:v>
                </c:pt>
                <c:pt idx="812">
                  <c:v>-16.766899999999989</c:v>
                </c:pt>
                <c:pt idx="813">
                  <c:v>21.915160000000007</c:v>
                </c:pt>
                <c:pt idx="814">
                  <c:v>-84.130120000000005</c:v>
                </c:pt>
                <c:pt idx="815">
                  <c:v>102.09354199999999</c:v>
                </c:pt>
                <c:pt idx="816">
                  <c:v>-141.79652999999999</c:v>
                </c:pt>
                <c:pt idx="817">
                  <c:v>140.21817999999999</c:v>
                </c:pt>
                <c:pt idx="818">
                  <c:v>-73.886830000000003</c:v>
                </c:pt>
                <c:pt idx="819">
                  <c:v>23.291199000000006</c:v>
                </c:pt>
                <c:pt idx="820">
                  <c:v>-34.802529000000007</c:v>
                </c:pt>
                <c:pt idx="821">
                  <c:v>36.861017700000005</c:v>
                </c:pt>
                <c:pt idx="822">
                  <c:v>-7.3502399999999986</c:v>
                </c:pt>
                <c:pt idx="823">
                  <c:v>7.5388439999999974</c:v>
                </c:pt>
                <c:pt idx="824">
                  <c:v>-10.562520000000006</c:v>
                </c:pt>
                <c:pt idx="825">
                  <c:v>-29.768819999999977</c:v>
                </c:pt>
                <c:pt idx="826">
                  <c:v>76.162528000000009</c:v>
                </c:pt>
                <c:pt idx="827">
                  <c:v>-60.756366</c:v>
                </c:pt>
                <c:pt idx="828">
                  <c:v>42.101610000000008</c:v>
                </c:pt>
                <c:pt idx="829">
                  <c:v>12.526218</c:v>
                </c:pt>
                <c:pt idx="830">
                  <c:v>22.448957999999987</c:v>
                </c:pt>
                <c:pt idx="831">
                  <c:v>-31.560862999999987</c:v>
                </c:pt>
                <c:pt idx="832">
                  <c:v>-71.891520000000043</c:v>
                </c:pt>
                <c:pt idx="833">
                  <c:v>92.621229000000056</c:v>
                </c:pt>
                <c:pt idx="834">
                  <c:v>-9.1532900000000037</c:v>
                </c:pt>
                <c:pt idx="835">
                  <c:v>-6.0495200000000127</c:v>
                </c:pt>
                <c:pt idx="836">
                  <c:v>-59.844446999999974</c:v>
                </c:pt>
                <c:pt idx="837">
                  <c:v>-1.4587659999999938</c:v>
                </c:pt>
                <c:pt idx="838">
                  <c:v>14.046660000000001</c:v>
                </c:pt>
                <c:pt idx="839">
                  <c:v>8.4265870000000067</c:v>
                </c:pt>
                <c:pt idx="840">
                  <c:v>1.3604080000000001</c:v>
                </c:pt>
                <c:pt idx="841">
                  <c:v>48.308280999999994</c:v>
                </c:pt>
                <c:pt idx="842">
                  <c:v>-47.590644000000005</c:v>
                </c:pt>
                <c:pt idx="843">
                  <c:v>58.564300000000003</c:v>
                </c:pt>
                <c:pt idx="844">
                  <c:v>-56.523690000000002</c:v>
                </c:pt>
                <c:pt idx="845">
                  <c:v>15.744388699999998</c:v>
                </c:pt>
                <c:pt idx="846">
                  <c:v>-27.096979999999988</c:v>
                </c:pt>
                <c:pt idx="847">
                  <c:v>12.054542000000003</c:v>
                </c:pt>
                <c:pt idx="848">
                  <c:v>6.1564900000000176</c:v>
                </c:pt>
                <c:pt idx="849">
                  <c:v>-1.3535099999999978</c:v>
                </c:pt>
                <c:pt idx="850">
                  <c:v>-55.284380000000006</c:v>
                </c:pt>
                <c:pt idx="851">
                  <c:v>35.954359999999994</c:v>
                </c:pt>
                <c:pt idx="852">
                  <c:v>30.978789999999986</c:v>
                </c:pt>
                <c:pt idx="853">
                  <c:v>36.849604999999997</c:v>
                </c:pt>
                <c:pt idx="854">
                  <c:v>-47.933900000000001</c:v>
                </c:pt>
                <c:pt idx="855">
                  <c:v>16.607212999999987</c:v>
                </c:pt>
                <c:pt idx="856">
                  <c:v>8.6180879999999984</c:v>
                </c:pt>
                <c:pt idx="857">
                  <c:v>-27.564200000000007</c:v>
                </c:pt>
                <c:pt idx="858">
                  <c:v>22.027138999999988</c:v>
                </c:pt>
                <c:pt idx="859">
                  <c:v>15.876025000000009</c:v>
                </c:pt>
                <c:pt idx="860">
                  <c:v>-68.94711000000008</c:v>
                </c:pt>
                <c:pt idx="861">
                  <c:v>77.501948999999982</c:v>
                </c:pt>
                <c:pt idx="862">
                  <c:v>-68.637466000000003</c:v>
                </c:pt>
                <c:pt idx="863">
                  <c:v>2.1970000000000001</c:v>
                </c:pt>
                <c:pt idx="864">
                  <c:v>16.725529999999971</c:v>
                </c:pt>
                <c:pt idx="865">
                  <c:v>44.793843000000003</c:v>
                </c:pt>
                <c:pt idx="866">
                  <c:v>-48.292830000000031</c:v>
                </c:pt>
                <c:pt idx="867">
                  <c:v>55.189671000000004</c:v>
                </c:pt>
                <c:pt idx="868">
                  <c:v>-90.755809999999983</c:v>
                </c:pt>
                <c:pt idx="869">
                  <c:v>102.43550999999999</c:v>
                </c:pt>
                <c:pt idx="870">
                  <c:v>-59.034230000000001</c:v>
                </c:pt>
                <c:pt idx="871">
                  <c:v>2.3368499999999939</c:v>
                </c:pt>
                <c:pt idx="872">
                  <c:v>39.551041999999995</c:v>
                </c:pt>
                <c:pt idx="873">
                  <c:v>-12.52908</c:v>
                </c:pt>
                <c:pt idx="874">
                  <c:v>-69.283190000000033</c:v>
                </c:pt>
                <c:pt idx="875">
                  <c:v>1.0542100000000021</c:v>
                </c:pt>
                <c:pt idx="876">
                  <c:v>56.625470000000035</c:v>
                </c:pt>
                <c:pt idx="877">
                  <c:v>-33.102560000000011</c:v>
                </c:pt>
                <c:pt idx="878">
                  <c:v>65.452676000000011</c:v>
                </c:pt>
                <c:pt idx="879">
                  <c:v>-52.412363000000006</c:v>
                </c:pt>
                <c:pt idx="880">
                  <c:v>-11.194759999999999</c:v>
                </c:pt>
                <c:pt idx="881">
                  <c:v>24.246300000000002</c:v>
                </c:pt>
                <c:pt idx="882">
                  <c:v>27.515922</c:v>
                </c:pt>
                <c:pt idx="883">
                  <c:v>0.49327000000000132</c:v>
                </c:pt>
                <c:pt idx="884">
                  <c:v>-0.47321999999999526</c:v>
                </c:pt>
                <c:pt idx="885">
                  <c:v>-60.828100000000013</c:v>
                </c:pt>
                <c:pt idx="886">
                  <c:v>-18.253286999999986</c:v>
                </c:pt>
                <c:pt idx="887">
                  <c:v>92.416970000000006</c:v>
                </c:pt>
                <c:pt idx="888">
                  <c:v>-48.027286000000004</c:v>
                </c:pt>
                <c:pt idx="889">
                  <c:v>-17.121929999999999</c:v>
                </c:pt>
                <c:pt idx="890">
                  <c:v>-33.539798000000012</c:v>
                </c:pt>
                <c:pt idx="891">
                  <c:v>56.337220000000002</c:v>
                </c:pt>
                <c:pt idx="892">
                  <c:v>-31.131770000000021</c:v>
                </c:pt>
                <c:pt idx="893">
                  <c:v>49.905260000000006</c:v>
                </c:pt>
                <c:pt idx="894">
                  <c:v>-1.452259999999999</c:v>
                </c:pt>
                <c:pt idx="895">
                  <c:v>-34.448990000000002</c:v>
                </c:pt>
                <c:pt idx="896">
                  <c:v>35.32727719999999</c:v>
                </c:pt>
                <c:pt idx="897">
                  <c:v>-31.684626999999978</c:v>
                </c:pt>
                <c:pt idx="898">
                  <c:v>4.2545799999999945</c:v>
                </c:pt>
                <c:pt idx="899">
                  <c:v>-10.064952000000003</c:v>
                </c:pt>
                <c:pt idx="900">
                  <c:v>-0.84903000000000262</c:v>
                </c:pt>
                <c:pt idx="901">
                  <c:v>-35.568640000000009</c:v>
                </c:pt>
                <c:pt idx="902">
                  <c:v>14.915091</c:v>
                </c:pt>
                <c:pt idx="903">
                  <c:v>71.156379999999956</c:v>
                </c:pt>
                <c:pt idx="904">
                  <c:v>-65.14179</c:v>
                </c:pt>
                <c:pt idx="905">
                  <c:v>9.6397739999999974</c:v>
                </c:pt>
                <c:pt idx="906">
                  <c:v>46.100470000000001</c:v>
                </c:pt>
                <c:pt idx="907">
                  <c:v>-21.405729999999974</c:v>
                </c:pt>
                <c:pt idx="908">
                  <c:v>38.947246999999997</c:v>
                </c:pt>
                <c:pt idx="909">
                  <c:v>-11.367100000000002</c:v>
                </c:pt>
                <c:pt idx="910">
                  <c:v>53.017022999999995</c:v>
                </c:pt>
                <c:pt idx="911">
                  <c:v>-61.842790000000015</c:v>
                </c:pt>
                <c:pt idx="912">
                  <c:v>-41.816720000000004</c:v>
                </c:pt>
                <c:pt idx="913">
                  <c:v>22.085579999999975</c:v>
                </c:pt>
                <c:pt idx="914">
                  <c:v>-7.6095700000000006</c:v>
                </c:pt>
                <c:pt idx="915">
                  <c:v>49.392161000000002</c:v>
                </c:pt>
                <c:pt idx="916">
                  <c:v>0.64191399999999776</c:v>
                </c:pt>
                <c:pt idx="917">
                  <c:v>-81.149950000000032</c:v>
                </c:pt>
                <c:pt idx="918">
                  <c:v>15.441269999999999</c:v>
                </c:pt>
                <c:pt idx="919">
                  <c:v>4.4320000000004724E-2</c:v>
                </c:pt>
                <c:pt idx="920">
                  <c:v>44.15361</c:v>
                </c:pt>
                <c:pt idx="921">
                  <c:v>-36.520769000000008</c:v>
                </c:pt>
                <c:pt idx="922">
                  <c:v>22.645990000000001</c:v>
                </c:pt>
                <c:pt idx="923">
                  <c:v>33.993200000000002</c:v>
                </c:pt>
                <c:pt idx="924">
                  <c:v>15.454955000000002</c:v>
                </c:pt>
                <c:pt idx="925">
                  <c:v>-115.44824500000003</c:v>
                </c:pt>
                <c:pt idx="926">
                  <c:v>12.584240000000003</c:v>
                </c:pt>
                <c:pt idx="927">
                  <c:v>82.543526000000057</c:v>
                </c:pt>
                <c:pt idx="928">
                  <c:v>-51.883690999999999</c:v>
                </c:pt>
                <c:pt idx="929">
                  <c:v>-20.139745399999999</c:v>
                </c:pt>
                <c:pt idx="930">
                  <c:v>48.811209999999974</c:v>
                </c:pt>
                <c:pt idx="931">
                  <c:v>-33.991929000000006</c:v>
                </c:pt>
                <c:pt idx="932">
                  <c:v>22.060776999999977</c:v>
                </c:pt>
                <c:pt idx="933">
                  <c:v>48.503690000000006</c:v>
                </c:pt>
                <c:pt idx="934">
                  <c:v>29.593079999999986</c:v>
                </c:pt>
                <c:pt idx="935">
                  <c:v>-129.2576004</c:v>
                </c:pt>
                <c:pt idx="936">
                  <c:v>81.693779999999947</c:v>
                </c:pt>
                <c:pt idx="937">
                  <c:v>-70.880129999999994</c:v>
                </c:pt>
                <c:pt idx="938">
                  <c:v>38.777916000000012</c:v>
                </c:pt>
                <c:pt idx="939">
                  <c:v>-45.172179000000028</c:v>
                </c:pt>
                <c:pt idx="940">
                  <c:v>12.086740000000002</c:v>
                </c:pt>
                <c:pt idx="941">
                  <c:v>30.785499999999978</c:v>
                </c:pt>
                <c:pt idx="942">
                  <c:v>2.1832130000000092</c:v>
                </c:pt>
                <c:pt idx="943">
                  <c:v>47.364320000000006</c:v>
                </c:pt>
                <c:pt idx="944">
                  <c:v>-39.769170000000038</c:v>
                </c:pt>
                <c:pt idx="945">
                  <c:v>-21.670120000000004</c:v>
                </c:pt>
                <c:pt idx="946">
                  <c:v>-17.857250000000015</c:v>
                </c:pt>
                <c:pt idx="947">
                  <c:v>55.78216900000001</c:v>
                </c:pt>
                <c:pt idx="948">
                  <c:v>-92.70786889999998</c:v>
                </c:pt>
                <c:pt idx="949">
                  <c:v>53.060270000000003</c:v>
                </c:pt>
                <c:pt idx="950">
                  <c:v>40.211110000000012</c:v>
                </c:pt>
                <c:pt idx="951">
                  <c:v>-34.141400000000004</c:v>
                </c:pt>
                <c:pt idx="952">
                  <c:v>15.91</c:v>
                </c:pt>
                <c:pt idx="953">
                  <c:v>20.149619999999981</c:v>
                </c:pt>
                <c:pt idx="954">
                  <c:v>6.1802969999999977</c:v>
                </c:pt>
                <c:pt idx="955">
                  <c:v>4.3199939999999986</c:v>
                </c:pt>
                <c:pt idx="956">
                  <c:v>-17.924123000000002</c:v>
                </c:pt>
                <c:pt idx="957">
                  <c:v>-18.614024999999998</c:v>
                </c:pt>
                <c:pt idx="958">
                  <c:v>20.078826000000003</c:v>
                </c:pt>
                <c:pt idx="959">
                  <c:v>-5.6216499999999936</c:v>
                </c:pt>
                <c:pt idx="960">
                  <c:v>3.2209500000000042</c:v>
                </c:pt>
                <c:pt idx="961">
                  <c:v>-1.8095979999999936</c:v>
                </c:pt>
                <c:pt idx="962">
                  <c:v>-13.29017</c:v>
                </c:pt>
                <c:pt idx="963">
                  <c:v>16.830719999999989</c:v>
                </c:pt>
                <c:pt idx="964">
                  <c:v>-44.20056000000001</c:v>
                </c:pt>
                <c:pt idx="965">
                  <c:v>85.870589999999979</c:v>
                </c:pt>
                <c:pt idx="966">
                  <c:v>-84.79923939999999</c:v>
                </c:pt>
                <c:pt idx="967">
                  <c:v>-40.629000000000012</c:v>
                </c:pt>
                <c:pt idx="968">
                  <c:v>84.516009999999994</c:v>
                </c:pt>
                <c:pt idx="969">
                  <c:v>-67.986999999999995</c:v>
                </c:pt>
                <c:pt idx="970">
                  <c:v>34.353918000000007</c:v>
                </c:pt>
                <c:pt idx="971">
                  <c:v>30.752209999999977</c:v>
                </c:pt>
                <c:pt idx="972">
                  <c:v>-9.321390000000001</c:v>
                </c:pt>
                <c:pt idx="973">
                  <c:v>-33.472080000000005</c:v>
                </c:pt>
                <c:pt idx="974">
                  <c:v>103.10169</c:v>
                </c:pt>
                <c:pt idx="975">
                  <c:v>-62.593670000000003</c:v>
                </c:pt>
                <c:pt idx="976">
                  <c:v>-0.35922999999999844</c:v>
                </c:pt>
                <c:pt idx="977">
                  <c:v>-62.627520000000011</c:v>
                </c:pt>
                <c:pt idx="978">
                  <c:v>117.52051300000002</c:v>
                </c:pt>
                <c:pt idx="979">
                  <c:v>-109.68553399999998</c:v>
                </c:pt>
                <c:pt idx="980">
                  <c:v>5.5790200000000034</c:v>
                </c:pt>
                <c:pt idx="981">
                  <c:v>28.850490000000001</c:v>
                </c:pt>
                <c:pt idx="982">
                  <c:v>23.072816999999986</c:v>
                </c:pt>
                <c:pt idx="983">
                  <c:v>-2.2518599999999998</c:v>
                </c:pt>
                <c:pt idx="984">
                  <c:v>23.641729999999978</c:v>
                </c:pt>
                <c:pt idx="985">
                  <c:v>3.0067499999999976</c:v>
                </c:pt>
                <c:pt idx="986">
                  <c:v>-19.975539999999977</c:v>
                </c:pt>
                <c:pt idx="987">
                  <c:v>-7.1223499999999991</c:v>
                </c:pt>
                <c:pt idx="988">
                  <c:v>-25.016690000000004</c:v>
                </c:pt>
                <c:pt idx="989">
                  <c:v>16.005131999999996</c:v>
                </c:pt>
                <c:pt idx="990">
                  <c:v>-16.800794000000003</c:v>
                </c:pt>
                <c:pt idx="991">
                  <c:v>37.343069999999976</c:v>
                </c:pt>
                <c:pt idx="992">
                  <c:v>-4.5568412999999985</c:v>
                </c:pt>
                <c:pt idx="993">
                  <c:v>15.44721</c:v>
                </c:pt>
                <c:pt idx="994">
                  <c:v>-43.703390000000013</c:v>
                </c:pt>
                <c:pt idx="995">
                  <c:v>20.087479999999989</c:v>
                </c:pt>
                <c:pt idx="996">
                  <c:v>-52.331950000000006</c:v>
                </c:pt>
                <c:pt idx="997">
                  <c:v>-9.1388109999999969</c:v>
                </c:pt>
                <c:pt idx="998">
                  <c:v>113.5779</c:v>
                </c:pt>
                <c:pt idx="999">
                  <c:v>-125.033039</c:v>
                </c:pt>
                <c:pt idx="1000">
                  <c:v>3.236729999999993</c:v>
                </c:pt>
                <c:pt idx="1001">
                  <c:v>14.349350000000001</c:v>
                </c:pt>
                <c:pt idx="1002">
                  <c:v>101.18412000000002</c:v>
                </c:pt>
                <c:pt idx="1003">
                  <c:v>-43.746860000000005</c:v>
                </c:pt>
                <c:pt idx="1004">
                  <c:v>48.981503000000004</c:v>
                </c:pt>
                <c:pt idx="1005">
                  <c:v>-3.6351760000000026</c:v>
                </c:pt>
                <c:pt idx="1006">
                  <c:v>-93.935039999999987</c:v>
                </c:pt>
                <c:pt idx="1007">
                  <c:v>24.951350000000001</c:v>
                </c:pt>
                <c:pt idx="1008">
                  <c:v>-33.897110000000012</c:v>
                </c:pt>
                <c:pt idx="1009">
                  <c:v>32.604678800000002</c:v>
                </c:pt>
                <c:pt idx="1010">
                  <c:v>35.413070000000005</c:v>
                </c:pt>
                <c:pt idx="1011">
                  <c:v>21.107690000000005</c:v>
                </c:pt>
                <c:pt idx="1012">
                  <c:v>-98.165229999999994</c:v>
                </c:pt>
                <c:pt idx="1013">
                  <c:v>114.22169000000002</c:v>
                </c:pt>
                <c:pt idx="1014">
                  <c:v>-54.905640000000005</c:v>
                </c:pt>
                <c:pt idx="1015">
                  <c:v>49.753010000000003</c:v>
                </c:pt>
                <c:pt idx="1016">
                  <c:v>-101.24067000000002</c:v>
                </c:pt>
                <c:pt idx="1017">
                  <c:v>81.544799999999995</c:v>
                </c:pt>
                <c:pt idx="1018">
                  <c:v>-18.920079999999977</c:v>
                </c:pt>
                <c:pt idx="1019">
                  <c:v>14.417798000000001</c:v>
                </c:pt>
                <c:pt idx="1020">
                  <c:v>-115.28505199999998</c:v>
                </c:pt>
                <c:pt idx="1021">
                  <c:v>70.208255999999992</c:v>
                </c:pt>
                <c:pt idx="1022">
                  <c:v>45.336269999999999</c:v>
                </c:pt>
                <c:pt idx="1023">
                  <c:v>-41.338290000000001</c:v>
                </c:pt>
                <c:pt idx="1024">
                  <c:v>29.898376999999989</c:v>
                </c:pt>
                <c:pt idx="1025">
                  <c:v>20.68863799999998</c:v>
                </c:pt>
                <c:pt idx="1026">
                  <c:v>-87.174699999999987</c:v>
                </c:pt>
                <c:pt idx="1027">
                  <c:v>27.936110000000006</c:v>
                </c:pt>
                <c:pt idx="1028">
                  <c:v>37.657371000000005</c:v>
                </c:pt>
                <c:pt idx="1029">
                  <c:v>-25.996870000000001</c:v>
                </c:pt>
                <c:pt idx="1030">
                  <c:v>30.700126999999977</c:v>
                </c:pt>
                <c:pt idx="1031">
                  <c:v>-29.698430000000009</c:v>
                </c:pt>
                <c:pt idx="1032">
                  <c:v>-23.01157000000002</c:v>
                </c:pt>
                <c:pt idx="1033">
                  <c:v>-15.166830000000001</c:v>
                </c:pt>
                <c:pt idx="1034">
                  <c:v>-12.708089999999999</c:v>
                </c:pt>
                <c:pt idx="1035">
                  <c:v>76.574080000000009</c:v>
                </c:pt>
                <c:pt idx="1036">
                  <c:v>-16.622014</c:v>
                </c:pt>
                <c:pt idx="1037">
                  <c:v>58.343020000000003</c:v>
                </c:pt>
                <c:pt idx="1038">
                  <c:v>-101.99912200000004</c:v>
                </c:pt>
                <c:pt idx="1039">
                  <c:v>30.420399999999979</c:v>
                </c:pt>
                <c:pt idx="1040">
                  <c:v>64.511600000000087</c:v>
                </c:pt>
                <c:pt idx="1041">
                  <c:v>-72.00520800000001</c:v>
                </c:pt>
                <c:pt idx="1042">
                  <c:v>16.503010000000003</c:v>
                </c:pt>
                <c:pt idx="1043">
                  <c:v>52.200254000000008</c:v>
                </c:pt>
                <c:pt idx="1044">
                  <c:v>40.976079999999996</c:v>
                </c:pt>
                <c:pt idx="1045">
                  <c:v>-105.40997999999999</c:v>
                </c:pt>
                <c:pt idx="1046">
                  <c:v>53.768720000000037</c:v>
                </c:pt>
                <c:pt idx="1047">
                  <c:v>-33.284980000000004</c:v>
                </c:pt>
                <c:pt idx="1048">
                  <c:v>48.087409999999998</c:v>
                </c:pt>
                <c:pt idx="1049">
                  <c:v>-84.434749999999994</c:v>
                </c:pt>
                <c:pt idx="1050">
                  <c:v>29.245139999999964</c:v>
                </c:pt>
                <c:pt idx="1051">
                  <c:v>50.730419000000012</c:v>
                </c:pt>
                <c:pt idx="1052">
                  <c:v>-19.93859999999999</c:v>
                </c:pt>
                <c:pt idx="1053">
                  <c:v>51.331014000000003</c:v>
                </c:pt>
                <c:pt idx="1054">
                  <c:v>-78.646469999999994</c:v>
                </c:pt>
                <c:pt idx="1055">
                  <c:v>27.246847999999989</c:v>
                </c:pt>
                <c:pt idx="1056">
                  <c:v>-5.2187109999999901</c:v>
                </c:pt>
                <c:pt idx="1057">
                  <c:v>-65.937190000000086</c:v>
                </c:pt>
                <c:pt idx="1058">
                  <c:v>27.298999999999989</c:v>
                </c:pt>
                <c:pt idx="1059">
                  <c:v>27.294329999999977</c:v>
                </c:pt>
                <c:pt idx="1060">
                  <c:v>0.86501000000000094</c:v>
                </c:pt>
                <c:pt idx="1061">
                  <c:v>-14.331335000000001</c:v>
                </c:pt>
                <c:pt idx="1062">
                  <c:v>11.674110000000001</c:v>
                </c:pt>
                <c:pt idx="1063">
                  <c:v>-0.61175999999999875</c:v>
                </c:pt>
                <c:pt idx="1064">
                  <c:v>53.139340000000011</c:v>
                </c:pt>
                <c:pt idx="1065">
                  <c:v>-27.241869999999999</c:v>
                </c:pt>
                <c:pt idx="1066">
                  <c:v>18.950118999999987</c:v>
                </c:pt>
                <c:pt idx="1067">
                  <c:v>-58.057540000000003</c:v>
                </c:pt>
                <c:pt idx="1068">
                  <c:v>-16.993057000000004</c:v>
                </c:pt>
                <c:pt idx="1069">
                  <c:v>39.88505</c:v>
                </c:pt>
                <c:pt idx="1070">
                  <c:v>17.601780000000005</c:v>
                </c:pt>
                <c:pt idx="1071">
                  <c:v>-68.49151000000009</c:v>
                </c:pt>
                <c:pt idx="1072">
                  <c:v>8.9354700000000022</c:v>
                </c:pt>
                <c:pt idx="1073">
                  <c:v>32.645721000000009</c:v>
                </c:pt>
                <c:pt idx="1074">
                  <c:v>14.818727200000007</c:v>
                </c:pt>
                <c:pt idx="1075">
                  <c:v>-29.33600000000002</c:v>
                </c:pt>
                <c:pt idx="1076">
                  <c:v>12.3385654</c:v>
                </c:pt>
                <c:pt idx="1077">
                  <c:v>-27.982867999999989</c:v>
                </c:pt>
                <c:pt idx="1078">
                  <c:v>19.398339999999976</c:v>
                </c:pt>
                <c:pt idx="1079">
                  <c:v>-21.380639999999964</c:v>
                </c:pt>
                <c:pt idx="1080">
                  <c:v>2.6852603399999988</c:v>
                </c:pt>
                <c:pt idx="1081">
                  <c:v>61.334639999999993</c:v>
                </c:pt>
                <c:pt idx="1082">
                  <c:v>-37.088936000000011</c:v>
                </c:pt>
                <c:pt idx="1083">
                  <c:v>-35.719540000000009</c:v>
                </c:pt>
                <c:pt idx="1084">
                  <c:v>89.975290000000001</c:v>
                </c:pt>
                <c:pt idx="1085">
                  <c:v>-111.3366</c:v>
                </c:pt>
                <c:pt idx="1086">
                  <c:v>50.416489999999996</c:v>
                </c:pt>
                <c:pt idx="1087">
                  <c:v>4.7579280000000015</c:v>
                </c:pt>
                <c:pt idx="1088">
                  <c:v>2.3026339999999967</c:v>
                </c:pt>
                <c:pt idx="1089">
                  <c:v>0.64539100000000116</c:v>
                </c:pt>
                <c:pt idx="1090">
                  <c:v>-39.599712000000039</c:v>
                </c:pt>
                <c:pt idx="1091">
                  <c:v>52.942381000000005</c:v>
                </c:pt>
                <c:pt idx="1092">
                  <c:v>-92.160699999999991</c:v>
                </c:pt>
                <c:pt idx="1093">
                  <c:v>28.339458000000022</c:v>
                </c:pt>
                <c:pt idx="1094">
                  <c:v>47.114358800000012</c:v>
                </c:pt>
                <c:pt idx="1095">
                  <c:v>5.8347000000000016</c:v>
                </c:pt>
                <c:pt idx="1096">
                  <c:v>-8.0132900000000014</c:v>
                </c:pt>
                <c:pt idx="1097">
                  <c:v>-15.607520000000001</c:v>
                </c:pt>
                <c:pt idx="1098">
                  <c:v>-8.1773099999999967</c:v>
                </c:pt>
                <c:pt idx="1099">
                  <c:v>24.291819999999987</c:v>
                </c:pt>
                <c:pt idx="1100">
                  <c:v>-50.944348999999995</c:v>
                </c:pt>
                <c:pt idx="1101">
                  <c:v>44.483582999999996</c:v>
                </c:pt>
                <c:pt idx="1102">
                  <c:v>-35.419877999999997</c:v>
                </c:pt>
                <c:pt idx="1103">
                  <c:v>13.161010000000001</c:v>
                </c:pt>
                <c:pt idx="1104">
                  <c:v>34.571220000000004</c:v>
                </c:pt>
                <c:pt idx="1105">
                  <c:v>32.600510000000028</c:v>
                </c:pt>
                <c:pt idx="1106">
                  <c:v>20.089469999999977</c:v>
                </c:pt>
                <c:pt idx="1107">
                  <c:v>-22.745528999999983</c:v>
                </c:pt>
                <c:pt idx="1108">
                  <c:v>-62.879200000000004</c:v>
                </c:pt>
                <c:pt idx="1109">
                  <c:v>38.372770000000003</c:v>
                </c:pt>
                <c:pt idx="1110">
                  <c:v>-6.4141699999999959</c:v>
                </c:pt>
                <c:pt idx="1111">
                  <c:v>63.23882600000001</c:v>
                </c:pt>
                <c:pt idx="1112">
                  <c:v>-66.058987999999943</c:v>
                </c:pt>
                <c:pt idx="1113">
                  <c:v>1.0089559999999991</c:v>
                </c:pt>
                <c:pt idx="1114">
                  <c:v>-1.0576999999999985</c:v>
                </c:pt>
                <c:pt idx="1115">
                  <c:v>-71.020230000000012</c:v>
                </c:pt>
                <c:pt idx="1116">
                  <c:v>87.055844000000008</c:v>
                </c:pt>
                <c:pt idx="1117">
                  <c:v>-80.772579999999948</c:v>
                </c:pt>
                <c:pt idx="1118">
                  <c:v>112.37164399999999</c:v>
                </c:pt>
                <c:pt idx="1119">
                  <c:v>-66.250289999999993</c:v>
                </c:pt>
                <c:pt idx="1120">
                  <c:v>74.094690000000043</c:v>
                </c:pt>
                <c:pt idx="1121">
                  <c:v>-40.83419</c:v>
                </c:pt>
                <c:pt idx="1122">
                  <c:v>-17.089760000000002</c:v>
                </c:pt>
                <c:pt idx="1123">
                  <c:v>28.880260000000003</c:v>
                </c:pt>
                <c:pt idx="1124">
                  <c:v>-30.824079999999999</c:v>
                </c:pt>
                <c:pt idx="1125">
                  <c:v>-23.706797000000002</c:v>
                </c:pt>
                <c:pt idx="1126">
                  <c:v>-4.5245029299999837</c:v>
                </c:pt>
                <c:pt idx="1127">
                  <c:v>8.5343729999999933</c:v>
                </c:pt>
                <c:pt idx="1128">
                  <c:v>-18.674614000000005</c:v>
                </c:pt>
                <c:pt idx="1129">
                  <c:v>-14.002710000000004</c:v>
                </c:pt>
                <c:pt idx="1130">
                  <c:v>6.1319260000000044</c:v>
                </c:pt>
                <c:pt idx="1131">
                  <c:v>100.77835599999995</c:v>
                </c:pt>
                <c:pt idx="1132">
                  <c:v>-72.234799999999993</c:v>
                </c:pt>
                <c:pt idx="1133">
                  <c:v>-29.425529999999966</c:v>
                </c:pt>
                <c:pt idx="1134">
                  <c:v>54.212090000000003</c:v>
                </c:pt>
                <c:pt idx="1135">
                  <c:v>-11.413930000000001</c:v>
                </c:pt>
                <c:pt idx="1136">
                  <c:v>29.054788999999992</c:v>
                </c:pt>
                <c:pt idx="1137">
                  <c:v>-52.864776999999989</c:v>
                </c:pt>
                <c:pt idx="1138">
                  <c:v>42.459309000000005</c:v>
                </c:pt>
                <c:pt idx="1139">
                  <c:v>-26.805509999999977</c:v>
                </c:pt>
                <c:pt idx="1140">
                  <c:v>-5.6451159999999962</c:v>
                </c:pt>
                <c:pt idx="1141">
                  <c:v>54.791560000000011</c:v>
                </c:pt>
                <c:pt idx="1142">
                  <c:v>-29.296599999999977</c:v>
                </c:pt>
                <c:pt idx="1143">
                  <c:v>-21.382450000000006</c:v>
                </c:pt>
                <c:pt idx="1144">
                  <c:v>66.914130000000071</c:v>
                </c:pt>
                <c:pt idx="1145">
                  <c:v>-70.206381999999948</c:v>
                </c:pt>
                <c:pt idx="1146">
                  <c:v>60.547838999999996</c:v>
                </c:pt>
                <c:pt idx="1147">
                  <c:v>-39.418285999999995</c:v>
                </c:pt>
                <c:pt idx="1148">
                  <c:v>4.7607079999999975</c:v>
                </c:pt>
                <c:pt idx="1149">
                  <c:v>38.861789999999999</c:v>
                </c:pt>
                <c:pt idx="1150">
                  <c:v>-72.419709999999995</c:v>
                </c:pt>
                <c:pt idx="1151">
                  <c:v>54.131720000000008</c:v>
                </c:pt>
                <c:pt idx="1152">
                  <c:v>-27.45970999999998</c:v>
                </c:pt>
                <c:pt idx="1153">
                  <c:v>-79.828899999999948</c:v>
                </c:pt>
                <c:pt idx="1154">
                  <c:v>75.612189999999998</c:v>
                </c:pt>
                <c:pt idx="1155">
                  <c:v>-21.573959999999992</c:v>
                </c:pt>
                <c:pt idx="1156">
                  <c:v>10.848400000000002</c:v>
                </c:pt>
                <c:pt idx="1157">
                  <c:v>-23.402767999999977</c:v>
                </c:pt>
                <c:pt idx="1158">
                  <c:v>-20.747695</c:v>
                </c:pt>
                <c:pt idx="1159">
                  <c:v>49.525690000000012</c:v>
                </c:pt>
                <c:pt idx="1160">
                  <c:v>-56.987659999999998</c:v>
                </c:pt>
                <c:pt idx="1161">
                  <c:v>46.948240000000006</c:v>
                </c:pt>
                <c:pt idx="1162">
                  <c:v>-3.4432199999999908</c:v>
                </c:pt>
                <c:pt idx="1163">
                  <c:v>51.839851999999993</c:v>
                </c:pt>
                <c:pt idx="1164">
                  <c:v>-99.914180000000044</c:v>
                </c:pt>
                <c:pt idx="1165">
                  <c:v>8.9060640000000024</c:v>
                </c:pt>
                <c:pt idx="1166">
                  <c:v>59.949025000000006</c:v>
                </c:pt>
                <c:pt idx="1167">
                  <c:v>-10.45357200000001</c:v>
                </c:pt>
                <c:pt idx="1168">
                  <c:v>5.5167200000000012</c:v>
                </c:pt>
                <c:pt idx="1169">
                  <c:v>3.0453669999999979</c:v>
                </c:pt>
                <c:pt idx="1170">
                  <c:v>11.693143000000001</c:v>
                </c:pt>
                <c:pt idx="1171">
                  <c:v>6.1053100000000065</c:v>
                </c:pt>
                <c:pt idx="1172">
                  <c:v>-23.852001999999999</c:v>
                </c:pt>
                <c:pt idx="1173">
                  <c:v>7.0992379999999997</c:v>
                </c:pt>
                <c:pt idx="1174">
                  <c:v>39.449909000000005</c:v>
                </c:pt>
                <c:pt idx="1175">
                  <c:v>-38.058230000000002</c:v>
                </c:pt>
                <c:pt idx="1176">
                  <c:v>50.413696200000004</c:v>
                </c:pt>
                <c:pt idx="1177">
                  <c:v>-70.026359999999983</c:v>
                </c:pt>
                <c:pt idx="1178">
                  <c:v>-13.51366800000001</c:v>
                </c:pt>
                <c:pt idx="1179">
                  <c:v>61.644259999999996</c:v>
                </c:pt>
                <c:pt idx="1180">
                  <c:v>-24.303765999999992</c:v>
                </c:pt>
                <c:pt idx="1181">
                  <c:v>-18.962300999999986</c:v>
                </c:pt>
                <c:pt idx="1182">
                  <c:v>-26.835145000000001</c:v>
                </c:pt>
                <c:pt idx="1183">
                  <c:v>-76.810000000000016</c:v>
                </c:pt>
                <c:pt idx="1184">
                  <c:v>73.800060000000002</c:v>
                </c:pt>
                <c:pt idx="1185">
                  <c:v>25.781079999999989</c:v>
                </c:pt>
                <c:pt idx="1186">
                  <c:v>4.7258700000000005</c:v>
                </c:pt>
                <c:pt idx="1187">
                  <c:v>6.1010899999999975</c:v>
                </c:pt>
                <c:pt idx="1188">
                  <c:v>60.099240000000009</c:v>
                </c:pt>
                <c:pt idx="1189">
                  <c:v>-83.441320000000061</c:v>
                </c:pt>
                <c:pt idx="1190">
                  <c:v>-5.3915899999999954</c:v>
                </c:pt>
                <c:pt idx="1191">
                  <c:v>-7.214858000000004</c:v>
                </c:pt>
                <c:pt idx="1192">
                  <c:v>91.711970000000022</c:v>
                </c:pt>
                <c:pt idx="1193">
                  <c:v>-44.903581999999993</c:v>
                </c:pt>
                <c:pt idx="1194">
                  <c:v>-2.6585799999999926</c:v>
                </c:pt>
                <c:pt idx="1195">
                  <c:v>-30.064084000000001</c:v>
                </c:pt>
                <c:pt idx="1196">
                  <c:v>29.591450000000005</c:v>
                </c:pt>
                <c:pt idx="1197">
                  <c:v>11.625581000000002</c:v>
                </c:pt>
                <c:pt idx="1198">
                  <c:v>1.4971900000000038</c:v>
                </c:pt>
                <c:pt idx="1199">
                  <c:v>7.264179999999997</c:v>
                </c:pt>
                <c:pt idx="1200">
                  <c:v>21.081679999999981</c:v>
                </c:pt>
                <c:pt idx="1201">
                  <c:v>-73.368639999999999</c:v>
                </c:pt>
                <c:pt idx="1202">
                  <c:v>21.009528099999986</c:v>
                </c:pt>
                <c:pt idx="1203">
                  <c:v>-78.645339999999948</c:v>
                </c:pt>
                <c:pt idx="1204">
                  <c:v>99.083349999999982</c:v>
                </c:pt>
                <c:pt idx="1205">
                  <c:v>43.589839999999995</c:v>
                </c:pt>
                <c:pt idx="1206">
                  <c:v>-45.840869999999974</c:v>
                </c:pt>
                <c:pt idx="1207">
                  <c:v>-25.746629999999964</c:v>
                </c:pt>
                <c:pt idx="1208">
                  <c:v>23.095409999999976</c:v>
                </c:pt>
                <c:pt idx="1209">
                  <c:v>-2.4956000000000067</c:v>
                </c:pt>
                <c:pt idx="1210">
                  <c:v>54.548980000000007</c:v>
                </c:pt>
                <c:pt idx="1211">
                  <c:v>-37.152410000000003</c:v>
                </c:pt>
                <c:pt idx="1212">
                  <c:v>-57.4938</c:v>
                </c:pt>
                <c:pt idx="1213">
                  <c:v>37.151521000000002</c:v>
                </c:pt>
                <c:pt idx="1214">
                  <c:v>33.807489999999959</c:v>
                </c:pt>
                <c:pt idx="1215">
                  <c:v>-29.660190000000011</c:v>
                </c:pt>
                <c:pt idx="1216">
                  <c:v>-17.450779999999977</c:v>
                </c:pt>
                <c:pt idx="1217">
                  <c:v>66.813127399999999</c:v>
                </c:pt>
                <c:pt idx="1218">
                  <c:v>-96.175466900000018</c:v>
                </c:pt>
                <c:pt idx="1219">
                  <c:v>81.422396999999989</c:v>
                </c:pt>
                <c:pt idx="1220">
                  <c:v>-52.348050000000001</c:v>
                </c:pt>
                <c:pt idx="1221">
                  <c:v>60.107932000000012</c:v>
                </c:pt>
                <c:pt idx="1222">
                  <c:v>1.6993399999999979</c:v>
                </c:pt>
                <c:pt idx="1223">
                  <c:v>-77.50818000000001</c:v>
                </c:pt>
                <c:pt idx="1224">
                  <c:v>-3.1419400000000026</c:v>
                </c:pt>
                <c:pt idx="1225">
                  <c:v>128.98383800000011</c:v>
                </c:pt>
                <c:pt idx="1226">
                  <c:v>-100.56193</c:v>
                </c:pt>
                <c:pt idx="1227">
                  <c:v>30.767410999999989</c:v>
                </c:pt>
                <c:pt idx="1228">
                  <c:v>17.653226</c:v>
                </c:pt>
                <c:pt idx="1229">
                  <c:v>-28.881104000000001</c:v>
                </c:pt>
                <c:pt idx="1230">
                  <c:v>28.447953999999992</c:v>
                </c:pt>
                <c:pt idx="1231">
                  <c:v>-29.245998999999987</c:v>
                </c:pt>
                <c:pt idx="1232">
                  <c:v>-86.028459999999981</c:v>
                </c:pt>
                <c:pt idx="1233">
                  <c:v>80.781999999999996</c:v>
                </c:pt>
                <c:pt idx="1234">
                  <c:v>-5.5956629999999992</c:v>
                </c:pt>
                <c:pt idx="1235">
                  <c:v>-29.506090000000007</c:v>
                </c:pt>
                <c:pt idx="1236">
                  <c:v>15.380309000000006</c:v>
                </c:pt>
                <c:pt idx="1237">
                  <c:v>-47.547423999999999</c:v>
                </c:pt>
                <c:pt idx="1238">
                  <c:v>96.532299999999992</c:v>
                </c:pt>
                <c:pt idx="1239">
                  <c:v>-60.937109999999983</c:v>
                </c:pt>
                <c:pt idx="1240">
                  <c:v>2.2810000000000001</c:v>
                </c:pt>
                <c:pt idx="1241">
                  <c:v>102.18222700000001</c:v>
                </c:pt>
                <c:pt idx="1242">
                  <c:v>-109.78829</c:v>
                </c:pt>
                <c:pt idx="1243">
                  <c:v>-45.299815000000038</c:v>
                </c:pt>
                <c:pt idx="1244">
                  <c:v>91.123479999999958</c:v>
                </c:pt>
                <c:pt idx="1245">
                  <c:v>-4.8521130000000046</c:v>
                </c:pt>
                <c:pt idx="1246">
                  <c:v>8.7777566000000018</c:v>
                </c:pt>
                <c:pt idx="1247">
                  <c:v>49.216360000000002</c:v>
                </c:pt>
                <c:pt idx="1248">
                  <c:v>-37.326508000000011</c:v>
                </c:pt>
                <c:pt idx="1249">
                  <c:v>-120.66371999999998</c:v>
                </c:pt>
                <c:pt idx="1250">
                  <c:v>110.19022300000009</c:v>
                </c:pt>
                <c:pt idx="1251">
                  <c:v>-46.76631000000004</c:v>
                </c:pt>
                <c:pt idx="1252">
                  <c:v>42.691730000000021</c:v>
                </c:pt>
                <c:pt idx="1253">
                  <c:v>-59.487940000000002</c:v>
                </c:pt>
                <c:pt idx="1254">
                  <c:v>-52.186900000000001</c:v>
                </c:pt>
                <c:pt idx="1255">
                  <c:v>84.088189999999983</c:v>
                </c:pt>
                <c:pt idx="1256">
                  <c:v>-17.513695900000005</c:v>
                </c:pt>
                <c:pt idx="1257">
                  <c:v>7.2376399000000013</c:v>
                </c:pt>
                <c:pt idx="1258">
                  <c:v>13.760248000000001</c:v>
                </c:pt>
                <c:pt idx="1259">
                  <c:v>-50.706390000000013</c:v>
                </c:pt>
                <c:pt idx="1260">
                  <c:v>47.171420000000005</c:v>
                </c:pt>
                <c:pt idx="1261">
                  <c:v>33.141011000000006</c:v>
                </c:pt>
                <c:pt idx="1262">
                  <c:v>-17.833559999999999</c:v>
                </c:pt>
                <c:pt idx="1263">
                  <c:v>-1.739659999999994</c:v>
                </c:pt>
                <c:pt idx="1264">
                  <c:v>-6.1869499999999995</c:v>
                </c:pt>
                <c:pt idx="1265">
                  <c:v>-7.0602269999999976</c:v>
                </c:pt>
                <c:pt idx="1266">
                  <c:v>-29.357221999999997</c:v>
                </c:pt>
                <c:pt idx="1267">
                  <c:v>77.492670000000004</c:v>
                </c:pt>
                <c:pt idx="1268">
                  <c:v>-44.639900000000011</c:v>
                </c:pt>
                <c:pt idx="1269">
                  <c:v>-54.184679999999993</c:v>
                </c:pt>
                <c:pt idx="1270">
                  <c:v>49.048410000000011</c:v>
                </c:pt>
                <c:pt idx="1271">
                  <c:v>-28.729857999999997</c:v>
                </c:pt>
                <c:pt idx="1272">
                  <c:v>-35.192850000000035</c:v>
                </c:pt>
                <c:pt idx="1273">
                  <c:v>160.22173000000001</c:v>
                </c:pt>
                <c:pt idx="1274">
                  <c:v>-173.52199000000007</c:v>
                </c:pt>
                <c:pt idx="1275">
                  <c:v>110.86841999999999</c:v>
                </c:pt>
                <c:pt idx="1276">
                  <c:v>-27.510850000000026</c:v>
                </c:pt>
                <c:pt idx="1277">
                  <c:v>26.119299999999999</c:v>
                </c:pt>
                <c:pt idx="1278">
                  <c:v>-18.303229999999989</c:v>
                </c:pt>
                <c:pt idx="1279">
                  <c:v>-22.440980000000003</c:v>
                </c:pt>
                <c:pt idx="1280">
                  <c:v>36.077123400000005</c:v>
                </c:pt>
                <c:pt idx="1281">
                  <c:v>70.696420000000032</c:v>
                </c:pt>
                <c:pt idx="1282">
                  <c:v>-22.452927999999989</c:v>
                </c:pt>
                <c:pt idx="1283">
                  <c:v>-5.365256000000004</c:v>
                </c:pt>
                <c:pt idx="1284">
                  <c:v>-111.67364000000001</c:v>
                </c:pt>
                <c:pt idx="1285">
                  <c:v>61.644930000000009</c:v>
                </c:pt>
                <c:pt idx="1286">
                  <c:v>-8.3102109999999989</c:v>
                </c:pt>
                <c:pt idx="1287">
                  <c:v>-34.275400000000012</c:v>
                </c:pt>
                <c:pt idx="1288">
                  <c:v>30.767690000000009</c:v>
                </c:pt>
                <c:pt idx="1289">
                  <c:v>-45.523754000000011</c:v>
                </c:pt>
                <c:pt idx="1290">
                  <c:v>-6.4688300000000005</c:v>
                </c:pt>
                <c:pt idx="1291">
                  <c:v>69.109819999999999</c:v>
                </c:pt>
                <c:pt idx="1292">
                  <c:v>-14.605480000000021</c:v>
                </c:pt>
                <c:pt idx="1293">
                  <c:v>-5.7858990000000095</c:v>
                </c:pt>
                <c:pt idx="1294">
                  <c:v>21.323239999999977</c:v>
                </c:pt>
                <c:pt idx="1295">
                  <c:v>30.334799999999987</c:v>
                </c:pt>
                <c:pt idx="1296">
                  <c:v>-67.202885999999978</c:v>
                </c:pt>
                <c:pt idx="1297">
                  <c:v>8.1944900000000018</c:v>
                </c:pt>
                <c:pt idx="1298">
                  <c:v>-53.756130000000013</c:v>
                </c:pt>
                <c:pt idx="1299">
                  <c:v>87.88430000000001</c:v>
                </c:pt>
                <c:pt idx="1300">
                  <c:v>61.123858000000013</c:v>
                </c:pt>
                <c:pt idx="1301">
                  <c:v>-69.747744999999995</c:v>
                </c:pt>
                <c:pt idx="1302">
                  <c:v>-14.011662999999999</c:v>
                </c:pt>
                <c:pt idx="1303">
                  <c:v>-11.796909999999999</c:v>
                </c:pt>
                <c:pt idx="1304">
                  <c:v>69.115434999999948</c:v>
                </c:pt>
                <c:pt idx="1305">
                  <c:v>-72.881969999999995</c:v>
                </c:pt>
                <c:pt idx="1306">
                  <c:v>-93.863010000000017</c:v>
                </c:pt>
                <c:pt idx="1307">
                  <c:v>77.041540000000026</c:v>
                </c:pt>
                <c:pt idx="1308">
                  <c:v>-0.43608999999999642</c:v>
                </c:pt>
                <c:pt idx="1309">
                  <c:v>100.52246</c:v>
                </c:pt>
                <c:pt idx="1310">
                  <c:v>-44.536730000000013</c:v>
                </c:pt>
                <c:pt idx="1311">
                  <c:v>-34.677700000000002</c:v>
                </c:pt>
                <c:pt idx="1312">
                  <c:v>26.820629999999976</c:v>
                </c:pt>
                <c:pt idx="1313">
                  <c:v>-90.831090000000003</c:v>
                </c:pt>
                <c:pt idx="1314">
                  <c:v>39.324860000000001</c:v>
                </c:pt>
                <c:pt idx="1315">
                  <c:v>77.036751999999979</c:v>
                </c:pt>
                <c:pt idx="1316">
                  <c:v>16.706380000000003</c:v>
                </c:pt>
                <c:pt idx="1317">
                  <c:v>-55.079180000000008</c:v>
                </c:pt>
                <c:pt idx="1318">
                  <c:v>45.064925000000002</c:v>
                </c:pt>
                <c:pt idx="1319">
                  <c:v>16.678070999999996</c:v>
                </c:pt>
                <c:pt idx="1320">
                  <c:v>-44.323263000000004</c:v>
                </c:pt>
                <c:pt idx="1321">
                  <c:v>-17.45018</c:v>
                </c:pt>
                <c:pt idx="1322">
                  <c:v>-1.8659699999999964</c:v>
                </c:pt>
                <c:pt idx="1323">
                  <c:v>28.583812000000002</c:v>
                </c:pt>
                <c:pt idx="1324">
                  <c:v>-3.8140549999999944</c:v>
                </c:pt>
                <c:pt idx="1325">
                  <c:v>-25.099520000000002</c:v>
                </c:pt>
                <c:pt idx="1326">
                  <c:v>2.9251489999999967</c:v>
                </c:pt>
                <c:pt idx="1327">
                  <c:v>-85.813280000000006</c:v>
                </c:pt>
                <c:pt idx="1328">
                  <c:v>70.868500000000012</c:v>
                </c:pt>
                <c:pt idx="1329">
                  <c:v>0.18107000000001108</c:v>
                </c:pt>
                <c:pt idx="1330">
                  <c:v>1.8063000000000045</c:v>
                </c:pt>
                <c:pt idx="1331">
                  <c:v>-29.441841999999987</c:v>
                </c:pt>
                <c:pt idx="1332">
                  <c:v>72.186013000000003</c:v>
                </c:pt>
                <c:pt idx="1333">
                  <c:v>-47.884759999999993</c:v>
                </c:pt>
                <c:pt idx="1334">
                  <c:v>-36.640051999999983</c:v>
                </c:pt>
                <c:pt idx="1335">
                  <c:v>57.014889999999994</c:v>
                </c:pt>
                <c:pt idx="1336">
                  <c:v>-45.202280000000009</c:v>
                </c:pt>
                <c:pt idx="1337">
                  <c:v>65.756675999999999</c:v>
                </c:pt>
                <c:pt idx="1338">
                  <c:v>-37.759180000000001</c:v>
                </c:pt>
                <c:pt idx="1339">
                  <c:v>77.160333000000008</c:v>
                </c:pt>
                <c:pt idx="1340">
                  <c:v>-60.356692999999993</c:v>
                </c:pt>
                <c:pt idx="1341">
                  <c:v>-19.586360000000003</c:v>
                </c:pt>
                <c:pt idx="1342">
                  <c:v>57.559060000000002</c:v>
                </c:pt>
                <c:pt idx="1343">
                  <c:v>-120.04002000000006</c:v>
                </c:pt>
                <c:pt idx="1344">
                  <c:v>145.23194000000001</c:v>
                </c:pt>
                <c:pt idx="1345">
                  <c:v>-89.744220000000098</c:v>
                </c:pt>
                <c:pt idx="1346">
                  <c:v>-30.610669999999992</c:v>
                </c:pt>
                <c:pt idx="1347">
                  <c:v>-43.275520000000029</c:v>
                </c:pt>
                <c:pt idx="1348">
                  <c:v>171.94819000000001</c:v>
                </c:pt>
                <c:pt idx="1349">
                  <c:v>-87.663879999999978</c:v>
                </c:pt>
                <c:pt idx="1350">
                  <c:v>-4.0809400000000009</c:v>
                </c:pt>
                <c:pt idx="1351">
                  <c:v>-16.010999999999996</c:v>
                </c:pt>
                <c:pt idx="1352">
                  <c:v>39.876066000000002</c:v>
                </c:pt>
                <c:pt idx="1353">
                  <c:v>-41.139542670000012</c:v>
                </c:pt>
                <c:pt idx="1354">
                  <c:v>1.1035859999999942</c:v>
                </c:pt>
                <c:pt idx="1355">
                  <c:v>82.408608999999998</c:v>
                </c:pt>
                <c:pt idx="1356">
                  <c:v>-73.507480000000001</c:v>
                </c:pt>
                <c:pt idx="1357">
                  <c:v>2.7804600000000015</c:v>
                </c:pt>
                <c:pt idx="1358">
                  <c:v>17.907072999999986</c:v>
                </c:pt>
                <c:pt idx="1359">
                  <c:v>2.4675400000000032</c:v>
                </c:pt>
                <c:pt idx="1360">
                  <c:v>15.728799999999998</c:v>
                </c:pt>
                <c:pt idx="1361">
                  <c:v>-55.208400000000012</c:v>
                </c:pt>
                <c:pt idx="1362">
                  <c:v>10.547819999999998</c:v>
                </c:pt>
                <c:pt idx="1363">
                  <c:v>71.646631999999983</c:v>
                </c:pt>
                <c:pt idx="1364">
                  <c:v>-81.871179999999981</c:v>
                </c:pt>
                <c:pt idx="1365">
                  <c:v>66.516197000000005</c:v>
                </c:pt>
                <c:pt idx="1366">
                  <c:v>-115.49979</c:v>
                </c:pt>
                <c:pt idx="1367">
                  <c:v>90.200053000000025</c:v>
                </c:pt>
                <c:pt idx="1368">
                  <c:v>17.784438000000002</c:v>
                </c:pt>
                <c:pt idx="1369">
                  <c:v>43.408929100000002</c:v>
                </c:pt>
                <c:pt idx="1370">
                  <c:v>-57.301435999999988</c:v>
                </c:pt>
                <c:pt idx="1371">
                  <c:v>-21.799532399999983</c:v>
                </c:pt>
                <c:pt idx="1372">
                  <c:v>21.450810000000008</c:v>
                </c:pt>
                <c:pt idx="1373">
                  <c:v>-47.410730000000001</c:v>
                </c:pt>
                <c:pt idx="1374">
                  <c:v>100.78038799999995</c:v>
                </c:pt>
                <c:pt idx="1375">
                  <c:v>-50.126773000000036</c:v>
                </c:pt>
                <c:pt idx="1376">
                  <c:v>79.197839999999985</c:v>
                </c:pt>
                <c:pt idx="1377">
                  <c:v>-152.01226</c:v>
                </c:pt>
                <c:pt idx="1378">
                  <c:v>60.75262</c:v>
                </c:pt>
                <c:pt idx="1379">
                  <c:v>31.339689999999987</c:v>
                </c:pt>
                <c:pt idx="1380">
                  <c:v>-64.386130000000009</c:v>
                </c:pt>
                <c:pt idx="1381">
                  <c:v>17.059659999999987</c:v>
                </c:pt>
                <c:pt idx="1382">
                  <c:v>12.800820000000002</c:v>
                </c:pt>
                <c:pt idx="1383">
                  <c:v>17.336057999999998</c:v>
                </c:pt>
                <c:pt idx="1384">
                  <c:v>-52.923503000000011</c:v>
                </c:pt>
                <c:pt idx="1385">
                  <c:v>47.281860000000002</c:v>
                </c:pt>
                <c:pt idx="1386">
                  <c:v>40.884799999999998</c:v>
                </c:pt>
                <c:pt idx="1387">
                  <c:v>-36.008020000000009</c:v>
                </c:pt>
                <c:pt idx="1388">
                  <c:v>74.574179999999998</c:v>
                </c:pt>
                <c:pt idx="1389">
                  <c:v>-11.893739000000007</c:v>
                </c:pt>
                <c:pt idx="1390">
                  <c:v>-48.582270400000006</c:v>
                </c:pt>
                <c:pt idx="1391">
                  <c:v>-60.886869999999995</c:v>
                </c:pt>
                <c:pt idx="1392">
                  <c:v>41.694680000000005</c:v>
                </c:pt>
                <c:pt idx="1393">
                  <c:v>69.684200000000004</c:v>
                </c:pt>
                <c:pt idx="1394">
                  <c:v>-61.505510000000029</c:v>
                </c:pt>
                <c:pt idx="1395">
                  <c:v>17.290649999999971</c:v>
                </c:pt>
                <c:pt idx="1396">
                  <c:v>-48.831762000000005</c:v>
                </c:pt>
                <c:pt idx="1397">
                  <c:v>51.256570000000011</c:v>
                </c:pt>
                <c:pt idx="1398">
                  <c:v>-49.647280000000002</c:v>
                </c:pt>
                <c:pt idx="1399">
                  <c:v>8.8231100000000016</c:v>
                </c:pt>
                <c:pt idx="1400">
                  <c:v>17.017919999999997</c:v>
                </c:pt>
                <c:pt idx="1401">
                  <c:v>-62.390720000000009</c:v>
                </c:pt>
                <c:pt idx="1402">
                  <c:v>21.788674999999984</c:v>
                </c:pt>
                <c:pt idx="1403">
                  <c:v>44.860190000000003</c:v>
                </c:pt>
                <c:pt idx="1404">
                  <c:v>-50.619914000000001</c:v>
                </c:pt>
                <c:pt idx="1405">
                  <c:v>10.882782000000011</c:v>
                </c:pt>
                <c:pt idx="1406">
                  <c:v>-61.546180000000007</c:v>
                </c:pt>
                <c:pt idx="1407">
                  <c:v>63.493980000000001</c:v>
                </c:pt>
                <c:pt idx="1408">
                  <c:v>40.581219999999995</c:v>
                </c:pt>
                <c:pt idx="1409">
                  <c:v>-64.087779999999981</c:v>
                </c:pt>
                <c:pt idx="1410">
                  <c:v>86.912980000000005</c:v>
                </c:pt>
                <c:pt idx="1411">
                  <c:v>-42.154016000000006</c:v>
                </c:pt>
                <c:pt idx="1412">
                  <c:v>-44.32573500000003</c:v>
                </c:pt>
                <c:pt idx="1413">
                  <c:v>61.173310000000029</c:v>
                </c:pt>
                <c:pt idx="1414">
                  <c:v>14.290790000000001</c:v>
                </c:pt>
                <c:pt idx="1415">
                  <c:v>57.87556</c:v>
                </c:pt>
                <c:pt idx="1416">
                  <c:v>-104.48433800000001</c:v>
                </c:pt>
                <c:pt idx="1417">
                  <c:v>-3.5394899999999963</c:v>
                </c:pt>
                <c:pt idx="1418">
                  <c:v>-34.995970000000028</c:v>
                </c:pt>
                <c:pt idx="1419">
                  <c:v>35.456330000000001</c:v>
                </c:pt>
                <c:pt idx="1420">
                  <c:v>28.638779999999986</c:v>
                </c:pt>
                <c:pt idx="1421">
                  <c:v>-6.5613100000000015</c:v>
                </c:pt>
                <c:pt idx="1422">
                  <c:v>-46.571010000000001</c:v>
                </c:pt>
                <c:pt idx="1423">
                  <c:v>64.408861000000002</c:v>
                </c:pt>
                <c:pt idx="1424">
                  <c:v>41.531882999999993</c:v>
                </c:pt>
                <c:pt idx="1425">
                  <c:v>-71.07401999999999</c:v>
                </c:pt>
                <c:pt idx="1426">
                  <c:v>69.211398000000003</c:v>
                </c:pt>
                <c:pt idx="1427">
                  <c:v>-82.112355899999926</c:v>
                </c:pt>
                <c:pt idx="1428">
                  <c:v>-26.384320000000002</c:v>
                </c:pt>
                <c:pt idx="1429">
                  <c:v>132.82585</c:v>
                </c:pt>
                <c:pt idx="1430">
                  <c:v>-77.230090000000004</c:v>
                </c:pt>
                <c:pt idx="1431">
                  <c:v>2.0479199999999982</c:v>
                </c:pt>
                <c:pt idx="1432">
                  <c:v>35.268123000000038</c:v>
                </c:pt>
                <c:pt idx="1433">
                  <c:v>-66.429445999999999</c:v>
                </c:pt>
                <c:pt idx="1434">
                  <c:v>35.437479999999994</c:v>
                </c:pt>
                <c:pt idx="1435">
                  <c:v>-30.42720000000001</c:v>
                </c:pt>
                <c:pt idx="1436">
                  <c:v>39.088347000000006</c:v>
                </c:pt>
                <c:pt idx="1437">
                  <c:v>-35.522370000000045</c:v>
                </c:pt>
                <c:pt idx="1438">
                  <c:v>14.699570000000001</c:v>
                </c:pt>
                <c:pt idx="1439">
                  <c:v>6.4120099999999862</c:v>
                </c:pt>
                <c:pt idx="1440">
                  <c:v>-18.637390000000014</c:v>
                </c:pt>
                <c:pt idx="1441">
                  <c:v>16.733030000000003</c:v>
                </c:pt>
                <c:pt idx="1442">
                  <c:v>-7.3295442999999878</c:v>
                </c:pt>
                <c:pt idx="1443">
                  <c:v>-17.815149999999985</c:v>
                </c:pt>
                <c:pt idx="1444">
                  <c:v>-4.4340000000001149E-2</c:v>
                </c:pt>
                <c:pt idx="1445">
                  <c:v>33.051019999999994</c:v>
                </c:pt>
                <c:pt idx="1446">
                  <c:v>-23.001351000000021</c:v>
                </c:pt>
                <c:pt idx="1447">
                  <c:v>53.492484000000005</c:v>
                </c:pt>
                <c:pt idx="1448">
                  <c:v>-108.05082</c:v>
                </c:pt>
                <c:pt idx="1449">
                  <c:v>51.335630000000002</c:v>
                </c:pt>
                <c:pt idx="1450">
                  <c:v>-11.556160000000002</c:v>
                </c:pt>
                <c:pt idx="1451">
                  <c:v>-11.232670000000001</c:v>
                </c:pt>
                <c:pt idx="1452">
                  <c:v>-7.7349145999999962</c:v>
                </c:pt>
                <c:pt idx="1453">
                  <c:v>102.56303299999998</c:v>
                </c:pt>
                <c:pt idx="1454">
                  <c:v>-32.098323500000028</c:v>
                </c:pt>
                <c:pt idx="1455">
                  <c:v>5.1689249999999918</c:v>
                </c:pt>
                <c:pt idx="1456">
                  <c:v>-7.4459380000000008</c:v>
                </c:pt>
                <c:pt idx="1457">
                  <c:v>-44.077360000000006</c:v>
                </c:pt>
                <c:pt idx="1458">
                  <c:v>24.856100000000005</c:v>
                </c:pt>
                <c:pt idx="1459">
                  <c:v>31.819449999999989</c:v>
                </c:pt>
                <c:pt idx="1460">
                  <c:v>-51.748830000000012</c:v>
                </c:pt>
                <c:pt idx="1461">
                  <c:v>13.168990000000001</c:v>
                </c:pt>
                <c:pt idx="1462">
                  <c:v>-57.704661999999985</c:v>
                </c:pt>
                <c:pt idx="1463">
                  <c:v>57.197981000000006</c:v>
                </c:pt>
                <c:pt idx="1464">
                  <c:v>81.127379999999988</c:v>
                </c:pt>
                <c:pt idx="1465">
                  <c:v>-53.610123000000002</c:v>
                </c:pt>
                <c:pt idx="1466">
                  <c:v>29.661877000000018</c:v>
                </c:pt>
                <c:pt idx="1467">
                  <c:v>-30.506930000000001</c:v>
                </c:pt>
                <c:pt idx="1468">
                  <c:v>-3.459900000000002</c:v>
                </c:pt>
                <c:pt idx="1469">
                  <c:v>-28.810880000000026</c:v>
                </c:pt>
                <c:pt idx="1470">
                  <c:v>-44.084269999999997</c:v>
                </c:pt>
                <c:pt idx="1471">
                  <c:v>70.070260000000005</c:v>
                </c:pt>
                <c:pt idx="1472">
                  <c:v>-46.108221</c:v>
                </c:pt>
                <c:pt idx="1473">
                  <c:v>55.426080000000006</c:v>
                </c:pt>
                <c:pt idx="1474">
                  <c:v>-40.673320000000011</c:v>
                </c:pt>
                <c:pt idx="1475">
                  <c:v>-50.561649999999986</c:v>
                </c:pt>
                <c:pt idx="1476">
                  <c:v>62.362520000000011</c:v>
                </c:pt>
                <c:pt idx="1477">
                  <c:v>14.303120000000002</c:v>
                </c:pt>
                <c:pt idx="1478">
                  <c:v>36.791390000000028</c:v>
                </c:pt>
                <c:pt idx="1479">
                  <c:v>-41.799780000000013</c:v>
                </c:pt>
                <c:pt idx="1480">
                  <c:v>57.128100000000039</c:v>
                </c:pt>
                <c:pt idx="1481">
                  <c:v>-86.933037000000013</c:v>
                </c:pt>
                <c:pt idx="1482">
                  <c:v>14.826578700000001</c:v>
                </c:pt>
                <c:pt idx="1483">
                  <c:v>-5.9432899999999993</c:v>
                </c:pt>
                <c:pt idx="1484">
                  <c:v>93.714750000000024</c:v>
                </c:pt>
                <c:pt idx="1485">
                  <c:v>-89.687927999999985</c:v>
                </c:pt>
                <c:pt idx="1486">
                  <c:v>2.0268579999999994</c:v>
                </c:pt>
                <c:pt idx="1487">
                  <c:v>29.59109100000002</c:v>
                </c:pt>
                <c:pt idx="1488">
                  <c:v>32.160830000000011</c:v>
                </c:pt>
                <c:pt idx="1489">
                  <c:v>4.3559099999999962</c:v>
                </c:pt>
                <c:pt idx="1490">
                  <c:v>-79.496722000000005</c:v>
                </c:pt>
                <c:pt idx="1491">
                  <c:v>2.691799999999998</c:v>
                </c:pt>
                <c:pt idx="1492">
                  <c:v>115.14546299999998</c:v>
                </c:pt>
                <c:pt idx="1493">
                  <c:v>-110.76511000000002</c:v>
                </c:pt>
                <c:pt idx="1494">
                  <c:v>62.415566000000005</c:v>
                </c:pt>
                <c:pt idx="1495">
                  <c:v>-70.531022000000007</c:v>
                </c:pt>
                <c:pt idx="1496">
                  <c:v>42.448847000000001</c:v>
                </c:pt>
                <c:pt idx="1497">
                  <c:v>-52.185220000000001</c:v>
                </c:pt>
                <c:pt idx="1498">
                  <c:v>70.182810000000018</c:v>
                </c:pt>
                <c:pt idx="1499">
                  <c:v>-13.48738</c:v>
                </c:pt>
                <c:pt idx="1500">
                  <c:v>-30.189692999999973</c:v>
                </c:pt>
                <c:pt idx="1501">
                  <c:v>30.98732099999998</c:v>
                </c:pt>
                <c:pt idx="1502">
                  <c:v>-15.279290000000003</c:v>
                </c:pt>
                <c:pt idx="1503">
                  <c:v>-60.345220000000005</c:v>
                </c:pt>
                <c:pt idx="1504">
                  <c:v>21.836413999999987</c:v>
                </c:pt>
                <c:pt idx="1505">
                  <c:v>-9.4826480000000046</c:v>
                </c:pt>
                <c:pt idx="1506">
                  <c:v>82.865300999999988</c:v>
                </c:pt>
                <c:pt idx="1507">
                  <c:v>-72.993297000000027</c:v>
                </c:pt>
                <c:pt idx="1508">
                  <c:v>71.533602000000002</c:v>
                </c:pt>
                <c:pt idx="1509">
                  <c:v>-40.347959999999993</c:v>
                </c:pt>
                <c:pt idx="1510">
                  <c:v>22.512973999999996</c:v>
                </c:pt>
                <c:pt idx="1511">
                  <c:v>4.5250780000000015</c:v>
                </c:pt>
                <c:pt idx="1512">
                  <c:v>-56.891449999999985</c:v>
                </c:pt>
                <c:pt idx="1513">
                  <c:v>-39.108051000000003</c:v>
                </c:pt>
                <c:pt idx="1514">
                  <c:v>64.826560000000001</c:v>
                </c:pt>
                <c:pt idx="1515">
                  <c:v>-44.656299000000004</c:v>
                </c:pt>
                <c:pt idx="1516">
                  <c:v>60.247620000000005</c:v>
                </c:pt>
                <c:pt idx="1517">
                  <c:v>-115.05924</c:v>
                </c:pt>
                <c:pt idx="1518">
                  <c:v>63.535168000000013</c:v>
                </c:pt>
                <c:pt idx="1519">
                  <c:v>-27.727550000000001</c:v>
                </c:pt>
                <c:pt idx="1520">
                  <c:v>102.520191</c:v>
                </c:pt>
                <c:pt idx="1521">
                  <c:v>8.4753200000000017</c:v>
                </c:pt>
                <c:pt idx="1522">
                  <c:v>-79.634600000000006</c:v>
                </c:pt>
                <c:pt idx="1523">
                  <c:v>-15.848870000000002</c:v>
                </c:pt>
                <c:pt idx="1524">
                  <c:v>88.791680000000042</c:v>
                </c:pt>
                <c:pt idx="1525">
                  <c:v>-65.314087999999998</c:v>
                </c:pt>
                <c:pt idx="1526">
                  <c:v>29.564699999999977</c:v>
                </c:pt>
                <c:pt idx="1527">
                  <c:v>-53.048620000000007</c:v>
                </c:pt>
                <c:pt idx="1528">
                  <c:v>36.146800000000006</c:v>
                </c:pt>
                <c:pt idx="1529">
                  <c:v>-10.038687000000001</c:v>
                </c:pt>
                <c:pt idx="1530">
                  <c:v>30.721038600000004</c:v>
                </c:pt>
                <c:pt idx="1531">
                  <c:v>11.259298000000001</c:v>
                </c:pt>
                <c:pt idx="1532">
                  <c:v>-25.460699999999971</c:v>
                </c:pt>
                <c:pt idx="1533">
                  <c:v>48.765075000000039</c:v>
                </c:pt>
                <c:pt idx="1534">
                  <c:v>-60.22810000000004</c:v>
                </c:pt>
                <c:pt idx="1535">
                  <c:v>-2.580439999999995</c:v>
                </c:pt>
                <c:pt idx="1536">
                  <c:v>64.500970000000009</c:v>
                </c:pt>
                <c:pt idx="1537">
                  <c:v>-66.200476999999978</c:v>
                </c:pt>
                <c:pt idx="1538">
                  <c:v>13.690220999999999</c:v>
                </c:pt>
                <c:pt idx="1539">
                  <c:v>-11.221042999999996</c:v>
                </c:pt>
                <c:pt idx="1540">
                  <c:v>29.8337</c:v>
                </c:pt>
                <c:pt idx="1541">
                  <c:v>-32.963700000000003</c:v>
                </c:pt>
                <c:pt idx="1542">
                  <c:v>-12.297869999999998</c:v>
                </c:pt>
                <c:pt idx="1543">
                  <c:v>10.420054800000004</c:v>
                </c:pt>
                <c:pt idx="1544">
                  <c:v>6.8755820999999955</c:v>
                </c:pt>
                <c:pt idx="1545">
                  <c:v>-60.693660000000001</c:v>
                </c:pt>
                <c:pt idx="1546">
                  <c:v>17.28046299999998</c:v>
                </c:pt>
                <c:pt idx="1547">
                  <c:v>29.855969999999996</c:v>
                </c:pt>
                <c:pt idx="1548">
                  <c:v>16.952769999999983</c:v>
                </c:pt>
                <c:pt idx="1549">
                  <c:v>29.030608999999988</c:v>
                </c:pt>
                <c:pt idx="1550">
                  <c:v>-34.652300000000011</c:v>
                </c:pt>
                <c:pt idx="1551">
                  <c:v>-26.205699999999975</c:v>
                </c:pt>
                <c:pt idx="1552">
                  <c:v>95.827960199999978</c:v>
                </c:pt>
                <c:pt idx="1553">
                  <c:v>-97.902829999999994</c:v>
                </c:pt>
                <c:pt idx="1554">
                  <c:v>87.368130999999963</c:v>
                </c:pt>
                <c:pt idx="1555">
                  <c:v>-8.2335700000000003</c:v>
                </c:pt>
                <c:pt idx="1556">
                  <c:v>-17.800801000000014</c:v>
                </c:pt>
                <c:pt idx="1557">
                  <c:v>3.1716140000000008</c:v>
                </c:pt>
                <c:pt idx="1558">
                  <c:v>-65.019179999999977</c:v>
                </c:pt>
                <c:pt idx="1559">
                  <c:v>44.745708000000029</c:v>
                </c:pt>
                <c:pt idx="1560">
                  <c:v>62.013999999999996</c:v>
                </c:pt>
                <c:pt idx="1561">
                  <c:v>-120.00699000000002</c:v>
                </c:pt>
                <c:pt idx="1562">
                  <c:v>111.66446000000002</c:v>
                </c:pt>
                <c:pt idx="1563">
                  <c:v>-58.848430000000008</c:v>
                </c:pt>
                <c:pt idx="1564">
                  <c:v>29.906539999999971</c:v>
                </c:pt>
                <c:pt idx="1565">
                  <c:v>-15.78191</c:v>
                </c:pt>
                <c:pt idx="1566">
                  <c:v>30.975769999999979</c:v>
                </c:pt>
                <c:pt idx="1567">
                  <c:v>-56.791723900000036</c:v>
                </c:pt>
                <c:pt idx="1568">
                  <c:v>25.841340000000002</c:v>
                </c:pt>
                <c:pt idx="1569">
                  <c:v>-42.589410000000001</c:v>
                </c:pt>
                <c:pt idx="1570">
                  <c:v>59.689781000000004</c:v>
                </c:pt>
                <c:pt idx="1571">
                  <c:v>-34.636487599999995</c:v>
                </c:pt>
                <c:pt idx="1572">
                  <c:v>4.4242940000000015</c:v>
                </c:pt>
                <c:pt idx="1573">
                  <c:v>68.358179999999948</c:v>
                </c:pt>
                <c:pt idx="1574">
                  <c:v>-30.24400300000001</c:v>
                </c:pt>
                <c:pt idx="1575">
                  <c:v>-26.302113000000002</c:v>
                </c:pt>
                <c:pt idx="1576">
                  <c:v>-28.389857700000029</c:v>
                </c:pt>
                <c:pt idx="1577">
                  <c:v>-23.712079999999986</c:v>
                </c:pt>
                <c:pt idx="1578">
                  <c:v>48.834311</c:v>
                </c:pt>
                <c:pt idx="1579">
                  <c:v>-14.649909999999998</c:v>
                </c:pt>
                <c:pt idx="1580">
                  <c:v>1.5847199999999972</c:v>
                </c:pt>
                <c:pt idx="1581">
                  <c:v>-16.490090000000002</c:v>
                </c:pt>
                <c:pt idx="1582">
                  <c:v>37.292156000000062</c:v>
                </c:pt>
                <c:pt idx="1583">
                  <c:v>-37.113490000000006</c:v>
                </c:pt>
                <c:pt idx="1584">
                  <c:v>51.703120000000013</c:v>
                </c:pt>
                <c:pt idx="1585">
                  <c:v>-60.831836999999993</c:v>
                </c:pt>
                <c:pt idx="1586">
                  <c:v>76.828899999999948</c:v>
                </c:pt>
                <c:pt idx="1587">
                  <c:v>-81.897180000000006</c:v>
                </c:pt>
                <c:pt idx="1588">
                  <c:v>13.409800000000004</c:v>
                </c:pt>
                <c:pt idx="1589">
                  <c:v>41.553394999999988</c:v>
                </c:pt>
                <c:pt idx="1590">
                  <c:v>-30.71613</c:v>
                </c:pt>
                <c:pt idx="1591">
                  <c:v>36.976649999999999</c:v>
                </c:pt>
                <c:pt idx="1592">
                  <c:v>-47.657530000000001</c:v>
                </c:pt>
                <c:pt idx="1593">
                  <c:v>59.079180000000008</c:v>
                </c:pt>
                <c:pt idx="1594">
                  <c:v>-24.089288999999987</c:v>
                </c:pt>
                <c:pt idx="1595">
                  <c:v>-33.059718000000011</c:v>
                </c:pt>
                <c:pt idx="1596">
                  <c:v>31.048609999999986</c:v>
                </c:pt>
                <c:pt idx="1597">
                  <c:v>-34.792530000000063</c:v>
                </c:pt>
                <c:pt idx="1598">
                  <c:v>38.179261000000004</c:v>
                </c:pt>
                <c:pt idx="1599">
                  <c:v>-78.359749999999948</c:v>
                </c:pt>
                <c:pt idx="1600">
                  <c:v>78.098756999999978</c:v>
                </c:pt>
                <c:pt idx="1601">
                  <c:v>16.413642099999983</c:v>
                </c:pt>
                <c:pt idx="1602">
                  <c:v>-68.922031999999959</c:v>
                </c:pt>
                <c:pt idx="1603">
                  <c:v>61.944318100000011</c:v>
                </c:pt>
                <c:pt idx="1604">
                  <c:v>9.5638100000000001</c:v>
                </c:pt>
                <c:pt idx="1605">
                  <c:v>-87.838579999999979</c:v>
                </c:pt>
                <c:pt idx="1606">
                  <c:v>91.350827999999979</c:v>
                </c:pt>
                <c:pt idx="1607">
                  <c:v>-116.42864000000002</c:v>
                </c:pt>
                <c:pt idx="1608">
                  <c:v>83.115000999999978</c:v>
                </c:pt>
                <c:pt idx="1609">
                  <c:v>29.408589999999982</c:v>
                </c:pt>
                <c:pt idx="1610">
                  <c:v>-31.871710000000007</c:v>
                </c:pt>
                <c:pt idx="1611">
                  <c:v>-18.366390000000003</c:v>
                </c:pt>
                <c:pt idx="1612">
                  <c:v>46.73455100000001</c:v>
                </c:pt>
                <c:pt idx="1613">
                  <c:v>-5.3963451999999963</c:v>
                </c:pt>
                <c:pt idx="1614">
                  <c:v>-46.66315000000003</c:v>
                </c:pt>
                <c:pt idx="1615">
                  <c:v>39.191550000000028</c:v>
                </c:pt>
                <c:pt idx="1616">
                  <c:v>-13.556257000000002</c:v>
                </c:pt>
                <c:pt idx="1617">
                  <c:v>4.9991499999999984</c:v>
                </c:pt>
                <c:pt idx="1618">
                  <c:v>28.925419999999963</c:v>
                </c:pt>
                <c:pt idx="1619">
                  <c:v>-26.480287999999977</c:v>
                </c:pt>
                <c:pt idx="1620">
                  <c:v>-45.356199799999999</c:v>
                </c:pt>
                <c:pt idx="1621">
                  <c:v>-26.156234000000001</c:v>
                </c:pt>
                <c:pt idx="1622">
                  <c:v>106.38136</c:v>
                </c:pt>
                <c:pt idx="1623">
                  <c:v>0.72994999999999965</c:v>
                </c:pt>
                <c:pt idx="1624">
                  <c:v>-54.586760000000005</c:v>
                </c:pt>
                <c:pt idx="1625">
                  <c:v>54.62937000000003</c:v>
                </c:pt>
                <c:pt idx="1626">
                  <c:v>-72.922119000000023</c:v>
                </c:pt>
                <c:pt idx="1627">
                  <c:v>49.848330000000011</c:v>
                </c:pt>
                <c:pt idx="1628">
                  <c:v>42.287269999999992</c:v>
                </c:pt>
                <c:pt idx="1629">
                  <c:v>-122.77236999999998</c:v>
                </c:pt>
                <c:pt idx="1630">
                  <c:v>94.731610000000074</c:v>
                </c:pt>
                <c:pt idx="1631">
                  <c:v>-11.775440000000007</c:v>
                </c:pt>
                <c:pt idx="1632">
                  <c:v>-29.123629999999981</c:v>
                </c:pt>
                <c:pt idx="1633">
                  <c:v>-13.816402000000004</c:v>
                </c:pt>
                <c:pt idx="1634">
                  <c:v>35.692228000000021</c:v>
                </c:pt>
                <c:pt idx="1635">
                  <c:v>-15.174221999999997</c:v>
                </c:pt>
                <c:pt idx="1636">
                  <c:v>-10.739498000000008</c:v>
                </c:pt>
                <c:pt idx="1637">
                  <c:v>15.621269999999999</c:v>
                </c:pt>
                <c:pt idx="1638">
                  <c:v>-44.265399000000031</c:v>
                </c:pt>
                <c:pt idx="1639">
                  <c:v>61.891051999999988</c:v>
                </c:pt>
                <c:pt idx="1640">
                  <c:v>-32.91245</c:v>
                </c:pt>
                <c:pt idx="1641">
                  <c:v>-6.2811700000000004</c:v>
                </c:pt>
                <c:pt idx="1642">
                  <c:v>-16.611731999999996</c:v>
                </c:pt>
                <c:pt idx="1643">
                  <c:v>87.726013999999992</c:v>
                </c:pt>
                <c:pt idx="1644">
                  <c:v>-89.465965000000025</c:v>
                </c:pt>
                <c:pt idx="1645">
                  <c:v>28.099719999999973</c:v>
                </c:pt>
                <c:pt idx="1646">
                  <c:v>-0.69409099999999468</c:v>
                </c:pt>
                <c:pt idx="1647">
                  <c:v>-8.519521000000001</c:v>
                </c:pt>
                <c:pt idx="1648">
                  <c:v>14.502710000000002</c:v>
                </c:pt>
                <c:pt idx="1649">
                  <c:v>-28.519050000000018</c:v>
                </c:pt>
                <c:pt idx="1650">
                  <c:v>91.322797999999906</c:v>
                </c:pt>
                <c:pt idx="1651">
                  <c:v>-108.92138599999998</c:v>
                </c:pt>
                <c:pt idx="1652">
                  <c:v>55.760830000000013</c:v>
                </c:pt>
                <c:pt idx="1653">
                  <c:v>21.567938000000005</c:v>
                </c:pt>
                <c:pt idx="1654">
                  <c:v>-84.571833999999981</c:v>
                </c:pt>
                <c:pt idx="1655">
                  <c:v>66.693299999999994</c:v>
                </c:pt>
                <c:pt idx="1656">
                  <c:v>-82.156129200000024</c:v>
                </c:pt>
                <c:pt idx="1657">
                  <c:v>143.59769499999999</c:v>
                </c:pt>
                <c:pt idx="1658">
                  <c:v>-131.62803000000011</c:v>
                </c:pt>
                <c:pt idx="1659">
                  <c:v>93.82059000000001</c:v>
                </c:pt>
                <c:pt idx="1660">
                  <c:v>-19.802990000000005</c:v>
                </c:pt>
                <c:pt idx="1661">
                  <c:v>43.803138000000011</c:v>
                </c:pt>
                <c:pt idx="1662">
                  <c:v>-32.869220000000006</c:v>
                </c:pt>
                <c:pt idx="1663">
                  <c:v>32.977065400000001</c:v>
                </c:pt>
                <c:pt idx="1664">
                  <c:v>-74.788387389999926</c:v>
                </c:pt>
                <c:pt idx="1665">
                  <c:v>22.875879999999999</c:v>
                </c:pt>
                <c:pt idx="1666">
                  <c:v>7.8098680000000034</c:v>
                </c:pt>
                <c:pt idx="1667">
                  <c:v>-29.20396000000002</c:v>
                </c:pt>
                <c:pt idx="1668">
                  <c:v>1.3249970000000002</c:v>
                </c:pt>
                <c:pt idx="1669">
                  <c:v>-38.700500000000019</c:v>
                </c:pt>
                <c:pt idx="1670">
                  <c:v>34.622970000000038</c:v>
                </c:pt>
                <c:pt idx="1671">
                  <c:v>12.559251</c:v>
                </c:pt>
                <c:pt idx="1672">
                  <c:v>51.559709000000005</c:v>
                </c:pt>
                <c:pt idx="1673">
                  <c:v>-61.086403000000004</c:v>
                </c:pt>
                <c:pt idx="1674">
                  <c:v>-6.3759349999999939</c:v>
                </c:pt>
                <c:pt idx="1675">
                  <c:v>5.4165679999999998</c:v>
                </c:pt>
                <c:pt idx="1676">
                  <c:v>8.4831970000000023</c:v>
                </c:pt>
                <c:pt idx="1677">
                  <c:v>-48.766251000000011</c:v>
                </c:pt>
                <c:pt idx="1678">
                  <c:v>130.00476999999998</c:v>
                </c:pt>
                <c:pt idx="1679">
                  <c:v>-92.597201000000027</c:v>
                </c:pt>
                <c:pt idx="1680">
                  <c:v>23.56926</c:v>
                </c:pt>
                <c:pt idx="1681">
                  <c:v>-67.455838999999926</c:v>
                </c:pt>
                <c:pt idx="1682">
                  <c:v>19.753579999999989</c:v>
                </c:pt>
                <c:pt idx="1683">
                  <c:v>11.796511260000001</c:v>
                </c:pt>
                <c:pt idx="1684">
                  <c:v>20.357800000000026</c:v>
                </c:pt>
                <c:pt idx="1685">
                  <c:v>51.431550000000001</c:v>
                </c:pt>
                <c:pt idx="1686">
                  <c:v>-86.878899999999959</c:v>
                </c:pt>
                <c:pt idx="1687">
                  <c:v>94.451949999999997</c:v>
                </c:pt>
                <c:pt idx="1688">
                  <c:v>-12.989650000000006</c:v>
                </c:pt>
                <c:pt idx="1689">
                  <c:v>-21.827882000000017</c:v>
                </c:pt>
                <c:pt idx="1690">
                  <c:v>13.403280000000002</c:v>
                </c:pt>
                <c:pt idx="1691">
                  <c:v>-48.786620000000006</c:v>
                </c:pt>
                <c:pt idx="1692">
                  <c:v>-11.727769999999992</c:v>
                </c:pt>
                <c:pt idx="1693">
                  <c:v>46.925489999999982</c:v>
                </c:pt>
                <c:pt idx="1694">
                  <c:v>-39.503710000000012</c:v>
                </c:pt>
                <c:pt idx="1695">
                  <c:v>2.3281599999999987</c:v>
                </c:pt>
                <c:pt idx="1696">
                  <c:v>-57.860284999999998</c:v>
                </c:pt>
                <c:pt idx="1697">
                  <c:v>70.867170000000002</c:v>
                </c:pt>
                <c:pt idx="1698">
                  <c:v>2.5842099999999943</c:v>
                </c:pt>
                <c:pt idx="1699">
                  <c:v>18.253099999999989</c:v>
                </c:pt>
                <c:pt idx="1700">
                  <c:v>-8.8752240000000047</c:v>
                </c:pt>
                <c:pt idx="1701">
                  <c:v>19.42925</c:v>
                </c:pt>
                <c:pt idx="1702">
                  <c:v>-37.681417200000006</c:v>
                </c:pt>
                <c:pt idx="1703">
                  <c:v>54.246500000000012</c:v>
                </c:pt>
                <c:pt idx="1704">
                  <c:v>-9.5068600000000014</c:v>
                </c:pt>
                <c:pt idx="1705">
                  <c:v>-55.806623999999999</c:v>
                </c:pt>
                <c:pt idx="1706">
                  <c:v>15.969279</c:v>
                </c:pt>
                <c:pt idx="1707">
                  <c:v>-41.63205500000003</c:v>
                </c:pt>
                <c:pt idx="1708">
                  <c:v>79.424499000000026</c:v>
                </c:pt>
                <c:pt idx="1709">
                  <c:v>11.41315</c:v>
                </c:pt>
                <c:pt idx="1710">
                  <c:v>-88.154219999999995</c:v>
                </c:pt>
                <c:pt idx="1711">
                  <c:v>67.817350000000005</c:v>
                </c:pt>
                <c:pt idx="1712">
                  <c:v>-111.11913</c:v>
                </c:pt>
                <c:pt idx="1713">
                  <c:v>137.81406299999998</c:v>
                </c:pt>
                <c:pt idx="1714">
                  <c:v>-8.4201000000000032</c:v>
                </c:pt>
                <c:pt idx="1715">
                  <c:v>-59.715800000000009</c:v>
                </c:pt>
                <c:pt idx="1716">
                  <c:v>88.632239999999982</c:v>
                </c:pt>
                <c:pt idx="1717">
                  <c:v>-21.203643999999976</c:v>
                </c:pt>
                <c:pt idx="1718">
                  <c:v>-30.666638999999989</c:v>
                </c:pt>
                <c:pt idx="1719">
                  <c:v>13.00319</c:v>
                </c:pt>
                <c:pt idx="1720">
                  <c:v>-38.563370000000013</c:v>
                </c:pt>
                <c:pt idx="1721">
                  <c:v>37.537221000000002</c:v>
                </c:pt>
                <c:pt idx="1722">
                  <c:v>-28.544387999999987</c:v>
                </c:pt>
                <c:pt idx="1723">
                  <c:v>13.673998000000001</c:v>
                </c:pt>
                <c:pt idx="1724">
                  <c:v>34.543660000000003</c:v>
                </c:pt>
                <c:pt idx="1725">
                  <c:v>-110.71137900000002</c:v>
                </c:pt>
                <c:pt idx="1726">
                  <c:v>60.681000000000004</c:v>
                </c:pt>
                <c:pt idx="1727">
                  <c:v>37.945315000000029</c:v>
                </c:pt>
                <c:pt idx="1728">
                  <c:v>-20.690550000000005</c:v>
                </c:pt>
                <c:pt idx="1729">
                  <c:v>-68.048990000000003</c:v>
                </c:pt>
                <c:pt idx="1730">
                  <c:v>57.40578</c:v>
                </c:pt>
                <c:pt idx="1731">
                  <c:v>-8.0814200000000014</c:v>
                </c:pt>
                <c:pt idx="1732">
                  <c:v>-9.2473599999999951</c:v>
                </c:pt>
                <c:pt idx="1733">
                  <c:v>-37.484062599999994</c:v>
                </c:pt>
                <c:pt idx="1734">
                  <c:v>23.243361999999987</c:v>
                </c:pt>
                <c:pt idx="1735">
                  <c:v>-25.456669999999978</c:v>
                </c:pt>
                <c:pt idx="1736">
                  <c:v>10.459520000000012</c:v>
                </c:pt>
                <c:pt idx="1737">
                  <c:v>93.827610000000007</c:v>
                </c:pt>
                <c:pt idx="1738">
                  <c:v>-24.855269999999987</c:v>
                </c:pt>
                <c:pt idx="1739">
                  <c:v>13.319604000000005</c:v>
                </c:pt>
                <c:pt idx="1740">
                  <c:v>-26.283929999999977</c:v>
                </c:pt>
                <c:pt idx="1741">
                  <c:v>-37.820410000000003</c:v>
                </c:pt>
                <c:pt idx="1742">
                  <c:v>18.82823699999998</c:v>
                </c:pt>
                <c:pt idx="1743">
                  <c:v>-15.737089999999998</c:v>
                </c:pt>
                <c:pt idx="1744">
                  <c:v>8.6387399999999985</c:v>
                </c:pt>
                <c:pt idx="1745">
                  <c:v>12.325660000000006</c:v>
                </c:pt>
                <c:pt idx="1746">
                  <c:v>6.2267660000000022</c:v>
                </c:pt>
                <c:pt idx="1747">
                  <c:v>25.802335699999986</c:v>
                </c:pt>
                <c:pt idx="1748">
                  <c:v>-96.235950000000003</c:v>
                </c:pt>
                <c:pt idx="1749">
                  <c:v>112.34538999999998</c:v>
                </c:pt>
                <c:pt idx="1750">
                  <c:v>-60.387925999999993</c:v>
                </c:pt>
                <c:pt idx="1751">
                  <c:v>47.115900000000003</c:v>
                </c:pt>
                <c:pt idx="1752">
                  <c:v>-18.337780000000016</c:v>
                </c:pt>
                <c:pt idx="1753">
                  <c:v>23.557700000000001</c:v>
                </c:pt>
                <c:pt idx="1754">
                  <c:v>0.2431600000000004</c:v>
                </c:pt>
                <c:pt idx="1755">
                  <c:v>-36.600514000000011</c:v>
                </c:pt>
                <c:pt idx="1756">
                  <c:v>-83.237389999999976</c:v>
                </c:pt>
                <c:pt idx="1757">
                  <c:v>115.50066000000002</c:v>
                </c:pt>
                <c:pt idx="1758">
                  <c:v>-8.1203900000000004</c:v>
                </c:pt>
                <c:pt idx="1759">
                  <c:v>-13.430120000000001</c:v>
                </c:pt>
                <c:pt idx="1760">
                  <c:v>-58.748970000000014</c:v>
                </c:pt>
                <c:pt idx="1761">
                  <c:v>39.233330000000038</c:v>
                </c:pt>
                <c:pt idx="1762">
                  <c:v>15.61581</c:v>
                </c:pt>
                <c:pt idx="1763">
                  <c:v>-20.359109999999987</c:v>
                </c:pt>
                <c:pt idx="1764">
                  <c:v>13.130560000000003</c:v>
                </c:pt>
                <c:pt idx="1765">
                  <c:v>-25.749792999999979</c:v>
                </c:pt>
                <c:pt idx="1766">
                  <c:v>45.114510000000003</c:v>
                </c:pt>
                <c:pt idx="1767">
                  <c:v>-69.300219999999996</c:v>
                </c:pt>
                <c:pt idx="1768">
                  <c:v>100.50864079999998</c:v>
                </c:pt>
                <c:pt idx="1769">
                  <c:v>-53.541160000000005</c:v>
                </c:pt>
                <c:pt idx="1770">
                  <c:v>-68.82483999999998</c:v>
                </c:pt>
                <c:pt idx="1771">
                  <c:v>136.96453000000002</c:v>
                </c:pt>
                <c:pt idx="1772">
                  <c:v>18.310240000000004</c:v>
                </c:pt>
                <c:pt idx="1773">
                  <c:v>-46.510380000000005</c:v>
                </c:pt>
                <c:pt idx="1774">
                  <c:v>-51.371909999999993</c:v>
                </c:pt>
                <c:pt idx="1775">
                  <c:v>-14.041171999999998</c:v>
                </c:pt>
                <c:pt idx="1776">
                  <c:v>14.499260000000001</c:v>
                </c:pt>
                <c:pt idx="1777">
                  <c:v>30.228399999999979</c:v>
                </c:pt>
                <c:pt idx="1778">
                  <c:v>-52.989979999999989</c:v>
                </c:pt>
                <c:pt idx="1779">
                  <c:v>25.882119999999983</c:v>
                </c:pt>
                <c:pt idx="1780">
                  <c:v>-2.3306799999999948</c:v>
                </c:pt>
                <c:pt idx="1781">
                  <c:v>3.026109999999993</c:v>
                </c:pt>
                <c:pt idx="1782">
                  <c:v>-23.643472999999986</c:v>
                </c:pt>
                <c:pt idx="1783">
                  <c:v>17.557569999999988</c:v>
                </c:pt>
                <c:pt idx="1784">
                  <c:v>16.480269999999976</c:v>
                </c:pt>
                <c:pt idx="1785">
                  <c:v>35.070370000000011</c:v>
                </c:pt>
                <c:pt idx="1786">
                  <c:v>13.612750000000002</c:v>
                </c:pt>
                <c:pt idx="1787">
                  <c:v>-46.964040000000004</c:v>
                </c:pt>
                <c:pt idx="1788">
                  <c:v>0.66378000000000026</c:v>
                </c:pt>
                <c:pt idx="1789">
                  <c:v>-25.833980000000018</c:v>
                </c:pt>
                <c:pt idx="1790">
                  <c:v>-3.7605920000000044</c:v>
                </c:pt>
                <c:pt idx="1791">
                  <c:v>5.7204099999999993</c:v>
                </c:pt>
                <c:pt idx="1792">
                  <c:v>32.219170000000013</c:v>
                </c:pt>
                <c:pt idx="1793">
                  <c:v>-12.20912</c:v>
                </c:pt>
                <c:pt idx="1794">
                  <c:v>-21.043369999999989</c:v>
                </c:pt>
                <c:pt idx="1795">
                  <c:v>17.556809999999999</c:v>
                </c:pt>
                <c:pt idx="1796">
                  <c:v>-90.191909999999993</c:v>
                </c:pt>
                <c:pt idx="1797">
                  <c:v>70.383869999999987</c:v>
                </c:pt>
                <c:pt idx="1798">
                  <c:v>30.032119999999981</c:v>
                </c:pt>
                <c:pt idx="1799">
                  <c:v>-52.262120000000039</c:v>
                </c:pt>
                <c:pt idx="1800">
                  <c:v>123.82848299999989</c:v>
                </c:pt>
                <c:pt idx="1801">
                  <c:v>-66.104381999999958</c:v>
                </c:pt>
                <c:pt idx="1802">
                  <c:v>-23.613758999999995</c:v>
                </c:pt>
                <c:pt idx="1803">
                  <c:v>27.912960000000005</c:v>
                </c:pt>
                <c:pt idx="1804">
                  <c:v>-35.395870000000002</c:v>
                </c:pt>
                <c:pt idx="1805">
                  <c:v>-9.8516800000000053</c:v>
                </c:pt>
                <c:pt idx="1806">
                  <c:v>51.984039999999993</c:v>
                </c:pt>
                <c:pt idx="1807">
                  <c:v>-28.182665999999987</c:v>
                </c:pt>
                <c:pt idx="1808">
                  <c:v>18.144950000000023</c:v>
                </c:pt>
                <c:pt idx="1809">
                  <c:v>36.551058600000005</c:v>
                </c:pt>
                <c:pt idx="1810">
                  <c:v>-41.950200000000002</c:v>
                </c:pt>
                <c:pt idx="1811">
                  <c:v>-27.09676</c:v>
                </c:pt>
                <c:pt idx="1812">
                  <c:v>-2.2222199999999948</c:v>
                </c:pt>
                <c:pt idx="1813">
                  <c:v>53.885705000000009</c:v>
                </c:pt>
                <c:pt idx="1814">
                  <c:v>-73.493840000000006</c:v>
                </c:pt>
                <c:pt idx="1815">
                  <c:v>126.59341999999999</c:v>
                </c:pt>
                <c:pt idx="1816">
                  <c:v>-91.886093999999986</c:v>
                </c:pt>
                <c:pt idx="1817">
                  <c:v>-2.9023429999999992</c:v>
                </c:pt>
                <c:pt idx="1818">
                  <c:v>34.113800000000005</c:v>
                </c:pt>
                <c:pt idx="1819">
                  <c:v>-19.897320000000001</c:v>
                </c:pt>
                <c:pt idx="1820">
                  <c:v>46.242850000000011</c:v>
                </c:pt>
                <c:pt idx="1821">
                  <c:v>-30.046849999999989</c:v>
                </c:pt>
                <c:pt idx="1822">
                  <c:v>-28.339199999999988</c:v>
                </c:pt>
                <c:pt idx="1823">
                  <c:v>-5.0552500000000027</c:v>
                </c:pt>
                <c:pt idx="1824">
                  <c:v>11.063303000000001</c:v>
                </c:pt>
                <c:pt idx="1825">
                  <c:v>16.925339999999963</c:v>
                </c:pt>
                <c:pt idx="1826">
                  <c:v>-47.024060000000006</c:v>
                </c:pt>
                <c:pt idx="1827">
                  <c:v>34.882429999999999</c:v>
                </c:pt>
                <c:pt idx="1828">
                  <c:v>20.548709999999982</c:v>
                </c:pt>
                <c:pt idx="1829">
                  <c:v>-57.437551000000006</c:v>
                </c:pt>
                <c:pt idx="1830">
                  <c:v>24.02048000000001</c:v>
                </c:pt>
                <c:pt idx="1831">
                  <c:v>1.599698999999998</c:v>
                </c:pt>
                <c:pt idx="1832">
                  <c:v>-19.126672999999986</c:v>
                </c:pt>
                <c:pt idx="1833">
                  <c:v>65.005520000000004</c:v>
                </c:pt>
                <c:pt idx="1834">
                  <c:v>-5.720134999999992</c:v>
                </c:pt>
                <c:pt idx="1835">
                  <c:v>-28.568699999999978</c:v>
                </c:pt>
                <c:pt idx="1836">
                  <c:v>-17.372980000000005</c:v>
                </c:pt>
                <c:pt idx="1837">
                  <c:v>-38.067237000000006</c:v>
                </c:pt>
                <c:pt idx="1838">
                  <c:v>41.538950000000035</c:v>
                </c:pt>
                <c:pt idx="1839">
                  <c:v>0.92059600000000041</c:v>
                </c:pt>
                <c:pt idx="1840">
                  <c:v>54.270330000000023</c:v>
                </c:pt>
                <c:pt idx="1841">
                  <c:v>-18.899493999999986</c:v>
                </c:pt>
                <c:pt idx="1842">
                  <c:v>-62.624080000000006</c:v>
                </c:pt>
                <c:pt idx="1843">
                  <c:v>78.008305999999948</c:v>
                </c:pt>
                <c:pt idx="1844">
                  <c:v>-11.142651999999996</c:v>
                </c:pt>
                <c:pt idx="1845">
                  <c:v>23.046649999999964</c:v>
                </c:pt>
                <c:pt idx="1846">
                  <c:v>-37.17273000000003</c:v>
                </c:pt>
                <c:pt idx="1847">
                  <c:v>6.2670759999999888</c:v>
                </c:pt>
                <c:pt idx="1848">
                  <c:v>-24.280479999999983</c:v>
                </c:pt>
                <c:pt idx="1849">
                  <c:v>-5.8459199999999951</c:v>
                </c:pt>
                <c:pt idx="1850">
                  <c:v>-107.72490000000002</c:v>
                </c:pt>
                <c:pt idx="1851">
                  <c:v>162.84193700000012</c:v>
                </c:pt>
                <c:pt idx="1852">
                  <c:v>-75.426720000000003</c:v>
                </c:pt>
                <c:pt idx="1853">
                  <c:v>23.47752599999999</c:v>
                </c:pt>
                <c:pt idx="1854">
                  <c:v>-33.268140000000038</c:v>
                </c:pt>
                <c:pt idx="1855">
                  <c:v>44.229980000000012</c:v>
                </c:pt>
                <c:pt idx="1856">
                  <c:v>-12.468377</c:v>
                </c:pt>
                <c:pt idx="1857">
                  <c:v>-22.763715999999977</c:v>
                </c:pt>
                <c:pt idx="1858">
                  <c:v>18.603390000000001</c:v>
                </c:pt>
                <c:pt idx="1859">
                  <c:v>58.570986999999988</c:v>
                </c:pt>
                <c:pt idx="1860">
                  <c:v>-105.07346</c:v>
                </c:pt>
                <c:pt idx="1861">
                  <c:v>80.312039999999982</c:v>
                </c:pt>
                <c:pt idx="1862">
                  <c:v>1.4854699999999998</c:v>
                </c:pt>
                <c:pt idx="1863">
                  <c:v>18.253549999999976</c:v>
                </c:pt>
                <c:pt idx="1864">
                  <c:v>-20.998339999999963</c:v>
                </c:pt>
                <c:pt idx="1865">
                  <c:v>-30.362429999999971</c:v>
                </c:pt>
                <c:pt idx="1866">
                  <c:v>-64.130690000000001</c:v>
                </c:pt>
                <c:pt idx="1867">
                  <c:v>44.867969999999993</c:v>
                </c:pt>
                <c:pt idx="1868">
                  <c:v>37.228240000000028</c:v>
                </c:pt>
                <c:pt idx="1869">
                  <c:v>-50.009080000000004</c:v>
                </c:pt>
                <c:pt idx="1870">
                  <c:v>-31.391660000000005</c:v>
                </c:pt>
                <c:pt idx="1871">
                  <c:v>79.675359999999941</c:v>
                </c:pt>
                <c:pt idx="1872">
                  <c:v>-32.583504000000005</c:v>
                </c:pt>
                <c:pt idx="1873">
                  <c:v>60.318570000000001</c:v>
                </c:pt>
                <c:pt idx="1874">
                  <c:v>-46.691549000000009</c:v>
                </c:pt>
                <c:pt idx="1875">
                  <c:v>5.4980069999999959</c:v>
                </c:pt>
                <c:pt idx="1876">
                  <c:v>62.882060000000003</c:v>
                </c:pt>
                <c:pt idx="1877">
                  <c:v>-87.146709999999999</c:v>
                </c:pt>
                <c:pt idx="1878">
                  <c:v>-49.728451000000028</c:v>
                </c:pt>
                <c:pt idx="1879">
                  <c:v>75.372119999999981</c:v>
                </c:pt>
                <c:pt idx="1880">
                  <c:v>32.013829999999999</c:v>
                </c:pt>
                <c:pt idx="1881">
                  <c:v>-50.511194000000003</c:v>
                </c:pt>
                <c:pt idx="1882">
                  <c:v>0.57724700000000562</c:v>
                </c:pt>
                <c:pt idx="1883">
                  <c:v>41.314255999999993</c:v>
                </c:pt>
                <c:pt idx="1884">
                  <c:v>-42.236510000000038</c:v>
                </c:pt>
                <c:pt idx="1885">
                  <c:v>-10.532994</c:v>
                </c:pt>
                <c:pt idx="1886">
                  <c:v>80.904670000000024</c:v>
                </c:pt>
                <c:pt idx="1887">
                  <c:v>-18.203449999999979</c:v>
                </c:pt>
                <c:pt idx="1888">
                  <c:v>-4.6750399999999965</c:v>
                </c:pt>
                <c:pt idx="1889">
                  <c:v>-45.668830000000021</c:v>
                </c:pt>
                <c:pt idx="1890">
                  <c:v>-1.2037099999999969</c:v>
                </c:pt>
                <c:pt idx="1891">
                  <c:v>99.346469999999997</c:v>
                </c:pt>
                <c:pt idx="1892">
                  <c:v>-64.758358999999942</c:v>
                </c:pt>
                <c:pt idx="1893">
                  <c:v>-22.599497000000003</c:v>
                </c:pt>
                <c:pt idx="1894">
                  <c:v>25.326059999999988</c:v>
                </c:pt>
                <c:pt idx="1895">
                  <c:v>4.1779368999999962</c:v>
                </c:pt>
                <c:pt idx="1896">
                  <c:v>25.104610000000001</c:v>
                </c:pt>
                <c:pt idx="1897">
                  <c:v>-24.207840000000004</c:v>
                </c:pt>
                <c:pt idx="1898">
                  <c:v>-91.073700000000002</c:v>
                </c:pt>
                <c:pt idx="1899">
                  <c:v>84.111420000000024</c:v>
                </c:pt>
                <c:pt idx="1900">
                  <c:v>-9.8890213000000013</c:v>
                </c:pt>
                <c:pt idx="1901">
                  <c:v>-49.433859999999996</c:v>
                </c:pt>
                <c:pt idx="1902">
                  <c:v>68.648873000000009</c:v>
                </c:pt>
                <c:pt idx="1903">
                  <c:v>-39.185315000000038</c:v>
                </c:pt>
                <c:pt idx="1904">
                  <c:v>-5.4409500000000062</c:v>
                </c:pt>
                <c:pt idx="1905">
                  <c:v>18.372231000000006</c:v>
                </c:pt>
                <c:pt idx="1906">
                  <c:v>46.948230000000009</c:v>
                </c:pt>
                <c:pt idx="1907">
                  <c:v>-28.638390000000005</c:v>
                </c:pt>
                <c:pt idx="1908">
                  <c:v>-7.5858099999999977</c:v>
                </c:pt>
                <c:pt idx="1909">
                  <c:v>-0.84390699999999552</c:v>
                </c:pt>
                <c:pt idx="1910">
                  <c:v>108.01582440000006</c:v>
                </c:pt>
                <c:pt idx="1911">
                  <c:v>-88.294070000000005</c:v>
                </c:pt>
                <c:pt idx="1912">
                  <c:v>2.0838699999999988</c:v>
                </c:pt>
                <c:pt idx="1913">
                  <c:v>-50.620570670000035</c:v>
                </c:pt>
                <c:pt idx="1914">
                  <c:v>45.975510000000035</c:v>
                </c:pt>
                <c:pt idx="1915">
                  <c:v>-24.036330000000021</c:v>
                </c:pt>
                <c:pt idx="1916">
                  <c:v>77.574759999999998</c:v>
                </c:pt>
                <c:pt idx="1917">
                  <c:v>3.7836229999999986</c:v>
                </c:pt>
                <c:pt idx="1918">
                  <c:v>-72.30280999999998</c:v>
                </c:pt>
                <c:pt idx="1919">
                  <c:v>-19.292180000000002</c:v>
                </c:pt>
                <c:pt idx="1920">
                  <c:v>10.815700000000007</c:v>
                </c:pt>
                <c:pt idx="1921">
                  <c:v>36.964430000000007</c:v>
                </c:pt>
                <c:pt idx="1922">
                  <c:v>-21.499735289999975</c:v>
                </c:pt>
                <c:pt idx="1923">
                  <c:v>19.473880999999992</c:v>
                </c:pt>
                <c:pt idx="1924">
                  <c:v>-44.260040000000011</c:v>
                </c:pt>
                <c:pt idx="1925">
                  <c:v>30.551355000000019</c:v>
                </c:pt>
                <c:pt idx="1926">
                  <c:v>22.863219999999973</c:v>
                </c:pt>
                <c:pt idx="1927">
                  <c:v>-9.4906680000000012</c:v>
                </c:pt>
                <c:pt idx="1928">
                  <c:v>36.035440000000001</c:v>
                </c:pt>
                <c:pt idx="1929">
                  <c:v>-23.320905000000014</c:v>
                </c:pt>
                <c:pt idx="1930">
                  <c:v>-90.410230000000027</c:v>
                </c:pt>
                <c:pt idx="1931">
                  <c:v>75.767904000000087</c:v>
                </c:pt>
                <c:pt idx="1932">
                  <c:v>3.144626000000005</c:v>
                </c:pt>
                <c:pt idx="1933">
                  <c:v>-28.471029999999978</c:v>
                </c:pt>
                <c:pt idx="1934">
                  <c:v>2.2057200000000052</c:v>
                </c:pt>
                <c:pt idx="1935">
                  <c:v>41.204069000000004</c:v>
                </c:pt>
                <c:pt idx="1936">
                  <c:v>-66.009879009999949</c:v>
                </c:pt>
                <c:pt idx="1937">
                  <c:v>-5.7213900000000022</c:v>
                </c:pt>
                <c:pt idx="1938">
                  <c:v>72.347379999999987</c:v>
                </c:pt>
                <c:pt idx="1939">
                  <c:v>-89.479970000000009</c:v>
                </c:pt>
                <c:pt idx="1940">
                  <c:v>36.093965000000011</c:v>
                </c:pt>
                <c:pt idx="1941">
                  <c:v>7.9380599999999983</c:v>
                </c:pt>
                <c:pt idx="1942">
                  <c:v>-17.956028</c:v>
                </c:pt>
                <c:pt idx="1943">
                  <c:v>23.140609999999981</c:v>
                </c:pt>
                <c:pt idx="1944">
                  <c:v>-5.4347400000000023</c:v>
                </c:pt>
                <c:pt idx="1945">
                  <c:v>29.275756999999981</c:v>
                </c:pt>
                <c:pt idx="1946">
                  <c:v>-49.992870000000003</c:v>
                </c:pt>
                <c:pt idx="1947">
                  <c:v>31.747105999999992</c:v>
                </c:pt>
                <c:pt idx="1948">
                  <c:v>-78.020510000000016</c:v>
                </c:pt>
                <c:pt idx="1949">
                  <c:v>121.536455</c:v>
                </c:pt>
                <c:pt idx="1950">
                  <c:v>-36.029900000000012</c:v>
                </c:pt>
                <c:pt idx="1951">
                  <c:v>-49.644890000000004</c:v>
                </c:pt>
                <c:pt idx="1952">
                  <c:v>44.245188000000013</c:v>
                </c:pt>
                <c:pt idx="1953">
                  <c:v>-3.5595999999999988</c:v>
                </c:pt>
                <c:pt idx="1954">
                  <c:v>-57.608008000000012</c:v>
                </c:pt>
                <c:pt idx="1955">
                  <c:v>11.088219999999996</c:v>
                </c:pt>
                <c:pt idx="1956">
                  <c:v>36.483959999999996</c:v>
                </c:pt>
                <c:pt idx="1957">
                  <c:v>43.489800000000002</c:v>
                </c:pt>
                <c:pt idx="1958">
                  <c:v>-32.903660000000002</c:v>
                </c:pt>
                <c:pt idx="1959">
                  <c:v>3.8513120000000027</c:v>
                </c:pt>
                <c:pt idx="1960">
                  <c:v>24.973930000000003</c:v>
                </c:pt>
                <c:pt idx="1961">
                  <c:v>4.4239450000000007</c:v>
                </c:pt>
                <c:pt idx="1962">
                  <c:v>-41.823650000000008</c:v>
                </c:pt>
                <c:pt idx="1963">
                  <c:v>77.316159999999996</c:v>
                </c:pt>
                <c:pt idx="1964">
                  <c:v>-41.290160000000029</c:v>
                </c:pt>
                <c:pt idx="1965">
                  <c:v>-49.310404999999996</c:v>
                </c:pt>
                <c:pt idx="1966">
                  <c:v>79.885039999999989</c:v>
                </c:pt>
                <c:pt idx="1967">
                  <c:v>-13.101574999999999</c:v>
                </c:pt>
                <c:pt idx="1968">
                  <c:v>-19.017569999999999</c:v>
                </c:pt>
                <c:pt idx="1969">
                  <c:v>-24.372830000000004</c:v>
                </c:pt>
                <c:pt idx="1970">
                  <c:v>-65.708609999999993</c:v>
                </c:pt>
                <c:pt idx="1971">
                  <c:v>29.528981999999996</c:v>
                </c:pt>
                <c:pt idx="1972">
                  <c:v>-17.666270000000008</c:v>
                </c:pt>
                <c:pt idx="1973">
                  <c:v>-10.6030827</c:v>
                </c:pt>
                <c:pt idx="1974">
                  <c:v>114.084598</c:v>
                </c:pt>
                <c:pt idx="1975">
                  <c:v>-90.971610000000027</c:v>
                </c:pt>
                <c:pt idx="1976">
                  <c:v>27.442337999999985</c:v>
                </c:pt>
                <c:pt idx="1977">
                  <c:v>-10.017300000000001</c:v>
                </c:pt>
                <c:pt idx="1978">
                  <c:v>39.364640000000001</c:v>
                </c:pt>
                <c:pt idx="1979">
                  <c:v>-89.730479999999986</c:v>
                </c:pt>
                <c:pt idx="1980">
                  <c:v>77.640449999999987</c:v>
                </c:pt>
                <c:pt idx="1981">
                  <c:v>14.512453000000002</c:v>
                </c:pt>
                <c:pt idx="1982">
                  <c:v>-33.523670000000003</c:v>
                </c:pt>
                <c:pt idx="1983">
                  <c:v>-7.6552899999999955</c:v>
                </c:pt>
                <c:pt idx="1984">
                  <c:v>-26.551800000000021</c:v>
                </c:pt>
                <c:pt idx="1985">
                  <c:v>29.084820000000001</c:v>
                </c:pt>
                <c:pt idx="1986">
                  <c:v>-9.5111800000000049</c:v>
                </c:pt>
                <c:pt idx="1987">
                  <c:v>7.6641089999999918</c:v>
                </c:pt>
                <c:pt idx="1988">
                  <c:v>-25.59220999999998</c:v>
                </c:pt>
                <c:pt idx="1989">
                  <c:v>48.829308000000012</c:v>
                </c:pt>
                <c:pt idx="1990">
                  <c:v>18.398639999999975</c:v>
                </c:pt>
                <c:pt idx="1991">
                  <c:v>-24.485369999999971</c:v>
                </c:pt>
                <c:pt idx="1992">
                  <c:v>-48.318980000000003</c:v>
                </c:pt>
                <c:pt idx="1993">
                  <c:v>105.08558799999994</c:v>
                </c:pt>
                <c:pt idx="1994">
                  <c:v>-48.382259999999995</c:v>
                </c:pt>
                <c:pt idx="1995">
                  <c:v>10.302884000000011</c:v>
                </c:pt>
                <c:pt idx="1996">
                  <c:v>-33.897080000000003</c:v>
                </c:pt>
                <c:pt idx="1997">
                  <c:v>47.895978000000028</c:v>
                </c:pt>
                <c:pt idx="1998">
                  <c:v>-80.222892999999928</c:v>
                </c:pt>
                <c:pt idx="1999">
                  <c:v>-8.5820100000000057</c:v>
                </c:pt>
                <c:pt idx="2000">
                  <c:v>21.179269999999999</c:v>
                </c:pt>
                <c:pt idx="2001">
                  <c:v>7.9634149999999968</c:v>
                </c:pt>
                <c:pt idx="2002">
                  <c:v>54.481910000000006</c:v>
                </c:pt>
                <c:pt idx="2003">
                  <c:v>-21.673910000000021</c:v>
                </c:pt>
                <c:pt idx="2004">
                  <c:v>-53.879805999999995</c:v>
                </c:pt>
                <c:pt idx="2005">
                  <c:v>78.586535000000012</c:v>
                </c:pt>
                <c:pt idx="2006">
                  <c:v>27.703489999999981</c:v>
                </c:pt>
                <c:pt idx="2007">
                  <c:v>-75.588520000000017</c:v>
                </c:pt>
                <c:pt idx="2008">
                  <c:v>54.621940000000009</c:v>
                </c:pt>
                <c:pt idx="2009">
                  <c:v>7.7879370000000048</c:v>
                </c:pt>
                <c:pt idx="2010">
                  <c:v>-34.306648299999992</c:v>
                </c:pt>
                <c:pt idx="2011">
                  <c:v>-6.0359199999999893</c:v>
                </c:pt>
                <c:pt idx="2012">
                  <c:v>13.973290000000002</c:v>
                </c:pt>
                <c:pt idx="2013">
                  <c:v>-57.537150000000011</c:v>
                </c:pt>
                <c:pt idx="2014">
                  <c:v>-34.576590000000003</c:v>
                </c:pt>
                <c:pt idx="2015">
                  <c:v>49.936041000000003</c:v>
                </c:pt>
                <c:pt idx="2016">
                  <c:v>-21.357559999999999</c:v>
                </c:pt>
                <c:pt idx="2017">
                  <c:v>20.18723</c:v>
                </c:pt>
                <c:pt idx="2018">
                  <c:v>28.031100000000016</c:v>
                </c:pt>
                <c:pt idx="2019">
                  <c:v>-29.760656999999977</c:v>
                </c:pt>
                <c:pt idx="2020">
                  <c:v>58.740850000000002</c:v>
                </c:pt>
                <c:pt idx="2021">
                  <c:v>-51.666804000000006</c:v>
                </c:pt>
                <c:pt idx="2022">
                  <c:v>41.727550000000029</c:v>
                </c:pt>
                <c:pt idx="2023">
                  <c:v>-75.233620000000087</c:v>
                </c:pt>
                <c:pt idx="2024">
                  <c:v>81.706589999999991</c:v>
                </c:pt>
                <c:pt idx="2025">
                  <c:v>-5.1058969999999961</c:v>
                </c:pt>
                <c:pt idx="2026">
                  <c:v>-73.262329999999992</c:v>
                </c:pt>
                <c:pt idx="2027">
                  <c:v>73.561020000000056</c:v>
                </c:pt>
                <c:pt idx="2028">
                  <c:v>-60.119524999999989</c:v>
                </c:pt>
                <c:pt idx="2029">
                  <c:v>11.633847000000001</c:v>
                </c:pt>
                <c:pt idx="2030">
                  <c:v>19.531106000000001</c:v>
                </c:pt>
                <c:pt idx="2031">
                  <c:v>55.518920000000001</c:v>
                </c:pt>
                <c:pt idx="2032">
                  <c:v>-67.880379999999988</c:v>
                </c:pt>
                <c:pt idx="2033">
                  <c:v>51.920330000000028</c:v>
                </c:pt>
                <c:pt idx="2034">
                  <c:v>-51.436630000000001</c:v>
                </c:pt>
                <c:pt idx="2035">
                  <c:v>-3.3427399999999947</c:v>
                </c:pt>
                <c:pt idx="2036">
                  <c:v>0.46180000000000232</c:v>
                </c:pt>
                <c:pt idx="2037">
                  <c:v>0.37904900000000197</c:v>
                </c:pt>
                <c:pt idx="2038">
                  <c:v>-7.8026200000000019</c:v>
                </c:pt>
                <c:pt idx="2039">
                  <c:v>0.93048000000000219</c:v>
                </c:pt>
                <c:pt idx="2040">
                  <c:v>57.388380000000005</c:v>
                </c:pt>
                <c:pt idx="2041">
                  <c:v>-40.73541000000003</c:v>
                </c:pt>
                <c:pt idx="2042">
                  <c:v>-35.82835500000003</c:v>
                </c:pt>
                <c:pt idx="2043">
                  <c:v>83.275479999999988</c:v>
                </c:pt>
                <c:pt idx="2044">
                  <c:v>-54.045940000000009</c:v>
                </c:pt>
                <c:pt idx="2045">
                  <c:v>28.825612999999976</c:v>
                </c:pt>
                <c:pt idx="2046">
                  <c:v>11.733364999999997</c:v>
                </c:pt>
                <c:pt idx="2047">
                  <c:v>11.275990000000004</c:v>
                </c:pt>
                <c:pt idx="2048">
                  <c:v>-81.834700000000012</c:v>
                </c:pt>
                <c:pt idx="2049">
                  <c:v>-0.42000400000000321</c:v>
                </c:pt>
                <c:pt idx="2050">
                  <c:v>100.07271999999998</c:v>
                </c:pt>
                <c:pt idx="2051">
                  <c:v>-109.58566</c:v>
                </c:pt>
                <c:pt idx="2052">
                  <c:v>127.53804</c:v>
                </c:pt>
                <c:pt idx="2053">
                  <c:v>-83.826039999999978</c:v>
                </c:pt>
                <c:pt idx="2054">
                  <c:v>-46.389146000000004</c:v>
                </c:pt>
                <c:pt idx="2055">
                  <c:v>16.079140000000002</c:v>
                </c:pt>
                <c:pt idx="2056">
                  <c:v>51.802670599999999</c:v>
                </c:pt>
                <c:pt idx="2057">
                  <c:v>26.90433999999998</c:v>
                </c:pt>
                <c:pt idx="2058">
                  <c:v>-2.0613900000000012</c:v>
                </c:pt>
                <c:pt idx="2059">
                  <c:v>-1.7032000000000012</c:v>
                </c:pt>
                <c:pt idx="2060">
                  <c:v>-5.2808199999999985</c:v>
                </c:pt>
                <c:pt idx="2061">
                  <c:v>-26.401649999999975</c:v>
                </c:pt>
                <c:pt idx="2062">
                  <c:v>-77.33023</c:v>
                </c:pt>
                <c:pt idx="2063">
                  <c:v>49.618724000000007</c:v>
                </c:pt>
                <c:pt idx="2064">
                  <c:v>37.45192999999999</c:v>
                </c:pt>
                <c:pt idx="2065">
                  <c:v>-67.46677600000001</c:v>
                </c:pt>
                <c:pt idx="2066">
                  <c:v>-23.060427999999977</c:v>
                </c:pt>
                <c:pt idx="2067">
                  <c:v>140.45113000000012</c:v>
                </c:pt>
                <c:pt idx="2068">
                  <c:v>-102.5917</c:v>
                </c:pt>
                <c:pt idx="2069">
                  <c:v>49.049220000000005</c:v>
                </c:pt>
                <c:pt idx="2070">
                  <c:v>1.634189999999994</c:v>
                </c:pt>
                <c:pt idx="2071">
                  <c:v>-17.415658999999987</c:v>
                </c:pt>
                <c:pt idx="2072">
                  <c:v>9.9450000000000968E-2</c:v>
                </c:pt>
                <c:pt idx="2073">
                  <c:v>15.397670000000002</c:v>
                </c:pt>
                <c:pt idx="2074">
                  <c:v>30.880289999999977</c:v>
                </c:pt>
                <c:pt idx="2075">
                  <c:v>-18.176673000000001</c:v>
                </c:pt>
                <c:pt idx="2076">
                  <c:v>-58.247167000000005</c:v>
                </c:pt>
                <c:pt idx="2077">
                  <c:v>-20.470329999999979</c:v>
                </c:pt>
                <c:pt idx="2078">
                  <c:v>55.428565000000013</c:v>
                </c:pt>
                <c:pt idx="2079">
                  <c:v>-8.0774400000000028</c:v>
                </c:pt>
                <c:pt idx="2080">
                  <c:v>72.634930000000011</c:v>
                </c:pt>
                <c:pt idx="2081">
                  <c:v>-66.260230195999981</c:v>
                </c:pt>
                <c:pt idx="2082">
                  <c:v>6.2464550000000063</c:v>
                </c:pt>
                <c:pt idx="2083">
                  <c:v>-12.242329999999999</c:v>
                </c:pt>
                <c:pt idx="2084">
                  <c:v>-5.4478800000000005</c:v>
                </c:pt>
                <c:pt idx="2085">
                  <c:v>62.188870000000001</c:v>
                </c:pt>
                <c:pt idx="2086">
                  <c:v>-55.83312500000001</c:v>
                </c:pt>
                <c:pt idx="2087">
                  <c:v>50.428710000000045</c:v>
                </c:pt>
                <c:pt idx="2088">
                  <c:v>-18.861516999999989</c:v>
                </c:pt>
                <c:pt idx="2089">
                  <c:v>-1.7717800000000026</c:v>
                </c:pt>
                <c:pt idx="2090">
                  <c:v>-29.77276999999998</c:v>
                </c:pt>
                <c:pt idx="2091">
                  <c:v>45.397090000000006</c:v>
                </c:pt>
                <c:pt idx="2092">
                  <c:v>-36.300489999999996</c:v>
                </c:pt>
                <c:pt idx="2093">
                  <c:v>27.054079999999999</c:v>
                </c:pt>
                <c:pt idx="2094">
                  <c:v>-27.343538000000002</c:v>
                </c:pt>
                <c:pt idx="2095">
                  <c:v>-9.0616340000000068</c:v>
                </c:pt>
                <c:pt idx="2096">
                  <c:v>-63.145630000000011</c:v>
                </c:pt>
                <c:pt idx="2097">
                  <c:v>64.595809999999986</c:v>
                </c:pt>
                <c:pt idx="2098">
                  <c:v>-36.462996000000011</c:v>
                </c:pt>
                <c:pt idx="2099">
                  <c:v>41.309630000000006</c:v>
                </c:pt>
                <c:pt idx="2100">
                  <c:v>8.8624400000000083</c:v>
                </c:pt>
                <c:pt idx="2101">
                  <c:v>28.977230000000009</c:v>
                </c:pt>
                <c:pt idx="2102">
                  <c:v>-24.360311999999986</c:v>
                </c:pt>
                <c:pt idx="2103">
                  <c:v>33.763540000000013</c:v>
                </c:pt>
                <c:pt idx="2104">
                  <c:v>-54.467590200000011</c:v>
                </c:pt>
                <c:pt idx="2105">
                  <c:v>-19.439746999999979</c:v>
                </c:pt>
                <c:pt idx="2106">
                  <c:v>38.612201000000006</c:v>
                </c:pt>
                <c:pt idx="2107">
                  <c:v>-44.482960000000006</c:v>
                </c:pt>
                <c:pt idx="2108">
                  <c:v>63.615761000000006</c:v>
                </c:pt>
                <c:pt idx="2109">
                  <c:v>-29.659669999999988</c:v>
                </c:pt>
                <c:pt idx="2110">
                  <c:v>-33.791370000000036</c:v>
                </c:pt>
                <c:pt idx="2111">
                  <c:v>0.52808889999998887</c:v>
                </c:pt>
                <c:pt idx="2112">
                  <c:v>-3.3759660000000027</c:v>
                </c:pt>
                <c:pt idx="2113">
                  <c:v>14.6601</c:v>
                </c:pt>
                <c:pt idx="2114">
                  <c:v>57.972431</c:v>
                </c:pt>
                <c:pt idx="2115">
                  <c:v>-63.574806000000002</c:v>
                </c:pt>
                <c:pt idx="2116">
                  <c:v>48.09961400000001</c:v>
                </c:pt>
                <c:pt idx="2117">
                  <c:v>-43.758390000000013</c:v>
                </c:pt>
                <c:pt idx="2118">
                  <c:v>-5.6176299999999895</c:v>
                </c:pt>
                <c:pt idx="2119">
                  <c:v>8.0220990000000008</c:v>
                </c:pt>
                <c:pt idx="2120">
                  <c:v>83.284160000000043</c:v>
                </c:pt>
                <c:pt idx="2121">
                  <c:v>16.460099999999983</c:v>
                </c:pt>
                <c:pt idx="2122">
                  <c:v>-150.47465999999989</c:v>
                </c:pt>
                <c:pt idx="2123">
                  <c:v>53.578327900000012</c:v>
                </c:pt>
                <c:pt idx="2124">
                  <c:v>24.996289999999977</c:v>
                </c:pt>
                <c:pt idx="2125">
                  <c:v>-21.588779999999979</c:v>
                </c:pt>
                <c:pt idx="2126">
                  <c:v>-50.036190000000012</c:v>
                </c:pt>
                <c:pt idx="2127">
                  <c:v>23.29080500000002</c:v>
                </c:pt>
                <c:pt idx="2128">
                  <c:v>29.300978000000018</c:v>
                </c:pt>
                <c:pt idx="2129">
                  <c:v>-29.291618</c:v>
                </c:pt>
                <c:pt idx="2130">
                  <c:v>8.5908300000000004</c:v>
                </c:pt>
                <c:pt idx="2131">
                  <c:v>-8.7165900000000018</c:v>
                </c:pt>
                <c:pt idx="2132">
                  <c:v>31.027670999999987</c:v>
                </c:pt>
                <c:pt idx="2133">
                  <c:v>2.2145590000000026</c:v>
                </c:pt>
                <c:pt idx="2134">
                  <c:v>17.01248</c:v>
                </c:pt>
                <c:pt idx="2135">
                  <c:v>-67.604772199999886</c:v>
                </c:pt>
                <c:pt idx="2136">
                  <c:v>65.563752799999989</c:v>
                </c:pt>
                <c:pt idx="2137">
                  <c:v>3.2727900000000005</c:v>
                </c:pt>
                <c:pt idx="2138">
                  <c:v>-82.240680000000026</c:v>
                </c:pt>
                <c:pt idx="2139">
                  <c:v>-8.1400100000000002</c:v>
                </c:pt>
                <c:pt idx="2140">
                  <c:v>85.202960000000004</c:v>
                </c:pt>
                <c:pt idx="2141">
                  <c:v>-8.7177129999999998</c:v>
                </c:pt>
                <c:pt idx="2142">
                  <c:v>27.771017000000008</c:v>
                </c:pt>
                <c:pt idx="2143">
                  <c:v>-40.952020000000005</c:v>
                </c:pt>
                <c:pt idx="2144">
                  <c:v>-53.029137000000013</c:v>
                </c:pt>
                <c:pt idx="2145">
                  <c:v>173.08413700000011</c:v>
                </c:pt>
                <c:pt idx="2146">
                  <c:v>-138.28654999999998</c:v>
                </c:pt>
                <c:pt idx="2147">
                  <c:v>-9.3802497100000028</c:v>
                </c:pt>
                <c:pt idx="2148">
                  <c:v>8.5581799999999966</c:v>
                </c:pt>
                <c:pt idx="2149">
                  <c:v>43.75421</c:v>
                </c:pt>
                <c:pt idx="2150">
                  <c:v>11.496850000000002</c:v>
                </c:pt>
                <c:pt idx="2151">
                  <c:v>47.461765000000007</c:v>
                </c:pt>
                <c:pt idx="2152">
                  <c:v>-102.03652599999999</c:v>
                </c:pt>
                <c:pt idx="2153">
                  <c:v>64.441890000000043</c:v>
                </c:pt>
                <c:pt idx="2154">
                  <c:v>4.1017380000000001</c:v>
                </c:pt>
                <c:pt idx="2155">
                  <c:v>-75.025867999999988</c:v>
                </c:pt>
                <c:pt idx="2156">
                  <c:v>63.441359999999996</c:v>
                </c:pt>
                <c:pt idx="2157">
                  <c:v>-11.866713000000004</c:v>
                </c:pt>
                <c:pt idx="2158">
                  <c:v>-22.054340000000003</c:v>
                </c:pt>
                <c:pt idx="2159">
                  <c:v>-47.895330000000044</c:v>
                </c:pt>
                <c:pt idx="2160">
                  <c:v>61.408649999999987</c:v>
                </c:pt>
                <c:pt idx="2161">
                  <c:v>-90.516120000000058</c:v>
                </c:pt>
                <c:pt idx="2162">
                  <c:v>64.998940000000005</c:v>
                </c:pt>
                <c:pt idx="2163">
                  <c:v>-43.044669999999996</c:v>
                </c:pt>
                <c:pt idx="2164">
                  <c:v>71.766949999999994</c:v>
                </c:pt>
                <c:pt idx="2165">
                  <c:v>29.64894</c:v>
                </c:pt>
                <c:pt idx="2166">
                  <c:v>-40.59620000000001</c:v>
                </c:pt>
                <c:pt idx="2167">
                  <c:v>40.686934000000001</c:v>
                </c:pt>
                <c:pt idx="2168">
                  <c:v>-100.50444999999999</c:v>
                </c:pt>
                <c:pt idx="2169">
                  <c:v>68.446950000000058</c:v>
                </c:pt>
                <c:pt idx="2170">
                  <c:v>-89.99632299999999</c:v>
                </c:pt>
                <c:pt idx="2171">
                  <c:v>39.963490000000007</c:v>
                </c:pt>
                <c:pt idx="2172">
                  <c:v>31.40144219999998</c:v>
                </c:pt>
                <c:pt idx="2173">
                  <c:v>6.3083410000000084</c:v>
                </c:pt>
                <c:pt idx="2174">
                  <c:v>9.8691100000000027</c:v>
                </c:pt>
                <c:pt idx="2175">
                  <c:v>50.607469999999999</c:v>
                </c:pt>
                <c:pt idx="2176">
                  <c:v>-68.584689999999995</c:v>
                </c:pt>
                <c:pt idx="2177">
                  <c:v>78.215329999999994</c:v>
                </c:pt>
                <c:pt idx="2178">
                  <c:v>-104.19539900000001</c:v>
                </c:pt>
                <c:pt idx="2179">
                  <c:v>43.523870000000009</c:v>
                </c:pt>
                <c:pt idx="2180">
                  <c:v>-35.741470000000007</c:v>
                </c:pt>
                <c:pt idx="2181">
                  <c:v>-45.593140000000012</c:v>
                </c:pt>
                <c:pt idx="2182">
                  <c:v>117.70545</c:v>
                </c:pt>
                <c:pt idx="2183">
                  <c:v>-42.554190000000006</c:v>
                </c:pt>
                <c:pt idx="2184">
                  <c:v>35.737285</c:v>
                </c:pt>
                <c:pt idx="2185">
                  <c:v>-11.511567000000001</c:v>
                </c:pt>
                <c:pt idx="2186">
                  <c:v>-9.8592090000000088</c:v>
                </c:pt>
                <c:pt idx="2187">
                  <c:v>-14.354000000000006</c:v>
                </c:pt>
                <c:pt idx="2188">
                  <c:v>71.162179000000009</c:v>
                </c:pt>
                <c:pt idx="2189">
                  <c:v>-81.824849999999998</c:v>
                </c:pt>
                <c:pt idx="2190">
                  <c:v>52.516320000000007</c:v>
                </c:pt>
                <c:pt idx="2191">
                  <c:v>-37.536730000000013</c:v>
                </c:pt>
                <c:pt idx="2192">
                  <c:v>-14.691498099999999</c:v>
                </c:pt>
                <c:pt idx="2193">
                  <c:v>-23.382509999999986</c:v>
                </c:pt>
                <c:pt idx="2194">
                  <c:v>56.720300000000037</c:v>
                </c:pt>
                <c:pt idx="2195">
                  <c:v>-72.261970000000005</c:v>
                </c:pt>
                <c:pt idx="2196">
                  <c:v>63.111819999999987</c:v>
                </c:pt>
                <c:pt idx="2197">
                  <c:v>25.877505999999993</c:v>
                </c:pt>
                <c:pt idx="2198">
                  <c:v>-60.473131000000009</c:v>
                </c:pt>
                <c:pt idx="2199">
                  <c:v>33.409190000000002</c:v>
                </c:pt>
                <c:pt idx="2200">
                  <c:v>6.244740000000002</c:v>
                </c:pt>
                <c:pt idx="2201">
                  <c:v>19.322039999999976</c:v>
                </c:pt>
                <c:pt idx="2202">
                  <c:v>-57.753310000000013</c:v>
                </c:pt>
                <c:pt idx="2203">
                  <c:v>-16.008184</c:v>
                </c:pt>
                <c:pt idx="2204">
                  <c:v>72.738749999999982</c:v>
                </c:pt>
                <c:pt idx="2205">
                  <c:v>-75.195529999999991</c:v>
                </c:pt>
                <c:pt idx="2206">
                  <c:v>62.631068000000006</c:v>
                </c:pt>
                <c:pt idx="2207">
                  <c:v>-95.185009999999949</c:v>
                </c:pt>
                <c:pt idx="2208">
                  <c:v>77.710700000000003</c:v>
                </c:pt>
                <c:pt idx="2209">
                  <c:v>-4.4548199999999945</c:v>
                </c:pt>
                <c:pt idx="2210">
                  <c:v>-30.461099999999977</c:v>
                </c:pt>
                <c:pt idx="2211">
                  <c:v>93.817622000000043</c:v>
                </c:pt>
                <c:pt idx="2212">
                  <c:v>-126.85723</c:v>
                </c:pt>
                <c:pt idx="2213">
                  <c:v>70.036762999999979</c:v>
                </c:pt>
                <c:pt idx="2214">
                  <c:v>61.823260000000005</c:v>
                </c:pt>
                <c:pt idx="2215">
                  <c:v>-41.162422000000035</c:v>
                </c:pt>
                <c:pt idx="2216">
                  <c:v>19.392439999999979</c:v>
                </c:pt>
                <c:pt idx="2217">
                  <c:v>-71.040422000000007</c:v>
                </c:pt>
                <c:pt idx="2218">
                  <c:v>49.89632000000001</c:v>
                </c:pt>
                <c:pt idx="2219">
                  <c:v>-21.684345999999987</c:v>
                </c:pt>
                <c:pt idx="2220">
                  <c:v>-11.819660000000002</c:v>
                </c:pt>
                <c:pt idx="2221">
                  <c:v>-37.681809999999999</c:v>
                </c:pt>
                <c:pt idx="2222">
                  <c:v>50.565720000000013</c:v>
                </c:pt>
                <c:pt idx="2223">
                  <c:v>-60.447607999999974</c:v>
                </c:pt>
                <c:pt idx="2224">
                  <c:v>-33.200290000000003</c:v>
                </c:pt>
                <c:pt idx="2225">
                  <c:v>94.486070000000012</c:v>
                </c:pt>
                <c:pt idx="2226">
                  <c:v>16.265199999999979</c:v>
                </c:pt>
                <c:pt idx="2227">
                  <c:v>-3.4763999999999977</c:v>
                </c:pt>
                <c:pt idx="2228">
                  <c:v>30.708370000000009</c:v>
                </c:pt>
                <c:pt idx="2229">
                  <c:v>-51.223870000000012</c:v>
                </c:pt>
                <c:pt idx="2230">
                  <c:v>29.684359999999987</c:v>
                </c:pt>
                <c:pt idx="2231">
                  <c:v>3.3634200000000036</c:v>
                </c:pt>
                <c:pt idx="2232">
                  <c:v>-36.939499999999988</c:v>
                </c:pt>
                <c:pt idx="2233">
                  <c:v>-10.177190000000001</c:v>
                </c:pt>
                <c:pt idx="2234">
                  <c:v>4.7828835000000058</c:v>
                </c:pt>
                <c:pt idx="2235">
                  <c:v>38.839863000000001</c:v>
                </c:pt>
                <c:pt idx="2236">
                  <c:v>-61.510816999999996</c:v>
                </c:pt>
                <c:pt idx="2237">
                  <c:v>-42.280860000000004</c:v>
                </c:pt>
                <c:pt idx="2238">
                  <c:v>85.725529999999992</c:v>
                </c:pt>
                <c:pt idx="2239">
                  <c:v>12.500070000000001</c:v>
                </c:pt>
                <c:pt idx="2240">
                  <c:v>-71.243210000000076</c:v>
                </c:pt>
                <c:pt idx="2241">
                  <c:v>70.384985999999998</c:v>
                </c:pt>
                <c:pt idx="2242">
                  <c:v>-82.353597999999948</c:v>
                </c:pt>
                <c:pt idx="2243">
                  <c:v>16.364260000000005</c:v>
                </c:pt>
                <c:pt idx="2244">
                  <c:v>94.432839999999999</c:v>
                </c:pt>
                <c:pt idx="2245">
                  <c:v>-66.528369999999981</c:v>
                </c:pt>
                <c:pt idx="2246">
                  <c:v>32.798330000000057</c:v>
                </c:pt>
                <c:pt idx="2247">
                  <c:v>-28.404995999999993</c:v>
                </c:pt>
                <c:pt idx="2248">
                  <c:v>6.4183199999999996</c:v>
                </c:pt>
                <c:pt idx="2249">
                  <c:v>28.219540000000006</c:v>
                </c:pt>
                <c:pt idx="2250">
                  <c:v>-67.910539999999997</c:v>
                </c:pt>
                <c:pt idx="2251">
                  <c:v>21.513933000000023</c:v>
                </c:pt>
                <c:pt idx="2252">
                  <c:v>8.5153900000000018</c:v>
                </c:pt>
                <c:pt idx="2253">
                  <c:v>37.566220000000001</c:v>
                </c:pt>
                <c:pt idx="2254">
                  <c:v>-46.804900000000004</c:v>
                </c:pt>
                <c:pt idx="2255">
                  <c:v>-0.90374699999999253</c:v>
                </c:pt>
                <c:pt idx="2256">
                  <c:v>91.539615000000026</c:v>
                </c:pt>
                <c:pt idx="2257">
                  <c:v>-55.792374000000045</c:v>
                </c:pt>
                <c:pt idx="2258">
                  <c:v>41.454456999999998</c:v>
                </c:pt>
                <c:pt idx="2259">
                  <c:v>-116.83021400000008</c:v>
                </c:pt>
                <c:pt idx="2260">
                  <c:v>91.677277999999959</c:v>
                </c:pt>
                <c:pt idx="2261">
                  <c:v>-17.294860000000014</c:v>
                </c:pt>
                <c:pt idx="2262">
                  <c:v>-67.130569000000023</c:v>
                </c:pt>
                <c:pt idx="2263">
                  <c:v>71.325153999999998</c:v>
                </c:pt>
                <c:pt idx="2264">
                  <c:v>19.538010999999987</c:v>
                </c:pt>
                <c:pt idx="2265">
                  <c:v>-75.006766600000006</c:v>
                </c:pt>
                <c:pt idx="2266">
                  <c:v>94.642074000000008</c:v>
                </c:pt>
                <c:pt idx="2267">
                  <c:v>-13.787706000000004</c:v>
                </c:pt>
                <c:pt idx="2268">
                  <c:v>1.964860000000002</c:v>
                </c:pt>
                <c:pt idx="2269">
                  <c:v>-100.27870999999998</c:v>
                </c:pt>
                <c:pt idx="2270">
                  <c:v>52.283234000000007</c:v>
                </c:pt>
                <c:pt idx="2271">
                  <c:v>-64.172225999999981</c:v>
                </c:pt>
                <c:pt idx="2272">
                  <c:v>72.610469999999992</c:v>
                </c:pt>
                <c:pt idx="2273">
                  <c:v>-11.460463000000004</c:v>
                </c:pt>
                <c:pt idx="2274">
                  <c:v>-42.684941000000002</c:v>
                </c:pt>
                <c:pt idx="2275">
                  <c:v>39.468760000000003</c:v>
                </c:pt>
                <c:pt idx="2276">
                  <c:v>39.195790000000038</c:v>
                </c:pt>
                <c:pt idx="2277">
                  <c:v>-31.822960000000005</c:v>
                </c:pt>
                <c:pt idx="2278">
                  <c:v>29.645889999999987</c:v>
                </c:pt>
                <c:pt idx="2279">
                  <c:v>8.0515030000000003</c:v>
                </c:pt>
                <c:pt idx="2280">
                  <c:v>25.138443999999989</c:v>
                </c:pt>
                <c:pt idx="2281">
                  <c:v>-92.980940000000004</c:v>
                </c:pt>
                <c:pt idx="2282">
                  <c:v>41.813099999999999</c:v>
                </c:pt>
                <c:pt idx="2283">
                  <c:v>-91.857920000000007</c:v>
                </c:pt>
                <c:pt idx="2284">
                  <c:v>84.781089999999992</c:v>
                </c:pt>
                <c:pt idx="2285">
                  <c:v>27.385599999999979</c:v>
                </c:pt>
                <c:pt idx="2286">
                  <c:v>-24.666760000000007</c:v>
                </c:pt>
                <c:pt idx="2287">
                  <c:v>-40.623220000000011</c:v>
                </c:pt>
                <c:pt idx="2288">
                  <c:v>30.340729999999976</c:v>
                </c:pt>
                <c:pt idx="2289">
                  <c:v>6.5361400000000014</c:v>
                </c:pt>
                <c:pt idx="2290">
                  <c:v>-63.361087999999995</c:v>
                </c:pt>
                <c:pt idx="2291">
                  <c:v>104.69865000000001</c:v>
                </c:pt>
                <c:pt idx="2292">
                  <c:v>-101.69940199999998</c:v>
                </c:pt>
                <c:pt idx="2293">
                  <c:v>99.168379999999942</c:v>
                </c:pt>
                <c:pt idx="2294">
                  <c:v>-93.471630000000005</c:v>
                </c:pt>
                <c:pt idx="2295">
                  <c:v>34.851209999999995</c:v>
                </c:pt>
                <c:pt idx="2296">
                  <c:v>2.3748040000000028</c:v>
                </c:pt>
                <c:pt idx="2297">
                  <c:v>-4.9900799999999954</c:v>
                </c:pt>
                <c:pt idx="2298">
                  <c:v>76.249741</c:v>
                </c:pt>
                <c:pt idx="2299">
                  <c:v>-82.931590000000057</c:v>
                </c:pt>
                <c:pt idx="2300">
                  <c:v>43.955560000000006</c:v>
                </c:pt>
                <c:pt idx="2301">
                  <c:v>-28.498605999999988</c:v>
                </c:pt>
                <c:pt idx="2302">
                  <c:v>-24.144201000000017</c:v>
                </c:pt>
                <c:pt idx="2303">
                  <c:v>75.759650000000022</c:v>
                </c:pt>
                <c:pt idx="2304">
                  <c:v>-63.766700000000021</c:v>
                </c:pt>
                <c:pt idx="2305">
                  <c:v>-28.078963999999996</c:v>
                </c:pt>
                <c:pt idx="2306">
                  <c:v>62.235160000000029</c:v>
                </c:pt>
                <c:pt idx="2307">
                  <c:v>39.304349999999992</c:v>
                </c:pt>
                <c:pt idx="2308">
                  <c:v>-22.123480000000004</c:v>
                </c:pt>
                <c:pt idx="2309">
                  <c:v>60.622420000000012</c:v>
                </c:pt>
                <c:pt idx="2310">
                  <c:v>-128.41900000000001</c:v>
                </c:pt>
                <c:pt idx="2311">
                  <c:v>15.696950000000001</c:v>
                </c:pt>
                <c:pt idx="2312">
                  <c:v>-0.18731999999999982</c:v>
                </c:pt>
                <c:pt idx="2313">
                  <c:v>-31.706074000000001</c:v>
                </c:pt>
                <c:pt idx="2314">
                  <c:v>51.247530000000012</c:v>
                </c:pt>
                <c:pt idx="2315">
                  <c:v>20.824176999999999</c:v>
                </c:pt>
                <c:pt idx="2316">
                  <c:v>-17.840899999999987</c:v>
                </c:pt>
                <c:pt idx="2317">
                  <c:v>26.395628000000006</c:v>
                </c:pt>
                <c:pt idx="2318">
                  <c:v>16.792836299999983</c:v>
                </c:pt>
                <c:pt idx="2319">
                  <c:v>-60.973580000000005</c:v>
                </c:pt>
                <c:pt idx="2320">
                  <c:v>23.404119999999981</c:v>
                </c:pt>
                <c:pt idx="2321">
                  <c:v>18.394272999999988</c:v>
                </c:pt>
                <c:pt idx="2322">
                  <c:v>-49.394190000000023</c:v>
                </c:pt>
                <c:pt idx="2323">
                  <c:v>39.177354000000008</c:v>
                </c:pt>
                <c:pt idx="2324">
                  <c:v>-35.10553000000003</c:v>
                </c:pt>
                <c:pt idx="2325">
                  <c:v>-0.21163399999999993</c:v>
                </c:pt>
                <c:pt idx="2326">
                  <c:v>69.502809999999982</c:v>
                </c:pt>
                <c:pt idx="2327">
                  <c:v>-107.85695999999999</c:v>
                </c:pt>
                <c:pt idx="2328">
                  <c:v>18.075959999999988</c:v>
                </c:pt>
                <c:pt idx="2329">
                  <c:v>80.642989999999998</c:v>
                </c:pt>
                <c:pt idx="2330">
                  <c:v>-22.720018000000003</c:v>
                </c:pt>
                <c:pt idx="2331">
                  <c:v>-14.555500000000009</c:v>
                </c:pt>
                <c:pt idx="2332">
                  <c:v>27.246282999999977</c:v>
                </c:pt>
                <c:pt idx="2333">
                  <c:v>-57.021080000000005</c:v>
                </c:pt>
                <c:pt idx="2334">
                  <c:v>90.557471999999933</c:v>
                </c:pt>
                <c:pt idx="2335">
                  <c:v>-58.616729999999983</c:v>
                </c:pt>
                <c:pt idx="2336">
                  <c:v>13.890210000000002</c:v>
                </c:pt>
                <c:pt idx="2337">
                  <c:v>-31.042224999999977</c:v>
                </c:pt>
                <c:pt idx="2338">
                  <c:v>43.524104000000008</c:v>
                </c:pt>
                <c:pt idx="2339">
                  <c:v>38.761580000000002</c:v>
                </c:pt>
                <c:pt idx="2340">
                  <c:v>-59.26109000000001</c:v>
                </c:pt>
                <c:pt idx="2341">
                  <c:v>12.381020000000001</c:v>
                </c:pt>
                <c:pt idx="2342">
                  <c:v>23.122093000000003</c:v>
                </c:pt>
                <c:pt idx="2343">
                  <c:v>-78.777559999999994</c:v>
                </c:pt>
                <c:pt idx="2344">
                  <c:v>54.332336600000012</c:v>
                </c:pt>
                <c:pt idx="2345">
                  <c:v>3.2284000000000019</c:v>
                </c:pt>
                <c:pt idx="2346">
                  <c:v>5.3489999999996526E-2</c:v>
                </c:pt>
                <c:pt idx="2347">
                  <c:v>-54.160940000000011</c:v>
                </c:pt>
                <c:pt idx="2348">
                  <c:v>40.676949</c:v>
                </c:pt>
                <c:pt idx="2349">
                  <c:v>-48.363253</c:v>
                </c:pt>
                <c:pt idx="2350">
                  <c:v>81.118549999999999</c:v>
                </c:pt>
                <c:pt idx="2351">
                  <c:v>-79.76079</c:v>
                </c:pt>
                <c:pt idx="2352">
                  <c:v>99.200760000000002</c:v>
                </c:pt>
                <c:pt idx="2353">
                  <c:v>-86.348379999999949</c:v>
                </c:pt>
                <c:pt idx="2354">
                  <c:v>-8.5560330000000047</c:v>
                </c:pt>
                <c:pt idx="2355">
                  <c:v>18.477262000000003</c:v>
                </c:pt>
                <c:pt idx="2356">
                  <c:v>-18.654269999999993</c:v>
                </c:pt>
                <c:pt idx="2357">
                  <c:v>28.335380000000004</c:v>
                </c:pt>
                <c:pt idx="2358">
                  <c:v>-16.796787999999989</c:v>
                </c:pt>
                <c:pt idx="2359">
                  <c:v>46.052930000000003</c:v>
                </c:pt>
                <c:pt idx="2360">
                  <c:v>5.3013740000000009</c:v>
                </c:pt>
                <c:pt idx="2361">
                  <c:v>11.193850000000001</c:v>
                </c:pt>
                <c:pt idx="2362">
                  <c:v>-9.7554600000000047</c:v>
                </c:pt>
                <c:pt idx="2363">
                  <c:v>-55.096139000000036</c:v>
                </c:pt>
                <c:pt idx="2364">
                  <c:v>40.913584999999998</c:v>
                </c:pt>
                <c:pt idx="2365">
                  <c:v>-9.0951700000000013</c:v>
                </c:pt>
                <c:pt idx="2366">
                  <c:v>34.890234</c:v>
                </c:pt>
                <c:pt idx="2367">
                  <c:v>-60.473215000000003</c:v>
                </c:pt>
                <c:pt idx="2368">
                  <c:v>63.09877000000003</c:v>
                </c:pt>
                <c:pt idx="2369">
                  <c:v>-10.993370000000001</c:v>
                </c:pt>
                <c:pt idx="2370">
                  <c:v>-66.427110000000027</c:v>
                </c:pt>
                <c:pt idx="2371">
                  <c:v>63.396900000000002</c:v>
                </c:pt>
                <c:pt idx="2372">
                  <c:v>1.6280000000006126E-2</c:v>
                </c:pt>
                <c:pt idx="2373">
                  <c:v>-35.073609000000005</c:v>
                </c:pt>
                <c:pt idx="2374">
                  <c:v>-14.307188300000002</c:v>
                </c:pt>
                <c:pt idx="2375">
                  <c:v>46.713250000000002</c:v>
                </c:pt>
                <c:pt idx="2376">
                  <c:v>-46.337306000000005</c:v>
                </c:pt>
                <c:pt idx="2377">
                  <c:v>5.4667040000000044</c:v>
                </c:pt>
                <c:pt idx="2378">
                  <c:v>10.647277999999995</c:v>
                </c:pt>
                <c:pt idx="2379">
                  <c:v>-40.181079999999994</c:v>
                </c:pt>
                <c:pt idx="2380">
                  <c:v>43.484569999999984</c:v>
                </c:pt>
                <c:pt idx="2381">
                  <c:v>-36.007269999999991</c:v>
                </c:pt>
                <c:pt idx="2382">
                  <c:v>28.701195000000016</c:v>
                </c:pt>
                <c:pt idx="2383">
                  <c:v>30.205097000000002</c:v>
                </c:pt>
                <c:pt idx="2384">
                  <c:v>-65.617479999999986</c:v>
                </c:pt>
                <c:pt idx="2385">
                  <c:v>59.136320000000012</c:v>
                </c:pt>
                <c:pt idx="2386">
                  <c:v>16.788599999999978</c:v>
                </c:pt>
                <c:pt idx="2387">
                  <c:v>30.995669999999976</c:v>
                </c:pt>
                <c:pt idx="2388">
                  <c:v>-89.179479999999941</c:v>
                </c:pt>
                <c:pt idx="2389">
                  <c:v>18.477882000000008</c:v>
                </c:pt>
                <c:pt idx="2390">
                  <c:v>-3.9924300000000073</c:v>
                </c:pt>
                <c:pt idx="2391">
                  <c:v>80.086680000000001</c:v>
                </c:pt>
                <c:pt idx="2392">
                  <c:v>-121.36329000000002</c:v>
                </c:pt>
                <c:pt idx="2393">
                  <c:v>57.478786000000007</c:v>
                </c:pt>
                <c:pt idx="2394">
                  <c:v>-32.56465</c:v>
                </c:pt>
                <c:pt idx="2395">
                  <c:v>27.751325999999992</c:v>
                </c:pt>
                <c:pt idx="2396">
                  <c:v>37.236965000000012</c:v>
                </c:pt>
                <c:pt idx="2397">
                  <c:v>-39.38360999999999</c:v>
                </c:pt>
                <c:pt idx="2398">
                  <c:v>49.296264200000003</c:v>
                </c:pt>
                <c:pt idx="2399">
                  <c:v>-61.023670000000003</c:v>
                </c:pt>
                <c:pt idx="2400">
                  <c:v>9.3855800000000116</c:v>
                </c:pt>
                <c:pt idx="2401">
                  <c:v>-43.601150000000011</c:v>
                </c:pt>
                <c:pt idx="2402">
                  <c:v>110.51159000000006</c:v>
                </c:pt>
                <c:pt idx="2403">
                  <c:v>-58.996840000000006</c:v>
                </c:pt>
                <c:pt idx="2404">
                  <c:v>14.184420000000005</c:v>
                </c:pt>
                <c:pt idx="2405">
                  <c:v>7.9325600000000076</c:v>
                </c:pt>
                <c:pt idx="2406">
                  <c:v>21.536739999999977</c:v>
                </c:pt>
                <c:pt idx="2407">
                  <c:v>-36.359048999999999</c:v>
                </c:pt>
                <c:pt idx="2408">
                  <c:v>-55.176187000000006</c:v>
                </c:pt>
                <c:pt idx="2409">
                  <c:v>59.261520000000012</c:v>
                </c:pt>
                <c:pt idx="2410">
                  <c:v>-27.47922999999999</c:v>
                </c:pt>
                <c:pt idx="2411">
                  <c:v>31.729243999999984</c:v>
                </c:pt>
                <c:pt idx="2412">
                  <c:v>40.275580000000012</c:v>
                </c:pt>
                <c:pt idx="2413">
                  <c:v>-22.441479999999977</c:v>
                </c:pt>
                <c:pt idx="2414">
                  <c:v>1.638280000000004</c:v>
                </c:pt>
                <c:pt idx="2415">
                  <c:v>-55.729640000000011</c:v>
                </c:pt>
                <c:pt idx="2416">
                  <c:v>-21.171049999999987</c:v>
                </c:pt>
                <c:pt idx="2417">
                  <c:v>-51.395905000000013</c:v>
                </c:pt>
                <c:pt idx="2418">
                  <c:v>104.820994</c:v>
                </c:pt>
                <c:pt idx="2419">
                  <c:v>-9.6538250000000012</c:v>
                </c:pt>
                <c:pt idx="2420">
                  <c:v>-56.918570000000003</c:v>
                </c:pt>
                <c:pt idx="2421">
                  <c:v>9.4069500000000037</c:v>
                </c:pt>
                <c:pt idx="2422">
                  <c:v>32.054259999999999</c:v>
                </c:pt>
                <c:pt idx="2423">
                  <c:v>46.958200000000005</c:v>
                </c:pt>
                <c:pt idx="2424">
                  <c:v>-3.4363330000000021</c:v>
                </c:pt>
                <c:pt idx="2425">
                  <c:v>-63.594950000000011</c:v>
                </c:pt>
                <c:pt idx="2426">
                  <c:v>19.174699999999987</c:v>
                </c:pt>
                <c:pt idx="2427">
                  <c:v>7.8514599999999977</c:v>
                </c:pt>
                <c:pt idx="2428">
                  <c:v>-21.757809999999996</c:v>
                </c:pt>
                <c:pt idx="2429">
                  <c:v>-1.4642299999999973</c:v>
                </c:pt>
                <c:pt idx="2430">
                  <c:v>33.236300000000035</c:v>
                </c:pt>
                <c:pt idx="2431">
                  <c:v>3.7165599999999981</c:v>
                </c:pt>
                <c:pt idx="2432">
                  <c:v>72.840769999999992</c:v>
                </c:pt>
                <c:pt idx="2433">
                  <c:v>-100.11621400000006</c:v>
                </c:pt>
                <c:pt idx="2434">
                  <c:v>38.978501000000001</c:v>
                </c:pt>
                <c:pt idx="2435">
                  <c:v>-69.180110000000013</c:v>
                </c:pt>
                <c:pt idx="2436">
                  <c:v>23.688619999999982</c:v>
                </c:pt>
                <c:pt idx="2437">
                  <c:v>47.407133000000009</c:v>
                </c:pt>
                <c:pt idx="2438">
                  <c:v>23.212877000000017</c:v>
                </c:pt>
                <c:pt idx="2439">
                  <c:v>-39.998270000000012</c:v>
                </c:pt>
                <c:pt idx="2440">
                  <c:v>84.693769999999986</c:v>
                </c:pt>
                <c:pt idx="2441">
                  <c:v>-56.056085999999993</c:v>
                </c:pt>
                <c:pt idx="2442">
                  <c:v>-28.719470000000001</c:v>
                </c:pt>
                <c:pt idx="2443">
                  <c:v>36.226665000000011</c:v>
                </c:pt>
                <c:pt idx="2444">
                  <c:v>-45.830870000000004</c:v>
                </c:pt>
                <c:pt idx="2445">
                  <c:v>-19.817213000000017</c:v>
                </c:pt>
                <c:pt idx="2446">
                  <c:v>28.054410000000001</c:v>
                </c:pt>
                <c:pt idx="2447">
                  <c:v>-36.930440000000004</c:v>
                </c:pt>
                <c:pt idx="2448">
                  <c:v>-42.087200000000003</c:v>
                </c:pt>
                <c:pt idx="2449">
                  <c:v>-4.0950129999999945</c:v>
                </c:pt>
                <c:pt idx="2450">
                  <c:v>64.867830000000012</c:v>
                </c:pt>
                <c:pt idx="2451">
                  <c:v>18.43044699999998</c:v>
                </c:pt>
                <c:pt idx="2452">
                  <c:v>-13.075489000000008</c:v>
                </c:pt>
                <c:pt idx="2453">
                  <c:v>20.706338000000006</c:v>
                </c:pt>
                <c:pt idx="2454">
                  <c:v>-4.9832910000000004</c:v>
                </c:pt>
                <c:pt idx="2455">
                  <c:v>-26.708890000000004</c:v>
                </c:pt>
                <c:pt idx="2456">
                  <c:v>49.816299999999998</c:v>
                </c:pt>
                <c:pt idx="2457">
                  <c:v>-16.259040000000002</c:v>
                </c:pt>
                <c:pt idx="2458">
                  <c:v>27.267089999999989</c:v>
                </c:pt>
                <c:pt idx="2459">
                  <c:v>-112.35530999999995</c:v>
                </c:pt>
                <c:pt idx="2460">
                  <c:v>122.9108690000001</c:v>
                </c:pt>
                <c:pt idx="2461">
                  <c:v>-106.30022000000002</c:v>
                </c:pt>
                <c:pt idx="2462">
                  <c:v>89.216830000000002</c:v>
                </c:pt>
                <c:pt idx="2463">
                  <c:v>-19.240440999999976</c:v>
                </c:pt>
                <c:pt idx="2464">
                  <c:v>20.513099999999987</c:v>
                </c:pt>
                <c:pt idx="2465">
                  <c:v>-62.913100000000007</c:v>
                </c:pt>
                <c:pt idx="2466">
                  <c:v>65.38694000000001</c:v>
                </c:pt>
                <c:pt idx="2467">
                  <c:v>16.046820000000004</c:v>
                </c:pt>
                <c:pt idx="2468">
                  <c:v>6.6524089999999934</c:v>
                </c:pt>
                <c:pt idx="2469">
                  <c:v>-58.228100000000055</c:v>
                </c:pt>
                <c:pt idx="2470">
                  <c:v>6.6973999999999982</c:v>
                </c:pt>
                <c:pt idx="2471">
                  <c:v>-0.7582599999999966</c:v>
                </c:pt>
                <c:pt idx="2472">
                  <c:v>41.525810000000028</c:v>
                </c:pt>
                <c:pt idx="2473">
                  <c:v>-18.531267400000015</c:v>
                </c:pt>
                <c:pt idx="2474">
                  <c:v>-79.519463000000059</c:v>
                </c:pt>
                <c:pt idx="2475">
                  <c:v>58.565260000000002</c:v>
                </c:pt>
                <c:pt idx="2476">
                  <c:v>-83.027420000000035</c:v>
                </c:pt>
                <c:pt idx="2477">
                  <c:v>18.462638999999964</c:v>
                </c:pt>
                <c:pt idx="2478">
                  <c:v>-9.8958900000000067</c:v>
                </c:pt>
                <c:pt idx="2479">
                  <c:v>88.824441999999948</c:v>
                </c:pt>
                <c:pt idx="2480">
                  <c:v>-5.704160000000007</c:v>
                </c:pt>
                <c:pt idx="2481">
                  <c:v>5.5744099999999976</c:v>
                </c:pt>
                <c:pt idx="2482">
                  <c:v>-77.698579999999978</c:v>
                </c:pt>
                <c:pt idx="2483">
                  <c:v>68.629799999999989</c:v>
                </c:pt>
                <c:pt idx="2484">
                  <c:v>-69.936300000000003</c:v>
                </c:pt>
                <c:pt idx="2485">
                  <c:v>75.180320000000009</c:v>
                </c:pt>
                <c:pt idx="2486">
                  <c:v>3.1437799999999982</c:v>
                </c:pt>
                <c:pt idx="2487">
                  <c:v>-7.8331999999999926</c:v>
                </c:pt>
                <c:pt idx="2488">
                  <c:v>-31.65851</c:v>
                </c:pt>
                <c:pt idx="2489">
                  <c:v>-16.006789999999977</c:v>
                </c:pt>
                <c:pt idx="2490">
                  <c:v>14.549490000000009</c:v>
                </c:pt>
                <c:pt idx="2491">
                  <c:v>84.502478599999904</c:v>
                </c:pt>
                <c:pt idx="2492">
                  <c:v>-26.845350000000007</c:v>
                </c:pt>
                <c:pt idx="2493">
                  <c:v>19.557410000000015</c:v>
                </c:pt>
                <c:pt idx="2494">
                  <c:v>-41.274371000000009</c:v>
                </c:pt>
                <c:pt idx="2495">
                  <c:v>-4.4338799999999932</c:v>
                </c:pt>
                <c:pt idx="2496">
                  <c:v>-36.969990200000012</c:v>
                </c:pt>
                <c:pt idx="2497">
                  <c:v>43.006802000000015</c:v>
                </c:pt>
                <c:pt idx="2498">
                  <c:v>15.91419</c:v>
                </c:pt>
                <c:pt idx="2499">
                  <c:v>-63.730739000000028</c:v>
                </c:pt>
                <c:pt idx="2500">
                  <c:v>55.237321800000018</c:v>
                </c:pt>
                <c:pt idx="2501">
                  <c:v>-95.838976999999957</c:v>
                </c:pt>
                <c:pt idx="2502">
                  <c:v>100.29241999999999</c:v>
                </c:pt>
                <c:pt idx="2503">
                  <c:v>-4.6826600000000074</c:v>
                </c:pt>
                <c:pt idx="2504">
                  <c:v>2.1217099999999931</c:v>
                </c:pt>
                <c:pt idx="2505">
                  <c:v>-45.215987000000005</c:v>
                </c:pt>
                <c:pt idx="2506">
                  <c:v>-5.5811299999999964</c:v>
                </c:pt>
                <c:pt idx="2507">
                  <c:v>14.539324999999996</c:v>
                </c:pt>
                <c:pt idx="2508">
                  <c:v>22.260149999999971</c:v>
                </c:pt>
                <c:pt idx="2509">
                  <c:v>-45.737580000000001</c:v>
                </c:pt>
                <c:pt idx="2510">
                  <c:v>25.622035999999987</c:v>
                </c:pt>
                <c:pt idx="2511">
                  <c:v>11.280329999999999</c:v>
                </c:pt>
                <c:pt idx="2512">
                  <c:v>-67.253749999999982</c:v>
                </c:pt>
                <c:pt idx="2513">
                  <c:v>124.40812400000007</c:v>
                </c:pt>
                <c:pt idx="2514">
                  <c:v>-77.752610000000004</c:v>
                </c:pt>
                <c:pt idx="2515">
                  <c:v>84.965120000000027</c:v>
                </c:pt>
                <c:pt idx="2516">
                  <c:v>-44.314209999999996</c:v>
                </c:pt>
                <c:pt idx="2517">
                  <c:v>-102.75478000000001</c:v>
                </c:pt>
                <c:pt idx="2518">
                  <c:v>71.847100000000026</c:v>
                </c:pt>
                <c:pt idx="2519">
                  <c:v>-4.9841399999999885</c:v>
                </c:pt>
                <c:pt idx="2520">
                  <c:v>-12.726541699999999</c:v>
                </c:pt>
                <c:pt idx="2521">
                  <c:v>39.69037000000003</c:v>
                </c:pt>
                <c:pt idx="2522">
                  <c:v>29.905800000000006</c:v>
                </c:pt>
                <c:pt idx="2523">
                  <c:v>1.2543799999999958</c:v>
                </c:pt>
                <c:pt idx="2524">
                  <c:v>15.44143</c:v>
                </c:pt>
                <c:pt idx="2525">
                  <c:v>-8.1485999999999983</c:v>
                </c:pt>
                <c:pt idx="2526">
                  <c:v>-18.821354790000026</c:v>
                </c:pt>
                <c:pt idx="2527">
                  <c:v>-41.778710000000046</c:v>
                </c:pt>
                <c:pt idx="2528">
                  <c:v>-64.336460000000002</c:v>
                </c:pt>
                <c:pt idx="2529">
                  <c:v>87.114240000000024</c:v>
                </c:pt>
                <c:pt idx="2530">
                  <c:v>-12.90922500000001</c:v>
                </c:pt>
                <c:pt idx="2531">
                  <c:v>17.723739999999971</c:v>
                </c:pt>
                <c:pt idx="2532">
                  <c:v>-11.760140000000002</c:v>
                </c:pt>
                <c:pt idx="2533">
                  <c:v>-24.054742100000006</c:v>
                </c:pt>
                <c:pt idx="2534">
                  <c:v>-17.381800000000005</c:v>
                </c:pt>
                <c:pt idx="2535">
                  <c:v>28.95215</c:v>
                </c:pt>
                <c:pt idx="2536">
                  <c:v>-3.678813000000011</c:v>
                </c:pt>
                <c:pt idx="2537">
                  <c:v>-61.490660000000005</c:v>
                </c:pt>
                <c:pt idx="2538">
                  <c:v>74.431810000000027</c:v>
                </c:pt>
                <c:pt idx="2539">
                  <c:v>-7.3756599999999954</c:v>
                </c:pt>
                <c:pt idx="2540">
                  <c:v>38.19904300000001</c:v>
                </c:pt>
                <c:pt idx="2541">
                  <c:v>-28.423319999999979</c:v>
                </c:pt>
                <c:pt idx="2542">
                  <c:v>-27.244020000000006</c:v>
                </c:pt>
                <c:pt idx="2543">
                  <c:v>-4.5565840000000017</c:v>
                </c:pt>
                <c:pt idx="2544">
                  <c:v>-6.323649999999998</c:v>
                </c:pt>
                <c:pt idx="2545">
                  <c:v>-38.383079999999993</c:v>
                </c:pt>
                <c:pt idx="2546">
                  <c:v>95.359129999999993</c:v>
                </c:pt>
                <c:pt idx="2547">
                  <c:v>20.399739999999976</c:v>
                </c:pt>
                <c:pt idx="2548">
                  <c:v>2.101040000000006</c:v>
                </c:pt>
                <c:pt idx="2549">
                  <c:v>1.196999999999997</c:v>
                </c:pt>
                <c:pt idx="2550">
                  <c:v>-30.797610000000002</c:v>
                </c:pt>
                <c:pt idx="2551">
                  <c:v>32.245060000000002</c:v>
                </c:pt>
                <c:pt idx="2552">
                  <c:v>-50.978980000000007</c:v>
                </c:pt>
                <c:pt idx="2553">
                  <c:v>40.460130000000035</c:v>
                </c:pt>
                <c:pt idx="2554">
                  <c:v>-48.451229999999995</c:v>
                </c:pt>
                <c:pt idx="2555">
                  <c:v>14.409588000000008</c:v>
                </c:pt>
                <c:pt idx="2556">
                  <c:v>13.569319000000002</c:v>
                </c:pt>
                <c:pt idx="2557">
                  <c:v>4.4057230000000036</c:v>
                </c:pt>
                <c:pt idx="2558">
                  <c:v>-13.076806000000012</c:v>
                </c:pt>
                <c:pt idx="2559">
                  <c:v>-30.1952</c:v>
                </c:pt>
                <c:pt idx="2560">
                  <c:v>-20.865107999999989</c:v>
                </c:pt>
                <c:pt idx="2561">
                  <c:v>33.72888300000001</c:v>
                </c:pt>
                <c:pt idx="2562">
                  <c:v>12.091430000000004</c:v>
                </c:pt>
                <c:pt idx="2563">
                  <c:v>-25.721639999999972</c:v>
                </c:pt>
                <c:pt idx="2564">
                  <c:v>48.316236000000004</c:v>
                </c:pt>
                <c:pt idx="2565">
                  <c:v>-11.224600000000001</c:v>
                </c:pt>
                <c:pt idx="2566">
                  <c:v>-32.885530000000003</c:v>
                </c:pt>
                <c:pt idx="2567">
                  <c:v>18.285059999999977</c:v>
                </c:pt>
                <c:pt idx="2568">
                  <c:v>11.968970000000001</c:v>
                </c:pt>
                <c:pt idx="2569">
                  <c:v>-52.608880000000006</c:v>
                </c:pt>
                <c:pt idx="2570">
                  <c:v>63.123670700000012</c:v>
                </c:pt>
                <c:pt idx="2571">
                  <c:v>-114.28792000000004</c:v>
                </c:pt>
                <c:pt idx="2572">
                  <c:v>126.04355000000002</c:v>
                </c:pt>
                <c:pt idx="2573">
                  <c:v>-20.79645</c:v>
                </c:pt>
                <c:pt idx="2574">
                  <c:v>-15.360549000000011</c:v>
                </c:pt>
                <c:pt idx="2575">
                  <c:v>40.133350000000029</c:v>
                </c:pt>
                <c:pt idx="2576">
                  <c:v>17.557840999999996</c:v>
                </c:pt>
                <c:pt idx="2577">
                  <c:v>-52.601660000000003</c:v>
                </c:pt>
                <c:pt idx="2578">
                  <c:v>-2.9865219999999981</c:v>
                </c:pt>
                <c:pt idx="2579">
                  <c:v>3.706230000000005</c:v>
                </c:pt>
                <c:pt idx="2580">
                  <c:v>48.238346000000035</c:v>
                </c:pt>
                <c:pt idx="2581">
                  <c:v>-98.561009999999996</c:v>
                </c:pt>
                <c:pt idx="2582">
                  <c:v>19.799299999999977</c:v>
                </c:pt>
                <c:pt idx="2583">
                  <c:v>-60.834949999999992</c:v>
                </c:pt>
                <c:pt idx="2584">
                  <c:v>111.74513000000002</c:v>
                </c:pt>
                <c:pt idx="2585">
                  <c:v>-0.61750899999999831</c:v>
                </c:pt>
                <c:pt idx="2586">
                  <c:v>-45.014989999999997</c:v>
                </c:pt>
                <c:pt idx="2587">
                  <c:v>1.4046999999999985</c:v>
                </c:pt>
                <c:pt idx="2588">
                  <c:v>22.408303199999978</c:v>
                </c:pt>
                <c:pt idx="2589">
                  <c:v>-65.201530000000005</c:v>
                </c:pt>
                <c:pt idx="2590">
                  <c:v>12.096800000000005</c:v>
                </c:pt>
                <c:pt idx="2591">
                  <c:v>35.775750000000031</c:v>
                </c:pt>
                <c:pt idx="2592">
                  <c:v>6.5781930000000077</c:v>
                </c:pt>
                <c:pt idx="2593">
                  <c:v>42.935420000000008</c:v>
                </c:pt>
                <c:pt idx="2594">
                  <c:v>-5.7010788999999971</c:v>
                </c:pt>
                <c:pt idx="2595">
                  <c:v>-59.196490000000011</c:v>
                </c:pt>
                <c:pt idx="2596">
                  <c:v>-3.4933540000000001</c:v>
                </c:pt>
                <c:pt idx="2597">
                  <c:v>9.7963999999999967</c:v>
                </c:pt>
                <c:pt idx="2598">
                  <c:v>98.791650000000075</c:v>
                </c:pt>
                <c:pt idx="2599">
                  <c:v>-61.552026000000005</c:v>
                </c:pt>
                <c:pt idx="2600">
                  <c:v>-16.985683999999971</c:v>
                </c:pt>
                <c:pt idx="2601">
                  <c:v>8.9288879999999988</c:v>
                </c:pt>
                <c:pt idx="2602">
                  <c:v>46.768520000000045</c:v>
                </c:pt>
                <c:pt idx="2603">
                  <c:v>-68.465377999999959</c:v>
                </c:pt>
                <c:pt idx="2604">
                  <c:v>36.254249999999999</c:v>
                </c:pt>
                <c:pt idx="2605">
                  <c:v>-90.143255999999994</c:v>
                </c:pt>
                <c:pt idx="2606">
                  <c:v>24.999349999999971</c:v>
                </c:pt>
                <c:pt idx="2607">
                  <c:v>82.234000000000023</c:v>
                </c:pt>
                <c:pt idx="2608">
                  <c:v>-31.81751000000002</c:v>
                </c:pt>
                <c:pt idx="2609">
                  <c:v>-19.3766</c:v>
                </c:pt>
                <c:pt idx="2610">
                  <c:v>-62.196470000000012</c:v>
                </c:pt>
                <c:pt idx="2611">
                  <c:v>120.45573999999995</c:v>
                </c:pt>
                <c:pt idx="2612">
                  <c:v>-2.1973899999999986</c:v>
                </c:pt>
                <c:pt idx="2613">
                  <c:v>-129.49082700000011</c:v>
                </c:pt>
                <c:pt idx="2614">
                  <c:v>39.516760000000005</c:v>
                </c:pt>
                <c:pt idx="2615">
                  <c:v>51.410889999999995</c:v>
                </c:pt>
                <c:pt idx="2616">
                  <c:v>-65.471869999999996</c:v>
                </c:pt>
                <c:pt idx="2617">
                  <c:v>45.077380000000005</c:v>
                </c:pt>
                <c:pt idx="2618">
                  <c:v>71.02436999999999</c:v>
                </c:pt>
                <c:pt idx="2619">
                  <c:v>-34.920395000000013</c:v>
                </c:pt>
                <c:pt idx="2620">
                  <c:v>-1.0396300000000032</c:v>
                </c:pt>
                <c:pt idx="2621">
                  <c:v>-43.588354700000011</c:v>
                </c:pt>
                <c:pt idx="2622">
                  <c:v>15.561439000000009</c:v>
                </c:pt>
                <c:pt idx="2623">
                  <c:v>8.7286499999999982</c:v>
                </c:pt>
                <c:pt idx="2624">
                  <c:v>0.9535800000000052</c:v>
                </c:pt>
                <c:pt idx="2625">
                  <c:v>15.56629</c:v>
                </c:pt>
                <c:pt idx="2626">
                  <c:v>-24.097920699999996</c:v>
                </c:pt>
                <c:pt idx="2627">
                  <c:v>53.230301000000011</c:v>
                </c:pt>
                <c:pt idx="2628">
                  <c:v>-45.647907000000004</c:v>
                </c:pt>
                <c:pt idx="2629">
                  <c:v>-27.46106000000001</c:v>
                </c:pt>
                <c:pt idx="2630">
                  <c:v>13.876609000000007</c:v>
                </c:pt>
                <c:pt idx="2631">
                  <c:v>10.426480000000007</c:v>
                </c:pt>
                <c:pt idx="2632">
                  <c:v>19.800769999999989</c:v>
                </c:pt>
                <c:pt idx="2633">
                  <c:v>-69.030699999999996</c:v>
                </c:pt>
                <c:pt idx="2634">
                  <c:v>78.790769999999995</c:v>
                </c:pt>
                <c:pt idx="2635">
                  <c:v>-26.900679999999976</c:v>
                </c:pt>
                <c:pt idx="2636">
                  <c:v>25.996983</c:v>
                </c:pt>
                <c:pt idx="2637">
                  <c:v>-3.4306400000000004</c:v>
                </c:pt>
                <c:pt idx="2638">
                  <c:v>14.04801</c:v>
                </c:pt>
                <c:pt idx="2639">
                  <c:v>-25.201242999999977</c:v>
                </c:pt>
                <c:pt idx="2640">
                  <c:v>25.73659</c:v>
                </c:pt>
                <c:pt idx="2641">
                  <c:v>-36.447900000000004</c:v>
                </c:pt>
                <c:pt idx="2642">
                  <c:v>48.782900000000012</c:v>
                </c:pt>
                <c:pt idx="2643">
                  <c:v>-47.416029999999999</c:v>
                </c:pt>
                <c:pt idx="2644">
                  <c:v>-89.807699000000071</c:v>
                </c:pt>
                <c:pt idx="2645">
                  <c:v>145.98071000000004</c:v>
                </c:pt>
                <c:pt idx="2646">
                  <c:v>-38.993250000000003</c:v>
                </c:pt>
                <c:pt idx="2647">
                  <c:v>14.931259999999998</c:v>
                </c:pt>
                <c:pt idx="2648">
                  <c:v>-21.06902999999998</c:v>
                </c:pt>
                <c:pt idx="2649">
                  <c:v>-45.764120000000013</c:v>
                </c:pt>
                <c:pt idx="2650">
                  <c:v>14.929309999999999</c:v>
                </c:pt>
                <c:pt idx="2651">
                  <c:v>39.190740000000012</c:v>
                </c:pt>
                <c:pt idx="2652">
                  <c:v>-25.673319999999986</c:v>
                </c:pt>
                <c:pt idx="2653">
                  <c:v>27.654276000000017</c:v>
                </c:pt>
                <c:pt idx="2654">
                  <c:v>1.7369100000000059</c:v>
                </c:pt>
                <c:pt idx="2655">
                  <c:v>7.2440699999999962</c:v>
                </c:pt>
                <c:pt idx="2656">
                  <c:v>-30.447179999999989</c:v>
                </c:pt>
                <c:pt idx="2657">
                  <c:v>-72.514481000000004</c:v>
                </c:pt>
                <c:pt idx="2658">
                  <c:v>72.148299999999992</c:v>
                </c:pt>
                <c:pt idx="2659">
                  <c:v>15.913040000000002</c:v>
                </c:pt>
                <c:pt idx="2660">
                  <c:v>39.474790000000006</c:v>
                </c:pt>
                <c:pt idx="2661">
                  <c:v>-107.35329100000001</c:v>
                </c:pt>
                <c:pt idx="2662">
                  <c:v>16.156463999999996</c:v>
                </c:pt>
                <c:pt idx="2663">
                  <c:v>7.4915600000000024</c:v>
                </c:pt>
                <c:pt idx="2664">
                  <c:v>54.180690000000006</c:v>
                </c:pt>
                <c:pt idx="2665">
                  <c:v>25.986209999999989</c:v>
                </c:pt>
                <c:pt idx="2666">
                  <c:v>-85.174839999999989</c:v>
                </c:pt>
                <c:pt idx="2667">
                  <c:v>-48.742460000000008</c:v>
                </c:pt>
                <c:pt idx="2668">
                  <c:v>57.419740000000004</c:v>
                </c:pt>
                <c:pt idx="2669">
                  <c:v>38.395990000000012</c:v>
                </c:pt>
                <c:pt idx="2670">
                  <c:v>-39.131620000000005</c:v>
                </c:pt>
                <c:pt idx="2671">
                  <c:v>8.6219249999999992</c:v>
                </c:pt>
                <c:pt idx="2672">
                  <c:v>36.871039999999994</c:v>
                </c:pt>
                <c:pt idx="2673">
                  <c:v>-63.090968000000011</c:v>
                </c:pt>
                <c:pt idx="2674">
                  <c:v>117.22437300000001</c:v>
                </c:pt>
                <c:pt idx="2675">
                  <c:v>-124.46558</c:v>
                </c:pt>
                <c:pt idx="2676">
                  <c:v>50.526570000000028</c:v>
                </c:pt>
                <c:pt idx="2677">
                  <c:v>78.328559999999982</c:v>
                </c:pt>
                <c:pt idx="2678">
                  <c:v>-63.838364000000006</c:v>
                </c:pt>
                <c:pt idx="2679">
                  <c:v>19.846860000000017</c:v>
                </c:pt>
                <c:pt idx="2680">
                  <c:v>4.4648999999999965</c:v>
                </c:pt>
                <c:pt idx="2681">
                  <c:v>-52.554099999999991</c:v>
                </c:pt>
                <c:pt idx="2682">
                  <c:v>-38.76832500000004</c:v>
                </c:pt>
                <c:pt idx="2683">
                  <c:v>-6.9690700000000021</c:v>
                </c:pt>
                <c:pt idx="2684">
                  <c:v>29.905649999999973</c:v>
                </c:pt>
                <c:pt idx="2685">
                  <c:v>13.962390000000006</c:v>
                </c:pt>
                <c:pt idx="2686">
                  <c:v>-20.22809999999998</c:v>
                </c:pt>
                <c:pt idx="2687">
                  <c:v>-0.68419000000000141</c:v>
                </c:pt>
                <c:pt idx="2688">
                  <c:v>-27.797200000000004</c:v>
                </c:pt>
                <c:pt idx="2689">
                  <c:v>61.296301000000035</c:v>
                </c:pt>
                <c:pt idx="2690">
                  <c:v>-25.675961000000033</c:v>
                </c:pt>
                <c:pt idx="2691">
                  <c:v>44.590181000000001</c:v>
                </c:pt>
                <c:pt idx="2692">
                  <c:v>-65.899430000000009</c:v>
                </c:pt>
                <c:pt idx="2693">
                  <c:v>-5.6310399999999969</c:v>
                </c:pt>
                <c:pt idx="2694">
                  <c:v>68.453570000000013</c:v>
                </c:pt>
                <c:pt idx="2695">
                  <c:v>-42.349496999999992</c:v>
                </c:pt>
                <c:pt idx="2696">
                  <c:v>-8.2507800000000024</c:v>
                </c:pt>
                <c:pt idx="2697">
                  <c:v>59.227810000000012</c:v>
                </c:pt>
                <c:pt idx="2698">
                  <c:v>-19.429549999999971</c:v>
                </c:pt>
                <c:pt idx="2699">
                  <c:v>31.128265999999996</c:v>
                </c:pt>
                <c:pt idx="2700">
                  <c:v>-51.116696000000005</c:v>
                </c:pt>
                <c:pt idx="2701">
                  <c:v>22.063057000000001</c:v>
                </c:pt>
                <c:pt idx="2702">
                  <c:v>-32.625840000000011</c:v>
                </c:pt>
                <c:pt idx="2703">
                  <c:v>-15.499850000000002</c:v>
                </c:pt>
                <c:pt idx="2704">
                  <c:v>-24.431675999999992</c:v>
                </c:pt>
                <c:pt idx="2705">
                  <c:v>16.255379999999981</c:v>
                </c:pt>
                <c:pt idx="2706">
                  <c:v>57.549420999999995</c:v>
                </c:pt>
                <c:pt idx="2707">
                  <c:v>20.346902999999987</c:v>
                </c:pt>
                <c:pt idx="2708">
                  <c:v>-31.478178000000003</c:v>
                </c:pt>
                <c:pt idx="2709">
                  <c:v>-62.915914000000008</c:v>
                </c:pt>
                <c:pt idx="2710">
                  <c:v>59.549570000000003</c:v>
                </c:pt>
                <c:pt idx="2711">
                  <c:v>32.955233</c:v>
                </c:pt>
                <c:pt idx="2712">
                  <c:v>-63.583243999999993</c:v>
                </c:pt>
                <c:pt idx="2713">
                  <c:v>24.233412599999976</c:v>
                </c:pt>
                <c:pt idx="2714">
                  <c:v>-3.336092999999992</c:v>
                </c:pt>
                <c:pt idx="2715">
                  <c:v>33.266560000000013</c:v>
                </c:pt>
                <c:pt idx="2716">
                  <c:v>-63.941536000000006</c:v>
                </c:pt>
                <c:pt idx="2717">
                  <c:v>75.049220000000091</c:v>
                </c:pt>
                <c:pt idx="2718">
                  <c:v>-92.472017000000008</c:v>
                </c:pt>
                <c:pt idx="2719">
                  <c:v>87.684067999999982</c:v>
                </c:pt>
                <c:pt idx="2720">
                  <c:v>-17.607800000000026</c:v>
                </c:pt>
                <c:pt idx="2721">
                  <c:v>27.23764899999999</c:v>
                </c:pt>
                <c:pt idx="2722">
                  <c:v>15.371400000000019</c:v>
                </c:pt>
                <c:pt idx="2723">
                  <c:v>-91.822859999999949</c:v>
                </c:pt>
                <c:pt idx="2724">
                  <c:v>2.8753800000000007</c:v>
                </c:pt>
                <c:pt idx="2725">
                  <c:v>-0.30335000000000351</c:v>
                </c:pt>
                <c:pt idx="2726">
                  <c:v>10.258714999999999</c:v>
                </c:pt>
                <c:pt idx="2727">
                  <c:v>95.06300899999998</c:v>
                </c:pt>
                <c:pt idx="2728">
                  <c:v>-32.797750000000029</c:v>
                </c:pt>
                <c:pt idx="2729">
                  <c:v>13.149209999999998</c:v>
                </c:pt>
                <c:pt idx="2730">
                  <c:v>-83.266139999999993</c:v>
                </c:pt>
                <c:pt idx="2731">
                  <c:v>14.306803</c:v>
                </c:pt>
                <c:pt idx="2732">
                  <c:v>43.179330000000036</c:v>
                </c:pt>
                <c:pt idx="2733">
                  <c:v>-29.107348999999999</c:v>
                </c:pt>
                <c:pt idx="2734">
                  <c:v>4.6441899999999885</c:v>
                </c:pt>
                <c:pt idx="2735">
                  <c:v>29.058929999999986</c:v>
                </c:pt>
                <c:pt idx="2736">
                  <c:v>-21.956270000000007</c:v>
                </c:pt>
                <c:pt idx="2737">
                  <c:v>-52.788810000000012</c:v>
                </c:pt>
                <c:pt idx="2738">
                  <c:v>44.849667999999994</c:v>
                </c:pt>
                <c:pt idx="2739">
                  <c:v>-9.8196400000000068</c:v>
                </c:pt>
                <c:pt idx="2740">
                  <c:v>7.3492699999999935</c:v>
                </c:pt>
                <c:pt idx="2741">
                  <c:v>-15.398950000000001</c:v>
                </c:pt>
                <c:pt idx="2742">
                  <c:v>49.105906000000012</c:v>
                </c:pt>
                <c:pt idx="2743">
                  <c:v>-45.923240000000007</c:v>
                </c:pt>
                <c:pt idx="2744">
                  <c:v>-20.234429999999989</c:v>
                </c:pt>
                <c:pt idx="2745">
                  <c:v>48.002398000000028</c:v>
                </c:pt>
                <c:pt idx="2746">
                  <c:v>23.764330999999981</c:v>
                </c:pt>
                <c:pt idx="2747">
                  <c:v>-9.7001400000000029</c:v>
                </c:pt>
                <c:pt idx="2748">
                  <c:v>-87.657025000000047</c:v>
                </c:pt>
                <c:pt idx="2749">
                  <c:v>24.263739999999981</c:v>
                </c:pt>
                <c:pt idx="2750">
                  <c:v>25.156195999999994</c:v>
                </c:pt>
                <c:pt idx="2751">
                  <c:v>71.208268000000004</c:v>
                </c:pt>
                <c:pt idx="2752">
                  <c:v>-59.284320000000001</c:v>
                </c:pt>
                <c:pt idx="2753">
                  <c:v>-4.7079930000000019</c:v>
                </c:pt>
                <c:pt idx="2754">
                  <c:v>62.832983000000006</c:v>
                </c:pt>
                <c:pt idx="2755">
                  <c:v>-27.743000000000006</c:v>
                </c:pt>
                <c:pt idx="2756">
                  <c:v>-39.259720000000009</c:v>
                </c:pt>
                <c:pt idx="2757">
                  <c:v>37.505630000000011</c:v>
                </c:pt>
                <c:pt idx="2758">
                  <c:v>-16.072159999999986</c:v>
                </c:pt>
                <c:pt idx="2759">
                  <c:v>22.35622</c:v>
                </c:pt>
                <c:pt idx="2760">
                  <c:v>-39.750305000000012</c:v>
                </c:pt>
                <c:pt idx="2761">
                  <c:v>-80.061722000000003</c:v>
                </c:pt>
                <c:pt idx="2762">
                  <c:v>25.838615300000004</c:v>
                </c:pt>
                <c:pt idx="2763">
                  <c:v>111.78178</c:v>
                </c:pt>
                <c:pt idx="2764">
                  <c:v>-17.362879999999986</c:v>
                </c:pt>
                <c:pt idx="2765">
                  <c:v>20.152150999999996</c:v>
                </c:pt>
                <c:pt idx="2766">
                  <c:v>-65.511156000000071</c:v>
                </c:pt>
                <c:pt idx="2767">
                  <c:v>-30.485119999999963</c:v>
                </c:pt>
                <c:pt idx="2768">
                  <c:v>19.532060000000001</c:v>
                </c:pt>
                <c:pt idx="2769">
                  <c:v>31.130830000000017</c:v>
                </c:pt>
                <c:pt idx="2770">
                  <c:v>-10.082990000000002</c:v>
                </c:pt>
                <c:pt idx="2771">
                  <c:v>8.3391769999999994</c:v>
                </c:pt>
                <c:pt idx="2772">
                  <c:v>7.7061200000000012</c:v>
                </c:pt>
                <c:pt idx="2773">
                  <c:v>-56.274706000000002</c:v>
                </c:pt>
                <c:pt idx="2774">
                  <c:v>22.211499999999987</c:v>
                </c:pt>
                <c:pt idx="2775">
                  <c:v>17.12978</c:v>
                </c:pt>
                <c:pt idx="2776">
                  <c:v>-37.215090000000011</c:v>
                </c:pt>
                <c:pt idx="2777">
                  <c:v>-6.7574599999999965</c:v>
                </c:pt>
                <c:pt idx="2778">
                  <c:v>35.034940000000006</c:v>
                </c:pt>
                <c:pt idx="2779">
                  <c:v>-24.573709999999977</c:v>
                </c:pt>
                <c:pt idx="2780">
                  <c:v>21.901409999999977</c:v>
                </c:pt>
                <c:pt idx="2781">
                  <c:v>49.64902</c:v>
                </c:pt>
                <c:pt idx="2782">
                  <c:v>9.0079970000000014</c:v>
                </c:pt>
                <c:pt idx="2783">
                  <c:v>-47.464210000000001</c:v>
                </c:pt>
                <c:pt idx="2784">
                  <c:v>-12.742249000000001</c:v>
                </c:pt>
                <c:pt idx="2785">
                  <c:v>-28.402163000000002</c:v>
                </c:pt>
                <c:pt idx="2786">
                  <c:v>82.707570000000004</c:v>
                </c:pt>
                <c:pt idx="2787">
                  <c:v>-41.161560000000009</c:v>
                </c:pt>
                <c:pt idx="2788">
                  <c:v>-19.768479999999979</c:v>
                </c:pt>
                <c:pt idx="2789">
                  <c:v>54.719238600000011</c:v>
                </c:pt>
                <c:pt idx="2790">
                  <c:v>-22.772959</c:v>
                </c:pt>
                <c:pt idx="2791">
                  <c:v>30.231220000000008</c:v>
                </c:pt>
                <c:pt idx="2792">
                  <c:v>-12.156950000000002</c:v>
                </c:pt>
                <c:pt idx="2793">
                  <c:v>-36.392072000000013</c:v>
                </c:pt>
                <c:pt idx="2794">
                  <c:v>65.88018000000001</c:v>
                </c:pt>
                <c:pt idx="2795">
                  <c:v>-104.2749</c:v>
                </c:pt>
                <c:pt idx="2796">
                  <c:v>75.324950000000001</c:v>
                </c:pt>
                <c:pt idx="2797">
                  <c:v>-79.220769999999987</c:v>
                </c:pt>
                <c:pt idx="2798">
                  <c:v>71.458550000000031</c:v>
                </c:pt>
                <c:pt idx="2799">
                  <c:v>-78.055463000000003</c:v>
                </c:pt>
                <c:pt idx="2800">
                  <c:v>8.3734400000000111</c:v>
                </c:pt>
                <c:pt idx="2801">
                  <c:v>28.474229999999981</c:v>
                </c:pt>
                <c:pt idx="2802">
                  <c:v>97.896509999999992</c:v>
                </c:pt>
                <c:pt idx="2803">
                  <c:v>-44.244639000000006</c:v>
                </c:pt>
                <c:pt idx="2804">
                  <c:v>-61.696690000000011</c:v>
                </c:pt>
                <c:pt idx="2805">
                  <c:v>3.6909699999999948</c:v>
                </c:pt>
                <c:pt idx="2806">
                  <c:v>5.9521200000000025</c:v>
                </c:pt>
                <c:pt idx="2807">
                  <c:v>10.666192300000002</c:v>
                </c:pt>
                <c:pt idx="2808">
                  <c:v>-1.2471249999999949</c:v>
                </c:pt>
                <c:pt idx="2809">
                  <c:v>71.296999999999997</c:v>
                </c:pt>
                <c:pt idx="2810">
                  <c:v>-72.423280000000005</c:v>
                </c:pt>
                <c:pt idx="2811">
                  <c:v>-3.2288400000000008</c:v>
                </c:pt>
                <c:pt idx="2812">
                  <c:v>-14.859670000000008</c:v>
                </c:pt>
                <c:pt idx="2813">
                  <c:v>3.5157110000000009</c:v>
                </c:pt>
                <c:pt idx="2814">
                  <c:v>-28.823060000000023</c:v>
                </c:pt>
                <c:pt idx="2815">
                  <c:v>21.947829999999989</c:v>
                </c:pt>
                <c:pt idx="2816">
                  <c:v>-3.9714499999999968</c:v>
                </c:pt>
                <c:pt idx="2817">
                  <c:v>34.120760000000011</c:v>
                </c:pt>
                <c:pt idx="2818">
                  <c:v>80.616177999999948</c:v>
                </c:pt>
                <c:pt idx="2819">
                  <c:v>-89.806301999999988</c:v>
                </c:pt>
                <c:pt idx="2820">
                  <c:v>37.263350700000046</c:v>
                </c:pt>
                <c:pt idx="2821">
                  <c:v>3.5617989999999979</c:v>
                </c:pt>
                <c:pt idx="2822">
                  <c:v>-53.477380000000004</c:v>
                </c:pt>
                <c:pt idx="2823">
                  <c:v>45.241000000000007</c:v>
                </c:pt>
                <c:pt idx="2824">
                  <c:v>2.4883600000000032</c:v>
                </c:pt>
                <c:pt idx="2825">
                  <c:v>-45.814703999999992</c:v>
                </c:pt>
                <c:pt idx="2826">
                  <c:v>19.972289999999976</c:v>
                </c:pt>
                <c:pt idx="2827">
                  <c:v>10.543768</c:v>
                </c:pt>
                <c:pt idx="2828">
                  <c:v>-2.3311700000000077</c:v>
                </c:pt>
                <c:pt idx="2829">
                  <c:v>22.608578000000001</c:v>
                </c:pt>
                <c:pt idx="2830">
                  <c:v>-66.781597000000005</c:v>
                </c:pt>
                <c:pt idx="2831">
                  <c:v>43.208710000000039</c:v>
                </c:pt>
                <c:pt idx="2832">
                  <c:v>2.124200000000009</c:v>
                </c:pt>
                <c:pt idx="2833">
                  <c:v>-53.624870000000001</c:v>
                </c:pt>
                <c:pt idx="2834">
                  <c:v>61.867602999999995</c:v>
                </c:pt>
                <c:pt idx="2835">
                  <c:v>-12.304242000000016</c:v>
                </c:pt>
                <c:pt idx="2836">
                  <c:v>-11.982470000000006</c:v>
                </c:pt>
                <c:pt idx="2837">
                  <c:v>-22.108934900000001</c:v>
                </c:pt>
                <c:pt idx="2838">
                  <c:v>22.975920000000013</c:v>
                </c:pt>
                <c:pt idx="2839">
                  <c:v>74.088816999999949</c:v>
                </c:pt>
                <c:pt idx="2840">
                  <c:v>-80.380079999999978</c:v>
                </c:pt>
                <c:pt idx="2841">
                  <c:v>19.219460000000005</c:v>
                </c:pt>
                <c:pt idx="2842">
                  <c:v>-17.29815</c:v>
                </c:pt>
                <c:pt idx="2843">
                  <c:v>-4.7403300000000002</c:v>
                </c:pt>
                <c:pt idx="2844">
                  <c:v>10.149580000000004</c:v>
                </c:pt>
                <c:pt idx="2845">
                  <c:v>-38.400535000000012</c:v>
                </c:pt>
                <c:pt idx="2846">
                  <c:v>67.328405999999958</c:v>
                </c:pt>
                <c:pt idx="2847">
                  <c:v>-56.109975000000013</c:v>
                </c:pt>
                <c:pt idx="2848">
                  <c:v>40.445360000000008</c:v>
                </c:pt>
                <c:pt idx="2849">
                  <c:v>68.028867999999989</c:v>
                </c:pt>
                <c:pt idx="2850">
                  <c:v>-53.806940000000004</c:v>
                </c:pt>
                <c:pt idx="2851">
                  <c:v>-25.312023000000003</c:v>
                </c:pt>
                <c:pt idx="2852">
                  <c:v>-13.334460000000002</c:v>
                </c:pt>
                <c:pt idx="2853">
                  <c:v>32.055272000000002</c:v>
                </c:pt>
                <c:pt idx="2854">
                  <c:v>-67.522389999999959</c:v>
                </c:pt>
                <c:pt idx="2855">
                  <c:v>21.915350000000004</c:v>
                </c:pt>
                <c:pt idx="2856">
                  <c:v>49.744650000000007</c:v>
                </c:pt>
                <c:pt idx="2857">
                  <c:v>2.5615637000000122</c:v>
                </c:pt>
                <c:pt idx="2858">
                  <c:v>14.150355000000001</c:v>
                </c:pt>
                <c:pt idx="2859">
                  <c:v>-32.491096000000006</c:v>
                </c:pt>
                <c:pt idx="2860">
                  <c:v>44.974640000000001</c:v>
                </c:pt>
                <c:pt idx="2861">
                  <c:v>-82.829709999999949</c:v>
                </c:pt>
                <c:pt idx="2862">
                  <c:v>52.987979999999993</c:v>
                </c:pt>
                <c:pt idx="2863">
                  <c:v>15.076261000000001</c:v>
                </c:pt>
                <c:pt idx="2864">
                  <c:v>8.1569079999999996</c:v>
                </c:pt>
                <c:pt idx="2865">
                  <c:v>0.50373620000000252</c:v>
                </c:pt>
                <c:pt idx="2866">
                  <c:v>-46.665300000000016</c:v>
                </c:pt>
                <c:pt idx="2867">
                  <c:v>-19.483900000000006</c:v>
                </c:pt>
                <c:pt idx="2868">
                  <c:v>27.445759999999979</c:v>
                </c:pt>
                <c:pt idx="2869">
                  <c:v>8.5283299999999933</c:v>
                </c:pt>
                <c:pt idx="2870">
                  <c:v>9.5060900000000075</c:v>
                </c:pt>
                <c:pt idx="2871">
                  <c:v>44.307310000000001</c:v>
                </c:pt>
                <c:pt idx="2872">
                  <c:v>-84.406189000000026</c:v>
                </c:pt>
                <c:pt idx="2873">
                  <c:v>-30.278650000000006</c:v>
                </c:pt>
                <c:pt idx="2874">
                  <c:v>52.426740000000009</c:v>
                </c:pt>
                <c:pt idx="2875">
                  <c:v>15.563591000000002</c:v>
                </c:pt>
                <c:pt idx="2876">
                  <c:v>-15.97438</c:v>
                </c:pt>
                <c:pt idx="2877">
                  <c:v>6.4580600000000032</c:v>
                </c:pt>
                <c:pt idx="2878">
                  <c:v>-8.8502300000000069</c:v>
                </c:pt>
                <c:pt idx="2879">
                  <c:v>-18.900778000000003</c:v>
                </c:pt>
                <c:pt idx="2880">
                  <c:v>-1.692110000000002</c:v>
                </c:pt>
                <c:pt idx="2881">
                  <c:v>-12.052640000000007</c:v>
                </c:pt>
                <c:pt idx="2882">
                  <c:v>-15.956080000000005</c:v>
                </c:pt>
                <c:pt idx="2883">
                  <c:v>26.854000000000017</c:v>
                </c:pt>
                <c:pt idx="2884">
                  <c:v>23.591668000000016</c:v>
                </c:pt>
                <c:pt idx="2885">
                  <c:v>-17.369410000000002</c:v>
                </c:pt>
                <c:pt idx="2886">
                  <c:v>6.3521889999999948</c:v>
                </c:pt>
                <c:pt idx="2887">
                  <c:v>0.21294899999999636</c:v>
                </c:pt>
                <c:pt idx="2888">
                  <c:v>-4.5340000000001657E-2</c:v>
                </c:pt>
                <c:pt idx="2889">
                  <c:v>35.210652000000003</c:v>
                </c:pt>
                <c:pt idx="2890">
                  <c:v>-31.650251999999995</c:v>
                </c:pt>
                <c:pt idx="2891">
                  <c:v>-30.25161000000001</c:v>
                </c:pt>
                <c:pt idx="2892">
                  <c:v>41.719500000000011</c:v>
                </c:pt>
                <c:pt idx="2893">
                  <c:v>40.546440000000004</c:v>
                </c:pt>
                <c:pt idx="2894">
                  <c:v>-81.193750999999978</c:v>
                </c:pt>
                <c:pt idx="2895">
                  <c:v>28.318169999999999</c:v>
                </c:pt>
                <c:pt idx="2896">
                  <c:v>-32.690961000000001</c:v>
                </c:pt>
                <c:pt idx="2897">
                  <c:v>7.3672900000000103</c:v>
                </c:pt>
                <c:pt idx="2898">
                  <c:v>29.996929999999981</c:v>
                </c:pt>
                <c:pt idx="2899">
                  <c:v>37.119229000000004</c:v>
                </c:pt>
                <c:pt idx="2900">
                  <c:v>16.309638</c:v>
                </c:pt>
                <c:pt idx="2901">
                  <c:v>-67.174201000000011</c:v>
                </c:pt>
                <c:pt idx="2902">
                  <c:v>26.572319999999976</c:v>
                </c:pt>
                <c:pt idx="2903">
                  <c:v>-23.606199999999987</c:v>
                </c:pt>
                <c:pt idx="2904">
                  <c:v>-13.623996</c:v>
                </c:pt>
                <c:pt idx="2905">
                  <c:v>0.68553199999999759</c:v>
                </c:pt>
                <c:pt idx="2906">
                  <c:v>-3.6892470000000031</c:v>
                </c:pt>
                <c:pt idx="2907">
                  <c:v>93.970190000000002</c:v>
                </c:pt>
                <c:pt idx="2908">
                  <c:v>-73.832364400000003</c:v>
                </c:pt>
                <c:pt idx="2909">
                  <c:v>-2.3954500000000003</c:v>
                </c:pt>
                <c:pt idx="2910">
                  <c:v>41.982216000000008</c:v>
                </c:pt>
                <c:pt idx="2911">
                  <c:v>-37.227280000000007</c:v>
                </c:pt>
                <c:pt idx="2912">
                  <c:v>-4.4616900000000124</c:v>
                </c:pt>
                <c:pt idx="2913">
                  <c:v>18.488439999999972</c:v>
                </c:pt>
                <c:pt idx="2914">
                  <c:v>-27.091949999999986</c:v>
                </c:pt>
                <c:pt idx="2915">
                  <c:v>22.051804999999995</c:v>
                </c:pt>
                <c:pt idx="2916">
                  <c:v>-34.902716100000013</c:v>
                </c:pt>
                <c:pt idx="2917">
                  <c:v>-37.655050000000003</c:v>
                </c:pt>
                <c:pt idx="2918">
                  <c:v>132.685483</c:v>
                </c:pt>
                <c:pt idx="2919">
                  <c:v>-82.599879999999999</c:v>
                </c:pt>
                <c:pt idx="2920">
                  <c:v>-9.2564200000000056</c:v>
                </c:pt>
                <c:pt idx="2921">
                  <c:v>25.918419999999973</c:v>
                </c:pt>
                <c:pt idx="2922">
                  <c:v>-15.505350000000002</c:v>
                </c:pt>
                <c:pt idx="2923">
                  <c:v>4.1735500000000005</c:v>
                </c:pt>
                <c:pt idx="2924">
                  <c:v>30.161120000000011</c:v>
                </c:pt>
                <c:pt idx="2925">
                  <c:v>-57.055230000000002</c:v>
                </c:pt>
                <c:pt idx="2926">
                  <c:v>67.400497999999999</c:v>
                </c:pt>
                <c:pt idx="2927">
                  <c:v>-60.996010000000012</c:v>
                </c:pt>
                <c:pt idx="2928">
                  <c:v>52.539922000000011</c:v>
                </c:pt>
                <c:pt idx="2929">
                  <c:v>-39.686569000000006</c:v>
                </c:pt>
                <c:pt idx="2930">
                  <c:v>36.677749000000006</c:v>
                </c:pt>
                <c:pt idx="2931">
                  <c:v>-16.248174999999989</c:v>
                </c:pt>
                <c:pt idx="2932">
                  <c:v>-5.9023800000000026</c:v>
                </c:pt>
                <c:pt idx="2933">
                  <c:v>-63.15934</c:v>
                </c:pt>
                <c:pt idx="2934">
                  <c:v>72.998819799999993</c:v>
                </c:pt>
                <c:pt idx="2935">
                  <c:v>53.173220000000001</c:v>
                </c:pt>
                <c:pt idx="2936">
                  <c:v>-75.344745999999986</c:v>
                </c:pt>
                <c:pt idx="2937">
                  <c:v>37.933190000000003</c:v>
                </c:pt>
                <c:pt idx="2938">
                  <c:v>46.567250000000001</c:v>
                </c:pt>
                <c:pt idx="2939">
                  <c:v>-52.359269999999995</c:v>
                </c:pt>
                <c:pt idx="2940">
                  <c:v>5.6642299999999954</c:v>
                </c:pt>
                <c:pt idx="2941">
                  <c:v>-27.102449999999976</c:v>
                </c:pt>
                <c:pt idx="2942">
                  <c:v>10.364550000000008</c:v>
                </c:pt>
                <c:pt idx="2943">
                  <c:v>5.2171500000000002</c:v>
                </c:pt>
                <c:pt idx="2944">
                  <c:v>54.626395000000038</c:v>
                </c:pt>
                <c:pt idx="2945">
                  <c:v>-110.71530340000002</c:v>
                </c:pt>
                <c:pt idx="2946">
                  <c:v>46.155260000000006</c:v>
                </c:pt>
                <c:pt idx="2947">
                  <c:v>-16.828130000000002</c:v>
                </c:pt>
                <c:pt idx="2948">
                  <c:v>-35.380330000000001</c:v>
                </c:pt>
                <c:pt idx="2949">
                  <c:v>-28.85527800000002</c:v>
                </c:pt>
                <c:pt idx="2950">
                  <c:v>93.698768999999942</c:v>
                </c:pt>
                <c:pt idx="2951">
                  <c:v>-13.891351999999999</c:v>
                </c:pt>
                <c:pt idx="2952">
                  <c:v>0.18862400000000151</c:v>
                </c:pt>
                <c:pt idx="2953">
                  <c:v>-4.4890486000000047</c:v>
                </c:pt>
                <c:pt idx="2954">
                  <c:v>-8.3782600000000009</c:v>
                </c:pt>
                <c:pt idx="2955">
                  <c:v>27.796583999999989</c:v>
                </c:pt>
                <c:pt idx="2956">
                  <c:v>-36.73653000000003</c:v>
                </c:pt>
                <c:pt idx="2957">
                  <c:v>-21.459698999999986</c:v>
                </c:pt>
                <c:pt idx="2958">
                  <c:v>70.389613000000026</c:v>
                </c:pt>
                <c:pt idx="2959">
                  <c:v>19.844489999999986</c:v>
                </c:pt>
                <c:pt idx="2960">
                  <c:v>-68.844890000000007</c:v>
                </c:pt>
                <c:pt idx="2961">
                  <c:v>70.916134000000056</c:v>
                </c:pt>
                <c:pt idx="2962">
                  <c:v>-40.144170000000003</c:v>
                </c:pt>
                <c:pt idx="2963">
                  <c:v>65.848000000000013</c:v>
                </c:pt>
                <c:pt idx="2964">
                  <c:v>-126.387021</c:v>
                </c:pt>
                <c:pt idx="2965">
                  <c:v>-31.917496999999987</c:v>
                </c:pt>
                <c:pt idx="2966">
                  <c:v>44.653180000000006</c:v>
                </c:pt>
                <c:pt idx="2967">
                  <c:v>27.160149999999977</c:v>
                </c:pt>
                <c:pt idx="2968">
                  <c:v>11.011570000000001</c:v>
                </c:pt>
                <c:pt idx="2969">
                  <c:v>68.295215000000027</c:v>
                </c:pt>
                <c:pt idx="2970">
                  <c:v>-42.054350000000014</c:v>
                </c:pt>
                <c:pt idx="2971">
                  <c:v>87.488970000000009</c:v>
                </c:pt>
                <c:pt idx="2972">
                  <c:v>-145.10959899999995</c:v>
                </c:pt>
                <c:pt idx="2973">
                  <c:v>90.845280000000002</c:v>
                </c:pt>
                <c:pt idx="2974">
                  <c:v>-32.486318400000002</c:v>
                </c:pt>
                <c:pt idx="2975">
                  <c:v>4.7103479999999962</c:v>
                </c:pt>
                <c:pt idx="2976">
                  <c:v>-4.3512519999999997</c:v>
                </c:pt>
                <c:pt idx="2977">
                  <c:v>63.036050000000003</c:v>
                </c:pt>
                <c:pt idx="2978">
                  <c:v>-115.82556500000001</c:v>
                </c:pt>
                <c:pt idx="2979">
                  <c:v>53.272920000000013</c:v>
                </c:pt>
                <c:pt idx="2980">
                  <c:v>-8.5224500000000027</c:v>
                </c:pt>
                <c:pt idx="2981">
                  <c:v>-33.721158000000038</c:v>
                </c:pt>
                <c:pt idx="2982">
                  <c:v>-24.113519999999987</c:v>
                </c:pt>
                <c:pt idx="2983">
                  <c:v>50.493991000000001</c:v>
                </c:pt>
                <c:pt idx="2984">
                  <c:v>-12.747089999999996</c:v>
                </c:pt>
                <c:pt idx="2985">
                  <c:v>-27.654190000000014</c:v>
                </c:pt>
                <c:pt idx="2986">
                  <c:v>-26.902830999999981</c:v>
                </c:pt>
                <c:pt idx="2987">
                  <c:v>39.394679999999994</c:v>
                </c:pt>
                <c:pt idx="2988">
                  <c:v>35.769833000000013</c:v>
                </c:pt>
                <c:pt idx="2989">
                  <c:v>42.079496000000006</c:v>
                </c:pt>
                <c:pt idx="2990">
                  <c:v>-7.2710709999999992</c:v>
                </c:pt>
                <c:pt idx="2991">
                  <c:v>-94.661937260000002</c:v>
                </c:pt>
                <c:pt idx="2992">
                  <c:v>98.091621000000075</c:v>
                </c:pt>
                <c:pt idx="2993">
                  <c:v>-14.977868000000001</c:v>
                </c:pt>
                <c:pt idx="2994">
                  <c:v>39.354693999999995</c:v>
                </c:pt>
                <c:pt idx="2995">
                  <c:v>-116.60498</c:v>
                </c:pt>
                <c:pt idx="2996">
                  <c:v>-38.512430000000002</c:v>
                </c:pt>
                <c:pt idx="2997">
                  <c:v>92.465160000000026</c:v>
                </c:pt>
                <c:pt idx="2998">
                  <c:v>13.40522</c:v>
                </c:pt>
                <c:pt idx="2999">
                  <c:v>-72.689500999999979</c:v>
                </c:pt>
                <c:pt idx="3000">
                  <c:v>-9.5368830000000013</c:v>
                </c:pt>
                <c:pt idx="3001">
                  <c:v>47.729554000000036</c:v>
                </c:pt>
                <c:pt idx="3002">
                  <c:v>21.253623599999983</c:v>
                </c:pt>
                <c:pt idx="3003">
                  <c:v>-52.948122000000012</c:v>
                </c:pt>
                <c:pt idx="3004">
                  <c:v>55.506910000000012</c:v>
                </c:pt>
                <c:pt idx="3005">
                  <c:v>0.43421010000000582</c:v>
                </c:pt>
                <c:pt idx="3006">
                  <c:v>-29.927600000000002</c:v>
                </c:pt>
                <c:pt idx="3007">
                  <c:v>-77.430030000000002</c:v>
                </c:pt>
                <c:pt idx="3008">
                  <c:v>134.89829000000017</c:v>
                </c:pt>
                <c:pt idx="3009">
                  <c:v>-46.460611900000011</c:v>
                </c:pt>
                <c:pt idx="3010">
                  <c:v>-26.411005999999997</c:v>
                </c:pt>
                <c:pt idx="3011">
                  <c:v>-18.367290000000004</c:v>
                </c:pt>
                <c:pt idx="3012">
                  <c:v>17.785559999999975</c:v>
                </c:pt>
                <c:pt idx="3013">
                  <c:v>7.3695499999999985</c:v>
                </c:pt>
                <c:pt idx="3014">
                  <c:v>54.671820000000004</c:v>
                </c:pt>
                <c:pt idx="3015">
                  <c:v>-31.26445</c:v>
                </c:pt>
                <c:pt idx="3016">
                  <c:v>31.445878999999987</c:v>
                </c:pt>
                <c:pt idx="3017">
                  <c:v>-5.9243659999999965</c:v>
                </c:pt>
                <c:pt idx="3018">
                  <c:v>-62.599271000000009</c:v>
                </c:pt>
                <c:pt idx="3019">
                  <c:v>11.29777</c:v>
                </c:pt>
                <c:pt idx="3020">
                  <c:v>46.654779999999995</c:v>
                </c:pt>
                <c:pt idx="3021">
                  <c:v>-61.728311000000055</c:v>
                </c:pt>
                <c:pt idx="3022">
                  <c:v>-2.4307000000000043</c:v>
                </c:pt>
                <c:pt idx="3023">
                  <c:v>22.052419999999977</c:v>
                </c:pt>
                <c:pt idx="3024">
                  <c:v>-16.567350000000005</c:v>
                </c:pt>
                <c:pt idx="3025">
                  <c:v>57.329630000000002</c:v>
                </c:pt>
                <c:pt idx="3026">
                  <c:v>-9.8974400000000067</c:v>
                </c:pt>
                <c:pt idx="3027">
                  <c:v>-39.584172000000002</c:v>
                </c:pt>
                <c:pt idx="3028">
                  <c:v>20.76384299999998</c:v>
                </c:pt>
                <c:pt idx="3029">
                  <c:v>53.239020000000011</c:v>
                </c:pt>
                <c:pt idx="3030">
                  <c:v>-79.469479000000007</c:v>
                </c:pt>
                <c:pt idx="3031">
                  <c:v>33.998490000000011</c:v>
                </c:pt>
                <c:pt idx="3032">
                  <c:v>10.317679600000005</c:v>
                </c:pt>
                <c:pt idx="3033">
                  <c:v>-49.09259000000003</c:v>
                </c:pt>
                <c:pt idx="3034">
                  <c:v>36.554241999999995</c:v>
                </c:pt>
                <c:pt idx="3035">
                  <c:v>6.2176800000000041</c:v>
                </c:pt>
                <c:pt idx="3036">
                  <c:v>2.0261130000000009</c:v>
                </c:pt>
                <c:pt idx="3037">
                  <c:v>30.812360000000005</c:v>
                </c:pt>
                <c:pt idx="3038">
                  <c:v>-21.169650000000008</c:v>
                </c:pt>
                <c:pt idx="3039">
                  <c:v>-62.836320000000001</c:v>
                </c:pt>
                <c:pt idx="3040">
                  <c:v>0.96557999999999855</c:v>
                </c:pt>
                <c:pt idx="3041">
                  <c:v>34.241698000000007</c:v>
                </c:pt>
                <c:pt idx="3042">
                  <c:v>-41.867869999999996</c:v>
                </c:pt>
                <c:pt idx="3043">
                  <c:v>44.491330000000012</c:v>
                </c:pt>
                <c:pt idx="3044">
                  <c:v>24.269709999999975</c:v>
                </c:pt>
                <c:pt idx="3045">
                  <c:v>-12.572170000000009</c:v>
                </c:pt>
                <c:pt idx="3046">
                  <c:v>15.610150000000001</c:v>
                </c:pt>
                <c:pt idx="3047">
                  <c:v>1.2892199999999998</c:v>
                </c:pt>
                <c:pt idx="3048">
                  <c:v>-29.499829999999989</c:v>
                </c:pt>
                <c:pt idx="3049">
                  <c:v>12.6523482</c:v>
                </c:pt>
                <c:pt idx="3050">
                  <c:v>16.643999999999988</c:v>
                </c:pt>
                <c:pt idx="3051">
                  <c:v>70.956389999999985</c:v>
                </c:pt>
                <c:pt idx="3052">
                  <c:v>-103.49421500000012</c:v>
                </c:pt>
                <c:pt idx="3053">
                  <c:v>54.102837000000001</c:v>
                </c:pt>
                <c:pt idx="3054">
                  <c:v>-29.270150000000001</c:v>
                </c:pt>
                <c:pt idx="3055">
                  <c:v>-68.700791999999979</c:v>
                </c:pt>
                <c:pt idx="3056">
                  <c:v>96.446200000000076</c:v>
                </c:pt>
                <c:pt idx="3057">
                  <c:v>-29.179937099999997</c:v>
                </c:pt>
                <c:pt idx="3058">
                  <c:v>-24.206650000000003</c:v>
                </c:pt>
                <c:pt idx="3059">
                  <c:v>47.317019999999999</c:v>
                </c:pt>
                <c:pt idx="3060">
                  <c:v>-31.484184000000006</c:v>
                </c:pt>
                <c:pt idx="3061">
                  <c:v>-61.142010000000013</c:v>
                </c:pt>
                <c:pt idx="3062">
                  <c:v>85.427080000000004</c:v>
                </c:pt>
                <c:pt idx="3063">
                  <c:v>-84.465769999999992</c:v>
                </c:pt>
                <c:pt idx="3064">
                  <c:v>7.7163899999999988</c:v>
                </c:pt>
                <c:pt idx="3065">
                  <c:v>78.370220000000003</c:v>
                </c:pt>
                <c:pt idx="3066">
                  <c:v>12.428934</c:v>
                </c:pt>
                <c:pt idx="3067">
                  <c:v>-54.328770000000013</c:v>
                </c:pt>
                <c:pt idx="3068">
                  <c:v>-42.000620000000005</c:v>
                </c:pt>
                <c:pt idx="3069">
                  <c:v>102.659599</c:v>
                </c:pt>
                <c:pt idx="3070">
                  <c:v>-26.464526999999975</c:v>
                </c:pt>
                <c:pt idx="3071">
                  <c:v>-27.287170000000003</c:v>
                </c:pt>
                <c:pt idx="3072">
                  <c:v>14.042340000000001</c:v>
                </c:pt>
                <c:pt idx="3073">
                  <c:v>-10.62683</c:v>
                </c:pt>
                <c:pt idx="3074">
                  <c:v>43.632169000000012</c:v>
                </c:pt>
                <c:pt idx="3075">
                  <c:v>-76.082709999999949</c:v>
                </c:pt>
                <c:pt idx="3076">
                  <c:v>72.683479999999989</c:v>
                </c:pt>
                <c:pt idx="3077">
                  <c:v>-57.051769999999991</c:v>
                </c:pt>
                <c:pt idx="3078">
                  <c:v>21.65502</c:v>
                </c:pt>
                <c:pt idx="3079">
                  <c:v>-37.801249999999996</c:v>
                </c:pt>
                <c:pt idx="3080">
                  <c:v>15.702360000000001</c:v>
                </c:pt>
                <c:pt idx="3081">
                  <c:v>-57.065450000000013</c:v>
                </c:pt>
                <c:pt idx="3082">
                  <c:v>38.115970000000011</c:v>
                </c:pt>
                <c:pt idx="3083">
                  <c:v>-29.663471999999992</c:v>
                </c:pt>
                <c:pt idx="3084">
                  <c:v>54.24962</c:v>
                </c:pt>
                <c:pt idx="3085">
                  <c:v>63.082416000000009</c:v>
                </c:pt>
                <c:pt idx="3086">
                  <c:v>-1.9708211999999974</c:v>
                </c:pt>
                <c:pt idx="3087">
                  <c:v>-57.224025800000021</c:v>
                </c:pt>
                <c:pt idx="3088">
                  <c:v>-17.853500000000004</c:v>
                </c:pt>
                <c:pt idx="3089">
                  <c:v>110.99416000000011</c:v>
                </c:pt>
                <c:pt idx="3090">
                  <c:v>-43.52196</c:v>
                </c:pt>
                <c:pt idx="3091">
                  <c:v>-80.173426999999947</c:v>
                </c:pt>
                <c:pt idx="3092">
                  <c:v>85.870081999999925</c:v>
                </c:pt>
                <c:pt idx="3093">
                  <c:v>-47.003916000000011</c:v>
                </c:pt>
                <c:pt idx="3094">
                  <c:v>29.002736000000002</c:v>
                </c:pt>
                <c:pt idx="3095">
                  <c:v>16.595100000000002</c:v>
                </c:pt>
                <c:pt idx="3096">
                  <c:v>-49.166290000000011</c:v>
                </c:pt>
                <c:pt idx="3097">
                  <c:v>54.701699000000005</c:v>
                </c:pt>
                <c:pt idx="3098">
                  <c:v>-85.339957199999958</c:v>
                </c:pt>
                <c:pt idx="3099">
                  <c:v>86.879771999999889</c:v>
                </c:pt>
                <c:pt idx="3100">
                  <c:v>-42.058010000000003</c:v>
                </c:pt>
                <c:pt idx="3101">
                  <c:v>-53.716290000000001</c:v>
                </c:pt>
                <c:pt idx="3102">
                  <c:v>102.93491000000004</c:v>
                </c:pt>
                <c:pt idx="3103">
                  <c:v>-69.771314999999987</c:v>
                </c:pt>
                <c:pt idx="3104">
                  <c:v>-11.148809999999999</c:v>
                </c:pt>
                <c:pt idx="3105">
                  <c:v>34.672720000000012</c:v>
                </c:pt>
                <c:pt idx="3106">
                  <c:v>-63.983334000000006</c:v>
                </c:pt>
                <c:pt idx="3107">
                  <c:v>83.117009000000024</c:v>
                </c:pt>
                <c:pt idx="3108">
                  <c:v>-82.565789999999978</c:v>
                </c:pt>
                <c:pt idx="3109">
                  <c:v>-17.927519999999983</c:v>
                </c:pt>
                <c:pt idx="3110">
                  <c:v>94.481640000000027</c:v>
                </c:pt>
                <c:pt idx="3111">
                  <c:v>-31.665179999999989</c:v>
                </c:pt>
                <c:pt idx="3112">
                  <c:v>-29.199162999999992</c:v>
                </c:pt>
                <c:pt idx="3113">
                  <c:v>19.84578999999998</c:v>
                </c:pt>
                <c:pt idx="3114">
                  <c:v>3.5278300000000042</c:v>
                </c:pt>
                <c:pt idx="3115">
                  <c:v>7.9887900000000078</c:v>
                </c:pt>
                <c:pt idx="3116">
                  <c:v>-9.4033940000000023</c:v>
                </c:pt>
                <c:pt idx="3117">
                  <c:v>2.7806900000000012</c:v>
                </c:pt>
                <c:pt idx="3118">
                  <c:v>-7.8653189999999906</c:v>
                </c:pt>
                <c:pt idx="3119">
                  <c:v>21.688899999999986</c:v>
                </c:pt>
                <c:pt idx="3120">
                  <c:v>20.040129999999976</c:v>
                </c:pt>
                <c:pt idx="3121">
                  <c:v>5.6160799999999984</c:v>
                </c:pt>
                <c:pt idx="3122">
                  <c:v>3.2719299999999989</c:v>
                </c:pt>
                <c:pt idx="3123">
                  <c:v>2.6012599999999937</c:v>
                </c:pt>
                <c:pt idx="3124">
                  <c:v>-55.167317000000011</c:v>
                </c:pt>
                <c:pt idx="3125">
                  <c:v>-59.303419999999996</c:v>
                </c:pt>
                <c:pt idx="3126">
                  <c:v>132.1073300000001</c:v>
                </c:pt>
                <c:pt idx="3127">
                  <c:v>35.810398999999983</c:v>
                </c:pt>
                <c:pt idx="3128">
                  <c:v>-89.914497999999995</c:v>
                </c:pt>
                <c:pt idx="3129">
                  <c:v>41.935780000000008</c:v>
                </c:pt>
                <c:pt idx="3130">
                  <c:v>28.61707700000003</c:v>
                </c:pt>
                <c:pt idx="3131">
                  <c:v>47.523920000000011</c:v>
                </c:pt>
                <c:pt idx="3132">
                  <c:v>-113.56327999999999</c:v>
                </c:pt>
                <c:pt idx="3133">
                  <c:v>10.689319999999999</c:v>
                </c:pt>
                <c:pt idx="3134">
                  <c:v>-23.858679000000002</c:v>
                </c:pt>
                <c:pt idx="3135">
                  <c:v>20.232169999999989</c:v>
                </c:pt>
                <c:pt idx="3136">
                  <c:v>-43.131749999999982</c:v>
                </c:pt>
                <c:pt idx="3137">
                  <c:v>-38.600930000000012</c:v>
                </c:pt>
                <c:pt idx="3138">
                  <c:v>11.249130000000003</c:v>
                </c:pt>
                <c:pt idx="3139">
                  <c:v>83.878659999999982</c:v>
                </c:pt>
                <c:pt idx="3140">
                  <c:v>-46.10377900000001</c:v>
                </c:pt>
                <c:pt idx="3141">
                  <c:v>29.437449999999977</c:v>
                </c:pt>
                <c:pt idx="3142">
                  <c:v>-55.140420000000006</c:v>
                </c:pt>
                <c:pt idx="3143">
                  <c:v>25.843579999999989</c:v>
                </c:pt>
                <c:pt idx="3144">
                  <c:v>80.484809999999996</c:v>
                </c:pt>
                <c:pt idx="3145">
                  <c:v>-58.544200000000004</c:v>
                </c:pt>
                <c:pt idx="3146">
                  <c:v>-3.0006000000000013</c:v>
                </c:pt>
                <c:pt idx="3147">
                  <c:v>-45.799024000000003</c:v>
                </c:pt>
                <c:pt idx="3148">
                  <c:v>55.091780000000007</c:v>
                </c:pt>
                <c:pt idx="3149">
                  <c:v>-22.599805000000014</c:v>
                </c:pt>
                <c:pt idx="3150">
                  <c:v>74.113820000000004</c:v>
                </c:pt>
                <c:pt idx="3151">
                  <c:v>-62.227997920000035</c:v>
                </c:pt>
                <c:pt idx="3152">
                  <c:v>23.607509999999987</c:v>
                </c:pt>
                <c:pt idx="3153">
                  <c:v>16.302079999999989</c:v>
                </c:pt>
                <c:pt idx="3154">
                  <c:v>-42.242194000000012</c:v>
                </c:pt>
                <c:pt idx="3155">
                  <c:v>22.292025000000002</c:v>
                </c:pt>
                <c:pt idx="3156">
                  <c:v>-37.091272000000011</c:v>
                </c:pt>
                <c:pt idx="3157">
                  <c:v>-12.532027000000003</c:v>
                </c:pt>
                <c:pt idx="3158">
                  <c:v>84.22345</c:v>
                </c:pt>
                <c:pt idx="3159">
                  <c:v>-41.588951000000002</c:v>
                </c:pt>
                <c:pt idx="3160">
                  <c:v>36.575008000000011</c:v>
                </c:pt>
                <c:pt idx="3161">
                  <c:v>-24.446172999999977</c:v>
                </c:pt>
                <c:pt idx="3162">
                  <c:v>15.931690000000001</c:v>
                </c:pt>
                <c:pt idx="3163">
                  <c:v>-11.763188000000001</c:v>
                </c:pt>
                <c:pt idx="3164">
                  <c:v>-85.150899999999979</c:v>
                </c:pt>
                <c:pt idx="3165">
                  <c:v>100.28822000000002</c:v>
                </c:pt>
                <c:pt idx="3166">
                  <c:v>-22.243189999999977</c:v>
                </c:pt>
                <c:pt idx="3167">
                  <c:v>-1.9958419999999975</c:v>
                </c:pt>
                <c:pt idx="3168">
                  <c:v>66.872199999999978</c:v>
                </c:pt>
                <c:pt idx="3169">
                  <c:v>-77.135629999999992</c:v>
                </c:pt>
                <c:pt idx="3170">
                  <c:v>82.679020000000008</c:v>
                </c:pt>
                <c:pt idx="3171">
                  <c:v>-51.222150000000063</c:v>
                </c:pt>
                <c:pt idx="3172">
                  <c:v>-56.490020000000001</c:v>
                </c:pt>
                <c:pt idx="3173">
                  <c:v>82.23978000000001</c:v>
                </c:pt>
                <c:pt idx="3174">
                  <c:v>-38.589118000000013</c:v>
                </c:pt>
                <c:pt idx="3175">
                  <c:v>-13.247709999999998</c:v>
                </c:pt>
                <c:pt idx="3176">
                  <c:v>-4.6859399999999951</c:v>
                </c:pt>
                <c:pt idx="3177">
                  <c:v>6.0456839999999961</c:v>
                </c:pt>
                <c:pt idx="3178">
                  <c:v>-39.66537000000006</c:v>
                </c:pt>
                <c:pt idx="3179">
                  <c:v>56.74992000000001</c:v>
                </c:pt>
                <c:pt idx="3180">
                  <c:v>9.7445699999999995</c:v>
                </c:pt>
                <c:pt idx="3181">
                  <c:v>-35.891397000000005</c:v>
                </c:pt>
                <c:pt idx="3182">
                  <c:v>-47.093460000000007</c:v>
                </c:pt>
                <c:pt idx="3183">
                  <c:v>13.486560000000004</c:v>
                </c:pt>
                <c:pt idx="3184">
                  <c:v>52.25412</c:v>
                </c:pt>
                <c:pt idx="3185">
                  <c:v>-88.64103999999999</c:v>
                </c:pt>
                <c:pt idx="3186">
                  <c:v>92.268590000000003</c:v>
                </c:pt>
                <c:pt idx="3187">
                  <c:v>19.15185300000001</c:v>
                </c:pt>
                <c:pt idx="3188">
                  <c:v>-91.463859999999997</c:v>
                </c:pt>
                <c:pt idx="3189">
                  <c:v>-28.405591999999977</c:v>
                </c:pt>
                <c:pt idx="3190">
                  <c:v>92.504130000000032</c:v>
                </c:pt>
                <c:pt idx="3191">
                  <c:v>21.402520099999975</c:v>
                </c:pt>
                <c:pt idx="3192">
                  <c:v>-0.77215300000000342</c:v>
                </c:pt>
                <c:pt idx="3193">
                  <c:v>-11.269084000000007</c:v>
                </c:pt>
                <c:pt idx="3194">
                  <c:v>-31.380679999999977</c:v>
                </c:pt>
                <c:pt idx="3195">
                  <c:v>-41.752580000000002</c:v>
                </c:pt>
                <c:pt idx="3196">
                  <c:v>120.90467000000002</c:v>
                </c:pt>
                <c:pt idx="3197">
                  <c:v>-69.649519999999995</c:v>
                </c:pt>
                <c:pt idx="3198">
                  <c:v>-19.58424500000001</c:v>
                </c:pt>
                <c:pt idx="3199">
                  <c:v>88.185699999999983</c:v>
                </c:pt>
                <c:pt idx="3200">
                  <c:v>-75.209776999999988</c:v>
                </c:pt>
                <c:pt idx="3201">
                  <c:v>37.952064999999997</c:v>
                </c:pt>
                <c:pt idx="3202">
                  <c:v>-27.901469999999989</c:v>
                </c:pt>
                <c:pt idx="3203">
                  <c:v>7.8170759999999957</c:v>
                </c:pt>
                <c:pt idx="3204">
                  <c:v>-11.392900000000004</c:v>
                </c:pt>
                <c:pt idx="3205">
                  <c:v>64.998170000000002</c:v>
                </c:pt>
                <c:pt idx="3206">
                  <c:v>-74.372412899999915</c:v>
                </c:pt>
                <c:pt idx="3207">
                  <c:v>-62.418849999999999</c:v>
                </c:pt>
                <c:pt idx="3208">
                  <c:v>46.517389999999992</c:v>
                </c:pt>
                <c:pt idx="3209">
                  <c:v>55.003240000000005</c:v>
                </c:pt>
                <c:pt idx="3210">
                  <c:v>-84.016180000000006</c:v>
                </c:pt>
                <c:pt idx="3211">
                  <c:v>58.444987999999995</c:v>
                </c:pt>
                <c:pt idx="3212">
                  <c:v>51.950104310000008</c:v>
                </c:pt>
                <c:pt idx="3213">
                  <c:v>14.815610000000017</c:v>
                </c:pt>
                <c:pt idx="3214">
                  <c:v>-141.22033000000013</c:v>
                </c:pt>
                <c:pt idx="3215">
                  <c:v>46.176280000000006</c:v>
                </c:pt>
                <c:pt idx="3216">
                  <c:v>-16.602369999999986</c:v>
                </c:pt>
                <c:pt idx="3217">
                  <c:v>18.673310000000008</c:v>
                </c:pt>
                <c:pt idx="3218">
                  <c:v>18.013638999999987</c:v>
                </c:pt>
                <c:pt idx="3219">
                  <c:v>46.995480000000001</c:v>
                </c:pt>
                <c:pt idx="3220">
                  <c:v>-30.12750100000002</c:v>
                </c:pt>
                <c:pt idx="3221">
                  <c:v>-47.039983000000007</c:v>
                </c:pt>
                <c:pt idx="3222">
                  <c:v>19.739349999999973</c:v>
                </c:pt>
                <c:pt idx="3223">
                  <c:v>21.189670000000014</c:v>
                </c:pt>
                <c:pt idx="3224">
                  <c:v>-76.434230000000071</c:v>
                </c:pt>
                <c:pt idx="3225">
                  <c:v>23.87833999999998</c:v>
                </c:pt>
                <c:pt idx="3226">
                  <c:v>61.903915000000012</c:v>
                </c:pt>
                <c:pt idx="3227">
                  <c:v>45.236807000000006</c:v>
                </c:pt>
                <c:pt idx="3228">
                  <c:v>-162.54067999999998</c:v>
                </c:pt>
                <c:pt idx="3229">
                  <c:v>39.760700000000021</c:v>
                </c:pt>
                <c:pt idx="3230">
                  <c:v>76.436220000000077</c:v>
                </c:pt>
                <c:pt idx="3231">
                  <c:v>9.3168760000000042</c:v>
                </c:pt>
                <c:pt idx="3232">
                  <c:v>6.1509999999999954</c:v>
                </c:pt>
                <c:pt idx="3233">
                  <c:v>36.778830000000013</c:v>
                </c:pt>
                <c:pt idx="3234">
                  <c:v>-66.467850000000027</c:v>
                </c:pt>
                <c:pt idx="3235">
                  <c:v>-20.921999999999986</c:v>
                </c:pt>
                <c:pt idx="3236">
                  <c:v>38.139100000000013</c:v>
                </c:pt>
                <c:pt idx="3237">
                  <c:v>23.361440000000002</c:v>
                </c:pt>
                <c:pt idx="3238">
                  <c:v>-78.228319999999982</c:v>
                </c:pt>
                <c:pt idx="3239">
                  <c:v>66.474869999999996</c:v>
                </c:pt>
                <c:pt idx="3240">
                  <c:v>-102.01060000000005</c:v>
                </c:pt>
                <c:pt idx="3241">
                  <c:v>33.382090000000005</c:v>
                </c:pt>
                <c:pt idx="3242">
                  <c:v>39.172869000000006</c:v>
                </c:pt>
                <c:pt idx="3243">
                  <c:v>26.851209999999988</c:v>
                </c:pt>
                <c:pt idx="3244">
                  <c:v>-72.762649999999994</c:v>
                </c:pt>
                <c:pt idx="3245">
                  <c:v>87.47035000000001</c:v>
                </c:pt>
                <c:pt idx="3246">
                  <c:v>0.71970599999999663</c:v>
                </c:pt>
                <c:pt idx="3247">
                  <c:v>-16.520729999999975</c:v>
                </c:pt>
                <c:pt idx="3248">
                  <c:v>30.34646</c:v>
                </c:pt>
                <c:pt idx="3249">
                  <c:v>-26.027200000000001</c:v>
                </c:pt>
                <c:pt idx="3250">
                  <c:v>-79.455569999999994</c:v>
                </c:pt>
                <c:pt idx="3251">
                  <c:v>30.594652000000004</c:v>
                </c:pt>
                <c:pt idx="3252">
                  <c:v>23.134290000000025</c:v>
                </c:pt>
                <c:pt idx="3253">
                  <c:v>31.870843999999988</c:v>
                </c:pt>
                <c:pt idx="3254">
                  <c:v>-76.720203999999995</c:v>
                </c:pt>
                <c:pt idx="3255">
                  <c:v>19.221920000000004</c:v>
                </c:pt>
                <c:pt idx="3256">
                  <c:v>11.346753</c:v>
                </c:pt>
                <c:pt idx="3257">
                  <c:v>34.414120000000004</c:v>
                </c:pt>
                <c:pt idx="3258">
                  <c:v>-44.295680700000013</c:v>
                </c:pt>
                <c:pt idx="3259">
                  <c:v>-5.373610000000002</c:v>
                </c:pt>
                <c:pt idx="3260">
                  <c:v>31.474240000000009</c:v>
                </c:pt>
                <c:pt idx="3261">
                  <c:v>-4.0009969999999893</c:v>
                </c:pt>
                <c:pt idx="3262">
                  <c:v>8.907510000000002</c:v>
                </c:pt>
                <c:pt idx="3263">
                  <c:v>-34.917999999999999</c:v>
                </c:pt>
                <c:pt idx="3264">
                  <c:v>13.592670000000002</c:v>
                </c:pt>
                <c:pt idx="3265">
                  <c:v>-25.743670000000002</c:v>
                </c:pt>
                <c:pt idx="3266">
                  <c:v>37.903020000000005</c:v>
                </c:pt>
                <c:pt idx="3267">
                  <c:v>-52.629990000000028</c:v>
                </c:pt>
                <c:pt idx="3268">
                  <c:v>63.323600000000006</c:v>
                </c:pt>
                <c:pt idx="3269">
                  <c:v>-40.664740000000009</c:v>
                </c:pt>
                <c:pt idx="3270">
                  <c:v>56.579766000000006</c:v>
                </c:pt>
                <c:pt idx="3271">
                  <c:v>-7.105189999999995</c:v>
                </c:pt>
                <c:pt idx="3272">
                  <c:v>14.199359999999999</c:v>
                </c:pt>
                <c:pt idx="3273">
                  <c:v>-31.59491000000002</c:v>
                </c:pt>
                <c:pt idx="3274">
                  <c:v>37.308500000000002</c:v>
                </c:pt>
                <c:pt idx="3275">
                  <c:v>-30.013126</c:v>
                </c:pt>
                <c:pt idx="3276">
                  <c:v>24.033089999999987</c:v>
                </c:pt>
                <c:pt idx="3277">
                  <c:v>-65.494220000000098</c:v>
                </c:pt>
                <c:pt idx="3278">
                  <c:v>83.956580000000002</c:v>
                </c:pt>
                <c:pt idx="3279">
                  <c:v>-23.553680000000004</c:v>
                </c:pt>
                <c:pt idx="3280">
                  <c:v>-49.677260000000004</c:v>
                </c:pt>
                <c:pt idx="3281">
                  <c:v>18.391219999999986</c:v>
                </c:pt>
                <c:pt idx="3282">
                  <c:v>1.5318670000000019</c:v>
                </c:pt>
                <c:pt idx="3283">
                  <c:v>-9.2965650000000029</c:v>
                </c:pt>
                <c:pt idx="3284">
                  <c:v>-43.467640000000003</c:v>
                </c:pt>
                <c:pt idx="3285">
                  <c:v>160.83988999999997</c:v>
                </c:pt>
                <c:pt idx="3286">
                  <c:v>-129.311285</c:v>
                </c:pt>
                <c:pt idx="3287">
                  <c:v>-37.732290000000013</c:v>
                </c:pt>
                <c:pt idx="3288">
                  <c:v>107.41184000000004</c:v>
                </c:pt>
                <c:pt idx="3289">
                  <c:v>-22.641840000000023</c:v>
                </c:pt>
                <c:pt idx="3290">
                  <c:v>-7.6172399999999945</c:v>
                </c:pt>
                <c:pt idx="3291">
                  <c:v>-39.646950000000011</c:v>
                </c:pt>
                <c:pt idx="3292">
                  <c:v>37.084658000000005</c:v>
                </c:pt>
                <c:pt idx="3293">
                  <c:v>26.531239999999986</c:v>
                </c:pt>
                <c:pt idx="3294">
                  <c:v>-16.739710000000002</c:v>
                </c:pt>
                <c:pt idx="3295">
                  <c:v>-18.668622999999979</c:v>
                </c:pt>
                <c:pt idx="3296">
                  <c:v>-21.896679999999989</c:v>
                </c:pt>
                <c:pt idx="3297">
                  <c:v>87.898787299999924</c:v>
                </c:pt>
                <c:pt idx="3298">
                  <c:v>-69.234805999999992</c:v>
                </c:pt>
                <c:pt idx="3299">
                  <c:v>-33.421310000000013</c:v>
                </c:pt>
                <c:pt idx="3300">
                  <c:v>93.750750000000011</c:v>
                </c:pt>
                <c:pt idx="3301">
                  <c:v>-56.335460999999995</c:v>
                </c:pt>
                <c:pt idx="3302">
                  <c:v>0.11306999999999329</c:v>
                </c:pt>
                <c:pt idx="3303">
                  <c:v>11.990820000000005</c:v>
                </c:pt>
                <c:pt idx="3304">
                  <c:v>-41.800499999999992</c:v>
                </c:pt>
                <c:pt idx="3305">
                  <c:v>71.941120000000097</c:v>
                </c:pt>
                <c:pt idx="3306">
                  <c:v>-43.280540000000002</c:v>
                </c:pt>
                <c:pt idx="3307">
                  <c:v>-32.195000000000029</c:v>
                </c:pt>
                <c:pt idx="3308">
                  <c:v>63.189815000000003</c:v>
                </c:pt>
                <c:pt idx="3309">
                  <c:v>37.957259999999977</c:v>
                </c:pt>
                <c:pt idx="3310">
                  <c:v>-101.31522000000002</c:v>
                </c:pt>
                <c:pt idx="3311">
                  <c:v>8.7577800000000021</c:v>
                </c:pt>
                <c:pt idx="3312">
                  <c:v>28.785129999999977</c:v>
                </c:pt>
                <c:pt idx="3313">
                  <c:v>-48.126230000000028</c:v>
                </c:pt>
                <c:pt idx="3314">
                  <c:v>50.006689999999992</c:v>
                </c:pt>
                <c:pt idx="3315">
                  <c:v>16.696990000000014</c:v>
                </c:pt>
                <c:pt idx="3316">
                  <c:v>-51.106130000000036</c:v>
                </c:pt>
                <c:pt idx="3317">
                  <c:v>-6.5508700000000006</c:v>
                </c:pt>
                <c:pt idx="3318">
                  <c:v>43.752400000000002</c:v>
                </c:pt>
                <c:pt idx="3319">
                  <c:v>-39.859369999999998</c:v>
                </c:pt>
                <c:pt idx="3320">
                  <c:v>35.872308000000011</c:v>
                </c:pt>
                <c:pt idx="3321">
                  <c:v>-35.956100000000006</c:v>
                </c:pt>
                <c:pt idx="3322">
                  <c:v>42.822890000000008</c:v>
                </c:pt>
                <c:pt idx="3323">
                  <c:v>-6.7576540000000049</c:v>
                </c:pt>
                <c:pt idx="3324">
                  <c:v>6.147439999999988</c:v>
                </c:pt>
                <c:pt idx="3325">
                  <c:v>-80.892479999999978</c:v>
                </c:pt>
                <c:pt idx="3326">
                  <c:v>-4.0467395000000064</c:v>
                </c:pt>
                <c:pt idx="3327">
                  <c:v>114.26289999999999</c:v>
                </c:pt>
                <c:pt idx="3328">
                  <c:v>-43.379490000000004</c:v>
                </c:pt>
                <c:pt idx="3329">
                  <c:v>-11.556038000000004</c:v>
                </c:pt>
                <c:pt idx="3330">
                  <c:v>8.1229300000000002</c:v>
                </c:pt>
                <c:pt idx="3331">
                  <c:v>26.791319999999978</c:v>
                </c:pt>
                <c:pt idx="3332">
                  <c:v>-17.607809999999994</c:v>
                </c:pt>
                <c:pt idx="3333">
                  <c:v>-95.95505</c:v>
                </c:pt>
                <c:pt idx="3334">
                  <c:v>100.91013000000002</c:v>
                </c:pt>
                <c:pt idx="3335">
                  <c:v>9.0526800000000147</c:v>
                </c:pt>
                <c:pt idx="3336">
                  <c:v>-62.356629999999996</c:v>
                </c:pt>
                <c:pt idx="3337">
                  <c:v>-28.410760000000003</c:v>
                </c:pt>
                <c:pt idx="3338">
                  <c:v>45.011409999999998</c:v>
                </c:pt>
                <c:pt idx="3339">
                  <c:v>22.070450000000001</c:v>
                </c:pt>
                <c:pt idx="3340">
                  <c:v>-74.146977999999947</c:v>
                </c:pt>
                <c:pt idx="3341">
                  <c:v>76.486670000000004</c:v>
                </c:pt>
                <c:pt idx="3342">
                  <c:v>-22.380409999999973</c:v>
                </c:pt>
                <c:pt idx="3343">
                  <c:v>25.536670999999988</c:v>
                </c:pt>
                <c:pt idx="3344">
                  <c:v>37.352259999999994</c:v>
                </c:pt>
                <c:pt idx="3345">
                  <c:v>-69.224160000000026</c:v>
                </c:pt>
                <c:pt idx="3346">
                  <c:v>60.437249999999992</c:v>
                </c:pt>
                <c:pt idx="3347">
                  <c:v>-7.2055400000000018</c:v>
                </c:pt>
                <c:pt idx="3348">
                  <c:v>-62.702800000000003</c:v>
                </c:pt>
                <c:pt idx="3349">
                  <c:v>40.221915000000038</c:v>
                </c:pt>
                <c:pt idx="3350">
                  <c:v>12.457650000000006</c:v>
                </c:pt>
                <c:pt idx="3351">
                  <c:v>30.553850000000015</c:v>
                </c:pt>
                <c:pt idx="3352">
                  <c:v>65.510145999999992</c:v>
                </c:pt>
                <c:pt idx="3353">
                  <c:v>-83.687277999999978</c:v>
                </c:pt>
                <c:pt idx="3354">
                  <c:v>-75.456610000000026</c:v>
                </c:pt>
                <c:pt idx="3355">
                  <c:v>35.045510000000029</c:v>
                </c:pt>
                <c:pt idx="3356">
                  <c:v>81.233640000000022</c:v>
                </c:pt>
                <c:pt idx="3357">
                  <c:v>-48.554459999999999</c:v>
                </c:pt>
                <c:pt idx="3358">
                  <c:v>9.3709210000000009</c:v>
                </c:pt>
                <c:pt idx="3359">
                  <c:v>-49.687612000000001</c:v>
                </c:pt>
                <c:pt idx="3360">
                  <c:v>-34.656750000000002</c:v>
                </c:pt>
                <c:pt idx="3361">
                  <c:v>10.79185</c:v>
                </c:pt>
                <c:pt idx="3362">
                  <c:v>118.4503</c:v>
                </c:pt>
                <c:pt idx="3363">
                  <c:v>-102.91216200000002</c:v>
                </c:pt>
                <c:pt idx="3364">
                  <c:v>-56.009908000000003</c:v>
                </c:pt>
                <c:pt idx="3365">
                  <c:v>153.04871999999997</c:v>
                </c:pt>
                <c:pt idx="3366">
                  <c:v>-110.54304999999999</c:v>
                </c:pt>
                <c:pt idx="3367">
                  <c:v>6.1250000000000018</c:v>
                </c:pt>
                <c:pt idx="3368">
                  <c:v>56.911749999999998</c:v>
                </c:pt>
                <c:pt idx="3369">
                  <c:v>-32.025902000000031</c:v>
                </c:pt>
                <c:pt idx="3370">
                  <c:v>-87.150099999999981</c:v>
                </c:pt>
                <c:pt idx="3371">
                  <c:v>92.283140000000003</c:v>
                </c:pt>
                <c:pt idx="3372">
                  <c:v>15.935914</c:v>
                </c:pt>
                <c:pt idx="3373">
                  <c:v>-0.58897000000000044</c:v>
                </c:pt>
                <c:pt idx="3374">
                  <c:v>27.391143</c:v>
                </c:pt>
                <c:pt idx="3375">
                  <c:v>-26.976941</c:v>
                </c:pt>
                <c:pt idx="3376">
                  <c:v>-20.190847000000005</c:v>
                </c:pt>
                <c:pt idx="3377">
                  <c:v>66.444450000000074</c:v>
                </c:pt>
                <c:pt idx="3378">
                  <c:v>-21.303893999999996</c:v>
                </c:pt>
                <c:pt idx="3379">
                  <c:v>-41.350200999999998</c:v>
                </c:pt>
                <c:pt idx="3380">
                  <c:v>-10.679950000000002</c:v>
                </c:pt>
                <c:pt idx="3381">
                  <c:v>-27.638669999999987</c:v>
                </c:pt>
                <c:pt idx="3382">
                  <c:v>42.448997999999989</c:v>
                </c:pt>
                <c:pt idx="3383">
                  <c:v>7.4153310000000054</c:v>
                </c:pt>
                <c:pt idx="3384">
                  <c:v>-54.492600000000003</c:v>
                </c:pt>
                <c:pt idx="3385">
                  <c:v>27.109583999999987</c:v>
                </c:pt>
                <c:pt idx="3386">
                  <c:v>67.47484</c:v>
                </c:pt>
                <c:pt idx="3387">
                  <c:v>-34.494680000000002</c:v>
                </c:pt>
                <c:pt idx="3388">
                  <c:v>46.596613000000012</c:v>
                </c:pt>
                <c:pt idx="3389">
                  <c:v>-27.357358999999995</c:v>
                </c:pt>
                <c:pt idx="3390">
                  <c:v>-45.988041000000003</c:v>
                </c:pt>
                <c:pt idx="3391">
                  <c:v>-18.420939999999977</c:v>
                </c:pt>
                <c:pt idx="3392">
                  <c:v>-26.495769999999979</c:v>
                </c:pt>
                <c:pt idx="3393">
                  <c:v>36.921148000000002</c:v>
                </c:pt>
                <c:pt idx="3394">
                  <c:v>-6.9731599999999974</c:v>
                </c:pt>
                <c:pt idx="3395">
                  <c:v>72.64367</c:v>
                </c:pt>
                <c:pt idx="3396">
                  <c:v>-86.892325</c:v>
                </c:pt>
                <c:pt idx="3397">
                  <c:v>76.213548000000003</c:v>
                </c:pt>
                <c:pt idx="3398">
                  <c:v>-70.997613000000129</c:v>
                </c:pt>
                <c:pt idx="3399">
                  <c:v>41.881994999999996</c:v>
                </c:pt>
                <c:pt idx="3400">
                  <c:v>45.006180000000001</c:v>
                </c:pt>
                <c:pt idx="3401">
                  <c:v>-55.62388</c:v>
                </c:pt>
                <c:pt idx="3402">
                  <c:v>28.872619999999984</c:v>
                </c:pt>
                <c:pt idx="3403">
                  <c:v>-13.78091</c:v>
                </c:pt>
                <c:pt idx="3404">
                  <c:v>-35.197860000000006</c:v>
                </c:pt>
                <c:pt idx="3405">
                  <c:v>27.512154999999996</c:v>
                </c:pt>
                <c:pt idx="3406">
                  <c:v>-19.632790000000007</c:v>
                </c:pt>
                <c:pt idx="3407">
                  <c:v>-6.3735099999999978</c:v>
                </c:pt>
                <c:pt idx="3408">
                  <c:v>63.792181000000028</c:v>
                </c:pt>
                <c:pt idx="3409">
                  <c:v>-94.569180000000017</c:v>
                </c:pt>
                <c:pt idx="3410">
                  <c:v>50.810152300000013</c:v>
                </c:pt>
                <c:pt idx="3411">
                  <c:v>16.810020000000005</c:v>
                </c:pt>
                <c:pt idx="3412">
                  <c:v>-34.136821000000005</c:v>
                </c:pt>
                <c:pt idx="3413">
                  <c:v>76.597505000000027</c:v>
                </c:pt>
                <c:pt idx="3414">
                  <c:v>-74.315640000000002</c:v>
                </c:pt>
                <c:pt idx="3415">
                  <c:v>-1.4804390000000012</c:v>
                </c:pt>
                <c:pt idx="3416">
                  <c:v>22.531559999999999</c:v>
                </c:pt>
                <c:pt idx="3417">
                  <c:v>-47.382550000000002</c:v>
                </c:pt>
                <c:pt idx="3418">
                  <c:v>97.080290000000034</c:v>
                </c:pt>
                <c:pt idx="3419">
                  <c:v>-60.101910000000011</c:v>
                </c:pt>
                <c:pt idx="3420">
                  <c:v>68.609709999999978</c:v>
                </c:pt>
                <c:pt idx="3421">
                  <c:v>-82.207089999999994</c:v>
                </c:pt>
                <c:pt idx="3422">
                  <c:v>33.283160000000009</c:v>
                </c:pt>
                <c:pt idx="3423">
                  <c:v>-34.824860000000001</c:v>
                </c:pt>
                <c:pt idx="3424">
                  <c:v>67.940635000000043</c:v>
                </c:pt>
                <c:pt idx="3425">
                  <c:v>-32.647890000000004</c:v>
                </c:pt>
                <c:pt idx="3426">
                  <c:v>-2.2989000000000019</c:v>
                </c:pt>
                <c:pt idx="3427">
                  <c:v>40.112609999999982</c:v>
                </c:pt>
                <c:pt idx="3428">
                  <c:v>-83.566040000000001</c:v>
                </c:pt>
                <c:pt idx="3429">
                  <c:v>51.920960000000001</c:v>
                </c:pt>
                <c:pt idx="3430">
                  <c:v>-21.204196000000007</c:v>
                </c:pt>
                <c:pt idx="3431">
                  <c:v>50.860790000000001</c:v>
                </c:pt>
                <c:pt idx="3432">
                  <c:v>2.0552000000000001</c:v>
                </c:pt>
                <c:pt idx="3433">
                  <c:v>-39.983590000000007</c:v>
                </c:pt>
                <c:pt idx="3434">
                  <c:v>-23.20289</c:v>
                </c:pt>
                <c:pt idx="3435">
                  <c:v>50.726190000000038</c:v>
                </c:pt>
                <c:pt idx="3436">
                  <c:v>-61.783839</c:v>
                </c:pt>
                <c:pt idx="3437">
                  <c:v>41.406273000000006</c:v>
                </c:pt>
                <c:pt idx="3438">
                  <c:v>-43.067367000000004</c:v>
                </c:pt>
                <c:pt idx="3439">
                  <c:v>43.214760000000005</c:v>
                </c:pt>
                <c:pt idx="3440">
                  <c:v>-43.921240000000004</c:v>
                </c:pt>
                <c:pt idx="3441">
                  <c:v>0.84865999999999864</c:v>
                </c:pt>
                <c:pt idx="3442">
                  <c:v>13.893510000000004</c:v>
                </c:pt>
                <c:pt idx="3443">
                  <c:v>30.662259999999989</c:v>
                </c:pt>
                <c:pt idx="3444">
                  <c:v>13.560046000000005</c:v>
                </c:pt>
                <c:pt idx="3445">
                  <c:v>-80.54683</c:v>
                </c:pt>
                <c:pt idx="3446">
                  <c:v>48.405316000000013</c:v>
                </c:pt>
                <c:pt idx="3447">
                  <c:v>-72.183920000000001</c:v>
                </c:pt>
                <c:pt idx="3448">
                  <c:v>53.334970000000006</c:v>
                </c:pt>
                <c:pt idx="3449">
                  <c:v>29.371629999999989</c:v>
                </c:pt>
                <c:pt idx="3450">
                  <c:v>-18.306199999999986</c:v>
                </c:pt>
                <c:pt idx="3451">
                  <c:v>-71.033731999999958</c:v>
                </c:pt>
                <c:pt idx="3452">
                  <c:v>50.844538000000007</c:v>
                </c:pt>
                <c:pt idx="3453">
                  <c:v>12.459560000000007</c:v>
                </c:pt>
                <c:pt idx="3454">
                  <c:v>34.640900000000002</c:v>
                </c:pt>
                <c:pt idx="3455">
                  <c:v>14.71105</c:v>
                </c:pt>
                <c:pt idx="3456">
                  <c:v>-44.008160000000011</c:v>
                </c:pt>
                <c:pt idx="3457">
                  <c:v>18.997846000000003</c:v>
                </c:pt>
                <c:pt idx="3458">
                  <c:v>51.096980000000002</c:v>
                </c:pt>
                <c:pt idx="3459">
                  <c:v>-21.086329999999975</c:v>
                </c:pt>
                <c:pt idx="3460">
                  <c:v>-16.423737999999975</c:v>
                </c:pt>
                <c:pt idx="3461">
                  <c:v>-25.744089999999989</c:v>
                </c:pt>
                <c:pt idx="3462">
                  <c:v>-24.08456</c:v>
                </c:pt>
                <c:pt idx="3463">
                  <c:v>40.484839999999998</c:v>
                </c:pt>
                <c:pt idx="3464">
                  <c:v>-50.199135000000034</c:v>
                </c:pt>
                <c:pt idx="3465">
                  <c:v>64.327839999999981</c:v>
                </c:pt>
                <c:pt idx="3466">
                  <c:v>-35.255691999999989</c:v>
                </c:pt>
                <c:pt idx="3467">
                  <c:v>-58.550786999999993</c:v>
                </c:pt>
                <c:pt idx="3468">
                  <c:v>53.484419999999993</c:v>
                </c:pt>
                <c:pt idx="3469">
                  <c:v>-3.3713099999999896</c:v>
                </c:pt>
                <c:pt idx="3470">
                  <c:v>-24.4129</c:v>
                </c:pt>
                <c:pt idx="3471">
                  <c:v>59.077430000000028</c:v>
                </c:pt>
                <c:pt idx="3472">
                  <c:v>-11.465430000000016</c:v>
                </c:pt>
                <c:pt idx="3473">
                  <c:v>13.684510000000007</c:v>
                </c:pt>
                <c:pt idx="3474">
                  <c:v>14.15095</c:v>
                </c:pt>
                <c:pt idx="3475">
                  <c:v>-29.879880000000018</c:v>
                </c:pt>
                <c:pt idx="3476">
                  <c:v>-33.837689999999995</c:v>
                </c:pt>
                <c:pt idx="3477">
                  <c:v>3.8783700000000065</c:v>
                </c:pt>
                <c:pt idx="3478">
                  <c:v>-30.664960000000022</c:v>
                </c:pt>
                <c:pt idx="3479">
                  <c:v>30.456160000000001</c:v>
                </c:pt>
                <c:pt idx="3480">
                  <c:v>-8.7476669999999928</c:v>
                </c:pt>
                <c:pt idx="3481">
                  <c:v>72.664410000000004</c:v>
                </c:pt>
                <c:pt idx="3482">
                  <c:v>-22.378579999999989</c:v>
                </c:pt>
                <c:pt idx="3483">
                  <c:v>38.321065999999995</c:v>
                </c:pt>
                <c:pt idx="3484">
                  <c:v>-56.168360000000028</c:v>
                </c:pt>
                <c:pt idx="3485">
                  <c:v>-19.761580000000002</c:v>
                </c:pt>
                <c:pt idx="3486">
                  <c:v>-40.490610000000011</c:v>
                </c:pt>
                <c:pt idx="3487">
                  <c:v>2.0565620000000027</c:v>
                </c:pt>
                <c:pt idx="3488">
                  <c:v>31.773590000000002</c:v>
                </c:pt>
                <c:pt idx="3489">
                  <c:v>27.206594000000006</c:v>
                </c:pt>
                <c:pt idx="3490">
                  <c:v>-37.461780000000005</c:v>
                </c:pt>
                <c:pt idx="3491">
                  <c:v>27.264539999999979</c:v>
                </c:pt>
                <c:pt idx="3492">
                  <c:v>-6.2700299999999975</c:v>
                </c:pt>
                <c:pt idx="3493">
                  <c:v>62.80402999999999</c:v>
                </c:pt>
                <c:pt idx="3494">
                  <c:v>-11.476070000000004</c:v>
                </c:pt>
                <c:pt idx="3495">
                  <c:v>-12.27979</c:v>
                </c:pt>
                <c:pt idx="3496">
                  <c:v>46.183269999999993</c:v>
                </c:pt>
                <c:pt idx="3497">
                  <c:v>-82.999941000000007</c:v>
                </c:pt>
                <c:pt idx="3498">
                  <c:v>86.432390000000012</c:v>
                </c:pt>
                <c:pt idx="3499">
                  <c:v>-61.73297000000003</c:v>
                </c:pt>
                <c:pt idx="3500">
                  <c:v>6.5518239999999963</c:v>
                </c:pt>
                <c:pt idx="3501">
                  <c:v>-5.6255999999999986</c:v>
                </c:pt>
                <c:pt idx="3502">
                  <c:v>-23.418350000000004</c:v>
                </c:pt>
                <c:pt idx="3503">
                  <c:v>80.283069999999995</c:v>
                </c:pt>
                <c:pt idx="3504">
                  <c:v>-98.140450000000016</c:v>
                </c:pt>
                <c:pt idx="3505">
                  <c:v>45.408076000000001</c:v>
                </c:pt>
                <c:pt idx="3506">
                  <c:v>24.539460000000005</c:v>
                </c:pt>
                <c:pt idx="3507">
                  <c:v>-24.436393000000002</c:v>
                </c:pt>
                <c:pt idx="3508">
                  <c:v>17.737970999999995</c:v>
                </c:pt>
                <c:pt idx="3509">
                  <c:v>-0.76776999999999584</c:v>
                </c:pt>
                <c:pt idx="3510">
                  <c:v>-35.680720000000001</c:v>
                </c:pt>
                <c:pt idx="3511">
                  <c:v>4.3522700000000043</c:v>
                </c:pt>
                <c:pt idx="3512">
                  <c:v>36.504483999999998</c:v>
                </c:pt>
                <c:pt idx="3513">
                  <c:v>-71.669230000000013</c:v>
                </c:pt>
                <c:pt idx="3514">
                  <c:v>85.354730000000018</c:v>
                </c:pt>
                <c:pt idx="3515">
                  <c:v>-59.582480000000004</c:v>
                </c:pt>
                <c:pt idx="3516">
                  <c:v>-16.35744</c:v>
                </c:pt>
                <c:pt idx="3517">
                  <c:v>40.303920000000005</c:v>
                </c:pt>
                <c:pt idx="3518">
                  <c:v>26.62324000000001</c:v>
                </c:pt>
                <c:pt idx="3519">
                  <c:v>-41.380069999999996</c:v>
                </c:pt>
                <c:pt idx="3520">
                  <c:v>31.844619999999981</c:v>
                </c:pt>
                <c:pt idx="3521">
                  <c:v>-28.571919999999999</c:v>
                </c:pt>
                <c:pt idx="3522">
                  <c:v>28.751616000000002</c:v>
                </c:pt>
                <c:pt idx="3523">
                  <c:v>-52.136710000000029</c:v>
                </c:pt>
                <c:pt idx="3524">
                  <c:v>-31.497019999999985</c:v>
                </c:pt>
                <c:pt idx="3525">
                  <c:v>52.346029999999999</c:v>
                </c:pt>
                <c:pt idx="3526">
                  <c:v>31.298819999999989</c:v>
                </c:pt>
                <c:pt idx="3527">
                  <c:v>24.565221999999977</c:v>
                </c:pt>
                <c:pt idx="3528">
                  <c:v>-20.342656999999985</c:v>
                </c:pt>
                <c:pt idx="3529">
                  <c:v>-84.518519999999995</c:v>
                </c:pt>
                <c:pt idx="3530">
                  <c:v>63.546990000000008</c:v>
                </c:pt>
                <c:pt idx="3531">
                  <c:v>-15.497250000000001</c:v>
                </c:pt>
                <c:pt idx="3532">
                  <c:v>23.818009999999987</c:v>
                </c:pt>
                <c:pt idx="3533">
                  <c:v>-22.435870000000026</c:v>
                </c:pt>
                <c:pt idx="3534">
                  <c:v>-30.635750000000005</c:v>
                </c:pt>
                <c:pt idx="3535">
                  <c:v>85.340720000000033</c:v>
                </c:pt>
                <c:pt idx="3536">
                  <c:v>-17.920219999999972</c:v>
                </c:pt>
                <c:pt idx="3537">
                  <c:v>-27.871762499999999</c:v>
                </c:pt>
                <c:pt idx="3538">
                  <c:v>-79.520630000000011</c:v>
                </c:pt>
                <c:pt idx="3539">
                  <c:v>65.919249000000107</c:v>
                </c:pt>
                <c:pt idx="3540">
                  <c:v>26.120830000000005</c:v>
                </c:pt>
                <c:pt idx="3541">
                  <c:v>-58.461740000000006</c:v>
                </c:pt>
                <c:pt idx="3542">
                  <c:v>23.733568000000005</c:v>
                </c:pt>
                <c:pt idx="3543">
                  <c:v>37.237580000000001</c:v>
                </c:pt>
                <c:pt idx="3544">
                  <c:v>-20.626110000000001</c:v>
                </c:pt>
                <c:pt idx="3545">
                  <c:v>-72.453739999999982</c:v>
                </c:pt>
                <c:pt idx="3546">
                  <c:v>142.43121000000011</c:v>
                </c:pt>
                <c:pt idx="3547">
                  <c:v>-148.18212000000011</c:v>
                </c:pt>
                <c:pt idx="3548">
                  <c:v>102.24365000000006</c:v>
                </c:pt>
                <c:pt idx="3549">
                  <c:v>-28.857921999999995</c:v>
                </c:pt>
                <c:pt idx="3550">
                  <c:v>11.729058699999998</c:v>
                </c:pt>
                <c:pt idx="3551">
                  <c:v>-20.43282</c:v>
                </c:pt>
                <c:pt idx="3552">
                  <c:v>-0.59978499999999357</c:v>
                </c:pt>
                <c:pt idx="3553">
                  <c:v>-27.402309999999975</c:v>
                </c:pt>
                <c:pt idx="3554">
                  <c:v>3.41662</c:v>
                </c:pt>
                <c:pt idx="3555">
                  <c:v>48.508860000000006</c:v>
                </c:pt>
                <c:pt idx="3556">
                  <c:v>-7.6682830000000006</c:v>
                </c:pt>
                <c:pt idx="3557">
                  <c:v>-2.3270799999999974</c:v>
                </c:pt>
                <c:pt idx="3558">
                  <c:v>25.616353000000018</c:v>
                </c:pt>
                <c:pt idx="3559">
                  <c:v>-54.523420000000002</c:v>
                </c:pt>
                <c:pt idx="3560">
                  <c:v>-23.753007000000004</c:v>
                </c:pt>
                <c:pt idx="3561">
                  <c:v>0.41826699999999778</c:v>
                </c:pt>
                <c:pt idx="3562">
                  <c:v>19.712765999999988</c:v>
                </c:pt>
                <c:pt idx="3563">
                  <c:v>12.86932</c:v>
                </c:pt>
                <c:pt idx="3564">
                  <c:v>47.363410000000002</c:v>
                </c:pt>
                <c:pt idx="3565">
                  <c:v>-63.063690000000008</c:v>
                </c:pt>
                <c:pt idx="3566">
                  <c:v>13.801960000000001</c:v>
                </c:pt>
                <c:pt idx="3567">
                  <c:v>-34.110810900000011</c:v>
                </c:pt>
                <c:pt idx="3568">
                  <c:v>59.819151000000005</c:v>
                </c:pt>
                <c:pt idx="3569">
                  <c:v>25.642419999999976</c:v>
                </c:pt>
                <c:pt idx="3570">
                  <c:v>-46.326100000000011</c:v>
                </c:pt>
                <c:pt idx="3571">
                  <c:v>89.711550000000059</c:v>
                </c:pt>
                <c:pt idx="3572">
                  <c:v>-137.32595000000001</c:v>
                </c:pt>
                <c:pt idx="3573">
                  <c:v>23.853627000000003</c:v>
                </c:pt>
                <c:pt idx="3574">
                  <c:v>-4.0831199999999965</c:v>
                </c:pt>
                <c:pt idx="3575">
                  <c:v>9.1803000000000008</c:v>
                </c:pt>
                <c:pt idx="3576">
                  <c:v>58.165090000000028</c:v>
                </c:pt>
                <c:pt idx="3577">
                  <c:v>7.877253999999998</c:v>
                </c:pt>
                <c:pt idx="3578">
                  <c:v>-8.8204900000000048</c:v>
                </c:pt>
                <c:pt idx="3579">
                  <c:v>-57.911269999999995</c:v>
                </c:pt>
                <c:pt idx="3580">
                  <c:v>103.851505</c:v>
                </c:pt>
                <c:pt idx="3581">
                  <c:v>-30.531799999999986</c:v>
                </c:pt>
                <c:pt idx="3582">
                  <c:v>-52.341844999999978</c:v>
                </c:pt>
                <c:pt idx="3583">
                  <c:v>-40.05538</c:v>
                </c:pt>
                <c:pt idx="3584">
                  <c:v>44.242649</c:v>
                </c:pt>
                <c:pt idx="3585">
                  <c:v>60.932610000000011</c:v>
                </c:pt>
                <c:pt idx="3586">
                  <c:v>-17.99041999999999</c:v>
                </c:pt>
                <c:pt idx="3587">
                  <c:v>-0.96432200000000701</c:v>
                </c:pt>
                <c:pt idx="3588">
                  <c:v>-9.2538629999999991</c:v>
                </c:pt>
                <c:pt idx="3589">
                  <c:v>-15.258400000000005</c:v>
                </c:pt>
                <c:pt idx="3590">
                  <c:v>-65.971709000000004</c:v>
                </c:pt>
                <c:pt idx="3591">
                  <c:v>108.39023999999999</c:v>
                </c:pt>
                <c:pt idx="3592">
                  <c:v>-76.428799999999981</c:v>
                </c:pt>
                <c:pt idx="3593">
                  <c:v>40.409903000000007</c:v>
                </c:pt>
                <c:pt idx="3594">
                  <c:v>1.0303999999999964</c:v>
                </c:pt>
                <c:pt idx="3595">
                  <c:v>-86.421492999999998</c:v>
                </c:pt>
                <c:pt idx="3596">
                  <c:v>49.718640000000001</c:v>
                </c:pt>
                <c:pt idx="3597">
                  <c:v>12.090930000000004</c:v>
                </c:pt>
                <c:pt idx="3598">
                  <c:v>19.441994999999999</c:v>
                </c:pt>
                <c:pt idx="3599">
                  <c:v>51.447279999999992</c:v>
                </c:pt>
                <c:pt idx="3600">
                  <c:v>-35.973464999999997</c:v>
                </c:pt>
                <c:pt idx="3601">
                  <c:v>-2.2251199999999942</c:v>
                </c:pt>
                <c:pt idx="3602">
                  <c:v>-40.711920000000006</c:v>
                </c:pt>
                <c:pt idx="3603">
                  <c:v>30.809870000000021</c:v>
                </c:pt>
                <c:pt idx="3604">
                  <c:v>-24.056272999999987</c:v>
                </c:pt>
                <c:pt idx="3605">
                  <c:v>-54.304829999999995</c:v>
                </c:pt>
                <c:pt idx="3606">
                  <c:v>23.057559999999999</c:v>
                </c:pt>
                <c:pt idx="3607">
                  <c:v>17.150370000000017</c:v>
                </c:pt>
                <c:pt idx="3608">
                  <c:v>18.033017000000001</c:v>
                </c:pt>
                <c:pt idx="3609">
                  <c:v>-2.6404979999999991</c:v>
                </c:pt>
                <c:pt idx="3610">
                  <c:v>46.237630000000003</c:v>
                </c:pt>
                <c:pt idx="3611">
                  <c:v>-73.941395999999997</c:v>
                </c:pt>
                <c:pt idx="3612">
                  <c:v>2.2637445999999977</c:v>
                </c:pt>
                <c:pt idx="3613">
                  <c:v>0.31536999999999926</c:v>
                </c:pt>
                <c:pt idx="3614">
                  <c:v>-16.502142999999982</c:v>
                </c:pt>
                <c:pt idx="3615">
                  <c:v>40.465690000000009</c:v>
                </c:pt>
                <c:pt idx="3616">
                  <c:v>21.911470000000001</c:v>
                </c:pt>
                <c:pt idx="3617">
                  <c:v>-31.702248999999977</c:v>
                </c:pt>
                <c:pt idx="3618">
                  <c:v>-13.989490000000016</c:v>
                </c:pt>
                <c:pt idx="3619">
                  <c:v>7.9678399999999963</c:v>
                </c:pt>
                <c:pt idx="3620">
                  <c:v>-23.18112</c:v>
                </c:pt>
                <c:pt idx="3621">
                  <c:v>52.06082</c:v>
                </c:pt>
                <c:pt idx="3622">
                  <c:v>-23.08892999999998</c:v>
                </c:pt>
                <c:pt idx="3623">
                  <c:v>27.064860000000017</c:v>
                </c:pt>
                <c:pt idx="3624">
                  <c:v>-59.621549400000006</c:v>
                </c:pt>
                <c:pt idx="3625">
                  <c:v>56.834942049999995</c:v>
                </c:pt>
                <c:pt idx="3626">
                  <c:v>43.232450000000028</c:v>
                </c:pt>
                <c:pt idx="3627">
                  <c:v>-70.588419999999999</c:v>
                </c:pt>
                <c:pt idx="3628">
                  <c:v>-70.917130000000071</c:v>
                </c:pt>
                <c:pt idx="3629">
                  <c:v>114.02212</c:v>
                </c:pt>
                <c:pt idx="3630">
                  <c:v>-82.453829999999996</c:v>
                </c:pt>
                <c:pt idx="3631">
                  <c:v>97.491470000000007</c:v>
                </c:pt>
                <c:pt idx="3632">
                  <c:v>53.776635000000013</c:v>
                </c:pt>
                <c:pt idx="3633">
                  <c:v>-135.07278000000002</c:v>
                </c:pt>
                <c:pt idx="3634">
                  <c:v>-29.764419999999973</c:v>
                </c:pt>
                <c:pt idx="3635">
                  <c:v>81.017687999999993</c:v>
                </c:pt>
                <c:pt idx="3636">
                  <c:v>6.0113389999999978</c:v>
                </c:pt>
                <c:pt idx="3637">
                  <c:v>-90.83489999999999</c:v>
                </c:pt>
                <c:pt idx="3638">
                  <c:v>64.623337999999876</c:v>
                </c:pt>
                <c:pt idx="3639">
                  <c:v>-30.637880000000017</c:v>
                </c:pt>
                <c:pt idx="3640">
                  <c:v>62.098010000000031</c:v>
                </c:pt>
                <c:pt idx="3641">
                  <c:v>5.3674799999999951</c:v>
                </c:pt>
                <c:pt idx="3642">
                  <c:v>6.0052500000000011</c:v>
                </c:pt>
                <c:pt idx="3643">
                  <c:v>-49.795060000000035</c:v>
                </c:pt>
                <c:pt idx="3644">
                  <c:v>-6.9376369999999978</c:v>
                </c:pt>
                <c:pt idx="3645">
                  <c:v>18.88837899999999</c:v>
                </c:pt>
                <c:pt idx="3646">
                  <c:v>-9.2844500000000014</c:v>
                </c:pt>
                <c:pt idx="3647">
                  <c:v>13.954829</c:v>
                </c:pt>
                <c:pt idx="3648">
                  <c:v>92.908643000000026</c:v>
                </c:pt>
                <c:pt idx="3649">
                  <c:v>-140.09595000000002</c:v>
                </c:pt>
                <c:pt idx="3650">
                  <c:v>54.844040999999997</c:v>
                </c:pt>
                <c:pt idx="3651">
                  <c:v>-9.5221000000000018</c:v>
                </c:pt>
                <c:pt idx="3652">
                  <c:v>7.2145610000000051</c:v>
                </c:pt>
                <c:pt idx="3653">
                  <c:v>-41.477029000000002</c:v>
                </c:pt>
                <c:pt idx="3654">
                  <c:v>19.548133999999976</c:v>
                </c:pt>
                <c:pt idx="3655">
                  <c:v>-51.237854999999989</c:v>
                </c:pt>
                <c:pt idx="3656">
                  <c:v>111.09693999999999</c:v>
                </c:pt>
                <c:pt idx="3657">
                  <c:v>0.99778999999999751</c:v>
                </c:pt>
                <c:pt idx="3658">
                  <c:v>-74.822032699999895</c:v>
                </c:pt>
                <c:pt idx="3659">
                  <c:v>45.561500000000002</c:v>
                </c:pt>
                <c:pt idx="3660">
                  <c:v>-19.063020000000002</c:v>
                </c:pt>
                <c:pt idx="3661">
                  <c:v>2.7269800000000046</c:v>
                </c:pt>
                <c:pt idx="3662">
                  <c:v>39.949720000000006</c:v>
                </c:pt>
                <c:pt idx="3663">
                  <c:v>-43.011199999999995</c:v>
                </c:pt>
                <c:pt idx="3664">
                  <c:v>-15.379910000000002</c:v>
                </c:pt>
                <c:pt idx="3665">
                  <c:v>34.057403999999998</c:v>
                </c:pt>
                <c:pt idx="3666">
                  <c:v>-4.8356060000000021</c:v>
                </c:pt>
                <c:pt idx="3667">
                  <c:v>-36.411299999999997</c:v>
                </c:pt>
                <c:pt idx="3668">
                  <c:v>-5.4161300000000026</c:v>
                </c:pt>
                <c:pt idx="3669">
                  <c:v>84.949130000000025</c:v>
                </c:pt>
                <c:pt idx="3670">
                  <c:v>6.1398599999999961</c:v>
                </c:pt>
                <c:pt idx="3671">
                  <c:v>10.998330000000001</c:v>
                </c:pt>
                <c:pt idx="3672">
                  <c:v>-69.546590000000023</c:v>
                </c:pt>
                <c:pt idx="3673">
                  <c:v>37.970510000000012</c:v>
                </c:pt>
                <c:pt idx="3674">
                  <c:v>-51.780191500000001</c:v>
                </c:pt>
                <c:pt idx="3675">
                  <c:v>69.909080000000003</c:v>
                </c:pt>
                <c:pt idx="3676">
                  <c:v>-5.8821199999999942</c:v>
                </c:pt>
                <c:pt idx="3677">
                  <c:v>37.556599999999996</c:v>
                </c:pt>
                <c:pt idx="3678">
                  <c:v>-55.751310000000011</c:v>
                </c:pt>
                <c:pt idx="3679">
                  <c:v>-49.76893000000004</c:v>
                </c:pt>
                <c:pt idx="3680">
                  <c:v>-58.674400000000006</c:v>
                </c:pt>
                <c:pt idx="3681">
                  <c:v>162.53928399999998</c:v>
                </c:pt>
                <c:pt idx="3682">
                  <c:v>-5.9491000000000076</c:v>
                </c:pt>
                <c:pt idx="3683">
                  <c:v>-92.735610000000023</c:v>
                </c:pt>
                <c:pt idx="3684">
                  <c:v>-48.81053</c:v>
                </c:pt>
                <c:pt idx="3685">
                  <c:v>53.247840000000004</c:v>
                </c:pt>
                <c:pt idx="3686">
                  <c:v>51.591435000000011</c:v>
                </c:pt>
                <c:pt idx="3687">
                  <c:v>-38.916550000000001</c:v>
                </c:pt>
                <c:pt idx="3688">
                  <c:v>-61.067170000000011</c:v>
                </c:pt>
                <c:pt idx="3689">
                  <c:v>61.655970000000003</c:v>
                </c:pt>
                <c:pt idx="3690">
                  <c:v>-23.755455999999999</c:v>
                </c:pt>
                <c:pt idx="3691">
                  <c:v>41.775857000000002</c:v>
                </c:pt>
                <c:pt idx="3692">
                  <c:v>-79.64246</c:v>
                </c:pt>
                <c:pt idx="3693">
                  <c:v>27.759830000000001</c:v>
                </c:pt>
                <c:pt idx="3694">
                  <c:v>93.458709999999982</c:v>
                </c:pt>
                <c:pt idx="3695">
                  <c:v>-34.916380000000004</c:v>
                </c:pt>
                <c:pt idx="3696">
                  <c:v>-110.89722500000011</c:v>
                </c:pt>
                <c:pt idx="3697">
                  <c:v>149.41856999999999</c:v>
                </c:pt>
                <c:pt idx="3698">
                  <c:v>-53.488110000000013</c:v>
                </c:pt>
                <c:pt idx="3699">
                  <c:v>-69.272729999999981</c:v>
                </c:pt>
                <c:pt idx="3700">
                  <c:v>101.29393</c:v>
                </c:pt>
                <c:pt idx="3701">
                  <c:v>-49.848876000000004</c:v>
                </c:pt>
                <c:pt idx="3702">
                  <c:v>-3.6245020000000001</c:v>
                </c:pt>
                <c:pt idx="3703">
                  <c:v>13.012090000000002</c:v>
                </c:pt>
                <c:pt idx="3704">
                  <c:v>23.026471000000008</c:v>
                </c:pt>
                <c:pt idx="3705">
                  <c:v>-33.147059999999996</c:v>
                </c:pt>
                <c:pt idx="3706">
                  <c:v>32.621537000000011</c:v>
                </c:pt>
                <c:pt idx="3707">
                  <c:v>-73.159739999999957</c:v>
                </c:pt>
                <c:pt idx="3708">
                  <c:v>68.814279999999997</c:v>
                </c:pt>
                <c:pt idx="3709">
                  <c:v>-19.189350000000001</c:v>
                </c:pt>
                <c:pt idx="3710">
                  <c:v>2.3766279999999869</c:v>
                </c:pt>
                <c:pt idx="3711">
                  <c:v>-3.3574600000000028</c:v>
                </c:pt>
                <c:pt idx="3712">
                  <c:v>38.772075000000029</c:v>
                </c:pt>
                <c:pt idx="3713">
                  <c:v>-58.792600000000029</c:v>
                </c:pt>
                <c:pt idx="3714">
                  <c:v>-32.010789999999986</c:v>
                </c:pt>
                <c:pt idx="3715">
                  <c:v>50.062960000000011</c:v>
                </c:pt>
                <c:pt idx="3716">
                  <c:v>7.0360700000000076</c:v>
                </c:pt>
                <c:pt idx="3717">
                  <c:v>-32.754069999999999</c:v>
                </c:pt>
                <c:pt idx="3718">
                  <c:v>22.152709999999978</c:v>
                </c:pt>
                <c:pt idx="3719">
                  <c:v>43.371269999999996</c:v>
                </c:pt>
                <c:pt idx="3720">
                  <c:v>-1.2084499999999958</c:v>
                </c:pt>
                <c:pt idx="3721">
                  <c:v>-23.193550000000005</c:v>
                </c:pt>
                <c:pt idx="3722">
                  <c:v>22.267299999999981</c:v>
                </c:pt>
                <c:pt idx="3723">
                  <c:v>-48.427950000000003</c:v>
                </c:pt>
                <c:pt idx="3724">
                  <c:v>16.884550000000004</c:v>
                </c:pt>
                <c:pt idx="3725">
                  <c:v>-63.095039000000028</c:v>
                </c:pt>
                <c:pt idx="3726">
                  <c:v>75.994168000000059</c:v>
                </c:pt>
                <c:pt idx="3727">
                  <c:v>-22.348300000000002</c:v>
                </c:pt>
                <c:pt idx="3728">
                  <c:v>34.843980000000002</c:v>
                </c:pt>
                <c:pt idx="3729">
                  <c:v>-26.290820000000004</c:v>
                </c:pt>
                <c:pt idx="3730">
                  <c:v>17.392469000000002</c:v>
                </c:pt>
                <c:pt idx="3731">
                  <c:v>-60.220309900000046</c:v>
                </c:pt>
                <c:pt idx="3732">
                  <c:v>48.247420000000005</c:v>
                </c:pt>
                <c:pt idx="3733">
                  <c:v>-13.842000000000002</c:v>
                </c:pt>
                <c:pt idx="3734">
                  <c:v>19.565279999999976</c:v>
                </c:pt>
                <c:pt idx="3735">
                  <c:v>-75.077249999999992</c:v>
                </c:pt>
                <c:pt idx="3736">
                  <c:v>10.762750000000006</c:v>
                </c:pt>
                <c:pt idx="3737">
                  <c:v>74.556200000000004</c:v>
                </c:pt>
                <c:pt idx="3738">
                  <c:v>-32.137210000000003</c:v>
                </c:pt>
                <c:pt idx="3739">
                  <c:v>-42.552800000000005</c:v>
                </c:pt>
                <c:pt idx="3740">
                  <c:v>20.321820000000017</c:v>
                </c:pt>
                <c:pt idx="3741">
                  <c:v>85.398680000000013</c:v>
                </c:pt>
                <c:pt idx="3742">
                  <c:v>-134.88909000000001</c:v>
                </c:pt>
                <c:pt idx="3743">
                  <c:v>24.320132999999977</c:v>
                </c:pt>
                <c:pt idx="3744">
                  <c:v>70.76045340000006</c:v>
                </c:pt>
                <c:pt idx="3745">
                  <c:v>2.8797099999999967</c:v>
                </c:pt>
                <c:pt idx="3746">
                  <c:v>-59.884002999999986</c:v>
                </c:pt>
                <c:pt idx="3747">
                  <c:v>0.79056899999999519</c:v>
                </c:pt>
                <c:pt idx="3748">
                  <c:v>57.112899999999989</c:v>
                </c:pt>
                <c:pt idx="3749">
                  <c:v>-29.56891000000001</c:v>
                </c:pt>
                <c:pt idx="3750">
                  <c:v>-6.5916690000000093</c:v>
                </c:pt>
                <c:pt idx="3751">
                  <c:v>95.623439999999988</c:v>
                </c:pt>
                <c:pt idx="3752">
                  <c:v>1.0070499999999978</c:v>
                </c:pt>
                <c:pt idx="3753">
                  <c:v>-38.376042000000005</c:v>
                </c:pt>
                <c:pt idx="3754">
                  <c:v>-86.564550000000025</c:v>
                </c:pt>
                <c:pt idx="3755">
                  <c:v>19.68768</c:v>
                </c:pt>
                <c:pt idx="3756">
                  <c:v>-52.972409999999989</c:v>
                </c:pt>
                <c:pt idx="3757">
                  <c:v>33.459550000000007</c:v>
                </c:pt>
                <c:pt idx="3758">
                  <c:v>45.175270000000012</c:v>
                </c:pt>
                <c:pt idx="3759">
                  <c:v>-11.919002000000004</c:v>
                </c:pt>
                <c:pt idx="3760">
                  <c:v>3.5117239999999987</c:v>
                </c:pt>
                <c:pt idx="3761">
                  <c:v>6.0878790000000054</c:v>
                </c:pt>
                <c:pt idx="3762">
                  <c:v>45.13079900000001</c:v>
                </c:pt>
                <c:pt idx="3763">
                  <c:v>-60.0334</c:v>
                </c:pt>
                <c:pt idx="3764">
                  <c:v>43.050257000000002</c:v>
                </c:pt>
                <c:pt idx="3765">
                  <c:v>-34.170050000000003</c:v>
                </c:pt>
                <c:pt idx="3766">
                  <c:v>23.017099999999996</c:v>
                </c:pt>
                <c:pt idx="3767">
                  <c:v>-59.310089999999995</c:v>
                </c:pt>
                <c:pt idx="3768">
                  <c:v>49.785720000000012</c:v>
                </c:pt>
                <c:pt idx="3769">
                  <c:v>-12.927888000000001</c:v>
                </c:pt>
                <c:pt idx="3770">
                  <c:v>26.921719999999983</c:v>
                </c:pt>
                <c:pt idx="3771">
                  <c:v>-35.031162000000002</c:v>
                </c:pt>
                <c:pt idx="3772">
                  <c:v>-2.6531799999999981</c:v>
                </c:pt>
                <c:pt idx="3773">
                  <c:v>67.359599999999986</c:v>
                </c:pt>
                <c:pt idx="3774">
                  <c:v>-54.358920499999996</c:v>
                </c:pt>
                <c:pt idx="3775">
                  <c:v>97.97035000000001</c:v>
                </c:pt>
                <c:pt idx="3776">
                  <c:v>-86.677489999999949</c:v>
                </c:pt>
                <c:pt idx="3777">
                  <c:v>15.2945505</c:v>
                </c:pt>
                <c:pt idx="3778">
                  <c:v>17.220800000000015</c:v>
                </c:pt>
                <c:pt idx="3779">
                  <c:v>-34.153130000000012</c:v>
                </c:pt>
                <c:pt idx="3780">
                  <c:v>53.631970000000003</c:v>
                </c:pt>
                <c:pt idx="3781">
                  <c:v>-93.477109999999996</c:v>
                </c:pt>
                <c:pt idx="3782">
                  <c:v>15.657460000000004</c:v>
                </c:pt>
                <c:pt idx="3783">
                  <c:v>21.832457000000023</c:v>
                </c:pt>
                <c:pt idx="3784">
                  <c:v>-36.442338000000021</c:v>
                </c:pt>
                <c:pt idx="3785">
                  <c:v>44.003060000000005</c:v>
                </c:pt>
                <c:pt idx="3786">
                  <c:v>4.3202300000000085</c:v>
                </c:pt>
                <c:pt idx="3787">
                  <c:v>24.545509999999979</c:v>
                </c:pt>
                <c:pt idx="3788">
                  <c:v>-14.740975999999998</c:v>
                </c:pt>
                <c:pt idx="3789">
                  <c:v>-49.175190000000029</c:v>
                </c:pt>
                <c:pt idx="3790">
                  <c:v>41.619150000000012</c:v>
                </c:pt>
                <c:pt idx="3791">
                  <c:v>-28.29180999999998</c:v>
                </c:pt>
                <c:pt idx="3792">
                  <c:v>39.526260000000008</c:v>
                </c:pt>
                <c:pt idx="3793">
                  <c:v>-20.471269999999986</c:v>
                </c:pt>
                <c:pt idx="3794">
                  <c:v>-66.601866999999999</c:v>
                </c:pt>
                <c:pt idx="3795">
                  <c:v>56.236020000000011</c:v>
                </c:pt>
                <c:pt idx="3796">
                  <c:v>28.902359999999977</c:v>
                </c:pt>
                <c:pt idx="3797">
                  <c:v>31.848490000000002</c:v>
                </c:pt>
                <c:pt idx="3798">
                  <c:v>-27.704549999999976</c:v>
                </c:pt>
                <c:pt idx="3799">
                  <c:v>14.495490000000007</c:v>
                </c:pt>
                <c:pt idx="3800">
                  <c:v>5.2743400000000022</c:v>
                </c:pt>
                <c:pt idx="3801">
                  <c:v>-70.549712</c:v>
                </c:pt>
                <c:pt idx="3802">
                  <c:v>25.142396099999981</c:v>
                </c:pt>
                <c:pt idx="3803">
                  <c:v>-13.431840000000003</c:v>
                </c:pt>
                <c:pt idx="3804">
                  <c:v>40.488520000000001</c:v>
                </c:pt>
                <c:pt idx="3805">
                  <c:v>-12.385682000000015</c:v>
                </c:pt>
                <c:pt idx="3806">
                  <c:v>-63.909490999999989</c:v>
                </c:pt>
                <c:pt idx="3807">
                  <c:v>32.179780000000008</c:v>
                </c:pt>
                <c:pt idx="3808">
                  <c:v>19.544770500000006</c:v>
                </c:pt>
                <c:pt idx="3809">
                  <c:v>16.628389999999989</c:v>
                </c:pt>
                <c:pt idx="3810">
                  <c:v>-45.773880000000005</c:v>
                </c:pt>
                <c:pt idx="3811">
                  <c:v>-34.986630000000005</c:v>
                </c:pt>
                <c:pt idx="3812">
                  <c:v>121.96228000000002</c:v>
                </c:pt>
                <c:pt idx="3813">
                  <c:v>-65.577390000000008</c:v>
                </c:pt>
                <c:pt idx="3814">
                  <c:v>-10.518925199999998</c:v>
                </c:pt>
                <c:pt idx="3815">
                  <c:v>-9.738389999999999</c:v>
                </c:pt>
                <c:pt idx="3816">
                  <c:v>-1.9995100000000017</c:v>
                </c:pt>
                <c:pt idx="3817">
                  <c:v>-26.961479999999977</c:v>
                </c:pt>
                <c:pt idx="3818">
                  <c:v>-2.6993389999999948</c:v>
                </c:pt>
                <c:pt idx="3819">
                  <c:v>52.608810000000013</c:v>
                </c:pt>
                <c:pt idx="3820">
                  <c:v>-11.636810000000001</c:v>
                </c:pt>
                <c:pt idx="3821">
                  <c:v>-24.13606600000001</c:v>
                </c:pt>
                <c:pt idx="3822">
                  <c:v>16.036230199999999</c:v>
                </c:pt>
                <c:pt idx="3823">
                  <c:v>-48.250440000000005</c:v>
                </c:pt>
                <c:pt idx="3824">
                  <c:v>56.858391000000005</c:v>
                </c:pt>
                <c:pt idx="3825">
                  <c:v>16.243204900000002</c:v>
                </c:pt>
                <c:pt idx="3826">
                  <c:v>14.291299999999998</c:v>
                </c:pt>
                <c:pt idx="3827">
                  <c:v>-6.9017000000000035</c:v>
                </c:pt>
                <c:pt idx="3828">
                  <c:v>-61.571678000000006</c:v>
                </c:pt>
                <c:pt idx="3829">
                  <c:v>54.684030000000007</c:v>
                </c:pt>
                <c:pt idx="3830">
                  <c:v>36.929369000000008</c:v>
                </c:pt>
                <c:pt idx="3831">
                  <c:v>-56.616080000000004</c:v>
                </c:pt>
                <c:pt idx="3832">
                  <c:v>-31.154226000000005</c:v>
                </c:pt>
                <c:pt idx="3833">
                  <c:v>48.259140000000009</c:v>
                </c:pt>
                <c:pt idx="3834">
                  <c:v>29.113190000000017</c:v>
                </c:pt>
                <c:pt idx="3835">
                  <c:v>-15.38491</c:v>
                </c:pt>
                <c:pt idx="3836">
                  <c:v>-48.400479999999995</c:v>
                </c:pt>
                <c:pt idx="3837">
                  <c:v>-27.583479999999977</c:v>
                </c:pt>
                <c:pt idx="3838">
                  <c:v>73.112857999999989</c:v>
                </c:pt>
                <c:pt idx="3839">
                  <c:v>-20.304670000000005</c:v>
                </c:pt>
                <c:pt idx="3840">
                  <c:v>50.250880000000002</c:v>
                </c:pt>
                <c:pt idx="3841">
                  <c:v>-59.922330000000038</c:v>
                </c:pt>
                <c:pt idx="3842">
                  <c:v>55.923635000000012</c:v>
                </c:pt>
                <c:pt idx="3843">
                  <c:v>13.854530000000008</c:v>
                </c:pt>
                <c:pt idx="3844">
                  <c:v>-128.62577000000002</c:v>
                </c:pt>
                <c:pt idx="3845">
                  <c:v>154.29894000000004</c:v>
                </c:pt>
                <c:pt idx="3846">
                  <c:v>30.218948000000001</c:v>
                </c:pt>
                <c:pt idx="3847">
                  <c:v>-108.41887</c:v>
                </c:pt>
                <c:pt idx="3848">
                  <c:v>10.124280000000001</c:v>
                </c:pt>
                <c:pt idx="3849">
                  <c:v>3.166649999999994</c:v>
                </c:pt>
                <c:pt idx="3850">
                  <c:v>-38.490608000000016</c:v>
                </c:pt>
                <c:pt idx="3851">
                  <c:v>20.559559999999987</c:v>
                </c:pt>
                <c:pt idx="3852">
                  <c:v>-70.674862999999988</c:v>
                </c:pt>
                <c:pt idx="3853">
                  <c:v>52.440075</c:v>
                </c:pt>
                <c:pt idx="3854">
                  <c:v>72.218203000000045</c:v>
                </c:pt>
                <c:pt idx="3855">
                  <c:v>-50.998260000000002</c:v>
                </c:pt>
                <c:pt idx="3856">
                  <c:v>30.302023000000002</c:v>
                </c:pt>
                <c:pt idx="3857">
                  <c:v>-10.54156</c:v>
                </c:pt>
                <c:pt idx="3858">
                  <c:v>-61.706670000000003</c:v>
                </c:pt>
                <c:pt idx="3859">
                  <c:v>47.134740000000001</c:v>
                </c:pt>
                <c:pt idx="3860">
                  <c:v>54.659256000000006</c:v>
                </c:pt>
                <c:pt idx="3861">
                  <c:v>-40.476260000000003</c:v>
                </c:pt>
                <c:pt idx="3862">
                  <c:v>-68.501020000000025</c:v>
                </c:pt>
                <c:pt idx="3863">
                  <c:v>49.081582999999995</c:v>
                </c:pt>
                <c:pt idx="3864">
                  <c:v>27.759689999999985</c:v>
                </c:pt>
                <c:pt idx="3865">
                  <c:v>-33.398160000000011</c:v>
                </c:pt>
                <c:pt idx="3866">
                  <c:v>51.256479999999996</c:v>
                </c:pt>
                <c:pt idx="3867">
                  <c:v>-67.01487299999998</c:v>
                </c:pt>
                <c:pt idx="3868">
                  <c:v>31.520100000000006</c:v>
                </c:pt>
                <c:pt idx="3869">
                  <c:v>25.136689999999987</c:v>
                </c:pt>
                <c:pt idx="3870">
                  <c:v>16.62853999999999</c:v>
                </c:pt>
                <c:pt idx="3871">
                  <c:v>-67.69083999999998</c:v>
                </c:pt>
                <c:pt idx="3872">
                  <c:v>8.1936199999999992</c:v>
                </c:pt>
                <c:pt idx="3873">
                  <c:v>1.05284000000001</c:v>
                </c:pt>
                <c:pt idx="3874">
                  <c:v>20.459570000000003</c:v>
                </c:pt>
                <c:pt idx="3875">
                  <c:v>11.114266999999998</c:v>
                </c:pt>
                <c:pt idx="3876">
                  <c:v>-20.681499000000006</c:v>
                </c:pt>
                <c:pt idx="3877">
                  <c:v>-20.206709999999976</c:v>
                </c:pt>
                <c:pt idx="3878">
                  <c:v>0.49381999999999443</c:v>
                </c:pt>
                <c:pt idx="3879">
                  <c:v>81.382439999999988</c:v>
                </c:pt>
                <c:pt idx="3880">
                  <c:v>-111.42536999999999</c:v>
                </c:pt>
                <c:pt idx="3881">
                  <c:v>24.426119999999976</c:v>
                </c:pt>
                <c:pt idx="3882">
                  <c:v>16.628149999999977</c:v>
                </c:pt>
                <c:pt idx="3883">
                  <c:v>59.503230000000009</c:v>
                </c:pt>
                <c:pt idx="3884">
                  <c:v>-92.825878999999915</c:v>
                </c:pt>
                <c:pt idx="3885">
                  <c:v>-6.9287005099999952</c:v>
                </c:pt>
                <c:pt idx="3886">
                  <c:v>106.810112</c:v>
                </c:pt>
                <c:pt idx="3887">
                  <c:v>-113.76220000000002</c:v>
                </c:pt>
                <c:pt idx="3888">
                  <c:v>22.443588999999992</c:v>
                </c:pt>
                <c:pt idx="3889">
                  <c:v>-2.3655599999999977</c:v>
                </c:pt>
                <c:pt idx="3890">
                  <c:v>23.338290000000001</c:v>
                </c:pt>
                <c:pt idx="3891">
                  <c:v>23.607510000000001</c:v>
                </c:pt>
                <c:pt idx="3892">
                  <c:v>-54.074750000000009</c:v>
                </c:pt>
                <c:pt idx="3893">
                  <c:v>66.004301999999981</c:v>
                </c:pt>
                <c:pt idx="3894">
                  <c:v>-35.530552000000043</c:v>
                </c:pt>
                <c:pt idx="3895">
                  <c:v>-38.082271000000006</c:v>
                </c:pt>
                <c:pt idx="3896">
                  <c:v>25.081571999999991</c:v>
                </c:pt>
                <c:pt idx="3897">
                  <c:v>88.269438000000008</c:v>
                </c:pt>
                <c:pt idx="3898">
                  <c:v>-56.280560000000008</c:v>
                </c:pt>
                <c:pt idx="3899">
                  <c:v>-66.187957000000011</c:v>
                </c:pt>
                <c:pt idx="3900">
                  <c:v>67.560909999999993</c:v>
                </c:pt>
                <c:pt idx="3901">
                  <c:v>-36.909733000000003</c:v>
                </c:pt>
                <c:pt idx="3902">
                  <c:v>9.9034700000000022</c:v>
                </c:pt>
                <c:pt idx="3903">
                  <c:v>-47.033610000000003</c:v>
                </c:pt>
                <c:pt idx="3904">
                  <c:v>-3.8184999999999985</c:v>
                </c:pt>
                <c:pt idx="3905">
                  <c:v>37.36253500000003</c:v>
                </c:pt>
                <c:pt idx="3906">
                  <c:v>-7.6097739999999963</c:v>
                </c:pt>
                <c:pt idx="3907">
                  <c:v>56.839600000000004</c:v>
                </c:pt>
                <c:pt idx="3908">
                  <c:v>-8.6601700000000079</c:v>
                </c:pt>
                <c:pt idx="3909">
                  <c:v>20.32151</c:v>
                </c:pt>
                <c:pt idx="3910">
                  <c:v>-91.935515999999993</c:v>
                </c:pt>
                <c:pt idx="3911">
                  <c:v>15.240859999999998</c:v>
                </c:pt>
                <c:pt idx="3912">
                  <c:v>38.470180000000006</c:v>
                </c:pt>
                <c:pt idx="3913">
                  <c:v>-13.238606339999999</c:v>
                </c:pt>
                <c:pt idx="3914">
                  <c:v>47.808710000000012</c:v>
                </c:pt>
                <c:pt idx="3915">
                  <c:v>-17.263659999999977</c:v>
                </c:pt>
                <c:pt idx="3916">
                  <c:v>-57.600450000000002</c:v>
                </c:pt>
                <c:pt idx="3917">
                  <c:v>45.928961000000008</c:v>
                </c:pt>
                <c:pt idx="3918">
                  <c:v>33.793500000000037</c:v>
                </c:pt>
                <c:pt idx="3919">
                  <c:v>-61.363380000000006</c:v>
                </c:pt>
                <c:pt idx="3920">
                  <c:v>56.295330000000057</c:v>
                </c:pt>
                <c:pt idx="3921">
                  <c:v>40.217229999999986</c:v>
                </c:pt>
                <c:pt idx="3922">
                  <c:v>-41.991440000000004</c:v>
                </c:pt>
                <c:pt idx="3923">
                  <c:v>38.829855000000002</c:v>
                </c:pt>
                <c:pt idx="3924">
                  <c:v>-92.908090000000001</c:v>
                </c:pt>
                <c:pt idx="3925">
                  <c:v>-40.869701000000006</c:v>
                </c:pt>
                <c:pt idx="3926">
                  <c:v>75.264354999999995</c:v>
                </c:pt>
                <c:pt idx="3927">
                  <c:v>-57.430340000000001</c:v>
                </c:pt>
                <c:pt idx="3928">
                  <c:v>54.746073000000003</c:v>
                </c:pt>
                <c:pt idx="3929">
                  <c:v>-23.310480000000005</c:v>
                </c:pt>
                <c:pt idx="3930">
                  <c:v>69.270869999999988</c:v>
                </c:pt>
                <c:pt idx="3931">
                  <c:v>-69.904840000000007</c:v>
                </c:pt>
                <c:pt idx="3932">
                  <c:v>10.376180000000009</c:v>
                </c:pt>
                <c:pt idx="3933">
                  <c:v>-21.965399999999971</c:v>
                </c:pt>
                <c:pt idx="3934">
                  <c:v>-4.6030900000000061</c:v>
                </c:pt>
                <c:pt idx="3935">
                  <c:v>64.682731999999888</c:v>
                </c:pt>
                <c:pt idx="3936">
                  <c:v>15.446756000000002</c:v>
                </c:pt>
                <c:pt idx="3937">
                  <c:v>-159.51126000000002</c:v>
                </c:pt>
                <c:pt idx="3938">
                  <c:v>119.89252569999999</c:v>
                </c:pt>
                <c:pt idx="3939">
                  <c:v>-5.8210599999999975</c:v>
                </c:pt>
                <c:pt idx="3940">
                  <c:v>-50.293289000000001</c:v>
                </c:pt>
                <c:pt idx="3941">
                  <c:v>67.75197</c:v>
                </c:pt>
                <c:pt idx="3942">
                  <c:v>-51.340367499999964</c:v>
                </c:pt>
                <c:pt idx="3943">
                  <c:v>51.642870000000002</c:v>
                </c:pt>
                <c:pt idx="3944">
                  <c:v>-1.5495700000000028</c:v>
                </c:pt>
                <c:pt idx="3945">
                  <c:v>-48.243000000000009</c:v>
                </c:pt>
                <c:pt idx="3946">
                  <c:v>37.689810000000001</c:v>
                </c:pt>
                <c:pt idx="3947">
                  <c:v>35.468850000000003</c:v>
                </c:pt>
                <c:pt idx="3948">
                  <c:v>-28.044796000000002</c:v>
                </c:pt>
                <c:pt idx="3949">
                  <c:v>-40.175628000000003</c:v>
                </c:pt>
                <c:pt idx="3950">
                  <c:v>29.996287999999989</c:v>
                </c:pt>
                <c:pt idx="3951">
                  <c:v>-90.717590000000058</c:v>
                </c:pt>
                <c:pt idx="3952">
                  <c:v>109.05627</c:v>
                </c:pt>
                <c:pt idx="3953">
                  <c:v>-14.271710000000001</c:v>
                </c:pt>
                <c:pt idx="3954">
                  <c:v>8.411500000000002</c:v>
                </c:pt>
                <c:pt idx="3955">
                  <c:v>9.8991300000000066</c:v>
                </c:pt>
                <c:pt idx="3956">
                  <c:v>-68.398099999999999</c:v>
                </c:pt>
                <c:pt idx="3957">
                  <c:v>26.717932999999999</c:v>
                </c:pt>
                <c:pt idx="3958">
                  <c:v>29.879573000000001</c:v>
                </c:pt>
                <c:pt idx="3959">
                  <c:v>-54.880879999999998</c:v>
                </c:pt>
                <c:pt idx="3960">
                  <c:v>74.450871999999947</c:v>
                </c:pt>
                <c:pt idx="3961">
                  <c:v>-20.063879999999987</c:v>
                </c:pt>
                <c:pt idx="3962">
                  <c:v>36.875190000000003</c:v>
                </c:pt>
                <c:pt idx="3963">
                  <c:v>-4.0740600000000002</c:v>
                </c:pt>
                <c:pt idx="3964">
                  <c:v>-0.49869999999999548</c:v>
                </c:pt>
                <c:pt idx="3965">
                  <c:v>-71.127329999999986</c:v>
                </c:pt>
                <c:pt idx="3966">
                  <c:v>21.721920000000008</c:v>
                </c:pt>
                <c:pt idx="3967">
                  <c:v>-6.7000900000000074</c:v>
                </c:pt>
                <c:pt idx="3968">
                  <c:v>-32.564444999999999</c:v>
                </c:pt>
                <c:pt idx="3969">
                  <c:v>-7.2518130000000003</c:v>
                </c:pt>
                <c:pt idx="3970">
                  <c:v>44.662252000000038</c:v>
                </c:pt>
                <c:pt idx="3971">
                  <c:v>8.3748850000000026</c:v>
                </c:pt>
                <c:pt idx="3972">
                  <c:v>62.042534000000011</c:v>
                </c:pt>
                <c:pt idx="3973">
                  <c:v>-63.351354000000001</c:v>
                </c:pt>
                <c:pt idx="3974">
                  <c:v>14.506730000000006</c:v>
                </c:pt>
                <c:pt idx="3975">
                  <c:v>-5.2830399999999953</c:v>
                </c:pt>
                <c:pt idx="3976">
                  <c:v>17.830621999999988</c:v>
                </c:pt>
                <c:pt idx="3977">
                  <c:v>-113.35835999999998</c:v>
                </c:pt>
                <c:pt idx="3978">
                  <c:v>60.930170000000011</c:v>
                </c:pt>
                <c:pt idx="3979">
                  <c:v>-42.232244600000008</c:v>
                </c:pt>
                <c:pt idx="3980">
                  <c:v>70.273560000000003</c:v>
                </c:pt>
                <c:pt idx="3981">
                  <c:v>44.336773100000002</c:v>
                </c:pt>
                <c:pt idx="3982">
                  <c:v>-28.735092999999981</c:v>
                </c:pt>
                <c:pt idx="3983">
                  <c:v>-27.132978000000019</c:v>
                </c:pt>
                <c:pt idx="3984">
                  <c:v>-61.993090000000002</c:v>
                </c:pt>
                <c:pt idx="3985">
                  <c:v>98.71350799999999</c:v>
                </c:pt>
                <c:pt idx="3986">
                  <c:v>-3.0024790000000037</c:v>
                </c:pt>
                <c:pt idx="3987">
                  <c:v>-8.8229400000000027</c:v>
                </c:pt>
                <c:pt idx="3988">
                  <c:v>-1.6466900000000009</c:v>
                </c:pt>
                <c:pt idx="3989">
                  <c:v>-24.709339999999976</c:v>
                </c:pt>
                <c:pt idx="3990">
                  <c:v>-18.693819999999999</c:v>
                </c:pt>
                <c:pt idx="3991">
                  <c:v>-21.625140000000002</c:v>
                </c:pt>
                <c:pt idx="3992">
                  <c:v>70.720047000000008</c:v>
                </c:pt>
                <c:pt idx="3993">
                  <c:v>-40.124670000000009</c:v>
                </c:pt>
                <c:pt idx="3994">
                  <c:v>3.5633930000000094</c:v>
                </c:pt>
                <c:pt idx="3995">
                  <c:v>7.6743600000000018</c:v>
                </c:pt>
                <c:pt idx="3996">
                  <c:v>1.247139999999997</c:v>
                </c:pt>
                <c:pt idx="3997">
                  <c:v>6.4975499999999995</c:v>
                </c:pt>
                <c:pt idx="3998">
                  <c:v>-35.459488999999998</c:v>
                </c:pt>
                <c:pt idx="3999">
                  <c:v>-18.74996400000002</c:v>
                </c:pt>
                <c:pt idx="4000">
                  <c:v>-21.343086999999986</c:v>
                </c:pt>
                <c:pt idx="4001">
                  <c:v>44.007667145999996</c:v>
                </c:pt>
                <c:pt idx="4002">
                  <c:v>-1.5639399999999954</c:v>
                </c:pt>
                <c:pt idx="4003">
                  <c:v>75.453262000000024</c:v>
                </c:pt>
                <c:pt idx="4004">
                  <c:v>-68.388059999999982</c:v>
                </c:pt>
                <c:pt idx="4005">
                  <c:v>1.4440669999999947</c:v>
                </c:pt>
                <c:pt idx="4006">
                  <c:v>-38.934866999999997</c:v>
                </c:pt>
                <c:pt idx="4007">
                  <c:v>16.483576999999975</c:v>
                </c:pt>
                <c:pt idx="4008">
                  <c:v>49.650220000000004</c:v>
                </c:pt>
                <c:pt idx="4009">
                  <c:v>-14.524578</c:v>
                </c:pt>
                <c:pt idx="4010">
                  <c:v>-25.987159999999989</c:v>
                </c:pt>
                <c:pt idx="4011">
                  <c:v>36.47278</c:v>
                </c:pt>
                <c:pt idx="4012">
                  <c:v>-13.000752</c:v>
                </c:pt>
                <c:pt idx="4013">
                  <c:v>-8.2545100000000016</c:v>
                </c:pt>
                <c:pt idx="4014">
                  <c:v>14.282780000000006</c:v>
                </c:pt>
                <c:pt idx="4015">
                  <c:v>48.949175000000011</c:v>
                </c:pt>
                <c:pt idx="4016">
                  <c:v>-83.217850000000027</c:v>
                </c:pt>
                <c:pt idx="4017">
                  <c:v>87.266118000000006</c:v>
                </c:pt>
                <c:pt idx="4018">
                  <c:v>-42.196640000000002</c:v>
                </c:pt>
                <c:pt idx="4019">
                  <c:v>-26.92551999999997</c:v>
                </c:pt>
                <c:pt idx="4020">
                  <c:v>-22.639486000000005</c:v>
                </c:pt>
                <c:pt idx="4021">
                  <c:v>93.942143000000058</c:v>
                </c:pt>
                <c:pt idx="4022">
                  <c:v>-75.281020000000026</c:v>
                </c:pt>
                <c:pt idx="4023">
                  <c:v>-17.379370000000005</c:v>
                </c:pt>
                <c:pt idx="4024">
                  <c:v>59.535130000000038</c:v>
                </c:pt>
                <c:pt idx="4025">
                  <c:v>-34.649209999999989</c:v>
                </c:pt>
                <c:pt idx="4026">
                  <c:v>-7.0262500000000001</c:v>
                </c:pt>
                <c:pt idx="4027">
                  <c:v>4.4968169999999947</c:v>
                </c:pt>
                <c:pt idx="4028">
                  <c:v>17.251890000000017</c:v>
                </c:pt>
                <c:pt idx="4029">
                  <c:v>62.262100000000046</c:v>
                </c:pt>
                <c:pt idx="4030">
                  <c:v>-63.876599999999996</c:v>
                </c:pt>
                <c:pt idx="4031">
                  <c:v>-17.063916199999987</c:v>
                </c:pt>
                <c:pt idx="4032">
                  <c:v>49.474090000000004</c:v>
                </c:pt>
                <c:pt idx="4033">
                  <c:v>-33.281366000000006</c:v>
                </c:pt>
                <c:pt idx="4034">
                  <c:v>-7.3061180000000085</c:v>
                </c:pt>
                <c:pt idx="4035">
                  <c:v>10.284966999999998</c:v>
                </c:pt>
                <c:pt idx="4036">
                  <c:v>-4.6380650000000028</c:v>
                </c:pt>
                <c:pt idx="4037">
                  <c:v>14.644769999999999</c:v>
                </c:pt>
                <c:pt idx="4038">
                  <c:v>55.180620000000005</c:v>
                </c:pt>
                <c:pt idx="4039">
                  <c:v>-3.0385599999999977</c:v>
                </c:pt>
                <c:pt idx="4040">
                  <c:v>-50.405680000000004</c:v>
                </c:pt>
                <c:pt idx="4041">
                  <c:v>-77.273779999999988</c:v>
                </c:pt>
                <c:pt idx="4042">
                  <c:v>135.39442000000011</c:v>
                </c:pt>
                <c:pt idx="4043">
                  <c:v>-20.326942999999989</c:v>
                </c:pt>
                <c:pt idx="4044">
                  <c:v>-76.341420000000056</c:v>
                </c:pt>
                <c:pt idx="4045">
                  <c:v>64.287124700000078</c:v>
                </c:pt>
                <c:pt idx="4046">
                  <c:v>-37.629818000000043</c:v>
                </c:pt>
                <c:pt idx="4047">
                  <c:v>35.187418000000001</c:v>
                </c:pt>
                <c:pt idx="4048">
                  <c:v>24.905889999999989</c:v>
                </c:pt>
                <c:pt idx="4049">
                  <c:v>-57.559870000000004</c:v>
                </c:pt>
                <c:pt idx="4050">
                  <c:v>4.4490720000000046</c:v>
                </c:pt>
                <c:pt idx="4051">
                  <c:v>-5.5111700000004905E-2</c:v>
                </c:pt>
                <c:pt idx="4052">
                  <c:v>-46.920080000000006</c:v>
                </c:pt>
                <c:pt idx="4053">
                  <c:v>38.56554100000001</c:v>
                </c:pt>
                <c:pt idx="4054">
                  <c:v>36.728980000000028</c:v>
                </c:pt>
                <c:pt idx="4055">
                  <c:v>-31.663549999999976</c:v>
                </c:pt>
                <c:pt idx="4056">
                  <c:v>31.061047600000006</c:v>
                </c:pt>
                <c:pt idx="4057">
                  <c:v>22.286879999999989</c:v>
                </c:pt>
                <c:pt idx="4058">
                  <c:v>-43.36636</c:v>
                </c:pt>
                <c:pt idx="4059">
                  <c:v>-10.073880000000004</c:v>
                </c:pt>
                <c:pt idx="4060">
                  <c:v>-71.951825999999997</c:v>
                </c:pt>
                <c:pt idx="4061">
                  <c:v>104.43327000000002</c:v>
                </c:pt>
                <c:pt idx="4062">
                  <c:v>-92.763258000000022</c:v>
                </c:pt>
                <c:pt idx="4063">
                  <c:v>40.650790000000001</c:v>
                </c:pt>
                <c:pt idx="4064">
                  <c:v>40.801189999999998</c:v>
                </c:pt>
                <c:pt idx="4065">
                  <c:v>12.229040000000001</c:v>
                </c:pt>
                <c:pt idx="4066">
                  <c:v>-26.144319999999986</c:v>
                </c:pt>
                <c:pt idx="4067">
                  <c:v>80.388096999999988</c:v>
                </c:pt>
                <c:pt idx="4068">
                  <c:v>-138.19443000000001</c:v>
                </c:pt>
                <c:pt idx="4069">
                  <c:v>39.721850000000003</c:v>
                </c:pt>
                <c:pt idx="4070">
                  <c:v>10.575820000000004</c:v>
                </c:pt>
                <c:pt idx="4071">
                  <c:v>13.44289</c:v>
                </c:pt>
                <c:pt idx="4072">
                  <c:v>7.1104899999999978</c:v>
                </c:pt>
                <c:pt idx="4073">
                  <c:v>17.70007</c:v>
                </c:pt>
                <c:pt idx="4074">
                  <c:v>-10.526240000000001</c:v>
                </c:pt>
                <c:pt idx="4075">
                  <c:v>14.545726</c:v>
                </c:pt>
                <c:pt idx="4076">
                  <c:v>12.212838</c:v>
                </c:pt>
                <c:pt idx="4077">
                  <c:v>8.0996980000000018</c:v>
                </c:pt>
                <c:pt idx="4078">
                  <c:v>-24.782666999999986</c:v>
                </c:pt>
                <c:pt idx="4079">
                  <c:v>-19.315640000000002</c:v>
                </c:pt>
                <c:pt idx="4080">
                  <c:v>25.881990000000023</c:v>
                </c:pt>
                <c:pt idx="4081">
                  <c:v>4.139198000000003</c:v>
                </c:pt>
                <c:pt idx="4082">
                  <c:v>-35.133523000000011</c:v>
                </c:pt>
                <c:pt idx="4083">
                  <c:v>4.2405500000000016</c:v>
                </c:pt>
                <c:pt idx="4084">
                  <c:v>-62.464580000000005</c:v>
                </c:pt>
                <c:pt idx="4085">
                  <c:v>85.355339999999927</c:v>
                </c:pt>
                <c:pt idx="4086">
                  <c:v>3.0134839999999947</c:v>
                </c:pt>
                <c:pt idx="4087">
                  <c:v>-65.354280000000003</c:v>
                </c:pt>
                <c:pt idx="4088">
                  <c:v>18.026460000000004</c:v>
                </c:pt>
                <c:pt idx="4089">
                  <c:v>17.451367999999999</c:v>
                </c:pt>
                <c:pt idx="4090">
                  <c:v>-31.845199999999977</c:v>
                </c:pt>
                <c:pt idx="4091">
                  <c:v>41.092030000000037</c:v>
                </c:pt>
                <c:pt idx="4092">
                  <c:v>-37.322620000000001</c:v>
                </c:pt>
                <c:pt idx="4093">
                  <c:v>47.003260000000004</c:v>
                </c:pt>
                <c:pt idx="4094">
                  <c:v>2.8459799999999968</c:v>
                </c:pt>
                <c:pt idx="4095">
                  <c:v>3.8561299999999967</c:v>
                </c:pt>
                <c:pt idx="4096">
                  <c:v>-31.360455000000005</c:v>
                </c:pt>
                <c:pt idx="4097">
                  <c:v>14.942730000000006</c:v>
                </c:pt>
                <c:pt idx="4098">
                  <c:v>40.283950000000011</c:v>
                </c:pt>
                <c:pt idx="4099">
                  <c:v>-49.376761999999999</c:v>
                </c:pt>
                <c:pt idx="4100">
                  <c:v>14.367224000000014</c:v>
                </c:pt>
                <c:pt idx="4101">
                  <c:v>-7.5387229999999974</c:v>
                </c:pt>
                <c:pt idx="4102">
                  <c:v>-29.644420000000004</c:v>
                </c:pt>
                <c:pt idx="4103">
                  <c:v>26.366019999999981</c:v>
                </c:pt>
                <c:pt idx="4104">
                  <c:v>-6.6424499999999984</c:v>
                </c:pt>
                <c:pt idx="4105">
                  <c:v>18.185870000000001</c:v>
                </c:pt>
                <c:pt idx="4106">
                  <c:v>8.4084300000000027</c:v>
                </c:pt>
                <c:pt idx="4107">
                  <c:v>-79.182229000000007</c:v>
                </c:pt>
                <c:pt idx="4108">
                  <c:v>57.314750000000004</c:v>
                </c:pt>
                <c:pt idx="4109">
                  <c:v>15.336136000000005</c:v>
                </c:pt>
                <c:pt idx="4110">
                  <c:v>-13.814680000000006</c:v>
                </c:pt>
                <c:pt idx="4111">
                  <c:v>-1.4599569999999962</c:v>
                </c:pt>
                <c:pt idx="4112">
                  <c:v>17.918920999999987</c:v>
                </c:pt>
                <c:pt idx="4113">
                  <c:v>14.167143000000001</c:v>
                </c:pt>
                <c:pt idx="4114">
                  <c:v>-36.652540000000009</c:v>
                </c:pt>
                <c:pt idx="4115">
                  <c:v>-37.344110000000008</c:v>
                </c:pt>
                <c:pt idx="4116">
                  <c:v>48.89</c:v>
                </c:pt>
                <c:pt idx="4117">
                  <c:v>6.3869200000000017</c:v>
                </c:pt>
                <c:pt idx="4118">
                  <c:v>-85.815860000000001</c:v>
                </c:pt>
                <c:pt idx="4119">
                  <c:v>70.647040000000004</c:v>
                </c:pt>
                <c:pt idx="4120">
                  <c:v>26.978129999999968</c:v>
                </c:pt>
                <c:pt idx="4121">
                  <c:v>-1.7501099999999978</c:v>
                </c:pt>
                <c:pt idx="4122">
                  <c:v>7.831910000000005</c:v>
                </c:pt>
                <c:pt idx="4123">
                  <c:v>17.669345999999987</c:v>
                </c:pt>
                <c:pt idx="4124">
                  <c:v>-53.315598000000001</c:v>
                </c:pt>
                <c:pt idx="4125">
                  <c:v>23.248329999999978</c:v>
                </c:pt>
                <c:pt idx="4126">
                  <c:v>-34.618800000000007</c:v>
                </c:pt>
                <c:pt idx="4127">
                  <c:v>-59.313510000000001</c:v>
                </c:pt>
                <c:pt idx="4128">
                  <c:v>41.479090000000006</c:v>
                </c:pt>
                <c:pt idx="4129">
                  <c:v>17.754019999999986</c:v>
                </c:pt>
                <c:pt idx="4130">
                  <c:v>-33.681659999999994</c:v>
                </c:pt>
                <c:pt idx="4131">
                  <c:v>43.880320000000005</c:v>
                </c:pt>
                <c:pt idx="4132">
                  <c:v>6.3199199999999953</c:v>
                </c:pt>
                <c:pt idx="4133">
                  <c:v>42.405363000000008</c:v>
                </c:pt>
                <c:pt idx="4134">
                  <c:v>-69.612454000000014</c:v>
                </c:pt>
                <c:pt idx="4135">
                  <c:v>81.433409999999995</c:v>
                </c:pt>
                <c:pt idx="4136">
                  <c:v>16.064219999999978</c:v>
                </c:pt>
                <c:pt idx="4137">
                  <c:v>-26.614359999999991</c:v>
                </c:pt>
                <c:pt idx="4138">
                  <c:v>-60.049300000000017</c:v>
                </c:pt>
                <c:pt idx="4139">
                  <c:v>-38.463500000000003</c:v>
                </c:pt>
                <c:pt idx="4140">
                  <c:v>23.147714000000004</c:v>
                </c:pt>
                <c:pt idx="4141">
                  <c:v>-1.8012639999999998</c:v>
                </c:pt>
                <c:pt idx="4142">
                  <c:v>-0.84597000000000055</c:v>
                </c:pt>
                <c:pt idx="4143">
                  <c:v>84.673419999999979</c:v>
                </c:pt>
                <c:pt idx="4144">
                  <c:v>-77.618659999999977</c:v>
                </c:pt>
                <c:pt idx="4145">
                  <c:v>17.05949</c:v>
                </c:pt>
                <c:pt idx="4146">
                  <c:v>25.726439999999982</c:v>
                </c:pt>
                <c:pt idx="4147">
                  <c:v>-19.491328999999986</c:v>
                </c:pt>
                <c:pt idx="4148">
                  <c:v>22.609590000000004</c:v>
                </c:pt>
                <c:pt idx="4149">
                  <c:v>-42.848459999999989</c:v>
                </c:pt>
                <c:pt idx="4150">
                  <c:v>-43.410214000000003</c:v>
                </c:pt>
                <c:pt idx="4151">
                  <c:v>28.233385109999993</c:v>
                </c:pt>
                <c:pt idx="4152">
                  <c:v>68.467180000000027</c:v>
                </c:pt>
                <c:pt idx="4153">
                  <c:v>-71.617758000000009</c:v>
                </c:pt>
                <c:pt idx="4154">
                  <c:v>39.342800000000004</c:v>
                </c:pt>
                <c:pt idx="4155">
                  <c:v>-30.047374000000001</c:v>
                </c:pt>
                <c:pt idx="4156">
                  <c:v>-14.959294000000011</c:v>
                </c:pt>
                <c:pt idx="4157">
                  <c:v>59.671440000000004</c:v>
                </c:pt>
                <c:pt idx="4158">
                  <c:v>23.959390000000003</c:v>
                </c:pt>
                <c:pt idx="4159">
                  <c:v>-24.962369999999982</c:v>
                </c:pt>
                <c:pt idx="4160">
                  <c:v>-4.5172099999999986</c:v>
                </c:pt>
                <c:pt idx="4161">
                  <c:v>48.612735000000029</c:v>
                </c:pt>
                <c:pt idx="4162">
                  <c:v>0.73436999999999841</c:v>
                </c:pt>
                <c:pt idx="4163">
                  <c:v>-56.714909999999989</c:v>
                </c:pt>
                <c:pt idx="4164">
                  <c:v>5.7901599999999975</c:v>
                </c:pt>
                <c:pt idx="4165">
                  <c:v>-60.642360000000011</c:v>
                </c:pt>
                <c:pt idx="4166">
                  <c:v>68.766600000000025</c:v>
                </c:pt>
                <c:pt idx="4167">
                  <c:v>-94.505945000000011</c:v>
                </c:pt>
                <c:pt idx="4168">
                  <c:v>44.804313</c:v>
                </c:pt>
                <c:pt idx="4169">
                  <c:v>-17.772355999999988</c:v>
                </c:pt>
                <c:pt idx="4170">
                  <c:v>4.3722010000000129</c:v>
                </c:pt>
                <c:pt idx="4171">
                  <c:v>49.149740000000008</c:v>
                </c:pt>
                <c:pt idx="4172">
                  <c:v>-13.638295999999999</c:v>
                </c:pt>
                <c:pt idx="4173">
                  <c:v>-56.332070000000002</c:v>
                </c:pt>
                <c:pt idx="4174">
                  <c:v>41.64723</c:v>
                </c:pt>
                <c:pt idx="4175">
                  <c:v>15.337013000000001</c:v>
                </c:pt>
                <c:pt idx="4176">
                  <c:v>39.986710000000002</c:v>
                </c:pt>
                <c:pt idx="4177">
                  <c:v>-86.498630000000006</c:v>
                </c:pt>
                <c:pt idx="4178">
                  <c:v>122.73823</c:v>
                </c:pt>
                <c:pt idx="4179">
                  <c:v>-80.075460999999933</c:v>
                </c:pt>
                <c:pt idx="4180">
                  <c:v>43.633800000000008</c:v>
                </c:pt>
                <c:pt idx="4181">
                  <c:v>-57.340698900000007</c:v>
                </c:pt>
                <c:pt idx="4182">
                  <c:v>73.569670000000002</c:v>
                </c:pt>
                <c:pt idx="4183">
                  <c:v>-25.92311999999998</c:v>
                </c:pt>
                <c:pt idx="4184">
                  <c:v>-78.14815999999999</c:v>
                </c:pt>
                <c:pt idx="4185">
                  <c:v>23.755890000000008</c:v>
                </c:pt>
                <c:pt idx="4186">
                  <c:v>54.374780000000001</c:v>
                </c:pt>
                <c:pt idx="4187">
                  <c:v>-68.867199999999997</c:v>
                </c:pt>
                <c:pt idx="4188">
                  <c:v>58.799970000000037</c:v>
                </c:pt>
                <c:pt idx="4189">
                  <c:v>5.4191719999999988</c:v>
                </c:pt>
                <c:pt idx="4190">
                  <c:v>-17.02241999999999</c:v>
                </c:pt>
                <c:pt idx="4191">
                  <c:v>40.036130000000028</c:v>
                </c:pt>
                <c:pt idx="4192">
                  <c:v>-57.411829999999995</c:v>
                </c:pt>
                <c:pt idx="4193">
                  <c:v>74.830395999999979</c:v>
                </c:pt>
                <c:pt idx="4194">
                  <c:v>-82.597924000000077</c:v>
                </c:pt>
                <c:pt idx="4195">
                  <c:v>-0.50576000000000154</c:v>
                </c:pt>
                <c:pt idx="4196">
                  <c:v>29.378639999999976</c:v>
                </c:pt>
                <c:pt idx="4197">
                  <c:v>-45.008690000000001</c:v>
                </c:pt>
                <c:pt idx="4198">
                  <c:v>77.986726000000004</c:v>
                </c:pt>
                <c:pt idx="4199">
                  <c:v>0.49033100000000984</c:v>
                </c:pt>
                <c:pt idx="4200">
                  <c:v>-41.02328</c:v>
                </c:pt>
                <c:pt idx="4201">
                  <c:v>11.517390000000001</c:v>
                </c:pt>
                <c:pt idx="4202">
                  <c:v>2.0188599999999961</c:v>
                </c:pt>
                <c:pt idx="4203">
                  <c:v>-49.551000000000002</c:v>
                </c:pt>
                <c:pt idx="4204">
                  <c:v>76.837790000000012</c:v>
                </c:pt>
                <c:pt idx="4205">
                  <c:v>-71.124600000000001</c:v>
                </c:pt>
                <c:pt idx="4206">
                  <c:v>45.69899000000003</c:v>
                </c:pt>
                <c:pt idx="4207">
                  <c:v>94.884149999999977</c:v>
                </c:pt>
                <c:pt idx="4208">
                  <c:v>-145.17890400000002</c:v>
                </c:pt>
                <c:pt idx="4209">
                  <c:v>89.370059999999981</c:v>
                </c:pt>
                <c:pt idx="4210">
                  <c:v>-86.600160000000002</c:v>
                </c:pt>
                <c:pt idx="4211">
                  <c:v>70.711120000000079</c:v>
                </c:pt>
                <c:pt idx="4212">
                  <c:v>-59.549846999999993</c:v>
                </c:pt>
                <c:pt idx="4213">
                  <c:v>34.185860000000005</c:v>
                </c:pt>
                <c:pt idx="4214">
                  <c:v>9.2556100000000026</c:v>
                </c:pt>
                <c:pt idx="4215">
                  <c:v>-84.639020000000002</c:v>
                </c:pt>
                <c:pt idx="4216">
                  <c:v>37.751599999999982</c:v>
                </c:pt>
                <c:pt idx="4217">
                  <c:v>-5.0996300000000021</c:v>
                </c:pt>
                <c:pt idx="4218">
                  <c:v>23.496897899999986</c:v>
                </c:pt>
                <c:pt idx="4219">
                  <c:v>58.062739000000036</c:v>
                </c:pt>
                <c:pt idx="4220">
                  <c:v>-158.45833800000023</c:v>
                </c:pt>
                <c:pt idx="4221">
                  <c:v>180.60025999999999</c:v>
                </c:pt>
                <c:pt idx="4222">
                  <c:v>-62.151379999999996</c:v>
                </c:pt>
                <c:pt idx="4223">
                  <c:v>-61.776590000000013</c:v>
                </c:pt>
                <c:pt idx="4224">
                  <c:v>78.086260000000024</c:v>
                </c:pt>
                <c:pt idx="4225">
                  <c:v>-20.42148000000001</c:v>
                </c:pt>
                <c:pt idx="4226">
                  <c:v>-9.3009400000000042</c:v>
                </c:pt>
                <c:pt idx="4227">
                  <c:v>-37.36347</c:v>
                </c:pt>
                <c:pt idx="4228">
                  <c:v>84.487002000000004</c:v>
                </c:pt>
                <c:pt idx="4229">
                  <c:v>-47.069661000000004</c:v>
                </c:pt>
                <c:pt idx="4230">
                  <c:v>-11.679040000000006</c:v>
                </c:pt>
                <c:pt idx="4231">
                  <c:v>-40.981100000000005</c:v>
                </c:pt>
                <c:pt idx="4232">
                  <c:v>-11.363776000000012</c:v>
                </c:pt>
                <c:pt idx="4233">
                  <c:v>41.398270000000011</c:v>
                </c:pt>
                <c:pt idx="4234">
                  <c:v>29.983089999999983</c:v>
                </c:pt>
                <c:pt idx="4235">
                  <c:v>-40.513360000000006</c:v>
                </c:pt>
                <c:pt idx="4236">
                  <c:v>20.219096000000008</c:v>
                </c:pt>
                <c:pt idx="4237">
                  <c:v>35.726706000000028</c:v>
                </c:pt>
                <c:pt idx="4238">
                  <c:v>-31.893250000000005</c:v>
                </c:pt>
                <c:pt idx="4239">
                  <c:v>76.046270000000007</c:v>
                </c:pt>
                <c:pt idx="4240">
                  <c:v>-51.150510000000011</c:v>
                </c:pt>
                <c:pt idx="4241">
                  <c:v>4.4471200000000009</c:v>
                </c:pt>
                <c:pt idx="4242">
                  <c:v>33.245580000000011</c:v>
                </c:pt>
                <c:pt idx="4243">
                  <c:v>-72.151739999999933</c:v>
                </c:pt>
                <c:pt idx="4244">
                  <c:v>-8.7758600000000069</c:v>
                </c:pt>
                <c:pt idx="4245">
                  <c:v>-36.174040000000005</c:v>
                </c:pt>
                <c:pt idx="4246">
                  <c:v>56.225150000000056</c:v>
                </c:pt>
                <c:pt idx="4247">
                  <c:v>58.105140000000013</c:v>
                </c:pt>
                <c:pt idx="4248">
                  <c:v>-47.674010000000003</c:v>
                </c:pt>
                <c:pt idx="4249">
                  <c:v>-67.683839999999989</c:v>
                </c:pt>
                <c:pt idx="4250">
                  <c:v>97.380831999999955</c:v>
                </c:pt>
                <c:pt idx="4251">
                  <c:v>-12.479900000000002</c:v>
                </c:pt>
                <c:pt idx="4252">
                  <c:v>-8.8469900000000017</c:v>
                </c:pt>
                <c:pt idx="4253">
                  <c:v>-13.810702000000004</c:v>
                </c:pt>
                <c:pt idx="4254">
                  <c:v>30.452599999999979</c:v>
                </c:pt>
                <c:pt idx="4255">
                  <c:v>8.7887599999999999</c:v>
                </c:pt>
                <c:pt idx="4256">
                  <c:v>-27.08151999999998</c:v>
                </c:pt>
                <c:pt idx="4257">
                  <c:v>59.215980000000009</c:v>
                </c:pt>
                <c:pt idx="4258">
                  <c:v>-93.025386999999895</c:v>
                </c:pt>
                <c:pt idx="4259">
                  <c:v>-41.869466999999993</c:v>
                </c:pt>
                <c:pt idx="4260">
                  <c:v>98.931170000000023</c:v>
                </c:pt>
                <c:pt idx="4261">
                  <c:v>-6.3372510000000037</c:v>
                </c:pt>
                <c:pt idx="4262">
                  <c:v>-46.523688</c:v>
                </c:pt>
                <c:pt idx="4263">
                  <c:v>10.651526000000016</c:v>
                </c:pt>
                <c:pt idx="4264">
                  <c:v>25.868779999999976</c:v>
                </c:pt>
                <c:pt idx="4265">
                  <c:v>-56.839760000000005</c:v>
                </c:pt>
                <c:pt idx="4266">
                  <c:v>55.207522000000012</c:v>
                </c:pt>
                <c:pt idx="4267">
                  <c:v>-16.542579999999983</c:v>
                </c:pt>
                <c:pt idx="4268">
                  <c:v>-44.81999909999999</c:v>
                </c:pt>
                <c:pt idx="4269">
                  <c:v>16.122679999999981</c:v>
                </c:pt>
                <c:pt idx="4270">
                  <c:v>47.884429999999995</c:v>
                </c:pt>
                <c:pt idx="4271">
                  <c:v>-80.795739999999981</c:v>
                </c:pt>
                <c:pt idx="4272">
                  <c:v>81.691550000000007</c:v>
                </c:pt>
                <c:pt idx="4273">
                  <c:v>-6.1847999999999965</c:v>
                </c:pt>
                <c:pt idx="4274">
                  <c:v>-2.4712700000000027</c:v>
                </c:pt>
                <c:pt idx="4275">
                  <c:v>-56.898170000000036</c:v>
                </c:pt>
                <c:pt idx="4276">
                  <c:v>22.2729</c:v>
                </c:pt>
                <c:pt idx="4277">
                  <c:v>44.925400000000003</c:v>
                </c:pt>
                <c:pt idx="4278">
                  <c:v>-16.400084</c:v>
                </c:pt>
                <c:pt idx="4279">
                  <c:v>-15.584293000000001</c:v>
                </c:pt>
                <c:pt idx="4280">
                  <c:v>17.724316900000002</c:v>
                </c:pt>
                <c:pt idx="4281">
                  <c:v>17.459607000000002</c:v>
                </c:pt>
                <c:pt idx="4282">
                  <c:v>-37.997130000000013</c:v>
                </c:pt>
                <c:pt idx="4283">
                  <c:v>3.6220580000000027</c:v>
                </c:pt>
                <c:pt idx="4284">
                  <c:v>27.022749999999963</c:v>
                </c:pt>
                <c:pt idx="4285">
                  <c:v>17.618798000000005</c:v>
                </c:pt>
                <c:pt idx="4286">
                  <c:v>-58.32606999999998</c:v>
                </c:pt>
                <c:pt idx="4287">
                  <c:v>10.437640000000002</c:v>
                </c:pt>
                <c:pt idx="4288">
                  <c:v>0.17518000000000028</c:v>
                </c:pt>
                <c:pt idx="4289">
                  <c:v>2.9873950000000002</c:v>
                </c:pt>
                <c:pt idx="4290">
                  <c:v>82.566760000000002</c:v>
                </c:pt>
                <c:pt idx="4291">
                  <c:v>-35.824501000000005</c:v>
                </c:pt>
                <c:pt idx="4292">
                  <c:v>21.003928999999992</c:v>
                </c:pt>
                <c:pt idx="4293">
                  <c:v>-26.992659999999979</c:v>
                </c:pt>
                <c:pt idx="4294">
                  <c:v>-62.700430000000011</c:v>
                </c:pt>
                <c:pt idx="4295">
                  <c:v>17.860580000000002</c:v>
                </c:pt>
                <c:pt idx="4296">
                  <c:v>7.3780299999999954</c:v>
                </c:pt>
                <c:pt idx="4297">
                  <c:v>52.178081000000006</c:v>
                </c:pt>
                <c:pt idx="4298">
                  <c:v>-63.988556000000003</c:v>
                </c:pt>
                <c:pt idx="4299">
                  <c:v>60.613217000000006</c:v>
                </c:pt>
                <c:pt idx="4300">
                  <c:v>-100.03490600000002</c:v>
                </c:pt>
                <c:pt idx="4301">
                  <c:v>73.972279999999984</c:v>
                </c:pt>
                <c:pt idx="4302">
                  <c:v>10.013221</c:v>
                </c:pt>
                <c:pt idx="4303">
                  <c:v>15.138549999999999</c:v>
                </c:pt>
                <c:pt idx="4304">
                  <c:v>24.500698</c:v>
                </c:pt>
                <c:pt idx="4305">
                  <c:v>-8.8829690000000028</c:v>
                </c:pt>
                <c:pt idx="4306">
                  <c:v>-70.936510000000027</c:v>
                </c:pt>
                <c:pt idx="4307">
                  <c:v>8.1161010000000005</c:v>
                </c:pt>
                <c:pt idx="4308">
                  <c:v>74.507500000000007</c:v>
                </c:pt>
                <c:pt idx="4309">
                  <c:v>-62.580013000000008</c:v>
                </c:pt>
                <c:pt idx="4310">
                  <c:v>-58.613950000000003</c:v>
                </c:pt>
                <c:pt idx="4311">
                  <c:v>66.801190000000005</c:v>
                </c:pt>
                <c:pt idx="4312">
                  <c:v>-21.101650000000017</c:v>
                </c:pt>
                <c:pt idx="4313">
                  <c:v>-13.020738000000001</c:v>
                </c:pt>
                <c:pt idx="4314">
                  <c:v>96.778140000000008</c:v>
                </c:pt>
                <c:pt idx="4315">
                  <c:v>-124.30775499999997</c:v>
                </c:pt>
                <c:pt idx="4316">
                  <c:v>156.31511</c:v>
                </c:pt>
                <c:pt idx="4317">
                  <c:v>-142.67431999999999</c:v>
                </c:pt>
                <c:pt idx="4318">
                  <c:v>64.137358999999989</c:v>
                </c:pt>
                <c:pt idx="4319">
                  <c:v>12.434259999999998</c:v>
                </c:pt>
                <c:pt idx="4320">
                  <c:v>25.727096999999986</c:v>
                </c:pt>
                <c:pt idx="4321">
                  <c:v>-62.780689999999993</c:v>
                </c:pt>
                <c:pt idx="4322">
                  <c:v>54.209393000000013</c:v>
                </c:pt>
                <c:pt idx="4323">
                  <c:v>-63.571509999999989</c:v>
                </c:pt>
                <c:pt idx="4324">
                  <c:v>39.337326000000004</c:v>
                </c:pt>
                <c:pt idx="4325">
                  <c:v>-56.684170000000002</c:v>
                </c:pt>
                <c:pt idx="4326">
                  <c:v>22.280613999999982</c:v>
                </c:pt>
                <c:pt idx="4327">
                  <c:v>-1.852195999999998</c:v>
                </c:pt>
                <c:pt idx="4328">
                  <c:v>45.916569999999993</c:v>
                </c:pt>
                <c:pt idx="4329">
                  <c:v>5.193999999999406E-2</c:v>
                </c:pt>
                <c:pt idx="4330">
                  <c:v>-102.61884000000001</c:v>
                </c:pt>
                <c:pt idx="4331">
                  <c:v>71.748580000000032</c:v>
                </c:pt>
                <c:pt idx="4332">
                  <c:v>10.724163999999998</c:v>
                </c:pt>
                <c:pt idx="4333">
                  <c:v>36.785830000000011</c:v>
                </c:pt>
                <c:pt idx="4334">
                  <c:v>-99.897950000000037</c:v>
                </c:pt>
                <c:pt idx="4335">
                  <c:v>32.514806999999998</c:v>
                </c:pt>
                <c:pt idx="4336">
                  <c:v>-64.889157999999981</c:v>
                </c:pt>
                <c:pt idx="4337">
                  <c:v>91.60787999999998</c:v>
                </c:pt>
                <c:pt idx="4338">
                  <c:v>-57.415169999999989</c:v>
                </c:pt>
                <c:pt idx="4339">
                  <c:v>36.871439999999993</c:v>
                </c:pt>
                <c:pt idx="4340">
                  <c:v>-47.450878999999993</c:v>
                </c:pt>
                <c:pt idx="4341">
                  <c:v>136.00876</c:v>
                </c:pt>
                <c:pt idx="4342">
                  <c:v>-75.576934799999989</c:v>
                </c:pt>
                <c:pt idx="4343">
                  <c:v>19.009970000000017</c:v>
                </c:pt>
                <c:pt idx="4344">
                  <c:v>-42.923491000000006</c:v>
                </c:pt>
                <c:pt idx="4345">
                  <c:v>-57.413540000000005</c:v>
                </c:pt>
                <c:pt idx="4346">
                  <c:v>31.631320000000031</c:v>
                </c:pt>
                <c:pt idx="4347">
                  <c:v>78.223076999999989</c:v>
                </c:pt>
                <c:pt idx="4348">
                  <c:v>-83.982754</c:v>
                </c:pt>
                <c:pt idx="4349">
                  <c:v>37.351359999999993</c:v>
                </c:pt>
                <c:pt idx="4350">
                  <c:v>-78.630347999999941</c:v>
                </c:pt>
                <c:pt idx="4351">
                  <c:v>51.588350000000013</c:v>
                </c:pt>
                <c:pt idx="4352">
                  <c:v>53.58634</c:v>
                </c:pt>
                <c:pt idx="4353">
                  <c:v>-8.4020700000000037</c:v>
                </c:pt>
                <c:pt idx="4354">
                  <c:v>17.682880000000001</c:v>
                </c:pt>
                <c:pt idx="4355">
                  <c:v>-36.190092300000039</c:v>
                </c:pt>
                <c:pt idx="4356">
                  <c:v>8.0309600000000039</c:v>
                </c:pt>
                <c:pt idx="4357">
                  <c:v>30.128108000000005</c:v>
                </c:pt>
                <c:pt idx="4358">
                  <c:v>-12.741921999999994</c:v>
                </c:pt>
                <c:pt idx="4359">
                  <c:v>3.4551000000000074</c:v>
                </c:pt>
                <c:pt idx="4360">
                  <c:v>18.281339999999989</c:v>
                </c:pt>
                <c:pt idx="4361">
                  <c:v>-6.4779640000000027</c:v>
                </c:pt>
                <c:pt idx="4362">
                  <c:v>-58.800400000000003</c:v>
                </c:pt>
                <c:pt idx="4363">
                  <c:v>-39.064140000000009</c:v>
                </c:pt>
                <c:pt idx="4364">
                  <c:v>50.379303</c:v>
                </c:pt>
                <c:pt idx="4365">
                  <c:v>-17.982219999999973</c:v>
                </c:pt>
                <c:pt idx="4366">
                  <c:v>55.027988000000008</c:v>
                </c:pt>
                <c:pt idx="4367">
                  <c:v>-42.308050000000001</c:v>
                </c:pt>
                <c:pt idx="4368">
                  <c:v>11.54528</c:v>
                </c:pt>
                <c:pt idx="4369">
                  <c:v>6.1527569999999967</c:v>
                </c:pt>
                <c:pt idx="4370">
                  <c:v>-26.079529999999977</c:v>
                </c:pt>
                <c:pt idx="4371">
                  <c:v>64.464332999999982</c:v>
                </c:pt>
                <c:pt idx="4372">
                  <c:v>-53.575509000000011</c:v>
                </c:pt>
                <c:pt idx="4373">
                  <c:v>17.489389999999979</c:v>
                </c:pt>
                <c:pt idx="4374">
                  <c:v>-8.2386499999999998</c:v>
                </c:pt>
                <c:pt idx="4375">
                  <c:v>36.11974</c:v>
                </c:pt>
                <c:pt idx="4376">
                  <c:v>-23.158139999999989</c:v>
                </c:pt>
                <c:pt idx="4377">
                  <c:v>2.2410330000000052</c:v>
                </c:pt>
                <c:pt idx="4378">
                  <c:v>-52.041070000000005</c:v>
                </c:pt>
                <c:pt idx="4379">
                  <c:v>6.3200420000000035</c:v>
                </c:pt>
                <c:pt idx="4380">
                  <c:v>-22.22369999999998</c:v>
                </c:pt>
                <c:pt idx="4381">
                  <c:v>74.596379999999982</c:v>
                </c:pt>
                <c:pt idx="4382">
                  <c:v>-26.860760000000006</c:v>
                </c:pt>
                <c:pt idx="4383">
                  <c:v>8.7082789999999939</c:v>
                </c:pt>
                <c:pt idx="4384">
                  <c:v>51.359097999999996</c:v>
                </c:pt>
                <c:pt idx="4385">
                  <c:v>-90.601280000000003</c:v>
                </c:pt>
                <c:pt idx="4386">
                  <c:v>47.888469999999998</c:v>
                </c:pt>
                <c:pt idx="4387">
                  <c:v>-33.054913000000006</c:v>
                </c:pt>
                <c:pt idx="4388">
                  <c:v>14.050130000000006</c:v>
                </c:pt>
                <c:pt idx="4389">
                  <c:v>-4.6224299999999978</c:v>
                </c:pt>
                <c:pt idx="4390">
                  <c:v>-29.571219999999986</c:v>
                </c:pt>
                <c:pt idx="4391">
                  <c:v>24.715545000000009</c:v>
                </c:pt>
                <c:pt idx="4392">
                  <c:v>15.278584</c:v>
                </c:pt>
                <c:pt idx="4393">
                  <c:v>43.861145000000008</c:v>
                </c:pt>
                <c:pt idx="4394">
                  <c:v>-41.725320000000046</c:v>
                </c:pt>
                <c:pt idx="4395">
                  <c:v>-20.649697999999987</c:v>
                </c:pt>
                <c:pt idx="4396">
                  <c:v>-54.507270000000005</c:v>
                </c:pt>
                <c:pt idx="4397">
                  <c:v>13.454070000000002</c:v>
                </c:pt>
                <c:pt idx="4398">
                  <c:v>69.842129999999997</c:v>
                </c:pt>
                <c:pt idx="4399">
                  <c:v>4.989550000000003</c:v>
                </c:pt>
                <c:pt idx="4400">
                  <c:v>-8.5235130000000012</c:v>
                </c:pt>
                <c:pt idx="4401">
                  <c:v>-1.13281100000001</c:v>
                </c:pt>
                <c:pt idx="4402">
                  <c:v>22.417400000000001</c:v>
                </c:pt>
                <c:pt idx="4403">
                  <c:v>-16.203150000000001</c:v>
                </c:pt>
                <c:pt idx="4404">
                  <c:v>-5.9969150599999956</c:v>
                </c:pt>
                <c:pt idx="4405">
                  <c:v>5.1374099999999965</c:v>
                </c:pt>
                <c:pt idx="4406">
                  <c:v>-23.325270000000003</c:v>
                </c:pt>
                <c:pt idx="4407">
                  <c:v>87.895359999999982</c:v>
                </c:pt>
                <c:pt idx="4408">
                  <c:v>-120.92100300000006</c:v>
                </c:pt>
                <c:pt idx="4409">
                  <c:v>8.3591000000000086</c:v>
                </c:pt>
                <c:pt idx="4410">
                  <c:v>31.851759999999992</c:v>
                </c:pt>
                <c:pt idx="4411">
                  <c:v>23.02078599999999</c:v>
                </c:pt>
                <c:pt idx="4412">
                  <c:v>38.372949999999989</c:v>
                </c:pt>
                <c:pt idx="4413">
                  <c:v>-12.744499999999999</c:v>
                </c:pt>
                <c:pt idx="4414">
                  <c:v>-40.411318000000001</c:v>
                </c:pt>
                <c:pt idx="4415">
                  <c:v>-20.260167000000003</c:v>
                </c:pt>
                <c:pt idx="4416">
                  <c:v>37.539790000000011</c:v>
                </c:pt>
                <c:pt idx="4417">
                  <c:v>82.466170000000005</c:v>
                </c:pt>
                <c:pt idx="4418">
                  <c:v>-121.35650000000001</c:v>
                </c:pt>
                <c:pt idx="4419">
                  <c:v>87.280290000000022</c:v>
                </c:pt>
                <c:pt idx="4420">
                  <c:v>-55.18085</c:v>
                </c:pt>
                <c:pt idx="4421">
                  <c:v>37.987700000000004</c:v>
                </c:pt>
                <c:pt idx="4422">
                  <c:v>-72.556719999999999</c:v>
                </c:pt>
                <c:pt idx="4423">
                  <c:v>-21.334318000000014</c:v>
                </c:pt>
                <c:pt idx="4424">
                  <c:v>94.219409999999996</c:v>
                </c:pt>
                <c:pt idx="4425">
                  <c:v>-64.396640000000005</c:v>
                </c:pt>
                <c:pt idx="4426">
                  <c:v>50.837060999999991</c:v>
                </c:pt>
                <c:pt idx="4427">
                  <c:v>-43.468470000000003</c:v>
                </c:pt>
                <c:pt idx="4428">
                  <c:v>15.785970000000001</c:v>
                </c:pt>
                <c:pt idx="4429">
                  <c:v>0.76889200000000579</c:v>
                </c:pt>
                <c:pt idx="4430">
                  <c:v>-25.738409999999977</c:v>
                </c:pt>
                <c:pt idx="4431">
                  <c:v>18.104709999999987</c:v>
                </c:pt>
                <c:pt idx="4432">
                  <c:v>7.0979599999999943</c:v>
                </c:pt>
                <c:pt idx="4433">
                  <c:v>-34.800460000000001</c:v>
                </c:pt>
                <c:pt idx="4434">
                  <c:v>105.66571799999994</c:v>
                </c:pt>
                <c:pt idx="4435">
                  <c:v>-153.3468</c:v>
                </c:pt>
                <c:pt idx="4436">
                  <c:v>108.63510879999993</c:v>
                </c:pt>
                <c:pt idx="4437">
                  <c:v>10.278090000000001</c:v>
                </c:pt>
                <c:pt idx="4438">
                  <c:v>-79.082850000000008</c:v>
                </c:pt>
                <c:pt idx="4439">
                  <c:v>99.306339999999949</c:v>
                </c:pt>
                <c:pt idx="4440">
                  <c:v>-22.660170000000011</c:v>
                </c:pt>
                <c:pt idx="4441">
                  <c:v>-54.767240000000008</c:v>
                </c:pt>
                <c:pt idx="4442">
                  <c:v>-3.2486800000000042</c:v>
                </c:pt>
                <c:pt idx="4443">
                  <c:v>18.565129999999982</c:v>
                </c:pt>
                <c:pt idx="4444">
                  <c:v>-9.0969200000000008</c:v>
                </c:pt>
                <c:pt idx="4445">
                  <c:v>37.136050000000012</c:v>
                </c:pt>
                <c:pt idx="4446">
                  <c:v>6.221350000000001</c:v>
                </c:pt>
                <c:pt idx="4447">
                  <c:v>-12.016210000000001</c:v>
                </c:pt>
                <c:pt idx="4448">
                  <c:v>6.9419400000000024</c:v>
                </c:pt>
                <c:pt idx="4449">
                  <c:v>61.956579999999988</c:v>
                </c:pt>
                <c:pt idx="4450">
                  <c:v>-78.592460000000003</c:v>
                </c:pt>
                <c:pt idx="4451">
                  <c:v>-47.92833600000003</c:v>
                </c:pt>
                <c:pt idx="4452">
                  <c:v>6.3729499999999986</c:v>
                </c:pt>
                <c:pt idx="4453">
                  <c:v>7.2121409999999955</c:v>
                </c:pt>
                <c:pt idx="4454">
                  <c:v>33.953620000000001</c:v>
                </c:pt>
                <c:pt idx="4455">
                  <c:v>-58.841512100000003</c:v>
                </c:pt>
                <c:pt idx="4456">
                  <c:v>-7.6453320000000007</c:v>
                </c:pt>
                <c:pt idx="4457">
                  <c:v>22.4210347</c:v>
                </c:pt>
                <c:pt idx="4458">
                  <c:v>-12.7685303</c:v>
                </c:pt>
                <c:pt idx="4459">
                  <c:v>34.027163000000009</c:v>
                </c:pt>
                <c:pt idx="4460">
                  <c:v>74.394770000000008</c:v>
                </c:pt>
                <c:pt idx="4461">
                  <c:v>19.218398000000001</c:v>
                </c:pt>
                <c:pt idx="4462">
                  <c:v>-174.35312000000008</c:v>
                </c:pt>
                <c:pt idx="4463">
                  <c:v>100.99669000000006</c:v>
                </c:pt>
                <c:pt idx="4464">
                  <c:v>-36.793740000000028</c:v>
                </c:pt>
                <c:pt idx="4465">
                  <c:v>31.069914999999988</c:v>
                </c:pt>
                <c:pt idx="4466">
                  <c:v>56.757653999999988</c:v>
                </c:pt>
                <c:pt idx="4467">
                  <c:v>52.460322000000012</c:v>
                </c:pt>
                <c:pt idx="4468">
                  <c:v>-136.66101100000003</c:v>
                </c:pt>
                <c:pt idx="4469">
                  <c:v>-64.594140000000024</c:v>
                </c:pt>
                <c:pt idx="4470">
                  <c:v>105.09517000000001</c:v>
                </c:pt>
                <c:pt idx="4471">
                  <c:v>12.719297999999998</c:v>
                </c:pt>
                <c:pt idx="4472">
                  <c:v>11.100089000000002</c:v>
                </c:pt>
                <c:pt idx="4473">
                  <c:v>-55.212320000000012</c:v>
                </c:pt>
                <c:pt idx="4474">
                  <c:v>34.549010000000003</c:v>
                </c:pt>
                <c:pt idx="4475">
                  <c:v>-16.20972999999999</c:v>
                </c:pt>
                <c:pt idx="4476">
                  <c:v>-7.0241859999999949</c:v>
                </c:pt>
                <c:pt idx="4477">
                  <c:v>2.6207710000000066</c:v>
                </c:pt>
                <c:pt idx="4478">
                  <c:v>-25.326479000000003</c:v>
                </c:pt>
                <c:pt idx="4479">
                  <c:v>61.031735000000012</c:v>
                </c:pt>
                <c:pt idx="4480">
                  <c:v>-53.816639999999992</c:v>
                </c:pt>
                <c:pt idx="4481">
                  <c:v>13.653980000000002</c:v>
                </c:pt>
                <c:pt idx="4482">
                  <c:v>-31.080459999999977</c:v>
                </c:pt>
                <c:pt idx="4483">
                  <c:v>54.023011000000011</c:v>
                </c:pt>
                <c:pt idx="4484">
                  <c:v>-10.796642000000002</c:v>
                </c:pt>
                <c:pt idx="4485">
                  <c:v>8.2262199999999996</c:v>
                </c:pt>
                <c:pt idx="4486">
                  <c:v>52.634790000000002</c:v>
                </c:pt>
                <c:pt idx="4487">
                  <c:v>2.9779799999999979</c:v>
                </c:pt>
                <c:pt idx="4488">
                  <c:v>-141.29386699999998</c:v>
                </c:pt>
                <c:pt idx="4489">
                  <c:v>47.325018500000013</c:v>
                </c:pt>
                <c:pt idx="4490">
                  <c:v>74.125909999999948</c:v>
                </c:pt>
                <c:pt idx="4491">
                  <c:v>3.4996429999999878</c:v>
                </c:pt>
                <c:pt idx="4492">
                  <c:v>-105.75125000000006</c:v>
                </c:pt>
                <c:pt idx="4493">
                  <c:v>-3.2158519999999942</c:v>
                </c:pt>
                <c:pt idx="4494">
                  <c:v>46.508930000000035</c:v>
                </c:pt>
                <c:pt idx="4495">
                  <c:v>62.849250000000005</c:v>
                </c:pt>
                <c:pt idx="4496">
                  <c:v>-40.936610000000002</c:v>
                </c:pt>
                <c:pt idx="4497">
                  <c:v>0.66208000000000355</c:v>
                </c:pt>
                <c:pt idx="4498">
                  <c:v>-33.920810000000003</c:v>
                </c:pt>
                <c:pt idx="4499">
                  <c:v>-37.592550000000038</c:v>
                </c:pt>
                <c:pt idx="4500">
                  <c:v>47.854651999999959</c:v>
                </c:pt>
                <c:pt idx="4501">
                  <c:v>41.106404500000004</c:v>
                </c:pt>
                <c:pt idx="4502">
                  <c:v>37.959079999999993</c:v>
                </c:pt>
                <c:pt idx="4503">
                  <c:v>-61.70778</c:v>
                </c:pt>
                <c:pt idx="4504">
                  <c:v>14.872180000000011</c:v>
                </c:pt>
                <c:pt idx="4505">
                  <c:v>-37.29671000000004</c:v>
                </c:pt>
                <c:pt idx="4506">
                  <c:v>-23.436620999999977</c:v>
                </c:pt>
                <c:pt idx="4507">
                  <c:v>46.458619999999996</c:v>
                </c:pt>
                <c:pt idx="4508">
                  <c:v>-5.8545699999999989</c:v>
                </c:pt>
                <c:pt idx="4509">
                  <c:v>-1.2998529999999959</c:v>
                </c:pt>
                <c:pt idx="4510">
                  <c:v>-18.034109999999988</c:v>
                </c:pt>
                <c:pt idx="4511">
                  <c:v>36.383249999999997</c:v>
                </c:pt>
                <c:pt idx="4512">
                  <c:v>-59.447160000000004</c:v>
                </c:pt>
                <c:pt idx="4513">
                  <c:v>26.787832999999985</c:v>
                </c:pt>
                <c:pt idx="4514">
                  <c:v>-4.1875709999999993</c:v>
                </c:pt>
                <c:pt idx="4515">
                  <c:v>-73.728059999999999</c:v>
                </c:pt>
                <c:pt idx="4516">
                  <c:v>123.60713000000001</c:v>
                </c:pt>
                <c:pt idx="4517">
                  <c:v>-49.46808</c:v>
                </c:pt>
                <c:pt idx="4518">
                  <c:v>17.005020000000002</c:v>
                </c:pt>
                <c:pt idx="4519">
                  <c:v>-5.0406399999999989</c:v>
                </c:pt>
                <c:pt idx="4520">
                  <c:v>-3.4242899999999965</c:v>
                </c:pt>
                <c:pt idx="4521">
                  <c:v>29.463369999999976</c:v>
                </c:pt>
                <c:pt idx="4522">
                  <c:v>-117.17886900000001</c:v>
                </c:pt>
                <c:pt idx="4523">
                  <c:v>100.71786000000006</c:v>
                </c:pt>
                <c:pt idx="4524">
                  <c:v>-54.265110000000064</c:v>
                </c:pt>
                <c:pt idx="4525">
                  <c:v>9.2871969000000032</c:v>
                </c:pt>
                <c:pt idx="4526">
                  <c:v>80.303335999999959</c:v>
                </c:pt>
                <c:pt idx="4527">
                  <c:v>-66.530428999999998</c:v>
                </c:pt>
                <c:pt idx="4528">
                  <c:v>63.806400000000004</c:v>
                </c:pt>
                <c:pt idx="4529">
                  <c:v>-63.300250000000005</c:v>
                </c:pt>
                <c:pt idx="4530">
                  <c:v>-7.1082600000000076</c:v>
                </c:pt>
                <c:pt idx="4531">
                  <c:v>42.547150000000009</c:v>
                </c:pt>
                <c:pt idx="4532">
                  <c:v>-28.318000000000001</c:v>
                </c:pt>
                <c:pt idx="4533">
                  <c:v>-7.7788199999999987</c:v>
                </c:pt>
                <c:pt idx="4534">
                  <c:v>33.846849999999996</c:v>
                </c:pt>
                <c:pt idx="4535">
                  <c:v>-24.736410000000003</c:v>
                </c:pt>
                <c:pt idx="4536">
                  <c:v>39.231180000000002</c:v>
                </c:pt>
                <c:pt idx="4537">
                  <c:v>-1.3151360000000059</c:v>
                </c:pt>
                <c:pt idx="4538">
                  <c:v>19.846489999999989</c:v>
                </c:pt>
                <c:pt idx="4539">
                  <c:v>16.315090000000001</c:v>
                </c:pt>
                <c:pt idx="4540">
                  <c:v>-68.560097000000013</c:v>
                </c:pt>
                <c:pt idx="4541">
                  <c:v>36.17304</c:v>
                </c:pt>
                <c:pt idx="4542">
                  <c:v>-63.166520000000013</c:v>
                </c:pt>
                <c:pt idx="4543">
                  <c:v>23.481229999999982</c:v>
                </c:pt>
                <c:pt idx="4544">
                  <c:v>-48.702400000000011</c:v>
                </c:pt>
                <c:pt idx="4545">
                  <c:v>80.168320000000008</c:v>
                </c:pt>
                <c:pt idx="4546">
                  <c:v>-3.0304140000000017</c:v>
                </c:pt>
                <c:pt idx="4547">
                  <c:v>29.488575999999981</c:v>
                </c:pt>
                <c:pt idx="4548">
                  <c:v>30.549890000000005</c:v>
                </c:pt>
                <c:pt idx="4549">
                  <c:v>-50.297000000000011</c:v>
                </c:pt>
                <c:pt idx="4550">
                  <c:v>-69.987940000000023</c:v>
                </c:pt>
                <c:pt idx="4551">
                  <c:v>117.61846</c:v>
                </c:pt>
                <c:pt idx="4552">
                  <c:v>-74.175669999999982</c:v>
                </c:pt>
                <c:pt idx="4553">
                  <c:v>26.351070000000018</c:v>
                </c:pt>
                <c:pt idx="4554">
                  <c:v>-29.567400000000003</c:v>
                </c:pt>
                <c:pt idx="4555">
                  <c:v>15.860347000000004</c:v>
                </c:pt>
                <c:pt idx="4556">
                  <c:v>-30.302799999999976</c:v>
                </c:pt>
                <c:pt idx="4557">
                  <c:v>8.7149499999999982</c:v>
                </c:pt>
                <c:pt idx="4558">
                  <c:v>-15.537229999999999</c:v>
                </c:pt>
                <c:pt idx="4559">
                  <c:v>-1.3352579999999981</c:v>
                </c:pt>
                <c:pt idx="4560">
                  <c:v>33.840043999999999</c:v>
                </c:pt>
                <c:pt idx="4561">
                  <c:v>-26.972879999999989</c:v>
                </c:pt>
                <c:pt idx="4562">
                  <c:v>40.301881999999964</c:v>
                </c:pt>
                <c:pt idx="4563">
                  <c:v>-24.326860000000014</c:v>
                </c:pt>
                <c:pt idx="4564">
                  <c:v>88.143500000000003</c:v>
                </c:pt>
                <c:pt idx="4565">
                  <c:v>-107.66059</c:v>
                </c:pt>
                <c:pt idx="4566">
                  <c:v>5.7805119999999945</c:v>
                </c:pt>
                <c:pt idx="4567">
                  <c:v>60.835886999999992</c:v>
                </c:pt>
                <c:pt idx="4568">
                  <c:v>-20.689352999999986</c:v>
                </c:pt>
                <c:pt idx="4569">
                  <c:v>-36.511229999999998</c:v>
                </c:pt>
                <c:pt idx="4570">
                  <c:v>12.563920000000001</c:v>
                </c:pt>
                <c:pt idx="4571">
                  <c:v>28.874786659999987</c:v>
                </c:pt>
                <c:pt idx="4572">
                  <c:v>12.334269999999998</c:v>
                </c:pt>
                <c:pt idx="4573">
                  <c:v>-61.550219999999989</c:v>
                </c:pt>
                <c:pt idx="4574">
                  <c:v>23.985293999999985</c:v>
                </c:pt>
                <c:pt idx="4575">
                  <c:v>-12.765130000000015</c:v>
                </c:pt>
                <c:pt idx="4576">
                  <c:v>6.9126579999999977</c:v>
                </c:pt>
                <c:pt idx="4577">
                  <c:v>0.37040599999999896</c:v>
                </c:pt>
                <c:pt idx="4578">
                  <c:v>42.557069999999996</c:v>
                </c:pt>
                <c:pt idx="4579">
                  <c:v>-80.469560000000058</c:v>
                </c:pt>
                <c:pt idx="4580">
                  <c:v>50.04033984000003</c:v>
                </c:pt>
                <c:pt idx="4581">
                  <c:v>-15.809750000000006</c:v>
                </c:pt>
                <c:pt idx="4582">
                  <c:v>57.486458000000006</c:v>
                </c:pt>
                <c:pt idx="4583">
                  <c:v>-33.242053000000013</c:v>
                </c:pt>
                <c:pt idx="4584">
                  <c:v>-36.907090000000004</c:v>
                </c:pt>
                <c:pt idx="4585">
                  <c:v>85.018920000000023</c:v>
                </c:pt>
                <c:pt idx="4586">
                  <c:v>-56.21815000000003</c:v>
                </c:pt>
                <c:pt idx="4587">
                  <c:v>19.370010000000004</c:v>
                </c:pt>
                <c:pt idx="4588">
                  <c:v>-27.328549999999979</c:v>
                </c:pt>
                <c:pt idx="4589">
                  <c:v>-116.83780999999999</c:v>
                </c:pt>
                <c:pt idx="4590">
                  <c:v>102.82161000000002</c:v>
                </c:pt>
                <c:pt idx="4591">
                  <c:v>2.5793300000000015</c:v>
                </c:pt>
                <c:pt idx="4592">
                  <c:v>36.860883999999999</c:v>
                </c:pt>
                <c:pt idx="4593">
                  <c:v>-66.357859000000005</c:v>
                </c:pt>
                <c:pt idx="4594">
                  <c:v>54.625260000000011</c:v>
                </c:pt>
                <c:pt idx="4595">
                  <c:v>0.56503300000000112</c:v>
                </c:pt>
                <c:pt idx="4596">
                  <c:v>-31.202363999999989</c:v>
                </c:pt>
                <c:pt idx="4597">
                  <c:v>-0.79753870000000027</c:v>
                </c:pt>
                <c:pt idx="4598">
                  <c:v>18.995070000000002</c:v>
                </c:pt>
                <c:pt idx="4599">
                  <c:v>21.62613</c:v>
                </c:pt>
                <c:pt idx="4600">
                  <c:v>58.206264999999988</c:v>
                </c:pt>
                <c:pt idx="4601">
                  <c:v>-34.29201300000004</c:v>
                </c:pt>
                <c:pt idx="4602">
                  <c:v>-43.728840000000012</c:v>
                </c:pt>
                <c:pt idx="4603">
                  <c:v>-55.49586</c:v>
                </c:pt>
                <c:pt idx="4604">
                  <c:v>94.064850000000007</c:v>
                </c:pt>
                <c:pt idx="4605">
                  <c:v>12.549526000000002</c:v>
                </c:pt>
                <c:pt idx="4606">
                  <c:v>-40.852415000000001</c:v>
                </c:pt>
                <c:pt idx="4607">
                  <c:v>-33.232280000000003</c:v>
                </c:pt>
                <c:pt idx="4608">
                  <c:v>-10.363810000000004</c:v>
                </c:pt>
                <c:pt idx="4609">
                  <c:v>19.122449999999976</c:v>
                </c:pt>
                <c:pt idx="4610">
                  <c:v>-4.3673699999999975</c:v>
                </c:pt>
                <c:pt idx="4611">
                  <c:v>22.047319999999981</c:v>
                </c:pt>
                <c:pt idx="4612">
                  <c:v>1.4876099999999912</c:v>
                </c:pt>
                <c:pt idx="4613">
                  <c:v>-21.319949999999999</c:v>
                </c:pt>
                <c:pt idx="4614">
                  <c:v>10.892710000000006</c:v>
                </c:pt>
                <c:pt idx="4615">
                  <c:v>54.648207000000006</c:v>
                </c:pt>
                <c:pt idx="4616">
                  <c:v>-41.125310000000049</c:v>
                </c:pt>
                <c:pt idx="4617">
                  <c:v>-37.842750000000009</c:v>
                </c:pt>
                <c:pt idx="4618">
                  <c:v>42.897000000000006</c:v>
                </c:pt>
                <c:pt idx="4619">
                  <c:v>-3.8992999999999927</c:v>
                </c:pt>
                <c:pt idx="4620">
                  <c:v>-25.621909999999996</c:v>
                </c:pt>
                <c:pt idx="4621">
                  <c:v>41.174903</c:v>
                </c:pt>
                <c:pt idx="4622">
                  <c:v>-39.396370000000012</c:v>
                </c:pt>
                <c:pt idx="4623">
                  <c:v>25.024709999999981</c:v>
                </c:pt>
                <c:pt idx="4624">
                  <c:v>-74.76679</c:v>
                </c:pt>
                <c:pt idx="4625">
                  <c:v>37.176540000000003</c:v>
                </c:pt>
                <c:pt idx="4626">
                  <c:v>-11.432640000000006</c:v>
                </c:pt>
                <c:pt idx="4627">
                  <c:v>66.915949999999995</c:v>
                </c:pt>
                <c:pt idx="4628">
                  <c:v>-78.742681000000005</c:v>
                </c:pt>
                <c:pt idx="4629">
                  <c:v>70.257874999999999</c:v>
                </c:pt>
                <c:pt idx="4630">
                  <c:v>-81.960340000000002</c:v>
                </c:pt>
                <c:pt idx="4631">
                  <c:v>60.571549999999988</c:v>
                </c:pt>
                <c:pt idx="4632">
                  <c:v>-0.90049100000000093</c:v>
                </c:pt>
                <c:pt idx="4633">
                  <c:v>-6.1379600000000005</c:v>
                </c:pt>
                <c:pt idx="4634">
                  <c:v>32.383600000000001</c:v>
                </c:pt>
                <c:pt idx="4635">
                  <c:v>-3.0377600000000013</c:v>
                </c:pt>
                <c:pt idx="4636">
                  <c:v>-7.0538719999999975</c:v>
                </c:pt>
                <c:pt idx="4637">
                  <c:v>49.350290999999999</c:v>
                </c:pt>
                <c:pt idx="4638">
                  <c:v>-99.310860000000034</c:v>
                </c:pt>
                <c:pt idx="4639">
                  <c:v>94.681589999999986</c:v>
                </c:pt>
                <c:pt idx="4640">
                  <c:v>8.5452980000000007</c:v>
                </c:pt>
                <c:pt idx="4641">
                  <c:v>-152.22830000000013</c:v>
                </c:pt>
                <c:pt idx="4642">
                  <c:v>37.209650000000003</c:v>
                </c:pt>
                <c:pt idx="4643">
                  <c:v>98.615739999999988</c:v>
                </c:pt>
                <c:pt idx="4644">
                  <c:v>-68.361290000000025</c:v>
                </c:pt>
                <c:pt idx="4645">
                  <c:v>4.7611259999999955</c:v>
                </c:pt>
                <c:pt idx="4646">
                  <c:v>23.718739999999997</c:v>
                </c:pt>
                <c:pt idx="4647">
                  <c:v>13.758740000000001</c:v>
                </c:pt>
                <c:pt idx="4648">
                  <c:v>-54.026120000000013</c:v>
                </c:pt>
                <c:pt idx="4649">
                  <c:v>74.138149999999982</c:v>
                </c:pt>
                <c:pt idx="4650">
                  <c:v>-31.401950999999997</c:v>
                </c:pt>
                <c:pt idx="4651">
                  <c:v>0.27548000000000478</c:v>
                </c:pt>
                <c:pt idx="4652">
                  <c:v>9.2120800000000056</c:v>
                </c:pt>
                <c:pt idx="4653">
                  <c:v>-23.472169999999977</c:v>
                </c:pt>
                <c:pt idx="4654">
                  <c:v>-19.12724</c:v>
                </c:pt>
                <c:pt idx="4655">
                  <c:v>16.032370000000004</c:v>
                </c:pt>
                <c:pt idx="4656">
                  <c:v>2.3955249999999979</c:v>
                </c:pt>
                <c:pt idx="4657">
                  <c:v>-39.795680000000011</c:v>
                </c:pt>
                <c:pt idx="4658">
                  <c:v>31.404339999999991</c:v>
                </c:pt>
                <c:pt idx="4659">
                  <c:v>-5.7941699999999994</c:v>
                </c:pt>
                <c:pt idx="4660">
                  <c:v>12.865799000000008</c:v>
                </c:pt>
                <c:pt idx="4661">
                  <c:v>47.054074999999997</c:v>
                </c:pt>
                <c:pt idx="4662">
                  <c:v>-72.62439999999998</c:v>
                </c:pt>
                <c:pt idx="4663">
                  <c:v>49.197880000000005</c:v>
                </c:pt>
                <c:pt idx="4664">
                  <c:v>-23.864629999999973</c:v>
                </c:pt>
                <c:pt idx="4665">
                  <c:v>15.963093000000002</c:v>
                </c:pt>
                <c:pt idx="4666">
                  <c:v>-18.932269999999978</c:v>
                </c:pt>
                <c:pt idx="4667">
                  <c:v>96.996228000000059</c:v>
                </c:pt>
                <c:pt idx="4668">
                  <c:v>-120.04092100000005</c:v>
                </c:pt>
                <c:pt idx="4669">
                  <c:v>13.044560000000001</c:v>
                </c:pt>
                <c:pt idx="4670">
                  <c:v>-3.6760000000004213E-2</c:v>
                </c:pt>
                <c:pt idx="4671">
                  <c:v>-20.844749999999976</c:v>
                </c:pt>
                <c:pt idx="4672">
                  <c:v>-59.199242000000012</c:v>
                </c:pt>
                <c:pt idx="4673">
                  <c:v>104.92884999999998</c:v>
                </c:pt>
                <c:pt idx="4674">
                  <c:v>10.556589000000011</c:v>
                </c:pt>
                <c:pt idx="4675">
                  <c:v>-3.9341000000000035</c:v>
                </c:pt>
                <c:pt idx="4676">
                  <c:v>-38.571950000000001</c:v>
                </c:pt>
                <c:pt idx="4677">
                  <c:v>39.662860000000002</c:v>
                </c:pt>
                <c:pt idx="4678">
                  <c:v>-88.919990000000027</c:v>
                </c:pt>
                <c:pt idx="4679">
                  <c:v>97.186568499999979</c:v>
                </c:pt>
                <c:pt idx="4680">
                  <c:v>7.2665720000000018</c:v>
                </c:pt>
                <c:pt idx="4681">
                  <c:v>-39.765920000000037</c:v>
                </c:pt>
                <c:pt idx="4682">
                  <c:v>64.978099999999998</c:v>
                </c:pt>
                <c:pt idx="4683">
                  <c:v>-18.565649999999966</c:v>
                </c:pt>
                <c:pt idx="4684">
                  <c:v>-10.05925</c:v>
                </c:pt>
                <c:pt idx="4685">
                  <c:v>-2.7265369999999991</c:v>
                </c:pt>
                <c:pt idx="4686">
                  <c:v>-27.847497299999986</c:v>
                </c:pt>
                <c:pt idx="4687">
                  <c:v>-36.53914000000001</c:v>
                </c:pt>
                <c:pt idx="4688">
                  <c:v>-0.75245999999999369</c:v>
                </c:pt>
                <c:pt idx="4689">
                  <c:v>101.40912000000006</c:v>
                </c:pt>
                <c:pt idx="4690">
                  <c:v>-64.050759999999983</c:v>
                </c:pt>
                <c:pt idx="4691">
                  <c:v>-1.8345700000000005</c:v>
                </c:pt>
                <c:pt idx="4692">
                  <c:v>-5.8943999999999894</c:v>
                </c:pt>
                <c:pt idx="4693">
                  <c:v>-17.516784000000008</c:v>
                </c:pt>
                <c:pt idx="4694">
                  <c:v>13.558010000000001</c:v>
                </c:pt>
                <c:pt idx="4695">
                  <c:v>19.755585999999987</c:v>
                </c:pt>
                <c:pt idx="4696">
                  <c:v>43.902400000000007</c:v>
                </c:pt>
                <c:pt idx="4697">
                  <c:v>-27.448419999999984</c:v>
                </c:pt>
                <c:pt idx="4698">
                  <c:v>-48.277940000000001</c:v>
                </c:pt>
                <c:pt idx="4699">
                  <c:v>80.133259999999993</c:v>
                </c:pt>
                <c:pt idx="4700">
                  <c:v>-3.8879749999999977</c:v>
                </c:pt>
                <c:pt idx="4701">
                  <c:v>-69.072398999999905</c:v>
                </c:pt>
                <c:pt idx="4702">
                  <c:v>3.1935299999999982</c:v>
                </c:pt>
                <c:pt idx="4703">
                  <c:v>44.038685000000001</c:v>
                </c:pt>
                <c:pt idx="4704">
                  <c:v>-12.056720000000002</c:v>
                </c:pt>
                <c:pt idx="4705">
                  <c:v>-43.080079999999995</c:v>
                </c:pt>
                <c:pt idx="4706">
                  <c:v>35.484476810000004</c:v>
                </c:pt>
                <c:pt idx="4707">
                  <c:v>40.93817200000003</c:v>
                </c:pt>
                <c:pt idx="4708">
                  <c:v>-65.07511999999997</c:v>
                </c:pt>
                <c:pt idx="4709">
                  <c:v>59.117240000000002</c:v>
                </c:pt>
                <c:pt idx="4710">
                  <c:v>-8.2078300000000013</c:v>
                </c:pt>
                <c:pt idx="4711">
                  <c:v>-64.828859999999978</c:v>
                </c:pt>
                <c:pt idx="4712">
                  <c:v>46.108790000000013</c:v>
                </c:pt>
                <c:pt idx="4713">
                  <c:v>-54.182710000000029</c:v>
                </c:pt>
                <c:pt idx="4714">
                  <c:v>35.588560000000008</c:v>
                </c:pt>
                <c:pt idx="4715">
                  <c:v>-31.016100000000005</c:v>
                </c:pt>
                <c:pt idx="4716">
                  <c:v>0.79800000000000182</c:v>
                </c:pt>
                <c:pt idx="4717">
                  <c:v>28.136569999999992</c:v>
                </c:pt>
                <c:pt idx="4718">
                  <c:v>-28.882361999999986</c:v>
                </c:pt>
                <c:pt idx="4719">
                  <c:v>78.06489000000002</c:v>
                </c:pt>
                <c:pt idx="4720">
                  <c:v>-68.412590000000023</c:v>
                </c:pt>
                <c:pt idx="4721">
                  <c:v>58.262935000000063</c:v>
                </c:pt>
                <c:pt idx="4722">
                  <c:v>19.840219999999981</c:v>
                </c:pt>
                <c:pt idx="4723">
                  <c:v>-110.63812</c:v>
                </c:pt>
                <c:pt idx="4724">
                  <c:v>59.137841000000002</c:v>
                </c:pt>
                <c:pt idx="4725">
                  <c:v>25.52083</c:v>
                </c:pt>
                <c:pt idx="4726">
                  <c:v>-55.248286</c:v>
                </c:pt>
                <c:pt idx="4727">
                  <c:v>-8.9600200000000001</c:v>
                </c:pt>
                <c:pt idx="4728">
                  <c:v>98.689300000000003</c:v>
                </c:pt>
                <c:pt idx="4729">
                  <c:v>-128.73433</c:v>
                </c:pt>
                <c:pt idx="4730">
                  <c:v>72.524139999999974</c:v>
                </c:pt>
                <c:pt idx="4731">
                  <c:v>11.833450000000004</c:v>
                </c:pt>
                <c:pt idx="4732">
                  <c:v>-7.0163600000000024</c:v>
                </c:pt>
                <c:pt idx="4733">
                  <c:v>33.047049999999999</c:v>
                </c:pt>
                <c:pt idx="4734">
                  <c:v>-100.60658000000001</c:v>
                </c:pt>
                <c:pt idx="4735">
                  <c:v>119.43694000000002</c:v>
                </c:pt>
                <c:pt idx="4736">
                  <c:v>-72.894689999999997</c:v>
                </c:pt>
                <c:pt idx="4737">
                  <c:v>-4.1200000000000611E-2</c:v>
                </c:pt>
                <c:pt idx="4738">
                  <c:v>51.724980000000002</c:v>
                </c:pt>
                <c:pt idx="4739">
                  <c:v>-57.659140000000001</c:v>
                </c:pt>
                <c:pt idx="4740">
                  <c:v>-75.083320000000001</c:v>
                </c:pt>
                <c:pt idx="4741">
                  <c:v>0.24176000000000372</c:v>
                </c:pt>
                <c:pt idx="4742">
                  <c:v>71.718069999999997</c:v>
                </c:pt>
                <c:pt idx="4743">
                  <c:v>16.320217999999986</c:v>
                </c:pt>
                <c:pt idx="4744">
                  <c:v>5.4258000000000006</c:v>
                </c:pt>
                <c:pt idx="4745">
                  <c:v>39.037200000000006</c:v>
                </c:pt>
                <c:pt idx="4746">
                  <c:v>-26.757736999999981</c:v>
                </c:pt>
                <c:pt idx="4747">
                  <c:v>-35.381759999999993</c:v>
                </c:pt>
                <c:pt idx="4748">
                  <c:v>5.3636600000000012</c:v>
                </c:pt>
                <c:pt idx="4749">
                  <c:v>-4.2414000000000014</c:v>
                </c:pt>
                <c:pt idx="4750">
                  <c:v>16.175909000000001</c:v>
                </c:pt>
                <c:pt idx="4751">
                  <c:v>-25.590309999999977</c:v>
                </c:pt>
                <c:pt idx="4752">
                  <c:v>48.849008999999995</c:v>
                </c:pt>
                <c:pt idx="4753">
                  <c:v>20.226519999999976</c:v>
                </c:pt>
                <c:pt idx="4754">
                  <c:v>-36.274889999999999</c:v>
                </c:pt>
                <c:pt idx="4755">
                  <c:v>-35.000639</c:v>
                </c:pt>
                <c:pt idx="4756">
                  <c:v>22.456518299999981</c:v>
                </c:pt>
                <c:pt idx="4757">
                  <c:v>18.445719999999973</c:v>
                </c:pt>
                <c:pt idx="4758">
                  <c:v>10.366950000000006</c:v>
                </c:pt>
                <c:pt idx="4759">
                  <c:v>38.59277000000003</c:v>
                </c:pt>
                <c:pt idx="4760">
                  <c:v>-94.966505000000026</c:v>
                </c:pt>
                <c:pt idx="4761">
                  <c:v>33.258900000000011</c:v>
                </c:pt>
                <c:pt idx="4762">
                  <c:v>17.745009999999972</c:v>
                </c:pt>
                <c:pt idx="4763">
                  <c:v>-20.406228000000002</c:v>
                </c:pt>
                <c:pt idx="4764">
                  <c:v>50.071899999999992</c:v>
                </c:pt>
                <c:pt idx="4765">
                  <c:v>-55.071300000000008</c:v>
                </c:pt>
                <c:pt idx="4766">
                  <c:v>-0.62936000000000125</c:v>
                </c:pt>
                <c:pt idx="4767">
                  <c:v>13.112237300000004</c:v>
                </c:pt>
                <c:pt idx="4768">
                  <c:v>-41.500189000000006</c:v>
                </c:pt>
                <c:pt idx="4769">
                  <c:v>73.183170999999959</c:v>
                </c:pt>
                <c:pt idx="4770">
                  <c:v>6.9432428000000064</c:v>
                </c:pt>
                <c:pt idx="4771">
                  <c:v>-84.613220000000027</c:v>
                </c:pt>
                <c:pt idx="4772">
                  <c:v>68.724008999999981</c:v>
                </c:pt>
                <c:pt idx="4773">
                  <c:v>-22.033633999999989</c:v>
                </c:pt>
                <c:pt idx="4774">
                  <c:v>33.837389999999992</c:v>
                </c:pt>
                <c:pt idx="4775">
                  <c:v>-46.216069999999988</c:v>
                </c:pt>
                <c:pt idx="4776">
                  <c:v>56.669331000000028</c:v>
                </c:pt>
                <c:pt idx="4777">
                  <c:v>-91.110010000000003</c:v>
                </c:pt>
                <c:pt idx="4778">
                  <c:v>-3.8738499999999965</c:v>
                </c:pt>
                <c:pt idx="4779">
                  <c:v>93.353129999999993</c:v>
                </c:pt>
                <c:pt idx="4780">
                  <c:v>-55.979060000000004</c:v>
                </c:pt>
                <c:pt idx="4781">
                  <c:v>47.866960000000006</c:v>
                </c:pt>
                <c:pt idx="4782">
                  <c:v>-52.07264</c:v>
                </c:pt>
                <c:pt idx="4783">
                  <c:v>27.949874000000001</c:v>
                </c:pt>
                <c:pt idx="4784">
                  <c:v>25.819439999999986</c:v>
                </c:pt>
                <c:pt idx="4785">
                  <c:v>-66.871879999999948</c:v>
                </c:pt>
                <c:pt idx="4786">
                  <c:v>-14.173340000000001</c:v>
                </c:pt>
                <c:pt idx="4787">
                  <c:v>32.917770000000004</c:v>
                </c:pt>
                <c:pt idx="4788">
                  <c:v>47.924402000000001</c:v>
                </c:pt>
                <c:pt idx="4789">
                  <c:v>-88.655789999999925</c:v>
                </c:pt>
                <c:pt idx="4790">
                  <c:v>27.337637000000008</c:v>
                </c:pt>
                <c:pt idx="4791">
                  <c:v>60.011220000000002</c:v>
                </c:pt>
                <c:pt idx="4792">
                  <c:v>-19.013904510000017</c:v>
                </c:pt>
                <c:pt idx="4793">
                  <c:v>-47.182692000000003</c:v>
                </c:pt>
                <c:pt idx="4794">
                  <c:v>29.310727999999987</c:v>
                </c:pt>
                <c:pt idx="4795">
                  <c:v>17.913560000000007</c:v>
                </c:pt>
                <c:pt idx="4796">
                  <c:v>-72.24103400000007</c:v>
                </c:pt>
                <c:pt idx="4797">
                  <c:v>65.044357999999974</c:v>
                </c:pt>
                <c:pt idx="4798">
                  <c:v>14.619587000000006</c:v>
                </c:pt>
                <c:pt idx="4799">
                  <c:v>-12.991030000000004</c:v>
                </c:pt>
                <c:pt idx="4800">
                  <c:v>-14.778329999999999</c:v>
                </c:pt>
                <c:pt idx="4801">
                  <c:v>27.88026</c:v>
                </c:pt>
                <c:pt idx="4802">
                  <c:v>21.446280000000002</c:v>
                </c:pt>
                <c:pt idx="4803">
                  <c:v>-52.183472000000009</c:v>
                </c:pt>
                <c:pt idx="4804">
                  <c:v>39.565490000000011</c:v>
                </c:pt>
                <c:pt idx="4805">
                  <c:v>-57.156380999999996</c:v>
                </c:pt>
                <c:pt idx="4806">
                  <c:v>-12.518801</c:v>
                </c:pt>
                <c:pt idx="4807">
                  <c:v>47.508970000000012</c:v>
                </c:pt>
                <c:pt idx="4808">
                  <c:v>-8.5781400000000012</c:v>
                </c:pt>
                <c:pt idx="4809">
                  <c:v>-32.088330000000013</c:v>
                </c:pt>
                <c:pt idx="4810">
                  <c:v>4.121929999999999</c:v>
                </c:pt>
                <c:pt idx="4811">
                  <c:v>73.328089999999989</c:v>
                </c:pt>
                <c:pt idx="4812">
                  <c:v>-127.25513000000001</c:v>
                </c:pt>
                <c:pt idx="4813">
                  <c:v>70.526060000000001</c:v>
                </c:pt>
                <c:pt idx="4814">
                  <c:v>6.9267299999999992</c:v>
                </c:pt>
                <c:pt idx="4815">
                  <c:v>-0.48409000000000046</c:v>
                </c:pt>
                <c:pt idx="4816">
                  <c:v>-8.5921300000000027</c:v>
                </c:pt>
                <c:pt idx="4817">
                  <c:v>62.094480000000004</c:v>
                </c:pt>
                <c:pt idx="4818">
                  <c:v>-49.938460000000006</c:v>
                </c:pt>
                <c:pt idx="4819">
                  <c:v>-4.1910799999999995</c:v>
                </c:pt>
                <c:pt idx="4820">
                  <c:v>-19.530909999999999</c:v>
                </c:pt>
                <c:pt idx="4821">
                  <c:v>26.53032</c:v>
                </c:pt>
                <c:pt idx="4822">
                  <c:v>49.261967000000006</c:v>
                </c:pt>
                <c:pt idx="4823">
                  <c:v>-14.640555000000001</c:v>
                </c:pt>
                <c:pt idx="4824">
                  <c:v>-14.126096800000004</c:v>
                </c:pt>
                <c:pt idx="4825">
                  <c:v>-59.865910000000035</c:v>
                </c:pt>
                <c:pt idx="4826">
                  <c:v>-22.035499999999981</c:v>
                </c:pt>
                <c:pt idx="4827">
                  <c:v>39.769330000000046</c:v>
                </c:pt>
                <c:pt idx="4828">
                  <c:v>-48.62701400000001</c:v>
                </c:pt>
                <c:pt idx="4829">
                  <c:v>30.524960000000025</c:v>
                </c:pt>
                <c:pt idx="4830">
                  <c:v>20.08681</c:v>
                </c:pt>
                <c:pt idx="4831">
                  <c:v>20.171430000000008</c:v>
                </c:pt>
                <c:pt idx="4832">
                  <c:v>-55.537674000000003</c:v>
                </c:pt>
                <c:pt idx="4833">
                  <c:v>113.93751899999999</c:v>
                </c:pt>
                <c:pt idx="4834">
                  <c:v>-68.113273300000003</c:v>
                </c:pt>
                <c:pt idx="4835">
                  <c:v>-15.796650000000003</c:v>
                </c:pt>
                <c:pt idx="4836">
                  <c:v>25.472563999999977</c:v>
                </c:pt>
                <c:pt idx="4837">
                  <c:v>-34.19537000000004</c:v>
                </c:pt>
                <c:pt idx="4838">
                  <c:v>41.71296000000001</c:v>
                </c:pt>
                <c:pt idx="4839">
                  <c:v>0.55760999999999394</c:v>
                </c:pt>
                <c:pt idx="4840">
                  <c:v>55.64251000000003</c:v>
                </c:pt>
                <c:pt idx="4841">
                  <c:v>-80.348820000000003</c:v>
                </c:pt>
                <c:pt idx="4842">
                  <c:v>31.299636299999971</c:v>
                </c:pt>
                <c:pt idx="4843">
                  <c:v>-68.477476999999979</c:v>
                </c:pt>
                <c:pt idx="4844">
                  <c:v>9.0011390000000073</c:v>
                </c:pt>
                <c:pt idx="4845">
                  <c:v>88.796620000000075</c:v>
                </c:pt>
                <c:pt idx="4846">
                  <c:v>-21.588019999999979</c:v>
                </c:pt>
                <c:pt idx="4847">
                  <c:v>-11.761420000000001</c:v>
                </c:pt>
                <c:pt idx="4848">
                  <c:v>-13.648019999999994</c:v>
                </c:pt>
                <c:pt idx="4849">
                  <c:v>22.170690000000008</c:v>
                </c:pt>
                <c:pt idx="4850">
                  <c:v>-114.89696800000004</c:v>
                </c:pt>
                <c:pt idx="4851">
                  <c:v>-32.128190000000039</c:v>
                </c:pt>
                <c:pt idx="4852">
                  <c:v>172.38135000000014</c:v>
                </c:pt>
                <c:pt idx="4853">
                  <c:v>-53.972210000000011</c:v>
                </c:pt>
                <c:pt idx="4854">
                  <c:v>5.1875199999999886</c:v>
                </c:pt>
                <c:pt idx="4855">
                  <c:v>-20.825499999999977</c:v>
                </c:pt>
                <c:pt idx="4856">
                  <c:v>4.8562929999999991</c:v>
                </c:pt>
                <c:pt idx="4857">
                  <c:v>5.0828109999999942</c:v>
                </c:pt>
                <c:pt idx="4858">
                  <c:v>48.333150000000003</c:v>
                </c:pt>
                <c:pt idx="4859">
                  <c:v>-67.409724000000026</c:v>
                </c:pt>
                <c:pt idx="4860">
                  <c:v>81.932759999999973</c:v>
                </c:pt>
                <c:pt idx="4861">
                  <c:v>-29.716089999999987</c:v>
                </c:pt>
                <c:pt idx="4862">
                  <c:v>-35.001770000000008</c:v>
                </c:pt>
                <c:pt idx="4863">
                  <c:v>-5.0859399999999955</c:v>
                </c:pt>
                <c:pt idx="4864">
                  <c:v>4.1754190000000015</c:v>
                </c:pt>
                <c:pt idx="4865">
                  <c:v>-11.864703</c:v>
                </c:pt>
                <c:pt idx="4866">
                  <c:v>68.652009999999933</c:v>
                </c:pt>
                <c:pt idx="4867">
                  <c:v>-41.676206000000001</c:v>
                </c:pt>
                <c:pt idx="4868">
                  <c:v>23.743150999999987</c:v>
                </c:pt>
                <c:pt idx="4869">
                  <c:v>-75.280002999999979</c:v>
                </c:pt>
                <c:pt idx="4870">
                  <c:v>73.597589999999997</c:v>
                </c:pt>
                <c:pt idx="4871">
                  <c:v>-117.68050999999998</c:v>
                </c:pt>
                <c:pt idx="4872">
                  <c:v>148.65785</c:v>
                </c:pt>
                <c:pt idx="4873">
                  <c:v>-65.030280000000033</c:v>
                </c:pt>
                <c:pt idx="4874">
                  <c:v>48.222640000000013</c:v>
                </c:pt>
                <c:pt idx="4875">
                  <c:v>20.950120000000002</c:v>
                </c:pt>
                <c:pt idx="4876">
                  <c:v>-87.351000000000013</c:v>
                </c:pt>
                <c:pt idx="4877">
                  <c:v>18.927683999999989</c:v>
                </c:pt>
                <c:pt idx="4878">
                  <c:v>44.75012000000001</c:v>
                </c:pt>
                <c:pt idx="4879">
                  <c:v>-27.802349999999976</c:v>
                </c:pt>
                <c:pt idx="4880">
                  <c:v>32.186423000000005</c:v>
                </c:pt>
                <c:pt idx="4881">
                  <c:v>0.60648799999999559</c:v>
                </c:pt>
                <c:pt idx="4882">
                  <c:v>10.864080000000012</c:v>
                </c:pt>
                <c:pt idx="4883">
                  <c:v>-75.268212599999998</c:v>
                </c:pt>
                <c:pt idx="4884">
                  <c:v>11.959321000000001</c:v>
                </c:pt>
                <c:pt idx="4885">
                  <c:v>8.0588900000000034</c:v>
                </c:pt>
                <c:pt idx="4886">
                  <c:v>21.293110000000002</c:v>
                </c:pt>
                <c:pt idx="4887">
                  <c:v>-42.89208</c:v>
                </c:pt>
                <c:pt idx="4888">
                  <c:v>79.067750000000004</c:v>
                </c:pt>
                <c:pt idx="4889">
                  <c:v>-95.417230000000075</c:v>
                </c:pt>
                <c:pt idx="4890">
                  <c:v>22.866086000000003</c:v>
                </c:pt>
                <c:pt idx="4891">
                  <c:v>-14.105679999999998</c:v>
                </c:pt>
                <c:pt idx="4892">
                  <c:v>30.53647100000002</c:v>
                </c:pt>
                <c:pt idx="4893">
                  <c:v>32.492010000000029</c:v>
                </c:pt>
                <c:pt idx="4894">
                  <c:v>-12.503750000000002</c:v>
                </c:pt>
                <c:pt idx="4895">
                  <c:v>45.300689999999996</c:v>
                </c:pt>
                <c:pt idx="4896">
                  <c:v>-47.656358000000012</c:v>
                </c:pt>
                <c:pt idx="4897">
                  <c:v>-36.690510000000039</c:v>
                </c:pt>
                <c:pt idx="4898">
                  <c:v>5.4183200000000031</c:v>
                </c:pt>
                <c:pt idx="4899">
                  <c:v>31.118749999999981</c:v>
                </c:pt>
                <c:pt idx="4900">
                  <c:v>-32.737490000000001</c:v>
                </c:pt>
                <c:pt idx="4901">
                  <c:v>53.424682999999995</c:v>
                </c:pt>
                <c:pt idx="4902">
                  <c:v>-12.160530000000008</c:v>
                </c:pt>
                <c:pt idx="4903">
                  <c:v>-15.127109999999998</c:v>
                </c:pt>
                <c:pt idx="4904">
                  <c:v>88.299230000000023</c:v>
                </c:pt>
                <c:pt idx="4905">
                  <c:v>-31.430945999999999</c:v>
                </c:pt>
                <c:pt idx="4906">
                  <c:v>12.929317000000001</c:v>
                </c:pt>
                <c:pt idx="4907">
                  <c:v>-86.240190000000027</c:v>
                </c:pt>
                <c:pt idx="4908">
                  <c:v>32.269198000000038</c:v>
                </c:pt>
                <c:pt idx="4909">
                  <c:v>-77.206195000000022</c:v>
                </c:pt>
                <c:pt idx="4910">
                  <c:v>4.3200899999999844</c:v>
                </c:pt>
                <c:pt idx="4911">
                  <c:v>15.158250000000001</c:v>
                </c:pt>
                <c:pt idx="4912">
                  <c:v>64.542373999999981</c:v>
                </c:pt>
                <c:pt idx="4913">
                  <c:v>-38.935320000000011</c:v>
                </c:pt>
                <c:pt idx="4914">
                  <c:v>-32.471009999999993</c:v>
                </c:pt>
                <c:pt idx="4915">
                  <c:v>33.517131000000006</c:v>
                </c:pt>
                <c:pt idx="4916">
                  <c:v>88.185979999999958</c:v>
                </c:pt>
                <c:pt idx="4917">
                  <c:v>-23.440491999999981</c:v>
                </c:pt>
                <c:pt idx="4918">
                  <c:v>-50.315750000000001</c:v>
                </c:pt>
                <c:pt idx="4919">
                  <c:v>-25.229963999999999</c:v>
                </c:pt>
                <c:pt idx="4920">
                  <c:v>19.422199999999979</c:v>
                </c:pt>
                <c:pt idx="4921">
                  <c:v>-49.186410000000002</c:v>
                </c:pt>
                <c:pt idx="4922">
                  <c:v>98.097380000000015</c:v>
                </c:pt>
                <c:pt idx="4923">
                  <c:v>-50.488940000000007</c:v>
                </c:pt>
                <c:pt idx="4924">
                  <c:v>-16.858970000000017</c:v>
                </c:pt>
                <c:pt idx="4925">
                  <c:v>44.091840000000005</c:v>
                </c:pt>
                <c:pt idx="4926">
                  <c:v>-43.399370000000012</c:v>
                </c:pt>
                <c:pt idx="4927">
                  <c:v>30.24011999999999</c:v>
                </c:pt>
                <c:pt idx="4928">
                  <c:v>3.2327249999999936</c:v>
                </c:pt>
                <c:pt idx="4929">
                  <c:v>4.7086600000000098</c:v>
                </c:pt>
                <c:pt idx="4930">
                  <c:v>-8.1055490000000017</c:v>
                </c:pt>
                <c:pt idx="4931">
                  <c:v>2.5175710000000016</c:v>
                </c:pt>
                <c:pt idx="4932">
                  <c:v>-4.0591099999999996</c:v>
                </c:pt>
                <c:pt idx="4933">
                  <c:v>32.918370000000003</c:v>
                </c:pt>
                <c:pt idx="4934">
                  <c:v>-62.121323400000009</c:v>
                </c:pt>
                <c:pt idx="4935">
                  <c:v>-11.505300000000002</c:v>
                </c:pt>
                <c:pt idx="4936">
                  <c:v>45.514770000000006</c:v>
                </c:pt>
                <c:pt idx="4937">
                  <c:v>21.608019999999989</c:v>
                </c:pt>
                <c:pt idx="4938">
                  <c:v>-12.447301399999999</c:v>
                </c:pt>
                <c:pt idx="4939">
                  <c:v>-57.067420000000006</c:v>
                </c:pt>
                <c:pt idx="4940">
                  <c:v>38.581069999999997</c:v>
                </c:pt>
                <c:pt idx="4941">
                  <c:v>-83.256479999999982</c:v>
                </c:pt>
                <c:pt idx="4942">
                  <c:v>124.20204999999999</c:v>
                </c:pt>
                <c:pt idx="4943">
                  <c:v>-21.368598099999986</c:v>
                </c:pt>
                <c:pt idx="4944">
                  <c:v>-42.702315000000048</c:v>
                </c:pt>
                <c:pt idx="4945">
                  <c:v>34.404073000000004</c:v>
                </c:pt>
                <c:pt idx="4946">
                  <c:v>11.130927999999999</c:v>
                </c:pt>
                <c:pt idx="4947">
                  <c:v>-20.599860000000014</c:v>
                </c:pt>
                <c:pt idx="4948">
                  <c:v>2.3488499999999912</c:v>
                </c:pt>
                <c:pt idx="4949">
                  <c:v>-21.897897000000018</c:v>
                </c:pt>
                <c:pt idx="4950">
                  <c:v>-5.8390400000000096</c:v>
                </c:pt>
                <c:pt idx="4951">
                  <c:v>-4.2544999999999975</c:v>
                </c:pt>
                <c:pt idx="4952">
                  <c:v>-15.72559</c:v>
                </c:pt>
                <c:pt idx="4953">
                  <c:v>40.073360000000015</c:v>
                </c:pt>
                <c:pt idx="4954">
                  <c:v>-35.599340000000012</c:v>
                </c:pt>
                <c:pt idx="4955">
                  <c:v>12.555713000000004</c:v>
                </c:pt>
                <c:pt idx="4956">
                  <c:v>35.786750000000012</c:v>
                </c:pt>
                <c:pt idx="4957">
                  <c:v>-53.235685000000011</c:v>
                </c:pt>
                <c:pt idx="4958">
                  <c:v>8.9745400000000028</c:v>
                </c:pt>
                <c:pt idx="4959">
                  <c:v>44.435825000000001</c:v>
                </c:pt>
                <c:pt idx="4960">
                  <c:v>-14.527432000000003</c:v>
                </c:pt>
                <c:pt idx="4961">
                  <c:v>-3.8319999999999994</c:v>
                </c:pt>
                <c:pt idx="4962">
                  <c:v>71.505510000000001</c:v>
                </c:pt>
                <c:pt idx="4963">
                  <c:v>-35.379721000000004</c:v>
                </c:pt>
                <c:pt idx="4964">
                  <c:v>-113.17502299999992</c:v>
                </c:pt>
                <c:pt idx="4965">
                  <c:v>71.506156399999981</c:v>
                </c:pt>
                <c:pt idx="4966">
                  <c:v>21.693442999999977</c:v>
                </c:pt>
                <c:pt idx="4967">
                  <c:v>-15.317146000000005</c:v>
                </c:pt>
                <c:pt idx="4968">
                  <c:v>-46.529646</c:v>
                </c:pt>
                <c:pt idx="4969">
                  <c:v>-46.199113400000037</c:v>
                </c:pt>
                <c:pt idx="4970">
                  <c:v>40.003473</c:v>
                </c:pt>
                <c:pt idx="4971">
                  <c:v>67.680570000000003</c:v>
                </c:pt>
                <c:pt idx="4972">
                  <c:v>-63.156500000000015</c:v>
                </c:pt>
                <c:pt idx="4973">
                  <c:v>28.261879999999987</c:v>
                </c:pt>
                <c:pt idx="4974">
                  <c:v>-26.035140000000002</c:v>
                </c:pt>
                <c:pt idx="4975">
                  <c:v>-15.489687000000011</c:v>
                </c:pt>
                <c:pt idx="4976">
                  <c:v>91.470260000000025</c:v>
                </c:pt>
                <c:pt idx="4977">
                  <c:v>-30.630250000000029</c:v>
                </c:pt>
                <c:pt idx="4978">
                  <c:v>15.817217600000001</c:v>
                </c:pt>
                <c:pt idx="4979">
                  <c:v>-8.3957600000000028</c:v>
                </c:pt>
                <c:pt idx="4980">
                  <c:v>-26.455439999999978</c:v>
                </c:pt>
                <c:pt idx="4981">
                  <c:v>81.113299999999995</c:v>
                </c:pt>
                <c:pt idx="4982">
                  <c:v>-57.231030000000011</c:v>
                </c:pt>
                <c:pt idx="4983">
                  <c:v>-62.881310000000006</c:v>
                </c:pt>
                <c:pt idx="4984">
                  <c:v>128.31991199999999</c:v>
                </c:pt>
                <c:pt idx="4985">
                  <c:v>-60.64837500000003</c:v>
                </c:pt>
                <c:pt idx="4986">
                  <c:v>-27.458071700000005</c:v>
                </c:pt>
                <c:pt idx="4987">
                  <c:v>67.81747</c:v>
                </c:pt>
                <c:pt idx="4988">
                  <c:v>-100.76237400000001</c:v>
                </c:pt>
                <c:pt idx="4989">
                  <c:v>-20.465031999999976</c:v>
                </c:pt>
                <c:pt idx="4990">
                  <c:v>149.88283800000022</c:v>
                </c:pt>
                <c:pt idx="4991">
                  <c:v>-72.439290000000057</c:v>
                </c:pt>
                <c:pt idx="4992">
                  <c:v>-33.835420000000006</c:v>
                </c:pt>
                <c:pt idx="4993">
                  <c:v>-1.5405400000000042</c:v>
                </c:pt>
                <c:pt idx="4994">
                  <c:v>-15.151440000000004</c:v>
                </c:pt>
                <c:pt idx="4995">
                  <c:v>53.836110000000012</c:v>
                </c:pt>
                <c:pt idx="4996">
                  <c:v>-73.391139999999993</c:v>
                </c:pt>
                <c:pt idx="4997">
                  <c:v>77.913950000000042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72F-4FE7-8A21-EBCC2CC0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35872"/>
        <c:axId val="137537408"/>
      </c:scatterChart>
      <c:valAx>
        <c:axId val="1375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537408"/>
        <c:crosses val="autoZero"/>
        <c:crossBetween val="midCat"/>
      </c:valAx>
      <c:valAx>
        <c:axId val="13753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Jitter(ms)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53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800" b="0" i="0" u="none" strike="noStrike" baseline="0"/>
              <a:t>Throughput (Mbps) 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Hoja2!$B$1:$C$1</c:f>
              <c:strCache>
                <c:ptCount val="2"/>
                <c:pt idx="0">
                  <c:v>DBA</c:v>
                </c:pt>
                <c:pt idx="1">
                  <c:v>IPACT</c:v>
                </c:pt>
              </c:strCache>
            </c:strRef>
          </c:cat>
          <c:val>
            <c:numRef>
              <c:f>Hoja2!$B$2:$C$2</c:f>
              <c:numCache>
                <c:formatCode>#,##0.0000</c:formatCode>
                <c:ptCount val="2"/>
                <c:pt idx="0">
                  <c:v>6.9154</c:v>
                </c:pt>
                <c:pt idx="1">
                  <c:v>5.9018000000000006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6-42AE-9402-AC121572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10304"/>
        <c:axId val="137811840"/>
      </c:barChart>
      <c:catAx>
        <c:axId val="13781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7811840"/>
        <c:crosses val="autoZero"/>
        <c:auto val="1"/>
        <c:lblAlgn val="ctr"/>
        <c:lblOffset val="100"/>
        <c:noMultiLvlLbl val="0"/>
      </c:catAx>
      <c:valAx>
        <c:axId val="137811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 sz="1000" b="1" i="0" u="none" strike="noStrike" baseline="0"/>
                  <a:t>Throughput (Mbps) </a:t>
                </a:r>
                <a:endParaRPr lang="es-EC" b="1"/>
              </a:p>
            </c:rich>
          </c:tx>
          <c:layout>
            <c:manualLayout>
              <c:xMode val="edge"/>
              <c:yMode val="edge"/>
              <c:x val="3.0555555555555572E-2"/>
              <c:y val="0.31681539807524112"/>
            </c:manualLayout>
          </c:layout>
          <c:overlay val="0"/>
        </c:title>
        <c:numFmt formatCode="#,##0.0000" sourceLinked="1"/>
        <c:majorTickMark val="none"/>
        <c:minorTickMark val="none"/>
        <c:tickLblPos val="nextTo"/>
        <c:crossAx val="137810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u="none" strike="noStrike" baseline="0"/>
              <a:t>Delay (ms)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Hoja2!$F$1:$G$1</c:f>
              <c:strCache>
                <c:ptCount val="2"/>
                <c:pt idx="0">
                  <c:v>DBA</c:v>
                </c:pt>
                <c:pt idx="1">
                  <c:v>IPACT</c:v>
                </c:pt>
              </c:strCache>
            </c:strRef>
          </c:cat>
          <c:val>
            <c:numRef>
              <c:f>Hoja2!$F$2:$G$2</c:f>
              <c:numCache>
                <c:formatCode>General</c:formatCode>
                <c:ptCount val="2"/>
                <c:pt idx="0">
                  <c:v>1.2187899999999998</c:v>
                </c:pt>
                <c:pt idx="1">
                  <c:v>1.342233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A-4CA9-8443-FF37DB121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80640"/>
        <c:axId val="138494720"/>
      </c:barChart>
      <c:catAx>
        <c:axId val="13848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494720"/>
        <c:crosses val="autoZero"/>
        <c:auto val="1"/>
        <c:lblAlgn val="ctr"/>
        <c:lblOffset val="100"/>
        <c:noMultiLvlLbl val="0"/>
      </c:catAx>
      <c:valAx>
        <c:axId val="138494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/>
                  <a:t>Delay (ms) </a:t>
                </a:r>
                <a:endParaRPr lang="es-EC" b="1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8480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Jitter (ms) videostream</a:t>
            </a:r>
            <a:endParaRPr lang="es-MX">
              <a:effectLst/>
            </a:endParaRPr>
          </a:p>
        </c:rich>
      </c:tx>
      <c:layout>
        <c:manualLayout>
          <c:xMode val="edge"/>
          <c:yMode val="edge"/>
          <c:x val="0.18534011373578316"/>
          <c:y val="2.77777777777778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Jitter!$O$1</c:f>
              <c:strCache>
                <c:ptCount val="1"/>
                <c:pt idx="0">
                  <c:v>Jitter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7625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3310695538057738"/>
                  <c:y val="0.125490303295421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Jitter!$N$2:$N$4999</c:f>
              <c:numCache>
                <c:formatCode>General</c:formatCode>
                <c:ptCount val="4998"/>
                <c:pt idx="0">
                  <c:v>4.02002256E-2</c:v>
                </c:pt>
                <c:pt idx="1">
                  <c:v>6.0200225599999962E-2</c:v>
                </c:pt>
                <c:pt idx="2">
                  <c:v>8.0200225600000022E-2</c:v>
                </c:pt>
                <c:pt idx="3">
                  <c:v>0.10020022560000005</c:v>
                </c:pt>
                <c:pt idx="4">
                  <c:v>0.12020022560000006</c:v>
                </c:pt>
                <c:pt idx="5">
                  <c:v>0.14020022560000001</c:v>
                </c:pt>
                <c:pt idx="6">
                  <c:v>0.1602002256</c:v>
                </c:pt>
                <c:pt idx="7">
                  <c:v>0.18020022560000001</c:v>
                </c:pt>
                <c:pt idx="8">
                  <c:v>0.2002002256</c:v>
                </c:pt>
                <c:pt idx="9">
                  <c:v>0.22020022559999999</c:v>
                </c:pt>
                <c:pt idx="10">
                  <c:v>0.24020022560000001</c:v>
                </c:pt>
                <c:pt idx="11">
                  <c:v>0.2602002256</c:v>
                </c:pt>
                <c:pt idx="12">
                  <c:v>0.28020022560000002</c:v>
                </c:pt>
                <c:pt idx="13">
                  <c:v>0.30020022559999998</c:v>
                </c:pt>
                <c:pt idx="14">
                  <c:v>0.32020022560000022</c:v>
                </c:pt>
                <c:pt idx="15">
                  <c:v>0.34020022560000002</c:v>
                </c:pt>
                <c:pt idx="16">
                  <c:v>0.36020022559999998</c:v>
                </c:pt>
                <c:pt idx="17">
                  <c:v>0.38020022560000022</c:v>
                </c:pt>
                <c:pt idx="18">
                  <c:v>0.40020022560000001</c:v>
                </c:pt>
                <c:pt idx="19">
                  <c:v>0.42020022559999998</c:v>
                </c:pt>
                <c:pt idx="20">
                  <c:v>0.44020022559999999</c:v>
                </c:pt>
                <c:pt idx="21">
                  <c:v>0.46020022560000001</c:v>
                </c:pt>
                <c:pt idx="22">
                  <c:v>0.48020022559999997</c:v>
                </c:pt>
                <c:pt idx="23">
                  <c:v>0.50020022559999999</c:v>
                </c:pt>
                <c:pt idx="24">
                  <c:v>0.52020022560000001</c:v>
                </c:pt>
                <c:pt idx="25">
                  <c:v>0.54020022560000003</c:v>
                </c:pt>
                <c:pt idx="26">
                  <c:v>0.56020022560000005</c:v>
                </c:pt>
                <c:pt idx="27">
                  <c:v>0.58020022559999951</c:v>
                </c:pt>
                <c:pt idx="28">
                  <c:v>0.60020022560000041</c:v>
                </c:pt>
                <c:pt idx="29">
                  <c:v>0.62020022560000043</c:v>
                </c:pt>
                <c:pt idx="30">
                  <c:v>0.64020022560000045</c:v>
                </c:pt>
                <c:pt idx="31">
                  <c:v>0.66020022560000058</c:v>
                </c:pt>
                <c:pt idx="32">
                  <c:v>0.68020022560000004</c:v>
                </c:pt>
                <c:pt idx="33">
                  <c:v>0.70020022559999995</c:v>
                </c:pt>
                <c:pt idx="34">
                  <c:v>0.72020022560000041</c:v>
                </c:pt>
                <c:pt idx="35">
                  <c:v>0.74020022560000043</c:v>
                </c:pt>
                <c:pt idx="36">
                  <c:v>0.76020022560000045</c:v>
                </c:pt>
                <c:pt idx="37">
                  <c:v>0.78020022560000002</c:v>
                </c:pt>
                <c:pt idx="38">
                  <c:v>0.80020022560000004</c:v>
                </c:pt>
                <c:pt idx="39">
                  <c:v>0.82020022560000005</c:v>
                </c:pt>
                <c:pt idx="40">
                  <c:v>0.84020022560000041</c:v>
                </c:pt>
                <c:pt idx="41">
                  <c:v>0.86020022560000042</c:v>
                </c:pt>
                <c:pt idx="42">
                  <c:v>0.8802002256</c:v>
                </c:pt>
                <c:pt idx="43">
                  <c:v>0.90020022560000001</c:v>
                </c:pt>
                <c:pt idx="44">
                  <c:v>0.92020022560000003</c:v>
                </c:pt>
                <c:pt idx="45">
                  <c:v>0.94020022560000005</c:v>
                </c:pt>
                <c:pt idx="46">
                  <c:v>0.9602002256000004</c:v>
                </c:pt>
                <c:pt idx="47">
                  <c:v>0.98020022559999997</c:v>
                </c:pt>
                <c:pt idx="48">
                  <c:v>1.0002002256</c:v>
                </c:pt>
                <c:pt idx="49">
                  <c:v>1.0202002256</c:v>
                </c:pt>
                <c:pt idx="50">
                  <c:v>1.0402002256</c:v>
                </c:pt>
                <c:pt idx="51">
                  <c:v>1.0602002256</c:v>
                </c:pt>
                <c:pt idx="52">
                  <c:v>1.0802002256000001</c:v>
                </c:pt>
                <c:pt idx="53">
                  <c:v>1.1002002256000001</c:v>
                </c:pt>
                <c:pt idx="54">
                  <c:v>1.1202002256000001</c:v>
                </c:pt>
                <c:pt idx="55">
                  <c:v>1.1402002255999999</c:v>
                </c:pt>
                <c:pt idx="56">
                  <c:v>1.1602002255999999</c:v>
                </c:pt>
                <c:pt idx="57">
                  <c:v>1.1802002255999999</c:v>
                </c:pt>
                <c:pt idx="58">
                  <c:v>1.2002002255999991</c:v>
                </c:pt>
                <c:pt idx="59">
                  <c:v>1.2202002256</c:v>
                </c:pt>
                <c:pt idx="60">
                  <c:v>1.2402002256</c:v>
                </c:pt>
                <c:pt idx="61">
                  <c:v>1.2602002256</c:v>
                </c:pt>
                <c:pt idx="62">
                  <c:v>1.2802002256</c:v>
                </c:pt>
                <c:pt idx="63">
                  <c:v>1.3002002256</c:v>
                </c:pt>
                <c:pt idx="64">
                  <c:v>1.3202002256000001</c:v>
                </c:pt>
                <c:pt idx="65">
                  <c:v>1.3402002256000001</c:v>
                </c:pt>
                <c:pt idx="66">
                  <c:v>1.3602002256000001</c:v>
                </c:pt>
                <c:pt idx="67">
                  <c:v>1.3802002256000001</c:v>
                </c:pt>
                <c:pt idx="68">
                  <c:v>1.400200225599999</c:v>
                </c:pt>
                <c:pt idx="69">
                  <c:v>1.420200225599999</c:v>
                </c:pt>
                <c:pt idx="70">
                  <c:v>1.4402002255999991</c:v>
                </c:pt>
                <c:pt idx="71">
                  <c:v>1.4602002256</c:v>
                </c:pt>
                <c:pt idx="72">
                  <c:v>1.4802002256</c:v>
                </c:pt>
                <c:pt idx="73">
                  <c:v>1.5002002256</c:v>
                </c:pt>
                <c:pt idx="74">
                  <c:v>1.5202002256</c:v>
                </c:pt>
                <c:pt idx="75">
                  <c:v>1.5402002256</c:v>
                </c:pt>
                <c:pt idx="76">
                  <c:v>1.5602002256</c:v>
                </c:pt>
                <c:pt idx="77">
                  <c:v>1.5802002256000001</c:v>
                </c:pt>
                <c:pt idx="78">
                  <c:v>1.6002002256000001</c:v>
                </c:pt>
                <c:pt idx="79">
                  <c:v>1.6202002256000001</c:v>
                </c:pt>
                <c:pt idx="80">
                  <c:v>1.6402002255999999</c:v>
                </c:pt>
                <c:pt idx="81">
                  <c:v>1.6602002255999999</c:v>
                </c:pt>
                <c:pt idx="82">
                  <c:v>1.6802002255999999</c:v>
                </c:pt>
                <c:pt idx="83">
                  <c:v>1.7002002255999991</c:v>
                </c:pt>
                <c:pt idx="84">
                  <c:v>1.7202002256</c:v>
                </c:pt>
                <c:pt idx="85">
                  <c:v>1.7402002256</c:v>
                </c:pt>
                <c:pt idx="86">
                  <c:v>1.7602002256</c:v>
                </c:pt>
                <c:pt idx="87">
                  <c:v>1.7802002256</c:v>
                </c:pt>
                <c:pt idx="88">
                  <c:v>1.8002002256</c:v>
                </c:pt>
                <c:pt idx="89">
                  <c:v>1.8202002256000001</c:v>
                </c:pt>
                <c:pt idx="90">
                  <c:v>1.8402002256000001</c:v>
                </c:pt>
                <c:pt idx="91">
                  <c:v>1.8602002256000001</c:v>
                </c:pt>
                <c:pt idx="92">
                  <c:v>1.8802002256000001</c:v>
                </c:pt>
                <c:pt idx="93">
                  <c:v>1.9002002255999999</c:v>
                </c:pt>
                <c:pt idx="94">
                  <c:v>1.9202002255999999</c:v>
                </c:pt>
                <c:pt idx="95">
                  <c:v>1.9402002255999999</c:v>
                </c:pt>
                <c:pt idx="96">
                  <c:v>1.9602002256000008</c:v>
                </c:pt>
                <c:pt idx="97">
                  <c:v>1.9802002256000009</c:v>
                </c:pt>
                <c:pt idx="98">
                  <c:v>2.0002002256</c:v>
                </c:pt>
                <c:pt idx="99">
                  <c:v>2.0202002256</c:v>
                </c:pt>
                <c:pt idx="100">
                  <c:v>2.0402002256</c:v>
                </c:pt>
                <c:pt idx="101">
                  <c:v>2.0602002256</c:v>
                </c:pt>
                <c:pt idx="102">
                  <c:v>2.0802002256000001</c:v>
                </c:pt>
                <c:pt idx="103">
                  <c:v>2.1002002256000001</c:v>
                </c:pt>
                <c:pt idx="104">
                  <c:v>2.1202002256000001</c:v>
                </c:pt>
                <c:pt idx="105">
                  <c:v>2.1402002256000001</c:v>
                </c:pt>
                <c:pt idx="106">
                  <c:v>2.1602002256000001</c:v>
                </c:pt>
                <c:pt idx="107">
                  <c:v>2.1802002256000002</c:v>
                </c:pt>
                <c:pt idx="108">
                  <c:v>2.2002002256000002</c:v>
                </c:pt>
                <c:pt idx="109">
                  <c:v>2.2202002256000002</c:v>
                </c:pt>
                <c:pt idx="110">
                  <c:v>2.2402002256000002</c:v>
                </c:pt>
                <c:pt idx="111">
                  <c:v>2.2602002256000002</c:v>
                </c:pt>
                <c:pt idx="112">
                  <c:v>2.2802002256000002</c:v>
                </c:pt>
                <c:pt idx="113">
                  <c:v>2.3002002255999998</c:v>
                </c:pt>
                <c:pt idx="114">
                  <c:v>2.3202002255999998</c:v>
                </c:pt>
                <c:pt idx="115">
                  <c:v>2.3402002255999999</c:v>
                </c:pt>
                <c:pt idx="116">
                  <c:v>2.3602002255999999</c:v>
                </c:pt>
                <c:pt idx="117">
                  <c:v>2.3802002255999999</c:v>
                </c:pt>
                <c:pt idx="118">
                  <c:v>2.4002002255999999</c:v>
                </c:pt>
                <c:pt idx="119">
                  <c:v>2.4202002255999999</c:v>
                </c:pt>
                <c:pt idx="120">
                  <c:v>2.4402002255999999</c:v>
                </c:pt>
                <c:pt idx="121">
                  <c:v>2.4602002256</c:v>
                </c:pt>
                <c:pt idx="122">
                  <c:v>2.4802002256</c:v>
                </c:pt>
                <c:pt idx="123">
                  <c:v>2.5002002256</c:v>
                </c:pt>
                <c:pt idx="124">
                  <c:v>2.5202002256</c:v>
                </c:pt>
                <c:pt idx="125">
                  <c:v>2.5402002256</c:v>
                </c:pt>
                <c:pt idx="126">
                  <c:v>2.5602002256</c:v>
                </c:pt>
                <c:pt idx="127">
                  <c:v>2.5802002256000001</c:v>
                </c:pt>
                <c:pt idx="128">
                  <c:v>2.6002002256000001</c:v>
                </c:pt>
                <c:pt idx="129">
                  <c:v>2.6202002256000001</c:v>
                </c:pt>
                <c:pt idx="130">
                  <c:v>2.6402002256000001</c:v>
                </c:pt>
                <c:pt idx="131">
                  <c:v>2.6602002256000001</c:v>
                </c:pt>
                <c:pt idx="132">
                  <c:v>2.6802002256000002</c:v>
                </c:pt>
                <c:pt idx="133">
                  <c:v>2.7002002256000002</c:v>
                </c:pt>
                <c:pt idx="134">
                  <c:v>2.7202002256000002</c:v>
                </c:pt>
                <c:pt idx="135">
                  <c:v>2.7402002256000002</c:v>
                </c:pt>
                <c:pt idx="136">
                  <c:v>2.7602002256000002</c:v>
                </c:pt>
                <c:pt idx="137">
                  <c:v>2.7802002256000002</c:v>
                </c:pt>
                <c:pt idx="138">
                  <c:v>2.8002002255999998</c:v>
                </c:pt>
                <c:pt idx="139">
                  <c:v>2.8202002255999998</c:v>
                </c:pt>
                <c:pt idx="140">
                  <c:v>2.8402002255999999</c:v>
                </c:pt>
                <c:pt idx="141">
                  <c:v>2.8602002255999999</c:v>
                </c:pt>
                <c:pt idx="142">
                  <c:v>2.8802002255999999</c:v>
                </c:pt>
                <c:pt idx="143">
                  <c:v>2.9002002255999999</c:v>
                </c:pt>
                <c:pt idx="144">
                  <c:v>2.9202002255999999</c:v>
                </c:pt>
                <c:pt idx="145">
                  <c:v>2.9402002255999999</c:v>
                </c:pt>
                <c:pt idx="146">
                  <c:v>2.9602002256</c:v>
                </c:pt>
                <c:pt idx="147">
                  <c:v>2.9802002256</c:v>
                </c:pt>
                <c:pt idx="148">
                  <c:v>3.0002002256</c:v>
                </c:pt>
                <c:pt idx="149">
                  <c:v>3.0202002256</c:v>
                </c:pt>
                <c:pt idx="150">
                  <c:v>3.0402002256</c:v>
                </c:pt>
                <c:pt idx="151">
                  <c:v>3.0602002256</c:v>
                </c:pt>
                <c:pt idx="152">
                  <c:v>3.0802002256000001</c:v>
                </c:pt>
                <c:pt idx="153">
                  <c:v>3.1002002256000001</c:v>
                </c:pt>
                <c:pt idx="154">
                  <c:v>3.1202002256000001</c:v>
                </c:pt>
                <c:pt idx="155">
                  <c:v>3.1402002256000001</c:v>
                </c:pt>
                <c:pt idx="156">
                  <c:v>3.1602002256000001</c:v>
                </c:pt>
                <c:pt idx="157">
                  <c:v>3.1802002256000002</c:v>
                </c:pt>
                <c:pt idx="158">
                  <c:v>3.2002002256000002</c:v>
                </c:pt>
                <c:pt idx="159">
                  <c:v>3.2202002256000002</c:v>
                </c:pt>
                <c:pt idx="160">
                  <c:v>3.2402002256000002</c:v>
                </c:pt>
                <c:pt idx="161">
                  <c:v>3.2602002256000002</c:v>
                </c:pt>
                <c:pt idx="162">
                  <c:v>3.2802002256000002</c:v>
                </c:pt>
                <c:pt idx="163">
                  <c:v>3.3002002255999998</c:v>
                </c:pt>
                <c:pt idx="164">
                  <c:v>3.3202002255999998</c:v>
                </c:pt>
                <c:pt idx="165">
                  <c:v>3.3402002255999999</c:v>
                </c:pt>
                <c:pt idx="166">
                  <c:v>3.3602002255999999</c:v>
                </c:pt>
                <c:pt idx="167">
                  <c:v>3.3802002255999999</c:v>
                </c:pt>
                <c:pt idx="168">
                  <c:v>3.4002002255999999</c:v>
                </c:pt>
                <c:pt idx="169">
                  <c:v>3.4202002255999999</c:v>
                </c:pt>
                <c:pt idx="170">
                  <c:v>3.4402002255999999</c:v>
                </c:pt>
                <c:pt idx="171">
                  <c:v>3.4602002256</c:v>
                </c:pt>
                <c:pt idx="172">
                  <c:v>3.4802002256</c:v>
                </c:pt>
                <c:pt idx="173">
                  <c:v>3.5002002256</c:v>
                </c:pt>
                <c:pt idx="174">
                  <c:v>3.5202002256</c:v>
                </c:pt>
                <c:pt idx="175">
                  <c:v>3.5402002256</c:v>
                </c:pt>
                <c:pt idx="176">
                  <c:v>3.5602002256</c:v>
                </c:pt>
                <c:pt idx="177">
                  <c:v>3.5802002256000001</c:v>
                </c:pt>
                <c:pt idx="178">
                  <c:v>3.6002002256000001</c:v>
                </c:pt>
                <c:pt idx="179">
                  <c:v>3.6202002256000001</c:v>
                </c:pt>
                <c:pt idx="180">
                  <c:v>3.6402002256000001</c:v>
                </c:pt>
                <c:pt idx="181">
                  <c:v>3.6602002256000001</c:v>
                </c:pt>
                <c:pt idx="182">
                  <c:v>3.6802002256000002</c:v>
                </c:pt>
                <c:pt idx="183">
                  <c:v>3.7002002256000002</c:v>
                </c:pt>
                <c:pt idx="184">
                  <c:v>3.7202002256000002</c:v>
                </c:pt>
                <c:pt idx="185">
                  <c:v>3.7402002256000002</c:v>
                </c:pt>
                <c:pt idx="186">
                  <c:v>3.7602002256000002</c:v>
                </c:pt>
                <c:pt idx="187">
                  <c:v>3.7802002256000002</c:v>
                </c:pt>
                <c:pt idx="188">
                  <c:v>3.8002002255999998</c:v>
                </c:pt>
                <c:pt idx="189">
                  <c:v>3.8202002255999998</c:v>
                </c:pt>
                <c:pt idx="190">
                  <c:v>3.8402002255999999</c:v>
                </c:pt>
                <c:pt idx="191">
                  <c:v>3.8602002255999999</c:v>
                </c:pt>
                <c:pt idx="192">
                  <c:v>3.8802002255999999</c:v>
                </c:pt>
                <c:pt idx="193">
                  <c:v>3.9002002255999999</c:v>
                </c:pt>
                <c:pt idx="194">
                  <c:v>3.9202002255999999</c:v>
                </c:pt>
                <c:pt idx="195">
                  <c:v>3.9402002255999999</c:v>
                </c:pt>
                <c:pt idx="196">
                  <c:v>3.9602002256</c:v>
                </c:pt>
                <c:pt idx="197">
                  <c:v>3.9802002256</c:v>
                </c:pt>
                <c:pt idx="198">
                  <c:v>4.0002002256000004</c:v>
                </c:pt>
                <c:pt idx="199">
                  <c:v>4.0202002256</c:v>
                </c:pt>
                <c:pt idx="200">
                  <c:v>4.0402002255999996</c:v>
                </c:pt>
                <c:pt idx="201">
                  <c:v>4.0602002256</c:v>
                </c:pt>
                <c:pt idx="202">
                  <c:v>4.0802002255999996</c:v>
                </c:pt>
                <c:pt idx="203">
                  <c:v>4.1002002256000001</c:v>
                </c:pt>
                <c:pt idx="204">
                  <c:v>4.1202002255999961</c:v>
                </c:pt>
                <c:pt idx="205">
                  <c:v>4.1402002256000001</c:v>
                </c:pt>
                <c:pt idx="206">
                  <c:v>4.1602002255999961</c:v>
                </c:pt>
                <c:pt idx="207">
                  <c:v>4.1802002256000002</c:v>
                </c:pt>
                <c:pt idx="208">
                  <c:v>4.2002002255999997</c:v>
                </c:pt>
                <c:pt idx="209">
                  <c:v>4.2202002256000002</c:v>
                </c:pt>
                <c:pt idx="210">
                  <c:v>4.2402002255999998</c:v>
                </c:pt>
                <c:pt idx="211">
                  <c:v>4.2602002256000002</c:v>
                </c:pt>
                <c:pt idx="212">
                  <c:v>4.2802002255999998</c:v>
                </c:pt>
                <c:pt idx="213">
                  <c:v>4.3002002256000003</c:v>
                </c:pt>
                <c:pt idx="214">
                  <c:v>4.3202002255999963</c:v>
                </c:pt>
                <c:pt idx="215">
                  <c:v>4.3402002256000003</c:v>
                </c:pt>
                <c:pt idx="216">
                  <c:v>4.3602002255999963</c:v>
                </c:pt>
                <c:pt idx="217">
                  <c:v>4.3802002256000003</c:v>
                </c:pt>
                <c:pt idx="218">
                  <c:v>4.4002002255999999</c:v>
                </c:pt>
                <c:pt idx="219">
                  <c:v>4.4202002256000004</c:v>
                </c:pt>
                <c:pt idx="220">
                  <c:v>4.4402002255999999</c:v>
                </c:pt>
                <c:pt idx="221">
                  <c:v>4.4602002256000004</c:v>
                </c:pt>
                <c:pt idx="222">
                  <c:v>4.4802002256000035</c:v>
                </c:pt>
                <c:pt idx="223">
                  <c:v>4.5002002256000004</c:v>
                </c:pt>
                <c:pt idx="224">
                  <c:v>4.5202002256</c:v>
                </c:pt>
                <c:pt idx="225">
                  <c:v>4.5402002255999996</c:v>
                </c:pt>
                <c:pt idx="226">
                  <c:v>4.5602002256</c:v>
                </c:pt>
                <c:pt idx="227">
                  <c:v>4.5802002255999996</c:v>
                </c:pt>
                <c:pt idx="228">
                  <c:v>4.6002002256000001</c:v>
                </c:pt>
                <c:pt idx="229">
                  <c:v>4.6202002255999961</c:v>
                </c:pt>
                <c:pt idx="230">
                  <c:v>4.6402002256000001</c:v>
                </c:pt>
                <c:pt idx="231">
                  <c:v>4.6602002255999961</c:v>
                </c:pt>
                <c:pt idx="232">
                  <c:v>4.6802002256000002</c:v>
                </c:pt>
                <c:pt idx="233">
                  <c:v>4.7002002255999997</c:v>
                </c:pt>
                <c:pt idx="234">
                  <c:v>4.7202002256000002</c:v>
                </c:pt>
                <c:pt idx="235">
                  <c:v>4.7402002255999998</c:v>
                </c:pt>
                <c:pt idx="236">
                  <c:v>4.7602002256000002</c:v>
                </c:pt>
                <c:pt idx="237">
                  <c:v>4.7802002255999998</c:v>
                </c:pt>
                <c:pt idx="238">
                  <c:v>4.8002002256000003</c:v>
                </c:pt>
                <c:pt idx="239">
                  <c:v>4.8202002255999963</c:v>
                </c:pt>
                <c:pt idx="240">
                  <c:v>4.8402002256000003</c:v>
                </c:pt>
                <c:pt idx="241">
                  <c:v>4.8602002255999963</c:v>
                </c:pt>
                <c:pt idx="242">
                  <c:v>4.8802002256000003</c:v>
                </c:pt>
                <c:pt idx="243">
                  <c:v>4.9002002255999999</c:v>
                </c:pt>
                <c:pt idx="244">
                  <c:v>4.9202002256000004</c:v>
                </c:pt>
                <c:pt idx="245">
                  <c:v>4.9402002255999999</c:v>
                </c:pt>
                <c:pt idx="246">
                  <c:v>4.9602002256000004</c:v>
                </c:pt>
                <c:pt idx="247">
                  <c:v>4.9802002256000035</c:v>
                </c:pt>
                <c:pt idx="248">
                  <c:v>5.0002002256000004</c:v>
                </c:pt>
                <c:pt idx="249">
                  <c:v>5.0202002256</c:v>
                </c:pt>
                <c:pt idx="250">
                  <c:v>5.0402002255999996</c:v>
                </c:pt>
                <c:pt idx="251">
                  <c:v>5.0602002256</c:v>
                </c:pt>
                <c:pt idx="252">
                  <c:v>5.0802002255999996</c:v>
                </c:pt>
                <c:pt idx="253">
                  <c:v>5.1002002256000001</c:v>
                </c:pt>
                <c:pt idx="254">
                  <c:v>5.1202002255999961</c:v>
                </c:pt>
                <c:pt idx="255">
                  <c:v>5.1402002256000001</c:v>
                </c:pt>
                <c:pt idx="256">
                  <c:v>5.1602002255999961</c:v>
                </c:pt>
                <c:pt idx="257">
                  <c:v>5.1802002256000002</c:v>
                </c:pt>
                <c:pt idx="258">
                  <c:v>5.2002002255999997</c:v>
                </c:pt>
                <c:pt idx="259">
                  <c:v>5.2202002256000002</c:v>
                </c:pt>
                <c:pt idx="260">
                  <c:v>5.2402002255999998</c:v>
                </c:pt>
                <c:pt idx="261">
                  <c:v>5.2602002256000002</c:v>
                </c:pt>
                <c:pt idx="262">
                  <c:v>5.2802002255999998</c:v>
                </c:pt>
                <c:pt idx="263">
                  <c:v>5.3002002256000003</c:v>
                </c:pt>
                <c:pt idx="264">
                  <c:v>5.3202002255999963</c:v>
                </c:pt>
                <c:pt idx="265">
                  <c:v>5.3402002256000003</c:v>
                </c:pt>
                <c:pt idx="266">
                  <c:v>5.3602002255999963</c:v>
                </c:pt>
                <c:pt idx="267">
                  <c:v>5.3802002256000003</c:v>
                </c:pt>
                <c:pt idx="268">
                  <c:v>5.4002002255999999</c:v>
                </c:pt>
                <c:pt idx="269">
                  <c:v>5.4202002256000004</c:v>
                </c:pt>
                <c:pt idx="270">
                  <c:v>5.4402002255999999</c:v>
                </c:pt>
                <c:pt idx="271">
                  <c:v>5.4602002256000004</c:v>
                </c:pt>
                <c:pt idx="272">
                  <c:v>5.4802002256000035</c:v>
                </c:pt>
                <c:pt idx="273">
                  <c:v>5.5002002256000004</c:v>
                </c:pt>
                <c:pt idx="274">
                  <c:v>5.5202002256</c:v>
                </c:pt>
                <c:pt idx="275">
                  <c:v>5.5402002255999996</c:v>
                </c:pt>
                <c:pt idx="276">
                  <c:v>5.5602002256</c:v>
                </c:pt>
                <c:pt idx="277">
                  <c:v>5.5802002255999996</c:v>
                </c:pt>
                <c:pt idx="278">
                  <c:v>5.6002002256000001</c:v>
                </c:pt>
                <c:pt idx="279">
                  <c:v>5.6202002255999961</c:v>
                </c:pt>
                <c:pt idx="280">
                  <c:v>5.6402002256000001</c:v>
                </c:pt>
                <c:pt idx="281">
                  <c:v>5.6602002255999961</c:v>
                </c:pt>
                <c:pt idx="282">
                  <c:v>5.6802002256000002</c:v>
                </c:pt>
                <c:pt idx="283">
                  <c:v>5.7002002255999997</c:v>
                </c:pt>
                <c:pt idx="284">
                  <c:v>5.7202002256000002</c:v>
                </c:pt>
                <c:pt idx="285">
                  <c:v>5.7402002255999998</c:v>
                </c:pt>
                <c:pt idx="286">
                  <c:v>5.7602002256000002</c:v>
                </c:pt>
                <c:pt idx="287">
                  <c:v>5.7802002255999998</c:v>
                </c:pt>
                <c:pt idx="288">
                  <c:v>5.8002002256000003</c:v>
                </c:pt>
                <c:pt idx="289">
                  <c:v>5.8202002255999963</c:v>
                </c:pt>
                <c:pt idx="290">
                  <c:v>5.8402002256000003</c:v>
                </c:pt>
                <c:pt idx="291">
                  <c:v>5.8602002255999963</c:v>
                </c:pt>
                <c:pt idx="292">
                  <c:v>5.8802002256000003</c:v>
                </c:pt>
                <c:pt idx="293">
                  <c:v>5.9002002255999999</c:v>
                </c:pt>
                <c:pt idx="294">
                  <c:v>5.9202002256000004</c:v>
                </c:pt>
                <c:pt idx="295">
                  <c:v>5.9402002255999999</c:v>
                </c:pt>
                <c:pt idx="296">
                  <c:v>5.9602002256000004</c:v>
                </c:pt>
                <c:pt idx="297">
                  <c:v>5.9802002256000035</c:v>
                </c:pt>
                <c:pt idx="298">
                  <c:v>6.0002002256000004</c:v>
                </c:pt>
                <c:pt idx="299">
                  <c:v>6.0202002256</c:v>
                </c:pt>
                <c:pt idx="300">
                  <c:v>6.0402002255999996</c:v>
                </c:pt>
                <c:pt idx="301">
                  <c:v>6.0602002256</c:v>
                </c:pt>
                <c:pt idx="302">
                  <c:v>6.0802002255999996</c:v>
                </c:pt>
                <c:pt idx="303">
                  <c:v>6.1002002256000001</c:v>
                </c:pt>
                <c:pt idx="304">
                  <c:v>6.1202002255999961</c:v>
                </c:pt>
                <c:pt idx="305">
                  <c:v>6.1402002256000001</c:v>
                </c:pt>
                <c:pt idx="306">
                  <c:v>6.1602002255999961</c:v>
                </c:pt>
                <c:pt idx="307">
                  <c:v>6.1802002256000002</c:v>
                </c:pt>
                <c:pt idx="308">
                  <c:v>6.2002002255999997</c:v>
                </c:pt>
                <c:pt idx="309">
                  <c:v>6.2202002256000002</c:v>
                </c:pt>
                <c:pt idx="310">
                  <c:v>6.2402002255999998</c:v>
                </c:pt>
                <c:pt idx="311">
                  <c:v>6.2602002256000002</c:v>
                </c:pt>
                <c:pt idx="312">
                  <c:v>6.2802002255999998</c:v>
                </c:pt>
                <c:pt idx="313">
                  <c:v>6.3002002256000003</c:v>
                </c:pt>
                <c:pt idx="314">
                  <c:v>6.3202002255999963</c:v>
                </c:pt>
                <c:pt idx="315">
                  <c:v>6.3402002256000003</c:v>
                </c:pt>
                <c:pt idx="316">
                  <c:v>6.3602002255999963</c:v>
                </c:pt>
                <c:pt idx="317">
                  <c:v>6.3802002256000003</c:v>
                </c:pt>
                <c:pt idx="318">
                  <c:v>6.4002002255999999</c:v>
                </c:pt>
                <c:pt idx="319">
                  <c:v>6.4202002256000004</c:v>
                </c:pt>
                <c:pt idx="320">
                  <c:v>6.4402002255999999</c:v>
                </c:pt>
                <c:pt idx="321">
                  <c:v>6.4602002256000004</c:v>
                </c:pt>
                <c:pt idx="322">
                  <c:v>6.4802002256000035</c:v>
                </c:pt>
                <c:pt idx="323">
                  <c:v>6.5002002256000004</c:v>
                </c:pt>
                <c:pt idx="324">
                  <c:v>6.5202002256</c:v>
                </c:pt>
                <c:pt idx="325">
                  <c:v>6.5402002255999996</c:v>
                </c:pt>
                <c:pt idx="326">
                  <c:v>6.5602002256</c:v>
                </c:pt>
                <c:pt idx="327">
                  <c:v>6.5802002255999996</c:v>
                </c:pt>
                <c:pt idx="328">
                  <c:v>6.6002002256000001</c:v>
                </c:pt>
                <c:pt idx="329">
                  <c:v>6.6202002255999961</c:v>
                </c:pt>
                <c:pt idx="330">
                  <c:v>6.6402002256000001</c:v>
                </c:pt>
                <c:pt idx="331">
                  <c:v>6.6602002255999961</c:v>
                </c:pt>
                <c:pt idx="332">
                  <c:v>6.6802002256000002</c:v>
                </c:pt>
                <c:pt idx="333">
                  <c:v>6.7002002255999997</c:v>
                </c:pt>
                <c:pt idx="334">
                  <c:v>6.7202002256000002</c:v>
                </c:pt>
                <c:pt idx="335">
                  <c:v>6.7402002255999998</c:v>
                </c:pt>
                <c:pt idx="336">
                  <c:v>6.7602002256000002</c:v>
                </c:pt>
                <c:pt idx="337">
                  <c:v>6.7802002255999998</c:v>
                </c:pt>
                <c:pt idx="338">
                  <c:v>6.8002002256000003</c:v>
                </c:pt>
                <c:pt idx="339">
                  <c:v>6.8202002255999963</c:v>
                </c:pt>
                <c:pt idx="340">
                  <c:v>6.8402002256000003</c:v>
                </c:pt>
                <c:pt idx="341">
                  <c:v>6.8602002255999963</c:v>
                </c:pt>
                <c:pt idx="342">
                  <c:v>6.8802002256000003</c:v>
                </c:pt>
                <c:pt idx="343">
                  <c:v>6.9002002255999999</c:v>
                </c:pt>
                <c:pt idx="344">
                  <c:v>6.9202002256000004</c:v>
                </c:pt>
                <c:pt idx="345">
                  <c:v>6.9402002255999999</c:v>
                </c:pt>
                <c:pt idx="346">
                  <c:v>6.9602002256000004</c:v>
                </c:pt>
                <c:pt idx="347">
                  <c:v>6.9802002256000035</c:v>
                </c:pt>
                <c:pt idx="348">
                  <c:v>7.0002002256000004</c:v>
                </c:pt>
                <c:pt idx="349">
                  <c:v>7.0202002256</c:v>
                </c:pt>
                <c:pt idx="350">
                  <c:v>7.0402002255999996</c:v>
                </c:pt>
                <c:pt idx="351">
                  <c:v>7.0602002256</c:v>
                </c:pt>
                <c:pt idx="352">
                  <c:v>7.0802002255999996</c:v>
                </c:pt>
                <c:pt idx="353">
                  <c:v>7.1002002256000001</c:v>
                </c:pt>
                <c:pt idx="354">
                  <c:v>7.1202002255999961</c:v>
                </c:pt>
                <c:pt idx="355">
                  <c:v>7.1402002256000001</c:v>
                </c:pt>
                <c:pt idx="356">
                  <c:v>7.1602002255999961</c:v>
                </c:pt>
                <c:pt idx="357">
                  <c:v>7.1802002256000002</c:v>
                </c:pt>
                <c:pt idx="358">
                  <c:v>7.2002002255999997</c:v>
                </c:pt>
                <c:pt idx="359">
                  <c:v>7.2202002256000002</c:v>
                </c:pt>
                <c:pt idx="360">
                  <c:v>7.2402002255999998</c:v>
                </c:pt>
                <c:pt idx="361">
                  <c:v>7.2602002256000002</c:v>
                </c:pt>
                <c:pt idx="362">
                  <c:v>7.2802002255999998</c:v>
                </c:pt>
                <c:pt idx="363">
                  <c:v>7.3002002256000003</c:v>
                </c:pt>
                <c:pt idx="364">
                  <c:v>7.3202002255999963</c:v>
                </c:pt>
                <c:pt idx="365">
                  <c:v>7.3402002256000003</c:v>
                </c:pt>
                <c:pt idx="366">
                  <c:v>7.3602002255999963</c:v>
                </c:pt>
                <c:pt idx="367">
                  <c:v>7.3802002256000003</c:v>
                </c:pt>
                <c:pt idx="368">
                  <c:v>7.4002002255999999</c:v>
                </c:pt>
                <c:pt idx="369">
                  <c:v>7.4202002256000004</c:v>
                </c:pt>
                <c:pt idx="370">
                  <c:v>7.4402002255999999</c:v>
                </c:pt>
                <c:pt idx="371">
                  <c:v>7.4602002256000004</c:v>
                </c:pt>
                <c:pt idx="372">
                  <c:v>7.4802002256000035</c:v>
                </c:pt>
                <c:pt idx="373">
                  <c:v>7.5002002256000004</c:v>
                </c:pt>
                <c:pt idx="374">
                  <c:v>7.5202002256</c:v>
                </c:pt>
                <c:pt idx="375">
                  <c:v>7.5402002255999996</c:v>
                </c:pt>
                <c:pt idx="376">
                  <c:v>7.5602002256</c:v>
                </c:pt>
                <c:pt idx="377">
                  <c:v>7.5802002255999996</c:v>
                </c:pt>
                <c:pt idx="378">
                  <c:v>7.6002002256000001</c:v>
                </c:pt>
                <c:pt idx="379">
                  <c:v>7.6202002255999961</c:v>
                </c:pt>
                <c:pt idx="380">
                  <c:v>7.6402002256000001</c:v>
                </c:pt>
                <c:pt idx="381">
                  <c:v>7.6602002255999961</c:v>
                </c:pt>
                <c:pt idx="382">
                  <c:v>7.6802002256000002</c:v>
                </c:pt>
                <c:pt idx="383">
                  <c:v>7.7002002255999997</c:v>
                </c:pt>
                <c:pt idx="384">
                  <c:v>7.7202002256000002</c:v>
                </c:pt>
                <c:pt idx="385">
                  <c:v>7.7402002255999998</c:v>
                </c:pt>
                <c:pt idx="386">
                  <c:v>7.7602002256000002</c:v>
                </c:pt>
                <c:pt idx="387">
                  <c:v>7.7802002255999998</c:v>
                </c:pt>
                <c:pt idx="388">
                  <c:v>7.8002002256000003</c:v>
                </c:pt>
                <c:pt idx="389">
                  <c:v>7.8202002255999963</c:v>
                </c:pt>
                <c:pt idx="390">
                  <c:v>7.8402002256000003</c:v>
                </c:pt>
                <c:pt idx="391">
                  <c:v>7.8602002255999963</c:v>
                </c:pt>
                <c:pt idx="392">
                  <c:v>7.8802002256000003</c:v>
                </c:pt>
                <c:pt idx="393">
                  <c:v>7.9002002255999999</c:v>
                </c:pt>
                <c:pt idx="394">
                  <c:v>7.9202002256000004</c:v>
                </c:pt>
                <c:pt idx="395">
                  <c:v>7.9402002255999999</c:v>
                </c:pt>
                <c:pt idx="396">
                  <c:v>7.9602002256000004</c:v>
                </c:pt>
                <c:pt idx="397">
                  <c:v>7.9802002256000035</c:v>
                </c:pt>
                <c:pt idx="398">
                  <c:v>8.0002002256000004</c:v>
                </c:pt>
                <c:pt idx="399">
                  <c:v>8.0202002256</c:v>
                </c:pt>
                <c:pt idx="400">
                  <c:v>8.0402002255999996</c:v>
                </c:pt>
                <c:pt idx="401">
                  <c:v>8.0602002256000027</c:v>
                </c:pt>
                <c:pt idx="402">
                  <c:v>8.0802002256000005</c:v>
                </c:pt>
                <c:pt idx="403">
                  <c:v>8.1002002256000001</c:v>
                </c:pt>
                <c:pt idx="404">
                  <c:v>8.1202002255999997</c:v>
                </c:pt>
                <c:pt idx="405">
                  <c:v>8.1402002255999992</c:v>
                </c:pt>
                <c:pt idx="406">
                  <c:v>8.1602002256000006</c:v>
                </c:pt>
                <c:pt idx="407">
                  <c:v>8.1802002256000002</c:v>
                </c:pt>
                <c:pt idx="408">
                  <c:v>8.2002002255999997</c:v>
                </c:pt>
                <c:pt idx="409">
                  <c:v>8.2202002255999993</c:v>
                </c:pt>
                <c:pt idx="410">
                  <c:v>8.2402002256000006</c:v>
                </c:pt>
                <c:pt idx="411">
                  <c:v>8.2602002256000002</c:v>
                </c:pt>
                <c:pt idx="412">
                  <c:v>8.2802002255999998</c:v>
                </c:pt>
                <c:pt idx="413">
                  <c:v>8.3002002256000047</c:v>
                </c:pt>
                <c:pt idx="414">
                  <c:v>8.3202002256000007</c:v>
                </c:pt>
                <c:pt idx="415">
                  <c:v>8.3402002256000003</c:v>
                </c:pt>
                <c:pt idx="416">
                  <c:v>8.3602002256000087</c:v>
                </c:pt>
                <c:pt idx="417">
                  <c:v>8.3802002256000048</c:v>
                </c:pt>
                <c:pt idx="418">
                  <c:v>8.4002002256000008</c:v>
                </c:pt>
                <c:pt idx="419">
                  <c:v>8.4202002256000004</c:v>
                </c:pt>
                <c:pt idx="420">
                  <c:v>8.4402002256000017</c:v>
                </c:pt>
                <c:pt idx="421">
                  <c:v>8.4602002256000048</c:v>
                </c:pt>
                <c:pt idx="422">
                  <c:v>8.4802002256000026</c:v>
                </c:pt>
                <c:pt idx="423">
                  <c:v>8.5002002256000004</c:v>
                </c:pt>
                <c:pt idx="424">
                  <c:v>8.5202002256</c:v>
                </c:pt>
                <c:pt idx="425">
                  <c:v>8.5402002255999996</c:v>
                </c:pt>
                <c:pt idx="426">
                  <c:v>8.5602002256000027</c:v>
                </c:pt>
                <c:pt idx="427">
                  <c:v>8.5802002256000005</c:v>
                </c:pt>
                <c:pt idx="428">
                  <c:v>8.6002002256000001</c:v>
                </c:pt>
                <c:pt idx="429">
                  <c:v>8.6202002255999997</c:v>
                </c:pt>
                <c:pt idx="430">
                  <c:v>8.6402002255999992</c:v>
                </c:pt>
                <c:pt idx="431">
                  <c:v>8.6602002256000006</c:v>
                </c:pt>
                <c:pt idx="432">
                  <c:v>8.6802002256000002</c:v>
                </c:pt>
                <c:pt idx="433">
                  <c:v>8.7002002255999997</c:v>
                </c:pt>
                <c:pt idx="434">
                  <c:v>8.7202002255999993</c:v>
                </c:pt>
                <c:pt idx="435">
                  <c:v>8.7402002256000006</c:v>
                </c:pt>
                <c:pt idx="436">
                  <c:v>8.7602002256000002</c:v>
                </c:pt>
                <c:pt idx="437">
                  <c:v>8.7802002255999998</c:v>
                </c:pt>
                <c:pt idx="438">
                  <c:v>8.8002002256000047</c:v>
                </c:pt>
                <c:pt idx="439">
                  <c:v>8.8202002256000007</c:v>
                </c:pt>
                <c:pt idx="440">
                  <c:v>8.8402002256000003</c:v>
                </c:pt>
                <c:pt idx="441">
                  <c:v>8.8602002256000087</c:v>
                </c:pt>
                <c:pt idx="442">
                  <c:v>8.8802002256000048</c:v>
                </c:pt>
                <c:pt idx="443">
                  <c:v>8.9002002256000008</c:v>
                </c:pt>
                <c:pt idx="444">
                  <c:v>8.9202002256000004</c:v>
                </c:pt>
                <c:pt idx="445">
                  <c:v>8.9402002256000017</c:v>
                </c:pt>
                <c:pt idx="446">
                  <c:v>8.9602002256000048</c:v>
                </c:pt>
                <c:pt idx="447">
                  <c:v>8.9802002256000026</c:v>
                </c:pt>
                <c:pt idx="448">
                  <c:v>9.0002002256000004</c:v>
                </c:pt>
                <c:pt idx="449">
                  <c:v>9.0202002256</c:v>
                </c:pt>
                <c:pt idx="450">
                  <c:v>9.0402002255999996</c:v>
                </c:pt>
                <c:pt idx="451">
                  <c:v>9.0602002256000027</c:v>
                </c:pt>
                <c:pt idx="452">
                  <c:v>9.0802002256000005</c:v>
                </c:pt>
                <c:pt idx="453">
                  <c:v>9.1002002256000001</c:v>
                </c:pt>
                <c:pt idx="454">
                  <c:v>9.1202002255999997</c:v>
                </c:pt>
                <c:pt idx="455">
                  <c:v>9.1402002255999992</c:v>
                </c:pt>
                <c:pt idx="456">
                  <c:v>9.1602002256000006</c:v>
                </c:pt>
                <c:pt idx="457">
                  <c:v>9.1802002256000002</c:v>
                </c:pt>
                <c:pt idx="458">
                  <c:v>9.2002002255999997</c:v>
                </c:pt>
                <c:pt idx="459">
                  <c:v>9.2202002255999993</c:v>
                </c:pt>
                <c:pt idx="460">
                  <c:v>9.2402002256000006</c:v>
                </c:pt>
                <c:pt idx="461">
                  <c:v>9.2602002256000002</c:v>
                </c:pt>
                <c:pt idx="462">
                  <c:v>9.2802002255999998</c:v>
                </c:pt>
                <c:pt idx="463">
                  <c:v>9.3002002256000047</c:v>
                </c:pt>
                <c:pt idx="464">
                  <c:v>9.3202002256000007</c:v>
                </c:pt>
                <c:pt idx="465">
                  <c:v>9.3402002256000003</c:v>
                </c:pt>
                <c:pt idx="466">
                  <c:v>9.3602002256000087</c:v>
                </c:pt>
                <c:pt idx="467">
                  <c:v>9.3802002256000048</c:v>
                </c:pt>
                <c:pt idx="468">
                  <c:v>9.4002002256000008</c:v>
                </c:pt>
                <c:pt idx="469">
                  <c:v>9.4202002256000004</c:v>
                </c:pt>
                <c:pt idx="470">
                  <c:v>9.4402002256000017</c:v>
                </c:pt>
                <c:pt idx="471">
                  <c:v>9.4602002256000048</c:v>
                </c:pt>
                <c:pt idx="472">
                  <c:v>9.4802002256000026</c:v>
                </c:pt>
                <c:pt idx="473">
                  <c:v>9.5002002256000004</c:v>
                </c:pt>
                <c:pt idx="474">
                  <c:v>9.5202002256</c:v>
                </c:pt>
                <c:pt idx="475">
                  <c:v>9.5402002255999996</c:v>
                </c:pt>
                <c:pt idx="476">
                  <c:v>9.5602002256000027</c:v>
                </c:pt>
                <c:pt idx="477">
                  <c:v>9.5802002256000005</c:v>
                </c:pt>
                <c:pt idx="478">
                  <c:v>9.6002002256000001</c:v>
                </c:pt>
                <c:pt idx="479">
                  <c:v>9.6202002255999997</c:v>
                </c:pt>
                <c:pt idx="480">
                  <c:v>9.6402002255999992</c:v>
                </c:pt>
                <c:pt idx="481">
                  <c:v>9.6602002256000006</c:v>
                </c:pt>
                <c:pt idx="482">
                  <c:v>9.6802002256000002</c:v>
                </c:pt>
                <c:pt idx="483">
                  <c:v>9.7002002255999997</c:v>
                </c:pt>
                <c:pt idx="484">
                  <c:v>9.7202002255999993</c:v>
                </c:pt>
                <c:pt idx="485">
                  <c:v>9.7402002256000006</c:v>
                </c:pt>
                <c:pt idx="486">
                  <c:v>9.7602002256000002</c:v>
                </c:pt>
                <c:pt idx="487">
                  <c:v>9.7802002255999998</c:v>
                </c:pt>
                <c:pt idx="488">
                  <c:v>9.8002002256000047</c:v>
                </c:pt>
                <c:pt idx="489">
                  <c:v>9.8202002256000007</c:v>
                </c:pt>
                <c:pt idx="490">
                  <c:v>9.8402002256000003</c:v>
                </c:pt>
                <c:pt idx="491">
                  <c:v>9.8602002256000087</c:v>
                </c:pt>
                <c:pt idx="492">
                  <c:v>9.8802002256000048</c:v>
                </c:pt>
                <c:pt idx="493">
                  <c:v>9.9002002256000008</c:v>
                </c:pt>
                <c:pt idx="494">
                  <c:v>9.9202002256000004</c:v>
                </c:pt>
                <c:pt idx="495">
                  <c:v>9.9402002256000017</c:v>
                </c:pt>
                <c:pt idx="496">
                  <c:v>9.9602002256000048</c:v>
                </c:pt>
                <c:pt idx="497">
                  <c:v>9.9802002256000026</c:v>
                </c:pt>
                <c:pt idx="498">
                  <c:v>10.0002002256</c:v>
                </c:pt>
                <c:pt idx="499">
                  <c:v>10.0202002256</c:v>
                </c:pt>
                <c:pt idx="500">
                  <c:v>10.0402002256</c:v>
                </c:pt>
                <c:pt idx="501">
                  <c:v>10.060200225600004</c:v>
                </c:pt>
                <c:pt idx="502">
                  <c:v>10.080200225600002</c:v>
                </c:pt>
                <c:pt idx="503">
                  <c:v>10.1002002256</c:v>
                </c:pt>
                <c:pt idx="504">
                  <c:v>10.1202002256</c:v>
                </c:pt>
                <c:pt idx="505">
                  <c:v>10.140200225599999</c:v>
                </c:pt>
                <c:pt idx="506">
                  <c:v>10.160200225600002</c:v>
                </c:pt>
                <c:pt idx="507">
                  <c:v>10.1802002256</c:v>
                </c:pt>
                <c:pt idx="508">
                  <c:v>10.2002002256</c:v>
                </c:pt>
                <c:pt idx="509">
                  <c:v>10.220200225599999</c:v>
                </c:pt>
                <c:pt idx="510">
                  <c:v>10.240200225600001</c:v>
                </c:pt>
                <c:pt idx="511">
                  <c:v>10.2602002256</c:v>
                </c:pt>
                <c:pt idx="512">
                  <c:v>10.2802002256</c:v>
                </c:pt>
                <c:pt idx="513">
                  <c:v>10.300200225600006</c:v>
                </c:pt>
                <c:pt idx="514">
                  <c:v>10.320200225600002</c:v>
                </c:pt>
                <c:pt idx="515">
                  <c:v>10.3402002256</c:v>
                </c:pt>
                <c:pt idx="516">
                  <c:v>10.360200225600007</c:v>
                </c:pt>
                <c:pt idx="517">
                  <c:v>10.380200225600007</c:v>
                </c:pt>
                <c:pt idx="518">
                  <c:v>10.400200225600004</c:v>
                </c:pt>
                <c:pt idx="519">
                  <c:v>10.4202002256</c:v>
                </c:pt>
                <c:pt idx="520">
                  <c:v>10.4402002256</c:v>
                </c:pt>
                <c:pt idx="521">
                  <c:v>10.460200225600007</c:v>
                </c:pt>
                <c:pt idx="522">
                  <c:v>10.480200225600004</c:v>
                </c:pt>
                <c:pt idx="523">
                  <c:v>10.5002002256</c:v>
                </c:pt>
                <c:pt idx="524">
                  <c:v>10.5202002256</c:v>
                </c:pt>
                <c:pt idx="525">
                  <c:v>10.5402002256</c:v>
                </c:pt>
                <c:pt idx="526">
                  <c:v>10.560200225600004</c:v>
                </c:pt>
                <c:pt idx="527">
                  <c:v>10.580200225600002</c:v>
                </c:pt>
                <c:pt idx="528">
                  <c:v>10.6002002256</c:v>
                </c:pt>
                <c:pt idx="529">
                  <c:v>10.6202002256</c:v>
                </c:pt>
                <c:pt idx="530">
                  <c:v>10.640200225599999</c:v>
                </c:pt>
                <c:pt idx="531">
                  <c:v>10.660200225600002</c:v>
                </c:pt>
                <c:pt idx="532">
                  <c:v>10.6802002256</c:v>
                </c:pt>
                <c:pt idx="533">
                  <c:v>10.7002002256</c:v>
                </c:pt>
                <c:pt idx="534">
                  <c:v>10.720200225599999</c:v>
                </c:pt>
                <c:pt idx="535">
                  <c:v>10.740200225600001</c:v>
                </c:pt>
                <c:pt idx="536">
                  <c:v>10.7602002256</c:v>
                </c:pt>
                <c:pt idx="537">
                  <c:v>10.7802002256</c:v>
                </c:pt>
                <c:pt idx="538">
                  <c:v>10.800200225600006</c:v>
                </c:pt>
                <c:pt idx="539">
                  <c:v>10.820200225600002</c:v>
                </c:pt>
                <c:pt idx="540">
                  <c:v>10.8402002256</c:v>
                </c:pt>
                <c:pt idx="541">
                  <c:v>10.860200225600007</c:v>
                </c:pt>
                <c:pt idx="542">
                  <c:v>10.880200225600007</c:v>
                </c:pt>
                <c:pt idx="543">
                  <c:v>10.900200225600004</c:v>
                </c:pt>
                <c:pt idx="544">
                  <c:v>10.9202002256</c:v>
                </c:pt>
                <c:pt idx="545">
                  <c:v>10.9402002256</c:v>
                </c:pt>
                <c:pt idx="546">
                  <c:v>10.960200225600007</c:v>
                </c:pt>
                <c:pt idx="547">
                  <c:v>10.980200225600004</c:v>
                </c:pt>
                <c:pt idx="548">
                  <c:v>11.0002002256</c:v>
                </c:pt>
                <c:pt idx="549">
                  <c:v>11.0202002256</c:v>
                </c:pt>
                <c:pt idx="550">
                  <c:v>11.0402002256</c:v>
                </c:pt>
                <c:pt idx="551">
                  <c:v>11.060200225600004</c:v>
                </c:pt>
                <c:pt idx="552">
                  <c:v>11.080200225600002</c:v>
                </c:pt>
                <c:pt idx="553">
                  <c:v>11.1002002256</c:v>
                </c:pt>
                <c:pt idx="554">
                  <c:v>11.1202002256</c:v>
                </c:pt>
                <c:pt idx="555">
                  <c:v>11.140200225599999</c:v>
                </c:pt>
                <c:pt idx="556">
                  <c:v>11.160200225600002</c:v>
                </c:pt>
                <c:pt idx="557">
                  <c:v>11.1802002256</c:v>
                </c:pt>
                <c:pt idx="558">
                  <c:v>11.2002002256</c:v>
                </c:pt>
                <c:pt idx="559">
                  <c:v>11.220200225599999</c:v>
                </c:pt>
                <c:pt idx="560">
                  <c:v>11.240200225600001</c:v>
                </c:pt>
                <c:pt idx="561">
                  <c:v>11.2602002256</c:v>
                </c:pt>
                <c:pt idx="562">
                  <c:v>11.2802002256</c:v>
                </c:pt>
                <c:pt idx="563">
                  <c:v>11.300200225600006</c:v>
                </c:pt>
                <c:pt idx="564">
                  <c:v>11.320200225600002</c:v>
                </c:pt>
                <c:pt idx="565">
                  <c:v>11.3402002256</c:v>
                </c:pt>
                <c:pt idx="566">
                  <c:v>11.360200225600007</c:v>
                </c:pt>
                <c:pt idx="567">
                  <c:v>11.380200225600007</c:v>
                </c:pt>
                <c:pt idx="568">
                  <c:v>11.400200225600004</c:v>
                </c:pt>
                <c:pt idx="569">
                  <c:v>11.4202002256</c:v>
                </c:pt>
                <c:pt idx="570">
                  <c:v>11.4402002256</c:v>
                </c:pt>
                <c:pt idx="571">
                  <c:v>11.460200225600007</c:v>
                </c:pt>
                <c:pt idx="572">
                  <c:v>11.480200225600004</c:v>
                </c:pt>
                <c:pt idx="573">
                  <c:v>11.5002002256</c:v>
                </c:pt>
                <c:pt idx="574">
                  <c:v>11.5202002256</c:v>
                </c:pt>
                <c:pt idx="575">
                  <c:v>11.5402002256</c:v>
                </c:pt>
                <c:pt idx="576">
                  <c:v>11.560200225600004</c:v>
                </c:pt>
                <c:pt idx="577">
                  <c:v>11.580200225600002</c:v>
                </c:pt>
                <c:pt idx="578">
                  <c:v>11.6002002256</c:v>
                </c:pt>
                <c:pt idx="579">
                  <c:v>11.6202002256</c:v>
                </c:pt>
                <c:pt idx="580">
                  <c:v>11.640200225599999</c:v>
                </c:pt>
                <c:pt idx="581">
                  <c:v>11.660200225600002</c:v>
                </c:pt>
                <c:pt idx="582">
                  <c:v>11.6802002256</c:v>
                </c:pt>
                <c:pt idx="583">
                  <c:v>11.7002002256</c:v>
                </c:pt>
                <c:pt idx="584">
                  <c:v>11.720200225599999</c:v>
                </c:pt>
                <c:pt idx="585">
                  <c:v>11.740200225600001</c:v>
                </c:pt>
                <c:pt idx="586">
                  <c:v>11.7602002256</c:v>
                </c:pt>
                <c:pt idx="587">
                  <c:v>11.7802002256</c:v>
                </c:pt>
                <c:pt idx="588">
                  <c:v>11.800200225600006</c:v>
                </c:pt>
                <c:pt idx="589">
                  <c:v>11.820200225600002</c:v>
                </c:pt>
                <c:pt idx="590">
                  <c:v>11.8402002256</c:v>
                </c:pt>
                <c:pt idx="591">
                  <c:v>11.860200225600007</c:v>
                </c:pt>
                <c:pt idx="592">
                  <c:v>11.880200225600007</c:v>
                </c:pt>
                <c:pt idx="593">
                  <c:v>11.900200225600004</c:v>
                </c:pt>
                <c:pt idx="594">
                  <c:v>11.9202002256</c:v>
                </c:pt>
                <c:pt idx="595">
                  <c:v>11.9402002256</c:v>
                </c:pt>
                <c:pt idx="596">
                  <c:v>11.960200225600007</c:v>
                </c:pt>
                <c:pt idx="597">
                  <c:v>11.980200225600004</c:v>
                </c:pt>
                <c:pt idx="598">
                  <c:v>12.0002002256</c:v>
                </c:pt>
                <c:pt idx="599">
                  <c:v>12.0202002256</c:v>
                </c:pt>
                <c:pt idx="600">
                  <c:v>12.0402002256</c:v>
                </c:pt>
                <c:pt idx="601">
                  <c:v>12.060200225600004</c:v>
                </c:pt>
                <c:pt idx="602">
                  <c:v>12.080200225600002</c:v>
                </c:pt>
                <c:pt idx="603">
                  <c:v>12.1002002256</c:v>
                </c:pt>
                <c:pt idx="604">
                  <c:v>12.1202002256</c:v>
                </c:pt>
                <c:pt idx="605">
                  <c:v>12.140200225599999</c:v>
                </c:pt>
                <c:pt idx="606">
                  <c:v>12.160200225600002</c:v>
                </c:pt>
                <c:pt idx="607">
                  <c:v>12.1802002256</c:v>
                </c:pt>
                <c:pt idx="608">
                  <c:v>12.2002002256</c:v>
                </c:pt>
                <c:pt idx="609">
                  <c:v>12.220200225599999</c:v>
                </c:pt>
                <c:pt idx="610">
                  <c:v>12.240200225600001</c:v>
                </c:pt>
                <c:pt idx="611">
                  <c:v>12.2602002256</c:v>
                </c:pt>
                <c:pt idx="612">
                  <c:v>12.2802002256</c:v>
                </c:pt>
                <c:pt idx="613">
                  <c:v>12.300200225600006</c:v>
                </c:pt>
                <c:pt idx="614">
                  <c:v>12.320200225600002</c:v>
                </c:pt>
                <c:pt idx="615">
                  <c:v>12.3402002256</c:v>
                </c:pt>
                <c:pt idx="616">
                  <c:v>12.360200225600007</c:v>
                </c:pt>
                <c:pt idx="617">
                  <c:v>12.380200225600007</c:v>
                </c:pt>
                <c:pt idx="618">
                  <c:v>12.400200225600004</c:v>
                </c:pt>
                <c:pt idx="619">
                  <c:v>12.4202002256</c:v>
                </c:pt>
                <c:pt idx="620">
                  <c:v>12.4402002256</c:v>
                </c:pt>
                <c:pt idx="621">
                  <c:v>12.460200225600007</c:v>
                </c:pt>
                <c:pt idx="622">
                  <c:v>12.480200225600004</c:v>
                </c:pt>
                <c:pt idx="623">
                  <c:v>12.5002002256</c:v>
                </c:pt>
                <c:pt idx="624">
                  <c:v>12.5202002256</c:v>
                </c:pt>
                <c:pt idx="625">
                  <c:v>12.5402002256</c:v>
                </c:pt>
                <c:pt idx="626">
                  <c:v>12.560200225600004</c:v>
                </c:pt>
                <c:pt idx="627">
                  <c:v>12.580200225600002</c:v>
                </c:pt>
                <c:pt idx="628">
                  <c:v>12.6002002256</c:v>
                </c:pt>
                <c:pt idx="629">
                  <c:v>12.6202002256</c:v>
                </c:pt>
                <c:pt idx="630">
                  <c:v>12.640200225599999</c:v>
                </c:pt>
                <c:pt idx="631">
                  <c:v>12.660200225600002</c:v>
                </c:pt>
                <c:pt idx="632">
                  <c:v>12.6802002256</c:v>
                </c:pt>
                <c:pt idx="633">
                  <c:v>12.7002002256</c:v>
                </c:pt>
                <c:pt idx="634">
                  <c:v>12.720200225599999</c:v>
                </c:pt>
                <c:pt idx="635">
                  <c:v>12.740200225600001</c:v>
                </c:pt>
                <c:pt idx="636">
                  <c:v>12.7602002256</c:v>
                </c:pt>
                <c:pt idx="637">
                  <c:v>12.7802002256</c:v>
                </c:pt>
                <c:pt idx="638">
                  <c:v>12.800200225600006</c:v>
                </c:pt>
                <c:pt idx="639">
                  <c:v>12.820200225600002</c:v>
                </c:pt>
                <c:pt idx="640">
                  <c:v>12.8402002256</c:v>
                </c:pt>
                <c:pt idx="641">
                  <c:v>12.860200225600007</c:v>
                </c:pt>
                <c:pt idx="642">
                  <c:v>12.880200225600007</c:v>
                </c:pt>
                <c:pt idx="643">
                  <c:v>12.900200225600004</c:v>
                </c:pt>
                <c:pt idx="644">
                  <c:v>12.9202002256</c:v>
                </c:pt>
                <c:pt idx="645">
                  <c:v>12.9402002256</c:v>
                </c:pt>
                <c:pt idx="646">
                  <c:v>12.960200225600007</c:v>
                </c:pt>
                <c:pt idx="647">
                  <c:v>12.980200225600004</c:v>
                </c:pt>
                <c:pt idx="648">
                  <c:v>13.0002002256</c:v>
                </c:pt>
                <c:pt idx="649">
                  <c:v>13.0202002256</c:v>
                </c:pt>
                <c:pt idx="650">
                  <c:v>13.0402002256</c:v>
                </c:pt>
                <c:pt idx="651">
                  <c:v>13.060200225600004</c:v>
                </c:pt>
                <c:pt idx="652">
                  <c:v>13.080200225600002</c:v>
                </c:pt>
                <c:pt idx="653">
                  <c:v>13.1002002256</c:v>
                </c:pt>
                <c:pt idx="654">
                  <c:v>13.1202002256</c:v>
                </c:pt>
                <c:pt idx="655">
                  <c:v>13.140200225599999</c:v>
                </c:pt>
                <c:pt idx="656">
                  <c:v>13.160200225600002</c:v>
                </c:pt>
                <c:pt idx="657">
                  <c:v>13.1802002256</c:v>
                </c:pt>
                <c:pt idx="658">
                  <c:v>13.2002002256</c:v>
                </c:pt>
                <c:pt idx="659">
                  <c:v>13.220200225599999</c:v>
                </c:pt>
                <c:pt idx="660">
                  <c:v>13.240200225600001</c:v>
                </c:pt>
                <c:pt idx="661">
                  <c:v>13.2602002256</c:v>
                </c:pt>
                <c:pt idx="662">
                  <c:v>13.2802002256</c:v>
                </c:pt>
                <c:pt idx="663">
                  <c:v>13.300200225600006</c:v>
                </c:pt>
                <c:pt idx="664">
                  <c:v>13.320200225600002</c:v>
                </c:pt>
                <c:pt idx="665">
                  <c:v>13.3402002256</c:v>
                </c:pt>
                <c:pt idx="666">
                  <c:v>13.360200225600007</c:v>
                </c:pt>
                <c:pt idx="667">
                  <c:v>13.380200225600007</c:v>
                </c:pt>
                <c:pt idx="668">
                  <c:v>13.400200225600004</c:v>
                </c:pt>
                <c:pt idx="669">
                  <c:v>13.4202002256</c:v>
                </c:pt>
                <c:pt idx="670">
                  <c:v>13.4402002256</c:v>
                </c:pt>
                <c:pt idx="671">
                  <c:v>13.460200225600007</c:v>
                </c:pt>
                <c:pt idx="672">
                  <c:v>13.480200225600004</c:v>
                </c:pt>
                <c:pt idx="673">
                  <c:v>13.5002002256</c:v>
                </c:pt>
                <c:pt idx="674">
                  <c:v>13.5202002256</c:v>
                </c:pt>
                <c:pt idx="675">
                  <c:v>13.5402002256</c:v>
                </c:pt>
                <c:pt idx="676">
                  <c:v>13.560200225600004</c:v>
                </c:pt>
                <c:pt idx="677">
                  <c:v>13.580200225600002</c:v>
                </c:pt>
                <c:pt idx="678">
                  <c:v>13.6002002256</c:v>
                </c:pt>
                <c:pt idx="679">
                  <c:v>13.6202002256</c:v>
                </c:pt>
                <c:pt idx="680">
                  <c:v>13.640200225599999</c:v>
                </c:pt>
                <c:pt idx="681">
                  <c:v>13.660200225600002</c:v>
                </c:pt>
                <c:pt idx="682">
                  <c:v>13.6802002256</c:v>
                </c:pt>
                <c:pt idx="683">
                  <c:v>13.7002002256</c:v>
                </c:pt>
                <c:pt idx="684">
                  <c:v>13.720200225599999</c:v>
                </c:pt>
                <c:pt idx="685">
                  <c:v>13.740200225600001</c:v>
                </c:pt>
                <c:pt idx="686">
                  <c:v>13.7602002256</c:v>
                </c:pt>
                <c:pt idx="687">
                  <c:v>13.7802002256</c:v>
                </c:pt>
                <c:pt idx="688">
                  <c:v>13.800200225600006</c:v>
                </c:pt>
                <c:pt idx="689">
                  <c:v>13.820200225600002</c:v>
                </c:pt>
                <c:pt idx="690">
                  <c:v>13.8402002256</c:v>
                </c:pt>
                <c:pt idx="691">
                  <c:v>13.860200225600007</c:v>
                </c:pt>
                <c:pt idx="692">
                  <c:v>13.880200225600007</c:v>
                </c:pt>
                <c:pt idx="693">
                  <c:v>13.900200225600004</c:v>
                </c:pt>
                <c:pt idx="694">
                  <c:v>13.9202002256</c:v>
                </c:pt>
                <c:pt idx="695">
                  <c:v>13.9402002256</c:v>
                </c:pt>
                <c:pt idx="696">
                  <c:v>13.960200225600007</c:v>
                </c:pt>
                <c:pt idx="697">
                  <c:v>13.980200225600004</c:v>
                </c:pt>
                <c:pt idx="698">
                  <c:v>14.0002002256</c:v>
                </c:pt>
                <c:pt idx="699">
                  <c:v>14.0202002256</c:v>
                </c:pt>
                <c:pt idx="700">
                  <c:v>14.0402002256</c:v>
                </c:pt>
                <c:pt idx="701">
                  <c:v>14.060200225600004</c:v>
                </c:pt>
                <c:pt idx="702">
                  <c:v>14.080200225600002</c:v>
                </c:pt>
                <c:pt idx="703">
                  <c:v>14.1002002256</c:v>
                </c:pt>
                <c:pt idx="704">
                  <c:v>14.1202002256</c:v>
                </c:pt>
                <c:pt idx="705">
                  <c:v>14.140200225599999</c:v>
                </c:pt>
                <c:pt idx="706">
                  <c:v>14.160200225600002</c:v>
                </c:pt>
                <c:pt idx="707">
                  <c:v>14.1802002256</c:v>
                </c:pt>
                <c:pt idx="708">
                  <c:v>14.2002002256</c:v>
                </c:pt>
                <c:pt idx="709">
                  <c:v>14.220200225599999</c:v>
                </c:pt>
                <c:pt idx="710">
                  <c:v>14.240200225600001</c:v>
                </c:pt>
                <c:pt idx="711">
                  <c:v>14.2602002256</c:v>
                </c:pt>
                <c:pt idx="712">
                  <c:v>14.2802002256</c:v>
                </c:pt>
                <c:pt idx="713">
                  <c:v>14.300200225600006</c:v>
                </c:pt>
                <c:pt idx="714">
                  <c:v>14.320200225600002</c:v>
                </c:pt>
                <c:pt idx="715">
                  <c:v>14.3402002256</c:v>
                </c:pt>
                <c:pt idx="716">
                  <c:v>14.360200225600007</c:v>
                </c:pt>
                <c:pt idx="717">
                  <c:v>14.380200225600007</c:v>
                </c:pt>
                <c:pt idx="718">
                  <c:v>14.400200225600004</c:v>
                </c:pt>
                <c:pt idx="719">
                  <c:v>14.4202002256</c:v>
                </c:pt>
                <c:pt idx="720">
                  <c:v>14.4402002256</c:v>
                </c:pt>
                <c:pt idx="721">
                  <c:v>14.460200225600007</c:v>
                </c:pt>
                <c:pt idx="722">
                  <c:v>14.480200225600004</c:v>
                </c:pt>
                <c:pt idx="723">
                  <c:v>14.5002002256</c:v>
                </c:pt>
                <c:pt idx="724">
                  <c:v>14.5202002256</c:v>
                </c:pt>
                <c:pt idx="725">
                  <c:v>14.5402002256</c:v>
                </c:pt>
                <c:pt idx="726">
                  <c:v>14.560200225600004</c:v>
                </c:pt>
                <c:pt idx="727">
                  <c:v>14.580200225600002</c:v>
                </c:pt>
                <c:pt idx="728">
                  <c:v>14.6002002256</c:v>
                </c:pt>
                <c:pt idx="729">
                  <c:v>14.6202002256</c:v>
                </c:pt>
                <c:pt idx="730">
                  <c:v>14.640200225599999</c:v>
                </c:pt>
                <c:pt idx="731">
                  <c:v>14.660200225600002</c:v>
                </c:pt>
                <c:pt idx="732">
                  <c:v>14.6802002256</c:v>
                </c:pt>
                <c:pt idx="733">
                  <c:v>14.7002002256</c:v>
                </c:pt>
                <c:pt idx="734">
                  <c:v>14.720200225599999</c:v>
                </c:pt>
                <c:pt idx="735">
                  <c:v>14.740200225600001</c:v>
                </c:pt>
                <c:pt idx="736">
                  <c:v>14.7602002256</c:v>
                </c:pt>
                <c:pt idx="737">
                  <c:v>14.7802002256</c:v>
                </c:pt>
                <c:pt idx="738">
                  <c:v>14.800200225600006</c:v>
                </c:pt>
                <c:pt idx="739">
                  <c:v>14.820200225600002</c:v>
                </c:pt>
                <c:pt idx="740">
                  <c:v>14.8402002256</c:v>
                </c:pt>
                <c:pt idx="741">
                  <c:v>14.860200225600007</c:v>
                </c:pt>
                <c:pt idx="742">
                  <c:v>14.880200225600007</c:v>
                </c:pt>
                <c:pt idx="743">
                  <c:v>14.900200225600004</c:v>
                </c:pt>
                <c:pt idx="744">
                  <c:v>14.9202002256</c:v>
                </c:pt>
                <c:pt idx="745">
                  <c:v>14.9402002256</c:v>
                </c:pt>
                <c:pt idx="746">
                  <c:v>14.960200225600007</c:v>
                </c:pt>
                <c:pt idx="747">
                  <c:v>14.980200225600004</c:v>
                </c:pt>
                <c:pt idx="748">
                  <c:v>15.0002002256</c:v>
                </c:pt>
                <c:pt idx="749">
                  <c:v>15.0202002256</c:v>
                </c:pt>
                <c:pt idx="750">
                  <c:v>15.0402002256</c:v>
                </c:pt>
                <c:pt idx="751">
                  <c:v>15.060200225600004</c:v>
                </c:pt>
                <c:pt idx="752">
                  <c:v>15.080200225600002</c:v>
                </c:pt>
                <c:pt idx="753">
                  <c:v>15.1002002256</c:v>
                </c:pt>
                <c:pt idx="754">
                  <c:v>15.1202002256</c:v>
                </c:pt>
                <c:pt idx="755">
                  <c:v>15.140200225599999</c:v>
                </c:pt>
                <c:pt idx="756">
                  <c:v>15.160200225600002</c:v>
                </c:pt>
                <c:pt idx="757">
                  <c:v>15.1802002256</c:v>
                </c:pt>
                <c:pt idx="758">
                  <c:v>15.2002002256</c:v>
                </c:pt>
                <c:pt idx="759">
                  <c:v>15.220200225599999</c:v>
                </c:pt>
                <c:pt idx="760">
                  <c:v>15.240200225600001</c:v>
                </c:pt>
                <c:pt idx="761">
                  <c:v>15.2602002256</c:v>
                </c:pt>
                <c:pt idx="762">
                  <c:v>15.2802002256</c:v>
                </c:pt>
                <c:pt idx="763">
                  <c:v>15.300200225600006</c:v>
                </c:pt>
                <c:pt idx="764">
                  <c:v>15.320200225600002</c:v>
                </c:pt>
                <c:pt idx="765">
                  <c:v>15.3402002256</c:v>
                </c:pt>
                <c:pt idx="766">
                  <c:v>15.360200225600007</c:v>
                </c:pt>
                <c:pt idx="767">
                  <c:v>15.380200225600007</c:v>
                </c:pt>
                <c:pt idx="768">
                  <c:v>15.400200225600004</c:v>
                </c:pt>
                <c:pt idx="769">
                  <c:v>15.4202002256</c:v>
                </c:pt>
                <c:pt idx="770">
                  <c:v>15.4402002256</c:v>
                </c:pt>
                <c:pt idx="771">
                  <c:v>15.460200225600007</c:v>
                </c:pt>
                <c:pt idx="772">
                  <c:v>15.480200225600004</c:v>
                </c:pt>
                <c:pt idx="773">
                  <c:v>15.5002002256</c:v>
                </c:pt>
                <c:pt idx="774">
                  <c:v>15.5202002256</c:v>
                </c:pt>
                <c:pt idx="775">
                  <c:v>15.5402002256</c:v>
                </c:pt>
                <c:pt idx="776">
                  <c:v>15.560200225600004</c:v>
                </c:pt>
                <c:pt idx="777">
                  <c:v>15.580200225600002</c:v>
                </c:pt>
                <c:pt idx="778">
                  <c:v>15.6002002256</c:v>
                </c:pt>
                <c:pt idx="779">
                  <c:v>15.6202002256</c:v>
                </c:pt>
                <c:pt idx="780">
                  <c:v>15.640200225599999</c:v>
                </c:pt>
                <c:pt idx="781">
                  <c:v>15.660200225600002</c:v>
                </c:pt>
                <c:pt idx="782">
                  <c:v>15.6802002256</c:v>
                </c:pt>
                <c:pt idx="783">
                  <c:v>15.7002002256</c:v>
                </c:pt>
                <c:pt idx="784">
                  <c:v>15.720200225599999</c:v>
                </c:pt>
                <c:pt idx="785">
                  <c:v>15.740200225600001</c:v>
                </c:pt>
                <c:pt idx="786">
                  <c:v>15.7602002256</c:v>
                </c:pt>
                <c:pt idx="787">
                  <c:v>15.7802002256</c:v>
                </c:pt>
                <c:pt idx="788">
                  <c:v>15.800200225600006</c:v>
                </c:pt>
                <c:pt idx="789">
                  <c:v>15.820200225600002</c:v>
                </c:pt>
                <c:pt idx="790">
                  <c:v>15.8402002256</c:v>
                </c:pt>
                <c:pt idx="791">
                  <c:v>15.860200225600007</c:v>
                </c:pt>
                <c:pt idx="792">
                  <c:v>15.880200225600007</c:v>
                </c:pt>
                <c:pt idx="793">
                  <c:v>15.900200225600004</c:v>
                </c:pt>
                <c:pt idx="794">
                  <c:v>15.9202002256</c:v>
                </c:pt>
                <c:pt idx="795">
                  <c:v>15.9402002256</c:v>
                </c:pt>
                <c:pt idx="796">
                  <c:v>15.960200225600007</c:v>
                </c:pt>
                <c:pt idx="797">
                  <c:v>15.980200225600004</c:v>
                </c:pt>
                <c:pt idx="798">
                  <c:v>16.0002002256</c:v>
                </c:pt>
                <c:pt idx="799">
                  <c:v>16.0202002256</c:v>
                </c:pt>
                <c:pt idx="800">
                  <c:v>16.0402002256</c:v>
                </c:pt>
                <c:pt idx="801">
                  <c:v>16.060200225599985</c:v>
                </c:pt>
                <c:pt idx="802">
                  <c:v>16.080200225599981</c:v>
                </c:pt>
                <c:pt idx="803">
                  <c:v>16.100200225599988</c:v>
                </c:pt>
                <c:pt idx="804">
                  <c:v>16.120200225600001</c:v>
                </c:pt>
                <c:pt idx="805">
                  <c:v>16.140200225600001</c:v>
                </c:pt>
                <c:pt idx="806">
                  <c:v>16.160200225600001</c:v>
                </c:pt>
                <c:pt idx="807">
                  <c:v>16.1802002256</c:v>
                </c:pt>
                <c:pt idx="808">
                  <c:v>16.2002002256</c:v>
                </c:pt>
                <c:pt idx="809">
                  <c:v>16.220200225599989</c:v>
                </c:pt>
                <c:pt idx="810">
                  <c:v>16.240200225599981</c:v>
                </c:pt>
                <c:pt idx="811">
                  <c:v>16.260200225599977</c:v>
                </c:pt>
                <c:pt idx="812">
                  <c:v>16.280200225600002</c:v>
                </c:pt>
                <c:pt idx="813">
                  <c:v>16.300200225600001</c:v>
                </c:pt>
                <c:pt idx="814">
                  <c:v>16.320200225600001</c:v>
                </c:pt>
                <c:pt idx="815">
                  <c:v>16.3402002256</c:v>
                </c:pt>
                <c:pt idx="816">
                  <c:v>16.3602002256</c:v>
                </c:pt>
                <c:pt idx="817">
                  <c:v>16.380200225599989</c:v>
                </c:pt>
                <c:pt idx="818">
                  <c:v>16.400200225599981</c:v>
                </c:pt>
                <c:pt idx="819">
                  <c:v>16.420200225599981</c:v>
                </c:pt>
                <c:pt idx="820">
                  <c:v>16.440200225600002</c:v>
                </c:pt>
                <c:pt idx="821">
                  <c:v>16.46020022559998</c:v>
                </c:pt>
                <c:pt idx="822">
                  <c:v>16.48020022559998</c:v>
                </c:pt>
                <c:pt idx="823">
                  <c:v>16.5002002256</c:v>
                </c:pt>
                <c:pt idx="824">
                  <c:v>16.5202002256</c:v>
                </c:pt>
                <c:pt idx="825">
                  <c:v>16.5402002256</c:v>
                </c:pt>
                <c:pt idx="826">
                  <c:v>16.560200225599985</c:v>
                </c:pt>
                <c:pt idx="827">
                  <c:v>16.580200225599981</c:v>
                </c:pt>
                <c:pt idx="828">
                  <c:v>16.600200225599988</c:v>
                </c:pt>
                <c:pt idx="829">
                  <c:v>16.620200225600001</c:v>
                </c:pt>
                <c:pt idx="830">
                  <c:v>16.640200225600001</c:v>
                </c:pt>
                <c:pt idx="831">
                  <c:v>16.660200225600001</c:v>
                </c:pt>
                <c:pt idx="832">
                  <c:v>16.6802002256</c:v>
                </c:pt>
                <c:pt idx="833">
                  <c:v>16.7002002256</c:v>
                </c:pt>
                <c:pt idx="834">
                  <c:v>16.720200225599989</c:v>
                </c:pt>
                <c:pt idx="835">
                  <c:v>16.740200225599981</c:v>
                </c:pt>
                <c:pt idx="836">
                  <c:v>16.760200225599977</c:v>
                </c:pt>
                <c:pt idx="837">
                  <c:v>16.780200225600002</c:v>
                </c:pt>
                <c:pt idx="838">
                  <c:v>16.800200225600001</c:v>
                </c:pt>
                <c:pt idx="839">
                  <c:v>16.820200225600001</c:v>
                </c:pt>
                <c:pt idx="840">
                  <c:v>16.8402002256</c:v>
                </c:pt>
                <c:pt idx="841">
                  <c:v>16.8602002256</c:v>
                </c:pt>
                <c:pt idx="842">
                  <c:v>16.880200225599989</c:v>
                </c:pt>
                <c:pt idx="843">
                  <c:v>16.900200225599981</c:v>
                </c:pt>
                <c:pt idx="844">
                  <c:v>16.920200225599981</c:v>
                </c:pt>
                <c:pt idx="845">
                  <c:v>16.940200225600002</c:v>
                </c:pt>
                <c:pt idx="846">
                  <c:v>16.96020022559998</c:v>
                </c:pt>
                <c:pt idx="847">
                  <c:v>16.98020022559998</c:v>
                </c:pt>
                <c:pt idx="848">
                  <c:v>17.0002002256</c:v>
                </c:pt>
                <c:pt idx="849">
                  <c:v>17.0202002256</c:v>
                </c:pt>
                <c:pt idx="850">
                  <c:v>17.0402002256</c:v>
                </c:pt>
                <c:pt idx="851">
                  <c:v>17.060200225599985</c:v>
                </c:pt>
                <c:pt idx="852">
                  <c:v>17.080200225599981</c:v>
                </c:pt>
                <c:pt idx="853">
                  <c:v>17.100200225599988</c:v>
                </c:pt>
                <c:pt idx="854">
                  <c:v>17.120200225600001</c:v>
                </c:pt>
                <c:pt idx="855">
                  <c:v>17.140200225600001</c:v>
                </c:pt>
                <c:pt idx="856">
                  <c:v>17.160200225600001</c:v>
                </c:pt>
                <c:pt idx="857">
                  <c:v>17.1802002256</c:v>
                </c:pt>
                <c:pt idx="858">
                  <c:v>17.2002002256</c:v>
                </c:pt>
                <c:pt idx="859">
                  <c:v>17.220200225599989</c:v>
                </c:pt>
                <c:pt idx="860">
                  <c:v>17.240200225599981</c:v>
                </c:pt>
                <c:pt idx="861">
                  <c:v>17.260200225599977</c:v>
                </c:pt>
                <c:pt idx="862">
                  <c:v>17.280200225600002</c:v>
                </c:pt>
                <c:pt idx="863">
                  <c:v>17.300200225600001</c:v>
                </c:pt>
                <c:pt idx="864">
                  <c:v>17.320200225600001</c:v>
                </c:pt>
                <c:pt idx="865">
                  <c:v>17.3402002256</c:v>
                </c:pt>
                <c:pt idx="866">
                  <c:v>17.3602002256</c:v>
                </c:pt>
                <c:pt idx="867">
                  <c:v>17.380200225599989</c:v>
                </c:pt>
                <c:pt idx="868">
                  <c:v>17.400200225599981</c:v>
                </c:pt>
                <c:pt idx="869">
                  <c:v>17.420200225599981</c:v>
                </c:pt>
                <c:pt idx="870">
                  <c:v>17.440200225600002</c:v>
                </c:pt>
                <c:pt idx="871">
                  <c:v>17.46020022559998</c:v>
                </c:pt>
                <c:pt idx="872">
                  <c:v>17.48020022559998</c:v>
                </c:pt>
                <c:pt idx="873">
                  <c:v>17.5002002256</c:v>
                </c:pt>
                <c:pt idx="874">
                  <c:v>17.5202002256</c:v>
                </c:pt>
                <c:pt idx="875">
                  <c:v>17.5402002256</c:v>
                </c:pt>
                <c:pt idx="876">
                  <c:v>17.560200225599985</c:v>
                </c:pt>
                <c:pt idx="877">
                  <c:v>17.580200225599981</c:v>
                </c:pt>
                <c:pt idx="878">
                  <c:v>17.600200225599988</c:v>
                </c:pt>
                <c:pt idx="879">
                  <c:v>17.620200225600001</c:v>
                </c:pt>
                <c:pt idx="880">
                  <c:v>17.640200225600001</c:v>
                </c:pt>
                <c:pt idx="881">
                  <c:v>17.660200225600001</c:v>
                </c:pt>
                <c:pt idx="882">
                  <c:v>17.6802002256</c:v>
                </c:pt>
                <c:pt idx="883">
                  <c:v>17.7002002256</c:v>
                </c:pt>
                <c:pt idx="884">
                  <c:v>17.720200225599989</c:v>
                </c:pt>
                <c:pt idx="885">
                  <c:v>17.740200225599981</c:v>
                </c:pt>
                <c:pt idx="886">
                  <c:v>17.760200225599977</c:v>
                </c:pt>
                <c:pt idx="887">
                  <c:v>17.780200225600002</c:v>
                </c:pt>
                <c:pt idx="888">
                  <c:v>17.800200225600001</c:v>
                </c:pt>
                <c:pt idx="889">
                  <c:v>17.820200225600001</c:v>
                </c:pt>
                <c:pt idx="890">
                  <c:v>17.8402002256</c:v>
                </c:pt>
                <c:pt idx="891">
                  <c:v>17.8602002256</c:v>
                </c:pt>
                <c:pt idx="892">
                  <c:v>17.880200225599989</c:v>
                </c:pt>
                <c:pt idx="893">
                  <c:v>17.900200225599981</c:v>
                </c:pt>
                <c:pt idx="894">
                  <c:v>17.920200225599981</c:v>
                </c:pt>
                <c:pt idx="895">
                  <c:v>17.940200225600002</c:v>
                </c:pt>
                <c:pt idx="896">
                  <c:v>17.96020022559998</c:v>
                </c:pt>
                <c:pt idx="897">
                  <c:v>17.98020022559998</c:v>
                </c:pt>
                <c:pt idx="898">
                  <c:v>18.0002002256</c:v>
                </c:pt>
                <c:pt idx="899">
                  <c:v>18.0202002256</c:v>
                </c:pt>
                <c:pt idx="900">
                  <c:v>18.0402002256</c:v>
                </c:pt>
                <c:pt idx="901">
                  <c:v>18.060200225599985</c:v>
                </c:pt>
                <c:pt idx="902">
                  <c:v>18.080200225599981</c:v>
                </c:pt>
                <c:pt idx="903">
                  <c:v>18.100200225599988</c:v>
                </c:pt>
                <c:pt idx="904">
                  <c:v>18.120200225600001</c:v>
                </c:pt>
                <c:pt idx="905">
                  <c:v>18.140200225600001</c:v>
                </c:pt>
                <c:pt idx="906">
                  <c:v>18.160200225600001</c:v>
                </c:pt>
                <c:pt idx="907">
                  <c:v>18.1802002256</c:v>
                </c:pt>
                <c:pt idx="908">
                  <c:v>18.2002002256</c:v>
                </c:pt>
                <c:pt idx="909">
                  <c:v>18.220200225599989</c:v>
                </c:pt>
                <c:pt idx="910">
                  <c:v>18.240200225599981</c:v>
                </c:pt>
                <c:pt idx="911">
                  <c:v>18.260200225599977</c:v>
                </c:pt>
                <c:pt idx="912">
                  <c:v>18.280200225600002</c:v>
                </c:pt>
                <c:pt idx="913">
                  <c:v>18.300200225600001</c:v>
                </c:pt>
                <c:pt idx="914">
                  <c:v>18.320200225600001</c:v>
                </c:pt>
                <c:pt idx="915">
                  <c:v>18.3402002256</c:v>
                </c:pt>
                <c:pt idx="916">
                  <c:v>18.3602002256</c:v>
                </c:pt>
                <c:pt idx="917">
                  <c:v>18.380200225599989</c:v>
                </c:pt>
                <c:pt idx="918">
                  <c:v>18.400200225599981</c:v>
                </c:pt>
                <c:pt idx="919">
                  <c:v>18.420200225599981</c:v>
                </c:pt>
                <c:pt idx="920">
                  <c:v>18.440200225600002</c:v>
                </c:pt>
                <c:pt idx="921">
                  <c:v>18.46020022559998</c:v>
                </c:pt>
                <c:pt idx="922">
                  <c:v>18.48020022559998</c:v>
                </c:pt>
                <c:pt idx="923">
                  <c:v>18.5002002256</c:v>
                </c:pt>
                <c:pt idx="924">
                  <c:v>18.5202002256</c:v>
                </c:pt>
                <c:pt idx="925">
                  <c:v>18.5402002256</c:v>
                </c:pt>
                <c:pt idx="926">
                  <c:v>18.560200225599985</c:v>
                </c:pt>
                <c:pt idx="927">
                  <c:v>18.580200225599981</c:v>
                </c:pt>
                <c:pt idx="928">
                  <c:v>18.600200225599988</c:v>
                </c:pt>
                <c:pt idx="929">
                  <c:v>18.620200225600001</c:v>
                </c:pt>
                <c:pt idx="930">
                  <c:v>18.640200225600001</c:v>
                </c:pt>
                <c:pt idx="931">
                  <c:v>18.660200225600001</c:v>
                </c:pt>
                <c:pt idx="932">
                  <c:v>18.6802002256</c:v>
                </c:pt>
                <c:pt idx="933">
                  <c:v>18.7002002256</c:v>
                </c:pt>
                <c:pt idx="934">
                  <c:v>18.720200225599989</c:v>
                </c:pt>
                <c:pt idx="935">
                  <c:v>18.740200225599981</c:v>
                </c:pt>
                <c:pt idx="936">
                  <c:v>18.760200225599977</c:v>
                </c:pt>
                <c:pt idx="937">
                  <c:v>18.780200225600002</c:v>
                </c:pt>
                <c:pt idx="938">
                  <c:v>18.800200225600001</c:v>
                </c:pt>
                <c:pt idx="939">
                  <c:v>18.820200225600001</c:v>
                </c:pt>
                <c:pt idx="940">
                  <c:v>18.8402002256</c:v>
                </c:pt>
                <c:pt idx="941">
                  <c:v>18.8602002256</c:v>
                </c:pt>
                <c:pt idx="942">
                  <c:v>18.880200225599989</c:v>
                </c:pt>
                <c:pt idx="943">
                  <c:v>18.900200225599981</c:v>
                </c:pt>
                <c:pt idx="944">
                  <c:v>18.920200225599981</c:v>
                </c:pt>
                <c:pt idx="945">
                  <c:v>18.940200225600002</c:v>
                </c:pt>
                <c:pt idx="946">
                  <c:v>18.96020022559998</c:v>
                </c:pt>
                <c:pt idx="947">
                  <c:v>18.98020022559998</c:v>
                </c:pt>
                <c:pt idx="948">
                  <c:v>19.0002002256</c:v>
                </c:pt>
                <c:pt idx="949">
                  <c:v>19.0202002256</c:v>
                </c:pt>
                <c:pt idx="950">
                  <c:v>19.0402002256</c:v>
                </c:pt>
                <c:pt idx="951">
                  <c:v>19.060200225599985</c:v>
                </c:pt>
                <c:pt idx="952">
                  <c:v>19.080200225599981</c:v>
                </c:pt>
                <c:pt idx="953">
                  <c:v>19.100200225599988</c:v>
                </c:pt>
                <c:pt idx="954">
                  <c:v>19.120200225600001</c:v>
                </c:pt>
                <c:pt idx="955">
                  <c:v>19.140200225600001</c:v>
                </c:pt>
                <c:pt idx="956">
                  <c:v>19.160200225600001</c:v>
                </c:pt>
                <c:pt idx="957">
                  <c:v>19.1802002256</c:v>
                </c:pt>
                <c:pt idx="958">
                  <c:v>19.2002002256</c:v>
                </c:pt>
                <c:pt idx="959">
                  <c:v>19.220200225599989</c:v>
                </c:pt>
                <c:pt idx="960">
                  <c:v>19.240200225599981</c:v>
                </c:pt>
                <c:pt idx="961">
                  <c:v>19.260200225599977</c:v>
                </c:pt>
                <c:pt idx="962">
                  <c:v>19.280200225600002</c:v>
                </c:pt>
                <c:pt idx="963">
                  <c:v>19.300200225600001</c:v>
                </c:pt>
                <c:pt idx="964">
                  <c:v>19.320200225600001</c:v>
                </c:pt>
                <c:pt idx="965">
                  <c:v>19.3402002256</c:v>
                </c:pt>
                <c:pt idx="966">
                  <c:v>19.3602002256</c:v>
                </c:pt>
                <c:pt idx="967">
                  <c:v>19.380200225599989</c:v>
                </c:pt>
                <c:pt idx="968">
                  <c:v>19.400200225599981</c:v>
                </c:pt>
                <c:pt idx="969">
                  <c:v>19.420200225599981</c:v>
                </c:pt>
                <c:pt idx="970">
                  <c:v>19.440200225600002</c:v>
                </c:pt>
                <c:pt idx="971">
                  <c:v>19.46020022559998</c:v>
                </c:pt>
                <c:pt idx="972">
                  <c:v>19.48020022559998</c:v>
                </c:pt>
                <c:pt idx="973">
                  <c:v>19.5002002256</c:v>
                </c:pt>
                <c:pt idx="974">
                  <c:v>19.5202002256</c:v>
                </c:pt>
                <c:pt idx="975">
                  <c:v>19.5402002256</c:v>
                </c:pt>
                <c:pt idx="976">
                  <c:v>19.560200225599985</c:v>
                </c:pt>
                <c:pt idx="977">
                  <c:v>19.580200225599981</c:v>
                </c:pt>
                <c:pt idx="978">
                  <c:v>19.600200225599988</c:v>
                </c:pt>
                <c:pt idx="979">
                  <c:v>19.620200225600001</c:v>
                </c:pt>
                <c:pt idx="980">
                  <c:v>19.640200225600001</c:v>
                </c:pt>
                <c:pt idx="981">
                  <c:v>19.660200225600001</c:v>
                </c:pt>
                <c:pt idx="982">
                  <c:v>19.6802002256</c:v>
                </c:pt>
                <c:pt idx="983">
                  <c:v>19.7002002256</c:v>
                </c:pt>
                <c:pt idx="984">
                  <c:v>19.720200225599989</c:v>
                </c:pt>
                <c:pt idx="985">
                  <c:v>19.740200225599981</c:v>
                </c:pt>
                <c:pt idx="986">
                  <c:v>19.760200225599977</c:v>
                </c:pt>
                <c:pt idx="987">
                  <c:v>19.780200225600002</c:v>
                </c:pt>
                <c:pt idx="988">
                  <c:v>19.800200225600001</c:v>
                </c:pt>
                <c:pt idx="989">
                  <c:v>19.820200225600001</c:v>
                </c:pt>
                <c:pt idx="990">
                  <c:v>19.8402002256</c:v>
                </c:pt>
                <c:pt idx="991">
                  <c:v>19.8602002256</c:v>
                </c:pt>
                <c:pt idx="992">
                  <c:v>19.880200225599989</c:v>
                </c:pt>
                <c:pt idx="993">
                  <c:v>19.900200225599981</c:v>
                </c:pt>
                <c:pt idx="994">
                  <c:v>19.920200225599981</c:v>
                </c:pt>
                <c:pt idx="995">
                  <c:v>19.940200225600002</c:v>
                </c:pt>
                <c:pt idx="996">
                  <c:v>19.96020022559998</c:v>
                </c:pt>
                <c:pt idx="997">
                  <c:v>19.98020022559998</c:v>
                </c:pt>
                <c:pt idx="998">
                  <c:v>20.0002002256</c:v>
                </c:pt>
                <c:pt idx="999">
                  <c:v>20.0202002256</c:v>
                </c:pt>
                <c:pt idx="1000">
                  <c:v>20.0402002256</c:v>
                </c:pt>
                <c:pt idx="1001">
                  <c:v>20.060200225599985</c:v>
                </c:pt>
                <c:pt idx="1002">
                  <c:v>20.080200225599981</c:v>
                </c:pt>
                <c:pt idx="1003">
                  <c:v>20.100200225599988</c:v>
                </c:pt>
                <c:pt idx="1004">
                  <c:v>20.120200225600001</c:v>
                </c:pt>
                <c:pt idx="1005">
                  <c:v>20.140200225600001</c:v>
                </c:pt>
                <c:pt idx="1006">
                  <c:v>20.160200225600001</c:v>
                </c:pt>
                <c:pt idx="1007">
                  <c:v>20.1802002256</c:v>
                </c:pt>
                <c:pt idx="1008">
                  <c:v>20.2002002256</c:v>
                </c:pt>
                <c:pt idx="1009">
                  <c:v>20.220200225599989</c:v>
                </c:pt>
                <c:pt idx="1010">
                  <c:v>20.240200225599981</c:v>
                </c:pt>
                <c:pt idx="1011">
                  <c:v>20.260200225599977</c:v>
                </c:pt>
                <c:pt idx="1012">
                  <c:v>20.280200225600002</c:v>
                </c:pt>
                <c:pt idx="1013">
                  <c:v>20.300200225600001</c:v>
                </c:pt>
                <c:pt idx="1014">
                  <c:v>20.320200225600001</c:v>
                </c:pt>
                <c:pt idx="1015">
                  <c:v>20.3402002256</c:v>
                </c:pt>
                <c:pt idx="1016">
                  <c:v>20.3602002256</c:v>
                </c:pt>
                <c:pt idx="1017">
                  <c:v>20.380200225599989</c:v>
                </c:pt>
                <c:pt idx="1018">
                  <c:v>20.400200225599981</c:v>
                </c:pt>
                <c:pt idx="1019">
                  <c:v>20.420200225599981</c:v>
                </c:pt>
                <c:pt idx="1020">
                  <c:v>20.440200225600002</c:v>
                </c:pt>
                <c:pt idx="1021">
                  <c:v>20.46020022559998</c:v>
                </c:pt>
                <c:pt idx="1022">
                  <c:v>20.48020022559998</c:v>
                </c:pt>
                <c:pt idx="1023">
                  <c:v>20.5002002256</c:v>
                </c:pt>
                <c:pt idx="1024">
                  <c:v>20.5202002256</c:v>
                </c:pt>
                <c:pt idx="1025">
                  <c:v>20.5402002256</c:v>
                </c:pt>
                <c:pt idx="1026">
                  <c:v>20.560200225599985</c:v>
                </c:pt>
                <c:pt idx="1027">
                  <c:v>20.580200225599981</c:v>
                </c:pt>
                <c:pt idx="1028">
                  <c:v>20.600200225599988</c:v>
                </c:pt>
                <c:pt idx="1029">
                  <c:v>20.620200225600001</c:v>
                </c:pt>
                <c:pt idx="1030">
                  <c:v>20.640200225600001</c:v>
                </c:pt>
                <c:pt idx="1031">
                  <c:v>20.660200225600001</c:v>
                </c:pt>
                <c:pt idx="1032">
                  <c:v>20.6802002256</c:v>
                </c:pt>
                <c:pt idx="1033">
                  <c:v>20.7002002256</c:v>
                </c:pt>
                <c:pt idx="1034">
                  <c:v>20.720200225599989</c:v>
                </c:pt>
                <c:pt idx="1035">
                  <c:v>20.740200225599981</c:v>
                </c:pt>
                <c:pt idx="1036">
                  <c:v>20.760200225599977</c:v>
                </c:pt>
                <c:pt idx="1037">
                  <c:v>20.780200225600002</c:v>
                </c:pt>
                <c:pt idx="1038">
                  <c:v>20.800200225600001</c:v>
                </c:pt>
                <c:pt idx="1039">
                  <c:v>20.820200225600001</c:v>
                </c:pt>
                <c:pt idx="1040">
                  <c:v>20.8402002256</c:v>
                </c:pt>
                <c:pt idx="1041">
                  <c:v>20.8602002256</c:v>
                </c:pt>
                <c:pt idx="1042">
                  <c:v>20.880200225599989</c:v>
                </c:pt>
                <c:pt idx="1043">
                  <c:v>20.900200225599981</c:v>
                </c:pt>
                <c:pt idx="1044">
                  <c:v>20.920200225599981</c:v>
                </c:pt>
                <c:pt idx="1045">
                  <c:v>20.940200225600002</c:v>
                </c:pt>
                <c:pt idx="1046">
                  <c:v>20.96020022559998</c:v>
                </c:pt>
                <c:pt idx="1047">
                  <c:v>20.98020022559998</c:v>
                </c:pt>
                <c:pt idx="1048">
                  <c:v>21.0002002256</c:v>
                </c:pt>
                <c:pt idx="1049">
                  <c:v>21.0202002256</c:v>
                </c:pt>
                <c:pt idx="1050">
                  <c:v>21.0402002256</c:v>
                </c:pt>
                <c:pt idx="1051">
                  <c:v>21.060200225599985</c:v>
                </c:pt>
                <c:pt idx="1052">
                  <c:v>21.080200225599981</c:v>
                </c:pt>
                <c:pt idx="1053">
                  <c:v>21.100200225599988</c:v>
                </c:pt>
                <c:pt idx="1054">
                  <c:v>21.120200225600001</c:v>
                </c:pt>
                <c:pt idx="1055">
                  <c:v>21.140200225600001</c:v>
                </c:pt>
                <c:pt idx="1056">
                  <c:v>21.160200225600001</c:v>
                </c:pt>
                <c:pt idx="1057">
                  <c:v>21.1802002256</c:v>
                </c:pt>
                <c:pt idx="1058">
                  <c:v>21.2002002256</c:v>
                </c:pt>
                <c:pt idx="1059">
                  <c:v>21.220200225599989</c:v>
                </c:pt>
                <c:pt idx="1060">
                  <c:v>21.240200225599981</c:v>
                </c:pt>
                <c:pt idx="1061">
                  <c:v>21.260200225599977</c:v>
                </c:pt>
                <c:pt idx="1062">
                  <c:v>21.280200225600002</c:v>
                </c:pt>
                <c:pt idx="1063">
                  <c:v>21.300200225600001</c:v>
                </c:pt>
                <c:pt idx="1064">
                  <c:v>21.320200225600001</c:v>
                </c:pt>
                <c:pt idx="1065">
                  <c:v>21.3402002256</c:v>
                </c:pt>
                <c:pt idx="1066">
                  <c:v>21.3602002256</c:v>
                </c:pt>
                <c:pt idx="1067">
                  <c:v>21.380200225599989</c:v>
                </c:pt>
                <c:pt idx="1068">
                  <c:v>21.400200225599981</c:v>
                </c:pt>
                <c:pt idx="1069">
                  <c:v>21.420200225599981</c:v>
                </c:pt>
                <c:pt idx="1070">
                  <c:v>21.440200225600002</c:v>
                </c:pt>
                <c:pt idx="1071">
                  <c:v>21.46020022559998</c:v>
                </c:pt>
                <c:pt idx="1072">
                  <c:v>21.48020022559998</c:v>
                </c:pt>
                <c:pt idx="1073">
                  <c:v>21.5002002256</c:v>
                </c:pt>
                <c:pt idx="1074">
                  <c:v>21.5202002256</c:v>
                </c:pt>
                <c:pt idx="1075">
                  <c:v>21.5402002256</c:v>
                </c:pt>
                <c:pt idx="1076">
                  <c:v>21.560200225599985</c:v>
                </c:pt>
                <c:pt idx="1077">
                  <c:v>21.580200225599981</c:v>
                </c:pt>
                <c:pt idx="1078">
                  <c:v>21.600200225599988</c:v>
                </c:pt>
                <c:pt idx="1079">
                  <c:v>21.620200225600001</c:v>
                </c:pt>
                <c:pt idx="1080">
                  <c:v>21.640200225600001</c:v>
                </c:pt>
                <c:pt idx="1081">
                  <c:v>21.660200225600001</c:v>
                </c:pt>
                <c:pt idx="1082">
                  <c:v>21.6802002256</c:v>
                </c:pt>
                <c:pt idx="1083">
                  <c:v>21.7002002256</c:v>
                </c:pt>
                <c:pt idx="1084">
                  <c:v>21.720200225599989</c:v>
                </c:pt>
                <c:pt idx="1085">
                  <c:v>21.740200225599981</c:v>
                </c:pt>
                <c:pt idx="1086">
                  <c:v>21.760200225599977</c:v>
                </c:pt>
                <c:pt idx="1087">
                  <c:v>21.780200225600002</c:v>
                </c:pt>
                <c:pt idx="1088">
                  <c:v>21.800200225600001</c:v>
                </c:pt>
                <c:pt idx="1089">
                  <c:v>21.820200225600001</c:v>
                </c:pt>
                <c:pt idx="1090">
                  <c:v>21.8402002256</c:v>
                </c:pt>
                <c:pt idx="1091">
                  <c:v>21.8602002256</c:v>
                </c:pt>
                <c:pt idx="1092">
                  <c:v>21.880200225599989</c:v>
                </c:pt>
                <c:pt idx="1093">
                  <c:v>21.900200225599981</c:v>
                </c:pt>
                <c:pt idx="1094">
                  <c:v>21.920200225599981</c:v>
                </c:pt>
                <c:pt idx="1095">
                  <c:v>21.940200225600002</c:v>
                </c:pt>
                <c:pt idx="1096">
                  <c:v>21.96020022559998</c:v>
                </c:pt>
                <c:pt idx="1097">
                  <c:v>21.98020022559998</c:v>
                </c:pt>
                <c:pt idx="1098">
                  <c:v>22.0002002256</c:v>
                </c:pt>
                <c:pt idx="1099">
                  <c:v>22.0202002256</c:v>
                </c:pt>
                <c:pt idx="1100">
                  <c:v>22.0402002256</c:v>
                </c:pt>
                <c:pt idx="1101">
                  <c:v>22.060200225599985</c:v>
                </c:pt>
                <c:pt idx="1102">
                  <c:v>22.080200225599981</c:v>
                </c:pt>
                <c:pt idx="1103">
                  <c:v>22.100200225599988</c:v>
                </c:pt>
                <c:pt idx="1104">
                  <c:v>22.120200225600001</c:v>
                </c:pt>
                <c:pt idx="1105">
                  <c:v>22.140200225600001</c:v>
                </c:pt>
                <c:pt idx="1106">
                  <c:v>22.160200225600001</c:v>
                </c:pt>
                <c:pt idx="1107">
                  <c:v>22.1802002256</c:v>
                </c:pt>
                <c:pt idx="1108">
                  <c:v>22.2002002256</c:v>
                </c:pt>
                <c:pt idx="1109">
                  <c:v>22.220200225599989</c:v>
                </c:pt>
                <c:pt idx="1110">
                  <c:v>22.240200225599981</c:v>
                </c:pt>
                <c:pt idx="1111">
                  <c:v>22.260200225599977</c:v>
                </c:pt>
                <c:pt idx="1112">
                  <c:v>22.280200225600002</c:v>
                </c:pt>
                <c:pt idx="1113">
                  <c:v>22.300200225600001</c:v>
                </c:pt>
                <c:pt idx="1114">
                  <c:v>22.320200225600001</c:v>
                </c:pt>
                <c:pt idx="1115">
                  <c:v>22.3402002256</c:v>
                </c:pt>
                <c:pt idx="1116">
                  <c:v>22.3602002256</c:v>
                </c:pt>
                <c:pt idx="1117">
                  <c:v>22.380200225599989</c:v>
                </c:pt>
                <c:pt idx="1118">
                  <c:v>22.400200225599981</c:v>
                </c:pt>
                <c:pt idx="1119">
                  <c:v>22.420200225599981</c:v>
                </c:pt>
                <c:pt idx="1120">
                  <c:v>22.440200225600002</c:v>
                </c:pt>
                <c:pt idx="1121">
                  <c:v>22.46020022559998</c:v>
                </c:pt>
                <c:pt idx="1122">
                  <c:v>22.48020022559998</c:v>
                </c:pt>
                <c:pt idx="1123">
                  <c:v>22.5002002256</c:v>
                </c:pt>
                <c:pt idx="1124">
                  <c:v>22.5202002256</c:v>
                </c:pt>
                <c:pt idx="1125">
                  <c:v>22.5402002256</c:v>
                </c:pt>
                <c:pt idx="1126">
                  <c:v>22.560200225599985</c:v>
                </c:pt>
                <c:pt idx="1127">
                  <c:v>22.580200225599981</c:v>
                </c:pt>
                <c:pt idx="1128">
                  <c:v>22.600200225599988</c:v>
                </c:pt>
                <c:pt idx="1129">
                  <c:v>22.620200225600001</c:v>
                </c:pt>
                <c:pt idx="1130">
                  <c:v>22.640200225600001</c:v>
                </c:pt>
                <c:pt idx="1131">
                  <c:v>22.660200225600001</c:v>
                </c:pt>
                <c:pt idx="1132">
                  <c:v>22.6802002256</c:v>
                </c:pt>
                <c:pt idx="1133">
                  <c:v>22.7002002256</c:v>
                </c:pt>
                <c:pt idx="1134">
                  <c:v>22.720200225599989</c:v>
                </c:pt>
                <c:pt idx="1135">
                  <c:v>22.740200225599981</c:v>
                </c:pt>
                <c:pt idx="1136">
                  <c:v>22.760200225599977</c:v>
                </c:pt>
                <c:pt idx="1137">
                  <c:v>22.780200225600002</c:v>
                </c:pt>
                <c:pt idx="1138">
                  <c:v>22.800200225600001</c:v>
                </c:pt>
                <c:pt idx="1139">
                  <c:v>22.820200225600001</c:v>
                </c:pt>
                <c:pt idx="1140">
                  <c:v>22.8402002256</c:v>
                </c:pt>
                <c:pt idx="1141">
                  <c:v>22.8602002256</c:v>
                </c:pt>
                <c:pt idx="1142">
                  <c:v>22.880200225599989</c:v>
                </c:pt>
                <c:pt idx="1143">
                  <c:v>22.900200225599981</c:v>
                </c:pt>
                <c:pt idx="1144">
                  <c:v>22.920200225599981</c:v>
                </c:pt>
                <c:pt idx="1145">
                  <c:v>22.940200225600002</c:v>
                </c:pt>
                <c:pt idx="1146">
                  <c:v>22.96020022559998</c:v>
                </c:pt>
                <c:pt idx="1147">
                  <c:v>22.98020022559998</c:v>
                </c:pt>
                <c:pt idx="1148">
                  <c:v>23.0002002256</c:v>
                </c:pt>
                <c:pt idx="1149">
                  <c:v>23.0202002256</c:v>
                </c:pt>
                <c:pt idx="1150">
                  <c:v>23.0402002256</c:v>
                </c:pt>
                <c:pt idx="1151">
                  <c:v>23.060200225599985</c:v>
                </c:pt>
                <c:pt idx="1152">
                  <c:v>23.080200225599981</c:v>
                </c:pt>
                <c:pt idx="1153">
                  <c:v>23.100200225599988</c:v>
                </c:pt>
                <c:pt idx="1154">
                  <c:v>23.120200225600001</c:v>
                </c:pt>
                <c:pt idx="1155">
                  <c:v>23.140200225600001</c:v>
                </c:pt>
                <c:pt idx="1156">
                  <c:v>23.160200225600001</c:v>
                </c:pt>
                <c:pt idx="1157">
                  <c:v>23.1802002256</c:v>
                </c:pt>
                <c:pt idx="1158">
                  <c:v>23.2002002256</c:v>
                </c:pt>
                <c:pt idx="1159">
                  <c:v>23.220200225599989</c:v>
                </c:pt>
                <c:pt idx="1160">
                  <c:v>23.240200225599981</c:v>
                </c:pt>
                <c:pt idx="1161">
                  <c:v>23.260200225599977</c:v>
                </c:pt>
                <c:pt idx="1162">
                  <c:v>23.280200225600002</c:v>
                </c:pt>
                <c:pt idx="1163">
                  <c:v>23.300200225600001</c:v>
                </c:pt>
                <c:pt idx="1164">
                  <c:v>23.320200225600001</c:v>
                </c:pt>
                <c:pt idx="1165">
                  <c:v>23.3402002256</c:v>
                </c:pt>
                <c:pt idx="1166">
                  <c:v>23.3602002256</c:v>
                </c:pt>
                <c:pt idx="1167">
                  <c:v>23.380200225599989</c:v>
                </c:pt>
                <c:pt idx="1168">
                  <c:v>23.400200225599981</c:v>
                </c:pt>
                <c:pt idx="1169">
                  <c:v>23.420200225599981</c:v>
                </c:pt>
                <c:pt idx="1170">
                  <c:v>23.440200225600002</c:v>
                </c:pt>
                <c:pt idx="1171">
                  <c:v>23.46020022559998</c:v>
                </c:pt>
                <c:pt idx="1172">
                  <c:v>23.48020022559998</c:v>
                </c:pt>
                <c:pt idx="1173">
                  <c:v>23.5002002256</c:v>
                </c:pt>
                <c:pt idx="1174">
                  <c:v>23.5202002256</c:v>
                </c:pt>
                <c:pt idx="1175">
                  <c:v>23.5402002256</c:v>
                </c:pt>
                <c:pt idx="1176">
                  <c:v>23.560200225599985</c:v>
                </c:pt>
                <c:pt idx="1177">
                  <c:v>23.580200225599981</c:v>
                </c:pt>
                <c:pt idx="1178">
                  <c:v>23.600200225599988</c:v>
                </c:pt>
                <c:pt idx="1179">
                  <c:v>23.620200225600001</c:v>
                </c:pt>
                <c:pt idx="1180">
                  <c:v>23.640200225600001</c:v>
                </c:pt>
                <c:pt idx="1181">
                  <c:v>23.660200225600001</c:v>
                </c:pt>
                <c:pt idx="1182">
                  <c:v>23.6802002256</c:v>
                </c:pt>
                <c:pt idx="1183">
                  <c:v>23.7002002256</c:v>
                </c:pt>
                <c:pt idx="1184">
                  <c:v>23.720200225599989</c:v>
                </c:pt>
                <c:pt idx="1185">
                  <c:v>23.740200225599981</c:v>
                </c:pt>
                <c:pt idx="1186">
                  <c:v>23.760200225599977</c:v>
                </c:pt>
                <c:pt idx="1187">
                  <c:v>23.780200225600002</c:v>
                </c:pt>
                <c:pt idx="1188">
                  <c:v>23.800200225600001</c:v>
                </c:pt>
                <c:pt idx="1189">
                  <c:v>23.820200225600001</c:v>
                </c:pt>
                <c:pt idx="1190">
                  <c:v>23.8402002256</c:v>
                </c:pt>
                <c:pt idx="1191">
                  <c:v>23.8602002256</c:v>
                </c:pt>
                <c:pt idx="1192">
                  <c:v>23.880200225599989</c:v>
                </c:pt>
                <c:pt idx="1193">
                  <c:v>23.900200225599981</c:v>
                </c:pt>
                <c:pt idx="1194">
                  <c:v>23.920200225599981</c:v>
                </c:pt>
                <c:pt idx="1195">
                  <c:v>23.940200225600002</c:v>
                </c:pt>
                <c:pt idx="1196">
                  <c:v>23.96020022559998</c:v>
                </c:pt>
                <c:pt idx="1197">
                  <c:v>23.98020022559998</c:v>
                </c:pt>
                <c:pt idx="1198">
                  <c:v>24.0002002256</c:v>
                </c:pt>
                <c:pt idx="1199">
                  <c:v>24.0202002256</c:v>
                </c:pt>
                <c:pt idx="1200">
                  <c:v>24.0402002256</c:v>
                </c:pt>
                <c:pt idx="1201">
                  <c:v>24.060200225599985</c:v>
                </c:pt>
                <c:pt idx="1202">
                  <c:v>24.080200225599981</c:v>
                </c:pt>
                <c:pt idx="1203">
                  <c:v>24.100200225599988</c:v>
                </c:pt>
                <c:pt idx="1204">
                  <c:v>24.120200225600001</c:v>
                </c:pt>
                <c:pt idx="1205">
                  <c:v>24.140200225600001</c:v>
                </c:pt>
                <c:pt idx="1206">
                  <c:v>24.160200225600001</c:v>
                </c:pt>
                <c:pt idx="1207">
                  <c:v>24.1802002256</c:v>
                </c:pt>
                <c:pt idx="1208">
                  <c:v>24.2002002256</c:v>
                </c:pt>
                <c:pt idx="1209">
                  <c:v>24.220200225599989</c:v>
                </c:pt>
                <c:pt idx="1210">
                  <c:v>24.240200225599981</c:v>
                </c:pt>
                <c:pt idx="1211">
                  <c:v>24.260200225599977</c:v>
                </c:pt>
                <c:pt idx="1212">
                  <c:v>24.280200225600002</c:v>
                </c:pt>
                <c:pt idx="1213">
                  <c:v>24.300200225600001</c:v>
                </c:pt>
                <c:pt idx="1214">
                  <c:v>24.320200225600001</c:v>
                </c:pt>
                <c:pt idx="1215">
                  <c:v>24.3402002256</c:v>
                </c:pt>
                <c:pt idx="1216">
                  <c:v>24.3602002256</c:v>
                </c:pt>
                <c:pt idx="1217">
                  <c:v>24.380200225599989</c:v>
                </c:pt>
                <c:pt idx="1218">
                  <c:v>24.400200225599981</c:v>
                </c:pt>
                <c:pt idx="1219">
                  <c:v>24.420200225599981</c:v>
                </c:pt>
                <c:pt idx="1220">
                  <c:v>24.440200225600002</c:v>
                </c:pt>
                <c:pt idx="1221">
                  <c:v>24.46020022559998</c:v>
                </c:pt>
                <c:pt idx="1222">
                  <c:v>24.48020022559998</c:v>
                </c:pt>
                <c:pt idx="1223">
                  <c:v>24.5002002256</c:v>
                </c:pt>
                <c:pt idx="1224">
                  <c:v>24.5202002256</c:v>
                </c:pt>
                <c:pt idx="1225">
                  <c:v>24.5402002256</c:v>
                </c:pt>
                <c:pt idx="1226">
                  <c:v>24.560200225599985</c:v>
                </c:pt>
                <c:pt idx="1227">
                  <c:v>24.580200225599981</c:v>
                </c:pt>
                <c:pt idx="1228">
                  <c:v>24.600200225599988</c:v>
                </c:pt>
                <c:pt idx="1229">
                  <c:v>24.620200225600001</c:v>
                </c:pt>
                <c:pt idx="1230">
                  <c:v>24.640200225600001</c:v>
                </c:pt>
                <c:pt idx="1231">
                  <c:v>24.660200225600001</c:v>
                </c:pt>
                <c:pt idx="1232">
                  <c:v>24.6802002256</c:v>
                </c:pt>
                <c:pt idx="1233">
                  <c:v>24.7002002256</c:v>
                </c:pt>
                <c:pt idx="1234">
                  <c:v>24.720200225599989</c:v>
                </c:pt>
                <c:pt idx="1235">
                  <c:v>24.740200225599981</c:v>
                </c:pt>
                <c:pt idx="1236">
                  <c:v>24.760200225599977</c:v>
                </c:pt>
                <c:pt idx="1237">
                  <c:v>24.780200225600002</c:v>
                </c:pt>
                <c:pt idx="1238">
                  <c:v>24.800200225600001</c:v>
                </c:pt>
                <c:pt idx="1239">
                  <c:v>24.820200225600001</c:v>
                </c:pt>
                <c:pt idx="1240">
                  <c:v>24.8402002256</c:v>
                </c:pt>
                <c:pt idx="1241">
                  <c:v>24.8602002256</c:v>
                </c:pt>
                <c:pt idx="1242">
                  <c:v>24.880200225599989</c:v>
                </c:pt>
                <c:pt idx="1243">
                  <c:v>24.900200225599981</c:v>
                </c:pt>
                <c:pt idx="1244">
                  <c:v>24.920200225599981</c:v>
                </c:pt>
                <c:pt idx="1245">
                  <c:v>24.940200225600002</c:v>
                </c:pt>
                <c:pt idx="1246">
                  <c:v>24.96020022559998</c:v>
                </c:pt>
                <c:pt idx="1247">
                  <c:v>24.98020022559998</c:v>
                </c:pt>
                <c:pt idx="1248">
                  <c:v>25.0002002256</c:v>
                </c:pt>
                <c:pt idx="1249">
                  <c:v>25.0202002256</c:v>
                </c:pt>
                <c:pt idx="1250">
                  <c:v>25.0402002256</c:v>
                </c:pt>
                <c:pt idx="1251">
                  <c:v>25.060200225599985</c:v>
                </c:pt>
                <c:pt idx="1252">
                  <c:v>25.080200225599981</c:v>
                </c:pt>
                <c:pt idx="1253">
                  <c:v>25.100200225599988</c:v>
                </c:pt>
                <c:pt idx="1254">
                  <c:v>25.120200225600001</c:v>
                </c:pt>
                <c:pt idx="1255">
                  <c:v>25.140200225600001</c:v>
                </c:pt>
                <c:pt idx="1256">
                  <c:v>25.160200225600001</c:v>
                </c:pt>
                <c:pt idx="1257">
                  <c:v>25.1802002256</c:v>
                </c:pt>
                <c:pt idx="1258">
                  <c:v>25.2002002256</c:v>
                </c:pt>
                <c:pt idx="1259">
                  <c:v>25.220200225599989</c:v>
                </c:pt>
                <c:pt idx="1260">
                  <c:v>25.240200225599981</c:v>
                </c:pt>
                <c:pt idx="1261">
                  <c:v>25.260200225599977</c:v>
                </c:pt>
                <c:pt idx="1262">
                  <c:v>25.280200225600002</c:v>
                </c:pt>
                <c:pt idx="1263">
                  <c:v>25.300200225600001</c:v>
                </c:pt>
                <c:pt idx="1264">
                  <c:v>25.320200225600001</c:v>
                </c:pt>
                <c:pt idx="1265">
                  <c:v>25.3402002256</c:v>
                </c:pt>
                <c:pt idx="1266">
                  <c:v>25.3602002256</c:v>
                </c:pt>
                <c:pt idx="1267">
                  <c:v>25.380200225599989</c:v>
                </c:pt>
                <c:pt idx="1268">
                  <c:v>25.400200225599981</c:v>
                </c:pt>
                <c:pt idx="1269">
                  <c:v>25.420200225599981</c:v>
                </c:pt>
                <c:pt idx="1270">
                  <c:v>25.440200225600002</c:v>
                </c:pt>
                <c:pt idx="1271">
                  <c:v>25.46020022559998</c:v>
                </c:pt>
                <c:pt idx="1272">
                  <c:v>25.48020022559998</c:v>
                </c:pt>
                <c:pt idx="1273">
                  <c:v>25.5002002256</c:v>
                </c:pt>
                <c:pt idx="1274">
                  <c:v>25.5202002256</c:v>
                </c:pt>
                <c:pt idx="1275">
                  <c:v>25.5402002256</c:v>
                </c:pt>
                <c:pt idx="1276">
                  <c:v>25.560200225599985</c:v>
                </c:pt>
                <c:pt idx="1277">
                  <c:v>25.580200225599981</c:v>
                </c:pt>
                <c:pt idx="1278">
                  <c:v>25.600200225599988</c:v>
                </c:pt>
                <c:pt idx="1279">
                  <c:v>25.620200225600001</c:v>
                </c:pt>
                <c:pt idx="1280">
                  <c:v>25.640200225600001</c:v>
                </c:pt>
                <c:pt idx="1281">
                  <c:v>25.660200225600001</c:v>
                </c:pt>
                <c:pt idx="1282">
                  <c:v>25.6802002256</c:v>
                </c:pt>
                <c:pt idx="1283">
                  <c:v>25.7002002256</c:v>
                </c:pt>
                <c:pt idx="1284">
                  <c:v>25.720200225599989</c:v>
                </c:pt>
                <c:pt idx="1285">
                  <c:v>25.740200225599981</c:v>
                </c:pt>
                <c:pt idx="1286">
                  <c:v>25.760200225599977</c:v>
                </c:pt>
                <c:pt idx="1287">
                  <c:v>25.780200225600002</c:v>
                </c:pt>
                <c:pt idx="1288">
                  <c:v>25.800200225600001</c:v>
                </c:pt>
                <c:pt idx="1289">
                  <c:v>25.820200225600001</c:v>
                </c:pt>
                <c:pt idx="1290">
                  <c:v>25.8402002256</c:v>
                </c:pt>
                <c:pt idx="1291">
                  <c:v>25.8602002256</c:v>
                </c:pt>
                <c:pt idx="1292">
                  <c:v>25.880200225599989</c:v>
                </c:pt>
                <c:pt idx="1293">
                  <c:v>25.900200225599981</c:v>
                </c:pt>
                <c:pt idx="1294">
                  <c:v>25.920200225599981</c:v>
                </c:pt>
                <c:pt idx="1295">
                  <c:v>25.940200225600002</c:v>
                </c:pt>
                <c:pt idx="1296">
                  <c:v>25.96020022559998</c:v>
                </c:pt>
                <c:pt idx="1297">
                  <c:v>25.98020022559998</c:v>
                </c:pt>
                <c:pt idx="1298">
                  <c:v>26.0002002256</c:v>
                </c:pt>
                <c:pt idx="1299">
                  <c:v>26.0202002256</c:v>
                </c:pt>
                <c:pt idx="1300">
                  <c:v>26.0402002256</c:v>
                </c:pt>
                <c:pt idx="1301">
                  <c:v>26.060200225599985</c:v>
                </c:pt>
                <c:pt idx="1302">
                  <c:v>26.080200225599981</c:v>
                </c:pt>
                <c:pt idx="1303">
                  <c:v>26.100200225599988</c:v>
                </c:pt>
                <c:pt idx="1304">
                  <c:v>26.120200225600001</c:v>
                </c:pt>
                <c:pt idx="1305">
                  <c:v>26.140200225600001</c:v>
                </c:pt>
                <c:pt idx="1306">
                  <c:v>26.160200225600001</c:v>
                </c:pt>
                <c:pt idx="1307">
                  <c:v>26.1802002256</c:v>
                </c:pt>
                <c:pt idx="1308">
                  <c:v>26.2002002256</c:v>
                </c:pt>
                <c:pt idx="1309">
                  <c:v>26.220200225599989</c:v>
                </c:pt>
                <c:pt idx="1310">
                  <c:v>26.240200225599981</c:v>
                </c:pt>
                <c:pt idx="1311">
                  <c:v>26.260200225599977</c:v>
                </c:pt>
                <c:pt idx="1312">
                  <c:v>26.280200225600002</c:v>
                </c:pt>
                <c:pt idx="1313">
                  <c:v>26.300200225600001</c:v>
                </c:pt>
                <c:pt idx="1314">
                  <c:v>26.320200225600001</c:v>
                </c:pt>
                <c:pt idx="1315">
                  <c:v>26.3402002256</c:v>
                </c:pt>
                <c:pt idx="1316">
                  <c:v>26.3602002256</c:v>
                </c:pt>
                <c:pt idx="1317">
                  <c:v>26.380200225599989</c:v>
                </c:pt>
                <c:pt idx="1318">
                  <c:v>26.400200225599981</c:v>
                </c:pt>
                <c:pt idx="1319">
                  <c:v>26.420200225599981</c:v>
                </c:pt>
                <c:pt idx="1320">
                  <c:v>26.440200225600002</c:v>
                </c:pt>
                <c:pt idx="1321">
                  <c:v>26.46020022559998</c:v>
                </c:pt>
                <c:pt idx="1322">
                  <c:v>26.48020022559998</c:v>
                </c:pt>
                <c:pt idx="1323">
                  <c:v>26.5002002256</c:v>
                </c:pt>
                <c:pt idx="1324">
                  <c:v>26.5202002256</c:v>
                </c:pt>
                <c:pt idx="1325">
                  <c:v>26.5402002256</c:v>
                </c:pt>
                <c:pt idx="1326">
                  <c:v>26.560200225599985</c:v>
                </c:pt>
                <c:pt idx="1327">
                  <c:v>26.580200225599981</c:v>
                </c:pt>
                <c:pt idx="1328">
                  <c:v>26.600200225599988</c:v>
                </c:pt>
                <c:pt idx="1329">
                  <c:v>26.620200225600001</c:v>
                </c:pt>
                <c:pt idx="1330">
                  <c:v>26.640200225600001</c:v>
                </c:pt>
                <c:pt idx="1331">
                  <c:v>26.660200225600001</c:v>
                </c:pt>
                <c:pt idx="1332">
                  <c:v>26.6802002256</c:v>
                </c:pt>
                <c:pt idx="1333">
                  <c:v>26.7002002256</c:v>
                </c:pt>
                <c:pt idx="1334">
                  <c:v>26.720200225599989</c:v>
                </c:pt>
                <c:pt idx="1335">
                  <c:v>26.740200225599981</c:v>
                </c:pt>
                <c:pt idx="1336">
                  <c:v>26.760200225599977</c:v>
                </c:pt>
                <c:pt idx="1337">
                  <c:v>26.780200225600002</c:v>
                </c:pt>
                <c:pt idx="1338">
                  <c:v>26.800200225600001</c:v>
                </c:pt>
                <c:pt idx="1339">
                  <c:v>26.820200225600001</c:v>
                </c:pt>
                <c:pt idx="1340">
                  <c:v>26.8402002256</c:v>
                </c:pt>
                <c:pt idx="1341">
                  <c:v>26.8602002256</c:v>
                </c:pt>
                <c:pt idx="1342">
                  <c:v>26.880200225599989</c:v>
                </c:pt>
                <c:pt idx="1343">
                  <c:v>26.900200225599981</c:v>
                </c:pt>
                <c:pt idx="1344">
                  <c:v>26.920200225599981</c:v>
                </c:pt>
                <c:pt idx="1345">
                  <c:v>26.940200225600002</c:v>
                </c:pt>
                <c:pt idx="1346">
                  <c:v>26.96020022559998</c:v>
                </c:pt>
                <c:pt idx="1347">
                  <c:v>26.98020022559998</c:v>
                </c:pt>
                <c:pt idx="1348">
                  <c:v>27.0002002256</c:v>
                </c:pt>
                <c:pt idx="1349">
                  <c:v>27.0202002256</c:v>
                </c:pt>
                <c:pt idx="1350">
                  <c:v>27.0402002256</c:v>
                </c:pt>
                <c:pt idx="1351">
                  <c:v>27.060200225599985</c:v>
                </c:pt>
                <c:pt idx="1352">
                  <c:v>27.080200225599981</c:v>
                </c:pt>
                <c:pt idx="1353">
                  <c:v>27.100200225599988</c:v>
                </c:pt>
                <c:pt idx="1354">
                  <c:v>27.120200225600001</c:v>
                </c:pt>
                <c:pt idx="1355">
                  <c:v>27.140200225600001</c:v>
                </c:pt>
                <c:pt idx="1356">
                  <c:v>27.160200225600001</c:v>
                </c:pt>
                <c:pt idx="1357">
                  <c:v>27.1802002256</c:v>
                </c:pt>
                <c:pt idx="1358">
                  <c:v>27.2002002256</c:v>
                </c:pt>
                <c:pt idx="1359">
                  <c:v>27.220200225599989</c:v>
                </c:pt>
                <c:pt idx="1360">
                  <c:v>27.240200225599981</c:v>
                </c:pt>
                <c:pt idx="1361">
                  <c:v>27.260200225599977</c:v>
                </c:pt>
                <c:pt idx="1362">
                  <c:v>27.280200225600002</c:v>
                </c:pt>
                <c:pt idx="1363">
                  <c:v>27.300200225600001</c:v>
                </c:pt>
                <c:pt idx="1364">
                  <c:v>27.320200225600001</c:v>
                </c:pt>
                <c:pt idx="1365">
                  <c:v>27.3402002256</c:v>
                </c:pt>
                <c:pt idx="1366">
                  <c:v>27.3602002256</c:v>
                </c:pt>
                <c:pt idx="1367">
                  <c:v>27.380200225599989</c:v>
                </c:pt>
                <c:pt idx="1368">
                  <c:v>27.400200225599981</c:v>
                </c:pt>
                <c:pt idx="1369">
                  <c:v>27.420200225599981</c:v>
                </c:pt>
                <c:pt idx="1370">
                  <c:v>27.440200225600002</c:v>
                </c:pt>
                <c:pt idx="1371">
                  <c:v>27.46020022559998</c:v>
                </c:pt>
                <c:pt idx="1372">
                  <c:v>27.48020022559998</c:v>
                </c:pt>
                <c:pt idx="1373">
                  <c:v>27.5002002256</c:v>
                </c:pt>
                <c:pt idx="1374">
                  <c:v>27.5202002256</c:v>
                </c:pt>
                <c:pt idx="1375">
                  <c:v>27.5402002256</c:v>
                </c:pt>
                <c:pt idx="1376">
                  <c:v>27.560200225599985</c:v>
                </c:pt>
                <c:pt idx="1377">
                  <c:v>27.580200225599981</c:v>
                </c:pt>
                <c:pt idx="1378">
                  <c:v>27.600200225599988</c:v>
                </c:pt>
                <c:pt idx="1379">
                  <c:v>27.620200225600001</c:v>
                </c:pt>
                <c:pt idx="1380">
                  <c:v>27.640200225600001</c:v>
                </c:pt>
                <c:pt idx="1381">
                  <c:v>27.660200225600001</c:v>
                </c:pt>
                <c:pt idx="1382">
                  <c:v>27.6802002256</c:v>
                </c:pt>
                <c:pt idx="1383">
                  <c:v>27.7002002256</c:v>
                </c:pt>
                <c:pt idx="1384">
                  <c:v>27.720200225599989</c:v>
                </c:pt>
                <c:pt idx="1385">
                  <c:v>27.740200225599981</c:v>
                </c:pt>
                <c:pt idx="1386">
                  <c:v>27.760200225599977</c:v>
                </c:pt>
                <c:pt idx="1387">
                  <c:v>27.780200225600002</c:v>
                </c:pt>
                <c:pt idx="1388">
                  <c:v>27.800200225600001</c:v>
                </c:pt>
                <c:pt idx="1389">
                  <c:v>27.820200225600001</c:v>
                </c:pt>
                <c:pt idx="1390">
                  <c:v>27.8402002256</c:v>
                </c:pt>
                <c:pt idx="1391">
                  <c:v>27.8602002256</c:v>
                </c:pt>
                <c:pt idx="1392">
                  <c:v>27.880200225599989</c:v>
                </c:pt>
                <c:pt idx="1393">
                  <c:v>27.900200225599981</c:v>
                </c:pt>
                <c:pt idx="1394">
                  <c:v>27.920200225599981</c:v>
                </c:pt>
                <c:pt idx="1395">
                  <c:v>27.940200225600002</c:v>
                </c:pt>
                <c:pt idx="1396">
                  <c:v>27.96020022559998</c:v>
                </c:pt>
                <c:pt idx="1397">
                  <c:v>27.98020022559998</c:v>
                </c:pt>
                <c:pt idx="1398">
                  <c:v>28.0002002256</c:v>
                </c:pt>
                <c:pt idx="1399">
                  <c:v>28.0202002256</c:v>
                </c:pt>
                <c:pt idx="1400">
                  <c:v>28.0402002256</c:v>
                </c:pt>
                <c:pt idx="1401">
                  <c:v>28.060200225599985</c:v>
                </c:pt>
                <c:pt idx="1402">
                  <c:v>28.080200225599981</c:v>
                </c:pt>
                <c:pt idx="1403">
                  <c:v>28.100200225599988</c:v>
                </c:pt>
                <c:pt idx="1404">
                  <c:v>28.120200225600001</c:v>
                </c:pt>
                <c:pt idx="1405">
                  <c:v>28.140200225600001</c:v>
                </c:pt>
                <c:pt idx="1406">
                  <c:v>28.160200225600001</c:v>
                </c:pt>
                <c:pt idx="1407">
                  <c:v>28.1802002256</c:v>
                </c:pt>
                <c:pt idx="1408">
                  <c:v>28.2002002256</c:v>
                </c:pt>
                <c:pt idx="1409">
                  <c:v>28.220200225599989</c:v>
                </c:pt>
                <c:pt idx="1410">
                  <c:v>28.240200225599981</c:v>
                </c:pt>
                <c:pt idx="1411">
                  <c:v>28.260200225599977</c:v>
                </c:pt>
                <c:pt idx="1412">
                  <c:v>28.280200225600002</c:v>
                </c:pt>
                <c:pt idx="1413">
                  <c:v>28.300200225600001</c:v>
                </c:pt>
                <c:pt idx="1414">
                  <c:v>28.320200225600001</c:v>
                </c:pt>
                <c:pt idx="1415">
                  <c:v>28.3402002256</c:v>
                </c:pt>
                <c:pt idx="1416">
                  <c:v>28.3602002256</c:v>
                </c:pt>
                <c:pt idx="1417">
                  <c:v>28.380200225599989</c:v>
                </c:pt>
                <c:pt idx="1418">
                  <c:v>28.400200225599981</c:v>
                </c:pt>
                <c:pt idx="1419">
                  <c:v>28.420200225599981</c:v>
                </c:pt>
                <c:pt idx="1420">
                  <c:v>28.440200225600002</c:v>
                </c:pt>
                <c:pt idx="1421">
                  <c:v>28.46020022559998</c:v>
                </c:pt>
                <c:pt idx="1422">
                  <c:v>28.48020022559998</c:v>
                </c:pt>
                <c:pt idx="1423">
                  <c:v>28.5002002256</c:v>
                </c:pt>
                <c:pt idx="1424">
                  <c:v>28.5202002256</c:v>
                </c:pt>
                <c:pt idx="1425">
                  <c:v>28.5402002256</c:v>
                </c:pt>
                <c:pt idx="1426">
                  <c:v>28.560200225599985</c:v>
                </c:pt>
                <c:pt idx="1427">
                  <c:v>28.580200225599981</c:v>
                </c:pt>
                <c:pt idx="1428">
                  <c:v>28.600200225599988</c:v>
                </c:pt>
                <c:pt idx="1429">
                  <c:v>28.620200225600001</c:v>
                </c:pt>
                <c:pt idx="1430">
                  <c:v>28.640200225600001</c:v>
                </c:pt>
                <c:pt idx="1431">
                  <c:v>28.660200225600001</c:v>
                </c:pt>
                <c:pt idx="1432">
                  <c:v>28.6802002256</c:v>
                </c:pt>
                <c:pt idx="1433">
                  <c:v>28.7002002256</c:v>
                </c:pt>
                <c:pt idx="1434">
                  <c:v>28.720200225599989</c:v>
                </c:pt>
                <c:pt idx="1435">
                  <c:v>28.740200225599981</c:v>
                </c:pt>
                <c:pt idx="1436">
                  <c:v>28.760200225599977</c:v>
                </c:pt>
                <c:pt idx="1437">
                  <c:v>28.780200225600002</c:v>
                </c:pt>
                <c:pt idx="1438">
                  <c:v>28.800200225600001</c:v>
                </c:pt>
                <c:pt idx="1439">
                  <c:v>28.820200225600001</c:v>
                </c:pt>
                <c:pt idx="1440">
                  <c:v>28.8402002256</c:v>
                </c:pt>
                <c:pt idx="1441">
                  <c:v>28.8602002256</c:v>
                </c:pt>
                <c:pt idx="1442">
                  <c:v>28.880200225599989</c:v>
                </c:pt>
                <c:pt idx="1443">
                  <c:v>28.900200225599981</c:v>
                </c:pt>
                <c:pt idx="1444">
                  <c:v>28.920200225599981</c:v>
                </c:pt>
                <c:pt idx="1445">
                  <c:v>28.940200225600002</c:v>
                </c:pt>
                <c:pt idx="1446">
                  <c:v>28.96020022559998</c:v>
                </c:pt>
                <c:pt idx="1447">
                  <c:v>28.98020022559998</c:v>
                </c:pt>
                <c:pt idx="1448">
                  <c:v>29.0002002256</c:v>
                </c:pt>
                <c:pt idx="1449">
                  <c:v>29.0202002256</c:v>
                </c:pt>
                <c:pt idx="1450">
                  <c:v>29.0402002256</c:v>
                </c:pt>
                <c:pt idx="1451">
                  <c:v>29.060200225599985</c:v>
                </c:pt>
                <c:pt idx="1452">
                  <c:v>29.080200225599981</c:v>
                </c:pt>
                <c:pt idx="1453">
                  <c:v>29.100200225599988</c:v>
                </c:pt>
                <c:pt idx="1454">
                  <c:v>29.120200225600001</c:v>
                </c:pt>
                <c:pt idx="1455">
                  <c:v>29.140200225600001</c:v>
                </c:pt>
                <c:pt idx="1456">
                  <c:v>29.160200225600001</c:v>
                </c:pt>
                <c:pt idx="1457">
                  <c:v>29.1802002256</c:v>
                </c:pt>
                <c:pt idx="1458">
                  <c:v>29.2002002256</c:v>
                </c:pt>
                <c:pt idx="1459">
                  <c:v>29.220200225599989</c:v>
                </c:pt>
                <c:pt idx="1460">
                  <c:v>29.240200225599981</c:v>
                </c:pt>
                <c:pt idx="1461">
                  <c:v>29.260200225599977</c:v>
                </c:pt>
                <c:pt idx="1462">
                  <c:v>29.280200225600002</c:v>
                </c:pt>
                <c:pt idx="1463">
                  <c:v>29.300200225600001</c:v>
                </c:pt>
                <c:pt idx="1464">
                  <c:v>29.320200225600001</c:v>
                </c:pt>
                <c:pt idx="1465">
                  <c:v>29.3402002256</c:v>
                </c:pt>
                <c:pt idx="1466">
                  <c:v>29.3602002256</c:v>
                </c:pt>
                <c:pt idx="1467">
                  <c:v>29.380200225599989</c:v>
                </c:pt>
                <c:pt idx="1468">
                  <c:v>29.400200225599981</c:v>
                </c:pt>
                <c:pt idx="1469">
                  <c:v>29.420200225599981</c:v>
                </c:pt>
                <c:pt idx="1470">
                  <c:v>29.440200225600002</c:v>
                </c:pt>
                <c:pt idx="1471">
                  <c:v>29.46020022559998</c:v>
                </c:pt>
                <c:pt idx="1472">
                  <c:v>29.48020022559998</c:v>
                </c:pt>
                <c:pt idx="1473">
                  <c:v>29.5002002256</c:v>
                </c:pt>
                <c:pt idx="1474">
                  <c:v>29.5202002256</c:v>
                </c:pt>
                <c:pt idx="1475">
                  <c:v>29.5402002256</c:v>
                </c:pt>
                <c:pt idx="1476">
                  <c:v>29.560200225599985</c:v>
                </c:pt>
                <c:pt idx="1477">
                  <c:v>29.580200225599981</c:v>
                </c:pt>
                <c:pt idx="1478">
                  <c:v>29.600200225599988</c:v>
                </c:pt>
                <c:pt idx="1479">
                  <c:v>29.620200225600001</c:v>
                </c:pt>
                <c:pt idx="1480">
                  <c:v>29.640200225600001</c:v>
                </c:pt>
                <c:pt idx="1481">
                  <c:v>29.660200225600001</c:v>
                </c:pt>
                <c:pt idx="1482">
                  <c:v>29.6802002256</c:v>
                </c:pt>
                <c:pt idx="1483">
                  <c:v>29.7002002256</c:v>
                </c:pt>
                <c:pt idx="1484">
                  <c:v>29.720200225599989</c:v>
                </c:pt>
                <c:pt idx="1485">
                  <c:v>29.740200225599981</c:v>
                </c:pt>
                <c:pt idx="1486">
                  <c:v>29.760200225599977</c:v>
                </c:pt>
                <c:pt idx="1487">
                  <c:v>29.780200225600002</c:v>
                </c:pt>
                <c:pt idx="1488">
                  <c:v>29.800200225600001</c:v>
                </c:pt>
                <c:pt idx="1489">
                  <c:v>29.820200225600001</c:v>
                </c:pt>
                <c:pt idx="1490">
                  <c:v>29.8402002256</c:v>
                </c:pt>
                <c:pt idx="1491">
                  <c:v>29.8602002256</c:v>
                </c:pt>
                <c:pt idx="1492">
                  <c:v>29.880200225599989</c:v>
                </c:pt>
                <c:pt idx="1493">
                  <c:v>29.900200225599981</c:v>
                </c:pt>
                <c:pt idx="1494">
                  <c:v>29.920200225599981</c:v>
                </c:pt>
                <c:pt idx="1495">
                  <c:v>29.940200225600002</c:v>
                </c:pt>
                <c:pt idx="1496">
                  <c:v>29.96020022559998</c:v>
                </c:pt>
                <c:pt idx="1497">
                  <c:v>29.98020022559998</c:v>
                </c:pt>
                <c:pt idx="1498">
                  <c:v>30.0002002256</c:v>
                </c:pt>
                <c:pt idx="1499">
                  <c:v>30.0202002256</c:v>
                </c:pt>
                <c:pt idx="1500">
                  <c:v>30.0402002256</c:v>
                </c:pt>
                <c:pt idx="1501">
                  <c:v>30.060200225599985</c:v>
                </c:pt>
                <c:pt idx="1502">
                  <c:v>30.080200225599981</c:v>
                </c:pt>
                <c:pt idx="1503">
                  <c:v>30.100200225599988</c:v>
                </c:pt>
                <c:pt idx="1504">
                  <c:v>30.120200225600001</c:v>
                </c:pt>
                <c:pt idx="1505">
                  <c:v>30.140200225600001</c:v>
                </c:pt>
                <c:pt idx="1506">
                  <c:v>30.160200225600001</c:v>
                </c:pt>
                <c:pt idx="1507">
                  <c:v>30.1802002256</c:v>
                </c:pt>
                <c:pt idx="1508">
                  <c:v>30.2002002256</c:v>
                </c:pt>
                <c:pt idx="1509">
                  <c:v>30.220200225599989</c:v>
                </c:pt>
                <c:pt idx="1510">
                  <c:v>30.240200225599981</c:v>
                </c:pt>
                <c:pt idx="1511">
                  <c:v>30.260200225599977</c:v>
                </c:pt>
                <c:pt idx="1512">
                  <c:v>30.280200225600002</c:v>
                </c:pt>
                <c:pt idx="1513">
                  <c:v>30.300200225600001</c:v>
                </c:pt>
                <c:pt idx="1514">
                  <c:v>30.320200225600001</c:v>
                </c:pt>
                <c:pt idx="1515">
                  <c:v>30.3402002256</c:v>
                </c:pt>
                <c:pt idx="1516">
                  <c:v>30.3602002256</c:v>
                </c:pt>
                <c:pt idx="1517">
                  <c:v>30.380200225599989</c:v>
                </c:pt>
                <c:pt idx="1518">
                  <c:v>30.400200225599981</c:v>
                </c:pt>
                <c:pt idx="1519">
                  <c:v>30.420200225599981</c:v>
                </c:pt>
                <c:pt idx="1520">
                  <c:v>30.440200225600002</c:v>
                </c:pt>
                <c:pt idx="1521">
                  <c:v>30.46020022559998</c:v>
                </c:pt>
                <c:pt idx="1522">
                  <c:v>30.48020022559998</c:v>
                </c:pt>
                <c:pt idx="1523">
                  <c:v>30.5002002256</c:v>
                </c:pt>
                <c:pt idx="1524">
                  <c:v>30.5202002256</c:v>
                </c:pt>
                <c:pt idx="1525">
                  <c:v>30.5402002256</c:v>
                </c:pt>
                <c:pt idx="1526">
                  <c:v>30.560200225599985</c:v>
                </c:pt>
                <c:pt idx="1527">
                  <c:v>30.580200225599981</c:v>
                </c:pt>
                <c:pt idx="1528">
                  <c:v>30.600200225599988</c:v>
                </c:pt>
                <c:pt idx="1529">
                  <c:v>30.620200225600001</c:v>
                </c:pt>
                <c:pt idx="1530">
                  <c:v>30.640200225600001</c:v>
                </c:pt>
                <c:pt idx="1531">
                  <c:v>30.660200225600001</c:v>
                </c:pt>
                <c:pt idx="1532">
                  <c:v>30.6802002256</c:v>
                </c:pt>
                <c:pt idx="1533">
                  <c:v>30.7002002256</c:v>
                </c:pt>
                <c:pt idx="1534">
                  <c:v>30.720200225599989</c:v>
                </c:pt>
                <c:pt idx="1535">
                  <c:v>30.740200225599981</c:v>
                </c:pt>
                <c:pt idx="1536">
                  <c:v>30.760200225599977</c:v>
                </c:pt>
                <c:pt idx="1537">
                  <c:v>30.780200225600002</c:v>
                </c:pt>
                <c:pt idx="1538">
                  <c:v>30.800200225600001</c:v>
                </c:pt>
                <c:pt idx="1539">
                  <c:v>30.820200225600001</c:v>
                </c:pt>
                <c:pt idx="1540">
                  <c:v>30.8402002256</c:v>
                </c:pt>
                <c:pt idx="1541">
                  <c:v>30.8602002256</c:v>
                </c:pt>
                <c:pt idx="1542">
                  <c:v>30.880200225599989</c:v>
                </c:pt>
                <c:pt idx="1543">
                  <c:v>30.900200225599981</c:v>
                </c:pt>
                <c:pt idx="1544">
                  <c:v>30.920200225599981</c:v>
                </c:pt>
                <c:pt idx="1545">
                  <c:v>30.940200225600002</c:v>
                </c:pt>
                <c:pt idx="1546">
                  <c:v>30.96020022559998</c:v>
                </c:pt>
                <c:pt idx="1547">
                  <c:v>30.98020022559998</c:v>
                </c:pt>
                <c:pt idx="1548">
                  <c:v>31.0002002256</c:v>
                </c:pt>
                <c:pt idx="1549">
                  <c:v>31.0202002256</c:v>
                </c:pt>
                <c:pt idx="1550">
                  <c:v>31.0402002256</c:v>
                </c:pt>
                <c:pt idx="1551">
                  <c:v>31.060200225599985</c:v>
                </c:pt>
                <c:pt idx="1552">
                  <c:v>31.080200225599981</c:v>
                </c:pt>
                <c:pt idx="1553">
                  <c:v>31.100200225599988</c:v>
                </c:pt>
                <c:pt idx="1554">
                  <c:v>31.120200225600001</c:v>
                </c:pt>
                <c:pt idx="1555">
                  <c:v>31.140200225600001</c:v>
                </c:pt>
                <c:pt idx="1556">
                  <c:v>31.160200225600001</c:v>
                </c:pt>
                <c:pt idx="1557">
                  <c:v>31.1802002256</c:v>
                </c:pt>
                <c:pt idx="1558">
                  <c:v>31.2002002256</c:v>
                </c:pt>
                <c:pt idx="1559">
                  <c:v>31.220200225599989</c:v>
                </c:pt>
                <c:pt idx="1560">
                  <c:v>31.240200232799971</c:v>
                </c:pt>
                <c:pt idx="1561">
                  <c:v>31.260200225599977</c:v>
                </c:pt>
                <c:pt idx="1562">
                  <c:v>31.280200225600002</c:v>
                </c:pt>
                <c:pt idx="1563">
                  <c:v>31.300200225600001</c:v>
                </c:pt>
                <c:pt idx="1564">
                  <c:v>31.320200225600001</c:v>
                </c:pt>
                <c:pt idx="1565">
                  <c:v>31.3402002256</c:v>
                </c:pt>
                <c:pt idx="1566">
                  <c:v>31.3602002256</c:v>
                </c:pt>
                <c:pt idx="1567">
                  <c:v>31.380200225599989</c:v>
                </c:pt>
                <c:pt idx="1568">
                  <c:v>31.400200225599981</c:v>
                </c:pt>
                <c:pt idx="1569">
                  <c:v>31.420200225599981</c:v>
                </c:pt>
                <c:pt idx="1570">
                  <c:v>31.440200225600002</c:v>
                </c:pt>
                <c:pt idx="1571">
                  <c:v>31.46020022559998</c:v>
                </c:pt>
                <c:pt idx="1572">
                  <c:v>31.48020022559998</c:v>
                </c:pt>
                <c:pt idx="1573">
                  <c:v>31.5002002256</c:v>
                </c:pt>
                <c:pt idx="1574">
                  <c:v>31.5202002256</c:v>
                </c:pt>
                <c:pt idx="1575">
                  <c:v>31.5402002256</c:v>
                </c:pt>
                <c:pt idx="1576">
                  <c:v>31.560200225599985</c:v>
                </c:pt>
                <c:pt idx="1577">
                  <c:v>31.580200225599981</c:v>
                </c:pt>
                <c:pt idx="1578">
                  <c:v>31.600200225599988</c:v>
                </c:pt>
                <c:pt idx="1579">
                  <c:v>31.620200225600001</c:v>
                </c:pt>
                <c:pt idx="1580">
                  <c:v>31.640200225600001</c:v>
                </c:pt>
                <c:pt idx="1581">
                  <c:v>31.660200225600001</c:v>
                </c:pt>
                <c:pt idx="1582">
                  <c:v>31.6802002256</c:v>
                </c:pt>
                <c:pt idx="1583">
                  <c:v>31.7002002256</c:v>
                </c:pt>
                <c:pt idx="1584">
                  <c:v>31.720200225599989</c:v>
                </c:pt>
                <c:pt idx="1585">
                  <c:v>31.740200225599981</c:v>
                </c:pt>
                <c:pt idx="1586">
                  <c:v>31.760200225599977</c:v>
                </c:pt>
                <c:pt idx="1587">
                  <c:v>31.780200225600002</c:v>
                </c:pt>
                <c:pt idx="1588">
                  <c:v>31.800200225600001</c:v>
                </c:pt>
                <c:pt idx="1589">
                  <c:v>31.820200225600001</c:v>
                </c:pt>
                <c:pt idx="1590">
                  <c:v>31.8402002256</c:v>
                </c:pt>
                <c:pt idx="1591">
                  <c:v>31.8602002256</c:v>
                </c:pt>
                <c:pt idx="1592">
                  <c:v>31.880200225599989</c:v>
                </c:pt>
                <c:pt idx="1593">
                  <c:v>31.900200225599981</c:v>
                </c:pt>
                <c:pt idx="1594">
                  <c:v>31.920200225599981</c:v>
                </c:pt>
                <c:pt idx="1595">
                  <c:v>31.940200225600002</c:v>
                </c:pt>
                <c:pt idx="1596">
                  <c:v>31.96020022559998</c:v>
                </c:pt>
                <c:pt idx="1597">
                  <c:v>31.98020022559998</c:v>
                </c:pt>
                <c:pt idx="1598">
                  <c:v>32.000200225600004</c:v>
                </c:pt>
                <c:pt idx="1599">
                  <c:v>32.0202002256</c:v>
                </c:pt>
                <c:pt idx="1600">
                  <c:v>32.040200225600003</c:v>
                </c:pt>
                <c:pt idx="1601">
                  <c:v>32.060200225600006</c:v>
                </c:pt>
                <c:pt idx="1602">
                  <c:v>32.080200225600002</c:v>
                </c:pt>
                <c:pt idx="1603">
                  <c:v>32.100200225600005</c:v>
                </c:pt>
                <c:pt idx="1604">
                  <c:v>32.120200225600001</c:v>
                </c:pt>
                <c:pt idx="1605">
                  <c:v>32.140200225600005</c:v>
                </c:pt>
                <c:pt idx="1606">
                  <c:v>32.160200225600001</c:v>
                </c:pt>
                <c:pt idx="1607">
                  <c:v>32.180200225600004</c:v>
                </c:pt>
                <c:pt idx="1608">
                  <c:v>32.2002002256</c:v>
                </c:pt>
                <c:pt idx="1609">
                  <c:v>32.220200225600003</c:v>
                </c:pt>
                <c:pt idx="1610">
                  <c:v>32.240200225600006</c:v>
                </c:pt>
                <c:pt idx="1611">
                  <c:v>32.260200225600002</c:v>
                </c:pt>
                <c:pt idx="1612">
                  <c:v>32.280200225600005</c:v>
                </c:pt>
                <c:pt idx="1613">
                  <c:v>32.300200225600001</c:v>
                </c:pt>
                <c:pt idx="1614">
                  <c:v>32.320200225600004</c:v>
                </c:pt>
                <c:pt idx="1615">
                  <c:v>32.340200225599993</c:v>
                </c:pt>
                <c:pt idx="1616">
                  <c:v>32.360200225600003</c:v>
                </c:pt>
                <c:pt idx="1617">
                  <c:v>32.380200225599999</c:v>
                </c:pt>
                <c:pt idx="1618">
                  <c:v>32.400200225600003</c:v>
                </c:pt>
                <c:pt idx="1619">
                  <c:v>32.420200225600006</c:v>
                </c:pt>
                <c:pt idx="1620">
                  <c:v>32.440200225600002</c:v>
                </c:pt>
                <c:pt idx="1621">
                  <c:v>32.460200225600005</c:v>
                </c:pt>
                <c:pt idx="1622">
                  <c:v>32.480200225600001</c:v>
                </c:pt>
                <c:pt idx="1623">
                  <c:v>32.500200225600004</c:v>
                </c:pt>
                <c:pt idx="1624">
                  <c:v>32.5202002256</c:v>
                </c:pt>
                <c:pt idx="1625">
                  <c:v>32.540200225600003</c:v>
                </c:pt>
                <c:pt idx="1626">
                  <c:v>32.560200225600006</c:v>
                </c:pt>
                <c:pt idx="1627">
                  <c:v>32.580200225600002</c:v>
                </c:pt>
                <c:pt idx="1628">
                  <c:v>32.600200225600005</c:v>
                </c:pt>
                <c:pt idx="1629">
                  <c:v>32.620200225600001</c:v>
                </c:pt>
                <c:pt idx="1630">
                  <c:v>32.640200225600005</c:v>
                </c:pt>
                <c:pt idx="1631">
                  <c:v>32.660200225600001</c:v>
                </c:pt>
                <c:pt idx="1632">
                  <c:v>32.680200225600004</c:v>
                </c:pt>
                <c:pt idx="1633">
                  <c:v>32.7002002256</c:v>
                </c:pt>
                <c:pt idx="1634">
                  <c:v>32.720200225600003</c:v>
                </c:pt>
                <c:pt idx="1635">
                  <c:v>32.740200225600006</c:v>
                </c:pt>
                <c:pt idx="1636">
                  <c:v>32.760200225600002</c:v>
                </c:pt>
                <c:pt idx="1637">
                  <c:v>32.780200225600005</c:v>
                </c:pt>
                <c:pt idx="1638">
                  <c:v>32.800200225600001</c:v>
                </c:pt>
                <c:pt idx="1639">
                  <c:v>32.820200225600004</c:v>
                </c:pt>
                <c:pt idx="1640">
                  <c:v>32.840200225599993</c:v>
                </c:pt>
                <c:pt idx="1641">
                  <c:v>32.860200225600003</c:v>
                </c:pt>
                <c:pt idx="1642">
                  <c:v>32.880200225599999</c:v>
                </c:pt>
                <c:pt idx="1643">
                  <c:v>32.900200225600003</c:v>
                </c:pt>
                <c:pt idx="1644">
                  <c:v>32.920200225600006</c:v>
                </c:pt>
                <c:pt idx="1645">
                  <c:v>32.940200225600002</c:v>
                </c:pt>
                <c:pt idx="1646">
                  <c:v>32.960200225600005</c:v>
                </c:pt>
                <c:pt idx="1647">
                  <c:v>32.980200225600001</c:v>
                </c:pt>
                <c:pt idx="1648">
                  <c:v>33.000200225600004</c:v>
                </c:pt>
                <c:pt idx="1649">
                  <c:v>33.0202002256</c:v>
                </c:pt>
                <c:pt idx="1650">
                  <c:v>33.040200225600003</c:v>
                </c:pt>
                <c:pt idx="1651">
                  <c:v>33.060200225600006</c:v>
                </c:pt>
                <c:pt idx="1652">
                  <c:v>33.080200225600002</c:v>
                </c:pt>
                <c:pt idx="1653">
                  <c:v>33.100200225600005</c:v>
                </c:pt>
                <c:pt idx="1654">
                  <c:v>33.120200225600001</c:v>
                </c:pt>
                <c:pt idx="1655">
                  <c:v>33.140200225600005</c:v>
                </c:pt>
                <c:pt idx="1656">
                  <c:v>33.160200225600001</c:v>
                </c:pt>
                <c:pt idx="1657">
                  <c:v>33.180200225600004</c:v>
                </c:pt>
                <c:pt idx="1658">
                  <c:v>33.2002002256</c:v>
                </c:pt>
                <c:pt idx="1659">
                  <c:v>33.220200225600003</c:v>
                </c:pt>
                <c:pt idx="1660">
                  <c:v>33.240200225600006</c:v>
                </c:pt>
                <c:pt idx="1661">
                  <c:v>33.260200225600002</c:v>
                </c:pt>
                <c:pt idx="1662">
                  <c:v>33.280200225600005</c:v>
                </c:pt>
                <c:pt idx="1663">
                  <c:v>33.300200225600001</c:v>
                </c:pt>
                <c:pt idx="1664">
                  <c:v>33.320200225600004</c:v>
                </c:pt>
                <c:pt idx="1665">
                  <c:v>33.340200225599993</c:v>
                </c:pt>
                <c:pt idx="1666">
                  <c:v>33.360200225600003</c:v>
                </c:pt>
                <c:pt idx="1667">
                  <c:v>33.380200225599999</c:v>
                </c:pt>
                <c:pt idx="1668">
                  <c:v>33.400200225600003</c:v>
                </c:pt>
                <c:pt idx="1669">
                  <c:v>33.420200225600006</c:v>
                </c:pt>
                <c:pt idx="1670">
                  <c:v>33.440200225600002</c:v>
                </c:pt>
                <c:pt idx="1671">
                  <c:v>33.460200225600005</c:v>
                </c:pt>
                <c:pt idx="1672">
                  <c:v>33.480200225600001</c:v>
                </c:pt>
                <c:pt idx="1673">
                  <c:v>33.500200225600004</c:v>
                </c:pt>
                <c:pt idx="1674">
                  <c:v>33.5202002256</c:v>
                </c:pt>
                <c:pt idx="1675">
                  <c:v>33.540200225600003</c:v>
                </c:pt>
                <c:pt idx="1676">
                  <c:v>33.560200225600006</c:v>
                </c:pt>
                <c:pt idx="1677">
                  <c:v>33.580200225600002</c:v>
                </c:pt>
                <c:pt idx="1678">
                  <c:v>33.600200225600005</c:v>
                </c:pt>
                <c:pt idx="1679">
                  <c:v>33.620200225600001</c:v>
                </c:pt>
                <c:pt idx="1680">
                  <c:v>33.640200225600005</c:v>
                </c:pt>
                <c:pt idx="1681">
                  <c:v>33.660200225600001</c:v>
                </c:pt>
                <c:pt idx="1682">
                  <c:v>33.680200225600004</c:v>
                </c:pt>
                <c:pt idx="1683">
                  <c:v>33.7002002256</c:v>
                </c:pt>
                <c:pt idx="1684">
                  <c:v>33.720200225600003</c:v>
                </c:pt>
                <c:pt idx="1685">
                  <c:v>33.740200225600006</c:v>
                </c:pt>
                <c:pt idx="1686">
                  <c:v>33.760200225600002</c:v>
                </c:pt>
                <c:pt idx="1687">
                  <c:v>33.780200225600005</c:v>
                </c:pt>
                <c:pt idx="1688">
                  <c:v>33.800200225600001</c:v>
                </c:pt>
                <c:pt idx="1689">
                  <c:v>33.820200225600004</c:v>
                </c:pt>
                <c:pt idx="1690">
                  <c:v>33.840200225599993</c:v>
                </c:pt>
                <c:pt idx="1691">
                  <c:v>33.860200225600003</c:v>
                </c:pt>
                <c:pt idx="1692">
                  <c:v>33.880200225599999</c:v>
                </c:pt>
                <c:pt idx="1693">
                  <c:v>33.900200225600003</c:v>
                </c:pt>
                <c:pt idx="1694">
                  <c:v>33.920200225600006</c:v>
                </c:pt>
                <c:pt idx="1695">
                  <c:v>33.940200225600002</c:v>
                </c:pt>
                <c:pt idx="1696">
                  <c:v>33.960200225600005</c:v>
                </c:pt>
                <c:pt idx="1697">
                  <c:v>33.980200225600001</c:v>
                </c:pt>
                <c:pt idx="1698">
                  <c:v>34.000200225600004</c:v>
                </c:pt>
                <c:pt idx="1699">
                  <c:v>34.0202002256</c:v>
                </c:pt>
                <c:pt idx="1700">
                  <c:v>34.040200225600003</c:v>
                </c:pt>
                <c:pt idx="1701">
                  <c:v>34.060200225600006</c:v>
                </c:pt>
                <c:pt idx="1702">
                  <c:v>34.080200225600002</c:v>
                </c:pt>
                <c:pt idx="1703">
                  <c:v>34.100200225600005</c:v>
                </c:pt>
                <c:pt idx="1704">
                  <c:v>34.120200225600001</c:v>
                </c:pt>
                <c:pt idx="1705">
                  <c:v>34.140200225600005</c:v>
                </c:pt>
                <c:pt idx="1706">
                  <c:v>34.160200225600001</c:v>
                </c:pt>
                <c:pt idx="1707">
                  <c:v>34.180200225600004</c:v>
                </c:pt>
                <c:pt idx="1708">
                  <c:v>34.2002002256</c:v>
                </c:pt>
                <c:pt idx="1709">
                  <c:v>34.220200225600003</c:v>
                </c:pt>
                <c:pt idx="1710">
                  <c:v>34.240200225600006</c:v>
                </c:pt>
                <c:pt idx="1711">
                  <c:v>34.260200225600002</c:v>
                </c:pt>
                <c:pt idx="1712">
                  <c:v>34.280200225600005</c:v>
                </c:pt>
                <c:pt idx="1713">
                  <c:v>34.300200225600001</c:v>
                </c:pt>
                <c:pt idx="1714">
                  <c:v>34.320200225600004</c:v>
                </c:pt>
                <c:pt idx="1715">
                  <c:v>34.340200225599993</c:v>
                </c:pt>
                <c:pt idx="1716">
                  <c:v>34.360200225600003</c:v>
                </c:pt>
                <c:pt idx="1717">
                  <c:v>34.380200225599999</c:v>
                </c:pt>
                <c:pt idx="1718">
                  <c:v>34.400200225600003</c:v>
                </c:pt>
                <c:pt idx="1719">
                  <c:v>34.420200225600006</c:v>
                </c:pt>
                <c:pt idx="1720">
                  <c:v>34.440200225600002</c:v>
                </c:pt>
                <c:pt idx="1721">
                  <c:v>34.460200225600005</c:v>
                </c:pt>
                <c:pt idx="1722">
                  <c:v>34.480200225600001</c:v>
                </c:pt>
                <c:pt idx="1723">
                  <c:v>34.500200225600004</c:v>
                </c:pt>
                <c:pt idx="1724">
                  <c:v>34.5202002256</c:v>
                </c:pt>
                <c:pt idx="1725">
                  <c:v>34.540200225600003</c:v>
                </c:pt>
                <c:pt idx="1726">
                  <c:v>34.560200225600006</c:v>
                </c:pt>
                <c:pt idx="1727">
                  <c:v>34.580200225600002</c:v>
                </c:pt>
                <c:pt idx="1728">
                  <c:v>34.600200225600005</c:v>
                </c:pt>
                <c:pt idx="1729">
                  <c:v>34.620200225600001</c:v>
                </c:pt>
                <c:pt idx="1730">
                  <c:v>34.640200225600005</c:v>
                </c:pt>
                <c:pt idx="1731">
                  <c:v>34.660200225600001</c:v>
                </c:pt>
                <c:pt idx="1732">
                  <c:v>34.680200225600004</c:v>
                </c:pt>
                <c:pt idx="1733">
                  <c:v>34.7002002256</c:v>
                </c:pt>
                <c:pt idx="1734">
                  <c:v>34.720200225600003</c:v>
                </c:pt>
                <c:pt idx="1735">
                  <c:v>34.740200225600006</c:v>
                </c:pt>
                <c:pt idx="1736">
                  <c:v>34.760200225600002</c:v>
                </c:pt>
                <c:pt idx="1737">
                  <c:v>34.780200225600005</c:v>
                </c:pt>
                <c:pt idx="1738">
                  <c:v>34.800200225600001</c:v>
                </c:pt>
                <c:pt idx="1739">
                  <c:v>34.820200225600004</c:v>
                </c:pt>
                <c:pt idx="1740">
                  <c:v>34.840200225599993</c:v>
                </c:pt>
                <c:pt idx="1741">
                  <c:v>34.860200225600003</c:v>
                </c:pt>
                <c:pt idx="1742">
                  <c:v>34.880200225599999</c:v>
                </c:pt>
                <c:pt idx="1743">
                  <c:v>34.900200225600003</c:v>
                </c:pt>
                <c:pt idx="1744">
                  <c:v>34.920200225600006</c:v>
                </c:pt>
                <c:pt idx="1745">
                  <c:v>34.940200225600002</c:v>
                </c:pt>
                <c:pt idx="1746">
                  <c:v>34.960200225600005</c:v>
                </c:pt>
                <c:pt idx="1747">
                  <c:v>34.980200225600001</c:v>
                </c:pt>
                <c:pt idx="1748">
                  <c:v>35.000200225600004</c:v>
                </c:pt>
                <c:pt idx="1749">
                  <c:v>35.0202002256</c:v>
                </c:pt>
                <c:pt idx="1750">
                  <c:v>35.040200225600003</c:v>
                </c:pt>
                <c:pt idx="1751">
                  <c:v>35.060200225600006</c:v>
                </c:pt>
                <c:pt idx="1752">
                  <c:v>35.080200225600002</c:v>
                </c:pt>
                <c:pt idx="1753">
                  <c:v>35.100200225600005</c:v>
                </c:pt>
                <c:pt idx="1754">
                  <c:v>35.120200225600001</c:v>
                </c:pt>
                <c:pt idx="1755">
                  <c:v>35.140200225600005</c:v>
                </c:pt>
                <c:pt idx="1756">
                  <c:v>35.160200225600001</c:v>
                </c:pt>
                <c:pt idx="1757">
                  <c:v>35.180200225600004</c:v>
                </c:pt>
                <c:pt idx="1758">
                  <c:v>35.2002002256</c:v>
                </c:pt>
                <c:pt idx="1759">
                  <c:v>35.220200225600003</c:v>
                </c:pt>
                <c:pt idx="1760">
                  <c:v>35.240200225600006</c:v>
                </c:pt>
                <c:pt idx="1761">
                  <c:v>35.260200225600002</c:v>
                </c:pt>
                <c:pt idx="1762">
                  <c:v>35.280200225600005</c:v>
                </c:pt>
                <c:pt idx="1763">
                  <c:v>35.300200225600001</c:v>
                </c:pt>
                <c:pt idx="1764">
                  <c:v>35.320200225600004</c:v>
                </c:pt>
                <c:pt idx="1765">
                  <c:v>35.340200225599993</c:v>
                </c:pt>
                <c:pt idx="1766">
                  <c:v>35.360200225600003</c:v>
                </c:pt>
                <c:pt idx="1767">
                  <c:v>35.380200225599999</c:v>
                </c:pt>
                <c:pt idx="1768">
                  <c:v>35.400200225600003</c:v>
                </c:pt>
                <c:pt idx="1769">
                  <c:v>35.420200225600006</c:v>
                </c:pt>
                <c:pt idx="1770">
                  <c:v>35.440200225600002</c:v>
                </c:pt>
                <c:pt idx="1771">
                  <c:v>35.460200225600005</c:v>
                </c:pt>
                <c:pt idx="1772">
                  <c:v>35.480200225600001</c:v>
                </c:pt>
                <c:pt idx="1773">
                  <c:v>35.500200225600004</c:v>
                </c:pt>
                <c:pt idx="1774">
                  <c:v>35.5202002256</c:v>
                </c:pt>
                <c:pt idx="1775">
                  <c:v>35.540200225600003</c:v>
                </c:pt>
                <c:pt idx="1776">
                  <c:v>35.560200225600006</c:v>
                </c:pt>
                <c:pt idx="1777">
                  <c:v>35.580200225600002</c:v>
                </c:pt>
                <c:pt idx="1778">
                  <c:v>35.600200225600005</c:v>
                </c:pt>
                <c:pt idx="1779">
                  <c:v>35.620200225600001</c:v>
                </c:pt>
                <c:pt idx="1780">
                  <c:v>35.640200225600005</c:v>
                </c:pt>
                <c:pt idx="1781">
                  <c:v>35.660200225600001</c:v>
                </c:pt>
                <c:pt idx="1782">
                  <c:v>35.680200225600004</c:v>
                </c:pt>
                <c:pt idx="1783">
                  <c:v>35.7002002256</c:v>
                </c:pt>
                <c:pt idx="1784">
                  <c:v>35.720200225600003</c:v>
                </c:pt>
                <c:pt idx="1785">
                  <c:v>35.740200225600006</c:v>
                </c:pt>
                <c:pt idx="1786">
                  <c:v>35.760200225600002</c:v>
                </c:pt>
                <c:pt idx="1787">
                  <c:v>35.780200225600005</c:v>
                </c:pt>
                <c:pt idx="1788">
                  <c:v>35.800200225600001</c:v>
                </c:pt>
                <c:pt idx="1789">
                  <c:v>35.820200225600004</c:v>
                </c:pt>
                <c:pt idx="1790">
                  <c:v>35.840200225599993</c:v>
                </c:pt>
                <c:pt idx="1791">
                  <c:v>35.860200225600003</c:v>
                </c:pt>
                <c:pt idx="1792">
                  <c:v>35.880200225599999</c:v>
                </c:pt>
                <c:pt idx="1793">
                  <c:v>35.900200225600003</c:v>
                </c:pt>
                <c:pt idx="1794">
                  <c:v>35.920200225600006</c:v>
                </c:pt>
                <c:pt idx="1795">
                  <c:v>35.940200225600002</c:v>
                </c:pt>
                <c:pt idx="1796">
                  <c:v>35.960200225600005</c:v>
                </c:pt>
                <c:pt idx="1797">
                  <c:v>35.980200225600001</c:v>
                </c:pt>
                <c:pt idx="1798">
                  <c:v>36.000200225600004</c:v>
                </c:pt>
                <c:pt idx="1799">
                  <c:v>36.0202002256</c:v>
                </c:pt>
                <c:pt idx="1800">
                  <c:v>36.040200225600003</c:v>
                </c:pt>
                <c:pt idx="1801">
                  <c:v>36.060200225600006</c:v>
                </c:pt>
                <c:pt idx="1802">
                  <c:v>36.080200225600002</c:v>
                </c:pt>
                <c:pt idx="1803">
                  <c:v>36.100200225600005</c:v>
                </c:pt>
                <c:pt idx="1804">
                  <c:v>36.120200225600001</c:v>
                </c:pt>
                <c:pt idx="1805">
                  <c:v>36.140200225600005</c:v>
                </c:pt>
                <c:pt idx="1806">
                  <c:v>36.160200225600001</c:v>
                </c:pt>
                <c:pt idx="1807">
                  <c:v>36.180200225600004</c:v>
                </c:pt>
                <c:pt idx="1808">
                  <c:v>36.2002002256</c:v>
                </c:pt>
                <c:pt idx="1809">
                  <c:v>36.220200225600003</c:v>
                </c:pt>
                <c:pt idx="1810">
                  <c:v>36.240200225600006</c:v>
                </c:pt>
                <c:pt idx="1811">
                  <c:v>36.260200225600002</c:v>
                </c:pt>
                <c:pt idx="1812">
                  <c:v>36.280200225600005</c:v>
                </c:pt>
                <c:pt idx="1813">
                  <c:v>36.300200225600001</c:v>
                </c:pt>
                <c:pt idx="1814">
                  <c:v>36.320200225600004</c:v>
                </c:pt>
                <c:pt idx="1815">
                  <c:v>36.340200225599993</c:v>
                </c:pt>
                <c:pt idx="1816">
                  <c:v>36.360200225600003</c:v>
                </c:pt>
                <c:pt idx="1817">
                  <c:v>36.380200225599999</c:v>
                </c:pt>
                <c:pt idx="1818">
                  <c:v>36.400200225600003</c:v>
                </c:pt>
                <c:pt idx="1819">
                  <c:v>36.420200225600006</c:v>
                </c:pt>
                <c:pt idx="1820">
                  <c:v>36.440200225600002</c:v>
                </c:pt>
                <c:pt idx="1821">
                  <c:v>36.460200225600005</c:v>
                </c:pt>
                <c:pt idx="1822">
                  <c:v>36.480200225600001</c:v>
                </c:pt>
                <c:pt idx="1823">
                  <c:v>36.500200225600004</c:v>
                </c:pt>
                <c:pt idx="1824">
                  <c:v>36.5202002256</c:v>
                </c:pt>
                <c:pt idx="1825">
                  <c:v>36.540200225600003</c:v>
                </c:pt>
                <c:pt idx="1826">
                  <c:v>36.560200225600006</c:v>
                </c:pt>
                <c:pt idx="1827">
                  <c:v>36.580200225600002</c:v>
                </c:pt>
                <c:pt idx="1828">
                  <c:v>36.600200225600005</c:v>
                </c:pt>
                <c:pt idx="1829">
                  <c:v>36.620200225600001</c:v>
                </c:pt>
                <c:pt idx="1830">
                  <c:v>36.640200225600005</c:v>
                </c:pt>
                <c:pt idx="1831">
                  <c:v>36.660200225600001</c:v>
                </c:pt>
                <c:pt idx="1832">
                  <c:v>36.680200225600004</c:v>
                </c:pt>
                <c:pt idx="1833">
                  <c:v>36.7002002256</c:v>
                </c:pt>
                <c:pt idx="1834">
                  <c:v>36.720200225600003</c:v>
                </c:pt>
                <c:pt idx="1835">
                  <c:v>36.740200225600006</c:v>
                </c:pt>
                <c:pt idx="1836">
                  <c:v>36.760200225600002</c:v>
                </c:pt>
                <c:pt idx="1837">
                  <c:v>36.780200225600005</c:v>
                </c:pt>
                <c:pt idx="1838">
                  <c:v>36.800200225600001</c:v>
                </c:pt>
                <c:pt idx="1839">
                  <c:v>36.820200225600004</c:v>
                </c:pt>
                <c:pt idx="1840">
                  <c:v>36.840200225599993</c:v>
                </c:pt>
                <c:pt idx="1841">
                  <c:v>36.860200225600003</c:v>
                </c:pt>
                <c:pt idx="1842">
                  <c:v>36.880200225599999</c:v>
                </c:pt>
                <c:pt idx="1843">
                  <c:v>36.900200225600003</c:v>
                </c:pt>
                <c:pt idx="1844">
                  <c:v>36.920200225600006</c:v>
                </c:pt>
                <c:pt idx="1845">
                  <c:v>36.940200225600002</c:v>
                </c:pt>
                <c:pt idx="1846">
                  <c:v>36.960200225600005</c:v>
                </c:pt>
                <c:pt idx="1847">
                  <c:v>36.980200225600001</c:v>
                </c:pt>
                <c:pt idx="1848">
                  <c:v>37.000200225600004</c:v>
                </c:pt>
                <c:pt idx="1849">
                  <c:v>37.0202002256</c:v>
                </c:pt>
                <c:pt idx="1850">
                  <c:v>37.040200225600003</c:v>
                </c:pt>
                <c:pt idx="1851">
                  <c:v>37.060200225600006</c:v>
                </c:pt>
                <c:pt idx="1852">
                  <c:v>37.080200225600002</c:v>
                </c:pt>
                <c:pt idx="1853">
                  <c:v>37.100200225600005</c:v>
                </c:pt>
                <c:pt idx="1854">
                  <c:v>37.120200225600001</c:v>
                </c:pt>
                <c:pt idx="1855">
                  <c:v>37.140200225600005</c:v>
                </c:pt>
                <c:pt idx="1856">
                  <c:v>37.160200225600001</c:v>
                </c:pt>
                <c:pt idx="1857">
                  <c:v>37.180200225600004</c:v>
                </c:pt>
                <c:pt idx="1858">
                  <c:v>37.2002002256</c:v>
                </c:pt>
                <c:pt idx="1859">
                  <c:v>37.220200225600003</c:v>
                </c:pt>
                <c:pt idx="1860">
                  <c:v>37.240200225600006</c:v>
                </c:pt>
                <c:pt idx="1861">
                  <c:v>37.260200225600002</c:v>
                </c:pt>
                <c:pt idx="1862">
                  <c:v>37.280200225600005</c:v>
                </c:pt>
                <c:pt idx="1863">
                  <c:v>37.300200225600001</c:v>
                </c:pt>
                <c:pt idx="1864">
                  <c:v>37.320200225600004</c:v>
                </c:pt>
                <c:pt idx="1865">
                  <c:v>37.340200225599993</c:v>
                </c:pt>
                <c:pt idx="1866">
                  <c:v>37.360200225600003</c:v>
                </c:pt>
                <c:pt idx="1867">
                  <c:v>37.380200225599999</c:v>
                </c:pt>
                <c:pt idx="1868">
                  <c:v>37.400200225600003</c:v>
                </c:pt>
                <c:pt idx="1869">
                  <c:v>37.420200225600006</c:v>
                </c:pt>
                <c:pt idx="1870">
                  <c:v>37.440200225600002</c:v>
                </c:pt>
                <c:pt idx="1871">
                  <c:v>37.460200225600005</c:v>
                </c:pt>
                <c:pt idx="1872">
                  <c:v>37.480200225600001</c:v>
                </c:pt>
                <c:pt idx="1873">
                  <c:v>37.500200225600004</c:v>
                </c:pt>
                <c:pt idx="1874">
                  <c:v>37.5202002256</c:v>
                </c:pt>
                <c:pt idx="1875">
                  <c:v>37.540200225600003</c:v>
                </c:pt>
                <c:pt idx="1876">
                  <c:v>37.560200225600006</c:v>
                </c:pt>
                <c:pt idx="1877">
                  <c:v>37.580200225600002</c:v>
                </c:pt>
                <c:pt idx="1878">
                  <c:v>37.600200225600005</c:v>
                </c:pt>
                <c:pt idx="1879">
                  <c:v>37.620200225600001</c:v>
                </c:pt>
                <c:pt idx="1880">
                  <c:v>37.640200225600005</c:v>
                </c:pt>
                <c:pt idx="1881">
                  <c:v>37.660200225600001</c:v>
                </c:pt>
                <c:pt idx="1882">
                  <c:v>37.680200225600004</c:v>
                </c:pt>
                <c:pt idx="1883">
                  <c:v>37.7002002256</c:v>
                </c:pt>
                <c:pt idx="1884">
                  <c:v>37.720200225600003</c:v>
                </c:pt>
                <c:pt idx="1885">
                  <c:v>37.740200225600006</c:v>
                </c:pt>
                <c:pt idx="1886">
                  <c:v>37.760200225600002</c:v>
                </c:pt>
                <c:pt idx="1887">
                  <c:v>37.780200225600005</c:v>
                </c:pt>
                <c:pt idx="1888">
                  <c:v>37.800200225600001</c:v>
                </c:pt>
                <c:pt idx="1889">
                  <c:v>37.820200225600004</c:v>
                </c:pt>
                <c:pt idx="1890">
                  <c:v>37.840200225599993</c:v>
                </c:pt>
                <c:pt idx="1891">
                  <c:v>37.860200225600003</c:v>
                </c:pt>
                <c:pt idx="1892">
                  <c:v>37.880200225599999</c:v>
                </c:pt>
                <c:pt idx="1893">
                  <c:v>37.900200225600003</c:v>
                </c:pt>
                <c:pt idx="1894">
                  <c:v>37.920200225600006</c:v>
                </c:pt>
                <c:pt idx="1895">
                  <c:v>37.940200225600002</c:v>
                </c:pt>
                <c:pt idx="1896">
                  <c:v>37.960200225600005</c:v>
                </c:pt>
                <c:pt idx="1897">
                  <c:v>37.980200225600001</c:v>
                </c:pt>
                <c:pt idx="1898">
                  <c:v>38.000200225600004</c:v>
                </c:pt>
                <c:pt idx="1899">
                  <c:v>38.0202002256</c:v>
                </c:pt>
                <c:pt idx="1900">
                  <c:v>38.040200225600003</c:v>
                </c:pt>
                <c:pt idx="1901">
                  <c:v>38.060200225600006</c:v>
                </c:pt>
                <c:pt idx="1902">
                  <c:v>38.080200225600002</c:v>
                </c:pt>
                <c:pt idx="1903">
                  <c:v>38.100200225600005</c:v>
                </c:pt>
                <c:pt idx="1904">
                  <c:v>38.120200225600001</c:v>
                </c:pt>
                <c:pt idx="1905">
                  <c:v>38.140200225600005</c:v>
                </c:pt>
                <c:pt idx="1906">
                  <c:v>38.160200225600001</c:v>
                </c:pt>
                <c:pt idx="1907">
                  <c:v>38.180200225600004</c:v>
                </c:pt>
                <c:pt idx="1908">
                  <c:v>38.2002002256</c:v>
                </c:pt>
                <c:pt idx="1909">
                  <c:v>38.220200225600003</c:v>
                </c:pt>
                <c:pt idx="1910">
                  <c:v>38.240200225600006</c:v>
                </c:pt>
                <c:pt idx="1911">
                  <c:v>38.260200225600002</c:v>
                </c:pt>
                <c:pt idx="1912">
                  <c:v>38.280200225600005</c:v>
                </c:pt>
                <c:pt idx="1913">
                  <c:v>38.300200225600001</c:v>
                </c:pt>
                <c:pt idx="1914">
                  <c:v>38.320200225600004</c:v>
                </c:pt>
                <c:pt idx="1915">
                  <c:v>38.340200225599993</c:v>
                </c:pt>
                <c:pt idx="1916">
                  <c:v>38.360200225600003</c:v>
                </c:pt>
                <c:pt idx="1917">
                  <c:v>38.380200225599999</c:v>
                </c:pt>
                <c:pt idx="1918">
                  <c:v>38.400200225600003</c:v>
                </c:pt>
                <c:pt idx="1919">
                  <c:v>38.420200225600006</c:v>
                </c:pt>
                <c:pt idx="1920">
                  <c:v>38.440200225600002</c:v>
                </c:pt>
                <c:pt idx="1921">
                  <c:v>38.460200225600005</c:v>
                </c:pt>
                <c:pt idx="1922">
                  <c:v>38.480200225600001</c:v>
                </c:pt>
                <c:pt idx="1923">
                  <c:v>38.500200225600004</c:v>
                </c:pt>
                <c:pt idx="1924">
                  <c:v>38.5202002256</c:v>
                </c:pt>
                <c:pt idx="1925">
                  <c:v>38.540200225600003</c:v>
                </c:pt>
                <c:pt idx="1926">
                  <c:v>38.560200225600006</c:v>
                </c:pt>
                <c:pt idx="1927">
                  <c:v>38.580200225600002</c:v>
                </c:pt>
                <c:pt idx="1928">
                  <c:v>38.600200225600005</c:v>
                </c:pt>
                <c:pt idx="1929">
                  <c:v>38.620200225600001</c:v>
                </c:pt>
                <c:pt idx="1930">
                  <c:v>38.640200225600005</c:v>
                </c:pt>
                <c:pt idx="1931">
                  <c:v>38.660200225600001</c:v>
                </c:pt>
                <c:pt idx="1932">
                  <c:v>38.680200225600004</c:v>
                </c:pt>
                <c:pt idx="1933">
                  <c:v>38.7002002256</c:v>
                </c:pt>
                <c:pt idx="1934">
                  <c:v>38.720200225600003</c:v>
                </c:pt>
                <c:pt idx="1935">
                  <c:v>38.740200225600006</c:v>
                </c:pt>
                <c:pt idx="1936">
                  <c:v>38.760200225600002</c:v>
                </c:pt>
                <c:pt idx="1937">
                  <c:v>38.780200225600005</c:v>
                </c:pt>
                <c:pt idx="1938">
                  <c:v>38.800200225600001</c:v>
                </c:pt>
                <c:pt idx="1939">
                  <c:v>38.820200225600004</c:v>
                </c:pt>
                <c:pt idx="1940">
                  <c:v>38.840200225599993</c:v>
                </c:pt>
                <c:pt idx="1941">
                  <c:v>38.860200225600003</c:v>
                </c:pt>
                <c:pt idx="1942">
                  <c:v>38.880200225599999</c:v>
                </c:pt>
                <c:pt idx="1943">
                  <c:v>38.900200225600003</c:v>
                </c:pt>
                <c:pt idx="1944">
                  <c:v>38.920200225600006</c:v>
                </c:pt>
                <c:pt idx="1945">
                  <c:v>38.940200225600002</c:v>
                </c:pt>
                <c:pt idx="1946">
                  <c:v>38.960200225600005</c:v>
                </c:pt>
                <c:pt idx="1947">
                  <c:v>38.980200225600001</c:v>
                </c:pt>
                <c:pt idx="1948">
                  <c:v>39.000200225600004</c:v>
                </c:pt>
                <c:pt idx="1949">
                  <c:v>39.0202002256</c:v>
                </c:pt>
                <c:pt idx="1950">
                  <c:v>39.040200225600003</c:v>
                </c:pt>
                <c:pt idx="1951">
                  <c:v>39.060200225600006</c:v>
                </c:pt>
                <c:pt idx="1952">
                  <c:v>39.080200225600002</c:v>
                </c:pt>
                <c:pt idx="1953">
                  <c:v>39.100200225600005</c:v>
                </c:pt>
                <c:pt idx="1954">
                  <c:v>39.120200225600001</c:v>
                </c:pt>
                <c:pt idx="1955">
                  <c:v>39.140200225600005</c:v>
                </c:pt>
                <c:pt idx="1956">
                  <c:v>39.160200225600001</c:v>
                </c:pt>
                <c:pt idx="1957">
                  <c:v>39.180200225600004</c:v>
                </c:pt>
                <c:pt idx="1958">
                  <c:v>39.2002002256</c:v>
                </c:pt>
                <c:pt idx="1959">
                  <c:v>39.220200225600003</c:v>
                </c:pt>
                <c:pt idx="1960">
                  <c:v>39.240200225600006</c:v>
                </c:pt>
                <c:pt idx="1961">
                  <c:v>39.260200225600002</c:v>
                </c:pt>
                <c:pt idx="1962">
                  <c:v>39.280200225600005</c:v>
                </c:pt>
                <c:pt idx="1963">
                  <c:v>39.300200225600001</c:v>
                </c:pt>
                <c:pt idx="1964">
                  <c:v>39.320200225600004</c:v>
                </c:pt>
                <c:pt idx="1965">
                  <c:v>39.340200225599993</c:v>
                </c:pt>
                <c:pt idx="1966">
                  <c:v>39.360200225600003</c:v>
                </c:pt>
                <c:pt idx="1967">
                  <c:v>39.380200225599999</c:v>
                </c:pt>
                <c:pt idx="1968">
                  <c:v>39.400200225600003</c:v>
                </c:pt>
                <c:pt idx="1969">
                  <c:v>39.420200225600006</c:v>
                </c:pt>
                <c:pt idx="1970">
                  <c:v>39.440200225600002</c:v>
                </c:pt>
                <c:pt idx="1971">
                  <c:v>39.460200225600005</c:v>
                </c:pt>
                <c:pt idx="1972">
                  <c:v>39.480200225600001</c:v>
                </c:pt>
                <c:pt idx="1973">
                  <c:v>39.500200225600004</c:v>
                </c:pt>
                <c:pt idx="1974">
                  <c:v>39.5202002256</c:v>
                </c:pt>
                <c:pt idx="1975">
                  <c:v>39.540200225600003</c:v>
                </c:pt>
                <c:pt idx="1976">
                  <c:v>39.560200225600006</c:v>
                </c:pt>
                <c:pt idx="1977">
                  <c:v>39.580200225600002</c:v>
                </c:pt>
                <c:pt idx="1978">
                  <c:v>39.600200225600005</c:v>
                </c:pt>
                <c:pt idx="1979">
                  <c:v>39.620200225600001</c:v>
                </c:pt>
                <c:pt idx="1980">
                  <c:v>39.640200225600005</c:v>
                </c:pt>
                <c:pt idx="1981">
                  <c:v>39.660200225600001</c:v>
                </c:pt>
                <c:pt idx="1982">
                  <c:v>39.680200225600004</c:v>
                </c:pt>
                <c:pt idx="1983">
                  <c:v>39.7002002256</c:v>
                </c:pt>
                <c:pt idx="1984">
                  <c:v>39.720200225600003</c:v>
                </c:pt>
                <c:pt idx="1985">
                  <c:v>39.740200225600006</c:v>
                </c:pt>
                <c:pt idx="1986">
                  <c:v>39.760200225600002</c:v>
                </c:pt>
                <c:pt idx="1987">
                  <c:v>39.780200225600005</c:v>
                </c:pt>
                <c:pt idx="1988">
                  <c:v>39.800200225600001</c:v>
                </c:pt>
                <c:pt idx="1989">
                  <c:v>39.820200225600004</c:v>
                </c:pt>
                <c:pt idx="1990">
                  <c:v>39.840200225599993</c:v>
                </c:pt>
                <c:pt idx="1991">
                  <c:v>39.860200225600003</c:v>
                </c:pt>
                <c:pt idx="1992">
                  <c:v>39.880200225599999</c:v>
                </c:pt>
                <c:pt idx="1993">
                  <c:v>39.900200225600003</c:v>
                </c:pt>
                <c:pt idx="1994">
                  <c:v>39.920200225600006</c:v>
                </c:pt>
                <c:pt idx="1995">
                  <c:v>39.940200225600002</c:v>
                </c:pt>
                <c:pt idx="1996">
                  <c:v>39.960200225600005</c:v>
                </c:pt>
                <c:pt idx="1997">
                  <c:v>39.980200225600001</c:v>
                </c:pt>
                <c:pt idx="1998">
                  <c:v>40.000200225600004</c:v>
                </c:pt>
                <c:pt idx="1999">
                  <c:v>40.0202002256</c:v>
                </c:pt>
                <c:pt idx="2000">
                  <c:v>40.040200225600003</c:v>
                </c:pt>
                <c:pt idx="2001">
                  <c:v>40.060200225600006</c:v>
                </c:pt>
                <c:pt idx="2002">
                  <c:v>40.080200225600002</c:v>
                </c:pt>
                <c:pt idx="2003">
                  <c:v>40.100200225600005</c:v>
                </c:pt>
                <c:pt idx="2004">
                  <c:v>40.120200225600001</c:v>
                </c:pt>
                <c:pt idx="2005">
                  <c:v>40.140200225600005</c:v>
                </c:pt>
                <c:pt idx="2006">
                  <c:v>40.160200225600001</c:v>
                </c:pt>
                <c:pt idx="2007">
                  <c:v>40.180200225600004</c:v>
                </c:pt>
                <c:pt idx="2008">
                  <c:v>40.2002002256</c:v>
                </c:pt>
                <c:pt idx="2009">
                  <c:v>40.220200225600003</c:v>
                </c:pt>
                <c:pt idx="2010">
                  <c:v>40.240200225600006</c:v>
                </c:pt>
                <c:pt idx="2011">
                  <c:v>40.260200225600002</c:v>
                </c:pt>
                <c:pt idx="2012">
                  <c:v>40.280200225600005</c:v>
                </c:pt>
                <c:pt idx="2013">
                  <c:v>40.300200225600001</c:v>
                </c:pt>
                <c:pt idx="2014">
                  <c:v>40.320200225600004</c:v>
                </c:pt>
                <c:pt idx="2015">
                  <c:v>40.340200225599993</c:v>
                </c:pt>
                <c:pt idx="2016">
                  <c:v>40.360200225600003</c:v>
                </c:pt>
                <c:pt idx="2017">
                  <c:v>40.380200225599999</c:v>
                </c:pt>
                <c:pt idx="2018">
                  <c:v>40.400200225600003</c:v>
                </c:pt>
                <c:pt idx="2019">
                  <c:v>40.420200225600006</c:v>
                </c:pt>
                <c:pt idx="2020">
                  <c:v>40.440200225600002</c:v>
                </c:pt>
                <c:pt idx="2021">
                  <c:v>40.460200225600005</c:v>
                </c:pt>
                <c:pt idx="2022">
                  <c:v>40.480200225600001</c:v>
                </c:pt>
                <c:pt idx="2023">
                  <c:v>40.500200225600004</c:v>
                </c:pt>
                <c:pt idx="2024">
                  <c:v>40.5202002256</c:v>
                </c:pt>
                <c:pt idx="2025">
                  <c:v>40.540200225600003</c:v>
                </c:pt>
                <c:pt idx="2026">
                  <c:v>40.560200225600006</c:v>
                </c:pt>
                <c:pt idx="2027">
                  <c:v>40.580200225600002</c:v>
                </c:pt>
                <c:pt idx="2028">
                  <c:v>40.600200225600005</c:v>
                </c:pt>
                <c:pt idx="2029">
                  <c:v>40.620200225600001</c:v>
                </c:pt>
                <c:pt idx="2030">
                  <c:v>40.640200225600005</c:v>
                </c:pt>
                <c:pt idx="2031">
                  <c:v>40.660200225600001</c:v>
                </c:pt>
                <c:pt idx="2032">
                  <c:v>40.680200225600004</c:v>
                </c:pt>
                <c:pt idx="2033">
                  <c:v>40.7002002256</c:v>
                </c:pt>
                <c:pt idx="2034">
                  <c:v>40.720200225600003</c:v>
                </c:pt>
                <c:pt idx="2035">
                  <c:v>40.740200225600006</c:v>
                </c:pt>
                <c:pt idx="2036">
                  <c:v>40.760200225600002</c:v>
                </c:pt>
                <c:pt idx="2037">
                  <c:v>40.780200225600005</c:v>
                </c:pt>
                <c:pt idx="2038">
                  <c:v>40.800200225600001</c:v>
                </c:pt>
                <c:pt idx="2039">
                  <c:v>40.820200225600004</c:v>
                </c:pt>
                <c:pt idx="2040">
                  <c:v>40.840200225599993</c:v>
                </c:pt>
                <c:pt idx="2041">
                  <c:v>40.860200225600003</c:v>
                </c:pt>
                <c:pt idx="2042">
                  <c:v>40.880200225599999</c:v>
                </c:pt>
                <c:pt idx="2043">
                  <c:v>40.900200225600003</c:v>
                </c:pt>
                <c:pt idx="2044">
                  <c:v>40.920200225600006</c:v>
                </c:pt>
                <c:pt idx="2045">
                  <c:v>40.940200225600002</c:v>
                </c:pt>
                <c:pt idx="2046">
                  <c:v>40.960200225600005</c:v>
                </c:pt>
                <c:pt idx="2047">
                  <c:v>40.980200225600001</c:v>
                </c:pt>
                <c:pt idx="2048">
                  <c:v>41.000200225600004</c:v>
                </c:pt>
                <c:pt idx="2049">
                  <c:v>41.0202002256</c:v>
                </c:pt>
                <c:pt idx="2050">
                  <c:v>41.040200225600003</c:v>
                </c:pt>
                <c:pt idx="2051">
                  <c:v>41.060200225600006</c:v>
                </c:pt>
                <c:pt idx="2052">
                  <c:v>41.080200225600002</c:v>
                </c:pt>
                <c:pt idx="2053">
                  <c:v>41.100200225600005</c:v>
                </c:pt>
                <c:pt idx="2054">
                  <c:v>41.120200225600001</c:v>
                </c:pt>
                <c:pt idx="2055">
                  <c:v>41.140200225600005</c:v>
                </c:pt>
                <c:pt idx="2056">
                  <c:v>41.160200225600001</c:v>
                </c:pt>
                <c:pt idx="2057">
                  <c:v>41.180200225600004</c:v>
                </c:pt>
                <c:pt idx="2058">
                  <c:v>41.2002002256</c:v>
                </c:pt>
                <c:pt idx="2059">
                  <c:v>41.220200225600003</c:v>
                </c:pt>
                <c:pt idx="2060">
                  <c:v>41.240200225600006</c:v>
                </c:pt>
                <c:pt idx="2061">
                  <c:v>41.260200225600002</c:v>
                </c:pt>
                <c:pt idx="2062">
                  <c:v>41.280200225600005</c:v>
                </c:pt>
                <c:pt idx="2063">
                  <c:v>41.300200225600001</c:v>
                </c:pt>
                <c:pt idx="2064">
                  <c:v>41.320200225600004</c:v>
                </c:pt>
                <c:pt idx="2065">
                  <c:v>41.340200225599993</c:v>
                </c:pt>
                <c:pt idx="2066">
                  <c:v>41.360200225600003</c:v>
                </c:pt>
                <c:pt idx="2067">
                  <c:v>41.380200225599999</c:v>
                </c:pt>
                <c:pt idx="2068">
                  <c:v>41.400200225600003</c:v>
                </c:pt>
                <c:pt idx="2069">
                  <c:v>41.420200225600006</c:v>
                </c:pt>
                <c:pt idx="2070">
                  <c:v>41.440200225600002</c:v>
                </c:pt>
                <c:pt idx="2071">
                  <c:v>41.460200225600005</c:v>
                </c:pt>
                <c:pt idx="2072">
                  <c:v>41.480200225600001</c:v>
                </c:pt>
                <c:pt idx="2073">
                  <c:v>41.500200225600004</c:v>
                </c:pt>
                <c:pt idx="2074">
                  <c:v>41.5202002256</c:v>
                </c:pt>
                <c:pt idx="2075">
                  <c:v>41.540200225600003</c:v>
                </c:pt>
                <c:pt idx="2076">
                  <c:v>41.560200225600006</c:v>
                </c:pt>
                <c:pt idx="2077">
                  <c:v>41.580200225600002</c:v>
                </c:pt>
                <c:pt idx="2078">
                  <c:v>41.600200225600005</c:v>
                </c:pt>
                <c:pt idx="2079">
                  <c:v>41.620200225600001</c:v>
                </c:pt>
                <c:pt idx="2080">
                  <c:v>41.640200225600005</c:v>
                </c:pt>
                <c:pt idx="2081">
                  <c:v>41.660200225600001</c:v>
                </c:pt>
                <c:pt idx="2082">
                  <c:v>41.680200225600004</c:v>
                </c:pt>
                <c:pt idx="2083">
                  <c:v>41.7002002256</c:v>
                </c:pt>
                <c:pt idx="2084">
                  <c:v>41.720200225600003</c:v>
                </c:pt>
                <c:pt idx="2085">
                  <c:v>41.740200225600006</c:v>
                </c:pt>
                <c:pt idx="2086">
                  <c:v>41.760200225600002</c:v>
                </c:pt>
                <c:pt idx="2087">
                  <c:v>41.780200225600005</c:v>
                </c:pt>
                <c:pt idx="2088">
                  <c:v>41.800200225600001</c:v>
                </c:pt>
                <c:pt idx="2089">
                  <c:v>41.820200225600004</c:v>
                </c:pt>
                <c:pt idx="2090">
                  <c:v>41.840200225599993</c:v>
                </c:pt>
                <c:pt idx="2091">
                  <c:v>41.860200225600003</c:v>
                </c:pt>
                <c:pt idx="2092">
                  <c:v>41.880200225599999</c:v>
                </c:pt>
                <c:pt idx="2093">
                  <c:v>41.900200225600003</c:v>
                </c:pt>
                <c:pt idx="2094">
                  <c:v>41.920200225600006</c:v>
                </c:pt>
                <c:pt idx="2095">
                  <c:v>41.940200225600002</c:v>
                </c:pt>
                <c:pt idx="2096">
                  <c:v>41.960200225600005</c:v>
                </c:pt>
                <c:pt idx="2097">
                  <c:v>41.980200225600001</c:v>
                </c:pt>
                <c:pt idx="2098">
                  <c:v>42.000200225600004</c:v>
                </c:pt>
                <c:pt idx="2099">
                  <c:v>42.0202002256</c:v>
                </c:pt>
                <c:pt idx="2100">
                  <c:v>42.040200225600003</c:v>
                </c:pt>
                <c:pt idx="2101">
                  <c:v>42.060200225600006</c:v>
                </c:pt>
                <c:pt idx="2102">
                  <c:v>42.080200225600002</c:v>
                </c:pt>
                <c:pt idx="2103">
                  <c:v>42.100200225600005</c:v>
                </c:pt>
                <c:pt idx="2104">
                  <c:v>42.120200225600001</c:v>
                </c:pt>
                <c:pt idx="2105">
                  <c:v>42.140200225600005</c:v>
                </c:pt>
                <c:pt idx="2106">
                  <c:v>42.160200225600001</c:v>
                </c:pt>
                <c:pt idx="2107">
                  <c:v>42.180200225600004</c:v>
                </c:pt>
                <c:pt idx="2108">
                  <c:v>42.2002002256</c:v>
                </c:pt>
                <c:pt idx="2109">
                  <c:v>42.220200225600003</c:v>
                </c:pt>
                <c:pt idx="2110">
                  <c:v>42.240200225600006</c:v>
                </c:pt>
                <c:pt idx="2111">
                  <c:v>42.260200225600002</c:v>
                </c:pt>
                <c:pt idx="2112">
                  <c:v>42.280200225600005</c:v>
                </c:pt>
                <c:pt idx="2113">
                  <c:v>42.300200225600001</c:v>
                </c:pt>
                <c:pt idx="2114">
                  <c:v>42.320200225600004</c:v>
                </c:pt>
                <c:pt idx="2115">
                  <c:v>42.340200225599993</c:v>
                </c:pt>
                <c:pt idx="2116">
                  <c:v>42.360200225600003</c:v>
                </c:pt>
                <c:pt idx="2117">
                  <c:v>42.380200225599999</c:v>
                </c:pt>
                <c:pt idx="2118">
                  <c:v>42.400200225600003</c:v>
                </c:pt>
                <c:pt idx="2119">
                  <c:v>42.420200225600006</c:v>
                </c:pt>
                <c:pt idx="2120">
                  <c:v>42.440200225600002</c:v>
                </c:pt>
                <c:pt idx="2121">
                  <c:v>42.460200225600005</c:v>
                </c:pt>
                <c:pt idx="2122">
                  <c:v>42.480200225600001</c:v>
                </c:pt>
                <c:pt idx="2123">
                  <c:v>42.500200225600004</c:v>
                </c:pt>
                <c:pt idx="2124">
                  <c:v>42.5202002256</c:v>
                </c:pt>
                <c:pt idx="2125">
                  <c:v>42.540200225600003</c:v>
                </c:pt>
                <c:pt idx="2126">
                  <c:v>42.560200225600006</c:v>
                </c:pt>
                <c:pt idx="2127">
                  <c:v>42.580200225600002</c:v>
                </c:pt>
                <c:pt idx="2128">
                  <c:v>42.600200225600005</c:v>
                </c:pt>
                <c:pt idx="2129">
                  <c:v>42.620200225600001</c:v>
                </c:pt>
                <c:pt idx="2130">
                  <c:v>42.640200225600005</c:v>
                </c:pt>
                <c:pt idx="2131">
                  <c:v>42.660200225600001</c:v>
                </c:pt>
                <c:pt idx="2132">
                  <c:v>42.680200225600004</c:v>
                </c:pt>
                <c:pt idx="2133">
                  <c:v>42.7002002256</c:v>
                </c:pt>
                <c:pt idx="2134">
                  <c:v>42.720200225600003</c:v>
                </c:pt>
                <c:pt idx="2135">
                  <c:v>42.740200225600006</c:v>
                </c:pt>
                <c:pt idx="2136">
                  <c:v>42.760200225600002</c:v>
                </c:pt>
                <c:pt idx="2137">
                  <c:v>42.780200225600005</c:v>
                </c:pt>
                <c:pt idx="2138">
                  <c:v>42.800200225600001</c:v>
                </c:pt>
                <c:pt idx="2139">
                  <c:v>42.820200225600004</c:v>
                </c:pt>
                <c:pt idx="2140">
                  <c:v>42.840200225599993</c:v>
                </c:pt>
                <c:pt idx="2141">
                  <c:v>42.860200225600003</c:v>
                </c:pt>
                <c:pt idx="2142">
                  <c:v>42.880200225599999</c:v>
                </c:pt>
                <c:pt idx="2143">
                  <c:v>42.900200225600003</c:v>
                </c:pt>
                <c:pt idx="2144">
                  <c:v>42.920200225600006</c:v>
                </c:pt>
                <c:pt idx="2145">
                  <c:v>42.940200225600002</c:v>
                </c:pt>
                <c:pt idx="2146">
                  <c:v>42.960200225600005</c:v>
                </c:pt>
                <c:pt idx="2147">
                  <c:v>42.980200225600001</c:v>
                </c:pt>
                <c:pt idx="2148">
                  <c:v>43.000200225600004</c:v>
                </c:pt>
                <c:pt idx="2149">
                  <c:v>43.0202002256</c:v>
                </c:pt>
                <c:pt idx="2150">
                  <c:v>43.040200225600003</c:v>
                </c:pt>
                <c:pt idx="2151">
                  <c:v>43.060200225600006</c:v>
                </c:pt>
                <c:pt idx="2152">
                  <c:v>43.080200225600002</c:v>
                </c:pt>
                <c:pt idx="2153">
                  <c:v>43.100200225600005</c:v>
                </c:pt>
                <c:pt idx="2154">
                  <c:v>43.120200225600001</c:v>
                </c:pt>
                <c:pt idx="2155">
                  <c:v>43.140200225600005</c:v>
                </c:pt>
                <c:pt idx="2156">
                  <c:v>43.160200225600001</c:v>
                </c:pt>
                <c:pt idx="2157">
                  <c:v>43.180200225600004</c:v>
                </c:pt>
                <c:pt idx="2158">
                  <c:v>43.2002002256</c:v>
                </c:pt>
                <c:pt idx="2159">
                  <c:v>43.220200225600003</c:v>
                </c:pt>
                <c:pt idx="2160">
                  <c:v>43.240200225600006</c:v>
                </c:pt>
                <c:pt idx="2161">
                  <c:v>43.260200225600002</c:v>
                </c:pt>
                <c:pt idx="2162">
                  <c:v>43.280200225600005</c:v>
                </c:pt>
                <c:pt idx="2163">
                  <c:v>43.300200225600001</c:v>
                </c:pt>
                <c:pt idx="2164">
                  <c:v>43.320200225600004</c:v>
                </c:pt>
                <c:pt idx="2165">
                  <c:v>43.340200225599993</c:v>
                </c:pt>
                <c:pt idx="2166">
                  <c:v>43.360200225600003</c:v>
                </c:pt>
                <c:pt idx="2167">
                  <c:v>43.380200225599999</c:v>
                </c:pt>
                <c:pt idx="2168">
                  <c:v>43.400200225600003</c:v>
                </c:pt>
                <c:pt idx="2169">
                  <c:v>43.420200225600006</c:v>
                </c:pt>
                <c:pt idx="2170">
                  <c:v>43.440200225600002</c:v>
                </c:pt>
                <c:pt idx="2171">
                  <c:v>43.460200225600005</c:v>
                </c:pt>
                <c:pt idx="2172">
                  <c:v>43.480200225600001</c:v>
                </c:pt>
                <c:pt idx="2173">
                  <c:v>43.500200225600004</c:v>
                </c:pt>
                <c:pt idx="2174">
                  <c:v>43.5202002256</c:v>
                </c:pt>
                <c:pt idx="2175">
                  <c:v>43.540200225600003</c:v>
                </c:pt>
                <c:pt idx="2176">
                  <c:v>43.560200225600006</c:v>
                </c:pt>
                <c:pt idx="2177">
                  <c:v>43.580200225600002</c:v>
                </c:pt>
                <c:pt idx="2178">
                  <c:v>43.600200225600005</c:v>
                </c:pt>
                <c:pt idx="2179">
                  <c:v>43.620200225600001</c:v>
                </c:pt>
                <c:pt idx="2180">
                  <c:v>43.640200225600005</c:v>
                </c:pt>
                <c:pt idx="2181">
                  <c:v>43.660200225600001</c:v>
                </c:pt>
                <c:pt idx="2182">
                  <c:v>43.680200225600004</c:v>
                </c:pt>
                <c:pt idx="2183">
                  <c:v>43.7002002256</c:v>
                </c:pt>
                <c:pt idx="2184">
                  <c:v>43.720200225600003</c:v>
                </c:pt>
                <c:pt idx="2185">
                  <c:v>43.740200225600006</c:v>
                </c:pt>
                <c:pt idx="2186">
                  <c:v>43.760200225600002</c:v>
                </c:pt>
                <c:pt idx="2187">
                  <c:v>43.780200225600005</c:v>
                </c:pt>
                <c:pt idx="2188">
                  <c:v>43.800200225600001</c:v>
                </c:pt>
                <c:pt idx="2189">
                  <c:v>43.820200225600004</c:v>
                </c:pt>
                <c:pt idx="2190">
                  <c:v>43.840200225599993</c:v>
                </c:pt>
                <c:pt idx="2191">
                  <c:v>43.860200225600003</c:v>
                </c:pt>
                <c:pt idx="2192">
                  <c:v>43.880200225599999</c:v>
                </c:pt>
                <c:pt idx="2193">
                  <c:v>43.900200225600003</c:v>
                </c:pt>
                <c:pt idx="2194">
                  <c:v>43.920200225600006</c:v>
                </c:pt>
                <c:pt idx="2195">
                  <c:v>43.940200225600002</c:v>
                </c:pt>
                <c:pt idx="2196">
                  <c:v>43.960200225600005</c:v>
                </c:pt>
                <c:pt idx="2197">
                  <c:v>43.980200225600001</c:v>
                </c:pt>
                <c:pt idx="2198">
                  <c:v>44.000200225600004</c:v>
                </c:pt>
                <c:pt idx="2199">
                  <c:v>44.0202002256</c:v>
                </c:pt>
                <c:pt idx="2200">
                  <c:v>44.040200225600003</c:v>
                </c:pt>
                <c:pt idx="2201">
                  <c:v>44.060200225600006</c:v>
                </c:pt>
                <c:pt idx="2202">
                  <c:v>44.080200225600002</c:v>
                </c:pt>
                <c:pt idx="2203">
                  <c:v>44.100200225600005</c:v>
                </c:pt>
                <c:pt idx="2204">
                  <c:v>44.120200225600001</c:v>
                </c:pt>
                <c:pt idx="2205">
                  <c:v>44.140200225600005</c:v>
                </c:pt>
                <c:pt idx="2206">
                  <c:v>44.160200225600001</c:v>
                </c:pt>
                <c:pt idx="2207">
                  <c:v>44.180200225600004</c:v>
                </c:pt>
                <c:pt idx="2208">
                  <c:v>44.2002002256</c:v>
                </c:pt>
                <c:pt idx="2209">
                  <c:v>44.220200225600003</c:v>
                </c:pt>
                <c:pt idx="2210">
                  <c:v>44.240200225600006</c:v>
                </c:pt>
                <c:pt idx="2211">
                  <c:v>44.260200225600002</c:v>
                </c:pt>
                <c:pt idx="2212">
                  <c:v>44.280200225600005</c:v>
                </c:pt>
                <c:pt idx="2213">
                  <c:v>44.300200225600001</c:v>
                </c:pt>
                <c:pt idx="2214">
                  <c:v>44.320200225600004</c:v>
                </c:pt>
                <c:pt idx="2215">
                  <c:v>44.340200225599993</c:v>
                </c:pt>
                <c:pt idx="2216">
                  <c:v>44.360200225600003</c:v>
                </c:pt>
                <c:pt idx="2217">
                  <c:v>44.380200225599999</c:v>
                </c:pt>
                <c:pt idx="2218">
                  <c:v>44.400200225600003</c:v>
                </c:pt>
                <c:pt idx="2219">
                  <c:v>44.420200225600006</c:v>
                </c:pt>
                <c:pt idx="2220">
                  <c:v>44.440200225600002</c:v>
                </c:pt>
                <c:pt idx="2221">
                  <c:v>44.460200225600005</c:v>
                </c:pt>
                <c:pt idx="2222">
                  <c:v>44.480200225600001</c:v>
                </c:pt>
                <c:pt idx="2223">
                  <c:v>44.500200225600004</c:v>
                </c:pt>
                <c:pt idx="2224">
                  <c:v>44.5202002256</c:v>
                </c:pt>
                <c:pt idx="2225">
                  <c:v>44.540200225600003</c:v>
                </c:pt>
                <c:pt idx="2226">
                  <c:v>44.560200225600006</c:v>
                </c:pt>
                <c:pt idx="2227">
                  <c:v>44.580200225600002</c:v>
                </c:pt>
                <c:pt idx="2228">
                  <c:v>44.600200225600005</c:v>
                </c:pt>
                <c:pt idx="2229">
                  <c:v>44.620200225600001</c:v>
                </c:pt>
                <c:pt idx="2230">
                  <c:v>44.640200225600005</c:v>
                </c:pt>
                <c:pt idx="2231">
                  <c:v>44.660200225600001</c:v>
                </c:pt>
                <c:pt idx="2232">
                  <c:v>44.680200225600004</c:v>
                </c:pt>
                <c:pt idx="2233">
                  <c:v>44.7002002256</c:v>
                </c:pt>
                <c:pt idx="2234">
                  <c:v>44.720200225600003</c:v>
                </c:pt>
                <c:pt idx="2235">
                  <c:v>44.740200225600006</c:v>
                </c:pt>
                <c:pt idx="2236">
                  <c:v>44.760200225600002</c:v>
                </c:pt>
                <c:pt idx="2237">
                  <c:v>44.780200225600005</c:v>
                </c:pt>
                <c:pt idx="2238">
                  <c:v>44.800200225600001</c:v>
                </c:pt>
                <c:pt idx="2239">
                  <c:v>44.820200225600004</c:v>
                </c:pt>
                <c:pt idx="2240">
                  <c:v>44.840200225599993</c:v>
                </c:pt>
                <c:pt idx="2241">
                  <c:v>44.860200225600003</c:v>
                </c:pt>
                <c:pt idx="2242">
                  <c:v>44.880200225599999</c:v>
                </c:pt>
                <c:pt idx="2243">
                  <c:v>44.900200225600003</c:v>
                </c:pt>
                <c:pt idx="2244">
                  <c:v>44.920200225600006</c:v>
                </c:pt>
                <c:pt idx="2245">
                  <c:v>44.940200225600002</c:v>
                </c:pt>
                <c:pt idx="2246">
                  <c:v>44.960200225600005</c:v>
                </c:pt>
                <c:pt idx="2247">
                  <c:v>44.980200225600001</c:v>
                </c:pt>
                <c:pt idx="2248">
                  <c:v>45.000200225600004</c:v>
                </c:pt>
                <c:pt idx="2249">
                  <c:v>45.0202002256</c:v>
                </c:pt>
                <c:pt idx="2250">
                  <c:v>45.040200225600003</c:v>
                </c:pt>
                <c:pt idx="2251">
                  <c:v>45.060200225600006</c:v>
                </c:pt>
                <c:pt idx="2252">
                  <c:v>45.080200225600002</c:v>
                </c:pt>
                <c:pt idx="2253">
                  <c:v>45.100200225600005</c:v>
                </c:pt>
                <c:pt idx="2254">
                  <c:v>45.120200225600001</c:v>
                </c:pt>
                <c:pt idx="2255">
                  <c:v>45.140200225600005</c:v>
                </c:pt>
                <c:pt idx="2256">
                  <c:v>45.160200225600001</c:v>
                </c:pt>
                <c:pt idx="2257">
                  <c:v>45.180200225600004</c:v>
                </c:pt>
                <c:pt idx="2258">
                  <c:v>45.2002002256</c:v>
                </c:pt>
                <c:pt idx="2259">
                  <c:v>45.220200225600003</c:v>
                </c:pt>
                <c:pt idx="2260">
                  <c:v>45.240200225600006</c:v>
                </c:pt>
                <c:pt idx="2261">
                  <c:v>45.260200225600002</c:v>
                </c:pt>
                <c:pt idx="2262">
                  <c:v>45.280200225600005</c:v>
                </c:pt>
                <c:pt idx="2263">
                  <c:v>45.300200225600001</c:v>
                </c:pt>
                <c:pt idx="2264">
                  <c:v>45.320200225600004</c:v>
                </c:pt>
                <c:pt idx="2265">
                  <c:v>45.340200225599993</c:v>
                </c:pt>
                <c:pt idx="2266">
                  <c:v>45.360200225600003</c:v>
                </c:pt>
                <c:pt idx="2267">
                  <c:v>45.380200225599999</c:v>
                </c:pt>
                <c:pt idx="2268">
                  <c:v>45.400200225600003</c:v>
                </c:pt>
                <c:pt idx="2269">
                  <c:v>45.420200225600006</c:v>
                </c:pt>
                <c:pt idx="2270">
                  <c:v>45.440200225600002</c:v>
                </c:pt>
                <c:pt idx="2271">
                  <c:v>45.460200225600005</c:v>
                </c:pt>
                <c:pt idx="2272">
                  <c:v>45.480200225600001</c:v>
                </c:pt>
                <c:pt idx="2273">
                  <c:v>45.500200225600004</c:v>
                </c:pt>
                <c:pt idx="2274">
                  <c:v>45.5202002256</c:v>
                </c:pt>
                <c:pt idx="2275">
                  <c:v>45.540200225600003</c:v>
                </c:pt>
                <c:pt idx="2276">
                  <c:v>45.560200225600006</c:v>
                </c:pt>
                <c:pt idx="2277">
                  <c:v>45.580200225600002</c:v>
                </c:pt>
                <c:pt idx="2278">
                  <c:v>45.600200225600005</c:v>
                </c:pt>
                <c:pt idx="2279">
                  <c:v>45.620200225600001</c:v>
                </c:pt>
                <c:pt idx="2280">
                  <c:v>45.640200225600005</c:v>
                </c:pt>
                <c:pt idx="2281">
                  <c:v>45.660200225600001</c:v>
                </c:pt>
                <c:pt idx="2282">
                  <c:v>45.680200225600004</c:v>
                </c:pt>
                <c:pt idx="2283">
                  <c:v>45.7002002256</c:v>
                </c:pt>
                <c:pt idx="2284">
                  <c:v>45.720200225600003</c:v>
                </c:pt>
                <c:pt idx="2285">
                  <c:v>45.740200225600006</c:v>
                </c:pt>
                <c:pt idx="2286">
                  <c:v>45.760200225600002</c:v>
                </c:pt>
                <c:pt idx="2287">
                  <c:v>45.780200225600005</c:v>
                </c:pt>
                <c:pt idx="2288">
                  <c:v>45.800200225600001</c:v>
                </c:pt>
                <c:pt idx="2289">
                  <c:v>45.820200225600004</c:v>
                </c:pt>
                <c:pt idx="2290">
                  <c:v>45.840200225599993</c:v>
                </c:pt>
                <c:pt idx="2291">
                  <c:v>45.860200225600003</c:v>
                </c:pt>
                <c:pt idx="2292">
                  <c:v>45.880200225599999</c:v>
                </c:pt>
                <c:pt idx="2293">
                  <c:v>45.900200225600003</c:v>
                </c:pt>
                <c:pt idx="2294">
                  <c:v>45.920200225600006</c:v>
                </c:pt>
                <c:pt idx="2295">
                  <c:v>45.940200225600002</c:v>
                </c:pt>
                <c:pt idx="2296">
                  <c:v>45.960200225600005</c:v>
                </c:pt>
                <c:pt idx="2297">
                  <c:v>45.980200225600001</c:v>
                </c:pt>
                <c:pt idx="2298">
                  <c:v>46.000200225600004</c:v>
                </c:pt>
                <c:pt idx="2299">
                  <c:v>46.0202002256</c:v>
                </c:pt>
                <c:pt idx="2300">
                  <c:v>46.040200225600003</c:v>
                </c:pt>
                <c:pt idx="2301">
                  <c:v>46.060200225600006</c:v>
                </c:pt>
                <c:pt idx="2302">
                  <c:v>46.080200225600002</c:v>
                </c:pt>
                <c:pt idx="2303">
                  <c:v>46.100200225600005</c:v>
                </c:pt>
                <c:pt idx="2304">
                  <c:v>46.120200225600001</c:v>
                </c:pt>
                <c:pt idx="2305">
                  <c:v>46.140200225600005</c:v>
                </c:pt>
                <c:pt idx="2306">
                  <c:v>46.160200225600001</c:v>
                </c:pt>
                <c:pt idx="2307">
                  <c:v>46.180200225600004</c:v>
                </c:pt>
                <c:pt idx="2308">
                  <c:v>46.2002002256</c:v>
                </c:pt>
                <c:pt idx="2309">
                  <c:v>46.220200225600003</c:v>
                </c:pt>
                <c:pt idx="2310">
                  <c:v>46.240200225600006</c:v>
                </c:pt>
                <c:pt idx="2311">
                  <c:v>46.260200225600002</c:v>
                </c:pt>
                <c:pt idx="2312">
                  <c:v>46.280200225600005</c:v>
                </c:pt>
                <c:pt idx="2313">
                  <c:v>46.300200225600001</c:v>
                </c:pt>
                <c:pt idx="2314">
                  <c:v>46.320200225600004</c:v>
                </c:pt>
                <c:pt idx="2315">
                  <c:v>46.340200225599993</c:v>
                </c:pt>
                <c:pt idx="2316">
                  <c:v>46.360200225600003</c:v>
                </c:pt>
                <c:pt idx="2317">
                  <c:v>46.380200225599999</c:v>
                </c:pt>
                <c:pt idx="2318">
                  <c:v>46.400200225600003</c:v>
                </c:pt>
                <c:pt idx="2319">
                  <c:v>46.420200225600006</c:v>
                </c:pt>
                <c:pt idx="2320">
                  <c:v>46.440200225600002</c:v>
                </c:pt>
                <c:pt idx="2321">
                  <c:v>46.460200225600005</c:v>
                </c:pt>
                <c:pt idx="2322">
                  <c:v>46.480200225600001</c:v>
                </c:pt>
                <c:pt idx="2323">
                  <c:v>46.500200225600004</c:v>
                </c:pt>
                <c:pt idx="2324">
                  <c:v>46.5202002256</c:v>
                </c:pt>
                <c:pt idx="2325">
                  <c:v>46.540200225600003</c:v>
                </c:pt>
                <c:pt idx="2326">
                  <c:v>46.560200225600006</c:v>
                </c:pt>
                <c:pt idx="2327">
                  <c:v>46.580200225600002</c:v>
                </c:pt>
                <c:pt idx="2328">
                  <c:v>46.600200225600005</c:v>
                </c:pt>
                <c:pt idx="2329">
                  <c:v>46.620200225600001</c:v>
                </c:pt>
                <c:pt idx="2330">
                  <c:v>46.640200225600005</c:v>
                </c:pt>
                <c:pt idx="2331">
                  <c:v>46.660200225600001</c:v>
                </c:pt>
                <c:pt idx="2332">
                  <c:v>46.680200225600004</c:v>
                </c:pt>
                <c:pt idx="2333">
                  <c:v>46.7002002256</c:v>
                </c:pt>
                <c:pt idx="2334">
                  <c:v>46.720200225600003</c:v>
                </c:pt>
                <c:pt idx="2335">
                  <c:v>46.740200225600006</c:v>
                </c:pt>
                <c:pt idx="2336">
                  <c:v>46.760200225600002</c:v>
                </c:pt>
                <c:pt idx="2337">
                  <c:v>46.780200225600005</c:v>
                </c:pt>
                <c:pt idx="2338">
                  <c:v>46.800200225600001</c:v>
                </c:pt>
                <c:pt idx="2339">
                  <c:v>46.820200225600004</c:v>
                </c:pt>
                <c:pt idx="2340">
                  <c:v>46.840200225599993</c:v>
                </c:pt>
                <c:pt idx="2341">
                  <c:v>46.860200225600003</c:v>
                </c:pt>
                <c:pt idx="2342">
                  <c:v>46.880200225599999</c:v>
                </c:pt>
                <c:pt idx="2343">
                  <c:v>46.900200225600003</c:v>
                </c:pt>
                <c:pt idx="2344">
                  <c:v>46.920200225600006</c:v>
                </c:pt>
                <c:pt idx="2345">
                  <c:v>46.940200225600002</c:v>
                </c:pt>
                <c:pt idx="2346">
                  <c:v>46.960200225600005</c:v>
                </c:pt>
                <c:pt idx="2347">
                  <c:v>46.980200225600001</c:v>
                </c:pt>
                <c:pt idx="2348">
                  <c:v>47.000200225600004</c:v>
                </c:pt>
                <c:pt idx="2349">
                  <c:v>47.0202002256</c:v>
                </c:pt>
                <c:pt idx="2350">
                  <c:v>47.040200225600003</c:v>
                </c:pt>
                <c:pt idx="2351">
                  <c:v>47.060200225600006</c:v>
                </c:pt>
                <c:pt idx="2352">
                  <c:v>47.080200225600002</c:v>
                </c:pt>
                <c:pt idx="2353">
                  <c:v>47.100200225600005</c:v>
                </c:pt>
                <c:pt idx="2354">
                  <c:v>47.120200225600001</c:v>
                </c:pt>
                <c:pt idx="2355">
                  <c:v>47.140200225600005</c:v>
                </c:pt>
                <c:pt idx="2356">
                  <c:v>47.160200225600001</c:v>
                </c:pt>
                <c:pt idx="2357">
                  <c:v>47.180200225600004</c:v>
                </c:pt>
                <c:pt idx="2358">
                  <c:v>47.2002002256</c:v>
                </c:pt>
                <c:pt idx="2359">
                  <c:v>47.220200225600003</c:v>
                </c:pt>
                <c:pt idx="2360">
                  <c:v>47.240200225600006</c:v>
                </c:pt>
                <c:pt idx="2361">
                  <c:v>47.260200225600002</c:v>
                </c:pt>
                <c:pt idx="2362">
                  <c:v>47.280200225600005</c:v>
                </c:pt>
                <c:pt idx="2363">
                  <c:v>47.300200225600001</c:v>
                </c:pt>
                <c:pt idx="2364">
                  <c:v>47.320200225600004</c:v>
                </c:pt>
                <c:pt idx="2365">
                  <c:v>47.340200225599993</c:v>
                </c:pt>
                <c:pt idx="2366">
                  <c:v>47.360200225600003</c:v>
                </c:pt>
                <c:pt idx="2367">
                  <c:v>47.380200225599999</c:v>
                </c:pt>
                <c:pt idx="2368">
                  <c:v>47.400200225600003</c:v>
                </c:pt>
                <c:pt idx="2369">
                  <c:v>47.420200225600006</c:v>
                </c:pt>
                <c:pt idx="2370">
                  <c:v>47.440200225600002</c:v>
                </c:pt>
                <c:pt idx="2371">
                  <c:v>47.460200225600005</c:v>
                </c:pt>
                <c:pt idx="2372">
                  <c:v>47.480200225600001</c:v>
                </c:pt>
                <c:pt idx="2373">
                  <c:v>47.500200225600004</c:v>
                </c:pt>
                <c:pt idx="2374">
                  <c:v>47.5202002256</c:v>
                </c:pt>
                <c:pt idx="2375">
                  <c:v>47.540200225600003</c:v>
                </c:pt>
                <c:pt idx="2376">
                  <c:v>47.560200225600006</c:v>
                </c:pt>
                <c:pt idx="2377">
                  <c:v>47.580200225600002</c:v>
                </c:pt>
                <c:pt idx="2378">
                  <c:v>47.600200225600005</c:v>
                </c:pt>
                <c:pt idx="2379">
                  <c:v>47.620200225600001</c:v>
                </c:pt>
                <c:pt idx="2380">
                  <c:v>47.640200225600005</c:v>
                </c:pt>
                <c:pt idx="2381">
                  <c:v>47.660200225600001</c:v>
                </c:pt>
                <c:pt idx="2382">
                  <c:v>47.680200225600004</c:v>
                </c:pt>
                <c:pt idx="2383">
                  <c:v>47.7002002256</c:v>
                </c:pt>
                <c:pt idx="2384">
                  <c:v>47.720200225600003</c:v>
                </c:pt>
                <c:pt idx="2385">
                  <c:v>47.740200225600006</c:v>
                </c:pt>
                <c:pt idx="2386">
                  <c:v>47.760200225600002</c:v>
                </c:pt>
                <c:pt idx="2387">
                  <c:v>47.780200225600005</c:v>
                </c:pt>
                <c:pt idx="2388">
                  <c:v>47.800200225600001</c:v>
                </c:pt>
                <c:pt idx="2389">
                  <c:v>47.820200225600004</c:v>
                </c:pt>
                <c:pt idx="2390">
                  <c:v>47.840200225599993</c:v>
                </c:pt>
                <c:pt idx="2391">
                  <c:v>47.860200225600003</c:v>
                </c:pt>
                <c:pt idx="2392">
                  <c:v>47.880200225599999</c:v>
                </c:pt>
                <c:pt idx="2393">
                  <c:v>47.900200225600003</c:v>
                </c:pt>
                <c:pt idx="2394">
                  <c:v>47.920200225600006</c:v>
                </c:pt>
                <c:pt idx="2395">
                  <c:v>47.940200225600002</c:v>
                </c:pt>
                <c:pt idx="2396">
                  <c:v>47.960200225600005</c:v>
                </c:pt>
                <c:pt idx="2397">
                  <c:v>47.980200225600001</c:v>
                </c:pt>
                <c:pt idx="2398">
                  <c:v>48.000200225600004</c:v>
                </c:pt>
                <c:pt idx="2399">
                  <c:v>48.0202002256</c:v>
                </c:pt>
                <c:pt idx="2400">
                  <c:v>48.040200225600003</c:v>
                </c:pt>
                <c:pt idx="2401">
                  <c:v>48.060200225600006</c:v>
                </c:pt>
                <c:pt idx="2402">
                  <c:v>48.080200225600002</c:v>
                </c:pt>
                <c:pt idx="2403">
                  <c:v>48.100200225600005</c:v>
                </c:pt>
                <c:pt idx="2404">
                  <c:v>48.120200225600001</c:v>
                </c:pt>
                <c:pt idx="2405">
                  <c:v>48.140200225600005</c:v>
                </c:pt>
                <c:pt idx="2406">
                  <c:v>48.160200225600001</c:v>
                </c:pt>
                <c:pt idx="2407">
                  <c:v>48.180200225600004</c:v>
                </c:pt>
                <c:pt idx="2408">
                  <c:v>48.2002002256</c:v>
                </c:pt>
                <c:pt idx="2409">
                  <c:v>48.220200225600003</c:v>
                </c:pt>
                <c:pt idx="2410">
                  <c:v>48.240200225600006</c:v>
                </c:pt>
                <c:pt idx="2411">
                  <c:v>48.260200225600002</c:v>
                </c:pt>
                <c:pt idx="2412">
                  <c:v>48.280200225600005</c:v>
                </c:pt>
                <c:pt idx="2413">
                  <c:v>48.300200225600001</c:v>
                </c:pt>
                <c:pt idx="2414">
                  <c:v>48.320200225600004</c:v>
                </c:pt>
                <c:pt idx="2415">
                  <c:v>48.340200225599993</c:v>
                </c:pt>
                <c:pt idx="2416">
                  <c:v>48.360200225600003</c:v>
                </c:pt>
                <c:pt idx="2417">
                  <c:v>48.380200225599999</c:v>
                </c:pt>
                <c:pt idx="2418">
                  <c:v>48.400200225600003</c:v>
                </c:pt>
                <c:pt idx="2419">
                  <c:v>48.420200225600006</c:v>
                </c:pt>
                <c:pt idx="2420">
                  <c:v>48.440200225600002</c:v>
                </c:pt>
                <c:pt idx="2421">
                  <c:v>48.460200225600005</c:v>
                </c:pt>
                <c:pt idx="2422">
                  <c:v>48.480200225600001</c:v>
                </c:pt>
                <c:pt idx="2423">
                  <c:v>48.500200225600004</c:v>
                </c:pt>
                <c:pt idx="2424">
                  <c:v>48.5202002256</c:v>
                </c:pt>
                <c:pt idx="2425">
                  <c:v>48.540200225600003</c:v>
                </c:pt>
                <c:pt idx="2426">
                  <c:v>48.560200225600006</c:v>
                </c:pt>
                <c:pt idx="2427">
                  <c:v>48.580200225600002</c:v>
                </c:pt>
                <c:pt idx="2428">
                  <c:v>48.600200225600005</c:v>
                </c:pt>
                <c:pt idx="2429">
                  <c:v>48.620200225600001</c:v>
                </c:pt>
                <c:pt idx="2430">
                  <c:v>48.640200225600005</c:v>
                </c:pt>
                <c:pt idx="2431">
                  <c:v>48.660200225600001</c:v>
                </c:pt>
                <c:pt idx="2432">
                  <c:v>48.680200225600004</c:v>
                </c:pt>
                <c:pt idx="2433">
                  <c:v>48.7002002256</c:v>
                </c:pt>
                <c:pt idx="2434">
                  <c:v>48.720200225600003</c:v>
                </c:pt>
                <c:pt idx="2435">
                  <c:v>48.740200225600006</c:v>
                </c:pt>
                <c:pt idx="2436">
                  <c:v>48.760200225600002</c:v>
                </c:pt>
                <c:pt idx="2437">
                  <c:v>48.780200225600005</c:v>
                </c:pt>
                <c:pt idx="2438">
                  <c:v>48.800200225600001</c:v>
                </c:pt>
                <c:pt idx="2439">
                  <c:v>48.820200225600004</c:v>
                </c:pt>
                <c:pt idx="2440">
                  <c:v>48.840200225599993</c:v>
                </c:pt>
                <c:pt idx="2441">
                  <c:v>48.860200225600003</c:v>
                </c:pt>
                <c:pt idx="2442">
                  <c:v>48.880200225599999</c:v>
                </c:pt>
                <c:pt idx="2443">
                  <c:v>48.900200225600003</c:v>
                </c:pt>
                <c:pt idx="2444">
                  <c:v>48.920200225600006</c:v>
                </c:pt>
                <c:pt idx="2445">
                  <c:v>48.940200225600002</c:v>
                </c:pt>
                <c:pt idx="2446">
                  <c:v>48.960200225600005</c:v>
                </c:pt>
                <c:pt idx="2447">
                  <c:v>48.980200225600001</c:v>
                </c:pt>
                <c:pt idx="2448">
                  <c:v>49.000200225600004</c:v>
                </c:pt>
                <c:pt idx="2449">
                  <c:v>49.0202002256</c:v>
                </c:pt>
                <c:pt idx="2450">
                  <c:v>49.040200225600003</c:v>
                </c:pt>
                <c:pt idx="2451">
                  <c:v>49.060200225600006</c:v>
                </c:pt>
                <c:pt idx="2452">
                  <c:v>49.080200225600002</c:v>
                </c:pt>
                <c:pt idx="2453">
                  <c:v>49.100200225600005</c:v>
                </c:pt>
                <c:pt idx="2454">
                  <c:v>49.120200225600001</c:v>
                </c:pt>
                <c:pt idx="2455">
                  <c:v>49.140200225600005</c:v>
                </c:pt>
                <c:pt idx="2456">
                  <c:v>49.160200225600001</c:v>
                </c:pt>
                <c:pt idx="2457">
                  <c:v>49.180200225600004</c:v>
                </c:pt>
                <c:pt idx="2458">
                  <c:v>49.2002002256</c:v>
                </c:pt>
                <c:pt idx="2459">
                  <c:v>49.220200225600003</c:v>
                </c:pt>
                <c:pt idx="2460">
                  <c:v>49.240200225600006</c:v>
                </c:pt>
                <c:pt idx="2461">
                  <c:v>49.260200225600002</c:v>
                </c:pt>
                <c:pt idx="2462">
                  <c:v>49.280200225600005</c:v>
                </c:pt>
                <c:pt idx="2463">
                  <c:v>49.300200225600001</c:v>
                </c:pt>
                <c:pt idx="2464">
                  <c:v>49.320200225600004</c:v>
                </c:pt>
                <c:pt idx="2465">
                  <c:v>49.340200225599993</c:v>
                </c:pt>
                <c:pt idx="2466">
                  <c:v>49.360200225600003</c:v>
                </c:pt>
                <c:pt idx="2467">
                  <c:v>49.380200225599999</c:v>
                </c:pt>
                <c:pt idx="2468">
                  <c:v>49.400200225600003</c:v>
                </c:pt>
                <c:pt idx="2469">
                  <c:v>49.420200225600006</c:v>
                </c:pt>
                <c:pt idx="2470">
                  <c:v>49.440200225600002</c:v>
                </c:pt>
                <c:pt idx="2471">
                  <c:v>49.460200225600005</c:v>
                </c:pt>
                <c:pt idx="2472">
                  <c:v>49.480200225600001</c:v>
                </c:pt>
                <c:pt idx="2473">
                  <c:v>49.500200225600004</c:v>
                </c:pt>
                <c:pt idx="2474">
                  <c:v>49.5202002256</c:v>
                </c:pt>
                <c:pt idx="2475">
                  <c:v>49.540200225600003</c:v>
                </c:pt>
                <c:pt idx="2476">
                  <c:v>49.560200225600006</c:v>
                </c:pt>
                <c:pt idx="2477">
                  <c:v>49.580200225600002</c:v>
                </c:pt>
                <c:pt idx="2478">
                  <c:v>49.600200225600005</c:v>
                </c:pt>
                <c:pt idx="2479">
                  <c:v>49.620200225600001</c:v>
                </c:pt>
                <c:pt idx="2480">
                  <c:v>49.640200225600005</c:v>
                </c:pt>
                <c:pt idx="2481">
                  <c:v>49.660200225600001</c:v>
                </c:pt>
                <c:pt idx="2482">
                  <c:v>49.680200225600004</c:v>
                </c:pt>
                <c:pt idx="2483">
                  <c:v>49.7002002256</c:v>
                </c:pt>
                <c:pt idx="2484">
                  <c:v>49.720200225600003</c:v>
                </c:pt>
                <c:pt idx="2485">
                  <c:v>49.740200225600006</c:v>
                </c:pt>
                <c:pt idx="2486">
                  <c:v>49.760200225600002</c:v>
                </c:pt>
                <c:pt idx="2487">
                  <c:v>49.780200225600005</c:v>
                </c:pt>
                <c:pt idx="2488">
                  <c:v>49.800200225600001</c:v>
                </c:pt>
                <c:pt idx="2489">
                  <c:v>49.820200225600004</c:v>
                </c:pt>
                <c:pt idx="2490">
                  <c:v>49.840200225599993</c:v>
                </c:pt>
                <c:pt idx="2491">
                  <c:v>49.860200225600003</c:v>
                </c:pt>
                <c:pt idx="2492">
                  <c:v>49.880200225599999</c:v>
                </c:pt>
                <c:pt idx="2493">
                  <c:v>49.900200225600003</c:v>
                </c:pt>
                <c:pt idx="2494">
                  <c:v>49.920200225600006</c:v>
                </c:pt>
                <c:pt idx="2495">
                  <c:v>49.940200225600002</c:v>
                </c:pt>
                <c:pt idx="2496">
                  <c:v>49.960200225600005</c:v>
                </c:pt>
                <c:pt idx="2497">
                  <c:v>49.980200225600001</c:v>
                </c:pt>
                <c:pt idx="2498">
                  <c:v>50.000200225600004</c:v>
                </c:pt>
                <c:pt idx="2499">
                  <c:v>50.0202002256</c:v>
                </c:pt>
                <c:pt idx="2500">
                  <c:v>50.040200225600003</c:v>
                </c:pt>
                <c:pt idx="2501">
                  <c:v>50.060200225600006</c:v>
                </c:pt>
                <c:pt idx="2502">
                  <c:v>50.080200225600002</c:v>
                </c:pt>
                <c:pt idx="2503">
                  <c:v>50.100200225600005</c:v>
                </c:pt>
                <c:pt idx="2504">
                  <c:v>50.120200225600001</c:v>
                </c:pt>
                <c:pt idx="2505">
                  <c:v>50.140200225600005</c:v>
                </c:pt>
                <c:pt idx="2506">
                  <c:v>50.160200225600001</c:v>
                </c:pt>
                <c:pt idx="2507">
                  <c:v>50.180200225600004</c:v>
                </c:pt>
                <c:pt idx="2508">
                  <c:v>50.2002002256</c:v>
                </c:pt>
                <c:pt idx="2509">
                  <c:v>50.220200225600003</c:v>
                </c:pt>
                <c:pt idx="2510">
                  <c:v>50.240200225600006</c:v>
                </c:pt>
                <c:pt idx="2511">
                  <c:v>50.260200225600002</c:v>
                </c:pt>
                <c:pt idx="2512">
                  <c:v>50.280200225600005</c:v>
                </c:pt>
                <c:pt idx="2513">
                  <c:v>50.300200225600001</c:v>
                </c:pt>
                <c:pt idx="2514">
                  <c:v>50.320200225600004</c:v>
                </c:pt>
                <c:pt idx="2515">
                  <c:v>50.340200225599993</c:v>
                </c:pt>
                <c:pt idx="2516">
                  <c:v>50.360200225600003</c:v>
                </c:pt>
                <c:pt idx="2517">
                  <c:v>50.380200225599999</c:v>
                </c:pt>
                <c:pt idx="2518">
                  <c:v>50.400200225600003</c:v>
                </c:pt>
                <c:pt idx="2519">
                  <c:v>50.420200225600006</c:v>
                </c:pt>
                <c:pt idx="2520">
                  <c:v>50.440200225600002</c:v>
                </c:pt>
                <c:pt idx="2521">
                  <c:v>50.460200225600005</c:v>
                </c:pt>
                <c:pt idx="2522">
                  <c:v>50.480200225600001</c:v>
                </c:pt>
                <c:pt idx="2523">
                  <c:v>50.500200225600004</c:v>
                </c:pt>
                <c:pt idx="2524">
                  <c:v>50.5202002256</c:v>
                </c:pt>
                <c:pt idx="2525">
                  <c:v>50.540200225600003</c:v>
                </c:pt>
                <c:pt idx="2526">
                  <c:v>50.560200225600006</c:v>
                </c:pt>
                <c:pt idx="2527">
                  <c:v>50.580200225600002</c:v>
                </c:pt>
                <c:pt idx="2528">
                  <c:v>50.600200225600005</c:v>
                </c:pt>
                <c:pt idx="2529">
                  <c:v>50.620200225600001</c:v>
                </c:pt>
                <c:pt idx="2530">
                  <c:v>50.640200225600005</c:v>
                </c:pt>
                <c:pt idx="2531">
                  <c:v>50.660200225600001</c:v>
                </c:pt>
                <c:pt idx="2532">
                  <c:v>50.680200225600004</c:v>
                </c:pt>
                <c:pt idx="2533">
                  <c:v>50.7002002256</c:v>
                </c:pt>
                <c:pt idx="2534">
                  <c:v>50.720200225600003</c:v>
                </c:pt>
                <c:pt idx="2535">
                  <c:v>50.740200225600006</c:v>
                </c:pt>
                <c:pt idx="2536">
                  <c:v>50.760200225600002</c:v>
                </c:pt>
                <c:pt idx="2537">
                  <c:v>50.780200225600005</c:v>
                </c:pt>
                <c:pt idx="2538">
                  <c:v>50.800200225600001</c:v>
                </c:pt>
                <c:pt idx="2539">
                  <c:v>50.820200225600004</c:v>
                </c:pt>
                <c:pt idx="2540">
                  <c:v>50.840200225599993</c:v>
                </c:pt>
                <c:pt idx="2541">
                  <c:v>50.860200225600003</c:v>
                </c:pt>
                <c:pt idx="2542">
                  <c:v>50.880200225599999</c:v>
                </c:pt>
                <c:pt idx="2543">
                  <c:v>50.900200225600003</c:v>
                </c:pt>
                <c:pt idx="2544">
                  <c:v>50.920200225600006</c:v>
                </c:pt>
                <c:pt idx="2545">
                  <c:v>50.940200225600002</c:v>
                </c:pt>
                <c:pt idx="2546">
                  <c:v>50.960200225600005</c:v>
                </c:pt>
                <c:pt idx="2547">
                  <c:v>50.980200225600001</c:v>
                </c:pt>
                <c:pt idx="2548">
                  <c:v>51.000200225600004</c:v>
                </c:pt>
                <c:pt idx="2549">
                  <c:v>51.0202002256</c:v>
                </c:pt>
                <c:pt idx="2550">
                  <c:v>51.040200225600003</c:v>
                </c:pt>
                <c:pt idx="2551">
                  <c:v>51.060200225600006</c:v>
                </c:pt>
                <c:pt idx="2552">
                  <c:v>51.080200225600002</c:v>
                </c:pt>
                <c:pt idx="2553">
                  <c:v>51.100200225600005</c:v>
                </c:pt>
                <c:pt idx="2554">
                  <c:v>51.120200225600001</c:v>
                </c:pt>
                <c:pt idx="2555">
                  <c:v>51.140200225600005</c:v>
                </c:pt>
                <c:pt idx="2556">
                  <c:v>51.160200225600001</c:v>
                </c:pt>
                <c:pt idx="2557">
                  <c:v>51.180200225600004</c:v>
                </c:pt>
                <c:pt idx="2558">
                  <c:v>51.2002002256</c:v>
                </c:pt>
                <c:pt idx="2559">
                  <c:v>51.220200225600003</c:v>
                </c:pt>
                <c:pt idx="2560">
                  <c:v>51.240200225600006</c:v>
                </c:pt>
                <c:pt idx="2561">
                  <c:v>51.260200225600002</c:v>
                </c:pt>
                <c:pt idx="2562">
                  <c:v>51.280200225600005</c:v>
                </c:pt>
                <c:pt idx="2563">
                  <c:v>51.300200225600001</c:v>
                </c:pt>
                <c:pt idx="2564">
                  <c:v>51.320200225600004</c:v>
                </c:pt>
                <c:pt idx="2565">
                  <c:v>51.340200225599993</c:v>
                </c:pt>
                <c:pt idx="2566">
                  <c:v>51.360200225600003</c:v>
                </c:pt>
                <c:pt idx="2567">
                  <c:v>51.380200225599999</c:v>
                </c:pt>
                <c:pt idx="2568">
                  <c:v>51.400200225600003</c:v>
                </c:pt>
                <c:pt idx="2569">
                  <c:v>51.420200225600006</c:v>
                </c:pt>
                <c:pt idx="2570">
                  <c:v>51.440200225600002</c:v>
                </c:pt>
                <c:pt idx="2571">
                  <c:v>51.460200225600005</c:v>
                </c:pt>
                <c:pt idx="2572">
                  <c:v>51.480200225600001</c:v>
                </c:pt>
                <c:pt idx="2573">
                  <c:v>51.500200225600004</c:v>
                </c:pt>
                <c:pt idx="2574">
                  <c:v>51.5202002256</c:v>
                </c:pt>
                <c:pt idx="2575">
                  <c:v>51.540200225600003</c:v>
                </c:pt>
                <c:pt idx="2576">
                  <c:v>51.560200225600006</c:v>
                </c:pt>
                <c:pt idx="2577">
                  <c:v>51.580200225600002</c:v>
                </c:pt>
                <c:pt idx="2578">
                  <c:v>51.600200225600005</c:v>
                </c:pt>
                <c:pt idx="2579">
                  <c:v>51.620200225600001</c:v>
                </c:pt>
                <c:pt idx="2580">
                  <c:v>51.640200225600005</c:v>
                </c:pt>
                <c:pt idx="2581">
                  <c:v>51.660200225600001</c:v>
                </c:pt>
                <c:pt idx="2582">
                  <c:v>51.680200225600004</c:v>
                </c:pt>
                <c:pt idx="2583">
                  <c:v>51.7002002256</c:v>
                </c:pt>
                <c:pt idx="2584">
                  <c:v>51.720200225600003</c:v>
                </c:pt>
                <c:pt idx="2585">
                  <c:v>51.740200225600006</c:v>
                </c:pt>
                <c:pt idx="2586">
                  <c:v>51.760200225600002</c:v>
                </c:pt>
                <c:pt idx="2587">
                  <c:v>51.780200225600005</c:v>
                </c:pt>
                <c:pt idx="2588">
                  <c:v>51.800200225600001</c:v>
                </c:pt>
                <c:pt idx="2589">
                  <c:v>51.820200225600004</c:v>
                </c:pt>
                <c:pt idx="2590">
                  <c:v>51.840200225599993</c:v>
                </c:pt>
                <c:pt idx="2591">
                  <c:v>51.860200225600003</c:v>
                </c:pt>
                <c:pt idx="2592">
                  <c:v>51.880200225599999</c:v>
                </c:pt>
                <c:pt idx="2593">
                  <c:v>51.900200225600003</c:v>
                </c:pt>
                <c:pt idx="2594">
                  <c:v>51.920200225600006</c:v>
                </c:pt>
                <c:pt idx="2595">
                  <c:v>51.940200225600002</c:v>
                </c:pt>
                <c:pt idx="2596">
                  <c:v>51.960200225600005</c:v>
                </c:pt>
                <c:pt idx="2597">
                  <c:v>51.980200225600001</c:v>
                </c:pt>
                <c:pt idx="2598">
                  <c:v>52.000200225600004</c:v>
                </c:pt>
                <c:pt idx="2599">
                  <c:v>52.0202002256</c:v>
                </c:pt>
                <c:pt idx="2600">
                  <c:v>52.040200225600003</c:v>
                </c:pt>
                <c:pt idx="2601">
                  <c:v>52.060200225600006</c:v>
                </c:pt>
                <c:pt idx="2602">
                  <c:v>52.080200225600002</c:v>
                </c:pt>
                <c:pt idx="2603">
                  <c:v>52.100200225600005</c:v>
                </c:pt>
                <c:pt idx="2604">
                  <c:v>52.120200225600001</c:v>
                </c:pt>
                <c:pt idx="2605">
                  <c:v>52.140200225600005</c:v>
                </c:pt>
                <c:pt idx="2606">
                  <c:v>52.160200225600001</c:v>
                </c:pt>
                <c:pt idx="2607">
                  <c:v>52.180200225600004</c:v>
                </c:pt>
                <c:pt idx="2608">
                  <c:v>52.2002002256</c:v>
                </c:pt>
                <c:pt idx="2609">
                  <c:v>52.220200225600003</c:v>
                </c:pt>
                <c:pt idx="2610">
                  <c:v>52.240200225600006</c:v>
                </c:pt>
                <c:pt idx="2611">
                  <c:v>52.260200225600002</c:v>
                </c:pt>
                <c:pt idx="2612">
                  <c:v>52.280200225600005</c:v>
                </c:pt>
                <c:pt idx="2613">
                  <c:v>52.300200225600001</c:v>
                </c:pt>
                <c:pt idx="2614">
                  <c:v>52.320200225600004</c:v>
                </c:pt>
                <c:pt idx="2615">
                  <c:v>52.340200225599993</c:v>
                </c:pt>
                <c:pt idx="2616">
                  <c:v>52.360200225600003</c:v>
                </c:pt>
                <c:pt idx="2617">
                  <c:v>52.380200225599999</c:v>
                </c:pt>
                <c:pt idx="2618">
                  <c:v>52.400200225600003</c:v>
                </c:pt>
                <c:pt idx="2619">
                  <c:v>52.420200225600006</c:v>
                </c:pt>
                <c:pt idx="2620">
                  <c:v>52.440200225600002</c:v>
                </c:pt>
                <c:pt idx="2621">
                  <c:v>52.460200225600005</c:v>
                </c:pt>
                <c:pt idx="2622">
                  <c:v>52.480200225600001</c:v>
                </c:pt>
                <c:pt idx="2623">
                  <c:v>52.500200225600004</c:v>
                </c:pt>
                <c:pt idx="2624">
                  <c:v>52.5202002256</c:v>
                </c:pt>
                <c:pt idx="2625">
                  <c:v>52.540200225600003</c:v>
                </c:pt>
                <c:pt idx="2626">
                  <c:v>52.560200225600006</c:v>
                </c:pt>
                <c:pt idx="2627">
                  <c:v>52.580200225600002</c:v>
                </c:pt>
                <c:pt idx="2628">
                  <c:v>52.600200225600005</c:v>
                </c:pt>
                <c:pt idx="2629">
                  <c:v>52.620200225600001</c:v>
                </c:pt>
                <c:pt idx="2630">
                  <c:v>52.640200225600005</c:v>
                </c:pt>
                <c:pt idx="2631">
                  <c:v>52.660200225600001</c:v>
                </c:pt>
                <c:pt idx="2632">
                  <c:v>52.680200225600004</c:v>
                </c:pt>
                <c:pt idx="2633">
                  <c:v>52.7002002256</c:v>
                </c:pt>
                <c:pt idx="2634">
                  <c:v>52.720200225600003</c:v>
                </c:pt>
                <c:pt idx="2635">
                  <c:v>52.740200225600006</c:v>
                </c:pt>
                <c:pt idx="2636">
                  <c:v>52.760200225600002</c:v>
                </c:pt>
                <c:pt idx="2637">
                  <c:v>52.780200225600005</c:v>
                </c:pt>
                <c:pt idx="2638">
                  <c:v>52.800200225600001</c:v>
                </c:pt>
                <c:pt idx="2639">
                  <c:v>52.820200225600004</c:v>
                </c:pt>
                <c:pt idx="2640">
                  <c:v>52.840200225599993</c:v>
                </c:pt>
                <c:pt idx="2641">
                  <c:v>52.860200225600003</c:v>
                </c:pt>
                <c:pt idx="2642">
                  <c:v>52.880200225599999</c:v>
                </c:pt>
                <c:pt idx="2643">
                  <c:v>52.900200225600003</c:v>
                </c:pt>
                <c:pt idx="2644">
                  <c:v>52.920200225600006</c:v>
                </c:pt>
                <c:pt idx="2645">
                  <c:v>52.940200225600002</c:v>
                </c:pt>
                <c:pt idx="2646">
                  <c:v>52.960200225600005</c:v>
                </c:pt>
                <c:pt idx="2647">
                  <c:v>52.980200225600001</c:v>
                </c:pt>
                <c:pt idx="2648">
                  <c:v>53.000200225600004</c:v>
                </c:pt>
                <c:pt idx="2649">
                  <c:v>53.0202002256</c:v>
                </c:pt>
                <c:pt idx="2650">
                  <c:v>53.040200225600003</c:v>
                </c:pt>
                <c:pt idx="2651">
                  <c:v>53.060200225600006</c:v>
                </c:pt>
                <c:pt idx="2652">
                  <c:v>53.080200225600002</c:v>
                </c:pt>
                <c:pt idx="2653">
                  <c:v>53.100200225600005</c:v>
                </c:pt>
                <c:pt idx="2654">
                  <c:v>53.120200225600001</c:v>
                </c:pt>
                <c:pt idx="2655">
                  <c:v>53.140200225600005</c:v>
                </c:pt>
                <c:pt idx="2656">
                  <c:v>53.160200225600001</c:v>
                </c:pt>
                <c:pt idx="2657">
                  <c:v>53.180200225600004</c:v>
                </c:pt>
                <c:pt idx="2658">
                  <c:v>53.2002002256</c:v>
                </c:pt>
                <c:pt idx="2659">
                  <c:v>53.220200225600003</c:v>
                </c:pt>
                <c:pt idx="2660">
                  <c:v>53.240200225600006</c:v>
                </c:pt>
                <c:pt idx="2661">
                  <c:v>53.260200225600002</c:v>
                </c:pt>
                <c:pt idx="2662">
                  <c:v>53.280200225600005</c:v>
                </c:pt>
                <c:pt idx="2663">
                  <c:v>53.300200225600001</c:v>
                </c:pt>
                <c:pt idx="2664">
                  <c:v>53.320200225600004</c:v>
                </c:pt>
                <c:pt idx="2665">
                  <c:v>53.340200225599993</c:v>
                </c:pt>
                <c:pt idx="2666">
                  <c:v>53.360200225600003</c:v>
                </c:pt>
                <c:pt idx="2667">
                  <c:v>53.380200225599999</c:v>
                </c:pt>
                <c:pt idx="2668">
                  <c:v>53.400200225600003</c:v>
                </c:pt>
                <c:pt idx="2669">
                  <c:v>53.420200225600006</c:v>
                </c:pt>
                <c:pt idx="2670">
                  <c:v>53.440200225600002</c:v>
                </c:pt>
                <c:pt idx="2671">
                  <c:v>53.460200225600005</c:v>
                </c:pt>
                <c:pt idx="2672">
                  <c:v>53.480200225600001</c:v>
                </c:pt>
                <c:pt idx="2673">
                  <c:v>53.500200225600004</c:v>
                </c:pt>
                <c:pt idx="2674">
                  <c:v>53.5202002256</c:v>
                </c:pt>
                <c:pt idx="2675">
                  <c:v>53.540200225600003</c:v>
                </c:pt>
                <c:pt idx="2676">
                  <c:v>53.560200225600006</c:v>
                </c:pt>
                <c:pt idx="2677">
                  <c:v>53.580200225600002</c:v>
                </c:pt>
                <c:pt idx="2678">
                  <c:v>53.600200225600005</c:v>
                </c:pt>
                <c:pt idx="2679">
                  <c:v>53.620200225600001</c:v>
                </c:pt>
                <c:pt idx="2680">
                  <c:v>53.640200225600005</c:v>
                </c:pt>
                <c:pt idx="2681">
                  <c:v>53.660200225600001</c:v>
                </c:pt>
                <c:pt idx="2682">
                  <c:v>53.680200225600004</c:v>
                </c:pt>
                <c:pt idx="2683">
                  <c:v>53.7002002256</c:v>
                </c:pt>
                <c:pt idx="2684">
                  <c:v>53.720200225600003</c:v>
                </c:pt>
                <c:pt idx="2685">
                  <c:v>53.740200225600006</c:v>
                </c:pt>
                <c:pt idx="2686">
                  <c:v>53.760200225600002</c:v>
                </c:pt>
                <c:pt idx="2687">
                  <c:v>53.780200225600005</c:v>
                </c:pt>
                <c:pt idx="2688">
                  <c:v>53.800200225600001</c:v>
                </c:pt>
                <c:pt idx="2689">
                  <c:v>53.820200225600004</c:v>
                </c:pt>
                <c:pt idx="2690">
                  <c:v>53.840200225599993</c:v>
                </c:pt>
                <c:pt idx="2691">
                  <c:v>53.860200225600003</c:v>
                </c:pt>
                <c:pt idx="2692">
                  <c:v>53.880200225599999</c:v>
                </c:pt>
                <c:pt idx="2693">
                  <c:v>53.900200225600003</c:v>
                </c:pt>
                <c:pt idx="2694">
                  <c:v>53.920200225600006</c:v>
                </c:pt>
                <c:pt idx="2695">
                  <c:v>53.940200225600002</c:v>
                </c:pt>
                <c:pt idx="2696">
                  <c:v>53.960200225600005</c:v>
                </c:pt>
                <c:pt idx="2697">
                  <c:v>53.980200225600001</c:v>
                </c:pt>
                <c:pt idx="2698">
                  <c:v>54.000200225600004</c:v>
                </c:pt>
                <c:pt idx="2699">
                  <c:v>54.0202002256</c:v>
                </c:pt>
                <c:pt idx="2700">
                  <c:v>54.040200225600003</c:v>
                </c:pt>
                <c:pt idx="2701">
                  <c:v>54.060200225600006</c:v>
                </c:pt>
                <c:pt idx="2702">
                  <c:v>54.080200225600002</c:v>
                </c:pt>
                <c:pt idx="2703">
                  <c:v>54.100200225600005</c:v>
                </c:pt>
                <c:pt idx="2704">
                  <c:v>54.120200225600001</c:v>
                </c:pt>
                <c:pt idx="2705">
                  <c:v>54.140200225600005</c:v>
                </c:pt>
                <c:pt idx="2706">
                  <c:v>54.160200225600001</c:v>
                </c:pt>
                <c:pt idx="2707">
                  <c:v>54.180200225600004</c:v>
                </c:pt>
                <c:pt idx="2708">
                  <c:v>54.2002002256</c:v>
                </c:pt>
                <c:pt idx="2709">
                  <c:v>54.220200225600003</c:v>
                </c:pt>
                <c:pt idx="2710">
                  <c:v>54.240200225600006</c:v>
                </c:pt>
                <c:pt idx="2711">
                  <c:v>54.260200225600002</c:v>
                </c:pt>
                <c:pt idx="2712">
                  <c:v>54.280200225600005</c:v>
                </c:pt>
                <c:pt idx="2713">
                  <c:v>54.300200225600001</c:v>
                </c:pt>
                <c:pt idx="2714">
                  <c:v>54.320200225600004</c:v>
                </c:pt>
                <c:pt idx="2715">
                  <c:v>54.340200225599993</c:v>
                </c:pt>
                <c:pt idx="2716">
                  <c:v>54.360200225600003</c:v>
                </c:pt>
                <c:pt idx="2717">
                  <c:v>54.380200225599999</c:v>
                </c:pt>
                <c:pt idx="2718">
                  <c:v>54.400200225600003</c:v>
                </c:pt>
                <c:pt idx="2719">
                  <c:v>54.420200225600006</c:v>
                </c:pt>
                <c:pt idx="2720">
                  <c:v>54.440200225600002</c:v>
                </c:pt>
                <c:pt idx="2721">
                  <c:v>54.460200225600005</c:v>
                </c:pt>
                <c:pt idx="2722">
                  <c:v>54.480200225600001</c:v>
                </c:pt>
                <c:pt idx="2723">
                  <c:v>54.500200225600004</c:v>
                </c:pt>
                <c:pt idx="2724">
                  <c:v>54.5202002256</c:v>
                </c:pt>
                <c:pt idx="2725">
                  <c:v>54.540200225600003</c:v>
                </c:pt>
                <c:pt idx="2726">
                  <c:v>54.560200225600006</c:v>
                </c:pt>
                <c:pt idx="2727">
                  <c:v>54.580200225600002</c:v>
                </c:pt>
                <c:pt idx="2728">
                  <c:v>54.600200225600005</c:v>
                </c:pt>
                <c:pt idx="2729">
                  <c:v>54.620200225600001</c:v>
                </c:pt>
                <c:pt idx="2730">
                  <c:v>54.640200225600005</c:v>
                </c:pt>
                <c:pt idx="2731">
                  <c:v>54.660200225600001</c:v>
                </c:pt>
                <c:pt idx="2732">
                  <c:v>54.680200225600004</c:v>
                </c:pt>
                <c:pt idx="2733">
                  <c:v>54.7002002256</c:v>
                </c:pt>
                <c:pt idx="2734">
                  <c:v>54.720200225600003</c:v>
                </c:pt>
                <c:pt idx="2735">
                  <c:v>54.740200225600006</c:v>
                </c:pt>
                <c:pt idx="2736">
                  <c:v>54.760200225600002</c:v>
                </c:pt>
                <c:pt idx="2737">
                  <c:v>54.780200225600005</c:v>
                </c:pt>
                <c:pt idx="2738">
                  <c:v>54.800200225600001</c:v>
                </c:pt>
                <c:pt idx="2739">
                  <c:v>54.820200225600004</c:v>
                </c:pt>
                <c:pt idx="2740">
                  <c:v>54.840200225599993</c:v>
                </c:pt>
                <c:pt idx="2741">
                  <c:v>54.860200225600003</c:v>
                </c:pt>
                <c:pt idx="2742">
                  <c:v>54.880200225599999</c:v>
                </c:pt>
                <c:pt idx="2743">
                  <c:v>54.900200225600003</c:v>
                </c:pt>
                <c:pt idx="2744">
                  <c:v>54.920200225600006</c:v>
                </c:pt>
                <c:pt idx="2745">
                  <c:v>54.940200225600002</c:v>
                </c:pt>
                <c:pt idx="2746">
                  <c:v>54.960200225600005</c:v>
                </c:pt>
                <c:pt idx="2747">
                  <c:v>54.980200225600001</c:v>
                </c:pt>
                <c:pt idx="2748">
                  <c:v>55.000200225600004</c:v>
                </c:pt>
                <c:pt idx="2749">
                  <c:v>55.0202002256</c:v>
                </c:pt>
                <c:pt idx="2750">
                  <c:v>55.040200225600003</c:v>
                </c:pt>
                <c:pt idx="2751">
                  <c:v>55.060200225600006</c:v>
                </c:pt>
                <c:pt idx="2752">
                  <c:v>55.080200225600002</c:v>
                </c:pt>
                <c:pt idx="2753">
                  <c:v>55.100200225600005</c:v>
                </c:pt>
                <c:pt idx="2754">
                  <c:v>55.120200225600001</c:v>
                </c:pt>
                <c:pt idx="2755">
                  <c:v>55.140200225600005</c:v>
                </c:pt>
                <c:pt idx="2756">
                  <c:v>55.160200225600001</c:v>
                </c:pt>
                <c:pt idx="2757">
                  <c:v>55.180200225600004</c:v>
                </c:pt>
                <c:pt idx="2758">
                  <c:v>55.2002002256</c:v>
                </c:pt>
                <c:pt idx="2759">
                  <c:v>55.220200225600003</c:v>
                </c:pt>
                <c:pt idx="2760">
                  <c:v>55.240200225600006</c:v>
                </c:pt>
                <c:pt idx="2761">
                  <c:v>55.260200225600002</c:v>
                </c:pt>
                <c:pt idx="2762">
                  <c:v>55.280200225600005</c:v>
                </c:pt>
                <c:pt idx="2763">
                  <c:v>55.300200225600001</c:v>
                </c:pt>
                <c:pt idx="2764">
                  <c:v>55.320200225600004</c:v>
                </c:pt>
                <c:pt idx="2765">
                  <c:v>55.340200225599993</c:v>
                </c:pt>
                <c:pt idx="2766">
                  <c:v>55.360200225600003</c:v>
                </c:pt>
                <c:pt idx="2767">
                  <c:v>55.380200225599999</c:v>
                </c:pt>
                <c:pt idx="2768">
                  <c:v>55.400200225600003</c:v>
                </c:pt>
                <c:pt idx="2769">
                  <c:v>55.420200225600006</c:v>
                </c:pt>
                <c:pt idx="2770">
                  <c:v>55.440200225600002</c:v>
                </c:pt>
                <c:pt idx="2771">
                  <c:v>55.460200225600005</c:v>
                </c:pt>
                <c:pt idx="2772">
                  <c:v>55.480200225600001</c:v>
                </c:pt>
                <c:pt idx="2773">
                  <c:v>55.500200225600004</c:v>
                </c:pt>
                <c:pt idx="2774">
                  <c:v>55.5202002256</c:v>
                </c:pt>
                <c:pt idx="2775">
                  <c:v>55.540200225600003</c:v>
                </c:pt>
                <c:pt idx="2776">
                  <c:v>55.560200225600006</c:v>
                </c:pt>
                <c:pt idx="2777">
                  <c:v>55.580200225600002</c:v>
                </c:pt>
                <c:pt idx="2778">
                  <c:v>55.600200225600005</c:v>
                </c:pt>
                <c:pt idx="2779">
                  <c:v>55.620200225600001</c:v>
                </c:pt>
                <c:pt idx="2780">
                  <c:v>55.640200225600005</c:v>
                </c:pt>
                <c:pt idx="2781">
                  <c:v>55.660200225600001</c:v>
                </c:pt>
                <c:pt idx="2782">
                  <c:v>55.680200225600004</c:v>
                </c:pt>
                <c:pt idx="2783">
                  <c:v>55.7002002256</c:v>
                </c:pt>
                <c:pt idx="2784">
                  <c:v>55.720200225600003</c:v>
                </c:pt>
                <c:pt idx="2785">
                  <c:v>55.740200225600006</c:v>
                </c:pt>
                <c:pt idx="2786">
                  <c:v>55.760200225600002</c:v>
                </c:pt>
                <c:pt idx="2787">
                  <c:v>55.780200225600005</c:v>
                </c:pt>
                <c:pt idx="2788">
                  <c:v>55.800200225600001</c:v>
                </c:pt>
                <c:pt idx="2789">
                  <c:v>55.820200225600004</c:v>
                </c:pt>
                <c:pt idx="2790">
                  <c:v>55.840200225599993</c:v>
                </c:pt>
                <c:pt idx="2791">
                  <c:v>55.860200225600003</c:v>
                </c:pt>
                <c:pt idx="2792">
                  <c:v>55.880200225599999</c:v>
                </c:pt>
                <c:pt idx="2793">
                  <c:v>55.900200225600003</c:v>
                </c:pt>
                <c:pt idx="2794">
                  <c:v>55.920200225600006</c:v>
                </c:pt>
                <c:pt idx="2795">
                  <c:v>55.940200225600002</c:v>
                </c:pt>
                <c:pt idx="2796">
                  <c:v>55.960200225600005</c:v>
                </c:pt>
                <c:pt idx="2797">
                  <c:v>55.980200225600001</c:v>
                </c:pt>
                <c:pt idx="2798">
                  <c:v>56.000200225600004</c:v>
                </c:pt>
                <c:pt idx="2799">
                  <c:v>56.0202002256</c:v>
                </c:pt>
                <c:pt idx="2800">
                  <c:v>56.040200225600003</c:v>
                </c:pt>
                <c:pt idx="2801">
                  <c:v>56.060200225600006</c:v>
                </c:pt>
                <c:pt idx="2802">
                  <c:v>56.080200225600002</c:v>
                </c:pt>
                <c:pt idx="2803">
                  <c:v>56.100200225600005</c:v>
                </c:pt>
                <c:pt idx="2804">
                  <c:v>56.120200225600001</c:v>
                </c:pt>
                <c:pt idx="2805">
                  <c:v>56.140200225600005</c:v>
                </c:pt>
                <c:pt idx="2806">
                  <c:v>56.160200225600001</c:v>
                </c:pt>
                <c:pt idx="2807">
                  <c:v>56.180200225600004</c:v>
                </c:pt>
                <c:pt idx="2808">
                  <c:v>56.2002002256</c:v>
                </c:pt>
                <c:pt idx="2809">
                  <c:v>56.220200225600003</c:v>
                </c:pt>
                <c:pt idx="2810">
                  <c:v>56.240200225600006</c:v>
                </c:pt>
                <c:pt idx="2811">
                  <c:v>56.260200225600002</c:v>
                </c:pt>
                <c:pt idx="2812">
                  <c:v>56.280200225600005</c:v>
                </c:pt>
                <c:pt idx="2813">
                  <c:v>56.300200225600001</c:v>
                </c:pt>
                <c:pt idx="2814">
                  <c:v>56.320200225600004</c:v>
                </c:pt>
                <c:pt idx="2815">
                  <c:v>56.340200225599993</c:v>
                </c:pt>
                <c:pt idx="2816">
                  <c:v>56.360200225600003</c:v>
                </c:pt>
                <c:pt idx="2817">
                  <c:v>56.380200225599999</c:v>
                </c:pt>
                <c:pt idx="2818">
                  <c:v>56.400200225600003</c:v>
                </c:pt>
                <c:pt idx="2819">
                  <c:v>56.420200225600006</c:v>
                </c:pt>
                <c:pt idx="2820">
                  <c:v>56.440200225600002</c:v>
                </c:pt>
                <c:pt idx="2821">
                  <c:v>56.460200225600005</c:v>
                </c:pt>
                <c:pt idx="2822">
                  <c:v>56.480200225600001</c:v>
                </c:pt>
                <c:pt idx="2823">
                  <c:v>56.500200225600004</c:v>
                </c:pt>
                <c:pt idx="2824">
                  <c:v>56.5202002256</c:v>
                </c:pt>
                <c:pt idx="2825">
                  <c:v>56.540200225600003</c:v>
                </c:pt>
                <c:pt idx="2826">
                  <c:v>56.560200225600006</c:v>
                </c:pt>
                <c:pt idx="2827">
                  <c:v>56.580200225600002</c:v>
                </c:pt>
                <c:pt idx="2828">
                  <c:v>56.600200225600005</c:v>
                </c:pt>
                <c:pt idx="2829">
                  <c:v>56.620200225600001</c:v>
                </c:pt>
                <c:pt idx="2830">
                  <c:v>56.640200225600005</c:v>
                </c:pt>
                <c:pt idx="2831">
                  <c:v>56.660200225600001</c:v>
                </c:pt>
                <c:pt idx="2832">
                  <c:v>56.680200225600004</c:v>
                </c:pt>
                <c:pt idx="2833">
                  <c:v>56.7002002256</c:v>
                </c:pt>
                <c:pt idx="2834">
                  <c:v>56.720200225600003</c:v>
                </c:pt>
                <c:pt idx="2835">
                  <c:v>56.740200225600006</c:v>
                </c:pt>
                <c:pt idx="2836">
                  <c:v>56.760200225600002</c:v>
                </c:pt>
                <c:pt idx="2837">
                  <c:v>56.780200225600005</c:v>
                </c:pt>
                <c:pt idx="2838">
                  <c:v>56.800200225600001</c:v>
                </c:pt>
                <c:pt idx="2839">
                  <c:v>56.820200225600004</c:v>
                </c:pt>
                <c:pt idx="2840">
                  <c:v>56.840200225599993</c:v>
                </c:pt>
                <c:pt idx="2841">
                  <c:v>56.860200225600003</c:v>
                </c:pt>
                <c:pt idx="2842">
                  <c:v>56.880200225599999</c:v>
                </c:pt>
                <c:pt idx="2843">
                  <c:v>56.900200225600003</c:v>
                </c:pt>
                <c:pt idx="2844">
                  <c:v>56.920200225600006</c:v>
                </c:pt>
                <c:pt idx="2845">
                  <c:v>56.940200225600002</c:v>
                </c:pt>
                <c:pt idx="2846">
                  <c:v>56.960200225600005</c:v>
                </c:pt>
                <c:pt idx="2847">
                  <c:v>56.980200225600001</c:v>
                </c:pt>
                <c:pt idx="2848">
                  <c:v>57.000200225600004</c:v>
                </c:pt>
                <c:pt idx="2849">
                  <c:v>57.0202002256</c:v>
                </c:pt>
                <c:pt idx="2850">
                  <c:v>57.040200225600003</c:v>
                </c:pt>
                <c:pt idx="2851">
                  <c:v>57.060200225600006</c:v>
                </c:pt>
                <c:pt idx="2852">
                  <c:v>57.080200225600002</c:v>
                </c:pt>
                <c:pt idx="2853">
                  <c:v>57.100200225600005</c:v>
                </c:pt>
                <c:pt idx="2854">
                  <c:v>57.120200225600001</c:v>
                </c:pt>
                <c:pt idx="2855">
                  <c:v>57.140200225600005</c:v>
                </c:pt>
                <c:pt idx="2856">
                  <c:v>57.160200225600001</c:v>
                </c:pt>
                <c:pt idx="2857">
                  <c:v>57.180200225600004</c:v>
                </c:pt>
                <c:pt idx="2858">
                  <c:v>57.2002002256</c:v>
                </c:pt>
                <c:pt idx="2859">
                  <c:v>57.220200225600003</c:v>
                </c:pt>
                <c:pt idx="2860">
                  <c:v>57.240200225600006</c:v>
                </c:pt>
                <c:pt idx="2861">
                  <c:v>57.260200225600002</c:v>
                </c:pt>
                <c:pt idx="2862">
                  <c:v>57.280200225600005</c:v>
                </c:pt>
                <c:pt idx="2863">
                  <c:v>57.300200225600001</c:v>
                </c:pt>
                <c:pt idx="2864">
                  <c:v>57.320200225600004</c:v>
                </c:pt>
                <c:pt idx="2865">
                  <c:v>57.340200225599993</c:v>
                </c:pt>
                <c:pt idx="2866">
                  <c:v>57.360200225600003</c:v>
                </c:pt>
                <c:pt idx="2867">
                  <c:v>57.380200225599999</c:v>
                </c:pt>
                <c:pt idx="2868">
                  <c:v>57.400200225600003</c:v>
                </c:pt>
                <c:pt idx="2869">
                  <c:v>57.420200225600006</c:v>
                </c:pt>
                <c:pt idx="2870">
                  <c:v>57.440200225600002</c:v>
                </c:pt>
                <c:pt idx="2871">
                  <c:v>57.460200225600005</c:v>
                </c:pt>
                <c:pt idx="2872">
                  <c:v>57.480200225600001</c:v>
                </c:pt>
                <c:pt idx="2873">
                  <c:v>57.500200225600004</c:v>
                </c:pt>
                <c:pt idx="2874">
                  <c:v>57.5202002256</c:v>
                </c:pt>
                <c:pt idx="2875">
                  <c:v>57.540200225600003</c:v>
                </c:pt>
                <c:pt idx="2876">
                  <c:v>57.560200225600006</c:v>
                </c:pt>
                <c:pt idx="2877">
                  <c:v>57.580200225600002</c:v>
                </c:pt>
                <c:pt idx="2878">
                  <c:v>57.600200225600005</c:v>
                </c:pt>
                <c:pt idx="2879">
                  <c:v>57.620200225600001</c:v>
                </c:pt>
                <c:pt idx="2880">
                  <c:v>57.640200225600005</c:v>
                </c:pt>
                <c:pt idx="2881">
                  <c:v>57.660200225600001</c:v>
                </c:pt>
                <c:pt idx="2882">
                  <c:v>57.680200225600004</c:v>
                </c:pt>
                <c:pt idx="2883">
                  <c:v>57.7002002256</c:v>
                </c:pt>
                <c:pt idx="2884">
                  <c:v>57.720200225600003</c:v>
                </c:pt>
                <c:pt idx="2885">
                  <c:v>57.740200225600006</c:v>
                </c:pt>
                <c:pt idx="2886">
                  <c:v>57.760200225600002</c:v>
                </c:pt>
                <c:pt idx="2887">
                  <c:v>57.780200225600005</c:v>
                </c:pt>
                <c:pt idx="2888">
                  <c:v>57.800200225600001</c:v>
                </c:pt>
                <c:pt idx="2889">
                  <c:v>57.820200225600004</c:v>
                </c:pt>
                <c:pt idx="2890">
                  <c:v>57.840200225599993</c:v>
                </c:pt>
                <c:pt idx="2891">
                  <c:v>57.860200225600003</c:v>
                </c:pt>
                <c:pt idx="2892">
                  <c:v>57.880200225599999</c:v>
                </c:pt>
                <c:pt idx="2893">
                  <c:v>57.900200225600003</c:v>
                </c:pt>
                <c:pt idx="2894">
                  <c:v>57.920200225600006</c:v>
                </c:pt>
                <c:pt idx="2895">
                  <c:v>57.940200225600002</c:v>
                </c:pt>
                <c:pt idx="2896">
                  <c:v>57.960200225600005</c:v>
                </c:pt>
                <c:pt idx="2897">
                  <c:v>57.980200225600001</c:v>
                </c:pt>
                <c:pt idx="2898">
                  <c:v>58.000200225600004</c:v>
                </c:pt>
                <c:pt idx="2899">
                  <c:v>58.0202002256</c:v>
                </c:pt>
                <c:pt idx="2900">
                  <c:v>58.040200225600003</c:v>
                </c:pt>
                <c:pt idx="2901">
                  <c:v>58.060200225600006</c:v>
                </c:pt>
                <c:pt idx="2902">
                  <c:v>58.080200225600002</c:v>
                </c:pt>
                <c:pt idx="2903">
                  <c:v>58.100200225600005</c:v>
                </c:pt>
                <c:pt idx="2904">
                  <c:v>58.120200225600001</c:v>
                </c:pt>
                <c:pt idx="2905">
                  <c:v>58.140200225600005</c:v>
                </c:pt>
                <c:pt idx="2906">
                  <c:v>58.160200225600001</c:v>
                </c:pt>
                <c:pt idx="2907">
                  <c:v>58.180200225600004</c:v>
                </c:pt>
                <c:pt idx="2908">
                  <c:v>58.2002002256</c:v>
                </c:pt>
                <c:pt idx="2909">
                  <c:v>58.220200225600003</c:v>
                </c:pt>
                <c:pt idx="2910">
                  <c:v>58.240200225600006</c:v>
                </c:pt>
                <c:pt idx="2911">
                  <c:v>58.260200225600002</c:v>
                </c:pt>
                <c:pt idx="2912">
                  <c:v>58.280200225600005</c:v>
                </c:pt>
                <c:pt idx="2913">
                  <c:v>58.300200225600001</c:v>
                </c:pt>
                <c:pt idx="2914">
                  <c:v>58.320200225600004</c:v>
                </c:pt>
                <c:pt idx="2915">
                  <c:v>58.340200225599993</c:v>
                </c:pt>
                <c:pt idx="2916">
                  <c:v>58.360200225600003</c:v>
                </c:pt>
                <c:pt idx="2917">
                  <c:v>58.380200225599999</c:v>
                </c:pt>
                <c:pt idx="2918">
                  <c:v>58.400200225600003</c:v>
                </c:pt>
                <c:pt idx="2919">
                  <c:v>58.420200225600006</c:v>
                </c:pt>
                <c:pt idx="2920">
                  <c:v>58.440200225600002</c:v>
                </c:pt>
                <c:pt idx="2921">
                  <c:v>58.460200225600005</c:v>
                </c:pt>
                <c:pt idx="2922">
                  <c:v>58.480200225600001</c:v>
                </c:pt>
                <c:pt idx="2923">
                  <c:v>58.500200225600004</c:v>
                </c:pt>
                <c:pt idx="2924">
                  <c:v>58.5202002256</c:v>
                </c:pt>
                <c:pt idx="2925">
                  <c:v>58.540200225600003</c:v>
                </c:pt>
                <c:pt idx="2926">
                  <c:v>58.560200225600006</c:v>
                </c:pt>
                <c:pt idx="2927">
                  <c:v>58.580200225600002</c:v>
                </c:pt>
                <c:pt idx="2928">
                  <c:v>58.600200225600005</c:v>
                </c:pt>
                <c:pt idx="2929">
                  <c:v>58.620200225600001</c:v>
                </c:pt>
                <c:pt idx="2930">
                  <c:v>58.640200225600005</c:v>
                </c:pt>
                <c:pt idx="2931">
                  <c:v>58.660200225600001</c:v>
                </c:pt>
                <c:pt idx="2932">
                  <c:v>58.680200225600004</c:v>
                </c:pt>
                <c:pt idx="2933">
                  <c:v>58.7002002256</c:v>
                </c:pt>
                <c:pt idx="2934">
                  <c:v>58.720200225600003</c:v>
                </c:pt>
                <c:pt idx="2935">
                  <c:v>58.740200225600006</c:v>
                </c:pt>
                <c:pt idx="2936">
                  <c:v>58.760200225600002</c:v>
                </c:pt>
                <c:pt idx="2937">
                  <c:v>58.780200225600005</c:v>
                </c:pt>
                <c:pt idx="2938">
                  <c:v>58.800200225600001</c:v>
                </c:pt>
                <c:pt idx="2939">
                  <c:v>58.820200225600004</c:v>
                </c:pt>
                <c:pt idx="2940">
                  <c:v>58.840200225599993</c:v>
                </c:pt>
                <c:pt idx="2941">
                  <c:v>58.860200225600003</c:v>
                </c:pt>
                <c:pt idx="2942">
                  <c:v>58.880200225599999</c:v>
                </c:pt>
                <c:pt idx="2943">
                  <c:v>58.900200225600003</c:v>
                </c:pt>
                <c:pt idx="2944">
                  <c:v>58.920200225600006</c:v>
                </c:pt>
                <c:pt idx="2945">
                  <c:v>58.940200225600002</c:v>
                </c:pt>
                <c:pt idx="2946">
                  <c:v>58.960200225600005</c:v>
                </c:pt>
                <c:pt idx="2947">
                  <c:v>58.980200225600001</c:v>
                </c:pt>
                <c:pt idx="2948">
                  <c:v>59.000200225600004</c:v>
                </c:pt>
                <c:pt idx="2949">
                  <c:v>59.0202002256</c:v>
                </c:pt>
                <c:pt idx="2950">
                  <c:v>59.040200225600003</c:v>
                </c:pt>
                <c:pt idx="2951">
                  <c:v>59.060200225600006</c:v>
                </c:pt>
                <c:pt idx="2952">
                  <c:v>59.080200225600002</c:v>
                </c:pt>
                <c:pt idx="2953">
                  <c:v>59.100200225600005</c:v>
                </c:pt>
                <c:pt idx="2954">
                  <c:v>59.120200225600001</c:v>
                </c:pt>
                <c:pt idx="2955">
                  <c:v>59.140200225600005</c:v>
                </c:pt>
                <c:pt idx="2956">
                  <c:v>59.160200225600001</c:v>
                </c:pt>
                <c:pt idx="2957">
                  <c:v>59.180200225600004</c:v>
                </c:pt>
                <c:pt idx="2958">
                  <c:v>59.2002002256</c:v>
                </c:pt>
                <c:pt idx="2959">
                  <c:v>59.220200225600003</c:v>
                </c:pt>
                <c:pt idx="2960">
                  <c:v>59.240200225600006</c:v>
                </c:pt>
                <c:pt idx="2961">
                  <c:v>59.260200225600002</c:v>
                </c:pt>
                <c:pt idx="2962">
                  <c:v>59.280200225600005</c:v>
                </c:pt>
                <c:pt idx="2963">
                  <c:v>59.300200225600001</c:v>
                </c:pt>
                <c:pt idx="2964">
                  <c:v>59.320200225600004</c:v>
                </c:pt>
                <c:pt idx="2965">
                  <c:v>59.340200225599993</c:v>
                </c:pt>
                <c:pt idx="2966">
                  <c:v>59.360200225600003</c:v>
                </c:pt>
                <c:pt idx="2967">
                  <c:v>59.380200225599999</c:v>
                </c:pt>
                <c:pt idx="2968">
                  <c:v>59.400200225600003</c:v>
                </c:pt>
                <c:pt idx="2969">
                  <c:v>59.420200225600006</c:v>
                </c:pt>
                <c:pt idx="2970">
                  <c:v>59.440200225600002</c:v>
                </c:pt>
                <c:pt idx="2971">
                  <c:v>59.460200225600005</c:v>
                </c:pt>
                <c:pt idx="2972">
                  <c:v>59.480200225600001</c:v>
                </c:pt>
                <c:pt idx="2973">
                  <c:v>59.500200225600004</c:v>
                </c:pt>
                <c:pt idx="2974">
                  <c:v>59.5202002256</c:v>
                </c:pt>
                <c:pt idx="2975">
                  <c:v>59.540200225600003</c:v>
                </c:pt>
                <c:pt idx="2976">
                  <c:v>59.560200225600006</c:v>
                </c:pt>
                <c:pt idx="2977">
                  <c:v>59.580200225600002</c:v>
                </c:pt>
                <c:pt idx="2978">
                  <c:v>59.600200225600005</c:v>
                </c:pt>
                <c:pt idx="2979">
                  <c:v>59.620200225600001</c:v>
                </c:pt>
                <c:pt idx="2980">
                  <c:v>59.640200225600005</c:v>
                </c:pt>
                <c:pt idx="2981">
                  <c:v>59.660200225600001</c:v>
                </c:pt>
                <c:pt idx="2982">
                  <c:v>59.680200225600004</c:v>
                </c:pt>
                <c:pt idx="2983">
                  <c:v>59.7002002256</c:v>
                </c:pt>
                <c:pt idx="2984">
                  <c:v>59.720200225600003</c:v>
                </c:pt>
                <c:pt idx="2985">
                  <c:v>59.740200225600006</c:v>
                </c:pt>
                <c:pt idx="2986">
                  <c:v>59.760200225600002</c:v>
                </c:pt>
                <c:pt idx="2987">
                  <c:v>59.780200225600005</c:v>
                </c:pt>
                <c:pt idx="2988">
                  <c:v>59.800200225600001</c:v>
                </c:pt>
                <c:pt idx="2989">
                  <c:v>59.820200225600004</c:v>
                </c:pt>
                <c:pt idx="2990">
                  <c:v>59.840200225599993</c:v>
                </c:pt>
                <c:pt idx="2991">
                  <c:v>59.860200225600003</c:v>
                </c:pt>
                <c:pt idx="2992">
                  <c:v>59.880200225599999</c:v>
                </c:pt>
                <c:pt idx="2993">
                  <c:v>59.900200225600003</c:v>
                </c:pt>
                <c:pt idx="2994">
                  <c:v>59.920200225600006</c:v>
                </c:pt>
                <c:pt idx="2995">
                  <c:v>59.940200225600002</c:v>
                </c:pt>
                <c:pt idx="2996">
                  <c:v>59.960200225600005</c:v>
                </c:pt>
                <c:pt idx="2997">
                  <c:v>59.980200225600001</c:v>
                </c:pt>
                <c:pt idx="2998">
                  <c:v>60.000200225600004</c:v>
                </c:pt>
                <c:pt idx="2999">
                  <c:v>60.0202002256</c:v>
                </c:pt>
                <c:pt idx="3000">
                  <c:v>60.040200225600003</c:v>
                </c:pt>
                <c:pt idx="3001">
                  <c:v>60.060200225600006</c:v>
                </c:pt>
                <c:pt idx="3002">
                  <c:v>60.080200225600002</c:v>
                </c:pt>
                <c:pt idx="3003">
                  <c:v>60.100200225600005</c:v>
                </c:pt>
                <c:pt idx="3004">
                  <c:v>60.120200225600001</c:v>
                </c:pt>
                <c:pt idx="3005">
                  <c:v>60.140200225600005</c:v>
                </c:pt>
                <c:pt idx="3006">
                  <c:v>60.160200225600001</c:v>
                </c:pt>
                <c:pt idx="3007">
                  <c:v>60.180200225600004</c:v>
                </c:pt>
                <c:pt idx="3008">
                  <c:v>60.2002002256</c:v>
                </c:pt>
                <c:pt idx="3009">
                  <c:v>60.220200225600003</c:v>
                </c:pt>
                <c:pt idx="3010">
                  <c:v>60.240200225600006</c:v>
                </c:pt>
                <c:pt idx="3011">
                  <c:v>60.260200225600002</c:v>
                </c:pt>
                <c:pt idx="3012">
                  <c:v>60.280200225600005</c:v>
                </c:pt>
                <c:pt idx="3013">
                  <c:v>60.300200225600001</c:v>
                </c:pt>
                <c:pt idx="3014">
                  <c:v>60.320200225600004</c:v>
                </c:pt>
                <c:pt idx="3015">
                  <c:v>60.340200225599993</c:v>
                </c:pt>
                <c:pt idx="3016">
                  <c:v>60.360200225600003</c:v>
                </c:pt>
                <c:pt idx="3017">
                  <c:v>60.380200225599999</c:v>
                </c:pt>
                <c:pt idx="3018">
                  <c:v>60.400200225600003</c:v>
                </c:pt>
                <c:pt idx="3019">
                  <c:v>60.420200225600006</c:v>
                </c:pt>
                <c:pt idx="3020">
                  <c:v>60.440200225600002</c:v>
                </c:pt>
                <c:pt idx="3021">
                  <c:v>60.460200225600005</c:v>
                </c:pt>
                <c:pt idx="3022">
                  <c:v>60.480200225600001</c:v>
                </c:pt>
                <c:pt idx="3023">
                  <c:v>60.500200225600004</c:v>
                </c:pt>
                <c:pt idx="3024">
                  <c:v>60.5202002256</c:v>
                </c:pt>
                <c:pt idx="3025">
                  <c:v>60.540200225600003</c:v>
                </c:pt>
                <c:pt idx="3026">
                  <c:v>60.560200225600006</c:v>
                </c:pt>
                <c:pt idx="3027">
                  <c:v>60.580200225600002</c:v>
                </c:pt>
                <c:pt idx="3028">
                  <c:v>60.600200225600005</c:v>
                </c:pt>
                <c:pt idx="3029">
                  <c:v>60.620200225600001</c:v>
                </c:pt>
                <c:pt idx="3030">
                  <c:v>60.640200225600005</c:v>
                </c:pt>
                <c:pt idx="3031">
                  <c:v>60.660200225600001</c:v>
                </c:pt>
                <c:pt idx="3032">
                  <c:v>60.680200225600004</c:v>
                </c:pt>
                <c:pt idx="3033">
                  <c:v>60.7002002256</c:v>
                </c:pt>
                <c:pt idx="3034">
                  <c:v>60.720200225600003</c:v>
                </c:pt>
                <c:pt idx="3035">
                  <c:v>60.740200225600006</c:v>
                </c:pt>
                <c:pt idx="3036">
                  <c:v>60.760200225600002</c:v>
                </c:pt>
                <c:pt idx="3037">
                  <c:v>60.780200225600005</c:v>
                </c:pt>
                <c:pt idx="3038">
                  <c:v>60.800200225600001</c:v>
                </c:pt>
                <c:pt idx="3039">
                  <c:v>60.820200225600004</c:v>
                </c:pt>
                <c:pt idx="3040">
                  <c:v>60.840200225599993</c:v>
                </c:pt>
                <c:pt idx="3041">
                  <c:v>60.860200225600003</c:v>
                </c:pt>
                <c:pt idx="3042">
                  <c:v>60.880200225599999</c:v>
                </c:pt>
                <c:pt idx="3043">
                  <c:v>60.900200225600003</c:v>
                </c:pt>
                <c:pt idx="3044">
                  <c:v>60.920200225600006</c:v>
                </c:pt>
                <c:pt idx="3045">
                  <c:v>60.940200225600002</c:v>
                </c:pt>
                <c:pt idx="3046">
                  <c:v>60.960200225600005</c:v>
                </c:pt>
                <c:pt idx="3047">
                  <c:v>60.980200225600001</c:v>
                </c:pt>
                <c:pt idx="3048">
                  <c:v>61.000200225600004</c:v>
                </c:pt>
                <c:pt idx="3049">
                  <c:v>61.0202002256</c:v>
                </c:pt>
                <c:pt idx="3050">
                  <c:v>61.040200225600003</c:v>
                </c:pt>
                <c:pt idx="3051">
                  <c:v>61.060200225600006</c:v>
                </c:pt>
                <c:pt idx="3052">
                  <c:v>61.080200225600002</c:v>
                </c:pt>
                <c:pt idx="3053">
                  <c:v>61.100200225600005</c:v>
                </c:pt>
                <c:pt idx="3054">
                  <c:v>61.120200225600001</c:v>
                </c:pt>
                <c:pt idx="3055">
                  <c:v>61.140200225600005</c:v>
                </c:pt>
                <c:pt idx="3056">
                  <c:v>61.160200225600001</c:v>
                </c:pt>
                <c:pt idx="3057">
                  <c:v>61.180200225600004</c:v>
                </c:pt>
                <c:pt idx="3058">
                  <c:v>61.2002002256</c:v>
                </c:pt>
                <c:pt idx="3059">
                  <c:v>61.220200225600003</c:v>
                </c:pt>
                <c:pt idx="3060">
                  <c:v>61.240200225600006</c:v>
                </c:pt>
                <c:pt idx="3061">
                  <c:v>61.260200225600002</c:v>
                </c:pt>
                <c:pt idx="3062">
                  <c:v>61.280200225600005</c:v>
                </c:pt>
                <c:pt idx="3063">
                  <c:v>61.300200225600001</c:v>
                </c:pt>
                <c:pt idx="3064">
                  <c:v>61.320200225600004</c:v>
                </c:pt>
                <c:pt idx="3065">
                  <c:v>61.340200225599993</c:v>
                </c:pt>
                <c:pt idx="3066">
                  <c:v>61.360200225600003</c:v>
                </c:pt>
                <c:pt idx="3067">
                  <c:v>61.380200225599999</c:v>
                </c:pt>
                <c:pt idx="3068">
                  <c:v>61.400200225600003</c:v>
                </c:pt>
                <c:pt idx="3069">
                  <c:v>61.420200225600006</c:v>
                </c:pt>
                <c:pt idx="3070">
                  <c:v>61.440200225600002</c:v>
                </c:pt>
                <c:pt idx="3071">
                  <c:v>61.460200225600005</c:v>
                </c:pt>
                <c:pt idx="3072">
                  <c:v>61.480200225600001</c:v>
                </c:pt>
                <c:pt idx="3073">
                  <c:v>61.500200225600004</c:v>
                </c:pt>
                <c:pt idx="3074">
                  <c:v>61.5202002256</c:v>
                </c:pt>
                <c:pt idx="3075">
                  <c:v>61.540200225600003</c:v>
                </c:pt>
                <c:pt idx="3076">
                  <c:v>61.560200225600006</c:v>
                </c:pt>
                <c:pt idx="3077">
                  <c:v>61.580200225600002</c:v>
                </c:pt>
                <c:pt idx="3078">
                  <c:v>61.600200225600005</c:v>
                </c:pt>
                <c:pt idx="3079">
                  <c:v>61.620200225600001</c:v>
                </c:pt>
                <c:pt idx="3080">
                  <c:v>61.640200225600005</c:v>
                </c:pt>
                <c:pt idx="3081">
                  <c:v>61.660200225600001</c:v>
                </c:pt>
                <c:pt idx="3082">
                  <c:v>61.680200225600004</c:v>
                </c:pt>
                <c:pt idx="3083">
                  <c:v>61.7002002256</c:v>
                </c:pt>
                <c:pt idx="3084">
                  <c:v>61.720200225600003</c:v>
                </c:pt>
                <c:pt idx="3085">
                  <c:v>61.740200225600006</c:v>
                </c:pt>
                <c:pt idx="3086">
                  <c:v>61.760200225600002</c:v>
                </c:pt>
                <c:pt idx="3087">
                  <c:v>61.780200225600005</c:v>
                </c:pt>
                <c:pt idx="3088">
                  <c:v>61.800200225600001</c:v>
                </c:pt>
                <c:pt idx="3089">
                  <c:v>61.820200225600004</c:v>
                </c:pt>
                <c:pt idx="3090">
                  <c:v>61.840200225599993</c:v>
                </c:pt>
                <c:pt idx="3091">
                  <c:v>61.860200225600003</c:v>
                </c:pt>
                <c:pt idx="3092">
                  <c:v>61.880200225599999</c:v>
                </c:pt>
                <c:pt idx="3093">
                  <c:v>61.900200225600003</c:v>
                </c:pt>
                <c:pt idx="3094">
                  <c:v>61.920200225600006</c:v>
                </c:pt>
                <c:pt idx="3095">
                  <c:v>61.940200225600002</c:v>
                </c:pt>
                <c:pt idx="3096">
                  <c:v>61.960200225600005</c:v>
                </c:pt>
                <c:pt idx="3097">
                  <c:v>61.980200225600001</c:v>
                </c:pt>
                <c:pt idx="3098">
                  <c:v>62.000200225600004</c:v>
                </c:pt>
                <c:pt idx="3099">
                  <c:v>62.0202002256</c:v>
                </c:pt>
                <c:pt idx="3100">
                  <c:v>62.040200225600003</c:v>
                </c:pt>
                <c:pt idx="3101">
                  <c:v>62.060200225600006</c:v>
                </c:pt>
                <c:pt idx="3102">
                  <c:v>62.080200225600002</c:v>
                </c:pt>
                <c:pt idx="3103">
                  <c:v>62.100200225600005</c:v>
                </c:pt>
                <c:pt idx="3104">
                  <c:v>62.120200225600001</c:v>
                </c:pt>
                <c:pt idx="3105">
                  <c:v>62.140200225600005</c:v>
                </c:pt>
                <c:pt idx="3106">
                  <c:v>62.160200225600001</c:v>
                </c:pt>
                <c:pt idx="3107">
                  <c:v>62.180200225600004</c:v>
                </c:pt>
                <c:pt idx="3108">
                  <c:v>62.2002002256</c:v>
                </c:pt>
                <c:pt idx="3109">
                  <c:v>62.220200225600003</c:v>
                </c:pt>
                <c:pt idx="3110">
                  <c:v>62.240200225600006</c:v>
                </c:pt>
                <c:pt idx="3111">
                  <c:v>62.260200225600002</c:v>
                </c:pt>
                <c:pt idx="3112">
                  <c:v>62.280200225600005</c:v>
                </c:pt>
                <c:pt idx="3113">
                  <c:v>62.300200225600001</c:v>
                </c:pt>
                <c:pt idx="3114">
                  <c:v>62.320200225600004</c:v>
                </c:pt>
                <c:pt idx="3115">
                  <c:v>62.340200225599993</c:v>
                </c:pt>
                <c:pt idx="3116">
                  <c:v>62.360200225600003</c:v>
                </c:pt>
                <c:pt idx="3117">
                  <c:v>62.380200225599999</c:v>
                </c:pt>
                <c:pt idx="3118">
                  <c:v>62.400200225600003</c:v>
                </c:pt>
                <c:pt idx="3119">
                  <c:v>62.420200225600006</c:v>
                </c:pt>
                <c:pt idx="3120">
                  <c:v>62.440200225600002</c:v>
                </c:pt>
                <c:pt idx="3121">
                  <c:v>62.460200225600005</c:v>
                </c:pt>
                <c:pt idx="3122">
                  <c:v>62.480200225600001</c:v>
                </c:pt>
                <c:pt idx="3123">
                  <c:v>62.500200225600004</c:v>
                </c:pt>
                <c:pt idx="3124">
                  <c:v>62.5202002256</c:v>
                </c:pt>
                <c:pt idx="3125">
                  <c:v>62.540200225600003</c:v>
                </c:pt>
                <c:pt idx="3126">
                  <c:v>62.560200225600006</c:v>
                </c:pt>
                <c:pt idx="3127">
                  <c:v>62.580200225600002</c:v>
                </c:pt>
                <c:pt idx="3128">
                  <c:v>62.600200225600005</c:v>
                </c:pt>
                <c:pt idx="3129">
                  <c:v>62.620200225600001</c:v>
                </c:pt>
                <c:pt idx="3130">
                  <c:v>62.640200225600005</c:v>
                </c:pt>
                <c:pt idx="3131">
                  <c:v>62.660200225600001</c:v>
                </c:pt>
                <c:pt idx="3132">
                  <c:v>62.680200225600004</c:v>
                </c:pt>
                <c:pt idx="3133">
                  <c:v>62.7002002256</c:v>
                </c:pt>
                <c:pt idx="3134">
                  <c:v>62.720200225600003</c:v>
                </c:pt>
                <c:pt idx="3135">
                  <c:v>62.740200225600006</c:v>
                </c:pt>
                <c:pt idx="3136">
                  <c:v>62.760200225600002</c:v>
                </c:pt>
                <c:pt idx="3137">
                  <c:v>62.780200225600005</c:v>
                </c:pt>
                <c:pt idx="3138">
                  <c:v>62.800200225600001</c:v>
                </c:pt>
                <c:pt idx="3139">
                  <c:v>62.820200225600004</c:v>
                </c:pt>
                <c:pt idx="3140">
                  <c:v>62.840200225599993</c:v>
                </c:pt>
                <c:pt idx="3141">
                  <c:v>62.860200225600003</c:v>
                </c:pt>
                <c:pt idx="3142">
                  <c:v>62.880200225599999</c:v>
                </c:pt>
                <c:pt idx="3143">
                  <c:v>62.900200225600003</c:v>
                </c:pt>
                <c:pt idx="3144">
                  <c:v>62.920200225600006</c:v>
                </c:pt>
                <c:pt idx="3145">
                  <c:v>62.940200225600002</c:v>
                </c:pt>
                <c:pt idx="3146">
                  <c:v>62.960200225600005</c:v>
                </c:pt>
                <c:pt idx="3147">
                  <c:v>62.980200225600001</c:v>
                </c:pt>
                <c:pt idx="3148">
                  <c:v>63.000200225600004</c:v>
                </c:pt>
                <c:pt idx="3149">
                  <c:v>63.0202002256</c:v>
                </c:pt>
                <c:pt idx="3150">
                  <c:v>63.040200225600003</c:v>
                </c:pt>
                <c:pt idx="3151">
                  <c:v>63.060200225600006</c:v>
                </c:pt>
                <c:pt idx="3152">
                  <c:v>63.080200225600002</c:v>
                </c:pt>
                <c:pt idx="3153">
                  <c:v>63.100200225600005</c:v>
                </c:pt>
                <c:pt idx="3154">
                  <c:v>63.120200225600001</c:v>
                </c:pt>
                <c:pt idx="3155">
                  <c:v>63.140200225600005</c:v>
                </c:pt>
                <c:pt idx="3156">
                  <c:v>63.160200225600001</c:v>
                </c:pt>
                <c:pt idx="3157">
                  <c:v>63.180200225600004</c:v>
                </c:pt>
                <c:pt idx="3158">
                  <c:v>63.2002002256</c:v>
                </c:pt>
                <c:pt idx="3159">
                  <c:v>63.220200225600003</c:v>
                </c:pt>
                <c:pt idx="3160">
                  <c:v>63.240200225600006</c:v>
                </c:pt>
                <c:pt idx="3161">
                  <c:v>63.260200225600002</c:v>
                </c:pt>
                <c:pt idx="3162">
                  <c:v>63.280200225600005</c:v>
                </c:pt>
                <c:pt idx="3163">
                  <c:v>63.300200225600001</c:v>
                </c:pt>
                <c:pt idx="3164">
                  <c:v>63.320200225600004</c:v>
                </c:pt>
                <c:pt idx="3165">
                  <c:v>63.340200225599993</c:v>
                </c:pt>
                <c:pt idx="3166">
                  <c:v>63.360200225600003</c:v>
                </c:pt>
                <c:pt idx="3167">
                  <c:v>63.380200225599999</c:v>
                </c:pt>
                <c:pt idx="3168">
                  <c:v>63.400200225600003</c:v>
                </c:pt>
                <c:pt idx="3169">
                  <c:v>63.420200225600006</c:v>
                </c:pt>
                <c:pt idx="3170">
                  <c:v>63.440200225600002</c:v>
                </c:pt>
                <c:pt idx="3171">
                  <c:v>63.460200225600005</c:v>
                </c:pt>
                <c:pt idx="3172">
                  <c:v>63.480200225600001</c:v>
                </c:pt>
                <c:pt idx="3173">
                  <c:v>63.500200225600004</c:v>
                </c:pt>
                <c:pt idx="3174">
                  <c:v>63.5202002256</c:v>
                </c:pt>
                <c:pt idx="3175">
                  <c:v>63.540200225600003</c:v>
                </c:pt>
                <c:pt idx="3176">
                  <c:v>63.560200225600006</c:v>
                </c:pt>
                <c:pt idx="3177">
                  <c:v>63.580200225600002</c:v>
                </c:pt>
                <c:pt idx="3178">
                  <c:v>63.600200225600005</c:v>
                </c:pt>
                <c:pt idx="3179">
                  <c:v>63.620200225600001</c:v>
                </c:pt>
                <c:pt idx="3180">
                  <c:v>63.640200225600005</c:v>
                </c:pt>
                <c:pt idx="3181">
                  <c:v>63.660200225600001</c:v>
                </c:pt>
                <c:pt idx="3182">
                  <c:v>63.680200225600004</c:v>
                </c:pt>
                <c:pt idx="3183">
                  <c:v>63.7002002256</c:v>
                </c:pt>
                <c:pt idx="3184">
                  <c:v>63.720200225600003</c:v>
                </c:pt>
                <c:pt idx="3185">
                  <c:v>63.740200225600006</c:v>
                </c:pt>
                <c:pt idx="3186">
                  <c:v>63.760200225600002</c:v>
                </c:pt>
                <c:pt idx="3187">
                  <c:v>63.780200225600005</c:v>
                </c:pt>
                <c:pt idx="3188">
                  <c:v>63.800200225600001</c:v>
                </c:pt>
                <c:pt idx="3189">
                  <c:v>63.820200225600004</c:v>
                </c:pt>
                <c:pt idx="3190">
                  <c:v>63.840200225599993</c:v>
                </c:pt>
                <c:pt idx="3191">
                  <c:v>63.860200225600003</c:v>
                </c:pt>
                <c:pt idx="3192">
                  <c:v>63.880200225599999</c:v>
                </c:pt>
                <c:pt idx="3193">
                  <c:v>63.900200225600003</c:v>
                </c:pt>
                <c:pt idx="3194">
                  <c:v>63.920200225600006</c:v>
                </c:pt>
                <c:pt idx="3195">
                  <c:v>63.940200225600002</c:v>
                </c:pt>
                <c:pt idx="3196">
                  <c:v>63.960200225600005</c:v>
                </c:pt>
                <c:pt idx="3197">
                  <c:v>63.980200225600001</c:v>
                </c:pt>
                <c:pt idx="3198">
                  <c:v>64.000200225599983</c:v>
                </c:pt>
                <c:pt idx="3199">
                  <c:v>64.020200225599979</c:v>
                </c:pt>
                <c:pt idx="3200">
                  <c:v>64.04020022560006</c:v>
                </c:pt>
                <c:pt idx="3201">
                  <c:v>64.060200225599999</c:v>
                </c:pt>
                <c:pt idx="3202">
                  <c:v>64.080200225599981</c:v>
                </c:pt>
                <c:pt idx="3203">
                  <c:v>64.100200225600005</c:v>
                </c:pt>
                <c:pt idx="3204">
                  <c:v>64.120200225600001</c:v>
                </c:pt>
                <c:pt idx="3205">
                  <c:v>64.140200225599983</c:v>
                </c:pt>
                <c:pt idx="3206">
                  <c:v>64.160200225599979</c:v>
                </c:pt>
                <c:pt idx="3207">
                  <c:v>64.180200225600004</c:v>
                </c:pt>
                <c:pt idx="3208">
                  <c:v>64.200200225600057</c:v>
                </c:pt>
                <c:pt idx="3209">
                  <c:v>64.220200225599982</c:v>
                </c:pt>
                <c:pt idx="3210">
                  <c:v>64.240200225600077</c:v>
                </c:pt>
                <c:pt idx="3211">
                  <c:v>64.260200225600059</c:v>
                </c:pt>
                <c:pt idx="3212">
                  <c:v>64.280200225599998</c:v>
                </c:pt>
                <c:pt idx="3213">
                  <c:v>64.30020022559998</c:v>
                </c:pt>
                <c:pt idx="3214">
                  <c:v>64.320200225600004</c:v>
                </c:pt>
                <c:pt idx="3215">
                  <c:v>64.340200225600057</c:v>
                </c:pt>
                <c:pt idx="3216">
                  <c:v>64.360200225599982</c:v>
                </c:pt>
                <c:pt idx="3217">
                  <c:v>64.380200225600007</c:v>
                </c:pt>
                <c:pt idx="3218">
                  <c:v>64.400200225600059</c:v>
                </c:pt>
                <c:pt idx="3219">
                  <c:v>64.420200225599999</c:v>
                </c:pt>
                <c:pt idx="3220">
                  <c:v>64.440200225599995</c:v>
                </c:pt>
                <c:pt idx="3221">
                  <c:v>64.460200225600076</c:v>
                </c:pt>
                <c:pt idx="3222">
                  <c:v>64.480200225600058</c:v>
                </c:pt>
                <c:pt idx="3223">
                  <c:v>64.500200225599983</c:v>
                </c:pt>
                <c:pt idx="3224">
                  <c:v>64.520200225599979</c:v>
                </c:pt>
                <c:pt idx="3225">
                  <c:v>64.54020022560006</c:v>
                </c:pt>
                <c:pt idx="3226">
                  <c:v>64.560200225599999</c:v>
                </c:pt>
                <c:pt idx="3227">
                  <c:v>64.580200225599981</c:v>
                </c:pt>
                <c:pt idx="3228">
                  <c:v>64.600200225600005</c:v>
                </c:pt>
                <c:pt idx="3229">
                  <c:v>64.620200225600001</c:v>
                </c:pt>
                <c:pt idx="3230">
                  <c:v>64.640200225599983</c:v>
                </c:pt>
                <c:pt idx="3231">
                  <c:v>64.660200225599979</c:v>
                </c:pt>
                <c:pt idx="3232">
                  <c:v>64.680200225600004</c:v>
                </c:pt>
                <c:pt idx="3233">
                  <c:v>64.700200225600057</c:v>
                </c:pt>
                <c:pt idx="3234">
                  <c:v>64.720200225599982</c:v>
                </c:pt>
                <c:pt idx="3235">
                  <c:v>64.740200225600077</c:v>
                </c:pt>
                <c:pt idx="3236">
                  <c:v>64.760200225600059</c:v>
                </c:pt>
                <c:pt idx="3237">
                  <c:v>64.780200225599998</c:v>
                </c:pt>
                <c:pt idx="3238">
                  <c:v>64.80020022559998</c:v>
                </c:pt>
                <c:pt idx="3239">
                  <c:v>64.820200225600004</c:v>
                </c:pt>
                <c:pt idx="3240">
                  <c:v>64.840200225600057</c:v>
                </c:pt>
                <c:pt idx="3241">
                  <c:v>64.860200225599982</c:v>
                </c:pt>
                <c:pt idx="3242">
                  <c:v>64.880200225600007</c:v>
                </c:pt>
                <c:pt idx="3243">
                  <c:v>64.900200225600059</c:v>
                </c:pt>
                <c:pt idx="3244">
                  <c:v>64.920200225599999</c:v>
                </c:pt>
                <c:pt idx="3245">
                  <c:v>64.940200225599995</c:v>
                </c:pt>
                <c:pt idx="3246">
                  <c:v>64.960200225600076</c:v>
                </c:pt>
                <c:pt idx="3247">
                  <c:v>64.980200225600058</c:v>
                </c:pt>
                <c:pt idx="3248">
                  <c:v>65.000200225599983</c:v>
                </c:pt>
                <c:pt idx="3249">
                  <c:v>65.020200225599979</c:v>
                </c:pt>
                <c:pt idx="3250">
                  <c:v>65.04020022560006</c:v>
                </c:pt>
                <c:pt idx="3251">
                  <c:v>65.060200225599999</c:v>
                </c:pt>
                <c:pt idx="3252">
                  <c:v>65.080200225599981</c:v>
                </c:pt>
                <c:pt idx="3253">
                  <c:v>65.100200225600005</c:v>
                </c:pt>
                <c:pt idx="3254">
                  <c:v>65.120200225600001</c:v>
                </c:pt>
                <c:pt idx="3255">
                  <c:v>65.140200225599983</c:v>
                </c:pt>
                <c:pt idx="3256">
                  <c:v>65.160200225599979</c:v>
                </c:pt>
                <c:pt idx="3257">
                  <c:v>65.180200225600004</c:v>
                </c:pt>
                <c:pt idx="3258">
                  <c:v>65.200200225600057</c:v>
                </c:pt>
                <c:pt idx="3259">
                  <c:v>65.220200225599982</c:v>
                </c:pt>
                <c:pt idx="3260">
                  <c:v>65.240200225600077</c:v>
                </c:pt>
                <c:pt idx="3261">
                  <c:v>65.260200225600059</c:v>
                </c:pt>
                <c:pt idx="3262">
                  <c:v>65.280200225599998</c:v>
                </c:pt>
                <c:pt idx="3263">
                  <c:v>65.30020022559998</c:v>
                </c:pt>
                <c:pt idx="3264">
                  <c:v>65.320200225600004</c:v>
                </c:pt>
                <c:pt idx="3265">
                  <c:v>65.340200225600057</c:v>
                </c:pt>
                <c:pt idx="3266">
                  <c:v>65.360200225599982</c:v>
                </c:pt>
                <c:pt idx="3267">
                  <c:v>65.380200225600007</c:v>
                </c:pt>
                <c:pt idx="3268">
                  <c:v>65.400200225600059</c:v>
                </c:pt>
                <c:pt idx="3269">
                  <c:v>65.420200225599999</c:v>
                </c:pt>
                <c:pt idx="3270">
                  <c:v>65.440200225599995</c:v>
                </c:pt>
                <c:pt idx="3271">
                  <c:v>65.460200225600076</c:v>
                </c:pt>
                <c:pt idx="3272">
                  <c:v>65.480200225600058</c:v>
                </c:pt>
                <c:pt idx="3273">
                  <c:v>65.500200225599983</c:v>
                </c:pt>
                <c:pt idx="3274">
                  <c:v>65.520200225599979</c:v>
                </c:pt>
                <c:pt idx="3275">
                  <c:v>65.54020022560006</c:v>
                </c:pt>
                <c:pt idx="3276">
                  <c:v>65.560200225599999</c:v>
                </c:pt>
                <c:pt idx="3277">
                  <c:v>65.580200225599981</c:v>
                </c:pt>
                <c:pt idx="3278">
                  <c:v>65.600200225600005</c:v>
                </c:pt>
                <c:pt idx="3279">
                  <c:v>65.620200225600001</c:v>
                </c:pt>
                <c:pt idx="3280">
                  <c:v>65.640200225599983</c:v>
                </c:pt>
                <c:pt idx="3281">
                  <c:v>65.660200225599979</c:v>
                </c:pt>
                <c:pt idx="3282">
                  <c:v>65.680200225600004</c:v>
                </c:pt>
                <c:pt idx="3283">
                  <c:v>65.700200225600057</c:v>
                </c:pt>
                <c:pt idx="3284">
                  <c:v>65.720200225599982</c:v>
                </c:pt>
                <c:pt idx="3285">
                  <c:v>65.740200225600077</c:v>
                </c:pt>
                <c:pt idx="3286">
                  <c:v>65.760200225600059</c:v>
                </c:pt>
                <c:pt idx="3287">
                  <c:v>65.780200225599998</c:v>
                </c:pt>
                <c:pt idx="3288">
                  <c:v>65.80020022559998</c:v>
                </c:pt>
                <c:pt idx="3289">
                  <c:v>65.820200225600004</c:v>
                </c:pt>
                <c:pt idx="3290">
                  <c:v>65.840200225600057</c:v>
                </c:pt>
                <c:pt idx="3291">
                  <c:v>65.860200225599982</c:v>
                </c:pt>
                <c:pt idx="3292">
                  <c:v>65.880200225600007</c:v>
                </c:pt>
                <c:pt idx="3293">
                  <c:v>65.900200225600059</c:v>
                </c:pt>
                <c:pt idx="3294">
                  <c:v>65.920200225599999</c:v>
                </c:pt>
                <c:pt idx="3295">
                  <c:v>65.940200225599995</c:v>
                </c:pt>
                <c:pt idx="3296">
                  <c:v>65.960200225600076</c:v>
                </c:pt>
                <c:pt idx="3297">
                  <c:v>65.980200225600058</c:v>
                </c:pt>
                <c:pt idx="3298">
                  <c:v>66.000200225599983</c:v>
                </c:pt>
                <c:pt idx="3299">
                  <c:v>66.020200225599979</c:v>
                </c:pt>
                <c:pt idx="3300">
                  <c:v>66.04020022560006</c:v>
                </c:pt>
                <c:pt idx="3301">
                  <c:v>66.060200225599999</c:v>
                </c:pt>
                <c:pt idx="3302">
                  <c:v>66.080200225599981</c:v>
                </c:pt>
                <c:pt idx="3303">
                  <c:v>66.100200225600005</c:v>
                </c:pt>
                <c:pt idx="3304">
                  <c:v>66.120200225600001</c:v>
                </c:pt>
                <c:pt idx="3305">
                  <c:v>66.140200225599983</c:v>
                </c:pt>
                <c:pt idx="3306">
                  <c:v>66.160200225599979</c:v>
                </c:pt>
                <c:pt idx="3307">
                  <c:v>66.180200225600004</c:v>
                </c:pt>
                <c:pt idx="3308">
                  <c:v>66.200200225600057</c:v>
                </c:pt>
                <c:pt idx="3309">
                  <c:v>66.220200225599982</c:v>
                </c:pt>
                <c:pt idx="3310">
                  <c:v>66.240200225600077</c:v>
                </c:pt>
                <c:pt idx="3311">
                  <c:v>66.260200225600059</c:v>
                </c:pt>
                <c:pt idx="3312">
                  <c:v>66.280200225599998</c:v>
                </c:pt>
                <c:pt idx="3313">
                  <c:v>66.30020022559998</c:v>
                </c:pt>
                <c:pt idx="3314">
                  <c:v>66.320200225600004</c:v>
                </c:pt>
                <c:pt idx="3315">
                  <c:v>66.340200225600057</c:v>
                </c:pt>
                <c:pt idx="3316">
                  <c:v>66.360200225599982</c:v>
                </c:pt>
                <c:pt idx="3317">
                  <c:v>66.380200225600007</c:v>
                </c:pt>
                <c:pt idx="3318">
                  <c:v>66.400200225600059</c:v>
                </c:pt>
                <c:pt idx="3319">
                  <c:v>66.420200225599999</c:v>
                </c:pt>
                <c:pt idx="3320">
                  <c:v>66.440200225599995</c:v>
                </c:pt>
                <c:pt idx="3321">
                  <c:v>66.460200225600076</c:v>
                </c:pt>
                <c:pt idx="3322">
                  <c:v>66.480200225600058</c:v>
                </c:pt>
                <c:pt idx="3323">
                  <c:v>66.500200225599983</c:v>
                </c:pt>
                <c:pt idx="3324">
                  <c:v>66.520200225599979</c:v>
                </c:pt>
                <c:pt idx="3325">
                  <c:v>66.54020022560006</c:v>
                </c:pt>
                <c:pt idx="3326">
                  <c:v>66.560200225599999</c:v>
                </c:pt>
                <c:pt idx="3327">
                  <c:v>66.580200225599981</c:v>
                </c:pt>
                <c:pt idx="3328">
                  <c:v>66.600200225600005</c:v>
                </c:pt>
                <c:pt idx="3329">
                  <c:v>66.620200225600001</c:v>
                </c:pt>
                <c:pt idx="3330">
                  <c:v>66.640200225599983</c:v>
                </c:pt>
                <c:pt idx="3331">
                  <c:v>66.660200225599979</c:v>
                </c:pt>
                <c:pt idx="3332">
                  <c:v>66.680200225600004</c:v>
                </c:pt>
                <c:pt idx="3333">
                  <c:v>66.700200225600057</c:v>
                </c:pt>
                <c:pt idx="3334">
                  <c:v>66.720200225599982</c:v>
                </c:pt>
                <c:pt idx="3335">
                  <c:v>66.740200225600077</c:v>
                </c:pt>
                <c:pt idx="3336">
                  <c:v>66.760200225600059</c:v>
                </c:pt>
                <c:pt idx="3337">
                  <c:v>66.780200225599998</c:v>
                </c:pt>
                <c:pt idx="3338">
                  <c:v>66.80020022559998</c:v>
                </c:pt>
                <c:pt idx="3339">
                  <c:v>66.820200225600004</c:v>
                </c:pt>
                <c:pt idx="3340">
                  <c:v>66.840200225600057</c:v>
                </c:pt>
                <c:pt idx="3341">
                  <c:v>66.860200225599982</c:v>
                </c:pt>
                <c:pt idx="3342">
                  <c:v>66.880200225600007</c:v>
                </c:pt>
                <c:pt idx="3343">
                  <c:v>66.900200225600059</c:v>
                </c:pt>
                <c:pt idx="3344">
                  <c:v>66.920200225599999</c:v>
                </c:pt>
                <c:pt idx="3345">
                  <c:v>66.940200225599995</c:v>
                </c:pt>
                <c:pt idx="3346">
                  <c:v>66.960200225600076</c:v>
                </c:pt>
                <c:pt idx="3347">
                  <c:v>66.980200225600058</c:v>
                </c:pt>
                <c:pt idx="3348">
                  <c:v>67.000200225599983</c:v>
                </c:pt>
                <c:pt idx="3349">
                  <c:v>67.020200225599979</c:v>
                </c:pt>
                <c:pt idx="3350">
                  <c:v>67.04020022560006</c:v>
                </c:pt>
                <c:pt idx="3351">
                  <c:v>67.060200225599999</c:v>
                </c:pt>
                <c:pt idx="3352">
                  <c:v>67.080200225599981</c:v>
                </c:pt>
                <c:pt idx="3353">
                  <c:v>67.100200225600005</c:v>
                </c:pt>
                <c:pt idx="3354">
                  <c:v>67.120200225600001</c:v>
                </c:pt>
                <c:pt idx="3355">
                  <c:v>67.140200225599983</c:v>
                </c:pt>
                <c:pt idx="3356">
                  <c:v>67.160200225599979</c:v>
                </c:pt>
                <c:pt idx="3357">
                  <c:v>67.180200225600004</c:v>
                </c:pt>
                <c:pt idx="3358">
                  <c:v>67.200200225600057</c:v>
                </c:pt>
                <c:pt idx="3359">
                  <c:v>67.220200225599982</c:v>
                </c:pt>
                <c:pt idx="3360">
                  <c:v>67.240200225600077</c:v>
                </c:pt>
                <c:pt idx="3361">
                  <c:v>67.260200225600059</c:v>
                </c:pt>
                <c:pt idx="3362">
                  <c:v>67.280200225599998</c:v>
                </c:pt>
                <c:pt idx="3363">
                  <c:v>67.30020022559998</c:v>
                </c:pt>
                <c:pt idx="3364">
                  <c:v>67.320200225600004</c:v>
                </c:pt>
                <c:pt idx="3365">
                  <c:v>67.340200225600057</c:v>
                </c:pt>
                <c:pt idx="3366">
                  <c:v>67.360200225599982</c:v>
                </c:pt>
                <c:pt idx="3367">
                  <c:v>67.380200225600007</c:v>
                </c:pt>
                <c:pt idx="3368">
                  <c:v>67.400200225600059</c:v>
                </c:pt>
                <c:pt idx="3369">
                  <c:v>67.420200225599999</c:v>
                </c:pt>
                <c:pt idx="3370">
                  <c:v>67.440200225599995</c:v>
                </c:pt>
                <c:pt idx="3371">
                  <c:v>67.460200225600076</c:v>
                </c:pt>
                <c:pt idx="3372">
                  <c:v>67.480200225600058</c:v>
                </c:pt>
                <c:pt idx="3373">
                  <c:v>67.500200225599983</c:v>
                </c:pt>
                <c:pt idx="3374">
                  <c:v>67.520200225599979</c:v>
                </c:pt>
                <c:pt idx="3375">
                  <c:v>67.54020022560006</c:v>
                </c:pt>
                <c:pt idx="3376">
                  <c:v>67.560200225599999</c:v>
                </c:pt>
                <c:pt idx="3377">
                  <c:v>67.580200225599981</c:v>
                </c:pt>
                <c:pt idx="3378">
                  <c:v>67.600200225600005</c:v>
                </c:pt>
                <c:pt idx="3379">
                  <c:v>67.620200225600001</c:v>
                </c:pt>
                <c:pt idx="3380">
                  <c:v>67.640200225599983</c:v>
                </c:pt>
                <c:pt idx="3381">
                  <c:v>67.660200225599979</c:v>
                </c:pt>
                <c:pt idx="3382">
                  <c:v>67.680200225600004</c:v>
                </c:pt>
                <c:pt idx="3383">
                  <c:v>67.700200225600057</c:v>
                </c:pt>
                <c:pt idx="3384">
                  <c:v>67.720200225599982</c:v>
                </c:pt>
                <c:pt idx="3385">
                  <c:v>67.740200225600077</c:v>
                </c:pt>
                <c:pt idx="3386">
                  <c:v>67.760200225600059</c:v>
                </c:pt>
                <c:pt idx="3387">
                  <c:v>67.780200225599998</c:v>
                </c:pt>
                <c:pt idx="3388">
                  <c:v>67.80020022559998</c:v>
                </c:pt>
                <c:pt idx="3389">
                  <c:v>67.820200225600004</c:v>
                </c:pt>
                <c:pt idx="3390">
                  <c:v>67.840200225600057</c:v>
                </c:pt>
                <c:pt idx="3391">
                  <c:v>67.860200225599982</c:v>
                </c:pt>
                <c:pt idx="3392">
                  <c:v>67.880200225600007</c:v>
                </c:pt>
                <c:pt idx="3393">
                  <c:v>67.900200225600059</c:v>
                </c:pt>
                <c:pt idx="3394">
                  <c:v>67.920200225599999</c:v>
                </c:pt>
                <c:pt idx="3395">
                  <c:v>67.940200225599995</c:v>
                </c:pt>
                <c:pt idx="3396">
                  <c:v>67.960200225600076</c:v>
                </c:pt>
                <c:pt idx="3397">
                  <c:v>67.980200225600058</c:v>
                </c:pt>
                <c:pt idx="3398">
                  <c:v>68.000200225599983</c:v>
                </c:pt>
                <c:pt idx="3399">
                  <c:v>68.020200225599979</c:v>
                </c:pt>
                <c:pt idx="3400">
                  <c:v>68.04020022560006</c:v>
                </c:pt>
                <c:pt idx="3401">
                  <c:v>68.060200225599999</c:v>
                </c:pt>
                <c:pt idx="3402">
                  <c:v>68.080200225599981</c:v>
                </c:pt>
                <c:pt idx="3403">
                  <c:v>68.100200225600005</c:v>
                </c:pt>
                <c:pt idx="3404">
                  <c:v>68.120200225600001</c:v>
                </c:pt>
                <c:pt idx="3405">
                  <c:v>68.140200225599983</c:v>
                </c:pt>
                <c:pt idx="3406">
                  <c:v>68.160200225599979</c:v>
                </c:pt>
                <c:pt idx="3407">
                  <c:v>68.180200225600004</c:v>
                </c:pt>
                <c:pt idx="3408">
                  <c:v>68.200200225600057</c:v>
                </c:pt>
                <c:pt idx="3409">
                  <c:v>68.220200225599982</c:v>
                </c:pt>
                <c:pt idx="3410">
                  <c:v>68.240200225600077</c:v>
                </c:pt>
                <c:pt idx="3411">
                  <c:v>68.260200225600059</c:v>
                </c:pt>
                <c:pt idx="3412">
                  <c:v>68.280200225599998</c:v>
                </c:pt>
                <c:pt idx="3413">
                  <c:v>68.30020022559998</c:v>
                </c:pt>
                <c:pt idx="3414">
                  <c:v>68.320200225600004</c:v>
                </c:pt>
                <c:pt idx="3415">
                  <c:v>68.340200225600057</c:v>
                </c:pt>
                <c:pt idx="3416">
                  <c:v>68.360200225599982</c:v>
                </c:pt>
                <c:pt idx="3417">
                  <c:v>68.380200225600007</c:v>
                </c:pt>
                <c:pt idx="3418">
                  <c:v>68.400200225600059</c:v>
                </c:pt>
                <c:pt idx="3419">
                  <c:v>68.420200225599999</c:v>
                </c:pt>
                <c:pt idx="3420">
                  <c:v>68.440200225599995</c:v>
                </c:pt>
                <c:pt idx="3421">
                  <c:v>68.460200225600076</c:v>
                </c:pt>
                <c:pt idx="3422">
                  <c:v>68.480200225600058</c:v>
                </c:pt>
                <c:pt idx="3423">
                  <c:v>68.500200225599983</c:v>
                </c:pt>
                <c:pt idx="3424">
                  <c:v>68.520200225599979</c:v>
                </c:pt>
                <c:pt idx="3425">
                  <c:v>68.54020022560006</c:v>
                </c:pt>
                <c:pt idx="3426">
                  <c:v>68.560200225599999</c:v>
                </c:pt>
                <c:pt idx="3427">
                  <c:v>68.580200225599981</c:v>
                </c:pt>
                <c:pt idx="3428">
                  <c:v>68.600200225600005</c:v>
                </c:pt>
                <c:pt idx="3429">
                  <c:v>68.620200225600001</c:v>
                </c:pt>
                <c:pt idx="3430">
                  <c:v>68.640200225599983</c:v>
                </c:pt>
                <c:pt idx="3431">
                  <c:v>68.660200225599979</c:v>
                </c:pt>
                <c:pt idx="3432">
                  <c:v>68.680200225600004</c:v>
                </c:pt>
                <c:pt idx="3433">
                  <c:v>68.700200225600057</c:v>
                </c:pt>
                <c:pt idx="3434">
                  <c:v>68.720200225599982</c:v>
                </c:pt>
                <c:pt idx="3435">
                  <c:v>68.740200225600077</c:v>
                </c:pt>
                <c:pt idx="3436">
                  <c:v>68.760200225600059</c:v>
                </c:pt>
                <c:pt idx="3437">
                  <c:v>68.780200225599998</c:v>
                </c:pt>
                <c:pt idx="3438">
                  <c:v>68.80020022559998</c:v>
                </c:pt>
                <c:pt idx="3439">
                  <c:v>68.820200225600004</c:v>
                </c:pt>
                <c:pt idx="3440">
                  <c:v>68.840200225600057</c:v>
                </c:pt>
                <c:pt idx="3441">
                  <c:v>68.860200225599982</c:v>
                </c:pt>
                <c:pt idx="3442">
                  <c:v>68.880200225600007</c:v>
                </c:pt>
                <c:pt idx="3443">
                  <c:v>68.900200225600059</c:v>
                </c:pt>
                <c:pt idx="3444">
                  <c:v>68.920200225599999</c:v>
                </c:pt>
                <c:pt idx="3445">
                  <c:v>68.940200225599995</c:v>
                </c:pt>
                <c:pt idx="3446">
                  <c:v>68.960200225600076</c:v>
                </c:pt>
                <c:pt idx="3447">
                  <c:v>68.980200225600058</c:v>
                </c:pt>
                <c:pt idx="3448">
                  <c:v>69.000200225599983</c:v>
                </c:pt>
                <c:pt idx="3449">
                  <c:v>69.020200225599979</c:v>
                </c:pt>
                <c:pt idx="3450">
                  <c:v>69.04020022560006</c:v>
                </c:pt>
                <c:pt idx="3451">
                  <c:v>69.060200225599999</c:v>
                </c:pt>
                <c:pt idx="3452">
                  <c:v>69.080200225599981</c:v>
                </c:pt>
                <c:pt idx="3453">
                  <c:v>69.100200225600005</c:v>
                </c:pt>
                <c:pt idx="3454">
                  <c:v>69.120200225600001</c:v>
                </c:pt>
                <c:pt idx="3455">
                  <c:v>69.140200225599983</c:v>
                </c:pt>
                <c:pt idx="3456">
                  <c:v>69.160200225599979</c:v>
                </c:pt>
                <c:pt idx="3457">
                  <c:v>69.180200225600004</c:v>
                </c:pt>
                <c:pt idx="3458">
                  <c:v>69.200200225600057</c:v>
                </c:pt>
                <c:pt idx="3459">
                  <c:v>69.220200225599982</c:v>
                </c:pt>
                <c:pt idx="3460">
                  <c:v>69.240200225600077</c:v>
                </c:pt>
                <c:pt idx="3461">
                  <c:v>69.260200225600059</c:v>
                </c:pt>
                <c:pt idx="3462">
                  <c:v>69.280200225599998</c:v>
                </c:pt>
                <c:pt idx="3463">
                  <c:v>69.30020022559998</c:v>
                </c:pt>
                <c:pt idx="3464">
                  <c:v>69.320200225600004</c:v>
                </c:pt>
                <c:pt idx="3465">
                  <c:v>69.340200225600057</c:v>
                </c:pt>
                <c:pt idx="3466">
                  <c:v>69.360200225599982</c:v>
                </c:pt>
                <c:pt idx="3467">
                  <c:v>69.380200225600007</c:v>
                </c:pt>
                <c:pt idx="3468">
                  <c:v>69.400200225600059</c:v>
                </c:pt>
                <c:pt idx="3469">
                  <c:v>69.420200225599999</c:v>
                </c:pt>
                <c:pt idx="3470">
                  <c:v>69.440200225599995</c:v>
                </c:pt>
                <c:pt idx="3471">
                  <c:v>69.460200225600076</c:v>
                </c:pt>
                <c:pt idx="3472">
                  <c:v>69.480200225600058</c:v>
                </c:pt>
                <c:pt idx="3473">
                  <c:v>69.500200225599983</c:v>
                </c:pt>
                <c:pt idx="3474">
                  <c:v>69.520200225599979</c:v>
                </c:pt>
                <c:pt idx="3475">
                  <c:v>69.54020022560006</c:v>
                </c:pt>
                <c:pt idx="3476">
                  <c:v>69.560200225599999</c:v>
                </c:pt>
                <c:pt idx="3477">
                  <c:v>69.580200225599981</c:v>
                </c:pt>
                <c:pt idx="3478">
                  <c:v>69.600200225600005</c:v>
                </c:pt>
                <c:pt idx="3479">
                  <c:v>69.620200225600001</c:v>
                </c:pt>
                <c:pt idx="3480">
                  <c:v>69.640200225599983</c:v>
                </c:pt>
                <c:pt idx="3481">
                  <c:v>69.660200225599979</c:v>
                </c:pt>
                <c:pt idx="3482">
                  <c:v>69.680200225600004</c:v>
                </c:pt>
                <c:pt idx="3483">
                  <c:v>69.700200225600057</c:v>
                </c:pt>
                <c:pt idx="3484">
                  <c:v>69.720200225599982</c:v>
                </c:pt>
                <c:pt idx="3485">
                  <c:v>69.740200225600077</c:v>
                </c:pt>
                <c:pt idx="3486">
                  <c:v>69.760200225600059</c:v>
                </c:pt>
                <c:pt idx="3487">
                  <c:v>69.780200225599998</c:v>
                </c:pt>
                <c:pt idx="3488">
                  <c:v>69.80020022559998</c:v>
                </c:pt>
                <c:pt idx="3489">
                  <c:v>69.820200225600004</c:v>
                </c:pt>
                <c:pt idx="3490">
                  <c:v>69.840200225600057</c:v>
                </c:pt>
                <c:pt idx="3491">
                  <c:v>69.860200225599982</c:v>
                </c:pt>
                <c:pt idx="3492">
                  <c:v>69.880200225600007</c:v>
                </c:pt>
                <c:pt idx="3493">
                  <c:v>69.900200225600059</c:v>
                </c:pt>
                <c:pt idx="3494">
                  <c:v>69.920200225599999</c:v>
                </c:pt>
                <c:pt idx="3495">
                  <c:v>69.940200225599995</c:v>
                </c:pt>
                <c:pt idx="3496">
                  <c:v>69.960200225600076</c:v>
                </c:pt>
                <c:pt idx="3497">
                  <c:v>69.980200225600058</c:v>
                </c:pt>
                <c:pt idx="3498">
                  <c:v>70.000200225599983</c:v>
                </c:pt>
                <c:pt idx="3499">
                  <c:v>70.020200225599979</c:v>
                </c:pt>
                <c:pt idx="3500">
                  <c:v>70.04020022560006</c:v>
                </c:pt>
                <c:pt idx="3501">
                  <c:v>70.060200225599999</c:v>
                </c:pt>
                <c:pt idx="3502">
                  <c:v>70.080200225599981</c:v>
                </c:pt>
                <c:pt idx="3503">
                  <c:v>70.100200225600005</c:v>
                </c:pt>
                <c:pt idx="3504">
                  <c:v>70.120200225600001</c:v>
                </c:pt>
                <c:pt idx="3505">
                  <c:v>70.140200225599983</c:v>
                </c:pt>
                <c:pt idx="3506">
                  <c:v>70.160200225599979</c:v>
                </c:pt>
                <c:pt idx="3507">
                  <c:v>70.180200225600004</c:v>
                </c:pt>
                <c:pt idx="3508">
                  <c:v>70.200200225600057</c:v>
                </c:pt>
                <c:pt idx="3509">
                  <c:v>70.220200225599982</c:v>
                </c:pt>
                <c:pt idx="3510">
                  <c:v>70.240200225600077</c:v>
                </c:pt>
                <c:pt idx="3511">
                  <c:v>70.260200225600059</c:v>
                </c:pt>
                <c:pt idx="3512">
                  <c:v>70.280200225599998</c:v>
                </c:pt>
                <c:pt idx="3513">
                  <c:v>70.30020022559998</c:v>
                </c:pt>
                <c:pt idx="3514">
                  <c:v>70.320200225600004</c:v>
                </c:pt>
                <c:pt idx="3515">
                  <c:v>70.340200225600057</c:v>
                </c:pt>
                <c:pt idx="3516">
                  <c:v>70.360200225599982</c:v>
                </c:pt>
                <c:pt idx="3517">
                  <c:v>70.380200225600007</c:v>
                </c:pt>
                <c:pt idx="3518">
                  <c:v>70.400200225600059</c:v>
                </c:pt>
                <c:pt idx="3519">
                  <c:v>70.420200225599999</c:v>
                </c:pt>
                <c:pt idx="3520">
                  <c:v>70.440200225599995</c:v>
                </c:pt>
                <c:pt idx="3521">
                  <c:v>70.460200225600076</c:v>
                </c:pt>
                <c:pt idx="3522">
                  <c:v>70.480200225600058</c:v>
                </c:pt>
                <c:pt idx="3523">
                  <c:v>70.500200225599983</c:v>
                </c:pt>
                <c:pt idx="3524">
                  <c:v>70.520200225599979</c:v>
                </c:pt>
                <c:pt idx="3525">
                  <c:v>70.54020022560006</c:v>
                </c:pt>
                <c:pt idx="3526">
                  <c:v>70.560200225599999</c:v>
                </c:pt>
                <c:pt idx="3527">
                  <c:v>70.580200225599981</c:v>
                </c:pt>
                <c:pt idx="3528">
                  <c:v>70.600200225600005</c:v>
                </c:pt>
                <c:pt idx="3529">
                  <c:v>70.620200225600001</c:v>
                </c:pt>
                <c:pt idx="3530">
                  <c:v>70.640200225599983</c:v>
                </c:pt>
                <c:pt idx="3531">
                  <c:v>70.660200225599979</c:v>
                </c:pt>
                <c:pt idx="3532">
                  <c:v>70.680200225600004</c:v>
                </c:pt>
                <c:pt idx="3533">
                  <c:v>70.700200225600057</c:v>
                </c:pt>
                <c:pt idx="3534">
                  <c:v>70.720200225599982</c:v>
                </c:pt>
                <c:pt idx="3535">
                  <c:v>70.740200225600077</c:v>
                </c:pt>
                <c:pt idx="3536">
                  <c:v>70.760200225600059</c:v>
                </c:pt>
                <c:pt idx="3537">
                  <c:v>70.780200225599998</c:v>
                </c:pt>
                <c:pt idx="3538">
                  <c:v>70.80020022559998</c:v>
                </c:pt>
                <c:pt idx="3539">
                  <c:v>70.820200225600004</c:v>
                </c:pt>
                <c:pt idx="3540">
                  <c:v>70.840200225600057</c:v>
                </c:pt>
                <c:pt idx="3541">
                  <c:v>70.860200225599982</c:v>
                </c:pt>
                <c:pt idx="3542">
                  <c:v>70.880200225600007</c:v>
                </c:pt>
                <c:pt idx="3543">
                  <c:v>70.900200225600059</c:v>
                </c:pt>
                <c:pt idx="3544">
                  <c:v>70.920200225599999</c:v>
                </c:pt>
                <c:pt idx="3545">
                  <c:v>70.940200225599995</c:v>
                </c:pt>
                <c:pt idx="3546">
                  <c:v>70.960200225600076</c:v>
                </c:pt>
                <c:pt idx="3547">
                  <c:v>70.980200225600058</c:v>
                </c:pt>
                <c:pt idx="3548">
                  <c:v>71.000200225599983</c:v>
                </c:pt>
                <c:pt idx="3549">
                  <c:v>71.020200225599979</c:v>
                </c:pt>
                <c:pt idx="3550">
                  <c:v>71.04020022560006</c:v>
                </c:pt>
                <c:pt idx="3551">
                  <c:v>71.060200225599999</c:v>
                </c:pt>
                <c:pt idx="3552">
                  <c:v>71.080200225599981</c:v>
                </c:pt>
                <c:pt idx="3553">
                  <c:v>71.100200225600005</c:v>
                </c:pt>
                <c:pt idx="3554">
                  <c:v>71.120200225600001</c:v>
                </c:pt>
                <c:pt idx="3555">
                  <c:v>71.140200225599983</c:v>
                </c:pt>
                <c:pt idx="3556">
                  <c:v>71.160200225599979</c:v>
                </c:pt>
                <c:pt idx="3557">
                  <c:v>71.180200225600004</c:v>
                </c:pt>
                <c:pt idx="3558">
                  <c:v>71.200200225600057</c:v>
                </c:pt>
                <c:pt idx="3559">
                  <c:v>71.220200225599982</c:v>
                </c:pt>
                <c:pt idx="3560">
                  <c:v>71.240200225600077</c:v>
                </c:pt>
                <c:pt idx="3561">
                  <c:v>71.260200225600059</c:v>
                </c:pt>
                <c:pt idx="3562">
                  <c:v>71.280200225599998</c:v>
                </c:pt>
                <c:pt idx="3563">
                  <c:v>71.30020022559998</c:v>
                </c:pt>
                <c:pt idx="3564">
                  <c:v>71.320200225600004</c:v>
                </c:pt>
                <c:pt idx="3565">
                  <c:v>71.340200225600057</c:v>
                </c:pt>
                <c:pt idx="3566">
                  <c:v>71.360200225599982</c:v>
                </c:pt>
                <c:pt idx="3567">
                  <c:v>71.380200225600007</c:v>
                </c:pt>
                <c:pt idx="3568">
                  <c:v>71.400200225600059</c:v>
                </c:pt>
                <c:pt idx="3569">
                  <c:v>71.420200225599999</c:v>
                </c:pt>
                <c:pt idx="3570">
                  <c:v>71.440200225599995</c:v>
                </c:pt>
                <c:pt idx="3571">
                  <c:v>71.460200225600076</c:v>
                </c:pt>
                <c:pt idx="3572">
                  <c:v>71.480200225600058</c:v>
                </c:pt>
                <c:pt idx="3573">
                  <c:v>71.500200225599983</c:v>
                </c:pt>
                <c:pt idx="3574">
                  <c:v>71.520200225599979</c:v>
                </c:pt>
                <c:pt idx="3575">
                  <c:v>71.54020022560006</c:v>
                </c:pt>
                <c:pt idx="3576">
                  <c:v>71.560200225599999</c:v>
                </c:pt>
                <c:pt idx="3577">
                  <c:v>71.580200225599981</c:v>
                </c:pt>
                <c:pt idx="3578">
                  <c:v>71.600200225600005</c:v>
                </c:pt>
                <c:pt idx="3579">
                  <c:v>71.620200225600001</c:v>
                </c:pt>
                <c:pt idx="3580">
                  <c:v>71.640200225599983</c:v>
                </c:pt>
                <c:pt idx="3581">
                  <c:v>71.660200225599979</c:v>
                </c:pt>
                <c:pt idx="3582">
                  <c:v>71.680200225600004</c:v>
                </c:pt>
                <c:pt idx="3583">
                  <c:v>71.700200225600057</c:v>
                </c:pt>
                <c:pt idx="3584">
                  <c:v>71.720200225599982</c:v>
                </c:pt>
                <c:pt idx="3585">
                  <c:v>71.740200225600077</c:v>
                </c:pt>
                <c:pt idx="3586">
                  <c:v>71.760200225600059</c:v>
                </c:pt>
                <c:pt idx="3587">
                  <c:v>71.780200225599998</c:v>
                </c:pt>
                <c:pt idx="3588">
                  <c:v>71.80020022559998</c:v>
                </c:pt>
                <c:pt idx="3589">
                  <c:v>71.820200225600004</c:v>
                </c:pt>
                <c:pt idx="3590">
                  <c:v>71.840200225600057</c:v>
                </c:pt>
                <c:pt idx="3591">
                  <c:v>71.860200225599982</c:v>
                </c:pt>
                <c:pt idx="3592">
                  <c:v>71.880200225600007</c:v>
                </c:pt>
                <c:pt idx="3593">
                  <c:v>71.900200225600059</c:v>
                </c:pt>
                <c:pt idx="3594">
                  <c:v>71.920200225599999</c:v>
                </c:pt>
                <c:pt idx="3595">
                  <c:v>71.940200225599995</c:v>
                </c:pt>
                <c:pt idx="3596">
                  <c:v>71.960200225600076</c:v>
                </c:pt>
                <c:pt idx="3597">
                  <c:v>71.980200225600058</c:v>
                </c:pt>
                <c:pt idx="3598">
                  <c:v>72.000200225599983</c:v>
                </c:pt>
                <c:pt idx="3599">
                  <c:v>72.020200225599979</c:v>
                </c:pt>
                <c:pt idx="3600">
                  <c:v>72.04020022560006</c:v>
                </c:pt>
                <c:pt idx="3601">
                  <c:v>72.060200225599999</c:v>
                </c:pt>
                <c:pt idx="3602">
                  <c:v>72.080200225599981</c:v>
                </c:pt>
                <c:pt idx="3603">
                  <c:v>72.100200225600005</c:v>
                </c:pt>
                <c:pt idx="3604">
                  <c:v>72.120200225600001</c:v>
                </c:pt>
                <c:pt idx="3605">
                  <c:v>72.140200225599983</c:v>
                </c:pt>
                <c:pt idx="3606">
                  <c:v>72.160200225599979</c:v>
                </c:pt>
                <c:pt idx="3607">
                  <c:v>72.180200225600004</c:v>
                </c:pt>
                <c:pt idx="3608">
                  <c:v>72.200200225600057</c:v>
                </c:pt>
                <c:pt idx="3609">
                  <c:v>72.220200225599982</c:v>
                </c:pt>
                <c:pt idx="3610">
                  <c:v>72.240200225600077</c:v>
                </c:pt>
                <c:pt idx="3611">
                  <c:v>72.260200225600059</c:v>
                </c:pt>
                <c:pt idx="3612">
                  <c:v>72.280200225599998</c:v>
                </c:pt>
                <c:pt idx="3613">
                  <c:v>72.30020022559998</c:v>
                </c:pt>
                <c:pt idx="3614">
                  <c:v>72.320200225600004</c:v>
                </c:pt>
                <c:pt idx="3615">
                  <c:v>72.340200225600057</c:v>
                </c:pt>
                <c:pt idx="3616">
                  <c:v>72.360200225599982</c:v>
                </c:pt>
                <c:pt idx="3617">
                  <c:v>72.380200225600007</c:v>
                </c:pt>
                <c:pt idx="3618">
                  <c:v>72.400200225600059</c:v>
                </c:pt>
                <c:pt idx="3619">
                  <c:v>72.420200225599999</c:v>
                </c:pt>
                <c:pt idx="3620">
                  <c:v>72.440200225599995</c:v>
                </c:pt>
                <c:pt idx="3621">
                  <c:v>72.460200225600076</c:v>
                </c:pt>
                <c:pt idx="3622">
                  <c:v>72.480200225600058</c:v>
                </c:pt>
                <c:pt idx="3623">
                  <c:v>72.500200225599983</c:v>
                </c:pt>
                <c:pt idx="3624">
                  <c:v>72.520200225599979</c:v>
                </c:pt>
                <c:pt idx="3625">
                  <c:v>72.54020022560006</c:v>
                </c:pt>
                <c:pt idx="3626">
                  <c:v>72.560200225599999</c:v>
                </c:pt>
                <c:pt idx="3627">
                  <c:v>72.580200225599981</c:v>
                </c:pt>
                <c:pt idx="3628">
                  <c:v>72.600200225600005</c:v>
                </c:pt>
                <c:pt idx="3629">
                  <c:v>72.620200225600001</c:v>
                </c:pt>
                <c:pt idx="3630">
                  <c:v>72.640200225599983</c:v>
                </c:pt>
                <c:pt idx="3631">
                  <c:v>72.660200225599979</c:v>
                </c:pt>
                <c:pt idx="3632">
                  <c:v>72.680200225600004</c:v>
                </c:pt>
                <c:pt idx="3633">
                  <c:v>72.700200225600057</c:v>
                </c:pt>
                <c:pt idx="3634">
                  <c:v>72.720200225599982</c:v>
                </c:pt>
                <c:pt idx="3635">
                  <c:v>72.740200225600077</c:v>
                </c:pt>
                <c:pt idx="3636">
                  <c:v>72.760200225600059</c:v>
                </c:pt>
                <c:pt idx="3637">
                  <c:v>72.780200225599998</c:v>
                </c:pt>
                <c:pt idx="3638">
                  <c:v>72.80020022559998</c:v>
                </c:pt>
                <c:pt idx="3639">
                  <c:v>72.820200225600004</c:v>
                </c:pt>
                <c:pt idx="3640">
                  <c:v>72.840200225600057</c:v>
                </c:pt>
                <c:pt idx="3641">
                  <c:v>72.860200225599982</c:v>
                </c:pt>
                <c:pt idx="3642">
                  <c:v>72.880200225600007</c:v>
                </c:pt>
                <c:pt idx="3643">
                  <c:v>72.900200225600059</c:v>
                </c:pt>
                <c:pt idx="3644">
                  <c:v>72.920200225599999</c:v>
                </c:pt>
                <c:pt idx="3645">
                  <c:v>72.940200225599995</c:v>
                </c:pt>
                <c:pt idx="3646">
                  <c:v>72.960200225600076</c:v>
                </c:pt>
                <c:pt idx="3647">
                  <c:v>72.980200225600058</c:v>
                </c:pt>
                <c:pt idx="3648">
                  <c:v>73.000200225599983</c:v>
                </c:pt>
                <c:pt idx="3649">
                  <c:v>73.020200225599979</c:v>
                </c:pt>
                <c:pt idx="3650">
                  <c:v>73.04020022560006</c:v>
                </c:pt>
                <c:pt idx="3651">
                  <c:v>73.060200225599999</c:v>
                </c:pt>
                <c:pt idx="3652">
                  <c:v>73.080200225599981</c:v>
                </c:pt>
                <c:pt idx="3653">
                  <c:v>73.100200225600005</c:v>
                </c:pt>
                <c:pt idx="3654">
                  <c:v>73.120200225600001</c:v>
                </c:pt>
                <c:pt idx="3655">
                  <c:v>73.140200225599983</c:v>
                </c:pt>
                <c:pt idx="3656">
                  <c:v>73.160200225599979</c:v>
                </c:pt>
                <c:pt idx="3657">
                  <c:v>73.180200225600004</c:v>
                </c:pt>
                <c:pt idx="3658">
                  <c:v>73.200200225600057</c:v>
                </c:pt>
                <c:pt idx="3659">
                  <c:v>73.220200225599982</c:v>
                </c:pt>
                <c:pt idx="3660">
                  <c:v>73.240200225600077</c:v>
                </c:pt>
                <c:pt idx="3661">
                  <c:v>73.260200225600059</c:v>
                </c:pt>
                <c:pt idx="3662">
                  <c:v>73.280200225599998</c:v>
                </c:pt>
                <c:pt idx="3663">
                  <c:v>73.30020022559998</c:v>
                </c:pt>
                <c:pt idx="3664">
                  <c:v>73.320200225600004</c:v>
                </c:pt>
                <c:pt idx="3665">
                  <c:v>73.340200225600057</c:v>
                </c:pt>
                <c:pt idx="3666">
                  <c:v>73.360200225599982</c:v>
                </c:pt>
                <c:pt idx="3667">
                  <c:v>73.380200225600007</c:v>
                </c:pt>
                <c:pt idx="3668">
                  <c:v>73.400200225600059</c:v>
                </c:pt>
                <c:pt idx="3669">
                  <c:v>73.420200225599999</c:v>
                </c:pt>
                <c:pt idx="3670">
                  <c:v>73.440200225599995</c:v>
                </c:pt>
                <c:pt idx="3671">
                  <c:v>73.460200225600076</c:v>
                </c:pt>
                <c:pt idx="3672">
                  <c:v>73.480200225600058</c:v>
                </c:pt>
                <c:pt idx="3673">
                  <c:v>73.500200225599983</c:v>
                </c:pt>
                <c:pt idx="3674">
                  <c:v>73.520200225599979</c:v>
                </c:pt>
                <c:pt idx="3675">
                  <c:v>73.54020022560006</c:v>
                </c:pt>
                <c:pt idx="3676">
                  <c:v>73.560200225599999</c:v>
                </c:pt>
                <c:pt idx="3677">
                  <c:v>73.580200225599981</c:v>
                </c:pt>
                <c:pt idx="3678">
                  <c:v>73.600200225600005</c:v>
                </c:pt>
                <c:pt idx="3679">
                  <c:v>73.620200225600001</c:v>
                </c:pt>
                <c:pt idx="3680">
                  <c:v>73.640200225599983</c:v>
                </c:pt>
                <c:pt idx="3681">
                  <c:v>73.660200225599979</c:v>
                </c:pt>
                <c:pt idx="3682">
                  <c:v>73.680200225600004</c:v>
                </c:pt>
                <c:pt idx="3683">
                  <c:v>73.700200225600057</c:v>
                </c:pt>
                <c:pt idx="3684">
                  <c:v>73.720200225599982</c:v>
                </c:pt>
                <c:pt idx="3685">
                  <c:v>73.740200225600077</c:v>
                </c:pt>
                <c:pt idx="3686">
                  <c:v>73.760200225600059</c:v>
                </c:pt>
                <c:pt idx="3687">
                  <c:v>73.780200225599998</c:v>
                </c:pt>
                <c:pt idx="3688">
                  <c:v>73.80020022559998</c:v>
                </c:pt>
                <c:pt idx="3689">
                  <c:v>73.820200225600004</c:v>
                </c:pt>
                <c:pt idx="3690">
                  <c:v>73.840200225600057</c:v>
                </c:pt>
                <c:pt idx="3691">
                  <c:v>73.860200225599982</c:v>
                </c:pt>
                <c:pt idx="3692">
                  <c:v>73.880200225600007</c:v>
                </c:pt>
                <c:pt idx="3693">
                  <c:v>73.900200225600059</c:v>
                </c:pt>
                <c:pt idx="3694">
                  <c:v>73.920200225599999</c:v>
                </c:pt>
                <c:pt idx="3695">
                  <c:v>73.940200225599995</c:v>
                </c:pt>
                <c:pt idx="3696">
                  <c:v>73.960200225600076</c:v>
                </c:pt>
                <c:pt idx="3697">
                  <c:v>73.980200225600058</c:v>
                </c:pt>
                <c:pt idx="3698">
                  <c:v>74.000200225599983</c:v>
                </c:pt>
                <c:pt idx="3699">
                  <c:v>74.020200225599979</c:v>
                </c:pt>
                <c:pt idx="3700">
                  <c:v>74.04020022560006</c:v>
                </c:pt>
                <c:pt idx="3701">
                  <c:v>74.060200225599999</c:v>
                </c:pt>
                <c:pt idx="3702">
                  <c:v>74.080200225599981</c:v>
                </c:pt>
                <c:pt idx="3703">
                  <c:v>74.100200225600005</c:v>
                </c:pt>
                <c:pt idx="3704">
                  <c:v>74.120200225600001</c:v>
                </c:pt>
                <c:pt idx="3705">
                  <c:v>74.140200225599983</c:v>
                </c:pt>
                <c:pt idx="3706">
                  <c:v>74.160200225599979</c:v>
                </c:pt>
                <c:pt idx="3707">
                  <c:v>74.180200225600004</c:v>
                </c:pt>
                <c:pt idx="3708">
                  <c:v>74.200200225600057</c:v>
                </c:pt>
                <c:pt idx="3709">
                  <c:v>74.220200225599982</c:v>
                </c:pt>
                <c:pt idx="3710">
                  <c:v>74.240200225600077</c:v>
                </c:pt>
                <c:pt idx="3711">
                  <c:v>74.260200225600059</c:v>
                </c:pt>
                <c:pt idx="3712">
                  <c:v>74.280200225599998</c:v>
                </c:pt>
                <c:pt idx="3713">
                  <c:v>74.30020022559998</c:v>
                </c:pt>
                <c:pt idx="3714">
                  <c:v>74.320200225600004</c:v>
                </c:pt>
                <c:pt idx="3715">
                  <c:v>74.340200225600057</c:v>
                </c:pt>
                <c:pt idx="3716">
                  <c:v>74.360200225599982</c:v>
                </c:pt>
                <c:pt idx="3717">
                  <c:v>74.380200225600007</c:v>
                </c:pt>
                <c:pt idx="3718">
                  <c:v>74.400200225600059</c:v>
                </c:pt>
                <c:pt idx="3719">
                  <c:v>74.420200225599999</c:v>
                </c:pt>
                <c:pt idx="3720">
                  <c:v>74.440200225599995</c:v>
                </c:pt>
                <c:pt idx="3721">
                  <c:v>74.460200225600076</c:v>
                </c:pt>
                <c:pt idx="3722">
                  <c:v>74.480200225600058</c:v>
                </c:pt>
                <c:pt idx="3723">
                  <c:v>74.500200225599983</c:v>
                </c:pt>
                <c:pt idx="3724">
                  <c:v>74.520200225599979</c:v>
                </c:pt>
                <c:pt idx="3725">
                  <c:v>74.54020022560006</c:v>
                </c:pt>
                <c:pt idx="3726">
                  <c:v>74.560200225599999</c:v>
                </c:pt>
                <c:pt idx="3727">
                  <c:v>74.580200225599981</c:v>
                </c:pt>
                <c:pt idx="3728">
                  <c:v>74.600200225600005</c:v>
                </c:pt>
                <c:pt idx="3729">
                  <c:v>74.620200225600001</c:v>
                </c:pt>
                <c:pt idx="3730">
                  <c:v>74.640200225599983</c:v>
                </c:pt>
                <c:pt idx="3731">
                  <c:v>74.660200225599979</c:v>
                </c:pt>
                <c:pt idx="3732">
                  <c:v>74.680200225600004</c:v>
                </c:pt>
                <c:pt idx="3733">
                  <c:v>74.700200225600057</c:v>
                </c:pt>
                <c:pt idx="3734">
                  <c:v>74.720200225599982</c:v>
                </c:pt>
                <c:pt idx="3735">
                  <c:v>74.740200225600077</c:v>
                </c:pt>
                <c:pt idx="3736">
                  <c:v>74.760200225600059</c:v>
                </c:pt>
                <c:pt idx="3737">
                  <c:v>74.780200225599998</c:v>
                </c:pt>
                <c:pt idx="3738">
                  <c:v>74.80020022559998</c:v>
                </c:pt>
                <c:pt idx="3739">
                  <c:v>74.820200225600004</c:v>
                </c:pt>
                <c:pt idx="3740">
                  <c:v>74.840200225600057</c:v>
                </c:pt>
                <c:pt idx="3741">
                  <c:v>74.860200225599982</c:v>
                </c:pt>
                <c:pt idx="3742">
                  <c:v>74.880200225600007</c:v>
                </c:pt>
                <c:pt idx="3743">
                  <c:v>74.900200225600059</c:v>
                </c:pt>
                <c:pt idx="3744">
                  <c:v>74.920200225599999</c:v>
                </c:pt>
                <c:pt idx="3745">
                  <c:v>74.940200225599995</c:v>
                </c:pt>
                <c:pt idx="3746">
                  <c:v>74.960200225600076</c:v>
                </c:pt>
                <c:pt idx="3747">
                  <c:v>74.980200225600058</c:v>
                </c:pt>
                <c:pt idx="3748">
                  <c:v>75.000200225599983</c:v>
                </c:pt>
                <c:pt idx="3749">
                  <c:v>75.020200225599979</c:v>
                </c:pt>
                <c:pt idx="3750">
                  <c:v>75.04020022560006</c:v>
                </c:pt>
                <c:pt idx="3751">
                  <c:v>75.060200225599999</c:v>
                </c:pt>
                <c:pt idx="3752">
                  <c:v>75.080200225599981</c:v>
                </c:pt>
                <c:pt idx="3753">
                  <c:v>75.100200225600005</c:v>
                </c:pt>
                <c:pt idx="3754">
                  <c:v>75.120200225600001</c:v>
                </c:pt>
                <c:pt idx="3755">
                  <c:v>75.140200225599983</c:v>
                </c:pt>
                <c:pt idx="3756">
                  <c:v>75.160200225599979</c:v>
                </c:pt>
                <c:pt idx="3757">
                  <c:v>75.180200225600004</c:v>
                </c:pt>
                <c:pt idx="3758">
                  <c:v>75.200200225600057</c:v>
                </c:pt>
                <c:pt idx="3759">
                  <c:v>75.220200225599982</c:v>
                </c:pt>
                <c:pt idx="3760">
                  <c:v>75.240200225600077</c:v>
                </c:pt>
                <c:pt idx="3761">
                  <c:v>75.260200225600059</c:v>
                </c:pt>
                <c:pt idx="3762">
                  <c:v>75.280200225599998</c:v>
                </c:pt>
                <c:pt idx="3763">
                  <c:v>75.30020022559998</c:v>
                </c:pt>
                <c:pt idx="3764">
                  <c:v>75.320200225600004</c:v>
                </c:pt>
                <c:pt idx="3765">
                  <c:v>75.340200225600057</c:v>
                </c:pt>
                <c:pt idx="3766">
                  <c:v>75.360200225599982</c:v>
                </c:pt>
                <c:pt idx="3767">
                  <c:v>75.380200225600007</c:v>
                </c:pt>
                <c:pt idx="3768">
                  <c:v>75.400200225600059</c:v>
                </c:pt>
                <c:pt idx="3769">
                  <c:v>75.420200225599999</c:v>
                </c:pt>
                <c:pt idx="3770">
                  <c:v>75.440200225599995</c:v>
                </c:pt>
                <c:pt idx="3771">
                  <c:v>75.460200225600076</c:v>
                </c:pt>
                <c:pt idx="3772">
                  <c:v>75.480200225600058</c:v>
                </c:pt>
                <c:pt idx="3773">
                  <c:v>75.500200225599983</c:v>
                </c:pt>
                <c:pt idx="3774">
                  <c:v>75.520200225599979</c:v>
                </c:pt>
                <c:pt idx="3775">
                  <c:v>75.54020022560006</c:v>
                </c:pt>
                <c:pt idx="3776">
                  <c:v>75.560200225599999</c:v>
                </c:pt>
                <c:pt idx="3777">
                  <c:v>75.580200225599981</c:v>
                </c:pt>
                <c:pt idx="3778">
                  <c:v>75.600200225600005</c:v>
                </c:pt>
                <c:pt idx="3779">
                  <c:v>75.620200225600001</c:v>
                </c:pt>
                <c:pt idx="3780">
                  <c:v>75.640200225599983</c:v>
                </c:pt>
                <c:pt idx="3781">
                  <c:v>75.660200225599979</c:v>
                </c:pt>
                <c:pt idx="3782">
                  <c:v>75.680200225600004</c:v>
                </c:pt>
                <c:pt idx="3783">
                  <c:v>75.700200225600057</c:v>
                </c:pt>
                <c:pt idx="3784">
                  <c:v>75.720200225599982</c:v>
                </c:pt>
                <c:pt idx="3785">
                  <c:v>75.740200225600077</c:v>
                </c:pt>
                <c:pt idx="3786">
                  <c:v>75.760200225600059</c:v>
                </c:pt>
                <c:pt idx="3787">
                  <c:v>75.780200225599998</c:v>
                </c:pt>
                <c:pt idx="3788">
                  <c:v>75.80020022559998</c:v>
                </c:pt>
                <c:pt idx="3789">
                  <c:v>75.820200225600004</c:v>
                </c:pt>
                <c:pt idx="3790">
                  <c:v>75.840200225600057</c:v>
                </c:pt>
                <c:pt idx="3791">
                  <c:v>75.860200225599982</c:v>
                </c:pt>
                <c:pt idx="3792">
                  <c:v>75.880200225600007</c:v>
                </c:pt>
                <c:pt idx="3793">
                  <c:v>75.900200225600059</c:v>
                </c:pt>
                <c:pt idx="3794">
                  <c:v>75.920200225599999</c:v>
                </c:pt>
                <c:pt idx="3795">
                  <c:v>75.940200225599995</c:v>
                </c:pt>
                <c:pt idx="3796">
                  <c:v>75.960200225600076</c:v>
                </c:pt>
                <c:pt idx="3797">
                  <c:v>75.980200225600058</c:v>
                </c:pt>
                <c:pt idx="3798">
                  <c:v>76.000200225599983</c:v>
                </c:pt>
                <c:pt idx="3799">
                  <c:v>76.020200225599979</c:v>
                </c:pt>
                <c:pt idx="3800">
                  <c:v>76.04020022560006</c:v>
                </c:pt>
                <c:pt idx="3801">
                  <c:v>76.060200225599999</c:v>
                </c:pt>
                <c:pt idx="3802">
                  <c:v>76.080200225599981</c:v>
                </c:pt>
                <c:pt idx="3803">
                  <c:v>76.100200225600005</c:v>
                </c:pt>
                <c:pt idx="3804">
                  <c:v>76.120200225600001</c:v>
                </c:pt>
                <c:pt idx="3805">
                  <c:v>76.140200225599983</c:v>
                </c:pt>
                <c:pt idx="3806">
                  <c:v>76.160200225599979</c:v>
                </c:pt>
                <c:pt idx="3807">
                  <c:v>76.180200225600004</c:v>
                </c:pt>
                <c:pt idx="3808">
                  <c:v>76.200200225600057</c:v>
                </c:pt>
                <c:pt idx="3809">
                  <c:v>76.220200225599982</c:v>
                </c:pt>
                <c:pt idx="3810">
                  <c:v>76.240200225600077</c:v>
                </c:pt>
                <c:pt idx="3811">
                  <c:v>76.260200225600059</c:v>
                </c:pt>
                <c:pt idx="3812">
                  <c:v>76.280200225599998</c:v>
                </c:pt>
                <c:pt idx="3813">
                  <c:v>76.30020022559998</c:v>
                </c:pt>
                <c:pt idx="3814">
                  <c:v>76.320200225600004</c:v>
                </c:pt>
                <c:pt idx="3815">
                  <c:v>76.340200225600057</c:v>
                </c:pt>
                <c:pt idx="3816">
                  <c:v>76.360200225599982</c:v>
                </c:pt>
                <c:pt idx="3817">
                  <c:v>76.380200225600007</c:v>
                </c:pt>
                <c:pt idx="3818">
                  <c:v>76.400200225600059</c:v>
                </c:pt>
                <c:pt idx="3819">
                  <c:v>76.420200225599999</c:v>
                </c:pt>
                <c:pt idx="3820">
                  <c:v>76.440200225599995</c:v>
                </c:pt>
                <c:pt idx="3821">
                  <c:v>76.460200225600076</c:v>
                </c:pt>
                <c:pt idx="3822">
                  <c:v>76.480200225600058</c:v>
                </c:pt>
                <c:pt idx="3823">
                  <c:v>76.500200225599983</c:v>
                </c:pt>
                <c:pt idx="3824">
                  <c:v>76.520200225599979</c:v>
                </c:pt>
                <c:pt idx="3825">
                  <c:v>76.54020022560006</c:v>
                </c:pt>
                <c:pt idx="3826">
                  <c:v>76.560200225599999</c:v>
                </c:pt>
                <c:pt idx="3827">
                  <c:v>76.580200225599981</c:v>
                </c:pt>
                <c:pt idx="3828">
                  <c:v>76.600200225600005</c:v>
                </c:pt>
                <c:pt idx="3829">
                  <c:v>76.620200225600001</c:v>
                </c:pt>
                <c:pt idx="3830">
                  <c:v>76.640200225599983</c:v>
                </c:pt>
                <c:pt idx="3831">
                  <c:v>76.660200225599979</c:v>
                </c:pt>
                <c:pt idx="3832">
                  <c:v>76.680200225600004</c:v>
                </c:pt>
                <c:pt idx="3833">
                  <c:v>76.700200225600057</c:v>
                </c:pt>
                <c:pt idx="3834">
                  <c:v>76.720200225599982</c:v>
                </c:pt>
                <c:pt idx="3835">
                  <c:v>76.740200225600077</c:v>
                </c:pt>
                <c:pt idx="3836">
                  <c:v>76.760200225600059</c:v>
                </c:pt>
                <c:pt idx="3837">
                  <c:v>76.780200225599998</c:v>
                </c:pt>
                <c:pt idx="3838">
                  <c:v>76.80020022559998</c:v>
                </c:pt>
                <c:pt idx="3839">
                  <c:v>76.820200225600004</c:v>
                </c:pt>
                <c:pt idx="3840">
                  <c:v>76.840200225600057</c:v>
                </c:pt>
                <c:pt idx="3841">
                  <c:v>76.860200225599982</c:v>
                </c:pt>
                <c:pt idx="3842">
                  <c:v>76.880200225600007</c:v>
                </c:pt>
                <c:pt idx="3843">
                  <c:v>76.900200225600059</c:v>
                </c:pt>
                <c:pt idx="3844">
                  <c:v>76.920200225599999</c:v>
                </c:pt>
                <c:pt idx="3845">
                  <c:v>76.940200225599995</c:v>
                </c:pt>
                <c:pt idx="3846">
                  <c:v>76.960200225600076</c:v>
                </c:pt>
                <c:pt idx="3847">
                  <c:v>76.980200225600058</c:v>
                </c:pt>
                <c:pt idx="3848">
                  <c:v>77.000200225599983</c:v>
                </c:pt>
                <c:pt idx="3849">
                  <c:v>77.020200225599979</c:v>
                </c:pt>
                <c:pt idx="3850">
                  <c:v>77.04020022560006</c:v>
                </c:pt>
                <c:pt idx="3851">
                  <c:v>77.060200225599999</c:v>
                </c:pt>
                <c:pt idx="3852">
                  <c:v>77.080200225599981</c:v>
                </c:pt>
                <c:pt idx="3853">
                  <c:v>77.100200225600005</c:v>
                </c:pt>
                <c:pt idx="3854">
                  <c:v>77.120200225600001</c:v>
                </c:pt>
                <c:pt idx="3855">
                  <c:v>77.140200225599983</c:v>
                </c:pt>
                <c:pt idx="3856">
                  <c:v>77.160200225599979</c:v>
                </c:pt>
                <c:pt idx="3857">
                  <c:v>77.180200225600004</c:v>
                </c:pt>
                <c:pt idx="3858">
                  <c:v>77.200200225600057</c:v>
                </c:pt>
                <c:pt idx="3859">
                  <c:v>77.220200225599982</c:v>
                </c:pt>
                <c:pt idx="3860">
                  <c:v>77.240200225600077</c:v>
                </c:pt>
                <c:pt idx="3861">
                  <c:v>77.260200225600059</c:v>
                </c:pt>
                <c:pt idx="3862">
                  <c:v>77.280200225599998</c:v>
                </c:pt>
                <c:pt idx="3863">
                  <c:v>77.30020022559998</c:v>
                </c:pt>
                <c:pt idx="3864">
                  <c:v>77.320200225600004</c:v>
                </c:pt>
                <c:pt idx="3865">
                  <c:v>77.340200225600057</c:v>
                </c:pt>
                <c:pt idx="3866">
                  <c:v>77.360200225599982</c:v>
                </c:pt>
                <c:pt idx="3867">
                  <c:v>77.380200225600007</c:v>
                </c:pt>
                <c:pt idx="3868">
                  <c:v>77.400200225600059</c:v>
                </c:pt>
                <c:pt idx="3869">
                  <c:v>77.420200225599999</c:v>
                </c:pt>
                <c:pt idx="3870">
                  <c:v>77.440200225599995</c:v>
                </c:pt>
                <c:pt idx="3871">
                  <c:v>77.460200225600076</c:v>
                </c:pt>
                <c:pt idx="3872">
                  <c:v>77.480200225600058</c:v>
                </c:pt>
                <c:pt idx="3873">
                  <c:v>77.500200225599983</c:v>
                </c:pt>
                <c:pt idx="3874">
                  <c:v>77.520200225599979</c:v>
                </c:pt>
                <c:pt idx="3875">
                  <c:v>77.54020022560006</c:v>
                </c:pt>
                <c:pt idx="3876">
                  <c:v>77.560200225599999</c:v>
                </c:pt>
                <c:pt idx="3877">
                  <c:v>77.580200225599981</c:v>
                </c:pt>
                <c:pt idx="3878">
                  <c:v>77.600200225600005</c:v>
                </c:pt>
                <c:pt idx="3879">
                  <c:v>77.620200225600001</c:v>
                </c:pt>
                <c:pt idx="3880">
                  <c:v>77.640200225599983</c:v>
                </c:pt>
                <c:pt idx="3881">
                  <c:v>77.660200225599979</c:v>
                </c:pt>
                <c:pt idx="3882">
                  <c:v>77.680200225600004</c:v>
                </c:pt>
                <c:pt idx="3883">
                  <c:v>77.700200225600057</c:v>
                </c:pt>
                <c:pt idx="3884">
                  <c:v>77.720200225599982</c:v>
                </c:pt>
                <c:pt idx="3885">
                  <c:v>77.740200225600077</c:v>
                </c:pt>
                <c:pt idx="3886">
                  <c:v>77.760200225600059</c:v>
                </c:pt>
                <c:pt idx="3887">
                  <c:v>77.780200225599998</c:v>
                </c:pt>
                <c:pt idx="3888">
                  <c:v>77.80020022559998</c:v>
                </c:pt>
                <c:pt idx="3889">
                  <c:v>77.820200225600004</c:v>
                </c:pt>
                <c:pt idx="3890">
                  <c:v>77.840200225600057</c:v>
                </c:pt>
                <c:pt idx="3891">
                  <c:v>77.860200225599982</c:v>
                </c:pt>
                <c:pt idx="3892">
                  <c:v>77.880200225600007</c:v>
                </c:pt>
                <c:pt idx="3893">
                  <c:v>77.900200225600059</c:v>
                </c:pt>
                <c:pt idx="3894">
                  <c:v>77.920200225599999</c:v>
                </c:pt>
                <c:pt idx="3895">
                  <c:v>77.940200225599995</c:v>
                </c:pt>
                <c:pt idx="3896">
                  <c:v>77.960200225600076</c:v>
                </c:pt>
                <c:pt idx="3897">
                  <c:v>77.980200225600058</c:v>
                </c:pt>
                <c:pt idx="3898">
                  <c:v>78.000200225599983</c:v>
                </c:pt>
                <c:pt idx="3899">
                  <c:v>78.020200225599979</c:v>
                </c:pt>
                <c:pt idx="3900">
                  <c:v>78.04020022560006</c:v>
                </c:pt>
                <c:pt idx="3901">
                  <c:v>78.060200225599999</c:v>
                </c:pt>
                <c:pt idx="3902">
                  <c:v>78.080200225599981</c:v>
                </c:pt>
                <c:pt idx="3903">
                  <c:v>78.100200225600005</c:v>
                </c:pt>
                <c:pt idx="3904">
                  <c:v>78.120200225600001</c:v>
                </c:pt>
                <c:pt idx="3905">
                  <c:v>78.140200225599983</c:v>
                </c:pt>
                <c:pt idx="3906">
                  <c:v>78.160200225599979</c:v>
                </c:pt>
                <c:pt idx="3907">
                  <c:v>78.180200225600004</c:v>
                </c:pt>
                <c:pt idx="3908">
                  <c:v>78.200200225600057</c:v>
                </c:pt>
                <c:pt idx="3909">
                  <c:v>78.220200225599982</c:v>
                </c:pt>
                <c:pt idx="3910">
                  <c:v>78.240200225600077</c:v>
                </c:pt>
                <c:pt idx="3911">
                  <c:v>78.260200225600059</c:v>
                </c:pt>
                <c:pt idx="3912">
                  <c:v>78.280200225599998</c:v>
                </c:pt>
                <c:pt idx="3913">
                  <c:v>78.30020022559998</c:v>
                </c:pt>
                <c:pt idx="3914">
                  <c:v>78.320200225600004</c:v>
                </c:pt>
                <c:pt idx="3915">
                  <c:v>78.340200225600057</c:v>
                </c:pt>
                <c:pt idx="3916">
                  <c:v>78.360200225599982</c:v>
                </c:pt>
                <c:pt idx="3917">
                  <c:v>78.380200225600007</c:v>
                </c:pt>
                <c:pt idx="3918">
                  <c:v>78.400200225600059</c:v>
                </c:pt>
                <c:pt idx="3919">
                  <c:v>78.420200225599999</c:v>
                </c:pt>
                <c:pt idx="3920">
                  <c:v>78.440200225599995</c:v>
                </c:pt>
                <c:pt idx="3921">
                  <c:v>78.460200225600076</c:v>
                </c:pt>
                <c:pt idx="3922">
                  <c:v>78.480200225600058</c:v>
                </c:pt>
                <c:pt idx="3923">
                  <c:v>78.500200225599983</c:v>
                </c:pt>
                <c:pt idx="3924">
                  <c:v>78.520200225599979</c:v>
                </c:pt>
                <c:pt idx="3925">
                  <c:v>78.54020022560006</c:v>
                </c:pt>
                <c:pt idx="3926">
                  <c:v>78.560200225599999</c:v>
                </c:pt>
                <c:pt idx="3927">
                  <c:v>78.580200225599981</c:v>
                </c:pt>
                <c:pt idx="3928">
                  <c:v>78.600200225600005</c:v>
                </c:pt>
                <c:pt idx="3929">
                  <c:v>78.620200225600001</c:v>
                </c:pt>
                <c:pt idx="3930">
                  <c:v>78.640200225599983</c:v>
                </c:pt>
                <c:pt idx="3931">
                  <c:v>78.660200225599979</c:v>
                </c:pt>
                <c:pt idx="3932">
                  <c:v>78.680200225600004</c:v>
                </c:pt>
                <c:pt idx="3933">
                  <c:v>78.700200225600057</c:v>
                </c:pt>
                <c:pt idx="3934">
                  <c:v>78.720200225599982</c:v>
                </c:pt>
                <c:pt idx="3935">
                  <c:v>78.740200225600077</c:v>
                </c:pt>
                <c:pt idx="3936">
                  <c:v>78.760200225600059</c:v>
                </c:pt>
                <c:pt idx="3937">
                  <c:v>78.780200225599998</c:v>
                </c:pt>
                <c:pt idx="3938">
                  <c:v>78.80020022559998</c:v>
                </c:pt>
                <c:pt idx="3939">
                  <c:v>78.820200225600004</c:v>
                </c:pt>
                <c:pt idx="3940">
                  <c:v>78.840200225600057</c:v>
                </c:pt>
                <c:pt idx="3941">
                  <c:v>78.860200225599982</c:v>
                </c:pt>
                <c:pt idx="3942">
                  <c:v>78.880200225600007</c:v>
                </c:pt>
                <c:pt idx="3943">
                  <c:v>78.900200225600059</c:v>
                </c:pt>
                <c:pt idx="3944">
                  <c:v>78.920200225599999</c:v>
                </c:pt>
                <c:pt idx="3945">
                  <c:v>78.940200225599995</c:v>
                </c:pt>
                <c:pt idx="3946">
                  <c:v>78.960200225600076</c:v>
                </c:pt>
                <c:pt idx="3947">
                  <c:v>78.980200225600058</c:v>
                </c:pt>
                <c:pt idx="3948">
                  <c:v>79.000200225599983</c:v>
                </c:pt>
                <c:pt idx="3949">
                  <c:v>79.020200225599979</c:v>
                </c:pt>
                <c:pt idx="3950">
                  <c:v>79.04020022560006</c:v>
                </c:pt>
                <c:pt idx="3951">
                  <c:v>79.060200225599999</c:v>
                </c:pt>
                <c:pt idx="3952">
                  <c:v>79.080200225599981</c:v>
                </c:pt>
                <c:pt idx="3953">
                  <c:v>79.100200225600005</c:v>
                </c:pt>
                <c:pt idx="3954">
                  <c:v>79.120200225600001</c:v>
                </c:pt>
                <c:pt idx="3955">
                  <c:v>79.140200225599983</c:v>
                </c:pt>
                <c:pt idx="3956">
                  <c:v>79.160200225599979</c:v>
                </c:pt>
                <c:pt idx="3957">
                  <c:v>79.180200225600004</c:v>
                </c:pt>
                <c:pt idx="3958">
                  <c:v>79.200200225600057</c:v>
                </c:pt>
                <c:pt idx="3959">
                  <c:v>79.220200225599982</c:v>
                </c:pt>
                <c:pt idx="3960">
                  <c:v>79.240200225600077</c:v>
                </c:pt>
                <c:pt idx="3961">
                  <c:v>79.260200225600059</c:v>
                </c:pt>
                <c:pt idx="3962">
                  <c:v>79.280200225599998</c:v>
                </c:pt>
                <c:pt idx="3963">
                  <c:v>79.30020022559998</c:v>
                </c:pt>
                <c:pt idx="3964">
                  <c:v>79.320200225600004</c:v>
                </c:pt>
                <c:pt idx="3965">
                  <c:v>79.340200225600057</c:v>
                </c:pt>
                <c:pt idx="3966">
                  <c:v>79.360200225599982</c:v>
                </c:pt>
                <c:pt idx="3967">
                  <c:v>79.380200225600007</c:v>
                </c:pt>
                <c:pt idx="3968">
                  <c:v>79.400200225600059</c:v>
                </c:pt>
                <c:pt idx="3969">
                  <c:v>79.420200225599999</c:v>
                </c:pt>
                <c:pt idx="3970">
                  <c:v>79.440200225599995</c:v>
                </c:pt>
                <c:pt idx="3971">
                  <c:v>79.460200225600076</c:v>
                </c:pt>
                <c:pt idx="3972">
                  <c:v>79.480200225600058</c:v>
                </c:pt>
                <c:pt idx="3973">
                  <c:v>79.500200225599983</c:v>
                </c:pt>
                <c:pt idx="3974">
                  <c:v>79.520200225599979</c:v>
                </c:pt>
                <c:pt idx="3975">
                  <c:v>79.54020022560006</c:v>
                </c:pt>
                <c:pt idx="3976">
                  <c:v>79.560200225599999</c:v>
                </c:pt>
                <c:pt idx="3977">
                  <c:v>79.580200225599981</c:v>
                </c:pt>
                <c:pt idx="3978">
                  <c:v>79.600200225600005</c:v>
                </c:pt>
                <c:pt idx="3979">
                  <c:v>79.620200225600001</c:v>
                </c:pt>
                <c:pt idx="3980">
                  <c:v>79.640200225599983</c:v>
                </c:pt>
                <c:pt idx="3981">
                  <c:v>79.660200225599979</c:v>
                </c:pt>
                <c:pt idx="3982">
                  <c:v>79.680200225600004</c:v>
                </c:pt>
                <c:pt idx="3983">
                  <c:v>79.700200225600057</c:v>
                </c:pt>
                <c:pt idx="3984">
                  <c:v>79.720200225599982</c:v>
                </c:pt>
                <c:pt idx="3985">
                  <c:v>79.740200225600077</c:v>
                </c:pt>
                <c:pt idx="3986">
                  <c:v>79.760200225600059</c:v>
                </c:pt>
                <c:pt idx="3987">
                  <c:v>79.780200225599998</c:v>
                </c:pt>
                <c:pt idx="3988">
                  <c:v>79.80020022559998</c:v>
                </c:pt>
                <c:pt idx="3989">
                  <c:v>79.820200225600004</c:v>
                </c:pt>
                <c:pt idx="3990">
                  <c:v>79.840200225600057</c:v>
                </c:pt>
                <c:pt idx="3991">
                  <c:v>79.860200225599982</c:v>
                </c:pt>
                <c:pt idx="3992">
                  <c:v>79.880200225600007</c:v>
                </c:pt>
                <c:pt idx="3993">
                  <c:v>79.900200225600059</c:v>
                </c:pt>
                <c:pt idx="3994">
                  <c:v>79.920200225599999</c:v>
                </c:pt>
                <c:pt idx="3995">
                  <c:v>79.940200225599995</c:v>
                </c:pt>
                <c:pt idx="3996">
                  <c:v>79.960200225600076</c:v>
                </c:pt>
                <c:pt idx="3997">
                  <c:v>79.980200225600058</c:v>
                </c:pt>
                <c:pt idx="3998">
                  <c:v>80.000200225599983</c:v>
                </c:pt>
                <c:pt idx="3999">
                  <c:v>80.020200225599979</c:v>
                </c:pt>
                <c:pt idx="4000">
                  <c:v>80.04020022560006</c:v>
                </c:pt>
                <c:pt idx="4001">
                  <c:v>80.060200225599999</c:v>
                </c:pt>
                <c:pt idx="4002">
                  <c:v>80.080200225599981</c:v>
                </c:pt>
                <c:pt idx="4003">
                  <c:v>80.100200225600005</c:v>
                </c:pt>
                <c:pt idx="4004">
                  <c:v>80.120200225600001</c:v>
                </c:pt>
                <c:pt idx="4005">
                  <c:v>80.140200225599983</c:v>
                </c:pt>
                <c:pt idx="4006">
                  <c:v>80.160200225599979</c:v>
                </c:pt>
                <c:pt idx="4007">
                  <c:v>80.180200225600004</c:v>
                </c:pt>
                <c:pt idx="4008">
                  <c:v>80.200200225600057</c:v>
                </c:pt>
                <c:pt idx="4009">
                  <c:v>80.220200225599982</c:v>
                </c:pt>
                <c:pt idx="4010">
                  <c:v>80.240200225600077</c:v>
                </c:pt>
                <c:pt idx="4011">
                  <c:v>80.260200225600059</c:v>
                </c:pt>
                <c:pt idx="4012">
                  <c:v>80.280200225599998</c:v>
                </c:pt>
                <c:pt idx="4013">
                  <c:v>80.30020022559998</c:v>
                </c:pt>
                <c:pt idx="4014">
                  <c:v>80.320200225600004</c:v>
                </c:pt>
                <c:pt idx="4015">
                  <c:v>80.340200225600057</c:v>
                </c:pt>
                <c:pt idx="4016">
                  <c:v>80.360200225599982</c:v>
                </c:pt>
                <c:pt idx="4017">
                  <c:v>80.380200225600007</c:v>
                </c:pt>
                <c:pt idx="4018">
                  <c:v>80.400200225600059</c:v>
                </c:pt>
                <c:pt idx="4019">
                  <c:v>80.420200225599999</c:v>
                </c:pt>
                <c:pt idx="4020">
                  <c:v>80.440200225599995</c:v>
                </c:pt>
                <c:pt idx="4021">
                  <c:v>80.460200225600076</c:v>
                </c:pt>
                <c:pt idx="4022">
                  <c:v>80.480200225600058</c:v>
                </c:pt>
                <c:pt idx="4023">
                  <c:v>80.500200225599983</c:v>
                </c:pt>
                <c:pt idx="4024">
                  <c:v>80.520200225599979</c:v>
                </c:pt>
                <c:pt idx="4025">
                  <c:v>80.54020022560006</c:v>
                </c:pt>
                <c:pt idx="4026">
                  <c:v>80.560200225599999</c:v>
                </c:pt>
                <c:pt idx="4027">
                  <c:v>80.580200225599981</c:v>
                </c:pt>
                <c:pt idx="4028">
                  <c:v>80.600200225600005</c:v>
                </c:pt>
                <c:pt idx="4029">
                  <c:v>80.620200225600001</c:v>
                </c:pt>
                <c:pt idx="4030">
                  <c:v>80.640200225599983</c:v>
                </c:pt>
                <c:pt idx="4031">
                  <c:v>80.660200225599979</c:v>
                </c:pt>
                <c:pt idx="4032">
                  <c:v>80.680200225600004</c:v>
                </c:pt>
                <c:pt idx="4033">
                  <c:v>80.700200225600057</c:v>
                </c:pt>
                <c:pt idx="4034">
                  <c:v>80.720200225599982</c:v>
                </c:pt>
                <c:pt idx="4035">
                  <c:v>80.740200225600077</c:v>
                </c:pt>
                <c:pt idx="4036">
                  <c:v>80.760200225600059</c:v>
                </c:pt>
                <c:pt idx="4037">
                  <c:v>80.780200225599998</c:v>
                </c:pt>
                <c:pt idx="4038">
                  <c:v>80.80020022559998</c:v>
                </c:pt>
                <c:pt idx="4039">
                  <c:v>80.820200225600004</c:v>
                </c:pt>
                <c:pt idx="4040">
                  <c:v>80.840200225600057</c:v>
                </c:pt>
                <c:pt idx="4041">
                  <c:v>80.860200225599982</c:v>
                </c:pt>
                <c:pt idx="4042">
                  <c:v>80.880200225600007</c:v>
                </c:pt>
                <c:pt idx="4043">
                  <c:v>80.900200225600059</c:v>
                </c:pt>
                <c:pt idx="4044">
                  <c:v>80.920200225599999</c:v>
                </c:pt>
                <c:pt idx="4045">
                  <c:v>80.940200225599995</c:v>
                </c:pt>
                <c:pt idx="4046">
                  <c:v>80.960200225600076</c:v>
                </c:pt>
                <c:pt idx="4047">
                  <c:v>80.980200225600058</c:v>
                </c:pt>
                <c:pt idx="4048">
                  <c:v>81.000200225599983</c:v>
                </c:pt>
                <c:pt idx="4049">
                  <c:v>81.020200225599979</c:v>
                </c:pt>
                <c:pt idx="4050">
                  <c:v>81.04020022560006</c:v>
                </c:pt>
                <c:pt idx="4051">
                  <c:v>81.060200225599999</c:v>
                </c:pt>
                <c:pt idx="4052">
                  <c:v>81.080200225599981</c:v>
                </c:pt>
                <c:pt idx="4053">
                  <c:v>81.100200225600005</c:v>
                </c:pt>
                <c:pt idx="4054">
                  <c:v>81.120200225600001</c:v>
                </c:pt>
                <c:pt idx="4055">
                  <c:v>81.140200225599983</c:v>
                </c:pt>
                <c:pt idx="4056">
                  <c:v>81.160200225599979</c:v>
                </c:pt>
                <c:pt idx="4057">
                  <c:v>81.180200225600004</c:v>
                </c:pt>
                <c:pt idx="4058">
                  <c:v>81.200200225600057</c:v>
                </c:pt>
                <c:pt idx="4059">
                  <c:v>81.220200225599982</c:v>
                </c:pt>
                <c:pt idx="4060">
                  <c:v>81.240200225600077</c:v>
                </c:pt>
                <c:pt idx="4061">
                  <c:v>81.260200225600059</c:v>
                </c:pt>
                <c:pt idx="4062">
                  <c:v>81.280200225599998</c:v>
                </c:pt>
                <c:pt idx="4063">
                  <c:v>81.30020022559998</c:v>
                </c:pt>
                <c:pt idx="4064">
                  <c:v>81.320200225600004</c:v>
                </c:pt>
                <c:pt idx="4065">
                  <c:v>81.340200225600057</c:v>
                </c:pt>
                <c:pt idx="4066">
                  <c:v>81.360200225599982</c:v>
                </c:pt>
                <c:pt idx="4067">
                  <c:v>81.380200225600007</c:v>
                </c:pt>
                <c:pt idx="4068">
                  <c:v>81.400200225600059</c:v>
                </c:pt>
                <c:pt idx="4069">
                  <c:v>81.420200225599999</c:v>
                </c:pt>
                <c:pt idx="4070">
                  <c:v>81.440200225599995</c:v>
                </c:pt>
                <c:pt idx="4071">
                  <c:v>81.460200225600076</c:v>
                </c:pt>
                <c:pt idx="4072">
                  <c:v>81.480200225600058</c:v>
                </c:pt>
                <c:pt idx="4073">
                  <c:v>81.500200225599983</c:v>
                </c:pt>
                <c:pt idx="4074">
                  <c:v>81.520200225599979</c:v>
                </c:pt>
                <c:pt idx="4075">
                  <c:v>81.54020022560006</c:v>
                </c:pt>
                <c:pt idx="4076">
                  <c:v>81.560200225599999</c:v>
                </c:pt>
                <c:pt idx="4077">
                  <c:v>81.580200225599981</c:v>
                </c:pt>
                <c:pt idx="4078">
                  <c:v>81.600200225600005</c:v>
                </c:pt>
                <c:pt idx="4079">
                  <c:v>81.620200225600001</c:v>
                </c:pt>
                <c:pt idx="4080">
                  <c:v>81.640200225599983</c:v>
                </c:pt>
                <c:pt idx="4081">
                  <c:v>81.660200225599979</c:v>
                </c:pt>
                <c:pt idx="4082">
                  <c:v>81.680200225600004</c:v>
                </c:pt>
                <c:pt idx="4083">
                  <c:v>81.700200225600057</c:v>
                </c:pt>
                <c:pt idx="4084">
                  <c:v>81.720200225599982</c:v>
                </c:pt>
                <c:pt idx="4085">
                  <c:v>81.740200225600077</c:v>
                </c:pt>
                <c:pt idx="4086">
                  <c:v>81.760200225600059</c:v>
                </c:pt>
                <c:pt idx="4087">
                  <c:v>81.780200225599998</c:v>
                </c:pt>
                <c:pt idx="4088">
                  <c:v>81.80020022559998</c:v>
                </c:pt>
                <c:pt idx="4089">
                  <c:v>81.820200225600004</c:v>
                </c:pt>
                <c:pt idx="4090">
                  <c:v>81.840200225600057</c:v>
                </c:pt>
                <c:pt idx="4091">
                  <c:v>81.860200225599982</c:v>
                </c:pt>
                <c:pt idx="4092">
                  <c:v>81.880200225600007</c:v>
                </c:pt>
                <c:pt idx="4093">
                  <c:v>81.900200225600059</c:v>
                </c:pt>
                <c:pt idx="4094">
                  <c:v>81.920200225599999</c:v>
                </c:pt>
                <c:pt idx="4095">
                  <c:v>81.940200225599995</c:v>
                </c:pt>
                <c:pt idx="4096">
                  <c:v>81.960200225600076</c:v>
                </c:pt>
                <c:pt idx="4097">
                  <c:v>81.980200225600058</c:v>
                </c:pt>
                <c:pt idx="4098">
                  <c:v>82.000200225599983</c:v>
                </c:pt>
                <c:pt idx="4099">
                  <c:v>82.020200225599979</c:v>
                </c:pt>
                <c:pt idx="4100">
                  <c:v>82.04020022560006</c:v>
                </c:pt>
                <c:pt idx="4101">
                  <c:v>82.060200225599999</c:v>
                </c:pt>
                <c:pt idx="4102">
                  <c:v>82.080200225599981</c:v>
                </c:pt>
                <c:pt idx="4103">
                  <c:v>82.100200225600005</c:v>
                </c:pt>
                <c:pt idx="4104">
                  <c:v>82.120200225600001</c:v>
                </c:pt>
                <c:pt idx="4105">
                  <c:v>82.140200225599983</c:v>
                </c:pt>
                <c:pt idx="4106">
                  <c:v>82.160200225599979</c:v>
                </c:pt>
                <c:pt idx="4107">
                  <c:v>82.180200225600004</c:v>
                </c:pt>
                <c:pt idx="4108">
                  <c:v>82.200200225600057</c:v>
                </c:pt>
                <c:pt idx="4109">
                  <c:v>82.220200225599982</c:v>
                </c:pt>
                <c:pt idx="4110">
                  <c:v>82.240200225600077</c:v>
                </c:pt>
                <c:pt idx="4111">
                  <c:v>82.260200225600059</c:v>
                </c:pt>
                <c:pt idx="4112">
                  <c:v>82.280200225599998</c:v>
                </c:pt>
                <c:pt idx="4113">
                  <c:v>82.30020022559998</c:v>
                </c:pt>
                <c:pt idx="4114">
                  <c:v>82.320200225600004</c:v>
                </c:pt>
                <c:pt idx="4115">
                  <c:v>82.340200225600057</c:v>
                </c:pt>
                <c:pt idx="4116">
                  <c:v>82.360200225599982</c:v>
                </c:pt>
                <c:pt idx="4117">
                  <c:v>82.380200225600007</c:v>
                </c:pt>
                <c:pt idx="4118">
                  <c:v>82.400200225600059</c:v>
                </c:pt>
                <c:pt idx="4119">
                  <c:v>82.420200225599999</c:v>
                </c:pt>
                <c:pt idx="4120">
                  <c:v>82.440200225599995</c:v>
                </c:pt>
                <c:pt idx="4121">
                  <c:v>82.460200225600076</c:v>
                </c:pt>
                <c:pt idx="4122">
                  <c:v>82.480200225600058</c:v>
                </c:pt>
                <c:pt idx="4123">
                  <c:v>82.500200225599983</c:v>
                </c:pt>
                <c:pt idx="4124">
                  <c:v>82.520200225599979</c:v>
                </c:pt>
                <c:pt idx="4125">
                  <c:v>82.54020022560006</c:v>
                </c:pt>
                <c:pt idx="4126">
                  <c:v>82.560200225599999</c:v>
                </c:pt>
                <c:pt idx="4127">
                  <c:v>82.580200225599981</c:v>
                </c:pt>
                <c:pt idx="4128">
                  <c:v>82.600200225600005</c:v>
                </c:pt>
                <c:pt idx="4129">
                  <c:v>82.620200225600001</c:v>
                </c:pt>
                <c:pt idx="4130">
                  <c:v>82.640200225599983</c:v>
                </c:pt>
                <c:pt idx="4131">
                  <c:v>82.660200225599979</c:v>
                </c:pt>
                <c:pt idx="4132">
                  <c:v>82.680200225600004</c:v>
                </c:pt>
                <c:pt idx="4133">
                  <c:v>82.700200225600057</c:v>
                </c:pt>
                <c:pt idx="4134">
                  <c:v>82.720200225599982</c:v>
                </c:pt>
                <c:pt idx="4135">
                  <c:v>82.740200225600077</c:v>
                </c:pt>
                <c:pt idx="4136">
                  <c:v>82.760200225600059</c:v>
                </c:pt>
                <c:pt idx="4137">
                  <c:v>82.780200225599998</c:v>
                </c:pt>
                <c:pt idx="4138">
                  <c:v>82.80020022559998</c:v>
                </c:pt>
                <c:pt idx="4139">
                  <c:v>82.820200225600004</c:v>
                </c:pt>
                <c:pt idx="4140">
                  <c:v>82.840200225600057</c:v>
                </c:pt>
                <c:pt idx="4141">
                  <c:v>82.860200225599982</c:v>
                </c:pt>
                <c:pt idx="4142">
                  <c:v>82.880200225600007</c:v>
                </c:pt>
                <c:pt idx="4143">
                  <c:v>82.900200225600059</c:v>
                </c:pt>
                <c:pt idx="4144">
                  <c:v>82.920200225599999</c:v>
                </c:pt>
                <c:pt idx="4145">
                  <c:v>82.940200225599995</c:v>
                </c:pt>
                <c:pt idx="4146">
                  <c:v>82.960200225600076</c:v>
                </c:pt>
                <c:pt idx="4147">
                  <c:v>82.980200225600058</c:v>
                </c:pt>
                <c:pt idx="4148">
                  <c:v>83.000200225599983</c:v>
                </c:pt>
                <c:pt idx="4149">
                  <c:v>83.020200225599979</c:v>
                </c:pt>
                <c:pt idx="4150">
                  <c:v>83.04020022560006</c:v>
                </c:pt>
                <c:pt idx="4151">
                  <c:v>83.060200225599999</c:v>
                </c:pt>
                <c:pt idx="4152">
                  <c:v>83.080200225599981</c:v>
                </c:pt>
                <c:pt idx="4153">
                  <c:v>83.100200225600005</c:v>
                </c:pt>
                <c:pt idx="4154">
                  <c:v>83.120200225600001</c:v>
                </c:pt>
                <c:pt idx="4155">
                  <c:v>83.140200225599983</c:v>
                </c:pt>
                <c:pt idx="4156">
                  <c:v>83.160200225599979</c:v>
                </c:pt>
                <c:pt idx="4157">
                  <c:v>83.180200225600004</c:v>
                </c:pt>
                <c:pt idx="4158">
                  <c:v>83.200200225600057</c:v>
                </c:pt>
                <c:pt idx="4159">
                  <c:v>83.220200225599982</c:v>
                </c:pt>
                <c:pt idx="4160">
                  <c:v>83.240200225600077</c:v>
                </c:pt>
                <c:pt idx="4161">
                  <c:v>83.260200225600059</c:v>
                </c:pt>
                <c:pt idx="4162">
                  <c:v>83.280200225599998</c:v>
                </c:pt>
                <c:pt idx="4163">
                  <c:v>83.30020022559998</c:v>
                </c:pt>
                <c:pt idx="4164">
                  <c:v>83.320200225600004</c:v>
                </c:pt>
                <c:pt idx="4165">
                  <c:v>83.340200225600057</c:v>
                </c:pt>
                <c:pt idx="4166">
                  <c:v>83.360200225599982</c:v>
                </c:pt>
                <c:pt idx="4167">
                  <c:v>83.380200225600007</c:v>
                </c:pt>
                <c:pt idx="4168">
                  <c:v>83.400200225600059</c:v>
                </c:pt>
                <c:pt idx="4169">
                  <c:v>83.420200225599999</c:v>
                </c:pt>
                <c:pt idx="4170">
                  <c:v>83.440200225599995</c:v>
                </c:pt>
                <c:pt idx="4171">
                  <c:v>83.460200225600076</c:v>
                </c:pt>
                <c:pt idx="4172">
                  <c:v>83.480200225600058</c:v>
                </c:pt>
                <c:pt idx="4173">
                  <c:v>83.500200225599983</c:v>
                </c:pt>
                <c:pt idx="4174">
                  <c:v>83.520200225599979</c:v>
                </c:pt>
                <c:pt idx="4175">
                  <c:v>83.54020022560006</c:v>
                </c:pt>
                <c:pt idx="4176">
                  <c:v>83.560200225599999</c:v>
                </c:pt>
                <c:pt idx="4177">
                  <c:v>83.580200225599981</c:v>
                </c:pt>
                <c:pt idx="4178">
                  <c:v>83.600200225600005</c:v>
                </c:pt>
                <c:pt idx="4179">
                  <c:v>83.620200225600001</c:v>
                </c:pt>
                <c:pt idx="4180">
                  <c:v>83.640200225599983</c:v>
                </c:pt>
                <c:pt idx="4181">
                  <c:v>83.660200225599979</c:v>
                </c:pt>
                <c:pt idx="4182">
                  <c:v>83.680200225600004</c:v>
                </c:pt>
                <c:pt idx="4183">
                  <c:v>83.700200225600057</c:v>
                </c:pt>
                <c:pt idx="4184">
                  <c:v>83.720200225599982</c:v>
                </c:pt>
                <c:pt idx="4185">
                  <c:v>83.740200225600077</c:v>
                </c:pt>
                <c:pt idx="4186">
                  <c:v>83.760200225600059</c:v>
                </c:pt>
                <c:pt idx="4187">
                  <c:v>83.780200225599998</c:v>
                </c:pt>
                <c:pt idx="4188">
                  <c:v>83.80020022559998</c:v>
                </c:pt>
                <c:pt idx="4189">
                  <c:v>83.820200225600004</c:v>
                </c:pt>
                <c:pt idx="4190">
                  <c:v>83.840200225600057</c:v>
                </c:pt>
                <c:pt idx="4191">
                  <c:v>83.860200225599982</c:v>
                </c:pt>
                <c:pt idx="4192">
                  <c:v>83.880200225600007</c:v>
                </c:pt>
                <c:pt idx="4193">
                  <c:v>83.900200225600059</c:v>
                </c:pt>
                <c:pt idx="4194">
                  <c:v>83.920200225599999</c:v>
                </c:pt>
                <c:pt idx="4195">
                  <c:v>83.940200225599995</c:v>
                </c:pt>
                <c:pt idx="4196">
                  <c:v>83.960200225600076</c:v>
                </c:pt>
                <c:pt idx="4197">
                  <c:v>83.980200225600058</c:v>
                </c:pt>
                <c:pt idx="4198">
                  <c:v>84.000200225599983</c:v>
                </c:pt>
                <c:pt idx="4199">
                  <c:v>84.020200225599979</c:v>
                </c:pt>
                <c:pt idx="4200">
                  <c:v>84.04020022560006</c:v>
                </c:pt>
                <c:pt idx="4201">
                  <c:v>84.060200225599999</c:v>
                </c:pt>
                <c:pt idx="4202">
                  <c:v>84.080200225599981</c:v>
                </c:pt>
                <c:pt idx="4203">
                  <c:v>84.100200225600005</c:v>
                </c:pt>
                <c:pt idx="4204">
                  <c:v>84.120200225600001</c:v>
                </c:pt>
                <c:pt idx="4205">
                  <c:v>84.140200225599983</c:v>
                </c:pt>
                <c:pt idx="4206">
                  <c:v>84.160200225599979</c:v>
                </c:pt>
                <c:pt idx="4207">
                  <c:v>84.180200225600004</c:v>
                </c:pt>
                <c:pt idx="4208">
                  <c:v>84.200200225600057</c:v>
                </c:pt>
                <c:pt idx="4209">
                  <c:v>84.220200225599982</c:v>
                </c:pt>
                <c:pt idx="4210">
                  <c:v>84.240200225600077</c:v>
                </c:pt>
                <c:pt idx="4211">
                  <c:v>84.260200225600059</c:v>
                </c:pt>
                <c:pt idx="4212">
                  <c:v>84.280200225599998</c:v>
                </c:pt>
                <c:pt idx="4213">
                  <c:v>84.30020022559998</c:v>
                </c:pt>
                <c:pt idx="4214">
                  <c:v>84.320200225600004</c:v>
                </c:pt>
                <c:pt idx="4215">
                  <c:v>84.340200225600057</c:v>
                </c:pt>
                <c:pt idx="4216">
                  <c:v>84.360200225599982</c:v>
                </c:pt>
                <c:pt idx="4217">
                  <c:v>84.380200225600007</c:v>
                </c:pt>
                <c:pt idx="4218">
                  <c:v>84.400200225600059</c:v>
                </c:pt>
                <c:pt idx="4219">
                  <c:v>84.420200225599999</c:v>
                </c:pt>
                <c:pt idx="4220">
                  <c:v>84.440200225599995</c:v>
                </c:pt>
                <c:pt idx="4221">
                  <c:v>84.460200225600076</c:v>
                </c:pt>
                <c:pt idx="4222">
                  <c:v>84.480200225600058</c:v>
                </c:pt>
                <c:pt idx="4223">
                  <c:v>84.500200225599983</c:v>
                </c:pt>
                <c:pt idx="4224">
                  <c:v>84.520200225599979</c:v>
                </c:pt>
                <c:pt idx="4225">
                  <c:v>84.54020022560006</c:v>
                </c:pt>
                <c:pt idx="4226">
                  <c:v>84.560200225599999</c:v>
                </c:pt>
                <c:pt idx="4227">
                  <c:v>84.580200225599981</c:v>
                </c:pt>
                <c:pt idx="4228">
                  <c:v>84.600200225600005</c:v>
                </c:pt>
                <c:pt idx="4229">
                  <c:v>84.620200225600001</c:v>
                </c:pt>
                <c:pt idx="4230">
                  <c:v>84.640200225599983</c:v>
                </c:pt>
                <c:pt idx="4231">
                  <c:v>84.660200225599979</c:v>
                </c:pt>
                <c:pt idx="4232">
                  <c:v>84.680200225600004</c:v>
                </c:pt>
                <c:pt idx="4233">
                  <c:v>84.700200225600057</c:v>
                </c:pt>
                <c:pt idx="4234">
                  <c:v>84.720200225599982</c:v>
                </c:pt>
                <c:pt idx="4235">
                  <c:v>84.740200225600077</c:v>
                </c:pt>
                <c:pt idx="4236">
                  <c:v>84.760200225600059</c:v>
                </c:pt>
                <c:pt idx="4237">
                  <c:v>84.780200225599998</c:v>
                </c:pt>
                <c:pt idx="4238">
                  <c:v>84.80020022559998</c:v>
                </c:pt>
                <c:pt idx="4239">
                  <c:v>84.820200225600004</c:v>
                </c:pt>
                <c:pt idx="4240">
                  <c:v>84.840200225600057</c:v>
                </c:pt>
                <c:pt idx="4241">
                  <c:v>84.860200225599982</c:v>
                </c:pt>
                <c:pt idx="4242">
                  <c:v>84.880200225600007</c:v>
                </c:pt>
                <c:pt idx="4243">
                  <c:v>84.900200225600059</c:v>
                </c:pt>
                <c:pt idx="4244">
                  <c:v>84.920200225599999</c:v>
                </c:pt>
                <c:pt idx="4245">
                  <c:v>84.940200225599995</c:v>
                </c:pt>
                <c:pt idx="4246">
                  <c:v>84.960200225600076</c:v>
                </c:pt>
                <c:pt idx="4247">
                  <c:v>84.980200225600058</c:v>
                </c:pt>
                <c:pt idx="4248">
                  <c:v>85.000200225599983</c:v>
                </c:pt>
                <c:pt idx="4249">
                  <c:v>85.020200225599979</c:v>
                </c:pt>
                <c:pt idx="4250">
                  <c:v>85.04020022560006</c:v>
                </c:pt>
                <c:pt idx="4251">
                  <c:v>85.060200225599999</c:v>
                </c:pt>
                <c:pt idx="4252">
                  <c:v>85.080200225599981</c:v>
                </c:pt>
                <c:pt idx="4253">
                  <c:v>85.100200225600005</c:v>
                </c:pt>
                <c:pt idx="4254">
                  <c:v>85.120200225600001</c:v>
                </c:pt>
                <c:pt idx="4255">
                  <c:v>85.140200225599983</c:v>
                </c:pt>
                <c:pt idx="4256">
                  <c:v>85.160200225599979</c:v>
                </c:pt>
                <c:pt idx="4257">
                  <c:v>85.180200225600004</c:v>
                </c:pt>
                <c:pt idx="4258">
                  <c:v>85.200200225600057</c:v>
                </c:pt>
                <c:pt idx="4259">
                  <c:v>85.220200225599982</c:v>
                </c:pt>
                <c:pt idx="4260">
                  <c:v>85.240200225600077</c:v>
                </c:pt>
                <c:pt idx="4261">
                  <c:v>85.260200225600059</c:v>
                </c:pt>
                <c:pt idx="4262">
                  <c:v>85.280200225599998</c:v>
                </c:pt>
                <c:pt idx="4263">
                  <c:v>85.30020022559998</c:v>
                </c:pt>
                <c:pt idx="4264">
                  <c:v>85.320200225600004</c:v>
                </c:pt>
                <c:pt idx="4265">
                  <c:v>85.340200225600057</c:v>
                </c:pt>
                <c:pt idx="4266">
                  <c:v>85.360200225599982</c:v>
                </c:pt>
                <c:pt idx="4267">
                  <c:v>85.380200225600007</c:v>
                </c:pt>
                <c:pt idx="4268">
                  <c:v>85.400200225600059</c:v>
                </c:pt>
                <c:pt idx="4269">
                  <c:v>85.420200225599999</c:v>
                </c:pt>
                <c:pt idx="4270">
                  <c:v>85.440200225599995</c:v>
                </c:pt>
                <c:pt idx="4271">
                  <c:v>85.460200225600076</c:v>
                </c:pt>
                <c:pt idx="4272">
                  <c:v>85.480200225600058</c:v>
                </c:pt>
                <c:pt idx="4273">
                  <c:v>85.500200225599983</c:v>
                </c:pt>
                <c:pt idx="4274">
                  <c:v>85.520200225599979</c:v>
                </c:pt>
                <c:pt idx="4275">
                  <c:v>85.54020022560006</c:v>
                </c:pt>
                <c:pt idx="4276">
                  <c:v>85.560200225599999</c:v>
                </c:pt>
                <c:pt idx="4277">
                  <c:v>85.580200225599981</c:v>
                </c:pt>
                <c:pt idx="4278">
                  <c:v>85.600200225600005</c:v>
                </c:pt>
                <c:pt idx="4279">
                  <c:v>85.620200225600001</c:v>
                </c:pt>
                <c:pt idx="4280">
                  <c:v>85.640200225599983</c:v>
                </c:pt>
                <c:pt idx="4281">
                  <c:v>85.660200225599979</c:v>
                </c:pt>
                <c:pt idx="4282">
                  <c:v>85.680200225600004</c:v>
                </c:pt>
                <c:pt idx="4283">
                  <c:v>85.700200225600057</c:v>
                </c:pt>
                <c:pt idx="4284">
                  <c:v>85.720200225599982</c:v>
                </c:pt>
                <c:pt idx="4285">
                  <c:v>85.740200225600077</c:v>
                </c:pt>
                <c:pt idx="4286">
                  <c:v>85.760200225600059</c:v>
                </c:pt>
                <c:pt idx="4287">
                  <c:v>85.780200225599998</c:v>
                </c:pt>
                <c:pt idx="4288">
                  <c:v>85.80020022559998</c:v>
                </c:pt>
                <c:pt idx="4289">
                  <c:v>85.820200225600004</c:v>
                </c:pt>
                <c:pt idx="4290">
                  <c:v>85.840200225600057</c:v>
                </c:pt>
                <c:pt idx="4291">
                  <c:v>85.860200225599982</c:v>
                </c:pt>
                <c:pt idx="4292">
                  <c:v>85.880200225600007</c:v>
                </c:pt>
                <c:pt idx="4293">
                  <c:v>85.900200225600059</c:v>
                </c:pt>
                <c:pt idx="4294">
                  <c:v>85.920200225599999</c:v>
                </c:pt>
                <c:pt idx="4295">
                  <c:v>85.940200225599995</c:v>
                </c:pt>
                <c:pt idx="4296">
                  <c:v>85.960200225600076</c:v>
                </c:pt>
                <c:pt idx="4297">
                  <c:v>85.980200225600058</c:v>
                </c:pt>
                <c:pt idx="4298">
                  <c:v>86.000200225599983</c:v>
                </c:pt>
                <c:pt idx="4299">
                  <c:v>86.020200225599979</c:v>
                </c:pt>
                <c:pt idx="4300">
                  <c:v>86.04020022560006</c:v>
                </c:pt>
                <c:pt idx="4301">
                  <c:v>86.060200225599999</c:v>
                </c:pt>
                <c:pt idx="4302">
                  <c:v>86.080200225599981</c:v>
                </c:pt>
                <c:pt idx="4303">
                  <c:v>86.100200225600005</c:v>
                </c:pt>
                <c:pt idx="4304">
                  <c:v>86.120200225600001</c:v>
                </c:pt>
                <c:pt idx="4305">
                  <c:v>86.140200225599983</c:v>
                </c:pt>
                <c:pt idx="4306">
                  <c:v>86.160200225599979</c:v>
                </c:pt>
                <c:pt idx="4307">
                  <c:v>86.180200225600004</c:v>
                </c:pt>
                <c:pt idx="4308">
                  <c:v>86.200200225600057</c:v>
                </c:pt>
                <c:pt idx="4309">
                  <c:v>86.220200225599982</c:v>
                </c:pt>
                <c:pt idx="4310">
                  <c:v>86.240200225600077</c:v>
                </c:pt>
                <c:pt idx="4311">
                  <c:v>86.260200225600059</c:v>
                </c:pt>
                <c:pt idx="4312">
                  <c:v>86.280200225599998</c:v>
                </c:pt>
                <c:pt idx="4313">
                  <c:v>86.30020022559998</c:v>
                </c:pt>
                <c:pt idx="4314">
                  <c:v>86.320200225600004</c:v>
                </c:pt>
                <c:pt idx="4315">
                  <c:v>86.340200225600057</c:v>
                </c:pt>
                <c:pt idx="4316">
                  <c:v>86.360200225599982</c:v>
                </c:pt>
                <c:pt idx="4317">
                  <c:v>86.380200225600007</c:v>
                </c:pt>
                <c:pt idx="4318">
                  <c:v>86.400200225600059</c:v>
                </c:pt>
                <c:pt idx="4319">
                  <c:v>86.420200225599999</c:v>
                </c:pt>
                <c:pt idx="4320">
                  <c:v>86.440200225599995</c:v>
                </c:pt>
                <c:pt idx="4321">
                  <c:v>86.460200225600076</c:v>
                </c:pt>
                <c:pt idx="4322">
                  <c:v>86.480200225600058</c:v>
                </c:pt>
                <c:pt idx="4323">
                  <c:v>86.500200225599983</c:v>
                </c:pt>
                <c:pt idx="4324">
                  <c:v>86.520200225599979</c:v>
                </c:pt>
                <c:pt idx="4325">
                  <c:v>86.54020022560006</c:v>
                </c:pt>
                <c:pt idx="4326">
                  <c:v>86.560200225599999</c:v>
                </c:pt>
                <c:pt idx="4327">
                  <c:v>86.580200225599981</c:v>
                </c:pt>
                <c:pt idx="4328">
                  <c:v>86.600200225600005</c:v>
                </c:pt>
                <c:pt idx="4329">
                  <c:v>86.620200225600001</c:v>
                </c:pt>
                <c:pt idx="4330">
                  <c:v>86.640200225599983</c:v>
                </c:pt>
                <c:pt idx="4331">
                  <c:v>86.660200225599979</c:v>
                </c:pt>
                <c:pt idx="4332">
                  <c:v>86.680200225600004</c:v>
                </c:pt>
                <c:pt idx="4333">
                  <c:v>86.700200225600057</c:v>
                </c:pt>
                <c:pt idx="4334">
                  <c:v>86.720200225599982</c:v>
                </c:pt>
                <c:pt idx="4335">
                  <c:v>86.740200225600077</c:v>
                </c:pt>
                <c:pt idx="4336">
                  <c:v>86.760200225600059</c:v>
                </c:pt>
                <c:pt idx="4337">
                  <c:v>86.780200225599998</c:v>
                </c:pt>
                <c:pt idx="4338">
                  <c:v>86.80020022559998</c:v>
                </c:pt>
                <c:pt idx="4339">
                  <c:v>86.820200225600004</c:v>
                </c:pt>
                <c:pt idx="4340">
                  <c:v>86.840200225600057</c:v>
                </c:pt>
                <c:pt idx="4341">
                  <c:v>86.860200225599982</c:v>
                </c:pt>
                <c:pt idx="4342">
                  <c:v>86.880200225600007</c:v>
                </c:pt>
                <c:pt idx="4343">
                  <c:v>86.900200225600059</c:v>
                </c:pt>
                <c:pt idx="4344">
                  <c:v>86.920200225599999</c:v>
                </c:pt>
                <c:pt idx="4345">
                  <c:v>86.940200225599995</c:v>
                </c:pt>
                <c:pt idx="4346">
                  <c:v>86.960200225600076</c:v>
                </c:pt>
                <c:pt idx="4347">
                  <c:v>86.980200225600058</c:v>
                </c:pt>
                <c:pt idx="4348">
                  <c:v>87.000200225599983</c:v>
                </c:pt>
                <c:pt idx="4349">
                  <c:v>87.020200225599979</c:v>
                </c:pt>
                <c:pt idx="4350">
                  <c:v>87.04020022560006</c:v>
                </c:pt>
                <c:pt idx="4351">
                  <c:v>87.060200225599999</c:v>
                </c:pt>
                <c:pt idx="4352">
                  <c:v>87.080200225599981</c:v>
                </c:pt>
                <c:pt idx="4353">
                  <c:v>87.100200225600005</c:v>
                </c:pt>
                <c:pt idx="4354">
                  <c:v>87.120200225600001</c:v>
                </c:pt>
                <c:pt idx="4355">
                  <c:v>87.140200225599983</c:v>
                </c:pt>
                <c:pt idx="4356">
                  <c:v>87.160200225599979</c:v>
                </c:pt>
                <c:pt idx="4357">
                  <c:v>87.180200225600004</c:v>
                </c:pt>
                <c:pt idx="4358">
                  <c:v>87.200200225600057</c:v>
                </c:pt>
                <c:pt idx="4359">
                  <c:v>87.220200225599982</c:v>
                </c:pt>
                <c:pt idx="4360">
                  <c:v>87.240200225600077</c:v>
                </c:pt>
                <c:pt idx="4361">
                  <c:v>87.260200225600059</c:v>
                </c:pt>
                <c:pt idx="4362">
                  <c:v>87.280200225599998</c:v>
                </c:pt>
                <c:pt idx="4363">
                  <c:v>87.30020022559998</c:v>
                </c:pt>
                <c:pt idx="4364">
                  <c:v>87.320200225600004</c:v>
                </c:pt>
                <c:pt idx="4365">
                  <c:v>87.340200225600057</c:v>
                </c:pt>
                <c:pt idx="4366">
                  <c:v>87.360200225599982</c:v>
                </c:pt>
                <c:pt idx="4367">
                  <c:v>87.380200225600007</c:v>
                </c:pt>
                <c:pt idx="4368">
                  <c:v>87.400200225600059</c:v>
                </c:pt>
                <c:pt idx="4369">
                  <c:v>87.420200225599999</c:v>
                </c:pt>
                <c:pt idx="4370">
                  <c:v>87.440200225599995</c:v>
                </c:pt>
                <c:pt idx="4371">
                  <c:v>87.460200225600076</c:v>
                </c:pt>
                <c:pt idx="4372">
                  <c:v>87.480200225600058</c:v>
                </c:pt>
                <c:pt idx="4373">
                  <c:v>87.500200225599983</c:v>
                </c:pt>
                <c:pt idx="4374">
                  <c:v>87.520200225599979</c:v>
                </c:pt>
                <c:pt idx="4375">
                  <c:v>87.54020022560006</c:v>
                </c:pt>
                <c:pt idx="4376">
                  <c:v>87.560200225599999</c:v>
                </c:pt>
                <c:pt idx="4377">
                  <c:v>87.580200225599981</c:v>
                </c:pt>
                <c:pt idx="4378">
                  <c:v>87.600200225600005</c:v>
                </c:pt>
                <c:pt idx="4379">
                  <c:v>87.620200225600001</c:v>
                </c:pt>
                <c:pt idx="4380">
                  <c:v>87.640200225599983</c:v>
                </c:pt>
                <c:pt idx="4381">
                  <c:v>87.660200225599979</c:v>
                </c:pt>
                <c:pt idx="4382">
                  <c:v>87.680200225600004</c:v>
                </c:pt>
                <c:pt idx="4383">
                  <c:v>87.700200225600057</c:v>
                </c:pt>
                <c:pt idx="4384">
                  <c:v>87.720200225599982</c:v>
                </c:pt>
                <c:pt idx="4385">
                  <c:v>87.740200225600077</c:v>
                </c:pt>
                <c:pt idx="4386">
                  <c:v>87.760200225600059</c:v>
                </c:pt>
                <c:pt idx="4387">
                  <c:v>87.780200225599998</c:v>
                </c:pt>
                <c:pt idx="4388">
                  <c:v>87.80020022559998</c:v>
                </c:pt>
                <c:pt idx="4389">
                  <c:v>87.820200225600004</c:v>
                </c:pt>
                <c:pt idx="4390">
                  <c:v>87.840200225600057</c:v>
                </c:pt>
                <c:pt idx="4391">
                  <c:v>87.860200225599982</c:v>
                </c:pt>
                <c:pt idx="4392">
                  <c:v>87.880200225600007</c:v>
                </c:pt>
                <c:pt idx="4393">
                  <c:v>87.900200225600059</c:v>
                </c:pt>
                <c:pt idx="4394">
                  <c:v>87.920200225599999</c:v>
                </c:pt>
                <c:pt idx="4395">
                  <c:v>87.940200225599995</c:v>
                </c:pt>
                <c:pt idx="4396">
                  <c:v>87.960200225600076</c:v>
                </c:pt>
                <c:pt idx="4397">
                  <c:v>87.980200225600058</c:v>
                </c:pt>
                <c:pt idx="4398">
                  <c:v>88.000200225599983</c:v>
                </c:pt>
                <c:pt idx="4399">
                  <c:v>88.020200225599979</c:v>
                </c:pt>
                <c:pt idx="4400">
                  <c:v>88.04020022560006</c:v>
                </c:pt>
                <c:pt idx="4401">
                  <c:v>88.060200225599999</c:v>
                </c:pt>
                <c:pt idx="4402">
                  <c:v>88.080200225599981</c:v>
                </c:pt>
                <c:pt idx="4403">
                  <c:v>88.100200225600005</c:v>
                </c:pt>
                <c:pt idx="4404">
                  <c:v>88.120200225600001</c:v>
                </c:pt>
                <c:pt idx="4405">
                  <c:v>88.140200225599983</c:v>
                </c:pt>
                <c:pt idx="4406">
                  <c:v>88.160200225599979</c:v>
                </c:pt>
                <c:pt idx="4407">
                  <c:v>88.180200225600004</c:v>
                </c:pt>
                <c:pt idx="4408">
                  <c:v>88.200200225600057</c:v>
                </c:pt>
                <c:pt idx="4409">
                  <c:v>88.220200225599982</c:v>
                </c:pt>
                <c:pt idx="4410">
                  <c:v>88.240200225600077</c:v>
                </c:pt>
                <c:pt idx="4411">
                  <c:v>88.260200225600059</c:v>
                </c:pt>
                <c:pt idx="4412">
                  <c:v>88.280200225599998</c:v>
                </c:pt>
                <c:pt idx="4413">
                  <c:v>88.30020022559998</c:v>
                </c:pt>
                <c:pt idx="4414">
                  <c:v>88.320200225600004</c:v>
                </c:pt>
                <c:pt idx="4415">
                  <c:v>88.340200225600057</c:v>
                </c:pt>
                <c:pt idx="4416">
                  <c:v>88.360200225599982</c:v>
                </c:pt>
                <c:pt idx="4417">
                  <c:v>88.380200225600007</c:v>
                </c:pt>
                <c:pt idx="4418">
                  <c:v>88.400200225600059</c:v>
                </c:pt>
                <c:pt idx="4419">
                  <c:v>88.420200225599999</c:v>
                </c:pt>
                <c:pt idx="4420">
                  <c:v>88.440200225599995</c:v>
                </c:pt>
                <c:pt idx="4421">
                  <c:v>88.460200225600076</c:v>
                </c:pt>
                <c:pt idx="4422">
                  <c:v>88.480200225600058</c:v>
                </c:pt>
                <c:pt idx="4423">
                  <c:v>88.500200225599983</c:v>
                </c:pt>
                <c:pt idx="4424">
                  <c:v>88.520200225599979</c:v>
                </c:pt>
                <c:pt idx="4425">
                  <c:v>88.54020022560006</c:v>
                </c:pt>
                <c:pt idx="4426">
                  <c:v>88.560200225599999</c:v>
                </c:pt>
                <c:pt idx="4427">
                  <c:v>88.580200225599981</c:v>
                </c:pt>
                <c:pt idx="4428">
                  <c:v>88.600200225600005</c:v>
                </c:pt>
                <c:pt idx="4429">
                  <c:v>88.620200225600001</c:v>
                </c:pt>
                <c:pt idx="4430">
                  <c:v>88.640200225599983</c:v>
                </c:pt>
                <c:pt idx="4431">
                  <c:v>88.660200225599979</c:v>
                </c:pt>
                <c:pt idx="4432">
                  <c:v>88.680200225600004</c:v>
                </c:pt>
                <c:pt idx="4433">
                  <c:v>88.700200225600057</c:v>
                </c:pt>
                <c:pt idx="4434">
                  <c:v>88.720200225599982</c:v>
                </c:pt>
                <c:pt idx="4435">
                  <c:v>88.740200225600077</c:v>
                </c:pt>
                <c:pt idx="4436">
                  <c:v>88.760200225600059</c:v>
                </c:pt>
                <c:pt idx="4437">
                  <c:v>88.780200225599998</c:v>
                </c:pt>
                <c:pt idx="4438">
                  <c:v>88.80020022559998</c:v>
                </c:pt>
                <c:pt idx="4439">
                  <c:v>88.820200225600004</c:v>
                </c:pt>
                <c:pt idx="4440">
                  <c:v>88.840200225600057</c:v>
                </c:pt>
                <c:pt idx="4441">
                  <c:v>88.860200225599982</c:v>
                </c:pt>
                <c:pt idx="4442">
                  <c:v>88.880200225600007</c:v>
                </c:pt>
                <c:pt idx="4443">
                  <c:v>88.900200225600059</c:v>
                </c:pt>
                <c:pt idx="4444">
                  <c:v>88.920200225599999</c:v>
                </c:pt>
                <c:pt idx="4445">
                  <c:v>88.940200225599995</c:v>
                </c:pt>
                <c:pt idx="4446">
                  <c:v>88.960200225600076</c:v>
                </c:pt>
                <c:pt idx="4447">
                  <c:v>88.980200225600058</c:v>
                </c:pt>
                <c:pt idx="4448">
                  <c:v>89.000200225599983</c:v>
                </c:pt>
                <c:pt idx="4449">
                  <c:v>89.020200225599979</c:v>
                </c:pt>
                <c:pt idx="4450">
                  <c:v>89.04020022560006</c:v>
                </c:pt>
                <c:pt idx="4451">
                  <c:v>89.060200225599999</c:v>
                </c:pt>
                <c:pt idx="4452">
                  <c:v>89.080200225599981</c:v>
                </c:pt>
                <c:pt idx="4453">
                  <c:v>89.100200225600005</c:v>
                </c:pt>
                <c:pt idx="4454">
                  <c:v>89.120200225600001</c:v>
                </c:pt>
                <c:pt idx="4455">
                  <c:v>89.140200225599983</c:v>
                </c:pt>
                <c:pt idx="4456">
                  <c:v>89.160200225599979</c:v>
                </c:pt>
                <c:pt idx="4457">
                  <c:v>89.180200225600004</c:v>
                </c:pt>
                <c:pt idx="4458">
                  <c:v>89.200200225600057</c:v>
                </c:pt>
                <c:pt idx="4459">
                  <c:v>89.220200225599982</c:v>
                </c:pt>
                <c:pt idx="4460">
                  <c:v>89.240200225600077</c:v>
                </c:pt>
                <c:pt idx="4461">
                  <c:v>89.260200225600059</c:v>
                </c:pt>
                <c:pt idx="4462">
                  <c:v>89.280200225599998</c:v>
                </c:pt>
                <c:pt idx="4463">
                  <c:v>89.30020022559998</c:v>
                </c:pt>
                <c:pt idx="4464">
                  <c:v>89.320200225600004</c:v>
                </c:pt>
                <c:pt idx="4465">
                  <c:v>89.340200225600057</c:v>
                </c:pt>
                <c:pt idx="4466">
                  <c:v>89.360200225599982</c:v>
                </c:pt>
                <c:pt idx="4467">
                  <c:v>89.380200225600007</c:v>
                </c:pt>
                <c:pt idx="4468">
                  <c:v>89.400200225600059</c:v>
                </c:pt>
                <c:pt idx="4469">
                  <c:v>89.420200225599999</c:v>
                </c:pt>
                <c:pt idx="4470">
                  <c:v>89.440200225599995</c:v>
                </c:pt>
                <c:pt idx="4471">
                  <c:v>89.460200225600076</c:v>
                </c:pt>
                <c:pt idx="4472">
                  <c:v>89.480200225600058</c:v>
                </c:pt>
                <c:pt idx="4473">
                  <c:v>89.500200225599983</c:v>
                </c:pt>
                <c:pt idx="4474">
                  <c:v>89.520200225599979</c:v>
                </c:pt>
                <c:pt idx="4475">
                  <c:v>89.54020022560006</c:v>
                </c:pt>
                <c:pt idx="4476">
                  <c:v>89.560200225599999</c:v>
                </c:pt>
                <c:pt idx="4477">
                  <c:v>89.580200225599981</c:v>
                </c:pt>
                <c:pt idx="4478">
                  <c:v>89.600200225600005</c:v>
                </c:pt>
                <c:pt idx="4479">
                  <c:v>89.620200225600001</c:v>
                </c:pt>
                <c:pt idx="4480">
                  <c:v>89.640200225599983</c:v>
                </c:pt>
                <c:pt idx="4481">
                  <c:v>89.660200225599979</c:v>
                </c:pt>
                <c:pt idx="4482">
                  <c:v>89.680200225600004</c:v>
                </c:pt>
                <c:pt idx="4483">
                  <c:v>89.700200225600057</c:v>
                </c:pt>
                <c:pt idx="4484">
                  <c:v>89.720200225599982</c:v>
                </c:pt>
                <c:pt idx="4485">
                  <c:v>89.740200225600077</c:v>
                </c:pt>
                <c:pt idx="4486">
                  <c:v>89.760200225600059</c:v>
                </c:pt>
                <c:pt idx="4487">
                  <c:v>89.780200225599998</c:v>
                </c:pt>
                <c:pt idx="4488">
                  <c:v>89.80020022559998</c:v>
                </c:pt>
                <c:pt idx="4489">
                  <c:v>89.820200225600004</c:v>
                </c:pt>
                <c:pt idx="4490">
                  <c:v>89.840200225600057</c:v>
                </c:pt>
                <c:pt idx="4491">
                  <c:v>89.860200225599982</c:v>
                </c:pt>
                <c:pt idx="4492">
                  <c:v>89.880200225600007</c:v>
                </c:pt>
                <c:pt idx="4493">
                  <c:v>89.900200225600059</c:v>
                </c:pt>
                <c:pt idx="4494">
                  <c:v>89.920200225599999</c:v>
                </c:pt>
                <c:pt idx="4495">
                  <c:v>89.940200225599995</c:v>
                </c:pt>
                <c:pt idx="4496">
                  <c:v>89.960200225600076</c:v>
                </c:pt>
                <c:pt idx="4497">
                  <c:v>89.980200225600058</c:v>
                </c:pt>
                <c:pt idx="4498">
                  <c:v>90.000200225599983</c:v>
                </c:pt>
                <c:pt idx="4499">
                  <c:v>90.020200225599979</c:v>
                </c:pt>
                <c:pt idx="4500">
                  <c:v>90.04020022560006</c:v>
                </c:pt>
                <c:pt idx="4501">
                  <c:v>90.060200225599999</c:v>
                </c:pt>
                <c:pt idx="4502">
                  <c:v>90.080200225599981</c:v>
                </c:pt>
                <c:pt idx="4503">
                  <c:v>90.100200225600005</c:v>
                </c:pt>
                <c:pt idx="4504">
                  <c:v>90.120200225600001</c:v>
                </c:pt>
                <c:pt idx="4505">
                  <c:v>90.140200225599983</c:v>
                </c:pt>
                <c:pt idx="4506">
                  <c:v>90.160200225599979</c:v>
                </c:pt>
                <c:pt idx="4507">
                  <c:v>90.180200225600004</c:v>
                </c:pt>
                <c:pt idx="4508">
                  <c:v>90.200200225600057</c:v>
                </c:pt>
                <c:pt idx="4509">
                  <c:v>90.220200225599982</c:v>
                </c:pt>
                <c:pt idx="4510">
                  <c:v>90.240200225600077</c:v>
                </c:pt>
                <c:pt idx="4511">
                  <c:v>90.260200225600059</c:v>
                </c:pt>
                <c:pt idx="4512">
                  <c:v>90.280200225599998</c:v>
                </c:pt>
                <c:pt idx="4513">
                  <c:v>90.30020022559998</c:v>
                </c:pt>
                <c:pt idx="4514">
                  <c:v>90.320200225600004</c:v>
                </c:pt>
                <c:pt idx="4515">
                  <c:v>90.340200225600057</c:v>
                </c:pt>
                <c:pt idx="4516">
                  <c:v>90.360200225599982</c:v>
                </c:pt>
                <c:pt idx="4517">
                  <c:v>90.380200225600007</c:v>
                </c:pt>
                <c:pt idx="4518">
                  <c:v>90.400200225600059</c:v>
                </c:pt>
                <c:pt idx="4519">
                  <c:v>90.420200225599999</c:v>
                </c:pt>
                <c:pt idx="4520">
                  <c:v>90.440200225599995</c:v>
                </c:pt>
                <c:pt idx="4521">
                  <c:v>90.460200225600076</c:v>
                </c:pt>
                <c:pt idx="4522">
                  <c:v>90.480200225600058</c:v>
                </c:pt>
                <c:pt idx="4523">
                  <c:v>90.500200225599983</c:v>
                </c:pt>
                <c:pt idx="4524">
                  <c:v>90.520200225599979</c:v>
                </c:pt>
                <c:pt idx="4525">
                  <c:v>90.54020022560006</c:v>
                </c:pt>
                <c:pt idx="4526">
                  <c:v>90.560200225599999</c:v>
                </c:pt>
                <c:pt idx="4527">
                  <c:v>90.580200225599981</c:v>
                </c:pt>
                <c:pt idx="4528">
                  <c:v>90.600200225600005</c:v>
                </c:pt>
                <c:pt idx="4529">
                  <c:v>90.620200225600001</c:v>
                </c:pt>
                <c:pt idx="4530">
                  <c:v>90.640200225599983</c:v>
                </c:pt>
                <c:pt idx="4531">
                  <c:v>90.660200225599979</c:v>
                </c:pt>
                <c:pt idx="4532">
                  <c:v>90.680200225600004</c:v>
                </c:pt>
                <c:pt idx="4533">
                  <c:v>90.700200225600057</c:v>
                </c:pt>
                <c:pt idx="4534">
                  <c:v>90.720200225599982</c:v>
                </c:pt>
                <c:pt idx="4535">
                  <c:v>90.740200225600077</c:v>
                </c:pt>
                <c:pt idx="4536">
                  <c:v>90.760200225600059</c:v>
                </c:pt>
                <c:pt idx="4537">
                  <c:v>90.780200225599998</c:v>
                </c:pt>
                <c:pt idx="4538">
                  <c:v>90.80020022559998</c:v>
                </c:pt>
                <c:pt idx="4539">
                  <c:v>90.820200225600004</c:v>
                </c:pt>
                <c:pt idx="4540">
                  <c:v>90.840200225600057</c:v>
                </c:pt>
                <c:pt idx="4541">
                  <c:v>90.860200225599982</c:v>
                </c:pt>
                <c:pt idx="4542">
                  <c:v>90.880200225600007</c:v>
                </c:pt>
                <c:pt idx="4543">
                  <c:v>90.900200225600059</c:v>
                </c:pt>
                <c:pt idx="4544">
                  <c:v>90.920200225599999</c:v>
                </c:pt>
                <c:pt idx="4545">
                  <c:v>90.940200225599995</c:v>
                </c:pt>
                <c:pt idx="4546">
                  <c:v>90.960200225600076</c:v>
                </c:pt>
                <c:pt idx="4547">
                  <c:v>90.980200225600058</c:v>
                </c:pt>
                <c:pt idx="4548">
                  <c:v>91.000200225599983</c:v>
                </c:pt>
                <c:pt idx="4549">
                  <c:v>91.020200225599979</c:v>
                </c:pt>
                <c:pt idx="4550">
                  <c:v>91.04020022560006</c:v>
                </c:pt>
                <c:pt idx="4551">
                  <c:v>91.060200225599999</c:v>
                </c:pt>
                <c:pt idx="4552">
                  <c:v>91.080200225599981</c:v>
                </c:pt>
                <c:pt idx="4553">
                  <c:v>91.100200225600005</c:v>
                </c:pt>
                <c:pt idx="4554">
                  <c:v>91.120200225600001</c:v>
                </c:pt>
                <c:pt idx="4555">
                  <c:v>91.140200225599983</c:v>
                </c:pt>
                <c:pt idx="4556">
                  <c:v>91.160200225599979</c:v>
                </c:pt>
                <c:pt idx="4557">
                  <c:v>91.180200225600004</c:v>
                </c:pt>
                <c:pt idx="4558">
                  <c:v>91.200200225600057</c:v>
                </c:pt>
                <c:pt idx="4559">
                  <c:v>91.220200225599982</c:v>
                </c:pt>
                <c:pt idx="4560">
                  <c:v>91.240200225600077</c:v>
                </c:pt>
                <c:pt idx="4561">
                  <c:v>91.260200225600059</c:v>
                </c:pt>
                <c:pt idx="4562">
                  <c:v>91.280200225599998</c:v>
                </c:pt>
                <c:pt idx="4563">
                  <c:v>91.30020022559998</c:v>
                </c:pt>
                <c:pt idx="4564">
                  <c:v>91.320200225600004</c:v>
                </c:pt>
                <c:pt idx="4565">
                  <c:v>91.340200225600057</c:v>
                </c:pt>
                <c:pt idx="4566">
                  <c:v>91.360200225599982</c:v>
                </c:pt>
                <c:pt idx="4567">
                  <c:v>91.380200225600007</c:v>
                </c:pt>
                <c:pt idx="4568">
                  <c:v>91.400200225600059</c:v>
                </c:pt>
                <c:pt idx="4569">
                  <c:v>91.420200225599999</c:v>
                </c:pt>
                <c:pt idx="4570">
                  <c:v>91.440200225599995</c:v>
                </c:pt>
                <c:pt idx="4571">
                  <c:v>91.460200225600076</c:v>
                </c:pt>
                <c:pt idx="4572">
                  <c:v>91.480200225600058</c:v>
                </c:pt>
                <c:pt idx="4573">
                  <c:v>91.500200225599983</c:v>
                </c:pt>
                <c:pt idx="4574">
                  <c:v>91.520200225599979</c:v>
                </c:pt>
                <c:pt idx="4575">
                  <c:v>91.54020022560006</c:v>
                </c:pt>
                <c:pt idx="4576">
                  <c:v>91.560200225599999</c:v>
                </c:pt>
                <c:pt idx="4577">
                  <c:v>91.580200225599981</c:v>
                </c:pt>
                <c:pt idx="4578">
                  <c:v>91.600200225600005</c:v>
                </c:pt>
                <c:pt idx="4579">
                  <c:v>91.620200225600001</c:v>
                </c:pt>
                <c:pt idx="4580">
                  <c:v>91.640200225599983</c:v>
                </c:pt>
                <c:pt idx="4581">
                  <c:v>91.660200225599979</c:v>
                </c:pt>
                <c:pt idx="4582">
                  <c:v>91.680200225600004</c:v>
                </c:pt>
                <c:pt idx="4583">
                  <c:v>91.700200225600057</c:v>
                </c:pt>
                <c:pt idx="4584">
                  <c:v>91.720200225599982</c:v>
                </c:pt>
                <c:pt idx="4585">
                  <c:v>91.740200225600077</c:v>
                </c:pt>
                <c:pt idx="4586">
                  <c:v>91.760200225600059</c:v>
                </c:pt>
                <c:pt idx="4587">
                  <c:v>91.780200225599998</c:v>
                </c:pt>
                <c:pt idx="4588">
                  <c:v>91.80020022559998</c:v>
                </c:pt>
                <c:pt idx="4589">
                  <c:v>91.820200225600004</c:v>
                </c:pt>
                <c:pt idx="4590">
                  <c:v>91.840200225600057</c:v>
                </c:pt>
                <c:pt idx="4591">
                  <c:v>91.860200225599982</c:v>
                </c:pt>
                <c:pt idx="4592">
                  <c:v>91.880200225600007</c:v>
                </c:pt>
                <c:pt idx="4593">
                  <c:v>91.900200225600059</c:v>
                </c:pt>
                <c:pt idx="4594">
                  <c:v>91.920200225599999</c:v>
                </c:pt>
                <c:pt idx="4595">
                  <c:v>91.940200225599995</c:v>
                </c:pt>
                <c:pt idx="4596">
                  <c:v>91.960200225600076</c:v>
                </c:pt>
                <c:pt idx="4597">
                  <c:v>91.980200225600058</c:v>
                </c:pt>
                <c:pt idx="4598">
                  <c:v>92.000200225599983</c:v>
                </c:pt>
                <c:pt idx="4599">
                  <c:v>92.020200225599979</c:v>
                </c:pt>
                <c:pt idx="4600">
                  <c:v>92.04020022560006</c:v>
                </c:pt>
                <c:pt idx="4601">
                  <c:v>92.060200225599999</c:v>
                </c:pt>
                <c:pt idx="4602">
                  <c:v>92.080200225599981</c:v>
                </c:pt>
                <c:pt idx="4603">
                  <c:v>92.100200225600005</c:v>
                </c:pt>
                <c:pt idx="4604">
                  <c:v>92.120200225600001</c:v>
                </c:pt>
                <c:pt idx="4605">
                  <c:v>92.140200225599983</c:v>
                </c:pt>
                <c:pt idx="4606">
                  <c:v>92.160200225599979</c:v>
                </c:pt>
                <c:pt idx="4607">
                  <c:v>92.180200225600004</c:v>
                </c:pt>
                <c:pt idx="4608">
                  <c:v>92.200200225600057</c:v>
                </c:pt>
                <c:pt idx="4609">
                  <c:v>92.220200225599982</c:v>
                </c:pt>
                <c:pt idx="4610">
                  <c:v>92.240200225600077</c:v>
                </c:pt>
                <c:pt idx="4611">
                  <c:v>92.260200225600059</c:v>
                </c:pt>
                <c:pt idx="4612">
                  <c:v>92.280200225599998</c:v>
                </c:pt>
                <c:pt idx="4613">
                  <c:v>92.30020022559998</c:v>
                </c:pt>
                <c:pt idx="4614">
                  <c:v>92.320200225600004</c:v>
                </c:pt>
                <c:pt idx="4615">
                  <c:v>92.340200225600057</c:v>
                </c:pt>
                <c:pt idx="4616">
                  <c:v>92.360200225599982</c:v>
                </c:pt>
                <c:pt idx="4617">
                  <c:v>92.380200225600007</c:v>
                </c:pt>
                <c:pt idx="4618">
                  <c:v>92.400200225600059</c:v>
                </c:pt>
                <c:pt idx="4619">
                  <c:v>92.420200225599999</c:v>
                </c:pt>
                <c:pt idx="4620">
                  <c:v>92.440200225599995</c:v>
                </c:pt>
                <c:pt idx="4621">
                  <c:v>92.460200225600076</c:v>
                </c:pt>
                <c:pt idx="4622">
                  <c:v>92.480200225600058</c:v>
                </c:pt>
                <c:pt idx="4623">
                  <c:v>92.500200225599983</c:v>
                </c:pt>
                <c:pt idx="4624">
                  <c:v>92.520200225599979</c:v>
                </c:pt>
                <c:pt idx="4625">
                  <c:v>92.54020022560006</c:v>
                </c:pt>
                <c:pt idx="4626">
                  <c:v>92.560200225599999</c:v>
                </c:pt>
                <c:pt idx="4627">
                  <c:v>92.580200225599981</c:v>
                </c:pt>
                <c:pt idx="4628">
                  <c:v>92.600200225600005</c:v>
                </c:pt>
                <c:pt idx="4629">
                  <c:v>92.620200225600001</c:v>
                </c:pt>
                <c:pt idx="4630">
                  <c:v>92.640200225599983</c:v>
                </c:pt>
                <c:pt idx="4631">
                  <c:v>92.660200225599979</c:v>
                </c:pt>
                <c:pt idx="4632">
                  <c:v>92.680200225600004</c:v>
                </c:pt>
                <c:pt idx="4633">
                  <c:v>92.700200225600057</c:v>
                </c:pt>
                <c:pt idx="4634">
                  <c:v>92.720200225599982</c:v>
                </c:pt>
                <c:pt idx="4635">
                  <c:v>92.740200225600077</c:v>
                </c:pt>
                <c:pt idx="4636">
                  <c:v>92.760200225600059</c:v>
                </c:pt>
                <c:pt idx="4637">
                  <c:v>92.780200225599998</c:v>
                </c:pt>
                <c:pt idx="4638">
                  <c:v>92.80020022559998</c:v>
                </c:pt>
                <c:pt idx="4639">
                  <c:v>92.820200225600004</c:v>
                </c:pt>
                <c:pt idx="4640">
                  <c:v>92.840200225600057</c:v>
                </c:pt>
                <c:pt idx="4641">
                  <c:v>92.860200225599982</c:v>
                </c:pt>
                <c:pt idx="4642">
                  <c:v>92.880200225600007</c:v>
                </c:pt>
                <c:pt idx="4643">
                  <c:v>92.900200225600059</c:v>
                </c:pt>
                <c:pt idx="4644">
                  <c:v>92.920200225599999</c:v>
                </c:pt>
                <c:pt idx="4645">
                  <c:v>92.940200225599995</c:v>
                </c:pt>
                <c:pt idx="4646">
                  <c:v>92.960200225600076</c:v>
                </c:pt>
                <c:pt idx="4647">
                  <c:v>92.980200225600058</c:v>
                </c:pt>
                <c:pt idx="4648">
                  <c:v>93.000200225599983</c:v>
                </c:pt>
                <c:pt idx="4649">
                  <c:v>93.020200225599979</c:v>
                </c:pt>
                <c:pt idx="4650">
                  <c:v>93.04020022560006</c:v>
                </c:pt>
                <c:pt idx="4651">
                  <c:v>93.060200225599999</c:v>
                </c:pt>
                <c:pt idx="4652">
                  <c:v>93.080200225599981</c:v>
                </c:pt>
                <c:pt idx="4653">
                  <c:v>93.100200225600005</c:v>
                </c:pt>
                <c:pt idx="4654">
                  <c:v>93.120200225600001</c:v>
                </c:pt>
                <c:pt idx="4655">
                  <c:v>93.140200225599983</c:v>
                </c:pt>
                <c:pt idx="4656">
                  <c:v>93.160200225599979</c:v>
                </c:pt>
                <c:pt idx="4657">
                  <c:v>93.180200225600004</c:v>
                </c:pt>
                <c:pt idx="4658">
                  <c:v>93.200200225600057</c:v>
                </c:pt>
                <c:pt idx="4659">
                  <c:v>93.220200225599982</c:v>
                </c:pt>
                <c:pt idx="4660">
                  <c:v>93.240200225600077</c:v>
                </c:pt>
                <c:pt idx="4661">
                  <c:v>93.260200225600059</c:v>
                </c:pt>
                <c:pt idx="4662">
                  <c:v>93.280200225599998</c:v>
                </c:pt>
                <c:pt idx="4663">
                  <c:v>93.30020022559998</c:v>
                </c:pt>
                <c:pt idx="4664">
                  <c:v>93.320200225600004</c:v>
                </c:pt>
                <c:pt idx="4665">
                  <c:v>93.340200225600057</c:v>
                </c:pt>
                <c:pt idx="4666">
                  <c:v>93.360200225599982</c:v>
                </c:pt>
                <c:pt idx="4667">
                  <c:v>93.380200225600007</c:v>
                </c:pt>
                <c:pt idx="4668">
                  <c:v>93.400200225600059</c:v>
                </c:pt>
                <c:pt idx="4669">
                  <c:v>93.420200225599999</c:v>
                </c:pt>
                <c:pt idx="4670">
                  <c:v>93.440200225599995</c:v>
                </c:pt>
                <c:pt idx="4671">
                  <c:v>93.460200225600076</c:v>
                </c:pt>
                <c:pt idx="4672">
                  <c:v>93.480200225600058</c:v>
                </c:pt>
                <c:pt idx="4673">
                  <c:v>93.500200225599983</c:v>
                </c:pt>
                <c:pt idx="4674">
                  <c:v>93.520200225599979</c:v>
                </c:pt>
                <c:pt idx="4675">
                  <c:v>93.54020022560006</c:v>
                </c:pt>
                <c:pt idx="4676">
                  <c:v>93.560200225599999</c:v>
                </c:pt>
                <c:pt idx="4677">
                  <c:v>93.580200225599981</c:v>
                </c:pt>
                <c:pt idx="4678">
                  <c:v>93.600200225600005</c:v>
                </c:pt>
                <c:pt idx="4679">
                  <c:v>93.620200225600001</c:v>
                </c:pt>
                <c:pt idx="4680">
                  <c:v>93.640200225599983</c:v>
                </c:pt>
                <c:pt idx="4681">
                  <c:v>93.660200225599979</c:v>
                </c:pt>
                <c:pt idx="4682">
                  <c:v>93.680200225600004</c:v>
                </c:pt>
                <c:pt idx="4683">
                  <c:v>93.700200225600057</c:v>
                </c:pt>
                <c:pt idx="4684">
                  <c:v>93.720200225599982</c:v>
                </c:pt>
                <c:pt idx="4685">
                  <c:v>93.740200225600077</c:v>
                </c:pt>
                <c:pt idx="4686">
                  <c:v>93.760200225600059</c:v>
                </c:pt>
                <c:pt idx="4687">
                  <c:v>93.780200225599998</c:v>
                </c:pt>
                <c:pt idx="4688">
                  <c:v>93.80020022559998</c:v>
                </c:pt>
                <c:pt idx="4689">
                  <c:v>93.820200225600004</c:v>
                </c:pt>
                <c:pt idx="4690">
                  <c:v>93.840200225600057</c:v>
                </c:pt>
                <c:pt idx="4691">
                  <c:v>93.860200225599982</c:v>
                </c:pt>
                <c:pt idx="4692">
                  <c:v>93.880200225600007</c:v>
                </c:pt>
                <c:pt idx="4693">
                  <c:v>93.900200225600059</c:v>
                </c:pt>
                <c:pt idx="4694">
                  <c:v>93.920200225599999</c:v>
                </c:pt>
                <c:pt idx="4695">
                  <c:v>93.940200225599995</c:v>
                </c:pt>
                <c:pt idx="4696">
                  <c:v>93.960200225600076</c:v>
                </c:pt>
                <c:pt idx="4697">
                  <c:v>93.980200225600058</c:v>
                </c:pt>
                <c:pt idx="4698">
                  <c:v>94.000200225599983</c:v>
                </c:pt>
                <c:pt idx="4699">
                  <c:v>94.020200225599979</c:v>
                </c:pt>
                <c:pt idx="4700">
                  <c:v>94.04020022560006</c:v>
                </c:pt>
                <c:pt idx="4701">
                  <c:v>94.060200225599999</c:v>
                </c:pt>
                <c:pt idx="4702">
                  <c:v>94.080200225599981</c:v>
                </c:pt>
                <c:pt idx="4703">
                  <c:v>94.100200225600005</c:v>
                </c:pt>
                <c:pt idx="4704">
                  <c:v>94.120200225600001</c:v>
                </c:pt>
                <c:pt idx="4705">
                  <c:v>94.140200225599983</c:v>
                </c:pt>
                <c:pt idx="4706">
                  <c:v>94.160200225599979</c:v>
                </c:pt>
                <c:pt idx="4707">
                  <c:v>94.180200225600004</c:v>
                </c:pt>
                <c:pt idx="4708">
                  <c:v>94.200200225600057</c:v>
                </c:pt>
                <c:pt idx="4709">
                  <c:v>94.220200225599982</c:v>
                </c:pt>
                <c:pt idx="4710">
                  <c:v>94.240200225600077</c:v>
                </c:pt>
                <c:pt idx="4711">
                  <c:v>94.260200225600059</c:v>
                </c:pt>
                <c:pt idx="4712">
                  <c:v>94.280200225599998</c:v>
                </c:pt>
                <c:pt idx="4713">
                  <c:v>94.30020022559998</c:v>
                </c:pt>
                <c:pt idx="4714">
                  <c:v>94.320200225600004</c:v>
                </c:pt>
                <c:pt idx="4715">
                  <c:v>94.340200225600057</c:v>
                </c:pt>
                <c:pt idx="4716">
                  <c:v>94.360200225599982</c:v>
                </c:pt>
                <c:pt idx="4717">
                  <c:v>94.380200225600007</c:v>
                </c:pt>
                <c:pt idx="4718">
                  <c:v>94.400200225600059</c:v>
                </c:pt>
                <c:pt idx="4719">
                  <c:v>94.420200225599999</c:v>
                </c:pt>
                <c:pt idx="4720">
                  <c:v>94.440200225599995</c:v>
                </c:pt>
                <c:pt idx="4721">
                  <c:v>94.460200225600076</c:v>
                </c:pt>
                <c:pt idx="4722">
                  <c:v>94.480200225600058</c:v>
                </c:pt>
                <c:pt idx="4723">
                  <c:v>94.500200225599983</c:v>
                </c:pt>
                <c:pt idx="4724">
                  <c:v>94.520200225599979</c:v>
                </c:pt>
                <c:pt idx="4725">
                  <c:v>94.54020022560006</c:v>
                </c:pt>
                <c:pt idx="4726">
                  <c:v>94.560200225599999</c:v>
                </c:pt>
                <c:pt idx="4727">
                  <c:v>94.580200225599981</c:v>
                </c:pt>
                <c:pt idx="4728">
                  <c:v>94.600200225600005</c:v>
                </c:pt>
                <c:pt idx="4729">
                  <c:v>94.620200225600001</c:v>
                </c:pt>
                <c:pt idx="4730">
                  <c:v>94.640200225599983</c:v>
                </c:pt>
                <c:pt idx="4731">
                  <c:v>94.660200225599979</c:v>
                </c:pt>
                <c:pt idx="4732">
                  <c:v>94.680200225600004</c:v>
                </c:pt>
                <c:pt idx="4733">
                  <c:v>94.700200225600057</c:v>
                </c:pt>
                <c:pt idx="4734">
                  <c:v>94.720200225599982</c:v>
                </c:pt>
                <c:pt idx="4735">
                  <c:v>94.740200225600077</c:v>
                </c:pt>
                <c:pt idx="4736">
                  <c:v>94.760200225600059</c:v>
                </c:pt>
                <c:pt idx="4737">
                  <c:v>94.780200225599998</c:v>
                </c:pt>
                <c:pt idx="4738">
                  <c:v>94.80020022559998</c:v>
                </c:pt>
                <c:pt idx="4739">
                  <c:v>94.820200225600004</c:v>
                </c:pt>
                <c:pt idx="4740">
                  <c:v>94.840200225600057</c:v>
                </c:pt>
                <c:pt idx="4741">
                  <c:v>94.860200225599982</c:v>
                </c:pt>
                <c:pt idx="4742">
                  <c:v>94.880200225600007</c:v>
                </c:pt>
                <c:pt idx="4743">
                  <c:v>94.900200225600059</c:v>
                </c:pt>
                <c:pt idx="4744">
                  <c:v>94.920200225599999</c:v>
                </c:pt>
                <c:pt idx="4745">
                  <c:v>94.940200225599995</c:v>
                </c:pt>
                <c:pt idx="4746">
                  <c:v>94.960200225600076</c:v>
                </c:pt>
                <c:pt idx="4747">
                  <c:v>94.980200225600058</c:v>
                </c:pt>
                <c:pt idx="4748">
                  <c:v>95.000200225599983</c:v>
                </c:pt>
                <c:pt idx="4749">
                  <c:v>95.020200225599979</c:v>
                </c:pt>
                <c:pt idx="4750">
                  <c:v>95.04020022560006</c:v>
                </c:pt>
                <c:pt idx="4751">
                  <c:v>95.060200225599999</c:v>
                </c:pt>
                <c:pt idx="4752">
                  <c:v>95.080200225599981</c:v>
                </c:pt>
                <c:pt idx="4753">
                  <c:v>95.100200225600005</c:v>
                </c:pt>
                <c:pt idx="4754">
                  <c:v>95.120200225600001</c:v>
                </c:pt>
                <c:pt idx="4755">
                  <c:v>95.140200225599983</c:v>
                </c:pt>
                <c:pt idx="4756">
                  <c:v>95.160200225599979</c:v>
                </c:pt>
                <c:pt idx="4757">
                  <c:v>95.180200225600004</c:v>
                </c:pt>
                <c:pt idx="4758">
                  <c:v>95.200200225600057</c:v>
                </c:pt>
                <c:pt idx="4759">
                  <c:v>95.220200225599982</c:v>
                </c:pt>
                <c:pt idx="4760">
                  <c:v>95.240200225600077</c:v>
                </c:pt>
                <c:pt idx="4761">
                  <c:v>95.260200225600059</c:v>
                </c:pt>
                <c:pt idx="4762">
                  <c:v>95.280200225599998</c:v>
                </c:pt>
                <c:pt idx="4763">
                  <c:v>95.30020022559998</c:v>
                </c:pt>
                <c:pt idx="4764">
                  <c:v>95.320200225600004</c:v>
                </c:pt>
                <c:pt idx="4765">
                  <c:v>95.340200225600057</c:v>
                </c:pt>
                <c:pt idx="4766">
                  <c:v>95.360200225599982</c:v>
                </c:pt>
                <c:pt idx="4767">
                  <c:v>95.380200225600007</c:v>
                </c:pt>
                <c:pt idx="4768">
                  <c:v>95.400200225600059</c:v>
                </c:pt>
                <c:pt idx="4769">
                  <c:v>95.420200225599999</c:v>
                </c:pt>
                <c:pt idx="4770">
                  <c:v>95.440200225599995</c:v>
                </c:pt>
                <c:pt idx="4771">
                  <c:v>95.460200225600076</c:v>
                </c:pt>
                <c:pt idx="4772">
                  <c:v>95.480200225600058</c:v>
                </c:pt>
                <c:pt idx="4773">
                  <c:v>95.500200225599983</c:v>
                </c:pt>
                <c:pt idx="4774">
                  <c:v>95.520200225599979</c:v>
                </c:pt>
                <c:pt idx="4775">
                  <c:v>95.54020022560006</c:v>
                </c:pt>
                <c:pt idx="4776">
                  <c:v>95.560200225599999</c:v>
                </c:pt>
                <c:pt idx="4777">
                  <c:v>95.580200225599981</c:v>
                </c:pt>
                <c:pt idx="4778">
                  <c:v>95.600200225600005</c:v>
                </c:pt>
                <c:pt idx="4779">
                  <c:v>95.620200225600001</c:v>
                </c:pt>
                <c:pt idx="4780">
                  <c:v>95.640200225599983</c:v>
                </c:pt>
                <c:pt idx="4781">
                  <c:v>95.660200225599979</c:v>
                </c:pt>
                <c:pt idx="4782">
                  <c:v>95.680200225600004</c:v>
                </c:pt>
                <c:pt idx="4783">
                  <c:v>95.700200225600057</c:v>
                </c:pt>
                <c:pt idx="4784">
                  <c:v>95.720200225599982</c:v>
                </c:pt>
                <c:pt idx="4785">
                  <c:v>95.740200225600077</c:v>
                </c:pt>
                <c:pt idx="4786">
                  <c:v>95.760200225600059</c:v>
                </c:pt>
                <c:pt idx="4787">
                  <c:v>95.780200225599998</c:v>
                </c:pt>
                <c:pt idx="4788">
                  <c:v>95.80020022559998</c:v>
                </c:pt>
                <c:pt idx="4789">
                  <c:v>95.820200225600004</c:v>
                </c:pt>
                <c:pt idx="4790">
                  <c:v>95.840200225600057</c:v>
                </c:pt>
                <c:pt idx="4791">
                  <c:v>95.860200225599982</c:v>
                </c:pt>
                <c:pt idx="4792">
                  <c:v>95.880200225600007</c:v>
                </c:pt>
                <c:pt idx="4793">
                  <c:v>95.900200225600059</c:v>
                </c:pt>
                <c:pt idx="4794">
                  <c:v>95.920200225599999</c:v>
                </c:pt>
                <c:pt idx="4795">
                  <c:v>95.940200225599995</c:v>
                </c:pt>
                <c:pt idx="4796">
                  <c:v>95.960200225600076</c:v>
                </c:pt>
                <c:pt idx="4797">
                  <c:v>95.980200225600058</c:v>
                </c:pt>
                <c:pt idx="4798">
                  <c:v>96.000200225599983</c:v>
                </c:pt>
                <c:pt idx="4799">
                  <c:v>96.020200225599979</c:v>
                </c:pt>
                <c:pt idx="4800">
                  <c:v>96.04020022560006</c:v>
                </c:pt>
                <c:pt idx="4801">
                  <c:v>96.060200225599999</c:v>
                </c:pt>
                <c:pt idx="4802">
                  <c:v>96.080200225599981</c:v>
                </c:pt>
                <c:pt idx="4803">
                  <c:v>96.100200225600005</c:v>
                </c:pt>
                <c:pt idx="4804">
                  <c:v>96.120200225600001</c:v>
                </c:pt>
                <c:pt idx="4805">
                  <c:v>96.140200225599983</c:v>
                </c:pt>
                <c:pt idx="4806">
                  <c:v>96.160200225599979</c:v>
                </c:pt>
                <c:pt idx="4807">
                  <c:v>96.180200225600004</c:v>
                </c:pt>
                <c:pt idx="4808">
                  <c:v>96.200200225600057</c:v>
                </c:pt>
                <c:pt idx="4809">
                  <c:v>96.220200225599982</c:v>
                </c:pt>
                <c:pt idx="4810">
                  <c:v>96.240200225600077</c:v>
                </c:pt>
                <c:pt idx="4811">
                  <c:v>96.260200225600059</c:v>
                </c:pt>
                <c:pt idx="4812">
                  <c:v>96.280200225599998</c:v>
                </c:pt>
                <c:pt idx="4813">
                  <c:v>96.30020022559998</c:v>
                </c:pt>
                <c:pt idx="4814">
                  <c:v>96.320200225600004</c:v>
                </c:pt>
                <c:pt idx="4815">
                  <c:v>96.340200225600057</c:v>
                </c:pt>
                <c:pt idx="4816">
                  <c:v>96.360200225599982</c:v>
                </c:pt>
                <c:pt idx="4817">
                  <c:v>96.380200225600007</c:v>
                </c:pt>
                <c:pt idx="4818">
                  <c:v>96.400200225600059</c:v>
                </c:pt>
                <c:pt idx="4819">
                  <c:v>96.420200225599999</c:v>
                </c:pt>
                <c:pt idx="4820">
                  <c:v>96.440200225599995</c:v>
                </c:pt>
                <c:pt idx="4821">
                  <c:v>96.460200225600076</c:v>
                </c:pt>
                <c:pt idx="4822">
                  <c:v>96.480200225600058</c:v>
                </c:pt>
                <c:pt idx="4823">
                  <c:v>96.500200225599983</c:v>
                </c:pt>
                <c:pt idx="4824">
                  <c:v>96.520200225599979</c:v>
                </c:pt>
                <c:pt idx="4825">
                  <c:v>96.54020022560006</c:v>
                </c:pt>
                <c:pt idx="4826">
                  <c:v>96.560200225599999</c:v>
                </c:pt>
                <c:pt idx="4827">
                  <c:v>96.580200225599981</c:v>
                </c:pt>
                <c:pt idx="4828">
                  <c:v>96.600200225600005</c:v>
                </c:pt>
                <c:pt idx="4829">
                  <c:v>96.620200225600001</c:v>
                </c:pt>
                <c:pt idx="4830">
                  <c:v>96.640200225599983</c:v>
                </c:pt>
                <c:pt idx="4831">
                  <c:v>96.660200225599979</c:v>
                </c:pt>
                <c:pt idx="4832">
                  <c:v>96.680200225600004</c:v>
                </c:pt>
                <c:pt idx="4833">
                  <c:v>96.700200225600057</c:v>
                </c:pt>
                <c:pt idx="4834">
                  <c:v>96.720200225599982</c:v>
                </c:pt>
                <c:pt idx="4835">
                  <c:v>96.740200225600077</c:v>
                </c:pt>
                <c:pt idx="4836">
                  <c:v>96.760200225600059</c:v>
                </c:pt>
                <c:pt idx="4837">
                  <c:v>96.780200225599998</c:v>
                </c:pt>
                <c:pt idx="4838">
                  <c:v>96.80020022559998</c:v>
                </c:pt>
                <c:pt idx="4839">
                  <c:v>96.820200225600004</c:v>
                </c:pt>
                <c:pt idx="4840">
                  <c:v>96.840200225600057</c:v>
                </c:pt>
                <c:pt idx="4841">
                  <c:v>96.860200225599982</c:v>
                </c:pt>
                <c:pt idx="4842">
                  <c:v>96.880200225600007</c:v>
                </c:pt>
                <c:pt idx="4843">
                  <c:v>96.900200225600059</c:v>
                </c:pt>
                <c:pt idx="4844">
                  <c:v>96.920200225599999</c:v>
                </c:pt>
                <c:pt idx="4845">
                  <c:v>96.940200225599995</c:v>
                </c:pt>
                <c:pt idx="4846">
                  <c:v>96.960200225600076</c:v>
                </c:pt>
                <c:pt idx="4847">
                  <c:v>96.980200225600058</c:v>
                </c:pt>
                <c:pt idx="4848">
                  <c:v>97.000200225599983</c:v>
                </c:pt>
                <c:pt idx="4849">
                  <c:v>97.020200225599979</c:v>
                </c:pt>
                <c:pt idx="4850">
                  <c:v>97.04020022560006</c:v>
                </c:pt>
                <c:pt idx="4851">
                  <c:v>97.060200225599999</c:v>
                </c:pt>
                <c:pt idx="4852">
                  <c:v>97.080200225599981</c:v>
                </c:pt>
                <c:pt idx="4853">
                  <c:v>97.100200225600005</c:v>
                </c:pt>
                <c:pt idx="4854">
                  <c:v>97.120200225600001</c:v>
                </c:pt>
                <c:pt idx="4855">
                  <c:v>97.140200225599983</c:v>
                </c:pt>
                <c:pt idx="4856">
                  <c:v>97.160200225599979</c:v>
                </c:pt>
                <c:pt idx="4857">
                  <c:v>97.180200225600004</c:v>
                </c:pt>
                <c:pt idx="4858">
                  <c:v>97.200200225600057</c:v>
                </c:pt>
                <c:pt idx="4859">
                  <c:v>97.220200225599982</c:v>
                </c:pt>
                <c:pt idx="4860">
                  <c:v>97.240200225600077</c:v>
                </c:pt>
                <c:pt idx="4861">
                  <c:v>97.260200225600059</c:v>
                </c:pt>
                <c:pt idx="4862">
                  <c:v>97.280200225599998</c:v>
                </c:pt>
                <c:pt idx="4863">
                  <c:v>97.30020022559998</c:v>
                </c:pt>
                <c:pt idx="4864">
                  <c:v>97.320200225600004</c:v>
                </c:pt>
                <c:pt idx="4865">
                  <c:v>97.340200225600057</c:v>
                </c:pt>
                <c:pt idx="4866">
                  <c:v>97.360200225599982</c:v>
                </c:pt>
                <c:pt idx="4867">
                  <c:v>97.380200225600007</c:v>
                </c:pt>
                <c:pt idx="4868">
                  <c:v>97.400200225600059</c:v>
                </c:pt>
                <c:pt idx="4869">
                  <c:v>97.420200225599999</c:v>
                </c:pt>
                <c:pt idx="4870">
                  <c:v>97.440200225599995</c:v>
                </c:pt>
                <c:pt idx="4871">
                  <c:v>97.460200225600076</c:v>
                </c:pt>
                <c:pt idx="4872">
                  <c:v>97.480200225600058</c:v>
                </c:pt>
                <c:pt idx="4873">
                  <c:v>97.500200225599983</c:v>
                </c:pt>
                <c:pt idx="4874">
                  <c:v>97.520200225599979</c:v>
                </c:pt>
                <c:pt idx="4875">
                  <c:v>97.54020022560006</c:v>
                </c:pt>
                <c:pt idx="4876">
                  <c:v>97.560200225599999</c:v>
                </c:pt>
                <c:pt idx="4877">
                  <c:v>97.580200225599981</c:v>
                </c:pt>
                <c:pt idx="4878">
                  <c:v>97.600200225600005</c:v>
                </c:pt>
                <c:pt idx="4879">
                  <c:v>97.620200225600001</c:v>
                </c:pt>
                <c:pt idx="4880">
                  <c:v>97.640200225599983</c:v>
                </c:pt>
                <c:pt idx="4881">
                  <c:v>97.660200225599979</c:v>
                </c:pt>
                <c:pt idx="4882">
                  <c:v>97.680200225600004</c:v>
                </c:pt>
                <c:pt idx="4883">
                  <c:v>97.700200225600057</c:v>
                </c:pt>
                <c:pt idx="4884">
                  <c:v>97.720200225599982</c:v>
                </c:pt>
                <c:pt idx="4885">
                  <c:v>97.740200225600077</c:v>
                </c:pt>
                <c:pt idx="4886">
                  <c:v>97.760200225600059</c:v>
                </c:pt>
                <c:pt idx="4887">
                  <c:v>97.780200225599998</c:v>
                </c:pt>
                <c:pt idx="4888">
                  <c:v>97.80020022559998</c:v>
                </c:pt>
                <c:pt idx="4889">
                  <c:v>97.820200225600004</c:v>
                </c:pt>
                <c:pt idx="4890">
                  <c:v>97.840200225600057</c:v>
                </c:pt>
                <c:pt idx="4891">
                  <c:v>97.860200225599982</c:v>
                </c:pt>
                <c:pt idx="4892">
                  <c:v>97.880200225600007</c:v>
                </c:pt>
                <c:pt idx="4893">
                  <c:v>97.900200225600059</c:v>
                </c:pt>
                <c:pt idx="4894">
                  <c:v>97.920200225599999</c:v>
                </c:pt>
                <c:pt idx="4895">
                  <c:v>97.940200225599995</c:v>
                </c:pt>
                <c:pt idx="4896">
                  <c:v>97.960200225600076</c:v>
                </c:pt>
                <c:pt idx="4897">
                  <c:v>97.980200225600058</c:v>
                </c:pt>
                <c:pt idx="4898">
                  <c:v>98.000200225599983</c:v>
                </c:pt>
                <c:pt idx="4899">
                  <c:v>98.020200225599979</c:v>
                </c:pt>
                <c:pt idx="4900">
                  <c:v>98.04020022560006</c:v>
                </c:pt>
                <c:pt idx="4901">
                  <c:v>98.060200225599999</c:v>
                </c:pt>
                <c:pt idx="4902">
                  <c:v>98.080200225599981</c:v>
                </c:pt>
                <c:pt idx="4903">
                  <c:v>98.100200225600005</c:v>
                </c:pt>
                <c:pt idx="4904">
                  <c:v>98.120200225600001</c:v>
                </c:pt>
                <c:pt idx="4905">
                  <c:v>98.140200225599983</c:v>
                </c:pt>
                <c:pt idx="4906">
                  <c:v>98.160200225599979</c:v>
                </c:pt>
                <c:pt idx="4907">
                  <c:v>98.180200225600004</c:v>
                </c:pt>
                <c:pt idx="4908">
                  <c:v>98.200200225600057</c:v>
                </c:pt>
                <c:pt idx="4909">
                  <c:v>98.220200225599982</c:v>
                </c:pt>
                <c:pt idx="4910">
                  <c:v>98.240200225600077</c:v>
                </c:pt>
                <c:pt idx="4911">
                  <c:v>98.260200225600059</c:v>
                </c:pt>
                <c:pt idx="4912">
                  <c:v>98.280200225599998</c:v>
                </c:pt>
                <c:pt idx="4913">
                  <c:v>98.30020022559998</c:v>
                </c:pt>
                <c:pt idx="4914">
                  <c:v>98.320200225600004</c:v>
                </c:pt>
                <c:pt idx="4915">
                  <c:v>98.340200225600057</c:v>
                </c:pt>
                <c:pt idx="4916">
                  <c:v>98.360200225599982</c:v>
                </c:pt>
                <c:pt idx="4917">
                  <c:v>98.380200225600007</c:v>
                </c:pt>
                <c:pt idx="4918">
                  <c:v>98.400200225600059</c:v>
                </c:pt>
                <c:pt idx="4919">
                  <c:v>98.420200225599999</c:v>
                </c:pt>
                <c:pt idx="4920">
                  <c:v>98.440200225599995</c:v>
                </c:pt>
                <c:pt idx="4921">
                  <c:v>98.460200225600076</c:v>
                </c:pt>
                <c:pt idx="4922">
                  <c:v>98.480200225600058</c:v>
                </c:pt>
                <c:pt idx="4923">
                  <c:v>98.500200225599983</c:v>
                </c:pt>
                <c:pt idx="4924">
                  <c:v>98.520200225599979</c:v>
                </c:pt>
                <c:pt idx="4925">
                  <c:v>98.54020022560006</c:v>
                </c:pt>
                <c:pt idx="4926">
                  <c:v>98.560200225599999</c:v>
                </c:pt>
                <c:pt idx="4927">
                  <c:v>98.580200225599981</c:v>
                </c:pt>
                <c:pt idx="4928">
                  <c:v>98.600200225600005</c:v>
                </c:pt>
                <c:pt idx="4929">
                  <c:v>98.620200225600001</c:v>
                </c:pt>
                <c:pt idx="4930">
                  <c:v>98.640200225599983</c:v>
                </c:pt>
                <c:pt idx="4931">
                  <c:v>98.660200225599979</c:v>
                </c:pt>
                <c:pt idx="4932">
                  <c:v>98.680200225600004</c:v>
                </c:pt>
                <c:pt idx="4933">
                  <c:v>98.700200225600057</c:v>
                </c:pt>
                <c:pt idx="4934">
                  <c:v>98.720200225599982</c:v>
                </c:pt>
                <c:pt idx="4935">
                  <c:v>98.740200225600077</c:v>
                </c:pt>
                <c:pt idx="4936">
                  <c:v>98.760200225600059</c:v>
                </c:pt>
                <c:pt idx="4937">
                  <c:v>98.780200225599998</c:v>
                </c:pt>
                <c:pt idx="4938">
                  <c:v>98.80020022559998</c:v>
                </c:pt>
                <c:pt idx="4939">
                  <c:v>98.820200225600004</c:v>
                </c:pt>
                <c:pt idx="4940">
                  <c:v>98.840200225600057</c:v>
                </c:pt>
                <c:pt idx="4941">
                  <c:v>98.860200225599982</c:v>
                </c:pt>
                <c:pt idx="4942">
                  <c:v>98.880200225600007</c:v>
                </c:pt>
                <c:pt idx="4943">
                  <c:v>98.900200225600059</c:v>
                </c:pt>
                <c:pt idx="4944">
                  <c:v>98.920200225599999</c:v>
                </c:pt>
                <c:pt idx="4945">
                  <c:v>98.940200225599995</c:v>
                </c:pt>
                <c:pt idx="4946">
                  <c:v>98.960200225600076</c:v>
                </c:pt>
                <c:pt idx="4947">
                  <c:v>98.980200225600058</c:v>
                </c:pt>
                <c:pt idx="4948">
                  <c:v>99.000200225599983</c:v>
                </c:pt>
                <c:pt idx="4949">
                  <c:v>99.020200225599979</c:v>
                </c:pt>
                <c:pt idx="4950">
                  <c:v>99.04020022560006</c:v>
                </c:pt>
                <c:pt idx="4951">
                  <c:v>99.060200225599999</c:v>
                </c:pt>
                <c:pt idx="4952">
                  <c:v>99.080200225599981</c:v>
                </c:pt>
                <c:pt idx="4953">
                  <c:v>99.100200225600005</c:v>
                </c:pt>
                <c:pt idx="4954">
                  <c:v>99.120200225600001</c:v>
                </c:pt>
                <c:pt idx="4955">
                  <c:v>99.140200225599983</c:v>
                </c:pt>
                <c:pt idx="4956">
                  <c:v>99.160200225599979</c:v>
                </c:pt>
                <c:pt idx="4957">
                  <c:v>99.180200225600004</c:v>
                </c:pt>
                <c:pt idx="4958">
                  <c:v>99.200200225600057</c:v>
                </c:pt>
                <c:pt idx="4959">
                  <c:v>99.220200225599982</c:v>
                </c:pt>
                <c:pt idx="4960">
                  <c:v>99.240200225600077</c:v>
                </c:pt>
                <c:pt idx="4961">
                  <c:v>99.260200225600059</c:v>
                </c:pt>
                <c:pt idx="4962">
                  <c:v>99.280200225599998</c:v>
                </c:pt>
                <c:pt idx="4963">
                  <c:v>99.30020022559998</c:v>
                </c:pt>
                <c:pt idx="4964">
                  <c:v>99.320200225600004</c:v>
                </c:pt>
                <c:pt idx="4965">
                  <c:v>99.340200225600057</c:v>
                </c:pt>
                <c:pt idx="4966">
                  <c:v>99.360200225599982</c:v>
                </c:pt>
                <c:pt idx="4967">
                  <c:v>99.380200225600007</c:v>
                </c:pt>
                <c:pt idx="4968">
                  <c:v>99.400200225600059</c:v>
                </c:pt>
                <c:pt idx="4969">
                  <c:v>99.420200225599999</c:v>
                </c:pt>
                <c:pt idx="4970">
                  <c:v>99.440200225599995</c:v>
                </c:pt>
                <c:pt idx="4971">
                  <c:v>99.460200225600076</c:v>
                </c:pt>
                <c:pt idx="4972">
                  <c:v>99.480200225600058</c:v>
                </c:pt>
                <c:pt idx="4973">
                  <c:v>99.500200225599983</c:v>
                </c:pt>
                <c:pt idx="4974">
                  <c:v>99.520200225599979</c:v>
                </c:pt>
                <c:pt idx="4975">
                  <c:v>99.54020022560006</c:v>
                </c:pt>
                <c:pt idx="4976">
                  <c:v>99.560200225599999</c:v>
                </c:pt>
                <c:pt idx="4977">
                  <c:v>99.580200225599981</c:v>
                </c:pt>
                <c:pt idx="4978">
                  <c:v>99.600200225600005</c:v>
                </c:pt>
                <c:pt idx="4979">
                  <c:v>99.620200225600001</c:v>
                </c:pt>
                <c:pt idx="4980">
                  <c:v>99.640200225599983</c:v>
                </c:pt>
                <c:pt idx="4981">
                  <c:v>99.660200225599979</c:v>
                </c:pt>
                <c:pt idx="4982">
                  <c:v>99.680200225600004</c:v>
                </c:pt>
                <c:pt idx="4983">
                  <c:v>99.700200225600057</c:v>
                </c:pt>
                <c:pt idx="4984">
                  <c:v>99.720200225599982</c:v>
                </c:pt>
                <c:pt idx="4985">
                  <c:v>99.740200225600077</c:v>
                </c:pt>
                <c:pt idx="4986">
                  <c:v>99.760200225600059</c:v>
                </c:pt>
                <c:pt idx="4987">
                  <c:v>99.780200225599998</c:v>
                </c:pt>
                <c:pt idx="4988">
                  <c:v>99.80020022559998</c:v>
                </c:pt>
                <c:pt idx="4989">
                  <c:v>99.820200225600004</c:v>
                </c:pt>
                <c:pt idx="4990">
                  <c:v>99.840200225600057</c:v>
                </c:pt>
                <c:pt idx="4991">
                  <c:v>99.860200225599982</c:v>
                </c:pt>
                <c:pt idx="4992">
                  <c:v>99.880200225600007</c:v>
                </c:pt>
                <c:pt idx="4993">
                  <c:v>99.900200225600059</c:v>
                </c:pt>
                <c:pt idx="4994">
                  <c:v>99.920200225599999</c:v>
                </c:pt>
                <c:pt idx="4995">
                  <c:v>99.940200225599995</c:v>
                </c:pt>
                <c:pt idx="4996">
                  <c:v>99.960200225600076</c:v>
                </c:pt>
                <c:pt idx="4997">
                  <c:v>99.980200225600058</c:v>
                </c:pt>
              </c:numCache>
            </c:numRef>
          </c:xVal>
          <c:yVal>
            <c:numRef>
              <c:f>Jitter!$O$2:$O$4999</c:f>
              <c:numCache>
                <c:formatCode>General</c:formatCode>
                <c:ptCount val="4998"/>
                <c:pt idx="0">
                  <c:v>-13.617225000000003</c:v>
                </c:pt>
                <c:pt idx="1">
                  <c:v>24.119538833333316</c:v>
                </c:pt>
                <c:pt idx="2">
                  <c:v>-35.592933333333363</c:v>
                </c:pt>
                <c:pt idx="3">
                  <c:v>41.750550000000011</c:v>
                </c:pt>
                <c:pt idx="4">
                  <c:v>2.3867583333333369</c:v>
                </c:pt>
                <c:pt idx="5">
                  <c:v>-36.723972500000031</c:v>
                </c:pt>
                <c:pt idx="6">
                  <c:v>25.1689333333333</c:v>
                </c:pt>
                <c:pt idx="7">
                  <c:v>26.911758333333317</c:v>
                </c:pt>
                <c:pt idx="8">
                  <c:v>-58.699033333333361</c:v>
                </c:pt>
                <c:pt idx="9">
                  <c:v>39.9156658333333</c:v>
                </c:pt>
                <c:pt idx="10">
                  <c:v>15.723190000000001</c:v>
                </c:pt>
                <c:pt idx="11">
                  <c:v>-83.222683333333308</c:v>
                </c:pt>
                <c:pt idx="12">
                  <c:v>40.1402</c:v>
                </c:pt>
                <c:pt idx="13">
                  <c:v>-16.324689999999986</c:v>
                </c:pt>
                <c:pt idx="14">
                  <c:v>43.158965000000002</c:v>
                </c:pt>
                <c:pt idx="15">
                  <c:v>-72.007750000000001</c:v>
                </c:pt>
                <c:pt idx="16">
                  <c:v>83.756721666666678</c:v>
                </c:pt>
                <c:pt idx="17">
                  <c:v>-11.485516666666681</c:v>
                </c:pt>
                <c:pt idx="18">
                  <c:v>-7.6288833333333317</c:v>
                </c:pt>
                <c:pt idx="19">
                  <c:v>15.784007499999996</c:v>
                </c:pt>
                <c:pt idx="20">
                  <c:v>-76.590466666666657</c:v>
                </c:pt>
                <c:pt idx="21">
                  <c:v>114.71445583333332</c:v>
                </c:pt>
                <c:pt idx="22">
                  <c:v>-104.81927499999999</c:v>
                </c:pt>
                <c:pt idx="23">
                  <c:v>50.86771000000001</c:v>
                </c:pt>
                <c:pt idx="24">
                  <c:v>-7.3287730833333402</c:v>
                </c:pt>
                <c:pt idx="25">
                  <c:v>12.070258333333333</c:v>
                </c:pt>
                <c:pt idx="26">
                  <c:v>-51.358633333333302</c:v>
                </c:pt>
                <c:pt idx="27">
                  <c:v>-27.987383333333309</c:v>
                </c:pt>
                <c:pt idx="28">
                  <c:v>74.325508333333218</c:v>
                </c:pt>
                <c:pt idx="29">
                  <c:v>-6.5449733333333384</c:v>
                </c:pt>
                <c:pt idx="30">
                  <c:v>57.912156666666633</c:v>
                </c:pt>
                <c:pt idx="31">
                  <c:v>-81.107325000000003</c:v>
                </c:pt>
                <c:pt idx="32">
                  <c:v>-28.271512499999989</c:v>
                </c:pt>
                <c:pt idx="33">
                  <c:v>72.134599999999992</c:v>
                </c:pt>
                <c:pt idx="34">
                  <c:v>-33.112100000000012</c:v>
                </c:pt>
                <c:pt idx="35">
                  <c:v>52.594683333333307</c:v>
                </c:pt>
                <c:pt idx="36">
                  <c:v>-30.426132499999976</c:v>
                </c:pt>
                <c:pt idx="37">
                  <c:v>-1.1044041666666671</c:v>
                </c:pt>
                <c:pt idx="38">
                  <c:v>14.78528333333333</c:v>
                </c:pt>
                <c:pt idx="39">
                  <c:v>-44.674308333333336</c:v>
                </c:pt>
                <c:pt idx="40">
                  <c:v>-7.8831925000000007</c:v>
                </c:pt>
                <c:pt idx="41">
                  <c:v>-16.038449999999976</c:v>
                </c:pt>
                <c:pt idx="42">
                  <c:v>7.0474416666666686</c:v>
                </c:pt>
                <c:pt idx="43">
                  <c:v>41.875983333333302</c:v>
                </c:pt>
                <c:pt idx="44">
                  <c:v>19.366099999999989</c:v>
                </c:pt>
                <c:pt idx="45">
                  <c:v>-23.103966666666693</c:v>
                </c:pt>
                <c:pt idx="46">
                  <c:v>-26.025333333333283</c:v>
                </c:pt>
                <c:pt idx="47">
                  <c:v>97.976041666666617</c:v>
                </c:pt>
                <c:pt idx="48">
                  <c:v>-69.607216666666673</c:v>
                </c:pt>
                <c:pt idx="49">
                  <c:v>-23.698025000000001</c:v>
                </c:pt>
                <c:pt idx="50">
                  <c:v>37.338633333333334</c:v>
                </c:pt>
                <c:pt idx="51">
                  <c:v>5.8122583333333244</c:v>
                </c:pt>
                <c:pt idx="52">
                  <c:v>-6.5908416666666669</c:v>
                </c:pt>
                <c:pt idx="53">
                  <c:v>-20.179838516666674</c:v>
                </c:pt>
                <c:pt idx="54">
                  <c:v>-29.515008333333316</c:v>
                </c:pt>
                <c:pt idx="55">
                  <c:v>92.088175833333224</c:v>
                </c:pt>
                <c:pt idx="56">
                  <c:v>-25.778124999999989</c:v>
                </c:pt>
                <c:pt idx="57">
                  <c:v>-93.311799999999991</c:v>
                </c:pt>
                <c:pt idx="58">
                  <c:v>64.964008333333311</c:v>
                </c:pt>
                <c:pt idx="59">
                  <c:v>6.1854083333333323</c:v>
                </c:pt>
                <c:pt idx="60">
                  <c:v>4.4774000000000003</c:v>
                </c:pt>
                <c:pt idx="61">
                  <c:v>32.124858333333336</c:v>
                </c:pt>
                <c:pt idx="62">
                  <c:v>-27.877310666666684</c:v>
                </c:pt>
                <c:pt idx="63">
                  <c:v>-15.121500000000001</c:v>
                </c:pt>
                <c:pt idx="64">
                  <c:v>1.9259649999999988</c:v>
                </c:pt>
                <c:pt idx="65">
                  <c:v>-17.530749999999976</c:v>
                </c:pt>
                <c:pt idx="66">
                  <c:v>35.264162500000012</c:v>
                </c:pt>
                <c:pt idx="67">
                  <c:v>-12.713776666666664</c:v>
                </c:pt>
                <c:pt idx="68">
                  <c:v>-19.489714166666673</c:v>
                </c:pt>
                <c:pt idx="69">
                  <c:v>-37.748250000000013</c:v>
                </c:pt>
                <c:pt idx="70">
                  <c:v>9.9440083333333185</c:v>
                </c:pt>
                <c:pt idx="71">
                  <c:v>-7.1556766666666567</c:v>
                </c:pt>
                <c:pt idx="72">
                  <c:v>99.946241666666666</c:v>
                </c:pt>
                <c:pt idx="73">
                  <c:v>8.6579749999999986</c:v>
                </c:pt>
                <c:pt idx="74">
                  <c:v>-66.272043333333272</c:v>
                </c:pt>
                <c:pt idx="75">
                  <c:v>-29.178412499999986</c:v>
                </c:pt>
                <c:pt idx="76">
                  <c:v>43.566716666666629</c:v>
                </c:pt>
                <c:pt idx="77">
                  <c:v>-2.7541666666666642</c:v>
                </c:pt>
                <c:pt idx="78">
                  <c:v>-16.190164166666694</c:v>
                </c:pt>
                <c:pt idx="79">
                  <c:v>-11.694833333333335</c:v>
                </c:pt>
                <c:pt idx="80">
                  <c:v>32.357717499999971</c:v>
                </c:pt>
                <c:pt idx="81">
                  <c:v>-13.631007500000003</c:v>
                </c:pt>
                <c:pt idx="82">
                  <c:v>-56.746266666666607</c:v>
                </c:pt>
                <c:pt idx="83">
                  <c:v>73.249869166666656</c:v>
                </c:pt>
                <c:pt idx="84">
                  <c:v>-70.833686666666651</c:v>
                </c:pt>
                <c:pt idx="85">
                  <c:v>74.486350000000002</c:v>
                </c:pt>
                <c:pt idx="86">
                  <c:v>-50.599466666666615</c:v>
                </c:pt>
                <c:pt idx="87">
                  <c:v>43.521366666666609</c:v>
                </c:pt>
                <c:pt idx="88">
                  <c:v>6.6527749999999939</c:v>
                </c:pt>
                <c:pt idx="89">
                  <c:v>12.833158333333335</c:v>
                </c:pt>
                <c:pt idx="90">
                  <c:v>-18.8409525</c:v>
                </c:pt>
                <c:pt idx="91">
                  <c:v>-12.472741666666675</c:v>
                </c:pt>
                <c:pt idx="92">
                  <c:v>55.293541666666634</c:v>
                </c:pt>
                <c:pt idx="93">
                  <c:v>-20.738375000000001</c:v>
                </c:pt>
                <c:pt idx="94">
                  <c:v>12.251738749999996</c:v>
                </c:pt>
                <c:pt idx="95">
                  <c:v>-53.742041666666623</c:v>
                </c:pt>
                <c:pt idx="96">
                  <c:v>20.080983333333311</c:v>
                </c:pt>
                <c:pt idx="97">
                  <c:v>-79.88978333333327</c:v>
                </c:pt>
                <c:pt idx="98">
                  <c:v>55.532621666666614</c:v>
                </c:pt>
                <c:pt idx="99">
                  <c:v>-15.527203333333333</c:v>
                </c:pt>
                <c:pt idx="100">
                  <c:v>74.953741666666659</c:v>
                </c:pt>
                <c:pt idx="101">
                  <c:v>-89.042416666666668</c:v>
                </c:pt>
                <c:pt idx="102">
                  <c:v>50.817074999999996</c:v>
                </c:pt>
                <c:pt idx="103">
                  <c:v>-2.5995891666666675</c:v>
                </c:pt>
                <c:pt idx="104">
                  <c:v>59.518965000000001</c:v>
                </c:pt>
                <c:pt idx="105">
                  <c:v>-91.516495833333352</c:v>
                </c:pt>
                <c:pt idx="106">
                  <c:v>18.758146416666666</c:v>
                </c:pt>
                <c:pt idx="107">
                  <c:v>14.81</c:v>
                </c:pt>
                <c:pt idx="108">
                  <c:v>-5.0190499999999973</c:v>
                </c:pt>
                <c:pt idx="109">
                  <c:v>35.720720000000028</c:v>
                </c:pt>
                <c:pt idx="110">
                  <c:v>-84.134569999999997</c:v>
                </c:pt>
                <c:pt idx="111">
                  <c:v>69.368100000000013</c:v>
                </c:pt>
                <c:pt idx="112">
                  <c:v>-61.559550000000002</c:v>
                </c:pt>
                <c:pt idx="113">
                  <c:v>8.7156250000000011</c:v>
                </c:pt>
                <c:pt idx="114">
                  <c:v>1.0922499999999953</c:v>
                </c:pt>
                <c:pt idx="115">
                  <c:v>68.360983333333309</c:v>
                </c:pt>
                <c:pt idx="116">
                  <c:v>-32.532341666666618</c:v>
                </c:pt>
                <c:pt idx="117">
                  <c:v>4.8736500000000023</c:v>
                </c:pt>
                <c:pt idx="118">
                  <c:v>-29.215883333333316</c:v>
                </c:pt>
                <c:pt idx="119">
                  <c:v>30.176558333333329</c:v>
                </c:pt>
                <c:pt idx="120">
                  <c:v>-39.382734166666623</c:v>
                </c:pt>
                <c:pt idx="121">
                  <c:v>25.973996666666668</c:v>
                </c:pt>
                <c:pt idx="122">
                  <c:v>-13.264245000000001</c:v>
                </c:pt>
                <c:pt idx="123">
                  <c:v>4.1006083333333398</c:v>
                </c:pt>
                <c:pt idx="124">
                  <c:v>13.815266666666671</c:v>
                </c:pt>
                <c:pt idx="125">
                  <c:v>-5.2267558333333328</c:v>
                </c:pt>
                <c:pt idx="126">
                  <c:v>-12.079325000000001</c:v>
                </c:pt>
                <c:pt idx="127">
                  <c:v>17.322283333333303</c:v>
                </c:pt>
                <c:pt idx="128">
                  <c:v>-37.807040833333275</c:v>
                </c:pt>
                <c:pt idx="129">
                  <c:v>19.599389166666665</c:v>
                </c:pt>
                <c:pt idx="130">
                  <c:v>-54.862760000000002</c:v>
                </c:pt>
                <c:pt idx="131">
                  <c:v>96.625373333333243</c:v>
                </c:pt>
                <c:pt idx="132">
                  <c:v>-74.139658333333287</c:v>
                </c:pt>
                <c:pt idx="133">
                  <c:v>92.069683583333415</c:v>
                </c:pt>
                <c:pt idx="134">
                  <c:v>-66.887136666666649</c:v>
                </c:pt>
                <c:pt idx="135">
                  <c:v>18.763634166666673</c:v>
                </c:pt>
                <c:pt idx="136">
                  <c:v>-8.1670083333333334</c:v>
                </c:pt>
                <c:pt idx="137">
                  <c:v>7.9122333333333392</c:v>
                </c:pt>
                <c:pt idx="138">
                  <c:v>14.523458333333329</c:v>
                </c:pt>
                <c:pt idx="139">
                  <c:v>25.39775000000002</c:v>
                </c:pt>
                <c:pt idx="140">
                  <c:v>-72.635266666666652</c:v>
                </c:pt>
                <c:pt idx="141">
                  <c:v>22.149658333333317</c:v>
                </c:pt>
                <c:pt idx="142">
                  <c:v>33.059148833333325</c:v>
                </c:pt>
                <c:pt idx="143">
                  <c:v>-18.773936666666668</c:v>
                </c:pt>
                <c:pt idx="144">
                  <c:v>7.8962166666666684</c:v>
                </c:pt>
                <c:pt idx="145">
                  <c:v>-48.604333333333329</c:v>
                </c:pt>
                <c:pt idx="146">
                  <c:v>25.93848916666666</c:v>
                </c:pt>
                <c:pt idx="147">
                  <c:v>-17.956124999999989</c:v>
                </c:pt>
                <c:pt idx="148">
                  <c:v>71.469691666666662</c:v>
                </c:pt>
                <c:pt idx="149">
                  <c:v>-102.03756250000002</c:v>
                </c:pt>
                <c:pt idx="150">
                  <c:v>59.556141666666591</c:v>
                </c:pt>
                <c:pt idx="151">
                  <c:v>-16.073599416666664</c:v>
                </c:pt>
                <c:pt idx="152">
                  <c:v>45.170692500000001</c:v>
                </c:pt>
                <c:pt idx="153">
                  <c:v>-103.19325333333332</c:v>
                </c:pt>
                <c:pt idx="154">
                  <c:v>72.429132083333343</c:v>
                </c:pt>
                <c:pt idx="155">
                  <c:v>39.938856666666624</c:v>
                </c:pt>
                <c:pt idx="156">
                  <c:v>-25.019358333333329</c:v>
                </c:pt>
                <c:pt idx="157">
                  <c:v>-49.828933333333332</c:v>
                </c:pt>
                <c:pt idx="158">
                  <c:v>54.265189166666644</c:v>
                </c:pt>
                <c:pt idx="159">
                  <c:v>-32.216058333333329</c:v>
                </c:pt>
                <c:pt idx="160">
                  <c:v>12.849570833333336</c:v>
                </c:pt>
                <c:pt idx="161">
                  <c:v>-13.997273333333331</c:v>
                </c:pt>
                <c:pt idx="162">
                  <c:v>-55.846150000000002</c:v>
                </c:pt>
                <c:pt idx="163">
                  <c:v>97.610716666666619</c:v>
                </c:pt>
                <c:pt idx="164">
                  <c:v>-65.120908333333219</c:v>
                </c:pt>
                <c:pt idx="165">
                  <c:v>12.584583333333336</c:v>
                </c:pt>
                <c:pt idx="166">
                  <c:v>-9.881900000000007</c:v>
                </c:pt>
                <c:pt idx="167">
                  <c:v>66.644125000000059</c:v>
                </c:pt>
                <c:pt idx="168">
                  <c:v>-47.365783333333326</c:v>
                </c:pt>
                <c:pt idx="169">
                  <c:v>-10.339700000000002</c:v>
                </c:pt>
                <c:pt idx="170">
                  <c:v>37.788366666666619</c:v>
                </c:pt>
                <c:pt idx="171">
                  <c:v>-33.316717499999996</c:v>
                </c:pt>
                <c:pt idx="172">
                  <c:v>35.786308333333331</c:v>
                </c:pt>
                <c:pt idx="173">
                  <c:v>-43.098700000000036</c:v>
                </c:pt>
                <c:pt idx="174">
                  <c:v>53.507736666666617</c:v>
                </c:pt>
                <c:pt idx="175">
                  <c:v>-6.5445683333333386</c:v>
                </c:pt>
                <c:pt idx="176">
                  <c:v>-54.744660000000003</c:v>
                </c:pt>
                <c:pt idx="177">
                  <c:v>44.194925000000012</c:v>
                </c:pt>
                <c:pt idx="178">
                  <c:v>24.719791666666691</c:v>
                </c:pt>
                <c:pt idx="179">
                  <c:v>-24.878249999999976</c:v>
                </c:pt>
                <c:pt idx="180">
                  <c:v>-26.174091666666687</c:v>
                </c:pt>
                <c:pt idx="181">
                  <c:v>-40.077424999999998</c:v>
                </c:pt>
                <c:pt idx="182">
                  <c:v>-8.6039250000000003</c:v>
                </c:pt>
                <c:pt idx="183">
                  <c:v>95.04954083333331</c:v>
                </c:pt>
                <c:pt idx="184">
                  <c:v>-21.17195833333334</c:v>
                </c:pt>
                <c:pt idx="185">
                  <c:v>-1.7639333333333358</c:v>
                </c:pt>
                <c:pt idx="186">
                  <c:v>33.333017083333274</c:v>
                </c:pt>
                <c:pt idx="187">
                  <c:v>-72.934591666666662</c:v>
                </c:pt>
                <c:pt idx="188">
                  <c:v>18.199714166666684</c:v>
                </c:pt>
                <c:pt idx="189">
                  <c:v>43.482841666666587</c:v>
                </c:pt>
                <c:pt idx="190">
                  <c:v>-12.738149999999999</c:v>
                </c:pt>
                <c:pt idx="191">
                  <c:v>-40.889474999999997</c:v>
                </c:pt>
                <c:pt idx="192">
                  <c:v>-2.3819233333333369</c:v>
                </c:pt>
                <c:pt idx="193">
                  <c:v>-36.495641666666614</c:v>
                </c:pt>
                <c:pt idx="194">
                  <c:v>35.522400000000012</c:v>
                </c:pt>
                <c:pt idx="195">
                  <c:v>24.904508333333311</c:v>
                </c:pt>
                <c:pt idx="196">
                  <c:v>1.3593166666666701</c:v>
                </c:pt>
                <c:pt idx="197">
                  <c:v>-75.477812500000013</c:v>
                </c:pt>
                <c:pt idx="198">
                  <c:v>44.678741666666603</c:v>
                </c:pt>
                <c:pt idx="199">
                  <c:v>12.708216666666658</c:v>
                </c:pt>
                <c:pt idx="200">
                  <c:v>43.194250000000011</c:v>
                </c:pt>
                <c:pt idx="201">
                  <c:v>2.7874791666666652</c:v>
                </c:pt>
                <c:pt idx="202">
                  <c:v>-11.67536891666667</c:v>
                </c:pt>
                <c:pt idx="203">
                  <c:v>-16.667133333333311</c:v>
                </c:pt>
                <c:pt idx="204">
                  <c:v>-21.2257583333333</c:v>
                </c:pt>
                <c:pt idx="205">
                  <c:v>65.336108333333272</c:v>
                </c:pt>
                <c:pt idx="206">
                  <c:v>-81.327162500000014</c:v>
                </c:pt>
                <c:pt idx="207">
                  <c:v>30.98820366666666</c:v>
                </c:pt>
                <c:pt idx="208">
                  <c:v>-4.9847783333333346</c:v>
                </c:pt>
                <c:pt idx="209">
                  <c:v>80.622814166666558</c:v>
                </c:pt>
                <c:pt idx="210">
                  <c:v>-1.3642125000000067</c:v>
                </c:pt>
                <c:pt idx="211">
                  <c:v>-91.731841666666654</c:v>
                </c:pt>
                <c:pt idx="212">
                  <c:v>40.793433333333333</c:v>
                </c:pt>
                <c:pt idx="213">
                  <c:v>-7.946915833333331</c:v>
                </c:pt>
                <c:pt idx="214">
                  <c:v>12.472850000000006</c:v>
                </c:pt>
                <c:pt idx="215">
                  <c:v>-56.374302499999999</c:v>
                </c:pt>
                <c:pt idx="216">
                  <c:v>89.018709999999999</c:v>
                </c:pt>
                <c:pt idx="217">
                  <c:v>-62.101775000000011</c:v>
                </c:pt>
                <c:pt idx="218">
                  <c:v>69.265995833333278</c:v>
                </c:pt>
                <c:pt idx="219">
                  <c:v>-53.414899999999975</c:v>
                </c:pt>
                <c:pt idx="220">
                  <c:v>56.003479999999989</c:v>
                </c:pt>
                <c:pt idx="221">
                  <c:v>-99.463960000000057</c:v>
                </c:pt>
                <c:pt idx="222">
                  <c:v>83.647804999999991</c:v>
                </c:pt>
                <c:pt idx="223">
                  <c:v>-60.536483333333308</c:v>
                </c:pt>
                <c:pt idx="224">
                  <c:v>60.748245833333335</c:v>
                </c:pt>
                <c:pt idx="225">
                  <c:v>-35.62105833333333</c:v>
                </c:pt>
                <c:pt idx="226">
                  <c:v>-18.214058333333327</c:v>
                </c:pt>
                <c:pt idx="227">
                  <c:v>-0.92386666666666406</c:v>
                </c:pt>
                <c:pt idx="228">
                  <c:v>22.472689999999982</c:v>
                </c:pt>
                <c:pt idx="229">
                  <c:v>23.671099999999999</c:v>
                </c:pt>
                <c:pt idx="230">
                  <c:v>-29.473472499999989</c:v>
                </c:pt>
                <c:pt idx="231">
                  <c:v>-22.076141666666675</c:v>
                </c:pt>
                <c:pt idx="232">
                  <c:v>28.071258333333329</c:v>
                </c:pt>
                <c:pt idx="233">
                  <c:v>8.3274650000000001</c:v>
                </c:pt>
                <c:pt idx="234">
                  <c:v>37.331300833333302</c:v>
                </c:pt>
                <c:pt idx="235">
                  <c:v>-120.42289166666664</c:v>
                </c:pt>
                <c:pt idx="236">
                  <c:v>63.73815000000004</c:v>
                </c:pt>
                <c:pt idx="237">
                  <c:v>-25.980283333333293</c:v>
                </c:pt>
                <c:pt idx="238">
                  <c:v>31.864258333333325</c:v>
                </c:pt>
                <c:pt idx="239">
                  <c:v>15.930575000000001</c:v>
                </c:pt>
                <c:pt idx="240">
                  <c:v>18.441950000000016</c:v>
                </c:pt>
                <c:pt idx="241">
                  <c:v>-54.505911666666634</c:v>
                </c:pt>
                <c:pt idx="242">
                  <c:v>-10.884475</c:v>
                </c:pt>
                <c:pt idx="243">
                  <c:v>-1.617725833333334</c:v>
                </c:pt>
                <c:pt idx="244">
                  <c:v>26.068818333333315</c:v>
                </c:pt>
                <c:pt idx="245">
                  <c:v>-18.637044166666687</c:v>
                </c:pt>
                <c:pt idx="246">
                  <c:v>13.467100000000002</c:v>
                </c:pt>
                <c:pt idx="247">
                  <c:v>39.255956666666634</c:v>
                </c:pt>
                <c:pt idx="248">
                  <c:v>-60.926750000000013</c:v>
                </c:pt>
                <c:pt idx="249">
                  <c:v>57.548733333333338</c:v>
                </c:pt>
                <c:pt idx="250">
                  <c:v>-18.589683333333294</c:v>
                </c:pt>
                <c:pt idx="251">
                  <c:v>-47.225924166666644</c:v>
                </c:pt>
                <c:pt idx="252">
                  <c:v>-4.2624249999999995</c:v>
                </c:pt>
                <c:pt idx="253">
                  <c:v>23.456175000000005</c:v>
                </c:pt>
                <c:pt idx="254">
                  <c:v>22.679358333333326</c:v>
                </c:pt>
                <c:pt idx="255">
                  <c:v>12.842616666666677</c:v>
                </c:pt>
                <c:pt idx="256">
                  <c:v>-30.74851666666666</c:v>
                </c:pt>
                <c:pt idx="257">
                  <c:v>-24.686021666666665</c:v>
                </c:pt>
                <c:pt idx="258">
                  <c:v>60.821391666666614</c:v>
                </c:pt>
                <c:pt idx="259">
                  <c:v>-33.457380416666588</c:v>
                </c:pt>
                <c:pt idx="260">
                  <c:v>-5.0132999999999974</c:v>
                </c:pt>
                <c:pt idx="261">
                  <c:v>58.596211666666633</c:v>
                </c:pt>
                <c:pt idx="262">
                  <c:v>-74.911019166666662</c:v>
                </c:pt>
                <c:pt idx="263">
                  <c:v>-2.3563916666666649</c:v>
                </c:pt>
                <c:pt idx="264">
                  <c:v>8.1245083333333312</c:v>
                </c:pt>
                <c:pt idx="265">
                  <c:v>-11.940956333333345</c:v>
                </c:pt>
                <c:pt idx="266">
                  <c:v>57.026866666666614</c:v>
                </c:pt>
                <c:pt idx="267">
                  <c:v>-52.460583333333325</c:v>
                </c:pt>
                <c:pt idx="268">
                  <c:v>10.589641666666672</c:v>
                </c:pt>
                <c:pt idx="269">
                  <c:v>-27.126658333333321</c:v>
                </c:pt>
                <c:pt idx="270">
                  <c:v>29.088849999999976</c:v>
                </c:pt>
                <c:pt idx="271">
                  <c:v>-8.0265750000000029</c:v>
                </c:pt>
                <c:pt idx="272">
                  <c:v>-17.420523333333289</c:v>
                </c:pt>
                <c:pt idx="273">
                  <c:v>30.820884999999993</c:v>
                </c:pt>
                <c:pt idx="274">
                  <c:v>-6.0695491666666674</c:v>
                </c:pt>
                <c:pt idx="275">
                  <c:v>-40.805225</c:v>
                </c:pt>
                <c:pt idx="276">
                  <c:v>15.600658333333334</c:v>
                </c:pt>
                <c:pt idx="277">
                  <c:v>47.835010833333342</c:v>
                </c:pt>
                <c:pt idx="278">
                  <c:v>-34.732298333333361</c:v>
                </c:pt>
                <c:pt idx="279">
                  <c:v>-19.20039416666668</c:v>
                </c:pt>
                <c:pt idx="280">
                  <c:v>106.14701666666667</c:v>
                </c:pt>
                <c:pt idx="281">
                  <c:v>-55.774633333333334</c:v>
                </c:pt>
                <c:pt idx="282">
                  <c:v>-2.9421333333333344</c:v>
                </c:pt>
                <c:pt idx="283">
                  <c:v>11.058300000000008</c:v>
                </c:pt>
                <c:pt idx="284">
                  <c:v>-23.841850000000026</c:v>
                </c:pt>
                <c:pt idx="285">
                  <c:v>114.25959166666667</c:v>
                </c:pt>
                <c:pt idx="286">
                  <c:v>-140.47287500000002</c:v>
                </c:pt>
                <c:pt idx="287">
                  <c:v>-21.240733333333285</c:v>
                </c:pt>
                <c:pt idx="288">
                  <c:v>10.556375000000003</c:v>
                </c:pt>
                <c:pt idx="289">
                  <c:v>63.723200000000013</c:v>
                </c:pt>
                <c:pt idx="290">
                  <c:v>11.589583333333346</c:v>
                </c:pt>
                <c:pt idx="291">
                  <c:v>-24.080816666666664</c:v>
                </c:pt>
                <c:pt idx="292">
                  <c:v>-14.641483333333332</c:v>
                </c:pt>
                <c:pt idx="293">
                  <c:v>-13.104913333333331</c:v>
                </c:pt>
                <c:pt idx="294">
                  <c:v>-19.108894999999997</c:v>
                </c:pt>
                <c:pt idx="295">
                  <c:v>40.333533333333342</c:v>
                </c:pt>
                <c:pt idx="296">
                  <c:v>31.509792499999989</c:v>
                </c:pt>
                <c:pt idx="297">
                  <c:v>-34.835295000000002</c:v>
                </c:pt>
                <c:pt idx="298">
                  <c:v>92.074116666666669</c:v>
                </c:pt>
                <c:pt idx="299">
                  <c:v>-96.177666666666653</c:v>
                </c:pt>
                <c:pt idx="300">
                  <c:v>30.038510000000002</c:v>
                </c:pt>
                <c:pt idx="301">
                  <c:v>-6.1606416666666668</c:v>
                </c:pt>
                <c:pt idx="302">
                  <c:v>20.151450000000015</c:v>
                </c:pt>
                <c:pt idx="303">
                  <c:v>-17.796741666666666</c:v>
                </c:pt>
                <c:pt idx="304">
                  <c:v>2.7609642500000029</c:v>
                </c:pt>
                <c:pt idx="305">
                  <c:v>8.3471833333333336</c:v>
                </c:pt>
                <c:pt idx="306">
                  <c:v>-30.02259166666666</c:v>
                </c:pt>
                <c:pt idx="307">
                  <c:v>0.34555833333332708</c:v>
                </c:pt>
                <c:pt idx="308">
                  <c:v>65.095341666666599</c:v>
                </c:pt>
                <c:pt idx="309">
                  <c:v>-110.42341416666665</c:v>
                </c:pt>
                <c:pt idx="310">
                  <c:v>48.506233333333334</c:v>
                </c:pt>
                <c:pt idx="311">
                  <c:v>22.329516666666663</c:v>
                </c:pt>
                <c:pt idx="312">
                  <c:v>-24.510833333333316</c:v>
                </c:pt>
                <c:pt idx="313">
                  <c:v>-13.426970833333337</c:v>
                </c:pt>
                <c:pt idx="314">
                  <c:v>14.988725000000001</c:v>
                </c:pt>
                <c:pt idx="315">
                  <c:v>4.788856666666665</c:v>
                </c:pt>
                <c:pt idx="316">
                  <c:v>-7.8243999999999998</c:v>
                </c:pt>
                <c:pt idx="317">
                  <c:v>-43.64466083333329</c:v>
                </c:pt>
                <c:pt idx="318">
                  <c:v>65.862616666666653</c:v>
                </c:pt>
                <c:pt idx="319">
                  <c:v>-68.247423333333401</c:v>
                </c:pt>
                <c:pt idx="320">
                  <c:v>60.986700000000006</c:v>
                </c:pt>
                <c:pt idx="321">
                  <c:v>-4.2381000000000064</c:v>
                </c:pt>
                <c:pt idx="322">
                  <c:v>-10.889200833333341</c:v>
                </c:pt>
                <c:pt idx="323">
                  <c:v>7.1042191666666659</c:v>
                </c:pt>
                <c:pt idx="324">
                  <c:v>6.5397500000000024</c:v>
                </c:pt>
                <c:pt idx="325">
                  <c:v>-17.622793583333294</c:v>
                </c:pt>
                <c:pt idx="326">
                  <c:v>27.965691416666672</c:v>
                </c:pt>
                <c:pt idx="327">
                  <c:v>-29.221574999999987</c:v>
                </c:pt>
                <c:pt idx="328">
                  <c:v>32.044616666666613</c:v>
                </c:pt>
                <c:pt idx="329">
                  <c:v>-52.666237500000001</c:v>
                </c:pt>
                <c:pt idx="330">
                  <c:v>23.624899999999997</c:v>
                </c:pt>
                <c:pt idx="331">
                  <c:v>21.006383333333304</c:v>
                </c:pt>
                <c:pt idx="332">
                  <c:v>-12.770539166666675</c:v>
                </c:pt>
                <c:pt idx="333">
                  <c:v>-0.96196500000000063</c:v>
                </c:pt>
                <c:pt idx="334">
                  <c:v>-25.567435500000002</c:v>
                </c:pt>
                <c:pt idx="335">
                  <c:v>70.713016666666661</c:v>
                </c:pt>
                <c:pt idx="336">
                  <c:v>-29.419783333333307</c:v>
                </c:pt>
                <c:pt idx="337">
                  <c:v>-7.67035333333334</c:v>
                </c:pt>
                <c:pt idx="338">
                  <c:v>-35.256946666666607</c:v>
                </c:pt>
                <c:pt idx="339">
                  <c:v>5.5504833333333385</c:v>
                </c:pt>
                <c:pt idx="340">
                  <c:v>54.377874999999996</c:v>
                </c:pt>
                <c:pt idx="341">
                  <c:v>-25.029421666666668</c:v>
                </c:pt>
                <c:pt idx="342">
                  <c:v>-26.839708333333309</c:v>
                </c:pt>
                <c:pt idx="343">
                  <c:v>48.681083333333291</c:v>
                </c:pt>
                <c:pt idx="344">
                  <c:v>-36.935244916666619</c:v>
                </c:pt>
                <c:pt idx="345">
                  <c:v>12.409633333333339</c:v>
                </c:pt>
                <c:pt idx="346">
                  <c:v>-7.1312558333333307</c:v>
                </c:pt>
                <c:pt idx="347">
                  <c:v>-1.2139999999999975</c:v>
                </c:pt>
                <c:pt idx="348">
                  <c:v>9.1106950000000015</c:v>
                </c:pt>
                <c:pt idx="349">
                  <c:v>-4.1760083333333373</c:v>
                </c:pt>
                <c:pt idx="350">
                  <c:v>41.625921666666628</c:v>
                </c:pt>
                <c:pt idx="351">
                  <c:v>-62.061369166666609</c:v>
                </c:pt>
                <c:pt idx="352">
                  <c:v>-1.26541366666667</c:v>
                </c:pt>
                <c:pt idx="353">
                  <c:v>-78.371264166666649</c:v>
                </c:pt>
                <c:pt idx="354">
                  <c:v>75.723894999999985</c:v>
                </c:pt>
                <c:pt idx="355">
                  <c:v>61.824950000000008</c:v>
                </c:pt>
                <c:pt idx="356">
                  <c:v>7.8405333333333314</c:v>
                </c:pt>
                <c:pt idx="357">
                  <c:v>-94.744400000000027</c:v>
                </c:pt>
                <c:pt idx="358">
                  <c:v>84.774933333333308</c:v>
                </c:pt>
                <c:pt idx="359">
                  <c:v>22.070083333333308</c:v>
                </c:pt>
                <c:pt idx="360">
                  <c:v>-71.412422500000005</c:v>
                </c:pt>
                <c:pt idx="361">
                  <c:v>-15.233575</c:v>
                </c:pt>
                <c:pt idx="362">
                  <c:v>-1.573551666666668</c:v>
                </c:pt>
                <c:pt idx="363">
                  <c:v>-23.891666333333308</c:v>
                </c:pt>
                <c:pt idx="364">
                  <c:v>39.426756666666627</c:v>
                </c:pt>
                <c:pt idx="365">
                  <c:v>-31.101568333333329</c:v>
                </c:pt>
                <c:pt idx="366">
                  <c:v>38.102241333333325</c:v>
                </c:pt>
                <c:pt idx="367">
                  <c:v>28.675269166666684</c:v>
                </c:pt>
                <c:pt idx="368">
                  <c:v>-47.976248333333345</c:v>
                </c:pt>
                <c:pt idx="369">
                  <c:v>-15.735502500000004</c:v>
                </c:pt>
                <c:pt idx="370">
                  <c:v>42.726558333333358</c:v>
                </c:pt>
                <c:pt idx="371">
                  <c:v>-40.298275000000039</c:v>
                </c:pt>
                <c:pt idx="372">
                  <c:v>90.740619166666661</c:v>
                </c:pt>
                <c:pt idx="373">
                  <c:v>-83.105949166666548</c:v>
                </c:pt>
                <c:pt idx="374">
                  <c:v>6.3450091666666628</c:v>
                </c:pt>
                <c:pt idx="375">
                  <c:v>52.82166666666658</c:v>
                </c:pt>
                <c:pt idx="376">
                  <c:v>-65.037112500000006</c:v>
                </c:pt>
                <c:pt idx="377">
                  <c:v>-35.637616666666624</c:v>
                </c:pt>
                <c:pt idx="378">
                  <c:v>14.345641666666673</c:v>
                </c:pt>
                <c:pt idx="379">
                  <c:v>98.219041666666669</c:v>
                </c:pt>
                <c:pt idx="380">
                  <c:v>-18.876583333333311</c:v>
                </c:pt>
                <c:pt idx="381">
                  <c:v>-55.931160833333301</c:v>
                </c:pt>
                <c:pt idx="382">
                  <c:v>54.149250000000002</c:v>
                </c:pt>
                <c:pt idx="383">
                  <c:v>-46.742231666666605</c:v>
                </c:pt>
                <c:pt idx="384">
                  <c:v>77.776451666666659</c:v>
                </c:pt>
                <c:pt idx="385">
                  <c:v>-39.297444166666622</c:v>
                </c:pt>
                <c:pt idx="386">
                  <c:v>42.292141666666645</c:v>
                </c:pt>
                <c:pt idx="387">
                  <c:v>-16.95456666666669</c:v>
                </c:pt>
                <c:pt idx="388">
                  <c:v>-101.28894166666662</c:v>
                </c:pt>
                <c:pt idx="389">
                  <c:v>20.409958333333329</c:v>
                </c:pt>
                <c:pt idx="390">
                  <c:v>42.585816491666606</c:v>
                </c:pt>
                <c:pt idx="391">
                  <c:v>29.511475000000019</c:v>
                </c:pt>
                <c:pt idx="392">
                  <c:v>-12.731649999999989</c:v>
                </c:pt>
                <c:pt idx="393">
                  <c:v>-38.052391666666622</c:v>
                </c:pt>
                <c:pt idx="394">
                  <c:v>-6.3000349999999967</c:v>
                </c:pt>
                <c:pt idx="395">
                  <c:v>54.777283333333294</c:v>
                </c:pt>
                <c:pt idx="396">
                  <c:v>-37.545241666666591</c:v>
                </c:pt>
                <c:pt idx="397">
                  <c:v>5.8241468333333346</c:v>
                </c:pt>
                <c:pt idx="398">
                  <c:v>-67.890699999999995</c:v>
                </c:pt>
                <c:pt idx="399">
                  <c:v>82.183390333333207</c:v>
                </c:pt>
                <c:pt idx="400">
                  <c:v>-24.856799999999989</c:v>
                </c:pt>
                <c:pt idx="401">
                  <c:v>42.079568333333334</c:v>
                </c:pt>
                <c:pt idx="402">
                  <c:v>-35.47313333333333</c:v>
                </c:pt>
                <c:pt idx="403">
                  <c:v>30.046341666666667</c:v>
                </c:pt>
                <c:pt idx="404">
                  <c:v>36.091775833333337</c:v>
                </c:pt>
                <c:pt idx="405">
                  <c:v>-23.184858333333327</c:v>
                </c:pt>
                <c:pt idx="406">
                  <c:v>-39.421500000000002</c:v>
                </c:pt>
                <c:pt idx="407">
                  <c:v>34.665913666666654</c:v>
                </c:pt>
                <c:pt idx="408">
                  <c:v>-16.859325000000005</c:v>
                </c:pt>
                <c:pt idx="409">
                  <c:v>26.029533333333305</c:v>
                </c:pt>
                <c:pt idx="410">
                  <c:v>-37.099183333333329</c:v>
                </c:pt>
                <c:pt idx="411">
                  <c:v>34.32673333333333</c:v>
                </c:pt>
                <c:pt idx="412">
                  <c:v>-88.569041666666678</c:v>
                </c:pt>
                <c:pt idx="413">
                  <c:v>12.900858333333334</c:v>
                </c:pt>
                <c:pt idx="414">
                  <c:v>74.562198333333285</c:v>
                </c:pt>
                <c:pt idx="415">
                  <c:v>-41.155026666666608</c:v>
                </c:pt>
                <c:pt idx="416">
                  <c:v>-3.7069583333333327</c:v>
                </c:pt>
                <c:pt idx="417">
                  <c:v>38.972685833333344</c:v>
                </c:pt>
                <c:pt idx="418">
                  <c:v>-105.16693249999993</c:v>
                </c:pt>
                <c:pt idx="419">
                  <c:v>19.779458333333313</c:v>
                </c:pt>
                <c:pt idx="420">
                  <c:v>80.34458583333334</c:v>
                </c:pt>
                <c:pt idx="421">
                  <c:v>-1.0219666666666618</c:v>
                </c:pt>
                <c:pt idx="422">
                  <c:v>-14.240683333333337</c:v>
                </c:pt>
                <c:pt idx="423">
                  <c:v>16.331999999999997</c:v>
                </c:pt>
                <c:pt idx="424">
                  <c:v>-49.532291666666623</c:v>
                </c:pt>
                <c:pt idx="425">
                  <c:v>39.388116666666633</c:v>
                </c:pt>
                <c:pt idx="426">
                  <c:v>-19.196658333333325</c:v>
                </c:pt>
                <c:pt idx="427">
                  <c:v>-19.433333333333302</c:v>
                </c:pt>
                <c:pt idx="428">
                  <c:v>25.471799999999973</c:v>
                </c:pt>
                <c:pt idx="429">
                  <c:v>-3.0597166666666715</c:v>
                </c:pt>
                <c:pt idx="430">
                  <c:v>23.165016666666663</c:v>
                </c:pt>
                <c:pt idx="431">
                  <c:v>-49.164603333333325</c:v>
                </c:pt>
                <c:pt idx="432">
                  <c:v>48.023875000000011</c:v>
                </c:pt>
                <c:pt idx="433">
                  <c:v>-8.3986891666666708</c:v>
                </c:pt>
                <c:pt idx="434">
                  <c:v>-3.7763333333333358</c:v>
                </c:pt>
                <c:pt idx="435">
                  <c:v>37.161666666666591</c:v>
                </c:pt>
                <c:pt idx="436">
                  <c:v>-62.161118333333356</c:v>
                </c:pt>
                <c:pt idx="437">
                  <c:v>14.90121666666667</c:v>
                </c:pt>
                <c:pt idx="438">
                  <c:v>-55.75013710833332</c:v>
                </c:pt>
                <c:pt idx="439">
                  <c:v>126.14619166666667</c:v>
                </c:pt>
                <c:pt idx="440">
                  <c:v>-68.999788333333257</c:v>
                </c:pt>
                <c:pt idx="441">
                  <c:v>22.822399999999977</c:v>
                </c:pt>
                <c:pt idx="442">
                  <c:v>-48.014858333333301</c:v>
                </c:pt>
                <c:pt idx="443">
                  <c:v>-18.380124166666665</c:v>
                </c:pt>
                <c:pt idx="444">
                  <c:v>60.211408333333324</c:v>
                </c:pt>
                <c:pt idx="445">
                  <c:v>-44.542920500000001</c:v>
                </c:pt>
                <c:pt idx="446">
                  <c:v>-19.669330000000002</c:v>
                </c:pt>
                <c:pt idx="447">
                  <c:v>47.905400000000007</c:v>
                </c:pt>
                <c:pt idx="448">
                  <c:v>-9.5907000000000036</c:v>
                </c:pt>
                <c:pt idx="449">
                  <c:v>21.490041666666666</c:v>
                </c:pt>
                <c:pt idx="450">
                  <c:v>26.181333333333299</c:v>
                </c:pt>
                <c:pt idx="451">
                  <c:v>-57.180818333333328</c:v>
                </c:pt>
                <c:pt idx="452">
                  <c:v>-12.365742500000014</c:v>
                </c:pt>
                <c:pt idx="453">
                  <c:v>62.907217499999994</c:v>
                </c:pt>
                <c:pt idx="454">
                  <c:v>-28.545341666666669</c:v>
                </c:pt>
                <c:pt idx="455">
                  <c:v>25.8411333333333</c:v>
                </c:pt>
                <c:pt idx="456">
                  <c:v>-96.435883333333308</c:v>
                </c:pt>
                <c:pt idx="457">
                  <c:v>52.219725000000011</c:v>
                </c:pt>
                <c:pt idx="458">
                  <c:v>12.372243333333344</c:v>
                </c:pt>
                <c:pt idx="459">
                  <c:v>-2.85713333333333</c:v>
                </c:pt>
                <c:pt idx="460">
                  <c:v>47.708700000000022</c:v>
                </c:pt>
                <c:pt idx="461">
                  <c:v>-70.613241666666653</c:v>
                </c:pt>
                <c:pt idx="462">
                  <c:v>38.083058333333334</c:v>
                </c:pt>
                <c:pt idx="463">
                  <c:v>-5.7167749999999957</c:v>
                </c:pt>
                <c:pt idx="464">
                  <c:v>15.504458333333332</c:v>
                </c:pt>
                <c:pt idx="465">
                  <c:v>18.645474999999987</c:v>
                </c:pt>
                <c:pt idx="466">
                  <c:v>34.782108333333333</c:v>
                </c:pt>
                <c:pt idx="467">
                  <c:v>-69.237383333333312</c:v>
                </c:pt>
                <c:pt idx="468">
                  <c:v>-19.447875000000014</c:v>
                </c:pt>
                <c:pt idx="469">
                  <c:v>16.46863249999997</c:v>
                </c:pt>
                <c:pt idx="470">
                  <c:v>-37.133100000000013</c:v>
                </c:pt>
                <c:pt idx="471">
                  <c:v>76.138123333333311</c:v>
                </c:pt>
                <c:pt idx="472">
                  <c:v>-56.741552500000012</c:v>
                </c:pt>
                <c:pt idx="473">
                  <c:v>28.1118666666667</c:v>
                </c:pt>
                <c:pt idx="474">
                  <c:v>4.5272250000000005</c:v>
                </c:pt>
                <c:pt idx="475">
                  <c:v>-0.44672499999999637</c:v>
                </c:pt>
                <c:pt idx="476">
                  <c:v>-26.628716666666659</c:v>
                </c:pt>
                <c:pt idx="477">
                  <c:v>8.1453083333333289</c:v>
                </c:pt>
                <c:pt idx="478">
                  <c:v>65.663417500000008</c:v>
                </c:pt>
                <c:pt idx="479">
                  <c:v>-80.783926666666673</c:v>
                </c:pt>
                <c:pt idx="480">
                  <c:v>19.35108333333331</c:v>
                </c:pt>
                <c:pt idx="481">
                  <c:v>-8.7496083333333186</c:v>
                </c:pt>
                <c:pt idx="482">
                  <c:v>20.5192916666667</c:v>
                </c:pt>
                <c:pt idx="483">
                  <c:v>-30.740165833333311</c:v>
                </c:pt>
                <c:pt idx="484">
                  <c:v>-16.092962499999999</c:v>
                </c:pt>
                <c:pt idx="485">
                  <c:v>49.30681166666659</c:v>
                </c:pt>
                <c:pt idx="486">
                  <c:v>8.19733333333334</c:v>
                </c:pt>
                <c:pt idx="487">
                  <c:v>-21.09489166666669</c:v>
                </c:pt>
                <c:pt idx="488">
                  <c:v>18.452223333333293</c:v>
                </c:pt>
                <c:pt idx="489">
                  <c:v>-25.63433333333332</c:v>
                </c:pt>
                <c:pt idx="490">
                  <c:v>26.193658333333318</c:v>
                </c:pt>
                <c:pt idx="491">
                  <c:v>11.937307500000012</c:v>
                </c:pt>
                <c:pt idx="492">
                  <c:v>-10.739366666666667</c:v>
                </c:pt>
                <c:pt idx="493">
                  <c:v>-57.979116516666636</c:v>
                </c:pt>
                <c:pt idx="494">
                  <c:v>46.193841666666607</c:v>
                </c:pt>
                <c:pt idx="495">
                  <c:v>-10.744842500000003</c:v>
                </c:pt>
                <c:pt idx="496">
                  <c:v>-1.0370583333333367</c:v>
                </c:pt>
                <c:pt idx="497">
                  <c:v>9.5748916666666641</c:v>
                </c:pt>
                <c:pt idx="498">
                  <c:v>82.998016666666672</c:v>
                </c:pt>
                <c:pt idx="499">
                  <c:v>-60.228308333333366</c:v>
                </c:pt>
                <c:pt idx="500">
                  <c:v>-15.449641666666666</c:v>
                </c:pt>
                <c:pt idx="501">
                  <c:v>-18.804441666666687</c:v>
                </c:pt>
                <c:pt idx="502">
                  <c:v>-39.854241666666553</c:v>
                </c:pt>
                <c:pt idx="503">
                  <c:v>33.845666666666581</c:v>
                </c:pt>
                <c:pt idx="504">
                  <c:v>-9.6476699999999997</c:v>
                </c:pt>
                <c:pt idx="505">
                  <c:v>12.42713333333333</c:v>
                </c:pt>
                <c:pt idx="506">
                  <c:v>25.04997666666668</c:v>
                </c:pt>
                <c:pt idx="507">
                  <c:v>22.500250000000005</c:v>
                </c:pt>
                <c:pt idx="508">
                  <c:v>-12.292550000000002</c:v>
                </c:pt>
                <c:pt idx="509">
                  <c:v>-33.697183333333335</c:v>
                </c:pt>
                <c:pt idx="510">
                  <c:v>9.7604333333333368</c:v>
                </c:pt>
                <c:pt idx="511">
                  <c:v>27.254187499999997</c:v>
                </c:pt>
                <c:pt idx="512">
                  <c:v>-97.095508333333271</c:v>
                </c:pt>
                <c:pt idx="513">
                  <c:v>54.146641666666596</c:v>
                </c:pt>
                <c:pt idx="514">
                  <c:v>-61.004255833333325</c:v>
                </c:pt>
                <c:pt idx="515">
                  <c:v>32.412125000000003</c:v>
                </c:pt>
                <c:pt idx="516">
                  <c:v>33.468908333333339</c:v>
                </c:pt>
                <c:pt idx="517">
                  <c:v>40.353815833333307</c:v>
                </c:pt>
                <c:pt idx="518">
                  <c:v>-52.993488083333297</c:v>
                </c:pt>
                <c:pt idx="519">
                  <c:v>58.374591666666589</c:v>
                </c:pt>
                <c:pt idx="520">
                  <c:v>-52.941541666666581</c:v>
                </c:pt>
                <c:pt idx="521">
                  <c:v>-13.159840000000004</c:v>
                </c:pt>
                <c:pt idx="522">
                  <c:v>122.15773333333328</c:v>
                </c:pt>
                <c:pt idx="523">
                  <c:v>-143.84684725000011</c:v>
                </c:pt>
                <c:pt idx="524">
                  <c:v>91.395350000000008</c:v>
                </c:pt>
                <c:pt idx="525">
                  <c:v>-56.42599166666664</c:v>
                </c:pt>
                <c:pt idx="526">
                  <c:v>24.858893333333313</c:v>
                </c:pt>
                <c:pt idx="527">
                  <c:v>-5.3217416666666653</c:v>
                </c:pt>
                <c:pt idx="528">
                  <c:v>-42.320589166666601</c:v>
                </c:pt>
                <c:pt idx="529">
                  <c:v>-10.448308333333316</c:v>
                </c:pt>
                <c:pt idx="530">
                  <c:v>45.582478333333341</c:v>
                </c:pt>
                <c:pt idx="531">
                  <c:v>58.60857500000003</c:v>
                </c:pt>
                <c:pt idx="532">
                  <c:v>-49.738448333333338</c:v>
                </c:pt>
                <c:pt idx="533">
                  <c:v>2.5082033333333329</c:v>
                </c:pt>
                <c:pt idx="534">
                  <c:v>10.335680000000004</c:v>
                </c:pt>
                <c:pt idx="535">
                  <c:v>48.000400000000006</c:v>
                </c:pt>
                <c:pt idx="536">
                  <c:v>-25.597850000000026</c:v>
                </c:pt>
                <c:pt idx="537">
                  <c:v>5.7791000000000006</c:v>
                </c:pt>
                <c:pt idx="538">
                  <c:v>-71.838333333333225</c:v>
                </c:pt>
                <c:pt idx="539">
                  <c:v>-26.140410000000003</c:v>
                </c:pt>
                <c:pt idx="540">
                  <c:v>-18.43760166666668</c:v>
                </c:pt>
                <c:pt idx="541">
                  <c:v>50.0210425</c:v>
                </c:pt>
                <c:pt idx="542">
                  <c:v>1.7882608333333301</c:v>
                </c:pt>
                <c:pt idx="543">
                  <c:v>18.832825000000017</c:v>
                </c:pt>
                <c:pt idx="544">
                  <c:v>0.82248999999999717</c:v>
                </c:pt>
                <c:pt idx="545">
                  <c:v>11.118508333333333</c:v>
                </c:pt>
                <c:pt idx="546">
                  <c:v>-7.2379583333333324</c:v>
                </c:pt>
                <c:pt idx="547">
                  <c:v>-55.672100000000029</c:v>
                </c:pt>
                <c:pt idx="548">
                  <c:v>27.854408333333318</c:v>
                </c:pt>
                <c:pt idx="549">
                  <c:v>3.6452775000000002</c:v>
                </c:pt>
                <c:pt idx="550">
                  <c:v>13.361583333333336</c:v>
                </c:pt>
                <c:pt idx="551">
                  <c:v>3.6140841666666672</c:v>
                </c:pt>
                <c:pt idx="552">
                  <c:v>13.984455833333351</c:v>
                </c:pt>
                <c:pt idx="553">
                  <c:v>19.079373333333319</c:v>
                </c:pt>
                <c:pt idx="554">
                  <c:v>-29.913625000000007</c:v>
                </c:pt>
                <c:pt idx="555">
                  <c:v>4.8138083333333386</c:v>
                </c:pt>
                <c:pt idx="556">
                  <c:v>-25.299841666666683</c:v>
                </c:pt>
                <c:pt idx="557">
                  <c:v>-20.582683333333296</c:v>
                </c:pt>
                <c:pt idx="558">
                  <c:v>92.559016666666651</c:v>
                </c:pt>
                <c:pt idx="559">
                  <c:v>-67.651457499999978</c:v>
                </c:pt>
                <c:pt idx="560">
                  <c:v>-6.0425333333333304</c:v>
                </c:pt>
                <c:pt idx="561">
                  <c:v>-3.7838960833333335</c:v>
                </c:pt>
                <c:pt idx="562">
                  <c:v>-9.3798083333333366</c:v>
                </c:pt>
                <c:pt idx="563">
                  <c:v>73.048216666666661</c:v>
                </c:pt>
                <c:pt idx="564">
                  <c:v>-39.081791666666582</c:v>
                </c:pt>
                <c:pt idx="565">
                  <c:v>15.732979166666661</c:v>
                </c:pt>
                <c:pt idx="566">
                  <c:v>14.949141666666657</c:v>
                </c:pt>
                <c:pt idx="567">
                  <c:v>-76.797008333333338</c:v>
                </c:pt>
                <c:pt idx="568">
                  <c:v>11.096958333333339</c:v>
                </c:pt>
                <c:pt idx="569">
                  <c:v>57.013414166666614</c:v>
                </c:pt>
                <c:pt idx="570">
                  <c:v>-1.5640942500000028</c:v>
                </c:pt>
                <c:pt idx="571">
                  <c:v>-0.61736499999999717</c:v>
                </c:pt>
                <c:pt idx="572">
                  <c:v>-44.089593333333326</c:v>
                </c:pt>
                <c:pt idx="573">
                  <c:v>-27.122425000000003</c:v>
                </c:pt>
                <c:pt idx="574">
                  <c:v>76.604516666666669</c:v>
                </c:pt>
                <c:pt idx="575">
                  <c:v>-50.653378333333336</c:v>
                </c:pt>
                <c:pt idx="576">
                  <c:v>44.751350000000002</c:v>
                </c:pt>
                <c:pt idx="577">
                  <c:v>-29.739108333333313</c:v>
                </c:pt>
                <c:pt idx="578">
                  <c:v>-7.2859166666666617</c:v>
                </c:pt>
                <c:pt idx="579">
                  <c:v>64.553716666666659</c:v>
                </c:pt>
                <c:pt idx="580">
                  <c:v>-23.652774999999988</c:v>
                </c:pt>
                <c:pt idx="581">
                  <c:v>-52.121030250000011</c:v>
                </c:pt>
                <c:pt idx="582">
                  <c:v>19.575626416666669</c:v>
                </c:pt>
                <c:pt idx="583">
                  <c:v>4.149008333333339</c:v>
                </c:pt>
                <c:pt idx="584">
                  <c:v>-37.264711666666635</c:v>
                </c:pt>
                <c:pt idx="585">
                  <c:v>53.543566666666599</c:v>
                </c:pt>
                <c:pt idx="586">
                  <c:v>3.3709999999999987</c:v>
                </c:pt>
                <c:pt idx="587">
                  <c:v>35.420108333333332</c:v>
                </c:pt>
                <c:pt idx="588">
                  <c:v>-21.851604166666686</c:v>
                </c:pt>
                <c:pt idx="589">
                  <c:v>56.041942500000005</c:v>
                </c:pt>
                <c:pt idx="590">
                  <c:v>-102.77111666666666</c:v>
                </c:pt>
                <c:pt idx="591">
                  <c:v>7.6414966666666615</c:v>
                </c:pt>
                <c:pt idx="592">
                  <c:v>30.392984166666693</c:v>
                </c:pt>
                <c:pt idx="593">
                  <c:v>-50.436326666666609</c:v>
                </c:pt>
                <c:pt idx="594">
                  <c:v>60.953250000000004</c:v>
                </c:pt>
                <c:pt idx="595">
                  <c:v>-76.343739166666566</c:v>
                </c:pt>
                <c:pt idx="596">
                  <c:v>-7.8393499999999996</c:v>
                </c:pt>
                <c:pt idx="597">
                  <c:v>69.929774999999978</c:v>
                </c:pt>
                <c:pt idx="598">
                  <c:v>-52.861516666666617</c:v>
                </c:pt>
                <c:pt idx="599">
                  <c:v>-16.247924999999999</c:v>
                </c:pt>
                <c:pt idx="600">
                  <c:v>-23.978599999999982</c:v>
                </c:pt>
                <c:pt idx="601">
                  <c:v>89.321484166666565</c:v>
                </c:pt>
                <c:pt idx="602">
                  <c:v>-145.7045416666665</c:v>
                </c:pt>
                <c:pt idx="603">
                  <c:v>171.20940833333341</c:v>
                </c:pt>
                <c:pt idx="604">
                  <c:v>-74.752725000000012</c:v>
                </c:pt>
                <c:pt idx="605">
                  <c:v>34.162643333333328</c:v>
                </c:pt>
                <c:pt idx="606">
                  <c:v>-21.943282499999988</c:v>
                </c:pt>
                <c:pt idx="607">
                  <c:v>6.4315666666666704</c:v>
                </c:pt>
                <c:pt idx="608">
                  <c:v>3.7384083333333336</c:v>
                </c:pt>
                <c:pt idx="609">
                  <c:v>-4.5632333333333444</c:v>
                </c:pt>
                <c:pt idx="610">
                  <c:v>52.481674999999996</c:v>
                </c:pt>
                <c:pt idx="611">
                  <c:v>1.6164416666666643</c:v>
                </c:pt>
                <c:pt idx="612">
                  <c:v>-33.087013333333324</c:v>
                </c:pt>
                <c:pt idx="613">
                  <c:v>-39.648979166666628</c:v>
                </c:pt>
                <c:pt idx="614">
                  <c:v>25.602064999999996</c:v>
                </c:pt>
                <c:pt idx="615">
                  <c:v>35.172500000000028</c:v>
                </c:pt>
                <c:pt idx="616">
                  <c:v>-39.945530833333336</c:v>
                </c:pt>
                <c:pt idx="617">
                  <c:v>49.409350000000003</c:v>
                </c:pt>
                <c:pt idx="618">
                  <c:v>10.239841666666669</c:v>
                </c:pt>
                <c:pt idx="619">
                  <c:v>-40.943442499999996</c:v>
                </c:pt>
                <c:pt idx="620">
                  <c:v>-73.444578333333311</c:v>
                </c:pt>
                <c:pt idx="621">
                  <c:v>114.32665833333324</c:v>
                </c:pt>
                <c:pt idx="622">
                  <c:v>5.8655166666666601</c:v>
                </c:pt>
                <c:pt idx="623">
                  <c:v>-94.774683333333329</c:v>
                </c:pt>
                <c:pt idx="624">
                  <c:v>47.877499999999998</c:v>
                </c:pt>
                <c:pt idx="625">
                  <c:v>-62.899858333333334</c:v>
                </c:pt>
                <c:pt idx="626">
                  <c:v>47.800575000000002</c:v>
                </c:pt>
                <c:pt idx="627">
                  <c:v>22.118016666666676</c:v>
                </c:pt>
                <c:pt idx="628">
                  <c:v>31.262524999999982</c:v>
                </c:pt>
                <c:pt idx="629">
                  <c:v>-47.75798916666659</c:v>
                </c:pt>
                <c:pt idx="630">
                  <c:v>13.876741666666677</c:v>
                </c:pt>
                <c:pt idx="631">
                  <c:v>33.745991666666633</c:v>
                </c:pt>
                <c:pt idx="632">
                  <c:v>-35.738816666666644</c:v>
                </c:pt>
                <c:pt idx="633">
                  <c:v>27.508349999999979</c:v>
                </c:pt>
                <c:pt idx="634">
                  <c:v>-64.897641666666672</c:v>
                </c:pt>
                <c:pt idx="635">
                  <c:v>105.14963333333333</c:v>
                </c:pt>
                <c:pt idx="636">
                  <c:v>-91.194583333333313</c:v>
                </c:pt>
                <c:pt idx="637">
                  <c:v>-26.871544166666681</c:v>
                </c:pt>
                <c:pt idx="638">
                  <c:v>10.020583333333347</c:v>
                </c:pt>
                <c:pt idx="639">
                  <c:v>15.576925000000001</c:v>
                </c:pt>
                <c:pt idx="640">
                  <c:v>33.046797083333274</c:v>
                </c:pt>
                <c:pt idx="641">
                  <c:v>-43.708983333333343</c:v>
                </c:pt>
                <c:pt idx="642">
                  <c:v>15.563816666666677</c:v>
                </c:pt>
                <c:pt idx="643">
                  <c:v>48.987391666666589</c:v>
                </c:pt>
                <c:pt idx="644">
                  <c:v>-83.20266604166666</c:v>
                </c:pt>
                <c:pt idx="645">
                  <c:v>73.941547500000027</c:v>
                </c:pt>
                <c:pt idx="646">
                  <c:v>-15.784799166666664</c:v>
                </c:pt>
                <c:pt idx="647">
                  <c:v>15.060010833333338</c:v>
                </c:pt>
                <c:pt idx="648">
                  <c:v>-57.248191666666628</c:v>
                </c:pt>
                <c:pt idx="649">
                  <c:v>12.056059916666682</c:v>
                </c:pt>
                <c:pt idx="650">
                  <c:v>-14.961575000000002</c:v>
                </c:pt>
                <c:pt idx="651">
                  <c:v>88.729333333333273</c:v>
                </c:pt>
                <c:pt idx="652">
                  <c:v>-25.617563333333329</c:v>
                </c:pt>
                <c:pt idx="653">
                  <c:v>-49.976291666666611</c:v>
                </c:pt>
                <c:pt idx="654">
                  <c:v>35.369916666666619</c:v>
                </c:pt>
                <c:pt idx="655">
                  <c:v>-77.909635833333311</c:v>
                </c:pt>
                <c:pt idx="656">
                  <c:v>25.019090833333316</c:v>
                </c:pt>
                <c:pt idx="657">
                  <c:v>-40.081298333333301</c:v>
                </c:pt>
                <c:pt idx="658">
                  <c:v>71.388774999999924</c:v>
                </c:pt>
                <c:pt idx="659">
                  <c:v>-24.887418333333315</c:v>
                </c:pt>
                <c:pt idx="660">
                  <c:v>-50.45893525000001</c:v>
                </c:pt>
                <c:pt idx="661">
                  <c:v>105.20558333333334</c:v>
                </c:pt>
                <c:pt idx="662">
                  <c:v>-6.8431891666666607</c:v>
                </c:pt>
                <c:pt idx="663">
                  <c:v>-24.788341666666653</c:v>
                </c:pt>
                <c:pt idx="664">
                  <c:v>24.52214166666667</c:v>
                </c:pt>
                <c:pt idx="665">
                  <c:v>-38.170950666666634</c:v>
                </c:pt>
                <c:pt idx="666">
                  <c:v>47.510835833333324</c:v>
                </c:pt>
                <c:pt idx="667">
                  <c:v>-13.711941666666661</c:v>
                </c:pt>
                <c:pt idx="668">
                  <c:v>15.855754375000013</c:v>
                </c:pt>
                <c:pt idx="669">
                  <c:v>-55.887674999999994</c:v>
                </c:pt>
                <c:pt idx="670">
                  <c:v>61.079191666666617</c:v>
                </c:pt>
                <c:pt idx="671">
                  <c:v>1.2913674999999982</c:v>
                </c:pt>
                <c:pt idx="672">
                  <c:v>-45.673558333333332</c:v>
                </c:pt>
                <c:pt idx="673">
                  <c:v>9.6510666666666705</c:v>
                </c:pt>
                <c:pt idx="674">
                  <c:v>-7.0826666666666664</c:v>
                </c:pt>
                <c:pt idx="675">
                  <c:v>-24.901466666666668</c:v>
                </c:pt>
                <c:pt idx="676">
                  <c:v>42.06987500000001</c:v>
                </c:pt>
                <c:pt idx="677">
                  <c:v>43.932656666666624</c:v>
                </c:pt>
                <c:pt idx="678">
                  <c:v>-95.506166666666672</c:v>
                </c:pt>
                <c:pt idx="679">
                  <c:v>68.172599999999989</c:v>
                </c:pt>
                <c:pt idx="680">
                  <c:v>-48.980758333333334</c:v>
                </c:pt>
                <c:pt idx="681">
                  <c:v>9.7315666666666694</c:v>
                </c:pt>
                <c:pt idx="682">
                  <c:v>8.742833333333337</c:v>
                </c:pt>
                <c:pt idx="683">
                  <c:v>-26.433058333333317</c:v>
                </c:pt>
                <c:pt idx="684">
                  <c:v>43.689750000000011</c:v>
                </c:pt>
                <c:pt idx="685">
                  <c:v>-35.129275000000028</c:v>
                </c:pt>
                <c:pt idx="686">
                  <c:v>15.435575000000002</c:v>
                </c:pt>
                <c:pt idx="687">
                  <c:v>-25.48359916666665</c:v>
                </c:pt>
                <c:pt idx="688">
                  <c:v>52.601575833333328</c:v>
                </c:pt>
                <c:pt idx="689">
                  <c:v>-6.5353916666666674</c:v>
                </c:pt>
                <c:pt idx="690">
                  <c:v>8.2652166666666691</c:v>
                </c:pt>
                <c:pt idx="691">
                  <c:v>19.222199166666666</c:v>
                </c:pt>
                <c:pt idx="692">
                  <c:v>-10.392625000000002</c:v>
                </c:pt>
                <c:pt idx="693">
                  <c:v>-53.092833333333317</c:v>
                </c:pt>
                <c:pt idx="694">
                  <c:v>85.486449999999991</c:v>
                </c:pt>
                <c:pt idx="695">
                  <c:v>-92.919991666666647</c:v>
                </c:pt>
                <c:pt idx="696">
                  <c:v>9.644974999999997</c:v>
                </c:pt>
                <c:pt idx="697">
                  <c:v>14.6006</c:v>
                </c:pt>
                <c:pt idx="698">
                  <c:v>-10.460067500000006</c:v>
                </c:pt>
                <c:pt idx="699">
                  <c:v>-8.893420916666674</c:v>
                </c:pt>
                <c:pt idx="700">
                  <c:v>19.339683333333312</c:v>
                </c:pt>
                <c:pt idx="701">
                  <c:v>56.677658333333341</c:v>
                </c:pt>
                <c:pt idx="702">
                  <c:v>-37.632065000000011</c:v>
                </c:pt>
                <c:pt idx="703">
                  <c:v>-3.1985749999999959</c:v>
                </c:pt>
                <c:pt idx="704">
                  <c:v>-3.8235583333333341</c:v>
                </c:pt>
                <c:pt idx="705">
                  <c:v>-52.894316666666633</c:v>
                </c:pt>
                <c:pt idx="706">
                  <c:v>64.021743333333319</c:v>
                </c:pt>
                <c:pt idx="707">
                  <c:v>-16.542940833333294</c:v>
                </c:pt>
                <c:pt idx="708">
                  <c:v>-43.179208333333328</c:v>
                </c:pt>
                <c:pt idx="709">
                  <c:v>23.621648333333319</c:v>
                </c:pt>
                <c:pt idx="710">
                  <c:v>48.684808333333301</c:v>
                </c:pt>
                <c:pt idx="711">
                  <c:v>-9.4519833333333327</c:v>
                </c:pt>
                <c:pt idx="712">
                  <c:v>-21.05865</c:v>
                </c:pt>
                <c:pt idx="713">
                  <c:v>35.233345000000021</c:v>
                </c:pt>
                <c:pt idx="714">
                  <c:v>-51.709452500000012</c:v>
                </c:pt>
                <c:pt idx="715">
                  <c:v>41.853924999999997</c:v>
                </c:pt>
                <c:pt idx="716">
                  <c:v>-23.975299999999983</c:v>
                </c:pt>
                <c:pt idx="717">
                  <c:v>32.910055833333324</c:v>
                </c:pt>
                <c:pt idx="718">
                  <c:v>-81.100972499999926</c:v>
                </c:pt>
                <c:pt idx="719">
                  <c:v>30.372608333333304</c:v>
                </c:pt>
                <c:pt idx="720">
                  <c:v>30.680908333333317</c:v>
                </c:pt>
                <c:pt idx="721">
                  <c:v>-5.7154066666666665</c:v>
                </c:pt>
                <c:pt idx="722">
                  <c:v>20.502408333333303</c:v>
                </c:pt>
                <c:pt idx="723">
                  <c:v>-62.723425000000013</c:v>
                </c:pt>
                <c:pt idx="724">
                  <c:v>67.338258333333272</c:v>
                </c:pt>
                <c:pt idx="725">
                  <c:v>-1.0402891666666643</c:v>
                </c:pt>
                <c:pt idx="726">
                  <c:v>-42.282316666666645</c:v>
                </c:pt>
                <c:pt idx="727">
                  <c:v>69.614809999999991</c:v>
                </c:pt>
                <c:pt idx="728">
                  <c:v>-103.27503333333327</c:v>
                </c:pt>
                <c:pt idx="729">
                  <c:v>28.549916666666675</c:v>
                </c:pt>
                <c:pt idx="730">
                  <c:v>11.023525000000001</c:v>
                </c:pt>
                <c:pt idx="731">
                  <c:v>20.969968333333316</c:v>
                </c:pt>
                <c:pt idx="732">
                  <c:v>-12.997188333333332</c:v>
                </c:pt>
                <c:pt idx="733">
                  <c:v>-0.88528250000000075</c:v>
                </c:pt>
                <c:pt idx="734">
                  <c:v>-4.1064583333333324</c:v>
                </c:pt>
                <c:pt idx="735">
                  <c:v>44.654179166666609</c:v>
                </c:pt>
                <c:pt idx="736">
                  <c:v>-44.468351666666635</c:v>
                </c:pt>
                <c:pt idx="737">
                  <c:v>17.921008333333315</c:v>
                </c:pt>
                <c:pt idx="738">
                  <c:v>-39.043766666666613</c:v>
                </c:pt>
                <c:pt idx="739">
                  <c:v>50.401508333333325</c:v>
                </c:pt>
                <c:pt idx="740">
                  <c:v>-46.263258333333319</c:v>
                </c:pt>
                <c:pt idx="741">
                  <c:v>-15.476599166666677</c:v>
                </c:pt>
                <c:pt idx="742">
                  <c:v>37.220947750000001</c:v>
                </c:pt>
                <c:pt idx="743">
                  <c:v>7.2233541666666685</c:v>
                </c:pt>
                <c:pt idx="744">
                  <c:v>6.8475666666666655</c:v>
                </c:pt>
                <c:pt idx="745">
                  <c:v>-40.411683333333279</c:v>
                </c:pt>
                <c:pt idx="746">
                  <c:v>57.321525000000008</c:v>
                </c:pt>
                <c:pt idx="747">
                  <c:v>-46.782233333333323</c:v>
                </c:pt>
                <c:pt idx="748">
                  <c:v>8.1191750000000003</c:v>
                </c:pt>
                <c:pt idx="749">
                  <c:v>-2.7417616666666667</c:v>
                </c:pt>
                <c:pt idx="750">
                  <c:v>-48.292145000000055</c:v>
                </c:pt>
                <c:pt idx="751">
                  <c:v>37.051504999999999</c:v>
                </c:pt>
                <c:pt idx="752">
                  <c:v>27.832049999999981</c:v>
                </c:pt>
                <c:pt idx="753">
                  <c:v>-23.216024166666685</c:v>
                </c:pt>
                <c:pt idx="754">
                  <c:v>18.993633333333289</c:v>
                </c:pt>
                <c:pt idx="755">
                  <c:v>6.7915166666666655</c:v>
                </c:pt>
                <c:pt idx="756">
                  <c:v>19.792177499999987</c:v>
                </c:pt>
                <c:pt idx="757">
                  <c:v>-0.95647666666666353</c:v>
                </c:pt>
                <c:pt idx="758">
                  <c:v>32.754133333333336</c:v>
                </c:pt>
                <c:pt idx="759">
                  <c:v>-14.863736666666677</c:v>
                </c:pt>
                <c:pt idx="760">
                  <c:v>-65.244200000000092</c:v>
                </c:pt>
                <c:pt idx="761">
                  <c:v>-3.8771083333333278</c:v>
                </c:pt>
                <c:pt idx="762">
                  <c:v>66.591250000000059</c:v>
                </c:pt>
                <c:pt idx="763">
                  <c:v>-4.3767841666666643</c:v>
                </c:pt>
                <c:pt idx="764">
                  <c:v>-101.46599166666665</c:v>
                </c:pt>
                <c:pt idx="765">
                  <c:v>82.589658333333318</c:v>
                </c:pt>
                <c:pt idx="766">
                  <c:v>-52.130460000000006</c:v>
                </c:pt>
                <c:pt idx="767">
                  <c:v>26.958334999999977</c:v>
                </c:pt>
                <c:pt idx="768">
                  <c:v>15.71349166666667</c:v>
                </c:pt>
                <c:pt idx="769">
                  <c:v>46.044189999999993</c:v>
                </c:pt>
                <c:pt idx="770">
                  <c:v>-47.785050000000012</c:v>
                </c:pt>
                <c:pt idx="771">
                  <c:v>-82.99449833333334</c:v>
                </c:pt>
                <c:pt idx="772">
                  <c:v>105.77220833333328</c:v>
                </c:pt>
                <c:pt idx="773">
                  <c:v>-42.895818916666656</c:v>
                </c:pt>
                <c:pt idx="774">
                  <c:v>23.939250000000001</c:v>
                </c:pt>
                <c:pt idx="775">
                  <c:v>-3.3936833333333336</c:v>
                </c:pt>
                <c:pt idx="776">
                  <c:v>-61.468691666666615</c:v>
                </c:pt>
                <c:pt idx="777">
                  <c:v>87.999650000000088</c:v>
                </c:pt>
                <c:pt idx="778">
                  <c:v>45.067258333333335</c:v>
                </c:pt>
                <c:pt idx="779">
                  <c:v>-111.49940833333334</c:v>
                </c:pt>
                <c:pt idx="780">
                  <c:v>44.582049999999988</c:v>
                </c:pt>
                <c:pt idx="781">
                  <c:v>-39.951775000000005</c:v>
                </c:pt>
                <c:pt idx="782">
                  <c:v>-10.689733333333336</c:v>
                </c:pt>
                <c:pt idx="783">
                  <c:v>1.7207249999999976</c:v>
                </c:pt>
                <c:pt idx="784">
                  <c:v>62.910566666666597</c:v>
                </c:pt>
                <c:pt idx="785">
                  <c:v>-23.837992500000016</c:v>
                </c:pt>
                <c:pt idx="786">
                  <c:v>20.356556666666684</c:v>
                </c:pt>
                <c:pt idx="787">
                  <c:v>-32.057115166666627</c:v>
                </c:pt>
                <c:pt idx="788">
                  <c:v>-29.667348333333319</c:v>
                </c:pt>
                <c:pt idx="789">
                  <c:v>46.93754166666659</c:v>
                </c:pt>
                <c:pt idx="790">
                  <c:v>-43.336466666666581</c:v>
                </c:pt>
                <c:pt idx="791">
                  <c:v>41.465083333333325</c:v>
                </c:pt>
                <c:pt idx="792">
                  <c:v>-1.845541666666674</c:v>
                </c:pt>
                <c:pt idx="793">
                  <c:v>21.464683333333294</c:v>
                </c:pt>
                <c:pt idx="794">
                  <c:v>-30.191349999999989</c:v>
                </c:pt>
                <c:pt idx="795">
                  <c:v>35.354341666666564</c:v>
                </c:pt>
                <c:pt idx="796">
                  <c:v>2.6909916666666689</c:v>
                </c:pt>
                <c:pt idx="797">
                  <c:v>-37.748600000000003</c:v>
                </c:pt>
                <c:pt idx="798">
                  <c:v>43.33647166666659</c:v>
                </c:pt>
                <c:pt idx="799">
                  <c:v>-31.343358333333317</c:v>
                </c:pt>
                <c:pt idx="800">
                  <c:v>-17.948299999999978</c:v>
                </c:pt>
                <c:pt idx="801">
                  <c:v>46.064100000000003</c:v>
                </c:pt>
                <c:pt idx="802">
                  <c:v>-22.299858333333329</c:v>
                </c:pt>
                <c:pt idx="803">
                  <c:v>-18.9519275</c:v>
                </c:pt>
                <c:pt idx="804">
                  <c:v>1.381344166666661</c:v>
                </c:pt>
                <c:pt idx="805">
                  <c:v>-2.3106758333333342</c:v>
                </c:pt>
                <c:pt idx="806">
                  <c:v>5.9412858333333318</c:v>
                </c:pt>
                <c:pt idx="807">
                  <c:v>-70.073025000000001</c:v>
                </c:pt>
                <c:pt idx="808">
                  <c:v>50.596240833333326</c:v>
                </c:pt>
                <c:pt idx="809">
                  <c:v>50.025737500000012</c:v>
                </c:pt>
                <c:pt idx="810">
                  <c:v>-39.897639166666607</c:v>
                </c:pt>
                <c:pt idx="811">
                  <c:v>68.607866666666652</c:v>
                </c:pt>
                <c:pt idx="812">
                  <c:v>-50.934008333333324</c:v>
                </c:pt>
                <c:pt idx="813">
                  <c:v>3.4215083333333265</c:v>
                </c:pt>
                <c:pt idx="814">
                  <c:v>-25.427360000000004</c:v>
                </c:pt>
                <c:pt idx="815">
                  <c:v>35.582712500000035</c:v>
                </c:pt>
                <c:pt idx="816">
                  <c:v>-41.948233333333341</c:v>
                </c:pt>
                <c:pt idx="817">
                  <c:v>-7.5260574999999985</c:v>
                </c:pt>
                <c:pt idx="818">
                  <c:v>47.699483333333305</c:v>
                </c:pt>
                <c:pt idx="819">
                  <c:v>1.3285341666666681</c:v>
                </c:pt>
                <c:pt idx="820">
                  <c:v>25.679975000000031</c:v>
                </c:pt>
                <c:pt idx="821">
                  <c:v>-49.221041666666601</c:v>
                </c:pt>
                <c:pt idx="822">
                  <c:v>41.109283333333302</c:v>
                </c:pt>
                <c:pt idx="823">
                  <c:v>-62.950483333333274</c:v>
                </c:pt>
                <c:pt idx="824">
                  <c:v>11.206290833333329</c:v>
                </c:pt>
                <c:pt idx="825">
                  <c:v>70.435150000000007</c:v>
                </c:pt>
                <c:pt idx="826">
                  <c:v>-24.420983333333304</c:v>
                </c:pt>
                <c:pt idx="827">
                  <c:v>-24.882950000000005</c:v>
                </c:pt>
                <c:pt idx="828">
                  <c:v>-26.783158333333319</c:v>
                </c:pt>
                <c:pt idx="829">
                  <c:v>14.730421666666667</c:v>
                </c:pt>
                <c:pt idx="830">
                  <c:v>8.9093916666666644</c:v>
                </c:pt>
                <c:pt idx="831">
                  <c:v>-36.891058333333334</c:v>
                </c:pt>
                <c:pt idx="832">
                  <c:v>8.0831233333333188</c:v>
                </c:pt>
                <c:pt idx="833">
                  <c:v>-14.145458333333329</c:v>
                </c:pt>
                <c:pt idx="834">
                  <c:v>26.876171666666686</c:v>
                </c:pt>
                <c:pt idx="835">
                  <c:v>66.126100000000008</c:v>
                </c:pt>
                <c:pt idx="836">
                  <c:v>-36.850633333333299</c:v>
                </c:pt>
                <c:pt idx="837">
                  <c:v>36.3375725</c:v>
                </c:pt>
                <c:pt idx="838">
                  <c:v>-74.055183333333318</c:v>
                </c:pt>
                <c:pt idx="839">
                  <c:v>-11.425726666666677</c:v>
                </c:pt>
                <c:pt idx="840">
                  <c:v>41.825864166666591</c:v>
                </c:pt>
                <c:pt idx="841">
                  <c:v>-18.20334166666666</c:v>
                </c:pt>
                <c:pt idx="842">
                  <c:v>49.879584999999999</c:v>
                </c:pt>
                <c:pt idx="843">
                  <c:v>-85.855141666666597</c:v>
                </c:pt>
                <c:pt idx="844">
                  <c:v>98.448108333333309</c:v>
                </c:pt>
                <c:pt idx="845">
                  <c:v>-58.252780000000008</c:v>
                </c:pt>
                <c:pt idx="846">
                  <c:v>46.721283333333325</c:v>
                </c:pt>
                <c:pt idx="847">
                  <c:v>-34.707783333333325</c:v>
                </c:pt>
                <c:pt idx="848">
                  <c:v>-8.661890000000005</c:v>
                </c:pt>
                <c:pt idx="849">
                  <c:v>5.6454083333333323</c:v>
                </c:pt>
                <c:pt idx="850">
                  <c:v>-27.552450000000011</c:v>
                </c:pt>
                <c:pt idx="851">
                  <c:v>12.116963833333335</c:v>
                </c:pt>
                <c:pt idx="852">
                  <c:v>19.544677500000009</c:v>
                </c:pt>
                <c:pt idx="853">
                  <c:v>9.6657208333333475</c:v>
                </c:pt>
                <c:pt idx="854">
                  <c:v>-10.925350000000014</c:v>
                </c:pt>
                <c:pt idx="855">
                  <c:v>-47.769333333333357</c:v>
                </c:pt>
                <c:pt idx="856">
                  <c:v>56.30295000000001</c:v>
                </c:pt>
                <c:pt idx="857">
                  <c:v>-11.781149999999998</c:v>
                </c:pt>
                <c:pt idx="858">
                  <c:v>18.941156666666675</c:v>
                </c:pt>
                <c:pt idx="859">
                  <c:v>-37.083211666666607</c:v>
                </c:pt>
                <c:pt idx="860">
                  <c:v>-39.061250000000001</c:v>
                </c:pt>
                <c:pt idx="861">
                  <c:v>7.2479799999999974</c:v>
                </c:pt>
                <c:pt idx="862">
                  <c:v>85.301550000000006</c:v>
                </c:pt>
                <c:pt idx="863">
                  <c:v>-20.505144166666664</c:v>
                </c:pt>
                <c:pt idx="864">
                  <c:v>-40.007059766666607</c:v>
                </c:pt>
                <c:pt idx="865">
                  <c:v>13.214801250000001</c:v>
                </c:pt>
                <c:pt idx="866">
                  <c:v>57.523611666666625</c:v>
                </c:pt>
                <c:pt idx="867">
                  <c:v>-54.126950000000029</c:v>
                </c:pt>
                <c:pt idx="868">
                  <c:v>28.836291666666682</c:v>
                </c:pt>
                <c:pt idx="869">
                  <c:v>-0.68133000000000743</c:v>
                </c:pt>
                <c:pt idx="870">
                  <c:v>18.699762500000006</c:v>
                </c:pt>
                <c:pt idx="871">
                  <c:v>-17.371091666666697</c:v>
                </c:pt>
                <c:pt idx="872">
                  <c:v>17.523960000000017</c:v>
                </c:pt>
                <c:pt idx="873">
                  <c:v>-18.00563002583332</c:v>
                </c:pt>
                <c:pt idx="874">
                  <c:v>-26.666525000000007</c:v>
                </c:pt>
                <c:pt idx="875">
                  <c:v>42.850339999999996</c:v>
                </c:pt>
                <c:pt idx="876">
                  <c:v>-32.285716666666644</c:v>
                </c:pt>
                <c:pt idx="877">
                  <c:v>79.570824999999999</c:v>
                </c:pt>
                <c:pt idx="878">
                  <c:v>-75.949541666666661</c:v>
                </c:pt>
                <c:pt idx="879">
                  <c:v>40.01886666666659</c:v>
                </c:pt>
                <c:pt idx="880">
                  <c:v>-90.447741666666673</c:v>
                </c:pt>
                <c:pt idx="881">
                  <c:v>-6.8950000000000005</c:v>
                </c:pt>
                <c:pt idx="882">
                  <c:v>93.241369166666686</c:v>
                </c:pt>
                <c:pt idx="883">
                  <c:v>-25.731508333333316</c:v>
                </c:pt>
                <c:pt idx="884">
                  <c:v>-24.920315833333305</c:v>
                </c:pt>
                <c:pt idx="885">
                  <c:v>1.4281916666666692</c:v>
                </c:pt>
                <c:pt idx="886">
                  <c:v>64.458751666666615</c:v>
                </c:pt>
                <c:pt idx="887">
                  <c:v>-36.860225</c:v>
                </c:pt>
                <c:pt idx="888">
                  <c:v>15.573165833333336</c:v>
                </c:pt>
                <c:pt idx="889">
                  <c:v>-13.958680000000022</c:v>
                </c:pt>
                <c:pt idx="890">
                  <c:v>-39.443175833333335</c:v>
                </c:pt>
                <c:pt idx="891">
                  <c:v>49.999866666666591</c:v>
                </c:pt>
                <c:pt idx="892">
                  <c:v>-95.588291666666649</c:v>
                </c:pt>
                <c:pt idx="893">
                  <c:v>57.903280833333298</c:v>
                </c:pt>
                <c:pt idx="894">
                  <c:v>58.954299999999996</c:v>
                </c:pt>
                <c:pt idx="895">
                  <c:v>-92.041116666666667</c:v>
                </c:pt>
                <c:pt idx="896">
                  <c:v>40.245891666666608</c:v>
                </c:pt>
                <c:pt idx="897">
                  <c:v>5.7753449999999988</c:v>
                </c:pt>
                <c:pt idx="898">
                  <c:v>-26.101124999999996</c:v>
                </c:pt>
                <c:pt idx="899">
                  <c:v>15.773200000000003</c:v>
                </c:pt>
                <c:pt idx="900">
                  <c:v>4.0501749999999896</c:v>
                </c:pt>
                <c:pt idx="901">
                  <c:v>14.28945</c:v>
                </c:pt>
                <c:pt idx="902">
                  <c:v>-58.411049166666594</c:v>
                </c:pt>
                <c:pt idx="903">
                  <c:v>89.358541666666596</c:v>
                </c:pt>
                <c:pt idx="904">
                  <c:v>-103.92011416666665</c:v>
                </c:pt>
                <c:pt idx="905">
                  <c:v>46.104633333333325</c:v>
                </c:pt>
                <c:pt idx="906">
                  <c:v>18.495875000000005</c:v>
                </c:pt>
                <c:pt idx="907">
                  <c:v>-9.1721491666666708</c:v>
                </c:pt>
                <c:pt idx="908">
                  <c:v>-38.895250000000011</c:v>
                </c:pt>
                <c:pt idx="909">
                  <c:v>36.901491666666587</c:v>
                </c:pt>
                <c:pt idx="910">
                  <c:v>-19.802652499999986</c:v>
                </c:pt>
                <c:pt idx="911">
                  <c:v>-7.2567416666666684</c:v>
                </c:pt>
                <c:pt idx="912">
                  <c:v>27.187841666666682</c:v>
                </c:pt>
                <c:pt idx="913">
                  <c:v>14.598048333333338</c:v>
                </c:pt>
                <c:pt idx="914">
                  <c:v>-39.330038333333334</c:v>
                </c:pt>
                <c:pt idx="915">
                  <c:v>20.880424999999981</c:v>
                </c:pt>
                <c:pt idx="916">
                  <c:v>-36.960915000000028</c:v>
                </c:pt>
                <c:pt idx="917">
                  <c:v>28.301358333333329</c:v>
                </c:pt>
                <c:pt idx="918">
                  <c:v>-13.479075000000002</c:v>
                </c:pt>
                <c:pt idx="919">
                  <c:v>-1.4018166666666652</c:v>
                </c:pt>
                <c:pt idx="920">
                  <c:v>51.871958333333325</c:v>
                </c:pt>
                <c:pt idx="921">
                  <c:v>13.2407</c:v>
                </c:pt>
                <c:pt idx="922">
                  <c:v>10.373958333333336</c:v>
                </c:pt>
                <c:pt idx="923">
                  <c:v>-66.057252500000004</c:v>
                </c:pt>
                <c:pt idx="924">
                  <c:v>4.122941666666649</c:v>
                </c:pt>
                <c:pt idx="925">
                  <c:v>66.862108333333268</c:v>
                </c:pt>
                <c:pt idx="926">
                  <c:v>-3.7737499999999997</c:v>
                </c:pt>
                <c:pt idx="927">
                  <c:v>-57.039375000000014</c:v>
                </c:pt>
                <c:pt idx="928">
                  <c:v>11.535350000000003</c:v>
                </c:pt>
                <c:pt idx="929">
                  <c:v>-52.658410833333328</c:v>
                </c:pt>
                <c:pt idx="930">
                  <c:v>31.394683333333308</c:v>
                </c:pt>
                <c:pt idx="931">
                  <c:v>31.67071666666666</c:v>
                </c:pt>
                <c:pt idx="932">
                  <c:v>-19.087628333333296</c:v>
                </c:pt>
                <c:pt idx="933">
                  <c:v>51.117182166666595</c:v>
                </c:pt>
                <c:pt idx="934">
                  <c:v>-36.804499999999997</c:v>
                </c:pt>
                <c:pt idx="935">
                  <c:v>-15.381386666666675</c:v>
                </c:pt>
                <c:pt idx="936">
                  <c:v>49.039873333333325</c:v>
                </c:pt>
                <c:pt idx="937">
                  <c:v>-72.969275000000025</c:v>
                </c:pt>
                <c:pt idx="938">
                  <c:v>9.8722333333333445</c:v>
                </c:pt>
                <c:pt idx="939">
                  <c:v>-21.08144666666665</c:v>
                </c:pt>
                <c:pt idx="940">
                  <c:v>-23.020091666666676</c:v>
                </c:pt>
                <c:pt idx="941">
                  <c:v>46.179866666666598</c:v>
                </c:pt>
                <c:pt idx="942">
                  <c:v>54.759620000000005</c:v>
                </c:pt>
                <c:pt idx="943">
                  <c:v>-67.224133333333342</c:v>
                </c:pt>
                <c:pt idx="944">
                  <c:v>-6.0256916666666696</c:v>
                </c:pt>
                <c:pt idx="945">
                  <c:v>53.974966666666582</c:v>
                </c:pt>
                <c:pt idx="946">
                  <c:v>18.342157499999999</c:v>
                </c:pt>
                <c:pt idx="947">
                  <c:v>-64.268419750000007</c:v>
                </c:pt>
                <c:pt idx="948">
                  <c:v>23.305200000000003</c:v>
                </c:pt>
                <c:pt idx="949">
                  <c:v>-6.3722658333333406</c:v>
                </c:pt>
                <c:pt idx="950">
                  <c:v>31.881066666666687</c:v>
                </c:pt>
                <c:pt idx="951">
                  <c:v>-47.043083333333307</c:v>
                </c:pt>
                <c:pt idx="952">
                  <c:v>37.953763333333299</c:v>
                </c:pt>
                <c:pt idx="953">
                  <c:v>25.642316666666662</c:v>
                </c:pt>
                <c:pt idx="954">
                  <c:v>-12.170509166666674</c:v>
                </c:pt>
                <c:pt idx="955">
                  <c:v>-8.4120078333333375</c:v>
                </c:pt>
                <c:pt idx="956">
                  <c:v>-41.533633333333327</c:v>
                </c:pt>
                <c:pt idx="957">
                  <c:v>93.604574999999983</c:v>
                </c:pt>
                <c:pt idx="958">
                  <c:v>-110.59800833333328</c:v>
                </c:pt>
                <c:pt idx="959">
                  <c:v>66.909917499999992</c:v>
                </c:pt>
                <c:pt idx="960">
                  <c:v>-64.77561750000001</c:v>
                </c:pt>
                <c:pt idx="961">
                  <c:v>48.615025000000003</c:v>
                </c:pt>
                <c:pt idx="962">
                  <c:v>-63.245491666666616</c:v>
                </c:pt>
                <c:pt idx="963">
                  <c:v>38.862833333333334</c:v>
                </c:pt>
                <c:pt idx="964">
                  <c:v>0.27740833333333131</c:v>
                </c:pt>
                <c:pt idx="965">
                  <c:v>-33.014450000000004</c:v>
                </c:pt>
                <c:pt idx="966">
                  <c:v>5.7400666666666682</c:v>
                </c:pt>
                <c:pt idx="967">
                  <c:v>3.6157083333333357</c:v>
                </c:pt>
                <c:pt idx="968">
                  <c:v>11.206491666666677</c:v>
                </c:pt>
                <c:pt idx="969">
                  <c:v>48.709539166666644</c:v>
                </c:pt>
                <c:pt idx="970">
                  <c:v>-77.440372499999981</c:v>
                </c:pt>
                <c:pt idx="971">
                  <c:v>17.456850000000017</c:v>
                </c:pt>
                <c:pt idx="972">
                  <c:v>37.174041666666589</c:v>
                </c:pt>
                <c:pt idx="973">
                  <c:v>-35.014006666666589</c:v>
                </c:pt>
                <c:pt idx="974">
                  <c:v>19.338162916666686</c:v>
                </c:pt>
                <c:pt idx="975">
                  <c:v>67.736020833333328</c:v>
                </c:pt>
                <c:pt idx="976">
                  <c:v>-58.879266666666588</c:v>
                </c:pt>
                <c:pt idx="977">
                  <c:v>23.796308333333304</c:v>
                </c:pt>
                <c:pt idx="978">
                  <c:v>3.998459999999997</c:v>
                </c:pt>
                <c:pt idx="979">
                  <c:v>-4.0480091666666675</c:v>
                </c:pt>
                <c:pt idx="980">
                  <c:v>0.39520000000000038</c:v>
                </c:pt>
                <c:pt idx="981">
                  <c:v>-61.346691666666587</c:v>
                </c:pt>
                <c:pt idx="982">
                  <c:v>92.489874999999998</c:v>
                </c:pt>
                <c:pt idx="983">
                  <c:v>-38.818971666666613</c:v>
                </c:pt>
                <c:pt idx="984">
                  <c:v>-23.612809166666697</c:v>
                </c:pt>
                <c:pt idx="985">
                  <c:v>-69.142816666666619</c:v>
                </c:pt>
                <c:pt idx="986">
                  <c:v>-38.819575833333325</c:v>
                </c:pt>
                <c:pt idx="987">
                  <c:v>155.67986166666645</c:v>
                </c:pt>
                <c:pt idx="988">
                  <c:v>-43.174925000000002</c:v>
                </c:pt>
                <c:pt idx="989">
                  <c:v>5.2589891666666695</c:v>
                </c:pt>
                <c:pt idx="990">
                  <c:v>-0.59341666666667658</c:v>
                </c:pt>
                <c:pt idx="991">
                  <c:v>-2.5823000000000036</c:v>
                </c:pt>
                <c:pt idx="992">
                  <c:v>-55.121295000000003</c:v>
                </c:pt>
                <c:pt idx="993">
                  <c:v>101.53476499999999</c:v>
                </c:pt>
                <c:pt idx="994">
                  <c:v>-31.905579166666666</c:v>
                </c:pt>
                <c:pt idx="995">
                  <c:v>-5.0269933333333334</c:v>
                </c:pt>
                <c:pt idx="996">
                  <c:v>-42.366982500000006</c:v>
                </c:pt>
                <c:pt idx="997">
                  <c:v>84.634937499999978</c:v>
                </c:pt>
                <c:pt idx="998">
                  <c:v>-33.185291666666608</c:v>
                </c:pt>
                <c:pt idx="999">
                  <c:v>-2.2074250000000002</c:v>
                </c:pt>
                <c:pt idx="1000">
                  <c:v>7.978566666666663</c:v>
                </c:pt>
                <c:pt idx="1001">
                  <c:v>-38.336892499999998</c:v>
                </c:pt>
                <c:pt idx="1002">
                  <c:v>-36.522733333333363</c:v>
                </c:pt>
                <c:pt idx="1003">
                  <c:v>68.033241666666683</c:v>
                </c:pt>
                <c:pt idx="1004">
                  <c:v>44.779158333333356</c:v>
                </c:pt>
                <c:pt idx="1005">
                  <c:v>-69.195558333333267</c:v>
                </c:pt>
                <c:pt idx="1006">
                  <c:v>18.621441666666673</c:v>
                </c:pt>
                <c:pt idx="1007">
                  <c:v>-17.462174999999977</c:v>
                </c:pt>
                <c:pt idx="1008">
                  <c:v>37.673900000000003</c:v>
                </c:pt>
                <c:pt idx="1009">
                  <c:v>-2.7669999999999959</c:v>
                </c:pt>
                <c:pt idx="1010">
                  <c:v>-52.761766666666617</c:v>
                </c:pt>
                <c:pt idx="1011">
                  <c:v>95.179392499999878</c:v>
                </c:pt>
                <c:pt idx="1012">
                  <c:v>-68.768116666666671</c:v>
                </c:pt>
                <c:pt idx="1013">
                  <c:v>-3.423220833333334</c:v>
                </c:pt>
                <c:pt idx="1014">
                  <c:v>35.528975000000038</c:v>
                </c:pt>
                <c:pt idx="1015">
                  <c:v>-30.186975000000022</c:v>
                </c:pt>
                <c:pt idx="1016">
                  <c:v>25.932801666666688</c:v>
                </c:pt>
                <c:pt idx="1017">
                  <c:v>-21.868933333333299</c:v>
                </c:pt>
                <c:pt idx="1018">
                  <c:v>23.273200000000006</c:v>
                </c:pt>
                <c:pt idx="1019">
                  <c:v>-17.347941666666674</c:v>
                </c:pt>
                <c:pt idx="1020">
                  <c:v>7.0235499999999975</c:v>
                </c:pt>
                <c:pt idx="1021">
                  <c:v>16.863366666666664</c:v>
                </c:pt>
                <c:pt idx="1022">
                  <c:v>-7.5333083333333359</c:v>
                </c:pt>
                <c:pt idx="1023">
                  <c:v>33.086177499999998</c:v>
                </c:pt>
                <c:pt idx="1024">
                  <c:v>-19.714141666666677</c:v>
                </c:pt>
                <c:pt idx="1025">
                  <c:v>-47.654810000000005</c:v>
                </c:pt>
                <c:pt idx="1026">
                  <c:v>-26.418650000000003</c:v>
                </c:pt>
                <c:pt idx="1027">
                  <c:v>52.567175000000013</c:v>
                </c:pt>
                <c:pt idx="1028">
                  <c:v>-5.941183333333333</c:v>
                </c:pt>
                <c:pt idx="1029">
                  <c:v>-55.212300000000013</c:v>
                </c:pt>
                <c:pt idx="1030">
                  <c:v>13.513974999999999</c:v>
                </c:pt>
                <c:pt idx="1031">
                  <c:v>22.849243333333295</c:v>
                </c:pt>
                <c:pt idx="1032">
                  <c:v>16.070908333333318</c:v>
                </c:pt>
                <c:pt idx="1033">
                  <c:v>-21.902356666666666</c:v>
                </c:pt>
                <c:pt idx="1034">
                  <c:v>33.60423266666664</c:v>
                </c:pt>
                <c:pt idx="1035">
                  <c:v>-15.589925000000001</c:v>
                </c:pt>
                <c:pt idx="1036">
                  <c:v>-33.754675000000006</c:v>
                </c:pt>
                <c:pt idx="1037">
                  <c:v>56.612241666666606</c:v>
                </c:pt>
                <c:pt idx="1038">
                  <c:v>12.7601</c:v>
                </c:pt>
                <c:pt idx="1039">
                  <c:v>8.3315375000000049</c:v>
                </c:pt>
                <c:pt idx="1040">
                  <c:v>-50.62463333333335</c:v>
                </c:pt>
                <c:pt idx="1041">
                  <c:v>-11.539673333333331</c:v>
                </c:pt>
                <c:pt idx="1042">
                  <c:v>-21.684283333333315</c:v>
                </c:pt>
                <c:pt idx="1043">
                  <c:v>50.914033333333315</c:v>
                </c:pt>
                <c:pt idx="1044">
                  <c:v>-68.33730833333324</c:v>
                </c:pt>
                <c:pt idx="1045">
                  <c:v>-8.3088166666666705</c:v>
                </c:pt>
                <c:pt idx="1046">
                  <c:v>63.935908333333352</c:v>
                </c:pt>
                <c:pt idx="1047">
                  <c:v>-49.964787499999971</c:v>
                </c:pt>
                <c:pt idx="1048">
                  <c:v>75.372478333333177</c:v>
                </c:pt>
                <c:pt idx="1049">
                  <c:v>-89.735483333333278</c:v>
                </c:pt>
                <c:pt idx="1050">
                  <c:v>73.740329166666655</c:v>
                </c:pt>
                <c:pt idx="1051">
                  <c:v>20.201858333333327</c:v>
                </c:pt>
                <c:pt idx="1052">
                  <c:v>-58.142558333333362</c:v>
                </c:pt>
                <c:pt idx="1053">
                  <c:v>27.591866666666686</c:v>
                </c:pt>
                <c:pt idx="1054">
                  <c:v>12.590897500000002</c:v>
                </c:pt>
                <c:pt idx="1055">
                  <c:v>-24.756310000000003</c:v>
                </c:pt>
                <c:pt idx="1056">
                  <c:v>45.960244999999993</c:v>
                </c:pt>
                <c:pt idx="1057">
                  <c:v>-133.13616666666658</c:v>
                </c:pt>
                <c:pt idx="1058">
                  <c:v>93.841450000000023</c:v>
                </c:pt>
                <c:pt idx="1059">
                  <c:v>-19.367233333333306</c:v>
                </c:pt>
                <c:pt idx="1060">
                  <c:v>-8.1506233333333284</c:v>
                </c:pt>
                <c:pt idx="1061">
                  <c:v>30.456333333333294</c:v>
                </c:pt>
                <c:pt idx="1062">
                  <c:v>3.2312000000000083</c:v>
                </c:pt>
                <c:pt idx="1063">
                  <c:v>17.084075000000016</c:v>
                </c:pt>
                <c:pt idx="1064">
                  <c:v>-16.592641666666662</c:v>
                </c:pt>
                <c:pt idx="1065">
                  <c:v>-1.2098333333333318</c:v>
                </c:pt>
                <c:pt idx="1066">
                  <c:v>4.732004166666667</c:v>
                </c:pt>
                <c:pt idx="1067">
                  <c:v>92.715133333333313</c:v>
                </c:pt>
                <c:pt idx="1068">
                  <c:v>-48.816283333333274</c:v>
                </c:pt>
                <c:pt idx="1069">
                  <c:v>-36.345608333333324</c:v>
                </c:pt>
                <c:pt idx="1070">
                  <c:v>-49.791640833333325</c:v>
                </c:pt>
                <c:pt idx="1071">
                  <c:v>60.577050000000007</c:v>
                </c:pt>
                <c:pt idx="1072">
                  <c:v>-52.011741666666587</c:v>
                </c:pt>
                <c:pt idx="1073">
                  <c:v>20.026576666666667</c:v>
                </c:pt>
                <c:pt idx="1074">
                  <c:v>-42.963541666666607</c:v>
                </c:pt>
                <c:pt idx="1075">
                  <c:v>53.413506666666592</c:v>
                </c:pt>
                <c:pt idx="1076">
                  <c:v>-17.847799999999989</c:v>
                </c:pt>
                <c:pt idx="1077">
                  <c:v>39.529655833333329</c:v>
                </c:pt>
                <c:pt idx="1078">
                  <c:v>-26.275039166666669</c:v>
                </c:pt>
                <c:pt idx="1079">
                  <c:v>12.294166666666655</c:v>
                </c:pt>
                <c:pt idx="1080">
                  <c:v>-10.370691666666676</c:v>
                </c:pt>
                <c:pt idx="1081">
                  <c:v>-59.040866666666581</c:v>
                </c:pt>
                <c:pt idx="1082">
                  <c:v>97.370480833333247</c:v>
                </c:pt>
                <c:pt idx="1083">
                  <c:v>58.02444166666659</c:v>
                </c:pt>
                <c:pt idx="1084">
                  <c:v>-107.04091666666666</c:v>
                </c:pt>
                <c:pt idx="1085">
                  <c:v>19.907444166666671</c:v>
                </c:pt>
                <c:pt idx="1086">
                  <c:v>11.96138916666667</c:v>
                </c:pt>
                <c:pt idx="1087">
                  <c:v>-51.218608333333329</c:v>
                </c:pt>
                <c:pt idx="1088">
                  <c:v>-80.125158333333246</c:v>
                </c:pt>
                <c:pt idx="1089">
                  <c:v>133.16898499999999</c:v>
                </c:pt>
                <c:pt idx="1090">
                  <c:v>-22.265983333333299</c:v>
                </c:pt>
                <c:pt idx="1091">
                  <c:v>62.066900000000011</c:v>
                </c:pt>
                <c:pt idx="1092">
                  <c:v>-77.185524999999998</c:v>
                </c:pt>
                <c:pt idx="1093">
                  <c:v>5.2570224999999864</c:v>
                </c:pt>
                <c:pt idx="1094">
                  <c:v>-84.612958333333253</c:v>
                </c:pt>
                <c:pt idx="1095">
                  <c:v>145.30915000000002</c:v>
                </c:pt>
                <c:pt idx="1096">
                  <c:v>0.37051416666665954</c:v>
                </c:pt>
                <c:pt idx="1097">
                  <c:v>-60.078208333333329</c:v>
                </c:pt>
                <c:pt idx="1098">
                  <c:v>62.18995916666664</c:v>
                </c:pt>
                <c:pt idx="1099">
                  <c:v>3.8330808333333342</c:v>
                </c:pt>
                <c:pt idx="1100">
                  <c:v>-64.258658333333258</c:v>
                </c:pt>
                <c:pt idx="1101">
                  <c:v>41.255775000000028</c:v>
                </c:pt>
                <c:pt idx="1102">
                  <c:v>-22.526199999999989</c:v>
                </c:pt>
                <c:pt idx="1103">
                  <c:v>13.328110000000001</c:v>
                </c:pt>
                <c:pt idx="1104">
                  <c:v>-68.443141666666662</c:v>
                </c:pt>
                <c:pt idx="1105">
                  <c:v>15.516324999999998</c:v>
                </c:pt>
                <c:pt idx="1106">
                  <c:v>48.764850000000003</c:v>
                </c:pt>
                <c:pt idx="1107">
                  <c:v>-59.029850000000003</c:v>
                </c:pt>
                <c:pt idx="1108">
                  <c:v>39.168225000000035</c:v>
                </c:pt>
                <c:pt idx="1109">
                  <c:v>-57.31635</c:v>
                </c:pt>
                <c:pt idx="1110">
                  <c:v>74.789441666666619</c:v>
                </c:pt>
                <c:pt idx="1111">
                  <c:v>-46.254550000000002</c:v>
                </c:pt>
                <c:pt idx="1112">
                  <c:v>24.254901666666694</c:v>
                </c:pt>
                <c:pt idx="1113">
                  <c:v>-38.011966666666588</c:v>
                </c:pt>
                <c:pt idx="1114">
                  <c:v>66.49799500000006</c:v>
                </c:pt>
                <c:pt idx="1115">
                  <c:v>8.4052800000000047</c:v>
                </c:pt>
                <c:pt idx="1116">
                  <c:v>-21.330808333333326</c:v>
                </c:pt>
                <c:pt idx="1117">
                  <c:v>-10.474091666666666</c:v>
                </c:pt>
                <c:pt idx="1118">
                  <c:v>34.292495000000045</c:v>
                </c:pt>
                <c:pt idx="1119">
                  <c:v>-79.786488333333224</c:v>
                </c:pt>
                <c:pt idx="1120">
                  <c:v>71.454566666666693</c:v>
                </c:pt>
                <c:pt idx="1121">
                  <c:v>-95.441817408333421</c:v>
                </c:pt>
                <c:pt idx="1122">
                  <c:v>13.245075833333333</c:v>
                </c:pt>
                <c:pt idx="1123">
                  <c:v>132.78842500000007</c:v>
                </c:pt>
                <c:pt idx="1124">
                  <c:v>-124.68497500000001</c:v>
                </c:pt>
                <c:pt idx="1125">
                  <c:v>40.895566666666618</c:v>
                </c:pt>
                <c:pt idx="1126">
                  <c:v>10.181893333333331</c:v>
                </c:pt>
                <c:pt idx="1127">
                  <c:v>-40.042120833333335</c:v>
                </c:pt>
                <c:pt idx="1128">
                  <c:v>13.778633333333337</c:v>
                </c:pt>
                <c:pt idx="1129">
                  <c:v>47.332100000000011</c:v>
                </c:pt>
                <c:pt idx="1130">
                  <c:v>-67.848090000000013</c:v>
                </c:pt>
                <c:pt idx="1131">
                  <c:v>70.78817500000001</c:v>
                </c:pt>
                <c:pt idx="1132">
                  <c:v>-40.210812500000003</c:v>
                </c:pt>
                <c:pt idx="1133">
                  <c:v>44.448650000000001</c:v>
                </c:pt>
                <c:pt idx="1134">
                  <c:v>-82.619197499999999</c:v>
                </c:pt>
                <c:pt idx="1135">
                  <c:v>42.950318333333335</c:v>
                </c:pt>
                <c:pt idx="1136">
                  <c:v>25.71006416666669</c:v>
                </c:pt>
                <c:pt idx="1137">
                  <c:v>-5.5259433333333394</c:v>
                </c:pt>
                <c:pt idx="1138">
                  <c:v>-76.005007499999948</c:v>
                </c:pt>
                <c:pt idx="1139">
                  <c:v>57.863400000000006</c:v>
                </c:pt>
                <c:pt idx="1140">
                  <c:v>44.787815000000002</c:v>
                </c:pt>
                <c:pt idx="1141">
                  <c:v>-19.206199999999978</c:v>
                </c:pt>
                <c:pt idx="1142">
                  <c:v>-27.765019166666647</c:v>
                </c:pt>
                <c:pt idx="1143">
                  <c:v>20.667777500000003</c:v>
                </c:pt>
                <c:pt idx="1144">
                  <c:v>-51.916958333333334</c:v>
                </c:pt>
                <c:pt idx="1145">
                  <c:v>90.961625000000097</c:v>
                </c:pt>
                <c:pt idx="1146">
                  <c:v>15.786876666666664</c:v>
                </c:pt>
                <c:pt idx="1147">
                  <c:v>-121.41107166666667</c:v>
                </c:pt>
                <c:pt idx="1148">
                  <c:v>39.42540000000001</c:v>
                </c:pt>
                <c:pt idx="1149">
                  <c:v>29.136691666666682</c:v>
                </c:pt>
                <c:pt idx="1150">
                  <c:v>-35.366350000000011</c:v>
                </c:pt>
                <c:pt idx="1151">
                  <c:v>14.509730833333348</c:v>
                </c:pt>
                <c:pt idx="1152">
                  <c:v>22.854375000000026</c:v>
                </c:pt>
                <c:pt idx="1153">
                  <c:v>-79.707849999999993</c:v>
                </c:pt>
                <c:pt idx="1154">
                  <c:v>103.21327500000002</c:v>
                </c:pt>
                <c:pt idx="1155">
                  <c:v>-11.099359166666666</c:v>
                </c:pt>
                <c:pt idx="1156">
                  <c:v>32.926908333333337</c:v>
                </c:pt>
                <c:pt idx="1157">
                  <c:v>20.065385166666665</c:v>
                </c:pt>
                <c:pt idx="1158">
                  <c:v>-77.542599166666648</c:v>
                </c:pt>
                <c:pt idx="1159">
                  <c:v>-26.307533333333303</c:v>
                </c:pt>
                <c:pt idx="1160">
                  <c:v>81.89970083333327</c:v>
                </c:pt>
                <c:pt idx="1161">
                  <c:v>-41.546741666666605</c:v>
                </c:pt>
                <c:pt idx="1162">
                  <c:v>1.9780891666666678</c:v>
                </c:pt>
                <c:pt idx="1163">
                  <c:v>-10.928003333333335</c:v>
                </c:pt>
                <c:pt idx="1164">
                  <c:v>17.132391666666678</c:v>
                </c:pt>
                <c:pt idx="1165">
                  <c:v>-71.566333333333318</c:v>
                </c:pt>
                <c:pt idx="1166">
                  <c:v>57.297681666666605</c:v>
                </c:pt>
                <c:pt idx="1167">
                  <c:v>-60.367847499999954</c:v>
                </c:pt>
                <c:pt idx="1168">
                  <c:v>1.0100000000000145E-2</c:v>
                </c:pt>
                <c:pt idx="1169">
                  <c:v>78.765616666666673</c:v>
                </c:pt>
                <c:pt idx="1170">
                  <c:v>-66.952408333333224</c:v>
                </c:pt>
                <c:pt idx="1171">
                  <c:v>-79.520025000000032</c:v>
                </c:pt>
                <c:pt idx="1172">
                  <c:v>124.21842074999999</c:v>
                </c:pt>
                <c:pt idx="1173">
                  <c:v>3.0565675000000039</c:v>
                </c:pt>
                <c:pt idx="1174">
                  <c:v>-43.114575000000002</c:v>
                </c:pt>
                <c:pt idx="1175">
                  <c:v>52.382875000000006</c:v>
                </c:pt>
                <c:pt idx="1176">
                  <c:v>-27.919224999999987</c:v>
                </c:pt>
                <c:pt idx="1177">
                  <c:v>-9.4606333333333446</c:v>
                </c:pt>
                <c:pt idx="1178">
                  <c:v>30.442991666666668</c:v>
                </c:pt>
                <c:pt idx="1179">
                  <c:v>31.768430333333285</c:v>
                </c:pt>
                <c:pt idx="1180">
                  <c:v>-49.244283333333307</c:v>
                </c:pt>
                <c:pt idx="1181">
                  <c:v>-58.608341666666625</c:v>
                </c:pt>
                <c:pt idx="1182">
                  <c:v>70.885867499999989</c:v>
                </c:pt>
                <c:pt idx="1183">
                  <c:v>3.5913916666666692</c:v>
                </c:pt>
                <c:pt idx="1184">
                  <c:v>-20.816491666666675</c:v>
                </c:pt>
                <c:pt idx="1185">
                  <c:v>-7.5092999999999899</c:v>
                </c:pt>
                <c:pt idx="1186">
                  <c:v>40.513874999999992</c:v>
                </c:pt>
                <c:pt idx="1187">
                  <c:v>-13.6598775</c:v>
                </c:pt>
                <c:pt idx="1188">
                  <c:v>17.622450000000004</c:v>
                </c:pt>
                <c:pt idx="1189">
                  <c:v>-47.811160000000001</c:v>
                </c:pt>
                <c:pt idx="1190">
                  <c:v>19.423090833333294</c:v>
                </c:pt>
                <c:pt idx="1191">
                  <c:v>25.445641666666646</c:v>
                </c:pt>
                <c:pt idx="1192">
                  <c:v>10.168855000000001</c:v>
                </c:pt>
                <c:pt idx="1193">
                  <c:v>22.895474999999987</c:v>
                </c:pt>
                <c:pt idx="1194">
                  <c:v>-85.749349999999993</c:v>
                </c:pt>
                <c:pt idx="1195">
                  <c:v>2.3345333333333347</c:v>
                </c:pt>
                <c:pt idx="1196">
                  <c:v>53.46409166666659</c:v>
                </c:pt>
                <c:pt idx="1197">
                  <c:v>-42.789497499999996</c:v>
                </c:pt>
                <c:pt idx="1198">
                  <c:v>20.706411666666664</c:v>
                </c:pt>
                <c:pt idx="1199">
                  <c:v>-39.114424749999998</c:v>
                </c:pt>
                <c:pt idx="1200">
                  <c:v>43.601008333333326</c:v>
                </c:pt>
                <c:pt idx="1201">
                  <c:v>-32.956700000000005</c:v>
                </c:pt>
                <c:pt idx="1202">
                  <c:v>16.080244999999977</c:v>
                </c:pt>
                <c:pt idx="1203">
                  <c:v>6.1633666666666675</c:v>
                </c:pt>
                <c:pt idx="1204">
                  <c:v>16.44116666666666</c:v>
                </c:pt>
                <c:pt idx="1205">
                  <c:v>-25.96531749999998</c:v>
                </c:pt>
                <c:pt idx="1206">
                  <c:v>20.986788333333294</c:v>
                </c:pt>
                <c:pt idx="1207">
                  <c:v>-78.288716666666659</c:v>
                </c:pt>
                <c:pt idx="1208">
                  <c:v>33.091648333333346</c:v>
                </c:pt>
                <c:pt idx="1209">
                  <c:v>15.302441666666681</c:v>
                </c:pt>
                <c:pt idx="1210">
                  <c:v>14.749316666666671</c:v>
                </c:pt>
                <c:pt idx="1211">
                  <c:v>31.206958333333329</c:v>
                </c:pt>
                <c:pt idx="1212">
                  <c:v>-9.1800013333333332</c:v>
                </c:pt>
                <c:pt idx="1213">
                  <c:v>-0.75129166666667146</c:v>
                </c:pt>
                <c:pt idx="1214">
                  <c:v>-30.160999999999987</c:v>
                </c:pt>
                <c:pt idx="1215">
                  <c:v>29.383131666666667</c:v>
                </c:pt>
                <c:pt idx="1216">
                  <c:v>-13.413133333333336</c:v>
                </c:pt>
                <c:pt idx="1217">
                  <c:v>-10.570565000000002</c:v>
                </c:pt>
                <c:pt idx="1218">
                  <c:v>-51.118775000000049</c:v>
                </c:pt>
                <c:pt idx="1219">
                  <c:v>76.841704166666659</c:v>
                </c:pt>
                <c:pt idx="1220">
                  <c:v>40.880758333333326</c:v>
                </c:pt>
                <c:pt idx="1221">
                  <c:v>-17.782124999999997</c:v>
                </c:pt>
                <c:pt idx="1222">
                  <c:v>-3.1012119166666676</c:v>
                </c:pt>
                <c:pt idx="1223">
                  <c:v>-22.659702500000002</c:v>
                </c:pt>
                <c:pt idx="1224">
                  <c:v>-14.696714166666666</c:v>
                </c:pt>
                <c:pt idx="1225">
                  <c:v>-38.063914166666628</c:v>
                </c:pt>
                <c:pt idx="1226">
                  <c:v>27.813346666666664</c:v>
                </c:pt>
                <c:pt idx="1227">
                  <c:v>21.212033333333302</c:v>
                </c:pt>
                <c:pt idx="1228">
                  <c:v>-20.521342499999992</c:v>
                </c:pt>
                <c:pt idx="1229">
                  <c:v>-71.113424999999992</c:v>
                </c:pt>
                <c:pt idx="1230">
                  <c:v>138.95316666666668</c:v>
                </c:pt>
                <c:pt idx="1231">
                  <c:v>-51.723325000000038</c:v>
                </c:pt>
                <c:pt idx="1232">
                  <c:v>-2.1372166666666672</c:v>
                </c:pt>
                <c:pt idx="1233">
                  <c:v>47.890904166666608</c:v>
                </c:pt>
                <c:pt idx="1234">
                  <c:v>-83.022314166666547</c:v>
                </c:pt>
                <c:pt idx="1235">
                  <c:v>-6.4364166666666636</c:v>
                </c:pt>
                <c:pt idx="1236">
                  <c:v>111.28080833333327</c:v>
                </c:pt>
                <c:pt idx="1237">
                  <c:v>-61.218136666666645</c:v>
                </c:pt>
                <c:pt idx="1238">
                  <c:v>-8.4190408333333391</c:v>
                </c:pt>
                <c:pt idx="1239">
                  <c:v>26.584110833333295</c:v>
                </c:pt>
                <c:pt idx="1240">
                  <c:v>-4.7521083333333385</c:v>
                </c:pt>
                <c:pt idx="1241">
                  <c:v>-30.538873333333314</c:v>
                </c:pt>
                <c:pt idx="1242">
                  <c:v>-10.8683525</c:v>
                </c:pt>
                <c:pt idx="1243">
                  <c:v>105.00483333333331</c:v>
                </c:pt>
                <c:pt idx="1244">
                  <c:v>-77.846941666666652</c:v>
                </c:pt>
                <c:pt idx="1245">
                  <c:v>-31.230233333333302</c:v>
                </c:pt>
                <c:pt idx="1246">
                  <c:v>31.392374166666681</c:v>
                </c:pt>
                <c:pt idx="1247">
                  <c:v>-15.995039476666681</c:v>
                </c:pt>
                <c:pt idx="1248">
                  <c:v>31.836733333333299</c:v>
                </c:pt>
                <c:pt idx="1249">
                  <c:v>-29.370533333333299</c:v>
                </c:pt>
                <c:pt idx="1250">
                  <c:v>28.287491666666668</c:v>
                </c:pt>
                <c:pt idx="1251">
                  <c:v>-2.6475749999999958</c:v>
                </c:pt>
                <c:pt idx="1252">
                  <c:v>-80.404732500000009</c:v>
                </c:pt>
                <c:pt idx="1253">
                  <c:v>24.02739166666667</c:v>
                </c:pt>
                <c:pt idx="1254">
                  <c:v>18.359508333333316</c:v>
                </c:pt>
                <c:pt idx="1255">
                  <c:v>30.734299999999987</c:v>
                </c:pt>
                <c:pt idx="1256">
                  <c:v>1.8854999999999971</c:v>
                </c:pt>
                <c:pt idx="1257">
                  <c:v>-18.605290833333299</c:v>
                </c:pt>
                <c:pt idx="1258">
                  <c:v>25.92176666666667</c:v>
                </c:pt>
                <c:pt idx="1259">
                  <c:v>-18.775283333333299</c:v>
                </c:pt>
                <c:pt idx="1260">
                  <c:v>-40.694504166666633</c:v>
                </c:pt>
                <c:pt idx="1261">
                  <c:v>-16.782841666666666</c:v>
                </c:pt>
                <c:pt idx="1262">
                  <c:v>2.620391666666674</c:v>
                </c:pt>
                <c:pt idx="1263">
                  <c:v>57.664283333333294</c:v>
                </c:pt>
                <c:pt idx="1264">
                  <c:v>-69.686770833333185</c:v>
                </c:pt>
                <c:pt idx="1265">
                  <c:v>14.367734166666676</c:v>
                </c:pt>
                <c:pt idx="1266">
                  <c:v>54.33640416666659</c:v>
                </c:pt>
                <c:pt idx="1267">
                  <c:v>-8.5952333333333168</c:v>
                </c:pt>
                <c:pt idx="1268">
                  <c:v>-5.2931583333333316</c:v>
                </c:pt>
                <c:pt idx="1269">
                  <c:v>-48.601154166666625</c:v>
                </c:pt>
                <c:pt idx="1270">
                  <c:v>82.562941666666603</c:v>
                </c:pt>
                <c:pt idx="1271">
                  <c:v>-54.662200000000013</c:v>
                </c:pt>
                <c:pt idx="1272">
                  <c:v>-26.967541666666666</c:v>
                </c:pt>
                <c:pt idx="1273">
                  <c:v>51.442925000000002</c:v>
                </c:pt>
                <c:pt idx="1274">
                  <c:v>-24.774834166666686</c:v>
                </c:pt>
                <c:pt idx="1275">
                  <c:v>28.015424166666687</c:v>
                </c:pt>
                <c:pt idx="1276">
                  <c:v>11.759530833333349</c:v>
                </c:pt>
                <c:pt idx="1277">
                  <c:v>18.583621666666662</c:v>
                </c:pt>
                <c:pt idx="1278">
                  <c:v>-34.418433333333326</c:v>
                </c:pt>
                <c:pt idx="1279">
                  <c:v>-2.933316666666665</c:v>
                </c:pt>
                <c:pt idx="1280">
                  <c:v>-17.178194166666682</c:v>
                </c:pt>
                <c:pt idx="1281">
                  <c:v>39.222521666666644</c:v>
                </c:pt>
                <c:pt idx="1282">
                  <c:v>-46.317499999999995</c:v>
                </c:pt>
                <c:pt idx="1283">
                  <c:v>-0.36390583333333876</c:v>
                </c:pt>
                <c:pt idx="1284">
                  <c:v>-3.3988833333333308</c:v>
                </c:pt>
                <c:pt idx="1285">
                  <c:v>42.606216666666619</c:v>
                </c:pt>
                <c:pt idx="1286">
                  <c:v>-45.503123333333342</c:v>
                </c:pt>
                <c:pt idx="1287">
                  <c:v>-17.939250000000001</c:v>
                </c:pt>
                <c:pt idx="1288">
                  <c:v>-15.511659166666666</c:v>
                </c:pt>
                <c:pt idx="1289">
                  <c:v>28.355133333333299</c:v>
                </c:pt>
                <c:pt idx="1290">
                  <c:v>46.231855000000003</c:v>
                </c:pt>
                <c:pt idx="1291">
                  <c:v>4.1869524999999967</c:v>
                </c:pt>
                <c:pt idx="1292">
                  <c:v>-74.561496750000003</c:v>
                </c:pt>
                <c:pt idx="1293">
                  <c:v>79.125174999999942</c:v>
                </c:pt>
                <c:pt idx="1294">
                  <c:v>0.47253166666667334</c:v>
                </c:pt>
                <c:pt idx="1295">
                  <c:v>-4.2743258333333394</c:v>
                </c:pt>
                <c:pt idx="1296">
                  <c:v>-7.2678217499999969</c:v>
                </c:pt>
                <c:pt idx="1297">
                  <c:v>15.982886666666667</c:v>
                </c:pt>
                <c:pt idx="1298">
                  <c:v>-62.000716666666627</c:v>
                </c:pt>
                <c:pt idx="1299">
                  <c:v>76.345528333333277</c:v>
                </c:pt>
                <c:pt idx="1300">
                  <c:v>-19.762683333333289</c:v>
                </c:pt>
                <c:pt idx="1301">
                  <c:v>-10.279592500000014</c:v>
                </c:pt>
                <c:pt idx="1302">
                  <c:v>-23.6200333333333</c:v>
                </c:pt>
                <c:pt idx="1303">
                  <c:v>80.240625000000108</c:v>
                </c:pt>
                <c:pt idx="1304">
                  <c:v>-34.399775000000012</c:v>
                </c:pt>
                <c:pt idx="1305">
                  <c:v>-46.962100000000028</c:v>
                </c:pt>
                <c:pt idx="1306">
                  <c:v>-34.369824999999999</c:v>
                </c:pt>
                <c:pt idx="1307">
                  <c:v>36.356089999999995</c:v>
                </c:pt>
                <c:pt idx="1308">
                  <c:v>37.20652583333333</c:v>
                </c:pt>
                <c:pt idx="1309">
                  <c:v>-35.396520833333327</c:v>
                </c:pt>
                <c:pt idx="1310">
                  <c:v>68.88754166666665</c:v>
                </c:pt>
                <c:pt idx="1311">
                  <c:v>-22.369074999999992</c:v>
                </c:pt>
                <c:pt idx="1312">
                  <c:v>-37.913533333333326</c:v>
                </c:pt>
                <c:pt idx="1313">
                  <c:v>-45.797105000000037</c:v>
                </c:pt>
                <c:pt idx="1314">
                  <c:v>42.096362500000012</c:v>
                </c:pt>
                <c:pt idx="1315">
                  <c:v>25.413089749999987</c:v>
                </c:pt>
                <c:pt idx="1316">
                  <c:v>-47.380783333333284</c:v>
                </c:pt>
                <c:pt idx="1317">
                  <c:v>14.733904999999998</c:v>
                </c:pt>
                <c:pt idx="1318">
                  <c:v>24.994250000000005</c:v>
                </c:pt>
                <c:pt idx="1319">
                  <c:v>-28.513441666666665</c:v>
                </c:pt>
                <c:pt idx="1320">
                  <c:v>27.984100000000002</c:v>
                </c:pt>
                <c:pt idx="1321">
                  <c:v>-23.735575000000001</c:v>
                </c:pt>
                <c:pt idx="1322">
                  <c:v>5.4609750000000075</c:v>
                </c:pt>
                <c:pt idx="1323">
                  <c:v>-13.489700000000004</c:v>
                </c:pt>
                <c:pt idx="1324">
                  <c:v>43.467825000000005</c:v>
                </c:pt>
                <c:pt idx="1325">
                  <c:v>-32.816140000000004</c:v>
                </c:pt>
                <c:pt idx="1326">
                  <c:v>-1.7879324999999973</c:v>
                </c:pt>
                <c:pt idx="1327">
                  <c:v>34.920542500000003</c:v>
                </c:pt>
                <c:pt idx="1328">
                  <c:v>1.1242083333333339</c:v>
                </c:pt>
                <c:pt idx="1329">
                  <c:v>-31.575480833333295</c:v>
                </c:pt>
                <c:pt idx="1330">
                  <c:v>-28.466474458333316</c:v>
                </c:pt>
                <c:pt idx="1331">
                  <c:v>23.952908333333315</c:v>
                </c:pt>
                <c:pt idx="1332">
                  <c:v>-34.482941666666591</c:v>
                </c:pt>
                <c:pt idx="1333">
                  <c:v>66.933641666666674</c:v>
                </c:pt>
                <c:pt idx="1334">
                  <c:v>-24.815816666666681</c:v>
                </c:pt>
                <c:pt idx="1335">
                  <c:v>-2.9348750000000012</c:v>
                </c:pt>
                <c:pt idx="1336">
                  <c:v>31.335005833333319</c:v>
                </c:pt>
                <c:pt idx="1337">
                  <c:v>-58.630233333333337</c:v>
                </c:pt>
                <c:pt idx="1338">
                  <c:v>74.076128583333343</c:v>
                </c:pt>
                <c:pt idx="1339">
                  <c:v>-126.06106666666669</c:v>
                </c:pt>
                <c:pt idx="1340">
                  <c:v>122.02281666666663</c:v>
                </c:pt>
                <c:pt idx="1341">
                  <c:v>-40.454231666666587</c:v>
                </c:pt>
                <c:pt idx="1342">
                  <c:v>-4.9202691666666594</c:v>
                </c:pt>
                <c:pt idx="1343">
                  <c:v>15.993525000000002</c:v>
                </c:pt>
                <c:pt idx="1344">
                  <c:v>12.697899166666669</c:v>
                </c:pt>
                <c:pt idx="1345">
                  <c:v>-30.894224999999992</c:v>
                </c:pt>
                <c:pt idx="1346">
                  <c:v>33.165862500000003</c:v>
                </c:pt>
                <c:pt idx="1347">
                  <c:v>-27.251664999999999</c:v>
                </c:pt>
                <c:pt idx="1348">
                  <c:v>29.757541666666668</c:v>
                </c:pt>
                <c:pt idx="1349">
                  <c:v>-27.783577499999989</c:v>
                </c:pt>
                <c:pt idx="1350">
                  <c:v>-20.703866666666674</c:v>
                </c:pt>
                <c:pt idx="1351">
                  <c:v>10.575158333333329</c:v>
                </c:pt>
                <c:pt idx="1352">
                  <c:v>59.959156666666608</c:v>
                </c:pt>
                <c:pt idx="1353">
                  <c:v>-68.125899999999959</c:v>
                </c:pt>
                <c:pt idx="1354">
                  <c:v>67.607804999999999</c:v>
                </c:pt>
                <c:pt idx="1355">
                  <c:v>-88.58216666666668</c:v>
                </c:pt>
                <c:pt idx="1356">
                  <c:v>123.89939166666665</c:v>
                </c:pt>
                <c:pt idx="1357">
                  <c:v>-135.23278083333341</c:v>
                </c:pt>
                <c:pt idx="1358">
                  <c:v>91.597708333333259</c:v>
                </c:pt>
                <c:pt idx="1359">
                  <c:v>-4.5887166666666603</c:v>
                </c:pt>
                <c:pt idx="1360">
                  <c:v>-53.985684166666594</c:v>
                </c:pt>
                <c:pt idx="1361">
                  <c:v>14.279408333333334</c:v>
                </c:pt>
                <c:pt idx="1362">
                  <c:v>-3.8712833333333259</c:v>
                </c:pt>
                <c:pt idx="1363">
                  <c:v>9.316279166666666</c:v>
                </c:pt>
                <c:pt idx="1364">
                  <c:v>27.84130833333332</c:v>
                </c:pt>
                <c:pt idx="1365">
                  <c:v>-77.688799999999958</c:v>
                </c:pt>
                <c:pt idx="1366">
                  <c:v>30.877635000000001</c:v>
                </c:pt>
                <c:pt idx="1367">
                  <c:v>22.448299749999979</c:v>
                </c:pt>
                <c:pt idx="1368">
                  <c:v>-55.984991666666588</c:v>
                </c:pt>
                <c:pt idx="1369">
                  <c:v>134.80069166666658</c:v>
                </c:pt>
                <c:pt idx="1370">
                  <c:v>-114.82033916666654</c:v>
                </c:pt>
                <c:pt idx="1371">
                  <c:v>5.2852916666666614</c:v>
                </c:pt>
                <c:pt idx="1372">
                  <c:v>35.445861666666588</c:v>
                </c:pt>
                <c:pt idx="1373">
                  <c:v>-24.026094166666677</c:v>
                </c:pt>
                <c:pt idx="1374">
                  <c:v>2.3710416666666747</c:v>
                </c:pt>
                <c:pt idx="1375">
                  <c:v>30.742183333333294</c:v>
                </c:pt>
                <c:pt idx="1376">
                  <c:v>6.6907416666666615</c:v>
                </c:pt>
                <c:pt idx="1377">
                  <c:v>-12.797065</c:v>
                </c:pt>
                <c:pt idx="1378">
                  <c:v>-68.973749999999981</c:v>
                </c:pt>
                <c:pt idx="1379">
                  <c:v>64.368525000000005</c:v>
                </c:pt>
                <c:pt idx="1380">
                  <c:v>11.336850000000004</c:v>
                </c:pt>
                <c:pt idx="1381">
                  <c:v>-51.633125000000028</c:v>
                </c:pt>
                <c:pt idx="1382">
                  <c:v>69.478691666666649</c:v>
                </c:pt>
                <c:pt idx="1383">
                  <c:v>-17.848216666666666</c:v>
                </c:pt>
                <c:pt idx="1384">
                  <c:v>63.497566666666614</c:v>
                </c:pt>
                <c:pt idx="1385">
                  <c:v>-71.44374333333333</c:v>
                </c:pt>
                <c:pt idx="1386">
                  <c:v>32.079640833333308</c:v>
                </c:pt>
                <c:pt idx="1387">
                  <c:v>-76.675666666666658</c:v>
                </c:pt>
                <c:pt idx="1388">
                  <c:v>41.286225000000002</c:v>
                </c:pt>
                <c:pt idx="1389">
                  <c:v>3.6074333333333342</c:v>
                </c:pt>
                <c:pt idx="1390">
                  <c:v>-77.199516666666682</c:v>
                </c:pt>
                <c:pt idx="1391">
                  <c:v>51.183775000000011</c:v>
                </c:pt>
                <c:pt idx="1392">
                  <c:v>19.558031666666668</c:v>
                </c:pt>
                <c:pt idx="1393">
                  <c:v>39.074237499999995</c:v>
                </c:pt>
                <c:pt idx="1394">
                  <c:v>-69.900950000000023</c:v>
                </c:pt>
                <c:pt idx="1395">
                  <c:v>35.243125000000013</c:v>
                </c:pt>
                <c:pt idx="1396">
                  <c:v>-30.635346666666667</c:v>
                </c:pt>
                <c:pt idx="1397">
                  <c:v>-9.4284183333333331</c:v>
                </c:pt>
                <c:pt idx="1398">
                  <c:v>78.942591666666672</c:v>
                </c:pt>
                <c:pt idx="1399">
                  <c:v>-46.451583333333289</c:v>
                </c:pt>
                <c:pt idx="1400">
                  <c:v>-29.922250000000002</c:v>
                </c:pt>
                <c:pt idx="1401">
                  <c:v>-30.631933333333329</c:v>
                </c:pt>
                <c:pt idx="1402">
                  <c:v>55.822700000000012</c:v>
                </c:pt>
                <c:pt idx="1403">
                  <c:v>-34.671050000000001</c:v>
                </c:pt>
                <c:pt idx="1404">
                  <c:v>100.9642833333334</c:v>
                </c:pt>
                <c:pt idx="1405">
                  <c:v>-62.659375000000011</c:v>
                </c:pt>
                <c:pt idx="1406">
                  <c:v>25.548374999999989</c:v>
                </c:pt>
                <c:pt idx="1407">
                  <c:v>5.2261841666666662</c:v>
                </c:pt>
                <c:pt idx="1408">
                  <c:v>-5.5560583333333327</c:v>
                </c:pt>
                <c:pt idx="1409">
                  <c:v>-67.556374999999989</c:v>
                </c:pt>
                <c:pt idx="1410">
                  <c:v>66.45664166666667</c:v>
                </c:pt>
                <c:pt idx="1411">
                  <c:v>-65.772234466666603</c:v>
                </c:pt>
                <c:pt idx="1412">
                  <c:v>46.07822658333329</c:v>
                </c:pt>
                <c:pt idx="1413">
                  <c:v>-78.704050000000024</c:v>
                </c:pt>
                <c:pt idx="1414">
                  <c:v>72.886724999999998</c:v>
                </c:pt>
                <c:pt idx="1415">
                  <c:v>-13.476150000000006</c:v>
                </c:pt>
                <c:pt idx="1416">
                  <c:v>53.707908333333336</c:v>
                </c:pt>
                <c:pt idx="1417">
                  <c:v>-24.93695333333331</c:v>
                </c:pt>
                <c:pt idx="1418">
                  <c:v>-11.993575000000002</c:v>
                </c:pt>
                <c:pt idx="1419">
                  <c:v>19.103639999999977</c:v>
                </c:pt>
                <c:pt idx="1420">
                  <c:v>-35.805673333333324</c:v>
                </c:pt>
                <c:pt idx="1421">
                  <c:v>29.439000000000004</c:v>
                </c:pt>
                <c:pt idx="1422">
                  <c:v>-56.123629166666618</c:v>
                </c:pt>
                <c:pt idx="1423">
                  <c:v>60.252658333333351</c:v>
                </c:pt>
                <c:pt idx="1424">
                  <c:v>-11.028474999999998</c:v>
                </c:pt>
                <c:pt idx="1425">
                  <c:v>-51.235533333333365</c:v>
                </c:pt>
                <c:pt idx="1426">
                  <c:v>-2.5573691666666654</c:v>
                </c:pt>
                <c:pt idx="1427">
                  <c:v>90.642125000000021</c:v>
                </c:pt>
                <c:pt idx="1428">
                  <c:v>-9.7188985833333241</c:v>
                </c:pt>
                <c:pt idx="1429">
                  <c:v>-36.589700000000001</c:v>
                </c:pt>
                <c:pt idx="1430">
                  <c:v>41.217841666666587</c:v>
                </c:pt>
                <c:pt idx="1431">
                  <c:v>15.771079166666667</c:v>
                </c:pt>
                <c:pt idx="1432">
                  <c:v>-38.443226666666583</c:v>
                </c:pt>
                <c:pt idx="1433">
                  <c:v>-19.028371499999999</c:v>
                </c:pt>
                <c:pt idx="1434">
                  <c:v>17.959769916666662</c:v>
                </c:pt>
                <c:pt idx="1435">
                  <c:v>-3.3525683333333349</c:v>
                </c:pt>
                <c:pt idx="1436">
                  <c:v>18.501880000000018</c:v>
                </c:pt>
                <c:pt idx="1437">
                  <c:v>-81.828391666666548</c:v>
                </c:pt>
                <c:pt idx="1438">
                  <c:v>59.708671666666618</c:v>
                </c:pt>
                <c:pt idx="1439">
                  <c:v>36.157220833333298</c:v>
                </c:pt>
                <c:pt idx="1440">
                  <c:v>-99.173924166666566</c:v>
                </c:pt>
                <c:pt idx="1441">
                  <c:v>46.587291666666587</c:v>
                </c:pt>
                <c:pt idx="1442">
                  <c:v>18.863793333333302</c:v>
                </c:pt>
                <c:pt idx="1443">
                  <c:v>-27.611598333333326</c:v>
                </c:pt>
                <c:pt idx="1444">
                  <c:v>-25.367800000000017</c:v>
                </c:pt>
                <c:pt idx="1445">
                  <c:v>-6.7146166666666645</c:v>
                </c:pt>
                <c:pt idx="1446">
                  <c:v>-9.3200833333333346</c:v>
                </c:pt>
                <c:pt idx="1447">
                  <c:v>106.89121666666666</c:v>
                </c:pt>
                <c:pt idx="1448">
                  <c:v>0.80323500000000569</c:v>
                </c:pt>
                <c:pt idx="1449">
                  <c:v>-53.288205833333336</c:v>
                </c:pt>
                <c:pt idx="1450">
                  <c:v>8.2200941666666694</c:v>
                </c:pt>
                <c:pt idx="1451">
                  <c:v>-13.865790000000011</c:v>
                </c:pt>
                <c:pt idx="1452">
                  <c:v>-13.422466666666676</c:v>
                </c:pt>
                <c:pt idx="1453">
                  <c:v>9.9948749999999986</c:v>
                </c:pt>
                <c:pt idx="1454">
                  <c:v>1.3488916666666644</c:v>
                </c:pt>
                <c:pt idx="1455">
                  <c:v>36.46727833333334</c:v>
                </c:pt>
                <c:pt idx="1456">
                  <c:v>-88.437574999999995</c:v>
                </c:pt>
                <c:pt idx="1457">
                  <c:v>126.03720000000006</c:v>
                </c:pt>
                <c:pt idx="1458">
                  <c:v>-68.643641666666653</c:v>
                </c:pt>
                <c:pt idx="1459">
                  <c:v>59.735723333333361</c:v>
                </c:pt>
                <c:pt idx="1460">
                  <c:v>-48.065968333333323</c:v>
                </c:pt>
                <c:pt idx="1461">
                  <c:v>41.149940000000008</c:v>
                </c:pt>
                <c:pt idx="1462">
                  <c:v>-43.042425000000009</c:v>
                </c:pt>
                <c:pt idx="1463">
                  <c:v>-75.884687499999984</c:v>
                </c:pt>
                <c:pt idx="1464">
                  <c:v>89.064458333333278</c:v>
                </c:pt>
                <c:pt idx="1465">
                  <c:v>16.780850000000001</c:v>
                </c:pt>
                <c:pt idx="1466">
                  <c:v>-71.046635916666659</c:v>
                </c:pt>
                <c:pt idx="1467">
                  <c:v>43.695833333333333</c:v>
                </c:pt>
                <c:pt idx="1468">
                  <c:v>-2.3651083333333243</c:v>
                </c:pt>
                <c:pt idx="1469">
                  <c:v>-12.201074999999999</c:v>
                </c:pt>
                <c:pt idx="1470">
                  <c:v>-22.168472583333294</c:v>
                </c:pt>
                <c:pt idx="1471">
                  <c:v>54.564653333333325</c:v>
                </c:pt>
                <c:pt idx="1472">
                  <c:v>-62.305158333333338</c:v>
                </c:pt>
                <c:pt idx="1473">
                  <c:v>55.971100000000007</c:v>
                </c:pt>
                <c:pt idx="1474">
                  <c:v>-31.123724999999986</c:v>
                </c:pt>
                <c:pt idx="1475">
                  <c:v>48.265016666666654</c:v>
                </c:pt>
                <c:pt idx="1476">
                  <c:v>38.244941666666612</c:v>
                </c:pt>
                <c:pt idx="1477">
                  <c:v>-39.651552500000001</c:v>
                </c:pt>
                <c:pt idx="1478">
                  <c:v>-52.315163333333345</c:v>
                </c:pt>
                <c:pt idx="1479">
                  <c:v>18.509725</c:v>
                </c:pt>
                <c:pt idx="1480">
                  <c:v>-0.40977583333333456</c:v>
                </c:pt>
                <c:pt idx="1481">
                  <c:v>-30.594366666666684</c:v>
                </c:pt>
                <c:pt idx="1482">
                  <c:v>24.173270000000016</c:v>
                </c:pt>
                <c:pt idx="1483">
                  <c:v>-18.755359166666665</c:v>
                </c:pt>
                <c:pt idx="1484">
                  <c:v>18.009555833333316</c:v>
                </c:pt>
                <c:pt idx="1485">
                  <c:v>-7.0899583333333398</c:v>
                </c:pt>
                <c:pt idx="1486">
                  <c:v>16.372677499999988</c:v>
                </c:pt>
                <c:pt idx="1487">
                  <c:v>17.091836666666683</c:v>
                </c:pt>
                <c:pt idx="1488">
                  <c:v>24.011010000000017</c:v>
                </c:pt>
                <c:pt idx="1489">
                  <c:v>-34.818600000000004</c:v>
                </c:pt>
                <c:pt idx="1490">
                  <c:v>-30.573691666666665</c:v>
                </c:pt>
                <c:pt idx="1491">
                  <c:v>28.745708333333294</c:v>
                </c:pt>
                <c:pt idx="1492">
                  <c:v>-33.641500000000008</c:v>
                </c:pt>
                <c:pt idx="1493">
                  <c:v>25.532847500000003</c:v>
                </c:pt>
                <c:pt idx="1494">
                  <c:v>21.114375000000024</c:v>
                </c:pt>
                <c:pt idx="1495">
                  <c:v>-49.146822500000006</c:v>
                </c:pt>
                <c:pt idx="1496">
                  <c:v>-28.283449999999966</c:v>
                </c:pt>
                <c:pt idx="1497">
                  <c:v>27.498371666666667</c:v>
                </c:pt>
                <c:pt idx="1498">
                  <c:v>41.154115833333329</c:v>
                </c:pt>
                <c:pt idx="1499">
                  <c:v>-25.953416666666659</c:v>
                </c:pt>
                <c:pt idx="1500">
                  <c:v>96.648314166666594</c:v>
                </c:pt>
                <c:pt idx="1501">
                  <c:v>-126.77140833333328</c:v>
                </c:pt>
                <c:pt idx="1502">
                  <c:v>62.545483333333301</c:v>
                </c:pt>
                <c:pt idx="1503">
                  <c:v>-26.889391666666668</c:v>
                </c:pt>
                <c:pt idx="1504">
                  <c:v>-23.152916666666684</c:v>
                </c:pt>
                <c:pt idx="1505">
                  <c:v>27.048233333333293</c:v>
                </c:pt>
                <c:pt idx="1506">
                  <c:v>58.272127500000003</c:v>
                </c:pt>
                <c:pt idx="1507">
                  <c:v>-20.369524999999989</c:v>
                </c:pt>
                <c:pt idx="1508">
                  <c:v>-22.495309999999986</c:v>
                </c:pt>
                <c:pt idx="1509">
                  <c:v>-20.303583333333311</c:v>
                </c:pt>
                <c:pt idx="1510">
                  <c:v>2.6784333333333357</c:v>
                </c:pt>
                <c:pt idx="1511">
                  <c:v>13.007683333333334</c:v>
                </c:pt>
                <c:pt idx="1512">
                  <c:v>57.249282500000014</c:v>
                </c:pt>
                <c:pt idx="1513">
                  <c:v>-82.781808333333288</c:v>
                </c:pt>
                <c:pt idx="1514">
                  <c:v>19.101100833333316</c:v>
                </c:pt>
                <c:pt idx="1515">
                  <c:v>24.958833333333299</c:v>
                </c:pt>
                <c:pt idx="1516">
                  <c:v>1.7391424999999998</c:v>
                </c:pt>
                <c:pt idx="1517">
                  <c:v>7.8813999999999984</c:v>
                </c:pt>
                <c:pt idx="1518">
                  <c:v>-27.542097499999986</c:v>
                </c:pt>
                <c:pt idx="1519">
                  <c:v>-1.745950000000003</c:v>
                </c:pt>
                <c:pt idx="1520">
                  <c:v>-9.2262083333333287</c:v>
                </c:pt>
                <c:pt idx="1521">
                  <c:v>-25.154225000000014</c:v>
                </c:pt>
                <c:pt idx="1522">
                  <c:v>50.065708333333333</c:v>
                </c:pt>
                <c:pt idx="1523">
                  <c:v>18.775986666666668</c:v>
                </c:pt>
                <c:pt idx="1524">
                  <c:v>-43.53157833333335</c:v>
                </c:pt>
                <c:pt idx="1525">
                  <c:v>-17.320800000000016</c:v>
                </c:pt>
                <c:pt idx="1526">
                  <c:v>-11.6061975</c:v>
                </c:pt>
                <c:pt idx="1527">
                  <c:v>40.743888333333324</c:v>
                </c:pt>
                <c:pt idx="1528">
                  <c:v>26.729321666666667</c:v>
                </c:pt>
                <c:pt idx="1529">
                  <c:v>-11.501161666666661</c:v>
                </c:pt>
                <c:pt idx="1530">
                  <c:v>-81.350895833333254</c:v>
                </c:pt>
                <c:pt idx="1531">
                  <c:v>43.671776666666617</c:v>
                </c:pt>
                <c:pt idx="1532">
                  <c:v>19.002383333333302</c:v>
                </c:pt>
                <c:pt idx="1533">
                  <c:v>43.741316666666634</c:v>
                </c:pt>
                <c:pt idx="1534">
                  <c:v>-27.552811666666681</c:v>
                </c:pt>
                <c:pt idx="1535">
                  <c:v>-61.000750000000011</c:v>
                </c:pt>
                <c:pt idx="1536">
                  <c:v>104.89858691666655</c:v>
                </c:pt>
                <c:pt idx="1537">
                  <c:v>-20.388766666666662</c:v>
                </c:pt>
                <c:pt idx="1538">
                  <c:v>-29.501516666666664</c:v>
                </c:pt>
                <c:pt idx="1539">
                  <c:v>19.885041666666666</c:v>
                </c:pt>
                <c:pt idx="1540">
                  <c:v>-55.092691666666617</c:v>
                </c:pt>
                <c:pt idx="1541">
                  <c:v>-27.47059166666666</c:v>
                </c:pt>
                <c:pt idx="1542">
                  <c:v>50.161008333333335</c:v>
                </c:pt>
                <c:pt idx="1543">
                  <c:v>-18.206580833333305</c:v>
                </c:pt>
                <c:pt idx="1544">
                  <c:v>5.225558333333332</c:v>
                </c:pt>
                <c:pt idx="1545">
                  <c:v>-13.014144166666659</c:v>
                </c:pt>
                <c:pt idx="1546">
                  <c:v>44.65362916666659</c:v>
                </c:pt>
                <c:pt idx="1547">
                  <c:v>-40.850733333333324</c:v>
                </c:pt>
                <c:pt idx="1548">
                  <c:v>20.267348333333302</c:v>
                </c:pt>
                <c:pt idx="1549">
                  <c:v>29.085649999999966</c:v>
                </c:pt>
                <c:pt idx="1550">
                  <c:v>-51.811324166666587</c:v>
                </c:pt>
                <c:pt idx="1551">
                  <c:v>29.520325000000003</c:v>
                </c:pt>
                <c:pt idx="1552">
                  <c:v>39.648016666666635</c:v>
                </c:pt>
                <c:pt idx="1553">
                  <c:v>-32.190466666666609</c:v>
                </c:pt>
                <c:pt idx="1554">
                  <c:v>-44.812128333333327</c:v>
                </c:pt>
                <c:pt idx="1555">
                  <c:v>11.70719916666666</c:v>
                </c:pt>
                <c:pt idx="1556">
                  <c:v>-24.803545</c:v>
                </c:pt>
                <c:pt idx="1557">
                  <c:v>60.84457416666659</c:v>
                </c:pt>
                <c:pt idx="1558">
                  <c:v>-93.881430833333255</c:v>
                </c:pt>
                <c:pt idx="1559">
                  <c:v>97.084525000000056</c:v>
                </c:pt>
                <c:pt idx="1560">
                  <c:v>-44.620583333333343</c:v>
                </c:pt>
                <c:pt idx="1561">
                  <c:v>25.137350000000023</c:v>
                </c:pt>
                <c:pt idx="1562">
                  <c:v>3.0286666666666648</c:v>
                </c:pt>
                <c:pt idx="1563">
                  <c:v>41.124459166666625</c:v>
                </c:pt>
                <c:pt idx="1564">
                  <c:v>-71.466236666666674</c:v>
                </c:pt>
                <c:pt idx="1565">
                  <c:v>-5.9574649999999885</c:v>
                </c:pt>
                <c:pt idx="1566">
                  <c:v>30.833708333333313</c:v>
                </c:pt>
                <c:pt idx="1567">
                  <c:v>9.2480999999999991</c:v>
                </c:pt>
                <c:pt idx="1568">
                  <c:v>-23.418243333333294</c:v>
                </c:pt>
                <c:pt idx="1569">
                  <c:v>10.966141666666672</c:v>
                </c:pt>
                <c:pt idx="1570">
                  <c:v>34.879411166666607</c:v>
                </c:pt>
                <c:pt idx="1571">
                  <c:v>-47.294100000000036</c:v>
                </c:pt>
                <c:pt idx="1572">
                  <c:v>52.79137416666665</c:v>
                </c:pt>
                <c:pt idx="1573">
                  <c:v>7.7522558333333329</c:v>
                </c:pt>
                <c:pt idx="1574">
                  <c:v>-87.333808333333224</c:v>
                </c:pt>
                <c:pt idx="1575">
                  <c:v>79.576470749999956</c:v>
                </c:pt>
                <c:pt idx="1576">
                  <c:v>-13.662025000000002</c:v>
                </c:pt>
                <c:pt idx="1577">
                  <c:v>-24.803205833333319</c:v>
                </c:pt>
                <c:pt idx="1578">
                  <c:v>-0.96159166666666562</c:v>
                </c:pt>
                <c:pt idx="1579">
                  <c:v>90.051966666666672</c:v>
                </c:pt>
                <c:pt idx="1580">
                  <c:v>-80.06664916666665</c:v>
                </c:pt>
                <c:pt idx="1581">
                  <c:v>-43.401856666666596</c:v>
                </c:pt>
                <c:pt idx="1582">
                  <c:v>49.818382500000006</c:v>
                </c:pt>
                <c:pt idx="1583">
                  <c:v>-20.795174999999986</c:v>
                </c:pt>
                <c:pt idx="1584">
                  <c:v>-11.947500000000005</c:v>
                </c:pt>
                <c:pt idx="1585">
                  <c:v>47.720620833333335</c:v>
                </c:pt>
                <c:pt idx="1586">
                  <c:v>-80.883154041666657</c:v>
                </c:pt>
                <c:pt idx="1587">
                  <c:v>76.763391666666649</c:v>
                </c:pt>
                <c:pt idx="1588">
                  <c:v>18.101516666666658</c:v>
                </c:pt>
                <c:pt idx="1589">
                  <c:v>-51.675100000000036</c:v>
                </c:pt>
                <c:pt idx="1590">
                  <c:v>49.170383333333341</c:v>
                </c:pt>
                <c:pt idx="1591">
                  <c:v>20.962458333333302</c:v>
                </c:pt>
                <c:pt idx="1592">
                  <c:v>-5.6524870833333294</c:v>
                </c:pt>
                <c:pt idx="1593">
                  <c:v>-18.05278666666667</c:v>
                </c:pt>
                <c:pt idx="1594">
                  <c:v>-75.579690833333288</c:v>
                </c:pt>
                <c:pt idx="1595">
                  <c:v>112.05138499999998</c:v>
                </c:pt>
                <c:pt idx="1596">
                  <c:v>-63.067083333333301</c:v>
                </c:pt>
                <c:pt idx="1597">
                  <c:v>69.793166666666693</c:v>
                </c:pt>
                <c:pt idx="1598">
                  <c:v>-77.450478333333237</c:v>
                </c:pt>
                <c:pt idx="1599">
                  <c:v>19.964249999999979</c:v>
                </c:pt>
                <c:pt idx="1600">
                  <c:v>0.23634166666667036</c:v>
                </c:pt>
                <c:pt idx="1601">
                  <c:v>-3.1540416666666782</c:v>
                </c:pt>
                <c:pt idx="1602">
                  <c:v>-3.0440499999999964</c:v>
                </c:pt>
                <c:pt idx="1603">
                  <c:v>-22.759150833333319</c:v>
                </c:pt>
                <c:pt idx="1604">
                  <c:v>57.325046666666623</c:v>
                </c:pt>
                <c:pt idx="1605">
                  <c:v>3.8510833333333307</c:v>
                </c:pt>
                <c:pt idx="1606">
                  <c:v>3.5597439166666667</c:v>
                </c:pt>
                <c:pt idx="1607">
                  <c:v>-18.360724999999981</c:v>
                </c:pt>
                <c:pt idx="1608">
                  <c:v>-88.583466666666652</c:v>
                </c:pt>
                <c:pt idx="1609">
                  <c:v>99.796228333333332</c:v>
                </c:pt>
                <c:pt idx="1610">
                  <c:v>-48.85867749999997</c:v>
                </c:pt>
                <c:pt idx="1611">
                  <c:v>41.316999999999993</c:v>
                </c:pt>
                <c:pt idx="1612">
                  <c:v>-0.74964166666666743</c:v>
                </c:pt>
                <c:pt idx="1613">
                  <c:v>-44.885869166666595</c:v>
                </c:pt>
                <c:pt idx="1614">
                  <c:v>-12.152902500000009</c:v>
                </c:pt>
                <c:pt idx="1615">
                  <c:v>11.486929999999996</c:v>
                </c:pt>
                <c:pt idx="1616">
                  <c:v>27.328250000000008</c:v>
                </c:pt>
                <c:pt idx="1617">
                  <c:v>-37.451238333333308</c:v>
                </c:pt>
                <c:pt idx="1618">
                  <c:v>21.329365833333313</c:v>
                </c:pt>
                <c:pt idx="1619">
                  <c:v>17.125183333333311</c:v>
                </c:pt>
                <c:pt idx="1620">
                  <c:v>-36.608500000000028</c:v>
                </c:pt>
                <c:pt idx="1621">
                  <c:v>19.811965416666705</c:v>
                </c:pt>
                <c:pt idx="1622">
                  <c:v>27.377054166666699</c:v>
                </c:pt>
                <c:pt idx="1623">
                  <c:v>-81.251041666666652</c:v>
                </c:pt>
                <c:pt idx="1624">
                  <c:v>99.424274999999994</c:v>
                </c:pt>
                <c:pt idx="1625">
                  <c:v>-62.476849166666582</c:v>
                </c:pt>
                <c:pt idx="1626">
                  <c:v>29.961091666666665</c:v>
                </c:pt>
                <c:pt idx="1627">
                  <c:v>-1.8941666666660729E-2</c:v>
                </c:pt>
                <c:pt idx="1628">
                  <c:v>-60.9448333333333</c:v>
                </c:pt>
                <c:pt idx="1629">
                  <c:v>9.0944916666666646</c:v>
                </c:pt>
                <c:pt idx="1630">
                  <c:v>57.312340000000006</c:v>
                </c:pt>
                <c:pt idx="1631">
                  <c:v>14.141124999999999</c:v>
                </c:pt>
                <c:pt idx="1632">
                  <c:v>-9.1787249999999982</c:v>
                </c:pt>
                <c:pt idx="1633">
                  <c:v>25.708799999999979</c:v>
                </c:pt>
                <c:pt idx="1634">
                  <c:v>-32.980062499999995</c:v>
                </c:pt>
                <c:pt idx="1635">
                  <c:v>10.812125</c:v>
                </c:pt>
                <c:pt idx="1636">
                  <c:v>39.485350000000011</c:v>
                </c:pt>
                <c:pt idx="1637">
                  <c:v>-85.089691666666653</c:v>
                </c:pt>
                <c:pt idx="1638">
                  <c:v>93.500619750000027</c:v>
                </c:pt>
                <c:pt idx="1639">
                  <c:v>-36.473333333333336</c:v>
                </c:pt>
                <c:pt idx="1640">
                  <c:v>0.40746500000000196</c:v>
                </c:pt>
                <c:pt idx="1641">
                  <c:v>-69.883450000000011</c:v>
                </c:pt>
                <c:pt idx="1642">
                  <c:v>-20.765083333333294</c:v>
                </c:pt>
                <c:pt idx="1643">
                  <c:v>26.021858333333327</c:v>
                </c:pt>
                <c:pt idx="1644">
                  <c:v>8.5926250000000017</c:v>
                </c:pt>
                <c:pt idx="1645">
                  <c:v>34.055683333333292</c:v>
                </c:pt>
                <c:pt idx="1646">
                  <c:v>-29.038816666666676</c:v>
                </c:pt>
                <c:pt idx="1647">
                  <c:v>-13.264912850000002</c:v>
                </c:pt>
                <c:pt idx="1648">
                  <c:v>66.442433333333312</c:v>
                </c:pt>
                <c:pt idx="1649">
                  <c:v>-85.867200000000025</c:v>
                </c:pt>
                <c:pt idx="1650">
                  <c:v>62.450554166666592</c:v>
                </c:pt>
                <c:pt idx="1651">
                  <c:v>-30.906983333333319</c:v>
                </c:pt>
                <c:pt idx="1652">
                  <c:v>14.835275000000005</c:v>
                </c:pt>
                <c:pt idx="1653">
                  <c:v>-17.428649999999973</c:v>
                </c:pt>
                <c:pt idx="1654">
                  <c:v>-24.746575000000004</c:v>
                </c:pt>
                <c:pt idx="1655">
                  <c:v>19.857098333333326</c:v>
                </c:pt>
                <c:pt idx="1656">
                  <c:v>3.1140379166666698</c:v>
                </c:pt>
                <c:pt idx="1657">
                  <c:v>19.83682591666669</c:v>
                </c:pt>
                <c:pt idx="1658">
                  <c:v>23.796133333333295</c:v>
                </c:pt>
                <c:pt idx="1659">
                  <c:v>-6.0777691666666707</c:v>
                </c:pt>
                <c:pt idx="1660">
                  <c:v>-20.82255</c:v>
                </c:pt>
                <c:pt idx="1661">
                  <c:v>17.369396666666667</c:v>
                </c:pt>
                <c:pt idx="1662">
                  <c:v>1.114257500000007</c:v>
                </c:pt>
                <c:pt idx="1663">
                  <c:v>-40.817835833333305</c:v>
                </c:pt>
                <c:pt idx="1664">
                  <c:v>57.823700000000002</c:v>
                </c:pt>
                <c:pt idx="1665">
                  <c:v>-95.682308333333225</c:v>
                </c:pt>
                <c:pt idx="1666">
                  <c:v>53.248150000000045</c:v>
                </c:pt>
                <c:pt idx="1667">
                  <c:v>-18.54950999999998</c:v>
                </c:pt>
                <c:pt idx="1668">
                  <c:v>59.567216666666617</c:v>
                </c:pt>
                <c:pt idx="1669">
                  <c:v>-0.45088916666667839</c:v>
                </c:pt>
                <c:pt idx="1670">
                  <c:v>-66.718874999999983</c:v>
                </c:pt>
                <c:pt idx="1671">
                  <c:v>72.944379058333325</c:v>
                </c:pt>
                <c:pt idx="1672">
                  <c:v>-29.281964166666686</c:v>
                </c:pt>
                <c:pt idx="1673">
                  <c:v>36.997670000000006</c:v>
                </c:pt>
                <c:pt idx="1674">
                  <c:v>8.1864000000000008</c:v>
                </c:pt>
                <c:pt idx="1675">
                  <c:v>-46.594566666666609</c:v>
                </c:pt>
                <c:pt idx="1676">
                  <c:v>-11.355333333333345</c:v>
                </c:pt>
                <c:pt idx="1677">
                  <c:v>-17.964275000000001</c:v>
                </c:pt>
                <c:pt idx="1678">
                  <c:v>-30.012083333333315</c:v>
                </c:pt>
                <c:pt idx="1679">
                  <c:v>25.524999999999988</c:v>
                </c:pt>
                <c:pt idx="1680">
                  <c:v>-5.1277333333333353</c:v>
                </c:pt>
                <c:pt idx="1681">
                  <c:v>34.519380833333308</c:v>
                </c:pt>
                <c:pt idx="1682">
                  <c:v>-27.798383333333305</c:v>
                </c:pt>
                <c:pt idx="1683">
                  <c:v>61.278286666666617</c:v>
                </c:pt>
                <c:pt idx="1684">
                  <c:v>-21.547974999999997</c:v>
                </c:pt>
                <c:pt idx="1685">
                  <c:v>-42.137683333333307</c:v>
                </c:pt>
                <c:pt idx="1686">
                  <c:v>28.811477499999995</c:v>
                </c:pt>
                <c:pt idx="1687">
                  <c:v>44.068333333333364</c:v>
                </c:pt>
                <c:pt idx="1688">
                  <c:v>-86.354787499999958</c:v>
                </c:pt>
                <c:pt idx="1689">
                  <c:v>80.037158333333309</c:v>
                </c:pt>
                <c:pt idx="1690">
                  <c:v>-86.619808333333268</c:v>
                </c:pt>
                <c:pt idx="1691">
                  <c:v>45.315313333333336</c:v>
                </c:pt>
                <c:pt idx="1692">
                  <c:v>60.283866666666611</c:v>
                </c:pt>
                <c:pt idx="1693">
                  <c:v>-52.958316666666619</c:v>
                </c:pt>
                <c:pt idx="1694">
                  <c:v>-4.9355125000000015</c:v>
                </c:pt>
                <c:pt idx="1695">
                  <c:v>-23.29344166666667</c:v>
                </c:pt>
                <c:pt idx="1696">
                  <c:v>-1.3125833333333299</c:v>
                </c:pt>
                <c:pt idx="1697">
                  <c:v>44.945141666666608</c:v>
                </c:pt>
                <c:pt idx="1698">
                  <c:v>-29.447558333333316</c:v>
                </c:pt>
                <c:pt idx="1699">
                  <c:v>-13.763432500000006</c:v>
                </c:pt>
                <c:pt idx="1700">
                  <c:v>69.760625000000076</c:v>
                </c:pt>
                <c:pt idx="1701">
                  <c:v>-113.42045833333327</c:v>
                </c:pt>
                <c:pt idx="1702">
                  <c:v>100.7822695833334</c:v>
                </c:pt>
                <c:pt idx="1703">
                  <c:v>-45.72372500000003</c:v>
                </c:pt>
                <c:pt idx="1704">
                  <c:v>32.980599999999995</c:v>
                </c:pt>
                <c:pt idx="1705">
                  <c:v>5.655383333333333</c:v>
                </c:pt>
                <c:pt idx="1706">
                  <c:v>-54.017058333333324</c:v>
                </c:pt>
                <c:pt idx="1707">
                  <c:v>-16.591236666666671</c:v>
                </c:pt>
                <c:pt idx="1708">
                  <c:v>105.08908000000001</c:v>
                </c:pt>
                <c:pt idx="1709">
                  <c:v>-49.575341666666617</c:v>
                </c:pt>
                <c:pt idx="1710">
                  <c:v>-4.96312499999999</c:v>
                </c:pt>
                <c:pt idx="1711">
                  <c:v>-60.683044166666612</c:v>
                </c:pt>
                <c:pt idx="1712">
                  <c:v>41.272325833333333</c:v>
                </c:pt>
                <c:pt idx="1713">
                  <c:v>22.083874999999992</c:v>
                </c:pt>
                <c:pt idx="1714">
                  <c:v>43.803702499999993</c:v>
                </c:pt>
                <c:pt idx="1715">
                  <c:v>-11.724408333333328</c:v>
                </c:pt>
                <c:pt idx="1716">
                  <c:v>-7.4300591666666653</c:v>
                </c:pt>
                <c:pt idx="1717">
                  <c:v>-32.338735833333338</c:v>
                </c:pt>
                <c:pt idx="1718">
                  <c:v>-49.774550000000012</c:v>
                </c:pt>
                <c:pt idx="1719">
                  <c:v>15.639709500000004</c:v>
                </c:pt>
                <c:pt idx="1720">
                  <c:v>-2.8690858333333273</c:v>
                </c:pt>
                <c:pt idx="1721">
                  <c:v>-27.764604333333303</c:v>
                </c:pt>
                <c:pt idx="1722">
                  <c:v>114.87720833333327</c:v>
                </c:pt>
                <c:pt idx="1723">
                  <c:v>-94.058250000000001</c:v>
                </c:pt>
                <c:pt idx="1724">
                  <c:v>40.055958333333329</c:v>
                </c:pt>
                <c:pt idx="1725">
                  <c:v>57.910241666666586</c:v>
                </c:pt>
                <c:pt idx="1726">
                  <c:v>-66.944110000000109</c:v>
                </c:pt>
                <c:pt idx="1727">
                  <c:v>3.9877499999999948</c:v>
                </c:pt>
                <c:pt idx="1728">
                  <c:v>9.8316749999999988</c:v>
                </c:pt>
                <c:pt idx="1729">
                  <c:v>-1.0627216666666679</c:v>
                </c:pt>
                <c:pt idx="1730">
                  <c:v>-24.904141666666661</c:v>
                </c:pt>
                <c:pt idx="1731">
                  <c:v>6.6614333333333384</c:v>
                </c:pt>
                <c:pt idx="1732">
                  <c:v>6.1994983333333371</c:v>
                </c:pt>
                <c:pt idx="1733">
                  <c:v>81.411224416666713</c:v>
                </c:pt>
                <c:pt idx="1734">
                  <c:v>-45.661066666666613</c:v>
                </c:pt>
                <c:pt idx="1735">
                  <c:v>-54.165766666666627</c:v>
                </c:pt>
                <c:pt idx="1736">
                  <c:v>6.5704083333333383</c:v>
                </c:pt>
                <c:pt idx="1737">
                  <c:v>90.662149999999983</c:v>
                </c:pt>
                <c:pt idx="1738">
                  <c:v>-85.747583333333367</c:v>
                </c:pt>
                <c:pt idx="1739">
                  <c:v>52.864192500000001</c:v>
                </c:pt>
                <c:pt idx="1740">
                  <c:v>-3.4810583333333316</c:v>
                </c:pt>
                <c:pt idx="1741">
                  <c:v>-22.181483333333311</c:v>
                </c:pt>
                <c:pt idx="1742">
                  <c:v>28.747924999999999</c:v>
                </c:pt>
                <c:pt idx="1743">
                  <c:v>-28.621191666666697</c:v>
                </c:pt>
                <c:pt idx="1744">
                  <c:v>-14.647635000000003</c:v>
                </c:pt>
                <c:pt idx="1745">
                  <c:v>32.994841666666588</c:v>
                </c:pt>
                <c:pt idx="1746">
                  <c:v>-70.088483333333272</c:v>
                </c:pt>
                <c:pt idx="1747">
                  <c:v>13.09914166666667</c:v>
                </c:pt>
                <c:pt idx="1748">
                  <c:v>3.3147333333333298</c:v>
                </c:pt>
                <c:pt idx="1749">
                  <c:v>-7.1910583333333387</c:v>
                </c:pt>
                <c:pt idx="1750">
                  <c:v>40.489958333333334</c:v>
                </c:pt>
                <c:pt idx="1751">
                  <c:v>52.381564999999995</c:v>
                </c:pt>
                <c:pt idx="1752">
                  <c:v>-22.46327516666668</c:v>
                </c:pt>
                <c:pt idx="1753">
                  <c:v>-55.073891666666611</c:v>
                </c:pt>
                <c:pt idx="1754">
                  <c:v>2.6874066666666692</c:v>
                </c:pt>
                <c:pt idx="1755">
                  <c:v>-0.79257499999999936</c:v>
                </c:pt>
                <c:pt idx="1756">
                  <c:v>65.265083333333308</c:v>
                </c:pt>
                <c:pt idx="1757">
                  <c:v>-84.030500000000004</c:v>
                </c:pt>
                <c:pt idx="1758">
                  <c:v>-25.531491666666689</c:v>
                </c:pt>
                <c:pt idx="1759">
                  <c:v>42.5636241666666</c:v>
                </c:pt>
                <c:pt idx="1760">
                  <c:v>18.211941666666686</c:v>
                </c:pt>
                <c:pt idx="1761">
                  <c:v>2.3304266666666638</c:v>
                </c:pt>
                <c:pt idx="1762">
                  <c:v>-34.735741666666627</c:v>
                </c:pt>
                <c:pt idx="1763">
                  <c:v>45.378740833333325</c:v>
                </c:pt>
                <c:pt idx="1764">
                  <c:v>-5.6710833333333293</c:v>
                </c:pt>
                <c:pt idx="1765">
                  <c:v>-29.613866666666695</c:v>
                </c:pt>
                <c:pt idx="1766">
                  <c:v>39.044533333333327</c:v>
                </c:pt>
                <c:pt idx="1767">
                  <c:v>59.000388750000006</c:v>
                </c:pt>
                <c:pt idx="1768">
                  <c:v>-147.3592083333335</c:v>
                </c:pt>
                <c:pt idx="1769">
                  <c:v>76.480900000000005</c:v>
                </c:pt>
                <c:pt idx="1770">
                  <c:v>-46.963983333333324</c:v>
                </c:pt>
                <c:pt idx="1771">
                  <c:v>22.211278333333329</c:v>
                </c:pt>
                <c:pt idx="1772">
                  <c:v>-27.065689999999982</c:v>
                </c:pt>
                <c:pt idx="1773">
                  <c:v>33.602666666666615</c:v>
                </c:pt>
                <c:pt idx="1774">
                  <c:v>-10.822419333333341</c:v>
                </c:pt>
                <c:pt idx="1775">
                  <c:v>-32.283165833333335</c:v>
                </c:pt>
                <c:pt idx="1776">
                  <c:v>14.367591666666677</c:v>
                </c:pt>
                <c:pt idx="1777">
                  <c:v>62.526250000000012</c:v>
                </c:pt>
                <c:pt idx="1778">
                  <c:v>-2.0417574999999957</c:v>
                </c:pt>
                <c:pt idx="1779">
                  <c:v>-34.483916666666623</c:v>
                </c:pt>
                <c:pt idx="1780">
                  <c:v>-9.5360416666666641</c:v>
                </c:pt>
                <c:pt idx="1781">
                  <c:v>-43.496516666666643</c:v>
                </c:pt>
                <c:pt idx="1782">
                  <c:v>11.87450833333334</c:v>
                </c:pt>
                <c:pt idx="1783">
                  <c:v>75.516525833333333</c:v>
                </c:pt>
                <c:pt idx="1784">
                  <c:v>-18.176933333333317</c:v>
                </c:pt>
                <c:pt idx="1785">
                  <c:v>-12.187775</c:v>
                </c:pt>
                <c:pt idx="1786">
                  <c:v>-17.007933333333316</c:v>
                </c:pt>
                <c:pt idx="1787">
                  <c:v>71.524342499999989</c:v>
                </c:pt>
                <c:pt idx="1788">
                  <c:v>-79.720491666666689</c:v>
                </c:pt>
                <c:pt idx="1789">
                  <c:v>15.998655833333332</c:v>
                </c:pt>
                <c:pt idx="1790">
                  <c:v>6.0038991666666703</c:v>
                </c:pt>
                <c:pt idx="1791">
                  <c:v>18.520728333333302</c:v>
                </c:pt>
                <c:pt idx="1792">
                  <c:v>75.961466666666695</c:v>
                </c:pt>
                <c:pt idx="1793">
                  <c:v>-109.41660666666669</c:v>
                </c:pt>
                <c:pt idx="1794">
                  <c:v>34.597983333333325</c:v>
                </c:pt>
                <c:pt idx="1795">
                  <c:v>-37.817615000000004</c:v>
                </c:pt>
                <c:pt idx="1796">
                  <c:v>75.474525000000057</c:v>
                </c:pt>
                <c:pt idx="1797">
                  <c:v>-23.843501666666668</c:v>
                </c:pt>
                <c:pt idx="1798">
                  <c:v>-56.165809000000003</c:v>
                </c:pt>
                <c:pt idx="1799">
                  <c:v>19.977508333333322</c:v>
                </c:pt>
                <c:pt idx="1800">
                  <c:v>-18.024708333333308</c:v>
                </c:pt>
                <c:pt idx="1801">
                  <c:v>-17.647483333333316</c:v>
                </c:pt>
                <c:pt idx="1802">
                  <c:v>-1.4333000000000016</c:v>
                </c:pt>
                <c:pt idx="1803">
                  <c:v>47.36693833333333</c:v>
                </c:pt>
                <c:pt idx="1804">
                  <c:v>73.286591666666652</c:v>
                </c:pt>
                <c:pt idx="1805">
                  <c:v>-54.636325000000021</c:v>
                </c:pt>
                <c:pt idx="1806">
                  <c:v>-86.601860833333319</c:v>
                </c:pt>
                <c:pt idx="1807">
                  <c:v>66.495749999999987</c:v>
                </c:pt>
                <c:pt idx="1808">
                  <c:v>-74.147258333333312</c:v>
                </c:pt>
                <c:pt idx="1809">
                  <c:v>41.984599999999993</c:v>
                </c:pt>
                <c:pt idx="1810">
                  <c:v>58.663808333333314</c:v>
                </c:pt>
                <c:pt idx="1811">
                  <c:v>-16.677482583333308</c:v>
                </c:pt>
                <c:pt idx="1812">
                  <c:v>24.883633333333293</c:v>
                </c:pt>
                <c:pt idx="1813">
                  <c:v>-27.107276666666682</c:v>
                </c:pt>
                <c:pt idx="1814">
                  <c:v>23.129643333333298</c:v>
                </c:pt>
                <c:pt idx="1815">
                  <c:v>-45.779366666666633</c:v>
                </c:pt>
                <c:pt idx="1816">
                  <c:v>6.2504933333333348</c:v>
                </c:pt>
                <c:pt idx="1817">
                  <c:v>-58.061925000000002</c:v>
                </c:pt>
                <c:pt idx="1818">
                  <c:v>99.019449999999992</c:v>
                </c:pt>
                <c:pt idx="1819">
                  <c:v>-60.761916666666629</c:v>
                </c:pt>
                <c:pt idx="1820">
                  <c:v>97.399108333333288</c:v>
                </c:pt>
                <c:pt idx="1821">
                  <c:v>-58.658216666666632</c:v>
                </c:pt>
                <c:pt idx="1822">
                  <c:v>14.343300749999999</c:v>
                </c:pt>
                <c:pt idx="1823">
                  <c:v>36.219333333333331</c:v>
                </c:pt>
                <c:pt idx="1824">
                  <c:v>-16.394208333333317</c:v>
                </c:pt>
                <c:pt idx="1825">
                  <c:v>-53.330574999999989</c:v>
                </c:pt>
                <c:pt idx="1826">
                  <c:v>14.206991666666662</c:v>
                </c:pt>
                <c:pt idx="1827">
                  <c:v>-64.794845000000024</c:v>
                </c:pt>
                <c:pt idx="1828">
                  <c:v>57.999045000000002</c:v>
                </c:pt>
                <c:pt idx="1829">
                  <c:v>-29.011799583333318</c:v>
                </c:pt>
                <c:pt idx="1830">
                  <c:v>112.30134166666663</c:v>
                </c:pt>
                <c:pt idx="1831">
                  <c:v>-84.639825000000002</c:v>
                </c:pt>
                <c:pt idx="1832">
                  <c:v>4.1323083333333424</c:v>
                </c:pt>
                <c:pt idx="1833">
                  <c:v>11.125283333333329</c:v>
                </c:pt>
                <c:pt idx="1834">
                  <c:v>25.382833333333298</c:v>
                </c:pt>
                <c:pt idx="1835">
                  <c:v>-54.862208333333314</c:v>
                </c:pt>
                <c:pt idx="1836">
                  <c:v>16.488783333333281</c:v>
                </c:pt>
                <c:pt idx="1837">
                  <c:v>-36.496393333333337</c:v>
                </c:pt>
                <c:pt idx="1838">
                  <c:v>42.555376666666618</c:v>
                </c:pt>
                <c:pt idx="1839">
                  <c:v>-40.102792500000028</c:v>
                </c:pt>
                <c:pt idx="1840">
                  <c:v>58.104666666666596</c:v>
                </c:pt>
                <c:pt idx="1841">
                  <c:v>-31.231228333333313</c:v>
                </c:pt>
                <c:pt idx="1842">
                  <c:v>35.898295833333329</c:v>
                </c:pt>
                <c:pt idx="1843">
                  <c:v>-57.728880833333335</c:v>
                </c:pt>
                <c:pt idx="1844">
                  <c:v>63.912633333333325</c:v>
                </c:pt>
                <c:pt idx="1845">
                  <c:v>7.7625083333333338</c:v>
                </c:pt>
                <c:pt idx="1846">
                  <c:v>4.345024749999995</c:v>
                </c:pt>
                <c:pt idx="1847">
                  <c:v>-39.422366666666633</c:v>
                </c:pt>
                <c:pt idx="1848">
                  <c:v>4.0186683333333333</c:v>
                </c:pt>
                <c:pt idx="1849">
                  <c:v>-24.769191666666657</c:v>
                </c:pt>
                <c:pt idx="1850">
                  <c:v>5.6668083333333312</c:v>
                </c:pt>
                <c:pt idx="1851">
                  <c:v>-12.613771666666668</c:v>
                </c:pt>
                <c:pt idx="1852">
                  <c:v>1.5563283333333355</c:v>
                </c:pt>
                <c:pt idx="1853">
                  <c:v>-61.784831666666591</c:v>
                </c:pt>
                <c:pt idx="1854">
                  <c:v>113.15770833333326</c:v>
                </c:pt>
                <c:pt idx="1855">
                  <c:v>-49.472700000000003</c:v>
                </c:pt>
                <c:pt idx="1856">
                  <c:v>78.687541666666618</c:v>
                </c:pt>
                <c:pt idx="1857">
                  <c:v>-27.86184833333332</c:v>
                </c:pt>
                <c:pt idx="1858">
                  <c:v>-11.51291916666667</c:v>
                </c:pt>
                <c:pt idx="1859">
                  <c:v>43.592765000000036</c:v>
                </c:pt>
                <c:pt idx="1860">
                  <c:v>-109.54960000000005</c:v>
                </c:pt>
                <c:pt idx="1861">
                  <c:v>64.912941666666669</c:v>
                </c:pt>
                <c:pt idx="1862">
                  <c:v>-19.401666666666667</c:v>
                </c:pt>
                <c:pt idx="1863">
                  <c:v>-39.576372500000012</c:v>
                </c:pt>
                <c:pt idx="1864">
                  <c:v>17.510151333333329</c:v>
                </c:pt>
                <c:pt idx="1865">
                  <c:v>43.151564166666567</c:v>
                </c:pt>
                <c:pt idx="1866">
                  <c:v>-59.146558333333331</c:v>
                </c:pt>
                <c:pt idx="1867">
                  <c:v>37.791901666666625</c:v>
                </c:pt>
                <c:pt idx="1868">
                  <c:v>-57.812119166666633</c:v>
                </c:pt>
                <c:pt idx="1869">
                  <c:v>56.790174166666645</c:v>
                </c:pt>
                <c:pt idx="1870">
                  <c:v>30.282065000000006</c:v>
                </c:pt>
                <c:pt idx="1871">
                  <c:v>-19.806908333333329</c:v>
                </c:pt>
                <c:pt idx="1872">
                  <c:v>-29.708624999999977</c:v>
                </c:pt>
                <c:pt idx="1873">
                  <c:v>17.438259166666686</c:v>
                </c:pt>
                <c:pt idx="1874">
                  <c:v>36.283883333333307</c:v>
                </c:pt>
                <c:pt idx="1875">
                  <c:v>-96.93294166666665</c:v>
                </c:pt>
                <c:pt idx="1876">
                  <c:v>78.245716666666652</c:v>
                </c:pt>
                <c:pt idx="1877">
                  <c:v>-11.071277500000003</c:v>
                </c:pt>
                <c:pt idx="1878">
                  <c:v>-3.4832566666666693</c:v>
                </c:pt>
                <c:pt idx="1879">
                  <c:v>3.6619333333333395</c:v>
                </c:pt>
                <c:pt idx="1880">
                  <c:v>7.4853975000000013</c:v>
                </c:pt>
                <c:pt idx="1881">
                  <c:v>40.35508333333329</c:v>
                </c:pt>
                <c:pt idx="1882">
                  <c:v>-103.96641666666669</c:v>
                </c:pt>
                <c:pt idx="1883">
                  <c:v>82.053702499999957</c:v>
                </c:pt>
                <c:pt idx="1884">
                  <c:v>-29.532600833333291</c:v>
                </c:pt>
                <c:pt idx="1885">
                  <c:v>-5.2819833333333328</c:v>
                </c:pt>
                <c:pt idx="1886">
                  <c:v>24.893483333333311</c:v>
                </c:pt>
                <c:pt idx="1887">
                  <c:v>-70.75900833333327</c:v>
                </c:pt>
                <c:pt idx="1888">
                  <c:v>114.77989166666663</c:v>
                </c:pt>
                <c:pt idx="1889">
                  <c:v>3.3998749999999962</c:v>
                </c:pt>
                <c:pt idx="1890">
                  <c:v>-93.205674999999999</c:v>
                </c:pt>
                <c:pt idx="1891">
                  <c:v>-5.832741666666668</c:v>
                </c:pt>
                <c:pt idx="1892">
                  <c:v>-21.983933333333294</c:v>
                </c:pt>
                <c:pt idx="1893">
                  <c:v>70.012800000000013</c:v>
                </c:pt>
                <c:pt idx="1894">
                  <c:v>-36.852151666666607</c:v>
                </c:pt>
                <c:pt idx="1895">
                  <c:v>-16.27106666666668</c:v>
                </c:pt>
                <c:pt idx="1896">
                  <c:v>45.021783333333325</c:v>
                </c:pt>
                <c:pt idx="1897">
                  <c:v>5.2959916666666675</c:v>
                </c:pt>
                <c:pt idx="1898">
                  <c:v>7.2979333333333303</c:v>
                </c:pt>
                <c:pt idx="1899">
                  <c:v>16.82155000000002</c:v>
                </c:pt>
                <c:pt idx="1900">
                  <c:v>-0.36486916666666946</c:v>
                </c:pt>
                <c:pt idx="1901">
                  <c:v>-54.996175000000022</c:v>
                </c:pt>
                <c:pt idx="1902">
                  <c:v>-49.713800000000006</c:v>
                </c:pt>
                <c:pt idx="1903">
                  <c:v>72.942115000000058</c:v>
                </c:pt>
                <c:pt idx="1904">
                  <c:v>4.0916583333333376</c:v>
                </c:pt>
                <c:pt idx="1905">
                  <c:v>-23.113695000000021</c:v>
                </c:pt>
                <c:pt idx="1906">
                  <c:v>-4.2637166666666646</c:v>
                </c:pt>
                <c:pt idx="1907">
                  <c:v>19.223758333333311</c:v>
                </c:pt>
                <c:pt idx="1908">
                  <c:v>-60.078325000000028</c:v>
                </c:pt>
                <c:pt idx="1909">
                  <c:v>109.33102500000005</c:v>
                </c:pt>
                <c:pt idx="1910">
                  <c:v>-115.20482500000004</c:v>
                </c:pt>
                <c:pt idx="1911">
                  <c:v>75.65616666666665</c:v>
                </c:pt>
                <c:pt idx="1912">
                  <c:v>-22.083833333333299</c:v>
                </c:pt>
                <c:pt idx="1913">
                  <c:v>1.9713833333333317</c:v>
                </c:pt>
                <c:pt idx="1914">
                  <c:v>-33.219859166666609</c:v>
                </c:pt>
                <c:pt idx="1915">
                  <c:v>94.769083333333342</c:v>
                </c:pt>
                <c:pt idx="1916">
                  <c:v>-71.512433333333263</c:v>
                </c:pt>
                <c:pt idx="1917">
                  <c:v>4.045883333333343</c:v>
                </c:pt>
                <c:pt idx="1918">
                  <c:v>-35.906545833333347</c:v>
                </c:pt>
                <c:pt idx="1919">
                  <c:v>96.538541666666617</c:v>
                </c:pt>
                <c:pt idx="1920">
                  <c:v>-79.602666666666678</c:v>
                </c:pt>
                <c:pt idx="1921">
                  <c:v>-10.28451666666667</c:v>
                </c:pt>
                <c:pt idx="1922">
                  <c:v>126.99988083333331</c:v>
                </c:pt>
                <c:pt idx="1923">
                  <c:v>-82.789975000000013</c:v>
                </c:pt>
                <c:pt idx="1924">
                  <c:v>57.244191666666609</c:v>
                </c:pt>
                <c:pt idx="1925">
                  <c:v>-73.629141666666627</c:v>
                </c:pt>
                <c:pt idx="1926">
                  <c:v>-14.513182250000012</c:v>
                </c:pt>
                <c:pt idx="1927">
                  <c:v>-23.305544999999981</c:v>
                </c:pt>
                <c:pt idx="1928">
                  <c:v>67.069458333333273</c:v>
                </c:pt>
                <c:pt idx="1929">
                  <c:v>-18.813375000000018</c:v>
                </c:pt>
                <c:pt idx="1930">
                  <c:v>2.6845083333333384</c:v>
                </c:pt>
                <c:pt idx="1931">
                  <c:v>33.796433333333333</c:v>
                </c:pt>
                <c:pt idx="1932">
                  <c:v>-5.7725666666666671</c:v>
                </c:pt>
                <c:pt idx="1933">
                  <c:v>-28.163358333333317</c:v>
                </c:pt>
                <c:pt idx="1934">
                  <c:v>-5.5008999999999988</c:v>
                </c:pt>
                <c:pt idx="1935">
                  <c:v>14.68798333333334</c:v>
                </c:pt>
                <c:pt idx="1936">
                  <c:v>-23.632093333333312</c:v>
                </c:pt>
                <c:pt idx="1937">
                  <c:v>-13.585166666666671</c:v>
                </c:pt>
                <c:pt idx="1938">
                  <c:v>41.080344999999973</c:v>
                </c:pt>
                <c:pt idx="1939">
                  <c:v>-51.071816666666592</c:v>
                </c:pt>
                <c:pt idx="1940">
                  <c:v>43.177975000000011</c:v>
                </c:pt>
                <c:pt idx="1941">
                  <c:v>10.403400000000005</c:v>
                </c:pt>
                <c:pt idx="1942">
                  <c:v>-26.458166666666671</c:v>
                </c:pt>
                <c:pt idx="1943">
                  <c:v>55.441550833333324</c:v>
                </c:pt>
                <c:pt idx="1944">
                  <c:v>-41.915174166666617</c:v>
                </c:pt>
                <c:pt idx="1945">
                  <c:v>-6.8827041666666675</c:v>
                </c:pt>
                <c:pt idx="1946">
                  <c:v>22.379758333333321</c:v>
                </c:pt>
                <c:pt idx="1947">
                  <c:v>8.2476858333333336</c:v>
                </c:pt>
                <c:pt idx="1948">
                  <c:v>-13.062800000000006</c:v>
                </c:pt>
                <c:pt idx="1949">
                  <c:v>18.548366666666666</c:v>
                </c:pt>
                <c:pt idx="1950">
                  <c:v>11.384141666666666</c:v>
                </c:pt>
                <c:pt idx="1951">
                  <c:v>-36.831588333333301</c:v>
                </c:pt>
                <c:pt idx="1952">
                  <c:v>-2.5122691666666657</c:v>
                </c:pt>
                <c:pt idx="1953">
                  <c:v>2.0024000000000033</c:v>
                </c:pt>
                <c:pt idx="1954">
                  <c:v>20.022848333333304</c:v>
                </c:pt>
                <c:pt idx="1955">
                  <c:v>12.86023833333334</c:v>
                </c:pt>
                <c:pt idx="1956">
                  <c:v>-69.780074999999982</c:v>
                </c:pt>
                <c:pt idx="1957">
                  <c:v>5.5222583333333324</c:v>
                </c:pt>
                <c:pt idx="1958">
                  <c:v>93.080625000000026</c:v>
                </c:pt>
                <c:pt idx="1959">
                  <c:v>-82.177212000000011</c:v>
                </c:pt>
                <c:pt idx="1960">
                  <c:v>-8.2543000000000006</c:v>
                </c:pt>
                <c:pt idx="1961">
                  <c:v>8.2880999999999982</c:v>
                </c:pt>
                <c:pt idx="1962">
                  <c:v>7.0466408333333366</c:v>
                </c:pt>
                <c:pt idx="1963">
                  <c:v>-24.908630833333291</c:v>
                </c:pt>
                <c:pt idx="1964">
                  <c:v>15.753158333333332</c:v>
                </c:pt>
                <c:pt idx="1965">
                  <c:v>6.5903166666666699</c:v>
                </c:pt>
                <c:pt idx="1966">
                  <c:v>49.215208333333351</c:v>
                </c:pt>
                <c:pt idx="1967">
                  <c:v>1.9382749999999984</c:v>
                </c:pt>
                <c:pt idx="1968">
                  <c:v>-20.694966666666694</c:v>
                </c:pt>
                <c:pt idx="1969">
                  <c:v>-39.190948333333353</c:v>
                </c:pt>
                <c:pt idx="1970">
                  <c:v>44.97082916666659</c:v>
                </c:pt>
                <c:pt idx="1971">
                  <c:v>5.9040166666666645</c:v>
                </c:pt>
                <c:pt idx="1972">
                  <c:v>-48.994842500000004</c:v>
                </c:pt>
                <c:pt idx="1973">
                  <c:v>64.788247499999983</c:v>
                </c:pt>
                <c:pt idx="1974">
                  <c:v>-44.164964166666614</c:v>
                </c:pt>
                <c:pt idx="1975">
                  <c:v>-16.289822499999989</c:v>
                </c:pt>
                <c:pt idx="1976">
                  <c:v>65.490567500000026</c:v>
                </c:pt>
                <c:pt idx="1977">
                  <c:v>-47.493558333333361</c:v>
                </c:pt>
                <c:pt idx="1978">
                  <c:v>-15.500233333333332</c:v>
                </c:pt>
                <c:pt idx="1979">
                  <c:v>19.730258333333317</c:v>
                </c:pt>
                <c:pt idx="1980">
                  <c:v>-34.615667499999994</c:v>
                </c:pt>
                <c:pt idx="1981">
                  <c:v>29.929981666666681</c:v>
                </c:pt>
                <c:pt idx="1982">
                  <c:v>-15.473933333333351</c:v>
                </c:pt>
                <c:pt idx="1983">
                  <c:v>19.548622499999976</c:v>
                </c:pt>
                <c:pt idx="1984">
                  <c:v>-26.524517666666668</c:v>
                </c:pt>
                <c:pt idx="1985">
                  <c:v>-4.7948241666666656</c:v>
                </c:pt>
                <c:pt idx="1986">
                  <c:v>8.7904147500000054</c:v>
                </c:pt>
                <c:pt idx="1987">
                  <c:v>20.044010000000004</c:v>
                </c:pt>
                <c:pt idx="1988">
                  <c:v>23.645258333333313</c:v>
                </c:pt>
                <c:pt idx="1989">
                  <c:v>38.976885833333313</c:v>
                </c:pt>
                <c:pt idx="1990">
                  <c:v>-90.325129999999987</c:v>
                </c:pt>
                <c:pt idx="1991">
                  <c:v>14.76330833333334</c:v>
                </c:pt>
                <c:pt idx="1992">
                  <c:v>44.14353333333333</c:v>
                </c:pt>
                <c:pt idx="1993">
                  <c:v>-49.776476666666618</c:v>
                </c:pt>
                <c:pt idx="1994">
                  <c:v>29.787641666666662</c:v>
                </c:pt>
                <c:pt idx="1995">
                  <c:v>-86.547316666666674</c:v>
                </c:pt>
                <c:pt idx="1996">
                  <c:v>108.98122075000008</c:v>
                </c:pt>
                <c:pt idx="1997">
                  <c:v>-10.44105833333334</c:v>
                </c:pt>
                <c:pt idx="1998">
                  <c:v>9.1263749999999995</c:v>
                </c:pt>
                <c:pt idx="1999">
                  <c:v>-82.645741666666567</c:v>
                </c:pt>
                <c:pt idx="2000">
                  <c:v>23.515308333333316</c:v>
                </c:pt>
                <c:pt idx="2001">
                  <c:v>82.384242499999985</c:v>
                </c:pt>
                <c:pt idx="2002">
                  <c:v>-75.816999999999993</c:v>
                </c:pt>
                <c:pt idx="2003">
                  <c:v>55.9568333333333</c:v>
                </c:pt>
                <c:pt idx="2004">
                  <c:v>-6.9725166666666665</c:v>
                </c:pt>
                <c:pt idx="2005">
                  <c:v>-2.0881350000000012</c:v>
                </c:pt>
                <c:pt idx="2006">
                  <c:v>-74.855166666666648</c:v>
                </c:pt>
                <c:pt idx="2007">
                  <c:v>53.474916666666608</c:v>
                </c:pt>
                <c:pt idx="2008">
                  <c:v>-2.7560983333333344</c:v>
                </c:pt>
                <c:pt idx="2009">
                  <c:v>-21.415866666666684</c:v>
                </c:pt>
                <c:pt idx="2010">
                  <c:v>109.33579833333322</c:v>
                </c:pt>
                <c:pt idx="2011">
                  <c:v>-69.755716666666615</c:v>
                </c:pt>
                <c:pt idx="2012">
                  <c:v>-32.727250000000012</c:v>
                </c:pt>
                <c:pt idx="2013">
                  <c:v>-38.665536666666654</c:v>
                </c:pt>
                <c:pt idx="2014">
                  <c:v>-16.466335833333282</c:v>
                </c:pt>
                <c:pt idx="2015">
                  <c:v>77.389066666666679</c:v>
                </c:pt>
                <c:pt idx="2016">
                  <c:v>-46.64552583333333</c:v>
                </c:pt>
                <c:pt idx="2017">
                  <c:v>11.367740000000005</c:v>
                </c:pt>
                <c:pt idx="2018">
                  <c:v>-7.0346900000000021</c:v>
                </c:pt>
                <c:pt idx="2019">
                  <c:v>50.273316666666645</c:v>
                </c:pt>
                <c:pt idx="2020">
                  <c:v>-3.1082333333333358</c:v>
                </c:pt>
                <c:pt idx="2021">
                  <c:v>-6.751649999999997</c:v>
                </c:pt>
                <c:pt idx="2022">
                  <c:v>-37.951291666666584</c:v>
                </c:pt>
                <c:pt idx="2023">
                  <c:v>5.4327166666666669</c:v>
                </c:pt>
                <c:pt idx="2024">
                  <c:v>38.090463333333325</c:v>
                </c:pt>
                <c:pt idx="2025">
                  <c:v>-38.718291666666609</c:v>
                </c:pt>
                <c:pt idx="2026">
                  <c:v>76.235599999999991</c:v>
                </c:pt>
                <c:pt idx="2027">
                  <c:v>-45.444316666666609</c:v>
                </c:pt>
                <c:pt idx="2028">
                  <c:v>-5.646895249999992</c:v>
                </c:pt>
                <c:pt idx="2029">
                  <c:v>-45.284454166666613</c:v>
                </c:pt>
                <c:pt idx="2030">
                  <c:v>50.254368333333325</c:v>
                </c:pt>
                <c:pt idx="2031">
                  <c:v>10.21361666666667</c:v>
                </c:pt>
                <c:pt idx="2032">
                  <c:v>4.5672500000000005</c:v>
                </c:pt>
                <c:pt idx="2033">
                  <c:v>67.438724999999991</c:v>
                </c:pt>
                <c:pt idx="2034">
                  <c:v>-59.361016916666635</c:v>
                </c:pt>
                <c:pt idx="2035">
                  <c:v>-17.286308333333302</c:v>
                </c:pt>
                <c:pt idx="2036">
                  <c:v>26.699625000000008</c:v>
                </c:pt>
                <c:pt idx="2037">
                  <c:v>-71.771100000000004</c:v>
                </c:pt>
                <c:pt idx="2038">
                  <c:v>22.810440833333303</c:v>
                </c:pt>
                <c:pt idx="2039">
                  <c:v>-17.672366666666683</c:v>
                </c:pt>
                <c:pt idx="2040">
                  <c:v>-46.162658333333333</c:v>
                </c:pt>
                <c:pt idx="2041">
                  <c:v>26.030974999999998</c:v>
                </c:pt>
                <c:pt idx="2042">
                  <c:v>33.9787416666666</c:v>
                </c:pt>
                <c:pt idx="2043">
                  <c:v>-7.0926833333333299</c:v>
                </c:pt>
                <c:pt idx="2044">
                  <c:v>32.151966666666596</c:v>
                </c:pt>
                <c:pt idx="2045">
                  <c:v>-18.289375000000003</c:v>
                </c:pt>
                <c:pt idx="2046">
                  <c:v>53.210887499999963</c:v>
                </c:pt>
                <c:pt idx="2047">
                  <c:v>-50.343866666666571</c:v>
                </c:pt>
                <c:pt idx="2048">
                  <c:v>59.254033333333325</c:v>
                </c:pt>
                <c:pt idx="2049">
                  <c:v>-113.81470750000001</c:v>
                </c:pt>
                <c:pt idx="2050">
                  <c:v>36.506649999999993</c:v>
                </c:pt>
                <c:pt idx="2051">
                  <c:v>36.594600000000007</c:v>
                </c:pt>
                <c:pt idx="2052">
                  <c:v>22.067649999999976</c:v>
                </c:pt>
                <c:pt idx="2053">
                  <c:v>-11.7858175</c:v>
                </c:pt>
                <c:pt idx="2054">
                  <c:v>-41.757550000000002</c:v>
                </c:pt>
                <c:pt idx="2055">
                  <c:v>71.632100000000008</c:v>
                </c:pt>
                <c:pt idx="2056">
                  <c:v>17.945355833333306</c:v>
                </c:pt>
                <c:pt idx="2057">
                  <c:v>-69.784558333333351</c:v>
                </c:pt>
                <c:pt idx="2058">
                  <c:v>0.95906416666666827</c:v>
                </c:pt>
                <c:pt idx="2059">
                  <c:v>25.066495666666668</c:v>
                </c:pt>
                <c:pt idx="2060">
                  <c:v>45.158108333333331</c:v>
                </c:pt>
                <c:pt idx="2061">
                  <c:v>-124.46489166666667</c:v>
                </c:pt>
                <c:pt idx="2062">
                  <c:v>17.583483333333309</c:v>
                </c:pt>
                <c:pt idx="2063">
                  <c:v>-30.35257500000003</c:v>
                </c:pt>
                <c:pt idx="2064">
                  <c:v>36.650266666666596</c:v>
                </c:pt>
                <c:pt idx="2065">
                  <c:v>45.774620000000006</c:v>
                </c:pt>
                <c:pt idx="2066">
                  <c:v>-34.760305833333362</c:v>
                </c:pt>
                <c:pt idx="2067">
                  <c:v>29.624149999999986</c:v>
                </c:pt>
                <c:pt idx="2068">
                  <c:v>-36.772758333333357</c:v>
                </c:pt>
                <c:pt idx="2069">
                  <c:v>9.3255583333333405</c:v>
                </c:pt>
                <c:pt idx="2070">
                  <c:v>-38.418333333333337</c:v>
                </c:pt>
                <c:pt idx="2071">
                  <c:v>80.234044166666649</c:v>
                </c:pt>
                <c:pt idx="2072">
                  <c:v>18.14084166666667</c:v>
                </c:pt>
                <c:pt idx="2073">
                  <c:v>-44.221883333333345</c:v>
                </c:pt>
                <c:pt idx="2074">
                  <c:v>-63.593050000000012</c:v>
                </c:pt>
                <c:pt idx="2075">
                  <c:v>75.574349999999981</c:v>
                </c:pt>
                <c:pt idx="2076">
                  <c:v>42.175666666666615</c:v>
                </c:pt>
                <c:pt idx="2077">
                  <c:v>4.7835416666666664</c:v>
                </c:pt>
                <c:pt idx="2078">
                  <c:v>-61.963075000000003</c:v>
                </c:pt>
                <c:pt idx="2079">
                  <c:v>23.822908333333316</c:v>
                </c:pt>
                <c:pt idx="2080">
                  <c:v>-16.000325</c:v>
                </c:pt>
                <c:pt idx="2081">
                  <c:v>23.567000000000004</c:v>
                </c:pt>
                <c:pt idx="2082">
                  <c:v>-50.512203333333325</c:v>
                </c:pt>
                <c:pt idx="2083">
                  <c:v>28.268691666666644</c:v>
                </c:pt>
                <c:pt idx="2084">
                  <c:v>-57.521753333333322</c:v>
                </c:pt>
                <c:pt idx="2085">
                  <c:v>93.93696400000006</c:v>
                </c:pt>
                <c:pt idx="2086">
                  <c:v>-21.995841666666674</c:v>
                </c:pt>
                <c:pt idx="2087">
                  <c:v>-21.023800000000005</c:v>
                </c:pt>
                <c:pt idx="2088">
                  <c:v>-10.307025000000005</c:v>
                </c:pt>
                <c:pt idx="2089">
                  <c:v>15.470641666666673</c:v>
                </c:pt>
                <c:pt idx="2090">
                  <c:v>-35.424058333333342</c:v>
                </c:pt>
                <c:pt idx="2091">
                  <c:v>11.174224999999998</c:v>
                </c:pt>
                <c:pt idx="2092">
                  <c:v>56.987350000000006</c:v>
                </c:pt>
                <c:pt idx="2093">
                  <c:v>-100.52695833333327</c:v>
                </c:pt>
                <c:pt idx="2094">
                  <c:v>85.685761083333318</c:v>
                </c:pt>
                <c:pt idx="2095">
                  <c:v>30.902434166666666</c:v>
                </c:pt>
                <c:pt idx="2096">
                  <c:v>-6.9564775000000019</c:v>
                </c:pt>
                <c:pt idx="2097">
                  <c:v>-131.56214500000004</c:v>
                </c:pt>
                <c:pt idx="2098">
                  <c:v>67.607399999999998</c:v>
                </c:pt>
                <c:pt idx="2099">
                  <c:v>5.9441250000000059</c:v>
                </c:pt>
                <c:pt idx="2100">
                  <c:v>29.191849999999999</c:v>
                </c:pt>
                <c:pt idx="2101">
                  <c:v>9.0421666666666702</c:v>
                </c:pt>
                <c:pt idx="2102">
                  <c:v>24.004466666666687</c:v>
                </c:pt>
                <c:pt idx="2103">
                  <c:v>-6.6880683333333337</c:v>
                </c:pt>
                <c:pt idx="2104">
                  <c:v>19.929058333333316</c:v>
                </c:pt>
                <c:pt idx="2105">
                  <c:v>-22.790674999999986</c:v>
                </c:pt>
                <c:pt idx="2106">
                  <c:v>-143.31064166666658</c:v>
                </c:pt>
                <c:pt idx="2107">
                  <c:v>113.19712249999999</c:v>
                </c:pt>
                <c:pt idx="2108">
                  <c:v>20.050291666666677</c:v>
                </c:pt>
                <c:pt idx="2109">
                  <c:v>-36.226721666666634</c:v>
                </c:pt>
                <c:pt idx="2110">
                  <c:v>-1.8682958333333344</c:v>
                </c:pt>
                <c:pt idx="2111">
                  <c:v>12.436188333333334</c:v>
                </c:pt>
                <c:pt idx="2112">
                  <c:v>-31.004607500000002</c:v>
                </c:pt>
                <c:pt idx="2113">
                  <c:v>46.74832500000003</c:v>
                </c:pt>
                <c:pt idx="2114">
                  <c:v>-101.89530000000001</c:v>
                </c:pt>
                <c:pt idx="2115">
                  <c:v>78.86054666666665</c:v>
                </c:pt>
                <c:pt idx="2116">
                  <c:v>33.10320333333334</c:v>
                </c:pt>
                <c:pt idx="2117">
                  <c:v>-21.267066666666665</c:v>
                </c:pt>
                <c:pt idx="2118">
                  <c:v>-29.35063333333331</c:v>
                </c:pt>
                <c:pt idx="2119">
                  <c:v>-3.182820833333333</c:v>
                </c:pt>
                <c:pt idx="2120">
                  <c:v>-25.470969166666677</c:v>
                </c:pt>
                <c:pt idx="2121">
                  <c:v>55.129458333333353</c:v>
                </c:pt>
                <c:pt idx="2122">
                  <c:v>43.624584166666608</c:v>
                </c:pt>
                <c:pt idx="2123">
                  <c:v>1.1091166666666636</c:v>
                </c:pt>
                <c:pt idx="2124">
                  <c:v>-35.860859999999995</c:v>
                </c:pt>
                <c:pt idx="2125">
                  <c:v>47.496433333333336</c:v>
                </c:pt>
                <c:pt idx="2126">
                  <c:v>-47.812400000000004</c:v>
                </c:pt>
                <c:pt idx="2127">
                  <c:v>18.818483333333315</c:v>
                </c:pt>
                <c:pt idx="2128">
                  <c:v>-67.296491666666654</c:v>
                </c:pt>
                <c:pt idx="2129">
                  <c:v>51.744780000000006</c:v>
                </c:pt>
                <c:pt idx="2130">
                  <c:v>39.548500000000011</c:v>
                </c:pt>
                <c:pt idx="2131">
                  <c:v>-29.239851666666699</c:v>
                </c:pt>
                <c:pt idx="2132">
                  <c:v>-67.73934749999998</c:v>
                </c:pt>
                <c:pt idx="2133">
                  <c:v>12.264303333333331</c:v>
                </c:pt>
                <c:pt idx="2134">
                  <c:v>18.360424999999989</c:v>
                </c:pt>
                <c:pt idx="2135">
                  <c:v>-3.8055333333333388</c:v>
                </c:pt>
                <c:pt idx="2136">
                  <c:v>22.119235833333313</c:v>
                </c:pt>
                <c:pt idx="2137">
                  <c:v>18.665283333333299</c:v>
                </c:pt>
                <c:pt idx="2138">
                  <c:v>-2.2339833333333372</c:v>
                </c:pt>
                <c:pt idx="2139">
                  <c:v>-65.901558333333341</c:v>
                </c:pt>
                <c:pt idx="2140">
                  <c:v>27.535911666666678</c:v>
                </c:pt>
                <c:pt idx="2141">
                  <c:v>-4.0475333333333312</c:v>
                </c:pt>
                <c:pt idx="2142">
                  <c:v>-10.501616666666672</c:v>
                </c:pt>
                <c:pt idx="2143">
                  <c:v>66.216918333333311</c:v>
                </c:pt>
                <c:pt idx="2144">
                  <c:v>-18.915524999999977</c:v>
                </c:pt>
                <c:pt idx="2145">
                  <c:v>-28.598455833333304</c:v>
                </c:pt>
                <c:pt idx="2146">
                  <c:v>91.838762499999959</c:v>
                </c:pt>
                <c:pt idx="2147">
                  <c:v>-85.092016666666652</c:v>
                </c:pt>
                <c:pt idx="2148">
                  <c:v>28.284376666666663</c:v>
                </c:pt>
                <c:pt idx="2149">
                  <c:v>-10.855939000000015</c:v>
                </c:pt>
                <c:pt idx="2150">
                  <c:v>-29.489739999999962</c:v>
                </c:pt>
                <c:pt idx="2151">
                  <c:v>-6.0399166666666657</c:v>
                </c:pt>
                <c:pt idx="2152">
                  <c:v>-36.255733333333318</c:v>
                </c:pt>
                <c:pt idx="2153">
                  <c:v>90.219574166666618</c:v>
                </c:pt>
                <c:pt idx="2154">
                  <c:v>-63.568708333333333</c:v>
                </c:pt>
                <c:pt idx="2155">
                  <c:v>41.427608333333325</c:v>
                </c:pt>
                <c:pt idx="2156">
                  <c:v>-54.268482500000012</c:v>
                </c:pt>
                <c:pt idx="2157">
                  <c:v>36.109350000000013</c:v>
                </c:pt>
                <c:pt idx="2158">
                  <c:v>-52.237450000000003</c:v>
                </c:pt>
                <c:pt idx="2159">
                  <c:v>37.177975000000011</c:v>
                </c:pt>
                <c:pt idx="2160">
                  <c:v>61.080432499999993</c:v>
                </c:pt>
                <c:pt idx="2161">
                  <c:v>-5.8895416666666653</c:v>
                </c:pt>
                <c:pt idx="2162">
                  <c:v>-30.201268333333314</c:v>
                </c:pt>
                <c:pt idx="2163">
                  <c:v>-19.567973333333313</c:v>
                </c:pt>
                <c:pt idx="2164">
                  <c:v>-1.1528166666666755</c:v>
                </c:pt>
                <c:pt idx="2165">
                  <c:v>71.483966666666703</c:v>
                </c:pt>
                <c:pt idx="2166">
                  <c:v>-47.001975000000016</c:v>
                </c:pt>
                <c:pt idx="2167">
                  <c:v>-19.89571916666667</c:v>
                </c:pt>
                <c:pt idx="2168">
                  <c:v>51.773883333333295</c:v>
                </c:pt>
                <c:pt idx="2169">
                  <c:v>8.2275041666666624</c:v>
                </c:pt>
                <c:pt idx="2170">
                  <c:v>-125.21990833333335</c:v>
                </c:pt>
                <c:pt idx="2171">
                  <c:v>46.004164166666591</c:v>
                </c:pt>
                <c:pt idx="2172">
                  <c:v>69.214362499999993</c:v>
                </c:pt>
                <c:pt idx="2173">
                  <c:v>-52.683750000000003</c:v>
                </c:pt>
                <c:pt idx="2174">
                  <c:v>-16.588724999999979</c:v>
                </c:pt>
                <c:pt idx="2175">
                  <c:v>24.948789166666657</c:v>
                </c:pt>
                <c:pt idx="2176">
                  <c:v>25.652852666666675</c:v>
                </c:pt>
                <c:pt idx="2177">
                  <c:v>-61.113750833333334</c:v>
                </c:pt>
                <c:pt idx="2178">
                  <c:v>-3.9506491666666577</c:v>
                </c:pt>
                <c:pt idx="2179">
                  <c:v>67.802008333333234</c:v>
                </c:pt>
                <c:pt idx="2180">
                  <c:v>-30.977024999999983</c:v>
                </c:pt>
                <c:pt idx="2181">
                  <c:v>18.907473333333311</c:v>
                </c:pt>
                <c:pt idx="2182">
                  <c:v>8.224016666666655</c:v>
                </c:pt>
                <c:pt idx="2183">
                  <c:v>-18.150191666666693</c:v>
                </c:pt>
                <c:pt idx="2184">
                  <c:v>-6.3099983333333336</c:v>
                </c:pt>
                <c:pt idx="2185">
                  <c:v>-5.5819083333333364</c:v>
                </c:pt>
                <c:pt idx="2186">
                  <c:v>39.356848333333275</c:v>
                </c:pt>
                <c:pt idx="2187">
                  <c:v>-19.537333333333308</c:v>
                </c:pt>
                <c:pt idx="2188">
                  <c:v>-29.325516666666669</c:v>
                </c:pt>
                <c:pt idx="2189">
                  <c:v>57.294352500000038</c:v>
                </c:pt>
                <c:pt idx="2190">
                  <c:v>-63.675316666666646</c:v>
                </c:pt>
                <c:pt idx="2191">
                  <c:v>72.054203333333334</c:v>
                </c:pt>
                <c:pt idx="2192">
                  <c:v>-71.112100000000012</c:v>
                </c:pt>
                <c:pt idx="2193">
                  <c:v>34.357726666666586</c:v>
                </c:pt>
                <c:pt idx="2194">
                  <c:v>-53.457799999999999</c:v>
                </c:pt>
                <c:pt idx="2195">
                  <c:v>128.02777499999999</c:v>
                </c:pt>
                <c:pt idx="2196">
                  <c:v>-101.75488333333334</c:v>
                </c:pt>
                <c:pt idx="2197">
                  <c:v>46.880009390833294</c:v>
                </c:pt>
                <c:pt idx="2198">
                  <c:v>13.717458333333335</c:v>
                </c:pt>
                <c:pt idx="2199">
                  <c:v>-12.931866666666664</c:v>
                </c:pt>
                <c:pt idx="2200">
                  <c:v>-25.723283333333299</c:v>
                </c:pt>
                <c:pt idx="2201">
                  <c:v>16.417199999999987</c:v>
                </c:pt>
                <c:pt idx="2202">
                  <c:v>24.259683333333307</c:v>
                </c:pt>
                <c:pt idx="2203">
                  <c:v>-105.41569166666669</c:v>
                </c:pt>
                <c:pt idx="2204">
                  <c:v>104.15455000000001</c:v>
                </c:pt>
                <c:pt idx="2205">
                  <c:v>-32.009466666666611</c:v>
                </c:pt>
                <c:pt idx="2206">
                  <c:v>34.29359166666665</c:v>
                </c:pt>
                <c:pt idx="2207">
                  <c:v>-85.089849999999984</c:v>
                </c:pt>
                <c:pt idx="2208">
                  <c:v>42.067308333333337</c:v>
                </c:pt>
                <c:pt idx="2209">
                  <c:v>-3.3121274999999866</c:v>
                </c:pt>
                <c:pt idx="2210">
                  <c:v>6.9288766666666559</c:v>
                </c:pt>
                <c:pt idx="2211">
                  <c:v>67.785108333333255</c:v>
                </c:pt>
                <c:pt idx="2212">
                  <c:v>-69.000373333333286</c:v>
                </c:pt>
                <c:pt idx="2213">
                  <c:v>7.0606099999999996</c:v>
                </c:pt>
                <c:pt idx="2214">
                  <c:v>-44.314283333333265</c:v>
                </c:pt>
                <c:pt idx="2215">
                  <c:v>-16.025144999999977</c:v>
                </c:pt>
                <c:pt idx="2216">
                  <c:v>133.851575</c:v>
                </c:pt>
                <c:pt idx="2217">
                  <c:v>-112.98806666666667</c:v>
                </c:pt>
                <c:pt idx="2218">
                  <c:v>-20.927939166666665</c:v>
                </c:pt>
                <c:pt idx="2219">
                  <c:v>52.706830000000011</c:v>
                </c:pt>
                <c:pt idx="2220">
                  <c:v>61.636412500000013</c:v>
                </c:pt>
                <c:pt idx="2221">
                  <c:v>-95.701945833333312</c:v>
                </c:pt>
                <c:pt idx="2222">
                  <c:v>-2.2748916666666683</c:v>
                </c:pt>
                <c:pt idx="2223">
                  <c:v>7.0144708333333403</c:v>
                </c:pt>
                <c:pt idx="2224">
                  <c:v>20.417880000000014</c:v>
                </c:pt>
                <c:pt idx="2225">
                  <c:v>4.6764816666666675</c:v>
                </c:pt>
                <c:pt idx="2226">
                  <c:v>0.67635833333333828</c:v>
                </c:pt>
                <c:pt idx="2227">
                  <c:v>-25.676674999999999</c:v>
                </c:pt>
                <c:pt idx="2228">
                  <c:v>89.155223333333311</c:v>
                </c:pt>
                <c:pt idx="2229">
                  <c:v>-91.063899166666658</c:v>
                </c:pt>
                <c:pt idx="2230">
                  <c:v>61.169470833333328</c:v>
                </c:pt>
                <c:pt idx="2231">
                  <c:v>14.053888333333346</c:v>
                </c:pt>
                <c:pt idx="2232">
                  <c:v>-22.075500833333304</c:v>
                </c:pt>
                <c:pt idx="2233">
                  <c:v>18.762531999999979</c:v>
                </c:pt>
                <c:pt idx="2234">
                  <c:v>-61.115333708333338</c:v>
                </c:pt>
                <c:pt idx="2235">
                  <c:v>-58.957161666666586</c:v>
                </c:pt>
                <c:pt idx="2236">
                  <c:v>38.6920675</c:v>
                </c:pt>
                <c:pt idx="2237">
                  <c:v>30.524633333333306</c:v>
                </c:pt>
                <c:pt idx="2238">
                  <c:v>-35.229470833333338</c:v>
                </c:pt>
                <c:pt idx="2239">
                  <c:v>-3.9605666666666699</c:v>
                </c:pt>
                <c:pt idx="2240">
                  <c:v>60.304395</c:v>
                </c:pt>
                <c:pt idx="2241">
                  <c:v>-33.962941666666609</c:v>
                </c:pt>
                <c:pt idx="2242">
                  <c:v>5.1945900000000007</c:v>
                </c:pt>
                <c:pt idx="2243">
                  <c:v>-19.701500000000003</c:v>
                </c:pt>
                <c:pt idx="2244">
                  <c:v>-0.72274999999999734</c:v>
                </c:pt>
                <c:pt idx="2245">
                  <c:v>39.850208333333299</c:v>
                </c:pt>
                <c:pt idx="2246">
                  <c:v>-6.9212083333333378</c:v>
                </c:pt>
                <c:pt idx="2247">
                  <c:v>-9.603158333333333</c:v>
                </c:pt>
                <c:pt idx="2248">
                  <c:v>23.173475000000014</c:v>
                </c:pt>
                <c:pt idx="2249">
                  <c:v>23.19828</c:v>
                </c:pt>
                <c:pt idx="2250">
                  <c:v>-50.183925000000002</c:v>
                </c:pt>
                <c:pt idx="2251">
                  <c:v>5.8215791666666661</c:v>
                </c:pt>
                <c:pt idx="2252">
                  <c:v>-21.340481666666665</c:v>
                </c:pt>
                <c:pt idx="2253">
                  <c:v>-14.99116666666667</c:v>
                </c:pt>
                <c:pt idx="2254">
                  <c:v>-30.534449999999989</c:v>
                </c:pt>
                <c:pt idx="2255">
                  <c:v>119.55744916666661</c:v>
                </c:pt>
                <c:pt idx="2256">
                  <c:v>-11.547825000000001</c:v>
                </c:pt>
                <c:pt idx="2257">
                  <c:v>-117.09793333333333</c:v>
                </c:pt>
                <c:pt idx="2258">
                  <c:v>55.484264083333244</c:v>
                </c:pt>
                <c:pt idx="2259">
                  <c:v>88.047272500000005</c:v>
                </c:pt>
                <c:pt idx="2260">
                  <c:v>-77.082757499999957</c:v>
                </c:pt>
                <c:pt idx="2261">
                  <c:v>-8.8523691666666728</c:v>
                </c:pt>
                <c:pt idx="2262">
                  <c:v>52.072508333333332</c:v>
                </c:pt>
                <c:pt idx="2263">
                  <c:v>-46.791983333333327</c:v>
                </c:pt>
                <c:pt idx="2264">
                  <c:v>14.870771666666666</c:v>
                </c:pt>
                <c:pt idx="2265">
                  <c:v>-32.210525000000011</c:v>
                </c:pt>
                <c:pt idx="2266">
                  <c:v>51.678625000000011</c:v>
                </c:pt>
                <c:pt idx="2267">
                  <c:v>21.854565750000031</c:v>
                </c:pt>
                <c:pt idx="2268">
                  <c:v>-6.0658749999999966</c:v>
                </c:pt>
                <c:pt idx="2269">
                  <c:v>-70.263683333333333</c:v>
                </c:pt>
                <c:pt idx="2270">
                  <c:v>0.74986583333333434</c:v>
                </c:pt>
                <c:pt idx="2271">
                  <c:v>36.410758333333327</c:v>
                </c:pt>
                <c:pt idx="2272">
                  <c:v>68.334808333333285</c:v>
                </c:pt>
                <c:pt idx="2273">
                  <c:v>-44.310658333333315</c:v>
                </c:pt>
                <c:pt idx="2274">
                  <c:v>25.269508333333302</c:v>
                </c:pt>
                <c:pt idx="2275">
                  <c:v>-103.10579999999995</c:v>
                </c:pt>
                <c:pt idx="2276">
                  <c:v>67.16628333333334</c:v>
                </c:pt>
                <c:pt idx="2277">
                  <c:v>9.339426666666677</c:v>
                </c:pt>
                <c:pt idx="2278">
                  <c:v>9.7708975000000002</c:v>
                </c:pt>
                <c:pt idx="2279">
                  <c:v>-47.949209166666591</c:v>
                </c:pt>
                <c:pt idx="2280">
                  <c:v>-25.73641666666666</c:v>
                </c:pt>
                <c:pt idx="2281">
                  <c:v>47.45910275</c:v>
                </c:pt>
                <c:pt idx="2282">
                  <c:v>-16.295674999999989</c:v>
                </c:pt>
                <c:pt idx="2283">
                  <c:v>-5.5705366666666682</c:v>
                </c:pt>
                <c:pt idx="2284">
                  <c:v>53.136477499999991</c:v>
                </c:pt>
                <c:pt idx="2285">
                  <c:v>-16.387374999999992</c:v>
                </c:pt>
                <c:pt idx="2286">
                  <c:v>-53.91729999999999</c:v>
                </c:pt>
                <c:pt idx="2287">
                  <c:v>29.380291666666665</c:v>
                </c:pt>
                <c:pt idx="2288">
                  <c:v>34.218200000000003</c:v>
                </c:pt>
                <c:pt idx="2289">
                  <c:v>-75.124837499999941</c:v>
                </c:pt>
                <c:pt idx="2290">
                  <c:v>4.6709666666666605</c:v>
                </c:pt>
                <c:pt idx="2291">
                  <c:v>50.203038333333353</c:v>
                </c:pt>
                <c:pt idx="2292">
                  <c:v>29.203550000000003</c:v>
                </c:pt>
                <c:pt idx="2293">
                  <c:v>-32.127141666666624</c:v>
                </c:pt>
                <c:pt idx="2294">
                  <c:v>10.590133333333336</c:v>
                </c:pt>
                <c:pt idx="2295">
                  <c:v>17.526018333333315</c:v>
                </c:pt>
                <c:pt idx="2296">
                  <c:v>-2.6787800000000046</c:v>
                </c:pt>
                <c:pt idx="2297">
                  <c:v>-28.145036666666673</c:v>
                </c:pt>
                <c:pt idx="2298">
                  <c:v>10.590635000000002</c:v>
                </c:pt>
                <c:pt idx="2299">
                  <c:v>-0.29531666666666984</c:v>
                </c:pt>
                <c:pt idx="2300">
                  <c:v>-41.950675000000004</c:v>
                </c:pt>
                <c:pt idx="2301">
                  <c:v>-24.563358333333312</c:v>
                </c:pt>
                <c:pt idx="2302">
                  <c:v>78.407933333333332</c:v>
                </c:pt>
                <c:pt idx="2303">
                  <c:v>-4.7120925000000078</c:v>
                </c:pt>
                <c:pt idx="2304">
                  <c:v>34.16645333333333</c:v>
                </c:pt>
                <c:pt idx="2305">
                  <c:v>-121.2270075</c:v>
                </c:pt>
                <c:pt idx="2306">
                  <c:v>74.544726666666676</c:v>
                </c:pt>
                <c:pt idx="2307">
                  <c:v>-16.851882500000013</c:v>
                </c:pt>
                <c:pt idx="2308">
                  <c:v>-11.650891666666672</c:v>
                </c:pt>
                <c:pt idx="2309">
                  <c:v>50.572228333333328</c:v>
                </c:pt>
                <c:pt idx="2310">
                  <c:v>-8.4043108333333283</c:v>
                </c:pt>
                <c:pt idx="2311">
                  <c:v>-69.981433333333328</c:v>
                </c:pt>
                <c:pt idx="2312">
                  <c:v>55.915523333333326</c:v>
                </c:pt>
                <c:pt idx="2313">
                  <c:v>-30.397324999999999</c:v>
                </c:pt>
                <c:pt idx="2314">
                  <c:v>-28.193700000000003</c:v>
                </c:pt>
                <c:pt idx="2315">
                  <c:v>53.720941666666633</c:v>
                </c:pt>
                <c:pt idx="2316">
                  <c:v>-64.362316666666658</c:v>
                </c:pt>
                <c:pt idx="2317">
                  <c:v>102.13724400000002</c:v>
                </c:pt>
                <c:pt idx="2318">
                  <c:v>-3.0756249999999974</c:v>
                </c:pt>
                <c:pt idx="2319">
                  <c:v>-37.972019166666634</c:v>
                </c:pt>
                <c:pt idx="2320">
                  <c:v>-50.947158333333334</c:v>
                </c:pt>
                <c:pt idx="2321">
                  <c:v>87.818249999999992</c:v>
                </c:pt>
                <c:pt idx="2322">
                  <c:v>-27.68939166666668</c:v>
                </c:pt>
                <c:pt idx="2323">
                  <c:v>-13.69744583333334</c:v>
                </c:pt>
                <c:pt idx="2324">
                  <c:v>24.216058333333329</c:v>
                </c:pt>
                <c:pt idx="2325">
                  <c:v>19.947016666666663</c:v>
                </c:pt>
                <c:pt idx="2326">
                  <c:v>-28.886012499999989</c:v>
                </c:pt>
                <c:pt idx="2327">
                  <c:v>-2.9356416666666627</c:v>
                </c:pt>
                <c:pt idx="2328">
                  <c:v>46.823263333333294</c:v>
                </c:pt>
                <c:pt idx="2329">
                  <c:v>-86.158733333333274</c:v>
                </c:pt>
                <c:pt idx="2330">
                  <c:v>21.096458333333313</c:v>
                </c:pt>
                <c:pt idx="2331">
                  <c:v>37.284158333333352</c:v>
                </c:pt>
                <c:pt idx="2332">
                  <c:v>-82.628599999999949</c:v>
                </c:pt>
                <c:pt idx="2333">
                  <c:v>1.1720466666666702</c:v>
                </c:pt>
                <c:pt idx="2334">
                  <c:v>51.826645000000006</c:v>
                </c:pt>
                <c:pt idx="2335">
                  <c:v>85.080249999999992</c:v>
                </c:pt>
                <c:pt idx="2336">
                  <c:v>-73.327683333333312</c:v>
                </c:pt>
                <c:pt idx="2337">
                  <c:v>-56.239383333333336</c:v>
                </c:pt>
                <c:pt idx="2338">
                  <c:v>14.123250000000001</c:v>
                </c:pt>
                <c:pt idx="2339">
                  <c:v>38.833350000000003</c:v>
                </c:pt>
                <c:pt idx="2340">
                  <c:v>53.650191666666608</c:v>
                </c:pt>
                <c:pt idx="2341">
                  <c:v>-83.642408333333236</c:v>
                </c:pt>
                <c:pt idx="2342">
                  <c:v>27.372591666666665</c:v>
                </c:pt>
                <c:pt idx="2343">
                  <c:v>-46.197516666666644</c:v>
                </c:pt>
                <c:pt idx="2344">
                  <c:v>-12.293650000000005</c:v>
                </c:pt>
                <c:pt idx="2345">
                  <c:v>29.274666666666675</c:v>
                </c:pt>
                <c:pt idx="2346">
                  <c:v>3.3540499999999964</c:v>
                </c:pt>
                <c:pt idx="2347">
                  <c:v>39.857350000000004</c:v>
                </c:pt>
                <c:pt idx="2348">
                  <c:v>58.669341666666639</c:v>
                </c:pt>
                <c:pt idx="2349">
                  <c:v>-53.998791666666634</c:v>
                </c:pt>
                <c:pt idx="2350">
                  <c:v>-34.411033150000002</c:v>
                </c:pt>
                <c:pt idx="2351">
                  <c:v>55.323250000000002</c:v>
                </c:pt>
                <c:pt idx="2352">
                  <c:v>-59.650041666666581</c:v>
                </c:pt>
                <c:pt idx="2353">
                  <c:v>38.992797500000002</c:v>
                </c:pt>
                <c:pt idx="2354">
                  <c:v>-47.100315833333319</c:v>
                </c:pt>
                <c:pt idx="2355">
                  <c:v>63.690865000000009</c:v>
                </c:pt>
                <c:pt idx="2356">
                  <c:v>-75.095491666666618</c:v>
                </c:pt>
                <c:pt idx="2357">
                  <c:v>92.008191666666619</c:v>
                </c:pt>
                <c:pt idx="2358">
                  <c:v>-72.252928750000009</c:v>
                </c:pt>
                <c:pt idx="2359">
                  <c:v>3.8174624999999964</c:v>
                </c:pt>
                <c:pt idx="2360">
                  <c:v>10.891108333333333</c:v>
                </c:pt>
                <c:pt idx="2361">
                  <c:v>-16.983628333333282</c:v>
                </c:pt>
                <c:pt idx="2362">
                  <c:v>25.362126333333304</c:v>
                </c:pt>
                <c:pt idx="2363">
                  <c:v>-23.530350000000016</c:v>
                </c:pt>
                <c:pt idx="2364">
                  <c:v>40.747366666666608</c:v>
                </c:pt>
                <c:pt idx="2365">
                  <c:v>-43.640066666666591</c:v>
                </c:pt>
                <c:pt idx="2366">
                  <c:v>64.429189166666603</c:v>
                </c:pt>
                <c:pt idx="2367">
                  <c:v>-64.12466666666667</c:v>
                </c:pt>
                <c:pt idx="2368">
                  <c:v>5.3258916666666645</c:v>
                </c:pt>
                <c:pt idx="2369">
                  <c:v>21.373849999999987</c:v>
                </c:pt>
                <c:pt idx="2370">
                  <c:v>-34.685033333333337</c:v>
                </c:pt>
                <c:pt idx="2371">
                  <c:v>34.967716666666625</c:v>
                </c:pt>
                <c:pt idx="2372">
                  <c:v>-17.394674999999996</c:v>
                </c:pt>
                <c:pt idx="2373">
                  <c:v>28.516233333333297</c:v>
                </c:pt>
                <c:pt idx="2374">
                  <c:v>52.872141666666614</c:v>
                </c:pt>
                <c:pt idx="2375">
                  <c:v>-105.58355000000002</c:v>
                </c:pt>
                <c:pt idx="2376">
                  <c:v>43.802275000000002</c:v>
                </c:pt>
                <c:pt idx="2377">
                  <c:v>10.250108333333332</c:v>
                </c:pt>
                <c:pt idx="2378">
                  <c:v>-71.435858333333272</c:v>
                </c:pt>
                <c:pt idx="2379">
                  <c:v>79.032699999999991</c:v>
                </c:pt>
                <c:pt idx="2380">
                  <c:v>-28.339291958333327</c:v>
                </c:pt>
                <c:pt idx="2381">
                  <c:v>26.830455000000018</c:v>
                </c:pt>
                <c:pt idx="2382">
                  <c:v>-25.733966666666674</c:v>
                </c:pt>
                <c:pt idx="2383">
                  <c:v>47.005316666666644</c:v>
                </c:pt>
                <c:pt idx="2384">
                  <c:v>-72.990282499999992</c:v>
                </c:pt>
                <c:pt idx="2385">
                  <c:v>40.111435</c:v>
                </c:pt>
                <c:pt idx="2386">
                  <c:v>44.297858333333352</c:v>
                </c:pt>
                <c:pt idx="2387">
                  <c:v>-14.26798416666667</c:v>
                </c:pt>
                <c:pt idx="2388">
                  <c:v>-55.01104999999999</c:v>
                </c:pt>
                <c:pt idx="2389">
                  <c:v>-18.424949999999981</c:v>
                </c:pt>
                <c:pt idx="2390">
                  <c:v>36.207932500000013</c:v>
                </c:pt>
                <c:pt idx="2391">
                  <c:v>44.71382166666659</c:v>
                </c:pt>
                <c:pt idx="2392">
                  <c:v>-19.06232499999998</c:v>
                </c:pt>
                <c:pt idx="2393">
                  <c:v>-51.514325000000007</c:v>
                </c:pt>
                <c:pt idx="2394">
                  <c:v>-8.3904925000000095</c:v>
                </c:pt>
                <c:pt idx="2395">
                  <c:v>56.462533333333333</c:v>
                </c:pt>
                <c:pt idx="2396">
                  <c:v>-35.797433333333331</c:v>
                </c:pt>
                <c:pt idx="2397">
                  <c:v>24.641420000000007</c:v>
                </c:pt>
                <c:pt idx="2398">
                  <c:v>-14.171883333333332</c:v>
                </c:pt>
                <c:pt idx="2399">
                  <c:v>-25.445391666666666</c:v>
                </c:pt>
                <c:pt idx="2400">
                  <c:v>-15.442269166666669</c:v>
                </c:pt>
                <c:pt idx="2401">
                  <c:v>20.981574999999989</c:v>
                </c:pt>
                <c:pt idx="2402">
                  <c:v>-29.202966666666683</c:v>
                </c:pt>
                <c:pt idx="2403">
                  <c:v>48.845766666666592</c:v>
                </c:pt>
                <c:pt idx="2404">
                  <c:v>-10.507025000000001</c:v>
                </c:pt>
                <c:pt idx="2405">
                  <c:v>-5.3024749999999949</c:v>
                </c:pt>
                <c:pt idx="2406">
                  <c:v>31.2007333333333</c:v>
                </c:pt>
                <c:pt idx="2407">
                  <c:v>-22.414991666666694</c:v>
                </c:pt>
                <c:pt idx="2408">
                  <c:v>8.8895766666666773</c:v>
                </c:pt>
                <c:pt idx="2409">
                  <c:v>-15.512655000000002</c:v>
                </c:pt>
                <c:pt idx="2410">
                  <c:v>45.065641666666615</c:v>
                </c:pt>
                <c:pt idx="2411">
                  <c:v>-64.260166666666663</c:v>
                </c:pt>
                <c:pt idx="2412">
                  <c:v>22.348033333333294</c:v>
                </c:pt>
                <c:pt idx="2413">
                  <c:v>-17.995808333333319</c:v>
                </c:pt>
                <c:pt idx="2414">
                  <c:v>1.4792083333333319</c:v>
                </c:pt>
                <c:pt idx="2415">
                  <c:v>31.955275</c:v>
                </c:pt>
                <c:pt idx="2416">
                  <c:v>42.647608333333345</c:v>
                </c:pt>
                <c:pt idx="2417">
                  <c:v>-47.037474999999993</c:v>
                </c:pt>
                <c:pt idx="2418">
                  <c:v>14.311891666666662</c:v>
                </c:pt>
                <c:pt idx="2419">
                  <c:v>-48.098033333333362</c:v>
                </c:pt>
                <c:pt idx="2420">
                  <c:v>33.3674933333333</c:v>
                </c:pt>
                <c:pt idx="2421">
                  <c:v>-49.23527500000003</c:v>
                </c:pt>
                <c:pt idx="2422">
                  <c:v>100.97336666666668</c:v>
                </c:pt>
                <c:pt idx="2423">
                  <c:v>-71.246083333333331</c:v>
                </c:pt>
                <c:pt idx="2424">
                  <c:v>16.171549999999989</c:v>
                </c:pt>
                <c:pt idx="2425">
                  <c:v>-18.202116666666662</c:v>
                </c:pt>
                <c:pt idx="2426">
                  <c:v>21.158616666666667</c:v>
                </c:pt>
                <c:pt idx="2427">
                  <c:v>28.938758333333311</c:v>
                </c:pt>
                <c:pt idx="2428">
                  <c:v>-45.689137608333347</c:v>
                </c:pt>
                <c:pt idx="2429">
                  <c:v>1.7945500000000041</c:v>
                </c:pt>
                <c:pt idx="2430">
                  <c:v>-41.866408333333325</c:v>
                </c:pt>
                <c:pt idx="2431">
                  <c:v>69.942350000000005</c:v>
                </c:pt>
                <c:pt idx="2432">
                  <c:v>-2.4606516666666711</c:v>
                </c:pt>
                <c:pt idx="2433">
                  <c:v>-54.767658333333351</c:v>
                </c:pt>
                <c:pt idx="2434">
                  <c:v>39.972433333333335</c:v>
                </c:pt>
                <c:pt idx="2435">
                  <c:v>3.2038333333333355</c:v>
                </c:pt>
                <c:pt idx="2436">
                  <c:v>-13.793000000000001</c:v>
                </c:pt>
                <c:pt idx="2437">
                  <c:v>4.6774783333333403</c:v>
                </c:pt>
                <c:pt idx="2438">
                  <c:v>16.042358333333318</c:v>
                </c:pt>
                <c:pt idx="2439">
                  <c:v>-15.840300000000003</c:v>
                </c:pt>
                <c:pt idx="2440">
                  <c:v>-0.81882500000000136</c:v>
                </c:pt>
                <c:pt idx="2441">
                  <c:v>29.064783333333299</c:v>
                </c:pt>
                <c:pt idx="2442">
                  <c:v>-38.769083333333334</c:v>
                </c:pt>
                <c:pt idx="2443">
                  <c:v>-35.791460833333325</c:v>
                </c:pt>
                <c:pt idx="2444">
                  <c:v>35.392500000000013</c:v>
                </c:pt>
                <c:pt idx="2445">
                  <c:v>46.880141666666589</c:v>
                </c:pt>
                <c:pt idx="2446">
                  <c:v>-13.097200000000001</c:v>
                </c:pt>
                <c:pt idx="2447">
                  <c:v>-1.7768291666666645</c:v>
                </c:pt>
                <c:pt idx="2448">
                  <c:v>57.904692499999975</c:v>
                </c:pt>
                <c:pt idx="2449">
                  <c:v>-53.170775000000013</c:v>
                </c:pt>
                <c:pt idx="2450">
                  <c:v>-54.274591666666623</c:v>
                </c:pt>
                <c:pt idx="2451">
                  <c:v>10.205858333333337</c:v>
                </c:pt>
                <c:pt idx="2452">
                  <c:v>71.607266666666675</c:v>
                </c:pt>
                <c:pt idx="2453">
                  <c:v>-9.1825233333333269</c:v>
                </c:pt>
                <c:pt idx="2454">
                  <c:v>-82.676124999999971</c:v>
                </c:pt>
                <c:pt idx="2455">
                  <c:v>54.341141666666587</c:v>
                </c:pt>
                <c:pt idx="2456">
                  <c:v>-25.820483333333311</c:v>
                </c:pt>
                <c:pt idx="2457">
                  <c:v>-80.087808333333271</c:v>
                </c:pt>
                <c:pt idx="2458">
                  <c:v>97.01378333333335</c:v>
                </c:pt>
                <c:pt idx="2459">
                  <c:v>-6.2559416666666605</c:v>
                </c:pt>
                <c:pt idx="2460">
                  <c:v>19.267908333333317</c:v>
                </c:pt>
                <c:pt idx="2461">
                  <c:v>-51.853991666666587</c:v>
                </c:pt>
                <c:pt idx="2462">
                  <c:v>54.5807</c:v>
                </c:pt>
                <c:pt idx="2463">
                  <c:v>-44.447984083333267</c:v>
                </c:pt>
                <c:pt idx="2464">
                  <c:v>54.380916666666621</c:v>
                </c:pt>
                <c:pt idx="2465">
                  <c:v>-10.273158333333333</c:v>
                </c:pt>
                <c:pt idx="2466">
                  <c:v>-3.9909166666666684</c:v>
                </c:pt>
                <c:pt idx="2467">
                  <c:v>4.8813374999999981</c:v>
                </c:pt>
                <c:pt idx="2468">
                  <c:v>20.999398583333299</c:v>
                </c:pt>
                <c:pt idx="2469">
                  <c:v>-25.683125</c:v>
                </c:pt>
                <c:pt idx="2470">
                  <c:v>-97.717844999999997</c:v>
                </c:pt>
                <c:pt idx="2471">
                  <c:v>40.180375000000012</c:v>
                </c:pt>
                <c:pt idx="2472">
                  <c:v>31.215881666666686</c:v>
                </c:pt>
                <c:pt idx="2473">
                  <c:v>4.5666616666666675</c:v>
                </c:pt>
                <c:pt idx="2474">
                  <c:v>80.548552416666567</c:v>
                </c:pt>
                <c:pt idx="2475">
                  <c:v>-1.4744416666666613</c:v>
                </c:pt>
                <c:pt idx="2476">
                  <c:v>-64.300606166666597</c:v>
                </c:pt>
                <c:pt idx="2477">
                  <c:v>25.475558333333307</c:v>
                </c:pt>
                <c:pt idx="2478">
                  <c:v>-7.1106816666666646</c:v>
                </c:pt>
                <c:pt idx="2479">
                  <c:v>4.9773024999999995</c:v>
                </c:pt>
                <c:pt idx="2480">
                  <c:v>42.699425000000012</c:v>
                </c:pt>
                <c:pt idx="2481">
                  <c:v>-53.415375000000012</c:v>
                </c:pt>
                <c:pt idx="2482">
                  <c:v>-14.905405500000004</c:v>
                </c:pt>
                <c:pt idx="2483">
                  <c:v>-11.141525</c:v>
                </c:pt>
                <c:pt idx="2484">
                  <c:v>14.389769166666674</c:v>
                </c:pt>
                <c:pt idx="2485">
                  <c:v>-22.947885000000017</c:v>
                </c:pt>
                <c:pt idx="2486">
                  <c:v>6.5403375000000095</c:v>
                </c:pt>
                <c:pt idx="2487">
                  <c:v>-38.928436666666634</c:v>
                </c:pt>
                <c:pt idx="2488">
                  <c:v>8.8046258333333327</c:v>
                </c:pt>
                <c:pt idx="2489">
                  <c:v>72.392234166666597</c:v>
                </c:pt>
                <c:pt idx="2490">
                  <c:v>-0.23815166666666923</c:v>
                </c:pt>
                <c:pt idx="2491">
                  <c:v>-10.821741666666664</c:v>
                </c:pt>
                <c:pt idx="2492">
                  <c:v>-30.762675000000002</c:v>
                </c:pt>
                <c:pt idx="2493">
                  <c:v>75.850174999999979</c:v>
                </c:pt>
                <c:pt idx="2494">
                  <c:v>-53.705663333333348</c:v>
                </c:pt>
                <c:pt idx="2495">
                  <c:v>-3.0845891666666652</c:v>
                </c:pt>
                <c:pt idx="2496">
                  <c:v>-47.284960833333344</c:v>
                </c:pt>
                <c:pt idx="2497">
                  <c:v>27.953249999999972</c:v>
                </c:pt>
                <c:pt idx="2498">
                  <c:v>36.798234166666646</c:v>
                </c:pt>
                <c:pt idx="2499">
                  <c:v>-88.08890000000001</c:v>
                </c:pt>
                <c:pt idx="2500">
                  <c:v>41.533083333333302</c:v>
                </c:pt>
                <c:pt idx="2501">
                  <c:v>26.503558333333313</c:v>
                </c:pt>
                <c:pt idx="2502">
                  <c:v>-24.110866666666695</c:v>
                </c:pt>
                <c:pt idx="2503">
                  <c:v>39.259316666666628</c:v>
                </c:pt>
                <c:pt idx="2504">
                  <c:v>-44.420311666666628</c:v>
                </c:pt>
                <c:pt idx="2505">
                  <c:v>-5.0030866666666602</c:v>
                </c:pt>
                <c:pt idx="2506">
                  <c:v>30.092958333333318</c:v>
                </c:pt>
                <c:pt idx="2507">
                  <c:v>-1.2243166666666643</c:v>
                </c:pt>
                <c:pt idx="2508">
                  <c:v>-26.855350833333318</c:v>
                </c:pt>
                <c:pt idx="2509">
                  <c:v>3.2815666666666679</c:v>
                </c:pt>
                <c:pt idx="2510">
                  <c:v>30.478233333333293</c:v>
                </c:pt>
                <c:pt idx="2511">
                  <c:v>-17.579435</c:v>
                </c:pt>
                <c:pt idx="2512">
                  <c:v>15.271195833333339</c:v>
                </c:pt>
                <c:pt idx="2513">
                  <c:v>18.52630141666668</c:v>
                </c:pt>
                <c:pt idx="2514">
                  <c:v>8.9600500000000025</c:v>
                </c:pt>
                <c:pt idx="2515">
                  <c:v>-85.732758333333237</c:v>
                </c:pt>
                <c:pt idx="2516">
                  <c:v>59.541133333333342</c:v>
                </c:pt>
                <c:pt idx="2517">
                  <c:v>-35.588758333333331</c:v>
                </c:pt>
                <c:pt idx="2518">
                  <c:v>-15.376189750000005</c:v>
                </c:pt>
                <c:pt idx="2519">
                  <c:v>37.552924166666614</c:v>
                </c:pt>
                <c:pt idx="2520">
                  <c:v>11.073441666666671</c:v>
                </c:pt>
                <c:pt idx="2521">
                  <c:v>16.332291666666681</c:v>
                </c:pt>
                <c:pt idx="2522">
                  <c:v>-45.472707499999991</c:v>
                </c:pt>
                <c:pt idx="2523">
                  <c:v>49.494933333333329</c:v>
                </c:pt>
                <c:pt idx="2524">
                  <c:v>5.38813416666666</c:v>
                </c:pt>
                <c:pt idx="2525">
                  <c:v>-48.359328333333345</c:v>
                </c:pt>
                <c:pt idx="2526">
                  <c:v>4.455696666666662</c:v>
                </c:pt>
                <c:pt idx="2527">
                  <c:v>-18.225423333333286</c:v>
                </c:pt>
                <c:pt idx="2528">
                  <c:v>31.746973333333315</c:v>
                </c:pt>
                <c:pt idx="2529">
                  <c:v>51.830858333333325</c:v>
                </c:pt>
                <c:pt idx="2530">
                  <c:v>-79.607963416666649</c:v>
                </c:pt>
                <c:pt idx="2531">
                  <c:v>79.053575000000009</c:v>
                </c:pt>
                <c:pt idx="2532">
                  <c:v>-95.459341666666617</c:v>
                </c:pt>
                <c:pt idx="2533">
                  <c:v>1.0702416666666741</c:v>
                </c:pt>
                <c:pt idx="2534">
                  <c:v>43.949233333333325</c:v>
                </c:pt>
                <c:pt idx="2535">
                  <c:v>-57.206233333333323</c:v>
                </c:pt>
                <c:pt idx="2536">
                  <c:v>48.253302500000018</c:v>
                </c:pt>
                <c:pt idx="2537">
                  <c:v>53.622056666666644</c:v>
                </c:pt>
                <c:pt idx="2538">
                  <c:v>-13.881883333333334</c:v>
                </c:pt>
                <c:pt idx="2539">
                  <c:v>-2.8724916666666664</c:v>
                </c:pt>
                <c:pt idx="2540">
                  <c:v>-38.633091666666623</c:v>
                </c:pt>
                <c:pt idx="2541">
                  <c:v>16.574169499999996</c:v>
                </c:pt>
                <c:pt idx="2542">
                  <c:v>62.746325000000013</c:v>
                </c:pt>
                <c:pt idx="2543">
                  <c:v>-91.19271999999998</c:v>
                </c:pt>
                <c:pt idx="2544">
                  <c:v>72.373033333333254</c:v>
                </c:pt>
                <c:pt idx="2545">
                  <c:v>-82.891891666666638</c:v>
                </c:pt>
                <c:pt idx="2546">
                  <c:v>40.996250000000003</c:v>
                </c:pt>
                <c:pt idx="2547">
                  <c:v>20.733189083333304</c:v>
                </c:pt>
                <c:pt idx="2548">
                  <c:v>-40.027924999999989</c:v>
                </c:pt>
                <c:pt idx="2549">
                  <c:v>12.756010833333351</c:v>
                </c:pt>
                <c:pt idx="2550">
                  <c:v>44.57537500000003</c:v>
                </c:pt>
                <c:pt idx="2551">
                  <c:v>-89.561558333333338</c:v>
                </c:pt>
                <c:pt idx="2552">
                  <c:v>0.51393666666666249</c:v>
                </c:pt>
                <c:pt idx="2553">
                  <c:v>6.9231283333333318</c:v>
                </c:pt>
                <c:pt idx="2554">
                  <c:v>43.260441666666594</c:v>
                </c:pt>
                <c:pt idx="2555">
                  <c:v>27.064508333333304</c:v>
                </c:pt>
                <c:pt idx="2556">
                  <c:v>-64.873691666666659</c:v>
                </c:pt>
                <c:pt idx="2557">
                  <c:v>82.182034999999942</c:v>
                </c:pt>
                <c:pt idx="2558">
                  <c:v>-44.570523333333334</c:v>
                </c:pt>
                <c:pt idx="2559">
                  <c:v>8.2760941666666703</c:v>
                </c:pt>
                <c:pt idx="2560">
                  <c:v>-35.323325000000011</c:v>
                </c:pt>
                <c:pt idx="2561">
                  <c:v>35.006541666666614</c:v>
                </c:pt>
                <c:pt idx="2562">
                  <c:v>-21.502374999999986</c:v>
                </c:pt>
                <c:pt idx="2563">
                  <c:v>35.118507499999993</c:v>
                </c:pt>
                <c:pt idx="2564">
                  <c:v>-52.175323333333331</c:v>
                </c:pt>
                <c:pt idx="2565">
                  <c:v>31.727724999999989</c:v>
                </c:pt>
                <c:pt idx="2566">
                  <c:v>-73.429393333333309</c:v>
                </c:pt>
                <c:pt idx="2567">
                  <c:v>13.403062500000003</c:v>
                </c:pt>
                <c:pt idx="2568">
                  <c:v>-1.1681249999999999</c:v>
                </c:pt>
                <c:pt idx="2569">
                  <c:v>39.608019166666644</c:v>
                </c:pt>
                <c:pt idx="2570">
                  <c:v>1.7731750000000017</c:v>
                </c:pt>
                <c:pt idx="2571">
                  <c:v>66.399074999999982</c:v>
                </c:pt>
                <c:pt idx="2572">
                  <c:v>-44.837877499999955</c:v>
                </c:pt>
                <c:pt idx="2573">
                  <c:v>-5.0789500000000052</c:v>
                </c:pt>
                <c:pt idx="2574">
                  <c:v>79.565058333333255</c:v>
                </c:pt>
                <c:pt idx="2575">
                  <c:v>-100.24131749999999</c:v>
                </c:pt>
                <c:pt idx="2576">
                  <c:v>8.9793941666666726</c:v>
                </c:pt>
                <c:pt idx="2577">
                  <c:v>31.293610833333293</c:v>
                </c:pt>
                <c:pt idx="2578">
                  <c:v>12.158500000000002</c:v>
                </c:pt>
                <c:pt idx="2579">
                  <c:v>-47.675066666666623</c:v>
                </c:pt>
                <c:pt idx="2580">
                  <c:v>61.987241666666577</c:v>
                </c:pt>
                <c:pt idx="2581">
                  <c:v>-45.12211250000005</c:v>
                </c:pt>
                <c:pt idx="2582">
                  <c:v>15.452850000000009</c:v>
                </c:pt>
                <c:pt idx="2583">
                  <c:v>-12.467175000000005</c:v>
                </c:pt>
                <c:pt idx="2584">
                  <c:v>-27.926466666666656</c:v>
                </c:pt>
                <c:pt idx="2585">
                  <c:v>78.690698500000011</c:v>
                </c:pt>
                <c:pt idx="2586">
                  <c:v>-125.26288416666662</c:v>
                </c:pt>
                <c:pt idx="2587">
                  <c:v>86.068166666666642</c:v>
                </c:pt>
                <c:pt idx="2588">
                  <c:v>-60.700874999999989</c:v>
                </c:pt>
                <c:pt idx="2589">
                  <c:v>42.156484166666587</c:v>
                </c:pt>
                <c:pt idx="2590">
                  <c:v>-26.825100000000017</c:v>
                </c:pt>
                <c:pt idx="2591">
                  <c:v>-4.0509333333333428</c:v>
                </c:pt>
                <c:pt idx="2592">
                  <c:v>27.043050000000004</c:v>
                </c:pt>
                <c:pt idx="2593">
                  <c:v>-35.180525000000003</c:v>
                </c:pt>
                <c:pt idx="2594">
                  <c:v>30.572224999999989</c:v>
                </c:pt>
                <c:pt idx="2595">
                  <c:v>-12.455191666666671</c:v>
                </c:pt>
                <c:pt idx="2596">
                  <c:v>14.187510833333334</c:v>
                </c:pt>
                <c:pt idx="2597">
                  <c:v>-9.029966666666672</c:v>
                </c:pt>
                <c:pt idx="2598">
                  <c:v>5.8526500000000006</c:v>
                </c:pt>
                <c:pt idx="2599">
                  <c:v>26.041745833333302</c:v>
                </c:pt>
                <c:pt idx="2600">
                  <c:v>-5.4181999999999961</c:v>
                </c:pt>
                <c:pt idx="2601">
                  <c:v>-4.8928591666666676</c:v>
                </c:pt>
                <c:pt idx="2602">
                  <c:v>39.287925000000016</c:v>
                </c:pt>
                <c:pt idx="2603">
                  <c:v>-61.126466666666595</c:v>
                </c:pt>
                <c:pt idx="2604">
                  <c:v>-41.626991666666619</c:v>
                </c:pt>
                <c:pt idx="2605">
                  <c:v>171.42461166666658</c:v>
                </c:pt>
                <c:pt idx="2606">
                  <c:v>-138.94774166666662</c:v>
                </c:pt>
                <c:pt idx="2607">
                  <c:v>79.958081666666658</c:v>
                </c:pt>
                <c:pt idx="2608">
                  <c:v>0.8830250000000045</c:v>
                </c:pt>
                <c:pt idx="2609">
                  <c:v>44.280050000000003</c:v>
                </c:pt>
                <c:pt idx="2610">
                  <c:v>-90.502216666666698</c:v>
                </c:pt>
                <c:pt idx="2611">
                  <c:v>-4.02186833333334</c:v>
                </c:pt>
                <c:pt idx="2612">
                  <c:v>-25.856544166666684</c:v>
                </c:pt>
                <c:pt idx="2613">
                  <c:v>-33.982141666666614</c:v>
                </c:pt>
                <c:pt idx="2614">
                  <c:v>-18.506141666666661</c:v>
                </c:pt>
                <c:pt idx="2615">
                  <c:v>44.503853333333325</c:v>
                </c:pt>
                <c:pt idx="2616">
                  <c:v>50.563660833333302</c:v>
                </c:pt>
                <c:pt idx="2617">
                  <c:v>-29.46440833333331</c:v>
                </c:pt>
                <c:pt idx="2618">
                  <c:v>-37.836130000000011</c:v>
                </c:pt>
                <c:pt idx="2619">
                  <c:v>41.603886666666597</c:v>
                </c:pt>
                <c:pt idx="2620">
                  <c:v>44.281605000000006</c:v>
                </c:pt>
                <c:pt idx="2621">
                  <c:v>-50.075650000000003</c:v>
                </c:pt>
                <c:pt idx="2622">
                  <c:v>-23.525141666666666</c:v>
                </c:pt>
                <c:pt idx="2623">
                  <c:v>53.827600000000004</c:v>
                </c:pt>
                <c:pt idx="2624">
                  <c:v>-59.259162500000002</c:v>
                </c:pt>
                <c:pt idx="2625">
                  <c:v>69.178059999999988</c:v>
                </c:pt>
                <c:pt idx="2626">
                  <c:v>-2.4698999999999978</c:v>
                </c:pt>
                <c:pt idx="2627">
                  <c:v>-4.5495800000000086</c:v>
                </c:pt>
                <c:pt idx="2628">
                  <c:v>-23.673416666666665</c:v>
                </c:pt>
                <c:pt idx="2629">
                  <c:v>-3.8146583333333273</c:v>
                </c:pt>
                <c:pt idx="2630">
                  <c:v>-40.043000000000006</c:v>
                </c:pt>
                <c:pt idx="2631">
                  <c:v>61.619375000000012</c:v>
                </c:pt>
                <c:pt idx="2632">
                  <c:v>-10.134508333333338</c:v>
                </c:pt>
                <c:pt idx="2633">
                  <c:v>26.403985833333316</c:v>
                </c:pt>
                <c:pt idx="2634">
                  <c:v>29.853383333333316</c:v>
                </c:pt>
                <c:pt idx="2635">
                  <c:v>-56.236616666666627</c:v>
                </c:pt>
                <c:pt idx="2636">
                  <c:v>-22.918041666666664</c:v>
                </c:pt>
                <c:pt idx="2637">
                  <c:v>15.544049166666673</c:v>
                </c:pt>
                <c:pt idx="2638">
                  <c:v>12.133583333333334</c:v>
                </c:pt>
                <c:pt idx="2639">
                  <c:v>12.288227499999998</c:v>
                </c:pt>
                <c:pt idx="2640">
                  <c:v>10.538676666666669</c:v>
                </c:pt>
                <c:pt idx="2641">
                  <c:v>44.101075000000009</c:v>
                </c:pt>
                <c:pt idx="2642">
                  <c:v>-38.685958333333339</c:v>
                </c:pt>
                <c:pt idx="2643">
                  <c:v>-57.285429166666617</c:v>
                </c:pt>
                <c:pt idx="2644">
                  <c:v>46.010083333333299</c:v>
                </c:pt>
                <c:pt idx="2645">
                  <c:v>28.118759166666681</c:v>
                </c:pt>
                <c:pt idx="2646">
                  <c:v>-72.843258333333338</c:v>
                </c:pt>
                <c:pt idx="2647">
                  <c:v>13.952875599166688</c:v>
                </c:pt>
                <c:pt idx="2648">
                  <c:v>-24.216771083333313</c:v>
                </c:pt>
                <c:pt idx="2649">
                  <c:v>76.094511666666662</c:v>
                </c:pt>
                <c:pt idx="2650">
                  <c:v>-22.145483333333299</c:v>
                </c:pt>
                <c:pt idx="2651">
                  <c:v>-65.874433333333286</c:v>
                </c:pt>
                <c:pt idx="2652">
                  <c:v>-9.2885958333333374</c:v>
                </c:pt>
                <c:pt idx="2653">
                  <c:v>41.873066666666588</c:v>
                </c:pt>
                <c:pt idx="2654">
                  <c:v>-18.965848333333295</c:v>
                </c:pt>
                <c:pt idx="2655">
                  <c:v>77.239233333333331</c:v>
                </c:pt>
                <c:pt idx="2656">
                  <c:v>-81.201150583333401</c:v>
                </c:pt>
                <c:pt idx="2657">
                  <c:v>-51.950216666666613</c:v>
                </c:pt>
                <c:pt idx="2658">
                  <c:v>99.124608333333256</c:v>
                </c:pt>
                <c:pt idx="2659">
                  <c:v>16.60416500000003</c:v>
                </c:pt>
                <c:pt idx="2660">
                  <c:v>-19.176183333333313</c:v>
                </c:pt>
                <c:pt idx="2661">
                  <c:v>-1.2216916666666686</c:v>
                </c:pt>
                <c:pt idx="2662">
                  <c:v>-63.292066666666628</c:v>
                </c:pt>
                <c:pt idx="2663">
                  <c:v>90.86229166666665</c:v>
                </c:pt>
                <c:pt idx="2664">
                  <c:v>-48.525646666666617</c:v>
                </c:pt>
                <c:pt idx="2665">
                  <c:v>36.001821666666579</c:v>
                </c:pt>
                <c:pt idx="2666">
                  <c:v>3.5397833333333337</c:v>
                </c:pt>
                <c:pt idx="2667">
                  <c:v>-11.557685833333341</c:v>
                </c:pt>
                <c:pt idx="2668">
                  <c:v>-40.5445833333333</c:v>
                </c:pt>
                <c:pt idx="2669">
                  <c:v>63.612391666666618</c:v>
                </c:pt>
                <c:pt idx="2670">
                  <c:v>-13.646194166666669</c:v>
                </c:pt>
                <c:pt idx="2671">
                  <c:v>-19.040041666666671</c:v>
                </c:pt>
                <c:pt idx="2672">
                  <c:v>-66.684115833333351</c:v>
                </c:pt>
                <c:pt idx="2673">
                  <c:v>43.934061333333304</c:v>
                </c:pt>
                <c:pt idx="2674">
                  <c:v>14.017836666666675</c:v>
                </c:pt>
                <c:pt idx="2675">
                  <c:v>-32.010916666666617</c:v>
                </c:pt>
                <c:pt idx="2676">
                  <c:v>53.223747500000002</c:v>
                </c:pt>
                <c:pt idx="2677">
                  <c:v>43.122416666666645</c:v>
                </c:pt>
                <c:pt idx="2678">
                  <c:v>-113.13918583333329</c:v>
                </c:pt>
                <c:pt idx="2679">
                  <c:v>9.126718333333331</c:v>
                </c:pt>
                <c:pt idx="2680">
                  <c:v>32.363699999999987</c:v>
                </c:pt>
                <c:pt idx="2681">
                  <c:v>-8.0812633333333359</c:v>
                </c:pt>
                <c:pt idx="2682">
                  <c:v>26.409291666666665</c:v>
                </c:pt>
                <c:pt idx="2683">
                  <c:v>31.495606083333296</c:v>
                </c:pt>
                <c:pt idx="2684">
                  <c:v>-98.368641666666619</c:v>
                </c:pt>
                <c:pt idx="2685">
                  <c:v>41.017034166666591</c:v>
                </c:pt>
                <c:pt idx="2686">
                  <c:v>-55.258659166666625</c:v>
                </c:pt>
                <c:pt idx="2687">
                  <c:v>40.104348333333334</c:v>
                </c:pt>
                <c:pt idx="2688">
                  <c:v>57.698825000000028</c:v>
                </c:pt>
                <c:pt idx="2689">
                  <c:v>-35.543941666666591</c:v>
                </c:pt>
                <c:pt idx="2690">
                  <c:v>-53.180383333333296</c:v>
                </c:pt>
                <c:pt idx="2691">
                  <c:v>35.948892083333298</c:v>
                </c:pt>
                <c:pt idx="2692">
                  <c:v>14.980550000000004</c:v>
                </c:pt>
                <c:pt idx="2693">
                  <c:v>50.381550000000004</c:v>
                </c:pt>
                <c:pt idx="2694">
                  <c:v>3.3985083333333264</c:v>
                </c:pt>
                <c:pt idx="2695">
                  <c:v>-52.494161666666599</c:v>
                </c:pt>
                <c:pt idx="2696">
                  <c:v>62.914580000000001</c:v>
                </c:pt>
                <c:pt idx="2697">
                  <c:v>-59.938919166666636</c:v>
                </c:pt>
                <c:pt idx="2698">
                  <c:v>-33.056716666666617</c:v>
                </c:pt>
                <c:pt idx="2699">
                  <c:v>33.010025000000006</c:v>
                </c:pt>
                <c:pt idx="2700">
                  <c:v>-44.494475000000001</c:v>
                </c:pt>
                <c:pt idx="2701">
                  <c:v>26.600574999999996</c:v>
                </c:pt>
                <c:pt idx="2702">
                  <c:v>57.533116666666636</c:v>
                </c:pt>
                <c:pt idx="2703">
                  <c:v>-85.926066666666657</c:v>
                </c:pt>
                <c:pt idx="2704">
                  <c:v>114.56480083333334</c:v>
                </c:pt>
                <c:pt idx="2705">
                  <c:v>-28.764872500000006</c:v>
                </c:pt>
                <c:pt idx="2706">
                  <c:v>-20.918926666666668</c:v>
                </c:pt>
                <c:pt idx="2707">
                  <c:v>41.897257499999995</c:v>
                </c:pt>
                <c:pt idx="2708">
                  <c:v>-101.33047500000001</c:v>
                </c:pt>
                <c:pt idx="2709">
                  <c:v>16.240874999999999</c:v>
                </c:pt>
                <c:pt idx="2710">
                  <c:v>51.580940333333324</c:v>
                </c:pt>
                <c:pt idx="2711">
                  <c:v>-6.8977999999999975</c:v>
                </c:pt>
                <c:pt idx="2712">
                  <c:v>-52.555541666666613</c:v>
                </c:pt>
                <c:pt idx="2713">
                  <c:v>18.259458333333313</c:v>
                </c:pt>
                <c:pt idx="2714">
                  <c:v>29.172466666666661</c:v>
                </c:pt>
                <c:pt idx="2715">
                  <c:v>-41.690620083333307</c:v>
                </c:pt>
                <c:pt idx="2716">
                  <c:v>63.356691666666585</c:v>
                </c:pt>
                <c:pt idx="2717">
                  <c:v>-40.160691666666608</c:v>
                </c:pt>
                <c:pt idx="2718">
                  <c:v>4.5947749999999914</c:v>
                </c:pt>
                <c:pt idx="2719">
                  <c:v>-10.668974999999994</c:v>
                </c:pt>
                <c:pt idx="2720">
                  <c:v>-43.835150000000013</c:v>
                </c:pt>
                <c:pt idx="2721">
                  <c:v>79.952108333333271</c:v>
                </c:pt>
                <c:pt idx="2722">
                  <c:v>-63.772108333333357</c:v>
                </c:pt>
                <c:pt idx="2723">
                  <c:v>58.172302500000029</c:v>
                </c:pt>
                <c:pt idx="2724">
                  <c:v>-58.264905000000013</c:v>
                </c:pt>
                <c:pt idx="2725">
                  <c:v>86.214561666666697</c:v>
                </c:pt>
                <c:pt idx="2726">
                  <c:v>-28.473000000000003</c:v>
                </c:pt>
                <c:pt idx="2727">
                  <c:v>-9.8563400000000048</c:v>
                </c:pt>
                <c:pt idx="2728">
                  <c:v>24.904016666666674</c:v>
                </c:pt>
                <c:pt idx="2729">
                  <c:v>-3.5692416666666551</c:v>
                </c:pt>
                <c:pt idx="2730">
                  <c:v>-27.8182333333333</c:v>
                </c:pt>
                <c:pt idx="2731">
                  <c:v>30.355693166666683</c:v>
                </c:pt>
                <c:pt idx="2732">
                  <c:v>12.272997500000002</c:v>
                </c:pt>
                <c:pt idx="2733">
                  <c:v>-79.007816666666656</c:v>
                </c:pt>
                <c:pt idx="2734">
                  <c:v>53.980633333333309</c:v>
                </c:pt>
                <c:pt idx="2735">
                  <c:v>-51.980727499999972</c:v>
                </c:pt>
                <c:pt idx="2736">
                  <c:v>40.332658333333335</c:v>
                </c:pt>
                <c:pt idx="2737">
                  <c:v>54.611541666666596</c:v>
                </c:pt>
                <c:pt idx="2738">
                  <c:v>-62.977000000000004</c:v>
                </c:pt>
                <c:pt idx="2739">
                  <c:v>-47.97811250000003</c:v>
                </c:pt>
                <c:pt idx="2740">
                  <c:v>76.484300000000005</c:v>
                </c:pt>
                <c:pt idx="2741">
                  <c:v>8.9370416666666657</c:v>
                </c:pt>
                <c:pt idx="2742">
                  <c:v>-41.639166666666618</c:v>
                </c:pt>
                <c:pt idx="2743">
                  <c:v>36.287408333333325</c:v>
                </c:pt>
                <c:pt idx="2744">
                  <c:v>15.914675000000001</c:v>
                </c:pt>
                <c:pt idx="2745">
                  <c:v>-72.322170833333217</c:v>
                </c:pt>
                <c:pt idx="2746">
                  <c:v>59.460134166666634</c:v>
                </c:pt>
                <c:pt idx="2747">
                  <c:v>-2.8529416666666663</c:v>
                </c:pt>
                <c:pt idx="2748">
                  <c:v>-30.709283333333303</c:v>
                </c:pt>
                <c:pt idx="2749">
                  <c:v>-1.5288000000000004</c:v>
                </c:pt>
                <c:pt idx="2750">
                  <c:v>51.251849999999997</c:v>
                </c:pt>
                <c:pt idx="2751">
                  <c:v>-44.015983333333324</c:v>
                </c:pt>
                <c:pt idx="2752">
                  <c:v>12.17055833333333</c:v>
                </c:pt>
                <c:pt idx="2753">
                  <c:v>-38.763508333333355</c:v>
                </c:pt>
                <c:pt idx="2754">
                  <c:v>48.208562050000012</c:v>
                </c:pt>
                <c:pt idx="2755">
                  <c:v>-22.395716666666669</c:v>
                </c:pt>
                <c:pt idx="2756">
                  <c:v>5.0314250000000031</c:v>
                </c:pt>
                <c:pt idx="2757">
                  <c:v>62.091051666666608</c:v>
                </c:pt>
                <c:pt idx="2758">
                  <c:v>-104.03394999999999</c:v>
                </c:pt>
                <c:pt idx="2759">
                  <c:v>23.528933333333299</c:v>
                </c:pt>
                <c:pt idx="2760">
                  <c:v>18.677641666666684</c:v>
                </c:pt>
                <c:pt idx="2761">
                  <c:v>-4.8706000000000031</c:v>
                </c:pt>
                <c:pt idx="2762">
                  <c:v>14.516900000000001</c:v>
                </c:pt>
                <c:pt idx="2763">
                  <c:v>-32.426650000000002</c:v>
                </c:pt>
                <c:pt idx="2764">
                  <c:v>-31.807394166666686</c:v>
                </c:pt>
                <c:pt idx="2765">
                  <c:v>49.092455000000029</c:v>
                </c:pt>
                <c:pt idx="2766">
                  <c:v>-13.200465000000001</c:v>
                </c:pt>
                <c:pt idx="2767">
                  <c:v>28.657608333333329</c:v>
                </c:pt>
                <c:pt idx="2768">
                  <c:v>1.6019999999999981</c:v>
                </c:pt>
                <c:pt idx="2769">
                  <c:v>-22.907041666666675</c:v>
                </c:pt>
                <c:pt idx="2770">
                  <c:v>-26.856083333333313</c:v>
                </c:pt>
                <c:pt idx="2771">
                  <c:v>-15.370775</c:v>
                </c:pt>
                <c:pt idx="2772">
                  <c:v>56.40416666666659</c:v>
                </c:pt>
                <c:pt idx="2773">
                  <c:v>-33.375331666666639</c:v>
                </c:pt>
                <c:pt idx="2774">
                  <c:v>20.484608333333298</c:v>
                </c:pt>
                <c:pt idx="2775">
                  <c:v>59.655099166666595</c:v>
                </c:pt>
                <c:pt idx="2776">
                  <c:v>-62.683365000000002</c:v>
                </c:pt>
                <c:pt idx="2777">
                  <c:v>-52.602925833333352</c:v>
                </c:pt>
                <c:pt idx="2778">
                  <c:v>54.368258333333337</c:v>
                </c:pt>
                <c:pt idx="2779">
                  <c:v>-10.005280000000004</c:v>
                </c:pt>
                <c:pt idx="2780">
                  <c:v>-36.716925000000003</c:v>
                </c:pt>
                <c:pt idx="2781">
                  <c:v>29.666408333333315</c:v>
                </c:pt>
                <c:pt idx="2782">
                  <c:v>24.219566666666683</c:v>
                </c:pt>
                <c:pt idx="2783">
                  <c:v>-81.808291666666648</c:v>
                </c:pt>
                <c:pt idx="2784">
                  <c:v>35.787644166666581</c:v>
                </c:pt>
                <c:pt idx="2785">
                  <c:v>87.244983333333337</c:v>
                </c:pt>
                <c:pt idx="2786">
                  <c:v>-18.020883333333312</c:v>
                </c:pt>
                <c:pt idx="2787">
                  <c:v>-34.139800000000001</c:v>
                </c:pt>
                <c:pt idx="2788">
                  <c:v>49.850758333333324</c:v>
                </c:pt>
                <c:pt idx="2789">
                  <c:v>-81.120816666666599</c:v>
                </c:pt>
                <c:pt idx="2790">
                  <c:v>43.516058333333341</c:v>
                </c:pt>
                <c:pt idx="2791">
                  <c:v>31.074694166666688</c:v>
                </c:pt>
                <c:pt idx="2792">
                  <c:v>-30.884034999999987</c:v>
                </c:pt>
                <c:pt idx="2793">
                  <c:v>117.43495000000003</c:v>
                </c:pt>
                <c:pt idx="2794">
                  <c:v>-91.409700000000001</c:v>
                </c:pt>
                <c:pt idx="2795">
                  <c:v>-81.298374999999979</c:v>
                </c:pt>
                <c:pt idx="2796">
                  <c:v>55.569256666666625</c:v>
                </c:pt>
                <c:pt idx="2797">
                  <c:v>30.329500000000021</c:v>
                </c:pt>
                <c:pt idx="2798">
                  <c:v>-16.792420833333288</c:v>
                </c:pt>
                <c:pt idx="2799">
                  <c:v>-16.416918583333313</c:v>
                </c:pt>
                <c:pt idx="2800">
                  <c:v>-34.231716666666642</c:v>
                </c:pt>
                <c:pt idx="2801">
                  <c:v>7.0249333333333315</c:v>
                </c:pt>
                <c:pt idx="2802">
                  <c:v>52.268058333333379</c:v>
                </c:pt>
                <c:pt idx="2803">
                  <c:v>-90.24215333333332</c:v>
                </c:pt>
                <c:pt idx="2804">
                  <c:v>89.1601</c:v>
                </c:pt>
                <c:pt idx="2805">
                  <c:v>-70.286675000000017</c:v>
                </c:pt>
                <c:pt idx="2806">
                  <c:v>77.606708333333216</c:v>
                </c:pt>
                <c:pt idx="2807">
                  <c:v>-69.206066666666672</c:v>
                </c:pt>
                <c:pt idx="2808">
                  <c:v>-33.745200000000011</c:v>
                </c:pt>
                <c:pt idx="2809">
                  <c:v>29.429028583333306</c:v>
                </c:pt>
                <c:pt idx="2810">
                  <c:v>69.039141666666652</c:v>
                </c:pt>
                <c:pt idx="2811">
                  <c:v>1.423150833333336</c:v>
                </c:pt>
                <c:pt idx="2812">
                  <c:v>-15.053593333333341</c:v>
                </c:pt>
                <c:pt idx="2813">
                  <c:v>-18.370516666666649</c:v>
                </c:pt>
                <c:pt idx="2814">
                  <c:v>36.877858333333307</c:v>
                </c:pt>
                <c:pt idx="2815">
                  <c:v>-15.213141666666667</c:v>
                </c:pt>
                <c:pt idx="2816">
                  <c:v>-12.12389166666666</c:v>
                </c:pt>
                <c:pt idx="2817">
                  <c:v>-33.666056666666627</c:v>
                </c:pt>
                <c:pt idx="2818">
                  <c:v>11.309950000000002</c:v>
                </c:pt>
                <c:pt idx="2819">
                  <c:v>18.911742499999985</c:v>
                </c:pt>
                <c:pt idx="2820">
                  <c:v>-84.946537166666658</c:v>
                </c:pt>
                <c:pt idx="2821">
                  <c:v>138.41459999999998</c:v>
                </c:pt>
                <c:pt idx="2822">
                  <c:v>-25.653883333333336</c:v>
                </c:pt>
                <c:pt idx="2823">
                  <c:v>-7.0543891666666605</c:v>
                </c:pt>
                <c:pt idx="2824">
                  <c:v>-3.7439158333333418</c:v>
                </c:pt>
                <c:pt idx="2825">
                  <c:v>-55.368808333333334</c:v>
                </c:pt>
                <c:pt idx="2826">
                  <c:v>-11.463741666666674</c:v>
                </c:pt>
                <c:pt idx="2827">
                  <c:v>22.182945833333299</c:v>
                </c:pt>
                <c:pt idx="2828">
                  <c:v>6.582891666666665</c:v>
                </c:pt>
                <c:pt idx="2829">
                  <c:v>49.197017500000015</c:v>
                </c:pt>
                <c:pt idx="2830">
                  <c:v>-70.842442499999947</c:v>
                </c:pt>
                <c:pt idx="2831">
                  <c:v>16.297075833333313</c:v>
                </c:pt>
                <c:pt idx="2832">
                  <c:v>41.121974166666625</c:v>
                </c:pt>
                <c:pt idx="2833">
                  <c:v>40.021099166666609</c:v>
                </c:pt>
                <c:pt idx="2834">
                  <c:v>-43.053733333333334</c:v>
                </c:pt>
                <c:pt idx="2835">
                  <c:v>-19.429474999999989</c:v>
                </c:pt>
                <c:pt idx="2836">
                  <c:v>-41.284871666666589</c:v>
                </c:pt>
                <c:pt idx="2837">
                  <c:v>64.89661333333332</c:v>
                </c:pt>
                <c:pt idx="2838">
                  <c:v>-55.331849999999996</c:v>
                </c:pt>
                <c:pt idx="2839">
                  <c:v>12.673754000000002</c:v>
                </c:pt>
                <c:pt idx="2840">
                  <c:v>9.3661916666666567</c:v>
                </c:pt>
                <c:pt idx="2841">
                  <c:v>14.711411666666669</c:v>
                </c:pt>
                <c:pt idx="2842">
                  <c:v>14.510358333333322</c:v>
                </c:pt>
                <c:pt idx="2843">
                  <c:v>-32.763841666666615</c:v>
                </c:pt>
                <c:pt idx="2844">
                  <c:v>59.463575000000013</c:v>
                </c:pt>
                <c:pt idx="2845">
                  <c:v>-82.882994166666549</c:v>
                </c:pt>
                <c:pt idx="2846">
                  <c:v>43.396166666666609</c:v>
                </c:pt>
                <c:pt idx="2847">
                  <c:v>-43.129314166666646</c:v>
                </c:pt>
                <c:pt idx="2848">
                  <c:v>100.15163333333331</c:v>
                </c:pt>
                <c:pt idx="2849">
                  <c:v>-105.3020816666666</c:v>
                </c:pt>
                <c:pt idx="2850">
                  <c:v>94.821391666666614</c:v>
                </c:pt>
                <c:pt idx="2851">
                  <c:v>-52.018962500000015</c:v>
                </c:pt>
                <c:pt idx="2852">
                  <c:v>-12.75208333333334</c:v>
                </c:pt>
                <c:pt idx="2853">
                  <c:v>27.165666666666663</c:v>
                </c:pt>
                <c:pt idx="2854">
                  <c:v>-8.7779083333333219</c:v>
                </c:pt>
                <c:pt idx="2855">
                  <c:v>71.339799999999983</c:v>
                </c:pt>
                <c:pt idx="2856">
                  <c:v>-87.579610833333319</c:v>
                </c:pt>
                <c:pt idx="2857">
                  <c:v>10.654341666666667</c:v>
                </c:pt>
                <c:pt idx="2858">
                  <c:v>-10.077583333333346</c:v>
                </c:pt>
                <c:pt idx="2859">
                  <c:v>79.803564166666618</c:v>
                </c:pt>
                <c:pt idx="2860">
                  <c:v>-59.937108333333335</c:v>
                </c:pt>
                <c:pt idx="2861">
                  <c:v>8.6912716666666601</c:v>
                </c:pt>
                <c:pt idx="2862">
                  <c:v>-2.0519615833333358</c:v>
                </c:pt>
                <c:pt idx="2863">
                  <c:v>-62.357491666666569</c:v>
                </c:pt>
                <c:pt idx="2864">
                  <c:v>64.253950000000003</c:v>
                </c:pt>
                <c:pt idx="2865">
                  <c:v>12.844300833333328</c:v>
                </c:pt>
                <c:pt idx="2866">
                  <c:v>-75.078674999999933</c:v>
                </c:pt>
                <c:pt idx="2867">
                  <c:v>24.978467499999987</c:v>
                </c:pt>
                <c:pt idx="2868">
                  <c:v>7.6193750000000025</c:v>
                </c:pt>
                <c:pt idx="2869">
                  <c:v>44.211300000000016</c:v>
                </c:pt>
                <c:pt idx="2870">
                  <c:v>-58.816116666666609</c:v>
                </c:pt>
                <c:pt idx="2871">
                  <c:v>2.8618091666666721</c:v>
                </c:pt>
                <c:pt idx="2872">
                  <c:v>-14.979900308333336</c:v>
                </c:pt>
                <c:pt idx="2873">
                  <c:v>17.886133333333305</c:v>
                </c:pt>
                <c:pt idx="2874">
                  <c:v>25.135033333333311</c:v>
                </c:pt>
                <c:pt idx="2875">
                  <c:v>-25.10488333333333</c:v>
                </c:pt>
                <c:pt idx="2876">
                  <c:v>-58.261700000000012</c:v>
                </c:pt>
                <c:pt idx="2877">
                  <c:v>90.041366666666661</c:v>
                </c:pt>
                <c:pt idx="2878">
                  <c:v>-12.548341666666666</c:v>
                </c:pt>
                <c:pt idx="2879">
                  <c:v>1.2879500000000006</c:v>
                </c:pt>
                <c:pt idx="2880">
                  <c:v>29.406958333333318</c:v>
                </c:pt>
                <c:pt idx="2881">
                  <c:v>11.552841666666676</c:v>
                </c:pt>
                <c:pt idx="2882">
                  <c:v>11.551255000000003</c:v>
                </c:pt>
                <c:pt idx="2883">
                  <c:v>-39.537683333333291</c:v>
                </c:pt>
                <c:pt idx="2884">
                  <c:v>-43.025391666666643</c:v>
                </c:pt>
                <c:pt idx="2885">
                  <c:v>33.426733333333331</c:v>
                </c:pt>
                <c:pt idx="2886">
                  <c:v>-58.095250000000021</c:v>
                </c:pt>
                <c:pt idx="2887">
                  <c:v>106.37102499999999</c:v>
                </c:pt>
                <c:pt idx="2888">
                  <c:v>-38.468875000000011</c:v>
                </c:pt>
                <c:pt idx="2889">
                  <c:v>-96.449633333333367</c:v>
                </c:pt>
                <c:pt idx="2890">
                  <c:v>81.203108333333319</c:v>
                </c:pt>
                <c:pt idx="2891">
                  <c:v>-77.841896666666671</c:v>
                </c:pt>
                <c:pt idx="2892">
                  <c:v>115.62509166666656</c:v>
                </c:pt>
                <c:pt idx="2893">
                  <c:v>-48.481999999999999</c:v>
                </c:pt>
                <c:pt idx="2894">
                  <c:v>65.423910858333343</c:v>
                </c:pt>
                <c:pt idx="2895">
                  <c:v>-58.946633333333324</c:v>
                </c:pt>
                <c:pt idx="2896">
                  <c:v>-22.842624166666667</c:v>
                </c:pt>
                <c:pt idx="2897">
                  <c:v>18.980472499999976</c:v>
                </c:pt>
                <c:pt idx="2898">
                  <c:v>-5.7601524999999985</c:v>
                </c:pt>
                <c:pt idx="2899">
                  <c:v>-35.808353333333336</c:v>
                </c:pt>
                <c:pt idx="2900">
                  <c:v>44.85378333333329</c:v>
                </c:pt>
                <c:pt idx="2901">
                  <c:v>26.616975000000021</c:v>
                </c:pt>
                <c:pt idx="2902">
                  <c:v>37.836283333333299</c:v>
                </c:pt>
                <c:pt idx="2903">
                  <c:v>-48.780535833333339</c:v>
                </c:pt>
                <c:pt idx="2904">
                  <c:v>-57.868991666666616</c:v>
                </c:pt>
                <c:pt idx="2905">
                  <c:v>-29.793233333333283</c:v>
                </c:pt>
                <c:pt idx="2906">
                  <c:v>70.18686083333327</c:v>
                </c:pt>
                <c:pt idx="2907">
                  <c:v>-0.70118333333333061</c:v>
                </c:pt>
                <c:pt idx="2908">
                  <c:v>-22.91678333333331</c:v>
                </c:pt>
                <c:pt idx="2909">
                  <c:v>4.1368749999999945</c:v>
                </c:pt>
                <c:pt idx="2910">
                  <c:v>36.358105833333326</c:v>
                </c:pt>
                <c:pt idx="2911">
                  <c:v>59.913221583333247</c:v>
                </c:pt>
                <c:pt idx="2912">
                  <c:v>-79.086395999999979</c:v>
                </c:pt>
                <c:pt idx="2913">
                  <c:v>83.320651666666649</c:v>
                </c:pt>
                <c:pt idx="2914">
                  <c:v>-70.300132499999989</c:v>
                </c:pt>
                <c:pt idx="2915">
                  <c:v>26.545441666666662</c:v>
                </c:pt>
                <c:pt idx="2916">
                  <c:v>-1.6527683333333287</c:v>
                </c:pt>
                <c:pt idx="2917">
                  <c:v>-1.3626416666666685</c:v>
                </c:pt>
                <c:pt idx="2918">
                  <c:v>-35.147178333333336</c:v>
                </c:pt>
                <c:pt idx="2919">
                  <c:v>45.23683333333333</c:v>
                </c:pt>
                <c:pt idx="2920">
                  <c:v>-29.496220833333293</c:v>
                </c:pt>
                <c:pt idx="2921">
                  <c:v>17.880724999999977</c:v>
                </c:pt>
                <c:pt idx="2922">
                  <c:v>-19.054254166666695</c:v>
                </c:pt>
                <c:pt idx="2923">
                  <c:v>60.822616666666619</c:v>
                </c:pt>
                <c:pt idx="2924">
                  <c:v>-86.816450833333278</c:v>
                </c:pt>
                <c:pt idx="2925">
                  <c:v>41.520050083333324</c:v>
                </c:pt>
                <c:pt idx="2926">
                  <c:v>-30.89991666666668</c:v>
                </c:pt>
                <c:pt idx="2927">
                  <c:v>4.6089987500000005</c:v>
                </c:pt>
                <c:pt idx="2928">
                  <c:v>60.060385250000003</c:v>
                </c:pt>
                <c:pt idx="2929">
                  <c:v>-45.434866666666586</c:v>
                </c:pt>
                <c:pt idx="2930">
                  <c:v>-10.009525000000005</c:v>
                </c:pt>
                <c:pt idx="2931">
                  <c:v>-7.4607666666666619</c:v>
                </c:pt>
                <c:pt idx="2932">
                  <c:v>18.089891666666691</c:v>
                </c:pt>
                <c:pt idx="2933">
                  <c:v>7.791483333333332</c:v>
                </c:pt>
                <c:pt idx="2934">
                  <c:v>-25.220402499999977</c:v>
                </c:pt>
                <c:pt idx="2935">
                  <c:v>29.582275000000006</c:v>
                </c:pt>
                <c:pt idx="2936">
                  <c:v>-35.202566666666627</c:v>
                </c:pt>
                <c:pt idx="2937">
                  <c:v>-16.98729999999998</c:v>
                </c:pt>
                <c:pt idx="2938">
                  <c:v>49.226233333333361</c:v>
                </c:pt>
                <c:pt idx="2939">
                  <c:v>26.643708333333318</c:v>
                </c:pt>
                <c:pt idx="2940">
                  <c:v>-8.2757758333333324</c:v>
                </c:pt>
                <c:pt idx="2941">
                  <c:v>-81.673799166666555</c:v>
                </c:pt>
                <c:pt idx="2942">
                  <c:v>57.848991666666613</c:v>
                </c:pt>
                <c:pt idx="2943">
                  <c:v>10.400516666666675</c:v>
                </c:pt>
                <c:pt idx="2944">
                  <c:v>-16.842153333333297</c:v>
                </c:pt>
                <c:pt idx="2945">
                  <c:v>25.595549999999971</c:v>
                </c:pt>
                <c:pt idx="2946">
                  <c:v>-25.45154166666666</c:v>
                </c:pt>
                <c:pt idx="2947">
                  <c:v>7.8346391666666664</c:v>
                </c:pt>
                <c:pt idx="2948">
                  <c:v>-62.742824583333302</c:v>
                </c:pt>
                <c:pt idx="2949">
                  <c:v>38.346118333333337</c:v>
                </c:pt>
                <c:pt idx="2950">
                  <c:v>48.734133333333361</c:v>
                </c:pt>
                <c:pt idx="2951">
                  <c:v>-66.854854166666598</c:v>
                </c:pt>
                <c:pt idx="2952">
                  <c:v>-5.6476333333333395</c:v>
                </c:pt>
                <c:pt idx="2953">
                  <c:v>56.259358333333331</c:v>
                </c:pt>
                <c:pt idx="2954">
                  <c:v>-52.543908333333327</c:v>
                </c:pt>
                <c:pt idx="2955">
                  <c:v>57.825045000000003</c:v>
                </c:pt>
                <c:pt idx="2956">
                  <c:v>-70.946744166666633</c:v>
                </c:pt>
                <c:pt idx="2957">
                  <c:v>51.090241666666621</c:v>
                </c:pt>
                <c:pt idx="2958">
                  <c:v>6.3168099999999985</c:v>
                </c:pt>
                <c:pt idx="2959">
                  <c:v>-41.021830833333325</c:v>
                </c:pt>
                <c:pt idx="2960">
                  <c:v>0.56035833333333562</c:v>
                </c:pt>
                <c:pt idx="2961">
                  <c:v>-14.794091666666665</c:v>
                </c:pt>
                <c:pt idx="2962">
                  <c:v>70.363399999999999</c:v>
                </c:pt>
                <c:pt idx="2963">
                  <c:v>6.0963216666666709</c:v>
                </c:pt>
                <c:pt idx="2964">
                  <c:v>-31.001240833333306</c:v>
                </c:pt>
                <c:pt idx="2965">
                  <c:v>-24.106987500000017</c:v>
                </c:pt>
                <c:pt idx="2966">
                  <c:v>1.0550266666666677</c:v>
                </c:pt>
                <c:pt idx="2967">
                  <c:v>-58.65928499999999</c:v>
                </c:pt>
                <c:pt idx="2968">
                  <c:v>66.212651666666673</c:v>
                </c:pt>
                <c:pt idx="2969">
                  <c:v>6.7629374999999934</c:v>
                </c:pt>
                <c:pt idx="2970">
                  <c:v>-9.8319674999999993</c:v>
                </c:pt>
                <c:pt idx="2971">
                  <c:v>4.7211741666666684</c:v>
                </c:pt>
                <c:pt idx="2972">
                  <c:v>-27.136771666666672</c:v>
                </c:pt>
                <c:pt idx="2973">
                  <c:v>41.545650000000002</c:v>
                </c:pt>
                <c:pt idx="2974">
                  <c:v>-0.83786500000000352</c:v>
                </c:pt>
                <c:pt idx="2975">
                  <c:v>40.001858333333324</c:v>
                </c:pt>
                <c:pt idx="2976">
                  <c:v>-45.8810583333333</c:v>
                </c:pt>
                <c:pt idx="2977">
                  <c:v>-52.994356166666634</c:v>
                </c:pt>
                <c:pt idx="2978">
                  <c:v>18.189233333333302</c:v>
                </c:pt>
                <c:pt idx="2979">
                  <c:v>40.189733333333329</c:v>
                </c:pt>
                <c:pt idx="2980">
                  <c:v>22.140129999999989</c:v>
                </c:pt>
                <c:pt idx="2981">
                  <c:v>4.7322808333333324</c:v>
                </c:pt>
                <c:pt idx="2982">
                  <c:v>-59.398225000000011</c:v>
                </c:pt>
                <c:pt idx="2983">
                  <c:v>86.162300000000002</c:v>
                </c:pt>
                <c:pt idx="2984">
                  <c:v>-26.887176666666686</c:v>
                </c:pt>
                <c:pt idx="2985">
                  <c:v>-78.723091666666619</c:v>
                </c:pt>
                <c:pt idx="2986">
                  <c:v>13.293110833333332</c:v>
                </c:pt>
                <c:pt idx="2987">
                  <c:v>110.52250833333326</c:v>
                </c:pt>
                <c:pt idx="2988">
                  <c:v>-32.49074000000001</c:v>
                </c:pt>
                <c:pt idx="2989">
                  <c:v>-30.527699999999989</c:v>
                </c:pt>
                <c:pt idx="2990">
                  <c:v>9.5151241666666646</c:v>
                </c:pt>
                <c:pt idx="2991">
                  <c:v>-23.737300000000001</c:v>
                </c:pt>
                <c:pt idx="2992">
                  <c:v>12.006382500000006</c:v>
                </c:pt>
                <c:pt idx="2993">
                  <c:v>-40.544668416666596</c:v>
                </c:pt>
                <c:pt idx="2994">
                  <c:v>42.351429999999972</c:v>
                </c:pt>
                <c:pt idx="2995">
                  <c:v>-12.043900000000001</c:v>
                </c:pt>
                <c:pt idx="2996">
                  <c:v>-38.630266666666607</c:v>
                </c:pt>
                <c:pt idx="2997">
                  <c:v>29.76269999999997</c:v>
                </c:pt>
                <c:pt idx="2998">
                  <c:v>18.791403333333307</c:v>
                </c:pt>
                <c:pt idx="2999">
                  <c:v>44.570016666666625</c:v>
                </c:pt>
                <c:pt idx="3000">
                  <c:v>12.193182250000007</c:v>
                </c:pt>
                <c:pt idx="3001">
                  <c:v>-114.34991583333334</c:v>
                </c:pt>
                <c:pt idx="3002">
                  <c:v>61.460032500000011</c:v>
                </c:pt>
                <c:pt idx="3003">
                  <c:v>-22.929550000000006</c:v>
                </c:pt>
                <c:pt idx="3004">
                  <c:v>-29.963649999999959</c:v>
                </c:pt>
                <c:pt idx="3005">
                  <c:v>20.450950000000017</c:v>
                </c:pt>
                <c:pt idx="3006">
                  <c:v>-24.598866666666677</c:v>
                </c:pt>
                <c:pt idx="3007">
                  <c:v>44.289962500000001</c:v>
                </c:pt>
                <c:pt idx="3008">
                  <c:v>51.109530000000035</c:v>
                </c:pt>
                <c:pt idx="3009">
                  <c:v>-123.50170666666668</c:v>
                </c:pt>
                <c:pt idx="3010">
                  <c:v>28.675975000000026</c:v>
                </c:pt>
                <c:pt idx="3011">
                  <c:v>36.28187416666659</c:v>
                </c:pt>
                <c:pt idx="3012">
                  <c:v>-15.596257333333334</c:v>
                </c:pt>
                <c:pt idx="3013">
                  <c:v>34.145785750000009</c:v>
                </c:pt>
                <c:pt idx="3014">
                  <c:v>-10.518940833333332</c:v>
                </c:pt>
                <c:pt idx="3015">
                  <c:v>-39.070641666666589</c:v>
                </c:pt>
                <c:pt idx="3016">
                  <c:v>-34.901775000000001</c:v>
                </c:pt>
                <c:pt idx="3017">
                  <c:v>79.380749999999978</c:v>
                </c:pt>
                <c:pt idx="3018">
                  <c:v>3.4100083333333231</c:v>
                </c:pt>
                <c:pt idx="3019">
                  <c:v>-21.573241666666675</c:v>
                </c:pt>
                <c:pt idx="3020">
                  <c:v>-19.753747499999989</c:v>
                </c:pt>
                <c:pt idx="3021">
                  <c:v>46.422950000000021</c:v>
                </c:pt>
                <c:pt idx="3022">
                  <c:v>0.5042416666666607</c:v>
                </c:pt>
                <c:pt idx="3023">
                  <c:v>-103.83833074999994</c:v>
                </c:pt>
                <c:pt idx="3024">
                  <c:v>76.713470000000001</c:v>
                </c:pt>
                <c:pt idx="3025">
                  <c:v>45.453100833333309</c:v>
                </c:pt>
                <c:pt idx="3026">
                  <c:v>-12.774995833333328</c:v>
                </c:pt>
                <c:pt idx="3027">
                  <c:v>-31.294983333333317</c:v>
                </c:pt>
                <c:pt idx="3028">
                  <c:v>-56.439966666666585</c:v>
                </c:pt>
                <c:pt idx="3029">
                  <c:v>66.492314166666617</c:v>
                </c:pt>
                <c:pt idx="3030">
                  <c:v>4.1887841666666645</c:v>
                </c:pt>
                <c:pt idx="3031">
                  <c:v>-77.334099999999992</c:v>
                </c:pt>
                <c:pt idx="3032">
                  <c:v>75.845616666666686</c:v>
                </c:pt>
                <c:pt idx="3033">
                  <c:v>19.039225000000005</c:v>
                </c:pt>
                <c:pt idx="3034">
                  <c:v>8.2782675000000019</c:v>
                </c:pt>
                <c:pt idx="3035">
                  <c:v>-27.507416666666668</c:v>
                </c:pt>
                <c:pt idx="3036">
                  <c:v>-17.802055833333316</c:v>
                </c:pt>
                <c:pt idx="3037">
                  <c:v>-28.477083333333319</c:v>
                </c:pt>
                <c:pt idx="3038">
                  <c:v>37.582991666666608</c:v>
                </c:pt>
                <c:pt idx="3039">
                  <c:v>23.295351666666665</c:v>
                </c:pt>
                <c:pt idx="3040">
                  <c:v>7.3424749999999968</c:v>
                </c:pt>
                <c:pt idx="3041">
                  <c:v>-27.29684166666669</c:v>
                </c:pt>
                <c:pt idx="3042">
                  <c:v>-29.701141666666668</c:v>
                </c:pt>
                <c:pt idx="3043">
                  <c:v>31.237408333333313</c:v>
                </c:pt>
                <c:pt idx="3044">
                  <c:v>-23.170050000000014</c:v>
                </c:pt>
                <c:pt idx="3045">
                  <c:v>-16.495209166666662</c:v>
                </c:pt>
                <c:pt idx="3046">
                  <c:v>30.423149999999971</c:v>
                </c:pt>
                <c:pt idx="3047">
                  <c:v>58.623841666666614</c:v>
                </c:pt>
                <c:pt idx="3048">
                  <c:v>-81.45439166666668</c:v>
                </c:pt>
                <c:pt idx="3049">
                  <c:v>25.744733333333294</c:v>
                </c:pt>
                <c:pt idx="3050">
                  <c:v>9.655736666666682</c:v>
                </c:pt>
                <c:pt idx="3051">
                  <c:v>42.022958333333357</c:v>
                </c:pt>
                <c:pt idx="3052">
                  <c:v>-43.807091666666579</c:v>
                </c:pt>
                <c:pt idx="3053">
                  <c:v>-11.1509625</c:v>
                </c:pt>
                <c:pt idx="3054">
                  <c:v>9.8032666666666675</c:v>
                </c:pt>
                <c:pt idx="3055">
                  <c:v>-13.43573333333334</c:v>
                </c:pt>
                <c:pt idx="3056">
                  <c:v>-17.730249999999973</c:v>
                </c:pt>
                <c:pt idx="3057">
                  <c:v>73.140716666666648</c:v>
                </c:pt>
                <c:pt idx="3058">
                  <c:v>4.4148999999999985</c:v>
                </c:pt>
                <c:pt idx="3059">
                  <c:v>23.878381666666687</c:v>
                </c:pt>
                <c:pt idx="3060">
                  <c:v>-64.687994166666627</c:v>
                </c:pt>
                <c:pt idx="3061">
                  <c:v>-2.2841424999999966</c:v>
                </c:pt>
                <c:pt idx="3062">
                  <c:v>25.956066666666668</c:v>
                </c:pt>
                <c:pt idx="3063">
                  <c:v>21.16736416666669</c:v>
                </c:pt>
                <c:pt idx="3064">
                  <c:v>20.701582499999986</c:v>
                </c:pt>
                <c:pt idx="3065">
                  <c:v>-67.690433333333289</c:v>
                </c:pt>
                <c:pt idx="3066">
                  <c:v>-63.30948333333329</c:v>
                </c:pt>
                <c:pt idx="3067">
                  <c:v>116.79010000000002</c:v>
                </c:pt>
                <c:pt idx="3068">
                  <c:v>-17.721936666666668</c:v>
                </c:pt>
                <c:pt idx="3069">
                  <c:v>-61.421144166666615</c:v>
                </c:pt>
                <c:pt idx="3070">
                  <c:v>26.326133333333299</c:v>
                </c:pt>
                <c:pt idx="3071">
                  <c:v>-8.2514433333333326</c:v>
                </c:pt>
                <c:pt idx="3072">
                  <c:v>18.861333333333302</c:v>
                </c:pt>
                <c:pt idx="3073">
                  <c:v>-66.529221666666686</c:v>
                </c:pt>
                <c:pt idx="3074">
                  <c:v>17.8936833333333</c:v>
                </c:pt>
                <c:pt idx="3075">
                  <c:v>51.175900000000013</c:v>
                </c:pt>
                <c:pt idx="3076">
                  <c:v>-49.417972140000003</c:v>
                </c:pt>
                <c:pt idx="3077">
                  <c:v>0.17150583333332936</c:v>
                </c:pt>
                <c:pt idx="3078">
                  <c:v>69.466774999999998</c:v>
                </c:pt>
                <c:pt idx="3079">
                  <c:v>3.9743674999999961</c:v>
                </c:pt>
                <c:pt idx="3080">
                  <c:v>-52.670820833333345</c:v>
                </c:pt>
                <c:pt idx="3081">
                  <c:v>6.2858916666666618</c:v>
                </c:pt>
                <c:pt idx="3082">
                  <c:v>-32.83730833333334</c:v>
                </c:pt>
                <c:pt idx="3083">
                  <c:v>65.658148333333216</c:v>
                </c:pt>
                <c:pt idx="3084">
                  <c:v>-25.201418333333308</c:v>
                </c:pt>
                <c:pt idx="3085">
                  <c:v>-18.205150833333303</c:v>
                </c:pt>
                <c:pt idx="3086">
                  <c:v>57.965800000000002</c:v>
                </c:pt>
                <c:pt idx="3087">
                  <c:v>-51.221533333333333</c:v>
                </c:pt>
                <c:pt idx="3088">
                  <c:v>37.580008333333325</c:v>
                </c:pt>
                <c:pt idx="3089">
                  <c:v>-57.458879166666591</c:v>
                </c:pt>
                <c:pt idx="3090">
                  <c:v>5.7201249999999852</c:v>
                </c:pt>
                <c:pt idx="3091">
                  <c:v>53.998937500000011</c:v>
                </c:pt>
                <c:pt idx="3092">
                  <c:v>-6.8350916666666706</c:v>
                </c:pt>
                <c:pt idx="3093">
                  <c:v>24.808100000000007</c:v>
                </c:pt>
                <c:pt idx="3094">
                  <c:v>-104.62626583333331</c:v>
                </c:pt>
                <c:pt idx="3095">
                  <c:v>23.501075000000018</c:v>
                </c:pt>
                <c:pt idx="3096">
                  <c:v>33.360316666666627</c:v>
                </c:pt>
                <c:pt idx="3097">
                  <c:v>-5.8538374999999947</c:v>
                </c:pt>
                <c:pt idx="3098">
                  <c:v>-5.0821916666666596</c:v>
                </c:pt>
                <c:pt idx="3099">
                  <c:v>48.127566666666617</c:v>
                </c:pt>
                <c:pt idx="3100">
                  <c:v>-0.37709249999999911</c:v>
                </c:pt>
                <c:pt idx="3101">
                  <c:v>-50.0020666666666</c:v>
                </c:pt>
                <c:pt idx="3102">
                  <c:v>56.388491666666596</c:v>
                </c:pt>
                <c:pt idx="3103">
                  <c:v>-34.854883333333262</c:v>
                </c:pt>
                <c:pt idx="3104">
                  <c:v>-56.062208333333331</c:v>
                </c:pt>
                <c:pt idx="3105">
                  <c:v>40.9249916666666</c:v>
                </c:pt>
                <c:pt idx="3106">
                  <c:v>26.583414166666667</c:v>
                </c:pt>
                <c:pt idx="3107">
                  <c:v>-10.581941666666667</c:v>
                </c:pt>
                <c:pt idx="3108">
                  <c:v>12.509645500000007</c:v>
                </c:pt>
                <c:pt idx="3109">
                  <c:v>-55.53990000000001</c:v>
                </c:pt>
                <c:pt idx="3110">
                  <c:v>49.514433333333301</c:v>
                </c:pt>
                <c:pt idx="3111">
                  <c:v>8.8651758333333408</c:v>
                </c:pt>
                <c:pt idx="3112">
                  <c:v>-90.193866666666651</c:v>
                </c:pt>
                <c:pt idx="3113">
                  <c:v>4.4752075000000024</c:v>
                </c:pt>
                <c:pt idx="3114">
                  <c:v>56.948241666666611</c:v>
                </c:pt>
                <c:pt idx="3115">
                  <c:v>6.0679166666666591</c:v>
                </c:pt>
                <c:pt idx="3116">
                  <c:v>-25.309391666666674</c:v>
                </c:pt>
                <c:pt idx="3117">
                  <c:v>63.467508333333342</c:v>
                </c:pt>
                <c:pt idx="3118">
                  <c:v>-105.1151</c:v>
                </c:pt>
                <c:pt idx="3119">
                  <c:v>42.865062583333298</c:v>
                </c:pt>
                <c:pt idx="3120">
                  <c:v>48.527933333333351</c:v>
                </c:pt>
                <c:pt idx="3121">
                  <c:v>-92.46440833333331</c:v>
                </c:pt>
                <c:pt idx="3122">
                  <c:v>40.891242499999997</c:v>
                </c:pt>
                <c:pt idx="3123">
                  <c:v>9.9259491666666566</c:v>
                </c:pt>
                <c:pt idx="3124">
                  <c:v>35.63783333333334</c:v>
                </c:pt>
                <c:pt idx="3125">
                  <c:v>7.447335833333331</c:v>
                </c:pt>
                <c:pt idx="3126">
                  <c:v>71.811735833333287</c:v>
                </c:pt>
                <c:pt idx="3127">
                  <c:v>-59.782110000000038</c:v>
                </c:pt>
                <c:pt idx="3128">
                  <c:v>-77.184141666666648</c:v>
                </c:pt>
                <c:pt idx="3129">
                  <c:v>-54.027841666666589</c:v>
                </c:pt>
                <c:pt idx="3130">
                  <c:v>42.586008333333325</c:v>
                </c:pt>
                <c:pt idx="3131">
                  <c:v>61.246091666666608</c:v>
                </c:pt>
                <c:pt idx="3132">
                  <c:v>-37.934474999999999</c:v>
                </c:pt>
                <c:pt idx="3133">
                  <c:v>22.569466666666667</c:v>
                </c:pt>
                <c:pt idx="3134">
                  <c:v>5.2038442499999951</c:v>
                </c:pt>
                <c:pt idx="3135">
                  <c:v>-1.5776758333333341</c:v>
                </c:pt>
                <c:pt idx="3136">
                  <c:v>30.014600000000005</c:v>
                </c:pt>
                <c:pt idx="3137">
                  <c:v>-59.464100000000009</c:v>
                </c:pt>
                <c:pt idx="3138">
                  <c:v>56.523974166666619</c:v>
                </c:pt>
                <c:pt idx="3139">
                  <c:v>-60.485166666666608</c:v>
                </c:pt>
                <c:pt idx="3140">
                  <c:v>29.475309166666673</c:v>
                </c:pt>
                <c:pt idx="3141">
                  <c:v>23.769035000000002</c:v>
                </c:pt>
                <c:pt idx="3142">
                  <c:v>-34.318325000000002</c:v>
                </c:pt>
                <c:pt idx="3143">
                  <c:v>-0.60847500000000132</c:v>
                </c:pt>
                <c:pt idx="3144">
                  <c:v>62.003553333333322</c:v>
                </c:pt>
                <c:pt idx="3145">
                  <c:v>-23.674319999999987</c:v>
                </c:pt>
                <c:pt idx="3146">
                  <c:v>12.297136666666654</c:v>
                </c:pt>
                <c:pt idx="3147">
                  <c:v>-29.660916666666665</c:v>
                </c:pt>
                <c:pt idx="3148">
                  <c:v>32.021283333333301</c:v>
                </c:pt>
                <c:pt idx="3149">
                  <c:v>-24.133194166666694</c:v>
                </c:pt>
                <c:pt idx="3150">
                  <c:v>9.7786583333333219</c:v>
                </c:pt>
                <c:pt idx="3151">
                  <c:v>-75.355399999999989</c:v>
                </c:pt>
                <c:pt idx="3152">
                  <c:v>48.305951666666623</c:v>
                </c:pt>
                <c:pt idx="3153">
                  <c:v>-49.465812666666629</c:v>
                </c:pt>
                <c:pt idx="3154">
                  <c:v>86.838608333333269</c:v>
                </c:pt>
                <c:pt idx="3155">
                  <c:v>32.3300208333333</c:v>
                </c:pt>
                <c:pt idx="3156">
                  <c:v>-54.131600000000006</c:v>
                </c:pt>
                <c:pt idx="3157">
                  <c:v>-61.899302500000012</c:v>
                </c:pt>
                <c:pt idx="3158">
                  <c:v>69.586216666666672</c:v>
                </c:pt>
                <c:pt idx="3159">
                  <c:v>1.2017666666666638</c:v>
                </c:pt>
                <c:pt idx="3160">
                  <c:v>-23.125724999999989</c:v>
                </c:pt>
                <c:pt idx="3161">
                  <c:v>-34.450563749999993</c:v>
                </c:pt>
                <c:pt idx="3162">
                  <c:v>24.885300916666669</c:v>
                </c:pt>
                <c:pt idx="3163">
                  <c:v>29.290191666666654</c:v>
                </c:pt>
                <c:pt idx="3164">
                  <c:v>12.695441666666673</c:v>
                </c:pt>
                <c:pt idx="3165">
                  <c:v>31.828225000000007</c:v>
                </c:pt>
                <c:pt idx="3166">
                  <c:v>-37.855646666666594</c:v>
                </c:pt>
                <c:pt idx="3167">
                  <c:v>-32.535558333333363</c:v>
                </c:pt>
                <c:pt idx="3168">
                  <c:v>30.130530000000004</c:v>
                </c:pt>
                <c:pt idx="3169">
                  <c:v>-34.251566666666591</c:v>
                </c:pt>
                <c:pt idx="3170">
                  <c:v>48.530116666666636</c:v>
                </c:pt>
                <c:pt idx="3171">
                  <c:v>-56.748691666666623</c:v>
                </c:pt>
                <c:pt idx="3172">
                  <c:v>-6.8601249999999991</c:v>
                </c:pt>
                <c:pt idx="3173">
                  <c:v>40.471466666666579</c:v>
                </c:pt>
                <c:pt idx="3174">
                  <c:v>-57.416183333333301</c:v>
                </c:pt>
                <c:pt idx="3175">
                  <c:v>31.832666666666675</c:v>
                </c:pt>
                <c:pt idx="3176">
                  <c:v>56.139400833333326</c:v>
                </c:pt>
                <c:pt idx="3177">
                  <c:v>-57.286766666666608</c:v>
                </c:pt>
                <c:pt idx="3178">
                  <c:v>7.2335908333333334</c:v>
                </c:pt>
                <c:pt idx="3179">
                  <c:v>-32.371449999999996</c:v>
                </c:pt>
                <c:pt idx="3180">
                  <c:v>0.75413916666666625</c:v>
                </c:pt>
                <c:pt idx="3181">
                  <c:v>0.77734999999999665</c:v>
                </c:pt>
                <c:pt idx="3182">
                  <c:v>28.890899999999988</c:v>
                </c:pt>
                <c:pt idx="3183">
                  <c:v>-2.8775166666666712</c:v>
                </c:pt>
                <c:pt idx="3184">
                  <c:v>-10.463991666666672</c:v>
                </c:pt>
                <c:pt idx="3185">
                  <c:v>-71.972366666666659</c:v>
                </c:pt>
                <c:pt idx="3186">
                  <c:v>52.268766666666643</c:v>
                </c:pt>
                <c:pt idx="3187">
                  <c:v>49.862110833333332</c:v>
                </c:pt>
                <c:pt idx="3188">
                  <c:v>5.1408333333331988E-2</c:v>
                </c:pt>
                <c:pt idx="3189">
                  <c:v>9.7607833333333343</c:v>
                </c:pt>
                <c:pt idx="3190">
                  <c:v>-26.638735833333289</c:v>
                </c:pt>
                <c:pt idx="3191">
                  <c:v>0.43596666666666833</c:v>
                </c:pt>
                <c:pt idx="3192">
                  <c:v>11.568941666666666</c:v>
                </c:pt>
                <c:pt idx="3193">
                  <c:v>-47.482508333333335</c:v>
                </c:pt>
                <c:pt idx="3194">
                  <c:v>74.108658333333238</c:v>
                </c:pt>
                <c:pt idx="3195">
                  <c:v>-52.680058333333328</c:v>
                </c:pt>
                <c:pt idx="3196">
                  <c:v>15.731684166666662</c:v>
                </c:pt>
                <c:pt idx="3197">
                  <c:v>-43.310066666666586</c:v>
                </c:pt>
                <c:pt idx="3198">
                  <c:v>82.052626666666654</c:v>
                </c:pt>
                <c:pt idx="3199">
                  <c:v>-33.679389166666617</c:v>
                </c:pt>
                <c:pt idx="3200">
                  <c:v>13.047073333333328</c:v>
                </c:pt>
                <c:pt idx="3201">
                  <c:v>13.093171666666668</c:v>
                </c:pt>
                <c:pt idx="3202">
                  <c:v>14.307083333333345</c:v>
                </c:pt>
                <c:pt idx="3203">
                  <c:v>-108.44126666666678</c:v>
                </c:pt>
                <c:pt idx="3204">
                  <c:v>159.83609166666665</c:v>
                </c:pt>
                <c:pt idx="3205">
                  <c:v>-38.886441666666563</c:v>
                </c:pt>
                <c:pt idx="3206">
                  <c:v>-29.14443666666666</c:v>
                </c:pt>
                <c:pt idx="3207">
                  <c:v>-13.66790916666667</c:v>
                </c:pt>
                <c:pt idx="3208">
                  <c:v>-44.915300000000002</c:v>
                </c:pt>
                <c:pt idx="3209">
                  <c:v>26.849223333333306</c:v>
                </c:pt>
                <c:pt idx="3210">
                  <c:v>-70.297066666666694</c:v>
                </c:pt>
                <c:pt idx="3211">
                  <c:v>116.50988333333331</c:v>
                </c:pt>
                <c:pt idx="3212">
                  <c:v>-23.999088333333319</c:v>
                </c:pt>
                <c:pt idx="3213">
                  <c:v>11.077850000000002</c:v>
                </c:pt>
                <c:pt idx="3214">
                  <c:v>-44.255115833333356</c:v>
                </c:pt>
                <c:pt idx="3215">
                  <c:v>19.7058675</c:v>
                </c:pt>
                <c:pt idx="3216">
                  <c:v>14.748203833333326</c:v>
                </c:pt>
                <c:pt idx="3217">
                  <c:v>29.311694999999997</c:v>
                </c:pt>
                <c:pt idx="3218">
                  <c:v>-64.960099999999997</c:v>
                </c:pt>
                <c:pt idx="3219">
                  <c:v>9.7888500000000001</c:v>
                </c:pt>
                <c:pt idx="3220">
                  <c:v>28.821641666666661</c:v>
                </c:pt>
                <c:pt idx="3221">
                  <c:v>3.2107000000000099</c:v>
                </c:pt>
                <c:pt idx="3222">
                  <c:v>-50.401216666666592</c:v>
                </c:pt>
                <c:pt idx="3223">
                  <c:v>32.440658333333324</c:v>
                </c:pt>
                <c:pt idx="3224">
                  <c:v>61.40233916666665</c:v>
                </c:pt>
                <c:pt idx="3225">
                  <c:v>-37.680100000000003</c:v>
                </c:pt>
                <c:pt idx="3226">
                  <c:v>-72.711283333333398</c:v>
                </c:pt>
                <c:pt idx="3227">
                  <c:v>64.572166666666618</c:v>
                </c:pt>
                <c:pt idx="3228">
                  <c:v>2.6131666666666735</c:v>
                </c:pt>
                <c:pt idx="3229">
                  <c:v>-34.529883333333302</c:v>
                </c:pt>
                <c:pt idx="3230">
                  <c:v>-0.58695833333333203</c:v>
                </c:pt>
                <c:pt idx="3231">
                  <c:v>22.316769166666678</c:v>
                </c:pt>
                <c:pt idx="3232">
                  <c:v>25.596475000000005</c:v>
                </c:pt>
                <c:pt idx="3233">
                  <c:v>-65.869635000000002</c:v>
                </c:pt>
                <c:pt idx="3234">
                  <c:v>20.248749999999966</c:v>
                </c:pt>
                <c:pt idx="3235">
                  <c:v>22.170083333333316</c:v>
                </c:pt>
                <c:pt idx="3236">
                  <c:v>-42.556758333333335</c:v>
                </c:pt>
                <c:pt idx="3237">
                  <c:v>-1.2164841666666637</c:v>
                </c:pt>
                <c:pt idx="3238">
                  <c:v>87.443066666666667</c:v>
                </c:pt>
                <c:pt idx="3239">
                  <c:v>-97.673651666666629</c:v>
                </c:pt>
                <c:pt idx="3240">
                  <c:v>17.730711666666664</c:v>
                </c:pt>
                <c:pt idx="3241">
                  <c:v>15.364930000000005</c:v>
                </c:pt>
                <c:pt idx="3242">
                  <c:v>-6.3388558333333354</c:v>
                </c:pt>
                <c:pt idx="3243">
                  <c:v>-17.4064083333333</c:v>
                </c:pt>
                <c:pt idx="3244">
                  <c:v>55.086125000000003</c:v>
                </c:pt>
                <c:pt idx="3245">
                  <c:v>-50.106311666666628</c:v>
                </c:pt>
                <c:pt idx="3246">
                  <c:v>14.262899166666676</c:v>
                </c:pt>
                <c:pt idx="3247">
                  <c:v>37.35972499999999</c:v>
                </c:pt>
                <c:pt idx="3248">
                  <c:v>-32.442058333333335</c:v>
                </c:pt>
                <c:pt idx="3249">
                  <c:v>-35.722058333333379</c:v>
                </c:pt>
                <c:pt idx="3250">
                  <c:v>51.974458333333324</c:v>
                </c:pt>
                <c:pt idx="3251">
                  <c:v>-2.2510499999999976</c:v>
                </c:pt>
                <c:pt idx="3252">
                  <c:v>-78.773283333333339</c:v>
                </c:pt>
                <c:pt idx="3253">
                  <c:v>-0.7864583333333337</c:v>
                </c:pt>
                <c:pt idx="3254">
                  <c:v>33.839987499999971</c:v>
                </c:pt>
                <c:pt idx="3255">
                  <c:v>71.254941666666653</c:v>
                </c:pt>
                <c:pt idx="3256">
                  <c:v>-24.82111916666668</c:v>
                </c:pt>
                <c:pt idx="3257">
                  <c:v>19.613553333333329</c:v>
                </c:pt>
                <c:pt idx="3258">
                  <c:v>-85.793099999999995</c:v>
                </c:pt>
                <c:pt idx="3259">
                  <c:v>17.133158333333327</c:v>
                </c:pt>
                <c:pt idx="3260">
                  <c:v>40.899156666666634</c:v>
                </c:pt>
                <c:pt idx="3261">
                  <c:v>29.884566666666668</c:v>
                </c:pt>
                <c:pt idx="3262">
                  <c:v>-12.955491666666678</c:v>
                </c:pt>
                <c:pt idx="3263">
                  <c:v>-62.071100000000001</c:v>
                </c:pt>
                <c:pt idx="3264">
                  <c:v>43.947133333333305</c:v>
                </c:pt>
                <c:pt idx="3265">
                  <c:v>6.8165666666666667</c:v>
                </c:pt>
                <c:pt idx="3266">
                  <c:v>-0.98259166666666553</c:v>
                </c:pt>
                <c:pt idx="3267">
                  <c:v>75.598401666666618</c:v>
                </c:pt>
                <c:pt idx="3268">
                  <c:v>-53.056216666666614</c:v>
                </c:pt>
                <c:pt idx="3269">
                  <c:v>-3.1028158333333367</c:v>
                </c:pt>
                <c:pt idx="3270">
                  <c:v>-50.901383333333314</c:v>
                </c:pt>
                <c:pt idx="3271">
                  <c:v>9.9843333333332479E-2</c:v>
                </c:pt>
                <c:pt idx="3272">
                  <c:v>-18.230733333333294</c:v>
                </c:pt>
                <c:pt idx="3273">
                  <c:v>83.818483333333319</c:v>
                </c:pt>
                <c:pt idx="3274">
                  <c:v>-101.35673333333327</c:v>
                </c:pt>
                <c:pt idx="3275">
                  <c:v>111.75115325000006</c:v>
                </c:pt>
                <c:pt idx="3276">
                  <c:v>-49.121510000000029</c:v>
                </c:pt>
                <c:pt idx="3277">
                  <c:v>-14.635841666666671</c:v>
                </c:pt>
                <c:pt idx="3278">
                  <c:v>-6.2554141666666681</c:v>
                </c:pt>
                <c:pt idx="3279">
                  <c:v>53.585708333333322</c:v>
                </c:pt>
                <c:pt idx="3280">
                  <c:v>-62.359258333333294</c:v>
                </c:pt>
                <c:pt idx="3281">
                  <c:v>-17.921324999999989</c:v>
                </c:pt>
                <c:pt idx="3282">
                  <c:v>34.164196666666619</c:v>
                </c:pt>
                <c:pt idx="3283">
                  <c:v>-16.74339749999999</c:v>
                </c:pt>
                <c:pt idx="3284">
                  <c:v>20.136199999999999</c:v>
                </c:pt>
                <c:pt idx="3285">
                  <c:v>18.813442499999987</c:v>
                </c:pt>
                <c:pt idx="3286">
                  <c:v>6.570966666666668</c:v>
                </c:pt>
                <c:pt idx="3287">
                  <c:v>-28.400674999999989</c:v>
                </c:pt>
                <c:pt idx="3288">
                  <c:v>21.816294166666694</c:v>
                </c:pt>
                <c:pt idx="3289">
                  <c:v>-36.807900000000004</c:v>
                </c:pt>
                <c:pt idx="3290">
                  <c:v>40.260025000000013</c:v>
                </c:pt>
                <c:pt idx="3291">
                  <c:v>-9.4535750000000025</c:v>
                </c:pt>
                <c:pt idx="3292">
                  <c:v>-62.238100000000038</c:v>
                </c:pt>
                <c:pt idx="3293">
                  <c:v>65.195174999999978</c:v>
                </c:pt>
                <c:pt idx="3294">
                  <c:v>19.919710000000002</c:v>
                </c:pt>
                <c:pt idx="3295">
                  <c:v>-58.730728333333332</c:v>
                </c:pt>
                <c:pt idx="3296">
                  <c:v>61.3632858333333</c:v>
                </c:pt>
                <c:pt idx="3297">
                  <c:v>-58.013163333333324</c:v>
                </c:pt>
                <c:pt idx="3298">
                  <c:v>42.907583333333292</c:v>
                </c:pt>
                <c:pt idx="3299">
                  <c:v>-16.560369999999978</c:v>
                </c:pt>
                <c:pt idx="3300">
                  <c:v>34.588473333333326</c:v>
                </c:pt>
                <c:pt idx="3301">
                  <c:v>-31.734766666666658</c:v>
                </c:pt>
                <c:pt idx="3302">
                  <c:v>70.227843416666659</c:v>
                </c:pt>
                <c:pt idx="3303">
                  <c:v>-32.907887499999944</c:v>
                </c:pt>
                <c:pt idx="3304">
                  <c:v>-80.095883333333319</c:v>
                </c:pt>
                <c:pt idx="3305">
                  <c:v>54.477783333333292</c:v>
                </c:pt>
                <c:pt idx="3306">
                  <c:v>-62.668550000000039</c:v>
                </c:pt>
                <c:pt idx="3307">
                  <c:v>13.644116666666664</c:v>
                </c:pt>
                <c:pt idx="3308">
                  <c:v>45.766254166666627</c:v>
                </c:pt>
                <c:pt idx="3309">
                  <c:v>31.736781499999996</c:v>
                </c:pt>
                <c:pt idx="3310">
                  <c:v>-16.455047499999989</c:v>
                </c:pt>
                <c:pt idx="3311">
                  <c:v>-23.964699999999983</c:v>
                </c:pt>
                <c:pt idx="3312">
                  <c:v>17.048153333333303</c:v>
                </c:pt>
                <c:pt idx="3313">
                  <c:v>-4.2500691666666688</c:v>
                </c:pt>
                <c:pt idx="3314">
                  <c:v>-102.31702500000004</c:v>
                </c:pt>
                <c:pt idx="3315">
                  <c:v>76.141015833333341</c:v>
                </c:pt>
                <c:pt idx="3316">
                  <c:v>-24.227291666666687</c:v>
                </c:pt>
                <c:pt idx="3317">
                  <c:v>73.335933333333287</c:v>
                </c:pt>
                <c:pt idx="3318">
                  <c:v>-13.894033333333347</c:v>
                </c:pt>
                <c:pt idx="3319">
                  <c:v>-26.731339166666668</c:v>
                </c:pt>
                <c:pt idx="3320">
                  <c:v>-14.522348333333342</c:v>
                </c:pt>
                <c:pt idx="3321">
                  <c:v>18.264208333333297</c:v>
                </c:pt>
                <c:pt idx="3322">
                  <c:v>9.2729916666666607</c:v>
                </c:pt>
                <c:pt idx="3323">
                  <c:v>12.334008333333335</c:v>
                </c:pt>
                <c:pt idx="3324">
                  <c:v>-15.940641666666664</c:v>
                </c:pt>
                <c:pt idx="3325">
                  <c:v>-64.053049999999999</c:v>
                </c:pt>
                <c:pt idx="3326">
                  <c:v>52.582210833333335</c:v>
                </c:pt>
                <c:pt idx="3327">
                  <c:v>26.150241666666677</c:v>
                </c:pt>
                <c:pt idx="3328">
                  <c:v>-20.599191666666691</c:v>
                </c:pt>
                <c:pt idx="3329">
                  <c:v>-17.559058333333329</c:v>
                </c:pt>
                <c:pt idx="3330">
                  <c:v>34.165605000000035</c:v>
                </c:pt>
                <c:pt idx="3331">
                  <c:v>-49.059183333333301</c:v>
                </c:pt>
                <c:pt idx="3332">
                  <c:v>-32.455827499999977</c:v>
                </c:pt>
                <c:pt idx="3333">
                  <c:v>11.753758333333337</c:v>
                </c:pt>
                <c:pt idx="3334">
                  <c:v>-8.0234620000000056</c:v>
                </c:pt>
                <c:pt idx="3335">
                  <c:v>84.182166666666618</c:v>
                </c:pt>
                <c:pt idx="3336">
                  <c:v>-31.921291666666665</c:v>
                </c:pt>
                <c:pt idx="3337">
                  <c:v>4.331682500000003</c:v>
                </c:pt>
                <c:pt idx="3338">
                  <c:v>-58.510740833333294</c:v>
                </c:pt>
                <c:pt idx="3339">
                  <c:v>6.0021441666666542</c:v>
                </c:pt>
                <c:pt idx="3340">
                  <c:v>65.219388666666617</c:v>
                </c:pt>
                <c:pt idx="3341">
                  <c:v>-44.671640833333292</c:v>
                </c:pt>
                <c:pt idx="3342">
                  <c:v>56.602566666666632</c:v>
                </c:pt>
                <c:pt idx="3343">
                  <c:v>-37.485300000000002</c:v>
                </c:pt>
                <c:pt idx="3344">
                  <c:v>-10.573048250000006</c:v>
                </c:pt>
                <c:pt idx="3345">
                  <c:v>78.108916666666659</c:v>
                </c:pt>
                <c:pt idx="3346">
                  <c:v>-60.125290833333338</c:v>
                </c:pt>
                <c:pt idx="3347">
                  <c:v>31.817741666666681</c:v>
                </c:pt>
                <c:pt idx="3348">
                  <c:v>-32.039615833333329</c:v>
                </c:pt>
                <c:pt idx="3349">
                  <c:v>-21.904766666666664</c:v>
                </c:pt>
                <c:pt idx="3350">
                  <c:v>24.067758333333316</c:v>
                </c:pt>
                <c:pt idx="3351">
                  <c:v>37.446999999999996</c:v>
                </c:pt>
                <c:pt idx="3352">
                  <c:v>-100.01692500000007</c:v>
                </c:pt>
                <c:pt idx="3353">
                  <c:v>73.953649999999996</c:v>
                </c:pt>
                <c:pt idx="3354">
                  <c:v>-11.699689166666674</c:v>
                </c:pt>
                <c:pt idx="3355">
                  <c:v>23.280658333333299</c:v>
                </c:pt>
                <c:pt idx="3356">
                  <c:v>-45.897513333333336</c:v>
                </c:pt>
                <c:pt idx="3357">
                  <c:v>61.158700000000003</c:v>
                </c:pt>
                <c:pt idx="3358">
                  <c:v>-17.899233333333306</c:v>
                </c:pt>
                <c:pt idx="3359">
                  <c:v>-54.05849166666659</c:v>
                </c:pt>
                <c:pt idx="3360">
                  <c:v>47.248716666666645</c:v>
                </c:pt>
                <c:pt idx="3361">
                  <c:v>6.0079433333333334</c:v>
                </c:pt>
                <c:pt idx="3362">
                  <c:v>-2.2387000000000072</c:v>
                </c:pt>
                <c:pt idx="3363">
                  <c:v>-6.9052666666666704</c:v>
                </c:pt>
                <c:pt idx="3364">
                  <c:v>11.071178333333327</c:v>
                </c:pt>
                <c:pt idx="3365">
                  <c:v>18.512174999999992</c:v>
                </c:pt>
                <c:pt idx="3366">
                  <c:v>-1.4081583333333327</c:v>
                </c:pt>
                <c:pt idx="3367">
                  <c:v>-62.422340000000013</c:v>
                </c:pt>
                <c:pt idx="3368">
                  <c:v>57.257224999999998</c:v>
                </c:pt>
                <c:pt idx="3369">
                  <c:v>6.4413916666666724</c:v>
                </c:pt>
                <c:pt idx="3370">
                  <c:v>-50.469579166666627</c:v>
                </c:pt>
                <c:pt idx="3371">
                  <c:v>50.570708333333329</c:v>
                </c:pt>
                <c:pt idx="3372">
                  <c:v>2.3668666666666627</c:v>
                </c:pt>
                <c:pt idx="3373">
                  <c:v>-2.9083666666666592</c:v>
                </c:pt>
                <c:pt idx="3374">
                  <c:v>-9.7965333333333238</c:v>
                </c:pt>
                <c:pt idx="3375">
                  <c:v>-33.733944416666617</c:v>
                </c:pt>
                <c:pt idx="3376">
                  <c:v>17.269519999999982</c:v>
                </c:pt>
                <c:pt idx="3377">
                  <c:v>-37.012450000000001</c:v>
                </c:pt>
                <c:pt idx="3378">
                  <c:v>62.717431666666592</c:v>
                </c:pt>
                <c:pt idx="3379">
                  <c:v>-3.235020833333337</c:v>
                </c:pt>
                <c:pt idx="3380">
                  <c:v>1.9900025000000019</c:v>
                </c:pt>
                <c:pt idx="3381">
                  <c:v>-4.5750924999999993</c:v>
                </c:pt>
                <c:pt idx="3382">
                  <c:v>-28.770362499999987</c:v>
                </c:pt>
                <c:pt idx="3383">
                  <c:v>-27.231934166666697</c:v>
                </c:pt>
                <c:pt idx="3384">
                  <c:v>19.119740000000004</c:v>
                </c:pt>
                <c:pt idx="3385">
                  <c:v>-39.768300000000046</c:v>
                </c:pt>
                <c:pt idx="3386">
                  <c:v>58.471533333333326</c:v>
                </c:pt>
                <c:pt idx="3387">
                  <c:v>27.930158333333317</c:v>
                </c:pt>
                <c:pt idx="3388">
                  <c:v>-12.215825000000001</c:v>
                </c:pt>
                <c:pt idx="3389">
                  <c:v>20.54935833333332</c:v>
                </c:pt>
                <c:pt idx="3390">
                  <c:v>-82.372149249999978</c:v>
                </c:pt>
                <c:pt idx="3391">
                  <c:v>39.410104166666592</c:v>
                </c:pt>
                <c:pt idx="3392">
                  <c:v>-1.3181416666666645</c:v>
                </c:pt>
                <c:pt idx="3393">
                  <c:v>38.252825000000001</c:v>
                </c:pt>
                <c:pt idx="3394">
                  <c:v>-7.3725333333333394</c:v>
                </c:pt>
                <c:pt idx="3395">
                  <c:v>-10.651233333333337</c:v>
                </c:pt>
                <c:pt idx="3396">
                  <c:v>51.921002499999993</c:v>
                </c:pt>
                <c:pt idx="3397">
                  <c:v>-5.3437949999999965</c:v>
                </c:pt>
                <c:pt idx="3398">
                  <c:v>-39.479324166666608</c:v>
                </c:pt>
                <c:pt idx="3399">
                  <c:v>-15.94660416666667</c:v>
                </c:pt>
                <c:pt idx="3400">
                  <c:v>42.321716666666617</c:v>
                </c:pt>
                <c:pt idx="3401">
                  <c:v>-30.429932499999989</c:v>
                </c:pt>
                <c:pt idx="3402">
                  <c:v>0.95309166666666723</c:v>
                </c:pt>
                <c:pt idx="3403">
                  <c:v>-51.802233333333334</c:v>
                </c:pt>
                <c:pt idx="3404">
                  <c:v>87.200995833333351</c:v>
                </c:pt>
                <c:pt idx="3405">
                  <c:v>-49.425591666666634</c:v>
                </c:pt>
                <c:pt idx="3406">
                  <c:v>-31.317043333333313</c:v>
                </c:pt>
                <c:pt idx="3407">
                  <c:v>32.844724999999997</c:v>
                </c:pt>
                <c:pt idx="3408">
                  <c:v>-11.614815</c:v>
                </c:pt>
                <c:pt idx="3409">
                  <c:v>2.1635416666666654</c:v>
                </c:pt>
                <c:pt idx="3410">
                  <c:v>27.842441666666662</c:v>
                </c:pt>
                <c:pt idx="3411">
                  <c:v>-26.041601666666683</c:v>
                </c:pt>
                <c:pt idx="3412">
                  <c:v>38.557945833333306</c:v>
                </c:pt>
                <c:pt idx="3413">
                  <c:v>-17.660683333333296</c:v>
                </c:pt>
                <c:pt idx="3414">
                  <c:v>16.023837499999999</c:v>
                </c:pt>
                <c:pt idx="3415">
                  <c:v>-53.783741666666607</c:v>
                </c:pt>
                <c:pt idx="3416">
                  <c:v>102.15221166666662</c:v>
                </c:pt>
                <c:pt idx="3417">
                  <c:v>-105.85194166666668</c:v>
                </c:pt>
                <c:pt idx="3418">
                  <c:v>-1.3178716666666659</c:v>
                </c:pt>
                <c:pt idx="3419">
                  <c:v>60.060241666666592</c:v>
                </c:pt>
                <c:pt idx="3420">
                  <c:v>-14.0881875</c:v>
                </c:pt>
                <c:pt idx="3421">
                  <c:v>-30.879145000000005</c:v>
                </c:pt>
                <c:pt idx="3422">
                  <c:v>6.2735666666666701</c:v>
                </c:pt>
                <c:pt idx="3423">
                  <c:v>10.006383333333334</c:v>
                </c:pt>
                <c:pt idx="3424">
                  <c:v>22.725966666666668</c:v>
                </c:pt>
                <c:pt idx="3425">
                  <c:v>-54.014524999999992</c:v>
                </c:pt>
                <c:pt idx="3426">
                  <c:v>71.492260833333333</c:v>
                </c:pt>
                <c:pt idx="3427">
                  <c:v>1.4130000000000014</c:v>
                </c:pt>
                <c:pt idx="3428">
                  <c:v>-39.495818333333361</c:v>
                </c:pt>
                <c:pt idx="3429">
                  <c:v>-36.382685833333291</c:v>
                </c:pt>
                <c:pt idx="3430">
                  <c:v>4.8844299999999983</c:v>
                </c:pt>
                <c:pt idx="3431">
                  <c:v>30.182221666666663</c:v>
                </c:pt>
                <c:pt idx="3432">
                  <c:v>-27.797562499999987</c:v>
                </c:pt>
                <c:pt idx="3433">
                  <c:v>59.107660833333284</c:v>
                </c:pt>
                <c:pt idx="3434">
                  <c:v>13.2281525</c:v>
                </c:pt>
                <c:pt idx="3435">
                  <c:v>-23.343923333333311</c:v>
                </c:pt>
                <c:pt idx="3436">
                  <c:v>19.653375583333329</c:v>
                </c:pt>
                <c:pt idx="3437">
                  <c:v>-26.301600833333303</c:v>
                </c:pt>
                <c:pt idx="3438">
                  <c:v>1.8309241666666687</c:v>
                </c:pt>
                <c:pt idx="3439">
                  <c:v>-127.00588083333324</c:v>
                </c:pt>
                <c:pt idx="3440">
                  <c:v>90.176958833333273</c:v>
                </c:pt>
                <c:pt idx="3441">
                  <c:v>-21.853191666666678</c:v>
                </c:pt>
                <c:pt idx="3442">
                  <c:v>34.352175000000003</c:v>
                </c:pt>
                <c:pt idx="3443">
                  <c:v>4.0215083333333332</c:v>
                </c:pt>
                <c:pt idx="3444">
                  <c:v>54.947030000000005</c:v>
                </c:pt>
                <c:pt idx="3445">
                  <c:v>-38.050375000000003</c:v>
                </c:pt>
                <c:pt idx="3446">
                  <c:v>33.328766666666624</c:v>
                </c:pt>
                <c:pt idx="3447">
                  <c:v>14.209961666666663</c:v>
                </c:pt>
                <c:pt idx="3448">
                  <c:v>-75.931150000000059</c:v>
                </c:pt>
                <c:pt idx="3449">
                  <c:v>-29.746016666666673</c:v>
                </c:pt>
                <c:pt idx="3450">
                  <c:v>-7.1682750000000004</c:v>
                </c:pt>
                <c:pt idx="3451">
                  <c:v>40.933457499999996</c:v>
                </c:pt>
                <c:pt idx="3452">
                  <c:v>62.840141666666582</c:v>
                </c:pt>
                <c:pt idx="3453">
                  <c:v>-67.942516666666663</c:v>
                </c:pt>
                <c:pt idx="3454">
                  <c:v>-24.444391666666675</c:v>
                </c:pt>
                <c:pt idx="3455">
                  <c:v>77.462438333333239</c:v>
                </c:pt>
                <c:pt idx="3456">
                  <c:v>-23.539152499999997</c:v>
                </c:pt>
                <c:pt idx="3457">
                  <c:v>-41.761025000000011</c:v>
                </c:pt>
                <c:pt idx="3458">
                  <c:v>-12.322950833333337</c:v>
                </c:pt>
                <c:pt idx="3459">
                  <c:v>32.488583333333324</c:v>
                </c:pt>
                <c:pt idx="3460">
                  <c:v>-11.093134166666665</c:v>
                </c:pt>
                <c:pt idx="3461">
                  <c:v>-20.525233333333293</c:v>
                </c:pt>
                <c:pt idx="3462">
                  <c:v>46.769939166666646</c:v>
                </c:pt>
                <c:pt idx="3463">
                  <c:v>-36.471066666666587</c:v>
                </c:pt>
                <c:pt idx="3464">
                  <c:v>19.217436000000003</c:v>
                </c:pt>
                <c:pt idx="3465">
                  <c:v>51.175842500000009</c:v>
                </c:pt>
                <c:pt idx="3466">
                  <c:v>-2.5596666666666601</c:v>
                </c:pt>
                <c:pt idx="3467">
                  <c:v>5.3246499999999957</c:v>
                </c:pt>
                <c:pt idx="3468">
                  <c:v>5.8545916666666686</c:v>
                </c:pt>
                <c:pt idx="3469">
                  <c:v>-33.27427500000001</c:v>
                </c:pt>
                <c:pt idx="3470">
                  <c:v>-88.026216666666684</c:v>
                </c:pt>
                <c:pt idx="3471">
                  <c:v>70.380697500000011</c:v>
                </c:pt>
                <c:pt idx="3472">
                  <c:v>-40.35499333333329</c:v>
                </c:pt>
                <c:pt idx="3473">
                  <c:v>-29.040539166666662</c:v>
                </c:pt>
                <c:pt idx="3474">
                  <c:v>6.4027666666666674</c:v>
                </c:pt>
                <c:pt idx="3475">
                  <c:v>81.030070833333269</c:v>
                </c:pt>
                <c:pt idx="3476">
                  <c:v>-23.934950000000015</c:v>
                </c:pt>
                <c:pt idx="3477">
                  <c:v>-60.527198333333331</c:v>
                </c:pt>
                <c:pt idx="3478">
                  <c:v>59.521230000000003</c:v>
                </c:pt>
                <c:pt idx="3479">
                  <c:v>28.912841666666683</c:v>
                </c:pt>
                <c:pt idx="3480">
                  <c:v>-28.553362500000002</c:v>
                </c:pt>
                <c:pt idx="3481">
                  <c:v>-1.4080966666666737</c:v>
                </c:pt>
                <c:pt idx="3482">
                  <c:v>16.787974999999992</c:v>
                </c:pt>
                <c:pt idx="3483">
                  <c:v>18.690566666666665</c:v>
                </c:pt>
                <c:pt idx="3484">
                  <c:v>-58.804200000000002</c:v>
                </c:pt>
                <c:pt idx="3485">
                  <c:v>85.532958333333269</c:v>
                </c:pt>
                <c:pt idx="3486">
                  <c:v>-119.85970166666662</c:v>
                </c:pt>
                <c:pt idx="3487">
                  <c:v>43.647775000000003</c:v>
                </c:pt>
                <c:pt idx="3488">
                  <c:v>43.433515833333331</c:v>
                </c:pt>
                <c:pt idx="3489">
                  <c:v>-50.078725000000013</c:v>
                </c:pt>
                <c:pt idx="3490">
                  <c:v>43.734200000000008</c:v>
                </c:pt>
                <c:pt idx="3491">
                  <c:v>-23.793992500000002</c:v>
                </c:pt>
                <c:pt idx="3492">
                  <c:v>53.674004166666592</c:v>
                </c:pt>
                <c:pt idx="3493">
                  <c:v>-64.633097499999948</c:v>
                </c:pt>
                <c:pt idx="3494">
                  <c:v>76.403575000000004</c:v>
                </c:pt>
                <c:pt idx="3495">
                  <c:v>-101.07242333333328</c:v>
                </c:pt>
                <c:pt idx="3496">
                  <c:v>5.7718500000000033</c:v>
                </c:pt>
                <c:pt idx="3497">
                  <c:v>29.332095000000024</c:v>
                </c:pt>
                <c:pt idx="3498">
                  <c:v>60.371868333333275</c:v>
                </c:pt>
                <c:pt idx="3499">
                  <c:v>-82.344300000000032</c:v>
                </c:pt>
                <c:pt idx="3500">
                  <c:v>21.013207750000017</c:v>
                </c:pt>
                <c:pt idx="3501">
                  <c:v>59.198725000000039</c:v>
                </c:pt>
                <c:pt idx="3502">
                  <c:v>-67.989341666666618</c:v>
                </c:pt>
                <c:pt idx="3503">
                  <c:v>19.727166666666658</c:v>
                </c:pt>
                <c:pt idx="3504">
                  <c:v>-10.18798000000001</c:v>
                </c:pt>
                <c:pt idx="3505">
                  <c:v>82.64054166666665</c:v>
                </c:pt>
                <c:pt idx="3506">
                  <c:v>-73.112441666666598</c:v>
                </c:pt>
                <c:pt idx="3507">
                  <c:v>21.369675000000001</c:v>
                </c:pt>
                <c:pt idx="3508">
                  <c:v>-62.671197500000005</c:v>
                </c:pt>
                <c:pt idx="3509">
                  <c:v>29.621614166666678</c:v>
                </c:pt>
                <c:pt idx="3510">
                  <c:v>41.835908333333329</c:v>
                </c:pt>
                <c:pt idx="3511">
                  <c:v>-4.7116424999999902</c:v>
                </c:pt>
                <c:pt idx="3512">
                  <c:v>-91.655249999999981</c:v>
                </c:pt>
                <c:pt idx="3513">
                  <c:v>55.10149166666659</c:v>
                </c:pt>
                <c:pt idx="3514">
                  <c:v>-40.137283333333308</c:v>
                </c:pt>
                <c:pt idx="3515">
                  <c:v>78.525991666666584</c:v>
                </c:pt>
                <c:pt idx="3516">
                  <c:v>-84.256550000000004</c:v>
                </c:pt>
                <c:pt idx="3517">
                  <c:v>94.805674999999979</c:v>
                </c:pt>
                <c:pt idx="3518">
                  <c:v>-34.157291666666588</c:v>
                </c:pt>
                <c:pt idx="3519">
                  <c:v>-10.516236666666677</c:v>
                </c:pt>
                <c:pt idx="3520">
                  <c:v>-20.679845833333317</c:v>
                </c:pt>
                <c:pt idx="3521">
                  <c:v>23.528099999999977</c:v>
                </c:pt>
                <c:pt idx="3522">
                  <c:v>-24.500274999999988</c:v>
                </c:pt>
                <c:pt idx="3523">
                  <c:v>43.679466666666592</c:v>
                </c:pt>
                <c:pt idx="3524">
                  <c:v>-54.482725000000009</c:v>
                </c:pt>
                <c:pt idx="3525">
                  <c:v>43.423264166666613</c:v>
                </c:pt>
                <c:pt idx="3526">
                  <c:v>-84.820314166666549</c:v>
                </c:pt>
                <c:pt idx="3527">
                  <c:v>49.326975000000012</c:v>
                </c:pt>
                <c:pt idx="3528">
                  <c:v>21.196250000000024</c:v>
                </c:pt>
                <c:pt idx="3529">
                  <c:v>-19.640229999999981</c:v>
                </c:pt>
                <c:pt idx="3530">
                  <c:v>18.383274999999987</c:v>
                </c:pt>
                <c:pt idx="3531">
                  <c:v>8.8632750000000016</c:v>
                </c:pt>
                <c:pt idx="3532">
                  <c:v>75.111500000000007</c:v>
                </c:pt>
                <c:pt idx="3533">
                  <c:v>-58.904449999999997</c:v>
                </c:pt>
                <c:pt idx="3534">
                  <c:v>-28.9786583333333</c:v>
                </c:pt>
                <c:pt idx="3535">
                  <c:v>78.133383333333256</c:v>
                </c:pt>
                <c:pt idx="3536">
                  <c:v>-106.59119166666669</c:v>
                </c:pt>
                <c:pt idx="3537">
                  <c:v>-40.544966666666582</c:v>
                </c:pt>
                <c:pt idx="3538">
                  <c:v>61.347590833333307</c:v>
                </c:pt>
                <c:pt idx="3539">
                  <c:v>62.145534166666629</c:v>
                </c:pt>
                <c:pt idx="3540">
                  <c:v>-101.89963333333333</c:v>
                </c:pt>
                <c:pt idx="3541">
                  <c:v>103.15426833333331</c:v>
                </c:pt>
                <c:pt idx="3542">
                  <c:v>-18.430950833333316</c:v>
                </c:pt>
                <c:pt idx="3543">
                  <c:v>-11.332400000000009</c:v>
                </c:pt>
                <c:pt idx="3544">
                  <c:v>-1.4403766666666691</c:v>
                </c:pt>
                <c:pt idx="3545">
                  <c:v>3.5429266666666686</c:v>
                </c:pt>
                <c:pt idx="3546">
                  <c:v>-13.26445416666667</c:v>
                </c:pt>
                <c:pt idx="3547">
                  <c:v>45.721366666666619</c:v>
                </c:pt>
                <c:pt idx="3548">
                  <c:v>-91.473379999999949</c:v>
                </c:pt>
                <c:pt idx="3549">
                  <c:v>1.026368333333334</c:v>
                </c:pt>
                <c:pt idx="3550">
                  <c:v>67.170641666666597</c:v>
                </c:pt>
                <c:pt idx="3551">
                  <c:v>-3.8729474999999987</c:v>
                </c:pt>
                <c:pt idx="3552">
                  <c:v>-61.744785833333324</c:v>
                </c:pt>
                <c:pt idx="3553">
                  <c:v>63.251575000000003</c:v>
                </c:pt>
                <c:pt idx="3554">
                  <c:v>-55.277133333333332</c:v>
                </c:pt>
                <c:pt idx="3555">
                  <c:v>29.357575000000036</c:v>
                </c:pt>
                <c:pt idx="3556">
                  <c:v>-41.495891666666608</c:v>
                </c:pt>
                <c:pt idx="3557">
                  <c:v>14.61481666666667</c:v>
                </c:pt>
                <c:pt idx="3558">
                  <c:v>30.941541666666662</c:v>
                </c:pt>
                <c:pt idx="3559">
                  <c:v>-15.901333333333325</c:v>
                </c:pt>
                <c:pt idx="3560">
                  <c:v>34.025242250000012</c:v>
                </c:pt>
                <c:pt idx="3561">
                  <c:v>-50.974183333333315</c:v>
                </c:pt>
                <c:pt idx="3562">
                  <c:v>9.267033333333325</c:v>
                </c:pt>
                <c:pt idx="3563">
                  <c:v>6.5067416666666684</c:v>
                </c:pt>
                <c:pt idx="3564">
                  <c:v>44.422241666666615</c:v>
                </c:pt>
                <c:pt idx="3565">
                  <c:v>-57.961024999999985</c:v>
                </c:pt>
                <c:pt idx="3566">
                  <c:v>44.812858333333324</c:v>
                </c:pt>
                <c:pt idx="3567">
                  <c:v>-22.798100000000002</c:v>
                </c:pt>
                <c:pt idx="3568">
                  <c:v>-13.370050000000004</c:v>
                </c:pt>
                <c:pt idx="3569">
                  <c:v>12.885707500000022</c:v>
                </c:pt>
                <c:pt idx="3570">
                  <c:v>59.293085000000012</c:v>
                </c:pt>
                <c:pt idx="3571">
                  <c:v>-79.727734999999981</c:v>
                </c:pt>
                <c:pt idx="3572">
                  <c:v>-1.1418972500000018</c:v>
                </c:pt>
                <c:pt idx="3573">
                  <c:v>11.370766666666674</c:v>
                </c:pt>
                <c:pt idx="3574">
                  <c:v>24.332899999999992</c:v>
                </c:pt>
                <c:pt idx="3575">
                  <c:v>23.618707500000003</c:v>
                </c:pt>
                <c:pt idx="3576">
                  <c:v>54.856641666666569</c:v>
                </c:pt>
                <c:pt idx="3577">
                  <c:v>-69.140039999999999</c:v>
                </c:pt>
                <c:pt idx="3578">
                  <c:v>-39.930535000000013</c:v>
                </c:pt>
                <c:pt idx="3579">
                  <c:v>-2.3776499999999947</c:v>
                </c:pt>
                <c:pt idx="3580">
                  <c:v>73.623349166666557</c:v>
                </c:pt>
                <c:pt idx="3581">
                  <c:v>-80.912382499999978</c:v>
                </c:pt>
                <c:pt idx="3582">
                  <c:v>74.033708333333209</c:v>
                </c:pt>
                <c:pt idx="3583">
                  <c:v>-93.494258333333335</c:v>
                </c:pt>
                <c:pt idx="3584">
                  <c:v>112.89865833333327</c:v>
                </c:pt>
                <c:pt idx="3585">
                  <c:v>-89.973941666666619</c:v>
                </c:pt>
                <c:pt idx="3586">
                  <c:v>113.16156433333333</c:v>
                </c:pt>
                <c:pt idx="3587">
                  <c:v>-31.502416666666672</c:v>
                </c:pt>
                <c:pt idx="3588">
                  <c:v>-71.088616666666681</c:v>
                </c:pt>
                <c:pt idx="3589">
                  <c:v>18.688800000000001</c:v>
                </c:pt>
                <c:pt idx="3590">
                  <c:v>65.942608333333311</c:v>
                </c:pt>
                <c:pt idx="3591">
                  <c:v>-116.31613333333335</c:v>
                </c:pt>
                <c:pt idx="3592">
                  <c:v>40.697899166666609</c:v>
                </c:pt>
                <c:pt idx="3593">
                  <c:v>-0.62782499999999952</c:v>
                </c:pt>
                <c:pt idx="3594">
                  <c:v>11.90539166666667</c:v>
                </c:pt>
                <c:pt idx="3595">
                  <c:v>52.408533333333331</c:v>
                </c:pt>
                <c:pt idx="3596">
                  <c:v>-18.668574999999986</c:v>
                </c:pt>
                <c:pt idx="3597">
                  <c:v>-48.589050000000007</c:v>
                </c:pt>
                <c:pt idx="3598">
                  <c:v>25.627491666666682</c:v>
                </c:pt>
                <c:pt idx="3599">
                  <c:v>52.521959500000001</c:v>
                </c:pt>
                <c:pt idx="3600">
                  <c:v>-13.871200000000002</c:v>
                </c:pt>
                <c:pt idx="3601">
                  <c:v>-38.213400833333324</c:v>
                </c:pt>
                <c:pt idx="3602">
                  <c:v>-7.1815500000000005</c:v>
                </c:pt>
                <c:pt idx="3603">
                  <c:v>16.179875000000017</c:v>
                </c:pt>
                <c:pt idx="3604">
                  <c:v>-52.673601666666592</c:v>
                </c:pt>
                <c:pt idx="3605">
                  <c:v>64.028801666666567</c:v>
                </c:pt>
                <c:pt idx="3606">
                  <c:v>-18.35164166666668</c:v>
                </c:pt>
                <c:pt idx="3607">
                  <c:v>8.2840208333333329</c:v>
                </c:pt>
                <c:pt idx="3608">
                  <c:v>-46.533983333333325</c:v>
                </c:pt>
                <c:pt idx="3609">
                  <c:v>30.208012499999981</c:v>
                </c:pt>
                <c:pt idx="3610">
                  <c:v>21.369438333333303</c:v>
                </c:pt>
                <c:pt idx="3611">
                  <c:v>-62.922402500000011</c:v>
                </c:pt>
                <c:pt idx="3612">
                  <c:v>49.031891666666581</c:v>
                </c:pt>
                <c:pt idx="3613">
                  <c:v>-77.709941666666651</c:v>
                </c:pt>
                <c:pt idx="3614">
                  <c:v>93.81920749999999</c:v>
                </c:pt>
                <c:pt idx="3615">
                  <c:v>-72.707718333333318</c:v>
                </c:pt>
                <c:pt idx="3616">
                  <c:v>-1.1444833333333368</c:v>
                </c:pt>
                <c:pt idx="3617">
                  <c:v>105.94393666666667</c:v>
                </c:pt>
                <c:pt idx="3618">
                  <c:v>-84.313916666666657</c:v>
                </c:pt>
                <c:pt idx="3619">
                  <c:v>63.477691666666587</c:v>
                </c:pt>
                <c:pt idx="3620">
                  <c:v>-94.319600000000023</c:v>
                </c:pt>
                <c:pt idx="3621">
                  <c:v>40.221350000000029</c:v>
                </c:pt>
                <c:pt idx="3622">
                  <c:v>20.808398333333315</c:v>
                </c:pt>
                <c:pt idx="3623">
                  <c:v>-66.530398833333209</c:v>
                </c:pt>
                <c:pt idx="3624">
                  <c:v>54.822608333333335</c:v>
                </c:pt>
                <c:pt idx="3625">
                  <c:v>-50.433300000000003</c:v>
                </c:pt>
                <c:pt idx="3626">
                  <c:v>52.910558333333334</c:v>
                </c:pt>
                <c:pt idx="3627">
                  <c:v>-3.0220983333333287</c:v>
                </c:pt>
                <c:pt idx="3628">
                  <c:v>18.881166666666683</c:v>
                </c:pt>
                <c:pt idx="3629">
                  <c:v>9.1088916666666684</c:v>
                </c:pt>
                <c:pt idx="3630">
                  <c:v>-0.68260083333333288</c:v>
                </c:pt>
                <c:pt idx="3631">
                  <c:v>-59.939091666666613</c:v>
                </c:pt>
                <c:pt idx="3632">
                  <c:v>97.673891666666577</c:v>
                </c:pt>
                <c:pt idx="3633">
                  <c:v>-43.069200000000002</c:v>
                </c:pt>
                <c:pt idx="3634">
                  <c:v>-3.5416666666667616E-2</c:v>
                </c:pt>
                <c:pt idx="3635">
                  <c:v>-70.308302499999925</c:v>
                </c:pt>
                <c:pt idx="3636">
                  <c:v>6.6552666666666669</c:v>
                </c:pt>
                <c:pt idx="3637">
                  <c:v>33.345516666666619</c:v>
                </c:pt>
                <c:pt idx="3638">
                  <c:v>37.937528333333326</c:v>
                </c:pt>
                <c:pt idx="3639">
                  <c:v>-60.232666666666617</c:v>
                </c:pt>
                <c:pt idx="3640">
                  <c:v>67.150026666666648</c:v>
                </c:pt>
                <c:pt idx="3641">
                  <c:v>-75.490766666666673</c:v>
                </c:pt>
                <c:pt idx="3642">
                  <c:v>78.88662416666665</c:v>
                </c:pt>
                <c:pt idx="3643">
                  <c:v>-44.304683333333294</c:v>
                </c:pt>
                <c:pt idx="3644">
                  <c:v>24.336846666666677</c:v>
                </c:pt>
                <c:pt idx="3645">
                  <c:v>-22.425849999999976</c:v>
                </c:pt>
                <c:pt idx="3646">
                  <c:v>-35.486441666666586</c:v>
                </c:pt>
                <c:pt idx="3647">
                  <c:v>79.809262500000003</c:v>
                </c:pt>
                <c:pt idx="3648">
                  <c:v>-68.441841666666676</c:v>
                </c:pt>
                <c:pt idx="3649">
                  <c:v>-36.651841666666563</c:v>
                </c:pt>
                <c:pt idx="3650">
                  <c:v>48.3396525</c:v>
                </c:pt>
                <c:pt idx="3651">
                  <c:v>24.183333333333294</c:v>
                </c:pt>
                <c:pt idx="3652">
                  <c:v>-5.6539999999999955</c:v>
                </c:pt>
                <c:pt idx="3653">
                  <c:v>35.757699999999993</c:v>
                </c:pt>
                <c:pt idx="3654">
                  <c:v>-52.232784166666633</c:v>
                </c:pt>
                <c:pt idx="3655">
                  <c:v>-30.0090908333333</c:v>
                </c:pt>
                <c:pt idx="3656">
                  <c:v>32.596993333333337</c:v>
                </c:pt>
                <c:pt idx="3657">
                  <c:v>2.6506166666666693</c:v>
                </c:pt>
                <c:pt idx="3658">
                  <c:v>-24.344774999999988</c:v>
                </c:pt>
                <c:pt idx="3659">
                  <c:v>37.005783333333326</c:v>
                </c:pt>
                <c:pt idx="3660">
                  <c:v>-6.6154333333333275</c:v>
                </c:pt>
                <c:pt idx="3661">
                  <c:v>0.29225749999999745</c:v>
                </c:pt>
                <c:pt idx="3662">
                  <c:v>-24.146770833333303</c:v>
                </c:pt>
                <c:pt idx="3663">
                  <c:v>-63.148258333333338</c:v>
                </c:pt>
                <c:pt idx="3664">
                  <c:v>31.096387500000002</c:v>
                </c:pt>
                <c:pt idx="3665">
                  <c:v>83.546100833333341</c:v>
                </c:pt>
                <c:pt idx="3666">
                  <c:v>-28.501594999999988</c:v>
                </c:pt>
                <c:pt idx="3667">
                  <c:v>33.255360000000003</c:v>
                </c:pt>
                <c:pt idx="3668">
                  <c:v>1.3183833333333375</c:v>
                </c:pt>
                <c:pt idx="3669">
                  <c:v>-25.05959</c:v>
                </c:pt>
                <c:pt idx="3670">
                  <c:v>-34.507899999999999</c:v>
                </c:pt>
                <c:pt idx="3671">
                  <c:v>57.610158333333338</c:v>
                </c:pt>
                <c:pt idx="3672">
                  <c:v>-4.1129249999999962</c:v>
                </c:pt>
                <c:pt idx="3673">
                  <c:v>-91.026720833333286</c:v>
                </c:pt>
                <c:pt idx="3674">
                  <c:v>57.894853333333309</c:v>
                </c:pt>
                <c:pt idx="3675">
                  <c:v>1.9347249999999978</c:v>
                </c:pt>
                <c:pt idx="3676">
                  <c:v>44.55368583333329</c:v>
                </c:pt>
                <c:pt idx="3677">
                  <c:v>13.882790833333342</c:v>
                </c:pt>
                <c:pt idx="3678">
                  <c:v>-58.524375000000013</c:v>
                </c:pt>
                <c:pt idx="3679">
                  <c:v>-29.952570833333294</c:v>
                </c:pt>
                <c:pt idx="3680">
                  <c:v>82.406283333333334</c:v>
                </c:pt>
                <c:pt idx="3681">
                  <c:v>12.321208333333331</c:v>
                </c:pt>
                <c:pt idx="3682">
                  <c:v>-22.800550000000015</c:v>
                </c:pt>
                <c:pt idx="3683">
                  <c:v>-34.454996666666588</c:v>
                </c:pt>
                <c:pt idx="3684">
                  <c:v>-10.180633333333336</c:v>
                </c:pt>
                <c:pt idx="3685">
                  <c:v>-18.165283333333303</c:v>
                </c:pt>
                <c:pt idx="3686">
                  <c:v>71.116184999999987</c:v>
                </c:pt>
                <c:pt idx="3687">
                  <c:v>-70.118330833333218</c:v>
                </c:pt>
                <c:pt idx="3688">
                  <c:v>54.475047499999974</c:v>
                </c:pt>
                <c:pt idx="3689">
                  <c:v>-32.194733333333339</c:v>
                </c:pt>
                <c:pt idx="3690">
                  <c:v>21.905133333333289</c:v>
                </c:pt>
                <c:pt idx="3691">
                  <c:v>-44.487466666666585</c:v>
                </c:pt>
                <c:pt idx="3692">
                  <c:v>20.258524999999981</c:v>
                </c:pt>
                <c:pt idx="3693">
                  <c:v>28.670916666666688</c:v>
                </c:pt>
                <c:pt idx="3694">
                  <c:v>-32.092458333333362</c:v>
                </c:pt>
                <c:pt idx="3695">
                  <c:v>5.1805658333333406</c:v>
                </c:pt>
                <c:pt idx="3696">
                  <c:v>-1.2364166666666581</c:v>
                </c:pt>
                <c:pt idx="3697">
                  <c:v>65.325549999999978</c:v>
                </c:pt>
                <c:pt idx="3698">
                  <c:v>-99.869256666666672</c:v>
                </c:pt>
                <c:pt idx="3699">
                  <c:v>95.395507500000008</c:v>
                </c:pt>
                <c:pt idx="3700">
                  <c:v>-68.274186666666651</c:v>
                </c:pt>
                <c:pt idx="3701">
                  <c:v>39.109008333333335</c:v>
                </c:pt>
                <c:pt idx="3702">
                  <c:v>-52.001520833333302</c:v>
                </c:pt>
                <c:pt idx="3703">
                  <c:v>34.994041666666583</c:v>
                </c:pt>
                <c:pt idx="3704">
                  <c:v>31.974778333333315</c:v>
                </c:pt>
                <c:pt idx="3705">
                  <c:v>-40.852880833333273</c:v>
                </c:pt>
                <c:pt idx="3706">
                  <c:v>34.496506666666633</c:v>
                </c:pt>
                <c:pt idx="3707">
                  <c:v>32.905233333333342</c:v>
                </c:pt>
                <c:pt idx="3708">
                  <c:v>-57.630083333333324</c:v>
                </c:pt>
                <c:pt idx="3709">
                  <c:v>-57.573716666666627</c:v>
                </c:pt>
                <c:pt idx="3710">
                  <c:v>66.251999999999995</c:v>
                </c:pt>
                <c:pt idx="3711">
                  <c:v>-60.374384999999997</c:v>
                </c:pt>
                <c:pt idx="3712">
                  <c:v>5.9433233333333355</c:v>
                </c:pt>
                <c:pt idx="3713">
                  <c:v>-8.6717091666666697</c:v>
                </c:pt>
                <c:pt idx="3714">
                  <c:v>7.3354074999999987</c:v>
                </c:pt>
                <c:pt idx="3715">
                  <c:v>-0.17916083333333563</c:v>
                </c:pt>
                <c:pt idx="3716">
                  <c:v>97.750025000000022</c:v>
                </c:pt>
                <c:pt idx="3717">
                  <c:v>10.972141666666674</c:v>
                </c:pt>
                <c:pt idx="3718">
                  <c:v>-170.79686666666657</c:v>
                </c:pt>
                <c:pt idx="3719">
                  <c:v>77.77151666666667</c:v>
                </c:pt>
                <c:pt idx="3720">
                  <c:v>43.79072500000003</c:v>
                </c:pt>
                <c:pt idx="3721">
                  <c:v>30.371259999999996</c:v>
                </c:pt>
                <c:pt idx="3722">
                  <c:v>35.533500000000011</c:v>
                </c:pt>
                <c:pt idx="3723">
                  <c:v>-123.31692500000007</c:v>
                </c:pt>
                <c:pt idx="3724">
                  <c:v>-15.554525000000002</c:v>
                </c:pt>
                <c:pt idx="3725">
                  <c:v>79.21785583333336</c:v>
                </c:pt>
                <c:pt idx="3726">
                  <c:v>14.187764166666666</c:v>
                </c:pt>
                <c:pt idx="3727">
                  <c:v>-48.291866666666607</c:v>
                </c:pt>
                <c:pt idx="3728">
                  <c:v>11.858936666666679</c:v>
                </c:pt>
                <c:pt idx="3729">
                  <c:v>14.732091666666664</c:v>
                </c:pt>
                <c:pt idx="3730">
                  <c:v>-41.276150000000037</c:v>
                </c:pt>
                <c:pt idx="3731">
                  <c:v>27.44286249999999</c:v>
                </c:pt>
                <c:pt idx="3732">
                  <c:v>3.6657416666666682</c:v>
                </c:pt>
                <c:pt idx="3733">
                  <c:v>-18.5701</c:v>
                </c:pt>
                <c:pt idx="3734">
                  <c:v>-22.421283333333299</c:v>
                </c:pt>
                <c:pt idx="3735">
                  <c:v>-5.1897083333333383</c:v>
                </c:pt>
                <c:pt idx="3736">
                  <c:v>72.756501666666651</c:v>
                </c:pt>
                <c:pt idx="3737">
                  <c:v>-28.087066666666665</c:v>
                </c:pt>
                <c:pt idx="3738">
                  <c:v>60.893641666666568</c:v>
                </c:pt>
                <c:pt idx="3739">
                  <c:v>-57.162633333333339</c:v>
                </c:pt>
                <c:pt idx="3740">
                  <c:v>-61.991325000000003</c:v>
                </c:pt>
                <c:pt idx="3741">
                  <c:v>143.64124166666662</c:v>
                </c:pt>
                <c:pt idx="3742">
                  <c:v>-111.33747499999998</c:v>
                </c:pt>
                <c:pt idx="3743">
                  <c:v>-6.3236741666666676</c:v>
                </c:pt>
                <c:pt idx="3744">
                  <c:v>-53.447350000000007</c:v>
                </c:pt>
                <c:pt idx="3745">
                  <c:v>99.037391666666679</c:v>
                </c:pt>
                <c:pt idx="3746">
                  <c:v>28.930591666666658</c:v>
                </c:pt>
                <c:pt idx="3747">
                  <c:v>-33.5874733333333</c:v>
                </c:pt>
                <c:pt idx="3748">
                  <c:v>-50.358516083333299</c:v>
                </c:pt>
                <c:pt idx="3749">
                  <c:v>-14.356875000000004</c:v>
                </c:pt>
                <c:pt idx="3750">
                  <c:v>57.825716666666658</c:v>
                </c:pt>
                <c:pt idx="3751">
                  <c:v>37.270946416666639</c:v>
                </c:pt>
                <c:pt idx="3752">
                  <c:v>-32.325045000000003</c:v>
                </c:pt>
                <c:pt idx="3753">
                  <c:v>-30.073575000000005</c:v>
                </c:pt>
                <c:pt idx="3754">
                  <c:v>19.445020833333281</c:v>
                </c:pt>
                <c:pt idx="3755">
                  <c:v>-30.587350000000004</c:v>
                </c:pt>
                <c:pt idx="3756">
                  <c:v>38.005633333333328</c:v>
                </c:pt>
                <c:pt idx="3757">
                  <c:v>25.359705000000005</c:v>
                </c:pt>
                <c:pt idx="3758">
                  <c:v>-50.046058333333328</c:v>
                </c:pt>
                <c:pt idx="3759">
                  <c:v>9.3498416666666628</c:v>
                </c:pt>
                <c:pt idx="3760">
                  <c:v>-35.195341666666629</c:v>
                </c:pt>
                <c:pt idx="3761">
                  <c:v>-10.814008333333332</c:v>
                </c:pt>
                <c:pt idx="3762">
                  <c:v>-17.758696666666669</c:v>
                </c:pt>
                <c:pt idx="3763">
                  <c:v>84.175966666666568</c:v>
                </c:pt>
                <c:pt idx="3764">
                  <c:v>6.4128750000000085</c:v>
                </c:pt>
                <c:pt idx="3765">
                  <c:v>-60.395275000000012</c:v>
                </c:pt>
                <c:pt idx="3766">
                  <c:v>18.476205000000004</c:v>
                </c:pt>
                <c:pt idx="3767">
                  <c:v>57.652055833333328</c:v>
                </c:pt>
                <c:pt idx="3768">
                  <c:v>-132.21332499999988</c:v>
                </c:pt>
                <c:pt idx="3769">
                  <c:v>83.12518333333324</c:v>
                </c:pt>
                <c:pt idx="3770">
                  <c:v>-17.472591666666673</c:v>
                </c:pt>
                <c:pt idx="3771">
                  <c:v>12.053066666666671</c:v>
                </c:pt>
                <c:pt idx="3772">
                  <c:v>4.0261583333333419</c:v>
                </c:pt>
                <c:pt idx="3773">
                  <c:v>38.836346666666607</c:v>
                </c:pt>
                <c:pt idx="3774">
                  <c:v>-23.66687166666669</c:v>
                </c:pt>
                <c:pt idx="3775">
                  <c:v>-23.911583333333315</c:v>
                </c:pt>
                <c:pt idx="3776">
                  <c:v>11.23384833333334</c:v>
                </c:pt>
                <c:pt idx="3777">
                  <c:v>-36.241175000000013</c:v>
                </c:pt>
                <c:pt idx="3778">
                  <c:v>41.432008333333336</c:v>
                </c:pt>
                <c:pt idx="3779">
                  <c:v>-19.582133333333285</c:v>
                </c:pt>
                <c:pt idx="3780">
                  <c:v>66.860104083333397</c:v>
                </c:pt>
                <c:pt idx="3781">
                  <c:v>7.2352833333333413</c:v>
                </c:pt>
                <c:pt idx="3782">
                  <c:v>-16.679098333333329</c:v>
                </c:pt>
                <c:pt idx="3783">
                  <c:v>-63.5447408333333</c:v>
                </c:pt>
                <c:pt idx="3784">
                  <c:v>36.106983333333325</c:v>
                </c:pt>
                <c:pt idx="3785">
                  <c:v>-4.4733666666666734</c:v>
                </c:pt>
                <c:pt idx="3786">
                  <c:v>-51.138080833333326</c:v>
                </c:pt>
                <c:pt idx="3787">
                  <c:v>65.448915000000056</c:v>
                </c:pt>
                <c:pt idx="3788">
                  <c:v>-11.606125</c:v>
                </c:pt>
                <c:pt idx="3789">
                  <c:v>27.230391666666677</c:v>
                </c:pt>
                <c:pt idx="3790">
                  <c:v>47.40321083333334</c:v>
                </c:pt>
                <c:pt idx="3791">
                  <c:v>-114.15119166666665</c:v>
                </c:pt>
                <c:pt idx="3792">
                  <c:v>80.511733333333339</c:v>
                </c:pt>
                <c:pt idx="3793">
                  <c:v>-68.177074999999988</c:v>
                </c:pt>
                <c:pt idx="3794">
                  <c:v>51.952691666666581</c:v>
                </c:pt>
                <c:pt idx="3795">
                  <c:v>-66.07247499999994</c:v>
                </c:pt>
                <c:pt idx="3796">
                  <c:v>32.582405833333326</c:v>
                </c:pt>
                <c:pt idx="3797">
                  <c:v>3.6758233333333323</c:v>
                </c:pt>
                <c:pt idx="3798">
                  <c:v>-36.90508166666659</c:v>
                </c:pt>
                <c:pt idx="3799">
                  <c:v>36.793158333333373</c:v>
                </c:pt>
                <c:pt idx="3800">
                  <c:v>-29.975624999999983</c:v>
                </c:pt>
                <c:pt idx="3801">
                  <c:v>35.280165833333335</c:v>
                </c:pt>
                <c:pt idx="3802">
                  <c:v>-5.3563566666666755</c:v>
                </c:pt>
                <c:pt idx="3803">
                  <c:v>74.701367500000003</c:v>
                </c:pt>
                <c:pt idx="3804">
                  <c:v>-104.625625</c:v>
                </c:pt>
                <c:pt idx="3805">
                  <c:v>44.765858333333362</c:v>
                </c:pt>
                <c:pt idx="3806">
                  <c:v>-7.7371174999999974</c:v>
                </c:pt>
                <c:pt idx="3807">
                  <c:v>-0.95593333333333264</c:v>
                </c:pt>
                <c:pt idx="3808">
                  <c:v>-8.2897758333333353</c:v>
                </c:pt>
                <c:pt idx="3809">
                  <c:v>11.951388333333336</c:v>
                </c:pt>
                <c:pt idx="3810">
                  <c:v>-11.174761666666669</c:v>
                </c:pt>
                <c:pt idx="3811">
                  <c:v>19.497171666666684</c:v>
                </c:pt>
                <c:pt idx="3812">
                  <c:v>-32.445677499999995</c:v>
                </c:pt>
                <c:pt idx="3813">
                  <c:v>4.3861199999999965</c:v>
                </c:pt>
                <c:pt idx="3814">
                  <c:v>16.862866666666665</c:v>
                </c:pt>
                <c:pt idx="3815">
                  <c:v>-1.5954625000000011</c:v>
                </c:pt>
                <c:pt idx="3816">
                  <c:v>-33.315291666666589</c:v>
                </c:pt>
                <c:pt idx="3817">
                  <c:v>29.852533333333305</c:v>
                </c:pt>
                <c:pt idx="3818">
                  <c:v>56.98914166666659</c:v>
                </c:pt>
                <c:pt idx="3819">
                  <c:v>-81.414183333333327</c:v>
                </c:pt>
                <c:pt idx="3820">
                  <c:v>60.253275000000002</c:v>
                </c:pt>
                <c:pt idx="3821">
                  <c:v>-13.262341666666677</c:v>
                </c:pt>
                <c:pt idx="3822">
                  <c:v>-28.475391666666656</c:v>
                </c:pt>
                <c:pt idx="3823">
                  <c:v>-9.5041333333333284</c:v>
                </c:pt>
                <c:pt idx="3824">
                  <c:v>-56.797144750000001</c:v>
                </c:pt>
                <c:pt idx="3825">
                  <c:v>45.459216666666613</c:v>
                </c:pt>
                <c:pt idx="3826">
                  <c:v>1.7823083333333425</c:v>
                </c:pt>
                <c:pt idx="3827">
                  <c:v>29.845260833333306</c:v>
                </c:pt>
                <c:pt idx="3828">
                  <c:v>8.9676250000000017</c:v>
                </c:pt>
                <c:pt idx="3829">
                  <c:v>-26.318358333333329</c:v>
                </c:pt>
                <c:pt idx="3830">
                  <c:v>-38.34401666666659</c:v>
                </c:pt>
                <c:pt idx="3831">
                  <c:v>72.485958333333272</c:v>
                </c:pt>
                <c:pt idx="3832">
                  <c:v>-16.091283333333315</c:v>
                </c:pt>
                <c:pt idx="3833">
                  <c:v>56.466502666666642</c:v>
                </c:pt>
                <c:pt idx="3834">
                  <c:v>-56.338108333333331</c:v>
                </c:pt>
                <c:pt idx="3835">
                  <c:v>-11.363808333333338</c:v>
                </c:pt>
                <c:pt idx="3836">
                  <c:v>14.682303333333332</c:v>
                </c:pt>
                <c:pt idx="3837">
                  <c:v>50.418751666666623</c:v>
                </c:pt>
                <c:pt idx="3838">
                  <c:v>-67.844810833333341</c:v>
                </c:pt>
                <c:pt idx="3839">
                  <c:v>-20.567095750000014</c:v>
                </c:pt>
                <c:pt idx="3840">
                  <c:v>-7.7585933333333337</c:v>
                </c:pt>
                <c:pt idx="3841">
                  <c:v>43.235908333333356</c:v>
                </c:pt>
                <c:pt idx="3842">
                  <c:v>-8.8433566666666668</c:v>
                </c:pt>
                <c:pt idx="3843">
                  <c:v>22.295230833333289</c:v>
                </c:pt>
                <c:pt idx="3844">
                  <c:v>-36.613290833333302</c:v>
                </c:pt>
                <c:pt idx="3845">
                  <c:v>29.033271666666682</c:v>
                </c:pt>
                <c:pt idx="3846">
                  <c:v>15.274416666666674</c:v>
                </c:pt>
                <c:pt idx="3847">
                  <c:v>-41.126075000000036</c:v>
                </c:pt>
                <c:pt idx="3848">
                  <c:v>54.087509999999988</c:v>
                </c:pt>
                <c:pt idx="3849">
                  <c:v>-71.125458333333199</c:v>
                </c:pt>
                <c:pt idx="3850">
                  <c:v>2.5861916666666689</c:v>
                </c:pt>
                <c:pt idx="3851">
                  <c:v>32.39059833333333</c:v>
                </c:pt>
                <c:pt idx="3852">
                  <c:v>-1.1605991666666682</c:v>
                </c:pt>
                <c:pt idx="3853">
                  <c:v>-36.806629166666596</c:v>
                </c:pt>
                <c:pt idx="3854">
                  <c:v>-15.887094166666673</c:v>
                </c:pt>
                <c:pt idx="3855">
                  <c:v>43.744455833333326</c:v>
                </c:pt>
                <c:pt idx="3856">
                  <c:v>-26.266666666666652</c:v>
                </c:pt>
                <c:pt idx="3857">
                  <c:v>45.996483333333309</c:v>
                </c:pt>
                <c:pt idx="3858">
                  <c:v>-55.709050000000012</c:v>
                </c:pt>
                <c:pt idx="3859">
                  <c:v>58.82624166666659</c:v>
                </c:pt>
                <c:pt idx="3860">
                  <c:v>-34.884740833333289</c:v>
                </c:pt>
                <c:pt idx="3861">
                  <c:v>5.0778499999999935</c:v>
                </c:pt>
                <c:pt idx="3862">
                  <c:v>42.086458333333326</c:v>
                </c:pt>
                <c:pt idx="3863">
                  <c:v>-32.868550000000013</c:v>
                </c:pt>
                <c:pt idx="3864">
                  <c:v>64.277758333333225</c:v>
                </c:pt>
                <c:pt idx="3865">
                  <c:v>-69.009416666666652</c:v>
                </c:pt>
                <c:pt idx="3866">
                  <c:v>56.524618333333329</c:v>
                </c:pt>
                <c:pt idx="3867">
                  <c:v>-88.230230833333309</c:v>
                </c:pt>
                <c:pt idx="3868">
                  <c:v>28.093308333333319</c:v>
                </c:pt>
                <c:pt idx="3869">
                  <c:v>12.073119166666666</c:v>
                </c:pt>
                <c:pt idx="3870">
                  <c:v>-59.974061666666579</c:v>
                </c:pt>
                <c:pt idx="3871">
                  <c:v>132.01522499999999</c:v>
                </c:pt>
                <c:pt idx="3872">
                  <c:v>-76.565999000000005</c:v>
                </c:pt>
                <c:pt idx="3873">
                  <c:v>-34.550366666666591</c:v>
                </c:pt>
                <c:pt idx="3874">
                  <c:v>78.297225000000111</c:v>
                </c:pt>
                <c:pt idx="3875">
                  <c:v>-18.352950000000018</c:v>
                </c:pt>
                <c:pt idx="3876">
                  <c:v>-12.340608333333336</c:v>
                </c:pt>
                <c:pt idx="3877">
                  <c:v>4.7056966666666682</c:v>
                </c:pt>
                <c:pt idx="3878">
                  <c:v>-32.687969166666591</c:v>
                </c:pt>
                <c:pt idx="3879">
                  <c:v>38.468650000000011</c:v>
                </c:pt>
                <c:pt idx="3880">
                  <c:v>-29.148681666666665</c:v>
                </c:pt>
                <c:pt idx="3881">
                  <c:v>-39.986241666666579</c:v>
                </c:pt>
                <c:pt idx="3882">
                  <c:v>22.956611666666671</c:v>
                </c:pt>
                <c:pt idx="3883">
                  <c:v>28.914658333333321</c:v>
                </c:pt>
                <c:pt idx="3884">
                  <c:v>22.252983333333315</c:v>
                </c:pt>
                <c:pt idx="3885">
                  <c:v>-45.695289166666633</c:v>
                </c:pt>
                <c:pt idx="3886">
                  <c:v>28.313533333333311</c:v>
                </c:pt>
                <c:pt idx="3887">
                  <c:v>9.2091000000000012</c:v>
                </c:pt>
                <c:pt idx="3888">
                  <c:v>-13.932558333333334</c:v>
                </c:pt>
                <c:pt idx="3889">
                  <c:v>63.594600000000014</c:v>
                </c:pt>
                <c:pt idx="3890">
                  <c:v>-127.30725000000002</c:v>
                </c:pt>
                <c:pt idx="3891">
                  <c:v>61.691634416666616</c:v>
                </c:pt>
                <c:pt idx="3892">
                  <c:v>-14.544130833333332</c:v>
                </c:pt>
                <c:pt idx="3893">
                  <c:v>-83.376593333333318</c:v>
                </c:pt>
                <c:pt idx="3894">
                  <c:v>100.71336416666668</c:v>
                </c:pt>
                <c:pt idx="3895">
                  <c:v>38.475916666666635</c:v>
                </c:pt>
                <c:pt idx="3896">
                  <c:v>-48.943883333333289</c:v>
                </c:pt>
                <c:pt idx="3897">
                  <c:v>-8.4389583333333267</c:v>
                </c:pt>
                <c:pt idx="3898">
                  <c:v>-43.35039666666659</c:v>
                </c:pt>
                <c:pt idx="3899">
                  <c:v>77.580020833333279</c:v>
                </c:pt>
                <c:pt idx="3900">
                  <c:v>-0.69066666666666399</c:v>
                </c:pt>
                <c:pt idx="3901">
                  <c:v>27.191091666666694</c:v>
                </c:pt>
                <c:pt idx="3902">
                  <c:v>-9.5610850000000021</c:v>
                </c:pt>
                <c:pt idx="3903">
                  <c:v>-26.026898833333316</c:v>
                </c:pt>
                <c:pt idx="3904">
                  <c:v>6.3669416666666665</c:v>
                </c:pt>
                <c:pt idx="3905">
                  <c:v>13.71635</c:v>
                </c:pt>
                <c:pt idx="3906">
                  <c:v>-101.36532000000001</c:v>
                </c:pt>
                <c:pt idx="3907">
                  <c:v>115.34200833333328</c:v>
                </c:pt>
                <c:pt idx="3908">
                  <c:v>-54.990158333333333</c:v>
                </c:pt>
                <c:pt idx="3909">
                  <c:v>-26.313491666666678</c:v>
                </c:pt>
                <c:pt idx="3910">
                  <c:v>55.469121666666616</c:v>
                </c:pt>
                <c:pt idx="3911">
                  <c:v>-28.016357000000024</c:v>
                </c:pt>
                <c:pt idx="3912">
                  <c:v>9.8639333333333425</c:v>
                </c:pt>
                <c:pt idx="3913">
                  <c:v>56.679225000000002</c:v>
                </c:pt>
                <c:pt idx="3914">
                  <c:v>-70.710958333333338</c:v>
                </c:pt>
                <c:pt idx="3915">
                  <c:v>50.515075000000003</c:v>
                </c:pt>
                <c:pt idx="3916">
                  <c:v>1.1522500000000031</c:v>
                </c:pt>
                <c:pt idx="3917">
                  <c:v>-43.854929166666587</c:v>
                </c:pt>
                <c:pt idx="3918">
                  <c:v>-16.073695833333304</c:v>
                </c:pt>
                <c:pt idx="3919">
                  <c:v>62.841949999999997</c:v>
                </c:pt>
                <c:pt idx="3920">
                  <c:v>-46.686631666666599</c:v>
                </c:pt>
                <c:pt idx="3921">
                  <c:v>-2.2602150000000072</c:v>
                </c:pt>
                <c:pt idx="3922">
                  <c:v>60.559616666666599</c:v>
                </c:pt>
                <c:pt idx="3923">
                  <c:v>-61.887791666666587</c:v>
                </c:pt>
                <c:pt idx="3924">
                  <c:v>14.298945</c:v>
                </c:pt>
                <c:pt idx="3925">
                  <c:v>38.364614583333278</c:v>
                </c:pt>
                <c:pt idx="3926">
                  <c:v>-63.242162500000013</c:v>
                </c:pt>
                <c:pt idx="3927">
                  <c:v>-0.46010833333333184</c:v>
                </c:pt>
                <c:pt idx="3928">
                  <c:v>14.191174166666668</c:v>
                </c:pt>
                <c:pt idx="3929">
                  <c:v>-28.624508333333317</c:v>
                </c:pt>
                <c:pt idx="3930">
                  <c:v>-0.37617249999999847</c:v>
                </c:pt>
                <c:pt idx="3931">
                  <c:v>27.817566666666679</c:v>
                </c:pt>
                <c:pt idx="3932">
                  <c:v>57.961641666666587</c:v>
                </c:pt>
                <c:pt idx="3933">
                  <c:v>-70.835989999999981</c:v>
                </c:pt>
                <c:pt idx="3934">
                  <c:v>26.444309166666681</c:v>
                </c:pt>
                <c:pt idx="3935">
                  <c:v>27.179783333333315</c:v>
                </c:pt>
                <c:pt idx="3936">
                  <c:v>-49.400175000000011</c:v>
                </c:pt>
                <c:pt idx="3937">
                  <c:v>34.724583333333335</c:v>
                </c:pt>
                <c:pt idx="3938">
                  <c:v>-49.19787500000001</c:v>
                </c:pt>
                <c:pt idx="3939">
                  <c:v>23.308937500000003</c:v>
                </c:pt>
                <c:pt idx="3940">
                  <c:v>21.524008333333313</c:v>
                </c:pt>
                <c:pt idx="3941">
                  <c:v>-3.9677224999999936</c:v>
                </c:pt>
                <c:pt idx="3942">
                  <c:v>-35.584248333333299</c:v>
                </c:pt>
                <c:pt idx="3943">
                  <c:v>36.029158333333363</c:v>
                </c:pt>
                <c:pt idx="3944">
                  <c:v>28.637282499999998</c:v>
                </c:pt>
                <c:pt idx="3945">
                  <c:v>-33.538933333333333</c:v>
                </c:pt>
                <c:pt idx="3946">
                  <c:v>1.6124224999999959</c:v>
                </c:pt>
                <c:pt idx="3947">
                  <c:v>-43.552241666666596</c:v>
                </c:pt>
                <c:pt idx="3948">
                  <c:v>52.728600000000029</c:v>
                </c:pt>
                <c:pt idx="3949">
                  <c:v>-18.2544</c:v>
                </c:pt>
                <c:pt idx="3950">
                  <c:v>-84.632593333333318</c:v>
                </c:pt>
                <c:pt idx="3951">
                  <c:v>50.192572500000054</c:v>
                </c:pt>
                <c:pt idx="3952">
                  <c:v>31.489983333333299</c:v>
                </c:pt>
                <c:pt idx="3953">
                  <c:v>16.238508333333307</c:v>
                </c:pt>
                <c:pt idx="3954">
                  <c:v>10.772450000000005</c:v>
                </c:pt>
                <c:pt idx="3955">
                  <c:v>-35.903466666666588</c:v>
                </c:pt>
                <c:pt idx="3956">
                  <c:v>5.705849999999999</c:v>
                </c:pt>
                <c:pt idx="3957">
                  <c:v>-15.755592500000008</c:v>
                </c:pt>
                <c:pt idx="3958">
                  <c:v>36.815799999999996</c:v>
                </c:pt>
                <c:pt idx="3959">
                  <c:v>-34.685540833333327</c:v>
                </c:pt>
                <c:pt idx="3960">
                  <c:v>42.133158333333363</c:v>
                </c:pt>
                <c:pt idx="3961">
                  <c:v>6.1588166666666648</c:v>
                </c:pt>
                <c:pt idx="3962">
                  <c:v>-41.755834166666617</c:v>
                </c:pt>
                <c:pt idx="3963">
                  <c:v>1.2526491666666717</c:v>
                </c:pt>
                <c:pt idx="3964">
                  <c:v>50.010487583333258</c:v>
                </c:pt>
                <c:pt idx="3965">
                  <c:v>-14.270783333333336</c:v>
                </c:pt>
                <c:pt idx="3966">
                  <c:v>-18.266874999999992</c:v>
                </c:pt>
                <c:pt idx="3967">
                  <c:v>-20.519720833333302</c:v>
                </c:pt>
                <c:pt idx="3968">
                  <c:v>14.746808333333327</c:v>
                </c:pt>
                <c:pt idx="3969">
                  <c:v>36.986587499999978</c:v>
                </c:pt>
                <c:pt idx="3970">
                  <c:v>-27.114517083333329</c:v>
                </c:pt>
                <c:pt idx="3971">
                  <c:v>-49.101808333333324</c:v>
                </c:pt>
                <c:pt idx="3972">
                  <c:v>81.715391666666648</c:v>
                </c:pt>
                <c:pt idx="3973">
                  <c:v>-61.429266666666614</c:v>
                </c:pt>
                <c:pt idx="3974">
                  <c:v>45.000841666666595</c:v>
                </c:pt>
                <c:pt idx="3975">
                  <c:v>-0.7945916666666667</c:v>
                </c:pt>
                <c:pt idx="3976">
                  <c:v>-41.938498333333335</c:v>
                </c:pt>
                <c:pt idx="3977">
                  <c:v>33.350899999999996</c:v>
                </c:pt>
                <c:pt idx="3978">
                  <c:v>20.173350000000017</c:v>
                </c:pt>
                <c:pt idx="3979">
                  <c:v>-36.648033333333331</c:v>
                </c:pt>
                <c:pt idx="3980">
                  <c:v>15.1509225</c:v>
                </c:pt>
                <c:pt idx="3981">
                  <c:v>-41.780075000000011</c:v>
                </c:pt>
                <c:pt idx="3982">
                  <c:v>33.943096666666591</c:v>
                </c:pt>
                <c:pt idx="3983">
                  <c:v>13.604919999999998</c:v>
                </c:pt>
                <c:pt idx="3984">
                  <c:v>-7.5352833333333376</c:v>
                </c:pt>
                <c:pt idx="3985">
                  <c:v>-19.193950000000019</c:v>
                </c:pt>
                <c:pt idx="3986">
                  <c:v>57.191525000000013</c:v>
                </c:pt>
                <c:pt idx="3987">
                  <c:v>-89.118752499999928</c:v>
                </c:pt>
                <c:pt idx="3988">
                  <c:v>22.997063333333308</c:v>
                </c:pt>
                <c:pt idx="3989">
                  <c:v>-9.0810166666666596</c:v>
                </c:pt>
                <c:pt idx="3990">
                  <c:v>51.779189833333334</c:v>
                </c:pt>
                <c:pt idx="3991">
                  <c:v>-52.090733333333333</c:v>
                </c:pt>
                <c:pt idx="3992">
                  <c:v>30.356558333333329</c:v>
                </c:pt>
                <c:pt idx="3993">
                  <c:v>9.1777166666666687</c:v>
                </c:pt>
                <c:pt idx="3994">
                  <c:v>-18.306249999999977</c:v>
                </c:pt>
                <c:pt idx="3995">
                  <c:v>6.9434583333333393</c:v>
                </c:pt>
                <c:pt idx="3996">
                  <c:v>-36.492541666666625</c:v>
                </c:pt>
                <c:pt idx="3997">
                  <c:v>58.567041666666611</c:v>
                </c:pt>
                <c:pt idx="3998">
                  <c:v>6.9624250000000005</c:v>
                </c:pt>
                <c:pt idx="3999">
                  <c:v>-41.288135833333364</c:v>
                </c:pt>
                <c:pt idx="4000">
                  <c:v>42.031533333333336</c:v>
                </c:pt>
                <c:pt idx="4001">
                  <c:v>-34.527045000000008</c:v>
                </c:pt>
                <c:pt idx="4002">
                  <c:v>39.375929166666623</c:v>
                </c:pt>
                <c:pt idx="4003">
                  <c:v>-9.5255666666666752</c:v>
                </c:pt>
                <c:pt idx="4004">
                  <c:v>-81.706305833333289</c:v>
                </c:pt>
                <c:pt idx="4005">
                  <c:v>60.096783333333327</c:v>
                </c:pt>
                <c:pt idx="4006">
                  <c:v>3.36435833333333</c:v>
                </c:pt>
                <c:pt idx="4007">
                  <c:v>-27.696399999999986</c:v>
                </c:pt>
                <c:pt idx="4008">
                  <c:v>5.2726833333333403</c:v>
                </c:pt>
                <c:pt idx="4009">
                  <c:v>36.515117750000002</c:v>
                </c:pt>
                <c:pt idx="4010">
                  <c:v>-37.708548333333333</c:v>
                </c:pt>
                <c:pt idx="4011">
                  <c:v>-23.177071666666695</c:v>
                </c:pt>
                <c:pt idx="4012">
                  <c:v>35.087213333333324</c:v>
                </c:pt>
                <c:pt idx="4013">
                  <c:v>-17.180775000000001</c:v>
                </c:pt>
                <c:pt idx="4014">
                  <c:v>65.211816666666692</c:v>
                </c:pt>
                <c:pt idx="4015">
                  <c:v>-32.488291666666591</c:v>
                </c:pt>
                <c:pt idx="4016">
                  <c:v>-11.545975</c:v>
                </c:pt>
                <c:pt idx="4017">
                  <c:v>-16.670374999999996</c:v>
                </c:pt>
                <c:pt idx="4018">
                  <c:v>48.398550000000036</c:v>
                </c:pt>
                <c:pt idx="4019">
                  <c:v>-12.958418333333334</c:v>
                </c:pt>
                <c:pt idx="4020">
                  <c:v>2.4320750000000002</c:v>
                </c:pt>
                <c:pt idx="4021">
                  <c:v>-64.280680000000004</c:v>
                </c:pt>
                <c:pt idx="4022">
                  <c:v>27.458361666666665</c:v>
                </c:pt>
                <c:pt idx="4023">
                  <c:v>-31.745416666666657</c:v>
                </c:pt>
                <c:pt idx="4024">
                  <c:v>10.164594916666681</c:v>
                </c:pt>
                <c:pt idx="4025">
                  <c:v>7.1707041666666695</c:v>
                </c:pt>
                <c:pt idx="4026">
                  <c:v>-1.0055458333333327</c:v>
                </c:pt>
                <c:pt idx="4027">
                  <c:v>95.994041666666647</c:v>
                </c:pt>
                <c:pt idx="4028">
                  <c:v>-63.657349999999987</c:v>
                </c:pt>
                <c:pt idx="4029">
                  <c:v>-28.126208333333317</c:v>
                </c:pt>
                <c:pt idx="4030">
                  <c:v>-1.4826416666666595</c:v>
                </c:pt>
                <c:pt idx="4031">
                  <c:v>83.873574166666558</c:v>
                </c:pt>
                <c:pt idx="4032">
                  <c:v>-76.142325</c:v>
                </c:pt>
                <c:pt idx="4033">
                  <c:v>104.00166916666666</c:v>
                </c:pt>
                <c:pt idx="4034">
                  <c:v>-108.13380833333323</c:v>
                </c:pt>
                <c:pt idx="4035">
                  <c:v>-10.548399999999999</c:v>
                </c:pt>
                <c:pt idx="4036">
                  <c:v>20.614972500000015</c:v>
                </c:pt>
                <c:pt idx="4037">
                  <c:v>62.76587500000003</c:v>
                </c:pt>
                <c:pt idx="4038">
                  <c:v>-47.353559166666599</c:v>
                </c:pt>
                <c:pt idx="4039">
                  <c:v>0.89110000000000167</c:v>
                </c:pt>
                <c:pt idx="4040">
                  <c:v>27.889155833333316</c:v>
                </c:pt>
                <c:pt idx="4041">
                  <c:v>-75.111891666666651</c:v>
                </c:pt>
                <c:pt idx="4042">
                  <c:v>-72.631716666666648</c:v>
                </c:pt>
                <c:pt idx="4043">
                  <c:v>161.9824333333336</c:v>
                </c:pt>
                <c:pt idx="4044">
                  <c:v>-31.908536666666649</c:v>
                </c:pt>
                <c:pt idx="4045">
                  <c:v>-29.276899999999987</c:v>
                </c:pt>
                <c:pt idx="4046">
                  <c:v>11.700391666666667</c:v>
                </c:pt>
                <c:pt idx="4047">
                  <c:v>-18.159805833333326</c:v>
                </c:pt>
                <c:pt idx="4048">
                  <c:v>72.239633333333344</c:v>
                </c:pt>
                <c:pt idx="4049">
                  <c:v>-30.31279249999999</c:v>
                </c:pt>
                <c:pt idx="4050">
                  <c:v>-14.001913333333343</c:v>
                </c:pt>
                <c:pt idx="4051">
                  <c:v>-38.143366666666608</c:v>
                </c:pt>
                <c:pt idx="4052">
                  <c:v>58.993505000000013</c:v>
                </c:pt>
                <c:pt idx="4053">
                  <c:v>-26.775571266666663</c:v>
                </c:pt>
                <c:pt idx="4054">
                  <c:v>-27.567224999999986</c:v>
                </c:pt>
                <c:pt idx="4055">
                  <c:v>36.036356666666627</c:v>
                </c:pt>
                <c:pt idx="4056">
                  <c:v>33.742415833333332</c:v>
                </c:pt>
                <c:pt idx="4057">
                  <c:v>-85.948250000000087</c:v>
                </c:pt>
                <c:pt idx="4058">
                  <c:v>63.836191666666615</c:v>
                </c:pt>
                <c:pt idx="4059">
                  <c:v>-44.930313333333338</c:v>
                </c:pt>
                <c:pt idx="4060">
                  <c:v>50.988100000000003</c:v>
                </c:pt>
                <c:pt idx="4061">
                  <c:v>-27.148224999999989</c:v>
                </c:pt>
                <c:pt idx="4062">
                  <c:v>69.623214166666614</c:v>
                </c:pt>
                <c:pt idx="4063">
                  <c:v>-83.760605000000027</c:v>
                </c:pt>
                <c:pt idx="4064">
                  <c:v>11.636158333333331</c:v>
                </c:pt>
                <c:pt idx="4065">
                  <c:v>19.769523583333296</c:v>
                </c:pt>
                <c:pt idx="4066">
                  <c:v>7.3312333333333397</c:v>
                </c:pt>
                <c:pt idx="4067">
                  <c:v>46.762983333333331</c:v>
                </c:pt>
                <c:pt idx="4068">
                  <c:v>-24.134466666666693</c:v>
                </c:pt>
                <c:pt idx="4069">
                  <c:v>-66.153241666666659</c:v>
                </c:pt>
                <c:pt idx="4070">
                  <c:v>-1.0792429999999957</c:v>
                </c:pt>
                <c:pt idx="4071">
                  <c:v>23.982049166666652</c:v>
                </c:pt>
                <c:pt idx="4072">
                  <c:v>-21.890541666666667</c:v>
                </c:pt>
                <c:pt idx="4073">
                  <c:v>37.437760000000004</c:v>
                </c:pt>
                <c:pt idx="4074">
                  <c:v>-42.798266666666635</c:v>
                </c:pt>
                <c:pt idx="4075">
                  <c:v>48.098699166666634</c:v>
                </c:pt>
                <c:pt idx="4076">
                  <c:v>-78.928975000000008</c:v>
                </c:pt>
                <c:pt idx="4077">
                  <c:v>118.79661666666669</c:v>
                </c:pt>
                <c:pt idx="4078">
                  <c:v>-40.21944166666659</c:v>
                </c:pt>
                <c:pt idx="4079">
                  <c:v>-14.938916666666669</c:v>
                </c:pt>
                <c:pt idx="4080">
                  <c:v>37.100908333333329</c:v>
                </c:pt>
                <c:pt idx="4081">
                  <c:v>-81.150655833333289</c:v>
                </c:pt>
                <c:pt idx="4082">
                  <c:v>49.514719166666623</c:v>
                </c:pt>
                <c:pt idx="4083">
                  <c:v>-5.5168000000000035</c:v>
                </c:pt>
                <c:pt idx="4084">
                  <c:v>26.150310000000005</c:v>
                </c:pt>
                <c:pt idx="4085">
                  <c:v>-16.087833333333311</c:v>
                </c:pt>
                <c:pt idx="4086">
                  <c:v>43.589153225000011</c:v>
                </c:pt>
                <c:pt idx="4087">
                  <c:v>4.4712000000000094</c:v>
                </c:pt>
                <c:pt idx="4088">
                  <c:v>5.4132725000000024</c:v>
                </c:pt>
                <c:pt idx="4089">
                  <c:v>-74.593675000000033</c:v>
                </c:pt>
                <c:pt idx="4090">
                  <c:v>-23.650980750000031</c:v>
                </c:pt>
                <c:pt idx="4091">
                  <c:v>19.807925000000033</c:v>
                </c:pt>
                <c:pt idx="4092">
                  <c:v>-48.949583333333301</c:v>
                </c:pt>
                <c:pt idx="4093">
                  <c:v>72.429966666666672</c:v>
                </c:pt>
                <c:pt idx="4094">
                  <c:v>-7.4975916666666658</c:v>
                </c:pt>
                <c:pt idx="4095">
                  <c:v>-16.699358333333333</c:v>
                </c:pt>
                <c:pt idx="4096">
                  <c:v>76.447329166666663</c:v>
                </c:pt>
                <c:pt idx="4097">
                  <c:v>-36.166416666666628</c:v>
                </c:pt>
                <c:pt idx="4098">
                  <c:v>-24.208049333333289</c:v>
                </c:pt>
                <c:pt idx="4099">
                  <c:v>-37.685541666666623</c:v>
                </c:pt>
                <c:pt idx="4100">
                  <c:v>17.507783333333311</c:v>
                </c:pt>
                <c:pt idx="4101">
                  <c:v>51.418074166666614</c:v>
                </c:pt>
                <c:pt idx="4102">
                  <c:v>-40.482674999999993</c:v>
                </c:pt>
                <c:pt idx="4103">
                  <c:v>0.4415108333333333</c:v>
                </c:pt>
                <c:pt idx="4104">
                  <c:v>45.837436666666591</c:v>
                </c:pt>
                <c:pt idx="4105">
                  <c:v>-105.86035833333325</c:v>
                </c:pt>
                <c:pt idx="4106">
                  <c:v>93.193341666666626</c:v>
                </c:pt>
                <c:pt idx="4107">
                  <c:v>6.3854000000000015</c:v>
                </c:pt>
                <c:pt idx="4108">
                  <c:v>-12.659339166666674</c:v>
                </c:pt>
                <c:pt idx="4109">
                  <c:v>-35.766602500000012</c:v>
                </c:pt>
                <c:pt idx="4110">
                  <c:v>46.26245000000003</c:v>
                </c:pt>
                <c:pt idx="4111">
                  <c:v>-42.662791666666642</c:v>
                </c:pt>
                <c:pt idx="4112">
                  <c:v>-3.6849333333333356</c:v>
                </c:pt>
                <c:pt idx="4113">
                  <c:v>30.811666666666682</c:v>
                </c:pt>
                <c:pt idx="4114">
                  <c:v>9.6362583333333269</c:v>
                </c:pt>
                <c:pt idx="4115">
                  <c:v>-32.022399166666645</c:v>
                </c:pt>
                <c:pt idx="4116">
                  <c:v>6.3094083333333408</c:v>
                </c:pt>
                <c:pt idx="4117">
                  <c:v>-50.661396666666619</c:v>
                </c:pt>
                <c:pt idx="4118">
                  <c:v>84.956575000000001</c:v>
                </c:pt>
                <c:pt idx="4119">
                  <c:v>-4.7688083333333395</c:v>
                </c:pt>
                <c:pt idx="4120">
                  <c:v>-72.625699999999981</c:v>
                </c:pt>
                <c:pt idx="4121">
                  <c:v>82.325960916666574</c:v>
                </c:pt>
                <c:pt idx="4122">
                  <c:v>-26.060419166666662</c:v>
                </c:pt>
                <c:pt idx="4123">
                  <c:v>-17.988405833333289</c:v>
                </c:pt>
                <c:pt idx="4124">
                  <c:v>14.93602416666667</c:v>
                </c:pt>
                <c:pt idx="4125">
                  <c:v>-37.654055833333324</c:v>
                </c:pt>
                <c:pt idx="4126">
                  <c:v>-28.726916666666668</c:v>
                </c:pt>
                <c:pt idx="4127">
                  <c:v>51.521983333333345</c:v>
                </c:pt>
                <c:pt idx="4128">
                  <c:v>-16.956558333333316</c:v>
                </c:pt>
                <c:pt idx="4129">
                  <c:v>-0.49492500000000228</c:v>
                </c:pt>
                <c:pt idx="4130">
                  <c:v>20.440574999999981</c:v>
                </c:pt>
                <c:pt idx="4131">
                  <c:v>-14.977893666666672</c:v>
                </c:pt>
                <c:pt idx="4132">
                  <c:v>-3.5285583333333363</c:v>
                </c:pt>
                <c:pt idx="4133">
                  <c:v>29.970625000000002</c:v>
                </c:pt>
                <c:pt idx="4134">
                  <c:v>29.398485166666678</c:v>
                </c:pt>
                <c:pt idx="4135">
                  <c:v>-0.63216333333333852</c:v>
                </c:pt>
                <c:pt idx="4136">
                  <c:v>-85.727683333333331</c:v>
                </c:pt>
                <c:pt idx="4137">
                  <c:v>14.554866666666671</c:v>
                </c:pt>
                <c:pt idx="4138">
                  <c:v>48.050179166666616</c:v>
                </c:pt>
                <c:pt idx="4139">
                  <c:v>-60.330075000000001</c:v>
                </c:pt>
                <c:pt idx="4140">
                  <c:v>-1.81951666666667</c:v>
                </c:pt>
                <c:pt idx="4141">
                  <c:v>-14.612985250000015</c:v>
                </c:pt>
                <c:pt idx="4142">
                  <c:v>53.931233333333324</c:v>
                </c:pt>
                <c:pt idx="4143">
                  <c:v>-63.157000000000004</c:v>
                </c:pt>
                <c:pt idx="4144">
                  <c:v>37.057058333333295</c:v>
                </c:pt>
                <c:pt idx="4145">
                  <c:v>-16.293843333333303</c:v>
                </c:pt>
                <c:pt idx="4146">
                  <c:v>69.30349333333335</c:v>
                </c:pt>
                <c:pt idx="4147">
                  <c:v>-20.591908333333329</c:v>
                </c:pt>
                <c:pt idx="4148">
                  <c:v>26.674616666666665</c:v>
                </c:pt>
                <c:pt idx="4149">
                  <c:v>-22.366299999999981</c:v>
                </c:pt>
                <c:pt idx="4150">
                  <c:v>-20.279341666666667</c:v>
                </c:pt>
                <c:pt idx="4151">
                  <c:v>62.462843333333325</c:v>
                </c:pt>
                <c:pt idx="4152">
                  <c:v>-110.15108833333323</c:v>
                </c:pt>
                <c:pt idx="4153">
                  <c:v>137.46849166666667</c:v>
                </c:pt>
                <c:pt idx="4154">
                  <c:v>-97.658324999999948</c:v>
                </c:pt>
                <c:pt idx="4155">
                  <c:v>26.687875000000034</c:v>
                </c:pt>
                <c:pt idx="4156">
                  <c:v>15.802166666666677</c:v>
                </c:pt>
                <c:pt idx="4157">
                  <c:v>-121.75290750000001</c:v>
                </c:pt>
                <c:pt idx="4158">
                  <c:v>170.92726666666681</c:v>
                </c:pt>
                <c:pt idx="4159">
                  <c:v>-90.544633333333323</c:v>
                </c:pt>
                <c:pt idx="4160">
                  <c:v>-5.7772916666666729</c:v>
                </c:pt>
                <c:pt idx="4161">
                  <c:v>11.08936666666667</c:v>
                </c:pt>
                <c:pt idx="4162">
                  <c:v>19.352173333333319</c:v>
                </c:pt>
                <c:pt idx="4163">
                  <c:v>-36.4786716666666</c:v>
                </c:pt>
                <c:pt idx="4164">
                  <c:v>7.9369833333333384</c:v>
                </c:pt>
                <c:pt idx="4165">
                  <c:v>6.5209666666666548</c:v>
                </c:pt>
                <c:pt idx="4166">
                  <c:v>35.393823333333309</c:v>
                </c:pt>
                <c:pt idx="4167">
                  <c:v>6.3559999999999865</c:v>
                </c:pt>
                <c:pt idx="4168">
                  <c:v>-37.879041666666588</c:v>
                </c:pt>
                <c:pt idx="4169">
                  <c:v>66.577374999999989</c:v>
                </c:pt>
                <c:pt idx="4170">
                  <c:v>-107.79557916666658</c:v>
                </c:pt>
                <c:pt idx="4171">
                  <c:v>4.0620508333333358</c:v>
                </c:pt>
                <c:pt idx="4172">
                  <c:v>49.472975000000012</c:v>
                </c:pt>
                <c:pt idx="4173">
                  <c:v>-7.1633333333331592E-2</c:v>
                </c:pt>
                <c:pt idx="4174">
                  <c:v>41.425050000000013</c:v>
                </c:pt>
                <c:pt idx="4175">
                  <c:v>-50.954346666666581</c:v>
                </c:pt>
                <c:pt idx="4176">
                  <c:v>-124.00642499999999</c:v>
                </c:pt>
                <c:pt idx="4177">
                  <c:v>111.5509</c:v>
                </c:pt>
                <c:pt idx="4178">
                  <c:v>24.059909166666682</c:v>
                </c:pt>
                <c:pt idx="4179">
                  <c:v>44.705316666666654</c:v>
                </c:pt>
                <c:pt idx="4180">
                  <c:v>-110.1457166666666</c:v>
                </c:pt>
                <c:pt idx="4181">
                  <c:v>76.417575000000042</c:v>
                </c:pt>
                <c:pt idx="4182">
                  <c:v>8.8812416666666678</c:v>
                </c:pt>
                <c:pt idx="4183">
                  <c:v>12.820225000000001</c:v>
                </c:pt>
                <c:pt idx="4184">
                  <c:v>-37.285834916666644</c:v>
                </c:pt>
                <c:pt idx="4185">
                  <c:v>2.7829499999999983</c:v>
                </c:pt>
                <c:pt idx="4186">
                  <c:v>-29.891569166666688</c:v>
                </c:pt>
                <c:pt idx="4187">
                  <c:v>44.579441666666582</c:v>
                </c:pt>
                <c:pt idx="4188">
                  <c:v>-52.151322499999999</c:v>
                </c:pt>
                <c:pt idx="4189">
                  <c:v>44.194616666666633</c:v>
                </c:pt>
                <c:pt idx="4190">
                  <c:v>10.396158333333336</c:v>
                </c:pt>
                <c:pt idx="4191">
                  <c:v>-50.853383333333298</c:v>
                </c:pt>
                <c:pt idx="4192">
                  <c:v>27.29814166666667</c:v>
                </c:pt>
                <c:pt idx="4193">
                  <c:v>27.11809000000002</c:v>
                </c:pt>
                <c:pt idx="4194">
                  <c:v>-25.795975000000023</c:v>
                </c:pt>
                <c:pt idx="4195">
                  <c:v>7.6547083333333363</c:v>
                </c:pt>
                <c:pt idx="4196">
                  <c:v>21.258366666666664</c:v>
                </c:pt>
                <c:pt idx="4197">
                  <c:v>-109.98054166666668</c:v>
                </c:pt>
                <c:pt idx="4198">
                  <c:v>66.755515833333348</c:v>
                </c:pt>
                <c:pt idx="4199">
                  <c:v>53.898774166666634</c:v>
                </c:pt>
                <c:pt idx="4200">
                  <c:v>-40.432608333333341</c:v>
                </c:pt>
                <c:pt idx="4201">
                  <c:v>16.175749999999976</c:v>
                </c:pt>
                <c:pt idx="4202">
                  <c:v>17.427299999999978</c:v>
                </c:pt>
                <c:pt idx="4203">
                  <c:v>-55.900550000000003</c:v>
                </c:pt>
                <c:pt idx="4204">
                  <c:v>75.7367895</c:v>
                </c:pt>
                <c:pt idx="4205">
                  <c:v>-33.135191666666636</c:v>
                </c:pt>
                <c:pt idx="4206">
                  <c:v>33.710116666666636</c:v>
                </c:pt>
                <c:pt idx="4207">
                  <c:v>-44.658420833333345</c:v>
                </c:pt>
                <c:pt idx="4208">
                  <c:v>59.375119166666643</c:v>
                </c:pt>
                <c:pt idx="4209">
                  <c:v>-51.378508333333336</c:v>
                </c:pt>
                <c:pt idx="4210">
                  <c:v>-5.3873749999999943</c:v>
                </c:pt>
                <c:pt idx="4211">
                  <c:v>39.655150000000013</c:v>
                </c:pt>
                <c:pt idx="4212">
                  <c:v>-14.94228333333333</c:v>
                </c:pt>
                <c:pt idx="4213">
                  <c:v>11.552568333333339</c:v>
                </c:pt>
                <c:pt idx="4214">
                  <c:v>-36.183216666666617</c:v>
                </c:pt>
                <c:pt idx="4215">
                  <c:v>-37.530116666666629</c:v>
                </c:pt>
                <c:pt idx="4216">
                  <c:v>13.466193333333338</c:v>
                </c:pt>
                <c:pt idx="4217">
                  <c:v>33.799983333333337</c:v>
                </c:pt>
                <c:pt idx="4218">
                  <c:v>70.181441666666601</c:v>
                </c:pt>
                <c:pt idx="4219">
                  <c:v>-134.4437475</c:v>
                </c:pt>
                <c:pt idx="4220">
                  <c:v>62.385033333333304</c:v>
                </c:pt>
                <c:pt idx="4221">
                  <c:v>-28.655883333333318</c:v>
                </c:pt>
                <c:pt idx="4222">
                  <c:v>-63.346433333333344</c:v>
                </c:pt>
                <c:pt idx="4223">
                  <c:v>100.74005833333335</c:v>
                </c:pt>
                <c:pt idx="4224">
                  <c:v>0.32280000000000242</c:v>
                </c:pt>
                <c:pt idx="4225">
                  <c:v>-25.022013333333295</c:v>
                </c:pt>
                <c:pt idx="4226">
                  <c:v>10.38733333333335</c:v>
                </c:pt>
                <c:pt idx="4227">
                  <c:v>2.6007449999999914</c:v>
                </c:pt>
                <c:pt idx="4228">
                  <c:v>-21.103968333333327</c:v>
                </c:pt>
                <c:pt idx="4229">
                  <c:v>0.54287083333333674</c:v>
                </c:pt>
                <c:pt idx="4230">
                  <c:v>22.061419999999977</c:v>
                </c:pt>
                <c:pt idx="4231">
                  <c:v>-58.734771666666617</c:v>
                </c:pt>
                <c:pt idx="4232">
                  <c:v>96.921860833333312</c:v>
                </c:pt>
                <c:pt idx="4233">
                  <c:v>-63.642769166666618</c:v>
                </c:pt>
                <c:pt idx="4234">
                  <c:v>15.294274999999994</c:v>
                </c:pt>
                <c:pt idx="4235">
                  <c:v>13.486700000000004</c:v>
                </c:pt>
                <c:pt idx="4236">
                  <c:v>-16.010784999999988</c:v>
                </c:pt>
                <c:pt idx="4237">
                  <c:v>-6.1413666666666673</c:v>
                </c:pt>
                <c:pt idx="4238">
                  <c:v>13.462541666666672</c:v>
                </c:pt>
                <c:pt idx="4239">
                  <c:v>-26.629241666666687</c:v>
                </c:pt>
                <c:pt idx="4240">
                  <c:v>30.599450000000008</c:v>
                </c:pt>
                <c:pt idx="4241">
                  <c:v>33.837975000000007</c:v>
                </c:pt>
                <c:pt idx="4242">
                  <c:v>-40.340233083333288</c:v>
                </c:pt>
                <c:pt idx="4243">
                  <c:v>8.7246166666666642</c:v>
                </c:pt>
                <c:pt idx="4244">
                  <c:v>5.7040499999999925</c:v>
                </c:pt>
                <c:pt idx="4245">
                  <c:v>-26.511183333333317</c:v>
                </c:pt>
                <c:pt idx="4246">
                  <c:v>48.648533333333361</c:v>
                </c:pt>
                <c:pt idx="4247">
                  <c:v>14.908100000000003</c:v>
                </c:pt>
                <c:pt idx="4248">
                  <c:v>-66.678997499999895</c:v>
                </c:pt>
                <c:pt idx="4249">
                  <c:v>23.910541666666663</c:v>
                </c:pt>
                <c:pt idx="4250">
                  <c:v>-56.174316250000011</c:v>
                </c:pt>
                <c:pt idx="4251">
                  <c:v>20.766689166666666</c:v>
                </c:pt>
                <c:pt idx="4252">
                  <c:v>13.917063333333337</c:v>
                </c:pt>
                <c:pt idx="4253">
                  <c:v>-41.223345833333333</c:v>
                </c:pt>
                <c:pt idx="4254">
                  <c:v>-8.574416666666675</c:v>
                </c:pt>
                <c:pt idx="4255">
                  <c:v>10.373758333333342</c:v>
                </c:pt>
                <c:pt idx="4256">
                  <c:v>24.798716666666646</c:v>
                </c:pt>
                <c:pt idx="4257">
                  <c:v>10.589110000000003</c:v>
                </c:pt>
                <c:pt idx="4258">
                  <c:v>24.209758333333312</c:v>
                </c:pt>
                <c:pt idx="4259">
                  <c:v>-12.919708333333334</c:v>
                </c:pt>
                <c:pt idx="4260">
                  <c:v>16.253999999999987</c:v>
                </c:pt>
                <c:pt idx="4261">
                  <c:v>25.164350000000017</c:v>
                </c:pt>
                <c:pt idx="4262">
                  <c:v>-98.746316666666672</c:v>
                </c:pt>
                <c:pt idx="4263">
                  <c:v>98.624727499999949</c:v>
                </c:pt>
                <c:pt idx="4264">
                  <c:v>-88.588049999999953</c:v>
                </c:pt>
                <c:pt idx="4265">
                  <c:v>36.817108333333302</c:v>
                </c:pt>
                <c:pt idx="4266">
                  <c:v>-19.385348333333305</c:v>
                </c:pt>
                <c:pt idx="4267">
                  <c:v>-15.447763333333333</c:v>
                </c:pt>
                <c:pt idx="4268">
                  <c:v>79.699274250000002</c:v>
                </c:pt>
                <c:pt idx="4269">
                  <c:v>-19.919074999999996</c:v>
                </c:pt>
                <c:pt idx="4270">
                  <c:v>0.17548333333333019</c:v>
                </c:pt>
                <c:pt idx="4271">
                  <c:v>-55.984083333333274</c:v>
                </c:pt>
                <c:pt idx="4272">
                  <c:v>52.548245000000001</c:v>
                </c:pt>
                <c:pt idx="4273">
                  <c:v>17.586084166666684</c:v>
                </c:pt>
                <c:pt idx="4274">
                  <c:v>-9.3361391666666709</c:v>
                </c:pt>
                <c:pt idx="4275">
                  <c:v>21.047545000000003</c:v>
                </c:pt>
                <c:pt idx="4276">
                  <c:v>-3.6729583333333227</c:v>
                </c:pt>
                <c:pt idx="4277">
                  <c:v>-46.105048333333322</c:v>
                </c:pt>
                <c:pt idx="4278">
                  <c:v>-2.8983883333333367</c:v>
                </c:pt>
                <c:pt idx="4279">
                  <c:v>-92.95353333333334</c:v>
                </c:pt>
                <c:pt idx="4280">
                  <c:v>95.50449500000002</c:v>
                </c:pt>
                <c:pt idx="4281">
                  <c:v>-0.12187499999999928</c:v>
                </c:pt>
                <c:pt idx="4282">
                  <c:v>34.503141666666608</c:v>
                </c:pt>
                <c:pt idx="4283">
                  <c:v>-29.073579999999989</c:v>
                </c:pt>
                <c:pt idx="4284">
                  <c:v>8.4306075000000025</c:v>
                </c:pt>
                <c:pt idx="4285">
                  <c:v>-27.334738333333313</c:v>
                </c:pt>
                <c:pt idx="4286">
                  <c:v>18.553591666666687</c:v>
                </c:pt>
                <c:pt idx="4287">
                  <c:v>10.075925833333336</c:v>
                </c:pt>
                <c:pt idx="4288">
                  <c:v>35.507466666666588</c:v>
                </c:pt>
                <c:pt idx="4289">
                  <c:v>-52.620270833333329</c:v>
                </c:pt>
                <c:pt idx="4290">
                  <c:v>14.122625000000001</c:v>
                </c:pt>
                <c:pt idx="4291">
                  <c:v>38.126180833333336</c:v>
                </c:pt>
                <c:pt idx="4292">
                  <c:v>3.3825833333333275</c:v>
                </c:pt>
                <c:pt idx="4293">
                  <c:v>-27.275283333333299</c:v>
                </c:pt>
                <c:pt idx="4294">
                  <c:v>-16.314365833333326</c:v>
                </c:pt>
                <c:pt idx="4295">
                  <c:v>47.534733333333328</c:v>
                </c:pt>
                <c:pt idx="4296">
                  <c:v>-14.546441666666666</c:v>
                </c:pt>
                <c:pt idx="4297">
                  <c:v>-77.301374999999979</c:v>
                </c:pt>
                <c:pt idx="4298">
                  <c:v>96.468240833333311</c:v>
                </c:pt>
                <c:pt idx="4299">
                  <c:v>-24.443999999999985</c:v>
                </c:pt>
                <c:pt idx="4300">
                  <c:v>-89.100049999999982</c:v>
                </c:pt>
                <c:pt idx="4301">
                  <c:v>113.64655</c:v>
                </c:pt>
                <c:pt idx="4302">
                  <c:v>15.012844166666675</c:v>
                </c:pt>
                <c:pt idx="4303">
                  <c:v>-37.637565833333326</c:v>
                </c:pt>
                <c:pt idx="4304">
                  <c:v>-56.784567499999959</c:v>
                </c:pt>
                <c:pt idx="4305">
                  <c:v>12.79413333333334</c:v>
                </c:pt>
                <c:pt idx="4306">
                  <c:v>-30.137383333333329</c:v>
                </c:pt>
                <c:pt idx="4307">
                  <c:v>51.509958333333351</c:v>
                </c:pt>
                <c:pt idx="4308">
                  <c:v>-8.1323166666666662</c:v>
                </c:pt>
                <c:pt idx="4309">
                  <c:v>-33.291593333333331</c:v>
                </c:pt>
                <c:pt idx="4310">
                  <c:v>35.651065166666591</c:v>
                </c:pt>
                <c:pt idx="4311">
                  <c:v>38.861891666666587</c:v>
                </c:pt>
                <c:pt idx="4312">
                  <c:v>39.901479999999999</c:v>
                </c:pt>
                <c:pt idx="4313">
                  <c:v>-88.636825000000002</c:v>
                </c:pt>
                <c:pt idx="4314">
                  <c:v>50.382508333333334</c:v>
                </c:pt>
                <c:pt idx="4315">
                  <c:v>-63.288137500000012</c:v>
                </c:pt>
                <c:pt idx="4316">
                  <c:v>-3.0139491666666687</c:v>
                </c:pt>
                <c:pt idx="4317">
                  <c:v>62.327118333333338</c:v>
                </c:pt>
                <c:pt idx="4318">
                  <c:v>-16.788124999999983</c:v>
                </c:pt>
                <c:pt idx="4319">
                  <c:v>-43.372385000000001</c:v>
                </c:pt>
                <c:pt idx="4320">
                  <c:v>-72.788041666666658</c:v>
                </c:pt>
                <c:pt idx="4321">
                  <c:v>66.372947499999896</c:v>
                </c:pt>
                <c:pt idx="4322">
                  <c:v>56.345480833333291</c:v>
                </c:pt>
                <c:pt idx="4323">
                  <c:v>-17.7081083333333</c:v>
                </c:pt>
                <c:pt idx="4324">
                  <c:v>-67.264616666666697</c:v>
                </c:pt>
                <c:pt idx="4325">
                  <c:v>71.193550000000002</c:v>
                </c:pt>
                <c:pt idx="4326">
                  <c:v>-6.8418749999999955</c:v>
                </c:pt>
                <c:pt idx="4327">
                  <c:v>17.569916666666661</c:v>
                </c:pt>
                <c:pt idx="4328">
                  <c:v>-26.050708333333311</c:v>
                </c:pt>
                <c:pt idx="4329">
                  <c:v>-64.816066666666686</c:v>
                </c:pt>
                <c:pt idx="4330">
                  <c:v>98.334864166666648</c:v>
                </c:pt>
                <c:pt idx="4331">
                  <c:v>-0.14924166666667324</c:v>
                </c:pt>
                <c:pt idx="4332">
                  <c:v>-54.456500000000005</c:v>
                </c:pt>
                <c:pt idx="4333">
                  <c:v>14.562838333333339</c:v>
                </c:pt>
                <c:pt idx="4334">
                  <c:v>30.7512333333333</c:v>
                </c:pt>
                <c:pt idx="4335">
                  <c:v>-9.3375166666666711</c:v>
                </c:pt>
                <c:pt idx="4336">
                  <c:v>-24.966596666666643</c:v>
                </c:pt>
                <c:pt idx="4337">
                  <c:v>83.542550000000006</c:v>
                </c:pt>
                <c:pt idx="4338">
                  <c:v>-30.484536666666656</c:v>
                </c:pt>
                <c:pt idx="4339">
                  <c:v>-14.268524999999995</c:v>
                </c:pt>
                <c:pt idx="4340">
                  <c:v>-59.829708333333336</c:v>
                </c:pt>
                <c:pt idx="4341">
                  <c:v>44.908421666666598</c:v>
                </c:pt>
                <c:pt idx="4342">
                  <c:v>-36.892320000000012</c:v>
                </c:pt>
                <c:pt idx="4343">
                  <c:v>69.722020499999999</c:v>
                </c:pt>
                <c:pt idx="4344">
                  <c:v>-35.181383333333308</c:v>
                </c:pt>
                <c:pt idx="4345">
                  <c:v>-38.933678333333326</c:v>
                </c:pt>
                <c:pt idx="4346">
                  <c:v>31.542750000000002</c:v>
                </c:pt>
                <c:pt idx="4347">
                  <c:v>-6.5088583333333334</c:v>
                </c:pt>
                <c:pt idx="4348">
                  <c:v>67.625433333333234</c:v>
                </c:pt>
                <c:pt idx="4349">
                  <c:v>-0.96964833333333289</c:v>
                </c:pt>
                <c:pt idx="4350">
                  <c:v>11.633108333333331</c:v>
                </c:pt>
                <c:pt idx="4351">
                  <c:v>-79.735550000000003</c:v>
                </c:pt>
                <c:pt idx="4352">
                  <c:v>30.12592500000002</c:v>
                </c:pt>
                <c:pt idx="4353">
                  <c:v>-43.698231666666629</c:v>
                </c:pt>
                <c:pt idx="4354">
                  <c:v>-36.288983333333327</c:v>
                </c:pt>
                <c:pt idx="4355">
                  <c:v>24.757309166666683</c:v>
                </c:pt>
                <c:pt idx="4356">
                  <c:v>55.02882000000001</c:v>
                </c:pt>
                <c:pt idx="4357">
                  <c:v>40.961058333333334</c:v>
                </c:pt>
                <c:pt idx="4358">
                  <c:v>-84.165183333333289</c:v>
                </c:pt>
                <c:pt idx="4359">
                  <c:v>-2.6248233333333397</c:v>
                </c:pt>
                <c:pt idx="4360">
                  <c:v>-11.716566666666672</c:v>
                </c:pt>
                <c:pt idx="4361">
                  <c:v>59.546591666666593</c:v>
                </c:pt>
                <c:pt idx="4362">
                  <c:v>15.796024999999998</c:v>
                </c:pt>
                <c:pt idx="4363">
                  <c:v>-9.7355500000000017</c:v>
                </c:pt>
                <c:pt idx="4364">
                  <c:v>-79.957566666666693</c:v>
                </c:pt>
                <c:pt idx="4365">
                  <c:v>46.300158333333322</c:v>
                </c:pt>
                <c:pt idx="4366">
                  <c:v>38.245933333333362</c:v>
                </c:pt>
                <c:pt idx="4367">
                  <c:v>-55.075046666666623</c:v>
                </c:pt>
                <c:pt idx="4368">
                  <c:v>0.9540583333333329</c:v>
                </c:pt>
                <c:pt idx="4369">
                  <c:v>-30.020766666666674</c:v>
                </c:pt>
                <c:pt idx="4370">
                  <c:v>-1.583216666666668</c:v>
                </c:pt>
                <c:pt idx="4371">
                  <c:v>24.044708333333311</c:v>
                </c:pt>
                <c:pt idx="4372">
                  <c:v>9.4879083333333316</c:v>
                </c:pt>
                <c:pt idx="4373">
                  <c:v>-6.1329916666666655</c:v>
                </c:pt>
                <c:pt idx="4374">
                  <c:v>48.458233333333304</c:v>
                </c:pt>
                <c:pt idx="4375">
                  <c:v>-5.6486999999999981</c:v>
                </c:pt>
                <c:pt idx="4376">
                  <c:v>-30.053528333333304</c:v>
                </c:pt>
                <c:pt idx="4377">
                  <c:v>-48.565423333333342</c:v>
                </c:pt>
                <c:pt idx="4378">
                  <c:v>8.1538083333333322</c:v>
                </c:pt>
                <c:pt idx="4379">
                  <c:v>155.46005499999998</c:v>
                </c:pt>
                <c:pt idx="4380">
                  <c:v>-65.922404666666651</c:v>
                </c:pt>
                <c:pt idx="4381">
                  <c:v>-5.0702400000000063</c:v>
                </c:pt>
                <c:pt idx="4382">
                  <c:v>-13.454280000000002</c:v>
                </c:pt>
                <c:pt idx="4383">
                  <c:v>8.3725666666666765</c:v>
                </c:pt>
                <c:pt idx="4384">
                  <c:v>-33.956267499999939</c:v>
                </c:pt>
                <c:pt idx="4385">
                  <c:v>-91.524037499999949</c:v>
                </c:pt>
                <c:pt idx="4386">
                  <c:v>98.706265000000059</c:v>
                </c:pt>
                <c:pt idx="4387">
                  <c:v>6.5303249999999951</c:v>
                </c:pt>
                <c:pt idx="4388">
                  <c:v>1.3737999999999848</c:v>
                </c:pt>
                <c:pt idx="4389">
                  <c:v>-113.05017500000001</c:v>
                </c:pt>
                <c:pt idx="4390">
                  <c:v>72.038845833333255</c:v>
                </c:pt>
                <c:pt idx="4391">
                  <c:v>58.630583333333327</c:v>
                </c:pt>
                <c:pt idx="4392">
                  <c:v>-16.451530833333294</c:v>
                </c:pt>
                <c:pt idx="4393">
                  <c:v>7.9021091666666674</c:v>
                </c:pt>
                <c:pt idx="4394">
                  <c:v>-11.687050000000001</c:v>
                </c:pt>
                <c:pt idx="4395">
                  <c:v>-40.727216666666642</c:v>
                </c:pt>
                <c:pt idx="4396">
                  <c:v>91.556516666666653</c:v>
                </c:pt>
                <c:pt idx="4397">
                  <c:v>-88.698233333333278</c:v>
                </c:pt>
                <c:pt idx="4398">
                  <c:v>33.616583333333324</c:v>
                </c:pt>
                <c:pt idx="4399">
                  <c:v>16.603070833333319</c:v>
                </c:pt>
                <c:pt idx="4400">
                  <c:v>-22.241074999999999</c:v>
                </c:pt>
                <c:pt idx="4401">
                  <c:v>70.68441666666665</c:v>
                </c:pt>
                <c:pt idx="4402">
                  <c:v>-116.53424166666667</c:v>
                </c:pt>
                <c:pt idx="4403">
                  <c:v>26.55324916666666</c:v>
                </c:pt>
                <c:pt idx="4404">
                  <c:v>14.622441666666672</c:v>
                </c:pt>
                <c:pt idx="4405">
                  <c:v>35.019300000000001</c:v>
                </c:pt>
                <c:pt idx="4406">
                  <c:v>-43.900941666666611</c:v>
                </c:pt>
                <c:pt idx="4407">
                  <c:v>38.447890833333297</c:v>
                </c:pt>
                <c:pt idx="4408">
                  <c:v>11.119685</c:v>
                </c:pt>
                <c:pt idx="4409">
                  <c:v>-12.849483333333346</c:v>
                </c:pt>
                <c:pt idx="4410">
                  <c:v>-20.878816666666665</c:v>
                </c:pt>
                <c:pt idx="4411">
                  <c:v>0.12947499999999934</c:v>
                </c:pt>
                <c:pt idx="4412">
                  <c:v>-12.682833333333329</c:v>
                </c:pt>
                <c:pt idx="4413">
                  <c:v>-25.667100000000008</c:v>
                </c:pt>
                <c:pt idx="4414">
                  <c:v>78.518159166666649</c:v>
                </c:pt>
                <c:pt idx="4415">
                  <c:v>-69.339699999999993</c:v>
                </c:pt>
                <c:pt idx="4416">
                  <c:v>-15.322048333333329</c:v>
                </c:pt>
                <c:pt idx="4417">
                  <c:v>81.265483333333279</c:v>
                </c:pt>
                <c:pt idx="4418">
                  <c:v>-54.845300000000002</c:v>
                </c:pt>
                <c:pt idx="4419">
                  <c:v>62.29371000000004</c:v>
                </c:pt>
                <c:pt idx="4420">
                  <c:v>-44.756550000000011</c:v>
                </c:pt>
                <c:pt idx="4421">
                  <c:v>18.098725833333294</c:v>
                </c:pt>
                <c:pt idx="4422">
                  <c:v>-41.73234750000001</c:v>
                </c:pt>
                <c:pt idx="4423">
                  <c:v>18.185909166666665</c:v>
                </c:pt>
                <c:pt idx="4424">
                  <c:v>33.615383333333334</c:v>
                </c:pt>
                <c:pt idx="4425">
                  <c:v>-35.919980833333298</c:v>
                </c:pt>
                <c:pt idx="4426">
                  <c:v>-29.90932249999998</c:v>
                </c:pt>
                <c:pt idx="4427">
                  <c:v>2.31594058333333</c:v>
                </c:pt>
                <c:pt idx="4428">
                  <c:v>57.100925000000011</c:v>
                </c:pt>
                <c:pt idx="4429">
                  <c:v>-55.61952500000001</c:v>
                </c:pt>
                <c:pt idx="4430">
                  <c:v>56.923635833333343</c:v>
                </c:pt>
                <c:pt idx="4431">
                  <c:v>-44.588583333333325</c:v>
                </c:pt>
                <c:pt idx="4432">
                  <c:v>20.33254749999999</c:v>
                </c:pt>
                <c:pt idx="4433">
                  <c:v>-74.484208333333328</c:v>
                </c:pt>
                <c:pt idx="4434">
                  <c:v>115.65338333333325</c:v>
                </c:pt>
                <c:pt idx="4435">
                  <c:v>8.9312999999999985</c:v>
                </c:pt>
                <c:pt idx="4436">
                  <c:v>-68.071357499999948</c:v>
                </c:pt>
                <c:pt idx="4437">
                  <c:v>44.005575000000029</c:v>
                </c:pt>
                <c:pt idx="4438">
                  <c:v>-22.789625000000012</c:v>
                </c:pt>
                <c:pt idx="4439">
                  <c:v>-45.490509166666627</c:v>
                </c:pt>
                <c:pt idx="4440">
                  <c:v>50.765275000000038</c:v>
                </c:pt>
                <c:pt idx="4441">
                  <c:v>-9.4831075000000045</c:v>
                </c:pt>
                <c:pt idx="4442">
                  <c:v>-51.4649</c:v>
                </c:pt>
                <c:pt idx="4443">
                  <c:v>-12.633445</c:v>
                </c:pt>
                <c:pt idx="4444">
                  <c:v>131.58953333333341</c:v>
                </c:pt>
                <c:pt idx="4445">
                  <c:v>-53.309794166666613</c:v>
                </c:pt>
                <c:pt idx="4446">
                  <c:v>-44.032691666666615</c:v>
                </c:pt>
                <c:pt idx="4447">
                  <c:v>42.136397500000001</c:v>
                </c:pt>
                <c:pt idx="4448">
                  <c:v>10.339988333333332</c:v>
                </c:pt>
                <c:pt idx="4449">
                  <c:v>19.9799333333333</c:v>
                </c:pt>
                <c:pt idx="4450">
                  <c:v>-27.436689999999977</c:v>
                </c:pt>
                <c:pt idx="4451">
                  <c:v>-5.8227366666666702</c:v>
                </c:pt>
                <c:pt idx="4452">
                  <c:v>-26.763033333333293</c:v>
                </c:pt>
                <c:pt idx="4453">
                  <c:v>24.23566666666667</c:v>
                </c:pt>
                <c:pt idx="4454">
                  <c:v>1.6732457500000066</c:v>
                </c:pt>
                <c:pt idx="4455">
                  <c:v>1.2106209999999964</c:v>
                </c:pt>
                <c:pt idx="4456">
                  <c:v>-40.117166666666613</c:v>
                </c:pt>
                <c:pt idx="4457">
                  <c:v>-19.128416666666663</c:v>
                </c:pt>
                <c:pt idx="4458">
                  <c:v>52.788800000000002</c:v>
                </c:pt>
                <c:pt idx="4459">
                  <c:v>-36.002240833333325</c:v>
                </c:pt>
                <c:pt idx="4460">
                  <c:v>21.339189166666674</c:v>
                </c:pt>
                <c:pt idx="4461">
                  <c:v>-67.619587500000009</c:v>
                </c:pt>
                <c:pt idx="4462">
                  <c:v>52.968371666666627</c:v>
                </c:pt>
                <c:pt idx="4463">
                  <c:v>-12.172205000000002</c:v>
                </c:pt>
                <c:pt idx="4464">
                  <c:v>74.183058333333236</c:v>
                </c:pt>
                <c:pt idx="4465">
                  <c:v>-21.046724999999974</c:v>
                </c:pt>
                <c:pt idx="4466">
                  <c:v>-51.404400000000003</c:v>
                </c:pt>
                <c:pt idx="4467">
                  <c:v>52.820900833333326</c:v>
                </c:pt>
                <c:pt idx="4468">
                  <c:v>2.9339083333333327</c:v>
                </c:pt>
                <c:pt idx="4469">
                  <c:v>-56.682133333333333</c:v>
                </c:pt>
                <c:pt idx="4470">
                  <c:v>98.526449166666566</c:v>
                </c:pt>
                <c:pt idx="4471">
                  <c:v>-67.590706666666648</c:v>
                </c:pt>
                <c:pt idx="4472">
                  <c:v>65.830208333333289</c:v>
                </c:pt>
                <c:pt idx="4473">
                  <c:v>-24.727781666666683</c:v>
                </c:pt>
                <c:pt idx="4474">
                  <c:v>-109.32036666666659</c:v>
                </c:pt>
                <c:pt idx="4475">
                  <c:v>11.579916666666671</c:v>
                </c:pt>
                <c:pt idx="4476">
                  <c:v>78.343066666666672</c:v>
                </c:pt>
                <c:pt idx="4477">
                  <c:v>16.476354916666665</c:v>
                </c:pt>
                <c:pt idx="4478">
                  <c:v>-40.744958333333308</c:v>
                </c:pt>
                <c:pt idx="4479">
                  <c:v>1.2606441666666741</c:v>
                </c:pt>
                <c:pt idx="4480">
                  <c:v>85.887641666666681</c:v>
                </c:pt>
                <c:pt idx="4481">
                  <c:v>-141.85375000000002</c:v>
                </c:pt>
                <c:pt idx="4482">
                  <c:v>83.231758333333289</c:v>
                </c:pt>
                <c:pt idx="4483">
                  <c:v>-35.581541666666567</c:v>
                </c:pt>
                <c:pt idx="4484">
                  <c:v>23.391451666666704</c:v>
                </c:pt>
                <c:pt idx="4485">
                  <c:v>-41.637441666666589</c:v>
                </c:pt>
                <c:pt idx="4486">
                  <c:v>57.392066666666615</c:v>
                </c:pt>
                <c:pt idx="4487">
                  <c:v>-56.964164999999987</c:v>
                </c:pt>
                <c:pt idx="4488">
                  <c:v>12.696291666666662</c:v>
                </c:pt>
                <c:pt idx="4489">
                  <c:v>-6.8923000000000005</c:v>
                </c:pt>
                <c:pt idx="4490">
                  <c:v>56.255558333333312</c:v>
                </c:pt>
                <c:pt idx="4491">
                  <c:v>-21.212241666666664</c:v>
                </c:pt>
                <c:pt idx="4492">
                  <c:v>-22.636908333333327</c:v>
                </c:pt>
                <c:pt idx="4493">
                  <c:v>-7.2211516666666675</c:v>
                </c:pt>
                <c:pt idx="4494">
                  <c:v>18.410575833333311</c:v>
                </c:pt>
                <c:pt idx="4495">
                  <c:v>-8.3960583333333361</c:v>
                </c:pt>
                <c:pt idx="4496">
                  <c:v>42.177356666666633</c:v>
                </c:pt>
                <c:pt idx="4497">
                  <c:v>10.032350000000001</c:v>
                </c:pt>
                <c:pt idx="4498">
                  <c:v>-74.63006666666665</c:v>
                </c:pt>
                <c:pt idx="4499">
                  <c:v>-12.014285000000001</c:v>
                </c:pt>
                <c:pt idx="4500">
                  <c:v>34.489033333333325</c:v>
                </c:pt>
                <c:pt idx="4501">
                  <c:v>-31.478325000000002</c:v>
                </c:pt>
                <c:pt idx="4502">
                  <c:v>-20.578391666666686</c:v>
                </c:pt>
                <c:pt idx="4503">
                  <c:v>79.325667500000009</c:v>
                </c:pt>
                <c:pt idx="4504">
                  <c:v>21.886149999999976</c:v>
                </c:pt>
                <c:pt idx="4505">
                  <c:v>-43.849000000000004</c:v>
                </c:pt>
                <c:pt idx="4506">
                  <c:v>44.342525000000002</c:v>
                </c:pt>
                <c:pt idx="4507">
                  <c:v>52.926383333333327</c:v>
                </c:pt>
                <c:pt idx="4508">
                  <c:v>-89.620541666666597</c:v>
                </c:pt>
                <c:pt idx="4509">
                  <c:v>-19.764352499999987</c:v>
                </c:pt>
                <c:pt idx="4510">
                  <c:v>-35.599591666666633</c:v>
                </c:pt>
                <c:pt idx="4511">
                  <c:v>62.064599166666603</c:v>
                </c:pt>
                <c:pt idx="4512">
                  <c:v>-42.294782500000011</c:v>
                </c:pt>
                <c:pt idx="4513">
                  <c:v>27.213072499999999</c:v>
                </c:pt>
                <c:pt idx="4514">
                  <c:v>65.209783333333277</c:v>
                </c:pt>
                <c:pt idx="4515">
                  <c:v>-25.831608333333318</c:v>
                </c:pt>
                <c:pt idx="4516">
                  <c:v>-37.244200000000006</c:v>
                </c:pt>
                <c:pt idx="4517">
                  <c:v>2.4368783333333326</c:v>
                </c:pt>
                <c:pt idx="4518">
                  <c:v>-29.924975000000021</c:v>
                </c:pt>
                <c:pt idx="4519">
                  <c:v>83.543100000000024</c:v>
                </c:pt>
                <c:pt idx="4520">
                  <c:v>-16.73560749999999</c:v>
                </c:pt>
                <c:pt idx="4521">
                  <c:v>-53.928133333333363</c:v>
                </c:pt>
                <c:pt idx="4522">
                  <c:v>-27.635006666666683</c:v>
                </c:pt>
                <c:pt idx="4523">
                  <c:v>66.435730833333224</c:v>
                </c:pt>
                <c:pt idx="4524">
                  <c:v>25.903675000000003</c:v>
                </c:pt>
                <c:pt idx="4525">
                  <c:v>-65.874055833333273</c:v>
                </c:pt>
                <c:pt idx="4526">
                  <c:v>-17.089483333333302</c:v>
                </c:pt>
                <c:pt idx="4527">
                  <c:v>54.125083333333329</c:v>
                </c:pt>
                <c:pt idx="4528">
                  <c:v>-42.13172083333334</c:v>
                </c:pt>
                <c:pt idx="4529">
                  <c:v>11.523860833333336</c:v>
                </c:pt>
                <c:pt idx="4530">
                  <c:v>62.26597500000004</c:v>
                </c:pt>
                <c:pt idx="4531">
                  <c:v>-51.814924999999995</c:v>
                </c:pt>
                <c:pt idx="4532">
                  <c:v>-44.218200000000003</c:v>
                </c:pt>
                <c:pt idx="4533">
                  <c:v>-6.3660333333333314</c:v>
                </c:pt>
                <c:pt idx="4534">
                  <c:v>59.419094999999992</c:v>
                </c:pt>
                <c:pt idx="4535">
                  <c:v>36.982750000000003</c:v>
                </c:pt>
                <c:pt idx="4536">
                  <c:v>-25.261374999999987</c:v>
                </c:pt>
                <c:pt idx="4537">
                  <c:v>22.384017416666676</c:v>
                </c:pt>
                <c:pt idx="4538">
                  <c:v>-45.653604999999992</c:v>
                </c:pt>
                <c:pt idx="4539">
                  <c:v>-17.304041666666677</c:v>
                </c:pt>
                <c:pt idx="4540">
                  <c:v>24.280800833333291</c:v>
                </c:pt>
                <c:pt idx="4541">
                  <c:v>-22.792919166666678</c:v>
                </c:pt>
                <c:pt idx="4542">
                  <c:v>-0.57957749999998953</c:v>
                </c:pt>
                <c:pt idx="4543">
                  <c:v>54.875735000000013</c:v>
                </c:pt>
                <c:pt idx="4544">
                  <c:v>-3.8215799999999978</c:v>
                </c:pt>
                <c:pt idx="4545">
                  <c:v>-57.059733333333327</c:v>
                </c:pt>
                <c:pt idx="4546">
                  <c:v>39.504191666666607</c:v>
                </c:pt>
                <c:pt idx="4547">
                  <c:v>3.2560941666666641</c:v>
                </c:pt>
                <c:pt idx="4548">
                  <c:v>6.9333249999999964</c:v>
                </c:pt>
                <c:pt idx="4549">
                  <c:v>42.262710000000048</c:v>
                </c:pt>
                <c:pt idx="4550">
                  <c:v>-77.662066666666618</c:v>
                </c:pt>
                <c:pt idx="4551">
                  <c:v>52.300810833333308</c:v>
                </c:pt>
                <c:pt idx="4552">
                  <c:v>-35.82024166666659</c:v>
                </c:pt>
                <c:pt idx="4553">
                  <c:v>-7.7759333333333407</c:v>
                </c:pt>
                <c:pt idx="4554">
                  <c:v>50.799266666666618</c:v>
                </c:pt>
                <c:pt idx="4555">
                  <c:v>-112.55779166666665</c:v>
                </c:pt>
                <c:pt idx="4556">
                  <c:v>40.028665000000011</c:v>
                </c:pt>
                <c:pt idx="4557">
                  <c:v>-18.821050666666686</c:v>
                </c:pt>
                <c:pt idx="4558">
                  <c:v>1.1528416666666657</c:v>
                </c:pt>
                <c:pt idx="4559">
                  <c:v>-14.510279999999996</c:v>
                </c:pt>
                <c:pt idx="4560">
                  <c:v>81.540295833333332</c:v>
                </c:pt>
                <c:pt idx="4561">
                  <c:v>-42.082033333333328</c:v>
                </c:pt>
                <c:pt idx="4562">
                  <c:v>-21.915273333333303</c:v>
                </c:pt>
                <c:pt idx="4563">
                  <c:v>56.872108333333323</c:v>
                </c:pt>
                <c:pt idx="4564">
                  <c:v>1.6490614999999977</c:v>
                </c:pt>
                <c:pt idx="4565">
                  <c:v>-33.422883333333324</c:v>
                </c:pt>
                <c:pt idx="4566">
                  <c:v>35.33206166666659</c:v>
                </c:pt>
                <c:pt idx="4567">
                  <c:v>10.659925833333332</c:v>
                </c:pt>
                <c:pt idx="4568">
                  <c:v>-56.664975000000013</c:v>
                </c:pt>
                <c:pt idx="4569">
                  <c:v>10.085965833333345</c:v>
                </c:pt>
                <c:pt idx="4570">
                  <c:v>38.880502499999999</c:v>
                </c:pt>
                <c:pt idx="4571">
                  <c:v>10.135670000000001</c:v>
                </c:pt>
                <c:pt idx="4572">
                  <c:v>-16.671666666666681</c:v>
                </c:pt>
                <c:pt idx="4573">
                  <c:v>-50.795283333333316</c:v>
                </c:pt>
                <c:pt idx="4574">
                  <c:v>33.189996666666609</c:v>
                </c:pt>
                <c:pt idx="4575">
                  <c:v>36.909150000000011</c:v>
                </c:pt>
                <c:pt idx="4576">
                  <c:v>-58.724591666666633</c:v>
                </c:pt>
                <c:pt idx="4577">
                  <c:v>31.361743333333294</c:v>
                </c:pt>
                <c:pt idx="4578">
                  <c:v>19.849800000000005</c:v>
                </c:pt>
                <c:pt idx="4579">
                  <c:v>26.730617499999987</c:v>
                </c:pt>
                <c:pt idx="4580">
                  <c:v>-22.237950000000037</c:v>
                </c:pt>
                <c:pt idx="4581">
                  <c:v>-75.052708333333229</c:v>
                </c:pt>
                <c:pt idx="4582">
                  <c:v>88.711600833333364</c:v>
                </c:pt>
                <c:pt idx="4583">
                  <c:v>-75.689791666666565</c:v>
                </c:pt>
                <c:pt idx="4584">
                  <c:v>-19.951915833333313</c:v>
                </c:pt>
                <c:pt idx="4585">
                  <c:v>8.5741533333333315</c:v>
                </c:pt>
                <c:pt idx="4586">
                  <c:v>30.61480833333334</c:v>
                </c:pt>
                <c:pt idx="4587">
                  <c:v>10.125708333333332</c:v>
                </c:pt>
                <c:pt idx="4588">
                  <c:v>38.987175000000001</c:v>
                </c:pt>
                <c:pt idx="4589">
                  <c:v>-35.638758333333364</c:v>
                </c:pt>
                <c:pt idx="4590">
                  <c:v>-43.103651416666622</c:v>
                </c:pt>
                <c:pt idx="4591">
                  <c:v>26.235392499999989</c:v>
                </c:pt>
                <c:pt idx="4592">
                  <c:v>-6.4993275000000006</c:v>
                </c:pt>
                <c:pt idx="4593">
                  <c:v>22.590408333333297</c:v>
                </c:pt>
                <c:pt idx="4594">
                  <c:v>-30.373541666666668</c:v>
                </c:pt>
                <c:pt idx="4595">
                  <c:v>-15.980319166666673</c:v>
                </c:pt>
                <c:pt idx="4596">
                  <c:v>59.352508333333326</c:v>
                </c:pt>
                <c:pt idx="4597">
                  <c:v>-28.683025000000004</c:v>
                </c:pt>
                <c:pt idx="4598">
                  <c:v>67.454644166666654</c:v>
                </c:pt>
                <c:pt idx="4599">
                  <c:v>-15.325498333333345</c:v>
                </c:pt>
                <c:pt idx="4600">
                  <c:v>1.8746166666666737</c:v>
                </c:pt>
                <c:pt idx="4601">
                  <c:v>-31.92864166666665</c:v>
                </c:pt>
                <c:pt idx="4602">
                  <c:v>2.2574141666666652</c:v>
                </c:pt>
                <c:pt idx="4603">
                  <c:v>23.008177500000006</c:v>
                </c:pt>
                <c:pt idx="4604">
                  <c:v>-96.631866666666653</c:v>
                </c:pt>
                <c:pt idx="4605">
                  <c:v>28.061699999999973</c:v>
                </c:pt>
                <c:pt idx="4606">
                  <c:v>84.387277916666548</c:v>
                </c:pt>
                <c:pt idx="4607">
                  <c:v>-52.134000000000015</c:v>
                </c:pt>
                <c:pt idx="4608">
                  <c:v>77.268616666666674</c:v>
                </c:pt>
                <c:pt idx="4609">
                  <c:v>-109.62579999999997</c:v>
                </c:pt>
                <c:pt idx="4610">
                  <c:v>94.036644166666619</c:v>
                </c:pt>
                <c:pt idx="4611">
                  <c:v>-86.999291666666693</c:v>
                </c:pt>
                <c:pt idx="4612">
                  <c:v>19.387558333333317</c:v>
                </c:pt>
                <c:pt idx="4613">
                  <c:v>-25.176124999999999</c:v>
                </c:pt>
                <c:pt idx="4614">
                  <c:v>45.573375000000013</c:v>
                </c:pt>
                <c:pt idx="4615">
                  <c:v>16.433311666666665</c:v>
                </c:pt>
                <c:pt idx="4616">
                  <c:v>-38.890608333333326</c:v>
                </c:pt>
                <c:pt idx="4617">
                  <c:v>72.207075000000003</c:v>
                </c:pt>
                <c:pt idx="4618">
                  <c:v>-47.148690833333326</c:v>
                </c:pt>
                <c:pt idx="4619">
                  <c:v>-23.029795833333299</c:v>
                </c:pt>
                <c:pt idx="4620">
                  <c:v>16.34475833333331</c:v>
                </c:pt>
                <c:pt idx="4621">
                  <c:v>31.621766666666648</c:v>
                </c:pt>
                <c:pt idx="4622">
                  <c:v>-73.182531666666577</c:v>
                </c:pt>
                <c:pt idx="4623">
                  <c:v>52.55915000000001</c:v>
                </c:pt>
                <c:pt idx="4624">
                  <c:v>30.474738333333303</c:v>
                </c:pt>
                <c:pt idx="4625">
                  <c:v>-21.182363333333303</c:v>
                </c:pt>
                <c:pt idx="4626">
                  <c:v>24.969066666666663</c:v>
                </c:pt>
                <c:pt idx="4627">
                  <c:v>-56.681670000000004</c:v>
                </c:pt>
                <c:pt idx="4628">
                  <c:v>-27.935147499999989</c:v>
                </c:pt>
                <c:pt idx="4629">
                  <c:v>46.506425</c:v>
                </c:pt>
                <c:pt idx="4630">
                  <c:v>17.023016666666667</c:v>
                </c:pt>
                <c:pt idx="4631">
                  <c:v>-76.408391666666603</c:v>
                </c:pt>
                <c:pt idx="4632">
                  <c:v>103.07638833333321</c:v>
                </c:pt>
                <c:pt idx="4633">
                  <c:v>-80.822639999999978</c:v>
                </c:pt>
                <c:pt idx="4634">
                  <c:v>-3.1888333333333336</c:v>
                </c:pt>
                <c:pt idx="4635">
                  <c:v>-18.917317500000014</c:v>
                </c:pt>
                <c:pt idx="4636">
                  <c:v>46.368508333333331</c:v>
                </c:pt>
                <c:pt idx="4637">
                  <c:v>45.945049999999988</c:v>
                </c:pt>
                <c:pt idx="4638">
                  <c:v>-13.270374749999997</c:v>
                </c:pt>
                <c:pt idx="4639">
                  <c:v>-35.761941666666608</c:v>
                </c:pt>
                <c:pt idx="4640">
                  <c:v>22.616591666666693</c:v>
                </c:pt>
                <c:pt idx="4641">
                  <c:v>16.840974166666683</c:v>
                </c:pt>
                <c:pt idx="4642">
                  <c:v>-20.811699999999988</c:v>
                </c:pt>
                <c:pt idx="4643">
                  <c:v>11.248174999999993</c:v>
                </c:pt>
                <c:pt idx="4644">
                  <c:v>-15.486175833333334</c:v>
                </c:pt>
                <c:pt idx="4645">
                  <c:v>-33.090705833333331</c:v>
                </c:pt>
                <c:pt idx="4646">
                  <c:v>54.287325833333341</c:v>
                </c:pt>
                <c:pt idx="4647">
                  <c:v>-57.895516666666644</c:v>
                </c:pt>
                <c:pt idx="4648">
                  <c:v>35.967550000000003</c:v>
                </c:pt>
                <c:pt idx="4649">
                  <c:v>-15.81830666666667</c:v>
                </c:pt>
                <c:pt idx="4650">
                  <c:v>38.912666666666595</c:v>
                </c:pt>
                <c:pt idx="4651">
                  <c:v>-57.393833333333326</c:v>
                </c:pt>
                <c:pt idx="4652">
                  <c:v>45.143800000000006</c:v>
                </c:pt>
                <c:pt idx="4653">
                  <c:v>-26.909416666666669</c:v>
                </c:pt>
                <c:pt idx="4654">
                  <c:v>23.567902108333318</c:v>
                </c:pt>
                <c:pt idx="4655">
                  <c:v>26.076059166666681</c:v>
                </c:pt>
                <c:pt idx="4656">
                  <c:v>-81.99767000000007</c:v>
                </c:pt>
                <c:pt idx="4657">
                  <c:v>27.181116666666668</c:v>
                </c:pt>
                <c:pt idx="4658">
                  <c:v>-35.525050000000029</c:v>
                </c:pt>
                <c:pt idx="4659">
                  <c:v>35.294083333333326</c:v>
                </c:pt>
                <c:pt idx="4660">
                  <c:v>23.733430833333294</c:v>
                </c:pt>
                <c:pt idx="4661">
                  <c:v>-52.639245833333327</c:v>
                </c:pt>
                <c:pt idx="4662">
                  <c:v>56.859691666666563</c:v>
                </c:pt>
                <c:pt idx="4663">
                  <c:v>-87.362655833333278</c:v>
                </c:pt>
                <c:pt idx="4664">
                  <c:v>39.128741666666627</c:v>
                </c:pt>
                <c:pt idx="4665">
                  <c:v>34.723150000000047</c:v>
                </c:pt>
                <c:pt idx="4666">
                  <c:v>-57.354566666666564</c:v>
                </c:pt>
                <c:pt idx="4667">
                  <c:v>-6.8530583333333324</c:v>
                </c:pt>
                <c:pt idx="4668">
                  <c:v>99.774991666666651</c:v>
                </c:pt>
                <c:pt idx="4669">
                  <c:v>-68.843791666666618</c:v>
                </c:pt>
                <c:pt idx="4670">
                  <c:v>36.602939166666644</c:v>
                </c:pt>
                <c:pt idx="4671">
                  <c:v>-9.2333333333319504E-3</c:v>
                </c:pt>
                <c:pt idx="4672">
                  <c:v>-9.3844241666666708</c:v>
                </c:pt>
                <c:pt idx="4673">
                  <c:v>-18.486785833333283</c:v>
                </c:pt>
                <c:pt idx="4674">
                  <c:v>19.132666666666683</c:v>
                </c:pt>
                <c:pt idx="4675">
                  <c:v>23.594173333333313</c:v>
                </c:pt>
                <c:pt idx="4676">
                  <c:v>11.864866666666668</c:v>
                </c:pt>
                <c:pt idx="4677">
                  <c:v>48.040769166666621</c:v>
                </c:pt>
                <c:pt idx="4678">
                  <c:v>-34.017733333333325</c:v>
                </c:pt>
                <c:pt idx="4679">
                  <c:v>-28.517601666666682</c:v>
                </c:pt>
                <c:pt idx="4680">
                  <c:v>-59.826504166666616</c:v>
                </c:pt>
                <c:pt idx="4681">
                  <c:v>84.457591666666673</c:v>
                </c:pt>
                <c:pt idx="4682">
                  <c:v>-88.46055833333331</c:v>
                </c:pt>
                <c:pt idx="4683">
                  <c:v>28.241125000000007</c:v>
                </c:pt>
                <c:pt idx="4684">
                  <c:v>-25.96716666666666</c:v>
                </c:pt>
                <c:pt idx="4685">
                  <c:v>31.117231666666694</c:v>
                </c:pt>
                <c:pt idx="4686">
                  <c:v>-54.010616666666607</c:v>
                </c:pt>
                <c:pt idx="4687">
                  <c:v>177.08846666666679</c:v>
                </c:pt>
                <c:pt idx="4688">
                  <c:v>-73.522890833333236</c:v>
                </c:pt>
                <c:pt idx="4689">
                  <c:v>-38.331496666666588</c:v>
                </c:pt>
                <c:pt idx="4690">
                  <c:v>-19.778053333333318</c:v>
                </c:pt>
                <c:pt idx="4691">
                  <c:v>13.236916666666669</c:v>
                </c:pt>
                <c:pt idx="4692">
                  <c:v>26.665705833333305</c:v>
                </c:pt>
                <c:pt idx="4693">
                  <c:v>-13.907566666666677</c:v>
                </c:pt>
                <c:pt idx="4694">
                  <c:v>20.580787499999989</c:v>
                </c:pt>
                <c:pt idx="4695">
                  <c:v>-43.105748333333338</c:v>
                </c:pt>
                <c:pt idx="4696">
                  <c:v>24.20365</c:v>
                </c:pt>
                <c:pt idx="4697">
                  <c:v>-21.236808333333329</c:v>
                </c:pt>
                <c:pt idx="4698">
                  <c:v>29.937858333333342</c:v>
                </c:pt>
                <c:pt idx="4699">
                  <c:v>-25.512717499999987</c:v>
                </c:pt>
                <c:pt idx="4700">
                  <c:v>53.571626833333291</c:v>
                </c:pt>
                <c:pt idx="4701">
                  <c:v>-57.347697499999953</c:v>
                </c:pt>
                <c:pt idx="4702">
                  <c:v>-14.102716666666675</c:v>
                </c:pt>
                <c:pt idx="4703">
                  <c:v>62.401991666666596</c:v>
                </c:pt>
                <c:pt idx="4704">
                  <c:v>-81.345012333333258</c:v>
                </c:pt>
                <c:pt idx="4705">
                  <c:v>77.00951666666667</c:v>
                </c:pt>
                <c:pt idx="4706">
                  <c:v>-80.171258333333256</c:v>
                </c:pt>
                <c:pt idx="4707">
                  <c:v>101.54241833333327</c:v>
                </c:pt>
                <c:pt idx="4708">
                  <c:v>-31.713470000000001</c:v>
                </c:pt>
                <c:pt idx="4709">
                  <c:v>9.8849416666666698</c:v>
                </c:pt>
                <c:pt idx="4710">
                  <c:v>38.775016666666644</c:v>
                </c:pt>
                <c:pt idx="4711">
                  <c:v>-37.938947499999998</c:v>
                </c:pt>
                <c:pt idx="4712">
                  <c:v>-40.523225000000011</c:v>
                </c:pt>
                <c:pt idx="4713">
                  <c:v>12.675025</c:v>
                </c:pt>
                <c:pt idx="4714">
                  <c:v>43.713007499999996</c:v>
                </c:pt>
                <c:pt idx="4715">
                  <c:v>-49.596767499999999</c:v>
                </c:pt>
                <c:pt idx="4716">
                  <c:v>11.568016666666672</c:v>
                </c:pt>
                <c:pt idx="4717">
                  <c:v>-3.865016666666667</c:v>
                </c:pt>
                <c:pt idx="4718">
                  <c:v>-9.6963808333333503</c:v>
                </c:pt>
                <c:pt idx="4719">
                  <c:v>-59.061808333333325</c:v>
                </c:pt>
                <c:pt idx="4720">
                  <c:v>136.30830000000012</c:v>
                </c:pt>
                <c:pt idx="4721">
                  <c:v>-83.912558333333308</c:v>
                </c:pt>
                <c:pt idx="4722">
                  <c:v>18.5459</c:v>
                </c:pt>
                <c:pt idx="4723">
                  <c:v>-35.445639166666616</c:v>
                </c:pt>
                <c:pt idx="4724">
                  <c:v>-19.219507391666671</c:v>
                </c:pt>
                <c:pt idx="4725">
                  <c:v>71.417874999999995</c:v>
                </c:pt>
                <c:pt idx="4726">
                  <c:v>12.310560000000002</c:v>
                </c:pt>
                <c:pt idx="4727">
                  <c:v>6.0825849999999919</c:v>
                </c:pt>
                <c:pt idx="4728">
                  <c:v>-73.934202500000026</c:v>
                </c:pt>
                <c:pt idx="4729">
                  <c:v>15.985691916666681</c:v>
                </c:pt>
                <c:pt idx="4730">
                  <c:v>41.290450000000028</c:v>
                </c:pt>
                <c:pt idx="4731">
                  <c:v>-51.486533333333334</c:v>
                </c:pt>
                <c:pt idx="4732">
                  <c:v>43.570584166666613</c:v>
                </c:pt>
                <c:pt idx="4733">
                  <c:v>-7.9574874999999983</c:v>
                </c:pt>
                <c:pt idx="4734">
                  <c:v>22.494106583333302</c:v>
                </c:pt>
                <c:pt idx="4735">
                  <c:v>-123.70502499999999</c:v>
                </c:pt>
                <c:pt idx="4736">
                  <c:v>122.21072825000003</c:v>
                </c:pt>
                <c:pt idx="4737">
                  <c:v>-91.721591666666654</c:v>
                </c:pt>
                <c:pt idx="4738">
                  <c:v>47.360869166666596</c:v>
                </c:pt>
                <c:pt idx="4739">
                  <c:v>-10.998024166666671</c:v>
                </c:pt>
                <c:pt idx="4740">
                  <c:v>57.761825000000009</c:v>
                </c:pt>
                <c:pt idx="4741">
                  <c:v>9.5763249999999989</c:v>
                </c:pt>
                <c:pt idx="4742">
                  <c:v>-33.398746500000001</c:v>
                </c:pt>
                <c:pt idx="4743">
                  <c:v>-9.666815000000005</c:v>
                </c:pt>
                <c:pt idx="4744">
                  <c:v>-32.932966666666609</c:v>
                </c:pt>
                <c:pt idx="4745">
                  <c:v>8.8107658333333347</c:v>
                </c:pt>
                <c:pt idx="4746">
                  <c:v>-11.648566666666666</c:v>
                </c:pt>
                <c:pt idx="4747">
                  <c:v>84.340074999999999</c:v>
                </c:pt>
                <c:pt idx="4748">
                  <c:v>-81.280766666666651</c:v>
                </c:pt>
                <c:pt idx="4749">
                  <c:v>57.441325000000006</c:v>
                </c:pt>
                <c:pt idx="4750">
                  <c:v>-50.608652500000012</c:v>
                </c:pt>
                <c:pt idx="4751">
                  <c:v>91.591366666666673</c:v>
                </c:pt>
                <c:pt idx="4752">
                  <c:v>-101.5899041666666</c:v>
                </c:pt>
                <c:pt idx="4753">
                  <c:v>26.370024999999988</c:v>
                </c:pt>
                <c:pt idx="4754">
                  <c:v>35.433071666666592</c:v>
                </c:pt>
                <c:pt idx="4755">
                  <c:v>-25.528391666666668</c:v>
                </c:pt>
                <c:pt idx="4756">
                  <c:v>-22.165949999999981</c:v>
                </c:pt>
                <c:pt idx="4757">
                  <c:v>-7.3480583333333378</c:v>
                </c:pt>
                <c:pt idx="4758">
                  <c:v>59.861058333333325</c:v>
                </c:pt>
                <c:pt idx="4759">
                  <c:v>-37.360990000000001</c:v>
                </c:pt>
                <c:pt idx="4760">
                  <c:v>28.197216666666687</c:v>
                </c:pt>
                <c:pt idx="4761">
                  <c:v>-17.652744999999989</c:v>
                </c:pt>
                <c:pt idx="4762">
                  <c:v>7.8540666666666645</c:v>
                </c:pt>
                <c:pt idx="4763">
                  <c:v>-66.127410833333286</c:v>
                </c:pt>
                <c:pt idx="4764">
                  <c:v>88.063000000000002</c:v>
                </c:pt>
                <c:pt idx="4765">
                  <c:v>-30.091901666666693</c:v>
                </c:pt>
                <c:pt idx="4766">
                  <c:v>12.282783333333334</c:v>
                </c:pt>
                <c:pt idx="4767">
                  <c:v>-34.611169166666592</c:v>
                </c:pt>
                <c:pt idx="4768">
                  <c:v>49.301451666666587</c:v>
                </c:pt>
                <c:pt idx="4769">
                  <c:v>10.749933333333333</c:v>
                </c:pt>
                <c:pt idx="4770">
                  <c:v>19.75876666666667</c:v>
                </c:pt>
                <c:pt idx="4771">
                  <c:v>-92.1403416666666</c:v>
                </c:pt>
                <c:pt idx="4772">
                  <c:v>12.092233333333334</c:v>
                </c:pt>
                <c:pt idx="4773">
                  <c:v>7.2473858333333299</c:v>
                </c:pt>
                <c:pt idx="4774">
                  <c:v>-8.4629241666666726</c:v>
                </c:pt>
                <c:pt idx="4775">
                  <c:v>-1.4175000000006339E-2</c:v>
                </c:pt>
                <c:pt idx="4776">
                  <c:v>-35.663108333333362</c:v>
                </c:pt>
                <c:pt idx="4777">
                  <c:v>22.637608333333329</c:v>
                </c:pt>
                <c:pt idx="4778">
                  <c:v>-2.9909500000000038</c:v>
                </c:pt>
                <c:pt idx="4779">
                  <c:v>-4.5513083333333411</c:v>
                </c:pt>
                <c:pt idx="4780">
                  <c:v>62.951808333333297</c:v>
                </c:pt>
                <c:pt idx="4781">
                  <c:v>-6.900841666666655</c:v>
                </c:pt>
                <c:pt idx="4782">
                  <c:v>-4.5433938333333339</c:v>
                </c:pt>
                <c:pt idx="4783">
                  <c:v>5.3990608333333405</c:v>
                </c:pt>
                <c:pt idx="4784">
                  <c:v>-19.960483333333279</c:v>
                </c:pt>
                <c:pt idx="4785">
                  <c:v>66.230479166666584</c:v>
                </c:pt>
                <c:pt idx="4786">
                  <c:v>-164.61540833333342</c:v>
                </c:pt>
                <c:pt idx="4787">
                  <c:v>125.3854666666666</c:v>
                </c:pt>
                <c:pt idx="4788">
                  <c:v>-19.566183333333299</c:v>
                </c:pt>
                <c:pt idx="4789">
                  <c:v>-29.738244166666664</c:v>
                </c:pt>
                <c:pt idx="4790">
                  <c:v>-0.99522808333333812</c:v>
                </c:pt>
                <c:pt idx="4791">
                  <c:v>22.317315833333318</c:v>
                </c:pt>
                <c:pt idx="4792">
                  <c:v>0.50323333333333409</c:v>
                </c:pt>
                <c:pt idx="4793">
                  <c:v>68.322940833333234</c:v>
                </c:pt>
                <c:pt idx="4794">
                  <c:v>-29.454632499999988</c:v>
                </c:pt>
                <c:pt idx="4795">
                  <c:v>-30.44279166666664</c:v>
                </c:pt>
                <c:pt idx="4796">
                  <c:v>-64.806187499999979</c:v>
                </c:pt>
                <c:pt idx="4797">
                  <c:v>119.83976583333335</c:v>
                </c:pt>
                <c:pt idx="4798">
                  <c:v>-93.913866666666664</c:v>
                </c:pt>
                <c:pt idx="4799">
                  <c:v>116.71444916666665</c:v>
                </c:pt>
                <c:pt idx="4800">
                  <c:v>-101.09246666666668</c:v>
                </c:pt>
                <c:pt idx="4801">
                  <c:v>-16.160691666666665</c:v>
                </c:pt>
                <c:pt idx="4802">
                  <c:v>-14.706425000000001</c:v>
                </c:pt>
                <c:pt idx="4803">
                  <c:v>90.202872499999955</c:v>
                </c:pt>
                <c:pt idx="4804">
                  <c:v>-34.331799999999994</c:v>
                </c:pt>
                <c:pt idx="4805">
                  <c:v>16.208016666666662</c:v>
                </c:pt>
                <c:pt idx="4806">
                  <c:v>-13.105600000000004</c:v>
                </c:pt>
                <c:pt idx="4807">
                  <c:v>-53.156966666666598</c:v>
                </c:pt>
                <c:pt idx="4808">
                  <c:v>48.271585000000002</c:v>
                </c:pt>
                <c:pt idx="4809">
                  <c:v>14.90685</c:v>
                </c:pt>
                <c:pt idx="4810">
                  <c:v>11.990698333333334</c:v>
                </c:pt>
                <c:pt idx="4811">
                  <c:v>-86.713411666666673</c:v>
                </c:pt>
                <c:pt idx="4812">
                  <c:v>56.245025000000012</c:v>
                </c:pt>
                <c:pt idx="4813">
                  <c:v>51.65388333333329</c:v>
                </c:pt>
                <c:pt idx="4814">
                  <c:v>-80.154653333333343</c:v>
                </c:pt>
                <c:pt idx="4815">
                  <c:v>86.950039166666599</c:v>
                </c:pt>
                <c:pt idx="4816">
                  <c:v>-35.290398333333364</c:v>
                </c:pt>
                <c:pt idx="4817">
                  <c:v>-22.006466666666668</c:v>
                </c:pt>
                <c:pt idx="4818">
                  <c:v>-30.747466666666668</c:v>
                </c:pt>
                <c:pt idx="4819">
                  <c:v>43.990341666666609</c:v>
                </c:pt>
                <c:pt idx="4820">
                  <c:v>-8.6587166666666597</c:v>
                </c:pt>
                <c:pt idx="4821">
                  <c:v>-13.322298333333345</c:v>
                </c:pt>
                <c:pt idx="4822">
                  <c:v>4.2078750000000005</c:v>
                </c:pt>
                <c:pt idx="4823">
                  <c:v>-0.51808333333332868</c:v>
                </c:pt>
                <c:pt idx="4824">
                  <c:v>0.13313333333333099</c:v>
                </c:pt>
                <c:pt idx="4825">
                  <c:v>-7.7469583333333425</c:v>
                </c:pt>
                <c:pt idx="4826">
                  <c:v>53.132438333333361</c:v>
                </c:pt>
                <c:pt idx="4827">
                  <c:v>-44.789091666666614</c:v>
                </c:pt>
                <c:pt idx="4828">
                  <c:v>36.790331666666674</c:v>
                </c:pt>
                <c:pt idx="4829">
                  <c:v>-78.709916666666672</c:v>
                </c:pt>
                <c:pt idx="4830">
                  <c:v>61.263480000000008</c:v>
                </c:pt>
                <c:pt idx="4831">
                  <c:v>13.462975000000002</c:v>
                </c:pt>
                <c:pt idx="4832">
                  <c:v>-26.328587916666667</c:v>
                </c:pt>
                <c:pt idx="4833">
                  <c:v>-51.629175000000039</c:v>
                </c:pt>
                <c:pt idx="4834">
                  <c:v>-23.732904166666675</c:v>
                </c:pt>
                <c:pt idx="4835">
                  <c:v>32.82730833333332</c:v>
                </c:pt>
                <c:pt idx="4836">
                  <c:v>24.577516666666678</c:v>
                </c:pt>
                <c:pt idx="4837">
                  <c:v>14.634679416666669</c:v>
                </c:pt>
                <c:pt idx="4838">
                  <c:v>-26.403308333333303</c:v>
                </c:pt>
                <c:pt idx="4839">
                  <c:v>-22.796916666666664</c:v>
                </c:pt>
                <c:pt idx="4840">
                  <c:v>75.983650000000026</c:v>
                </c:pt>
                <c:pt idx="4841">
                  <c:v>0.79980000000000173</c:v>
                </c:pt>
                <c:pt idx="4842">
                  <c:v>-105.49426666666673</c:v>
                </c:pt>
                <c:pt idx="4843">
                  <c:v>29.883046666666669</c:v>
                </c:pt>
                <c:pt idx="4844">
                  <c:v>23.032349999999976</c:v>
                </c:pt>
                <c:pt idx="4845">
                  <c:v>6.9069341666666659</c:v>
                </c:pt>
                <c:pt idx="4846">
                  <c:v>12.717252616666666</c:v>
                </c:pt>
                <c:pt idx="4847">
                  <c:v>29.541224999999987</c:v>
                </c:pt>
                <c:pt idx="4848">
                  <c:v>-3.1588416666666648</c:v>
                </c:pt>
                <c:pt idx="4849">
                  <c:v>22.415941666666683</c:v>
                </c:pt>
                <c:pt idx="4850">
                  <c:v>-14.387666666666664</c:v>
                </c:pt>
                <c:pt idx="4851">
                  <c:v>-7.6226724999999975</c:v>
                </c:pt>
                <c:pt idx="4852">
                  <c:v>-74.236975000000001</c:v>
                </c:pt>
                <c:pt idx="4853">
                  <c:v>28.398120000000002</c:v>
                </c:pt>
                <c:pt idx="4854">
                  <c:v>27.895614999999989</c:v>
                </c:pt>
                <c:pt idx="4855">
                  <c:v>-34.415259166666608</c:v>
                </c:pt>
                <c:pt idx="4856">
                  <c:v>37.7592833333333</c:v>
                </c:pt>
                <c:pt idx="4857">
                  <c:v>-62.900441666666588</c:v>
                </c:pt>
                <c:pt idx="4858">
                  <c:v>111.34915833333331</c:v>
                </c:pt>
                <c:pt idx="4859">
                  <c:v>-78.981274999999997</c:v>
                </c:pt>
                <c:pt idx="4860">
                  <c:v>-15.712766666666672</c:v>
                </c:pt>
                <c:pt idx="4861">
                  <c:v>67.774799999999999</c:v>
                </c:pt>
                <c:pt idx="4862">
                  <c:v>-81.845591666666678</c:v>
                </c:pt>
                <c:pt idx="4863">
                  <c:v>50.885908333333326</c:v>
                </c:pt>
                <c:pt idx="4864">
                  <c:v>45.681109166666609</c:v>
                </c:pt>
                <c:pt idx="4865">
                  <c:v>-29.94760291666665</c:v>
                </c:pt>
                <c:pt idx="4866">
                  <c:v>-18.16031666666667</c:v>
                </c:pt>
                <c:pt idx="4867">
                  <c:v>-56.656308333333349</c:v>
                </c:pt>
                <c:pt idx="4868">
                  <c:v>60.869541666666613</c:v>
                </c:pt>
                <c:pt idx="4869">
                  <c:v>-15.850201666666672</c:v>
                </c:pt>
                <c:pt idx="4870">
                  <c:v>25.733833333333308</c:v>
                </c:pt>
                <c:pt idx="4871">
                  <c:v>-35.859100000000005</c:v>
                </c:pt>
                <c:pt idx="4872">
                  <c:v>48.308649999999993</c:v>
                </c:pt>
                <c:pt idx="4873">
                  <c:v>5.9822749999999969</c:v>
                </c:pt>
                <c:pt idx="4874">
                  <c:v>-21.02329166666669</c:v>
                </c:pt>
                <c:pt idx="4875">
                  <c:v>76.724983333333356</c:v>
                </c:pt>
                <c:pt idx="4876">
                  <c:v>-68.791608333333329</c:v>
                </c:pt>
                <c:pt idx="4877">
                  <c:v>-38.896866666666597</c:v>
                </c:pt>
                <c:pt idx="4878">
                  <c:v>-18.088740833333276</c:v>
                </c:pt>
                <c:pt idx="4879">
                  <c:v>86.563500000000033</c:v>
                </c:pt>
                <c:pt idx="4880">
                  <c:v>-54.748687499999996</c:v>
                </c:pt>
                <c:pt idx="4881">
                  <c:v>30.78303333333329</c:v>
                </c:pt>
                <c:pt idx="4882">
                  <c:v>-49.511291666666587</c:v>
                </c:pt>
                <c:pt idx="4883">
                  <c:v>-10.394916666666672</c:v>
                </c:pt>
                <c:pt idx="4884">
                  <c:v>87.564611666666693</c:v>
                </c:pt>
                <c:pt idx="4885">
                  <c:v>-46.996039166666627</c:v>
                </c:pt>
                <c:pt idx="4886">
                  <c:v>9.8778950000000005</c:v>
                </c:pt>
                <c:pt idx="4887">
                  <c:v>55.83109166666658</c:v>
                </c:pt>
                <c:pt idx="4888">
                  <c:v>-53.857383333333274</c:v>
                </c:pt>
                <c:pt idx="4889">
                  <c:v>-29.898100000000003</c:v>
                </c:pt>
                <c:pt idx="4890">
                  <c:v>5.495324999999994</c:v>
                </c:pt>
                <c:pt idx="4891">
                  <c:v>-19.339654999999993</c:v>
                </c:pt>
                <c:pt idx="4892">
                  <c:v>24.124214166666697</c:v>
                </c:pt>
                <c:pt idx="4893">
                  <c:v>-21.262158333333304</c:v>
                </c:pt>
                <c:pt idx="4894">
                  <c:v>66.056204166666618</c:v>
                </c:pt>
                <c:pt idx="4895">
                  <c:v>-34.931393333333325</c:v>
                </c:pt>
                <c:pt idx="4896">
                  <c:v>-13.518391666666668</c:v>
                </c:pt>
                <c:pt idx="4897">
                  <c:v>-63.040373333333328</c:v>
                </c:pt>
                <c:pt idx="4898">
                  <c:v>103.27414166666667</c:v>
                </c:pt>
                <c:pt idx="4899">
                  <c:v>-16.48729916666667</c:v>
                </c:pt>
                <c:pt idx="4900">
                  <c:v>-15.003845833333338</c:v>
                </c:pt>
                <c:pt idx="4901">
                  <c:v>-19.666608333333297</c:v>
                </c:pt>
                <c:pt idx="4902">
                  <c:v>69.627216666666669</c:v>
                </c:pt>
                <c:pt idx="4903">
                  <c:v>8.976475000000006</c:v>
                </c:pt>
                <c:pt idx="4904">
                  <c:v>-34.804697499999953</c:v>
                </c:pt>
                <c:pt idx="4905">
                  <c:v>-3.6840483333333367</c:v>
                </c:pt>
                <c:pt idx="4906">
                  <c:v>-16.58453875</c:v>
                </c:pt>
                <c:pt idx="4907">
                  <c:v>-2.6987041666666749</c:v>
                </c:pt>
                <c:pt idx="4908">
                  <c:v>11.400446666666676</c:v>
                </c:pt>
                <c:pt idx="4909">
                  <c:v>18.558399999999978</c:v>
                </c:pt>
                <c:pt idx="4910">
                  <c:v>-9.3090341666666774</c:v>
                </c:pt>
                <c:pt idx="4911">
                  <c:v>-79.899550000000005</c:v>
                </c:pt>
                <c:pt idx="4912">
                  <c:v>122.02442499999999</c:v>
                </c:pt>
                <c:pt idx="4913">
                  <c:v>-135.52680833333349</c:v>
                </c:pt>
                <c:pt idx="4914">
                  <c:v>37.708391666666635</c:v>
                </c:pt>
                <c:pt idx="4915">
                  <c:v>45.815598333333334</c:v>
                </c:pt>
                <c:pt idx="4916">
                  <c:v>-22.777613333333296</c:v>
                </c:pt>
                <c:pt idx="4917">
                  <c:v>-34.213975000000012</c:v>
                </c:pt>
                <c:pt idx="4918">
                  <c:v>21.693684166666682</c:v>
                </c:pt>
                <c:pt idx="4919">
                  <c:v>44.065858333333331</c:v>
                </c:pt>
                <c:pt idx="4920">
                  <c:v>34.063644166666613</c:v>
                </c:pt>
                <c:pt idx="4921">
                  <c:v>-47.405287499999964</c:v>
                </c:pt>
                <c:pt idx="4922">
                  <c:v>-62.275266666666617</c:v>
                </c:pt>
                <c:pt idx="4923">
                  <c:v>34.456708333333324</c:v>
                </c:pt>
                <c:pt idx="4924">
                  <c:v>49.071733333333327</c:v>
                </c:pt>
                <c:pt idx="4925">
                  <c:v>-115.76441333333339</c:v>
                </c:pt>
                <c:pt idx="4926">
                  <c:v>87.006833333333319</c:v>
                </c:pt>
                <c:pt idx="4927">
                  <c:v>12.071124999999999</c:v>
                </c:pt>
                <c:pt idx="4928">
                  <c:v>-11.332925000000003</c:v>
                </c:pt>
                <c:pt idx="4929">
                  <c:v>-21.538800000000005</c:v>
                </c:pt>
                <c:pt idx="4930">
                  <c:v>30.404466666666661</c:v>
                </c:pt>
                <c:pt idx="4931">
                  <c:v>26.600858333333328</c:v>
                </c:pt>
                <c:pt idx="4932">
                  <c:v>-31.042425000000009</c:v>
                </c:pt>
                <c:pt idx="4933">
                  <c:v>44.674430833333325</c:v>
                </c:pt>
                <c:pt idx="4934">
                  <c:v>-75.067427500000022</c:v>
                </c:pt>
                <c:pt idx="4935">
                  <c:v>-11.710558333333347</c:v>
                </c:pt>
                <c:pt idx="4936">
                  <c:v>61.42283333333333</c:v>
                </c:pt>
                <c:pt idx="4937">
                  <c:v>-9.9082999999999988</c:v>
                </c:pt>
                <c:pt idx="4938">
                  <c:v>-33.047008333333324</c:v>
                </c:pt>
                <c:pt idx="4939">
                  <c:v>-22.980675833333294</c:v>
                </c:pt>
                <c:pt idx="4940">
                  <c:v>86.369829999999993</c:v>
                </c:pt>
                <c:pt idx="4941">
                  <c:v>-40.424825000000006</c:v>
                </c:pt>
                <c:pt idx="4942">
                  <c:v>21.491600000000002</c:v>
                </c:pt>
                <c:pt idx="4943">
                  <c:v>-3.7536500000000026</c:v>
                </c:pt>
                <c:pt idx="4944">
                  <c:v>-12.788558333333333</c:v>
                </c:pt>
                <c:pt idx="4945">
                  <c:v>-23.754349999999981</c:v>
                </c:pt>
                <c:pt idx="4946">
                  <c:v>43.694966666666609</c:v>
                </c:pt>
                <c:pt idx="4947">
                  <c:v>-54.268266666666626</c:v>
                </c:pt>
                <c:pt idx="4948">
                  <c:v>59.459208333333294</c:v>
                </c:pt>
                <c:pt idx="4949">
                  <c:v>-38.889143333333301</c:v>
                </c:pt>
                <c:pt idx="4950">
                  <c:v>-85.666633333333309</c:v>
                </c:pt>
                <c:pt idx="4951">
                  <c:v>104.43040000000002</c:v>
                </c:pt>
                <c:pt idx="4952">
                  <c:v>-0.79916249999999378</c:v>
                </c:pt>
                <c:pt idx="4953">
                  <c:v>14.84706666666667</c:v>
                </c:pt>
                <c:pt idx="4954">
                  <c:v>-56.054108333333325</c:v>
                </c:pt>
                <c:pt idx="4955">
                  <c:v>108.67070833333322</c:v>
                </c:pt>
                <c:pt idx="4956">
                  <c:v>-76.064441666666653</c:v>
                </c:pt>
                <c:pt idx="4957">
                  <c:v>-47.240240000000007</c:v>
                </c:pt>
                <c:pt idx="4958">
                  <c:v>39.628745833333362</c:v>
                </c:pt>
                <c:pt idx="4959">
                  <c:v>30.540316666666666</c:v>
                </c:pt>
                <c:pt idx="4960">
                  <c:v>-56.001724999999993</c:v>
                </c:pt>
                <c:pt idx="4961">
                  <c:v>50.081725833333302</c:v>
                </c:pt>
                <c:pt idx="4962">
                  <c:v>-32.605247499999997</c:v>
                </c:pt>
                <c:pt idx="4963">
                  <c:v>47.221875000000011</c:v>
                </c:pt>
                <c:pt idx="4964">
                  <c:v>-50.440408333333345</c:v>
                </c:pt>
                <c:pt idx="4965">
                  <c:v>14.495316666666676</c:v>
                </c:pt>
                <c:pt idx="4966">
                  <c:v>23.785175000000006</c:v>
                </c:pt>
                <c:pt idx="4967">
                  <c:v>-11.437183333333337</c:v>
                </c:pt>
                <c:pt idx="4968">
                  <c:v>-40.407824999999995</c:v>
                </c:pt>
                <c:pt idx="4969">
                  <c:v>43.759058333333336</c:v>
                </c:pt>
                <c:pt idx="4970">
                  <c:v>13.018158333333325</c:v>
                </c:pt>
                <c:pt idx="4971">
                  <c:v>-38.979865833333299</c:v>
                </c:pt>
                <c:pt idx="4972">
                  <c:v>-45.033483333333344</c:v>
                </c:pt>
                <c:pt idx="4973">
                  <c:v>55.404975</c:v>
                </c:pt>
                <c:pt idx="4974">
                  <c:v>50.107708333333342</c:v>
                </c:pt>
                <c:pt idx="4975">
                  <c:v>-19.427975000000014</c:v>
                </c:pt>
                <c:pt idx="4976">
                  <c:v>-24.1127133333333</c:v>
                </c:pt>
                <c:pt idx="4977">
                  <c:v>-7.5733049999999986</c:v>
                </c:pt>
                <c:pt idx="4978">
                  <c:v>0.37342500000000245</c:v>
                </c:pt>
                <c:pt idx="4979">
                  <c:v>4.2822749999999958</c:v>
                </c:pt>
                <c:pt idx="4980">
                  <c:v>-53.574078333333325</c:v>
                </c:pt>
                <c:pt idx="4981">
                  <c:v>83.939886999999985</c:v>
                </c:pt>
                <c:pt idx="4982">
                  <c:v>-24.047975000000026</c:v>
                </c:pt>
                <c:pt idx="4983">
                  <c:v>17.695270000000004</c:v>
                </c:pt>
                <c:pt idx="4984">
                  <c:v>-17.165374999999987</c:v>
                </c:pt>
                <c:pt idx="4985">
                  <c:v>-32.945058333333343</c:v>
                </c:pt>
                <c:pt idx="4986">
                  <c:v>-9.2313683333333234</c:v>
                </c:pt>
                <c:pt idx="4987">
                  <c:v>-27.731393666666673</c:v>
                </c:pt>
                <c:pt idx="4988">
                  <c:v>-24.054044166666689</c:v>
                </c:pt>
                <c:pt idx="4989">
                  <c:v>62.895898333333342</c:v>
                </c:pt>
                <c:pt idx="4990">
                  <c:v>56.035850000000003</c:v>
                </c:pt>
                <c:pt idx="4991">
                  <c:v>-9.060808333333334</c:v>
                </c:pt>
                <c:pt idx="4992">
                  <c:v>-40.041341666666582</c:v>
                </c:pt>
                <c:pt idx="4993">
                  <c:v>-3.868366666666669</c:v>
                </c:pt>
                <c:pt idx="4994">
                  <c:v>74.315383333333287</c:v>
                </c:pt>
                <c:pt idx="4995">
                  <c:v>-66.685139166666573</c:v>
                </c:pt>
                <c:pt idx="4996">
                  <c:v>6.5077783333333334</c:v>
                </c:pt>
                <c:pt idx="4997">
                  <c:v>-2.0240581818181829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E2-4424-B5E0-40EFA82E1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48416"/>
        <c:axId val="135644288"/>
      </c:scatterChart>
      <c:valAx>
        <c:axId val="127548416"/>
        <c:scaling>
          <c:orientation val="minMax"/>
          <c:max val="110"/>
          <c:min val="0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644288"/>
        <c:crosses val="autoZero"/>
        <c:crossBetween val="midCat"/>
      </c:valAx>
      <c:valAx>
        <c:axId val="1356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Jitter(ms)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7548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Delay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Hoja3!$P$1</c:f>
              <c:strCache>
                <c:ptCount val="1"/>
                <c:pt idx="0">
                  <c:v>Delay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0570866141732293E-3"/>
                  <c:y val="0.1103703703703703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Hoja3!$O$2:$O$5000</c:f>
              <c:numCache>
                <c:formatCode>General</c:formatCode>
                <c:ptCount val="4999"/>
                <c:pt idx="0">
                  <c:v>2.0115905600000011E-2</c:v>
                </c:pt>
                <c:pt idx="1">
                  <c:v>4.011590559999996E-2</c:v>
                </c:pt>
                <c:pt idx="2">
                  <c:v>6.0115905599999964E-2</c:v>
                </c:pt>
                <c:pt idx="3">
                  <c:v>8.0115905600000023E-2</c:v>
                </c:pt>
                <c:pt idx="4">
                  <c:v>0.1001159056</c:v>
                </c:pt>
                <c:pt idx="5">
                  <c:v>0.1201159056</c:v>
                </c:pt>
                <c:pt idx="6">
                  <c:v>0.14011590560000001</c:v>
                </c:pt>
                <c:pt idx="7">
                  <c:v>0.1601159056</c:v>
                </c:pt>
                <c:pt idx="8">
                  <c:v>0.18011590560000001</c:v>
                </c:pt>
                <c:pt idx="9">
                  <c:v>0.2001159056</c:v>
                </c:pt>
                <c:pt idx="10">
                  <c:v>0.22011590559999999</c:v>
                </c:pt>
                <c:pt idx="11">
                  <c:v>0.24011590560000001</c:v>
                </c:pt>
                <c:pt idx="12">
                  <c:v>0.26011590559999997</c:v>
                </c:pt>
                <c:pt idx="13">
                  <c:v>0.28011590560000021</c:v>
                </c:pt>
                <c:pt idx="14">
                  <c:v>0.30011590560000023</c:v>
                </c:pt>
                <c:pt idx="15">
                  <c:v>0.32011590560000036</c:v>
                </c:pt>
                <c:pt idx="16">
                  <c:v>0.34011590560000021</c:v>
                </c:pt>
                <c:pt idx="17">
                  <c:v>0.36011590560000023</c:v>
                </c:pt>
                <c:pt idx="18">
                  <c:v>0.38011590560000041</c:v>
                </c:pt>
                <c:pt idx="19">
                  <c:v>0.40011590560000021</c:v>
                </c:pt>
                <c:pt idx="20">
                  <c:v>0.42011590560000023</c:v>
                </c:pt>
                <c:pt idx="21">
                  <c:v>0.44011590560000002</c:v>
                </c:pt>
                <c:pt idx="22">
                  <c:v>0.46011590560000021</c:v>
                </c:pt>
                <c:pt idx="23">
                  <c:v>0.48011590560000023</c:v>
                </c:pt>
                <c:pt idx="24">
                  <c:v>0.50011590559999997</c:v>
                </c:pt>
                <c:pt idx="25">
                  <c:v>0.52011590559999998</c:v>
                </c:pt>
                <c:pt idx="26">
                  <c:v>0.5401159056</c:v>
                </c:pt>
                <c:pt idx="27">
                  <c:v>0.56011590560000002</c:v>
                </c:pt>
                <c:pt idx="28">
                  <c:v>0.58011590559999959</c:v>
                </c:pt>
                <c:pt idx="29">
                  <c:v>0.60011590560000005</c:v>
                </c:pt>
                <c:pt idx="30">
                  <c:v>0.62011590560000041</c:v>
                </c:pt>
                <c:pt idx="31">
                  <c:v>0.64011590560000042</c:v>
                </c:pt>
                <c:pt idx="32">
                  <c:v>0.66011590560000044</c:v>
                </c:pt>
                <c:pt idx="33">
                  <c:v>0.68011590560000001</c:v>
                </c:pt>
                <c:pt idx="34">
                  <c:v>0.70011590560000003</c:v>
                </c:pt>
                <c:pt idx="35">
                  <c:v>0.72011590560000005</c:v>
                </c:pt>
                <c:pt idx="36">
                  <c:v>0.7401159056000004</c:v>
                </c:pt>
                <c:pt idx="37">
                  <c:v>0.76011590560000042</c:v>
                </c:pt>
                <c:pt idx="38">
                  <c:v>0.78011590559999999</c:v>
                </c:pt>
                <c:pt idx="39">
                  <c:v>0.80011590560000001</c:v>
                </c:pt>
                <c:pt idx="40">
                  <c:v>0.82011590560000003</c:v>
                </c:pt>
                <c:pt idx="41">
                  <c:v>0.84011590560000005</c:v>
                </c:pt>
                <c:pt idx="42">
                  <c:v>0.86011590559999995</c:v>
                </c:pt>
                <c:pt idx="43">
                  <c:v>0.88011590559999997</c:v>
                </c:pt>
                <c:pt idx="44">
                  <c:v>0.90011590559999999</c:v>
                </c:pt>
                <c:pt idx="45">
                  <c:v>0.92011590560000001</c:v>
                </c:pt>
                <c:pt idx="46">
                  <c:v>0.94011590560000002</c:v>
                </c:pt>
                <c:pt idx="47">
                  <c:v>0.96011590560000004</c:v>
                </c:pt>
                <c:pt idx="48">
                  <c:v>0.9801159055999995</c:v>
                </c:pt>
                <c:pt idx="49">
                  <c:v>1.0001159056000009</c:v>
                </c:pt>
                <c:pt idx="50">
                  <c:v>1.0201159056000009</c:v>
                </c:pt>
                <c:pt idx="51">
                  <c:v>1.0401159056000009</c:v>
                </c:pt>
                <c:pt idx="52">
                  <c:v>1.0601159056000009</c:v>
                </c:pt>
                <c:pt idx="53">
                  <c:v>1.0801159056000009</c:v>
                </c:pt>
                <c:pt idx="54">
                  <c:v>1.1001159056000009</c:v>
                </c:pt>
                <c:pt idx="55">
                  <c:v>1.120115905600001</c:v>
                </c:pt>
                <c:pt idx="56">
                  <c:v>1.1401159056000012</c:v>
                </c:pt>
                <c:pt idx="57">
                  <c:v>1.1601159056000014</c:v>
                </c:pt>
                <c:pt idx="58">
                  <c:v>1.180115905600001</c:v>
                </c:pt>
                <c:pt idx="59">
                  <c:v>1.2001159055999999</c:v>
                </c:pt>
                <c:pt idx="60">
                  <c:v>1.2201159055999999</c:v>
                </c:pt>
                <c:pt idx="61">
                  <c:v>1.2401159056000008</c:v>
                </c:pt>
                <c:pt idx="62">
                  <c:v>1.2601159056000009</c:v>
                </c:pt>
                <c:pt idx="63">
                  <c:v>1.2801159056000009</c:v>
                </c:pt>
                <c:pt idx="64">
                  <c:v>1.3001159056000009</c:v>
                </c:pt>
                <c:pt idx="65">
                  <c:v>1.3201159056000009</c:v>
                </c:pt>
                <c:pt idx="66">
                  <c:v>1.3401159056000009</c:v>
                </c:pt>
                <c:pt idx="67">
                  <c:v>1.360115905600001</c:v>
                </c:pt>
                <c:pt idx="68">
                  <c:v>1.380115905600001</c:v>
                </c:pt>
                <c:pt idx="69">
                  <c:v>1.4001159056000001</c:v>
                </c:pt>
                <c:pt idx="70">
                  <c:v>1.4201159055999999</c:v>
                </c:pt>
                <c:pt idx="71">
                  <c:v>1.4401159055999999</c:v>
                </c:pt>
                <c:pt idx="72">
                  <c:v>1.4601159055999999</c:v>
                </c:pt>
                <c:pt idx="73">
                  <c:v>1.4801159055999999</c:v>
                </c:pt>
                <c:pt idx="74">
                  <c:v>1.5001159056000009</c:v>
                </c:pt>
                <c:pt idx="75">
                  <c:v>1.5201159056000009</c:v>
                </c:pt>
                <c:pt idx="76">
                  <c:v>1.5401159056000009</c:v>
                </c:pt>
                <c:pt idx="77">
                  <c:v>1.5601159056000009</c:v>
                </c:pt>
                <c:pt idx="78">
                  <c:v>1.5801159056000009</c:v>
                </c:pt>
                <c:pt idx="79">
                  <c:v>1.6001159056000009</c:v>
                </c:pt>
                <c:pt idx="80">
                  <c:v>1.620115905600001</c:v>
                </c:pt>
                <c:pt idx="81">
                  <c:v>1.6401159056000012</c:v>
                </c:pt>
                <c:pt idx="82">
                  <c:v>1.6601159056000014</c:v>
                </c:pt>
                <c:pt idx="83">
                  <c:v>1.680115905600001</c:v>
                </c:pt>
                <c:pt idx="84">
                  <c:v>1.7001159055999999</c:v>
                </c:pt>
                <c:pt idx="85">
                  <c:v>1.7201159055999999</c:v>
                </c:pt>
                <c:pt idx="86">
                  <c:v>1.7401159056000008</c:v>
                </c:pt>
                <c:pt idx="87">
                  <c:v>1.7601159056000009</c:v>
                </c:pt>
                <c:pt idx="88">
                  <c:v>1.7801159056000009</c:v>
                </c:pt>
                <c:pt idx="89">
                  <c:v>1.8001159056000009</c:v>
                </c:pt>
                <c:pt idx="90">
                  <c:v>1.8201159056000009</c:v>
                </c:pt>
                <c:pt idx="91">
                  <c:v>1.8401159056000009</c:v>
                </c:pt>
                <c:pt idx="92">
                  <c:v>1.860115905600001</c:v>
                </c:pt>
                <c:pt idx="93">
                  <c:v>1.880115905600001</c:v>
                </c:pt>
                <c:pt idx="94">
                  <c:v>1.9001159056000012</c:v>
                </c:pt>
                <c:pt idx="95">
                  <c:v>1.920115905600001</c:v>
                </c:pt>
                <c:pt idx="96">
                  <c:v>1.9401159056000012</c:v>
                </c:pt>
                <c:pt idx="97">
                  <c:v>1.9601159056000015</c:v>
                </c:pt>
                <c:pt idx="98">
                  <c:v>1.9801159056000015</c:v>
                </c:pt>
                <c:pt idx="99">
                  <c:v>2.0001159056</c:v>
                </c:pt>
                <c:pt idx="100">
                  <c:v>2.0201159056</c:v>
                </c:pt>
                <c:pt idx="101">
                  <c:v>2.0401159056</c:v>
                </c:pt>
                <c:pt idx="102">
                  <c:v>2.0601159056</c:v>
                </c:pt>
                <c:pt idx="103">
                  <c:v>2.0801159056</c:v>
                </c:pt>
                <c:pt idx="104">
                  <c:v>2.1001159056000001</c:v>
                </c:pt>
                <c:pt idx="105">
                  <c:v>2.1201159056000001</c:v>
                </c:pt>
                <c:pt idx="106">
                  <c:v>2.1401159056000001</c:v>
                </c:pt>
                <c:pt idx="107">
                  <c:v>2.1601159056000001</c:v>
                </c:pt>
                <c:pt idx="108">
                  <c:v>2.1801159056000001</c:v>
                </c:pt>
                <c:pt idx="109">
                  <c:v>2.2001159056000001</c:v>
                </c:pt>
                <c:pt idx="110">
                  <c:v>2.2201159056000002</c:v>
                </c:pt>
                <c:pt idx="111">
                  <c:v>2.2401159056000002</c:v>
                </c:pt>
                <c:pt idx="112">
                  <c:v>2.2601159056000002</c:v>
                </c:pt>
                <c:pt idx="113">
                  <c:v>2.2801159056000002</c:v>
                </c:pt>
                <c:pt idx="114">
                  <c:v>2.3001159055999998</c:v>
                </c:pt>
                <c:pt idx="115">
                  <c:v>2.3201159055999998</c:v>
                </c:pt>
                <c:pt idx="116">
                  <c:v>2.3401159055999998</c:v>
                </c:pt>
                <c:pt idx="117">
                  <c:v>2.3601159055999998</c:v>
                </c:pt>
                <c:pt idx="118">
                  <c:v>2.3801159055999999</c:v>
                </c:pt>
                <c:pt idx="119">
                  <c:v>2.4001159055999999</c:v>
                </c:pt>
                <c:pt idx="120">
                  <c:v>2.4201159055999999</c:v>
                </c:pt>
                <c:pt idx="121">
                  <c:v>2.4401159055999999</c:v>
                </c:pt>
                <c:pt idx="122">
                  <c:v>2.4601159055999999</c:v>
                </c:pt>
                <c:pt idx="123">
                  <c:v>2.4801159055999999</c:v>
                </c:pt>
                <c:pt idx="124">
                  <c:v>2.5001159056</c:v>
                </c:pt>
                <c:pt idx="125">
                  <c:v>2.5201159056</c:v>
                </c:pt>
                <c:pt idx="126">
                  <c:v>2.5401159056</c:v>
                </c:pt>
                <c:pt idx="127">
                  <c:v>2.5601159056</c:v>
                </c:pt>
                <c:pt idx="128">
                  <c:v>2.5801159056</c:v>
                </c:pt>
                <c:pt idx="129">
                  <c:v>2.6001159056000001</c:v>
                </c:pt>
                <c:pt idx="130">
                  <c:v>2.6201159056000001</c:v>
                </c:pt>
                <c:pt idx="131">
                  <c:v>2.6401159056000001</c:v>
                </c:pt>
                <c:pt idx="132">
                  <c:v>2.6601159056000001</c:v>
                </c:pt>
                <c:pt idx="133">
                  <c:v>2.6801159056000001</c:v>
                </c:pt>
                <c:pt idx="134">
                  <c:v>2.7001159056000001</c:v>
                </c:pt>
                <c:pt idx="135">
                  <c:v>2.7201159056000002</c:v>
                </c:pt>
                <c:pt idx="136">
                  <c:v>2.7401159056000002</c:v>
                </c:pt>
                <c:pt idx="137">
                  <c:v>2.7601159056000002</c:v>
                </c:pt>
                <c:pt idx="138">
                  <c:v>2.7801159056000002</c:v>
                </c:pt>
                <c:pt idx="139">
                  <c:v>2.8001159055999998</c:v>
                </c:pt>
                <c:pt idx="140">
                  <c:v>2.8201159055999998</c:v>
                </c:pt>
                <c:pt idx="141">
                  <c:v>2.8401159055999998</c:v>
                </c:pt>
                <c:pt idx="142">
                  <c:v>2.8601159055999998</c:v>
                </c:pt>
                <c:pt idx="143">
                  <c:v>2.8801159055999999</c:v>
                </c:pt>
                <c:pt idx="144">
                  <c:v>2.9001159055999999</c:v>
                </c:pt>
                <c:pt idx="145">
                  <c:v>2.9201159055999999</c:v>
                </c:pt>
                <c:pt idx="146">
                  <c:v>2.9401159055999999</c:v>
                </c:pt>
                <c:pt idx="147">
                  <c:v>2.9601159055999999</c:v>
                </c:pt>
                <c:pt idx="148">
                  <c:v>2.9801159055999999</c:v>
                </c:pt>
                <c:pt idx="149">
                  <c:v>3.0001159056</c:v>
                </c:pt>
                <c:pt idx="150">
                  <c:v>3.0201159056</c:v>
                </c:pt>
                <c:pt idx="151">
                  <c:v>3.0401159056</c:v>
                </c:pt>
                <c:pt idx="152">
                  <c:v>3.0601159056</c:v>
                </c:pt>
                <c:pt idx="153">
                  <c:v>3.0801159056</c:v>
                </c:pt>
                <c:pt idx="154">
                  <c:v>3.1001159056000001</c:v>
                </c:pt>
                <c:pt idx="155">
                  <c:v>3.1201159056000001</c:v>
                </c:pt>
                <c:pt idx="156">
                  <c:v>3.1401159056000001</c:v>
                </c:pt>
                <c:pt idx="157">
                  <c:v>3.1601159056000001</c:v>
                </c:pt>
                <c:pt idx="158">
                  <c:v>3.1801159056000001</c:v>
                </c:pt>
                <c:pt idx="159">
                  <c:v>3.2001159056000001</c:v>
                </c:pt>
                <c:pt idx="160">
                  <c:v>3.2201159056000002</c:v>
                </c:pt>
                <c:pt idx="161">
                  <c:v>3.2401159056000002</c:v>
                </c:pt>
                <c:pt idx="162">
                  <c:v>3.2601159056000002</c:v>
                </c:pt>
                <c:pt idx="163">
                  <c:v>3.2801159056000002</c:v>
                </c:pt>
                <c:pt idx="164">
                  <c:v>3.3001159055999998</c:v>
                </c:pt>
                <c:pt idx="165">
                  <c:v>3.3201159055999998</c:v>
                </c:pt>
                <c:pt idx="166">
                  <c:v>3.3401159055999998</c:v>
                </c:pt>
                <c:pt idx="167">
                  <c:v>3.3601159055999998</c:v>
                </c:pt>
                <c:pt idx="168">
                  <c:v>3.3801159055999999</c:v>
                </c:pt>
                <c:pt idx="169">
                  <c:v>3.4001159055999999</c:v>
                </c:pt>
                <c:pt idx="170">
                  <c:v>3.4201159055999999</c:v>
                </c:pt>
                <c:pt idx="171">
                  <c:v>3.4401159055999999</c:v>
                </c:pt>
                <c:pt idx="172">
                  <c:v>3.4601159055999999</c:v>
                </c:pt>
                <c:pt idx="173">
                  <c:v>3.4801159055999999</c:v>
                </c:pt>
                <c:pt idx="174">
                  <c:v>3.5001159056</c:v>
                </c:pt>
                <c:pt idx="175">
                  <c:v>3.5201159056</c:v>
                </c:pt>
                <c:pt idx="176">
                  <c:v>3.5401159056</c:v>
                </c:pt>
                <c:pt idx="177">
                  <c:v>3.5601159056</c:v>
                </c:pt>
                <c:pt idx="178">
                  <c:v>3.5801159056</c:v>
                </c:pt>
                <c:pt idx="179">
                  <c:v>3.6001159056000001</c:v>
                </c:pt>
                <c:pt idx="180">
                  <c:v>3.6201159056000001</c:v>
                </c:pt>
                <c:pt idx="181">
                  <c:v>3.6401159056000001</c:v>
                </c:pt>
                <c:pt idx="182">
                  <c:v>3.6601159056000001</c:v>
                </c:pt>
                <c:pt idx="183">
                  <c:v>3.6801159056000001</c:v>
                </c:pt>
                <c:pt idx="184">
                  <c:v>3.7001159056000001</c:v>
                </c:pt>
                <c:pt idx="185">
                  <c:v>3.7201159056000002</c:v>
                </c:pt>
                <c:pt idx="186">
                  <c:v>3.7401159056000002</c:v>
                </c:pt>
                <c:pt idx="187">
                  <c:v>3.7601159056000002</c:v>
                </c:pt>
                <c:pt idx="188">
                  <c:v>3.7801159056000002</c:v>
                </c:pt>
                <c:pt idx="189">
                  <c:v>3.8001159055999998</c:v>
                </c:pt>
                <c:pt idx="190">
                  <c:v>3.8201159055999998</c:v>
                </c:pt>
                <c:pt idx="191">
                  <c:v>3.8401159055999998</c:v>
                </c:pt>
                <c:pt idx="192">
                  <c:v>3.8601159055999998</c:v>
                </c:pt>
                <c:pt idx="193">
                  <c:v>3.8801159055999999</c:v>
                </c:pt>
                <c:pt idx="194">
                  <c:v>3.9001159055999999</c:v>
                </c:pt>
                <c:pt idx="195">
                  <c:v>3.9201159055999999</c:v>
                </c:pt>
                <c:pt idx="196">
                  <c:v>3.9401159055999999</c:v>
                </c:pt>
                <c:pt idx="197">
                  <c:v>3.9601159055999999</c:v>
                </c:pt>
                <c:pt idx="198">
                  <c:v>3.9801159055999999</c:v>
                </c:pt>
                <c:pt idx="199">
                  <c:v>4.0001159055999969</c:v>
                </c:pt>
                <c:pt idx="200">
                  <c:v>4.0201159055999947</c:v>
                </c:pt>
                <c:pt idx="201">
                  <c:v>4.040115905599996</c:v>
                </c:pt>
                <c:pt idx="202">
                  <c:v>4.0601159055999947</c:v>
                </c:pt>
                <c:pt idx="203">
                  <c:v>4.080115905599996</c:v>
                </c:pt>
                <c:pt idx="204">
                  <c:v>4.1001159055999947</c:v>
                </c:pt>
                <c:pt idx="205">
                  <c:v>4.1201159055999925</c:v>
                </c:pt>
                <c:pt idx="206">
                  <c:v>4.1401159055999948</c:v>
                </c:pt>
                <c:pt idx="207">
                  <c:v>4.1601159055999926</c:v>
                </c:pt>
                <c:pt idx="208">
                  <c:v>4.1801159055999957</c:v>
                </c:pt>
                <c:pt idx="209">
                  <c:v>4.2001159055999961</c:v>
                </c:pt>
                <c:pt idx="210">
                  <c:v>4.2201159055999957</c:v>
                </c:pt>
                <c:pt idx="211">
                  <c:v>4.2401159055999962</c:v>
                </c:pt>
                <c:pt idx="212">
                  <c:v>4.2601159055999958</c:v>
                </c:pt>
                <c:pt idx="213">
                  <c:v>4.2801159055999962</c:v>
                </c:pt>
                <c:pt idx="214">
                  <c:v>4.3001159055999958</c:v>
                </c:pt>
                <c:pt idx="215">
                  <c:v>4.3201159055999936</c:v>
                </c:pt>
                <c:pt idx="216">
                  <c:v>4.3401159055999958</c:v>
                </c:pt>
                <c:pt idx="217">
                  <c:v>4.3601159055999936</c:v>
                </c:pt>
                <c:pt idx="218">
                  <c:v>4.3801159055999959</c:v>
                </c:pt>
                <c:pt idx="219">
                  <c:v>4.4001159055999963</c:v>
                </c:pt>
                <c:pt idx="220">
                  <c:v>4.4201159055999968</c:v>
                </c:pt>
                <c:pt idx="221">
                  <c:v>4.4401159055999964</c:v>
                </c:pt>
                <c:pt idx="222">
                  <c:v>4.4601159055999968</c:v>
                </c:pt>
                <c:pt idx="223">
                  <c:v>4.4801159055999964</c:v>
                </c:pt>
                <c:pt idx="224">
                  <c:v>4.5001159055999969</c:v>
                </c:pt>
                <c:pt idx="225">
                  <c:v>4.5201159055999947</c:v>
                </c:pt>
                <c:pt idx="226">
                  <c:v>4.540115905599996</c:v>
                </c:pt>
                <c:pt idx="227">
                  <c:v>4.5601159055999947</c:v>
                </c:pt>
                <c:pt idx="228">
                  <c:v>4.580115905599996</c:v>
                </c:pt>
                <c:pt idx="229">
                  <c:v>4.6001159055999947</c:v>
                </c:pt>
                <c:pt idx="230">
                  <c:v>4.6201159055999925</c:v>
                </c:pt>
                <c:pt idx="231">
                  <c:v>4.6401159055999948</c:v>
                </c:pt>
                <c:pt idx="232">
                  <c:v>4.6601159055999926</c:v>
                </c:pt>
                <c:pt idx="233">
                  <c:v>4.6801159055999957</c:v>
                </c:pt>
                <c:pt idx="234">
                  <c:v>4.7001159055999961</c:v>
                </c:pt>
                <c:pt idx="235">
                  <c:v>4.7201159055999957</c:v>
                </c:pt>
                <c:pt idx="236">
                  <c:v>4.7401159055999962</c:v>
                </c:pt>
                <c:pt idx="237">
                  <c:v>4.7601159055999958</c:v>
                </c:pt>
                <c:pt idx="238">
                  <c:v>4.7801159055999962</c:v>
                </c:pt>
                <c:pt idx="239">
                  <c:v>4.8001159055999958</c:v>
                </c:pt>
                <c:pt idx="240">
                  <c:v>4.8201159055999936</c:v>
                </c:pt>
                <c:pt idx="241">
                  <c:v>4.8401159055999958</c:v>
                </c:pt>
                <c:pt idx="242">
                  <c:v>4.8601159055999936</c:v>
                </c:pt>
                <c:pt idx="243">
                  <c:v>4.8801159055999959</c:v>
                </c:pt>
                <c:pt idx="244">
                  <c:v>4.9001159055999963</c:v>
                </c:pt>
                <c:pt idx="245">
                  <c:v>4.9201159055999968</c:v>
                </c:pt>
                <c:pt idx="246">
                  <c:v>4.9401159055999964</c:v>
                </c:pt>
                <c:pt idx="247">
                  <c:v>4.9601159055999968</c:v>
                </c:pt>
                <c:pt idx="248">
                  <c:v>4.9801159055999964</c:v>
                </c:pt>
                <c:pt idx="249">
                  <c:v>5.0001159055999969</c:v>
                </c:pt>
                <c:pt idx="250">
                  <c:v>5.0201159055999947</c:v>
                </c:pt>
                <c:pt idx="251">
                  <c:v>5.040115905599996</c:v>
                </c:pt>
                <c:pt idx="252">
                  <c:v>5.0601159055999947</c:v>
                </c:pt>
                <c:pt idx="253">
                  <c:v>5.080115905599996</c:v>
                </c:pt>
                <c:pt idx="254">
                  <c:v>5.1001159055999947</c:v>
                </c:pt>
                <c:pt idx="255">
                  <c:v>5.1201159055999925</c:v>
                </c:pt>
                <c:pt idx="256">
                  <c:v>5.1401159055999948</c:v>
                </c:pt>
                <c:pt idx="257">
                  <c:v>5.1601159055999926</c:v>
                </c:pt>
                <c:pt idx="258">
                  <c:v>5.1801159055999957</c:v>
                </c:pt>
                <c:pt idx="259">
                  <c:v>5.2001159055999961</c:v>
                </c:pt>
                <c:pt idx="260">
                  <c:v>5.2201159055999957</c:v>
                </c:pt>
                <c:pt idx="261">
                  <c:v>5.2401159055999962</c:v>
                </c:pt>
                <c:pt idx="262">
                  <c:v>5.2601159055999958</c:v>
                </c:pt>
                <c:pt idx="263">
                  <c:v>5.2801159055999962</c:v>
                </c:pt>
                <c:pt idx="264">
                  <c:v>5.3001159055999958</c:v>
                </c:pt>
                <c:pt idx="265">
                  <c:v>5.3201159055999936</c:v>
                </c:pt>
                <c:pt idx="266">
                  <c:v>5.3401159055999958</c:v>
                </c:pt>
                <c:pt idx="267">
                  <c:v>5.3601159055999936</c:v>
                </c:pt>
                <c:pt idx="268">
                  <c:v>5.3801159055999959</c:v>
                </c:pt>
                <c:pt idx="269">
                  <c:v>5.4001159055999963</c:v>
                </c:pt>
                <c:pt idx="270">
                  <c:v>5.4201159055999968</c:v>
                </c:pt>
                <c:pt idx="271">
                  <c:v>5.4401159055999964</c:v>
                </c:pt>
                <c:pt idx="272">
                  <c:v>5.4601159055999968</c:v>
                </c:pt>
                <c:pt idx="273">
                  <c:v>5.4801159055999964</c:v>
                </c:pt>
                <c:pt idx="274">
                  <c:v>5.5001159055999969</c:v>
                </c:pt>
                <c:pt idx="275">
                  <c:v>5.5201159055999947</c:v>
                </c:pt>
                <c:pt idx="276">
                  <c:v>5.540115905599996</c:v>
                </c:pt>
                <c:pt idx="277">
                  <c:v>5.5601159055999947</c:v>
                </c:pt>
                <c:pt idx="278">
                  <c:v>5.580115905599996</c:v>
                </c:pt>
                <c:pt idx="279">
                  <c:v>5.6001159055999947</c:v>
                </c:pt>
                <c:pt idx="280">
                  <c:v>5.6201159055999925</c:v>
                </c:pt>
                <c:pt idx="281">
                  <c:v>5.6401159055999948</c:v>
                </c:pt>
                <c:pt idx="282">
                  <c:v>5.6601159055999926</c:v>
                </c:pt>
                <c:pt idx="283">
                  <c:v>5.6801159055999957</c:v>
                </c:pt>
                <c:pt idx="284">
                  <c:v>5.7001159055999961</c:v>
                </c:pt>
                <c:pt idx="285">
                  <c:v>5.7201159055999957</c:v>
                </c:pt>
                <c:pt idx="286">
                  <c:v>5.7401159055999962</c:v>
                </c:pt>
                <c:pt idx="287">
                  <c:v>5.7601159055999958</c:v>
                </c:pt>
                <c:pt idx="288">
                  <c:v>5.7801159055999962</c:v>
                </c:pt>
                <c:pt idx="289">
                  <c:v>5.8001159055999958</c:v>
                </c:pt>
                <c:pt idx="290">
                  <c:v>5.8201159055999936</c:v>
                </c:pt>
                <c:pt idx="291">
                  <c:v>5.8401159055999958</c:v>
                </c:pt>
                <c:pt idx="292">
                  <c:v>5.8601159055999936</c:v>
                </c:pt>
                <c:pt idx="293">
                  <c:v>5.8801159055999959</c:v>
                </c:pt>
                <c:pt idx="294">
                  <c:v>5.9001159055999963</c:v>
                </c:pt>
                <c:pt idx="295">
                  <c:v>5.9201159055999968</c:v>
                </c:pt>
                <c:pt idx="296">
                  <c:v>5.9401159055999964</c:v>
                </c:pt>
                <c:pt idx="297">
                  <c:v>5.9601159055999968</c:v>
                </c:pt>
                <c:pt idx="298">
                  <c:v>5.9801159055999964</c:v>
                </c:pt>
                <c:pt idx="299">
                  <c:v>6.0001159055999969</c:v>
                </c:pt>
                <c:pt idx="300">
                  <c:v>6.0201159055999947</c:v>
                </c:pt>
                <c:pt idx="301">
                  <c:v>6.040115905599996</c:v>
                </c:pt>
                <c:pt idx="302">
                  <c:v>6.0601159055999947</c:v>
                </c:pt>
                <c:pt idx="303">
                  <c:v>6.080115905599996</c:v>
                </c:pt>
                <c:pt idx="304">
                  <c:v>6.1001159055999947</c:v>
                </c:pt>
                <c:pt idx="305">
                  <c:v>6.1201159055999925</c:v>
                </c:pt>
                <c:pt idx="306">
                  <c:v>6.1401159055999948</c:v>
                </c:pt>
                <c:pt idx="307">
                  <c:v>6.1601159055999926</c:v>
                </c:pt>
                <c:pt idx="308">
                  <c:v>6.1801159055999957</c:v>
                </c:pt>
                <c:pt idx="309">
                  <c:v>6.2001159055999961</c:v>
                </c:pt>
                <c:pt idx="310">
                  <c:v>6.2201159055999957</c:v>
                </c:pt>
                <c:pt idx="311">
                  <c:v>6.2401159055999962</c:v>
                </c:pt>
                <c:pt idx="312">
                  <c:v>6.2601159055999958</c:v>
                </c:pt>
                <c:pt idx="313">
                  <c:v>6.2801159055999962</c:v>
                </c:pt>
                <c:pt idx="314">
                  <c:v>6.3001159055999958</c:v>
                </c:pt>
                <c:pt idx="315">
                  <c:v>6.3201159055999936</c:v>
                </c:pt>
                <c:pt idx="316">
                  <c:v>6.3401159055999958</c:v>
                </c:pt>
                <c:pt idx="317">
                  <c:v>6.3601159055999936</c:v>
                </c:pt>
                <c:pt idx="318">
                  <c:v>6.3801159055999959</c:v>
                </c:pt>
                <c:pt idx="319">
                  <c:v>6.4001159055999963</c:v>
                </c:pt>
                <c:pt idx="320">
                  <c:v>6.4201159055999968</c:v>
                </c:pt>
                <c:pt idx="321">
                  <c:v>6.4401159055999964</c:v>
                </c:pt>
                <c:pt idx="322">
                  <c:v>6.4601159055999968</c:v>
                </c:pt>
                <c:pt idx="323">
                  <c:v>6.4801159055999964</c:v>
                </c:pt>
                <c:pt idx="324">
                  <c:v>6.5001159055999969</c:v>
                </c:pt>
                <c:pt idx="325">
                  <c:v>6.5201159055999947</c:v>
                </c:pt>
                <c:pt idx="326">
                  <c:v>6.540115905599996</c:v>
                </c:pt>
                <c:pt idx="327">
                  <c:v>6.5601159055999947</c:v>
                </c:pt>
                <c:pt idx="328">
                  <c:v>6.580115905599996</c:v>
                </c:pt>
                <c:pt idx="329">
                  <c:v>6.6001159055999947</c:v>
                </c:pt>
                <c:pt idx="330">
                  <c:v>6.6201159055999925</c:v>
                </c:pt>
                <c:pt idx="331">
                  <c:v>6.6401159055999948</c:v>
                </c:pt>
                <c:pt idx="332">
                  <c:v>6.6601159055999926</c:v>
                </c:pt>
                <c:pt idx="333">
                  <c:v>6.6801159055999957</c:v>
                </c:pt>
                <c:pt idx="334">
                  <c:v>6.7001159055999961</c:v>
                </c:pt>
                <c:pt idx="335">
                  <c:v>6.7201159055999957</c:v>
                </c:pt>
                <c:pt idx="336">
                  <c:v>6.7401159055999962</c:v>
                </c:pt>
                <c:pt idx="337">
                  <c:v>6.7601159055999958</c:v>
                </c:pt>
                <c:pt idx="338">
                  <c:v>6.7801159055999962</c:v>
                </c:pt>
                <c:pt idx="339">
                  <c:v>6.8001159055999958</c:v>
                </c:pt>
                <c:pt idx="340">
                  <c:v>6.8201159055999936</c:v>
                </c:pt>
                <c:pt idx="341">
                  <c:v>6.8401159055999958</c:v>
                </c:pt>
                <c:pt idx="342">
                  <c:v>6.8601159055999936</c:v>
                </c:pt>
                <c:pt idx="343">
                  <c:v>6.8801159055999959</c:v>
                </c:pt>
                <c:pt idx="344">
                  <c:v>6.9001159055999963</c:v>
                </c:pt>
                <c:pt idx="345">
                  <c:v>6.9201159055999968</c:v>
                </c:pt>
                <c:pt idx="346">
                  <c:v>6.9401159055999964</c:v>
                </c:pt>
                <c:pt idx="347">
                  <c:v>6.9601159055999968</c:v>
                </c:pt>
                <c:pt idx="348">
                  <c:v>6.9801159055999964</c:v>
                </c:pt>
                <c:pt idx="349">
                  <c:v>7.0001159055999969</c:v>
                </c:pt>
                <c:pt idx="350">
                  <c:v>7.0201159055999947</c:v>
                </c:pt>
                <c:pt idx="351">
                  <c:v>7.040115905599996</c:v>
                </c:pt>
                <c:pt idx="352">
                  <c:v>7.0601159055999947</c:v>
                </c:pt>
                <c:pt idx="353">
                  <c:v>7.080115905599996</c:v>
                </c:pt>
                <c:pt idx="354">
                  <c:v>7.1001159055999947</c:v>
                </c:pt>
                <c:pt idx="355">
                  <c:v>7.1201159055999925</c:v>
                </c:pt>
                <c:pt idx="356">
                  <c:v>7.1401159055999948</c:v>
                </c:pt>
                <c:pt idx="357">
                  <c:v>7.1601159055999926</c:v>
                </c:pt>
                <c:pt idx="358">
                  <c:v>7.1801159055999957</c:v>
                </c:pt>
                <c:pt idx="359">
                  <c:v>7.2001159055999961</c:v>
                </c:pt>
                <c:pt idx="360">
                  <c:v>7.2201159055999957</c:v>
                </c:pt>
                <c:pt idx="361">
                  <c:v>7.2401159055999962</c:v>
                </c:pt>
                <c:pt idx="362">
                  <c:v>7.2601159055999958</c:v>
                </c:pt>
                <c:pt idx="363">
                  <c:v>7.2801159055999962</c:v>
                </c:pt>
                <c:pt idx="364">
                  <c:v>7.3001159055999958</c:v>
                </c:pt>
                <c:pt idx="365">
                  <c:v>7.3201159055999936</c:v>
                </c:pt>
                <c:pt idx="366">
                  <c:v>7.3401159055999958</c:v>
                </c:pt>
                <c:pt idx="367">
                  <c:v>7.3601159055999936</c:v>
                </c:pt>
                <c:pt idx="368">
                  <c:v>7.3801159055999959</c:v>
                </c:pt>
                <c:pt idx="369">
                  <c:v>7.4001159055999963</c:v>
                </c:pt>
                <c:pt idx="370">
                  <c:v>7.4201159055999968</c:v>
                </c:pt>
                <c:pt idx="371">
                  <c:v>7.4401159055999964</c:v>
                </c:pt>
                <c:pt idx="372">
                  <c:v>7.4601159055999968</c:v>
                </c:pt>
                <c:pt idx="373">
                  <c:v>7.4801159055999964</c:v>
                </c:pt>
                <c:pt idx="374">
                  <c:v>7.5001159055999969</c:v>
                </c:pt>
                <c:pt idx="375">
                  <c:v>7.5201159055999947</c:v>
                </c:pt>
                <c:pt idx="376">
                  <c:v>7.540115905599996</c:v>
                </c:pt>
                <c:pt idx="377">
                  <c:v>7.5601159055999947</c:v>
                </c:pt>
                <c:pt idx="378">
                  <c:v>7.580115905599996</c:v>
                </c:pt>
                <c:pt idx="379">
                  <c:v>7.6001159055999947</c:v>
                </c:pt>
                <c:pt idx="380">
                  <c:v>7.6201159055999925</c:v>
                </c:pt>
                <c:pt idx="381">
                  <c:v>7.6401159055999948</c:v>
                </c:pt>
                <c:pt idx="382">
                  <c:v>7.6601159055999926</c:v>
                </c:pt>
                <c:pt idx="383">
                  <c:v>7.6801159055999957</c:v>
                </c:pt>
                <c:pt idx="384">
                  <c:v>7.7001159055999961</c:v>
                </c:pt>
                <c:pt idx="385">
                  <c:v>7.7201159055999957</c:v>
                </c:pt>
                <c:pt idx="386">
                  <c:v>7.7401159055999962</c:v>
                </c:pt>
                <c:pt idx="387">
                  <c:v>7.7601159055999958</c:v>
                </c:pt>
                <c:pt idx="388">
                  <c:v>7.7801159055999962</c:v>
                </c:pt>
                <c:pt idx="389">
                  <c:v>7.8001159055999958</c:v>
                </c:pt>
                <c:pt idx="390">
                  <c:v>7.8201159055999936</c:v>
                </c:pt>
                <c:pt idx="391">
                  <c:v>7.8401159055999958</c:v>
                </c:pt>
                <c:pt idx="392">
                  <c:v>7.8601159055999936</c:v>
                </c:pt>
                <c:pt idx="393">
                  <c:v>7.8801159055999959</c:v>
                </c:pt>
                <c:pt idx="394">
                  <c:v>7.9001159055999963</c:v>
                </c:pt>
                <c:pt idx="395">
                  <c:v>7.9201159055999968</c:v>
                </c:pt>
                <c:pt idx="396">
                  <c:v>7.9401159055999964</c:v>
                </c:pt>
                <c:pt idx="397">
                  <c:v>7.9601159055999968</c:v>
                </c:pt>
                <c:pt idx="398">
                  <c:v>7.9801159055999964</c:v>
                </c:pt>
                <c:pt idx="399">
                  <c:v>8.0001159055999995</c:v>
                </c:pt>
                <c:pt idx="400">
                  <c:v>8.0201159056000009</c:v>
                </c:pt>
                <c:pt idx="401">
                  <c:v>8.0401159055999987</c:v>
                </c:pt>
                <c:pt idx="402">
                  <c:v>8.0601159056</c:v>
                </c:pt>
                <c:pt idx="403">
                  <c:v>8.0801159055999996</c:v>
                </c:pt>
                <c:pt idx="404">
                  <c:v>8.1001159055999992</c:v>
                </c:pt>
                <c:pt idx="405">
                  <c:v>8.1201159055999987</c:v>
                </c:pt>
                <c:pt idx="406">
                  <c:v>8.1401159055999983</c:v>
                </c:pt>
                <c:pt idx="407">
                  <c:v>8.1601159055999997</c:v>
                </c:pt>
                <c:pt idx="408">
                  <c:v>8.1801159055999992</c:v>
                </c:pt>
                <c:pt idx="409">
                  <c:v>8.2001159055999988</c:v>
                </c:pt>
                <c:pt idx="410">
                  <c:v>8.2201159055999984</c:v>
                </c:pt>
                <c:pt idx="411">
                  <c:v>8.240115905599998</c:v>
                </c:pt>
                <c:pt idx="412">
                  <c:v>8.2601159055999993</c:v>
                </c:pt>
                <c:pt idx="413">
                  <c:v>8.2801159056000007</c:v>
                </c:pt>
                <c:pt idx="414">
                  <c:v>8.3001159056000002</c:v>
                </c:pt>
                <c:pt idx="415">
                  <c:v>8.3201159055999998</c:v>
                </c:pt>
                <c:pt idx="416">
                  <c:v>8.3401159055999994</c:v>
                </c:pt>
                <c:pt idx="417">
                  <c:v>8.3601159056000007</c:v>
                </c:pt>
                <c:pt idx="418">
                  <c:v>8.3801159056000003</c:v>
                </c:pt>
                <c:pt idx="419">
                  <c:v>8.4001159056000017</c:v>
                </c:pt>
                <c:pt idx="420">
                  <c:v>8.4201159055999995</c:v>
                </c:pt>
                <c:pt idx="421">
                  <c:v>8.440115905599999</c:v>
                </c:pt>
                <c:pt idx="422">
                  <c:v>8.4601159056000004</c:v>
                </c:pt>
                <c:pt idx="423">
                  <c:v>8.4801159056000017</c:v>
                </c:pt>
                <c:pt idx="424">
                  <c:v>8.5001159055999995</c:v>
                </c:pt>
                <c:pt idx="425">
                  <c:v>8.5201159056000009</c:v>
                </c:pt>
                <c:pt idx="426">
                  <c:v>8.5401159055999987</c:v>
                </c:pt>
                <c:pt idx="427">
                  <c:v>8.5601159056</c:v>
                </c:pt>
                <c:pt idx="428">
                  <c:v>8.5801159055999996</c:v>
                </c:pt>
                <c:pt idx="429">
                  <c:v>8.6001159055999992</c:v>
                </c:pt>
                <c:pt idx="430">
                  <c:v>8.6201159055999987</c:v>
                </c:pt>
                <c:pt idx="431">
                  <c:v>8.6401159055999983</c:v>
                </c:pt>
                <c:pt idx="432">
                  <c:v>8.6601159055999997</c:v>
                </c:pt>
                <c:pt idx="433">
                  <c:v>8.6801159055999992</c:v>
                </c:pt>
                <c:pt idx="434">
                  <c:v>8.7001159055999988</c:v>
                </c:pt>
                <c:pt idx="435">
                  <c:v>8.7201159055999984</c:v>
                </c:pt>
                <c:pt idx="436">
                  <c:v>8.740115905599998</c:v>
                </c:pt>
                <c:pt idx="437">
                  <c:v>8.7601159055999993</c:v>
                </c:pt>
                <c:pt idx="438">
                  <c:v>8.7801159056000007</c:v>
                </c:pt>
                <c:pt idx="439">
                  <c:v>8.8001159056000002</c:v>
                </c:pt>
                <c:pt idx="440">
                  <c:v>8.8201159055999998</c:v>
                </c:pt>
                <c:pt idx="441">
                  <c:v>8.8401159055999994</c:v>
                </c:pt>
                <c:pt idx="442">
                  <c:v>8.8601159056000007</c:v>
                </c:pt>
                <c:pt idx="443">
                  <c:v>8.8801159056000003</c:v>
                </c:pt>
                <c:pt idx="444">
                  <c:v>8.9001159056000017</c:v>
                </c:pt>
                <c:pt idx="445">
                  <c:v>8.9201159055999995</c:v>
                </c:pt>
                <c:pt idx="446">
                  <c:v>8.940115905599999</c:v>
                </c:pt>
                <c:pt idx="447">
                  <c:v>8.9601159056000004</c:v>
                </c:pt>
                <c:pt idx="448">
                  <c:v>8.9801159056000017</c:v>
                </c:pt>
                <c:pt idx="449">
                  <c:v>9.0001159055999995</c:v>
                </c:pt>
                <c:pt idx="450">
                  <c:v>9.0201159056000009</c:v>
                </c:pt>
                <c:pt idx="451">
                  <c:v>9.0401159055999987</c:v>
                </c:pt>
                <c:pt idx="452">
                  <c:v>9.0601159056</c:v>
                </c:pt>
                <c:pt idx="453">
                  <c:v>9.0801159055999996</c:v>
                </c:pt>
                <c:pt idx="454">
                  <c:v>9.1001159055999992</c:v>
                </c:pt>
                <c:pt idx="455">
                  <c:v>9.1201159055999987</c:v>
                </c:pt>
                <c:pt idx="456">
                  <c:v>9.1401159055999983</c:v>
                </c:pt>
                <c:pt idx="457">
                  <c:v>9.1601159055999997</c:v>
                </c:pt>
                <c:pt idx="458">
                  <c:v>9.1801159055999992</c:v>
                </c:pt>
                <c:pt idx="459">
                  <c:v>9.2001159055999988</c:v>
                </c:pt>
                <c:pt idx="460">
                  <c:v>9.2201159055999984</c:v>
                </c:pt>
                <c:pt idx="461">
                  <c:v>9.240115905599998</c:v>
                </c:pt>
                <c:pt idx="462">
                  <c:v>9.2601159055999993</c:v>
                </c:pt>
                <c:pt idx="463">
                  <c:v>9.2801159056000007</c:v>
                </c:pt>
                <c:pt idx="464">
                  <c:v>9.3001159056000002</c:v>
                </c:pt>
                <c:pt idx="465">
                  <c:v>9.3201159055999998</c:v>
                </c:pt>
                <c:pt idx="466">
                  <c:v>9.3401159055999994</c:v>
                </c:pt>
                <c:pt idx="467">
                  <c:v>9.3601159056000007</c:v>
                </c:pt>
                <c:pt idx="468">
                  <c:v>9.3801159056000003</c:v>
                </c:pt>
                <c:pt idx="469">
                  <c:v>9.4001159056000017</c:v>
                </c:pt>
                <c:pt idx="470">
                  <c:v>9.4201159055999995</c:v>
                </c:pt>
                <c:pt idx="471">
                  <c:v>9.440115905599999</c:v>
                </c:pt>
                <c:pt idx="472">
                  <c:v>9.4601159056000004</c:v>
                </c:pt>
                <c:pt idx="473">
                  <c:v>9.4801159056000017</c:v>
                </c:pt>
                <c:pt idx="474">
                  <c:v>9.5001159055999995</c:v>
                </c:pt>
                <c:pt idx="475">
                  <c:v>9.5201159056000009</c:v>
                </c:pt>
                <c:pt idx="476">
                  <c:v>9.5401159055999987</c:v>
                </c:pt>
                <c:pt idx="477">
                  <c:v>9.5601159056</c:v>
                </c:pt>
                <c:pt idx="478">
                  <c:v>9.5801159055999996</c:v>
                </c:pt>
                <c:pt idx="479">
                  <c:v>9.6001159055999992</c:v>
                </c:pt>
                <c:pt idx="480">
                  <c:v>9.6201159055999987</c:v>
                </c:pt>
                <c:pt idx="481">
                  <c:v>9.6401159055999983</c:v>
                </c:pt>
                <c:pt idx="482">
                  <c:v>9.6601159055999997</c:v>
                </c:pt>
                <c:pt idx="483">
                  <c:v>9.6801159055999992</c:v>
                </c:pt>
                <c:pt idx="484">
                  <c:v>9.7001159055999988</c:v>
                </c:pt>
                <c:pt idx="485">
                  <c:v>9.7201159055999984</c:v>
                </c:pt>
                <c:pt idx="486">
                  <c:v>9.740115905599998</c:v>
                </c:pt>
                <c:pt idx="487">
                  <c:v>9.7601159055999993</c:v>
                </c:pt>
                <c:pt idx="488">
                  <c:v>9.7801159056000007</c:v>
                </c:pt>
                <c:pt idx="489">
                  <c:v>9.8001159056000002</c:v>
                </c:pt>
                <c:pt idx="490">
                  <c:v>9.8201159055999998</c:v>
                </c:pt>
                <c:pt idx="491">
                  <c:v>9.8401159055999994</c:v>
                </c:pt>
                <c:pt idx="492">
                  <c:v>9.8601159056000007</c:v>
                </c:pt>
                <c:pt idx="493">
                  <c:v>9.8801159056000003</c:v>
                </c:pt>
                <c:pt idx="494">
                  <c:v>9.9001159056000017</c:v>
                </c:pt>
                <c:pt idx="495">
                  <c:v>9.9201159055999995</c:v>
                </c:pt>
                <c:pt idx="496">
                  <c:v>9.940115905599999</c:v>
                </c:pt>
                <c:pt idx="497">
                  <c:v>9.9601159056000004</c:v>
                </c:pt>
                <c:pt idx="498">
                  <c:v>9.9801159056000017</c:v>
                </c:pt>
                <c:pt idx="499">
                  <c:v>10.0001159056</c:v>
                </c:pt>
                <c:pt idx="500">
                  <c:v>10.020115905600001</c:v>
                </c:pt>
                <c:pt idx="501">
                  <c:v>10.040115905599999</c:v>
                </c:pt>
                <c:pt idx="502">
                  <c:v>10.0601159056</c:v>
                </c:pt>
                <c:pt idx="503">
                  <c:v>10.0801159056</c:v>
                </c:pt>
                <c:pt idx="504">
                  <c:v>10.100115905599999</c:v>
                </c:pt>
                <c:pt idx="505">
                  <c:v>10.120115905600001</c:v>
                </c:pt>
                <c:pt idx="506">
                  <c:v>10.140115905599998</c:v>
                </c:pt>
                <c:pt idx="507">
                  <c:v>10.1601159056</c:v>
                </c:pt>
                <c:pt idx="508">
                  <c:v>10.180115905599999</c:v>
                </c:pt>
                <c:pt idx="509">
                  <c:v>10.200115905600001</c:v>
                </c:pt>
                <c:pt idx="510">
                  <c:v>10.220115905599998</c:v>
                </c:pt>
                <c:pt idx="511">
                  <c:v>10.240115905599998</c:v>
                </c:pt>
                <c:pt idx="512">
                  <c:v>10.260115905599999</c:v>
                </c:pt>
                <c:pt idx="513">
                  <c:v>10.280115905600001</c:v>
                </c:pt>
                <c:pt idx="514">
                  <c:v>10.3001159056</c:v>
                </c:pt>
                <c:pt idx="515">
                  <c:v>10.3201159056</c:v>
                </c:pt>
                <c:pt idx="516">
                  <c:v>10.340115905599999</c:v>
                </c:pt>
                <c:pt idx="517">
                  <c:v>10.360115905600004</c:v>
                </c:pt>
                <c:pt idx="518">
                  <c:v>10.3801159056</c:v>
                </c:pt>
                <c:pt idx="519">
                  <c:v>10.4001159056</c:v>
                </c:pt>
                <c:pt idx="520">
                  <c:v>10.420115905599999</c:v>
                </c:pt>
                <c:pt idx="521">
                  <c:v>10.440115905600001</c:v>
                </c:pt>
                <c:pt idx="522">
                  <c:v>10.4601159056</c:v>
                </c:pt>
                <c:pt idx="523">
                  <c:v>10.4801159056</c:v>
                </c:pt>
                <c:pt idx="524">
                  <c:v>10.5001159056</c:v>
                </c:pt>
                <c:pt idx="525">
                  <c:v>10.520115905600001</c:v>
                </c:pt>
                <c:pt idx="526">
                  <c:v>10.540115905599999</c:v>
                </c:pt>
                <c:pt idx="527">
                  <c:v>10.5601159056</c:v>
                </c:pt>
                <c:pt idx="528">
                  <c:v>10.5801159056</c:v>
                </c:pt>
                <c:pt idx="529">
                  <c:v>10.600115905599999</c:v>
                </c:pt>
                <c:pt idx="530">
                  <c:v>10.620115905600001</c:v>
                </c:pt>
                <c:pt idx="531">
                  <c:v>10.640115905599998</c:v>
                </c:pt>
                <c:pt idx="532">
                  <c:v>10.6601159056</c:v>
                </c:pt>
                <c:pt idx="533">
                  <c:v>10.680115905599999</c:v>
                </c:pt>
                <c:pt idx="534">
                  <c:v>10.700115905600001</c:v>
                </c:pt>
                <c:pt idx="535">
                  <c:v>10.720115905599998</c:v>
                </c:pt>
                <c:pt idx="536">
                  <c:v>10.740115905599998</c:v>
                </c:pt>
                <c:pt idx="537">
                  <c:v>10.760115905599999</c:v>
                </c:pt>
                <c:pt idx="538">
                  <c:v>10.780115905600001</c:v>
                </c:pt>
                <c:pt idx="539">
                  <c:v>10.8001159056</c:v>
                </c:pt>
                <c:pt idx="540">
                  <c:v>10.8201159056</c:v>
                </c:pt>
                <c:pt idx="541">
                  <c:v>10.840115905599999</c:v>
                </c:pt>
                <c:pt idx="542">
                  <c:v>10.860115905600004</c:v>
                </c:pt>
                <c:pt idx="543">
                  <c:v>10.8801159056</c:v>
                </c:pt>
                <c:pt idx="544">
                  <c:v>10.9001159056</c:v>
                </c:pt>
                <c:pt idx="545">
                  <c:v>10.920115905599999</c:v>
                </c:pt>
                <c:pt idx="546">
                  <c:v>10.940115905600001</c:v>
                </c:pt>
                <c:pt idx="547">
                  <c:v>10.9601159056</c:v>
                </c:pt>
                <c:pt idx="548">
                  <c:v>10.9801159056</c:v>
                </c:pt>
                <c:pt idx="549">
                  <c:v>11.0001159056</c:v>
                </c:pt>
                <c:pt idx="550">
                  <c:v>11.020115905600001</c:v>
                </c:pt>
                <c:pt idx="551">
                  <c:v>11.040115905599999</c:v>
                </c:pt>
                <c:pt idx="552">
                  <c:v>11.0601159056</c:v>
                </c:pt>
                <c:pt idx="553">
                  <c:v>11.0801159056</c:v>
                </c:pt>
                <c:pt idx="554">
                  <c:v>11.100115905599999</c:v>
                </c:pt>
                <c:pt idx="555">
                  <c:v>11.120115905600001</c:v>
                </c:pt>
                <c:pt idx="556">
                  <c:v>11.140115905599998</c:v>
                </c:pt>
                <c:pt idx="557">
                  <c:v>11.1601159056</c:v>
                </c:pt>
                <c:pt idx="558">
                  <c:v>11.180115905599999</c:v>
                </c:pt>
                <c:pt idx="559">
                  <c:v>11.200115905600001</c:v>
                </c:pt>
                <c:pt idx="560">
                  <c:v>11.220115905599998</c:v>
                </c:pt>
                <c:pt idx="561">
                  <c:v>11.240115905599998</c:v>
                </c:pt>
                <c:pt idx="562">
                  <c:v>11.260115905599999</c:v>
                </c:pt>
                <c:pt idx="563">
                  <c:v>11.280115905600001</c:v>
                </c:pt>
                <c:pt idx="564">
                  <c:v>11.3001159056</c:v>
                </c:pt>
                <c:pt idx="565">
                  <c:v>11.3201159056</c:v>
                </c:pt>
                <c:pt idx="566">
                  <c:v>11.340115905599999</c:v>
                </c:pt>
                <c:pt idx="567">
                  <c:v>11.360115905600004</c:v>
                </c:pt>
                <c:pt idx="568">
                  <c:v>11.3801159056</c:v>
                </c:pt>
                <c:pt idx="569">
                  <c:v>11.4001159056</c:v>
                </c:pt>
                <c:pt idx="570">
                  <c:v>11.420115905599999</c:v>
                </c:pt>
                <c:pt idx="571">
                  <c:v>11.440115905600001</c:v>
                </c:pt>
                <c:pt idx="572">
                  <c:v>11.4601159056</c:v>
                </c:pt>
                <c:pt idx="573">
                  <c:v>11.4801159056</c:v>
                </c:pt>
                <c:pt idx="574">
                  <c:v>11.5001159056</c:v>
                </c:pt>
                <c:pt idx="575">
                  <c:v>11.520115905600001</c:v>
                </c:pt>
                <c:pt idx="576">
                  <c:v>11.540115905599999</c:v>
                </c:pt>
                <c:pt idx="577">
                  <c:v>11.5601159056</c:v>
                </c:pt>
                <c:pt idx="578">
                  <c:v>11.5801159056</c:v>
                </c:pt>
                <c:pt idx="579">
                  <c:v>11.600115905599999</c:v>
                </c:pt>
                <c:pt idx="580">
                  <c:v>11.620115905600001</c:v>
                </c:pt>
                <c:pt idx="581">
                  <c:v>11.640115905599998</c:v>
                </c:pt>
                <c:pt idx="582">
                  <c:v>11.6601159056</c:v>
                </c:pt>
                <c:pt idx="583">
                  <c:v>11.680115905599999</c:v>
                </c:pt>
                <c:pt idx="584">
                  <c:v>11.700115905600001</c:v>
                </c:pt>
                <c:pt idx="585">
                  <c:v>11.720115905599998</c:v>
                </c:pt>
                <c:pt idx="586">
                  <c:v>11.740115905599998</c:v>
                </c:pt>
                <c:pt idx="587">
                  <c:v>11.760115905599999</c:v>
                </c:pt>
                <c:pt idx="588">
                  <c:v>11.780115905600001</c:v>
                </c:pt>
                <c:pt idx="589">
                  <c:v>11.8001159056</c:v>
                </c:pt>
                <c:pt idx="590">
                  <c:v>11.8201159056</c:v>
                </c:pt>
                <c:pt idx="591">
                  <c:v>11.840115905599999</c:v>
                </c:pt>
                <c:pt idx="592">
                  <c:v>11.860115905600004</c:v>
                </c:pt>
                <c:pt idx="593">
                  <c:v>11.8801159056</c:v>
                </c:pt>
                <c:pt idx="594">
                  <c:v>11.9001159056</c:v>
                </c:pt>
                <c:pt idx="595">
                  <c:v>11.920115905599999</c:v>
                </c:pt>
                <c:pt idx="596">
                  <c:v>11.940115905600001</c:v>
                </c:pt>
                <c:pt idx="597">
                  <c:v>11.9601159056</c:v>
                </c:pt>
                <c:pt idx="598">
                  <c:v>11.9801159056</c:v>
                </c:pt>
                <c:pt idx="599">
                  <c:v>12.0001159056</c:v>
                </c:pt>
                <c:pt idx="600">
                  <c:v>12.020115905600001</c:v>
                </c:pt>
                <c:pt idx="601">
                  <c:v>12.040115905599999</c:v>
                </c:pt>
                <c:pt idx="602">
                  <c:v>12.0601159056</c:v>
                </c:pt>
                <c:pt idx="603">
                  <c:v>12.0801159056</c:v>
                </c:pt>
                <c:pt idx="604">
                  <c:v>12.100115905599999</c:v>
                </c:pt>
                <c:pt idx="605">
                  <c:v>12.120115905600001</c:v>
                </c:pt>
                <c:pt idx="606">
                  <c:v>12.140115905599998</c:v>
                </c:pt>
                <c:pt idx="607">
                  <c:v>12.1601159056</c:v>
                </c:pt>
                <c:pt idx="608">
                  <c:v>12.180115905599999</c:v>
                </c:pt>
                <c:pt idx="609">
                  <c:v>12.200115905600001</c:v>
                </c:pt>
                <c:pt idx="610">
                  <c:v>12.220115905599998</c:v>
                </c:pt>
                <c:pt idx="611">
                  <c:v>12.240115905599998</c:v>
                </c:pt>
                <c:pt idx="612">
                  <c:v>12.260115905599999</c:v>
                </c:pt>
                <c:pt idx="613">
                  <c:v>12.280115905600001</c:v>
                </c:pt>
                <c:pt idx="614">
                  <c:v>12.3001159056</c:v>
                </c:pt>
                <c:pt idx="615">
                  <c:v>12.3201159056</c:v>
                </c:pt>
                <c:pt idx="616">
                  <c:v>12.340115905599999</c:v>
                </c:pt>
                <c:pt idx="617">
                  <c:v>12.360115905600004</c:v>
                </c:pt>
                <c:pt idx="618">
                  <c:v>12.3801159056</c:v>
                </c:pt>
                <c:pt idx="619">
                  <c:v>12.4001159056</c:v>
                </c:pt>
                <c:pt idx="620">
                  <c:v>12.420115905599999</c:v>
                </c:pt>
                <c:pt idx="621">
                  <c:v>12.440115905600001</c:v>
                </c:pt>
                <c:pt idx="622">
                  <c:v>12.4601159056</c:v>
                </c:pt>
                <c:pt idx="623">
                  <c:v>12.4801159056</c:v>
                </c:pt>
                <c:pt idx="624">
                  <c:v>12.5001159056</c:v>
                </c:pt>
                <c:pt idx="625">
                  <c:v>12.520115905600001</c:v>
                </c:pt>
                <c:pt idx="626">
                  <c:v>12.540115905599999</c:v>
                </c:pt>
                <c:pt idx="627">
                  <c:v>12.5601159056</c:v>
                </c:pt>
                <c:pt idx="628">
                  <c:v>12.5801159056</c:v>
                </c:pt>
                <c:pt idx="629">
                  <c:v>12.600115905599999</c:v>
                </c:pt>
                <c:pt idx="630">
                  <c:v>12.620115905600001</c:v>
                </c:pt>
                <c:pt idx="631">
                  <c:v>12.640115905599998</c:v>
                </c:pt>
                <c:pt idx="632">
                  <c:v>12.6601159056</c:v>
                </c:pt>
                <c:pt idx="633">
                  <c:v>12.680115905599999</c:v>
                </c:pt>
                <c:pt idx="634">
                  <c:v>12.700115905600001</c:v>
                </c:pt>
                <c:pt idx="635">
                  <c:v>12.720115905599998</c:v>
                </c:pt>
                <c:pt idx="636">
                  <c:v>12.740115905599998</c:v>
                </c:pt>
                <c:pt idx="637">
                  <c:v>12.760115905599999</c:v>
                </c:pt>
                <c:pt idx="638">
                  <c:v>12.780115905600001</c:v>
                </c:pt>
                <c:pt idx="639">
                  <c:v>12.8001159056</c:v>
                </c:pt>
                <c:pt idx="640">
                  <c:v>12.8201159056</c:v>
                </c:pt>
                <c:pt idx="641">
                  <c:v>12.840115905599999</c:v>
                </c:pt>
                <c:pt idx="642">
                  <c:v>12.860115905600004</c:v>
                </c:pt>
                <c:pt idx="643">
                  <c:v>12.8801159056</c:v>
                </c:pt>
                <c:pt idx="644">
                  <c:v>12.9001159056</c:v>
                </c:pt>
                <c:pt idx="645">
                  <c:v>12.920115905599999</c:v>
                </c:pt>
                <c:pt idx="646">
                  <c:v>12.940115905600001</c:v>
                </c:pt>
                <c:pt idx="647">
                  <c:v>12.9601159056</c:v>
                </c:pt>
                <c:pt idx="648">
                  <c:v>12.9801159056</c:v>
                </c:pt>
                <c:pt idx="649">
                  <c:v>13.0001159056</c:v>
                </c:pt>
                <c:pt idx="650">
                  <c:v>13.020115905600001</c:v>
                </c:pt>
                <c:pt idx="651">
                  <c:v>13.040115905599999</c:v>
                </c:pt>
                <c:pt idx="652">
                  <c:v>13.0601159056</c:v>
                </c:pt>
                <c:pt idx="653">
                  <c:v>13.0801159056</c:v>
                </c:pt>
                <c:pt idx="654">
                  <c:v>13.100115905599999</c:v>
                </c:pt>
                <c:pt idx="655">
                  <c:v>13.120115905600001</c:v>
                </c:pt>
                <c:pt idx="656">
                  <c:v>13.140115905599998</c:v>
                </c:pt>
                <c:pt idx="657">
                  <c:v>13.1601159056</c:v>
                </c:pt>
                <c:pt idx="658">
                  <c:v>13.180115905599999</c:v>
                </c:pt>
                <c:pt idx="659">
                  <c:v>13.200115905600001</c:v>
                </c:pt>
                <c:pt idx="660">
                  <c:v>13.220115905599998</c:v>
                </c:pt>
                <c:pt idx="661">
                  <c:v>13.240115905599998</c:v>
                </c:pt>
                <c:pt idx="662">
                  <c:v>13.260115905599999</c:v>
                </c:pt>
                <c:pt idx="663">
                  <c:v>13.280115905600001</c:v>
                </c:pt>
                <c:pt idx="664">
                  <c:v>13.3001159056</c:v>
                </c:pt>
                <c:pt idx="665">
                  <c:v>13.3201159056</c:v>
                </c:pt>
                <c:pt idx="666">
                  <c:v>13.340115905599999</c:v>
                </c:pt>
                <c:pt idx="667">
                  <c:v>13.360115905600004</c:v>
                </c:pt>
                <c:pt idx="668">
                  <c:v>13.3801159056</c:v>
                </c:pt>
                <c:pt idx="669">
                  <c:v>13.4001159056</c:v>
                </c:pt>
                <c:pt idx="670">
                  <c:v>13.420115905599999</c:v>
                </c:pt>
                <c:pt idx="671">
                  <c:v>13.440115905600001</c:v>
                </c:pt>
                <c:pt idx="672">
                  <c:v>13.4601159056</c:v>
                </c:pt>
                <c:pt idx="673">
                  <c:v>13.4801159056</c:v>
                </c:pt>
                <c:pt idx="674">
                  <c:v>13.5001159056</c:v>
                </c:pt>
                <c:pt idx="675">
                  <c:v>13.520115905600001</c:v>
                </c:pt>
                <c:pt idx="676">
                  <c:v>13.540115905599999</c:v>
                </c:pt>
                <c:pt idx="677">
                  <c:v>13.5601159056</c:v>
                </c:pt>
                <c:pt idx="678">
                  <c:v>13.5801159056</c:v>
                </c:pt>
                <c:pt idx="679">
                  <c:v>13.600115905599999</c:v>
                </c:pt>
                <c:pt idx="680">
                  <c:v>13.620115905600001</c:v>
                </c:pt>
                <c:pt idx="681">
                  <c:v>13.640115905599998</c:v>
                </c:pt>
                <c:pt idx="682">
                  <c:v>13.6601159056</c:v>
                </c:pt>
                <c:pt idx="683">
                  <c:v>13.680115905599999</c:v>
                </c:pt>
                <c:pt idx="684">
                  <c:v>13.700115905600001</c:v>
                </c:pt>
                <c:pt idx="685">
                  <c:v>13.720115905599998</c:v>
                </c:pt>
                <c:pt idx="686">
                  <c:v>13.740115905599998</c:v>
                </c:pt>
                <c:pt idx="687">
                  <c:v>13.760115905599999</c:v>
                </c:pt>
                <c:pt idx="688">
                  <c:v>13.780115905600001</c:v>
                </c:pt>
                <c:pt idx="689">
                  <c:v>13.8001159056</c:v>
                </c:pt>
                <c:pt idx="690">
                  <c:v>13.8201159056</c:v>
                </c:pt>
                <c:pt idx="691">
                  <c:v>13.840115905599999</c:v>
                </c:pt>
                <c:pt idx="692">
                  <c:v>13.860115905600004</c:v>
                </c:pt>
                <c:pt idx="693">
                  <c:v>13.8801159056</c:v>
                </c:pt>
                <c:pt idx="694">
                  <c:v>13.9001159056</c:v>
                </c:pt>
                <c:pt idx="695">
                  <c:v>13.920115905599999</c:v>
                </c:pt>
                <c:pt idx="696">
                  <c:v>13.940115905600001</c:v>
                </c:pt>
                <c:pt idx="697">
                  <c:v>13.9601159056</c:v>
                </c:pt>
                <c:pt idx="698">
                  <c:v>13.9801159056</c:v>
                </c:pt>
                <c:pt idx="699">
                  <c:v>14.0001159056</c:v>
                </c:pt>
                <c:pt idx="700">
                  <c:v>14.020115905600001</c:v>
                </c:pt>
                <c:pt idx="701">
                  <c:v>14.040115905599999</c:v>
                </c:pt>
                <c:pt idx="702">
                  <c:v>14.0601159056</c:v>
                </c:pt>
                <c:pt idx="703">
                  <c:v>14.0801159056</c:v>
                </c:pt>
                <c:pt idx="704">
                  <c:v>14.100115905599999</c:v>
                </c:pt>
                <c:pt idx="705">
                  <c:v>14.120115905600001</c:v>
                </c:pt>
                <c:pt idx="706">
                  <c:v>14.140115905599998</c:v>
                </c:pt>
                <c:pt idx="707">
                  <c:v>14.1601159056</c:v>
                </c:pt>
                <c:pt idx="708">
                  <c:v>14.180115905599999</c:v>
                </c:pt>
                <c:pt idx="709">
                  <c:v>14.200115905600001</c:v>
                </c:pt>
                <c:pt idx="710">
                  <c:v>14.220115905599998</c:v>
                </c:pt>
                <c:pt idx="711">
                  <c:v>14.240115905599998</c:v>
                </c:pt>
                <c:pt idx="712">
                  <c:v>14.260115905599999</c:v>
                </c:pt>
                <c:pt idx="713">
                  <c:v>14.280115905600001</c:v>
                </c:pt>
                <c:pt idx="714">
                  <c:v>14.3001159056</c:v>
                </c:pt>
                <c:pt idx="715">
                  <c:v>14.3201159056</c:v>
                </c:pt>
                <c:pt idx="716">
                  <c:v>14.340115905599999</c:v>
                </c:pt>
                <c:pt idx="717">
                  <c:v>14.360115905600004</c:v>
                </c:pt>
                <c:pt idx="718">
                  <c:v>14.3801159056</c:v>
                </c:pt>
                <c:pt idx="719">
                  <c:v>14.4001159056</c:v>
                </c:pt>
                <c:pt idx="720">
                  <c:v>14.420115905599999</c:v>
                </c:pt>
                <c:pt idx="721">
                  <c:v>14.440115905600001</c:v>
                </c:pt>
                <c:pt idx="722">
                  <c:v>14.4601159056</c:v>
                </c:pt>
                <c:pt idx="723">
                  <c:v>14.4801159056</c:v>
                </c:pt>
                <c:pt idx="724">
                  <c:v>14.5001159056</c:v>
                </c:pt>
                <c:pt idx="725">
                  <c:v>14.520115905600001</c:v>
                </c:pt>
                <c:pt idx="726">
                  <c:v>14.540115905599999</c:v>
                </c:pt>
                <c:pt idx="727">
                  <c:v>14.5601159056</c:v>
                </c:pt>
                <c:pt idx="728">
                  <c:v>14.5801159056</c:v>
                </c:pt>
                <c:pt idx="729">
                  <c:v>14.600115905599999</c:v>
                </c:pt>
                <c:pt idx="730">
                  <c:v>14.620115905600001</c:v>
                </c:pt>
                <c:pt idx="731">
                  <c:v>14.640115905599998</c:v>
                </c:pt>
                <c:pt idx="732">
                  <c:v>14.6601159056</c:v>
                </c:pt>
                <c:pt idx="733">
                  <c:v>14.680115905599999</c:v>
                </c:pt>
                <c:pt idx="734">
                  <c:v>14.700115905600001</c:v>
                </c:pt>
                <c:pt idx="735">
                  <c:v>14.720115905599998</c:v>
                </c:pt>
                <c:pt idx="736">
                  <c:v>14.740115905599998</c:v>
                </c:pt>
                <c:pt idx="737">
                  <c:v>14.760115905599999</c:v>
                </c:pt>
                <c:pt idx="738">
                  <c:v>14.780115905600001</c:v>
                </c:pt>
                <c:pt idx="739">
                  <c:v>14.8001159056</c:v>
                </c:pt>
                <c:pt idx="740">
                  <c:v>14.8201159056</c:v>
                </c:pt>
                <c:pt idx="741">
                  <c:v>14.840115905599999</c:v>
                </c:pt>
                <c:pt idx="742">
                  <c:v>14.860115905600004</c:v>
                </c:pt>
                <c:pt idx="743">
                  <c:v>14.8801159056</c:v>
                </c:pt>
                <c:pt idx="744">
                  <c:v>14.9001159056</c:v>
                </c:pt>
                <c:pt idx="745">
                  <c:v>14.920115905599999</c:v>
                </c:pt>
                <c:pt idx="746">
                  <c:v>14.940115905600001</c:v>
                </c:pt>
                <c:pt idx="747">
                  <c:v>14.9601159056</c:v>
                </c:pt>
                <c:pt idx="748">
                  <c:v>14.9801159056</c:v>
                </c:pt>
                <c:pt idx="749">
                  <c:v>15.0001159056</c:v>
                </c:pt>
                <c:pt idx="750">
                  <c:v>15.020115905600001</c:v>
                </c:pt>
                <c:pt idx="751">
                  <c:v>15.040115905599999</c:v>
                </c:pt>
                <c:pt idx="752">
                  <c:v>15.0601159056</c:v>
                </c:pt>
                <c:pt idx="753">
                  <c:v>15.0801159056</c:v>
                </c:pt>
                <c:pt idx="754">
                  <c:v>15.100115905599999</c:v>
                </c:pt>
                <c:pt idx="755">
                  <c:v>15.120115905600001</c:v>
                </c:pt>
                <c:pt idx="756">
                  <c:v>15.140115905599998</c:v>
                </c:pt>
                <c:pt idx="757">
                  <c:v>15.1601159056</c:v>
                </c:pt>
                <c:pt idx="758">
                  <c:v>15.180115905599999</c:v>
                </c:pt>
                <c:pt idx="759">
                  <c:v>15.200115905600001</c:v>
                </c:pt>
                <c:pt idx="760">
                  <c:v>15.220115905599998</c:v>
                </c:pt>
                <c:pt idx="761">
                  <c:v>15.240115905599998</c:v>
                </c:pt>
                <c:pt idx="762">
                  <c:v>15.260115905599999</c:v>
                </c:pt>
                <c:pt idx="763">
                  <c:v>15.280115905600001</c:v>
                </c:pt>
                <c:pt idx="764">
                  <c:v>15.3001159056</c:v>
                </c:pt>
                <c:pt idx="765">
                  <c:v>15.3201159056</c:v>
                </c:pt>
                <c:pt idx="766">
                  <c:v>15.340115905599999</c:v>
                </c:pt>
                <c:pt idx="767">
                  <c:v>15.360115905600004</c:v>
                </c:pt>
                <c:pt idx="768">
                  <c:v>15.3801159056</c:v>
                </c:pt>
                <c:pt idx="769">
                  <c:v>15.4001159056</c:v>
                </c:pt>
                <c:pt idx="770">
                  <c:v>15.420115905599999</c:v>
                </c:pt>
                <c:pt idx="771">
                  <c:v>15.440115905600001</c:v>
                </c:pt>
                <c:pt idx="772">
                  <c:v>15.4601159056</c:v>
                </c:pt>
                <c:pt idx="773">
                  <c:v>15.4801159056</c:v>
                </c:pt>
                <c:pt idx="774">
                  <c:v>15.5001159056</c:v>
                </c:pt>
                <c:pt idx="775">
                  <c:v>15.520115905600001</c:v>
                </c:pt>
                <c:pt idx="776">
                  <c:v>15.540115905599999</c:v>
                </c:pt>
                <c:pt idx="777">
                  <c:v>15.5601159056</c:v>
                </c:pt>
                <c:pt idx="778">
                  <c:v>15.5801159056</c:v>
                </c:pt>
                <c:pt idx="779">
                  <c:v>15.600115905599999</c:v>
                </c:pt>
                <c:pt idx="780">
                  <c:v>15.620115905600001</c:v>
                </c:pt>
                <c:pt idx="781">
                  <c:v>15.640115905599998</c:v>
                </c:pt>
                <c:pt idx="782">
                  <c:v>15.6601159056</c:v>
                </c:pt>
                <c:pt idx="783">
                  <c:v>15.680115905599999</c:v>
                </c:pt>
                <c:pt idx="784">
                  <c:v>15.700115905600001</c:v>
                </c:pt>
                <c:pt idx="785">
                  <c:v>15.720115905599998</c:v>
                </c:pt>
                <c:pt idx="786">
                  <c:v>15.740115905599998</c:v>
                </c:pt>
                <c:pt idx="787">
                  <c:v>15.760115905599999</c:v>
                </c:pt>
                <c:pt idx="788">
                  <c:v>15.780115905600001</c:v>
                </c:pt>
                <c:pt idx="789">
                  <c:v>15.8001159056</c:v>
                </c:pt>
                <c:pt idx="790">
                  <c:v>15.8201159056</c:v>
                </c:pt>
                <c:pt idx="791">
                  <c:v>15.840115905599999</c:v>
                </c:pt>
                <c:pt idx="792">
                  <c:v>15.860115905600004</c:v>
                </c:pt>
                <c:pt idx="793">
                  <c:v>15.8801159056</c:v>
                </c:pt>
                <c:pt idx="794">
                  <c:v>15.9001159056</c:v>
                </c:pt>
                <c:pt idx="795">
                  <c:v>15.920115905599999</c:v>
                </c:pt>
                <c:pt idx="796">
                  <c:v>15.940115905600001</c:v>
                </c:pt>
                <c:pt idx="797">
                  <c:v>15.9601159056</c:v>
                </c:pt>
                <c:pt idx="798">
                  <c:v>15.9801159056</c:v>
                </c:pt>
                <c:pt idx="799">
                  <c:v>16.000115905600001</c:v>
                </c:pt>
                <c:pt idx="800">
                  <c:v>16.020115905600001</c:v>
                </c:pt>
                <c:pt idx="801">
                  <c:v>16.0401159056</c:v>
                </c:pt>
                <c:pt idx="802">
                  <c:v>16.0601159056</c:v>
                </c:pt>
                <c:pt idx="803">
                  <c:v>16.0801159056</c:v>
                </c:pt>
                <c:pt idx="804">
                  <c:v>16.100115905599999</c:v>
                </c:pt>
                <c:pt idx="805">
                  <c:v>16.120115905599999</c:v>
                </c:pt>
                <c:pt idx="806">
                  <c:v>16.140115905599988</c:v>
                </c:pt>
                <c:pt idx="807">
                  <c:v>16.160115905600001</c:v>
                </c:pt>
                <c:pt idx="808">
                  <c:v>16.180115905600001</c:v>
                </c:pt>
                <c:pt idx="809">
                  <c:v>16.200115905600001</c:v>
                </c:pt>
                <c:pt idx="810">
                  <c:v>16.2201159056</c:v>
                </c:pt>
                <c:pt idx="811">
                  <c:v>16.2401159056</c:v>
                </c:pt>
                <c:pt idx="812">
                  <c:v>16.260115905599989</c:v>
                </c:pt>
                <c:pt idx="813">
                  <c:v>16.280115905599981</c:v>
                </c:pt>
                <c:pt idx="814">
                  <c:v>16.300115905599988</c:v>
                </c:pt>
                <c:pt idx="815">
                  <c:v>16.320115905600005</c:v>
                </c:pt>
                <c:pt idx="816">
                  <c:v>16.340115905600001</c:v>
                </c:pt>
                <c:pt idx="817">
                  <c:v>16.360115905600001</c:v>
                </c:pt>
                <c:pt idx="818">
                  <c:v>16.3801159056</c:v>
                </c:pt>
                <c:pt idx="819">
                  <c:v>16.4001159056</c:v>
                </c:pt>
                <c:pt idx="820">
                  <c:v>16.420115905599989</c:v>
                </c:pt>
                <c:pt idx="821">
                  <c:v>16.440115905599981</c:v>
                </c:pt>
                <c:pt idx="822">
                  <c:v>16.460115905599981</c:v>
                </c:pt>
                <c:pt idx="823">
                  <c:v>16.480115905600002</c:v>
                </c:pt>
                <c:pt idx="824">
                  <c:v>16.500115905600001</c:v>
                </c:pt>
                <c:pt idx="825">
                  <c:v>16.520115905600001</c:v>
                </c:pt>
                <c:pt idx="826">
                  <c:v>16.5401159056</c:v>
                </c:pt>
                <c:pt idx="827">
                  <c:v>16.5601159056</c:v>
                </c:pt>
                <c:pt idx="828">
                  <c:v>16.5801159056</c:v>
                </c:pt>
                <c:pt idx="829">
                  <c:v>16.600115905599999</c:v>
                </c:pt>
                <c:pt idx="830">
                  <c:v>16.620115905599999</c:v>
                </c:pt>
                <c:pt idx="831">
                  <c:v>16.640115905599988</c:v>
                </c:pt>
                <c:pt idx="832">
                  <c:v>16.660115905600001</c:v>
                </c:pt>
                <c:pt idx="833">
                  <c:v>16.680115905600001</c:v>
                </c:pt>
                <c:pt idx="834">
                  <c:v>16.700115905600001</c:v>
                </c:pt>
                <c:pt idx="835">
                  <c:v>16.7201159056</c:v>
                </c:pt>
                <c:pt idx="836">
                  <c:v>16.7401159056</c:v>
                </c:pt>
                <c:pt idx="837">
                  <c:v>16.760115905599989</c:v>
                </c:pt>
                <c:pt idx="838">
                  <c:v>16.780115905599981</c:v>
                </c:pt>
                <c:pt idx="839">
                  <c:v>16.800115905599988</c:v>
                </c:pt>
                <c:pt idx="840">
                  <c:v>16.820115905600005</c:v>
                </c:pt>
                <c:pt idx="841">
                  <c:v>16.840115905600001</c:v>
                </c:pt>
                <c:pt idx="842">
                  <c:v>16.860115905600001</c:v>
                </c:pt>
                <c:pt idx="843">
                  <c:v>16.8801159056</c:v>
                </c:pt>
                <c:pt idx="844">
                  <c:v>16.9001159056</c:v>
                </c:pt>
                <c:pt idx="845">
                  <c:v>16.920115905599989</c:v>
                </c:pt>
                <c:pt idx="846">
                  <c:v>16.940115905599981</c:v>
                </c:pt>
                <c:pt idx="847">
                  <c:v>16.960115905599981</c:v>
                </c:pt>
                <c:pt idx="848">
                  <c:v>16.980115905600002</c:v>
                </c:pt>
                <c:pt idx="849">
                  <c:v>17.000115905600001</c:v>
                </c:pt>
                <c:pt idx="850">
                  <c:v>17.020115905600001</c:v>
                </c:pt>
                <c:pt idx="851">
                  <c:v>17.0401159056</c:v>
                </c:pt>
                <c:pt idx="852">
                  <c:v>17.0601159056</c:v>
                </c:pt>
                <c:pt idx="853">
                  <c:v>17.0801159056</c:v>
                </c:pt>
                <c:pt idx="854">
                  <c:v>17.100115905599999</c:v>
                </c:pt>
                <c:pt idx="855">
                  <c:v>17.120115905599999</c:v>
                </c:pt>
                <c:pt idx="856">
                  <c:v>17.140115905599988</c:v>
                </c:pt>
                <c:pt idx="857">
                  <c:v>17.160115905600001</c:v>
                </c:pt>
                <c:pt idx="858">
                  <c:v>17.180115905600001</c:v>
                </c:pt>
                <c:pt idx="859">
                  <c:v>17.200115905600001</c:v>
                </c:pt>
                <c:pt idx="860">
                  <c:v>17.2201159056</c:v>
                </c:pt>
                <c:pt idx="861">
                  <c:v>17.2401159056</c:v>
                </c:pt>
                <c:pt idx="862">
                  <c:v>17.260115905599989</c:v>
                </c:pt>
                <c:pt idx="863">
                  <c:v>17.280115905599981</c:v>
                </c:pt>
                <c:pt idx="864">
                  <c:v>17.300115905599988</c:v>
                </c:pt>
                <c:pt idx="865">
                  <c:v>17.320115905600005</c:v>
                </c:pt>
                <c:pt idx="866">
                  <c:v>17.340115905600001</c:v>
                </c:pt>
                <c:pt idx="867">
                  <c:v>17.360115905600001</c:v>
                </c:pt>
                <c:pt idx="868">
                  <c:v>17.3801159056</c:v>
                </c:pt>
                <c:pt idx="869">
                  <c:v>17.4001159056</c:v>
                </c:pt>
                <c:pt idx="870">
                  <c:v>17.420115905599989</c:v>
                </c:pt>
                <c:pt idx="871">
                  <c:v>17.440115905599981</c:v>
                </c:pt>
                <c:pt idx="872">
                  <c:v>17.460115905599981</c:v>
                </c:pt>
                <c:pt idx="873">
                  <c:v>17.480115905600002</c:v>
                </c:pt>
                <c:pt idx="874">
                  <c:v>17.500115905600001</c:v>
                </c:pt>
                <c:pt idx="875">
                  <c:v>17.520115905600001</c:v>
                </c:pt>
                <c:pt idx="876">
                  <c:v>17.5401159056</c:v>
                </c:pt>
                <c:pt idx="877">
                  <c:v>17.5601159056</c:v>
                </c:pt>
                <c:pt idx="878">
                  <c:v>17.5801159056</c:v>
                </c:pt>
                <c:pt idx="879">
                  <c:v>17.600115905599999</c:v>
                </c:pt>
                <c:pt idx="880">
                  <c:v>17.620115905599999</c:v>
                </c:pt>
                <c:pt idx="881">
                  <c:v>17.640115905599988</c:v>
                </c:pt>
                <c:pt idx="882">
                  <c:v>17.660115905600001</c:v>
                </c:pt>
                <c:pt idx="883">
                  <c:v>17.680115905600001</c:v>
                </c:pt>
                <c:pt idx="884">
                  <c:v>17.700115905600001</c:v>
                </c:pt>
                <c:pt idx="885">
                  <c:v>17.7201159056</c:v>
                </c:pt>
                <c:pt idx="886">
                  <c:v>17.7401159056</c:v>
                </c:pt>
                <c:pt idx="887">
                  <c:v>17.760115905599989</c:v>
                </c:pt>
                <c:pt idx="888">
                  <c:v>17.780115905599981</c:v>
                </c:pt>
                <c:pt idx="889">
                  <c:v>17.800115905599988</c:v>
                </c:pt>
                <c:pt idx="890">
                  <c:v>17.820115905600005</c:v>
                </c:pt>
                <c:pt idx="891">
                  <c:v>17.840115905600001</c:v>
                </c:pt>
                <c:pt idx="892">
                  <c:v>17.860115905600001</c:v>
                </c:pt>
                <c:pt idx="893">
                  <c:v>17.8801159056</c:v>
                </c:pt>
                <c:pt idx="894">
                  <c:v>17.9001159056</c:v>
                </c:pt>
                <c:pt idx="895">
                  <c:v>17.920115905599989</c:v>
                </c:pt>
                <c:pt idx="896">
                  <c:v>17.940115905599981</c:v>
                </c:pt>
                <c:pt idx="897">
                  <c:v>17.960115905599981</c:v>
                </c:pt>
                <c:pt idx="898">
                  <c:v>17.980115905600002</c:v>
                </c:pt>
                <c:pt idx="899">
                  <c:v>18.000115905600001</c:v>
                </c:pt>
                <c:pt idx="900">
                  <c:v>18.020115905600001</c:v>
                </c:pt>
                <c:pt idx="901">
                  <c:v>18.0401159056</c:v>
                </c:pt>
                <c:pt idx="902">
                  <c:v>18.0601159056</c:v>
                </c:pt>
                <c:pt idx="903">
                  <c:v>18.0801159056</c:v>
                </c:pt>
                <c:pt idx="904">
                  <c:v>18.100115905599999</c:v>
                </c:pt>
                <c:pt idx="905">
                  <c:v>18.120115905599999</c:v>
                </c:pt>
                <c:pt idx="906">
                  <c:v>18.140115905599988</c:v>
                </c:pt>
                <c:pt idx="907">
                  <c:v>18.160115905600001</c:v>
                </c:pt>
                <c:pt idx="908">
                  <c:v>18.180115905600001</c:v>
                </c:pt>
                <c:pt idx="909">
                  <c:v>18.200115905600001</c:v>
                </c:pt>
                <c:pt idx="910">
                  <c:v>18.2201159056</c:v>
                </c:pt>
                <c:pt idx="911">
                  <c:v>18.2401159056</c:v>
                </c:pt>
                <c:pt idx="912">
                  <c:v>18.260115905599989</c:v>
                </c:pt>
                <c:pt idx="913">
                  <c:v>18.280115905599981</c:v>
                </c:pt>
                <c:pt idx="914">
                  <c:v>18.300115905599988</c:v>
                </c:pt>
                <c:pt idx="915">
                  <c:v>18.320115905600005</c:v>
                </c:pt>
                <c:pt idx="916">
                  <c:v>18.340115905600001</c:v>
                </c:pt>
                <c:pt idx="917">
                  <c:v>18.360115905600001</c:v>
                </c:pt>
                <c:pt idx="918">
                  <c:v>18.3801159056</c:v>
                </c:pt>
                <c:pt idx="919">
                  <c:v>18.4001159056</c:v>
                </c:pt>
                <c:pt idx="920">
                  <c:v>18.420115905599989</c:v>
                </c:pt>
                <c:pt idx="921">
                  <c:v>18.440115905599981</c:v>
                </c:pt>
                <c:pt idx="922">
                  <c:v>18.460115905599981</c:v>
                </c:pt>
                <c:pt idx="923">
                  <c:v>18.480115905600002</c:v>
                </c:pt>
                <c:pt idx="924">
                  <c:v>18.500115905600001</c:v>
                </c:pt>
                <c:pt idx="925">
                  <c:v>18.520115905600001</c:v>
                </c:pt>
                <c:pt idx="926">
                  <c:v>18.5401159056</c:v>
                </c:pt>
                <c:pt idx="927">
                  <c:v>18.5601159056</c:v>
                </c:pt>
                <c:pt idx="928">
                  <c:v>18.5801159056</c:v>
                </c:pt>
                <c:pt idx="929">
                  <c:v>18.600115905599999</c:v>
                </c:pt>
                <c:pt idx="930">
                  <c:v>18.620115905599999</c:v>
                </c:pt>
                <c:pt idx="931">
                  <c:v>18.640115905599988</c:v>
                </c:pt>
                <c:pt idx="932">
                  <c:v>18.660115905600001</c:v>
                </c:pt>
                <c:pt idx="933">
                  <c:v>18.680115905600001</c:v>
                </c:pt>
                <c:pt idx="934">
                  <c:v>18.700115905600001</c:v>
                </c:pt>
                <c:pt idx="935">
                  <c:v>18.7201159056</c:v>
                </c:pt>
                <c:pt idx="936">
                  <c:v>18.7401159056</c:v>
                </c:pt>
                <c:pt idx="937">
                  <c:v>18.760115905599989</c:v>
                </c:pt>
                <c:pt idx="938">
                  <c:v>18.780115905599981</c:v>
                </c:pt>
                <c:pt idx="939">
                  <c:v>18.800115905599988</c:v>
                </c:pt>
                <c:pt idx="940">
                  <c:v>18.820115905600005</c:v>
                </c:pt>
                <c:pt idx="941">
                  <c:v>18.840115905600001</c:v>
                </c:pt>
                <c:pt idx="942">
                  <c:v>18.860115905600001</c:v>
                </c:pt>
                <c:pt idx="943">
                  <c:v>18.8801159056</c:v>
                </c:pt>
                <c:pt idx="944">
                  <c:v>18.9001159056</c:v>
                </c:pt>
                <c:pt idx="945">
                  <c:v>18.920115905599989</c:v>
                </c:pt>
                <c:pt idx="946">
                  <c:v>18.940115905599981</c:v>
                </c:pt>
                <c:pt idx="947">
                  <c:v>18.960115905599981</c:v>
                </c:pt>
                <c:pt idx="948">
                  <c:v>18.980115905600002</c:v>
                </c:pt>
                <c:pt idx="949">
                  <c:v>19.000115905600001</c:v>
                </c:pt>
                <c:pt idx="950">
                  <c:v>19.020115905600001</c:v>
                </c:pt>
                <c:pt idx="951">
                  <c:v>19.0401159056</c:v>
                </c:pt>
                <c:pt idx="952">
                  <c:v>19.0601159056</c:v>
                </c:pt>
                <c:pt idx="953">
                  <c:v>19.0801159056</c:v>
                </c:pt>
                <c:pt idx="954">
                  <c:v>19.100115905599999</c:v>
                </c:pt>
                <c:pt idx="955">
                  <c:v>19.120115905599999</c:v>
                </c:pt>
                <c:pt idx="956">
                  <c:v>19.140115905599988</c:v>
                </c:pt>
                <c:pt idx="957">
                  <c:v>19.160115905600001</c:v>
                </c:pt>
                <c:pt idx="958">
                  <c:v>19.180115905600001</c:v>
                </c:pt>
                <c:pt idx="959">
                  <c:v>19.200115905600001</c:v>
                </c:pt>
                <c:pt idx="960">
                  <c:v>19.2201159056</c:v>
                </c:pt>
                <c:pt idx="961">
                  <c:v>19.2401159056</c:v>
                </c:pt>
                <c:pt idx="962">
                  <c:v>19.260115905599989</c:v>
                </c:pt>
                <c:pt idx="963">
                  <c:v>19.280115905599981</c:v>
                </c:pt>
                <c:pt idx="964">
                  <c:v>19.300115905599988</c:v>
                </c:pt>
                <c:pt idx="965">
                  <c:v>19.320115905600005</c:v>
                </c:pt>
                <c:pt idx="966">
                  <c:v>19.340115905600001</c:v>
                </c:pt>
                <c:pt idx="967">
                  <c:v>19.360115905600001</c:v>
                </c:pt>
                <c:pt idx="968">
                  <c:v>19.3801159056</c:v>
                </c:pt>
                <c:pt idx="969">
                  <c:v>19.4001159056</c:v>
                </c:pt>
                <c:pt idx="970">
                  <c:v>19.420115905599989</c:v>
                </c:pt>
                <c:pt idx="971">
                  <c:v>19.440115905599981</c:v>
                </c:pt>
                <c:pt idx="972">
                  <c:v>19.460115905599981</c:v>
                </c:pt>
                <c:pt idx="973">
                  <c:v>19.480115905600002</c:v>
                </c:pt>
                <c:pt idx="974">
                  <c:v>19.500115905600001</c:v>
                </c:pt>
                <c:pt idx="975">
                  <c:v>19.520115905600001</c:v>
                </c:pt>
                <c:pt idx="976">
                  <c:v>19.5401159056</c:v>
                </c:pt>
                <c:pt idx="977">
                  <c:v>19.5601159056</c:v>
                </c:pt>
                <c:pt idx="978">
                  <c:v>19.5801159056</c:v>
                </c:pt>
                <c:pt idx="979">
                  <c:v>19.600115905599999</c:v>
                </c:pt>
                <c:pt idx="980">
                  <c:v>19.620115905599999</c:v>
                </c:pt>
                <c:pt idx="981">
                  <c:v>19.640115905599988</c:v>
                </c:pt>
                <c:pt idx="982">
                  <c:v>19.660115905600001</c:v>
                </c:pt>
                <c:pt idx="983">
                  <c:v>19.680115905600001</c:v>
                </c:pt>
                <c:pt idx="984">
                  <c:v>19.700115905600001</c:v>
                </c:pt>
                <c:pt idx="985">
                  <c:v>19.7201159056</c:v>
                </c:pt>
                <c:pt idx="986">
                  <c:v>19.7401159056</c:v>
                </c:pt>
                <c:pt idx="987">
                  <c:v>19.760115905599989</c:v>
                </c:pt>
                <c:pt idx="988">
                  <c:v>19.780115905599981</c:v>
                </c:pt>
                <c:pt idx="989">
                  <c:v>19.800115905599988</c:v>
                </c:pt>
                <c:pt idx="990">
                  <c:v>19.820115905600005</c:v>
                </c:pt>
                <c:pt idx="991">
                  <c:v>19.840115905600001</c:v>
                </c:pt>
                <c:pt idx="992">
                  <c:v>19.860115905600001</c:v>
                </c:pt>
                <c:pt idx="993">
                  <c:v>19.8801159056</c:v>
                </c:pt>
                <c:pt idx="994">
                  <c:v>19.9001159056</c:v>
                </c:pt>
                <c:pt idx="995">
                  <c:v>19.920115905599989</c:v>
                </c:pt>
                <c:pt idx="996">
                  <c:v>19.940115905599981</c:v>
                </c:pt>
                <c:pt idx="997">
                  <c:v>19.960115905599981</c:v>
                </c:pt>
                <c:pt idx="998">
                  <c:v>19.980115905600002</c:v>
                </c:pt>
                <c:pt idx="999">
                  <c:v>20.000115905600001</c:v>
                </c:pt>
                <c:pt idx="1000">
                  <c:v>20.020115905600001</c:v>
                </c:pt>
                <c:pt idx="1001">
                  <c:v>20.0401159056</c:v>
                </c:pt>
                <c:pt idx="1002">
                  <c:v>20.0601159056</c:v>
                </c:pt>
                <c:pt idx="1003">
                  <c:v>20.0801159056</c:v>
                </c:pt>
                <c:pt idx="1004">
                  <c:v>20.100115905599999</c:v>
                </c:pt>
                <c:pt idx="1005">
                  <c:v>20.120115905599999</c:v>
                </c:pt>
                <c:pt idx="1006">
                  <c:v>20.140115905599988</c:v>
                </c:pt>
                <c:pt idx="1007">
                  <c:v>20.160115905600001</c:v>
                </c:pt>
                <c:pt idx="1008">
                  <c:v>20.180115905600001</c:v>
                </c:pt>
                <c:pt idx="1009">
                  <c:v>20.200115905600001</c:v>
                </c:pt>
                <c:pt idx="1010">
                  <c:v>20.2201159056</c:v>
                </c:pt>
                <c:pt idx="1011">
                  <c:v>20.2401159056</c:v>
                </c:pt>
                <c:pt idx="1012">
                  <c:v>20.260115905599989</c:v>
                </c:pt>
                <c:pt idx="1013">
                  <c:v>20.280115905599981</c:v>
                </c:pt>
                <c:pt idx="1014">
                  <c:v>20.300115905599988</c:v>
                </c:pt>
                <c:pt idx="1015">
                  <c:v>20.320115905600005</c:v>
                </c:pt>
                <c:pt idx="1016">
                  <c:v>20.340115905600001</c:v>
                </c:pt>
                <c:pt idx="1017">
                  <c:v>20.360115905600001</c:v>
                </c:pt>
                <c:pt idx="1018">
                  <c:v>20.3801159056</c:v>
                </c:pt>
                <c:pt idx="1019">
                  <c:v>20.4001159056</c:v>
                </c:pt>
                <c:pt idx="1020">
                  <c:v>20.420115905599989</c:v>
                </c:pt>
                <c:pt idx="1021">
                  <c:v>20.440115905599981</c:v>
                </c:pt>
                <c:pt idx="1022">
                  <c:v>20.460115905599981</c:v>
                </c:pt>
                <c:pt idx="1023">
                  <c:v>20.480115905600002</c:v>
                </c:pt>
                <c:pt idx="1024">
                  <c:v>20.500115905600001</c:v>
                </c:pt>
                <c:pt idx="1025">
                  <c:v>20.520115905600001</c:v>
                </c:pt>
                <c:pt idx="1026">
                  <c:v>20.5401159056</c:v>
                </c:pt>
                <c:pt idx="1027">
                  <c:v>20.5601159056</c:v>
                </c:pt>
                <c:pt idx="1028">
                  <c:v>20.5801159056</c:v>
                </c:pt>
                <c:pt idx="1029">
                  <c:v>20.600115905599999</c:v>
                </c:pt>
                <c:pt idx="1030">
                  <c:v>20.620115905599999</c:v>
                </c:pt>
                <c:pt idx="1031">
                  <c:v>20.640115905599988</c:v>
                </c:pt>
                <c:pt idx="1032">
                  <c:v>20.660115905600001</c:v>
                </c:pt>
                <c:pt idx="1033">
                  <c:v>20.680115905600001</c:v>
                </c:pt>
                <c:pt idx="1034">
                  <c:v>20.700115905600001</c:v>
                </c:pt>
                <c:pt idx="1035">
                  <c:v>20.7201159056</c:v>
                </c:pt>
                <c:pt idx="1036">
                  <c:v>20.7401159056</c:v>
                </c:pt>
                <c:pt idx="1037">
                  <c:v>20.760115905599989</c:v>
                </c:pt>
                <c:pt idx="1038">
                  <c:v>20.780115905599981</c:v>
                </c:pt>
                <c:pt idx="1039">
                  <c:v>20.800115905599988</c:v>
                </c:pt>
                <c:pt idx="1040">
                  <c:v>20.820115905600005</c:v>
                </c:pt>
                <c:pt idx="1041">
                  <c:v>20.840115905600001</c:v>
                </c:pt>
                <c:pt idx="1042">
                  <c:v>20.860115905600001</c:v>
                </c:pt>
                <c:pt idx="1043">
                  <c:v>20.8801159056</c:v>
                </c:pt>
                <c:pt idx="1044">
                  <c:v>20.9001159056</c:v>
                </c:pt>
                <c:pt idx="1045">
                  <c:v>20.920115905599989</c:v>
                </c:pt>
                <c:pt idx="1046">
                  <c:v>20.940115905599981</c:v>
                </c:pt>
                <c:pt idx="1047">
                  <c:v>20.960115905599981</c:v>
                </c:pt>
                <c:pt idx="1048">
                  <c:v>20.980115905600002</c:v>
                </c:pt>
                <c:pt idx="1049">
                  <c:v>21.000115905600001</c:v>
                </c:pt>
                <c:pt idx="1050">
                  <c:v>21.020115905600001</c:v>
                </c:pt>
                <c:pt idx="1051">
                  <c:v>21.0401159056</c:v>
                </c:pt>
                <c:pt idx="1052">
                  <c:v>21.0601159056</c:v>
                </c:pt>
                <c:pt idx="1053">
                  <c:v>21.0801159056</c:v>
                </c:pt>
                <c:pt idx="1054">
                  <c:v>21.100115905599999</c:v>
                </c:pt>
                <c:pt idx="1055">
                  <c:v>21.120115905599999</c:v>
                </c:pt>
                <c:pt idx="1056">
                  <c:v>21.140115905599988</c:v>
                </c:pt>
                <c:pt idx="1057">
                  <c:v>21.160115905600001</c:v>
                </c:pt>
                <c:pt idx="1058">
                  <c:v>21.180115905600001</c:v>
                </c:pt>
                <c:pt idx="1059">
                  <c:v>21.200115905600001</c:v>
                </c:pt>
                <c:pt idx="1060">
                  <c:v>21.2201159056</c:v>
                </c:pt>
                <c:pt idx="1061">
                  <c:v>21.2401159056</c:v>
                </c:pt>
                <c:pt idx="1062">
                  <c:v>21.260115905599989</c:v>
                </c:pt>
                <c:pt idx="1063">
                  <c:v>21.280115905599981</c:v>
                </c:pt>
                <c:pt idx="1064">
                  <c:v>21.300115905599988</c:v>
                </c:pt>
                <c:pt idx="1065">
                  <c:v>21.320115905600005</c:v>
                </c:pt>
                <c:pt idx="1066">
                  <c:v>21.340115905600001</c:v>
                </c:pt>
                <c:pt idx="1067">
                  <c:v>21.360115905600001</c:v>
                </c:pt>
                <c:pt idx="1068">
                  <c:v>21.3801159056</c:v>
                </c:pt>
                <c:pt idx="1069">
                  <c:v>21.4001159056</c:v>
                </c:pt>
                <c:pt idx="1070">
                  <c:v>21.420115905599989</c:v>
                </c:pt>
                <c:pt idx="1071">
                  <c:v>21.440115905599981</c:v>
                </c:pt>
                <c:pt idx="1072">
                  <c:v>21.460115905599981</c:v>
                </c:pt>
                <c:pt idx="1073">
                  <c:v>21.480115905600002</c:v>
                </c:pt>
                <c:pt idx="1074">
                  <c:v>21.500115905600001</c:v>
                </c:pt>
                <c:pt idx="1075">
                  <c:v>21.520115905600001</c:v>
                </c:pt>
                <c:pt idx="1076">
                  <c:v>21.5401159056</c:v>
                </c:pt>
                <c:pt idx="1077">
                  <c:v>21.5601159056</c:v>
                </c:pt>
                <c:pt idx="1078">
                  <c:v>21.5801159056</c:v>
                </c:pt>
                <c:pt idx="1079">
                  <c:v>21.600115905599999</c:v>
                </c:pt>
                <c:pt idx="1080">
                  <c:v>21.620115905599999</c:v>
                </c:pt>
                <c:pt idx="1081">
                  <c:v>21.640115905599988</c:v>
                </c:pt>
                <c:pt idx="1082">
                  <c:v>21.660115905600001</c:v>
                </c:pt>
                <c:pt idx="1083">
                  <c:v>21.680115905600001</c:v>
                </c:pt>
                <c:pt idx="1084">
                  <c:v>21.700115905600001</c:v>
                </c:pt>
                <c:pt idx="1085">
                  <c:v>21.7201159056</c:v>
                </c:pt>
                <c:pt idx="1086">
                  <c:v>21.7401159056</c:v>
                </c:pt>
                <c:pt idx="1087">
                  <c:v>21.760115905599989</c:v>
                </c:pt>
                <c:pt idx="1088">
                  <c:v>21.780115905599981</c:v>
                </c:pt>
                <c:pt idx="1089">
                  <c:v>21.800115905599988</c:v>
                </c:pt>
                <c:pt idx="1090">
                  <c:v>21.820115905600005</c:v>
                </c:pt>
                <c:pt idx="1091">
                  <c:v>21.840115905600001</c:v>
                </c:pt>
                <c:pt idx="1092">
                  <c:v>21.860115905600001</c:v>
                </c:pt>
                <c:pt idx="1093">
                  <c:v>21.8801159056</c:v>
                </c:pt>
                <c:pt idx="1094">
                  <c:v>21.9001159056</c:v>
                </c:pt>
                <c:pt idx="1095">
                  <c:v>21.920115905599989</c:v>
                </c:pt>
                <c:pt idx="1096">
                  <c:v>21.940115905599981</c:v>
                </c:pt>
                <c:pt idx="1097">
                  <c:v>21.960115905599981</c:v>
                </c:pt>
                <c:pt idx="1098">
                  <c:v>21.980115905600002</c:v>
                </c:pt>
                <c:pt idx="1099">
                  <c:v>22.000115905600001</c:v>
                </c:pt>
                <c:pt idx="1100">
                  <c:v>22.020115905600001</c:v>
                </c:pt>
                <c:pt idx="1101">
                  <c:v>22.0401159056</c:v>
                </c:pt>
                <c:pt idx="1102">
                  <c:v>22.0601159056</c:v>
                </c:pt>
                <c:pt idx="1103">
                  <c:v>22.0801159056</c:v>
                </c:pt>
                <c:pt idx="1104">
                  <c:v>22.100115905599999</c:v>
                </c:pt>
                <c:pt idx="1105">
                  <c:v>22.120115905599999</c:v>
                </c:pt>
                <c:pt idx="1106">
                  <c:v>22.140115905599988</c:v>
                </c:pt>
                <c:pt idx="1107">
                  <c:v>22.160115905600001</c:v>
                </c:pt>
                <c:pt idx="1108">
                  <c:v>22.180115905600001</c:v>
                </c:pt>
                <c:pt idx="1109">
                  <c:v>22.200115905600001</c:v>
                </c:pt>
                <c:pt idx="1110">
                  <c:v>22.2201159056</c:v>
                </c:pt>
                <c:pt idx="1111">
                  <c:v>22.2401159056</c:v>
                </c:pt>
                <c:pt idx="1112">
                  <c:v>22.260115905599989</c:v>
                </c:pt>
                <c:pt idx="1113">
                  <c:v>22.280115905599981</c:v>
                </c:pt>
                <c:pt idx="1114">
                  <c:v>22.300115905599988</c:v>
                </c:pt>
                <c:pt idx="1115">
                  <c:v>22.320115905600005</c:v>
                </c:pt>
                <c:pt idx="1116">
                  <c:v>22.340115905600001</c:v>
                </c:pt>
                <c:pt idx="1117">
                  <c:v>22.360115905600001</c:v>
                </c:pt>
                <c:pt idx="1118">
                  <c:v>22.3801159056</c:v>
                </c:pt>
                <c:pt idx="1119">
                  <c:v>22.4001159056</c:v>
                </c:pt>
                <c:pt idx="1120">
                  <c:v>22.420115905599989</c:v>
                </c:pt>
                <c:pt idx="1121">
                  <c:v>22.440115905599981</c:v>
                </c:pt>
                <c:pt idx="1122">
                  <c:v>22.460115905599981</c:v>
                </c:pt>
                <c:pt idx="1123">
                  <c:v>22.480115905600002</c:v>
                </c:pt>
                <c:pt idx="1124">
                  <c:v>22.500115905600001</c:v>
                </c:pt>
                <c:pt idx="1125">
                  <c:v>22.520115905600001</c:v>
                </c:pt>
                <c:pt idx="1126">
                  <c:v>22.5401159056</c:v>
                </c:pt>
                <c:pt idx="1127">
                  <c:v>22.5601159056</c:v>
                </c:pt>
                <c:pt idx="1128">
                  <c:v>22.5801159056</c:v>
                </c:pt>
                <c:pt idx="1129">
                  <c:v>22.600115905599999</c:v>
                </c:pt>
                <c:pt idx="1130">
                  <c:v>22.620115905599999</c:v>
                </c:pt>
                <c:pt idx="1131">
                  <c:v>22.640115905599988</c:v>
                </c:pt>
                <c:pt idx="1132">
                  <c:v>22.660115905600001</c:v>
                </c:pt>
                <c:pt idx="1133">
                  <c:v>22.680115905600001</c:v>
                </c:pt>
                <c:pt idx="1134">
                  <c:v>22.700115905600001</c:v>
                </c:pt>
                <c:pt idx="1135">
                  <c:v>22.7201159056</c:v>
                </c:pt>
                <c:pt idx="1136">
                  <c:v>22.7401159056</c:v>
                </c:pt>
                <c:pt idx="1137">
                  <c:v>22.760115905599989</c:v>
                </c:pt>
                <c:pt idx="1138">
                  <c:v>22.780115905599981</c:v>
                </c:pt>
                <c:pt idx="1139">
                  <c:v>22.800115905599988</c:v>
                </c:pt>
                <c:pt idx="1140">
                  <c:v>22.820115905600005</c:v>
                </c:pt>
                <c:pt idx="1141">
                  <c:v>22.840115905600001</c:v>
                </c:pt>
                <c:pt idx="1142">
                  <c:v>22.860115905600001</c:v>
                </c:pt>
                <c:pt idx="1143">
                  <c:v>22.8801159056</c:v>
                </c:pt>
                <c:pt idx="1144">
                  <c:v>22.9001159056</c:v>
                </c:pt>
                <c:pt idx="1145">
                  <c:v>22.920115905599989</c:v>
                </c:pt>
                <c:pt idx="1146">
                  <c:v>22.940115905599981</c:v>
                </c:pt>
                <c:pt idx="1147">
                  <c:v>22.960115905599981</c:v>
                </c:pt>
                <c:pt idx="1148">
                  <c:v>22.980115905600002</c:v>
                </c:pt>
                <c:pt idx="1149">
                  <c:v>23.000115905600001</c:v>
                </c:pt>
                <c:pt idx="1150">
                  <c:v>23.020115905600001</c:v>
                </c:pt>
                <c:pt idx="1151">
                  <c:v>23.0401159056</c:v>
                </c:pt>
                <c:pt idx="1152">
                  <c:v>23.0601159056</c:v>
                </c:pt>
                <c:pt idx="1153">
                  <c:v>23.0801159056</c:v>
                </c:pt>
                <c:pt idx="1154">
                  <c:v>23.100115905599999</c:v>
                </c:pt>
                <c:pt idx="1155">
                  <c:v>23.120115905599999</c:v>
                </c:pt>
                <c:pt idx="1156">
                  <c:v>23.140115905599988</c:v>
                </c:pt>
                <c:pt idx="1157">
                  <c:v>23.160115905600001</c:v>
                </c:pt>
                <c:pt idx="1158">
                  <c:v>23.180115905600001</c:v>
                </c:pt>
                <c:pt idx="1159">
                  <c:v>23.200115905600001</c:v>
                </c:pt>
                <c:pt idx="1160">
                  <c:v>23.2201159056</c:v>
                </c:pt>
                <c:pt idx="1161">
                  <c:v>23.2401159056</c:v>
                </c:pt>
                <c:pt idx="1162">
                  <c:v>23.260115905599989</c:v>
                </c:pt>
                <c:pt idx="1163">
                  <c:v>23.280115905599981</c:v>
                </c:pt>
                <c:pt idx="1164">
                  <c:v>23.300115905599988</c:v>
                </c:pt>
                <c:pt idx="1165">
                  <c:v>23.320115905600005</c:v>
                </c:pt>
                <c:pt idx="1166">
                  <c:v>23.340115905600001</c:v>
                </c:pt>
                <c:pt idx="1167">
                  <c:v>23.360115905600001</c:v>
                </c:pt>
                <c:pt idx="1168">
                  <c:v>23.3801159056</c:v>
                </c:pt>
                <c:pt idx="1169">
                  <c:v>23.4001159056</c:v>
                </c:pt>
                <c:pt idx="1170">
                  <c:v>23.420115905599989</c:v>
                </c:pt>
                <c:pt idx="1171">
                  <c:v>23.440115905599981</c:v>
                </c:pt>
                <c:pt idx="1172">
                  <c:v>23.460115905599981</c:v>
                </c:pt>
                <c:pt idx="1173">
                  <c:v>23.480115905600002</c:v>
                </c:pt>
                <c:pt idx="1174">
                  <c:v>23.500115905600001</c:v>
                </c:pt>
                <c:pt idx="1175">
                  <c:v>23.520115905600001</c:v>
                </c:pt>
                <c:pt idx="1176">
                  <c:v>23.5401159056</c:v>
                </c:pt>
                <c:pt idx="1177">
                  <c:v>23.5601159056</c:v>
                </c:pt>
                <c:pt idx="1178">
                  <c:v>23.5801159056</c:v>
                </c:pt>
                <c:pt idx="1179">
                  <c:v>23.600115905599999</c:v>
                </c:pt>
                <c:pt idx="1180">
                  <c:v>23.620115905599999</c:v>
                </c:pt>
                <c:pt idx="1181">
                  <c:v>23.640115905599988</c:v>
                </c:pt>
                <c:pt idx="1182">
                  <c:v>23.660115905600001</c:v>
                </c:pt>
                <c:pt idx="1183">
                  <c:v>23.680115905600001</c:v>
                </c:pt>
                <c:pt idx="1184">
                  <c:v>23.700115905600001</c:v>
                </c:pt>
                <c:pt idx="1185">
                  <c:v>23.7201159056</c:v>
                </c:pt>
                <c:pt idx="1186">
                  <c:v>23.7401159056</c:v>
                </c:pt>
                <c:pt idx="1187">
                  <c:v>23.760115905599989</c:v>
                </c:pt>
                <c:pt idx="1188">
                  <c:v>23.780115905599981</c:v>
                </c:pt>
                <c:pt idx="1189">
                  <c:v>23.800115905599988</c:v>
                </c:pt>
                <c:pt idx="1190">
                  <c:v>23.820115905600005</c:v>
                </c:pt>
                <c:pt idx="1191">
                  <c:v>23.840115905600001</c:v>
                </c:pt>
                <c:pt idx="1192">
                  <c:v>23.860115905600001</c:v>
                </c:pt>
                <c:pt idx="1193">
                  <c:v>23.8801159056</c:v>
                </c:pt>
                <c:pt idx="1194">
                  <c:v>23.9001159056</c:v>
                </c:pt>
                <c:pt idx="1195">
                  <c:v>23.920115905599989</c:v>
                </c:pt>
                <c:pt idx="1196">
                  <c:v>23.940115905599981</c:v>
                </c:pt>
                <c:pt idx="1197">
                  <c:v>23.960115905599981</c:v>
                </c:pt>
                <c:pt idx="1198">
                  <c:v>23.980115905600002</c:v>
                </c:pt>
                <c:pt idx="1199">
                  <c:v>24.000115905600001</c:v>
                </c:pt>
                <c:pt idx="1200">
                  <c:v>24.020115905600001</c:v>
                </c:pt>
                <c:pt idx="1201">
                  <c:v>24.0401159056</c:v>
                </c:pt>
                <c:pt idx="1202">
                  <c:v>24.0601159056</c:v>
                </c:pt>
                <c:pt idx="1203">
                  <c:v>24.0801159056</c:v>
                </c:pt>
                <c:pt idx="1204">
                  <c:v>24.100115905599999</c:v>
                </c:pt>
                <c:pt idx="1205">
                  <c:v>24.120115905599999</c:v>
                </c:pt>
                <c:pt idx="1206">
                  <c:v>24.140115905599988</c:v>
                </c:pt>
                <c:pt idx="1207">
                  <c:v>24.160115905600001</c:v>
                </c:pt>
                <c:pt idx="1208">
                  <c:v>24.180115905600001</c:v>
                </c:pt>
                <c:pt idx="1209">
                  <c:v>24.200115905600001</c:v>
                </c:pt>
                <c:pt idx="1210">
                  <c:v>24.2201159056</c:v>
                </c:pt>
                <c:pt idx="1211">
                  <c:v>24.2401159056</c:v>
                </c:pt>
                <c:pt idx="1212">
                  <c:v>24.260115905599989</c:v>
                </c:pt>
                <c:pt idx="1213">
                  <c:v>24.280115905599981</c:v>
                </c:pt>
                <c:pt idx="1214">
                  <c:v>24.300115905599988</c:v>
                </c:pt>
                <c:pt idx="1215">
                  <c:v>24.320115905600005</c:v>
                </c:pt>
                <c:pt idx="1216">
                  <c:v>24.340115905600001</c:v>
                </c:pt>
                <c:pt idx="1217">
                  <c:v>24.360115905600001</c:v>
                </c:pt>
                <c:pt idx="1218">
                  <c:v>24.3801159056</c:v>
                </c:pt>
                <c:pt idx="1219">
                  <c:v>24.4001159056</c:v>
                </c:pt>
                <c:pt idx="1220">
                  <c:v>24.420115905599989</c:v>
                </c:pt>
                <c:pt idx="1221">
                  <c:v>24.440115905599981</c:v>
                </c:pt>
                <c:pt idx="1222">
                  <c:v>24.460115905599981</c:v>
                </c:pt>
                <c:pt idx="1223">
                  <c:v>24.480115905600002</c:v>
                </c:pt>
                <c:pt idx="1224">
                  <c:v>24.500115905600001</c:v>
                </c:pt>
                <c:pt idx="1225">
                  <c:v>24.520115905600001</c:v>
                </c:pt>
                <c:pt idx="1226">
                  <c:v>24.5401159056</c:v>
                </c:pt>
                <c:pt idx="1227">
                  <c:v>24.5601159056</c:v>
                </c:pt>
                <c:pt idx="1228">
                  <c:v>24.5801159056</c:v>
                </c:pt>
                <c:pt idx="1229">
                  <c:v>24.600115905599999</c:v>
                </c:pt>
                <c:pt idx="1230">
                  <c:v>24.620115905599999</c:v>
                </c:pt>
                <c:pt idx="1231">
                  <c:v>24.640115905599988</c:v>
                </c:pt>
                <c:pt idx="1232">
                  <c:v>24.660115905600001</c:v>
                </c:pt>
                <c:pt idx="1233">
                  <c:v>24.680115905600001</c:v>
                </c:pt>
                <c:pt idx="1234">
                  <c:v>24.700115905600001</c:v>
                </c:pt>
                <c:pt idx="1235">
                  <c:v>24.7201159056</c:v>
                </c:pt>
                <c:pt idx="1236">
                  <c:v>24.7401159056</c:v>
                </c:pt>
                <c:pt idx="1237">
                  <c:v>24.760115905599989</c:v>
                </c:pt>
                <c:pt idx="1238">
                  <c:v>24.780115905599981</c:v>
                </c:pt>
                <c:pt idx="1239">
                  <c:v>24.800115905599988</c:v>
                </c:pt>
                <c:pt idx="1240">
                  <c:v>24.820115905600005</c:v>
                </c:pt>
                <c:pt idx="1241">
                  <c:v>24.840115905600001</c:v>
                </c:pt>
                <c:pt idx="1242">
                  <c:v>24.860115905600001</c:v>
                </c:pt>
                <c:pt idx="1243">
                  <c:v>24.8801159056</c:v>
                </c:pt>
                <c:pt idx="1244">
                  <c:v>24.9001159056</c:v>
                </c:pt>
                <c:pt idx="1245">
                  <c:v>24.920115905599989</c:v>
                </c:pt>
                <c:pt idx="1246">
                  <c:v>24.940115905599981</c:v>
                </c:pt>
                <c:pt idx="1247">
                  <c:v>24.960115905599981</c:v>
                </c:pt>
                <c:pt idx="1248">
                  <c:v>24.980115905600002</c:v>
                </c:pt>
                <c:pt idx="1249">
                  <c:v>25.000115905600001</c:v>
                </c:pt>
                <c:pt idx="1250">
                  <c:v>25.020115905600001</c:v>
                </c:pt>
                <c:pt idx="1251">
                  <c:v>25.0401159056</c:v>
                </c:pt>
                <c:pt idx="1252">
                  <c:v>25.0601159056</c:v>
                </c:pt>
                <c:pt idx="1253">
                  <c:v>25.0801159056</c:v>
                </c:pt>
                <c:pt idx="1254">
                  <c:v>25.100115905599999</c:v>
                </c:pt>
                <c:pt idx="1255">
                  <c:v>25.120115905599999</c:v>
                </c:pt>
                <c:pt idx="1256">
                  <c:v>25.140115905599988</c:v>
                </c:pt>
                <c:pt idx="1257">
                  <c:v>25.160115905600001</c:v>
                </c:pt>
                <c:pt idx="1258">
                  <c:v>25.180115905600001</c:v>
                </c:pt>
                <c:pt idx="1259">
                  <c:v>25.200115905600001</c:v>
                </c:pt>
                <c:pt idx="1260">
                  <c:v>25.2201159056</c:v>
                </c:pt>
                <c:pt idx="1261">
                  <c:v>25.2401159056</c:v>
                </c:pt>
                <c:pt idx="1262">
                  <c:v>25.260115905599989</c:v>
                </c:pt>
                <c:pt idx="1263">
                  <c:v>25.280115905599981</c:v>
                </c:pt>
                <c:pt idx="1264">
                  <c:v>25.300115905599988</c:v>
                </c:pt>
                <c:pt idx="1265">
                  <c:v>25.320115905600005</c:v>
                </c:pt>
                <c:pt idx="1266">
                  <c:v>25.340115905600001</c:v>
                </c:pt>
                <c:pt idx="1267">
                  <c:v>25.360115905600001</c:v>
                </c:pt>
                <c:pt idx="1268">
                  <c:v>25.3801159056</c:v>
                </c:pt>
                <c:pt idx="1269">
                  <c:v>25.4001159056</c:v>
                </c:pt>
                <c:pt idx="1270">
                  <c:v>25.420115905599989</c:v>
                </c:pt>
                <c:pt idx="1271">
                  <c:v>25.440115905599981</c:v>
                </c:pt>
                <c:pt idx="1272">
                  <c:v>25.460115905599981</c:v>
                </c:pt>
                <c:pt idx="1273">
                  <c:v>25.480115905600002</c:v>
                </c:pt>
                <c:pt idx="1274">
                  <c:v>25.500115905600001</c:v>
                </c:pt>
                <c:pt idx="1275">
                  <c:v>25.520115905600001</c:v>
                </c:pt>
                <c:pt idx="1276">
                  <c:v>25.5401159056</c:v>
                </c:pt>
                <c:pt idx="1277">
                  <c:v>25.5601159056</c:v>
                </c:pt>
                <c:pt idx="1278">
                  <c:v>25.5801159056</c:v>
                </c:pt>
                <c:pt idx="1279">
                  <c:v>25.600115905599999</c:v>
                </c:pt>
                <c:pt idx="1280">
                  <c:v>25.620115905599999</c:v>
                </c:pt>
                <c:pt idx="1281">
                  <c:v>25.640115905599988</c:v>
                </c:pt>
                <c:pt idx="1282">
                  <c:v>25.660115905600001</c:v>
                </c:pt>
                <c:pt idx="1283">
                  <c:v>25.680115905600001</c:v>
                </c:pt>
                <c:pt idx="1284">
                  <c:v>25.700115905600001</c:v>
                </c:pt>
                <c:pt idx="1285">
                  <c:v>25.7201159056</c:v>
                </c:pt>
                <c:pt idx="1286">
                  <c:v>25.7401159056</c:v>
                </c:pt>
                <c:pt idx="1287">
                  <c:v>25.760115905599989</c:v>
                </c:pt>
                <c:pt idx="1288">
                  <c:v>25.780115905599981</c:v>
                </c:pt>
                <c:pt idx="1289">
                  <c:v>25.800115905599988</c:v>
                </c:pt>
                <c:pt idx="1290">
                  <c:v>25.820115905600005</c:v>
                </c:pt>
                <c:pt idx="1291">
                  <c:v>25.840115905600001</c:v>
                </c:pt>
                <c:pt idx="1292">
                  <c:v>25.860115905600001</c:v>
                </c:pt>
                <c:pt idx="1293">
                  <c:v>25.8801159056</c:v>
                </c:pt>
                <c:pt idx="1294">
                  <c:v>25.9001159056</c:v>
                </c:pt>
                <c:pt idx="1295">
                  <c:v>25.920115905599989</c:v>
                </c:pt>
                <c:pt idx="1296">
                  <c:v>25.940115905599981</c:v>
                </c:pt>
                <c:pt idx="1297">
                  <c:v>25.960115905599981</c:v>
                </c:pt>
                <c:pt idx="1298">
                  <c:v>25.980115905600002</c:v>
                </c:pt>
                <c:pt idx="1299">
                  <c:v>26.000115905600001</c:v>
                </c:pt>
                <c:pt idx="1300">
                  <c:v>26.020115905600001</c:v>
                </c:pt>
                <c:pt idx="1301">
                  <c:v>26.0401159056</c:v>
                </c:pt>
                <c:pt idx="1302">
                  <c:v>26.0601159056</c:v>
                </c:pt>
                <c:pt idx="1303">
                  <c:v>26.0801159056</c:v>
                </c:pt>
                <c:pt idx="1304">
                  <c:v>26.100115905599999</c:v>
                </c:pt>
                <c:pt idx="1305">
                  <c:v>26.120115905599999</c:v>
                </c:pt>
                <c:pt idx="1306">
                  <c:v>26.140115905599988</c:v>
                </c:pt>
                <c:pt idx="1307">
                  <c:v>26.160115905600001</c:v>
                </c:pt>
                <c:pt idx="1308">
                  <c:v>26.180115905600001</c:v>
                </c:pt>
                <c:pt idx="1309">
                  <c:v>26.200115905600001</c:v>
                </c:pt>
                <c:pt idx="1310">
                  <c:v>26.2201159056</c:v>
                </c:pt>
                <c:pt idx="1311">
                  <c:v>26.2401159056</c:v>
                </c:pt>
                <c:pt idx="1312">
                  <c:v>26.260115905599989</c:v>
                </c:pt>
                <c:pt idx="1313">
                  <c:v>26.280115905599981</c:v>
                </c:pt>
                <c:pt idx="1314">
                  <c:v>26.300115905599988</c:v>
                </c:pt>
                <c:pt idx="1315">
                  <c:v>26.320115905600005</c:v>
                </c:pt>
                <c:pt idx="1316">
                  <c:v>26.340115905600001</c:v>
                </c:pt>
                <c:pt idx="1317">
                  <c:v>26.360115905600001</c:v>
                </c:pt>
                <c:pt idx="1318">
                  <c:v>26.3801159056</c:v>
                </c:pt>
                <c:pt idx="1319">
                  <c:v>26.4001159056</c:v>
                </c:pt>
                <c:pt idx="1320">
                  <c:v>26.420115905599989</c:v>
                </c:pt>
                <c:pt idx="1321">
                  <c:v>26.440115905599981</c:v>
                </c:pt>
                <c:pt idx="1322">
                  <c:v>26.460115905599981</c:v>
                </c:pt>
                <c:pt idx="1323">
                  <c:v>26.480115905600002</c:v>
                </c:pt>
                <c:pt idx="1324">
                  <c:v>26.500115905600001</c:v>
                </c:pt>
                <c:pt idx="1325">
                  <c:v>26.520115905600001</c:v>
                </c:pt>
                <c:pt idx="1326">
                  <c:v>26.5401159056</c:v>
                </c:pt>
                <c:pt idx="1327">
                  <c:v>26.5601159056</c:v>
                </c:pt>
                <c:pt idx="1328">
                  <c:v>26.5801159056</c:v>
                </c:pt>
                <c:pt idx="1329">
                  <c:v>26.600115905599999</c:v>
                </c:pt>
                <c:pt idx="1330">
                  <c:v>26.620115905599999</c:v>
                </c:pt>
                <c:pt idx="1331">
                  <c:v>26.640115905599988</c:v>
                </c:pt>
                <c:pt idx="1332">
                  <c:v>26.660115905600001</c:v>
                </c:pt>
                <c:pt idx="1333">
                  <c:v>26.680115905600001</c:v>
                </c:pt>
                <c:pt idx="1334">
                  <c:v>26.700115905600001</c:v>
                </c:pt>
                <c:pt idx="1335">
                  <c:v>26.7201159056</c:v>
                </c:pt>
                <c:pt idx="1336">
                  <c:v>26.7401159056</c:v>
                </c:pt>
                <c:pt idx="1337">
                  <c:v>26.760115905599989</c:v>
                </c:pt>
                <c:pt idx="1338">
                  <c:v>26.780115905599981</c:v>
                </c:pt>
                <c:pt idx="1339">
                  <c:v>26.800115905599988</c:v>
                </c:pt>
                <c:pt idx="1340">
                  <c:v>26.820115905600005</c:v>
                </c:pt>
                <c:pt idx="1341">
                  <c:v>26.840115905600001</c:v>
                </c:pt>
                <c:pt idx="1342">
                  <c:v>26.860115905600001</c:v>
                </c:pt>
                <c:pt idx="1343">
                  <c:v>26.8801159056</c:v>
                </c:pt>
                <c:pt idx="1344">
                  <c:v>26.9001159056</c:v>
                </c:pt>
                <c:pt idx="1345">
                  <c:v>26.920115905599989</c:v>
                </c:pt>
                <c:pt idx="1346">
                  <c:v>26.940115905599981</c:v>
                </c:pt>
                <c:pt idx="1347">
                  <c:v>26.960115905599981</c:v>
                </c:pt>
                <c:pt idx="1348">
                  <c:v>26.980115905600002</c:v>
                </c:pt>
                <c:pt idx="1349">
                  <c:v>27.000115905600001</c:v>
                </c:pt>
                <c:pt idx="1350">
                  <c:v>27.020115905600001</c:v>
                </c:pt>
                <c:pt idx="1351">
                  <c:v>27.0401159056</c:v>
                </c:pt>
                <c:pt idx="1352">
                  <c:v>27.0601159056</c:v>
                </c:pt>
                <c:pt idx="1353">
                  <c:v>27.0801159056</c:v>
                </c:pt>
                <c:pt idx="1354">
                  <c:v>27.100115905599999</c:v>
                </c:pt>
                <c:pt idx="1355">
                  <c:v>27.120115905599999</c:v>
                </c:pt>
                <c:pt idx="1356">
                  <c:v>27.140115905599988</c:v>
                </c:pt>
                <c:pt idx="1357">
                  <c:v>27.160115905600001</c:v>
                </c:pt>
                <c:pt idx="1358">
                  <c:v>27.180115905600001</c:v>
                </c:pt>
                <c:pt idx="1359">
                  <c:v>27.200115905600001</c:v>
                </c:pt>
                <c:pt idx="1360">
                  <c:v>27.2201159056</c:v>
                </c:pt>
                <c:pt idx="1361">
                  <c:v>27.2401159056</c:v>
                </c:pt>
                <c:pt idx="1362">
                  <c:v>27.260115905599989</c:v>
                </c:pt>
                <c:pt idx="1363">
                  <c:v>27.280115905599981</c:v>
                </c:pt>
                <c:pt idx="1364">
                  <c:v>27.300115905599988</c:v>
                </c:pt>
                <c:pt idx="1365">
                  <c:v>27.320115905600005</c:v>
                </c:pt>
                <c:pt idx="1366">
                  <c:v>27.340115905600001</c:v>
                </c:pt>
                <c:pt idx="1367">
                  <c:v>27.360115905600001</c:v>
                </c:pt>
                <c:pt idx="1368">
                  <c:v>27.3801159056</c:v>
                </c:pt>
                <c:pt idx="1369">
                  <c:v>27.4001159056</c:v>
                </c:pt>
                <c:pt idx="1370">
                  <c:v>27.420115905599989</c:v>
                </c:pt>
                <c:pt idx="1371">
                  <c:v>27.440115905599981</c:v>
                </c:pt>
                <c:pt idx="1372">
                  <c:v>27.460115905599981</c:v>
                </c:pt>
                <c:pt idx="1373">
                  <c:v>27.480115905600002</c:v>
                </c:pt>
                <c:pt idx="1374">
                  <c:v>27.500115905600001</c:v>
                </c:pt>
                <c:pt idx="1375">
                  <c:v>27.520115905600001</c:v>
                </c:pt>
                <c:pt idx="1376">
                  <c:v>27.5401159056</c:v>
                </c:pt>
                <c:pt idx="1377">
                  <c:v>27.5601159056</c:v>
                </c:pt>
                <c:pt idx="1378">
                  <c:v>27.5801159056</c:v>
                </c:pt>
                <c:pt idx="1379">
                  <c:v>27.600115905599999</c:v>
                </c:pt>
                <c:pt idx="1380">
                  <c:v>27.620115905599999</c:v>
                </c:pt>
                <c:pt idx="1381">
                  <c:v>27.640115905599988</c:v>
                </c:pt>
                <c:pt idx="1382">
                  <c:v>27.660115905600001</c:v>
                </c:pt>
                <c:pt idx="1383">
                  <c:v>27.680115905600001</c:v>
                </c:pt>
                <c:pt idx="1384">
                  <c:v>27.700115905600001</c:v>
                </c:pt>
                <c:pt idx="1385">
                  <c:v>27.7201159056</c:v>
                </c:pt>
                <c:pt idx="1386">
                  <c:v>27.7401159056</c:v>
                </c:pt>
                <c:pt idx="1387">
                  <c:v>27.760115905599989</c:v>
                </c:pt>
                <c:pt idx="1388">
                  <c:v>27.780115905599981</c:v>
                </c:pt>
                <c:pt idx="1389">
                  <c:v>27.800115905599988</c:v>
                </c:pt>
                <c:pt idx="1390">
                  <c:v>27.820115905600005</c:v>
                </c:pt>
                <c:pt idx="1391">
                  <c:v>27.840115905600001</c:v>
                </c:pt>
                <c:pt idx="1392">
                  <c:v>27.860115905600001</c:v>
                </c:pt>
                <c:pt idx="1393">
                  <c:v>27.8801159056</c:v>
                </c:pt>
                <c:pt idx="1394">
                  <c:v>27.9001159056</c:v>
                </c:pt>
                <c:pt idx="1395">
                  <c:v>27.920115905599989</c:v>
                </c:pt>
                <c:pt idx="1396">
                  <c:v>27.940115905599981</c:v>
                </c:pt>
                <c:pt idx="1397">
                  <c:v>27.960115905599981</c:v>
                </c:pt>
                <c:pt idx="1398">
                  <c:v>27.980115905600002</c:v>
                </c:pt>
                <c:pt idx="1399">
                  <c:v>28.000115905600001</c:v>
                </c:pt>
                <c:pt idx="1400">
                  <c:v>28.020115905600001</c:v>
                </c:pt>
                <c:pt idx="1401">
                  <c:v>28.0401159056</c:v>
                </c:pt>
                <c:pt idx="1402">
                  <c:v>28.0601159056</c:v>
                </c:pt>
                <c:pt idx="1403">
                  <c:v>28.0801159056</c:v>
                </c:pt>
                <c:pt idx="1404">
                  <c:v>28.100115905599999</c:v>
                </c:pt>
                <c:pt idx="1405">
                  <c:v>28.120115905599999</c:v>
                </c:pt>
                <c:pt idx="1406">
                  <c:v>28.140115905599988</c:v>
                </c:pt>
                <c:pt idx="1407">
                  <c:v>28.160115905600001</c:v>
                </c:pt>
                <c:pt idx="1408">
                  <c:v>28.180115905600001</c:v>
                </c:pt>
                <c:pt idx="1409">
                  <c:v>28.200115905600001</c:v>
                </c:pt>
                <c:pt idx="1410">
                  <c:v>28.2201159056</c:v>
                </c:pt>
                <c:pt idx="1411">
                  <c:v>28.2401159056</c:v>
                </c:pt>
                <c:pt idx="1412">
                  <c:v>28.260115905599989</c:v>
                </c:pt>
                <c:pt idx="1413">
                  <c:v>28.280115905599981</c:v>
                </c:pt>
                <c:pt idx="1414">
                  <c:v>28.300115905599988</c:v>
                </c:pt>
                <c:pt idx="1415">
                  <c:v>28.320115905600005</c:v>
                </c:pt>
                <c:pt idx="1416">
                  <c:v>28.340115905600001</c:v>
                </c:pt>
                <c:pt idx="1417">
                  <c:v>28.360115905600001</c:v>
                </c:pt>
                <c:pt idx="1418">
                  <c:v>28.3801159056</c:v>
                </c:pt>
                <c:pt idx="1419">
                  <c:v>28.4001159056</c:v>
                </c:pt>
                <c:pt idx="1420">
                  <c:v>28.420115905599989</c:v>
                </c:pt>
                <c:pt idx="1421">
                  <c:v>28.440115905599981</c:v>
                </c:pt>
                <c:pt idx="1422">
                  <c:v>28.460115905599981</c:v>
                </c:pt>
                <c:pt idx="1423">
                  <c:v>28.480115905600002</c:v>
                </c:pt>
                <c:pt idx="1424">
                  <c:v>28.500115905600001</c:v>
                </c:pt>
                <c:pt idx="1425">
                  <c:v>28.520115905600001</c:v>
                </c:pt>
                <c:pt idx="1426">
                  <c:v>28.5401159056</c:v>
                </c:pt>
                <c:pt idx="1427">
                  <c:v>28.5601159056</c:v>
                </c:pt>
                <c:pt idx="1428">
                  <c:v>28.5801159056</c:v>
                </c:pt>
                <c:pt idx="1429">
                  <c:v>28.600115905599999</c:v>
                </c:pt>
                <c:pt idx="1430">
                  <c:v>28.620115905599999</c:v>
                </c:pt>
                <c:pt idx="1431">
                  <c:v>28.640115905599988</c:v>
                </c:pt>
                <c:pt idx="1432">
                  <c:v>28.660115905600001</c:v>
                </c:pt>
                <c:pt idx="1433">
                  <c:v>28.680115905600001</c:v>
                </c:pt>
                <c:pt idx="1434">
                  <c:v>28.700115905600001</c:v>
                </c:pt>
                <c:pt idx="1435">
                  <c:v>28.7201159056</c:v>
                </c:pt>
                <c:pt idx="1436">
                  <c:v>28.7401159056</c:v>
                </c:pt>
                <c:pt idx="1437">
                  <c:v>28.760115905599989</c:v>
                </c:pt>
                <c:pt idx="1438">
                  <c:v>28.780115905599981</c:v>
                </c:pt>
                <c:pt idx="1439">
                  <c:v>28.800115905599988</c:v>
                </c:pt>
                <c:pt idx="1440">
                  <c:v>28.820115905600005</c:v>
                </c:pt>
                <c:pt idx="1441">
                  <c:v>28.840115905600001</c:v>
                </c:pt>
                <c:pt idx="1442">
                  <c:v>28.860115905600001</c:v>
                </c:pt>
                <c:pt idx="1443">
                  <c:v>28.8801159056</c:v>
                </c:pt>
                <c:pt idx="1444">
                  <c:v>28.9001159056</c:v>
                </c:pt>
                <c:pt idx="1445">
                  <c:v>28.920115905599989</c:v>
                </c:pt>
                <c:pt idx="1446">
                  <c:v>28.940115905599981</c:v>
                </c:pt>
                <c:pt idx="1447">
                  <c:v>28.960115905599981</c:v>
                </c:pt>
                <c:pt idx="1448">
                  <c:v>28.980115905600002</c:v>
                </c:pt>
                <c:pt idx="1449">
                  <c:v>29.000115905600001</c:v>
                </c:pt>
                <c:pt idx="1450">
                  <c:v>29.020115905600001</c:v>
                </c:pt>
                <c:pt idx="1451">
                  <c:v>29.0401159056</c:v>
                </c:pt>
                <c:pt idx="1452">
                  <c:v>29.0601159056</c:v>
                </c:pt>
                <c:pt idx="1453">
                  <c:v>29.0801159056</c:v>
                </c:pt>
                <c:pt idx="1454">
                  <c:v>29.100115905599999</c:v>
                </c:pt>
                <c:pt idx="1455">
                  <c:v>29.120115905599999</c:v>
                </c:pt>
                <c:pt idx="1456">
                  <c:v>29.140115905599988</c:v>
                </c:pt>
                <c:pt idx="1457">
                  <c:v>29.160115905600001</c:v>
                </c:pt>
                <c:pt idx="1458">
                  <c:v>29.180115905600001</c:v>
                </c:pt>
                <c:pt idx="1459">
                  <c:v>29.200115905600001</c:v>
                </c:pt>
                <c:pt idx="1460">
                  <c:v>29.2201159056</c:v>
                </c:pt>
                <c:pt idx="1461">
                  <c:v>29.2401159056</c:v>
                </c:pt>
                <c:pt idx="1462">
                  <c:v>29.260115905599989</c:v>
                </c:pt>
                <c:pt idx="1463">
                  <c:v>29.280115905599981</c:v>
                </c:pt>
                <c:pt idx="1464">
                  <c:v>29.300115905599988</c:v>
                </c:pt>
                <c:pt idx="1465">
                  <c:v>29.320115905600005</c:v>
                </c:pt>
                <c:pt idx="1466">
                  <c:v>29.340115905600001</c:v>
                </c:pt>
                <c:pt idx="1467">
                  <c:v>29.360115905600001</c:v>
                </c:pt>
                <c:pt idx="1468">
                  <c:v>29.3801159056</c:v>
                </c:pt>
                <c:pt idx="1469">
                  <c:v>29.4001159056</c:v>
                </c:pt>
                <c:pt idx="1470">
                  <c:v>29.420115905599989</c:v>
                </c:pt>
                <c:pt idx="1471">
                  <c:v>29.440115905599981</c:v>
                </c:pt>
                <c:pt idx="1472">
                  <c:v>29.460115905599981</c:v>
                </c:pt>
                <c:pt idx="1473">
                  <c:v>29.480115905600002</c:v>
                </c:pt>
                <c:pt idx="1474">
                  <c:v>29.500115905600001</c:v>
                </c:pt>
                <c:pt idx="1475">
                  <c:v>29.520115905600001</c:v>
                </c:pt>
                <c:pt idx="1476">
                  <c:v>29.5401159056</c:v>
                </c:pt>
                <c:pt idx="1477">
                  <c:v>29.5601159056</c:v>
                </c:pt>
                <c:pt idx="1478">
                  <c:v>29.5801159056</c:v>
                </c:pt>
                <c:pt idx="1479">
                  <c:v>29.600115905599999</c:v>
                </c:pt>
                <c:pt idx="1480">
                  <c:v>29.620115905599999</c:v>
                </c:pt>
                <c:pt idx="1481">
                  <c:v>29.640115905599988</c:v>
                </c:pt>
                <c:pt idx="1482">
                  <c:v>29.660115905600001</c:v>
                </c:pt>
                <c:pt idx="1483">
                  <c:v>29.680115905600001</c:v>
                </c:pt>
                <c:pt idx="1484">
                  <c:v>29.700115905600001</c:v>
                </c:pt>
                <c:pt idx="1485">
                  <c:v>29.7201159056</c:v>
                </c:pt>
                <c:pt idx="1486">
                  <c:v>29.7401159056</c:v>
                </c:pt>
                <c:pt idx="1487">
                  <c:v>29.760115905599989</c:v>
                </c:pt>
                <c:pt idx="1488">
                  <c:v>29.780115905599981</c:v>
                </c:pt>
                <c:pt idx="1489">
                  <c:v>29.800115905599988</c:v>
                </c:pt>
                <c:pt idx="1490">
                  <c:v>29.820115905600005</c:v>
                </c:pt>
                <c:pt idx="1491">
                  <c:v>29.840115905600001</c:v>
                </c:pt>
                <c:pt idx="1492">
                  <c:v>29.860115905600001</c:v>
                </c:pt>
                <c:pt idx="1493">
                  <c:v>29.8801159056</c:v>
                </c:pt>
                <c:pt idx="1494">
                  <c:v>29.9001159056</c:v>
                </c:pt>
                <c:pt idx="1495">
                  <c:v>29.920115905599989</c:v>
                </c:pt>
                <c:pt idx="1496">
                  <c:v>29.940115905599981</c:v>
                </c:pt>
                <c:pt idx="1497">
                  <c:v>29.960115905599981</c:v>
                </c:pt>
                <c:pt idx="1498">
                  <c:v>29.980115905600002</c:v>
                </c:pt>
                <c:pt idx="1499">
                  <c:v>30.000115905600001</c:v>
                </c:pt>
                <c:pt idx="1500">
                  <c:v>30.020115905600001</c:v>
                </c:pt>
                <c:pt idx="1501">
                  <c:v>30.0401159056</c:v>
                </c:pt>
                <c:pt idx="1502">
                  <c:v>30.0601159056</c:v>
                </c:pt>
                <c:pt idx="1503">
                  <c:v>30.0801159056</c:v>
                </c:pt>
                <c:pt idx="1504">
                  <c:v>30.100115905599999</c:v>
                </c:pt>
                <c:pt idx="1505">
                  <c:v>30.120115905599999</c:v>
                </c:pt>
                <c:pt idx="1506">
                  <c:v>30.140115905599988</c:v>
                </c:pt>
                <c:pt idx="1507">
                  <c:v>30.160115905600001</c:v>
                </c:pt>
                <c:pt idx="1508">
                  <c:v>30.180115905600001</c:v>
                </c:pt>
                <c:pt idx="1509">
                  <c:v>30.200115905600001</c:v>
                </c:pt>
                <c:pt idx="1510">
                  <c:v>30.2201159056</c:v>
                </c:pt>
                <c:pt idx="1511">
                  <c:v>30.2401159056</c:v>
                </c:pt>
                <c:pt idx="1512">
                  <c:v>30.260115905599989</c:v>
                </c:pt>
                <c:pt idx="1513">
                  <c:v>30.280115905599981</c:v>
                </c:pt>
                <c:pt idx="1514">
                  <c:v>30.300115905599988</c:v>
                </c:pt>
                <c:pt idx="1515">
                  <c:v>30.320115905600005</c:v>
                </c:pt>
                <c:pt idx="1516">
                  <c:v>30.340115905600001</c:v>
                </c:pt>
                <c:pt idx="1517">
                  <c:v>30.360115905600001</c:v>
                </c:pt>
                <c:pt idx="1518">
                  <c:v>30.3801159056</c:v>
                </c:pt>
                <c:pt idx="1519">
                  <c:v>30.4001159056</c:v>
                </c:pt>
                <c:pt idx="1520">
                  <c:v>30.420115905599989</c:v>
                </c:pt>
                <c:pt idx="1521">
                  <c:v>30.440115905599981</c:v>
                </c:pt>
                <c:pt idx="1522">
                  <c:v>30.460115905599981</c:v>
                </c:pt>
                <c:pt idx="1523">
                  <c:v>30.480115905600002</c:v>
                </c:pt>
                <c:pt idx="1524">
                  <c:v>30.500115905600001</c:v>
                </c:pt>
                <c:pt idx="1525">
                  <c:v>30.520115905600001</c:v>
                </c:pt>
                <c:pt idx="1526">
                  <c:v>30.5401159056</c:v>
                </c:pt>
                <c:pt idx="1527">
                  <c:v>30.5601159056</c:v>
                </c:pt>
                <c:pt idx="1528">
                  <c:v>30.5801159056</c:v>
                </c:pt>
                <c:pt idx="1529">
                  <c:v>30.600115905599999</c:v>
                </c:pt>
                <c:pt idx="1530">
                  <c:v>30.620115905599999</c:v>
                </c:pt>
                <c:pt idx="1531">
                  <c:v>30.640115905599988</c:v>
                </c:pt>
                <c:pt idx="1532">
                  <c:v>30.660115905600001</c:v>
                </c:pt>
                <c:pt idx="1533">
                  <c:v>30.680115905600001</c:v>
                </c:pt>
                <c:pt idx="1534">
                  <c:v>30.700115905600001</c:v>
                </c:pt>
                <c:pt idx="1535">
                  <c:v>30.7201159056</c:v>
                </c:pt>
                <c:pt idx="1536">
                  <c:v>30.7401159056</c:v>
                </c:pt>
                <c:pt idx="1537">
                  <c:v>30.760115905599989</c:v>
                </c:pt>
                <c:pt idx="1538">
                  <c:v>30.780115905599981</c:v>
                </c:pt>
                <c:pt idx="1539">
                  <c:v>30.800115905599988</c:v>
                </c:pt>
                <c:pt idx="1540">
                  <c:v>30.820115905600005</c:v>
                </c:pt>
                <c:pt idx="1541">
                  <c:v>30.840115905600001</c:v>
                </c:pt>
                <c:pt idx="1542">
                  <c:v>30.860115905600001</c:v>
                </c:pt>
                <c:pt idx="1543">
                  <c:v>30.8801159056</c:v>
                </c:pt>
                <c:pt idx="1544">
                  <c:v>30.9001159056</c:v>
                </c:pt>
                <c:pt idx="1545">
                  <c:v>30.920115905599989</c:v>
                </c:pt>
                <c:pt idx="1546">
                  <c:v>30.940115905599981</c:v>
                </c:pt>
                <c:pt idx="1547">
                  <c:v>30.960115905599981</c:v>
                </c:pt>
                <c:pt idx="1548">
                  <c:v>30.980115905600002</c:v>
                </c:pt>
                <c:pt idx="1549">
                  <c:v>31.000115905600001</c:v>
                </c:pt>
                <c:pt idx="1550">
                  <c:v>31.020115905600001</c:v>
                </c:pt>
                <c:pt idx="1551">
                  <c:v>31.0401159056</c:v>
                </c:pt>
                <c:pt idx="1552">
                  <c:v>31.0601159056</c:v>
                </c:pt>
                <c:pt idx="1553">
                  <c:v>31.0801159056</c:v>
                </c:pt>
                <c:pt idx="1554">
                  <c:v>31.100115905599999</c:v>
                </c:pt>
                <c:pt idx="1555">
                  <c:v>31.120115905599999</c:v>
                </c:pt>
                <c:pt idx="1556">
                  <c:v>31.140115905599988</c:v>
                </c:pt>
                <c:pt idx="1557">
                  <c:v>31.160115905600001</c:v>
                </c:pt>
                <c:pt idx="1558">
                  <c:v>31.180115905600001</c:v>
                </c:pt>
                <c:pt idx="1559">
                  <c:v>31.200115905600001</c:v>
                </c:pt>
                <c:pt idx="1560">
                  <c:v>31.2201159056</c:v>
                </c:pt>
                <c:pt idx="1561">
                  <c:v>31.2401159056</c:v>
                </c:pt>
                <c:pt idx="1562">
                  <c:v>31.260115905599989</c:v>
                </c:pt>
                <c:pt idx="1563">
                  <c:v>31.280115905599981</c:v>
                </c:pt>
                <c:pt idx="1564">
                  <c:v>31.300115905599988</c:v>
                </c:pt>
                <c:pt idx="1565">
                  <c:v>31.320115905600005</c:v>
                </c:pt>
                <c:pt idx="1566">
                  <c:v>31.340115905600001</c:v>
                </c:pt>
                <c:pt idx="1567">
                  <c:v>31.360115905600001</c:v>
                </c:pt>
                <c:pt idx="1568">
                  <c:v>31.3801159056</c:v>
                </c:pt>
                <c:pt idx="1569">
                  <c:v>31.4001159056</c:v>
                </c:pt>
                <c:pt idx="1570">
                  <c:v>31.420115905599989</c:v>
                </c:pt>
                <c:pt idx="1571">
                  <c:v>31.440115905599981</c:v>
                </c:pt>
                <c:pt idx="1572">
                  <c:v>31.460115905599981</c:v>
                </c:pt>
                <c:pt idx="1573">
                  <c:v>31.480115905600002</c:v>
                </c:pt>
                <c:pt idx="1574">
                  <c:v>31.500115905600001</c:v>
                </c:pt>
                <c:pt idx="1575">
                  <c:v>31.520115905600001</c:v>
                </c:pt>
                <c:pt idx="1576">
                  <c:v>31.5401159056</c:v>
                </c:pt>
                <c:pt idx="1577">
                  <c:v>31.5601159056</c:v>
                </c:pt>
                <c:pt idx="1578">
                  <c:v>31.5801159056</c:v>
                </c:pt>
                <c:pt idx="1579">
                  <c:v>31.600115905599999</c:v>
                </c:pt>
                <c:pt idx="1580">
                  <c:v>31.620115905599999</c:v>
                </c:pt>
                <c:pt idx="1581">
                  <c:v>31.640115905599988</c:v>
                </c:pt>
                <c:pt idx="1582">
                  <c:v>31.660115905600001</c:v>
                </c:pt>
                <c:pt idx="1583">
                  <c:v>31.680115905600001</c:v>
                </c:pt>
                <c:pt idx="1584">
                  <c:v>31.700115905600001</c:v>
                </c:pt>
                <c:pt idx="1585">
                  <c:v>31.7201159056</c:v>
                </c:pt>
                <c:pt idx="1586">
                  <c:v>31.7401159056</c:v>
                </c:pt>
                <c:pt idx="1587">
                  <c:v>31.760115905599989</c:v>
                </c:pt>
                <c:pt idx="1588">
                  <c:v>31.780115905599981</c:v>
                </c:pt>
                <c:pt idx="1589">
                  <c:v>31.800115905599988</c:v>
                </c:pt>
                <c:pt idx="1590">
                  <c:v>31.820115905600005</c:v>
                </c:pt>
                <c:pt idx="1591">
                  <c:v>31.840115905600001</c:v>
                </c:pt>
                <c:pt idx="1592">
                  <c:v>31.860115905600001</c:v>
                </c:pt>
                <c:pt idx="1593">
                  <c:v>31.8801159056</c:v>
                </c:pt>
                <c:pt idx="1594">
                  <c:v>31.9001159056</c:v>
                </c:pt>
                <c:pt idx="1595">
                  <c:v>31.920115905599989</c:v>
                </c:pt>
                <c:pt idx="1596">
                  <c:v>31.940115905599981</c:v>
                </c:pt>
                <c:pt idx="1597">
                  <c:v>31.960115905599981</c:v>
                </c:pt>
                <c:pt idx="1598">
                  <c:v>31.980115905600002</c:v>
                </c:pt>
                <c:pt idx="1599">
                  <c:v>32.000115905600012</c:v>
                </c:pt>
                <c:pt idx="1600">
                  <c:v>32.020115905600029</c:v>
                </c:pt>
                <c:pt idx="1601">
                  <c:v>32.040115905600011</c:v>
                </c:pt>
                <c:pt idx="1602">
                  <c:v>32.060115905600028</c:v>
                </c:pt>
                <c:pt idx="1603">
                  <c:v>32.080115905600003</c:v>
                </c:pt>
                <c:pt idx="1604">
                  <c:v>32.100115905600013</c:v>
                </c:pt>
                <c:pt idx="1605">
                  <c:v>32.120115905600038</c:v>
                </c:pt>
                <c:pt idx="1606">
                  <c:v>32.140115905600013</c:v>
                </c:pt>
                <c:pt idx="1607">
                  <c:v>32.16011590560003</c:v>
                </c:pt>
                <c:pt idx="1608">
                  <c:v>32.180115905600012</c:v>
                </c:pt>
                <c:pt idx="1609">
                  <c:v>32.200115905600029</c:v>
                </c:pt>
                <c:pt idx="1610">
                  <c:v>32.220115905600046</c:v>
                </c:pt>
                <c:pt idx="1611">
                  <c:v>32.240115905600028</c:v>
                </c:pt>
                <c:pt idx="1612">
                  <c:v>32.260115905600038</c:v>
                </c:pt>
                <c:pt idx="1613">
                  <c:v>32.280115905600013</c:v>
                </c:pt>
                <c:pt idx="1614">
                  <c:v>32.300115905600002</c:v>
                </c:pt>
                <c:pt idx="1615">
                  <c:v>32.320115905600012</c:v>
                </c:pt>
                <c:pt idx="1616">
                  <c:v>32.340115905600001</c:v>
                </c:pt>
                <c:pt idx="1617">
                  <c:v>32.360115905600011</c:v>
                </c:pt>
                <c:pt idx="1618">
                  <c:v>32.3801159056</c:v>
                </c:pt>
                <c:pt idx="1619">
                  <c:v>32.400115905600003</c:v>
                </c:pt>
                <c:pt idx="1620">
                  <c:v>32.420115905600035</c:v>
                </c:pt>
                <c:pt idx="1621">
                  <c:v>32.440115905600003</c:v>
                </c:pt>
                <c:pt idx="1622">
                  <c:v>32.460115905600013</c:v>
                </c:pt>
                <c:pt idx="1623">
                  <c:v>32.480115905600002</c:v>
                </c:pt>
                <c:pt idx="1624">
                  <c:v>32.500115905600012</c:v>
                </c:pt>
                <c:pt idx="1625">
                  <c:v>32.520115905600029</c:v>
                </c:pt>
                <c:pt idx="1626">
                  <c:v>32.540115905600011</c:v>
                </c:pt>
                <c:pt idx="1627">
                  <c:v>32.560115905600028</c:v>
                </c:pt>
                <c:pt idx="1628">
                  <c:v>32.580115905600003</c:v>
                </c:pt>
                <c:pt idx="1629">
                  <c:v>32.600115905600013</c:v>
                </c:pt>
                <c:pt idx="1630">
                  <c:v>32.620115905600038</c:v>
                </c:pt>
                <c:pt idx="1631">
                  <c:v>32.640115905600013</c:v>
                </c:pt>
                <c:pt idx="1632">
                  <c:v>32.66011590560003</c:v>
                </c:pt>
                <c:pt idx="1633">
                  <c:v>32.680115905600012</c:v>
                </c:pt>
                <c:pt idx="1634">
                  <c:v>32.700115905600029</c:v>
                </c:pt>
                <c:pt idx="1635">
                  <c:v>32.720115905600046</c:v>
                </c:pt>
                <c:pt idx="1636">
                  <c:v>32.740115905600028</c:v>
                </c:pt>
                <c:pt idx="1637">
                  <c:v>32.760115905600038</c:v>
                </c:pt>
                <c:pt idx="1638">
                  <c:v>32.780115905600013</c:v>
                </c:pt>
                <c:pt idx="1639">
                  <c:v>32.800115905600002</c:v>
                </c:pt>
                <c:pt idx="1640">
                  <c:v>32.820115905600012</c:v>
                </c:pt>
                <c:pt idx="1641">
                  <c:v>32.840115905600001</c:v>
                </c:pt>
                <c:pt idx="1642">
                  <c:v>32.860115905600011</c:v>
                </c:pt>
                <c:pt idx="1643">
                  <c:v>32.8801159056</c:v>
                </c:pt>
                <c:pt idx="1644">
                  <c:v>32.900115905600003</c:v>
                </c:pt>
                <c:pt idx="1645">
                  <c:v>32.920115905600035</c:v>
                </c:pt>
                <c:pt idx="1646">
                  <c:v>32.940115905600003</c:v>
                </c:pt>
                <c:pt idx="1647">
                  <c:v>32.960115905600013</c:v>
                </c:pt>
                <c:pt idx="1648">
                  <c:v>32.980115905600002</c:v>
                </c:pt>
                <c:pt idx="1649">
                  <c:v>33.000115905600012</c:v>
                </c:pt>
                <c:pt idx="1650">
                  <c:v>33.020115905600029</c:v>
                </c:pt>
                <c:pt idx="1651">
                  <c:v>33.040115905600011</c:v>
                </c:pt>
                <c:pt idx="1652">
                  <c:v>33.060115905600028</c:v>
                </c:pt>
                <c:pt idx="1653">
                  <c:v>33.080115905600003</c:v>
                </c:pt>
                <c:pt idx="1654">
                  <c:v>33.100115905600013</c:v>
                </c:pt>
                <c:pt idx="1655">
                  <c:v>33.120115905600038</c:v>
                </c:pt>
                <c:pt idx="1656">
                  <c:v>33.140115905600013</c:v>
                </c:pt>
                <c:pt idx="1657">
                  <c:v>33.16011590560003</c:v>
                </c:pt>
                <c:pt idx="1658">
                  <c:v>33.180115905600012</c:v>
                </c:pt>
                <c:pt idx="1659">
                  <c:v>33.200115905600029</c:v>
                </c:pt>
                <c:pt idx="1660">
                  <c:v>33.220115905600046</c:v>
                </c:pt>
                <c:pt idx="1661">
                  <c:v>33.240115905600028</c:v>
                </c:pt>
                <c:pt idx="1662">
                  <c:v>33.260115905600038</c:v>
                </c:pt>
                <c:pt idx="1663">
                  <c:v>33.280115905600013</c:v>
                </c:pt>
                <c:pt idx="1664">
                  <c:v>33.300115905600002</c:v>
                </c:pt>
                <c:pt idx="1665">
                  <c:v>33.320115905600012</c:v>
                </c:pt>
                <c:pt idx="1666">
                  <c:v>33.340115905600001</c:v>
                </c:pt>
                <c:pt idx="1667">
                  <c:v>33.360115905600011</c:v>
                </c:pt>
                <c:pt idx="1668">
                  <c:v>33.3801159056</c:v>
                </c:pt>
                <c:pt idx="1669">
                  <c:v>33.400115905600003</c:v>
                </c:pt>
                <c:pt idx="1670">
                  <c:v>33.420115905600035</c:v>
                </c:pt>
                <c:pt idx="1671">
                  <c:v>33.440115905600003</c:v>
                </c:pt>
                <c:pt idx="1672">
                  <c:v>33.460115905600013</c:v>
                </c:pt>
                <c:pt idx="1673">
                  <c:v>33.480115905600002</c:v>
                </c:pt>
                <c:pt idx="1674">
                  <c:v>33.500115905600012</c:v>
                </c:pt>
                <c:pt idx="1675">
                  <c:v>33.520115905600029</c:v>
                </c:pt>
                <c:pt idx="1676">
                  <c:v>33.540115905600011</c:v>
                </c:pt>
                <c:pt idx="1677">
                  <c:v>33.560115905600028</c:v>
                </c:pt>
                <c:pt idx="1678">
                  <c:v>33.580115905600003</c:v>
                </c:pt>
                <c:pt idx="1679">
                  <c:v>33.600115905600013</c:v>
                </c:pt>
                <c:pt idx="1680">
                  <c:v>33.620115905600038</c:v>
                </c:pt>
                <c:pt idx="1681">
                  <c:v>33.640115905600013</c:v>
                </c:pt>
                <c:pt idx="1682">
                  <c:v>33.66011590560003</c:v>
                </c:pt>
                <c:pt idx="1683">
                  <c:v>33.680115905600012</c:v>
                </c:pt>
                <c:pt idx="1684">
                  <c:v>33.700115905600029</c:v>
                </c:pt>
                <c:pt idx="1685">
                  <c:v>33.720115905600046</c:v>
                </c:pt>
                <c:pt idx="1686">
                  <c:v>33.740115905600028</c:v>
                </c:pt>
                <c:pt idx="1687">
                  <c:v>33.760115905600038</c:v>
                </c:pt>
                <c:pt idx="1688">
                  <c:v>33.780115905600013</c:v>
                </c:pt>
                <c:pt idx="1689">
                  <c:v>33.800115905600002</c:v>
                </c:pt>
                <c:pt idx="1690">
                  <c:v>33.820115905600012</c:v>
                </c:pt>
                <c:pt idx="1691">
                  <c:v>33.840115905600001</c:v>
                </c:pt>
                <c:pt idx="1692">
                  <c:v>33.860115905600011</c:v>
                </c:pt>
                <c:pt idx="1693">
                  <c:v>33.8801159056</c:v>
                </c:pt>
                <c:pt idx="1694">
                  <c:v>33.900115905600003</c:v>
                </c:pt>
                <c:pt idx="1695">
                  <c:v>33.920115905600035</c:v>
                </c:pt>
                <c:pt idx="1696">
                  <c:v>33.940115905600003</c:v>
                </c:pt>
                <c:pt idx="1697">
                  <c:v>33.960115905600013</c:v>
                </c:pt>
                <c:pt idx="1698">
                  <c:v>33.980115905600002</c:v>
                </c:pt>
                <c:pt idx="1699">
                  <c:v>34.000115905600012</c:v>
                </c:pt>
                <c:pt idx="1700">
                  <c:v>34.020115905600029</c:v>
                </c:pt>
                <c:pt idx="1701">
                  <c:v>34.040115905600011</c:v>
                </c:pt>
                <c:pt idx="1702">
                  <c:v>34.060115905600028</c:v>
                </c:pt>
                <c:pt idx="1703">
                  <c:v>34.080115905600003</c:v>
                </c:pt>
                <c:pt idx="1704">
                  <c:v>34.100115905600013</c:v>
                </c:pt>
                <c:pt idx="1705">
                  <c:v>34.120115905600038</c:v>
                </c:pt>
                <c:pt idx="1706">
                  <c:v>34.140115905600013</c:v>
                </c:pt>
                <c:pt idx="1707">
                  <c:v>34.16011590560003</c:v>
                </c:pt>
                <c:pt idx="1708">
                  <c:v>34.180115905600012</c:v>
                </c:pt>
                <c:pt idx="1709">
                  <c:v>34.200115905600029</c:v>
                </c:pt>
                <c:pt idx="1710">
                  <c:v>34.220115905600046</c:v>
                </c:pt>
                <c:pt idx="1711">
                  <c:v>34.240115905600028</c:v>
                </c:pt>
                <c:pt idx="1712">
                  <c:v>34.260115905600038</c:v>
                </c:pt>
                <c:pt idx="1713">
                  <c:v>34.280115905600013</c:v>
                </c:pt>
                <c:pt idx="1714">
                  <c:v>34.300115905600002</c:v>
                </c:pt>
                <c:pt idx="1715">
                  <c:v>34.320115905600012</c:v>
                </c:pt>
                <c:pt idx="1716">
                  <c:v>34.340115905600001</c:v>
                </c:pt>
                <c:pt idx="1717">
                  <c:v>34.360115905600011</c:v>
                </c:pt>
                <c:pt idx="1718">
                  <c:v>34.3801159056</c:v>
                </c:pt>
                <c:pt idx="1719">
                  <c:v>34.400115905600003</c:v>
                </c:pt>
                <c:pt idx="1720">
                  <c:v>34.420115905600035</c:v>
                </c:pt>
                <c:pt idx="1721">
                  <c:v>34.440115905600003</c:v>
                </c:pt>
                <c:pt idx="1722">
                  <c:v>34.460115905600013</c:v>
                </c:pt>
                <c:pt idx="1723">
                  <c:v>34.480115905600002</c:v>
                </c:pt>
                <c:pt idx="1724">
                  <c:v>34.500115905600012</c:v>
                </c:pt>
                <c:pt idx="1725">
                  <c:v>34.520115905600029</c:v>
                </c:pt>
                <c:pt idx="1726">
                  <c:v>34.540115905600011</c:v>
                </c:pt>
                <c:pt idx="1727">
                  <c:v>34.560115905600028</c:v>
                </c:pt>
                <c:pt idx="1728">
                  <c:v>34.580115905600003</c:v>
                </c:pt>
                <c:pt idx="1729">
                  <c:v>34.600115905600013</c:v>
                </c:pt>
                <c:pt idx="1730">
                  <c:v>34.620115905600038</c:v>
                </c:pt>
                <c:pt idx="1731">
                  <c:v>34.640115905600013</c:v>
                </c:pt>
                <c:pt idx="1732">
                  <c:v>34.66011590560003</c:v>
                </c:pt>
                <c:pt idx="1733">
                  <c:v>34.680115905600012</c:v>
                </c:pt>
                <c:pt idx="1734">
                  <c:v>34.700115905600029</c:v>
                </c:pt>
                <c:pt idx="1735">
                  <c:v>34.720115905600046</c:v>
                </c:pt>
                <c:pt idx="1736">
                  <c:v>34.740115905600028</c:v>
                </c:pt>
                <c:pt idx="1737">
                  <c:v>34.760115905600038</c:v>
                </c:pt>
                <c:pt idx="1738">
                  <c:v>34.780115905600013</c:v>
                </c:pt>
                <c:pt idx="1739">
                  <c:v>34.800115905600002</c:v>
                </c:pt>
                <c:pt idx="1740">
                  <c:v>34.820115905600012</c:v>
                </c:pt>
                <c:pt idx="1741">
                  <c:v>34.840115905600001</c:v>
                </c:pt>
                <c:pt idx="1742">
                  <c:v>34.860115905600011</c:v>
                </c:pt>
                <c:pt idx="1743">
                  <c:v>34.8801159056</c:v>
                </c:pt>
                <c:pt idx="1744">
                  <c:v>34.900115905600003</c:v>
                </c:pt>
                <c:pt idx="1745">
                  <c:v>34.920115905600035</c:v>
                </c:pt>
                <c:pt idx="1746">
                  <c:v>34.940115905600003</c:v>
                </c:pt>
                <c:pt idx="1747">
                  <c:v>34.960115905600013</c:v>
                </c:pt>
                <c:pt idx="1748">
                  <c:v>34.980115905600002</c:v>
                </c:pt>
                <c:pt idx="1749">
                  <c:v>35.000115905600012</c:v>
                </c:pt>
                <c:pt idx="1750">
                  <c:v>35.020115905600029</c:v>
                </c:pt>
                <c:pt idx="1751">
                  <c:v>35.040115905600011</c:v>
                </c:pt>
                <c:pt idx="1752">
                  <c:v>35.060115905600028</c:v>
                </c:pt>
                <c:pt idx="1753">
                  <c:v>35.080115905600003</c:v>
                </c:pt>
                <c:pt idx="1754">
                  <c:v>35.100115905600013</c:v>
                </c:pt>
                <c:pt idx="1755">
                  <c:v>35.120115905600038</c:v>
                </c:pt>
                <c:pt idx="1756">
                  <c:v>35.140115905600013</c:v>
                </c:pt>
                <c:pt idx="1757">
                  <c:v>35.16011590560003</c:v>
                </c:pt>
                <c:pt idx="1758">
                  <c:v>35.180115905600012</c:v>
                </c:pt>
                <c:pt idx="1759">
                  <c:v>35.200115905600029</c:v>
                </c:pt>
                <c:pt idx="1760">
                  <c:v>35.220115905600046</c:v>
                </c:pt>
                <c:pt idx="1761">
                  <c:v>35.240115905600028</c:v>
                </c:pt>
                <c:pt idx="1762">
                  <c:v>35.260115905600038</c:v>
                </c:pt>
                <c:pt idx="1763">
                  <c:v>35.280115905600013</c:v>
                </c:pt>
                <c:pt idx="1764">
                  <c:v>35.300115905600002</c:v>
                </c:pt>
                <c:pt idx="1765">
                  <c:v>35.320115905600012</c:v>
                </c:pt>
                <c:pt idx="1766">
                  <c:v>35.340115905600001</c:v>
                </c:pt>
                <c:pt idx="1767">
                  <c:v>35.360115905600011</c:v>
                </c:pt>
                <c:pt idx="1768">
                  <c:v>35.3801159056</c:v>
                </c:pt>
                <c:pt idx="1769">
                  <c:v>35.400115905600003</c:v>
                </c:pt>
                <c:pt idx="1770">
                  <c:v>35.420115905600035</c:v>
                </c:pt>
                <c:pt idx="1771">
                  <c:v>35.440115905600003</c:v>
                </c:pt>
                <c:pt idx="1772">
                  <c:v>35.460115905600013</c:v>
                </c:pt>
                <c:pt idx="1773">
                  <c:v>35.480115905600002</c:v>
                </c:pt>
                <c:pt idx="1774">
                  <c:v>35.500115905600012</c:v>
                </c:pt>
                <c:pt idx="1775">
                  <c:v>35.520115905600029</c:v>
                </c:pt>
                <c:pt idx="1776">
                  <c:v>35.540115905600011</c:v>
                </c:pt>
                <c:pt idx="1777">
                  <c:v>35.560115905600028</c:v>
                </c:pt>
                <c:pt idx="1778">
                  <c:v>35.580115905600003</c:v>
                </c:pt>
                <c:pt idx="1779">
                  <c:v>35.600115905600013</c:v>
                </c:pt>
                <c:pt idx="1780">
                  <c:v>35.620115905600038</c:v>
                </c:pt>
                <c:pt idx="1781">
                  <c:v>35.640115905600013</c:v>
                </c:pt>
                <c:pt idx="1782">
                  <c:v>35.66011590560003</c:v>
                </c:pt>
                <c:pt idx="1783">
                  <c:v>35.680115905600012</c:v>
                </c:pt>
                <c:pt idx="1784">
                  <c:v>35.700115905600029</c:v>
                </c:pt>
                <c:pt idx="1785">
                  <c:v>35.720115905600046</c:v>
                </c:pt>
                <c:pt idx="1786">
                  <c:v>35.740115905600028</c:v>
                </c:pt>
                <c:pt idx="1787">
                  <c:v>35.760115905600038</c:v>
                </c:pt>
                <c:pt idx="1788">
                  <c:v>35.780115905600013</c:v>
                </c:pt>
                <c:pt idx="1789">
                  <c:v>35.800115905600002</c:v>
                </c:pt>
                <c:pt idx="1790">
                  <c:v>35.820115905600012</c:v>
                </c:pt>
                <c:pt idx="1791">
                  <c:v>35.840115905600001</c:v>
                </c:pt>
                <c:pt idx="1792">
                  <c:v>35.860115905600011</c:v>
                </c:pt>
                <c:pt idx="1793">
                  <c:v>35.8801159056</c:v>
                </c:pt>
                <c:pt idx="1794">
                  <c:v>35.900115905600003</c:v>
                </c:pt>
                <c:pt idx="1795">
                  <c:v>35.920115905600035</c:v>
                </c:pt>
                <c:pt idx="1796">
                  <c:v>35.940115905600003</c:v>
                </c:pt>
                <c:pt idx="1797">
                  <c:v>35.960115905600013</c:v>
                </c:pt>
                <c:pt idx="1798">
                  <c:v>35.980115905600002</c:v>
                </c:pt>
                <c:pt idx="1799">
                  <c:v>36.000115905600012</c:v>
                </c:pt>
                <c:pt idx="1800">
                  <c:v>36.020115905600029</c:v>
                </c:pt>
                <c:pt idx="1801">
                  <c:v>36.040115905600011</c:v>
                </c:pt>
                <c:pt idx="1802">
                  <c:v>36.060115905600028</c:v>
                </c:pt>
                <c:pt idx="1803">
                  <c:v>36.080115905600003</c:v>
                </c:pt>
                <c:pt idx="1804">
                  <c:v>36.100115905600013</c:v>
                </c:pt>
                <c:pt idx="1805">
                  <c:v>36.120115905600038</c:v>
                </c:pt>
                <c:pt idx="1806">
                  <c:v>36.140115905600013</c:v>
                </c:pt>
                <c:pt idx="1807">
                  <c:v>36.16011590560003</c:v>
                </c:pt>
                <c:pt idx="1808">
                  <c:v>36.180115905600012</c:v>
                </c:pt>
                <c:pt idx="1809">
                  <c:v>36.200115905600029</c:v>
                </c:pt>
                <c:pt idx="1810">
                  <c:v>36.220115905600046</c:v>
                </c:pt>
                <c:pt idx="1811">
                  <c:v>36.240115905600028</c:v>
                </c:pt>
                <c:pt idx="1812">
                  <c:v>36.260115905600038</c:v>
                </c:pt>
                <c:pt idx="1813">
                  <c:v>36.280115905600013</c:v>
                </c:pt>
                <c:pt idx="1814">
                  <c:v>36.300115905600002</c:v>
                </c:pt>
                <c:pt idx="1815">
                  <c:v>36.320115905600012</c:v>
                </c:pt>
                <c:pt idx="1816">
                  <c:v>36.340115905600001</c:v>
                </c:pt>
                <c:pt idx="1817">
                  <c:v>36.360115905600011</c:v>
                </c:pt>
                <c:pt idx="1818">
                  <c:v>36.3801159056</c:v>
                </c:pt>
                <c:pt idx="1819">
                  <c:v>36.400115905600003</c:v>
                </c:pt>
                <c:pt idx="1820">
                  <c:v>36.420115905600035</c:v>
                </c:pt>
                <c:pt idx="1821">
                  <c:v>36.440115905600003</c:v>
                </c:pt>
                <c:pt idx="1822">
                  <c:v>36.460115905600013</c:v>
                </c:pt>
                <c:pt idx="1823">
                  <c:v>36.480115905600002</c:v>
                </c:pt>
                <c:pt idx="1824">
                  <c:v>36.500115905600012</c:v>
                </c:pt>
                <c:pt idx="1825">
                  <c:v>36.520115905600029</c:v>
                </c:pt>
                <c:pt idx="1826">
                  <c:v>36.540115905600011</c:v>
                </c:pt>
                <c:pt idx="1827">
                  <c:v>36.560115905600028</c:v>
                </c:pt>
                <c:pt idx="1828">
                  <c:v>36.580115905600003</c:v>
                </c:pt>
                <c:pt idx="1829">
                  <c:v>36.600115905600013</c:v>
                </c:pt>
                <c:pt idx="1830">
                  <c:v>36.620115905600038</c:v>
                </c:pt>
                <c:pt idx="1831">
                  <c:v>36.640115905600013</c:v>
                </c:pt>
                <c:pt idx="1832">
                  <c:v>36.66011590560003</c:v>
                </c:pt>
                <c:pt idx="1833">
                  <c:v>36.680115905600012</c:v>
                </c:pt>
                <c:pt idx="1834">
                  <c:v>36.700115905600029</c:v>
                </c:pt>
                <c:pt idx="1835">
                  <c:v>36.720115905600046</c:v>
                </c:pt>
                <c:pt idx="1836">
                  <c:v>36.740115905600028</c:v>
                </c:pt>
                <c:pt idx="1837">
                  <c:v>36.760115905600038</c:v>
                </c:pt>
                <c:pt idx="1838">
                  <c:v>36.780115905600013</c:v>
                </c:pt>
                <c:pt idx="1839">
                  <c:v>36.800115905600002</c:v>
                </c:pt>
                <c:pt idx="1840">
                  <c:v>36.820115905600012</c:v>
                </c:pt>
                <c:pt idx="1841">
                  <c:v>36.840115905600001</c:v>
                </c:pt>
                <c:pt idx="1842">
                  <c:v>36.860115905600011</c:v>
                </c:pt>
                <c:pt idx="1843">
                  <c:v>36.8801159056</c:v>
                </c:pt>
                <c:pt idx="1844">
                  <c:v>36.900115905600003</c:v>
                </c:pt>
                <c:pt idx="1845">
                  <c:v>36.920115905600035</c:v>
                </c:pt>
                <c:pt idx="1846">
                  <c:v>36.940115905600003</c:v>
                </c:pt>
                <c:pt idx="1847">
                  <c:v>36.960115905600013</c:v>
                </c:pt>
                <c:pt idx="1848">
                  <c:v>36.980115905600002</c:v>
                </c:pt>
                <c:pt idx="1849">
                  <c:v>37.000115905600012</c:v>
                </c:pt>
                <c:pt idx="1850">
                  <c:v>37.020115905600029</c:v>
                </c:pt>
                <c:pt idx="1851">
                  <c:v>37.040115905600011</c:v>
                </c:pt>
                <c:pt idx="1852">
                  <c:v>37.060115905600028</c:v>
                </c:pt>
                <c:pt idx="1853">
                  <c:v>37.080115905600003</c:v>
                </c:pt>
                <c:pt idx="1854">
                  <c:v>37.100115905600013</c:v>
                </c:pt>
                <c:pt idx="1855">
                  <c:v>37.120115905600038</c:v>
                </c:pt>
                <c:pt idx="1856">
                  <c:v>37.140115905600013</c:v>
                </c:pt>
                <c:pt idx="1857">
                  <c:v>37.16011590560003</c:v>
                </c:pt>
                <c:pt idx="1858">
                  <c:v>37.180115905600012</c:v>
                </c:pt>
                <c:pt idx="1859">
                  <c:v>37.200115905600029</c:v>
                </c:pt>
                <c:pt idx="1860">
                  <c:v>37.220115905600046</c:v>
                </c:pt>
                <c:pt idx="1861">
                  <c:v>37.240115905600028</c:v>
                </c:pt>
                <c:pt idx="1862">
                  <c:v>37.260115905600038</c:v>
                </c:pt>
                <c:pt idx="1863">
                  <c:v>37.280115905600013</c:v>
                </c:pt>
                <c:pt idx="1864">
                  <c:v>37.300115905600002</c:v>
                </c:pt>
                <c:pt idx="1865">
                  <c:v>37.320115905600012</c:v>
                </c:pt>
                <c:pt idx="1866">
                  <c:v>37.340115905600001</c:v>
                </c:pt>
                <c:pt idx="1867">
                  <c:v>37.360115905600011</c:v>
                </c:pt>
                <c:pt idx="1868">
                  <c:v>37.3801159056</c:v>
                </c:pt>
                <c:pt idx="1869">
                  <c:v>37.400115905600003</c:v>
                </c:pt>
                <c:pt idx="1870">
                  <c:v>37.420115905600035</c:v>
                </c:pt>
                <c:pt idx="1871">
                  <c:v>37.440115905600003</c:v>
                </c:pt>
                <c:pt idx="1872">
                  <c:v>37.460115905600013</c:v>
                </c:pt>
                <c:pt idx="1873">
                  <c:v>37.480115905600002</c:v>
                </c:pt>
                <c:pt idx="1874">
                  <c:v>37.500115905600012</c:v>
                </c:pt>
                <c:pt idx="1875">
                  <c:v>37.520115905600029</c:v>
                </c:pt>
                <c:pt idx="1876">
                  <c:v>37.540115905600011</c:v>
                </c:pt>
                <c:pt idx="1877">
                  <c:v>37.560115905600028</c:v>
                </c:pt>
                <c:pt idx="1878">
                  <c:v>37.580115905600003</c:v>
                </c:pt>
                <c:pt idx="1879">
                  <c:v>37.600115905600013</c:v>
                </c:pt>
                <c:pt idx="1880">
                  <c:v>37.620115905600038</c:v>
                </c:pt>
                <c:pt idx="1881">
                  <c:v>37.640115905600013</c:v>
                </c:pt>
                <c:pt idx="1882">
                  <c:v>37.66011590560003</c:v>
                </c:pt>
                <c:pt idx="1883">
                  <c:v>37.680115905600012</c:v>
                </c:pt>
                <c:pt idx="1884">
                  <c:v>37.700115905600029</c:v>
                </c:pt>
                <c:pt idx="1885">
                  <c:v>37.720115905600046</c:v>
                </c:pt>
                <c:pt idx="1886">
                  <c:v>37.740115905600028</c:v>
                </c:pt>
                <c:pt idx="1887">
                  <c:v>37.760115905600038</c:v>
                </c:pt>
                <c:pt idx="1888">
                  <c:v>37.780115905600013</c:v>
                </c:pt>
                <c:pt idx="1889">
                  <c:v>37.800115905600002</c:v>
                </c:pt>
                <c:pt idx="1890">
                  <c:v>37.820115905600012</c:v>
                </c:pt>
                <c:pt idx="1891">
                  <c:v>37.840115905600001</c:v>
                </c:pt>
                <c:pt idx="1892">
                  <c:v>37.860115905600011</c:v>
                </c:pt>
                <c:pt idx="1893">
                  <c:v>37.8801159056</c:v>
                </c:pt>
                <c:pt idx="1894">
                  <c:v>37.900115905600003</c:v>
                </c:pt>
                <c:pt idx="1895">
                  <c:v>37.920115905600035</c:v>
                </c:pt>
                <c:pt idx="1896">
                  <c:v>37.940115905600003</c:v>
                </c:pt>
                <c:pt idx="1897">
                  <c:v>37.960115905600013</c:v>
                </c:pt>
                <c:pt idx="1898">
                  <c:v>37.980115905600002</c:v>
                </c:pt>
                <c:pt idx="1899">
                  <c:v>38.000115905600012</c:v>
                </c:pt>
                <c:pt idx="1900">
                  <c:v>38.020115905600029</c:v>
                </c:pt>
                <c:pt idx="1901">
                  <c:v>38.040115905600011</c:v>
                </c:pt>
                <c:pt idx="1902">
                  <c:v>38.060115905600028</c:v>
                </c:pt>
                <c:pt idx="1903">
                  <c:v>38.080115905600003</c:v>
                </c:pt>
                <c:pt idx="1904">
                  <c:v>38.100115905600013</c:v>
                </c:pt>
                <c:pt idx="1905">
                  <c:v>38.120115905600038</c:v>
                </c:pt>
                <c:pt idx="1906">
                  <c:v>38.140115905600013</c:v>
                </c:pt>
                <c:pt idx="1907">
                  <c:v>38.16011590560003</c:v>
                </c:pt>
                <c:pt idx="1908">
                  <c:v>38.180115905600012</c:v>
                </c:pt>
                <c:pt idx="1909">
                  <c:v>38.200115905600029</c:v>
                </c:pt>
                <c:pt idx="1910">
                  <c:v>38.220115905600046</c:v>
                </c:pt>
                <c:pt idx="1911">
                  <c:v>38.240115905600028</c:v>
                </c:pt>
                <c:pt idx="1912">
                  <c:v>38.260115905600038</c:v>
                </c:pt>
                <c:pt idx="1913">
                  <c:v>38.280115905600013</c:v>
                </c:pt>
                <c:pt idx="1914">
                  <c:v>38.300115905600002</c:v>
                </c:pt>
                <c:pt idx="1915">
                  <c:v>38.320115905600012</c:v>
                </c:pt>
                <c:pt idx="1916">
                  <c:v>38.340115905600001</c:v>
                </c:pt>
                <c:pt idx="1917">
                  <c:v>38.360115905600011</c:v>
                </c:pt>
                <c:pt idx="1918">
                  <c:v>38.3801159056</c:v>
                </c:pt>
                <c:pt idx="1919">
                  <c:v>38.400115905600003</c:v>
                </c:pt>
                <c:pt idx="1920">
                  <c:v>38.420115905600035</c:v>
                </c:pt>
                <c:pt idx="1921">
                  <c:v>38.440115905600003</c:v>
                </c:pt>
                <c:pt idx="1922">
                  <c:v>38.460115905600013</c:v>
                </c:pt>
                <c:pt idx="1923">
                  <c:v>38.480115905600002</c:v>
                </c:pt>
                <c:pt idx="1924">
                  <c:v>38.500115905600012</c:v>
                </c:pt>
                <c:pt idx="1925">
                  <c:v>38.520115905600029</c:v>
                </c:pt>
                <c:pt idx="1926">
                  <c:v>38.540115905600011</c:v>
                </c:pt>
                <c:pt idx="1927">
                  <c:v>38.560115905600028</c:v>
                </c:pt>
                <c:pt idx="1928">
                  <c:v>38.580115905600003</c:v>
                </c:pt>
                <c:pt idx="1929">
                  <c:v>38.600115905600013</c:v>
                </c:pt>
                <c:pt idx="1930">
                  <c:v>38.620115905600038</c:v>
                </c:pt>
                <c:pt idx="1931">
                  <c:v>38.640115905600013</c:v>
                </c:pt>
                <c:pt idx="1932">
                  <c:v>38.66011590560003</c:v>
                </c:pt>
                <c:pt idx="1933">
                  <c:v>38.680115905600012</c:v>
                </c:pt>
                <c:pt idx="1934">
                  <c:v>38.700115905600029</c:v>
                </c:pt>
                <c:pt idx="1935">
                  <c:v>38.720115905600046</c:v>
                </c:pt>
                <c:pt idx="1936">
                  <c:v>38.740115905600028</c:v>
                </c:pt>
                <c:pt idx="1937">
                  <c:v>38.760115905600038</c:v>
                </c:pt>
                <c:pt idx="1938">
                  <c:v>38.780115905600013</c:v>
                </c:pt>
                <c:pt idx="1939">
                  <c:v>38.800115905600002</c:v>
                </c:pt>
                <c:pt idx="1940">
                  <c:v>38.820115905600012</c:v>
                </c:pt>
                <c:pt idx="1941">
                  <c:v>38.840115905600001</c:v>
                </c:pt>
                <c:pt idx="1942">
                  <c:v>38.860115905600011</c:v>
                </c:pt>
                <c:pt idx="1943">
                  <c:v>38.8801159056</c:v>
                </c:pt>
                <c:pt idx="1944">
                  <c:v>38.900115905600003</c:v>
                </c:pt>
                <c:pt idx="1945">
                  <c:v>38.920115905600035</c:v>
                </c:pt>
                <c:pt idx="1946">
                  <c:v>38.940115905600003</c:v>
                </c:pt>
                <c:pt idx="1947">
                  <c:v>38.960115905600013</c:v>
                </c:pt>
                <c:pt idx="1948">
                  <c:v>38.980115905600002</c:v>
                </c:pt>
                <c:pt idx="1949">
                  <c:v>39.000115905600012</c:v>
                </c:pt>
                <c:pt idx="1950">
                  <c:v>39.020115905600029</c:v>
                </c:pt>
                <c:pt idx="1951">
                  <c:v>39.040115905600011</c:v>
                </c:pt>
                <c:pt idx="1952">
                  <c:v>39.060115905600028</c:v>
                </c:pt>
                <c:pt idx="1953">
                  <c:v>39.080115905600003</c:v>
                </c:pt>
                <c:pt idx="1954">
                  <c:v>39.100115905600013</c:v>
                </c:pt>
                <c:pt idx="1955">
                  <c:v>39.120115905600038</c:v>
                </c:pt>
                <c:pt idx="1956">
                  <c:v>39.140115905600013</c:v>
                </c:pt>
                <c:pt idx="1957">
                  <c:v>39.16011590560003</c:v>
                </c:pt>
                <c:pt idx="1958">
                  <c:v>39.180115905600012</c:v>
                </c:pt>
                <c:pt idx="1959">
                  <c:v>39.200115905600029</c:v>
                </c:pt>
                <c:pt idx="1960">
                  <c:v>39.220115905600046</c:v>
                </c:pt>
                <c:pt idx="1961">
                  <c:v>39.240115905600028</c:v>
                </c:pt>
                <c:pt idx="1962">
                  <c:v>39.260115905600038</c:v>
                </c:pt>
                <c:pt idx="1963">
                  <c:v>39.280115905600013</c:v>
                </c:pt>
                <c:pt idx="1964">
                  <c:v>39.300115905600002</c:v>
                </c:pt>
                <c:pt idx="1965">
                  <c:v>39.320115905600012</c:v>
                </c:pt>
                <c:pt idx="1966">
                  <c:v>39.340115905600001</c:v>
                </c:pt>
                <c:pt idx="1967">
                  <c:v>39.360115905600011</c:v>
                </c:pt>
                <c:pt idx="1968">
                  <c:v>39.3801159056</c:v>
                </c:pt>
                <c:pt idx="1969">
                  <c:v>39.400115905600003</c:v>
                </c:pt>
                <c:pt idx="1970">
                  <c:v>39.420115905600035</c:v>
                </c:pt>
                <c:pt idx="1971">
                  <c:v>39.440115905600003</c:v>
                </c:pt>
                <c:pt idx="1972">
                  <c:v>39.460115905600013</c:v>
                </c:pt>
                <c:pt idx="1973">
                  <c:v>39.480115905600002</c:v>
                </c:pt>
                <c:pt idx="1974">
                  <c:v>39.500115905600012</c:v>
                </c:pt>
                <c:pt idx="1975">
                  <c:v>39.520115905600029</c:v>
                </c:pt>
                <c:pt idx="1976">
                  <c:v>39.540115905600011</c:v>
                </c:pt>
                <c:pt idx="1977">
                  <c:v>39.560115905600028</c:v>
                </c:pt>
                <c:pt idx="1978">
                  <c:v>39.580115905600003</c:v>
                </c:pt>
                <c:pt idx="1979">
                  <c:v>39.600115905600013</c:v>
                </c:pt>
                <c:pt idx="1980">
                  <c:v>39.620115905600038</c:v>
                </c:pt>
                <c:pt idx="1981">
                  <c:v>39.640115905600013</c:v>
                </c:pt>
                <c:pt idx="1982">
                  <c:v>39.66011590560003</c:v>
                </c:pt>
                <c:pt idx="1983">
                  <c:v>39.680115905600012</c:v>
                </c:pt>
                <c:pt idx="1984">
                  <c:v>39.700115905600029</c:v>
                </c:pt>
                <c:pt idx="1985">
                  <c:v>39.720115905600046</c:v>
                </c:pt>
                <c:pt idx="1986">
                  <c:v>39.740115905600028</c:v>
                </c:pt>
                <c:pt idx="1987">
                  <c:v>39.760115905600038</c:v>
                </c:pt>
                <c:pt idx="1988">
                  <c:v>39.780115905600013</c:v>
                </c:pt>
                <c:pt idx="1989">
                  <c:v>39.800115905600002</c:v>
                </c:pt>
                <c:pt idx="1990">
                  <c:v>39.820115905600012</c:v>
                </c:pt>
                <c:pt idx="1991">
                  <c:v>39.840115905600001</c:v>
                </c:pt>
                <c:pt idx="1992">
                  <c:v>39.860115905600011</c:v>
                </c:pt>
                <c:pt idx="1993">
                  <c:v>39.8801159056</c:v>
                </c:pt>
                <c:pt idx="1994">
                  <c:v>39.900115905600003</c:v>
                </c:pt>
                <c:pt idx="1995">
                  <c:v>39.920115905600035</c:v>
                </c:pt>
                <c:pt idx="1996">
                  <c:v>39.940115905600003</c:v>
                </c:pt>
                <c:pt idx="1997">
                  <c:v>39.960115905600013</c:v>
                </c:pt>
                <c:pt idx="1998">
                  <c:v>39.980115905600002</c:v>
                </c:pt>
                <c:pt idx="1999">
                  <c:v>40.000115905600012</c:v>
                </c:pt>
                <c:pt idx="2000">
                  <c:v>40.020115905600029</c:v>
                </c:pt>
                <c:pt idx="2001">
                  <c:v>40.040115905600011</c:v>
                </c:pt>
                <c:pt idx="2002">
                  <c:v>40.060115905600028</c:v>
                </c:pt>
                <c:pt idx="2003">
                  <c:v>40.080115905600003</c:v>
                </c:pt>
                <c:pt idx="2004">
                  <c:v>40.100115905600013</c:v>
                </c:pt>
                <c:pt idx="2005">
                  <c:v>40.120115905600038</c:v>
                </c:pt>
                <c:pt idx="2006">
                  <c:v>40.140115905600013</c:v>
                </c:pt>
                <c:pt idx="2007">
                  <c:v>40.16011590560003</c:v>
                </c:pt>
                <c:pt idx="2008">
                  <c:v>40.180115905600012</c:v>
                </c:pt>
                <c:pt idx="2009">
                  <c:v>40.200115905600029</c:v>
                </c:pt>
                <c:pt idx="2010">
                  <c:v>40.220115905600046</c:v>
                </c:pt>
                <c:pt idx="2011">
                  <c:v>40.240115905600028</c:v>
                </c:pt>
                <c:pt idx="2012">
                  <c:v>40.260115905600038</c:v>
                </c:pt>
                <c:pt idx="2013">
                  <c:v>40.280115905600013</c:v>
                </c:pt>
                <c:pt idx="2014">
                  <c:v>40.300115905600002</c:v>
                </c:pt>
                <c:pt idx="2015">
                  <c:v>40.320115905600012</c:v>
                </c:pt>
                <c:pt idx="2016">
                  <c:v>40.340115905600001</c:v>
                </c:pt>
                <c:pt idx="2017">
                  <c:v>40.360115905600011</c:v>
                </c:pt>
                <c:pt idx="2018">
                  <c:v>40.3801159056</c:v>
                </c:pt>
                <c:pt idx="2019">
                  <c:v>40.400115905600003</c:v>
                </c:pt>
                <c:pt idx="2020">
                  <c:v>40.420115905600035</c:v>
                </c:pt>
                <c:pt idx="2021">
                  <c:v>40.440115905600003</c:v>
                </c:pt>
                <c:pt idx="2022">
                  <c:v>40.460115905600013</c:v>
                </c:pt>
                <c:pt idx="2023">
                  <c:v>40.480115905600002</c:v>
                </c:pt>
                <c:pt idx="2024">
                  <c:v>40.500115905600012</c:v>
                </c:pt>
                <c:pt idx="2025">
                  <c:v>40.520115905600029</c:v>
                </c:pt>
                <c:pt idx="2026">
                  <c:v>40.540115905600011</c:v>
                </c:pt>
                <c:pt idx="2027">
                  <c:v>40.560115905600028</c:v>
                </c:pt>
                <c:pt idx="2028">
                  <c:v>40.580115905600003</c:v>
                </c:pt>
                <c:pt idx="2029">
                  <c:v>40.600115905600013</c:v>
                </c:pt>
                <c:pt idx="2030">
                  <c:v>40.620115905600038</c:v>
                </c:pt>
                <c:pt idx="2031">
                  <c:v>40.640115905600013</c:v>
                </c:pt>
                <c:pt idx="2032">
                  <c:v>40.66011590560003</c:v>
                </c:pt>
                <c:pt idx="2033">
                  <c:v>40.680115905600012</c:v>
                </c:pt>
                <c:pt idx="2034">
                  <c:v>40.700115905600029</c:v>
                </c:pt>
                <c:pt idx="2035">
                  <c:v>40.720115905600046</c:v>
                </c:pt>
                <c:pt idx="2036">
                  <c:v>40.740115905600028</c:v>
                </c:pt>
                <c:pt idx="2037">
                  <c:v>40.760115905600038</c:v>
                </c:pt>
                <c:pt idx="2038">
                  <c:v>40.780115905600013</c:v>
                </c:pt>
                <c:pt idx="2039">
                  <c:v>40.800115905600002</c:v>
                </c:pt>
                <c:pt idx="2040">
                  <c:v>40.820115905600012</c:v>
                </c:pt>
                <c:pt idx="2041">
                  <c:v>40.840115905600001</c:v>
                </c:pt>
                <c:pt idx="2042">
                  <c:v>40.860115905600011</c:v>
                </c:pt>
                <c:pt idx="2043">
                  <c:v>40.8801159056</c:v>
                </c:pt>
                <c:pt idx="2044">
                  <c:v>40.900115905600003</c:v>
                </c:pt>
                <c:pt idx="2045">
                  <c:v>40.920115905600035</c:v>
                </c:pt>
                <c:pt idx="2046">
                  <c:v>40.940115905600003</c:v>
                </c:pt>
                <c:pt idx="2047">
                  <c:v>40.960115905600013</c:v>
                </c:pt>
                <c:pt idx="2048">
                  <c:v>40.980115905600002</c:v>
                </c:pt>
                <c:pt idx="2049">
                  <c:v>41.000115905600012</c:v>
                </c:pt>
                <c:pt idx="2050">
                  <c:v>41.020115905600029</c:v>
                </c:pt>
                <c:pt idx="2051">
                  <c:v>41.040115905600011</c:v>
                </c:pt>
                <c:pt idx="2052">
                  <c:v>41.060115905600028</c:v>
                </c:pt>
                <c:pt idx="2053">
                  <c:v>41.080115905600003</c:v>
                </c:pt>
                <c:pt idx="2054">
                  <c:v>41.100115905600013</c:v>
                </c:pt>
                <c:pt idx="2055">
                  <c:v>41.120115905600038</c:v>
                </c:pt>
                <c:pt idx="2056">
                  <c:v>41.140115905600013</c:v>
                </c:pt>
                <c:pt idx="2057">
                  <c:v>41.16011590560003</c:v>
                </c:pt>
                <c:pt idx="2058">
                  <c:v>41.180115905600012</c:v>
                </c:pt>
                <c:pt idx="2059">
                  <c:v>41.200115905600029</c:v>
                </c:pt>
                <c:pt idx="2060">
                  <c:v>41.220115905600046</c:v>
                </c:pt>
                <c:pt idx="2061">
                  <c:v>41.240115905600028</c:v>
                </c:pt>
                <c:pt idx="2062">
                  <c:v>41.260115905600038</c:v>
                </c:pt>
                <c:pt idx="2063">
                  <c:v>41.280115905600013</c:v>
                </c:pt>
                <c:pt idx="2064">
                  <c:v>41.300115905600002</c:v>
                </c:pt>
                <c:pt idx="2065">
                  <c:v>41.320115905600012</c:v>
                </c:pt>
                <c:pt idx="2066">
                  <c:v>41.340115905600001</c:v>
                </c:pt>
                <c:pt idx="2067">
                  <c:v>41.360115905600011</c:v>
                </c:pt>
                <c:pt idx="2068">
                  <c:v>41.3801159056</c:v>
                </c:pt>
                <c:pt idx="2069">
                  <c:v>41.400115905600003</c:v>
                </c:pt>
                <c:pt idx="2070">
                  <c:v>41.420115905600035</c:v>
                </c:pt>
                <c:pt idx="2071">
                  <c:v>41.440115905600003</c:v>
                </c:pt>
                <c:pt idx="2072">
                  <c:v>41.460115905600013</c:v>
                </c:pt>
                <c:pt idx="2073">
                  <c:v>41.480115905600002</c:v>
                </c:pt>
                <c:pt idx="2074">
                  <c:v>41.500115905600012</c:v>
                </c:pt>
                <c:pt idx="2075">
                  <c:v>41.520115905600029</c:v>
                </c:pt>
                <c:pt idx="2076">
                  <c:v>41.540115905600011</c:v>
                </c:pt>
                <c:pt idx="2077">
                  <c:v>41.560115905600028</c:v>
                </c:pt>
                <c:pt idx="2078">
                  <c:v>41.580115905600003</c:v>
                </c:pt>
                <c:pt idx="2079">
                  <c:v>41.600115905600013</c:v>
                </c:pt>
                <c:pt idx="2080">
                  <c:v>41.620115905600038</c:v>
                </c:pt>
                <c:pt idx="2081">
                  <c:v>41.640115905600013</c:v>
                </c:pt>
                <c:pt idx="2082">
                  <c:v>41.66011590560003</c:v>
                </c:pt>
                <c:pt idx="2083">
                  <c:v>41.680115905600012</c:v>
                </c:pt>
                <c:pt idx="2084">
                  <c:v>41.700115905600029</c:v>
                </c:pt>
                <c:pt idx="2085">
                  <c:v>41.720115905600046</c:v>
                </c:pt>
                <c:pt idx="2086">
                  <c:v>41.740115905600028</c:v>
                </c:pt>
                <c:pt idx="2087">
                  <c:v>41.760115905600038</c:v>
                </c:pt>
                <c:pt idx="2088">
                  <c:v>41.780115905600013</c:v>
                </c:pt>
                <c:pt idx="2089">
                  <c:v>41.800115905600002</c:v>
                </c:pt>
                <c:pt idx="2090">
                  <c:v>41.820115905600012</c:v>
                </c:pt>
                <c:pt idx="2091">
                  <c:v>41.840115905600001</c:v>
                </c:pt>
                <c:pt idx="2092">
                  <c:v>41.860115905600011</c:v>
                </c:pt>
                <c:pt idx="2093">
                  <c:v>41.8801159056</c:v>
                </c:pt>
                <c:pt idx="2094">
                  <c:v>41.900115905600003</c:v>
                </c:pt>
                <c:pt idx="2095">
                  <c:v>41.920115905600035</c:v>
                </c:pt>
                <c:pt idx="2096">
                  <c:v>41.940115905600003</c:v>
                </c:pt>
                <c:pt idx="2097">
                  <c:v>41.960115905600013</c:v>
                </c:pt>
                <c:pt idx="2098">
                  <c:v>41.980115905600002</c:v>
                </c:pt>
                <c:pt idx="2099">
                  <c:v>42.000115905600012</c:v>
                </c:pt>
                <c:pt idx="2100">
                  <c:v>42.020115905600029</c:v>
                </c:pt>
                <c:pt idx="2101">
                  <c:v>42.040115905600011</c:v>
                </c:pt>
                <c:pt idx="2102">
                  <c:v>42.060115905600028</c:v>
                </c:pt>
                <c:pt idx="2103">
                  <c:v>42.080115905600003</c:v>
                </c:pt>
                <c:pt idx="2104">
                  <c:v>42.100115905600013</c:v>
                </c:pt>
                <c:pt idx="2105">
                  <c:v>42.120115905600038</c:v>
                </c:pt>
                <c:pt idx="2106">
                  <c:v>42.140115905600013</c:v>
                </c:pt>
                <c:pt idx="2107">
                  <c:v>42.16011590560003</c:v>
                </c:pt>
                <c:pt idx="2108">
                  <c:v>42.180115905600012</c:v>
                </c:pt>
                <c:pt idx="2109">
                  <c:v>42.200115905600029</c:v>
                </c:pt>
                <c:pt idx="2110">
                  <c:v>42.220115905600046</c:v>
                </c:pt>
                <c:pt idx="2111">
                  <c:v>42.240115905600028</c:v>
                </c:pt>
                <c:pt idx="2112">
                  <c:v>42.260115905600038</c:v>
                </c:pt>
                <c:pt idx="2113">
                  <c:v>42.280115905600013</c:v>
                </c:pt>
                <c:pt idx="2114">
                  <c:v>42.300115905600002</c:v>
                </c:pt>
                <c:pt idx="2115">
                  <c:v>42.320115905600012</c:v>
                </c:pt>
                <c:pt idx="2116">
                  <c:v>42.340115905600001</c:v>
                </c:pt>
                <c:pt idx="2117">
                  <c:v>42.360115905600011</c:v>
                </c:pt>
                <c:pt idx="2118">
                  <c:v>42.3801159056</c:v>
                </c:pt>
                <c:pt idx="2119">
                  <c:v>42.400115905600003</c:v>
                </c:pt>
                <c:pt idx="2120">
                  <c:v>42.420115905600035</c:v>
                </c:pt>
                <c:pt idx="2121">
                  <c:v>42.440115905600003</c:v>
                </c:pt>
                <c:pt idx="2122">
                  <c:v>42.460115905600013</c:v>
                </c:pt>
                <c:pt idx="2123">
                  <c:v>42.480115905600002</c:v>
                </c:pt>
                <c:pt idx="2124">
                  <c:v>42.500115905600012</c:v>
                </c:pt>
                <c:pt idx="2125">
                  <c:v>42.520115905600029</c:v>
                </c:pt>
                <c:pt idx="2126">
                  <c:v>42.540115905600011</c:v>
                </c:pt>
                <c:pt idx="2127">
                  <c:v>42.560115905600028</c:v>
                </c:pt>
                <c:pt idx="2128">
                  <c:v>42.580115905600003</c:v>
                </c:pt>
                <c:pt idx="2129">
                  <c:v>42.600115905600013</c:v>
                </c:pt>
                <c:pt idx="2130">
                  <c:v>42.620115905600038</c:v>
                </c:pt>
                <c:pt idx="2131">
                  <c:v>42.640115905600013</c:v>
                </c:pt>
                <c:pt idx="2132">
                  <c:v>42.66011590560003</c:v>
                </c:pt>
                <c:pt idx="2133">
                  <c:v>42.680115905600012</c:v>
                </c:pt>
                <c:pt idx="2134">
                  <c:v>42.700115905600029</c:v>
                </c:pt>
                <c:pt idx="2135">
                  <c:v>42.720115905600046</c:v>
                </c:pt>
                <c:pt idx="2136">
                  <c:v>42.740115905600028</c:v>
                </c:pt>
                <c:pt idx="2137">
                  <c:v>42.760115905600038</c:v>
                </c:pt>
                <c:pt idx="2138">
                  <c:v>42.780115905600013</c:v>
                </c:pt>
                <c:pt idx="2139">
                  <c:v>42.800115905600002</c:v>
                </c:pt>
                <c:pt idx="2140">
                  <c:v>42.820115905600012</c:v>
                </c:pt>
                <c:pt idx="2141">
                  <c:v>42.840115905600001</c:v>
                </c:pt>
                <c:pt idx="2142">
                  <c:v>42.860115905600011</c:v>
                </c:pt>
                <c:pt idx="2143">
                  <c:v>42.8801159056</c:v>
                </c:pt>
                <c:pt idx="2144">
                  <c:v>42.900115905600003</c:v>
                </c:pt>
                <c:pt idx="2145">
                  <c:v>42.920115905600035</c:v>
                </c:pt>
                <c:pt idx="2146">
                  <c:v>42.940115905600003</c:v>
                </c:pt>
                <c:pt idx="2147">
                  <c:v>42.960115905600013</c:v>
                </c:pt>
                <c:pt idx="2148">
                  <c:v>42.980115905600002</c:v>
                </c:pt>
                <c:pt idx="2149">
                  <c:v>43.000115905600012</c:v>
                </c:pt>
                <c:pt idx="2150">
                  <c:v>43.020115905600029</c:v>
                </c:pt>
                <c:pt idx="2151">
                  <c:v>43.040115905600011</c:v>
                </c:pt>
                <c:pt idx="2152">
                  <c:v>43.060115905600028</c:v>
                </c:pt>
                <c:pt idx="2153">
                  <c:v>43.080115905600003</c:v>
                </c:pt>
                <c:pt idx="2154">
                  <c:v>43.100115905600013</c:v>
                </c:pt>
                <c:pt idx="2155">
                  <c:v>43.120115905600038</c:v>
                </c:pt>
                <c:pt idx="2156">
                  <c:v>43.140115905600013</c:v>
                </c:pt>
                <c:pt idx="2157">
                  <c:v>43.16011590560003</c:v>
                </c:pt>
                <c:pt idx="2158">
                  <c:v>43.180115905600012</c:v>
                </c:pt>
                <c:pt idx="2159">
                  <c:v>43.200115905600029</c:v>
                </c:pt>
                <c:pt idx="2160">
                  <c:v>43.220115905600046</c:v>
                </c:pt>
                <c:pt idx="2161">
                  <c:v>43.240115905600028</c:v>
                </c:pt>
                <c:pt idx="2162">
                  <c:v>43.260115905600038</c:v>
                </c:pt>
                <c:pt idx="2163">
                  <c:v>43.280115905600013</c:v>
                </c:pt>
                <c:pt idx="2164">
                  <c:v>43.300115905600002</c:v>
                </c:pt>
                <c:pt idx="2165">
                  <c:v>43.320115905600012</c:v>
                </c:pt>
                <c:pt idx="2166">
                  <c:v>43.340115905600001</c:v>
                </c:pt>
                <c:pt idx="2167">
                  <c:v>43.360115905600011</c:v>
                </c:pt>
                <c:pt idx="2168">
                  <c:v>43.3801159056</c:v>
                </c:pt>
                <c:pt idx="2169">
                  <c:v>43.400115905600003</c:v>
                </c:pt>
                <c:pt idx="2170">
                  <c:v>43.420115905600035</c:v>
                </c:pt>
                <c:pt idx="2171">
                  <c:v>43.440115905600003</c:v>
                </c:pt>
                <c:pt idx="2172">
                  <c:v>43.460115905600013</c:v>
                </c:pt>
                <c:pt idx="2173">
                  <c:v>43.480115905600002</c:v>
                </c:pt>
                <c:pt idx="2174">
                  <c:v>43.500115905600012</c:v>
                </c:pt>
                <c:pt idx="2175">
                  <c:v>43.520115905600029</c:v>
                </c:pt>
                <c:pt idx="2176">
                  <c:v>43.540115905600011</c:v>
                </c:pt>
                <c:pt idx="2177">
                  <c:v>43.560115905600028</c:v>
                </c:pt>
                <c:pt idx="2178">
                  <c:v>43.580115905600003</c:v>
                </c:pt>
                <c:pt idx="2179">
                  <c:v>43.600115905600013</c:v>
                </c:pt>
                <c:pt idx="2180">
                  <c:v>43.620115905600038</c:v>
                </c:pt>
                <c:pt idx="2181">
                  <c:v>43.640115905600013</c:v>
                </c:pt>
                <c:pt idx="2182">
                  <c:v>43.66011590560003</c:v>
                </c:pt>
                <c:pt idx="2183">
                  <c:v>43.680115905600012</c:v>
                </c:pt>
                <c:pt idx="2184">
                  <c:v>43.700115905600029</c:v>
                </c:pt>
                <c:pt idx="2185">
                  <c:v>43.720115905600046</c:v>
                </c:pt>
                <c:pt idx="2186">
                  <c:v>43.740115905600028</c:v>
                </c:pt>
                <c:pt idx="2187">
                  <c:v>43.760115905600038</c:v>
                </c:pt>
                <c:pt idx="2188">
                  <c:v>43.780115905600013</c:v>
                </c:pt>
                <c:pt idx="2189">
                  <c:v>43.800115905600002</c:v>
                </c:pt>
                <c:pt idx="2190">
                  <c:v>43.820115905600012</c:v>
                </c:pt>
                <c:pt idx="2191">
                  <c:v>43.840115905600001</c:v>
                </c:pt>
                <c:pt idx="2192">
                  <c:v>43.860115905600011</c:v>
                </c:pt>
                <c:pt idx="2193">
                  <c:v>43.8801159056</c:v>
                </c:pt>
                <c:pt idx="2194">
                  <c:v>43.900115905600003</c:v>
                </c:pt>
                <c:pt idx="2195">
                  <c:v>43.920115905600035</c:v>
                </c:pt>
                <c:pt idx="2196">
                  <c:v>43.940115905600003</c:v>
                </c:pt>
                <c:pt idx="2197">
                  <c:v>43.960115905600013</c:v>
                </c:pt>
                <c:pt idx="2198">
                  <c:v>43.980115905600002</c:v>
                </c:pt>
                <c:pt idx="2199">
                  <c:v>44.000115905600012</c:v>
                </c:pt>
                <c:pt idx="2200">
                  <c:v>44.020115905600029</c:v>
                </c:pt>
                <c:pt idx="2201">
                  <c:v>44.040115905600011</c:v>
                </c:pt>
                <c:pt idx="2202">
                  <c:v>44.060115905600028</c:v>
                </c:pt>
                <c:pt idx="2203">
                  <c:v>44.080115905600003</c:v>
                </c:pt>
                <c:pt idx="2204">
                  <c:v>44.100115905600013</c:v>
                </c:pt>
                <c:pt idx="2205">
                  <c:v>44.120115905600038</c:v>
                </c:pt>
                <c:pt idx="2206">
                  <c:v>44.140115905600013</c:v>
                </c:pt>
                <c:pt idx="2207">
                  <c:v>44.16011590560003</c:v>
                </c:pt>
                <c:pt idx="2208">
                  <c:v>44.180115905600012</c:v>
                </c:pt>
                <c:pt idx="2209">
                  <c:v>44.200115905600029</c:v>
                </c:pt>
                <c:pt idx="2210">
                  <c:v>44.220115905600046</c:v>
                </c:pt>
                <c:pt idx="2211">
                  <c:v>44.240115905600028</c:v>
                </c:pt>
                <c:pt idx="2212">
                  <c:v>44.260115905600038</c:v>
                </c:pt>
                <c:pt idx="2213">
                  <c:v>44.280115905600013</c:v>
                </c:pt>
                <c:pt idx="2214">
                  <c:v>44.300115905600002</c:v>
                </c:pt>
                <c:pt idx="2215">
                  <c:v>44.320115905600012</c:v>
                </c:pt>
                <c:pt idx="2216">
                  <c:v>44.340115905600001</c:v>
                </c:pt>
                <c:pt idx="2217">
                  <c:v>44.360115905600011</c:v>
                </c:pt>
                <c:pt idx="2218">
                  <c:v>44.3801159056</c:v>
                </c:pt>
                <c:pt idx="2219">
                  <c:v>44.400115905600003</c:v>
                </c:pt>
                <c:pt idx="2220">
                  <c:v>44.420115905600035</c:v>
                </c:pt>
                <c:pt idx="2221">
                  <c:v>44.440115905600003</c:v>
                </c:pt>
                <c:pt idx="2222">
                  <c:v>44.460115905600013</c:v>
                </c:pt>
                <c:pt idx="2223">
                  <c:v>44.480115905600002</c:v>
                </c:pt>
                <c:pt idx="2224">
                  <c:v>44.500115905600012</c:v>
                </c:pt>
                <c:pt idx="2225">
                  <c:v>44.520115905600029</c:v>
                </c:pt>
                <c:pt idx="2226">
                  <c:v>44.540115905600011</c:v>
                </c:pt>
                <c:pt idx="2227">
                  <c:v>44.560115905600028</c:v>
                </c:pt>
                <c:pt idx="2228">
                  <c:v>44.580115905600003</c:v>
                </c:pt>
                <c:pt idx="2229">
                  <c:v>44.600115905600013</c:v>
                </c:pt>
                <c:pt idx="2230">
                  <c:v>44.620115905600038</c:v>
                </c:pt>
                <c:pt idx="2231">
                  <c:v>44.640115905600013</c:v>
                </c:pt>
                <c:pt idx="2232">
                  <c:v>44.66011590560003</c:v>
                </c:pt>
                <c:pt idx="2233">
                  <c:v>44.680115905600012</c:v>
                </c:pt>
                <c:pt idx="2234">
                  <c:v>44.700115905600029</c:v>
                </c:pt>
                <c:pt idx="2235">
                  <c:v>44.720115905600046</c:v>
                </c:pt>
                <c:pt idx="2236">
                  <c:v>44.740115905600028</c:v>
                </c:pt>
                <c:pt idx="2237">
                  <c:v>44.760115905600038</c:v>
                </c:pt>
                <c:pt idx="2238">
                  <c:v>44.780115905600013</c:v>
                </c:pt>
                <c:pt idx="2239">
                  <c:v>44.800115905600002</c:v>
                </c:pt>
                <c:pt idx="2240">
                  <c:v>44.820115905600012</c:v>
                </c:pt>
                <c:pt idx="2241">
                  <c:v>44.840115905600001</c:v>
                </c:pt>
                <c:pt idx="2242">
                  <c:v>44.860115905600011</c:v>
                </c:pt>
                <c:pt idx="2243">
                  <c:v>44.8801159056</c:v>
                </c:pt>
                <c:pt idx="2244">
                  <c:v>44.900115905600003</c:v>
                </c:pt>
                <c:pt idx="2245">
                  <c:v>44.920115905600035</c:v>
                </c:pt>
                <c:pt idx="2246">
                  <c:v>44.940115905600003</c:v>
                </c:pt>
                <c:pt idx="2247">
                  <c:v>44.960115905600013</c:v>
                </c:pt>
                <c:pt idx="2248">
                  <c:v>44.980115905600002</c:v>
                </c:pt>
                <c:pt idx="2249">
                  <c:v>45.000115905600012</c:v>
                </c:pt>
                <c:pt idx="2250">
                  <c:v>45.020115905600029</c:v>
                </c:pt>
                <c:pt idx="2251">
                  <c:v>45.040115905600011</c:v>
                </c:pt>
                <c:pt idx="2252">
                  <c:v>45.060115905600028</c:v>
                </c:pt>
                <c:pt idx="2253">
                  <c:v>45.080115905600003</c:v>
                </c:pt>
                <c:pt idx="2254">
                  <c:v>45.100115905600013</c:v>
                </c:pt>
                <c:pt idx="2255">
                  <c:v>45.120115905600038</c:v>
                </c:pt>
                <c:pt idx="2256">
                  <c:v>45.140115905600013</c:v>
                </c:pt>
                <c:pt idx="2257">
                  <c:v>45.16011590560003</c:v>
                </c:pt>
                <c:pt idx="2258">
                  <c:v>45.180115905600012</c:v>
                </c:pt>
                <c:pt idx="2259">
                  <c:v>45.200115905600029</c:v>
                </c:pt>
                <c:pt idx="2260">
                  <c:v>45.220115905600046</c:v>
                </c:pt>
                <c:pt idx="2261">
                  <c:v>45.240115905600028</c:v>
                </c:pt>
                <c:pt idx="2262">
                  <c:v>45.260115905600038</c:v>
                </c:pt>
                <c:pt idx="2263">
                  <c:v>45.280115905600013</c:v>
                </c:pt>
                <c:pt idx="2264">
                  <c:v>45.300115905600002</c:v>
                </c:pt>
                <c:pt idx="2265">
                  <c:v>45.320115905600012</c:v>
                </c:pt>
                <c:pt idx="2266">
                  <c:v>45.340115905600001</c:v>
                </c:pt>
                <c:pt idx="2267">
                  <c:v>45.360115905600011</c:v>
                </c:pt>
                <c:pt idx="2268">
                  <c:v>45.3801159056</c:v>
                </c:pt>
                <c:pt idx="2269">
                  <c:v>45.400115905600003</c:v>
                </c:pt>
                <c:pt idx="2270">
                  <c:v>45.420115905600035</c:v>
                </c:pt>
                <c:pt idx="2271">
                  <c:v>45.440115905600003</c:v>
                </c:pt>
                <c:pt idx="2272">
                  <c:v>45.460115905600013</c:v>
                </c:pt>
                <c:pt idx="2273">
                  <c:v>45.480115905600002</c:v>
                </c:pt>
                <c:pt idx="2274">
                  <c:v>45.500115905600012</c:v>
                </c:pt>
                <c:pt idx="2275">
                  <c:v>45.520115905600029</c:v>
                </c:pt>
                <c:pt idx="2276">
                  <c:v>45.540115905600011</c:v>
                </c:pt>
                <c:pt idx="2277">
                  <c:v>45.560115905600028</c:v>
                </c:pt>
                <c:pt idx="2278">
                  <c:v>45.580115905600003</c:v>
                </c:pt>
                <c:pt idx="2279">
                  <c:v>45.600115905600013</c:v>
                </c:pt>
                <c:pt idx="2280">
                  <c:v>45.620115905600038</c:v>
                </c:pt>
                <c:pt idx="2281">
                  <c:v>45.640115905600013</c:v>
                </c:pt>
                <c:pt idx="2282">
                  <c:v>45.66011590560003</c:v>
                </c:pt>
                <c:pt idx="2283">
                  <c:v>45.680115905600012</c:v>
                </c:pt>
                <c:pt idx="2284">
                  <c:v>45.700115905600029</c:v>
                </c:pt>
                <c:pt idx="2285">
                  <c:v>45.720115905600046</c:v>
                </c:pt>
                <c:pt idx="2286">
                  <c:v>45.740115905600028</c:v>
                </c:pt>
                <c:pt idx="2287">
                  <c:v>45.760115905600038</c:v>
                </c:pt>
                <c:pt idx="2288">
                  <c:v>45.780115905600013</c:v>
                </c:pt>
                <c:pt idx="2289">
                  <c:v>45.800115905600002</c:v>
                </c:pt>
                <c:pt idx="2290">
                  <c:v>45.820115905600012</c:v>
                </c:pt>
                <c:pt idx="2291">
                  <c:v>45.840115905600001</c:v>
                </c:pt>
                <c:pt idx="2292">
                  <c:v>45.860115905600011</c:v>
                </c:pt>
                <c:pt idx="2293">
                  <c:v>45.8801159056</c:v>
                </c:pt>
                <c:pt idx="2294">
                  <c:v>45.900115905600003</c:v>
                </c:pt>
                <c:pt idx="2295">
                  <c:v>45.920115905600035</c:v>
                </c:pt>
                <c:pt idx="2296">
                  <c:v>45.940115905600003</c:v>
                </c:pt>
                <c:pt idx="2297">
                  <c:v>45.960115905600013</c:v>
                </c:pt>
                <c:pt idx="2298">
                  <c:v>45.980115905600002</c:v>
                </c:pt>
                <c:pt idx="2299">
                  <c:v>46.000115905600012</c:v>
                </c:pt>
                <c:pt idx="2300">
                  <c:v>46.020115905600029</c:v>
                </c:pt>
                <c:pt idx="2301">
                  <c:v>46.040115905600011</c:v>
                </c:pt>
                <c:pt idx="2302">
                  <c:v>46.060115905600028</c:v>
                </c:pt>
                <c:pt idx="2303">
                  <c:v>46.080115905600003</c:v>
                </c:pt>
                <c:pt idx="2304">
                  <c:v>46.100115905600013</c:v>
                </c:pt>
                <c:pt idx="2305">
                  <c:v>46.120115905600038</c:v>
                </c:pt>
                <c:pt idx="2306">
                  <c:v>46.140115905600013</c:v>
                </c:pt>
                <c:pt idx="2307">
                  <c:v>46.16011590560003</c:v>
                </c:pt>
                <c:pt idx="2308">
                  <c:v>46.180115905600012</c:v>
                </c:pt>
                <c:pt idx="2309">
                  <c:v>46.200115905600029</c:v>
                </c:pt>
                <c:pt idx="2310">
                  <c:v>46.220115905600046</c:v>
                </c:pt>
                <c:pt idx="2311">
                  <c:v>46.240115905600028</c:v>
                </c:pt>
                <c:pt idx="2312">
                  <c:v>46.260115905600038</c:v>
                </c:pt>
                <c:pt idx="2313">
                  <c:v>46.280115905600013</c:v>
                </c:pt>
                <c:pt idx="2314">
                  <c:v>46.300115905600002</c:v>
                </c:pt>
                <c:pt idx="2315">
                  <c:v>46.320115905600012</c:v>
                </c:pt>
                <c:pt idx="2316">
                  <c:v>46.340115905600001</c:v>
                </c:pt>
                <c:pt idx="2317">
                  <c:v>46.360115905600011</c:v>
                </c:pt>
                <c:pt idx="2318">
                  <c:v>46.3801159056</c:v>
                </c:pt>
                <c:pt idx="2319">
                  <c:v>46.400115905600003</c:v>
                </c:pt>
                <c:pt idx="2320">
                  <c:v>46.420115905600035</c:v>
                </c:pt>
                <c:pt idx="2321">
                  <c:v>46.440115905600003</c:v>
                </c:pt>
                <c:pt idx="2322">
                  <c:v>46.460115905600013</c:v>
                </c:pt>
                <c:pt idx="2323">
                  <c:v>46.480115905600002</c:v>
                </c:pt>
                <c:pt idx="2324">
                  <c:v>46.500115905600012</c:v>
                </c:pt>
                <c:pt idx="2325">
                  <c:v>46.520115905600029</c:v>
                </c:pt>
                <c:pt idx="2326">
                  <c:v>46.540115905600011</c:v>
                </c:pt>
                <c:pt idx="2327">
                  <c:v>46.560115905600028</c:v>
                </c:pt>
                <c:pt idx="2328">
                  <c:v>46.580115905600003</c:v>
                </c:pt>
                <c:pt idx="2329">
                  <c:v>46.600115905600013</c:v>
                </c:pt>
                <c:pt idx="2330">
                  <c:v>46.620115905600038</c:v>
                </c:pt>
                <c:pt idx="2331">
                  <c:v>46.640115905600013</c:v>
                </c:pt>
                <c:pt idx="2332">
                  <c:v>46.66011590560003</c:v>
                </c:pt>
                <c:pt idx="2333">
                  <c:v>46.680115905600012</c:v>
                </c:pt>
                <c:pt idx="2334">
                  <c:v>46.700115905600029</c:v>
                </c:pt>
                <c:pt idx="2335">
                  <c:v>46.720115905600046</c:v>
                </c:pt>
                <c:pt idx="2336">
                  <c:v>46.740115905600028</c:v>
                </c:pt>
                <c:pt idx="2337">
                  <c:v>46.760115905600038</c:v>
                </c:pt>
                <c:pt idx="2338">
                  <c:v>46.780115905600013</c:v>
                </c:pt>
                <c:pt idx="2339">
                  <c:v>46.800115905600002</c:v>
                </c:pt>
                <c:pt idx="2340">
                  <c:v>46.820115905600012</c:v>
                </c:pt>
                <c:pt idx="2341">
                  <c:v>46.840115905600001</c:v>
                </c:pt>
                <c:pt idx="2342">
                  <c:v>46.860115905600011</c:v>
                </c:pt>
                <c:pt idx="2343">
                  <c:v>46.8801159056</c:v>
                </c:pt>
                <c:pt idx="2344">
                  <c:v>46.900115905600003</c:v>
                </c:pt>
                <c:pt idx="2345">
                  <c:v>46.920115905600035</c:v>
                </c:pt>
                <c:pt idx="2346">
                  <c:v>46.940115905600003</c:v>
                </c:pt>
                <c:pt idx="2347">
                  <c:v>46.960115905600013</c:v>
                </c:pt>
                <c:pt idx="2348">
                  <c:v>46.980115905600002</c:v>
                </c:pt>
                <c:pt idx="2349">
                  <c:v>47.000115905600012</c:v>
                </c:pt>
                <c:pt idx="2350">
                  <c:v>47.020115905600029</c:v>
                </c:pt>
                <c:pt idx="2351">
                  <c:v>47.040115905600011</c:v>
                </c:pt>
                <c:pt idx="2352">
                  <c:v>47.060115905600028</c:v>
                </c:pt>
                <c:pt idx="2353">
                  <c:v>47.080115905600003</c:v>
                </c:pt>
                <c:pt idx="2354">
                  <c:v>47.100115905600013</c:v>
                </c:pt>
                <c:pt idx="2355">
                  <c:v>47.120115905600038</c:v>
                </c:pt>
                <c:pt idx="2356">
                  <c:v>47.140115905600013</c:v>
                </c:pt>
                <c:pt idx="2357">
                  <c:v>47.16011590560003</c:v>
                </c:pt>
                <c:pt idx="2358">
                  <c:v>47.180115905600012</c:v>
                </c:pt>
                <c:pt idx="2359">
                  <c:v>47.200115905600029</c:v>
                </c:pt>
                <c:pt idx="2360">
                  <c:v>47.220115905600046</c:v>
                </c:pt>
                <c:pt idx="2361">
                  <c:v>47.240115905600028</c:v>
                </c:pt>
                <c:pt idx="2362">
                  <c:v>47.260115905600038</c:v>
                </c:pt>
                <c:pt idx="2363">
                  <c:v>47.280115905600013</c:v>
                </c:pt>
                <c:pt idx="2364">
                  <c:v>47.300115905600002</c:v>
                </c:pt>
                <c:pt idx="2365">
                  <c:v>47.320115905600012</c:v>
                </c:pt>
                <c:pt idx="2366">
                  <c:v>47.340115905600001</c:v>
                </c:pt>
                <c:pt idx="2367">
                  <c:v>47.360115905600011</c:v>
                </c:pt>
                <c:pt idx="2368">
                  <c:v>47.3801159056</c:v>
                </c:pt>
                <c:pt idx="2369">
                  <c:v>47.400115905600003</c:v>
                </c:pt>
                <c:pt idx="2370">
                  <c:v>47.420115905600035</c:v>
                </c:pt>
                <c:pt idx="2371">
                  <c:v>47.440115905600003</c:v>
                </c:pt>
                <c:pt idx="2372">
                  <c:v>47.460115905600013</c:v>
                </c:pt>
                <c:pt idx="2373">
                  <c:v>47.480115905600002</c:v>
                </c:pt>
                <c:pt idx="2374">
                  <c:v>47.500115905600012</c:v>
                </c:pt>
                <c:pt idx="2375">
                  <c:v>47.520115905600029</c:v>
                </c:pt>
                <c:pt idx="2376">
                  <c:v>47.540115905600011</c:v>
                </c:pt>
                <c:pt idx="2377">
                  <c:v>47.560115905600028</c:v>
                </c:pt>
                <c:pt idx="2378">
                  <c:v>47.580115905600003</c:v>
                </c:pt>
                <c:pt idx="2379">
                  <c:v>47.600115905600013</c:v>
                </c:pt>
                <c:pt idx="2380">
                  <c:v>47.620115905600038</c:v>
                </c:pt>
                <c:pt idx="2381">
                  <c:v>47.640115905600013</c:v>
                </c:pt>
                <c:pt idx="2382">
                  <c:v>47.66011590560003</c:v>
                </c:pt>
                <c:pt idx="2383">
                  <c:v>47.680115905600012</c:v>
                </c:pt>
                <c:pt idx="2384">
                  <c:v>47.700115905600029</c:v>
                </c:pt>
                <c:pt idx="2385">
                  <c:v>47.720115905600046</c:v>
                </c:pt>
                <c:pt idx="2386">
                  <c:v>47.740115905600028</c:v>
                </c:pt>
                <c:pt idx="2387">
                  <c:v>47.760115905600038</c:v>
                </c:pt>
                <c:pt idx="2388">
                  <c:v>47.780115905600013</c:v>
                </c:pt>
                <c:pt idx="2389">
                  <c:v>47.800115905600002</c:v>
                </c:pt>
                <c:pt idx="2390">
                  <c:v>47.820115905600012</c:v>
                </c:pt>
                <c:pt idx="2391">
                  <c:v>47.840115905600001</c:v>
                </c:pt>
                <c:pt idx="2392">
                  <c:v>47.860115905600011</c:v>
                </c:pt>
                <c:pt idx="2393">
                  <c:v>47.8801159056</c:v>
                </c:pt>
                <c:pt idx="2394">
                  <c:v>47.900115905600003</c:v>
                </c:pt>
                <c:pt idx="2395">
                  <c:v>47.920115905600035</c:v>
                </c:pt>
                <c:pt idx="2396">
                  <c:v>47.940115905600003</c:v>
                </c:pt>
                <c:pt idx="2397">
                  <c:v>47.960115905600013</c:v>
                </c:pt>
                <c:pt idx="2398">
                  <c:v>47.980115905600002</c:v>
                </c:pt>
                <c:pt idx="2399">
                  <c:v>48.000115905600012</c:v>
                </c:pt>
                <c:pt idx="2400">
                  <c:v>48.020115905600029</c:v>
                </c:pt>
                <c:pt idx="2401">
                  <c:v>48.040115905600011</c:v>
                </c:pt>
                <c:pt idx="2402">
                  <c:v>48.060115905600028</c:v>
                </c:pt>
                <c:pt idx="2403">
                  <c:v>48.080115905600003</c:v>
                </c:pt>
                <c:pt idx="2404">
                  <c:v>48.100115905600013</c:v>
                </c:pt>
                <c:pt idx="2405">
                  <c:v>48.120115905600038</c:v>
                </c:pt>
                <c:pt idx="2406">
                  <c:v>48.140115905600013</c:v>
                </c:pt>
                <c:pt idx="2407">
                  <c:v>48.16011590560003</c:v>
                </c:pt>
                <c:pt idx="2408">
                  <c:v>48.180115905600012</c:v>
                </c:pt>
                <c:pt idx="2409">
                  <c:v>48.200115905600029</c:v>
                </c:pt>
                <c:pt idx="2410">
                  <c:v>48.220115905600046</c:v>
                </c:pt>
                <c:pt idx="2411">
                  <c:v>48.240115905600028</c:v>
                </c:pt>
                <c:pt idx="2412">
                  <c:v>48.260115905600038</c:v>
                </c:pt>
                <c:pt idx="2413">
                  <c:v>48.280115905600013</c:v>
                </c:pt>
                <c:pt idx="2414">
                  <c:v>48.300115905600002</c:v>
                </c:pt>
                <c:pt idx="2415">
                  <c:v>48.320115905600012</c:v>
                </c:pt>
                <c:pt idx="2416">
                  <c:v>48.340115905600001</c:v>
                </c:pt>
                <c:pt idx="2417">
                  <c:v>48.360115905600011</c:v>
                </c:pt>
                <c:pt idx="2418">
                  <c:v>48.3801159056</c:v>
                </c:pt>
                <c:pt idx="2419">
                  <c:v>48.400115905600003</c:v>
                </c:pt>
                <c:pt idx="2420">
                  <c:v>48.420115905600035</c:v>
                </c:pt>
                <c:pt idx="2421">
                  <c:v>48.440115905600003</c:v>
                </c:pt>
                <c:pt idx="2422">
                  <c:v>48.460115905600013</c:v>
                </c:pt>
                <c:pt idx="2423">
                  <c:v>48.480115905600002</c:v>
                </c:pt>
                <c:pt idx="2424">
                  <c:v>48.500115905600012</c:v>
                </c:pt>
                <c:pt idx="2425">
                  <c:v>48.520115905600029</c:v>
                </c:pt>
                <c:pt idx="2426">
                  <c:v>48.540115905600011</c:v>
                </c:pt>
                <c:pt idx="2427">
                  <c:v>48.560115905600028</c:v>
                </c:pt>
                <c:pt idx="2428">
                  <c:v>48.580115905600003</c:v>
                </c:pt>
                <c:pt idx="2429">
                  <c:v>48.600115905600013</c:v>
                </c:pt>
                <c:pt idx="2430">
                  <c:v>48.620115905600038</c:v>
                </c:pt>
                <c:pt idx="2431">
                  <c:v>48.640115905600013</c:v>
                </c:pt>
                <c:pt idx="2432">
                  <c:v>48.66011590560003</c:v>
                </c:pt>
                <c:pt idx="2433">
                  <c:v>48.680115905600012</c:v>
                </c:pt>
                <c:pt idx="2434">
                  <c:v>48.700115905600029</c:v>
                </c:pt>
                <c:pt idx="2435">
                  <c:v>48.720115905600046</c:v>
                </c:pt>
                <c:pt idx="2436">
                  <c:v>48.740115905600028</c:v>
                </c:pt>
                <c:pt idx="2437">
                  <c:v>48.760115905600038</c:v>
                </c:pt>
                <c:pt idx="2438">
                  <c:v>48.780115905600013</c:v>
                </c:pt>
                <c:pt idx="2439">
                  <c:v>48.800115905600002</c:v>
                </c:pt>
                <c:pt idx="2440">
                  <c:v>48.820115905600012</c:v>
                </c:pt>
                <c:pt idx="2441">
                  <c:v>48.840115905600001</c:v>
                </c:pt>
                <c:pt idx="2442">
                  <c:v>48.860115905600011</c:v>
                </c:pt>
                <c:pt idx="2443">
                  <c:v>48.8801159056</c:v>
                </c:pt>
                <c:pt idx="2444">
                  <c:v>48.900115905600003</c:v>
                </c:pt>
                <c:pt idx="2445">
                  <c:v>48.920115905600035</c:v>
                </c:pt>
                <c:pt idx="2446">
                  <c:v>48.940115905600003</c:v>
                </c:pt>
                <c:pt idx="2447">
                  <c:v>48.960115905600013</c:v>
                </c:pt>
                <c:pt idx="2448">
                  <c:v>48.980115905600002</c:v>
                </c:pt>
                <c:pt idx="2449">
                  <c:v>49.000115905600012</c:v>
                </c:pt>
                <c:pt idx="2450">
                  <c:v>49.020115905600029</c:v>
                </c:pt>
                <c:pt idx="2451">
                  <c:v>49.040115905600011</c:v>
                </c:pt>
                <c:pt idx="2452">
                  <c:v>49.060115905600028</c:v>
                </c:pt>
                <c:pt idx="2453">
                  <c:v>49.080115905600003</c:v>
                </c:pt>
                <c:pt idx="2454">
                  <c:v>49.100115905600013</c:v>
                </c:pt>
                <c:pt idx="2455">
                  <c:v>49.120115905600038</c:v>
                </c:pt>
                <c:pt idx="2456">
                  <c:v>49.140115905600013</c:v>
                </c:pt>
                <c:pt idx="2457">
                  <c:v>49.16011590560003</c:v>
                </c:pt>
                <c:pt idx="2458">
                  <c:v>49.180115905600012</c:v>
                </c:pt>
                <c:pt idx="2459">
                  <c:v>49.200115905600029</c:v>
                </c:pt>
                <c:pt idx="2460">
                  <c:v>49.220115905600046</c:v>
                </c:pt>
                <c:pt idx="2461">
                  <c:v>49.240115905600028</c:v>
                </c:pt>
                <c:pt idx="2462">
                  <c:v>49.260115905600038</c:v>
                </c:pt>
                <c:pt idx="2463">
                  <c:v>49.280115905600013</c:v>
                </c:pt>
                <c:pt idx="2464">
                  <c:v>49.300115905600002</c:v>
                </c:pt>
                <c:pt idx="2465">
                  <c:v>49.320115905600012</c:v>
                </c:pt>
                <c:pt idx="2466">
                  <c:v>49.340115905600001</c:v>
                </c:pt>
                <c:pt idx="2467">
                  <c:v>49.360115905600011</c:v>
                </c:pt>
                <c:pt idx="2468">
                  <c:v>49.3801159056</c:v>
                </c:pt>
                <c:pt idx="2469">
                  <c:v>49.400115905600003</c:v>
                </c:pt>
                <c:pt idx="2470">
                  <c:v>49.420115905600035</c:v>
                </c:pt>
                <c:pt idx="2471">
                  <c:v>49.440115905600003</c:v>
                </c:pt>
                <c:pt idx="2472">
                  <c:v>49.460115905600013</c:v>
                </c:pt>
                <c:pt idx="2473">
                  <c:v>49.480115905600002</c:v>
                </c:pt>
                <c:pt idx="2474">
                  <c:v>49.500115905600012</c:v>
                </c:pt>
                <c:pt idx="2475">
                  <c:v>49.520115905600029</c:v>
                </c:pt>
                <c:pt idx="2476">
                  <c:v>49.540115905600011</c:v>
                </c:pt>
                <c:pt idx="2477">
                  <c:v>49.560115905600028</c:v>
                </c:pt>
                <c:pt idx="2478">
                  <c:v>49.580115905600003</c:v>
                </c:pt>
                <c:pt idx="2479">
                  <c:v>49.600115905600013</c:v>
                </c:pt>
                <c:pt idx="2480">
                  <c:v>49.620115905600038</c:v>
                </c:pt>
                <c:pt idx="2481">
                  <c:v>49.640115905600013</c:v>
                </c:pt>
                <c:pt idx="2482">
                  <c:v>49.66011590560003</c:v>
                </c:pt>
                <c:pt idx="2483">
                  <c:v>49.680115905600012</c:v>
                </c:pt>
                <c:pt idx="2484">
                  <c:v>49.700115905600029</c:v>
                </c:pt>
                <c:pt idx="2485">
                  <c:v>49.720115905600046</c:v>
                </c:pt>
                <c:pt idx="2486">
                  <c:v>49.740115905600028</c:v>
                </c:pt>
                <c:pt idx="2487">
                  <c:v>49.760115905600038</c:v>
                </c:pt>
                <c:pt idx="2488">
                  <c:v>49.780115905600013</c:v>
                </c:pt>
                <c:pt idx="2489">
                  <c:v>49.800115905600002</c:v>
                </c:pt>
                <c:pt idx="2490">
                  <c:v>49.820115905600012</c:v>
                </c:pt>
                <c:pt idx="2491">
                  <c:v>49.840115905600001</c:v>
                </c:pt>
                <c:pt idx="2492">
                  <c:v>49.860115905600011</c:v>
                </c:pt>
                <c:pt idx="2493">
                  <c:v>49.8801159056</c:v>
                </c:pt>
                <c:pt idx="2494">
                  <c:v>49.900115905600003</c:v>
                </c:pt>
                <c:pt idx="2495">
                  <c:v>49.920115905600035</c:v>
                </c:pt>
                <c:pt idx="2496">
                  <c:v>49.940115905600003</c:v>
                </c:pt>
                <c:pt idx="2497">
                  <c:v>49.960115905600013</c:v>
                </c:pt>
                <c:pt idx="2498">
                  <c:v>49.980115905600002</c:v>
                </c:pt>
                <c:pt idx="2499">
                  <c:v>50.000115905600012</c:v>
                </c:pt>
                <c:pt idx="2500">
                  <c:v>50.020115905600029</c:v>
                </c:pt>
                <c:pt idx="2501">
                  <c:v>50.040115905600011</c:v>
                </c:pt>
                <c:pt idx="2502">
                  <c:v>50.060115905600028</c:v>
                </c:pt>
                <c:pt idx="2503">
                  <c:v>50.080115905600003</c:v>
                </c:pt>
                <c:pt idx="2504">
                  <c:v>50.100115905600013</c:v>
                </c:pt>
                <c:pt idx="2505">
                  <c:v>50.120115905600038</c:v>
                </c:pt>
                <c:pt idx="2506">
                  <c:v>50.140115905600013</c:v>
                </c:pt>
                <c:pt idx="2507">
                  <c:v>50.16011590560003</c:v>
                </c:pt>
                <c:pt idx="2508">
                  <c:v>50.180115905600012</c:v>
                </c:pt>
                <c:pt idx="2509">
                  <c:v>50.200115905600029</c:v>
                </c:pt>
                <c:pt idx="2510">
                  <c:v>50.220115905600046</c:v>
                </c:pt>
                <c:pt idx="2511">
                  <c:v>50.240115905600028</c:v>
                </c:pt>
                <c:pt idx="2512">
                  <c:v>50.260115905600038</c:v>
                </c:pt>
                <c:pt idx="2513">
                  <c:v>50.280115905600013</c:v>
                </c:pt>
                <c:pt idx="2514">
                  <c:v>50.300115905600002</c:v>
                </c:pt>
                <c:pt idx="2515">
                  <c:v>50.320115905600012</c:v>
                </c:pt>
                <c:pt idx="2516">
                  <c:v>50.340115905600001</c:v>
                </c:pt>
                <c:pt idx="2517">
                  <c:v>50.360115905600011</c:v>
                </c:pt>
                <c:pt idx="2518">
                  <c:v>50.3801159056</c:v>
                </c:pt>
                <c:pt idx="2519">
                  <c:v>50.400115905600003</c:v>
                </c:pt>
                <c:pt idx="2520">
                  <c:v>50.420115905600035</c:v>
                </c:pt>
                <c:pt idx="2521">
                  <c:v>50.440115905600003</c:v>
                </c:pt>
                <c:pt idx="2522">
                  <c:v>50.460115905600013</c:v>
                </c:pt>
                <c:pt idx="2523">
                  <c:v>50.480115905600002</c:v>
                </c:pt>
                <c:pt idx="2524">
                  <c:v>50.500115905600012</c:v>
                </c:pt>
                <c:pt idx="2525">
                  <c:v>50.520115905600029</c:v>
                </c:pt>
                <c:pt idx="2526">
                  <c:v>50.540115905600011</c:v>
                </c:pt>
                <c:pt idx="2527">
                  <c:v>50.560115905600028</c:v>
                </c:pt>
                <c:pt idx="2528">
                  <c:v>50.580115905600003</c:v>
                </c:pt>
                <c:pt idx="2529">
                  <c:v>50.600115905600013</c:v>
                </c:pt>
                <c:pt idx="2530">
                  <c:v>50.620115905600038</c:v>
                </c:pt>
                <c:pt idx="2531">
                  <c:v>50.640115905600013</c:v>
                </c:pt>
                <c:pt idx="2532">
                  <c:v>50.66011590560003</c:v>
                </c:pt>
                <c:pt idx="2533">
                  <c:v>50.680115905600012</c:v>
                </c:pt>
                <c:pt idx="2534">
                  <c:v>50.700115905600029</c:v>
                </c:pt>
                <c:pt idx="2535">
                  <c:v>50.720115905600046</c:v>
                </c:pt>
                <c:pt idx="2536">
                  <c:v>50.740115905600028</c:v>
                </c:pt>
                <c:pt idx="2537">
                  <c:v>50.760115905600038</c:v>
                </c:pt>
                <c:pt idx="2538">
                  <c:v>50.780115905600013</c:v>
                </c:pt>
                <c:pt idx="2539">
                  <c:v>50.800115905600002</c:v>
                </c:pt>
                <c:pt idx="2540">
                  <c:v>50.820115905600012</c:v>
                </c:pt>
                <c:pt idx="2541">
                  <c:v>50.840115905600001</c:v>
                </c:pt>
                <c:pt idx="2542">
                  <c:v>50.860115905600011</c:v>
                </c:pt>
                <c:pt idx="2543">
                  <c:v>50.8801159056</c:v>
                </c:pt>
                <c:pt idx="2544">
                  <c:v>50.900115905600003</c:v>
                </c:pt>
                <c:pt idx="2545">
                  <c:v>50.920115905600035</c:v>
                </c:pt>
                <c:pt idx="2546">
                  <c:v>50.940115905600003</c:v>
                </c:pt>
                <c:pt idx="2547">
                  <c:v>50.960115905600013</c:v>
                </c:pt>
                <c:pt idx="2548">
                  <c:v>50.980115905600002</c:v>
                </c:pt>
                <c:pt idx="2549">
                  <c:v>51.000115905600012</c:v>
                </c:pt>
                <c:pt idx="2550">
                  <c:v>51.020115905600029</c:v>
                </c:pt>
                <c:pt idx="2551">
                  <c:v>51.040115905600011</c:v>
                </c:pt>
                <c:pt idx="2552">
                  <c:v>51.060115905600028</c:v>
                </c:pt>
                <c:pt idx="2553">
                  <c:v>51.080115905600003</c:v>
                </c:pt>
                <c:pt idx="2554">
                  <c:v>51.100115905600013</c:v>
                </c:pt>
                <c:pt idx="2555">
                  <c:v>51.120115905600038</c:v>
                </c:pt>
                <c:pt idx="2556">
                  <c:v>51.140115905600013</c:v>
                </c:pt>
                <c:pt idx="2557">
                  <c:v>51.16011590560003</c:v>
                </c:pt>
                <c:pt idx="2558">
                  <c:v>51.180115905600012</c:v>
                </c:pt>
                <c:pt idx="2559">
                  <c:v>51.200115905600029</c:v>
                </c:pt>
                <c:pt idx="2560">
                  <c:v>51.220115905600046</c:v>
                </c:pt>
                <c:pt idx="2561">
                  <c:v>51.240115905600028</c:v>
                </c:pt>
                <c:pt idx="2562">
                  <c:v>51.260115905600038</c:v>
                </c:pt>
                <c:pt idx="2563">
                  <c:v>51.280115905600013</c:v>
                </c:pt>
                <c:pt idx="2564">
                  <c:v>51.300115905600002</c:v>
                </c:pt>
                <c:pt idx="2565">
                  <c:v>51.320115905600012</c:v>
                </c:pt>
                <c:pt idx="2566">
                  <c:v>51.340115905600001</c:v>
                </c:pt>
                <c:pt idx="2567">
                  <c:v>51.360115905600011</c:v>
                </c:pt>
                <c:pt idx="2568">
                  <c:v>51.3801159056</c:v>
                </c:pt>
                <c:pt idx="2569">
                  <c:v>51.400115905600003</c:v>
                </c:pt>
                <c:pt idx="2570">
                  <c:v>51.420115905600035</c:v>
                </c:pt>
                <c:pt idx="2571">
                  <c:v>51.440115905600003</c:v>
                </c:pt>
                <c:pt idx="2572">
                  <c:v>51.460115905600013</c:v>
                </c:pt>
                <c:pt idx="2573">
                  <c:v>51.480115905600002</c:v>
                </c:pt>
                <c:pt idx="2574">
                  <c:v>51.500115905600012</c:v>
                </c:pt>
                <c:pt idx="2575">
                  <c:v>51.520115905600029</c:v>
                </c:pt>
                <c:pt idx="2576">
                  <c:v>51.540115905600011</c:v>
                </c:pt>
                <c:pt idx="2577">
                  <c:v>51.560115905600028</c:v>
                </c:pt>
                <c:pt idx="2578">
                  <c:v>51.580115905600003</c:v>
                </c:pt>
                <c:pt idx="2579">
                  <c:v>51.600115905600013</c:v>
                </c:pt>
                <c:pt idx="2580">
                  <c:v>51.620115905600038</c:v>
                </c:pt>
                <c:pt idx="2581">
                  <c:v>51.640115905600013</c:v>
                </c:pt>
                <c:pt idx="2582">
                  <c:v>51.66011590560003</c:v>
                </c:pt>
                <c:pt idx="2583">
                  <c:v>51.680115905600012</c:v>
                </c:pt>
                <c:pt idx="2584">
                  <c:v>51.700115905600029</c:v>
                </c:pt>
                <c:pt idx="2585">
                  <c:v>51.720115905600046</c:v>
                </c:pt>
                <c:pt idx="2586">
                  <c:v>51.740115905600028</c:v>
                </c:pt>
                <c:pt idx="2587">
                  <c:v>51.760115905600038</c:v>
                </c:pt>
                <c:pt idx="2588">
                  <c:v>51.780115905600013</c:v>
                </c:pt>
                <c:pt idx="2589">
                  <c:v>51.800115905600002</c:v>
                </c:pt>
                <c:pt idx="2590">
                  <c:v>51.820115905600012</c:v>
                </c:pt>
                <c:pt idx="2591">
                  <c:v>51.840115905600001</c:v>
                </c:pt>
                <c:pt idx="2592">
                  <c:v>51.860115905600011</c:v>
                </c:pt>
                <c:pt idx="2593">
                  <c:v>51.8801159056</c:v>
                </c:pt>
                <c:pt idx="2594">
                  <c:v>51.900115905600003</c:v>
                </c:pt>
                <c:pt idx="2595">
                  <c:v>51.920115905600035</c:v>
                </c:pt>
                <c:pt idx="2596">
                  <c:v>51.940115905600003</c:v>
                </c:pt>
                <c:pt idx="2597">
                  <c:v>51.960115905600013</c:v>
                </c:pt>
                <c:pt idx="2598">
                  <c:v>51.980115905600002</c:v>
                </c:pt>
                <c:pt idx="2599">
                  <c:v>52.000115905600012</c:v>
                </c:pt>
                <c:pt idx="2600">
                  <c:v>52.020115905600029</c:v>
                </c:pt>
                <c:pt idx="2601">
                  <c:v>52.040115905600011</c:v>
                </c:pt>
                <c:pt idx="2602">
                  <c:v>52.060115905600028</c:v>
                </c:pt>
                <c:pt idx="2603">
                  <c:v>52.080115905600003</c:v>
                </c:pt>
                <c:pt idx="2604">
                  <c:v>52.100115905600013</c:v>
                </c:pt>
                <c:pt idx="2605">
                  <c:v>52.120115905600038</c:v>
                </c:pt>
                <c:pt idx="2606">
                  <c:v>52.140115905600013</c:v>
                </c:pt>
                <c:pt idx="2607">
                  <c:v>52.16011590560003</c:v>
                </c:pt>
                <c:pt idx="2608">
                  <c:v>52.180115905600012</c:v>
                </c:pt>
                <c:pt idx="2609">
                  <c:v>52.200115905600029</c:v>
                </c:pt>
                <c:pt idx="2610">
                  <c:v>52.220115905600046</c:v>
                </c:pt>
                <c:pt idx="2611">
                  <c:v>52.240115905600028</c:v>
                </c:pt>
                <c:pt idx="2612">
                  <c:v>52.260115905600038</c:v>
                </c:pt>
                <c:pt idx="2613">
                  <c:v>52.280115905600013</c:v>
                </c:pt>
                <c:pt idx="2614">
                  <c:v>52.300115905600002</c:v>
                </c:pt>
                <c:pt idx="2615">
                  <c:v>52.320115905600012</c:v>
                </c:pt>
                <c:pt idx="2616">
                  <c:v>52.340115905600001</c:v>
                </c:pt>
                <c:pt idx="2617">
                  <c:v>52.360115905600011</c:v>
                </c:pt>
                <c:pt idx="2618">
                  <c:v>52.3801159056</c:v>
                </c:pt>
                <c:pt idx="2619">
                  <c:v>52.400115905600003</c:v>
                </c:pt>
                <c:pt idx="2620">
                  <c:v>52.420115905600035</c:v>
                </c:pt>
                <c:pt idx="2621">
                  <c:v>52.440115905600003</c:v>
                </c:pt>
                <c:pt idx="2622">
                  <c:v>52.460115905600013</c:v>
                </c:pt>
                <c:pt idx="2623">
                  <c:v>52.480115905600002</c:v>
                </c:pt>
                <c:pt idx="2624">
                  <c:v>52.500115905600012</c:v>
                </c:pt>
                <c:pt idx="2625">
                  <c:v>52.520115905600029</c:v>
                </c:pt>
                <c:pt idx="2626">
                  <c:v>52.540115905600011</c:v>
                </c:pt>
                <c:pt idx="2627">
                  <c:v>52.560115905600028</c:v>
                </c:pt>
                <c:pt idx="2628">
                  <c:v>52.580115905600003</c:v>
                </c:pt>
                <c:pt idx="2629">
                  <c:v>52.600115905600013</c:v>
                </c:pt>
                <c:pt idx="2630">
                  <c:v>52.620115905600038</c:v>
                </c:pt>
                <c:pt idx="2631">
                  <c:v>52.640115905600013</c:v>
                </c:pt>
                <c:pt idx="2632">
                  <c:v>52.66011590560003</c:v>
                </c:pt>
                <c:pt idx="2633">
                  <c:v>52.680115905600012</c:v>
                </c:pt>
                <c:pt idx="2634">
                  <c:v>52.700115905600029</c:v>
                </c:pt>
                <c:pt idx="2635">
                  <c:v>52.720115905600046</c:v>
                </c:pt>
                <c:pt idx="2636">
                  <c:v>52.740115905600028</c:v>
                </c:pt>
                <c:pt idx="2637">
                  <c:v>52.760115905600038</c:v>
                </c:pt>
                <c:pt idx="2638">
                  <c:v>52.780115905600013</c:v>
                </c:pt>
                <c:pt idx="2639">
                  <c:v>52.800115905600002</c:v>
                </c:pt>
                <c:pt idx="2640">
                  <c:v>52.820115905600012</c:v>
                </c:pt>
                <c:pt idx="2641">
                  <c:v>52.840115905600001</c:v>
                </c:pt>
                <c:pt idx="2642">
                  <c:v>52.860115905600011</c:v>
                </c:pt>
                <c:pt idx="2643">
                  <c:v>52.8801159056</c:v>
                </c:pt>
                <c:pt idx="2644">
                  <c:v>52.900115905600003</c:v>
                </c:pt>
                <c:pt idx="2645">
                  <c:v>52.920115905600035</c:v>
                </c:pt>
                <c:pt idx="2646">
                  <c:v>52.940115905600003</c:v>
                </c:pt>
                <c:pt idx="2647">
                  <c:v>52.960115905600013</c:v>
                </c:pt>
                <c:pt idx="2648">
                  <c:v>52.980115905600002</c:v>
                </c:pt>
                <c:pt idx="2649">
                  <c:v>53.000115905600012</c:v>
                </c:pt>
                <c:pt idx="2650">
                  <c:v>53.020115905600029</c:v>
                </c:pt>
                <c:pt idx="2651">
                  <c:v>53.040115905600011</c:v>
                </c:pt>
                <c:pt idx="2652">
                  <c:v>53.060115905600028</c:v>
                </c:pt>
                <c:pt idx="2653">
                  <c:v>53.080115905600003</c:v>
                </c:pt>
                <c:pt idx="2654">
                  <c:v>53.100115905600013</c:v>
                </c:pt>
                <c:pt idx="2655">
                  <c:v>53.120115905600038</c:v>
                </c:pt>
                <c:pt idx="2656">
                  <c:v>53.140115905600013</c:v>
                </c:pt>
                <c:pt idx="2657">
                  <c:v>53.16011590560003</c:v>
                </c:pt>
                <c:pt idx="2658">
                  <c:v>53.180115905600012</c:v>
                </c:pt>
                <c:pt idx="2659">
                  <c:v>53.200115905600029</c:v>
                </c:pt>
                <c:pt idx="2660">
                  <c:v>53.220115905600046</c:v>
                </c:pt>
                <c:pt idx="2661">
                  <c:v>53.240115905600028</c:v>
                </c:pt>
                <c:pt idx="2662">
                  <c:v>53.260115905600038</c:v>
                </c:pt>
                <c:pt idx="2663">
                  <c:v>53.280115905600013</c:v>
                </c:pt>
                <c:pt idx="2664">
                  <c:v>53.300115905600002</c:v>
                </c:pt>
                <c:pt idx="2665">
                  <c:v>53.320115905600012</c:v>
                </c:pt>
                <c:pt idx="2666">
                  <c:v>53.340115905600001</c:v>
                </c:pt>
                <c:pt idx="2667">
                  <c:v>53.360115905600011</c:v>
                </c:pt>
                <c:pt idx="2668">
                  <c:v>53.3801159056</c:v>
                </c:pt>
                <c:pt idx="2669">
                  <c:v>53.400115905600003</c:v>
                </c:pt>
                <c:pt idx="2670">
                  <c:v>53.420115905600035</c:v>
                </c:pt>
                <c:pt idx="2671">
                  <c:v>53.440115905600003</c:v>
                </c:pt>
                <c:pt idx="2672">
                  <c:v>53.460115905600013</c:v>
                </c:pt>
                <c:pt idx="2673">
                  <c:v>53.480115905600002</c:v>
                </c:pt>
                <c:pt idx="2674">
                  <c:v>53.500115905600012</c:v>
                </c:pt>
                <c:pt idx="2675">
                  <c:v>53.520115905600029</c:v>
                </c:pt>
                <c:pt idx="2676">
                  <c:v>53.540115905600011</c:v>
                </c:pt>
                <c:pt idx="2677">
                  <c:v>53.560115905600028</c:v>
                </c:pt>
                <c:pt idx="2678">
                  <c:v>53.580115905600003</c:v>
                </c:pt>
                <c:pt idx="2679">
                  <c:v>53.600115905600013</c:v>
                </c:pt>
                <c:pt idx="2680">
                  <c:v>53.620115905600038</c:v>
                </c:pt>
                <c:pt idx="2681">
                  <c:v>53.640115905600013</c:v>
                </c:pt>
                <c:pt idx="2682">
                  <c:v>53.66011590560003</c:v>
                </c:pt>
                <c:pt idx="2683">
                  <c:v>53.680115905600012</c:v>
                </c:pt>
                <c:pt idx="2684">
                  <c:v>53.700115905600029</c:v>
                </c:pt>
                <c:pt idx="2685">
                  <c:v>53.720115905600046</c:v>
                </c:pt>
                <c:pt idx="2686">
                  <c:v>53.740115905600028</c:v>
                </c:pt>
                <c:pt idx="2687">
                  <c:v>53.760115905600038</c:v>
                </c:pt>
                <c:pt idx="2688">
                  <c:v>53.780115905600013</c:v>
                </c:pt>
                <c:pt idx="2689">
                  <c:v>53.800115905600002</c:v>
                </c:pt>
                <c:pt idx="2690">
                  <c:v>53.820115905600012</c:v>
                </c:pt>
                <c:pt idx="2691">
                  <c:v>53.840115905600001</c:v>
                </c:pt>
                <c:pt idx="2692">
                  <c:v>53.860115905600011</c:v>
                </c:pt>
                <c:pt idx="2693">
                  <c:v>53.8801159056</c:v>
                </c:pt>
                <c:pt idx="2694">
                  <c:v>53.900115905600003</c:v>
                </c:pt>
                <c:pt idx="2695">
                  <c:v>53.920115905600035</c:v>
                </c:pt>
                <c:pt idx="2696">
                  <c:v>53.940115905600003</c:v>
                </c:pt>
                <c:pt idx="2697">
                  <c:v>53.960115905600013</c:v>
                </c:pt>
                <c:pt idx="2698">
                  <c:v>53.980115905600002</c:v>
                </c:pt>
                <c:pt idx="2699">
                  <c:v>54.000115905600012</c:v>
                </c:pt>
                <c:pt idx="2700">
                  <c:v>54.020115905600029</c:v>
                </c:pt>
                <c:pt idx="2701">
                  <c:v>54.040115905600011</c:v>
                </c:pt>
                <c:pt idx="2702">
                  <c:v>54.060115905600028</c:v>
                </c:pt>
                <c:pt idx="2703">
                  <c:v>54.080115905600003</c:v>
                </c:pt>
                <c:pt idx="2704">
                  <c:v>54.100115905600013</c:v>
                </c:pt>
                <c:pt idx="2705">
                  <c:v>54.120115905600038</c:v>
                </c:pt>
                <c:pt idx="2706">
                  <c:v>54.140115905600013</c:v>
                </c:pt>
                <c:pt idx="2707">
                  <c:v>54.16011590560003</c:v>
                </c:pt>
                <c:pt idx="2708">
                  <c:v>54.180115905600012</c:v>
                </c:pt>
                <c:pt idx="2709">
                  <c:v>54.200115905600029</c:v>
                </c:pt>
                <c:pt idx="2710">
                  <c:v>54.220115905600046</c:v>
                </c:pt>
                <c:pt idx="2711">
                  <c:v>54.240115905600028</c:v>
                </c:pt>
                <c:pt idx="2712">
                  <c:v>54.260115905600038</c:v>
                </c:pt>
                <c:pt idx="2713">
                  <c:v>54.280115905600013</c:v>
                </c:pt>
                <c:pt idx="2714">
                  <c:v>54.300115905600002</c:v>
                </c:pt>
                <c:pt idx="2715">
                  <c:v>54.320115905600012</c:v>
                </c:pt>
                <c:pt idx="2716">
                  <c:v>54.340115905600001</c:v>
                </c:pt>
                <c:pt idx="2717">
                  <c:v>54.360115905600011</c:v>
                </c:pt>
                <c:pt idx="2718">
                  <c:v>54.3801159056</c:v>
                </c:pt>
                <c:pt idx="2719">
                  <c:v>54.400115905600003</c:v>
                </c:pt>
                <c:pt idx="2720">
                  <c:v>54.420115905600035</c:v>
                </c:pt>
                <c:pt idx="2721">
                  <c:v>54.440115905600003</c:v>
                </c:pt>
                <c:pt idx="2722">
                  <c:v>54.460115905600013</c:v>
                </c:pt>
                <c:pt idx="2723">
                  <c:v>54.480115905600002</c:v>
                </c:pt>
                <c:pt idx="2724">
                  <c:v>54.500115905600012</c:v>
                </c:pt>
                <c:pt idx="2725">
                  <c:v>54.520115905600029</c:v>
                </c:pt>
                <c:pt idx="2726">
                  <c:v>54.540115905600011</c:v>
                </c:pt>
                <c:pt idx="2727">
                  <c:v>54.560115905600028</c:v>
                </c:pt>
                <c:pt idx="2728">
                  <c:v>54.580115905600003</c:v>
                </c:pt>
                <c:pt idx="2729">
                  <c:v>54.600115905600013</c:v>
                </c:pt>
                <c:pt idx="2730">
                  <c:v>54.620115905600038</c:v>
                </c:pt>
                <c:pt idx="2731">
                  <c:v>54.640115905600013</c:v>
                </c:pt>
                <c:pt idx="2732">
                  <c:v>54.66011590560003</c:v>
                </c:pt>
                <c:pt idx="2733">
                  <c:v>54.680115905600012</c:v>
                </c:pt>
                <c:pt idx="2734">
                  <c:v>54.700115905600029</c:v>
                </c:pt>
                <c:pt idx="2735">
                  <c:v>54.720115905600046</c:v>
                </c:pt>
                <c:pt idx="2736">
                  <c:v>54.740115905600028</c:v>
                </c:pt>
                <c:pt idx="2737">
                  <c:v>54.760115905600038</c:v>
                </c:pt>
                <c:pt idx="2738">
                  <c:v>54.780115905600013</c:v>
                </c:pt>
                <c:pt idx="2739">
                  <c:v>54.800115905600002</c:v>
                </c:pt>
                <c:pt idx="2740">
                  <c:v>54.820115905600012</c:v>
                </c:pt>
                <c:pt idx="2741">
                  <c:v>54.840115905600001</c:v>
                </c:pt>
                <c:pt idx="2742">
                  <c:v>54.860115905600011</c:v>
                </c:pt>
                <c:pt idx="2743">
                  <c:v>54.8801159056</c:v>
                </c:pt>
                <c:pt idx="2744">
                  <c:v>54.900115905600003</c:v>
                </c:pt>
                <c:pt idx="2745">
                  <c:v>54.920115905600035</c:v>
                </c:pt>
                <c:pt idx="2746">
                  <c:v>54.940115905600003</c:v>
                </c:pt>
                <c:pt idx="2747">
                  <c:v>54.960115905600013</c:v>
                </c:pt>
                <c:pt idx="2748">
                  <c:v>54.980115905600002</c:v>
                </c:pt>
                <c:pt idx="2749">
                  <c:v>55.000115905600012</c:v>
                </c:pt>
                <c:pt idx="2750">
                  <c:v>55.020115905600029</c:v>
                </c:pt>
                <c:pt idx="2751">
                  <c:v>55.040115905600011</c:v>
                </c:pt>
                <c:pt idx="2752">
                  <c:v>55.060115905600028</c:v>
                </c:pt>
                <c:pt idx="2753">
                  <c:v>55.080115905600003</c:v>
                </c:pt>
                <c:pt idx="2754">
                  <c:v>55.100115905600013</c:v>
                </c:pt>
                <c:pt idx="2755">
                  <c:v>55.120115905600038</c:v>
                </c:pt>
                <c:pt idx="2756">
                  <c:v>55.140115905600013</c:v>
                </c:pt>
                <c:pt idx="2757">
                  <c:v>55.16011590560003</c:v>
                </c:pt>
                <c:pt idx="2758">
                  <c:v>55.180115905600012</c:v>
                </c:pt>
                <c:pt idx="2759">
                  <c:v>55.200115905600029</c:v>
                </c:pt>
                <c:pt idx="2760">
                  <c:v>55.220115905600046</c:v>
                </c:pt>
                <c:pt idx="2761">
                  <c:v>55.240115905600028</c:v>
                </c:pt>
                <c:pt idx="2762">
                  <c:v>55.260115905600038</c:v>
                </c:pt>
                <c:pt idx="2763">
                  <c:v>55.280115905600013</c:v>
                </c:pt>
                <c:pt idx="2764">
                  <c:v>55.300115905600002</c:v>
                </c:pt>
                <c:pt idx="2765">
                  <c:v>55.320115905600012</c:v>
                </c:pt>
                <c:pt idx="2766">
                  <c:v>55.340115905600001</c:v>
                </c:pt>
                <c:pt idx="2767">
                  <c:v>55.360115905600011</c:v>
                </c:pt>
                <c:pt idx="2768">
                  <c:v>55.3801159056</c:v>
                </c:pt>
                <c:pt idx="2769">
                  <c:v>55.400115905600003</c:v>
                </c:pt>
                <c:pt idx="2770">
                  <c:v>55.420115905600035</c:v>
                </c:pt>
                <c:pt idx="2771">
                  <c:v>55.440115905600003</c:v>
                </c:pt>
                <c:pt idx="2772">
                  <c:v>55.460115905600013</c:v>
                </c:pt>
                <c:pt idx="2773">
                  <c:v>55.480115905600002</c:v>
                </c:pt>
                <c:pt idx="2774">
                  <c:v>55.500115905600012</c:v>
                </c:pt>
                <c:pt idx="2775">
                  <c:v>55.520115905600029</c:v>
                </c:pt>
                <c:pt idx="2776">
                  <c:v>55.540115905600011</c:v>
                </c:pt>
                <c:pt idx="2777">
                  <c:v>55.560115905600028</c:v>
                </c:pt>
                <c:pt idx="2778">
                  <c:v>55.580115905600003</c:v>
                </c:pt>
                <c:pt idx="2779">
                  <c:v>55.600115905600013</c:v>
                </c:pt>
                <c:pt idx="2780">
                  <c:v>55.620115905600038</c:v>
                </c:pt>
                <c:pt idx="2781">
                  <c:v>55.640115905600013</c:v>
                </c:pt>
                <c:pt idx="2782">
                  <c:v>55.66011590560003</c:v>
                </c:pt>
                <c:pt idx="2783">
                  <c:v>55.680115905600012</c:v>
                </c:pt>
                <c:pt idx="2784">
                  <c:v>55.700115905600029</c:v>
                </c:pt>
                <c:pt idx="2785">
                  <c:v>55.720115905600046</c:v>
                </c:pt>
                <c:pt idx="2786">
                  <c:v>55.740115905600028</c:v>
                </c:pt>
                <c:pt idx="2787">
                  <c:v>55.760115905600038</c:v>
                </c:pt>
                <c:pt idx="2788">
                  <c:v>55.780115905600013</c:v>
                </c:pt>
                <c:pt idx="2789">
                  <c:v>55.800115905600002</c:v>
                </c:pt>
                <c:pt idx="2790">
                  <c:v>55.820115905600012</c:v>
                </c:pt>
                <c:pt idx="2791">
                  <c:v>55.840115905600001</c:v>
                </c:pt>
                <c:pt idx="2792">
                  <c:v>55.860115905600011</c:v>
                </c:pt>
                <c:pt idx="2793">
                  <c:v>55.8801159056</c:v>
                </c:pt>
                <c:pt idx="2794">
                  <c:v>55.900115905600003</c:v>
                </c:pt>
                <c:pt idx="2795">
                  <c:v>55.920115905600035</c:v>
                </c:pt>
                <c:pt idx="2796">
                  <c:v>55.940115905600003</c:v>
                </c:pt>
                <c:pt idx="2797">
                  <c:v>55.960115905600013</c:v>
                </c:pt>
                <c:pt idx="2798">
                  <c:v>55.980115905600002</c:v>
                </c:pt>
                <c:pt idx="2799">
                  <c:v>56.000115905600012</c:v>
                </c:pt>
                <c:pt idx="2800">
                  <c:v>56.020115905600029</c:v>
                </c:pt>
                <c:pt idx="2801">
                  <c:v>56.040115905600011</c:v>
                </c:pt>
                <c:pt idx="2802">
                  <c:v>56.060115905600028</c:v>
                </c:pt>
                <c:pt idx="2803">
                  <c:v>56.080115905600003</c:v>
                </c:pt>
                <c:pt idx="2804">
                  <c:v>56.100115905600013</c:v>
                </c:pt>
                <c:pt idx="2805">
                  <c:v>56.120115905600038</c:v>
                </c:pt>
                <c:pt idx="2806">
                  <c:v>56.140115905600013</c:v>
                </c:pt>
                <c:pt idx="2807">
                  <c:v>56.16011590560003</c:v>
                </c:pt>
                <c:pt idx="2808">
                  <c:v>56.180115905600012</c:v>
                </c:pt>
                <c:pt idx="2809">
                  <c:v>56.200115905600029</c:v>
                </c:pt>
                <c:pt idx="2810">
                  <c:v>56.220115905600046</c:v>
                </c:pt>
                <c:pt idx="2811">
                  <c:v>56.240115905600028</c:v>
                </c:pt>
                <c:pt idx="2812">
                  <c:v>56.260115905600038</c:v>
                </c:pt>
                <c:pt idx="2813">
                  <c:v>56.280115905600013</c:v>
                </c:pt>
                <c:pt idx="2814">
                  <c:v>56.300115905600002</c:v>
                </c:pt>
                <c:pt idx="2815">
                  <c:v>56.320115905600012</c:v>
                </c:pt>
                <c:pt idx="2816">
                  <c:v>56.340115905600001</c:v>
                </c:pt>
                <c:pt idx="2817">
                  <c:v>56.360115905600011</c:v>
                </c:pt>
                <c:pt idx="2818">
                  <c:v>56.3801159056</c:v>
                </c:pt>
                <c:pt idx="2819">
                  <c:v>56.400115905600003</c:v>
                </c:pt>
                <c:pt idx="2820">
                  <c:v>56.420115905600035</c:v>
                </c:pt>
                <c:pt idx="2821">
                  <c:v>56.440115905600003</c:v>
                </c:pt>
                <c:pt idx="2822">
                  <c:v>56.460115905600013</c:v>
                </c:pt>
                <c:pt idx="2823">
                  <c:v>56.480115905600002</c:v>
                </c:pt>
                <c:pt idx="2824">
                  <c:v>56.500115905600012</c:v>
                </c:pt>
                <c:pt idx="2825">
                  <c:v>56.520115905600029</c:v>
                </c:pt>
                <c:pt idx="2826">
                  <c:v>56.540115905600011</c:v>
                </c:pt>
                <c:pt idx="2827">
                  <c:v>56.560115905600028</c:v>
                </c:pt>
                <c:pt idx="2828">
                  <c:v>56.580115905600003</c:v>
                </c:pt>
                <c:pt idx="2829">
                  <c:v>56.600115905600013</c:v>
                </c:pt>
                <c:pt idx="2830">
                  <c:v>56.620115905600038</c:v>
                </c:pt>
                <c:pt idx="2831">
                  <c:v>56.640115905600013</c:v>
                </c:pt>
                <c:pt idx="2832">
                  <c:v>56.66011590560003</c:v>
                </c:pt>
                <c:pt idx="2833">
                  <c:v>56.680115905600012</c:v>
                </c:pt>
                <c:pt idx="2834">
                  <c:v>56.700115905600029</c:v>
                </c:pt>
                <c:pt idx="2835">
                  <c:v>56.720115905600046</c:v>
                </c:pt>
                <c:pt idx="2836">
                  <c:v>56.740115905600028</c:v>
                </c:pt>
                <c:pt idx="2837">
                  <c:v>56.760115905600038</c:v>
                </c:pt>
                <c:pt idx="2838">
                  <c:v>56.780115905600013</c:v>
                </c:pt>
                <c:pt idx="2839">
                  <c:v>56.800115905600002</c:v>
                </c:pt>
                <c:pt idx="2840">
                  <c:v>56.820115905600012</c:v>
                </c:pt>
                <c:pt idx="2841">
                  <c:v>56.840115905600001</c:v>
                </c:pt>
                <c:pt idx="2842">
                  <c:v>56.860115905600011</c:v>
                </c:pt>
                <c:pt idx="2843">
                  <c:v>56.8801159056</c:v>
                </c:pt>
                <c:pt idx="2844">
                  <c:v>56.900115905600003</c:v>
                </c:pt>
                <c:pt idx="2845">
                  <c:v>56.920115905600035</c:v>
                </c:pt>
                <c:pt idx="2846">
                  <c:v>56.940115905600003</c:v>
                </c:pt>
                <c:pt idx="2847">
                  <c:v>56.960115905600013</c:v>
                </c:pt>
                <c:pt idx="2848">
                  <c:v>56.980115905600002</c:v>
                </c:pt>
                <c:pt idx="2849">
                  <c:v>57.000115905600012</c:v>
                </c:pt>
                <c:pt idx="2850">
                  <c:v>57.020115905600029</c:v>
                </c:pt>
                <c:pt idx="2851">
                  <c:v>57.040115905600011</c:v>
                </c:pt>
                <c:pt idx="2852">
                  <c:v>57.060115905600028</c:v>
                </c:pt>
                <c:pt idx="2853">
                  <c:v>57.080115905600003</c:v>
                </c:pt>
                <c:pt idx="2854">
                  <c:v>57.100115905600013</c:v>
                </c:pt>
                <c:pt idx="2855">
                  <c:v>57.120115905600038</c:v>
                </c:pt>
                <c:pt idx="2856">
                  <c:v>57.140115905600013</c:v>
                </c:pt>
                <c:pt idx="2857">
                  <c:v>57.16011590560003</c:v>
                </c:pt>
                <c:pt idx="2858">
                  <c:v>57.180115905600012</c:v>
                </c:pt>
                <c:pt idx="2859">
                  <c:v>57.200115905600029</c:v>
                </c:pt>
                <c:pt idx="2860">
                  <c:v>57.220115905600046</c:v>
                </c:pt>
                <c:pt idx="2861">
                  <c:v>57.240115905600028</c:v>
                </c:pt>
                <c:pt idx="2862">
                  <c:v>57.260115905600038</c:v>
                </c:pt>
                <c:pt idx="2863">
                  <c:v>57.280115905600013</c:v>
                </c:pt>
                <c:pt idx="2864">
                  <c:v>57.300115905600002</c:v>
                </c:pt>
                <c:pt idx="2865">
                  <c:v>57.320115905600012</c:v>
                </c:pt>
                <c:pt idx="2866">
                  <c:v>57.340115905600001</c:v>
                </c:pt>
                <c:pt idx="2867">
                  <c:v>57.360115905600011</c:v>
                </c:pt>
                <c:pt idx="2868">
                  <c:v>57.3801159056</c:v>
                </c:pt>
                <c:pt idx="2869">
                  <c:v>57.400115905600003</c:v>
                </c:pt>
                <c:pt idx="2870">
                  <c:v>57.420115905600035</c:v>
                </c:pt>
                <c:pt idx="2871">
                  <c:v>57.440115905600003</c:v>
                </c:pt>
                <c:pt idx="2872">
                  <c:v>57.460115905600013</c:v>
                </c:pt>
                <c:pt idx="2873">
                  <c:v>57.480115905600002</c:v>
                </c:pt>
                <c:pt idx="2874">
                  <c:v>57.500115905600012</c:v>
                </c:pt>
                <c:pt idx="2875">
                  <c:v>57.520115905600029</c:v>
                </c:pt>
                <c:pt idx="2876">
                  <c:v>57.540115905600011</c:v>
                </c:pt>
                <c:pt idx="2877">
                  <c:v>57.560115905600028</c:v>
                </c:pt>
                <c:pt idx="2878">
                  <c:v>57.580115905600003</c:v>
                </c:pt>
                <c:pt idx="2879">
                  <c:v>57.600115905600013</c:v>
                </c:pt>
                <c:pt idx="2880">
                  <c:v>57.620115905600038</c:v>
                </c:pt>
                <c:pt idx="2881">
                  <c:v>57.640115905600013</c:v>
                </c:pt>
                <c:pt idx="2882">
                  <c:v>57.66011590560003</c:v>
                </c:pt>
                <c:pt idx="2883">
                  <c:v>57.680115905600012</c:v>
                </c:pt>
                <c:pt idx="2884">
                  <c:v>57.700115905600029</c:v>
                </c:pt>
                <c:pt idx="2885">
                  <c:v>57.720115905600046</c:v>
                </c:pt>
                <c:pt idx="2886">
                  <c:v>57.740115905600028</c:v>
                </c:pt>
                <c:pt idx="2887">
                  <c:v>57.760115905600038</c:v>
                </c:pt>
                <c:pt idx="2888">
                  <c:v>57.780115905600013</c:v>
                </c:pt>
                <c:pt idx="2889">
                  <c:v>57.800115905600002</c:v>
                </c:pt>
                <c:pt idx="2890">
                  <c:v>57.820115905600012</c:v>
                </c:pt>
                <c:pt idx="2891">
                  <c:v>57.840115905600001</c:v>
                </c:pt>
                <c:pt idx="2892">
                  <c:v>57.860115905600011</c:v>
                </c:pt>
                <c:pt idx="2893">
                  <c:v>57.8801159056</c:v>
                </c:pt>
                <c:pt idx="2894">
                  <c:v>57.900115905600003</c:v>
                </c:pt>
                <c:pt idx="2895">
                  <c:v>57.920115905600035</c:v>
                </c:pt>
                <c:pt idx="2896">
                  <c:v>57.940115905600003</c:v>
                </c:pt>
                <c:pt idx="2897">
                  <c:v>57.960115905600013</c:v>
                </c:pt>
                <c:pt idx="2898">
                  <c:v>57.980115905600002</c:v>
                </c:pt>
                <c:pt idx="2899">
                  <c:v>58.000115905600012</c:v>
                </c:pt>
                <c:pt idx="2900">
                  <c:v>58.020115905600029</c:v>
                </c:pt>
                <c:pt idx="2901">
                  <c:v>58.040115905600011</c:v>
                </c:pt>
                <c:pt idx="2902">
                  <c:v>58.060115905600028</c:v>
                </c:pt>
                <c:pt idx="2903">
                  <c:v>58.080115905600003</c:v>
                </c:pt>
                <c:pt idx="2904">
                  <c:v>58.100115905600013</c:v>
                </c:pt>
                <c:pt idx="2905">
                  <c:v>58.120115905600038</c:v>
                </c:pt>
                <c:pt idx="2906">
                  <c:v>58.140115905600013</c:v>
                </c:pt>
                <c:pt idx="2907">
                  <c:v>58.16011590560003</c:v>
                </c:pt>
                <c:pt idx="2908">
                  <c:v>58.180115905600012</c:v>
                </c:pt>
                <c:pt idx="2909">
                  <c:v>58.200115905600029</c:v>
                </c:pt>
                <c:pt idx="2910">
                  <c:v>58.220115905600046</c:v>
                </c:pt>
                <c:pt idx="2911">
                  <c:v>58.240115905600028</c:v>
                </c:pt>
                <c:pt idx="2912">
                  <c:v>58.260115905600038</c:v>
                </c:pt>
                <c:pt idx="2913">
                  <c:v>58.280115905600013</c:v>
                </c:pt>
                <c:pt idx="2914">
                  <c:v>58.300115905600002</c:v>
                </c:pt>
                <c:pt idx="2915">
                  <c:v>58.320115905600012</c:v>
                </c:pt>
                <c:pt idx="2916">
                  <c:v>58.340115905600001</c:v>
                </c:pt>
                <c:pt idx="2917">
                  <c:v>58.360115905600011</c:v>
                </c:pt>
                <c:pt idx="2918">
                  <c:v>58.3801159056</c:v>
                </c:pt>
                <c:pt idx="2919">
                  <c:v>58.400115905600003</c:v>
                </c:pt>
                <c:pt idx="2920">
                  <c:v>58.420115905600035</c:v>
                </c:pt>
                <c:pt idx="2921">
                  <c:v>58.440115905600003</c:v>
                </c:pt>
                <c:pt idx="2922">
                  <c:v>58.460115905600013</c:v>
                </c:pt>
                <c:pt idx="2923">
                  <c:v>58.480115905600002</c:v>
                </c:pt>
                <c:pt idx="2924">
                  <c:v>58.500115905600012</c:v>
                </c:pt>
                <c:pt idx="2925">
                  <c:v>58.520115905600029</c:v>
                </c:pt>
                <c:pt idx="2926">
                  <c:v>58.540115905600011</c:v>
                </c:pt>
                <c:pt idx="2927">
                  <c:v>58.560115905600028</c:v>
                </c:pt>
                <c:pt idx="2928">
                  <c:v>58.580115905600003</c:v>
                </c:pt>
                <c:pt idx="2929">
                  <c:v>58.600115905600013</c:v>
                </c:pt>
                <c:pt idx="2930">
                  <c:v>58.620115905600038</c:v>
                </c:pt>
                <c:pt idx="2931">
                  <c:v>58.640115905600013</c:v>
                </c:pt>
                <c:pt idx="2932">
                  <c:v>58.66011590560003</c:v>
                </c:pt>
                <c:pt idx="2933">
                  <c:v>58.680115905600012</c:v>
                </c:pt>
                <c:pt idx="2934">
                  <c:v>58.700115905600029</c:v>
                </c:pt>
                <c:pt idx="2935">
                  <c:v>58.720115905600046</c:v>
                </c:pt>
                <c:pt idx="2936">
                  <c:v>58.740115905600028</c:v>
                </c:pt>
                <c:pt idx="2937">
                  <c:v>58.760115905600038</c:v>
                </c:pt>
                <c:pt idx="2938">
                  <c:v>58.780115905600013</c:v>
                </c:pt>
                <c:pt idx="2939">
                  <c:v>58.800115905600002</c:v>
                </c:pt>
                <c:pt idx="2940">
                  <c:v>58.820115905600012</c:v>
                </c:pt>
                <c:pt idx="2941">
                  <c:v>58.840115905600001</c:v>
                </c:pt>
                <c:pt idx="2942">
                  <c:v>58.860115905600011</c:v>
                </c:pt>
                <c:pt idx="2943">
                  <c:v>58.8801159056</c:v>
                </c:pt>
                <c:pt idx="2944">
                  <c:v>58.900115905600003</c:v>
                </c:pt>
                <c:pt idx="2945">
                  <c:v>58.920115905600035</c:v>
                </c:pt>
                <c:pt idx="2946">
                  <c:v>58.940115905600003</c:v>
                </c:pt>
                <c:pt idx="2947">
                  <c:v>58.960115905600013</c:v>
                </c:pt>
                <c:pt idx="2948">
                  <c:v>58.980115905600002</c:v>
                </c:pt>
                <c:pt idx="2949">
                  <c:v>59.000115905600012</c:v>
                </c:pt>
                <c:pt idx="2950">
                  <c:v>59.020115905600029</c:v>
                </c:pt>
                <c:pt idx="2951">
                  <c:v>59.040115905600011</c:v>
                </c:pt>
                <c:pt idx="2952">
                  <c:v>59.060115905600028</c:v>
                </c:pt>
                <c:pt idx="2953">
                  <c:v>59.080115905600003</c:v>
                </c:pt>
                <c:pt idx="2954">
                  <c:v>59.100115905600013</c:v>
                </c:pt>
                <c:pt idx="2955">
                  <c:v>59.120115905600038</c:v>
                </c:pt>
                <c:pt idx="2956">
                  <c:v>59.140115905600013</c:v>
                </c:pt>
                <c:pt idx="2957">
                  <c:v>59.16011590560003</c:v>
                </c:pt>
                <c:pt idx="2958">
                  <c:v>59.180115905600012</c:v>
                </c:pt>
                <c:pt idx="2959">
                  <c:v>59.200115905600029</c:v>
                </c:pt>
                <c:pt idx="2960">
                  <c:v>59.220115905600046</c:v>
                </c:pt>
                <c:pt idx="2961">
                  <c:v>59.240115905600028</c:v>
                </c:pt>
                <c:pt idx="2962">
                  <c:v>59.260115905600038</c:v>
                </c:pt>
                <c:pt idx="2963">
                  <c:v>59.280115905600013</c:v>
                </c:pt>
                <c:pt idx="2964">
                  <c:v>59.300115905600002</c:v>
                </c:pt>
                <c:pt idx="2965">
                  <c:v>59.320115905600012</c:v>
                </c:pt>
                <c:pt idx="2966">
                  <c:v>59.340115905600001</c:v>
                </c:pt>
                <c:pt idx="2967">
                  <c:v>59.360115905600011</c:v>
                </c:pt>
                <c:pt idx="2968">
                  <c:v>59.3801159056</c:v>
                </c:pt>
                <c:pt idx="2969">
                  <c:v>59.400115905600003</c:v>
                </c:pt>
                <c:pt idx="2970">
                  <c:v>59.420115905600035</c:v>
                </c:pt>
                <c:pt idx="2971">
                  <c:v>59.440115905600003</c:v>
                </c:pt>
                <c:pt idx="2972">
                  <c:v>59.460115905600013</c:v>
                </c:pt>
                <c:pt idx="2973">
                  <c:v>59.480115905600002</c:v>
                </c:pt>
                <c:pt idx="2974">
                  <c:v>59.500115905600012</c:v>
                </c:pt>
                <c:pt idx="2975">
                  <c:v>59.520115905600029</c:v>
                </c:pt>
                <c:pt idx="2976">
                  <c:v>59.540115905600011</c:v>
                </c:pt>
                <c:pt idx="2977">
                  <c:v>59.560115905600028</c:v>
                </c:pt>
                <c:pt idx="2978">
                  <c:v>59.580115905600003</c:v>
                </c:pt>
                <c:pt idx="2979">
                  <c:v>59.600115905600013</c:v>
                </c:pt>
                <c:pt idx="2980">
                  <c:v>59.620115905600038</c:v>
                </c:pt>
                <c:pt idx="2981">
                  <c:v>59.640115905600013</c:v>
                </c:pt>
                <c:pt idx="2982">
                  <c:v>59.66011590560003</c:v>
                </c:pt>
                <c:pt idx="2983">
                  <c:v>59.680115905600012</c:v>
                </c:pt>
                <c:pt idx="2984">
                  <c:v>59.700115905600029</c:v>
                </c:pt>
                <c:pt idx="2985">
                  <c:v>59.720115905600046</c:v>
                </c:pt>
                <c:pt idx="2986">
                  <c:v>59.740115905600028</c:v>
                </c:pt>
                <c:pt idx="2987">
                  <c:v>59.760115905600038</c:v>
                </c:pt>
                <c:pt idx="2988">
                  <c:v>59.780115905600013</c:v>
                </c:pt>
                <c:pt idx="2989">
                  <c:v>59.800115905600002</c:v>
                </c:pt>
                <c:pt idx="2990">
                  <c:v>59.820115905600012</c:v>
                </c:pt>
                <c:pt idx="2991">
                  <c:v>59.840115905600001</c:v>
                </c:pt>
                <c:pt idx="2992">
                  <c:v>59.860115905600011</c:v>
                </c:pt>
                <c:pt idx="2993">
                  <c:v>59.8801159056</c:v>
                </c:pt>
                <c:pt idx="2994">
                  <c:v>59.900115905600003</c:v>
                </c:pt>
                <c:pt idx="2995">
                  <c:v>59.920115905600035</c:v>
                </c:pt>
                <c:pt idx="2996">
                  <c:v>59.940115905600003</c:v>
                </c:pt>
                <c:pt idx="2997">
                  <c:v>59.960115905600013</c:v>
                </c:pt>
                <c:pt idx="2998">
                  <c:v>59.980115905600002</c:v>
                </c:pt>
                <c:pt idx="2999">
                  <c:v>60.000115905600012</c:v>
                </c:pt>
                <c:pt idx="3000">
                  <c:v>60.020115905600029</c:v>
                </c:pt>
                <c:pt idx="3001">
                  <c:v>60.040115905600011</c:v>
                </c:pt>
                <c:pt idx="3002">
                  <c:v>60.060115905600028</c:v>
                </c:pt>
                <c:pt idx="3003">
                  <c:v>60.080115905600003</c:v>
                </c:pt>
                <c:pt idx="3004">
                  <c:v>60.100115905600013</c:v>
                </c:pt>
                <c:pt idx="3005">
                  <c:v>60.120115905600038</c:v>
                </c:pt>
                <c:pt idx="3006">
                  <c:v>60.140115905600013</c:v>
                </c:pt>
                <c:pt idx="3007">
                  <c:v>60.16011590560003</c:v>
                </c:pt>
                <c:pt idx="3008">
                  <c:v>60.180115905600012</c:v>
                </c:pt>
                <c:pt idx="3009">
                  <c:v>60.200115905600029</c:v>
                </c:pt>
                <c:pt idx="3010">
                  <c:v>60.220115905600046</c:v>
                </c:pt>
                <c:pt idx="3011">
                  <c:v>60.240115905600028</c:v>
                </c:pt>
                <c:pt idx="3012">
                  <c:v>60.260115905600038</c:v>
                </c:pt>
                <c:pt idx="3013">
                  <c:v>60.280115905600013</c:v>
                </c:pt>
                <c:pt idx="3014">
                  <c:v>60.300115905600002</c:v>
                </c:pt>
                <c:pt idx="3015">
                  <c:v>60.320115905600012</c:v>
                </c:pt>
                <c:pt idx="3016">
                  <c:v>60.340115905600001</c:v>
                </c:pt>
                <c:pt idx="3017">
                  <c:v>60.360115905600011</c:v>
                </c:pt>
                <c:pt idx="3018">
                  <c:v>60.3801159056</c:v>
                </c:pt>
                <c:pt idx="3019">
                  <c:v>60.400115905600003</c:v>
                </c:pt>
                <c:pt idx="3020">
                  <c:v>60.420115905600035</c:v>
                </c:pt>
                <c:pt idx="3021">
                  <c:v>60.440115905600003</c:v>
                </c:pt>
                <c:pt idx="3022">
                  <c:v>60.460115905600013</c:v>
                </c:pt>
                <c:pt idx="3023">
                  <c:v>60.480115905600002</c:v>
                </c:pt>
                <c:pt idx="3024">
                  <c:v>60.500115905600012</c:v>
                </c:pt>
                <c:pt idx="3025">
                  <c:v>60.520115905600029</c:v>
                </c:pt>
                <c:pt idx="3026">
                  <c:v>60.540115905600011</c:v>
                </c:pt>
                <c:pt idx="3027">
                  <c:v>60.560115905600028</c:v>
                </c:pt>
                <c:pt idx="3028">
                  <c:v>60.580115905600003</c:v>
                </c:pt>
                <c:pt idx="3029">
                  <c:v>60.600115905600013</c:v>
                </c:pt>
                <c:pt idx="3030">
                  <c:v>60.620115905600038</c:v>
                </c:pt>
                <c:pt idx="3031">
                  <c:v>60.640115905600013</c:v>
                </c:pt>
                <c:pt idx="3032">
                  <c:v>60.66011590560003</c:v>
                </c:pt>
                <c:pt idx="3033">
                  <c:v>60.680115905600012</c:v>
                </c:pt>
                <c:pt idx="3034">
                  <c:v>60.700115905600029</c:v>
                </c:pt>
                <c:pt idx="3035">
                  <c:v>60.720115905600046</c:v>
                </c:pt>
                <c:pt idx="3036">
                  <c:v>60.740115905600028</c:v>
                </c:pt>
                <c:pt idx="3037">
                  <c:v>60.760115905600038</c:v>
                </c:pt>
                <c:pt idx="3038">
                  <c:v>60.780115905600013</c:v>
                </c:pt>
                <c:pt idx="3039">
                  <c:v>60.800115905600002</c:v>
                </c:pt>
                <c:pt idx="3040">
                  <c:v>60.820115905600012</c:v>
                </c:pt>
                <c:pt idx="3041">
                  <c:v>60.840115905600001</c:v>
                </c:pt>
                <c:pt idx="3042">
                  <c:v>60.860115905600011</c:v>
                </c:pt>
                <c:pt idx="3043">
                  <c:v>60.8801159056</c:v>
                </c:pt>
                <c:pt idx="3044">
                  <c:v>60.900115905600003</c:v>
                </c:pt>
                <c:pt idx="3045">
                  <c:v>60.920115905600035</c:v>
                </c:pt>
                <c:pt idx="3046">
                  <c:v>60.940115905600003</c:v>
                </c:pt>
                <c:pt idx="3047">
                  <c:v>60.960115905600013</c:v>
                </c:pt>
                <c:pt idx="3048">
                  <c:v>60.980115905600002</c:v>
                </c:pt>
                <c:pt idx="3049">
                  <c:v>61.000115905600012</c:v>
                </c:pt>
                <c:pt idx="3050">
                  <c:v>61.020115905600029</c:v>
                </c:pt>
                <c:pt idx="3051">
                  <c:v>61.040115905600011</c:v>
                </c:pt>
                <c:pt idx="3052">
                  <c:v>61.060115905600028</c:v>
                </c:pt>
                <c:pt idx="3053">
                  <c:v>61.080115905600003</c:v>
                </c:pt>
                <c:pt idx="3054">
                  <c:v>61.100115905600013</c:v>
                </c:pt>
                <c:pt idx="3055">
                  <c:v>61.120115905600038</c:v>
                </c:pt>
                <c:pt idx="3056">
                  <c:v>61.140115905600013</c:v>
                </c:pt>
                <c:pt idx="3057">
                  <c:v>61.16011590560003</c:v>
                </c:pt>
                <c:pt idx="3058">
                  <c:v>61.180115905600012</c:v>
                </c:pt>
                <c:pt idx="3059">
                  <c:v>61.200115905600029</c:v>
                </c:pt>
                <c:pt idx="3060">
                  <c:v>61.220115905600046</c:v>
                </c:pt>
                <c:pt idx="3061">
                  <c:v>61.240115905600028</c:v>
                </c:pt>
                <c:pt idx="3062">
                  <c:v>61.260115905600038</c:v>
                </c:pt>
                <c:pt idx="3063">
                  <c:v>61.280115905600013</c:v>
                </c:pt>
                <c:pt idx="3064">
                  <c:v>61.300115905600002</c:v>
                </c:pt>
                <c:pt idx="3065">
                  <c:v>61.320115905600012</c:v>
                </c:pt>
                <c:pt idx="3066">
                  <c:v>61.340115905600001</c:v>
                </c:pt>
                <c:pt idx="3067">
                  <c:v>61.360115905600011</c:v>
                </c:pt>
                <c:pt idx="3068">
                  <c:v>61.3801159056</c:v>
                </c:pt>
                <c:pt idx="3069">
                  <c:v>61.400115905600003</c:v>
                </c:pt>
                <c:pt idx="3070">
                  <c:v>61.420115905600035</c:v>
                </c:pt>
                <c:pt idx="3071">
                  <c:v>61.440115905600003</c:v>
                </c:pt>
                <c:pt idx="3072">
                  <c:v>61.460115905600013</c:v>
                </c:pt>
                <c:pt idx="3073">
                  <c:v>61.480115905600002</c:v>
                </c:pt>
                <c:pt idx="3074">
                  <c:v>61.500115905600012</c:v>
                </c:pt>
                <c:pt idx="3075">
                  <c:v>61.520115905600029</c:v>
                </c:pt>
                <c:pt idx="3076">
                  <c:v>61.540115905600011</c:v>
                </c:pt>
                <c:pt idx="3077">
                  <c:v>61.560115905600028</c:v>
                </c:pt>
                <c:pt idx="3078">
                  <c:v>61.580115905600003</c:v>
                </c:pt>
                <c:pt idx="3079">
                  <c:v>61.600115905600013</c:v>
                </c:pt>
                <c:pt idx="3080">
                  <c:v>61.620115905600038</c:v>
                </c:pt>
                <c:pt idx="3081">
                  <c:v>61.640115905600013</c:v>
                </c:pt>
                <c:pt idx="3082">
                  <c:v>61.66011590560003</c:v>
                </c:pt>
                <c:pt idx="3083">
                  <c:v>61.680115905600012</c:v>
                </c:pt>
                <c:pt idx="3084">
                  <c:v>61.700115905600029</c:v>
                </c:pt>
                <c:pt idx="3085">
                  <c:v>61.720115905600046</c:v>
                </c:pt>
                <c:pt idx="3086">
                  <c:v>61.740115905600028</c:v>
                </c:pt>
                <c:pt idx="3087">
                  <c:v>61.760115905600038</c:v>
                </c:pt>
                <c:pt idx="3088">
                  <c:v>61.780115905600013</c:v>
                </c:pt>
                <c:pt idx="3089">
                  <c:v>61.800115905600002</c:v>
                </c:pt>
                <c:pt idx="3090">
                  <c:v>61.820115905600012</c:v>
                </c:pt>
                <c:pt idx="3091">
                  <c:v>61.840115905600001</c:v>
                </c:pt>
                <c:pt idx="3092">
                  <c:v>61.860115905600011</c:v>
                </c:pt>
                <c:pt idx="3093">
                  <c:v>61.8801159056</c:v>
                </c:pt>
                <c:pt idx="3094">
                  <c:v>61.900115905600003</c:v>
                </c:pt>
                <c:pt idx="3095">
                  <c:v>61.920115905600035</c:v>
                </c:pt>
                <c:pt idx="3096">
                  <c:v>61.940115905600003</c:v>
                </c:pt>
                <c:pt idx="3097">
                  <c:v>61.960115905600013</c:v>
                </c:pt>
                <c:pt idx="3098">
                  <c:v>61.980115905600002</c:v>
                </c:pt>
                <c:pt idx="3099">
                  <c:v>62.000115905600012</c:v>
                </c:pt>
                <c:pt idx="3100">
                  <c:v>62.020115905600029</c:v>
                </c:pt>
                <c:pt idx="3101">
                  <c:v>62.040115905600011</c:v>
                </c:pt>
                <c:pt idx="3102">
                  <c:v>62.060115905600028</c:v>
                </c:pt>
                <c:pt idx="3103">
                  <c:v>62.080115905600003</c:v>
                </c:pt>
                <c:pt idx="3104">
                  <c:v>62.100115905600013</c:v>
                </c:pt>
                <c:pt idx="3105">
                  <c:v>62.120115905600038</c:v>
                </c:pt>
                <c:pt idx="3106">
                  <c:v>62.140115905600013</c:v>
                </c:pt>
                <c:pt idx="3107">
                  <c:v>62.16011590560003</c:v>
                </c:pt>
                <c:pt idx="3108">
                  <c:v>62.180115905600012</c:v>
                </c:pt>
                <c:pt idx="3109">
                  <c:v>62.200115905600029</c:v>
                </c:pt>
                <c:pt idx="3110">
                  <c:v>62.220115905600046</c:v>
                </c:pt>
                <c:pt idx="3111">
                  <c:v>62.240115905600028</c:v>
                </c:pt>
                <c:pt idx="3112">
                  <c:v>62.260115905600038</c:v>
                </c:pt>
                <c:pt idx="3113">
                  <c:v>62.280115905600013</c:v>
                </c:pt>
                <c:pt idx="3114">
                  <c:v>62.300115905600002</c:v>
                </c:pt>
                <c:pt idx="3115">
                  <c:v>62.320115905600012</c:v>
                </c:pt>
                <c:pt idx="3116">
                  <c:v>62.340115905600001</c:v>
                </c:pt>
                <c:pt idx="3117">
                  <c:v>62.360115905600011</c:v>
                </c:pt>
                <c:pt idx="3118">
                  <c:v>62.3801159056</c:v>
                </c:pt>
                <c:pt idx="3119">
                  <c:v>62.400115905600003</c:v>
                </c:pt>
                <c:pt idx="3120">
                  <c:v>62.420115905600035</c:v>
                </c:pt>
                <c:pt idx="3121">
                  <c:v>62.440115905600003</c:v>
                </c:pt>
                <c:pt idx="3122">
                  <c:v>62.460115905600013</c:v>
                </c:pt>
                <c:pt idx="3123">
                  <c:v>62.480115905600002</c:v>
                </c:pt>
                <c:pt idx="3124">
                  <c:v>62.500115905600012</c:v>
                </c:pt>
                <c:pt idx="3125">
                  <c:v>62.520115905600029</c:v>
                </c:pt>
                <c:pt idx="3126">
                  <c:v>62.540115905600011</c:v>
                </c:pt>
                <c:pt idx="3127">
                  <c:v>62.560115905600028</c:v>
                </c:pt>
                <c:pt idx="3128">
                  <c:v>62.580115905600003</c:v>
                </c:pt>
                <c:pt idx="3129">
                  <c:v>62.600115905600013</c:v>
                </c:pt>
                <c:pt idx="3130">
                  <c:v>62.620115905600038</c:v>
                </c:pt>
                <c:pt idx="3131">
                  <c:v>62.640115905600013</c:v>
                </c:pt>
                <c:pt idx="3132">
                  <c:v>62.66011590560003</c:v>
                </c:pt>
                <c:pt idx="3133">
                  <c:v>62.680115905600012</c:v>
                </c:pt>
                <c:pt idx="3134">
                  <c:v>62.700115905600029</c:v>
                </c:pt>
                <c:pt idx="3135">
                  <c:v>62.720115905600046</c:v>
                </c:pt>
                <c:pt idx="3136">
                  <c:v>62.740115905600028</c:v>
                </c:pt>
                <c:pt idx="3137">
                  <c:v>62.760115905600038</c:v>
                </c:pt>
                <c:pt idx="3138">
                  <c:v>62.780115905600013</c:v>
                </c:pt>
                <c:pt idx="3139">
                  <c:v>62.800115905600002</c:v>
                </c:pt>
                <c:pt idx="3140">
                  <c:v>62.820115905600012</c:v>
                </c:pt>
                <c:pt idx="3141">
                  <c:v>62.840115905600001</c:v>
                </c:pt>
                <c:pt idx="3142">
                  <c:v>62.860115905600011</c:v>
                </c:pt>
                <c:pt idx="3143">
                  <c:v>62.8801159056</c:v>
                </c:pt>
                <c:pt idx="3144">
                  <c:v>62.900115905600003</c:v>
                </c:pt>
                <c:pt idx="3145">
                  <c:v>62.920115905600035</c:v>
                </c:pt>
                <c:pt idx="3146">
                  <c:v>62.940115905600003</c:v>
                </c:pt>
                <c:pt idx="3147">
                  <c:v>62.960115905600013</c:v>
                </c:pt>
                <c:pt idx="3148">
                  <c:v>62.980115905600002</c:v>
                </c:pt>
                <c:pt idx="3149">
                  <c:v>63.000115905600012</c:v>
                </c:pt>
                <c:pt idx="3150">
                  <c:v>63.020115905600029</c:v>
                </c:pt>
                <c:pt idx="3151">
                  <c:v>63.040115905600011</c:v>
                </c:pt>
                <c:pt idx="3152">
                  <c:v>63.060115905600028</c:v>
                </c:pt>
                <c:pt idx="3153">
                  <c:v>63.080115905600003</c:v>
                </c:pt>
                <c:pt idx="3154">
                  <c:v>63.100115905600013</c:v>
                </c:pt>
                <c:pt idx="3155">
                  <c:v>63.120115905600038</c:v>
                </c:pt>
                <c:pt idx="3156">
                  <c:v>63.140115905600013</c:v>
                </c:pt>
                <c:pt idx="3157">
                  <c:v>63.16011590560003</c:v>
                </c:pt>
                <c:pt idx="3158">
                  <c:v>63.180115905600012</c:v>
                </c:pt>
                <c:pt idx="3159">
                  <c:v>63.200115905600029</c:v>
                </c:pt>
                <c:pt idx="3160">
                  <c:v>63.220115905600046</c:v>
                </c:pt>
                <c:pt idx="3161">
                  <c:v>63.240115905600028</c:v>
                </c:pt>
                <c:pt idx="3162">
                  <c:v>63.260115905600038</c:v>
                </c:pt>
                <c:pt idx="3163">
                  <c:v>63.280115905600013</c:v>
                </c:pt>
                <c:pt idx="3164">
                  <c:v>63.300115905600002</c:v>
                </c:pt>
                <c:pt idx="3165">
                  <c:v>63.320115905600012</c:v>
                </c:pt>
                <c:pt idx="3166">
                  <c:v>63.340115905600001</c:v>
                </c:pt>
                <c:pt idx="3167">
                  <c:v>63.360115905600011</c:v>
                </c:pt>
                <c:pt idx="3168">
                  <c:v>63.3801159056</c:v>
                </c:pt>
                <c:pt idx="3169">
                  <c:v>63.400115905600003</c:v>
                </c:pt>
                <c:pt idx="3170">
                  <c:v>63.420115905600035</c:v>
                </c:pt>
                <c:pt idx="3171">
                  <c:v>63.440115905600003</c:v>
                </c:pt>
                <c:pt idx="3172">
                  <c:v>63.460115905600013</c:v>
                </c:pt>
                <c:pt idx="3173">
                  <c:v>63.480115905600002</c:v>
                </c:pt>
                <c:pt idx="3174">
                  <c:v>63.500115905600012</c:v>
                </c:pt>
                <c:pt idx="3175">
                  <c:v>63.520115905600029</c:v>
                </c:pt>
                <c:pt idx="3176">
                  <c:v>63.540115905600011</c:v>
                </c:pt>
                <c:pt idx="3177">
                  <c:v>63.560115905600028</c:v>
                </c:pt>
                <c:pt idx="3178">
                  <c:v>63.580115905600003</c:v>
                </c:pt>
                <c:pt idx="3179">
                  <c:v>63.600115905600013</c:v>
                </c:pt>
                <c:pt idx="3180">
                  <c:v>63.620115905600038</c:v>
                </c:pt>
                <c:pt idx="3181">
                  <c:v>63.640115905600013</c:v>
                </c:pt>
                <c:pt idx="3182">
                  <c:v>63.66011590560003</c:v>
                </c:pt>
                <c:pt idx="3183">
                  <c:v>63.680115905600012</c:v>
                </c:pt>
                <c:pt idx="3184">
                  <c:v>63.700115905600029</c:v>
                </c:pt>
                <c:pt idx="3185">
                  <c:v>63.720115905600046</c:v>
                </c:pt>
                <c:pt idx="3186">
                  <c:v>63.740115905600028</c:v>
                </c:pt>
                <c:pt idx="3187">
                  <c:v>63.760115905600038</c:v>
                </c:pt>
                <c:pt idx="3188">
                  <c:v>63.780115905600013</c:v>
                </c:pt>
                <c:pt idx="3189">
                  <c:v>63.800115905600002</c:v>
                </c:pt>
                <c:pt idx="3190">
                  <c:v>63.820115905600012</c:v>
                </c:pt>
                <c:pt idx="3191">
                  <c:v>63.840115905600001</c:v>
                </c:pt>
                <c:pt idx="3192">
                  <c:v>63.860115905600011</c:v>
                </c:pt>
                <c:pt idx="3193">
                  <c:v>63.8801159056</c:v>
                </c:pt>
                <c:pt idx="3194">
                  <c:v>63.900115905600003</c:v>
                </c:pt>
                <c:pt idx="3195">
                  <c:v>63.920115905600035</c:v>
                </c:pt>
                <c:pt idx="3196">
                  <c:v>63.940115905600003</c:v>
                </c:pt>
                <c:pt idx="3197">
                  <c:v>63.960115905600013</c:v>
                </c:pt>
                <c:pt idx="3198">
                  <c:v>63.980115905600002</c:v>
                </c:pt>
                <c:pt idx="3199">
                  <c:v>64.000115905599998</c:v>
                </c:pt>
                <c:pt idx="3200">
                  <c:v>64.02011590559998</c:v>
                </c:pt>
                <c:pt idx="3201">
                  <c:v>64.040115905600075</c:v>
                </c:pt>
                <c:pt idx="3202">
                  <c:v>64.060115905600057</c:v>
                </c:pt>
                <c:pt idx="3203">
                  <c:v>64.080115905599982</c:v>
                </c:pt>
                <c:pt idx="3204">
                  <c:v>64.100115905600006</c:v>
                </c:pt>
                <c:pt idx="3205">
                  <c:v>64.120115905600002</c:v>
                </c:pt>
                <c:pt idx="3206">
                  <c:v>64.140115905599998</c:v>
                </c:pt>
                <c:pt idx="3207">
                  <c:v>64.16011590559998</c:v>
                </c:pt>
                <c:pt idx="3208">
                  <c:v>64.180115905600005</c:v>
                </c:pt>
                <c:pt idx="3209">
                  <c:v>64.200115905600057</c:v>
                </c:pt>
                <c:pt idx="3210">
                  <c:v>64.220115905599982</c:v>
                </c:pt>
                <c:pt idx="3211">
                  <c:v>64.240115905600078</c:v>
                </c:pt>
                <c:pt idx="3212">
                  <c:v>64.26011590560006</c:v>
                </c:pt>
                <c:pt idx="3213">
                  <c:v>64.280115905599999</c:v>
                </c:pt>
                <c:pt idx="3214">
                  <c:v>64.300115905599981</c:v>
                </c:pt>
                <c:pt idx="3215">
                  <c:v>64.320115905600005</c:v>
                </c:pt>
                <c:pt idx="3216">
                  <c:v>64.340115905600058</c:v>
                </c:pt>
                <c:pt idx="3217">
                  <c:v>64.360115905599983</c:v>
                </c:pt>
                <c:pt idx="3218">
                  <c:v>64.380115905599979</c:v>
                </c:pt>
                <c:pt idx="3219">
                  <c:v>64.400115905600074</c:v>
                </c:pt>
                <c:pt idx="3220">
                  <c:v>64.420115905599999</c:v>
                </c:pt>
                <c:pt idx="3221">
                  <c:v>64.440115905599995</c:v>
                </c:pt>
                <c:pt idx="3222">
                  <c:v>64.460115905600077</c:v>
                </c:pt>
                <c:pt idx="3223">
                  <c:v>64.480115905600059</c:v>
                </c:pt>
                <c:pt idx="3224">
                  <c:v>64.500115905599998</c:v>
                </c:pt>
                <c:pt idx="3225">
                  <c:v>64.52011590559998</c:v>
                </c:pt>
                <c:pt idx="3226">
                  <c:v>64.540115905600075</c:v>
                </c:pt>
                <c:pt idx="3227">
                  <c:v>64.560115905600057</c:v>
                </c:pt>
                <c:pt idx="3228">
                  <c:v>64.580115905599982</c:v>
                </c:pt>
                <c:pt idx="3229">
                  <c:v>64.600115905600006</c:v>
                </c:pt>
                <c:pt idx="3230">
                  <c:v>64.620115905600002</c:v>
                </c:pt>
                <c:pt idx="3231">
                  <c:v>64.640115905599998</c:v>
                </c:pt>
                <c:pt idx="3232">
                  <c:v>64.66011590559998</c:v>
                </c:pt>
                <c:pt idx="3233">
                  <c:v>64.680115905600005</c:v>
                </c:pt>
                <c:pt idx="3234">
                  <c:v>64.700115905600057</c:v>
                </c:pt>
                <c:pt idx="3235">
                  <c:v>64.720115905599982</c:v>
                </c:pt>
                <c:pt idx="3236">
                  <c:v>64.740115905600078</c:v>
                </c:pt>
                <c:pt idx="3237">
                  <c:v>64.76011590560006</c:v>
                </c:pt>
                <c:pt idx="3238">
                  <c:v>64.780115905599999</c:v>
                </c:pt>
                <c:pt idx="3239">
                  <c:v>64.800115905599981</c:v>
                </c:pt>
                <c:pt idx="3240">
                  <c:v>64.820115905600005</c:v>
                </c:pt>
                <c:pt idx="3241">
                  <c:v>64.840115905600058</c:v>
                </c:pt>
                <c:pt idx="3242">
                  <c:v>64.860115905599983</c:v>
                </c:pt>
                <c:pt idx="3243">
                  <c:v>64.880115905599979</c:v>
                </c:pt>
                <c:pt idx="3244">
                  <c:v>64.900115905600074</c:v>
                </c:pt>
                <c:pt idx="3245">
                  <c:v>64.920115905599999</c:v>
                </c:pt>
                <c:pt idx="3246">
                  <c:v>64.940115905599995</c:v>
                </c:pt>
                <c:pt idx="3247">
                  <c:v>64.960115905600077</c:v>
                </c:pt>
                <c:pt idx="3248">
                  <c:v>64.980115905600059</c:v>
                </c:pt>
                <c:pt idx="3249">
                  <c:v>65.000115905599998</c:v>
                </c:pt>
                <c:pt idx="3250">
                  <c:v>65.02011590559998</c:v>
                </c:pt>
                <c:pt idx="3251">
                  <c:v>65.040115905600075</c:v>
                </c:pt>
                <c:pt idx="3252">
                  <c:v>65.060115905600057</c:v>
                </c:pt>
                <c:pt idx="3253">
                  <c:v>65.080115905599982</c:v>
                </c:pt>
                <c:pt idx="3254">
                  <c:v>65.100115905600006</c:v>
                </c:pt>
                <c:pt idx="3255">
                  <c:v>65.120115905600002</c:v>
                </c:pt>
                <c:pt idx="3256">
                  <c:v>65.140115905599998</c:v>
                </c:pt>
                <c:pt idx="3257">
                  <c:v>65.16011590559998</c:v>
                </c:pt>
                <c:pt idx="3258">
                  <c:v>65.180115905600005</c:v>
                </c:pt>
                <c:pt idx="3259">
                  <c:v>65.200115905600057</c:v>
                </c:pt>
                <c:pt idx="3260">
                  <c:v>65.220115905599982</c:v>
                </c:pt>
                <c:pt idx="3261">
                  <c:v>65.240115905600078</c:v>
                </c:pt>
                <c:pt idx="3262">
                  <c:v>65.26011590560006</c:v>
                </c:pt>
                <c:pt idx="3263">
                  <c:v>65.280115905599999</c:v>
                </c:pt>
                <c:pt idx="3264">
                  <c:v>65.300115905599981</c:v>
                </c:pt>
                <c:pt idx="3265">
                  <c:v>65.320115905600005</c:v>
                </c:pt>
                <c:pt idx="3266">
                  <c:v>65.340115905600058</c:v>
                </c:pt>
                <c:pt idx="3267">
                  <c:v>65.360115905599983</c:v>
                </c:pt>
                <c:pt idx="3268">
                  <c:v>65.380115905599979</c:v>
                </c:pt>
                <c:pt idx="3269">
                  <c:v>65.400115905600074</c:v>
                </c:pt>
                <c:pt idx="3270">
                  <c:v>65.420115905599999</c:v>
                </c:pt>
                <c:pt idx="3271">
                  <c:v>65.440115905599995</c:v>
                </c:pt>
                <c:pt idx="3272">
                  <c:v>65.460115905600077</c:v>
                </c:pt>
                <c:pt idx="3273">
                  <c:v>65.480115905600059</c:v>
                </c:pt>
                <c:pt idx="3274">
                  <c:v>65.500115905599998</c:v>
                </c:pt>
                <c:pt idx="3275">
                  <c:v>65.52011590559998</c:v>
                </c:pt>
                <c:pt idx="3276">
                  <c:v>65.540115905600075</c:v>
                </c:pt>
                <c:pt idx="3277">
                  <c:v>65.560115905600057</c:v>
                </c:pt>
                <c:pt idx="3278">
                  <c:v>65.580115905599982</c:v>
                </c:pt>
                <c:pt idx="3279">
                  <c:v>65.600115905600006</c:v>
                </c:pt>
                <c:pt idx="3280">
                  <c:v>65.620115905600002</c:v>
                </c:pt>
                <c:pt idx="3281">
                  <c:v>65.640115905599998</c:v>
                </c:pt>
                <c:pt idx="3282">
                  <c:v>65.66011590559998</c:v>
                </c:pt>
                <c:pt idx="3283">
                  <c:v>65.680115905600005</c:v>
                </c:pt>
                <c:pt idx="3284">
                  <c:v>65.700115905600057</c:v>
                </c:pt>
                <c:pt idx="3285">
                  <c:v>65.720115905599982</c:v>
                </c:pt>
                <c:pt idx="3286">
                  <c:v>65.740115905600078</c:v>
                </c:pt>
                <c:pt idx="3287">
                  <c:v>65.76011590560006</c:v>
                </c:pt>
                <c:pt idx="3288">
                  <c:v>65.780115905599999</c:v>
                </c:pt>
                <c:pt idx="3289">
                  <c:v>65.800115905599981</c:v>
                </c:pt>
                <c:pt idx="3290">
                  <c:v>65.820115905600005</c:v>
                </c:pt>
                <c:pt idx="3291">
                  <c:v>65.840115905600058</c:v>
                </c:pt>
                <c:pt idx="3292">
                  <c:v>65.860115905599983</c:v>
                </c:pt>
                <c:pt idx="3293">
                  <c:v>65.880115905599979</c:v>
                </c:pt>
                <c:pt idx="3294">
                  <c:v>65.900115905600074</c:v>
                </c:pt>
                <c:pt idx="3295">
                  <c:v>65.920115905599999</c:v>
                </c:pt>
                <c:pt idx="3296">
                  <c:v>65.940115905599995</c:v>
                </c:pt>
                <c:pt idx="3297">
                  <c:v>65.960115905600077</c:v>
                </c:pt>
                <c:pt idx="3298">
                  <c:v>65.980115905600059</c:v>
                </c:pt>
                <c:pt idx="3299">
                  <c:v>66.000115905599998</c:v>
                </c:pt>
                <c:pt idx="3300">
                  <c:v>66.02011590559998</c:v>
                </c:pt>
                <c:pt idx="3301">
                  <c:v>66.040115905600075</c:v>
                </c:pt>
                <c:pt idx="3302">
                  <c:v>66.060115905600057</c:v>
                </c:pt>
                <c:pt idx="3303">
                  <c:v>66.080115905599982</c:v>
                </c:pt>
                <c:pt idx="3304">
                  <c:v>66.100115905600006</c:v>
                </c:pt>
                <c:pt idx="3305">
                  <c:v>66.120115905600002</c:v>
                </c:pt>
                <c:pt idx="3306">
                  <c:v>66.140115905599998</c:v>
                </c:pt>
                <c:pt idx="3307">
                  <c:v>66.16011590559998</c:v>
                </c:pt>
                <c:pt idx="3308">
                  <c:v>66.180115905600005</c:v>
                </c:pt>
                <c:pt idx="3309">
                  <c:v>66.200115905600057</c:v>
                </c:pt>
                <c:pt idx="3310">
                  <c:v>66.220115905599982</c:v>
                </c:pt>
                <c:pt idx="3311">
                  <c:v>66.240115905600078</c:v>
                </c:pt>
                <c:pt idx="3312">
                  <c:v>66.26011590560006</c:v>
                </c:pt>
                <c:pt idx="3313">
                  <c:v>66.280115905599999</c:v>
                </c:pt>
                <c:pt idx="3314">
                  <c:v>66.300115905599981</c:v>
                </c:pt>
                <c:pt idx="3315">
                  <c:v>66.320115905600005</c:v>
                </c:pt>
                <c:pt idx="3316">
                  <c:v>66.340115905600058</c:v>
                </c:pt>
                <c:pt idx="3317">
                  <c:v>66.360115905599983</c:v>
                </c:pt>
                <c:pt idx="3318">
                  <c:v>66.380115905599979</c:v>
                </c:pt>
                <c:pt idx="3319">
                  <c:v>66.400115905600074</c:v>
                </c:pt>
                <c:pt idx="3320">
                  <c:v>66.420115905599999</c:v>
                </c:pt>
                <c:pt idx="3321">
                  <c:v>66.440115905599995</c:v>
                </c:pt>
                <c:pt idx="3322">
                  <c:v>66.460115905600077</c:v>
                </c:pt>
                <c:pt idx="3323">
                  <c:v>66.480115905600059</c:v>
                </c:pt>
                <c:pt idx="3324">
                  <c:v>66.500115905599998</c:v>
                </c:pt>
                <c:pt idx="3325">
                  <c:v>66.52011590559998</c:v>
                </c:pt>
                <c:pt idx="3326">
                  <c:v>66.540115905600075</c:v>
                </c:pt>
                <c:pt idx="3327">
                  <c:v>66.560115905600057</c:v>
                </c:pt>
                <c:pt idx="3328">
                  <c:v>66.580115905599982</c:v>
                </c:pt>
                <c:pt idx="3329">
                  <c:v>66.600115905600006</c:v>
                </c:pt>
                <c:pt idx="3330">
                  <c:v>66.620115905600002</c:v>
                </c:pt>
                <c:pt idx="3331">
                  <c:v>66.640115905599998</c:v>
                </c:pt>
                <c:pt idx="3332">
                  <c:v>66.66011590559998</c:v>
                </c:pt>
                <c:pt idx="3333">
                  <c:v>66.680115905600005</c:v>
                </c:pt>
                <c:pt idx="3334">
                  <c:v>66.700115905600057</c:v>
                </c:pt>
                <c:pt idx="3335">
                  <c:v>66.720115905599982</c:v>
                </c:pt>
                <c:pt idx="3336">
                  <c:v>66.740115905600078</c:v>
                </c:pt>
                <c:pt idx="3337">
                  <c:v>66.76011590560006</c:v>
                </c:pt>
                <c:pt idx="3338">
                  <c:v>66.780115905599999</c:v>
                </c:pt>
                <c:pt idx="3339">
                  <c:v>66.800115905599981</c:v>
                </c:pt>
                <c:pt idx="3340">
                  <c:v>66.820115905600005</c:v>
                </c:pt>
                <c:pt idx="3341">
                  <c:v>66.840115905600058</c:v>
                </c:pt>
                <c:pt idx="3342">
                  <c:v>66.860115905599983</c:v>
                </c:pt>
                <c:pt idx="3343">
                  <c:v>66.880115905599979</c:v>
                </c:pt>
                <c:pt idx="3344">
                  <c:v>66.900115905600074</c:v>
                </c:pt>
                <c:pt idx="3345">
                  <c:v>66.920115905599999</c:v>
                </c:pt>
                <c:pt idx="3346">
                  <c:v>66.940115905599995</c:v>
                </c:pt>
                <c:pt idx="3347">
                  <c:v>66.960115905600077</c:v>
                </c:pt>
                <c:pt idx="3348">
                  <c:v>66.980115905600059</c:v>
                </c:pt>
                <c:pt idx="3349">
                  <c:v>67.000115905599998</c:v>
                </c:pt>
                <c:pt idx="3350">
                  <c:v>67.02011590559998</c:v>
                </c:pt>
                <c:pt idx="3351">
                  <c:v>67.040115905600075</c:v>
                </c:pt>
                <c:pt idx="3352">
                  <c:v>67.060115905600057</c:v>
                </c:pt>
                <c:pt idx="3353">
                  <c:v>67.080115905599982</c:v>
                </c:pt>
                <c:pt idx="3354">
                  <c:v>67.100115905600006</c:v>
                </c:pt>
                <c:pt idx="3355">
                  <c:v>67.120115905600002</c:v>
                </c:pt>
                <c:pt idx="3356">
                  <c:v>67.140115905599998</c:v>
                </c:pt>
                <c:pt idx="3357">
                  <c:v>67.16011590559998</c:v>
                </c:pt>
                <c:pt idx="3358">
                  <c:v>67.180115905600005</c:v>
                </c:pt>
                <c:pt idx="3359">
                  <c:v>67.200115905600057</c:v>
                </c:pt>
                <c:pt idx="3360">
                  <c:v>67.220115905599982</c:v>
                </c:pt>
                <c:pt idx="3361">
                  <c:v>67.240115905600078</c:v>
                </c:pt>
                <c:pt idx="3362">
                  <c:v>67.26011590560006</c:v>
                </c:pt>
                <c:pt idx="3363">
                  <c:v>67.280115905599999</c:v>
                </c:pt>
                <c:pt idx="3364">
                  <c:v>67.300115905599981</c:v>
                </c:pt>
                <c:pt idx="3365">
                  <c:v>67.320115905600005</c:v>
                </c:pt>
                <c:pt idx="3366">
                  <c:v>67.340115905600058</c:v>
                </c:pt>
                <c:pt idx="3367">
                  <c:v>67.360115905599983</c:v>
                </c:pt>
                <c:pt idx="3368">
                  <c:v>67.380115905599979</c:v>
                </c:pt>
                <c:pt idx="3369">
                  <c:v>67.400115905600074</c:v>
                </c:pt>
                <c:pt idx="3370">
                  <c:v>67.420115905599999</c:v>
                </c:pt>
                <c:pt idx="3371">
                  <c:v>67.440115905599995</c:v>
                </c:pt>
                <c:pt idx="3372">
                  <c:v>67.460115905600077</c:v>
                </c:pt>
                <c:pt idx="3373">
                  <c:v>67.480115905600059</c:v>
                </c:pt>
                <c:pt idx="3374">
                  <c:v>67.500115905599998</c:v>
                </c:pt>
                <c:pt idx="3375">
                  <c:v>67.52011590559998</c:v>
                </c:pt>
                <c:pt idx="3376">
                  <c:v>67.540115905600075</c:v>
                </c:pt>
                <c:pt idx="3377">
                  <c:v>67.560115905600057</c:v>
                </c:pt>
                <c:pt idx="3378">
                  <c:v>67.580115905599982</c:v>
                </c:pt>
                <c:pt idx="3379">
                  <c:v>67.600115905600006</c:v>
                </c:pt>
                <c:pt idx="3380">
                  <c:v>67.620115905600002</c:v>
                </c:pt>
                <c:pt idx="3381">
                  <c:v>67.640115905599998</c:v>
                </c:pt>
                <c:pt idx="3382">
                  <c:v>67.66011590559998</c:v>
                </c:pt>
                <c:pt idx="3383">
                  <c:v>67.680115905600005</c:v>
                </c:pt>
                <c:pt idx="3384">
                  <c:v>67.700115905600057</c:v>
                </c:pt>
                <c:pt idx="3385">
                  <c:v>67.720115905599982</c:v>
                </c:pt>
                <c:pt idx="3386">
                  <c:v>67.740115905600078</c:v>
                </c:pt>
                <c:pt idx="3387">
                  <c:v>67.76011590560006</c:v>
                </c:pt>
                <c:pt idx="3388">
                  <c:v>67.780115905599999</c:v>
                </c:pt>
                <c:pt idx="3389">
                  <c:v>67.800115905599981</c:v>
                </c:pt>
                <c:pt idx="3390">
                  <c:v>67.820115905600005</c:v>
                </c:pt>
                <c:pt idx="3391">
                  <c:v>67.840115905600058</c:v>
                </c:pt>
                <c:pt idx="3392">
                  <c:v>67.860115905599983</c:v>
                </c:pt>
                <c:pt idx="3393">
                  <c:v>67.880115905599979</c:v>
                </c:pt>
                <c:pt idx="3394">
                  <c:v>67.900115905600074</c:v>
                </c:pt>
                <c:pt idx="3395">
                  <c:v>67.920115905599999</c:v>
                </c:pt>
                <c:pt idx="3396">
                  <c:v>67.940115905599995</c:v>
                </c:pt>
                <c:pt idx="3397">
                  <c:v>67.960115905600077</c:v>
                </c:pt>
                <c:pt idx="3398">
                  <c:v>67.980115905600059</c:v>
                </c:pt>
                <c:pt idx="3399">
                  <c:v>68.000115905599998</c:v>
                </c:pt>
                <c:pt idx="3400">
                  <c:v>68.02011590559998</c:v>
                </c:pt>
                <c:pt idx="3401">
                  <c:v>68.040115905600075</c:v>
                </c:pt>
                <c:pt idx="3402">
                  <c:v>68.060115905600057</c:v>
                </c:pt>
                <c:pt idx="3403">
                  <c:v>68.080115905599982</c:v>
                </c:pt>
                <c:pt idx="3404">
                  <c:v>68.100115905600006</c:v>
                </c:pt>
                <c:pt idx="3405">
                  <c:v>68.120115905600002</c:v>
                </c:pt>
                <c:pt idx="3406">
                  <c:v>68.140115905599998</c:v>
                </c:pt>
                <c:pt idx="3407">
                  <c:v>68.16011590559998</c:v>
                </c:pt>
                <c:pt idx="3408">
                  <c:v>68.180115905600005</c:v>
                </c:pt>
                <c:pt idx="3409">
                  <c:v>68.200115905600057</c:v>
                </c:pt>
                <c:pt idx="3410">
                  <c:v>68.220115905599982</c:v>
                </c:pt>
                <c:pt idx="3411">
                  <c:v>68.240115905600078</c:v>
                </c:pt>
                <c:pt idx="3412">
                  <c:v>68.26011590560006</c:v>
                </c:pt>
                <c:pt idx="3413">
                  <c:v>68.280115905599999</c:v>
                </c:pt>
                <c:pt idx="3414">
                  <c:v>68.300115905599981</c:v>
                </c:pt>
                <c:pt idx="3415">
                  <c:v>68.320115905600005</c:v>
                </c:pt>
                <c:pt idx="3416">
                  <c:v>68.340115905600058</c:v>
                </c:pt>
                <c:pt idx="3417">
                  <c:v>68.360115905599983</c:v>
                </c:pt>
                <c:pt idx="3418">
                  <c:v>68.380115905599979</c:v>
                </c:pt>
                <c:pt idx="3419">
                  <c:v>68.400115905600074</c:v>
                </c:pt>
                <c:pt idx="3420">
                  <c:v>68.420115905599999</c:v>
                </c:pt>
                <c:pt idx="3421">
                  <c:v>68.440115905599995</c:v>
                </c:pt>
                <c:pt idx="3422">
                  <c:v>68.460115905600077</c:v>
                </c:pt>
                <c:pt idx="3423">
                  <c:v>68.480115905600059</c:v>
                </c:pt>
                <c:pt idx="3424">
                  <c:v>68.500115905599998</c:v>
                </c:pt>
                <c:pt idx="3425">
                  <c:v>68.52011590559998</c:v>
                </c:pt>
                <c:pt idx="3426">
                  <c:v>68.540115905600075</c:v>
                </c:pt>
                <c:pt idx="3427">
                  <c:v>68.560115905600057</c:v>
                </c:pt>
                <c:pt idx="3428">
                  <c:v>68.580115905599982</c:v>
                </c:pt>
                <c:pt idx="3429">
                  <c:v>68.600115905600006</c:v>
                </c:pt>
                <c:pt idx="3430">
                  <c:v>68.620115905600002</c:v>
                </c:pt>
                <c:pt idx="3431">
                  <c:v>68.640115905599998</c:v>
                </c:pt>
                <c:pt idx="3432">
                  <c:v>68.66011590559998</c:v>
                </c:pt>
                <c:pt idx="3433">
                  <c:v>68.680115905600005</c:v>
                </c:pt>
                <c:pt idx="3434">
                  <c:v>68.700115905600057</c:v>
                </c:pt>
                <c:pt idx="3435">
                  <c:v>68.720115905599982</c:v>
                </c:pt>
                <c:pt idx="3436">
                  <c:v>68.740115905600078</c:v>
                </c:pt>
                <c:pt idx="3437">
                  <c:v>68.76011590560006</c:v>
                </c:pt>
                <c:pt idx="3438">
                  <c:v>68.780115905599999</c:v>
                </c:pt>
                <c:pt idx="3439">
                  <c:v>68.800115905599981</c:v>
                </c:pt>
                <c:pt idx="3440">
                  <c:v>68.820115905600005</c:v>
                </c:pt>
                <c:pt idx="3441">
                  <c:v>68.840115905600058</c:v>
                </c:pt>
                <c:pt idx="3442">
                  <c:v>68.860115905599983</c:v>
                </c:pt>
                <c:pt idx="3443">
                  <c:v>68.880115905599979</c:v>
                </c:pt>
                <c:pt idx="3444">
                  <c:v>68.900115905600074</c:v>
                </c:pt>
                <c:pt idx="3445">
                  <c:v>68.920115905599999</c:v>
                </c:pt>
                <c:pt idx="3446">
                  <c:v>68.940115905599995</c:v>
                </c:pt>
                <c:pt idx="3447">
                  <c:v>68.960115905600077</c:v>
                </c:pt>
                <c:pt idx="3448">
                  <c:v>68.980115905600059</c:v>
                </c:pt>
                <c:pt idx="3449">
                  <c:v>69.000115905599998</c:v>
                </c:pt>
                <c:pt idx="3450">
                  <c:v>69.02011590559998</c:v>
                </c:pt>
                <c:pt idx="3451">
                  <c:v>69.040115905600075</c:v>
                </c:pt>
                <c:pt idx="3452">
                  <c:v>69.060115905600057</c:v>
                </c:pt>
                <c:pt idx="3453">
                  <c:v>69.080115905599982</c:v>
                </c:pt>
                <c:pt idx="3454">
                  <c:v>69.100115905600006</c:v>
                </c:pt>
                <c:pt idx="3455">
                  <c:v>69.120115905600002</c:v>
                </c:pt>
                <c:pt idx="3456">
                  <c:v>69.140115905599998</c:v>
                </c:pt>
                <c:pt idx="3457">
                  <c:v>69.16011590559998</c:v>
                </c:pt>
                <c:pt idx="3458">
                  <c:v>69.180115905600005</c:v>
                </c:pt>
                <c:pt idx="3459">
                  <c:v>69.200115905600057</c:v>
                </c:pt>
                <c:pt idx="3460">
                  <c:v>69.220115905599982</c:v>
                </c:pt>
                <c:pt idx="3461">
                  <c:v>69.240115905600078</c:v>
                </c:pt>
                <c:pt idx="3462">
                  <c:v>69.26011590560006</c:v>
                </c:pt>
                <c:pt idx="3463">
                  <c:v>69.280115905599999</c:v>
                </c:pt>
                <c:pt idx="3464">
                  <c:v>69.300115905599981</c:v>
                </c:pt>
                <c:pt idx="3465">
                  <c:v>69.320115905600005</c:v>
                </c:pt>
                <c:pt idx="3466">
                  <c:v>69.340115905600058</c:v>
                </c:pt>
                <c:pt idx="3467">
                  <c:v>69.360115905599983</c:v>
                </c:pt>
                <c:pt idx="3468">
                  <c:v>69.380115905599979</c:v>
                </c:pt>
                <c:pt idx="3469">
                  <c:v>69.400115905600074</c:v>
                </c:pt>
                <c:pt idx="3470">
                  <c:v>69.420115905599999</c:v>
                </c:pt>
                <c:pt idx="3471">
                  <c:v>69.440115905599995</c:v>
                </c:pt>
                <c:pt idx="3472">
                  <c:v>69.460115905600077</c:v>
                </c:pt>
                <c:pt idx="3473">
                  <c:v>69.480115905600059</c:v>
                </c:pt>
                <c:pt idx="3474">
                  <c:v>69.500115905599998</c:v>
                </c:pt>
                <c:pt idx="3475">
                  <c:v>69.52011590559998</c:v>
                </c:pt>
                <c:pt idx="3476">
                  <c:v>69.540115905600075</c:v>
                </c:pt>
                <c:pt idx="3477">
                  <c:v>69.560115905600057</c:v>
                </c:pt>
                <c:pt idx="3478">
                  <c:v>69.580115905599982</c:v>
                </c:pt>
                <c:pt idx="3479">
                  <c:v>69.600115905600006</c:v>
                </c:pt>
                <c:pt idx="3480">
                  <c:v>69.620115905600002</c:v>
                </c:pt>
                <c:pt idx="3481">
                  <c:v>69.640115905599998</c:v>
                </c:pt>
                <c:pt idx="3482">
                  <c:v>69.66011590559998</c:v>
                </c:pt>
                <c:pt idx="3483">
                  <c:v>69.680115905600005</c:v>
                </c:pt>
                <c:pt idx="3484">
                  <c:v>69.700115905600057</c:v>
                </c:pt>
                <c:pt idx="3485">
                  <c:v>69.720115905599982</c:v>
                </c:pt>
                <c:pt idx="3486">
                  <c:v>69.740115905600078</c:v>
                </c:pt>
                <c:pt idx="3487">
                  <c:v>69.76011590560006</c:v>
                </c:pt>
                <c:pt idx="3488">
                  <c:v>69.780115905599999</c:v>
                </c:pt>
                <c:pt idx="3489">
                  <c:v>69.800115905599981</c:v>
                </c:pt>
                <c:pt idx="3490">
                  <c:v>69.820115905600005</c:v>
                </c:pt>
                <c:pt idx="3491">
                  <c:v>69.840115905600058</c:v>
                </c:pt>
                <c:pt idx="3492">
                  <c:v>69.860115905599983</c:v>
                </c:pt>
                <c:pt idx="3493">
                  <c:v>69.880115905599979</c:v>
                </c:pt>
                <c:pt idx="3494">
                  <c:v>69.900115905600074</c:v>
                </c:pt>
                <c:pt idx="3495">
                  <c:v>69.920115905599999</c:v>
                </c:pt>
                <c:pt idx="3496">
                  <c:v>69.940115905599995</c:v>
                </c:pt>
                <c:pt idx="3497">
                  <c:v>69.960115905600077</c:v>
                </c:pt>
                <c:pt idx="3498">
                  <c:v>69.980115905600059</c:v>
                </c:pt>
                <c:pt idx="3499">
                  <c:v>70.000115905599998</c:v>
                </c:pt>
                <c:pt idx="3500">
                  <c:v>70.02011590559998</c:v>
                </c:pt>
                <c:pt idx="3501">
                  <c:v>70.040115905600075</c:v>
                </c:pt>
                <c:pt idx="3502">
                  <c:v>70.060115905600057</c:v>
                </c:pt>
                <c:pt idx="3503">
                  <c:v>70.080115905599982</c:v>
                </c:pt>
                <c:pt idx="3504">
                  <c:v>70.100115905600006</c:v>
                </c:pt>
                <c:pt idx="3505">
                  <c:v>70.120115905600002</c:v>
                </c:pt>
                <c:pt idx="3506">
                  <c:v>70.140115905599998</c:v>
                </c:pt>
                <c:pt idx="3507">
                  <c:v>70.16011590559998</c:v>
                </c:pt>
                <c:pt idx="3508">
                  <c:v>70.180115905600005</c:v>
                </c:pt>
                <c:pt idx="3509">
                  <c:v>70.200115905600057</c:v>
                </c:pt>
                <c:pt idx="3510">
                  <c:v>70.220115905599982</c:v>
                </c:pt>
                <c:pt idx="3511">
                  <c:v>70.240115905600078</c:v>
                </c:pt>
                <c:pt idx="3512">
                  <c:v>70.26011590560006</c:v>
                </c:pt>
                <c:pt idx="3513">
                  <c:v>70.280115905599999</c:v>
                </c:pt>
                <c:pt idx="3514">
                  <c:v>70.300115905599981</c:v>
                </c:pt>
                <c:pt idx="3515">
                  <c:v>70.320115905600005</c:v>
                </c:pt>
                <c:pt idx="3516">
                  <c:v>70.340115905600058</c:v>
                </c:pt>
                <c:pt idx="3517">
                  <c:v>70.360115905599983</c:v>
                </c:pt>
                <c:pt idx="3518">
                  <c:v>70.380115905599979</c:v>
                </c:pt>
                <c:pt idx="3519">
                  <c:v>70.400115905600074</c:v>
                </c:pt>
                <c:pt idx="3520">
                  <c:v>70.420115905599999</c:v>
                </c:pt>
                <c:pt idx="3521">
                  <c:v>70.440115905599995</c:v>
                </c:pt>
                <c:pt idx="3522">
                  <c:v>70.460115905600077</c:v>
                </c:pt>
                <c:pt idx="3523">
                  <c:v>70.480115905600059</c:v>
                </c:pt>
                <c:pt idx="3524">
                  <c:v>70.500115905599998</c:v>
                </c:pt>
                <c:pt idx="3525">
                  <c:v>70.52011590559998</c:v>
                </c:pt>
                <c:pt idx="3526">
                  <c:v>70.540115905600075</c:v>
                </c:pt>
                <c:pt idx="3527">
                  <c:v>70.560115905600057</c:v>
                </c:pt>
                <c:pt idx="3528">
                  <c:v>70.580115905599982</c:v>
                </c:pt>
                <c:pt idx="3529">
                  <c:v>70.600115905600006</c:v>
                </c:pt>
                <c:pt idx="3530">
                  <c:v>70.620115905600002</c:v>
                </c:pt>
                <c:pt idx="3531">
                  <c:v>70.640115905599998</c:v>
                </c:pt>
                <c:pt idx="3532">
                  <c:v>70.66011590559998</c:v>
                </c:pt>
                <c:pt idx="3533">
                  <c:v>70.680115905600005</c:v>
                </c:pt>
                <c:pt idx="3534">
                  <c:v>70.700115905600057</c:v>
                </c:pt>
                <c:pt idx="3535">
                  <c:v>70.720115905599982</c:v>
                </c:pt>
                <c:pt idx="3536">
                  <c:v>70.740115905600078</c:v>
                </c:pt>
                <c:pt idx="3537">
                  <c:v>70.76011590560006</c:v>
                </c:pt>
                <c:pt idx="3538">
                  <c:v>70.780115905599999</c:v>
                </c:pt>
                <c:pt idx="3539">
                  <c:v>70.800115905599981</c:v>
                </c:pt>
                <c:pt idx="3540">
                  <c:v>70.820115905600005</c:v>
                </c:pt>
                <c:pt idx="3541">
                  <c:v>70.840115905600058</c:v>
                </c:pt>
                <c:pt idx="3542">
                  <c:v>70.860115905599983</c:v>
                </c:pt>
                <c:pt idx="3543">
                  <c:v>70.880115905599979</c:v>
                </c:pt>
                <c:pt idx="3544">
                  <c:v>70.900115905600074</c:v>
                </c:pt>
                <c:pt idx="3545">
                  <c:v>70.920115905599999</c:v>
                </c:pt>
                <c:pt idx="3546">
                  <c:v>70.940115905599995</c:v>
                </c:pt>
                <c:pt idx="3547">
                  <c:v>70.960115905600077</c:v>
                </c:pt>
                <c:pt idx="3548">
                  <c:v>70.980115905600059</c:v>
                </c:pt>
                <c:pt idx="3549">
                  <c:v>71.000115905599998</c:v>
                </c:pt>
                <c:pt idx="3550">
                  <c:v>71.02011590559998</c:v>
                </c:pt>
                <c:pt idx="3551">
                  <c:v>71.040115905600075</c:v>
                </c:pt>
                <c:pt idx="3552">
                  <c:v>71.060115905600057</c:v>
                </c:pt>
                <c:pt idx="3553">
                  <c:v>71.080115905599982</c:v>
                </c:pt>
                <c:pt idx="3554">
                  <c:v>71.100115905600006</c:v>
                </c:pt>
                <c:pt idx="3555">
                  <c:v>71.120115905600002</c:v>
                </c:pt>
                <c:pt idx="3556">
                  <c:v>71.140115905599998</c:v>
                </c:pt>
                <c:pt idx="3557">
                  <c:v>71.16011590559998</c:v>
                </c:pt>
                <c:pt idx="3558">
                  <c:v>71.180115905600005</c:v>
                </c:pt>
                <c:pt idx="3559">
                  <c:v>71.200115905600057</c:v>
                </c:pt>
                <c:pt idx="3560">
                  <c:v>71.220115905599982</c:v>
                </c:pt>
                <c:pt idx="3561">
                  <c:v>71.240115905600078</c:v>
                </c:pt>
                <c:pt idx="3562">
                  <c:v>71.26011590560006</c:v>
                </c:pt>
                <c:pt idx="3563">
                  <c:v>71.280115905599999</c:v>
                </c:pt>
                <c:pt idx="3564">
                  <c:v>71.300115905599981</c:v>
                </c:pt>
                <c:pt idx="3565">
                  <c:v>71.320115905600005</c:v>
                </c:pt>
                <c:pt idx="3566">
                  <c:v>71.340115905600058</c:v>
                </c:pt>
                <c:pt idx="3567">
                  <c:v>71.360115905599983</c:v>
                </c:pt>
                <c:pt idx="3568">
                  <c:v>71.380115905599979</c:v>
                </c:pt>
                <c:pt idx="3569">
                  <c:v>71.400115905600074</c:v>
                </c:pt>
                <c:pt idx="3570">
                  <c:v>71.420115905599999</c:v>
                </c:pt>
                <c:pt idx="3571">
                  <c:v>71.440115905599995</c:v>
                </c:pt>
                <c:pt idx="3572">
                  <c:v>71.460115905600077</c:v>
                </c:pt>
                <c:pt idx="3573">
                  <c:v>71.480115905600059</c:v>
                </c:pt>
                <c:pt idx="3574">
                  <c:v>71.500115905599998</c:v>
                </c:pt>
                <c:pt idx="3575">
                  <c:v>71.52011590559998</c:v>
                </c:pt>
                <c:pt idx="3576">
                  <c:v>71.540115905600075</c:v>
                </c:pt>
                <c:pt idx="3577">
                  <c:v>71.560115905600057</c:v>
                </c:pt>
                <c:pt idx="3578">
                  <c:v>71.580115905599982</c:v>
                </c:pt>
                <c:pt idx="3579">
                  <c:v>71.600115905600006</c:v>
                </c:pt>
                <c:pt idx="3580">
                  <c:v>71.620115905600002</c:v>
                </c:pt>
                <c:pt idx="3581">
                  <c:v>71.640115905599998</c:v>
                </c:pt>
                <c:pt idx="3582">
                  <c:v>71.66011590559998</c:v>
                </c:pt>
                <c:pt idx="3583">
                  <c:v>71.680115905600005</c:v>
                </c:pt>
                <c:pt idx="3584">
                  <c:v>71.700115905600057</c:v>
                </c:pt>
                <c:pt idx="3585">
                  <c:v>71.720115905599982</c:v>
                </c:pt>
                <c:pt idx="3586">
                  <c:v>71.740115905600078</c:v>
                </c:pt>
                <c:pt idx="3587">
                  <c:v>71.76011590560006</c:v>
                </c:pt>
                <c:pt idx="3588">
                  <c:v>71.780115905599999</c:v>
                </c:pt>
                <c:pt idx="3589">
                  <c:v>71.800115905599981</c:v>
                </c:pt>
                <c:pt idx="3590">
                  <c:v>71.820115905600005</c:v>
                </c:pt>
                <c:pt idx="3591">
                  <c:v>71.840115905600058</c:v>
                </c:pt>
                <c:pt idx="3592">
                  <c:v>71.860115905599983</c:v>
                </c:pt>
                <c:pt idx="3593">
                  <c:v>71.880115905599979</c:v>
                </c:pt>
                <c:pt idx="3594">
                  <c:v>71.900115905600074</c:v>
                </c:pt>
                <c:pt idx="3595">
                  <c:v>71.920115905599999</c:v>
                </c:pt>
                <c:pt idx="3596">
                  <c:v>71.940115905599995</c:v>
                </c:pt>
                <c:pt idx="3597">
                  <c:v>71.960115905600077</c:v>
                </c:pt>
                <c:pt idx="3598">
                  <c:v>71.980115905600059</c:v>
                </c:pt>
                <c:pt idx="3599">
                  <c:v>72.000115905599998</c:v>
                </c:pt>
                <c:pt idx="3600">
                  <c:v>72.02011590559998</c:v>
                </c:pt>
                <c:pt idx="3601">
                  <c:v>72.040115905600075</c:v>
                </c:pt>
                <c:pt idx="3602">
                  <c:v>72.060115905600057</c:v>
                </c:pt>
                <c:pt idx="3603">
                  <c:v>72.080115905599982</c:v>
                </c:pt>
                <c:pt idx="3604">
                  <c:v>72.100115905600006</c:v>
                </c:pt>
                <c:pt idx="3605">
                  <c:v>72.120115905600002</c:v>
                </c:pt>
                <c:pt idx="3606">
                  <c:v>72.140115905599998</c:v>
                </c:pt>
                <c:pt idx="3607">
                  <c:v>72.16011590559998</c:v>
                </c:pt>
                <c:pt idx="3608">
                  <c:v>72.180115905600005</c:v>
                </c:pt>
                <c:pt idx="3609">
                  <c:v>72.200115905600057</c:v>
                </c:pt>
                <c:pt idx="3610">
                  <c:v>72.220115905599982</c:v>
                </c:pt>
                <c:pt idx="3611">
                  <c:v>72.240115905600078</c:v>
                </c:pt>
                <c:pt idx="3612">
                  <c:v>72.26011590560006</c:v>
                </c:pt>
                <c:pt idx="3613">
                  <c:v>72.280115905599999</c:v>
                </c:pt>
                <c:pt idx="3614">
                  <c:v>72.300115905599981</c:v>
                </c:pt>
                <c:pt idx="3615">
                  <c:v>72.320115905600005</c:v>
                </c:pt>
                <c:pt idx="3616">
                  <c:v>72.340115905600058</c:v>
                </c:pt>
                <c:pt idx="3617">
                  <c:v>72.360115905599983</c:v>
                </c:pt>
                <c:pt idx="3618">
                  <c:v>72.380115905599979</c:v>
                </c:pt>
                <c:pt idx="3619">
                  <c:v>72.400115905600074</c:v>
                </c:pt>
                <c:pt idx="3620">
                  <c:v>72.420115905599999</c:v>
                </c:pt>
                <c:pt idx="3621">
                  <c:v>72.440115905599995</c:v>
                </c:pt>
                <c:pt idx="3622">
                  <c:v>72.460115905600077</c:v>
                </c:pt>
                <c:pt idx="3623">
                  <c:v>72.480115905600059</c:v>
                </c:pt>
                <c:pt idx="3624">
                  <c:v>72.500115905599998</c:v>
                </c:pt>
                <c:pt idx="3625">
                  <c:v>72.52011590559998</c:v>
                </c:pt>
                <c:pt idx="3626">
                  <c:v>72.540115905600075</c:v>
                </c:pt>
                <c:pt idx="3627">
                  <c:v>72.560115905600057</c:v>
                </c:pt>
                <c:pt idx="3628">
                  <c:v>72.580115905599982</c:v>
                </c:pt>
                <c:pt idx="3629">
                  <c:v>72.600115905600006</c:v>
                </c:pt>
                <c:pt idx="3630">
                  <c:v>72.620115905600002</c:v>
                </c:pt>
                <c:pt idx="3631">
                  <c:v>72.640115905599998</c:v>
                </c:pt>
                <c:pt idx="3632">
                  <c:v>72.66011590559998</c:v>
                </c:pt>
                <c:pt idx="3633">
                  <c:v>72.680115905600005</c:v>
                </c:pt>
                <c:pt idx="3634">
                  <c:v>72.700115905600057</c:v>
                </c:pt>
                <c:pt idx="3635">
                  <c:v>72.720115905599982</c:v>
                </c:pt>
                <c:pt idx="3636">
                  <c:v>72.740115905600078</c:v>
                </c:pt>
                <c:pt idx="3637">
                  <c:v>72.76011590560006</c:v>
                </c:pt>
                <c:pt idx="3638">
                  <c:v>72.780115905599999</c:v>
                </c:pt>
                <c:pt idx="3639">
                  <c:v>72.800115905599981</c:v>
                </c:pt>
                <c:pt idx="3640">
                  <c:v>72.820115905600005</c:v>
                </c:pt>
                <c:pt idx="3641">
                  <c:v>72.840115905600058</c:v>
                </c:pt>
                <c:pt idx="3642">
                  <c:v>72.860115905599983</c:v>
                </c:pt>
                <c:pt idx="3643">
                  <c:v>72.880115905599979</c:v>
                </c:pt>
                <c:pt idx="3644">
                  <c:v>72.900115905600074</c:v>
                </c:pt>
                <c:pt idx="3645">
                  <c:v>72.920115905599999</c:v>
                </c:pt>
                <c:pt idx="3646">
                  <c:v>72.940115905599995</c:v>
                </c:pt>
                <c:pt idx="3647">
                  <c:v>72.960115905600077</c:v>
                </c:pt>
                <c:pt idx="3648">
                  <c:v>72.980115905600059</c:v>
                </c:pt>
                <c:pt idx="3649">
                  <c:v>73.000115905599998</c:v>
                </c:pt>
                <c:pt idx="3650">
                  <c:v>73.02011590559998</c:v>
                </c:pt>
                <c:pt idx="3651">
                  <c:v>73.040115905600075</c:v>
                </c:pt>
                <c:pt idx="3652">
                  <c:v>73.060115905600057</c:v>
                </c:pt>
                <c:pt idx="3653">
                  <c:v>73.080115905599982</c:v>
                </c:pt>
                <c:pt idx="3654">
                  <c:v>73.100115905600006</c:v>
                </c:pt>
                <c:pt idx="3655">
                  <c:v>73.120115905600002</c:v>
                </c:pt>
                <c:pt idx="3656">
                  <c:v>73.140115905599998</c:v>
                </c:pt>
                <c:pt idx="3657">
                  <c:v>73.16011590559998</c:v>
                </c:pt>
                <c:pt idx="3658">
                  <c:v>73.180115905600005</c:v>
                </c:pt>
                <c:pt idx="3659">
                  <c:v>73.200115905600057</c:v>
                </c:pt>
                <c:pt idx="3660">
                  <c:v>73.220115905599982</c:v>
                </c:pt>
                <c:pt idx="3661">
                  <c:v>73.240115905600078</c:v>
                </c:pt>
                <c:pt idx="3662">
                  <c:v>73.26011590560006</c:v>
                </c:pt>
                <c:pt idx="3663">
                  <c:v>73.280115905599999</c:v>
                </c:pt>
                <c:pt idx="3664">
                  <c:v>73.300115905599981</c:v>
                </c:pt>
                <c:pt idx="3665">
                  <c:v>73.320115905600005</c:v>
                </c:pt>
                <c:pt idx="3666">
                  <c:v>73.340115905600058</c:v>
                </c:pt>
                <c:pt idx="3667">
                  <c:v>73.360115905599983</c:v>
                </c:pt>
                <c:pt idx="3668">
                  <c:v>73.380115905599979</c:v>
                </c:pt>
                <c:pt idx="3669">
                  <c:v>73.400115905600074</c:v>
                </c:pt>
                <c:pt idx="3670">
                  <c:v>73.420115905599999</c:v>
                </c:pt>
                <c:pt idx="3671">
                  <c:v>73.440115905599995</c:v>
                </c:pt>
                <c:pt idx="3672">
                  <c:v>73.460115905600077</c:v>
                </c:pt>
                <c:pt idx="3673">
                  <c:v>73.480115905600059</c:v>
                </c:pt>
                <c:pt idx="3674">
                  <c:v>73.500115905599998</c:v>
                </c:pt>
                <c:pt idx="3675">
                  <c:v>73.52011590559998</c:v>
                </c:pt>
                <c:pt idx="3676">
                  <c:v>73.540115905600075</c:v>
                </c:pt>
                <c:pt idx="3677">
                  <c:v>73.560115905600057</c:v>
                </c:pt>
                <c:pt idx="3678">
                  <c:v>73.580115905599982</c:v>
                </c:pt>
                <c:pt idx="3679">
                  <c:v>73.600115905600006</c:v>
                </c:pt>
                <c:pt idx="3680">
                  <c:v>73.620115905600002</c:v>
                </c:pt>
                <c:pt idx="3681">
                  <c:v>73.640115905599998</c:v>
                </c:pt>
                <c:pt idx="3682">
                  <c:v>73.66011590559998</c:v>
                </c:pt>
                <c:pt idx="3683">
                  <c:v>73.680115905600005</c:v>
                </c:pt>
                <c:pt idx="3684">
                  <c:v>73.700115905600057</c:v>
                </c:pt>
                <c:pt idx="3685">
                  <c:v>73.720115905599982</c:v>
                </c:pt>
                <c:pt idx="3686">
                  <c:v>73.740115905600078</c:v>
                </c:pt>
                <c:pt idx="3687">
                  <c:v>73.76011590560006</c:v>
                </c:pt>
                <c:pt idx="3688">
                  <c:v>73.780115905599999</c:v>
                </c:pt>
                <c:pt idx="3689">
                  <c:v>73.800115905599981</c:v>
                </c:pt>
                <c:pt idx="3690">
                  <c:v>73.820115905600005</c:v>
                </c:pt>
                <c:pt idx="3691">
                  <c:v>73.840115905600058</c:v>
                </c:pt>
                <c:pt idx="3692">
                  <c:v>73.860115905599983</c:v>
                </c:pt>
                <c:pt idx="3693">
                  <c:v>73.880115905599979</c:v>
                </c:pt>
                <c:pt idx="3694">
                  <c:v>73.900115905600074</c:v>
                </c:pt>
                <c:pt idx="3695">
                  <c:v>73.920115905599999</c:v>
                </c:pt>
                <c:pt idx="3696">
                  <c:v>73.940115905599995</c:v>
                </c:pt>
                <c:pt idx="3697">
                  <c:v>73.960115905600077</c:v>
                </c:pt>
                <c:pt idx="3698">
                  <c:v>73.980115905600059</c:v>
                </c:pt>
                <c:pt idx="3699">
                  <c:v>74.000115905599998</c:v>
                </c:pt>
                <c:pt idx="3700">
                  <c:v>74.02011590559998</c:v>
                </c:pt>
                <c:pt idx="3701">
                  <c:v>74.040115905600075</c:v>
                </c:pt>
                <c:pt idx="3702">
                  <c:v>74.060115905600057</c:v>
                </c:pt>
                <c:pt idx="3703">
                  <c:v>74.080115905599982</c:v>
                </c:pt>
                <c:pt idx="3704">
                  <c:v>74.100115905600006</c:v>
                </c:pt>
                <c:pt idx="3705">
                  <c:v>74.120115905600002</c:v>
                </c:pt>
                <c:pt idx="3706">
                  <c:v>74.140115905599998</c:v>
                </c:pt>
                <c:pt idx="3707">
                  <c:v>74.16011590559998</c:v>
                </c:pt>
                <c:pt idx="3708">
                  <c:v>74.180115905600005</c:v>
                </c:pt>
                <c:pt idx="3709">
                  <c:v>74.200115905600057</c:v>
                </c:pt>
                <c:pt idx="3710">
                  <c:v>74.220115905599982</c:v>
                </c:pt>
                <c:pt idx="3711">
                  <c:v>74.240115905600078</c:v>
                </c:pt>
                <c:pt idx="3712">
                  <c:v>74.26011590560006</c:v>
                </c:pt>
                <c:pt idx="3713">
                  <c:v>74.280115905599999</c:v>
                </c:pt>
                <c:pt idx="3714">
                  <c:v>74.300115905599981</c:v>
                </c:pt>
                <c:pt idx="3715">
                  <c:v>74.320115905600005</c:v>
                </c:pt>
                <c:pt idx="3716">
                  <c:v>74.340115905600058</c:v>
                </c:pt>
                <c:pt idx="3717">
                  <c:v>74.360115905599983</c:v>
                </c:pt>
                <c:pt idx="3718">
                  <c:v>74.380115905599979</c:v>
                </c:pt>
                <c:pt idx="3719">
                  <c:v>74.400115905600074</c:v>
                </c:pt>
                <c:pt idx="3720">
                  <c:v>74.420115905599999</c:v>
                </c:pt>
                <c:pt idx="3721">
                  <c:v>74.440115905599995</c:v>
                </c:pt>
                <c:pt idx="3722">
                  <c:v>74.460115905600077</c:v>
                </c:pt>
                <c:pt idx="3723">
                  <c:v>74.480115905600059</c:v>
                </c:pt>
                <c:pt idx="3724">
                  <c:v>74.500115905599998</c:v>
                </c:pt>
                <c:pt idx="3725">
                  <c:v>74.52011590559998</c:v>
                </c:pt>
                <c:pt idx="3726">
                  <c:v>74.540115905600075</c:v>
                </c:pt>
                <c:pt idx="3727">
                  <c:v>74.560115905600057</c:v>
                </c:pt>
                <c:pt idx="3728">
                  <c:v>74.580115905599982</c:v>
                </c:pt>
                <c:pt idx="3729">
                  <c:v>74.600115905600006</c:v>
                </c:pt>
                <c:pt idx="3730">
                  <c:v>74.620115905600002</c:v>
                </c:pt>
                <c:pt idx="3731">
                  <c:v>74.640115905599998</c:v>
                </c:pt>
                <c:pt idx="3732">
                  <c:v>74.66011590559998</c:v>
                </c:pt>
                <c:pt idx="3733">
                  <c:v>74.680115905600005</c:v>
                </c:pt>
                <c:pt idx="3734">
                  <c:v>74.700115905600057</c:v>
                </c:pt>
                <c:pt idx="3735">
                  <c:v>74.720115905599982</c:v>
                </c:pt>
                <c:pt idx="3736">
                  <c:v>74.740115905600078</c:v>
                </c:pt>
                <c:pt idx="3737">
                  <c:v>74.76011590560006</c:v>
                </c:pt>
                <c:pt idx="3738">
                  <c:v>74.780115905599999</c:v>
                </c:pt>
                <c:pt idx="3739">
                  <c:v>74.800115905599981</c:v>
                </c:pt>
                <c:pt idx="3740">
                  <c:v>74.820115905600005</c:v>
                </c:pt>
                <c:pt idx="3741">
                  <c:v>74.840115905600058</c:v>
                </c:pt>
                <c:pt idx="3742">
                  <c:v>74.860115905599983</c:v>
                </c:pt>
                <c:pt idx="3743">
                  <c:v>74.880115905599979</c:v>
                </c:pt>
                <c:pt idx="3744">
                  <c:v>74.900115905600074</c:v>
                </c:pt>
                <c:pt idx="3745">
                  <c:v>74.920115905599999</c:v>
                </c:pt>
                <c:pt idx="3746">
                  <c:v>74.940115905599995</c:v>
                </c:pt>
                <c:pt idx="3747">
                  <c:v>74.960115905600077</c:v>
                </c:pt>
                <c:pt idx="3748">
                  <c:v>74.980115905600059</c:v>
                </c:pt>
                <c:pt idx="3749">
                  <c:v>75.000115905599998</c:v>
                </c:pt>
                <c:pt idx="3750">
                  <c:v>75.02011590559998</c:v>
                </c:pt>
                <c:pt idx="3751">
                  <c:v>75.040115905600075</c:v>
                </c:pt>
                <c:pt idx="3752">
                  <c:v>75.060115905600057</c:v>
                </c:pt>
                <c:pt idx="3753">
                  <c:v>75.080115905599982</c:v>
                </c:pt>
                <c:pt idx="3754">
                  <c:v>75.100115905600006</c:v>
                </c:pt>
                <c:pt idx="3755">
                  <c:v>75.120115905600002</c:v>
                </c:pt>
                <c:pt idx="3756">
                  <c:v>75.140115905599998</c:v>
                </c:pt>
                <c:pt idx="3757">
                  <c:v>75.16011590559998</c:v>
                </c:pt>
                <c:pt idx="3758">
                  <c:v>75.180115905600005</c:v>
                </c:pt>
                <c:pt idx="3759">
                  <c:v>75.200115905600057</c:v>
                </c:pt>
                <c:pt idx="3760">
                  <c:v>75.220115905599982</c:v>
                </c:pt>
                <c:pt idx="3761">
                  <c:v>75.240115905600078</c:v>
                </c:pt>
                <c:pt idx="3762">
                  <c:v>75.26011590560006</c:v>
                </c:pt>
                <c:pt idx="3763">
                  <c:v>75.280115905599999</c:v>
                </c:pt>
                <c:pt idx="3764">
                  <c:v>75.300115905599981</c:v>
                </c:pt>
                <c:pt idx="3765">
                  <c:v>75.320115905600005</c:v>
                </c:pt>
                <c:pt idx="3766">
                  <c:v>75.340115905600058</c:v>
                </c:pt>
                <c:pt idx="3767">
                  <c:v>75.360115905599983</c:v>
                </c:pt>
                <c:pt idx="3768">
                  <c:v>75.380115905599979</c:v>
                </c:pt>
                <c:pt idx="3769">
                  <c:v>75.400115905600074</c:v>
                </c:pt>
                <c:pt idx="3770">
                  <c:v>75.420115905599999</c:v>
                </c:pt>
                <c:pt idx="3771">
                  <c:v>75.440115905599995</c:v>
                </c:pt>
                <c:pt idx="3772">
                  <c:v>75.460115905600077</c:v>
                </c:pt>
                <c:pt idx="3773">
                  <c:v>75.480115905600059</c:v>
                </c:pt>
                <c:pt idx="3774">
                  <c:v>75.500115905599998</c:v>
                </c:pt>
                <c:pt idx="3775">
                  <c:v>75.52011590559998</c:v>
                </c:pt>
                <c:pt idx="3776">
                  <c:v>75.540115905600075</c:v>
                </c:pt>
                <c:pt idx="3777">
                  <c:v>75.560115905600057</c:v>
                </c:pt>
                <c:pt idx="3778">
                  <c:v>75.580115905599982</c:v>
                </c:pt>
                <c:pt idx="3779">
                  <c:v>75.600115905600006</c:v>
                </c:pt>
                <c:pt idx="3780">
                  <c:v>75.620115905600002</c:v>
                </c:pt>
                <c:pt idx="3781">
                  <c:v>75.640115905599998</c:v>
                </c:pt>
                <c:pt idx="3782">
                  <c:v>75.66011590559998</c:v>
                </c:pt>
                <c:pt idx="3783">
                  <c:v>75.680115905600005</c:v>
                </c:pt>
                <c:pt idx="3784">
                  <c:v>75.700115905600057</c:v>
                </c:pt>
                <c:pt idx="3785">
                  <c:v>75.720115905599982</c:v>
                </c:pt>
                <c:pt idx="3786">
                  <c:v>75.740115905600078</c:v>
                </c:pt>
                <c:pt idx="3787">
                  <c:v>75.76011590560006</c:v>
                </c:pt>
                <c:pt idx="3788">
                  <c:v>75.780115905599999</c:v>
                </c:pt>
                <c:pt idx="3789">
                  <c:v>75.800115905599981</c:v>
                </c:pt>
                <c:pt idx="3790">
                  <c:v>75.820115905600005</c:v>
                </c:pt>
                <c:pt idx="3791">
                  <c:v>75.840115905600058</c:v>
                </c:pt>
                <c:pt idx="3792">
                  <c:v>75.860115905599983</c:v>
                </c:pt>
                <c:pt idx="3793">
                  <c:v>75.880115905599979</c:v>
                </c:pt>
                <c:pt idx="3794">
                  <c:v>75.900115905600074</c:v>
                </c:pt>
                <c:pt idx="3795">
                  <c:v>75.920115905599999</c:v>
                </c:pt>
                <c:pt idx="3796">
                  <c:v>75.940115905599995</c:v>
                </c:pt>
                <c:pt idx="3797">
                  <c:v>75.960115905600077</c:v>
                </c:pt>
                <c:pt idx="3798">
                  <c:v>75.980115905600059</c:v>
                </c:pt>
                <c:pt idx="3799">
                  <c:v>76.000115905599998</c:v>
                </c:pt>
                <c:pt idx="3800">
                  <c:v>76.02011590559998</c:v>
                </c:pt>
                <c:pt idx="3801">
                  <c:v>76.040115905600075</c:v>
                </c:pt>
                <c:pt idx="3802">
                  <c:v>76.060115905600057</c:v>
                </c:pt>
                <c:pt idx="3803">
                  <c:v>76.080115905599982</c:v>
                </c:pt>
                <c:pt idx="3804">
                  <c:v>76.100115905600006</c:v>
                </c:pt>
                <c:pt idx="3805">
                  <c:v>76.120115905600002</c:v>
                </c:pt>
                <c:pt idx="3806">
                  <c:v>76.140115905599998</c:v>
                </c:pt>
                <c:pt idx="3807">
                  <c:v>76.16011590559998</c:v>
                </c:pt>
                <c:pt idx="3808">
                  <c:v>76.180115905600005</c:v>
                </c:pt>
                <c:pt idx="3809">
                  <c:v>76.200115905600057</c:v>
                </c:pt>
                <c:pt idx="3810">
                  <c:v>76.220115905599982</c:v>
                </c:pt>
                <c:pt idx="3811">
                  <c:v>76.240115905600078</c:v>
                </c:pt>
                <c:pt idx="3812">
                  <c:v>76.26011590560006</c:v>
                </c:pt>
                <c:pt idx="3813">
                  <c:v>76.280115905599999</c:v>
                </c:pt>
                <c:pt idx="3814">
                  <c:v>76.300115905599981</c:v>
                </c:pt>
                <c:pt idx="3815">
                  <c:v>76.320115905600005</c:v>
                </c:pt>
                <c:pt idx="3816">
                  <c:v>76.340115905600058</c:v>
                </c:pt>
                <c:pt idx="3817">
                  <c:v>76.360115905599983</c:v>
                </c:pt>
                <c:pt idx="3818">
                  <c:v>76.380115905599979</c:v>
                </c:pt>
                <c:pt idx="3819">
                  <c:v>76.400115905600074</c:v>
                </c:pt>
                <c:pt idx="3820">
                  <c:v>76.420115905599999</c:v>
                </c:pt>
                <c:pt idx="3821">
                  <c:v>76.440115905599995</c:v>
                </c:pt>
                <c:pt idx="3822">
                  <c:v>76.460115905600077</c:v>
                </c:pt>
                <c:pt idx="3823">
                  <c:v>76.480115905600059</c:v>
                </c:pt>
                <c:pt idx="3824">
                  <c:v>76.500115905599998</c:v>
                </c:pt>
                <c:pt idx="3825">
                  <c:v>76.52011590559998</c:v>
                </c:pt>
                <c:pt idx="3826">
                  <c:v>76.540115905600075</c:v>
                </c:pt>
                <c:pt idx="3827">
                  <c:v>76.560115905600057</c:v>
                </c:pt>
                <c:pt idx="3828">
                  <c:v>76.580115905599982</c:v>
                </c:pt>
                <c:pt idx="3829">
                  <c:v>76.600115905600006</c:v>
                </c:pt>
                <c:pt idx="3830">
                  <c:v>76.620115905600002</c:v>
                </c:pt>
                <c:pt idx="3831">
                  <c:v>76.640115905599998</c:v>
                </c:pt>
                <c:pt idx="3832">
                  <c:v>76.66011590559998</c:v>
                </c:pt>
                <c:pt idx="3833">
                  <c:v>76.680115905600005</c:v>
                </c:pt>
                <c:pt idx="3834">
                  <c:v>76.700115905600057</c:v>
                </c:pt>
                <c:pt idx="3835">
                  <c:v>76.720115905599982</c:v>
                </c:pt>
                <c:pt idx="3836">
                  <c:v>76.740115905600078</c:v>
                </c:pt>
                <c:pt idx="3837">
                  <c:v>76.76011590560006</c:v>
                </c:pt>
                <c:pt idx="3838">
                  <c:v>76.780115905599999</c:v>
                </c:pt>
                <c:pt idx="3839">
                  <c:v>76.800115905599981</c:v>
                </c:pt>
                <c:pt idx="3840">
                  <c:v>76.820115905600005</c:v>
                </c:pt>
                <c:pt idx="3841">
                  <c:v>76.840115905600058</c:v>
                </c:pt>
                <c:pt idx="3842">
                  <c:v>76.860115905599983</c:v>
                </c:pt>
                <c:pt idx="3843">
                  <c:v>76.880115905599979</c:v>
                </c:pt>
                <c:pt idx="3844">
                  <c:v>76.900115905600074</c:v>
                </c:pt>
                <c:pt idx="3845">
                  <c:v>76.920115905599999</c:v>
                </c:pt>
                <c:pt idx="3846">
                  <c:v>76.940115905599995</c:v>
                </c:pt>
                <c:pt idx="3847">
                  <c:v>76.960115905600077</c:v>
                </c:pt>
                <c:pt idx="3848">
                  <c:v>76.980115905600059</c:v>
                </c:pt>
                <c:pt idx="3849">
                  <c:v>77.000115905599998</c:v>
                </c:pt>
                <c:pt idx="3850">
                  <c:v>77.02011590559998</c:v>
                </c:pt>
                <c:pt idx="3851">
                  <c:v>77.040115905600075</c:v>
                </c:pt>
                <c:pt idx="3852">
                  <c:v>77.060115905600057</c:v>
                </c:pt>
                <c:pt idx="3853">
                  <c:v>77.080115905599982</c:v>
                </c:pt>
                <c:pt idx="3854">
                  <c:v>77.100115905600006</c:v>
                </c:pt>
                <c:pt idx="3855">
                  <c:v>77.120115905600002</c:v>
                </c:pt>
                <c:pt idx="3856">
                  <c:v>77.140115905599998</c:v>
                </c:pt>
                <c:pt idx="3857">
                  <c:v>77.16011590559998</c:v>
                </c:pt>
                <c:pt idx="3858">
                  <c:v>77.180115905600005</c:v>
                </c:pt>
                <c:pt idx="3859">
                  <c:v>77.200115905600057</c:v>
                </c:pt>
                <c:pt idx="3860">
                  <c:v>77.220115905599982</c:v>
                </c:pt>
                <c:pt idx="3861">
                  <c:v>77.240115905600078</c:v>
                </c:pt>
                <c:pt idx="3862">
                  <c:v>77.26011590560006</c:v>
                </c:pt>
                <c:pt idx="3863">
                  <c:v>77.280115905599999</c:v>
                </c:pt>
                <c:pt idx="3864">
                  <c:v>77.300115905599981</c:v>
                </c:pt>
                <c:pt idx="3865">
                  <c:v>77.320115905600005</c:v>
                </c:pt>
                <c:pt idx="3866">
                  <c:v>77.340115905600058</c:v>
                </c:pt>
                <c:pt idx="3867">
                  <c:v>77.360115905599983</c:v>
                </c:pt>
                <c:pt idx="3868">
                  <c:v>77.380115905599979</c:v>
                </c:pt>
                <c:pt idx="3869">
                  <c:v>77.400115905600074</c:v>
                </c:pt>
                <c:pt idx="3870">
                  <c:v>77.420115905599999</c:v>
                </c:pt>
                <c:pt idx="3871">
                  <c:v>77.440115905599995</c:v>
                </c:pt>
                <c:pt idx="3872">
                  <c:v>77.460115905600077</c:v>
                </c:pt>
                <c:pt idx="3873">
                  <c:v>77.480115905600059</c:v>
                </c:pt>
                <c:pt idx="3874">
                  <c:v>77.500115905599998</c:v>
                </c:pt>
                <c:pt idx="3875">
                  <c:v>77.52011590559998</c:v>
                </c:pt>
                <c:pt idx="3876">
                  <c:v>77.540115905600075</c:v>
                </c:pt>
                <c:pt idx="3877">
                  <c:v>77.560115905600057</c:v>
                </c:pt>
                <c:pt idx="3878">
                  <c:v>77.580115905599982</c:v>
                </c:pt>
                <c:pt idx="3879">
                  <c:v>77.600115905600006</c:v>
                </c:pt>
                <c:pt idx="3880">
                  <c:v>77.620115905600002</c:v>
                </c:pt>
                <c:pt idx="3881">
                  <c:v>77.640115905599998</c:v>
                </c:pt>
                <c:pt idx="3882">
                  <c:v>77.66011590559998</c:v>
                </c:pt>
                <c:pt idx="3883">
                  <c:v>77.680115905600005</c:v>
                </c:pt>
                <c:pt idx="3884">
                  <c:v>77.700115905600057</c:v>
                </c:pt>
                <c:pt idx="3885">
                  <c:v>77.720115905599982</c:v>
                </c:pt>
                <c:pt idx="3886">
                  <c:v>77.740115905600078</c:v>
                </c:pt>
                <c:pt idx="3887">
                  <c:v>77.76011590560006</c:v>
                </c:pt>
                <c:pt idx="3888">
                  <c:v>77.780115905599999</c:v>
                </c:pt>
                <c:pt idx="3889">
                  <c:v>77.800115905599981</c:v>
                </c:pt>
                <c:pt idx="3890">
                  <c:v>77.820115905600005</c:v>
                </c:pt>
                <c:pt idx="3891">
                  <c:v>77.840115905600058</c:v>
                </c:pt>
                <c:pt idx="3892">
                  <c:v>77.860115905599983</c:v>
                </c:pt>
                <c:pt idx="3893">
                  <c:v>77.880115905599979</c:v>
                </c:pt>
                <c:pt idx="3894">
                  <c:v>77.900115905600074</c:v>
                </c:pt>
                <c:pt idx="3895">
                  <c:v>77.920115905599999</c:v>
                </c:pt>
                <c:pt idx="3896">
                  <c:v>77.940115905599995</c:v>
                </c:pt>
                <c:pt idx="3897">
                  <c:v>77.960115905600077</c:v>
                </c:pt>
                <c:pt idx="3898">
                  <c:v>77.980115905600059</c:v>
                </c:pt>
                <c:pt idx="3899">
                  <c:v>78.000115905599998</c:v>
                </c:pt>
                <c:pt idx="3900">
                  <c:v>78.02011590559998</c:v>
                </c:pt>
                <c:pt idx="3901">
                  <c:v>78.040115905600075</c:v>
                </c:pt>
                <c:pt idx="3902">
                  <c:v>78.060115905600057</c:v>
                </c:pt>
                <c:pt idx="3903">
                  <c:v>78.080115905599982</c:v>
                </c:pt>
                <c:pt idx="3904">
                  <c:v>78.100115905600006</c:v>
                </c:pt>
                <c:pt idx="3905">
                  <c:v>78.120115905600002</c:v>
                </c:pt>
                <c:pt idx="3906">
                  <c:v>78.140115905599998</c:v>
                </c:pt>
                <c:pt idx="3907">
                  <c:v>78.16011590559998</c:v>
                </c:pt>
                <c:pt idx="3908">
                  <c:v>78.180115905600005</c:v>
                </c:pt>
                <c:pt idx="3909">
                  <c:v>78.200115905600057</c:v>
                </c:pt>
                <c:pt idx="3910">
                  <c:v>78.220115905599982</c:v>
                </c:pt>
                <c:pt idx="3911">
                  <c:v>78.240115905600078</c:v>
                </c:pt>
                <c:pt idx="3912">
                  <c:v>78.26011590560006</c:v>
                </c:pt>
                <c:pt idx="3913">
                  <c:v>78.280115905599999</c:v>
                </c:pt>
                <c:pt idx="3914">
                  <c:v>78.300115905599981</c:v>
                </c:pt>
                <c:pt idx="3915">
                  <c:v>78.320115905600005</c:v>
                </c:pt>
                <c:pt idx="3916">
                  <c:v>78.340115905600058</c:v>
                </c:pt>
                <c:pt idx="3917">
                  <c:v>78.360115905599983</c:v>
                </c:pt>
                <c:pt idx="3918">
                  <c:v>78.380115905599979</c:v>
                </c:pt>
                <c:pt idx="3919">
                  <c:v>78.400115905600074</c:v>
                </c:pt>
                <c:pt idx="3920">
                  <c:v>78.420115905599999</c:v>
                </c:pt>
                <c:pt idx="3921">
                  <c:v>78.440115905599995</c:v>
                </c:pt>
                <c:pt idx="3922">
                  <c:v>78.460115905600077</c:v>
                </c:pt>
                <c:pt idx="3923">
                  <c:v>78.480115905600059</c:v>
                </c:pt>
                <c:pt idx="3924">
                  <c:v>78.500115905599998</c:v>
                </c:pt>
                <c:pt idx="3925">
                  <c:v>78.52011590559998</c:v>
                </c:pt>
                <c:pt idx="3926">
                  <c:v>78.540115905600075</c:v>
                </c:pt>
                <c:pt idx="3927">
                  <c:v>78.560115905600057</c:v>
                </c:pt>
                <c:pt idx="3928">
                  <c:v>78.580115905599982</c:v>
                </c:pt>
                <c:pt idx="3929">
                  <c:v>78.600115905600006</c:v>
                </c:pt>
                <c:pt idx="3930">
                  <c:v>78.620115905600002</c:v>
                </c:pt>
                <c:pt idx="3931">
                  <c:v>78.640115905599998</c:v>
                </c:pt>
                <c:pt idx="3932">
                  <c:v>78.66011590559998</c:v>
                </c:pt>
                <c:pt idx="3933">
                  <c:v>78.680115905600005</c:v>
                </c:pt>
                <c:pt idx="3934">
                  <c:v>78.700115905600057</c:v>
                </c:pt>
                <c:pt idx="3935">
                  <c:v>78.720115905599982</c:v>
                </c:pt>
                <c:pt idx="3936">
                  <c:v>78.740115905600078</c:v>
                </c:pt>
                <c:pt idx="3937">
                  <c:v>78.76011590560006</c:v>
                </c:pt>
                <c:pt idx="3938">
                  <c:v>78.780115905599999</c:v>
                </c:pt>
                <c:pt idx="3939">
                  <c:v>78.800115905599981</c:v>
                </c:pt>
                <c:pt idx="3940">
                  <c:v>78.820115905600005</c:v>
                </c:pt>
                <c:pt idx="3941">
                  <c:v>78.840115905600058</c:v>
                </c:pt>
                <c:pt idx="3942">
                  <c:v>78.860115905599983</c:v>
                </c:pt>
                <c:pt idx="3943">
                  <c:v>78.880115905599979</c:v>
                </c:pt>
                <c:pt idx="3944">
                  <c:v>78.900115905600074</c:v>
                </c:pt>
                <c:pt idx="3945">
                  <c:v>78.920115905599999</c:v>
                </c:pt>
                <c:pt idx="3946">
                  <c:v>78.940115905599995</c:v>
                </c:pt>
                <c:pt idx="3947">
                  <c:v>78.960115905600077</c:v>
                </c:pt>
                <c:pt idx="3948">
                  <c:v>78.980115905600059</c:v>
                </c:pt>
                <c:pt idx="3949">
                  <c:v>79.000115905599998</c:v>
                </c:pt>
                <c:pt idx="3950">
                  <c:v>79.02011590559998</c:v>
                </c:pt>
                <c:pt idx="3951">
                  <c:v>79.040115905600075</c:v>
                </c:pt>
                <c:pt idx="3952">
                  <c:v>79.060115905600057</c:v>
                </c:pt>
                <c:pt idx="3953">
                  <c:v>79.080115905599982</c:v>
                </c:pt>
                <c:pt idx="3954">
                  <c:v>79.100115905600006</c:v>
                </c:pt>
                <c:pt idx="3955">
                  <c:v>79.120115905600002</c:v>
                </c:pt>
                <c:pt idx="3956">
                  <c:v>79.140115905599998</c:v>
                </c:pt>
                <c:pt idx="3957">
                  <c:v>79.16011590559998</c:v>
                </c:pt>
                <c:pt idx="3958">
                  <c:v>79.180115905600005</c:v>
                </c:pt>
                <c:pt idx="3959">
                  <c:v>79.200115905600057</c:v>
                </c:pt>
                <c:pt idx="3960">
                  <c:v>79.220115905599982</c:v>
                </c:pt>
                <c:pt idx="3961">
                  <c:v>79.240115905600078</c:v>
                </c:pt>
                <c:pt idx="3962">
                  <c:v>79.26011590560006</c:v>
                </c:pt>
                <c:pt idx="3963">
                  <c:v>79.280115905599999</c:v>
                </c:pt>
                <c:pt idx="3964">
                  <c:v>79.300115905599981</c:v>
                </c:pt>
                <c:pt idx="3965">
                  <c:v>79.320115905600005</c:v>
                </c:pt>
                <c:pt idx="3966">
                  <c:v>79.340115905600058</c:v>
                </c:pt>
                <c:pt idx="3967">
                  <c:v>79.360115905599983</c:v>
                </c:pt>
                <c:pt idx="3968">
                  <c:v>79.380115905599979</c:v>
                </c:pt>
                <c:pt idx="3969">
                  <c:v>79.400115905600074</c:v>
                </c:pt>
                <c:pt idx="3970">
                  <c:v>79.420115905599999</c:v>
                </c:pt>
                <c:pt idx="3971">
                  <c:v>79.440115905599995</c:v>
                </c:pt>
                <c:pt idx="3972">
                  <c:v>79.460115905600077</c:v>
                </c:pt>
                <c:pt idx="3973">
                  <c:v>79.480115905600059</c:v>
                </c:pt>
                <c:pt idx="3974">
                  <c:v>79.500115905599998</c:v>
                </c:pt>
                <c:pt idx="3975">
                  <c:v>79.52011590559998</c:v>
                </c:pt>
                <c:pt idx="3976">
                  <c:v>79.540115905600075</c:v>
                </c:pt>
                <c:pt idx="3977">
                  <c:v>79.560115905600057</c:v>
                </c:pt>
                <c:pt idx="3978">
                  <c:v>79.580115905599982</c:v>
                </c:pt>
                <c:pt idx="3979">
                  <c:v>79.600115905600006</c:v>
                </c:pt>
                <c:pt idx="3980">
                  <c:v>79.620115905600002</c:v>
                </c:pt>
                <c:pt idx="3981">
                  <c:v>79.640115905599998</c:v>
                </c:pt>
                <c:pt idx="3982">
                  <c:v>79.66011590559998</c:v>
                </c:pt>
                <c:pt idx="3983">
                  <c:v>79.680115905600005</c:v>
                </c:pt>
                <c:pt idx="3984">
                  <c:v>79.700115905600057</c:v>
                </c:pt>
                <c:pt idx="3985">
                  <c:v>79.720115905599982</c:v>
                </c:pt>
                <c:pt idx="3986">
                  <c:v>79.740115905600078</c:v>
                </c:pt>
                <c:pt idx="3987">
                  <c:v>79.76011590560006</c:v>
                </c:pt>
                <c:pt idx="3988">
                  <c:v>79.780115905599999</c:v>
                </c:pt>
                <c:pt idx="3989">
                  <c:v>79.800115905599981</c:v>
                </c:pt>
                <c:pt idx="3990">
                  <c:v>79.820115905600005</c:v>
                </c:pt>
                <c:pt idx="3991">
                  <c:v>79.840115905600058</c:v>
                </c:pt>
                <c:pt idx="3992">
                  <c:v>79.860115905599983</c:v>
                </c:pt>
                <c:pt idx="3993">
                  <c:v>79.880115905599979</c:v>
                </c:pt>
                <c:pt idx="3994">
                  <c:v>79.900115905600074</c:v>
                </c:pt>
                <c:pt idx="3995">
                  <c:v>79.920115905599999</c:v>
                </c:pt>
                <c:pt idx="3996">
                  <c:v>79.940115905599995</c:v>
                </c:pt>
                <c:pt idx="3997">
                  <c:v>79.960115905600077</c:v>
                </c:pt>
                <c:pt idx="3998">
                  <c:v>79.980115905600059</c:v>
                </c:pt>
                <c:pt idx="3999">
                  <c:v>80.000115905599998</c:v>
                </c:pt>
                <c:pt idx="4000">
                  <c:v>80.02011590559998</c:v>
                </c:pt>
                <c:pt idx="4001">
                  <c:v>80.040115905600075</c:v>
                </c:pt>
                <c:pt idx="4002">
                  <c:v>80.060115905600057</c:v>
                </c:pt>
                <c:pt idx="4003">
                  <c:v>80.080115905599982</c:v>
                </c:pt>
                <c:pt idx="4004">
                  <c:v>80.100115905600006</c:v>
                </c:pt>
                <c:pt idx="4005">
                  <c:v>80.120115905600002</c:v>
                </c:pt>
                <c:pt idx="4006">
                  <c:v>80.140115905599998</c:v>
                </c:pt>
                <c:pt idx="4007">
                  <c:v>80.16011590559998</c:v>
                </c:pt>
                <c:pt idx="4008">
                  <c:v>80.180115905600005</c:v>
                </c:pt>
                <c:pt idx="4009">
                  <c:v>80.200115905600057</c:v>
                </c:pt>
                <c:pt idx="4010">
                  <c:v>80.220115905599982</c:v>
                </c:pt>
                <c:pt idx="4011">
                  <c:v>80.240115905600078</c:v>
                </c:pt>
                <c:pt idx="4012">
                  <c:v>80.26011590560006</c:v>
                </c:pt>
                <c:pt idx="4013">
                  <c:v>80.280115905599999</c:v>
                </c:pt>
                <c:pt idx="4014">
                  <c:v>80.300115905599981</c:v>
                </c:pt>
                <c:pt idx="4015">
                  <c:v>80.320115905600005</c:v>
                </c:pt>
                <c:pt idx="4016">
                  <c:v>80.340115905600058</c:v>
                </c:pt>
                <c:pt idx="4017">
                  <c:v>80.360115905599983</c:v>
                </c:pt>
                <c:pt idx="4018">
                  <c:v>80.380115905599979</c:v>
                </c:pt>
                <c:pt idx="4019">
                  <c:v>80.400115905600074</c:v>
                </c:pt>
                <c:pt idx="4020">
                  <c:v>80.420115905599999</c:v>
                </c:pt>
                <c:pt idx="4021">
                  <c:v>80.440115905599995</c:v>
                </c:pt>
                <c:pt idx="4022">
                  <c:v>80.460115905600077</c:v>
                </c:pt>
                <c:pt idx="4023">
                  <c:v>80.480115905600059</c:v>
                </c:pt>
                <c:pt idx="4024">
                  <c:v>80.500115905599998</c:v>
                </c:pt>
                <c:pt idx="4025">
                  <c:v>80.52011590559998</c:v>
                </c:pt>
                <c:pt idx="4026">
                  <c:v>80.540115905600075</c:v>
                </c:pt>
                <c:pt idx="4027">
                  <c:v>80.560115905600057</c:v>
                </c:pt>
                <c:pt idx="4028">
                  <c:v>80.580115905599982</c:v>
                </c:pt>
                <c:pt idx="4029">
                  <c:v>80.600115905600006</c:v>
                </c:pt>
                <c:pt idx="4030">
                  <c:v>80.620115905600002</c:v>
                </c:pt>
                <c:pt idx="4031">
                  <c:v>80.640115905599998</c:v>
                </c:pt>
                <c:pt idx="4032">
                  <c:v>80.66011590559998</c:v>
                </c:pt>
                <c:pt idx="4033">
                  <c:v>80.680115905600005</c:v>
                </c:pt>
                <c:pt idx="4034">
                  <c:v>80.700115905600057</c:v>
                </c:pt>
                <c:pt idx="4035">
                  <c:v>80.720115905599982</c:v>
                </c:pt>
                <c:pt idx="4036">
                  <c:v>80.740115905600078</c:v>
                </c:pt>
                <c:pt idx="4037">
                  <c:v>80.76011590560006</c:v>
                </c:pt>
                <c:pt idx="4038">
                  <c:v>80.780115905599999</c:v>
                </c:pt>
                <c:pt idx="4039">
                  <c:v>80.800115905599981</c:v>
                </c:pt>
                <c:pt idx="4040">
                  <c:v>80.820115905600005</c:v>
                </c:pt>
                <c:pt idx="4041">
                  <c:v>80.840115905600058</c:v>
                </c:pt>
                <c:pt idx="4042">
                  <c:v>80.860115905599983</c:v>
                </c:pt>
                <c:pt idx="4043">
                  <c:v>80.880115905599979</c:v>
                </c:pt>
                <c:pt idx="4044">
                  <c:v>80.900115905600074</c:v>
                </c:pt>
                <c:pt idx="4045">
                  <c:v>80.920115905599999</c:v>
                </c:pt>
                <c:pt idx="4046">
                  <c:v>80.940115905599995</c:v>
                </c:pt>
                <c:pt idx="4047">
                  <c:v>80.960115905600077</c:v>
                </c:pt>
                <c:pt idx="4048">
                  <c:v>80.980115905600059</c:v>
                </c:pt>
                <c:pt idx="4049">
                  <c:v>81.000115905599998</c:v>
                </c:pt>
                <c:pt idx="4050">
                  <c:v>81.02011590559998</c:v>
                </c:pt>
                <c:pt idx="4051">
                  <c:v>81.040115905600075</c:v>
                </c:pt>
                <c:pt idx="4052">
                  <c:v>81.060115905600057</c:v>
                </c:pt>
                <c:pt idx="4053">
                  <c:v>81.080115905599982</c:v>
                </c:pt>
                <c:pt idx="4054">
                  <c:v>81.100115905600006</c:v>
                </c:pt>
                <c:pt idx="4055">
                  <c:v>81.120115905600002</c:v>
                </c:pt>
                <c:pt idx="4056">
                  <c:v>81.140115905599998</c:v>
                </c:pt>
                <c:pt idx="4057">
                  <c:v>81.16011590559998</c:v>
                </c:pt>
                <c:pt idx="4058">
                  <c:v>81.180115905600005</c:v>
                </c:pt>
                <c:pt idx="4059">
                  <c:v>81.200115905600057</c:v>
                </c:pt>
                <c:pt idx="4060">
                  <c:v>81.220115905599982</c:v>
                </c:pt>
                <c:pt idx="4061">
                  <c:v>81.240115905600078</c:v>
                </c:pt>
                <c:pt idx="4062">
                  <c:v>81.26011590560006</c:v>
                </c:pt>
                <c:pt idx="4063">
                  <c:v>81.280115905599999</c:v>
                </c:pt>
                <c:pt idx="4064">
                  <c:v>81.300115905599981</c:v>
                </c:pt>
                <c:pt idx="4065">
                  <c:v>81.320115905600005</c:v>
                </c:pt>
                <c:pt idx="4066">
                  <c:v>81.340115905600058</c:v>
                </c:pt>
                <c:pt idx="4067">
                  <c:v>81.360115905599983</c:v>
                </c:pt>
                <c:pt idx="4068">
                  <c:v>81.380115905599979</c:v>
                </c:pt>
                <c:pt idx="4069">
                  <c:v>81.400115905600074</c:v>
                </c:pt>
                <c:pt idx="4070">
                  <c:v>81.420115905599999</c:v>
                </c:pt>
                <c:pt idx="4071">
                  <c:v>81.440115905599995</c:v>
                </c:pt>
                <c:pt idx="4072">
                  <c:v>81.460115905600077</c:v>
                </c:pt>
                <c:pt idx="4073">
                  <c:v>81.480115905600059</c:v>
                </c:pt>
                <c:pt idx="4074">
                  <c:v>81.500115905599998</c:v>
                </c:pt>
                <c:pt idx="4075">
                  <c:v>81.52011590559998</c:v>
                </c:pt>
                <c:pt idx="4076">
                  <c:v>81.540115905600075</c:v>
                </c:pt>
                <c:pt idx="4077">
                  <c:v>81.560115905600057</c:v>
                </c:pt>
                <c:pt idx="4078">
                  <c:v>81.580115905599982</c:v>
                </c:pt>
                <c:pt idx="4079">
                  <c:v>81.600115905600006</c:v>
                </c:pt>
                <c:pt idx="4080">
                  <c:v>81.620115905600002</c:v>
                </c:pt>
                <c:pt idx="4081">
                  <c:v>81.640115905599998</c:v>
                </c:pt>
                <c:pt idx="4082">
                  <c:v>81.66011590559998</c:v>
                </c:pt>
                <c:pt idx="4083">
                  <c:v>81.680115905600005</c:v>
                </c:pt>
                <c:pt idx="4084">
                  <c:v>81.700115905600057</c:v>
                </c:pt>
                <c:pt idx="4085">
                  <c:v>81.720115905599982</c:v>
                </c:pt>
                <c:pt idx="4086">
                  <c:v>81.740115905600078</c:v>
                </c:pt>
                <c:pt idx="4087">
                  <c:v>81.76011590560006</c:v>
                </c:pt>
                <c:pt idx="4088">
                  <c:v>81.780115905599999</c:v>
                </c:pt>
                <c:pt idx="4089">
                  <c:v>81.800115905599981</c:v>
                </c:pt>
                <c:pt idx="4090">
                  <c:v>81.820115905600005</c:v>
                </c:pt>
                <c:pt idx="4091">
                  <c:v>81.840115905600058</c:v>
                </c:pt>
                <c:pt idx="4092">
                  <c:v>81.860115905599983</c:v>
                </c:pt>
                <c:pt idx="4093">
                  <c:v>81.880115905599979</c:v>
                </c:pt>
                <c:pt idx="4094">
                  <c:v>81.900115905600074</c:v>
                </c:pt>
                <c:pt idx="4095">
                  <c:v>81.920115905599999</c:v>
                </c:pt>
                <c:pt idx="4096">
                  <c:v>81.940115905599995</c:v>
                </c:pt>
                <c:pt idx="4097">
                  <c:v>81.960115905600077</c:v>
                </c:pt>
                <c:pt idx="4098">
                  <c:v>81.980115905600059</c:v>
                </c:pt>
                <c:pt idx="4099">
                  <c:v>82.000115905599998</c:v>
                </c:pt>
                <c:pt idx="4100">
                  <c:v>82.02011590559998</c:v>
                </c:pt>
                <c:pt idx="4101">
                  <c:v>82.040115905600075</c:v>
                </c:pt>
                <c:pt idx="4102">
                  <c:v>82.060115905600057</c:v>
                </c:pt>
                <c:pt idx="4103">
                  <c:v>82.080115905599982</c:v>
                </c:pt>
                <c:pt idx="4104">
                  <c:v>82.100115905600006</c:v>
                </c:pt>
                <c:pt idx="4105">
                  <c:v>82.120115905600002</c:v>
                </c:pt>
                <c:pt idx="4106">
                  <c:v>82.140115905599998</c:v>
                </c:pt>
                <c:pt idx="4107">
                  <c:v>82.16011590559998</c:v>
                </c:pt>
                <c:pt idx="4108">
                  <c:v>82.180115905600005</c:v>
                </c:pt>
                <c:pt idx="4109">
                  <c:v>82.200115905600057</c:v>
                </c:pt>
                <c:pt idx="4110">
                  <c:v>82.220115905599982</c:v>
                </c:pt>
                <c:pt idx="4111">
                  <c:v>82.240115905600078</c:v>
                </c:pt>
                <c:pt idx="4112">
                  <c:v>82.26011590560006</c:v>
                </c:pt>
                <c:pt idx="4113">
                  <c:v>82.280115905599999</c:v>
                </c:pt>
                <c:pt idx="4114">
                  <c:v>82.300115905599981</c:v>
                </c:pt>
                <c:pt idx="4115">
                  <c:v>82.320115905600005</c:v>
                </c:pt>
                <c:pt idx="4116">
                  <c:v>82.340115905600058</c:v>
                </c:pt>
                <c:pt idx="4117">
                  <c:v>82.360115905599983</c:v>
                </c:pt>
                <c:pt idx="4118">
                  <c:v>82.380115905599979</c:v>
                </c:pt>
                <c:pt idx="4119">
                  <c:v>82.400115905600074</c:v>
                </c:pt>
                <c:pt idx="4120">
                  <c:v>82.420115905599999</c:v>
                </c:pt>
                <c:pt idx="4121">
                  <c:v>82.440115905599995</c:v>
                </c:pt>
                <c:pt idx="4122">
                  <c:v>82.460115905600077</c:v>
                </c:pt>
                <c:pt idx="4123">
                  <c:v>82.480115905600059</c:v>
                </c:pt>
                <c:pt idx="4124">
                  <c:v>82.500115905599998</c:v>
                </c:pt>
                <c:pt idx="4125">
                  <c:v>82.52011590559998</c:v>
                </c:pt>
                <c:pt idx="4126">
                  <c:v>82.540115905600075</c:v>
                </c:pt>
                <c:pt idx="4127">
                  <c:v>82.560115905600057</c:v>
                </c:pt>
                <c:pt idx="4128">
                  <c:v>82.580115905599982</c:v>
                </c:pt>
                <c:pt idx="4129">
                  <c:v>82.600115905600006</c:v>
                </c:pt>
                <c:pt idx="4130">
                  <c:v>82.620115905600002</c:v>
                </c:pt>
                <c:pt idx="4131">
                  <c:v>82.640115905599998</c:v>
                </c:pt>
                <c:pt idx="4132">
                  <c:v>82.66011590559998</c:v>
                </c:pt>
                <c:pt idx="4133">
                  <c:v>82.680115905600005</c:v>
                </c:pt>
                <c:pt idx="4134">
                  <c:v>82.700115905600057</c:v>
                </c:pt>
                <c:pt idx="4135">
                  <c:v>82.720115905599982</c:v>
                </c:pt>
                <c:pt idx="4136">
                  <c:v>82.740115905600078</c:v>
                </c:pt>
                <c:pt idx="4137">
                  <c:v>82.76011590560006</c:v>
                </c:pt>
                <c:pt idx="4138">
                  <c:v>82.780115905599999</c:v>
                </c:pt>
                <c:pt idx="4139">
                  <c:v>82.800115905599981</c:v>
                </c:pt>
                <c:pt idx="4140">
                  <c:v>82.820115905600005</c:v>
                </c:pt>
                <c:pt idx="4141">
                  <c:v>82.840115905600058</c:v>
                </c:pt>
                <c:pt idx="4142">
                  <c:v>82.860115905599983</c:v>
                </c:pt>
                <c:pt idx="4143">
                  <c:v>82.880115905599979</c:v>
                </c:pt>
                <c:pt idx="4144">
                  <c:v>82.900115905600074</c:v>
                </c:pt>
                <c:pt idx="4145">
                  <c:v>82.920115905599999</c:v>
                </c:pt>
                <c:pt idx="4146">
                  <c:v>82.940115905599995</c:v>
                </c:pt>
                <c:pt idx="4147">
                  <c:v>82.960115905600077</c:v>
                </c:pt>
                <c:pt idx="4148">
                  <c:v>82.980115905600059</c:v>
                </c:pt>
                <c:pt idx="4149">
                  <c:v>83.000115905599998</c:v>
                </c:pt>
                <c:pt idx="4150">
                  <c:v>83.02011590559998</c:v>
                </c:pt>
                <c:pt idx="4151">
                  <c:v>83.040115905600075</c:v>
                </c:pt>
                <c:pt idx="4152">
                  <c:v>83.060115905600057</c:v>
                </c:pt>
                <c:pt idx="4153">
                  <c:v>83.080115905599982</c:v>
                </c:pt>
                <c:pt idx="4154">
                  <c:v>83.100115905600006</c:v>
                </c:pt>
                <c:pt idx="4155">
                  <c:v>83.120115905600002</c:v>
                </c:pt>
                <c:pt idx="4156">
                  <c:v>83.140115905599998</c:v>
                </c:pt>
                <c:pt idx="4157">
                  <c:v>83.16011590559998</c:v>
                </c:pt>
                <c:pt idx="4158">
                  <c:v>83.180115905600005</c:v>
                </c:pt>
                <c:pt idx="4159">
                  <c:v>83.200115905600057</c:v>
                </c:pt>
                <c:pt idx="4160">
                  <c:v>83.220115905599982</c:v>
                </c:pt>
                <c:pt idx="4161">
                  <c:v>83.240115905600078</c:v>
                </c:pt>
                <c:pt idx="4162">
                  <c:v>83.26011590560006</c:v>
                </c:pt>
                <c:pt idx="4163">
                  <c:v>83.280115905599999</c:v>
                </c:pt>
                <c:pt idx="4164">
                  <c:v>83.300115905599981</c:v>
                </c:pt>
                <c:pt idx="4165">
                  <c:v>83.320115905600005</c:v>
                </c:pt>
                <c:pt idx="4166">
                  <c:v>83.340115905600058</c:v>
                </c:pt>
                <c:pt idx="4167">
                  <c:v>83.360115905599983</c:v>
                </c:pt>
                <c:pt idx="4168">
                  <c:v>83.380115905599979</c:v>
                </c:pt>
                <c:pt idx="4169">
                  <c:v>83.400115905600074</c:v>
                </c:pt>
                <c:pt idx="4170">
                  <c:v>83.420115905599999</c:v>
                </c:pt>
                <c:pt idx="4171">
                  <c:v>83.440115905599995</c:v>
                </c:pt>
                <c:pt idx="4172">
                  <c:v>83.460115905600077</c:v>
                </c:pt>
                <c:pt idx="4173">
                  <c:v>83.480115905600059</c:v>
                </c:pt>
                <c:pt idx="4174">
                  <c:v>83.500115905599998</c:v>
                </c:pt>
                <c:pt idx="4175">
                  <c:v>83.52011590559998</c:v>
                </c:pt>
                <c:pt idx="4176">
                  <c:v>83.540115905600075</c:v>
                </c:pt>
                <c:pt idx="4177">
                  <c:v>83.560115905600057</c:v>
                </c:pt>
                <c:pt idx="4178">
                  <c:v>83.580115905599982</c:v>
                </c:pt>
                <c:pt idx="4179">
                  <c:v>83.600115905600006</c:v>
                </c:pt>
                <c:pt idx="4180">
                  <c:v>83.620115905600002</c:v>
                </c:pt>
                <c:pt idx="4181">
                  <c:v>83.640115905599998</c:v>
                </c:pt>
                <c:pt idx="4182">
                  <c:v>83.66011590559998</c:v>
                </c:pt>
                <c:pt idx="4183">
                  <c:v>83.680115905600005</c:v>
                </c:pt>
                <c:pt idx="4184">
                  <c:v>83.700115905600057</c:v>
                </c:pt>
                <c:pt idx="4185">
                  <c:v>83.720115905599982</c:v>
                </c:pt>
                <c:pt idx="4186">
                  <c:v>83.740115905600078</c:v>
                </c:pt>
                <c:pt idx="4187">
                  <c:v>83.76011590560006</c:v>
                </c:pt>
                <c:pt idx="4188">
                  <c:v>83.780115905599999</c:v>
                </c:pt>
                <c:pt idx="4189">
                  <c:v>83.800115905599981</c:v>
                </c:pt>
                <c:pt idx="4190">
                  <c:v>83.820115905600005</c:v>
                </c:pt>
                <c:pt idx="4191">
                  <c:v>83.840115905600058</c:v>
                </c:pt>
                <c:pt idx="4192">
                  <c:v>83.860115905599983</c:v>
                </c:pt>
                <c:pt idx="4193">
                  <c:v>83.880115905599979</c:v>
                </c:pt>
                <c:pt idx="4194">
                  <c:v>83.900115905600074</c:v>
                </c:pt>
                <c:pt idx="4195">
                  <c:v>83.920115905599999</c:v>
                </c:pt>
                <c:pt idx="4196">
                  <c:v>83.940115905599995</c:v>
                </c:pt>
                <c:pt idx="4197">
                  <c:v>83.960115905600077</c:v>
                </c:pt>
                <c:pt idx="4198">
                  <c:v>83.980115905600059</c:v>
                </c:pt>
                <c:pt idx="4199">
                  <c:v>84.000115905599998</c:v>
                </c:pt>
                <c:pt idx="4200">
                  <c:v>84.02011590559998</c:v>
                </c:pt>
                <c:pt idx="4201">
                  <c:v>84.040115905600075</c:v>
                </c:pt>
                <c:pt idx="4202">
                  <c:v>84.060115905600057</c:v>
                </c:pt>
                <c:pt idx="4203">
                  <c:v>84.080115905599982</c:v>
                </c:pt>
                <c:pt idx="4204">
                  <c:v>84.100115905600006</c:v>
                </c:pt>
                <c:pt idx="4205">
                  <c:v>84.120115905600002</c:v>
                </c:pt>
                <c:pt idx="4206">
                  <c:v>84.140115905599998</c:v>
                </c:pt>
                <c:pt idx="4207">
                  <c:v>84.16011590559998</c:v>
                </c:pt>
                <c:pt idx="4208">
                  <c:v>84.180115905600005</c:v>
                </c:pt>
                <c:pt idx="4209">
                  <c:v>84.200115905600057</c:v>
                </c:pt>
                <c:pt idx="4210">
                  <c:v>84.220115905599982</c:v>
                </c:pt>
                <c:pt idx="4211">
                  <c:v>84.240115905600078</c:v>
                </c:pt>
                <c:pt idx="4212">
                  <c:v>84.26011590560006</c:v>
                </c:pt>
                <c:pt idx="4213">
                  <c:v>84.280115905599999</c:v>
                </c:pt>
                <c:pt idx="4214">
                  <c:v>84.300115905599981</c:v>
                </c:pt>
                <c:pt idx="4215">
                  <c:v>84.320115905600005</c:v>
                </c:pt>
                <c:pt idx="4216">
                  <c:v>84.340115905600058</c:v>
                </c:pt>
                <c:pt idx="4217">
                  <c:v>84.360115905599983</c:v>
                </c:pt>
                <c:pt idx="4218">
                  <c:v>84.380115905599979</c:v>
                </c:pt>
                <c:pt idx="4219">
                  <c:v>84.400115905600074</c:v>
                </c:pt>
                <c:pt idx="4220">
                  <c:v>84.420115905599999</c:v>
                </c:pt>
                <c:pt idx="4221">
                  <c:v>84.440115905599995</c:v>
                </c:pt>
                <c:pt idx="4222">
                  <c:v>84.460115905600077</c:v>
                </c:pt>
                <c:pt idx="4223">
                  <c:v>84.480115905600059</c:v>
                </c:pt>
                <c:pt idx="4224">
                  <c:v>84.500115905599998</c:v>
                </c:pt>
                <c:pt idx="4225">
                  <c:v>84.52011590559998</c:v>
                </c:pt>
                <c:pt idx="4226">
                  <c:v>84.540115905600075</c:v>
                </c:pt>
                <c:pt idx="4227">
                  <c:v>84.560115905600057</c:v>
                </c:pt>
                <c:pt idx="4228">
                  <c:v>84.580115905599982</c:v>
                </c:pt>
                <c:pt idx="4229">
                  <c:v>84.600115905600006</c:v>
                </c:pt>
                <c:pt idx="4230">
                  <c:v>84.620115905600002</c:v>
                </c:pt>
                <c:pt idx="4231">
                  <c:v>84.640115905599998</c:v>
                </c:pt>
                <c:pt idx="4232">
                  <c:v>84.66011590559998</c:v>
                </c:pt>
                <c:pt idx="4233">
                  <c:v>84.680115905600005</c:v>
                </c:pt>
                <c:pt idx="4234">
                  <c:v>84.700115905600057</c:v>
                </c:pt>
                <c:pt idx="4235">
                  <c:v>84.720115905599982</c:v>
                </c:pt>
                <c:pt idx="4236">
                  <c:v>84.740115905600078</c:v>
                </c:pt>
                <c:pt idx="4237">
                  <c:v>84.76011590560006</c:v>
                </c:pt>
                <c:pt idx="4238">
                  <c:v>84.780115905599999</c:v>
                </c:pt>
                <c:pt idx="4239">
                  <c:v>84.800115905599981</c:v>
                </c:pt>
                <c:pt idx="4240">
                  <c:v>84.820115905600005</c:v>
                </c:pt>
                <c:pt idx="4241">
                  <c:v>84.840115905600058</c:v>
                </c:pt>
                <c:pt idx="4242">
                  <c:v>84.860115905599983</c:v>
                </c:pt>
                <c:pt idx="4243">
                  <c:v>84.880115905599979</c:v>
                </c:pt>
                <c:pt idx="4244">
                  <c:v>84.900115905600074</c:v>
                </c:pt>
                <c:pt idx="4245">
                  <c:v>84.920115905599999</c:v>
                </c:pt>
                <c:pt idx="4246">
                  <c:v>84.940115905599995</c:v>
                </c:pt>
                <c:pt idx="4247">
                  <c:v>84.960115905600077</c:v>
                </c:pt>
                <c:pt idx="4248">
                  <c:v>84.980115905600059</c:v>
                </c:pt>
                <c:pt idx="4249">
                  <c:v>85.000115905599998</c:v>
                </c:pt>
                <c:pt idx="4250">
                  <c:v>85.02011590559998</c:v>
                </c:pt>
                <c:pt idx="4251">
                  <c:v>85.040115905600075</c:v>
                </c:pt>
                <c:pt idx="4252">
                  <c:v>85.060115905600057</c:v>
                </c:pt>
                <c:pt idx="4253">
                  <c:v>85.080115905599982</c:v>
                </c:pt>
                <c:pt idx="4254">
                  <c:v>85.100115905600006</c:v>
                </c:pt>
                <c:pt idx="4255">
                  <c:v>85.120115905600002</c:v>
                </c:pt>
                <c:pt idx="4256">
                  <c:v>85.140115905599998</c:v>
                </c:pt>
                <c:pt idx="4257">
                  <c:v>85.16011590559998</c:v>
                </c:pt>
                <c:pt idx="4258">
                  <c:v>85.180115905600005</c:v>
                </c:pt>
                <c:pt idx="4259">
                  <c:v>85.200115905600057</c:v>
                </c:pt>
                <c:pt idx="4260">
                  <c:v>85.220115905599982</c:v>
                </c:pt>
                <c:pt idx="4261">
                  <c:v>85.240115905600078</c:v>
                </c:pt>
                <c:pt idx="4262">
                  <c:v>85.26011590560006</c:v>
                </c:pt>
                <c:pt idx="4263">
                  <c:v>85.280115905599999</c:v>
                </c:pt>
                <c:pt idx="4264">
                  <c:v>85.300115905599981</c:v>
                </c:pt>
                <c:pt idx="4265">
                  <c:v>85.320115905600005</c:v>
                </c:pt>
                <c:pt idx="4266">
                  <c:v>85.340115905600058</c:v>
                </c:pt>
                <c:pt idx="4267">
                  <c:v>85.360115905599983</c:v>
                </c:pt>
                <c:pt idx="4268">
                  <c:v>85.380115905599979</c:v>
                </c:pt>
                <c:pt idx="4269">
                  <c:v>85.400115905600074</c:v>
                </c:pt>
                <c:pt idx="4270">
                  <c:v>85.420115905599999</c:v>
                </c:pt>
                <c:pt idx="4271">
                  <c:v>85.440115905599995</c:v>
                </c:pt>
                <c:pt idx="4272">
                  <c:v>85.460115905600077</c:v>
                </c:pt>
                <c:pt idx="4273">
                  <c:v>85.480115905600059</c:v>
                </c:pt>
                <c:pt idx="4274">
                  <c:v>85.500115905599998</c:v>
                </c:pt>
                <c:pt idx="4275">
                  <c:v>85.52011590559998</c:v>
                </c:pt>
                <c:pt idx="4276">
                  <c:v>85.540115905600075</c:v>
                </c:pt>
                <c:pt idx="4277">
                  <c:v>85.560115905600057</c:v>
                </c:pt>
                <c:pt idx="4278">
                  <c:v>85.580115905599982</c:v>
                </c:pt>
                <c:pt idx="4279">
                  <c:v>85.600115905600006</c:v>
                </c:pt>
                <c:pt idx="4280">
                  <c:v>85.620115905600002</c:v>
                </c:pt>
                <c:pt idx="4281">
                  <c:v>85.640115905599998</c:v>
                </c:pt>
                <c:pt idx="4282">
                  <c:v>85.66011590559998</c:v>
                </c:pt>
                <c:pt idx="4283">
                  <c:v>85.680115905600005</c:v>
                </c:pt>
                <c:pt idx="4284">
                  <c:v>85.700115905600057</c:v>
                </c:pt>
                <c:pt idx="4285">
                  <c:v>85.720115905599982</c:v>
                </c:pt>
                <c:pt idx="4286">
                  <c:v>85.740115905600078</c:v>
                </c:pt>
                <c:pt idx="4287">
                  <c:v>85.76011590560006</c:v>
                </c:pt>
                <c:pt idx="4288">
                  <c:v>85.780115905599999</c:v>
                </c:pt>
                <c:pt idx="4289">
                  <c:v>85.800115905599981</c:v>
                </c:pt>
                <c:pt idx="4290">
                  <c:v>85.820115905600005</c:v>
                </c:pt>
                <c:pt idx="4291">
                  <c:v>85.840115905600058</c:v>
                </c:pt>
                <c:pt idx="4292">
                  <c:v>85.860115905599983</c:v>
                </c:pt>
                <c:pt idx="4293">
                  <c:v>85.880115905599979</c:v>
                </c:pt>
                <c:pt idx="4294">
                  <c:v>85.900115905600074</c:v>
                </c:pt>
                <c:pt idx="4295">
                  <c:v>85.920115905599999</c:v>
                </c:pt>
                <c:pt idx="4296">
                  <c:v>85.940115905599995</c:v>
                </c:pt>
                <c:pt idx="4297">
                  <c:v>85.960115905600077</c:v>
                </c:pt>
                <c:pt idx="4298">
                  <c:v>85.980115905600059</c:v>
                </c:pt>
                <c:pt idx="4299">
                  <c:v>86.000115905599998</c:v>
                </c:pt>
                <c:pt idx="4300">
                  <c:v>86.02011590559998</c:v>
                </c:pt>
                <c:pt idx="4301">
                  <c:v>86.040115905600075</c:v>
                </c:pt>
                <c:pt idx="4302">
                  <c:v>86.060115905600057</c:v>
                </c:pt>
                <c:pt idx="4303">
                  <c:v>86.080115905599982</c:v>
                </c:pt>
                <c:pt idx="4304">
                  <c:v>86.100115905600006</c:v>
                </c:pt>
                <c:pt idx="4305">
                  <c:v>86.120115905600002</c:v>
                </c:pt>
                <c:pt idx="4306">
                  <c:v>86.140115905599998</c:v>
                </c:pt>
                <c:pt idx="4307">
                  <c:v>86.16011590559998</c:v>
                </c:pt>
                <c:pt idx="4308">
                  <c:v>86.180115905600005</c:v>
                </c:pt>
                <c:pt idx="4309">
                  <c:v>86.200115905600057</c:v>
                </c:pt>
                <c:pt idx="4310">
                  <c:v>86.220115905599982</c:v>
                </c:pt>
                <c:pt idx="4311">
                  <c:v>86.240115905600078</c:v>
                </c:pt>
                <c:pt idx="4312">
                  <c:v>86.26011590560006</c:v>
                </c:pt>
                <c:pt idx="4313">
                  <c:v>86.280115905599999</c:v>
                </c:pt>
                <c:pt idx="4314">
                  <c:v>86.300115905599981</c:v>
                </c:pt>
                <c:pt idx="4315">
                  <c:v>86.320115905600005</c:v>
                </c:pt>
                <c:pt idx="4316">
                  <c:v>86.340115905600058</c:v>
                </c:pt>
                <c:pt idx="4317">
                  <c:v>86.360115905599983</c:v>
                </c:pt>
                <c:pt idx="4318">
                  <c:v>86.380115905599979</c:v>
                </c:pt>
                <c:pt idx="4319">
                  <c:v>86.400115905600074</c:v>
                </c:pt>
                <c:pt idx="4320">
                  <c:v>86.420115905599999</c:v>
                </c:pt>
                <c:pt idx="4321">
                  <c:v>86.440115905599995</c:v>
                </c:pt>
                <c:pt idx="4322">
                  <c:v>86.460115905600077</c:v>
                </c:pt>
                <c:pt idx="4323">
                  <c:v>86.480115905600059</c:v>
                </c:pt>
                <c:pt idx="4324">
                  <c:v>86.500115905599998</c:v>
                </c:pt>
                <c:pt idx="4325">
                  <c:v>86.52011590559998</c:v>
                </c:pt>
                <c:pt idx="4326">
                  <c:v>86.540115905600075</c:v>
                </c:pt>
                <c:pt idx="4327">
                  <c:v>86.560115905600057</c:v>
                </c:pt>
                <c:pt idx="4328">
                  <c:v>86.580115905599982</c:v>
                </c:pt>
                <c:pt idx="4329">
                  <c:v>86.600115905600006</c:v>
                </c:pt>
                <c:pt idx="4330">
                  <c:v>86.620115905600002</c:v>
                </c:pt>
                <c:pt idx="4331">
                  <c:v>86.640115905599998</c:v>
                </c:pt>
                <c:pt idx="4332">
                  <c:v>86.66011590559998</c:v>
                </c:pt>
                <c:pt idx="4333">
                  <c:v>86.680115905600005</c:v>
                </c:pt>
                <c:pt idx="4334">
                  <c:v>86.700115905600057</c:v>
                </c:pt>
                <c:pt idx="4335">
                  <c:v>86.720115905599982</c:v>
                </c:pt>
                <c:pt idx="4336">
                  <c:v>86.740115905600078</c:v>
                </c:pt>
                <c:pt idx="4337">
                  <c:v>86.76011590560006</c:v>
                </c:pt>
                <c:pt idx="4338">
                  <c:v>86.780115905599999</c:v>
                </c:pt>
                <c:pt idx="4339">
                  <c:v>86.800115905599981</c:v>
                </c:pt>
                <c:pt idx="4340">
                  <c:v>86.820115905600005</c:v>
                </c:pt>
                <c:pt idx="4341">
                  <c:v>86.840115905600058</c:v>
                </c:pt>
                <c:pt idx="4342">
                  <c:v>86.860115905599983</c:v>
                </c:pt>
                <c:pt idx="4343">
                  <c:v>86.880115905599979</c:v>
                </c:pt>
                <c:pt idx="4344">
                  <c:v>86.900115905600074</c:v>
                </c:pt>
                <c:pt idx="4345">
                  <c:v>86.920115905599999</c:v>
                </c:pt>
                <c:pt idx="4346">
                  <c:v>86.940115905599995</c:v>
                </c:pt>
                <c:pt idx="4347">
                  <c:v>86.960115905600077</c:v>
                </c:pt>
                <c:pt idx="4348">
                  <c:v>86.980115905600059</c:v>
                </c:pt>
                <c:pt idx="4349">
                  <c:v>87.000115905599998</c:v>
                </c:pt>
                <c:pt idx="4350">
                  <c:v>87.02011590559998</c:v>
                </c:pt>
                <c:pt idx="4351">
                  <c:v>87.040115905600075</c:v>
                </c:pt>
                <c:pt idx="4352">
                  <c:v>87.060115905600057</c:v>
                </c:pt>
                <c:pt idx="4353">
                  <c:v>87.080115905599982</c:v>
                </c:pt>
                <c:pt idx="4354">
                  <c:v>87.100115905600006</c:v>
                </c:pt>
                <c:pt idx="4355">
                  <c:v>87.120115905600002</c:v>
                </c:pt>
                <c:pt idx="4356">
                  <c:v>87.140115905599998</c:v>
                </c:pt>
                <c:pt idx="4357">
                  <c:v>87.16011590559998</c:v>
                </c:pt>
                <c:pt idx="4358">
                  <c:v>87.180115905600005</c:v>
                </c:pt>
                <c:pt idx="4359">
                  <c:v>87.200115905600057</c:v>
                </c:pt>
                <c:pt idx="4360">
                  <c:v>87.220115905599982</c:v>
                </c:pt>
                <c:pt idx="4361">
                  <c:v>87.240115905600078</c:v>
                </c:pt>
                <c:pt idx="4362">
                  <c:v>87.26011590560006</c:v>
                </c:pt>
                <c:pt idx="4363">
                  <c:v>87.280115905599999</c:v>
                </c:pt>
                <c:pt idx="4364">
                  <c:v>87.300115905599981</c:v>
                </c:pt>
                <c:pt idx="4365">
                  <c:v>87.320115905600005</c:v>
                </c:pt>
                <c:pt idx="4366">
                  <c:v>87.340115905600058</c:v>
                </c:pt>
                <c:pt idx="4367">
                  <c:v>87.360115905599983</c:v>
                </c:pt>
                <c:pt idx="4368">
                  <c:v>87.380115905599979</c:v>
                </c:pt>
                <c:pt idx="4369">
                  <c:v>87.400115905600074</c:v>
                </c:pt>
                <c:pt idx="4370">
                  <c:v>87.420115905599999</c:v>
                </c:pt>
                <c:pt idx="4371">
                  <c:v>87.440115905599995</c:v>
                </c:pt>
                <c:pt idx="4372">
                  <c:v>87.460115905600077</c:v>
                </c:pt>
                <c:pt idx="4373">
                  <c:v>87.480115905600059</c:v>
                </c:pt>
                <c:pt idx="4374">
                  <c:v>87.500115905599998</c:v>
                </c:pt>
                <c:pt idx="4375">
                  <c:v>87.52011590559998</c:v>
                </c:pt>
                <c:pt idx="4376">
                  <c:v>87.540115905600075</c:v>
                </c:pt>
                <c:pt idx="4377">
                  <c:v>87.560115905600057</c:v>
                </c:pt>
                <c:pt idx="4378">
                  <c:v>87.580115905599982</c:v>
                </c:pt>
                <c:pt idx="4379">
                  <c:v>87.600115905600006</c:v>
                </c:pt>
                <c:pt idx="4380">
                  <c:v>87.620115905600002</c:v>
                </c:pt>
                <c:pt idx="4381">
                  <c:v>87.640115905599998</c:v>
                </c:pt>
                <c:pt idx="4382">
                  <c:v>87.66011590559998</c:v>
                </c:pt>
                <c:pt idx="4383">
                  <c:v>87.680115905600005</c:v>
                </c:pt>
                <c:pt idx="4384">
                  <c:v>87.700115905600057</c:v>
                </c:pt>
                <c:pt idx="4385">
                  <c:v>87.720115905599982</c:v>
                </c:pt>
                <c:pt idx="4386">
                  <c:v>87.740115905600078</c:v>
                </c:pt>
                <c:pt idx="4387">
                  <c:v>87.76011590560006</c:v>
                </c:pt>
                <c:pt idx="4388">
                  <c:v>87.780115905599999</c:v>
                </c:pt>
                <c:pt idx="4389">
                  <c:v>87.800115905599981</c:v>
                </c:pt>
                <c:pt idx="4390">
                  <c:v>87.820115905600005</c:v>
                </c:pt>
                <c:pt idx="4391">
                  <c:v>87.840115905600058</c:v>
                </c:pt>
                <c:pt idx="4392">
                  <c:v>87.860115905599983</c:v>
                </c:pt>
                <c:pt idx="4393">
                  <c:v>87.880115905599979</c:v>
                </c:pt>
                <c:pt idx="4394">
                  <c:v>87.900115905600074</c:v>
                </c:pt>
                <c:pt idx="4395">
                  <c:v>87.920115905599999</c:v>
                </c:pt>
                <c:pt idx="4396">
                  <c:v>87.940115905599995</c:v>
                </c:pt>
                <c:pt idx="4397">
                  <c:v>87.960115905600077</c:v>
                </c:pt>
                <c:pt idx="4398">
                  <c:v>87.980115905600059</c:v>
                </c:pt>
                <c:pt idx="4399">
                  <c:v>88.000115905599998</c:v>
                </c:pt>
                <c:pt idx="4400">
                  <c:v>88.02011590559998</c:v>
                </c:pt>
                <c:pt idx="4401">
                  <c:v>88.040115905600075</c:v>
                </c:pt>
                <c:pt idx="4402">
                  <c:v>88.060115905600057</c:v>
                </c:pt>
                <c:pt idx="4403">
                  <c:v>88.080115905599982</c:v>
                </c:pt>
                <c:pt idx="4404">
                  <c:v>88.100115905600006</c:v>
                </c:pt>
                <c:pt idx="4405">
                  <c:v>88.120115905600002</c:v>
                </c:pt>
                <c:pt idx="4406">
                  <c:v>88.140115905599998</c:v>
                </c:pt>
                <c:pt idx="4407">
                  <c:v>88.16011590559998</c:v>
                </c:pt>
                <c:pt idx="4408">
                  <c:v>88.180115905600005</c:v>
                </c:pt>
                <c:pt idx="4409">
                  <c:v>88.200115905600057</c:v>
                </c:pt>
                <c:pt idx="4410">
                  <c:v>88.220115905599982</c:v>
                </c:pt>
                <c:pt idx="4411">
                  <c:v>88.240115905600078</c:v>
                </c:pt>
                <c:pt idx="4412">
                  <c:v>88.26011590560006</c:v>
                </c:pt>
                <c:pt idx="4413">
                  <c:v>88.280115905599999</c:v>
                </c:pt>
                <c:pt idx="4414">
                  <c:v>88.300115905599981</c:v>
                </c:pt>
                <c:pt idx="4415">
                  <c:v>88.320115905600005</c:v>
                </c:pt>
                <c:pt idx="4416">
                  <c:v>88.340115905600058</c:v>
                </c:pt>
                <c:pt idx="4417">
                  <c:v>88.360115905599983</c:v>
                </c:pt>
                <c:pt idx="4418">
                  <c:v>88.380115905599979</c:v>
                </c:pt>
                <c:pt idx="4419">
                  <c:v>88.400115905600074</c:v>
                </c:pt>
                <c:pt idx="4420">
                  <c:v>88.420115905599999</c:v>
                </c:pt>
                <c:pt idx="4421">
                  <c:v>88.440115905599995</c:v>
                </c:pt>
                <c:pt idx="4422">
                  <c:v>88.460115905600077</c:v>
                </c:pt>
                <c:pt idx="4423">
                  <c:v>88.480115905600059</c:v>
                </c:pt>
                <c:pt idx="4424">
                  <c:v>88.500115905599998</c:v>
                </c:pt>
                <c:pt idx="4425">
                  <c:v>88.52011590559998</c:v>
                </c:pt>
                <c:pt idx="4426">
                  <c:v>88.540115905600075</c:v>
                </c:pt>
                <c:pt idx="4427">
                  <c:v>88.560115905600057</c:v>
                </c:pt>
                <c:pt idx="4428">
                  <c:v>88.580115905599982</c:v>
                </c:pt>
                <c:pt idx="4429">
                  <c:v>88.600115905600006</c:v>
                </c:pt>
                <c:pt idx="4430">
                  <c:v>88.620115905600002</c:v>
                </c:pt>
                <c:pt idx="4431">
                  <c:v>88.640115905599998</c:v>
                </c:pt>
                <c:pt idx="4432">
                  <c:v>88.66011590559998</c:v>
                </c:pt>
                <c:pt idx="4433">
                  <c:v>88.680115905600005</c:v>
                </c:pt>
                <c:pt idx="4434">
                  <c:v>88.700115905600057</c:v>
                </c:pt>
                <c:pt idx="4435">
                  <c:v>88.720115905599982</c:v>
                </c:pt>
                <c:pt idx="4436">
                  <c:v>88.740115905600078</c:v>
                </c:pt>
                <c:pt idx="4437">
                  <c:v>88.76011590560006</c:v>
                </c:pt>
                <c:pt idx="4438">
                  <c:v>88.780115905599999</c:v>
                </c:pt>
                <c:pt idx="4439">
                  <c:v>88.800115905599981</c:v>
                </c:pt>
                <c:pt idx="4440">
                  <c:v>88.820115905600005</c:v>
                </c:pt>
                <c:pt idx="4441">
                  <c:v>88.840115905600058</c:v>
                </c:pt>
                <c:pt idx="4442">
                  <c:v>88.860115905599983</c:v>
                </c:pt>
                <c:pt idx="4443">
                  <c:v>88.880115905599979</c:v>
                </c:pt>
                <c:pt idx="4444">
                  <c:v>88.900115905600074</c:v>
                </c:pt>
                <c:pt idx="4445">
                  <c:v>88.920115905599999</c:v>
                </c:pt>
                <c:pt idx="4446">
                  <c:v>88.940115905599995</c:v>
                </c:pt>
                <c:pt idx="4447">
                  <c:v>88.960115905600077</c:v>
                </c:pt>
                <c:pt idx="4448">
                  <c:v>88.980115905600059</c:v>
                </c:pt>
                <c:pt idx="4449">
                  <c:v>89.000115905599998</c:v>
                </c:pt>
                <c:pt idx="4450">
                  <c:v>89.02011590559998</c:v>
                </c:pt>
                <c:pt idx="4451">
                  <c:v>89.040115905600075</c:v>
                </c:pt>
                <c:pt idx="4452">
                  <c:v>89.060115905600057</c:v>
                </c:pt>
                <c:pt idx="4453">
                  <c:v>89.080115905599982</c:v>
                </c:pt>
                <c:pt idx="4454">
                  <c:v>89.100115905600006</c:v>
                </c:pt>
                <c:pt idx="4455">
                  <c:v>89.120115905600002</c:v>
                </c:pt>
                <c:pt idx="4456">
                  <c:v>89.140115905599998</c:v>
                </c:pt>
                <c:pt idx="4457">
                  <c:v>89.16011590559998</c:v>
                </c:pt>
                <c:pt idx="4458">
                  <c:v>89.180115905600005</c:v>
                </c:pt>
                <c:pt idx="4459">
                  <c:v>89.200115905600057</c:v>
                </c:pt>
                <c:pt idx="4460">
                  <c:v>89.220115905599982</c:v>
                </c:pt>
                <c:pt idx="4461">
                  <c:v>89.240115905600078</c:v>
                </c:pt>
                <c:pt idx="4462">
                  <c:v>89.26011590560006</c:v>
                </c:pt>
                <c:pt idx="4463">
                  <c:v>89.280115905599999</c:v>
                </c:pt>
                <c:pt idx="4464">
                  <c:v>89.300115905599981</c:v>
                </c:pt>
                <c:pt idx="4465">
                  <c:v>89.320115905600005</c:v>
                </c:pt>
                <c:pt idx="4466">
                  <c:v>89.340115905600058</c:v>
                </c:pt>
                <c:pt idx="4467">
                  <c:v>89.360115905599983</c:v>
                </c:pt>
                <c:pt idx="4468">
                  <c:v>89.380115905599979</c:v>
                </c:pt>
                <c:pt idx="4469">
                  <c:v>89.400115905600074</c:v>
                </c:pt>
                <c:pt idx="4470">
                  <c:v>89.420115905599999</c:v>
                </c:pt>
                <c:pt idx="4471">
                  <c:v>89.440115905599995</c:v>
                </c:pt>
                <c:pt idx="4472">
                  <c:v>89.460115905600077</c:v>
                </c:pt>
                <c:pt idx="4473">
                  <c:v>89.480115905600059</c:v>
                </c:pt>
                <c:pt idx="4474">
                  <c:v>89.500115905599998</c:v>
                </c:pt>
                <c:pt idx="4475">
                  <c:v>89.52011590559998</c:v>
                </c:pt>
                <c:pt idx="4476">
                  <c:v>89.540115905600075</c:v>
                </c:pt>
                <c:pt idx="4477">
                  <c:v>89.560115905600057</c:v>
                </c:pt>
                <c:pt idx="4478">
                  <c:v>89.580115905599982</c:v>
                </c:pt>
                <c:pt idx="4479">
                  <c:v>89.600115905600006</c:v>
                </c:pt>
                <c:pt idx="4480">
                  <c:v>89.620115905600002</c:v>
                </c:pt>
                <c:pt idx="4481">
                  <c:v>89.640115905599998</c:v>
                </c:pt>
                <c:pt idx="4482">
                  <c:v>89.66011590559998</c:v>
                </c:pt>
                <c:pt idx="4483">
                  <c:v>89.680115905600005</c:v>
                </c:pt>
                <c:pt idx="4484">
                  <c:v>89.700115905600057</c:v>
                </c:pt>
                <c:pt idx="4485">
                  <c:v>89.720115905599982</c:v>
                </c:pt>
                <c:pt idx="4486">
                  <c:v>89.740115905600078</c:v>
                </c:pt>
                <c:pt idx="4487">
                  <c:v>89.76011590560006</c:v>
                </c:pt>
                <c:pt idx="4488">
                  <c:v>89.780115905599999</c:v>
                </c:pt>
                <c:pt idx="4489">
                  <c:v>89.800115905599981</c:v>
                </c:pt>
                <c:pt idx="4490">
                  <c:v>89.820115905600005</c:v>
                </c:pt>
                <c:pt idx="4491">
                  <c:v>89.840115905600058</c:v>
                </c:pt>
                <c:pt idx="4492">
                  <c:v>89.860115905599983</c:v>
                </c:pt>
                <c:pt idx="4493">
                  <c:v>89.880115905599979</c:v>
                </c:pt>
                <c:pt idx="4494">
                  <c:v>89.900115905600074</c:v>
                </c:pt>
                <c:pt idx="4495">
                  <c:v>89.920115905599999</c:v>
                </c:pt>
                <c:pt idx="4496">
                  <c:v>89.940115905599995</c:v>
                </c:pt>
                <c:pt idx="4497">
                  <c:v>89.960115905600077</c:v>
                </c:pt>
                <c:pt idx="4498">
                  <c:v>89.980115905600059</c:v>
                </c:pt>
                <c:pt idx="4499">
                  <c:v>90.000115905599998</c:v>
                </c:pt>
                <c:pt idx="4500">
                  <c:v>90.02011590559998</c:v>
                </c:pt>
                <c:pt idx="4501">
                  <c:v>90.040115905600075</c:v>
                </c:pt>
                <c:pt idx="4502">
                  <c:v>90.060115905600057</c:v>
                </c:pt>
                <c:pt idx="4503">
                  <c:v>90.080115905599982</c:v>
                </c:pt>
                <c:pt idx="4504">
                  <c:v>90.100115905600006</c:v>
                </c:pt>
                <c:pt idx="4505">
                  <c:v>90.120115905600002</c:v>
                </c:pt>
                <c:pt idx="4506">
                  <c:v>90.140115905599998</c:v>
                </c:pt>
                <c:pt idx="4507">
                  <c:v>90.16011590559998</c:v>
                </c:pt>
                <c:pt idx="4508">
                  <c:v>90.180115905600005</c:v>
                </c:pt>
                <c:pt idx="4509">
                  <c:v>90.200115905600057</c:v>
                </c:pt>
                <c:pt idx="4510">
                  <c:v>90.220115905599982</c:v>
                </c:pt>
                <c:pt idx="4511">
                  <c:v>90.240115905600078</c:v>
                </c:pt>
                <c:pt idx="4512">
                  <c:v>90.26011590560006</c:v>
                </c:pt>
                <c:pt idx="4513">
                  <c:v>90.280115905599999</c:v>
                </c:pt>
                <c:pt idx="4514">
                  <c:v>90.300115905599981</c:v>
                </c:pt>
                <c:pt idx="4515">
                  <c:v>90.320115905600005</c:v>
                </c:pt>
                <c:pt idx="4516">
                  <c:v>90.340115905600058</c:v>
                </c:pt>
                <c:pt idx="4517">
                  <c:v>90.360115905599983</c:v>
                </c:pt>
                <c:pt idx="4518">
                  <c:v>90.380115905599979</c:v>
                </c:pt>
                <c:pt idx="4519">
                  <c:v>90.400115905600074</c:v>
                </c:pt>
                <c:pt idx="4520">
                  <c:v>90.420115905599999</c:v>
                </c:pt>
                <c:pt idx="4521">
                  <c:v>90.440115905599995</c:v>
                </c:pt>
                <c:pt idx="4522">
                  <c:v>90.460115905600077</c:v>
                </c:pt>
                <c:pt idx="4523">
                  <c:v>90.480115905600059</c:v>
                </c:pt>
                <c:pt idx="4524">
                  <c:v>90.500115905599998</c:v>
                </c:pt>
                <c:pt idx="4525">
                  <c:v>90.52011590559998</c:v>
                </c:pt>
                <c:pt idx="4526">
                  <c:v>90.540115905600075</c:v>
                </c:pt>
                <c:pt idx="4527">
                  <c:v>90.560115905600057</c:v>
                </c:pt>
                <c:pt idx="4528">
                  <c:v>90.580115905599982</c:v>
                </c:pt>
                <c:pt idx="4529">
                  <c:v>90.600115905600006</c:v>
                </c:pt>
                <c:pt idx="4530">
                  <c:v>90.620115905600002</c:v>
                </c:pt>
                <c:pt idx="4531">
                  <c:v>90.640115905599998</c:v>
                </c:pt>
                <c:pt idx="4532">
                  <c:v>90.66011590559998</c:v>
                </c:pt>
                <c:pt idx="4533">
                  <c:v>90.680115905600005</c:v>
                </c:pt>
                <c:pt idx="4534">
                  <c:v>90.700115905600057</c:v>
                </c:pt>
                <c:pt idx="4535">
                  <c:v>90.720115905599982</c:v>
                </c:pt>
                <c:pt idx="4536">
                  <c:v>90.740115905600078</c:v>
                </c:pt>
                <c:pt idx="4537">
                  <c:v>90.76011590560006</c:v>
                </c:pt>
                <c:pt idx="4538">
                  <c:v>90.780115905599999</c:v>
                </c:pt>
                <c:pt idx="4539">
                  <c:v>90.800115905599981</c:v>
                </c:pt>
                <c:pt idx="4540">
                  <c:v>90.820115905600005</c:v>
                </c:pt>
                <c:pt idx="4541">
                  <c:v>90.840115905600058</c:v>
                </c:pt>
                <c:pt idx="4542">
                  <c:v>90.860115905599983</c:v>
                </c:pt>
                <c:pt idx="4543">
                  <c:v>90.880115905599979</c:v>
                </c:pt>
                <c:pt idx="4544">
                  <c:v>90.900115905600074</c:v>
                </c:pt>
                <c:pt idx="4545">
                  <c:v>90.920115905599999</c:v>
                </c:pt>
                <c:pt idx="4546">
                  <c:v>90.940115905599995</c:v>
                </c:pt>
                <c:pt idx="4547">
                  <c:v>90.960115905600077</c:v>
                </c:pt>
                <c:pt idx="4548">
                  <c:v>90.980115905600059</c:v>
                </c:pt>
                <c:pt idx="4549">
                  <c:v>91.000115905599998</c:v>
                </c:pt>
                <c:pt idx="4550">
                  <c:v>91.02011590559998</c:v>
                </c:pt>
                <c:pt idx="4551">
                  <c:v>91.040115905600075</c:v>
                </c:pt>
                <c:pt idx="4552">
                  <c:v>91.060115905600057</c:v>
                </c:pt>
                <c:pt idx="4553">
                  <c:v>91.080115905599982</c:v>
                </c:pt>
                <c:pt idx="4554">
                  <c:v>91.100115905600006</c:v>
                </c:pt>
                <c:pt idx="4555">
                  <c:v>91.120115905600002</c:v>
                </c:pt>
                <c:pt idx="4556">
                  <c:v>91.140115905599998</c:v>
                </c:pt>
                <c:pt idx="4557">
                  <c:v>91.16011590559998</c:v>
                </c:pt>
                <c:pt idx="4558">
                  <c:v>91.180115905600005</c:v>
                </c:pt>
                <c:pt idx="4559">
                  <c:v>91.200115905600057</c:v>
                </c:pt>
                <c:pt idx="4560">
                  <c:v>91.220115905599982</c:v>
                </c:pt>
                <c:pt idx="4561">
                  <c:v>91.240115905600078</c:v>
                </c:pt>
                <c:pt idx="4562">
                  <c:v>91.26011590560006</c:v>
                </c:pt>
                <c:pt idx="4563">
                  <c:v>91.280115905599999</c:v>
                </c:pt>
                <c:pt idx="4564">
                  <c:v>91.300115905599981</c:v>
                </c:pt>
                <c:pt idx="4565">
                  <c:v>91.320115905600005</c:v>
                </c:pt>
                <c:pt idx="4566">
                  <c:v>91.340115905600058</c:v>
                </c:pt>
                <c:pt idx="4567">
                  <c:v>91.360115905599983</c:v>
                </c:pt>
                <c:pt idx="4568">
                  <c:v>91.380115905599979</c:v>
                </c:pt>
                <c:pt idx="4569">
                  <c:v>91.400115905600074</c:v>
                </c:pt>
                <c:pt idx="4570">
                  <c:v>91.420115905599999</c:v>
                </c:pt>
                <c:pt idx="4571">
                  <c:v>91.440115905599995</c:v>
                </c:pt>
                <c:pt idx="4572">
                  <c:v>91.460115905600077</c:v>
                </c:pt>
                <c:pt idx="4573">
                  <c:v>91.480115905600059</c:v>
                </c:pt>
                <c:pt idx="4574">
                  <c:v>91.500115905599998</c:v>
                </c:pt>
                <c:pt idx="4575">
                  <c:v>91.52011590559998</c:v>
                </c:pt>
                <c:pt idx="4576">
                  <c:v>91.540115905600075</c:v>
                </c:pt>
                <c:pt idx="4577">
                  <c:v>91.560115905600057</c:v>
                </c:pt>
                <c:pt idx="4578">
                  <c:v>91.580115905599982</c:v>
                </c:pt>
                <c:pt idx="4579">
                  <c:v>91.600115905600006</c:v>
                </c:pt>
                <c:pt idx="4580">
                  <c:v>91.620115905600002</c:v>
                </c:pt>
                <c:pt idx="4581">
                  <c:v>91.640115905599998</c:v>
                </c:pt>
                <c:pt idx="4582">
                  <c:v>91.66011590559998</c:v>
                </c:pt>
                <c:pt idx="4583">
                  <c:v>91.680115905600005</c:v>
                </c:pt>
                <c:pt idx="4584">
                  <c:v>91.700115905600057</c:v>
                </c:pt>
                <c:pt idx="4585">
                  <c:v>91.720115905599982</c:v>
                </c:pt>
                <c:pt idx="4586">
                  <c:v>91.740115905600078</c:v>
                </c:pt>
                <c:pt idx="4587">
                  <c:v>91.76011590560006</c:v>
                </c:pt>
                <c:pt idx="4588">
                  <c:v>91.780115905599999</c:v>
                </c:pt>
                <c:pt idx="4589">
                  <c:v>91.800115905599981</c:v>
                </c:pt>
                <c:pt idx="4590">
                  <c:v>91.820115905600005</c:v>
                </c:pt>
                <c:pt idx="4591">
                  <c:v>91.840115905600058</c:v>
                </c:pt>
                <c:pt idx="4592">
                  <c:v>91.860115905599983</c:v>
                </c:pt>
                <c:pt idx="4593">
                  <c:v>91.880115905599979</c:v>
                </c:pt>
                <c:pt idx="4594">
                  <c:v>91.900115905600074</c:v>
                </c:pt>
                <c:pt idx="4595">
                  <c:v>91.920115905599999</c:v>
                </c:pt>
                <c:pt idx="4596">
                  <c:v>91.940115905599995</c:v>
                </c:pt>
                <c:pt idx="4597">
                  <c:v>91.960115905600077</c:v>
                </c:pt>
                <c:pt idx="4598">
                  <c:v>91.980115905600059</c:v>
                </c:pt>
                <c:pt idx="4599">
                  <c:v>92.000115905599998</c:v>
                </c:pt>
                <c:pt idx="4600">
                  <c:v>92.02011590559998</c:v>
                </c:pt>
                <c:pt idx="4601">
                  <c:v>92.040115905600075</c:v>
                </c:pt>
                <c:pt idx="4602">
                  <c:v>92.060115905600057</c:v>
                </c:pt>
                <c:pt idx="4603">
                  <c:v>92.080115905599982</c:v>
                </c:pt>
                <c:pt idx="4604">
                  <c:v>92.100115905600006</c:v>
                </c:pt>
                <c:pt idx="4605">
                  <c:v>92.120115905600002</c:v>
                </c:pt>
                <c:pt idx="4606">
                  <c:v>92.140115905599998</c:v>
                </c:pt>
                <c:pt idx="4607">
                  <c:v>92.16011590559998</c:v>
                </c:pt>
                <c:pt idx="4608">
                  <c:v>92.180115905600005</c:v>
                </c:pt>
                <c:pt idx="4609">
                  <c:v>92.200115905600057</c:v>
                </c:pt>
                <c:pt idx="4610">
                  <c:v>92.220115905599982</c:v>
                </c:pt>
                <c:pt idx="4611">
                  <c:v>92.240115905600078</c:v>
                </c:pt>
                <c:pt idx="4612">
                  <c:v>92.26011590560006</c:v>
                </c:pt>
                <c:pt idx="4613">
                  <c:v>92.280115905599999</c:v>
                </c:pt>
                <c:pt idx="4614">
                  <c:v>92.300115905599981</c:v>
                </c:pt>
                <c:pt idx="4615">
                  <c:v>92.320115905600005</c:v>
                </c:pt>
                <c:pt idx="4616">
                  <c:v>92.340115905600058</c:v>
                </c:pt>
                <c:pt idx="4617">
                  <c:v>92.360115905599983</c:v>
                </c:pt>
                <c:pt idx="4618">
                  <c:v>92.380115905599979</c:v>
                </c:pt>
                <c:pt idx="4619">
                  <c:v>92.400115905600074</c:v>
                </c:pt>
                <c:pt idx="4620">
                  <c:v>92.420115905599999</c:v>
                </c:pt>
                <c:pt idx="4621">
                  <c:v>92.440115905599995</c:v>
                </c:pt>
                <c:pt idx="4622">
                  <c:v>92.460115905600077</c:v>
                </c:pt>
                <c:pt idx="4623">
                  <c:v>92.480115905600059</c:v>
                </c:pt>
                <c:pt idx="4624">
                  <c:v>92.500115905599998</c:v>
                </c:pt>
                <c:pt idx="4625">
                  <c:v>92.52011590559998</c:v>
                </c:pt>
                <c:pt idx="4626">
                  <c:v>92.540115905600075</c:v>
                </c:pt>
                <c:pt idx="4627">
                  <c:v>92.560115905600057</c:v>
                </c:pt>
                <c:pt idx="4628">
                  <c:v>92.580115905599982</c:v>
                </c:pt>
                <c:pt idx="4629">
                  <c:v>92.600115905600006</c:v>
                </c:pt>
                <c:pt idx="4630">
                  <c:v>92.620115905600002</c:v>
                </c:pt>
                <c:pt idx="4631">
                  <c:v>92.640115905599998</c:v>
                </c:pt>
                <c:pt idx="4632">
                  <c:v>92.66011590559998</c:v>
                </c:pt>
                <c:pt idx="4633">
                  <c:v>92.680115905600005</c:v>
                </c:pt>
                <c:pt idx="4634">
                  <c:v>92.700115905600057</c:v>
                </c:pt>
                <c:pt idx="4635">
                  <c:v>92.720115905599982</c:v>
                </c:pt>
                <c:pt idx="4636">
                  <c:v>92.740115905600078</c:v>
                </c:pt>
                <c:pt idx="4637">
                  <c:v>92.76011590560006</c:v>
                </c:pt>
                <c:pt idx="4638">
                  <c:v>92.780115905599999</c:v>
                </c:pt>
                <c:pt idx="4639">
                  <c:v>92.800115905599981</c:v>
                </c:pt>
                <c:pt idx="4640">
                  <c:v>92.820115905600005</c:v>
                </c:pt>
                <c:pt idx="4641">
                  <c:v>92.840115905600058</c:v>
                </c:pt>
                <c:pt idx="4642">
                  <c:v>92.860115905599983</c:v>
                </c:pt>
                <c:pt idx="4643">
                  <c:v>92.880115905599979</c:v>
                </c:pt>
                <c:pt idx="4644">
                  <c:v>92.900115905600074</c:v>
                </c:pt>
                <c:pt idx="4645">
                  <c:v>92.920115905599999</c:v>
                </c:pt>
                <c:pt idx="4646">
                  <c:v>92.940115905599995</c:v>
                </c:pt>
                <c:pt idx="4647">
                  <c:v>92.960115905600077</c:v>
                </c:pt>
                <c:pt idx="4648">
                  <c:v>92.980115905600059</c:v>
                </c:pt>
                <c:pt idx="4649">
                  <c:v>93.000115905599998</c:v>
                </c:pt>
                <c:pt idx="4650">
                  <c:v>93.02011590559998</c:v>
                </c:pt>
                <c:pt idx="4651">
                  <c:v>93.040115905600075</c:v>
                </c:pt>
                <c:pt idx="4652">
                  <c:v>93.060115905600057</c:v>
                </c:pt>
                <c:pt idx="4653">
                  <c:v>93.080115905599982</c:v>
                </c:pt>
                <c:pt idx="4654">
                  <c:v>93.100115905600006</c:v>
                </c:pt>
                <c:pt idx="4655">
                  <c:v>93.120115905600002</c:v>
                </c:pt>
                <c:pt idx="4656">
                  <c:v>93.140115905599998</c:v>
                </c:pt>
                <c:pt idx="4657">
                  <c:v>93.16011590559998</c:v>
                </c:pt>
                <c:pt idx="4658">
                  <c:v>93.180115905600005</c:v>
                </c:pt>
                <c:pt idx="4659">
                  <c:v>93.200115905600057</c:v>
                </c:pt>
                <c:pt idx="4660">
                  <c:v>93.220115905599982</c:v>
                </c:pt>
                <c:pt idx="4661">
                  <c:v>93.240115905600078</c:v>
                </c:pt>
                <c:pt idx="4662">
                  <c:v>93.26011590560006</c:v>
                </c:pt>
                <c:pt idx="4663">
                  <c:v>93.280115905599999</c:v>
                </c:pt>
                <c:pt idx="4664">
                  <c:v>93.300115905599981</c:v>
                </c:pt>
                <c:pt idx="4665">
                  <c:v>93.320115905600005</c:v>
                </c:pt>
                <c:pt idx="4666">
                  <c:v>93.340115905600058</c:v>
                </c:pt>
                <c:pt idx="4667">
                  <c:v>93.360115905599983</c:v>
                </c:pt>
                <c:pt idx="4668">
                  <c:v>93.380115905599979</c:v>
                </c:pt>
                <c:pt idx="4669">
                  <c:v>93.400115905600074</c:v>
                </c:pt>
                <c:pt idx="4670">
                  <c:v>93.420115905599999</c:v>
                </c:pt>
                <c:pt idx="4671">
                  <c:v>93.440115905599995</c:v>
                </c:pt>
                <c:pt idx="4672">
                  <c:v>93.460115905600077</c:v>
                </c:pt>
                <c:pt idx="4673">
                  <c:v>93.480115905600059</c:v>
                </c:pt>
                <c:pt idx="4674">
                  <c:v>93.500115905599998</c:v>
                </c:pt>
                <c:pt idx="4675">
                  <c:v>93.52011590559998</c:v>
                </c:pt>
                <c:pt idx="4676">
                  <c:v>93.540115905600075</c:v>
                </c:pt>
                <c:pt idx="4677">
                  <c:v>93.560115905600057</c:v>
                </c:pt>
                <c:pt idx="4678">
                  <c:v>93.580115905599982</c:v>
                </c:pt>
                <c:pt idx="4679">
                  <c:v>93.600115905600006</c:v>
                </c:pt>
                <c:pt idx="4680">
                  <c:v>93.620115905600002</c:v>
                </c:pt>
                <c:pt idx="4681">
                  <c:v>93.640115905599998</c:v>
                </c:pt>
                <c:pt idx="4682">
                  <c:v>93.66011590559998</c:v>
                </c:pt>
                <c:pt idx="4683">
                  <c:v>93.680115905600005</c:v>
                </c:pt>
                <c:pt idx="4684">
                  <c:v>93.700115905600057</c:v>
                </c:pt>
                <c:pt idx="4685">
                  <c:v>93.720115905599982</c:v>
                </c:pt>
                <c:pt idx="4686">
                  <c:v>93.740115905600078</c:v>
                </c:pt>
                <c:pt idx="4687">
                  <c:v>93.76011590560006</c:v>
                </c:pt>
                <c:pt idx="4688">
                  <c:v>93.780115905599999</c:v>
                </c:pt>
                <c:pt idx="4689">
                  <c:v>93.800115905599981</c:v>
                </c:pt>
                <c:pt idx="4690">
                  <c:v>93.820115905600005</c:v>
                </c:pt>
                <c:pt idx="4691">
                  <c:v>93.840115905600058</c:v>
                </c:pt>
                <c:pt idx="4692">
                  <c:v>93.860115905599983</c:v>
                </c:pt>
                <c:pt idx="4693">
                  <c:v>93.880115905599979</c:v>
                </c:pt>
                <c:pt idx="4694">
                  <c:v>93.900115905600074</c:v>
                </c:pt>
                <c:pt idx="4695">
                  <c:v>93.920115905599999</c:v>
                </c:pt>
                <c:pt idx="4696">
                  <c:v>93.940115905599995</c:v>
                </c:pt>
                <c:pt idx="4697">
                  <c:v>93.960115905600077</c:v>
                </c:pt>
                <c:pt idx="4698">
                  <c:v>93.980115905600059</c:v>
                </c:pt>
                <c:pt idx="4699">
                  <c:v>94.000115905599998</c:v>
                </c:pt>
                <c:pt idx="4700">
                  <c:v>94.02011590559998</c:v>
                </c:pt>
                <c:pt idx="4701">
                  <c:v>94.040115905600075</c:v>
                </c:pt>
                <c:pt idx="4702">
                  <c:v>94.060115905600057</c:v>
                </c:pt>
                <c:pt idx="4703">
                  <c:v>94.080115905599982</c:v>
                </c:pt>
                <c:pt idx="4704">
                  <c:v>94.100115905600006</c:v>
                </c:pt>
                <c:pt idx="4705">
                  <c:v>94.120115905600002</c:v>
                </c:pt>
                <c:pt idx="4706">
                  <c:v>94.140115905599998</c:v>
                </c:pt>
                <c:pt idx="4707">
                  <c:v>94.16011590559998</c:v>
                </c:pt>
                <c:pt idx="4708">
                  <c:v>94.180115905600005</c:v>
                </c:pt>
                <c:pt idx="4709">
                  <c:v>94.200115905600057</c:v>
                </c:pt>
                <c:pt idx="4710">
                  <c:v>94.220115905599982</c:v>
                </c:pt>
                <c:pt idx="4711">
                  <c:v>94.240115905600078</c:v>
                </c:pt>
                <c:pt idx="4712">
                  <c:v>94.26011590560006</c:v>
                </c:pt>
                <c:pt idx="4713">
                  <c:v>94.280115905599999</c:v>
                </c:pt>
                <c:pt idx="4714">
                  <c:v>94.300115905599981</c:v>
                </c:pt>
                <c:pt idx="4715">
                  <c:v>94.320115905600005</c:v>
                </c:pt>
                <c:pt idx="4716">
                  <c:v>94.340115905600058</c:v>
                </c:pt>
                <c:pt idx="4717">
                  <c:v>94.360115905599983</c:v>
                </c:pt>
                <c:pt idx="4718">
                  <c:v>94.380115905599979</c:v>
                </c:pt>
                <c:pt idx="4719">
                  <c:v>94.400115905600074</c:v>
                </c:pt>
                <c:pt idx="4720">
                  <c:v>94.420115905599999</c:v>
                </c:pt>
                <c:pt idx="4721">
                  <c:v>94.440115905599995</c:v>
                </c:pt>
                <c:pt idx="4722">
                  <c:v>94.460115905600077</c:v>
                </c:pt>
                <c:pt idx="4723">
                  <c:v>94.480115905600059</c:v>
                </c:pt>
                <c:pt idx="4724">
                  <c:v>94.500115905599998</c:v>
                </c:pt>
                <c:pt idx="4725">
                  <c:v>94.52011590559998</c:v>
                </c:pt>
                <c:pt idx="4726">
                  <c:v>94.540115905600075</c:v>
                </c:pt>
                <c:pt idx="4727">
                  <c:v>94.560115905600057</c:v>
                </c:pt>
                <c:pt idx="4728">
                  <c:v>94.580115905599982</c:v>
                </c:pt>
                <c:pt idx="4729">
                  <c:v>94.600115905600006</c:v>
                </c:pt>
                <c:pt idx="4730">
                  <c:v>94.620115905600002</c:v>
                </c:pt>
                <c:pt idx="4731">
                  <c:v>94.640115905599998</c:v>
                </c:pt>
                <c:pt idx="4732">
                  <c:v>94.66011590559998</c:v>
                </c:pt>
                <c:pt idx="4733">
                  <c:v>94.680115905600005</c:v>
                </c:pt>
                <c:pt idx="4734">
                  <c:v>94.700115905600057</c:v>
                </c:pt>
                <c:pt idx="4735">
                  <c:v>94.720115905599982</c:v>
                </c:pt>
                <c:pt idx="4736">
                  <c:v>94.740115905600078</c:v>
                </c:pt>
                <c:pt idx="4737">
                  <c:v>94.76011590560006</c:v>
                </c:pt>
                <c:pt idx="4738">
                  <c:v>94.780115905599999</c:v>
                </c:pt>
                <c:pt idx="4739">
                  <c:v>94.800115905599981</c:v>
                </c:pt>
                <c:pt idx="4740">
                  <c:v>94.820115905600005</c:v>
                </c:pt>
                <c:pt idx="4741">
                  <c:v>94.840115905600058</c:v>
                </c:pt>
                <c:pt idx="4742">
                  <c:v>94.860115905599983</c:v>
                </c:pt>
                <c:pt idx="4743">
                  <c:v>94.880115905599979</c:v>
                </c:pt>
                <c:pt idx="4744">
                  <c:v>94.900115905600074</c:v>
                </c:pt>
                <c:pt idx="4745">
                  <c:v>94.920115905599999</c:v>
                </c:pt>
                <c:pt idx="4746">
                  <c:v>94.940115905599995</c:v>
                </c:pt>
                <c:pt idx="4747">
                  <c:v>94.960115905600077</c:v>
                </c:pt>
                <c:pt idx="4748">
                  <c:v>94.980115905600059</c:v>
                </c:pt>
                <c:pt idx="4749">
                  <c:v>95.000115905599998</c:v>
                </c:pt>
                <c:pt idx="4750">
                  <c:v>95.02011590559998</c:v>
                </c:pt>
                <c:pt idx="4751">
                  <c:v>95.040115905600075</c:v>
                </c:pt>
                <c:pt idx="4752">
                  <c:v>95.060115905600057</c:v>
                </c:pt>
                <c:pt idx="4753">
                  <c:v>95.080115905599982</c:v>
                </c:pt>
                <c:pt idx="4754">
                  <c:v>95.100115905600006</c:v>
                </c:pt>
                <c:pt idx="4755">
                  <c:v>95.120115905600002</c:v>
                </c:pt>
                <c:pt idx="4756">
                  <c:v>95.140115905599998</c:v>
                </c:pt>
                <c:pt idx="4757">
                  <c:v>95.16011590559998</c:v>
                </c:pt>
                <c:pt idx="4758">
                  <c:v>95.180115905600005</c:v>
                </c:pt>
                <c:pt idx="4759">
                  <c:v>95.200115905600057</c:v>
                </c:pt>
                <c:pt idx="4760">
                  <c:v>95.220115905599982</c:v>
                </c:pt>
                <c:pt idx="4761">
                  <c:v>95.240115905600078</c:v>
                </c:pt>
                <c:pt idx="4762">
                  <c:v>95.26011590560006</c:v>
                </c:pt>
                <c:pt idx="4763">
                  <c:v>95.280115905599999</c:v>
                </c:pt>
                <c:pt idx="4764">
                  <c:v>95.300115905599981</c:v>
                </c:pt>
                <c:pt idx="4765">
                  <c:v>95.320115905600005</c:v>
                </c:pt>
                <c:pt idx="4766">
                  <c:v>95.340115905600058</c:v>
                </c:pt>
                <c:pt idx="4767">
                  <c:v>95.360115905599983</c:v>
                </c:pt>
                <c:pt idx="4768">
                  <c:v>95.380115905599979</c:v>
                </c:pt>
                <c:pt idx="4769">
                  <c:v>95.400115905600074</c:v>
                </c:pt>
                <c:pt idx="4770">
                  <c:v>95.420115905599999</c:v>
                </c:pt>
                <c:pt idx="4771">
                  <c:v>95.440115905599995</c:v>
                </c:pt>
                <c:pt idx="4772">
                  <c:v>95.460115905600077</c:v>
                </c:pt>
                <c:pt idx="4773">
                  <c:v>95.480115905600059</c:v>
                </c:pt>
                <c:pt idx="4774">
                  <c:v>95.500115905599998</c:v>
                </c:pt>
                <c:pt idx="4775">
                  <c:v>95.52011590559998</c:v>
                </c:pt>
                <c:pt idx="4776">
                  <c:v>95.540115905600075</c:v>
                </c:pt>
                <c:pt idx="4777">
                  <c:v>95.560115905600057</c:v>
                </c:pt>
                <c:pt idx="4778">
                  <c:v>95.580115905599982</c:v>
                </c:pt>
                <c:pt idx="4779">
                  <c:v>95.600115905600006</c:v>
                </c:pt>
                <c:pt idx="4780">
                  <c:v>95.620115905600002</c:v>
                </c:pt>
                <c:pt idx="4781">
                  <c:v>95.640115905599998</c:v>
                </c:pt>
                <c:pt idx="4782">
                  <c:v>95.66011590559998</c:v>
                </c:pt>
                <c:pt idx="4783">
                  <c:v>95.680115905600005</c:v>
                </c:pt>
                <c:pt idx="4784">
                  <c:v>95.700115905600057</c:v>
                </c:pt>
                <c:pt idx="4785">
                  <c:v>95.720115905599982</c:v>
                </c:pt>
                <c:pt idx="4786">
                  <c:v>95.740115905600078</c:v>
                </c:pt>
                <c:pt idx="4787">
                  <c:v>95.76011590560006</c:v>
                </c:pt>
                <c:pt idx="4788">
                  <c:v>95.780115905599999</c:v>
                </c:pt>
                <c:pt idx="4789">
                  <c:v>95.800115905599981</c:v>
                </c:pt>
                <c:pt idx="4790">
                  <c:v>95.820115905600005</c:v>
                </c:pt>
                <c:pt idx="4791">
                  <c:v>95.840115905600058</c:v>
                </c:pt>
                <c:pt idx="4792">
                  <c:v>95.860115905599983</c:v>
                </c:pt>
                <c:pt idx="4793">
                  <c:v>95.880115905599979</c:v>
                </c:pt>
                <c:pt idx="4794">
                  <c:v>95.900115905600074</c:v>
                </c:pt>
                <c:pt idx="4795">
                  <c:v>95.920115905599999</c:v>
                </c:pt>
                <c:pt idx="4796">
                  <c:v>95.940115905599995</c:v>
                </c:pt>
                <c:pt idx="4797">
                  <c:v>95.960115905600077</c:v>
                </c:pt>
                <c:pt idx="4798">
                  <c:v>95.980115905600059</c:v>
                </c:pt>
                <c:pt idx="4799">
                  <c:v>96.000115905599998</c:v>
                </c:pt>
                <c:pt idx="4800">
                  <c:v>96.02011590559998</c:v>
                </c:pt>
                <c:pt idx="4801">
                  <c:v>96.040115905600075</c:v>
                </c:pt>
                <c:pt idx="4802">
                  <c:v>96.060115905600057</c:v>
                </c:pt>
                <c:pt idx="4803">
                  <c:v>96.080115905599982</c:v>
                </c:pt>
                <c:pt idx="4804">
                  <c:v>96.100115905600006</c:v>
                </c:pt>
                <c:pt idx="4805">
                  <c:v>96.120115905600002</c:v>
                </c:pt>
                <c:pt idx="4806">
                  <c:v>96.140115905599998</c:v>
                </c:pt>
                <c:pt idx="4807">
                  <c:v>96.16011590559998</c:v>
                </c:pt>
                <c:pt idx="4808">
                  <c:v>96.180115905600005</c:v>
                </c:pt>
                <c:pt idx="4809">
                  <c:v>96.200115905600057</c:v>
                </c:pt>
                <c:pt idx="4810">
                  <c:v>96.220115905599982</c:v>
                </c:pt>
                <c:pt idx="4811">
                  <c:v>96.240115905600078</c:v>
                </c:pt>
                <c:pt idx="4812">
                  <c:v>96.26011590560006</c:v>
                </c:pt>
                <c:pt idx="4813">
                  <c:v>96.280115905599999</c:v>
                </c:pt>
                <c:pt idx="4814">
                  <c:v>96.300115905599981</c:v>
                </c:pt>
                <c:pt idx="4815">
                  <c:v>96.320115905600005</c:v>
                </c:pt>
                <c:pt idx="4816">
                  <c:v>96.340115905600058</c:v>
                </c:pt>
                <c:pt idx="4817">
                  <c:v>96.360115905599983</c:v>
                </c:pt>
                <c:pt idx="4818">
                  <c:v>96.380115905599979</c:v>
                </c:pt>
                <c:pt idx="4819">
                  <c:v>96.400115905600074</c:v>
                </c:pt>
                <c:pt idx="4820">
                  <c:v>96.420115905599999</c:v>
                </c:pt>
                <c:pt idx="4821">
                  <c:v>96.440115905599995</c:v>
                </c:pt>
                <c:pt idx="4822">
                  <c:v>96.460115905600077</c:v>
                </c:pt>
                <c:pt idx="4823">
                  <c:v>96.480115905600059</c:v>
                </c:pt>
                <c:pt idx="4824">
                  <c:v>96.500115905599998</c:v>
                </c:pt>
                <c:pt idx="4825">
                  <c:v>96.52011590559998</c:v>
                </c:pt>
                <c:pt idx="4826">
                  <c:v>96.540115905600075</c:v>
                </c:pt>
                <c:pt idx="4827">
                  <c:v>96.560115905600057</c:v>
                </c:pt>
                <c:pt idx="4828">
                  <c:v>96.580115905599982</c:v>
                </c:pt>
                <c:pt idx="4829">
                  <c:v>96.600115905600006</c:v>
                </c:pt>
                <c:pt idx="4830">
                  <c:v>96.620115905600002</c:v>
                </c:pt>
                <c:pt idx="4831">
                  <c:v>96.640115905599998</c:v>
                </c:pt>
                <c:pt idx="4832">
                  <c:v>96.66011590559998</c:v>
                </c:pt>
                <c:pt idx="4833">
                  <c:v>96.680115905600005</c:v>
                </c:pt>
                <c:pt idx="4834">
                  <c:v>96.700115905600057</c:v>
                </c:pt>
                <c:pt idx="4835">
                  <c:v>96.720115905599982</c:v>
                </c:pt>
                <c:pt idx="4836">
                  <c:v>96.740115905600078</c:v>
                </c:pt>
                <c:pt idx="4837">
                  <c:v>96.76011590560006</c:v>
                </c:pt>
                <c:pt idx="4838">
                  <c:v>96.780115905599999</c:v>
                </c:pt>
                <c:pt idx="4839">
                  <c:v>96.800115905599981</c:v>
                </c:pt>
                <c:pt idx="4840">
                  <c:v>96.820115905600005</c:v>
                </c:pt>
                <c:pt idx="4841">
                  <c:v>96.840115905600058</c:v>
                </c:pt>
                <c:pt idx="4842">
                  <c:v>96.860115905599983</c:v>
                </c:pt>
                <c:pt idx="4843">
                  <c:v>96.880115905599979</c:v>
                </c:pt>
                <c:pt idx="4844">
                  <c:v>96.900115905600074</c:v>
                </c:pt>
                <c:pt idx="4845">
                  <c:v>96.920115905599999</c:v>
                </c:pt>
                <c:pt idx="4846">
                  <c:v>96.940115905599995</c:v>
                </c:pt>
                <c:pt idx="4847">
                  <c:v>96.960115905600077</c:v>
                </c:pt>
                <c:pt idx="4848">
                  <c:v>96.980115905600059</c:v>
                </c:pt>
                <c:pt idx="4849">
                  <c:v>97.000115905599998</c:v>
                </c:pt>
                <c:pt idx="4850">
                  <c:v>97.02011590559998</c:v>
                </c:pt>
                <c:pt idx="4851">
                  <c:v>97.040115905600075</c:v>
                </c:pt>
                <c:pt idx="4852">
                  <c:v>97.060115905600057</c:v>
                </c:pt>
                <c:pt idx="4853">
                  <c:v>97.080115905599982</c:v>
                </c:pt>
                <c:pt idx="4854">
                  <c:v>97.100115905600006</c:v>
                </c:pt>
                <c:pt idx="4855">
                  <c:v>97.120115905600002</c:v>
                </c:pt>
                <c:pt idx="4856">
                  <c:v>97.140115905599998</c:v>
                </c:pt>
                <c:pt idx="4857">
                  <c:v>97.16011590559998</c:v>
                </c:pt>
                <c:pt idx="4858">
                  <c:v>97.180115905600005</c:v>
                </c:pt>
                <c:pt idx="4859">
                  <c:v>97.200115905600057</c:v>
                </c:pt>
                <c:pt idx="4860">
                  <c:v>97.220115905599982</c:v>
                </c:pt>
                <c:pt idx="4861">
                  <c:v>97.240115905600078</c:v>
                </c:pt>
                <c:pt idx="4862">
                  <c:v>97.26011590560006</c:v>
                </c:pt>
                <c:pt idx="4863">
                  <c:v>97.280115905599999</c:v>
                </c:pt>
                <c:pt idx="4864">
                  <c:v>97.300115905599981</c:v>
                </c:pt>
                <c:pt idx="4865">
                  <c:v>97.320115905600005</c:v>
                </c:pt>
                <c:pt idx="4866">
                  <c:v>97.340115905600058</c:v>
                </c:pt>
                <c:pt idx="4867">
                  <c:v>97.360115905599983</c:v>
                </c:pt>
                <c:pt idx="4868">
                  <c:v>97.380115905599979</c:v>
                </c:pt>
                <c:pt idx="4869">
                  <c:v>97.400115905600074</c:v>
                </c:pt>
                <c:pt idx="4870">
                  <c:v>97.420115905599999</c:v>
                </c:pt>
                <c:pt idx="4871">
                  <c:v>97.440115905599995</c:v>
                </c:pt>
                <c:pt idx="4872">
                  <c:v>97.460115905600077</c:v>
                </c:pt>
                <c:pt idx="4873">
                  <c:v>97.480115905600059</c:v>
                </c:pt>
                <c:pt idx="4874">
                  <c:v>97.500115905599998</c:v>
                </c:pt>
                <c:pt idx="4875">
                  <c:v>97.52011590559998</c:v>
                </c:pt>
                <c:pt idx="4876">
                  <c:v>97.540115905600075</c:v>
                </c:pt>
                <c:pt idx="4877">
                  <c:v>97.560115905600057</c:v>
                </c:pt>
                <c:pt idx="4878">
                  <c:v>97.580115905599982</c:v>
                </c:pt>
                <c:pt idx="4879">
                  <c:v>97.600115905600006</c:v>
                </c:pt>
                <c:pt idx="4880">
                  <c:v>97.620115905600002</c:v>
                </c:pt>
                <c:pt idx="4881">
                  <c:v>97.640115905599998</c:v>
                </c:pt>
                <c:pt idx="4882">
                  <c:v>97.66011590559998</c:v>
                </c:pt>
                <c:pt idx="4883">
                  <c:v>97.680115905600005</c:v>
                </c:pt>
                <c:pt idx="4884">
                  <c:v>97.700115905600057</c:v>
                </c:pt>
                <c:pt idx="4885">
                  <c:v>97.720115905599982</c:v>
                </c:pt>
                <c:pt idx="4886">
                  <c:v>97.740115905600078</c:v>
                </c:pt>
                <c:pt idx="4887">
                  <c:v>97.76011590560006</c:v>
                </c:pt>
                <c:pt idx="4888">
                  <c:v>97.780115905599999</c:v>
                </c:pt>
                <c:pt idx="4889">
                  <c:v>97.800115905599981</c:v>
                </c:pt>
                <c:pt idx="4890">
                  <c:v>97.820115905600005</c:v>
                </c:pt>
                <c:pt idx="4891">
                  <c:v>97.840115905600058</c:v>
                </c:pt>
                <c:pt idx="4892">
                  <c:v>97.860115905599983</c:v>
                </c:pt>
                <c:pt idx="4893">
                  <c:v>97.880115905599979</c:v>
                </c:pt>
                <c:pt idx="4894">
                  <c:v>97.900115905600074</c:v>
                </c:pt>
                <c:pt idx="4895">
                  <c:v>97.920115905599999</c:v>
                </c:pt>
                <c:pt idx="4896">
                  <c:v>97.940115905599995</c:v>
                </c:pt>
                <c:pt idx="4897">
                  <c:v>97.960115905600077</c:v>
                </c:pt>
                <c:pt idx="4898">
                  <c:v>97.980115905600059</c:v>
                </c:pt>
                <c:pt idx="4899">
                  <c:v>98.000115905599998</c:v>
                </c:pt>
                <c:pt idx="4900">
                  <c:v>98.02011590559998</c:v>
                </c:pt>
                <c:pt idx="4901">
                  <c:v>98.040115905600075</c:v>
                </c:pt>
                <c:pt idx="4902">
                  <c:v>98.060115905600057</c:v>
                </c:pt>
                <c:pt idx="4903">
                  <c:v>98.080115905599982</c:v>
                </c:pt>
                <c:pt idx="4904">
                  <c:v>98.100115905600006</c:v>
                </c:pt>
                <c:pt idx="4905">
                  <c:v>98.120115905600002</c:v>
                </c:pt>
                <c:pt idx="4906">
                  <c:v>98.140115905599998</c:v>
                </c:pt>
                <c:pt idx="4907">
                  <c:v>98.16011590559998</c:v>
                </c:pt>
                <c:pt idx="4908">
                  <c:v>98.180115905600005</c:v>
                </c:pt>
                <c:pt idx="4909">
                  <c:v>98.200115905600057</c:v>
                </c:pt>
                <c:pt idx="4910">
                  <c:v>98.220115905599982</c:v>
                </c:pt>
                <c:pt idx="4911">
                  <c:v>98.240115905600078</c:v>
                </c:pt>
                <c:pt idx="4912">
                  <c:v>98.26011590560006</c:v>
                </c:pt>
                <c:pt idx="4913">
                  <c:v>98.280115905599999</c:v>
                </c:pt>
                <c:pt idx="4914">
                  <c:v>98.300115905599981</c:v>
                </c:pt>
                <c:pt idx="4915">
                  <c:v>98.320115905600005</c:v>
                </c:pt>
                <c:pt idx="4916">
                  <c:v>98.340115905600058</c:v>
                </c:pt>
                <c:pt idx="4917">
                  <c:v>98.360115905599983</c:v>
                </c:pt>
                <c:pt idx="4918">
                  <c:v>98.380115905599979</c:v>
                </c:pt>
                <c:pt idx="4919">
                  <c:v>98.400115905600074</c:v>
                </c:pt>
                <c:pt idx="4920">
                  <c:v>98.420115905599999</c:v>
                </c:pt>
                <c:pt idx="4921">
                  <c:v>98.440115905599995</c:v>
                </c:pt>
                <c:pt idx="4922">
                  <c:v>98.460115905600077</c:v>
                </c:pt>
                <c:pt idx="4923">
                  <c:v>98.480115905600059</c:v>
                </c:pt>
                <c:pt idx="4924">
                  <c:v>98.500115905599998</c:v>
                </c:pt>
                <c:pt idx="4925">
                  <c:v>98.52011590559998</c:v>
                </c:pt>
                <c:pt idx="4926">
                  <c:v>98.540115905600075</c:v>
                </c:pt>
                <c:pt idx="4927">
                  <c:v>98.560115905600057</c:v>
                </c:pt>
                <c:pt idx="4928">
                  <c:v>98.580115905599982</c:v>
                </c:pt>
                <c:pt idx="4929">
                  <c:v>98.600115905600006</c:v>
                </c:pt>
                <c:pt idx="4930">
                  <c:v>98.620115905600002</c:v>
                </c:pt>
                <c:pt idx="4931">
                  <c:v>98.640115905599998</c:v>
                </c:pt>
                <c:pt idx="4932">
                  <c:v>98.66011590559998</c:v>
                </c:pt>
                <c:pt idx="4933">
                  <c:v>98.680115905600005</c:v>
                </c:pt>
                <c:pt idx="4934">
                  <c:v>98.700115905600057</c:v>
                </c:pt>
                <c:pt idx="4935">
                  <c:v>98.720115905599982</c:v>
                </c:pt>
                <c:pt idx="4936">
                  <c:v>98.740115905600078</c:v>
                </c:pt>
                <c:pt idx="4937">
                  <c:v>98.76011590560006</c:v>
                </c:pt>
                <c:pt idx="4938">
                  <c:v>98.780115905599999</c:v>
                </c:pt>
                <c:pt idx="4939">
                  <c:v>98.800115905599981</c:v>
                </c:pt>
                <c:pt idx="4940">
                  <c:v>98.820115905600005</c:v>
                </c:pt>
                <c:pt idx="4941">
                  <c:v>98.840115905600058</c:v>
                </c:pt>
                <c:pt idx="4942">
                  <c:v>98.860115905599983</c:v>
                </c:pt>
                <c:pt idx="4943">
                  <c:v>98.880115905599979</c:v>
                </c:pt>
                <c:pt idx="4944">
                  <c:v>98.900115905600074</c:v>
                </c:pt>
                <c:pt idx="4945">
                  <c:v>98.920115905599999</c:v>
                </c:pt>
                <c:pt idx="4946">
                  <c:v>98.940115905599995</c:v>
                </c:pt>
                <c:pt idx="4947">
                  <c:v>98.960115905600077</c:v>
                </c:pt>
                <c:pt idx="4948">
                  <c:v>98.980115905600059</c:v>
                </c:pt>
                <c:pt idx="4949">
                  <c:v>99.000115905599998</c:v>
                </c:pt>
                <c:pt idx="4950">
                  <c:v>99.02011590559998</c:v>
                </c:pt>
                <c:pt idx="4951">
                  <c:v>99.040115905600075</c:v>
                </c:pt>
                <c:pt idx="4952">
                  <c:v>99.060115905600057</c:v>
                </c:pt>
                <c:pt idx="4953">
                  <c:v>99.080115905599982</c:v>
                </c:pt>
                <c:pt idx="4954">
                  <c:v>99.100115905600006</c:v>
                </c:pt>
                <c:pt idx="4955">
                  <c:v>99.120115905600002</c:v>
                </c:pt>
                <c:pt idx="4956">
                  <c:v>99.140115905599998</c:v>
                </c:pt>
                <c:pt idx="4957">
                  <c:v>99.16011590559998</c:v>
                </c:pt>
                <c:pt idx="4958">
                  <c:v>99.180115905600005</c:v>
                </c:pt>
                <c:pt idx="4959">
                  <c:v>99.200115905600057</c:v>
                </c:pt>
                <c:pt idx="4960">
                  <c:v>99.220115905599982</c:v>
                </c:pt>
                <c:pt idx="4961">
                  <c:v>99.240115905600078</c:v>
                </c:pt>
                <c:pt idx="4962">
                  <c:v>99.26011590560006</c:v>
                </c:pt>
                <c:pt idx="4963">
                  <c:v>99.280115905599999</c:v>
                </c:pt>
                <c:pt idx="4964">
                  <c:v>99.300115905599981</c:v>
                </c:pt>
                <c:pt idx="4965">
                  <c:v>99.320115905600005</c:v>
                </c:pt>
                <c:pt idx="4966">
                  <c:v>99.340115905600058</c:v>
                </c:pt>
                <c:pt idx="4967">
                  <c:v>99.360115905599983</c:v>
                </c:pt>
                <c:pt idx="4968">
                  <c:v>99.380115905599979</c:v>
                </c:pt>
                <c:pt idx="4969">
                  <c:v>99.400115905600074</c:v>
                </c:pt>
                <c:pt idx="4970">
                  <c:v>99.420115905599999</c:v>
                </c:pt>
                <c:pt idx="4971">
                  <c:v>99.440115905599995</c:v>
                </c:pt>
                <c:pt idx="4972">
                  <c:v>99.460115905600077</c:v>
                </c:pt>
                <c:pt idx="4973">
                  <c:v>99.480115905600059</c:v>
                </c:pt>
                <c:pt idx="4974">
                  <c:v>99.500115905599998</c:v>
                </c:pt>
                <c:pt idx="4975">
                  <c:v>99.52011590559998</c:v>
                </c:pt>
                <c:pt idx="4976">
                  <c:v>99.540115905600075</c:v>
                </c:pt>
                <c:pt idx="4977">
                  <c:v>99.560115905600057</c:v>
                </c:pt>
                <c:pt idx="4978">
                  <c:v>99.580115905599982</c:v>
                </c:pt>
                <c:pt idx="4979">
                  <c:v>99.600115905600006</c:v>
                </c:pt>
                <c:pt idx="4980">
                  <c:v>99.620115905600002</c:v>
                </c:pt>
                <c:pt idx="4981">
                  <c:v>99.640115905599998</c:v>
                </c:pt>
                <c:pt idx="4982">
                  <c:v>99.66011590559998</c:v>
                </c:pt>
                <c:pt idx="4983">
                  <c:v>99.680115905600005</c:v>
                </c:pt>
                <c:pt idx="4984">
                  <c:v>99.700115905600057</c:v>
                </c:pt>
                <c:pt idx="4985">
                  <c:v>99.720115905599982</c:v>
                </c:pt>
                <c:pt idx="4986">
                  <c:v>99.740115905600078</c:v>
                </c:pt>
                <c:pt idx="4987">
                  <c:v>99.76011590560006</c:v>
                </c:pt>
                <c:pt idx="4988">
                  <c:v>99.780115905599999</c:v>
                </c:pt>
                <c:pt idx="4989">
                  <c:v>99.800115905599981</c:v>
                </c:pt>
                <c:pt idx="4990">
                  <c:v>99.820115905600005</c:v>
                </c:pt>
                <c:pt idx="4991">
                  <c:v>99.840115905600058</c:v>
                </c:pt>
                <c:pt idx="4992">
                  <c:v>99.860115905599983</c:v>
                </c:pt>
                <c:pt idx="4993">
                  <c:v>99.880115905599979</c:v>
                </c:pt>
                <c:pt idx="4994">
                  <c:v>99.900115905600074</c:v>
                </c:pt>
                <c:pt idx="4995">
                  <c:v>99.920115905599999</c:v>
                </c:pt>
                <c:pt idx="4996">
                  <c:v>99.940115905599995</c:v>
                </c:pt>
                <c:pt idx="4997">
                  <c:v>99.960115905600077</c:v>
                </c:pt>
                <c:pt idx="4998">
                  <c:v>99.980115905600059</c:v>
                </c:pt>
              </c:numCache>
            </c:numRef>
          </c:xVal>
          <c:yVal>
            <c:numRef>
              <c:f>Hoja3!$P$2:$P$5000</c:f>
              <c:numCache>
                <c:formatCode>General</c:formatCode>
                <c:ptCount val="4999"/>
                <c:pt idx="0">
                  <c:v>1.0667472307692307</c:v>
                </c:pt>
                <c:pt idx="1">
                  <c:v>1.0072167499999998</c:v>
                </c:pt>
                <c:pt idx="2">
                  <c:v>1.0313354999999989</c:v>
                </c:pt>
                <c:pt idx="3">
                  <c:v>0.99574333333333365</c:v>
                </c:pt>
                <c:pt idx="4">
                  <c:v>1.0374931666666669</c:v>
                </c:pt>
                <c:pt idx="5">
                  <c:v>1.0398794166666658</c:v>
                </c:pt>
                <c:pt idx="6">
                  <c:v>1.0031549166666667</c:v>
                </c:pt>
                <c:pt idx="7">
                  <c:v>1.0283228333333341</c:v>
                </c:pt>
                <c:pt idx="8">
                  <c:v>1.0552359999999998</c:v>
                </c:pt>
                <c:pt idx="9">
                  <c:v>0.99653724999999926</c:v>
                </c:pt>
                <c:pt idx="10">
                  <c:v>1.0364536666666677</c:v>
                </c:pt>
                <c:pt idx="11">
                  <c:v>1.0521764166666667</c:v>
                </c:pt>
                <c:pt idx="12">
                  <c:v>0.96895350000000002</c:v>
                </c:pt>
                <c:pt idx="13">
                  <c:v>1.0090933333333332</c:v>
                </c:pt>
                <c:pt idx="14">
                  <c:v>0.99276983333333391</c:v>
                </c:pt>
                <c:pt idx="15">
                  <c:v>1.035927749999999</c:v>
                </c:pt>
                <c:pt idx="16">
                  <c:v>0.96392075000000055</c:v>
                </c:pt>
                <c:pt idx="17">
                  <c:v>1.0476771666666675</c:v>
                </c:pt>
                <c:pt idx="18">
                  <c:v>1.0361910833333334</c:v>
                </c:pt>
                <c:pt idx="19">
                  <c:v>1.0285640833333334</c:v>
                </c:pt>
                <c:pt idx="20">
                  <c:v>1.0443465833333341</c:v>
                </c:pt>
                <c:pt idx="21">
                  <c:v>0.9677567499999995</c:v>
                </c:pt>
                <c:pt idx="22">
                  <c:v>1.0824704999999999</c:v>
                </c:pt>
                <c:pt idx="23">
                  <c:v>0.97765199999999985</c:v>
                </c:pt>
                <c:pt idx="24">
                  <c:v>1.0285200833333332</c:v>
                </c:pt>
                <c:pt idx="25">
                  <c:v>1.021190749999999</c:v>
                </c:pt>
                <c:pt idx="26">
                  <c:v>1.0332613333333334</c:v>
                </c:pt>
                <c:pt idx="27">
                  <c:v>0.98190141666666664</c:v>
                </c:pt>
                <c:pt idx="28">
                  <c:v>0.95391474999999959</c:v>
                </c:pt>
                <c:pt idx="29">
                  <c:v>1.0282397499999998</c:v>
                </c:pt>
                <c:pt idx="30">
                  <c:v>1.0216951666666667</c:v>
                </c:pt>
                <c:pt idx="31">
                  <c:v>1.0796085</c:v>
                </c:pt>
                <c:pt idx="32">
                  <c:v>0.9985005833333328</c:v>
                </c:pt>
                <c:pt idx="33">
                  <c:v>0.9702296666666671</c:v>
                </c:pt>
                <c:pt idx="34">
                  <c:v>1.0423629999999999</c:v>
                </c:pt>
                <c:pt idx="35">
                  <c:v>1.0092519166666669</c:v>
                </c:pt>
                <c:pt idx="36">
                  <c:v>1.061846249999999</c:v>
                </c:pt>
                <c:pt idx="37">
                  <c:v>1.0314204166666658</c:v>
                </c:pt>
                <c:pt idx="38">
                  <c:v>1.0303149166666667</c:v>
                </c:pt>
                <c:pt idx="39">
                  <c:v>1.0451013333333332</c:v>
                </c:pt>
                <c:pt idx="40">
                  <c:v>1.0004259166666667</c:v>
                </c:pt>
                <c:pt idx="41">
                  <c:v>0.99254324999999932</c:v>
                </c:pt>
                <c:pt idx="42">
                  <c:v>0.97650499999999951</c:v>
                </c:pt>
                <c:pt idx="43">
                  <c:v>0.98355224999999913</c:v>
                </c:pt>
                <c:pt idx="44">
                  <c:v>1.025427499999999</c:v>
                </c:pt>
                <c:pt idx="45">
                  <c:v>1.0447939999999998</c:v>
                </c:pt>
                <c:pt idx="46">
                  <c:v>1.021689499999999</c:v>
                </c:pt>
                <c:pt idx="47">
                  <c:v>0.99566491666666679</c:v>
                </c:pt>
                <c:pt idx="48">
                  <c:v>1.0936411666666674</c:v>
                </c:pt>
                <c:pt idx="49">
                  <c:v>1.0240347499999998</c:v>
                </c:pt>
                <c:pt idx="50">
                  <c:v>1.0003355833333341</c:v>
                </c:pt>
                <c:pt idx="51">
                  <c:v>1.0376751666666675</c:v>
                </c:pt>
                <c:pt idx="52">
                  <c:v>1.0434865833333333</c:v>
                </c:pt>
                <c:pt idx="53">
                  <c:v>1.0368958333333331</c:v>
                </c:pt>
                <c:pt idx="54">
                  <c:v>1.0167170000000001</c:v>
                </c:pt>
                <c:pt idx="55">
                  <c:v>0.98720183333333389</c:v>
                </c:pt>
                <c:pt idx="56">
                  <c:v>1.0792890833333333</c:v>
                </c:pt>
                <c:pt idx="57">
                  <c:v>1.053511499999999</c:v>
                </c:pt>
                <c:pt idx="58">
                  <c:v>0.96019841666666761</c:v>
                </c:pt>
                <c:pt idx="59">
                  <c:v>1.0251630833333334</c:v>
                </c:pt>
                <c:pt idx="60">
                  <c:v>1.0313478333333341</c:v>
                </c:pt>
                <c:pt idx="61">
                  <c:v>1.0358256666666668</c:v>
                </c:pt>
                <c:pt idx="62">
                  <c:v>1.0679514166666666</c:v>
                </c:pt>
                <c:pt idx="63">
                  <c:v>1.0400728333333342</c:v>
                </c:pt>
                <c:pt idx="64">
                  <c:v>1.0249519166666667</c:v>
                </c:pt>
                <c:pt idx="65">
                  <c:v>1.0268779166666677</c:v>
                </c:pt>
                <c:pt idx="66">
                  <c:v>1.0093464999999993</c:v>
                </c:pt>
                <c:pt idx="67">
                  <c:v>1.0446121666666683</c:v>
                </c:pt>
                <c:pt idx="68">
                  <c:v>1.031899499999998</c:v>
                </c:pt>
                <c:pt idx="69">
                  <c:v>1.0124079166666677</c:v>
                </c:pt>
                <c:pt idx="70">
                  <c:v>0.97466008333333365</c:v>
                </c:pt>
                <c:pt idx="71">
                  <c:v>0.98460399999999959</c:v>
                </c:pt>
                <c:pt idx="72">
                  <c:v>0.97744850000000005</c:v>
                </c:pt>
                <c:pt idx="73">
                  <c:v>1.0773934166666659</c:v>
                </c:pt>
                <c:pt idx="74">
                  <c:v>1.0860523333333347</c:v>
                </c:pt>
                <c:pt idx="75">
                  <c:v>1.0197796666666668</c:v>
                </c:pt>
                <c:pt idx="76">
                  <c:v>0.99060125000000054</c:v>
                </c:pt>
                <c:pt idx="77">
                  <c:v>1.0341678333333342</c:v>
                </c:pt>
                <c:pt idx="78">
                  <c:v>1.0314133333333333</c:v>
                </c:pt>
                <c:pt idx="79">
                  <c:v>1.0152231666666667</c:v>
                </c:pt>
                <c:pt idx="80">
                  <c:v>1.0035282499999985</c:v>
                </c:pt>
                <c:pt idx="81">
                  <c:v>1.0358861666666674</c:v>
                </c:pt>
                <c:pt idx="82">
                  <c:v>1.0222558333333347</c:v>
                </c:pt>
                <c:pt idx="83">
                  <c:v>0.96550991666666663</c:v>
                </c:pt>
                <c:pt idx="84">
                  <c:v>1.0387595833333341</c:v>
                </c:pt>
                <c:pt idx="85">
                  <c:v>0.96792516666666673</c:v>
                </c:pt>
                <c:pt idx="86">
                  <c:v>1.042411333333334</c:v>
                </c:pt>
                <c:pt idx="87">
                  <c:v>0.99181316666666608</c:v>
                </c:pt>
                <c:pt idx="88">
                  <c:v>1.0353337499999988</c:v>
                </c:pt>
                <c:pt idx="89">
                  <c:v>1.0419865833333333</c:v>
                </c:pt>
                <c:pt idx="90">
                  <c:v>1.0548197499999998</c:v>
                </c:pt>
                <c:pt idx="91">
                  <c:v>1.0359783333333332</c:v>
                </c:pt>
                <c:pt idx="92">
                  <c:v>1.0235057499999998</c:v>
                </c:pt>
                <c:pt idx="93">
                  <c:v>1.0788006666666665</c:v>
                </c:pt>
                <c:pt idx="94">
                  <c:v>1.0580611666666673</c:v>
                </c:pt>
                <c:pt idx="95">
                  <c:v>1.0703125000000011</c:v>
                </c:pt>
                <c:pt idx="96">
                  <c:v>1.0165707499999999</c:v>
                </c:pt>
                <c:pt idx="97">
                  <c:v>1.0366524166666675</c:v>
                </c:pt>
                <c:pt idx="98">
                  <c:v>0.9567631666666665</c:v>
                </c:pt>
                <c:pt idx="99">
                  <c:v>1.0122934166666668</c:v>
                </c:pt>
                <c:pt idx="100">
                  <c:v>0.99676783333333363</c:v>
                </c:pt>
                <c:pt idx="101">
                  <c:v>1.0717215833333325</c:v>
                </c:pt>
                <c:pt idx="102">
                  <c:v>0.98267825000000053</c:v>
                </c:pt>
                <c:pt idx="103">
                  <c:v>1.0334961666666664</c:v>
                </c:pt>
                <c:pt idx="104">
                  <c:v>1.0308963333333334</c:v>
                </c:pt>
                <c:pt idx="105">
                  <c:v>1.0904148333333341</c:v>
                </c:pt>
                <c:pt idx="106">
                  <c:v>0.99889799999999951</c:v>
                </c:pt>
                <c:pt idx="107">
                  <c:v>1.0176575833333341</c:v>
                </c:pt>
                <c:pt idx="108">
                  <c:v>1.0324660833333332</c:v>
                </c:pt>
                <c:pt idx="109">
                  <c:v>1.027447</c:v>
                </c:pt>
                <c:pt idx="110">
                  <c:v>1.0631690833333334</c:v>
                </c:pt>
                <c:pt idx="111">
                  <c:v>0.97903333333333364</c:v>
                </c:pt>
                <c:pt idx="112">
                  <c:v>1.0484024999999999</c:v>
                </c:pt>
                <c:pt idx="113">
                  <c:v>0.98684191666666721</c:v>
                </c:pt>
                <c:pt idx="114">
                  <c:v>0.99555841666666667</c:v>
                </c:pt>
                <c:pt idx="115">
                  <c:v>0.99664874999999997</c:v>
                </c:pt>
                <c:pt idx="116">
                  <c:v>1.0650114166666669</c:v>
                </c:pt>
                <c:pt idx="117">
                  <c:v>1.0324796666666667</c:v>
                </c:pt>
                <c:pt idx="118">
                  <c:v>1.0373540833333332</c:v>
                </c:pt>
                <c:pt idx="119">
                  <c:v>1.0081358333333341</c:v>
                </c:pt>
                <c:pt idx="120">
                  <c:v>1.0383135833333341</c:v>
                </c:pt>
                <c:pt idx="121">
                  <c:v>0.99893066666666652</c:v>
                </c:pt>
                <c:pt idx="122">
                  <c:v>1.0249046666666668</c:v>
                </c:pt>
                <c:pt idx="123">
                  <c:v>1.011640249999999</c:v>
                </c:pt>
                <c:pt idx="124">
                  <c:v>1.0157404166666668</c:v>
                </c:pt>
                <c:pt idx="125">
                  <c:v>1.0295555000000001</c:v>
                </c:pt>
                <c:pt idx="126">
                  <c:v>1.0243295833333332</c:v>
                </c:pt>
                <c:pt idx="127">
                  <c:v>1.0122501666666683</c:v>
                </c:pt>
                <c:pt idx="128">
                  <c:v>1.029572833333334</c:v>
                </c:pt>
                <c:pt idx="129">
                  <c:v>0.99176591666666669</c:v>
                </c:pt>
                <c:pt idx="130">
                  <c:v>1.0113654166666668</c:v>
                </c:pt>
                <c:pt idx="131">
                  <c:v>0.95650233333333323</c:v>
                </c:pt>
                <c:pt idx="132">
                  <c:v>1.0531264166666658</c:v>
                </c:pt>
                <c:pt idx="133">
                  <c:v>0.97898791666666662</c:v>
                </c:pt>
                <c:pt idx="134">
                  <c:v>1.0710570833333344</c:v>
                </c:pt>
                <c:pt idx="135">
                  <c:v>1.0041701666666678</c:v>
                </c:pt>
                <c:pt idx="136">
                  <c:v>1.0229338333333331</c:v>
                </c:pt>
                <c:pt idx="137">
                  <c:v>1.0147670000000002</c:v>
                </c:pt>
                <c:pt idx="138">
                  <c:v>1.0226781666666676</c:v>
                </c:pt>
                <c:pt idx="139">
                  <c:v>1.0372035000000002</c:v>
                </c:pt>
                <c:pt idx="140">
                  <c:v>1.0625993333333332</c:v>
                </c:pt>
                <c:pt idx="141">
                  <c:v>0.98996433333333345</c:v>
                </c:pt>
                <c:pt idx="142">
                  <c:v>1.0121150833333341</c:v>
                </c:pt>
                <c:pt idx="143">
                  <c:v>1.0451731666666675</c:v>
                </c:pt>
                <c:pt idx="144">
                  <c:v>1.0263997499999991</c:v>
                </c:pt>
                <c:pt idx="145">
                  <c:v>1.0342966666666664</c:v>
                </c:pt>
                <c:pt idx="146">
                  <c:v>0.98569200000000012</c:v>
                </c:pt>
                <c:pt idx="147">
                  <c:v>1.0116303333333334</c:v>
                </c:pt>
                <c:pt idx="148">
                  <c:v>0.99367483333333395</c:v>
                </c:pt>
                <c:pt idx="149">
                  <c:v>1.0651439166666667</c:v>
                </c:pt>
                <c:pt idx="150">
                  <c:v>0.96310633333333362</c:v>
                </c:pt>
                <c:pt idx="151">
                  <c:v>1.022662583333334</c:v>
                </c:pt>
                <c:pt idx="152">
                  <c:v>1.0065889166666675</c:v>
                </c:pt>
                <c:pt idx="153">
                  <c:v>1.0517595</c:v>
                </c:pt>
                <c:pt idx="154">
                  <c:v>0.94856641666666652</c:v>
                </c:pt>
                <c:pt idx="155">
                  <c:v>1.0209948333333332</c:v>
                </c:pt>
                <c:pt idx="156">
                  <c:v>1.0609340833333334</c:v>
                </c:pt>
                <c:pt idx="157">
                  <c:v>1.0359153333333333</c:v>
                </c:pt>
                <c:pt idx="158">
                  <c:v>0.98608566666666653</c:v>
                </c:pt>
                <c:pt idx="159">
                  <c:v>1.0403513333333341</c:v>
                </c:pt>
                <c:pt idx="160">
                  <c:v>1.0081355000000001</c:v>
                </c:pt>
                <c:pt idx="161">
                  <c:v>1.020985083333334</c:v>
                </c:pt>
                <c:pt idx="162">
                  <c:v>1.0069885833333341</c:v>
                </c:pt>
                <c:pt idx="163">
                  <c:v>0.95114241666666699</c:v>
                </c:pt>
                <c:pt idx="164">
                  <c:v>1.0487525833333344</c:v>
                </c:pt>
                <c:pt idx="165">
                  <c:v>0.98363166666666668</c:v>
                </c:pt>
                <c:pt idx="166">
                  <c:v>0.9962151666666661</c:v>
                </c:pt>
                <c:pt idx="167">
                  <c:v>0.98633466666666658</c:v>
                </c:pt>
                <c:pt idx="168">
                  <c:v>1.0529785000000003</c:v>
                </c:pt>
                <c:pt idx="169">
                  <c:v>1.0056131666666674</c:v>
                </c:pt>
                <c:pt idx="170">
                  <c:v>0.9952712499999995</c:v>
                </c:pt>
                <c:pt idx="171">
                  <c:v>1.033061499999999</c:v>
                </c:pt>
                <c:pt idx="172">
                  <c:v>0.99974350000000012</c:v>
                </c:pt>
                <c:pt idx="173">
                  <c:v>1.0355299166666658</c:v>
                </c:pt>
                <c:pt idx="174">
                  <c:v>0.99243116666666609</c:v>
                </c:pt>
                <c:pt idx="175">
                  <c:v>1.0459399166666659</c:v>
                </c:pt>
                <c:pt idx="176">
                  <c:v>1.0393939166666668</c:v>
                </c:pt>
                <c:pt idx="177">
                  <c:v>0.98465083333333392</c:v>
                </c:pt>
                <c:pt idx="178">
                  <c:v>1.0288460833333335</c:v>
                </c:pt>
                <c:pt idx="179">
                  <c:v>1.0535657499999991</c:v>
                </c:pt>
                <c:pt idx="180">
                  <c:v>1.0286868333333341</c:v>
                </c:pt>
                <c:pt idx="181">
                  <c:v>1.0025132499999998</c:v>
                </c:pt>
                <c:pt idx="182">
                  <c:v>0.96243541666666665</c:v>
                </c:pt>
                <c:pt idx="183">
                  <c:v>0.953831083333334</c:v>
                </c:pt>
                <c:pt idx="184">
                  <c:v>1.0488812499999998</c:v>
                </c:pt>
                <c:pt idx="185">
                  <c:v>1.0277099166666668</c:v>
                </c:pt>
                <c:pt idx="186">
                  <c:v>1.0259442499999984</c:v>
                </c:pt>
                <c:pt idx="187">
                  <c:v>1.0592786666666669</c:v>
                </c:pt>
                <c:pt idx="188">
                  <c:v>0.9863437499999993</c:v>
                </c:pt>
                <c:pt idx="189">
                  <c:v>1.0045440833333334</c:v>
                </c:pt>
                <c:pt idx="190">
                  <c:v>1.0480264166666666</c:v>
                </c:pt>
                <c:pt idx="191">
                  <c:v>1.0352884999999998</c:v>
                </c:pt>
                <c:pt idx="192">
                  <c:v>0.9943988333333339</c:v>
                </c:pt>
                <c:pt idx="193">
                  <c:v>0.99201799999999929</c:v>
                </c:pt>
                <c:pt idx="194">
                  <c:v>0.95552216666666656</c:v>
                </c:pt>
                <c:pt idx="195">
                  <c:v>0.99104375000000022</c:v>
                </c:pt>
                <c:pt idx="196">
                  <c:v>1.0159477499999998</c:v>
                </c:pt>
                <c:pt idx="197">
                  <c:v>1.0173066666666666</c:v>
                </c:pt>
                <c:pt idx="198">
                  <c:v>0.94182925000000084</c:v>
                </c:pt>
                <c:pt idx="199">
                  <c:v>0.98650849999999968</c:v>
                </c:pt>
                <c:pt idx="200">
                  <c:v>0.99921708333333259</c:v>
                </c:pt>
                <c:pt idx="201">
                  <c:v>1.0424103333333341</c:v>
                </c:pt>
                <c:pt idx="202">
                  <c:v>1.0451975833333333</c:v>
                </c:pt>
                <c:pt idx="203">
                  <c:v>1.0335224166666666</c:v>
                </c:pt>
                <c:pt idx="204">
                  <c:v>1.0168547499999998</c:v>
                </c:pt>
                <c:pt idx="205">
                  <c:v>0.99562908333333378</c:v>
                </c:pt>
                <c:pt idx="206">
                  <c:v>1.0609669166666666</c:v>
                </c:pt>
                <c:pt idx="207">
                  <c:v>0.97963883333333435</c:v>
                </c:pt>
                <c:pt idx="208">
                  <c:v>1.0106269166666666</c:v>
                </c:pt>
                <c:pt idx="209">
                  <c:v>1.0056422499999991</c:v>
                </c:pt>
                <c:pt idx="210">
                  <c:v>1.0862645833333333</c:v>
                </c:pt>
                <c:pt idx="211">
                  <c:v>1.0849008333333341</c:v>
                </c:pt>
                <c:pt idx="212">
                  <c:v>0.99316916666666633</c:v>
                </c:pt>
                <c:pt idx="213">
                  <c:v>1.0339618333333334</c:v>
                </c:pt>
                <c:pt idx="214">
                  <c:v>1.0260146666666667</c:v>
                </c:pt>
                <c:pt idx="215">
                  <c:v>1.0384885833333344</c:v>
                </c:pt>
                <c:pt idx="216">
                  <c:v>0.98211324999999927</c:v>
                </c:pt>
                <c:pt idx="217">
                  <c:v>1.0711325</c:v>
                </c:pt>
                <c:pt idx="218">
                  <c:v>1.0090318333333335</c:v>
                </c:pt>
                <c:pt idx="219">
                  <c:v>1.0782966666666667</c:v>
                </c:pt>
                <c:pt idx="220">
                  <c:v>1.0248826666666675</c:v>
                </c:pt>
                <c:pt idx="221">
                  <c:v>1.0808858333333344</c:v>
                </c:pt>
                <c:pt idx="222">
                  <c:v>0.98142283333333369</c:v>
                </c:pt>
                <c:pt idx="223">
                  <c:v>1.0650698333333333</c:v>
                </c:pt>
                <c:pt idx="224">
                  <c:v>1.0045321666666676</c:v>
                </c:pt>
                <c:pt idx="225">
                  <c:v>1.0652813333333335</c:v>
                </c:pt>
                <c:pt idx="226">
                  <c:v>1.0296604999999992</c:v>
                </c:pt>
                <c:pt idx="227">
                  <c:v>1.0114465833333335</c:v>
                </c:pt>
                <c:pt idx="228">
                  <c:v>1.0105225000000002</c:v>
                </c:pt>
                <c:pt idx="229">
                  <c:v>1.0329957499999998</c:v>
                </c:pt>
                <c:pt idx="230">
                  <c:v>1.0566657499999998</c:v>
                </c:pt>
                <c:pt idx="231">
                  <c:v>1.0271936666666668</c:v>
                </c:pt>
                <c:pt idx="232">
                  <c:v>1.0051167499999998</c:v>
                </c:pt>
                <c:pt idx="233">
                  <c:v>1.0331889999999999</c:v>
                </c:pt>
                <c:pt idx="234">
                  <c:v>1.0415156666666665</c:v>
                </c:pt>
                <c:pt idx="235">
                  <c:v>1.0788470833333341</c:v>
                </c:pt>
                <c:pt idx="236">
                  <c:v>0.95842450000000001</c:v>
                </c:pt>
                <c:pt idx="237">
                  <c:v>1.0221623333333341</c:v>
                </c:pt>
                <c:pt idx="238">
                  <c:v>0.9961814166666666</c:v>
                </c:pt>
                <c:pt idx="239">
                  <c:v>1.028046</c:v>
                </c:pt>
                <c:pt idx="240">
                  <c:v>1.0439764166666659</c:v>
                </c:pt>
                <c:pt idx="241">
                  <c:v>1.0624184999999999</c:v>
                </c:pt>
                <c:pt idx="242">
                  <c:v>1.0079129166666665</c:v>
                </c:pt>
                <c:pt idx="243">
                  <c:v>0.9970280833333337</c:v>
                </c:pt>
                <c:pt idx="244">
                  <c:v>0.99540974999999943</c:v>
                </c:pt>
                <c:pt idx="245">
                  <c:v>1.0214779166666677</c:v>
                </c:pt>
                <c:pt idx="246">
                  <c:v>1.0028421666666678</c:v>
                </c:pt>
                <c:pt idx="247">
                  <c:v>1.0163095</c:v>
                </c:pt>
                <c:pt idx="248">
                  <c:v>1.0555654166666668</c:v>
                </c:pt>
                <c:pt idx="249">
                  <c:v>0.99463858333333344</c:v>
                </c:pt>
                <c:pt idx="250">
                  <c:v>1.0521865833333341</c:v>
                </c:pt>
                <c:pt idx="251">
                  <c:v>1.033597249999999</c:v>
                </c:pt>
                <c:pt idx="252">
                  <c:v>0.98637241666666653</c:v>
                </c:pt>
                <c:pt idx="253">
                  <c:v>0.98210925000000004</c:v>
                </c:pt>
                <c:pt idx="254">
                  <c:v>1.0055664999999987</c:v>
                </c:pt>
                <c:pt idx="255">
                  <c:v>1.0282453333333341</c:v>
                </c:pt>
                <c:pt idx="256">
                  <c:v>1.0410881666666678</c:v>
                </c:pt>
                <c:pt idx="257">
                  <c:v>1.0103390833333332</c:v>
                </c:pt>
                <c:pt idx="258">
                  <c:v>0.98565300000000011</c:v>
                </c:pt>
                <c:pt idx="259">
                  <c:v>1.0464737499999999</c:v>
                </c:pt>
                <c:pt idx="260">
                  <c:v>1.0130176666666675</c:v>
                </c:pt>
                <c:pt idx="261">
                  <c:v>1.0080037499999999</c:v>
                </c:pt>
                <c:pt idx="262">
                  <c:v>1.0665997499999991</c:v>
                </c:pt>
                <c:pt idx="263">
                  <c:v>0.99168874999999956</c:v>
                </c:pt>
                <c:pt idx="264">
                  <c:v>0.98933224999999936</c:v>
                </c:pt>
                <c:pt idx="265">
                  <c:v>0.99745733333333331</c:v>
                </c:pt>
                <c:pt idx="266">
                  <c:v>0.98551599999999939</c:v>
                </c:pt>
                <c:pt idx="267">
                  <c:v>1.0425431666666678</c:v>
                </c:pt>
                <c:pt idx="268">
                  <c:v>0.99008241666666652</c:v>
                </c:pt>
                <c:pt idx="269">
                  <c:v>1.0006729166666675</c:v>
                </c:pt>
                <c:pt idx="270">
                  <c:v>0.97354549999999984</c:v>
                </c:pt>
                <c:pt idx="271">
                  <c:v>1.0026340833333336</c:v>
                </c:pt>
                <c:pt idx="272">
                  <c:v>0.99460725000000005</c:v>
                </c:pt>
                <c:pt idx="273">
                  <c:v>0.97718733333333363</c:v>
                </c:pt>
                <c:pt idx="274">
                  <c:v>1.0080070000000001</c:v>
                </c:pt>
                <c:pt idx="275">
                  <c:v>1.0019381666666667</c:v>
                </c:pt>
                <c:pt idx="276">
                  <c:v>0.9611339166666667</c:v>
                </c:pt>
                <c:pt idx="277">
                  <c:v>0.97673374999999951</c:v>
                </c:pt>
                <c:pt idx="278">
                  <c:v>1.0245684166666666</c:v>
                </c:pt>
                <c:pt idx="279">
                  <c:v>0.98983699999999941</c:v>
                </c:pt>
                <c:pt idx="280">
                  <c:v>0.97063624999999998</c:v>
                </c:pt>
                <c:pt idx="281">
                  <c:v>1.0767829166666678</c:v>
                </c:pt>
                <c:pt idx="282">
                  <c:v>1.0210080833333333</c:v>
                </c:pt>
                <c:pt idx="283">
                  <c:v>1.0180659999999999</c:v>
                </c:pt>
                <c:pt idx="284">
                  <c:v>1.0291242499999982</c:v>
                </c:pt>
                <c:pt idx="285">
                  <c:v>1.0052828333333341</c:v>
                </c:pt>
                <c:pt idx="286">
                  <c:v>1.1195422499999999</c:v>
                </c:pt>
                <c:pt idx="287">
                  <c:v>0.97906900000000052</c:v>
                </c:pt>
                <c:pt idx="288">
                  <c:v>0.95782841666666718</c:v>
                </c:pt>
                <c:pt idx="289">
                  <c:v>0.96838466666666667</c:v>
                </c:pt>
                <c:pt idx="290">
                  <c:v>1.0321075833333342</c:v>
                </c:pt>
                <c:pt idx="291">
                  <c:v>1.0436976666666666</c:v>
                </c:pt>
                <c:pt idx="292">
                  <c:v>1.0196169166666667</c:v>
                </c:pt>
                <c:pt idx="293">
                  <c:v>1.0049757499999998</c:v>
                </c:pt>
                <c:pt idx="294">
                  <c:v>0.99187024999999951</c:v>
                </c:pt>
                <c:pt idx="295">
                  <c:v>0.97276216666666659</c:v>
                </c:pt>
                <c:pt idx="296">
                  <c:v>1.0130947499999992</c:v>
                </c:pt>
                <c:pt idx="297">
                  <c:v>1.0446053333333341</c:v>
                </c:pt>
                <c:pt idx="298">
                  <c:v>1.0097690833333324</c:v>
                </c:pt>
                <c:pt idx="299">
                  <c:v>1.1018439166666665</c:v>
                </c:pt>
                <c:pt idx="300">
                  <c:v>1.0056678333333335</c:v>
                </c:pt>
                <c:pt idx="301">
                  <c:v>1.0357053333333335</c:v>
                </c:pt>
                <c:pt idx="302">
                  <c:v>1.0295439166666667</c:v>
                </c:pt>
                <c:pt idx="303">
                  <c:v>1.0496961666666669</c:v>
                </c:pt>
                <c:pt idx="304">
                  <c:v>1.0318979999999998</c:v>
                </c:pt>
                <c:pt idx="305">
                  <c:v>1.0346594166666667</c:v>
                </c:pt>
                <c:pt idx="306">
                  <c:v>1.0430072499999998</c:v>
                </c:pt>
                <c:pt idx="307">
                  <c:v>1.0129846666666664</c:v>
                </c:pt>
                <c:pt idx="308">
                  <c:v>1.0133301666666676</c:v>
                </c:pt>
                <c:pt idx="309">
                  <c:v>1.0784245833333335</c:v>
                </c:pt>
                <c:pt idx="310">
                  <c:v>0.9680020833333336</c:v>
                </c:pt>
                <c:pt idx="311">
                  <c:v>1.0165078333333344</c:v>
                </c:pt>
                <c:pt idx="312">
                  <c:v>1.0388384166666669</c:v>
                </c:pt>
                <c:pt idx="313">
                  <c:v>1.014327333333334</c:v>
                </c:pt>
                <c:pt idx="314">
                  <c:v>1.0008999166666668</c:v>
                </c:pt>
                <c:pt idx="315">
                  <c:v>1.0158879166666674</c:v>
                </c:pt>
                <c:pt idx="316">
                  <c:v>1.020678333333334</c:v>
                </c:pt>
                <c:pt idx="317">
                  <c:v>1.0128532499999998</c:v>
                </c:pt>
                <c:pt idx="318">
                  <c:v>0.96920783333333393</c:v>
                </c:pt>
                <c:pt idx="319">
                  <c:v>1.0350711666666665</c:v>
                </c:pt>
                <c:pt idx="320">
                  <c:v>0.96682341666666716</c:v>
                </c:pt>
                <c:pt idx="321">
                  <c:v>1.0278095833333334</c:v>
                </c:pt>
                <c:pt idx="322">
                  <c:v>1.0235725</c:v>
                </c:pt>
                <c:pt idx="323">
                  <c:v>1.0126829166666675</c:v>
                </c:pt>
                <c:pt idx="324">
                  <c:v>1.0197869999999998</c:v>
                </c:pt>
                <c:pt idx="325">
                  <c:v>1.0263272499999998</c:v>
                </c:pt>
                <c:pt idx="326">
                  <c:v>1.0087035833333331</c:v>
                </c:pt>
                <c:pt idx="327">
                  <c:v>1.0366700000000002</c:v>
                </c:pt>
                <c:pt idx="328">
                  <c:v>1.0074498333333333</c:v>
                </c:pt>
                <c:pt idx="329">
                  <c:v>1.0394918333333334</c:v>
                </c:pt>
                <c:pt idx="330">
                  <c:v>0.98682616666666656</c:v>
                </c:pt>
                <c:pt idx="331">
                  <c:v>1.0104520000000001</c:v>
                </c:pt>
                <c:pt idx="332">
                  <c:v>1.0314588333333341</c:v>
                </c:pt>
                <c:pt idx="333">
                  <c:v>1.0186884999999999</c:v>
                </c:pt>
                <c:pt idx="334">
                  <c:v>1.0177254999999992</c:v>
                </c:pt>
                <c:pt idx="335">
                  <c:v>0.99215883333333377</c:v>
                </c:pt>
                <c:pt idx="336">
                  <c:v>1.0628719166666667</c:v>
                </c:pt>
                <c:pt idx="337">
                  <c:v>1.033451249999999</c:v>
                </c:pt>
                <c:pt idx="338">
                  <c:v>1.0257801666666675</c:v>
                </c:pt>
                <c:pt idx="339">
                  <c:v>0.9905239166666665</c:v>
                </c:pt>
                <c:pt idx="340">
                  <c:v>0.99607400000000001</c:v>
                </c:pt>
                <c:pt idx="341">
                  <c:v>1.0504525000000009</c:v>
                </c:pt>
                <c:pt idx="342">
                  <c:v>1.0254225833333332</c:v>
                </c:pt>
                <c:pt idx="343">
                  <c:v>0.99858333333333338</c:v>
                </c:pt>
                <c:pt idx="344">
                  <c:v>1.0472639166666666</c:v>
                </c:pt>
                <c:pt idx="345">
                  <c:v>1.0103295833333332</c:v>
                </c:pt>
                <c:pt idx="346">
                  <c:v>1.0227385000000002</c:v>
                </c:pt>
                <c:pt idx="347">
                  <c:v>1.015606999999999</c:v>
                </c:pt>
                <c:pt idx="348">
                  <c:v>1.0143936666666666</c:v>
                </c:pt>
                <c:pt idx="349">
                  <c:v>1.0235043333333325</c:v>
                </c:pt>
                <c:pt idx="350">
                  <c:v>1.0193290833333324</c:v>
                </c:pt>
                <c:pt idx="351">
                  <c:v>1.0609547499999998</c:v>
                </c:pt>
                <c:pt idx="352">
                  <c:v>0.99889283333333379</c:v>
                </c:pt>
                <c:pt idx="353">
                  <c:v>0.99762925000000058</c:v>
                </c:pt>
                <c:pt idx="354">
                  <c:v>0.91925533333333365</c:v>
                </c:pt>
                <c:pt idx="355">
                  <c:v>0.99497999999999986</c:v>
                </c:pt>
                <c:pt idx="356">
                  <c:v>1.0568049166666666</c:v>
                </c:pt>
                <c:pt idx="357">
                  <c:v>1.0646447499999998</c:v>
                </c:pt>
                <c:pt idx="358">
                  <c:v>0.96990033333333403</c:v>
                </c:pt>
                <c:pt idx="359">
                  <c:v>1.0546764166666667</c:v>
                </c:pt>
                <c:pt idx="360">
                  <c:v>1.0767465833333341</c:v>
                </c:pt>
                <c:pt idx="361">
                  <c:v>1.0053339999999993</c:v>
                </c:pt>
                <c:pt idx="362">
                  <c:v>0.9900996666666666</c:v>
                </c:pt>
                <c:pt idx="363">
                  <c:v>0.98852608333333336</c:v>
                </c:pt>
                <c:pt idx="364">
                  <c:v>0.96463416666666668</c:v>
                </c:pt>
                <c:pt idx="365">
                  <c:v>1.0040615833333335</c:v>
                </c:pt>
                <c:pt idx="366">
                  <c:v>0.97295950000000042</c:v>
                </c:pt>
                <c:pt idx="367">
                  <c:v>1.0110618333333334</c:v>
                </c:pt>
                <c:pt idx="368">
                  <c:v>1.0397379999999998</c:v>
                </c:pt>
                <c:pt idx="369">
                  <c:v>0.99176141666666662</c:v>
                </c:pt>
                <c:pt idx="370">
                  <c:v>0.97602524999999984</c:v>
                </c:pt>
                <c:pt idx="371">
                  <c:v>1.0187533333333341</c:v>
                </c:pt>
                <c:pt idx="372">
                  <c:v>0.97845375000000001</c:v>
                </c:pt>
                <c:pt idx="373">
                  <c:v>1.069193499999999</c:v>
                </c:pt>
                <c:pt idx="374">
                  <c:v>0.98608800000000008</c:v>
                </c:pt>
                <c:pt idx="375">
                  <c:v>0.99243349999999952</c:v>
                </c:pt>
                <c:pt idx="376">
                  <c:v>1.0452544166666666</c:v>
                </c:pt>
                <c:pt idx="377">
                  <c:v>0.98021816666666606</c:v>
                </c:pt>
                <c:pt idx="378">
                  <c:v>0.94458074999999941</c:v>
                </c:pt>
                <c:pt idx="379">
                  <c:v>0.95892616666666652</c:v>
                </c:pt>
                <c:pt idx="380">
                  <c:v>1.057145</c:v>
                </c:pt>
                <c:pt idx="381">
                  <c:v>1.0382673333333341</c:v>
                </c:pt>
                <c:pt idx="382">
                  <c:v>0.98233799999999938</c:v>
                </c:pt>
                <c:pt idx="383">
                  <c:v>1.0364870833333344</c:v>
                </c:pt>
                <c:pt idx="384">
                  <c:v>0.98974491666666664</c:v>
                </c:pt>
                <c:pt idx="385">
                  <c:v>1.067520749999999</c:v>
                </c:pt>
                <c:pt idx="386">
                  <c:v>1.0282229999999999</c:v>
                </c:pt>
                <c:pt idx="387">
                  <c:v>1.0705154166666675</c:v>
                </c:pt>
                <c:pt idx="388">
                  <c:v>1.0535609166666666</c:v>
                </c:pt>
                <c:pt idx="389">
                  <c:v>0.95227183333333421</c:v>
                </c:pt>
                <c:pt idx="390">
                  <c:v>0.97268166666666711</c:v>
                </c:pt>
                <c:pt idx="391">
                  <c:v>1.0152669999999993</c:v>
                </c:pt>
                <c:pt idx="392">
                  <c:v>1.0447785833333341</c:v>
                </c:pt>
                <c:pt idx="393">
                  <c:v>1.0320483333333341</c:v>
                </c:pt>
                <c:pt idx="394">
                  <c:v>0.99399541666666713</c:v>
                </c:pt>
                <c:pt idx="395">
                  <c:v>0.98769516666666679</c:v>
                </c:pt>
                <c:pt idx="396">
                  <c:v>1.0424710833333333</c:v>
                </c:pt>
                <c:pt idx="397">
                  <c:v>1.0049270833333332</c:v>
                </c:pt>
                <c:pt idx="398">
                  <c:v>1.0107512499999998</c:v>
                </c:pt>
                <c:pt idx="399">
                  <c:v>0.94286058333333322</c:v>
                </c:pt>
                <c:pt idx="400">
                  <c:v>1.0250437499999998</c:v>
                </c:pt>
                <c:pt idx="401">
                  <c:v>1.0001873333333344</c:v>
                </c:pt>
                <c:pt idx="402">
                  <c:v>1.0422667499999998</c:v>
                </c:pt>
                <c:pt idx="403">
                  <c:v>1.0067939999999991</c:v>
                </c:pt>
                <c:pt idx="404">
                  <c:v>1.036840083333334</c:v>
                </c:pt>
                <c:pt idx="405">
                  <c:v>1.0729328333333341</c:v>
                </c:pt>
                <c:pt idx="406">
                  <c:v>1.0497478333333341</c:v>
                </c:pt>
                <c:pt idx="407">
                  <c:v>1.0103251666666673</c:v>
                </c:pt>
                <c:pt idx="408">
                  <c:v>1.044992083333333</c:v>
                </c:pt>
                <c:pt idx="409">
                  <c:v>1.0281330833333333</c:v>
                </c:pt>
                <c:pt idx="410">
                  <c:v>1.0541624166666665</c:v>
                </c:pt>
                <c:pt idx="411">
                  <c:v>1.0170634999999992</c:v>
                </c:pt>
                <c:pt idx="412">
                  <c:v>1.0513885833333341</c:v>
                </c:pt>
                <c:pt idx="413">
                  <c:v>0.96282050000000041</c:v>
                </c:pt>
                <c:pt idx="414">
                  <c:v>0.97572116666666675</c:v>
                </c:pt>
                <c:pt idx="415">
                  <c:v>1.0502829166666683</c:v>
                </c:pt>
                <c:pt idx="416">
                  <c:v>1.0091280833333334</c:v>
                </c:pt>
                <c:pt idx="417">
                  <c:v>1.0054216666666658</c:v>
                </c:pt>
                <c:pt idx="418">
                  <c:v>1.0443934166666666</c:v>
                </c:pt>
                <c:pt idx="419">
                  <c:v>0.93922791666666661</c:v>
                </c:pt>
                <c:pt idx="420">
                  <c:v>0.95900616666666649</c:v>
                </c:pt>
                <c:pt idx="421">
                  <c:v>1.0393511666666677</c:v>
                </c:pt>
                <c:pt idx="422">
                  <c:v>1.0383293333333332</c:v>
                </c:pt>
                <c:pt idx="423">
                  <c:v>1.0240876666666683</c:v>
                </c:pt>
                <c:pt idx="424">
                  <c:v>1.0404204166666666</c:v>
                </c:pt>
                <c:pt idx="425">
                  <c:v>0.99088741666666669</c:v>
                </c:pt>
                <c:pt idx="426">
                  <c:v>1.0302759166666675</c:v>
                </c:pt>
                <c:pt idx="427">
                  <c:v>1.0110807499999999</c:v>
                </c:pt>
                <c:pt idx="428">
                  <c:v>0.99164716666666652</c:v>
                </c:pt>
                <c:pt idx="429">
                  <c:v>1.0171194166666666</c:v>
                </c:pt>
                <c:pt idx="430">
                  <c:v>1.0140586666666676</c:v>
                </c:pt>
                <c:pt idx="431">
                  <c:v>1.0372240833333324</c:v>
                </c:pt>
                <c:pt idx="432">
                  <c:v>0.98805966666666667</c:v>
                </c:pt>
                <c:pt idx="433">
                  <c:v>1.0360836666666675</c:v>
                </c:pt>
                <c:pt idx="434">
                  <c:v>1.0276851666666675</c:v>
                </c:pt>
                <c:pt idx="435">
                  <c:v>1.0239086666666666</c:v>
                </c:pt>
                <c:pt idx="436">
                  <c:v>1.0610699166666666</c:v>
                </c:pt>
                <c:pt idx="437">
                  <c:v>0.99890850000000009</c:v>
                </c:pt>
                <c:pt idx="438">
                  <c:v>1.0138092499999989</c:v>
                </c:pt>
                <c:pt idx="439">
                  <c:v>0.95805974999999999</c:v>
                </c:pt>
                <c:pt idx="440">
                  <c:v>1.0842061666666682</c:v>
                </c:pt>
                <c:pt idx="441">
                  <c:v>1.0152056666666665</c:v>
                </c:pt>
                <c:pt idx="442">
                  <c:v>1.0380289166666665</c:v>
                </c:pt>
                <c:pt idx="443">
                  <c:v>0.99001391666666649</c:v>
                </c:pt>
                <c:pt idx="444">
                  <c:v>0.97163391666666665</c:v>
                </c:pt>
                <c:pt idx="445">
                  <c:v>1.0318444999999994</c:v>
                </c:pt>
                <c:pt idx="446">
                  <c:v>0.98730233333333339</c:v>
                </c:pt>
                <c:pt idx="447">
                  <c:v>0.96763258333333335</c:v>
                </c:pt>
                <c:pt idx="448">
                  <c:v>1.0155379999999998</c:v>
                </c:pt>
                <c:pt idx="449">
                  <c:v>1.0059483333333332</c:v>
                </c:pt>
                <c:pt idx="450">
                  <c:v>1.027438583333333</c:v>
                </c:pt>
                <c:pt idx="451">
                  <c:v>1.0536196666666664</c:v>
                </c:pt>
                <c:pt idx="452">
                  <c:v>0.99643841666666677</c:v>
                </c:pt>
                <c:pt idx="453">
                  <c:v>0.98407241666666678</c:v>
                </c:pt>
                <c:pt idx="454">
                  <c:v>1.0469789166666676</c:v>
                </c:pt>
                <c:pt idx="455">
                  <c:v>1.0184338333333331</c:v>
                </c:pt>
                <c:pt idx="456">
                  <c:v>1.0442757499999999</c:v>
                </c:pt>
                <c:pt idx="457">
                  <c:v>0.9478398333333341</c:v>
                </c:pt>
                <c:pt idx="458">
                  <c:v>1.000059083333334</c:v>
                </c:pt>
                <c:pt idx="459">
                  <c:v>1.0124326666666665</c:v>
                </c:pt>
                <c:pt idx="460">
                  <c:v>1.0095745833333332</c:v>
                </c:pt>
                <c:pt idx="461">
                  <c:v>1.0572839999999999</c:v>
                </c:pt>
                <c:pt idx="462">
                  <c:v>0.9866713333333339</c:v>
                </c:pt>
                <c:pt idx="463">
                  <c:v>1.0247540833333335</c:v>
                </c:pt>
                <c:pt idx="464">
                  <c:v>1.0190361666666667</c:v>
                </c:pt>
                <c:pt idx="465">
                  <c:v>1.0345407499999999</c:v>
                </c:pt>
                <c:pt idx="466">
                  <c:v>1.0531846666666667</c:v>
                </c:pt>
                <c:pt idx="467">
                  <c:v>1.0879684166666668</c:v>
                </c:pt>
                <c:pt idx="468">
                  <c:v>1.0187305833333333</c:v>
                </c:pt>
                <c:pt idx="469">
                  <c:v>0.99928308333333338</c:v>
                </c:pt>
                <c:pt idx="470">
                  <c:v>1.0157510833333332</c:v>
                </c:pt>
                <c:pt idx="471">
                  <c:v>0.97861841666666705</c:v>
                </c:pt>
                <c:pt idx="472">
                  <c:v>1.0547560833333331</c:v>
                </c:pt>
                <c:pt idx="473">
                  <c:v>0.99801591666666667</c:v>
                </c:pt>
                <c:pt idx="474">
                  <c:v>1.0261260833333334</c:v>
                </c:pt>
                <c:pt idx="475">
                  <c:v>1.030654</c:v>
                </c:pt>
                <c:pt idx="476">
                  <c:v>1.0302070000000001</c:v>
                </c:pt>
                <c:pt idx="477">
                  <c:v>1.003579749999999</c:v>
                </c:pt>
                <c:pt idx="478">
                  <c:v>1.0117248333333324</c:v>
                </c:pt>
                <c:pt idx="479">
                  <c:v>1.0773869166666667</c:v>
                </c:pt>
                <c:pt idx="480">
                  <c:v>0.99660325000000061</c:v>
                </c:pt>
                <c:pt idx="481">
                  <c:v>1.0159551666666675</c:v>
                </c:pt>
                <c:pt idx="482">
                  <c:v>1.0072040833333322</c:v>
                </c:pt>
                <c:pt idx="483">
                  <c:v>1.0277249166666658</c:v>
                </c:pt>
                <c:pt idx="484">
                  <c:v>0.99698416666666656</c:v>
                </c:pt>
                <c:pt idx="485">
                  <c:v>0.98089166666666661</c:v>
                </c:pt>
                <c:pt idx="486">
                  <c:v>1.0301985000000002</c:v>
                </c:pt>
                <c:pt idx="487">
                  <c:v>1.0383956666666665</c:v>
                </c:pt>
                <c:pt idx="488">
                  <c:v>1.0173004166666666</c:v>
                </c:pt>
                <c:pt idx="489">
                  <c:v>1.0357529166666677</c:v>
                </c:pt>
                <c:pt idx="490">
                  <c:v>1.0101192499999998</c:v>
                </c:pt>
                <c:pt idx="491">
                  <c:v>1.0363120833333341</c:v>
                </c:pt>
                <c:pt idx="492">
                  <c:v>1.0482495000000001</c:v>
                </c:pt>
                <c:pt idx="493">
                  <c:v>1.037509749999999</c:v>
                </c:pt>
                <c:pt idx="494">
                  <c:v>0.9795309166666667</c:v>
                </c:pt>
                <c:pt idx="495">
                  <c:v>1.0257254999999994</c:v>
                </c:pt>
                <c:pt idx="496">
                  <c:v>1.0149800833333333</c:v>
                </c:pt>
                <c:pt idx="497">
                  <c:v>1.0139430833333336</c:v>
                </c:pt>
                <c:pt idx="498">
                  <c:v>1.0235180833333333</c:v>
                </c:pt>
                <c:pt idx="499">
                  <c:v>1.1065155000000007</c:v>
                </c:pt>
                <c:pt idx="500">
                  <c:v>1.0462876666666681</c:v>
                </c:pt>
                <c:pt idx="501">
                  <c:v>1.0308383333333333</c:v>
                </c:pt>
                <c:pt idx="502">
                  <c:v>1.0120341666666675</c:v>
                </c:pt>
                <c:pt idx="503">
                  <c:v>0.97217900000000046</c:v>
                </c:pt>
                <c:pt idx="504">
                  <c:v>1.006025583333334</c:v>
                </c:pt>
                <c:pt idx="505">
                  <c:v>0.9963769166666665</c:v>
                </c:pt>
                <c:pt idx="506">
                  <c:v>1.0088043333333334</c:v>
                </c:pt>
                <c:pt idx="507">
                  <c:v>1.0338545833333335</c:v>
                </c:pt>
                <c:pt idx="508">
                  <c:v>1.056354</c:v>
                </c:pt>
                <c:pt idx="509">
                  <c:v>1.0440625833333341</c:v>
                </c:pt>
                <c:pt idx="510">
                  <c:v>1.0103652499999998</c:v>
                </c:pt>
                <c:pt idx="511">
                  <c:v>1.0201257499999998</c:v>
                </c:pt>
                <c:pt idx="512">
                  <c:v>1.0473801666666676</c:v>
                </c:pt>
                <c:pt idx="513">
                  <c:v>0.95028466666666667</c:v>
                </c:pt>
                <c:pt idx="514">
                  <c:v>1.0044315833333333</c:v>
                </c:pt>
                <c:pt idx="515">
                  <c:v>0.94342708333333325</c:v>
                </c:pt>
                <c:pt idx="516">
                  <c:v>0.97583899999999979</c:v>
                </c:pt>
                <c:pt idx="517">
                  <c:v>1.0093075833333331</c:v>
                </c:pt>
                <c:pt idx="518">
                  <c:v>1.0496614999999987</c:v>
                </c:pt>
                <c:pt idx="519">
                  <c:v>0.99666883333333378</c:v>
                </c:pt>
                <c:pt idx="520">
                  <c:v>1.0550422499999998</c:v>
                </c:pt>
                <c:pt idx="521">
                  <c:v>1.0021028333333339</c:v>
                </c:pt>
                <c:pt idx="522">
                  <c:v>0.98894083333333394</c:v>
                </c:pt>
                <c:pt idx="523">
                  <c:v>1.1110997499999991</c:v>
                </c:pt>
                <c:pt idx="524">
                  <c:v>0.96725283333333378</c:v>
                </c:pt>
                <c:pt idx="525">
                  <c:v>1.0586479166666674</c:v>
                </c:pt>
                <c:pt idx="526">
                  <c:v>1.0022211666666667</c:v>
                </c:pt>
                <c:pt idx="527">
                  <c:v>1.0270813333333333</c:v>
                </c:pt>
                <c:pt idx="528">
                  <c:v>1.0217591666666674</c:v>
                </c:pt>
                <c:pt idx="529">
                  <c:v>0.9794380833333336</c:v>
                </c:pt>
                <c:pt idx="530">
                  <c:v>0.96898899999999999</c:v>
                </c:pt>
                <c:pt idx="531">
                  <c:v>1.0145728333333341</c:v>
                </c:pt>
                <c:pt idx="532">
                  <c:v>1.0731810833333333</c:v>
                </c:pt>
                <c:pt idx="533">
                  <c:v>1.0234434166666666</c:v>
                </c:pt>
                <c:pt idx="534">
                  <c:v>1.0259502499999991</c:v>
                </c:pt>
                <c:pt idx="535">
                  <c:v>1.036286</c:v>
                </c:pt>
                <c:pt idx="536">
                  <c:v>1.0842862499999999</c:v>
                </c:pt>
                <c:pt idx="537">
                  <c:v>1.0586880000000001</c:v>
                </c:pt>
                <c:pt idx="538">
                  <c:v>1.0644674166666674</c:v>
                </c:pt>
                <c:pt idx="539">
                  <c:v>0.99262900000000065</c:v>
                </c:pt>
                <c:pt idx="540">
                  <c:v>0.96648958333333335</c:v>
                </c:pt>
                <c:pt idx="541">
                  <c:v>0.94805108333333388</c:v>
                </c:pt>
                <c:pt idx="542">
                  <c:v>0.99807216666666609</c:v>
                </c:pt>
                <c:pt idx="543">
                  <c:v>0.99986091666666688</c:v>
                </c:pt>
                <c:pt idx="544">
                  <c:v>1.0186929166666665</c:v>
                </c:pt>
                <c:pt idx="545">
                  <c:v>1.0195153333333333</c:v>
                </c:pt>
                <c:pt idx="546">
                  <c:v>1.0306350833333331</c:v>
                </c:pt>
                <c:pt idx="547">
                  <c:v>1.0233959166666668</c:v>
                </c:pt>
                <c:pt idx="548">
                  <c:v>0.96772450000000043</c:v>
                </c:pt>
                <c:pt idx="549">
                  <c:v>0.9955795833333333</c:v>
                </c:pt>
                <c:pt idx="550">
                  <c:v>0.99922408333333335</c:v>
                </c:pt>
                <c:pt idx="551">
                  <c:v>1.012586333333334</c:v>
                </c:pt>
                <c:pt idx="552">
                  <c:v>1.0162011666666675</c:v>
                </c:pt>
                <c:pt idx="553">
                  <c:v>1.0301845833333341</c:v>
                </c:pt>
                <c:pt idx="554">
                  <c:v>1.0492642499999985</c:v>
                </c:pt>
                <c:pt idx="555">
                  <c:v>1.0193500833333333</c:v>
                </c:pt>
                <c:pt idx="556">
                  <c:v>1.0241645833333333</c:v>
                </c:pt>
                <c:pt idx="557">
                  <c:v>0.99886333333333344</c:v>
                </c:pt>
                <c:pt idx="558">
                  <c:v>0.97828166666666672</c:v>
                </c:pt>
                <c:pt idx="559">
                  <c:v>1.0708399166666667</c:v>
                </c:pt>
                <c:pt idx="560">
                  <c:v>1.0031887499999999</c:v>
                </c:pt>
                <c:pt idx="561">
                  <c:v>0.9971457499999995</c:v>
                </c:pt>
                <c:pt idx="562">
                  <c:v>0.99336258333333283</c:v>
                </c:pt>
                <c:pt idx="563">
                  <c:v>0.98398233333333351</c:v>
                </c:pt>
                <c:pt idx="564">
                  <c:v>1.0570308333333331</c:v>
                </c:pt>
                <c:pt idx="565">
                  <c:v>1.0179489999999998</c:v>
                </c:pt>
                <c:pt idx="566">
                  <c:v>1.0336811666666665</c:v>
                </c:pt>
                <c:pt idx="567">
                  <c:v>1.0486318333333331</c:v>
                </c:pt>
                <c:pt idx="568">
                  <c:v>0.97183341666666712</c:v>
                </c:pt>
                <c:pt idx="569">
                  <c:v>0.98293008333333332</c:v>
                </c:pt>
                <c:pt idx="570">
                  <c:v>1.0399444999999992</c:v>
                </c:pt>
                <c:pt idx="571">
                  <c:v>1.0383815833333341</c:v>
                </c:pt>
                <c:pt idx="572">
                  <c:v>1.0377629999999998</c:v>
                </c:pt>
                <c:pt idx="573">
                  <c:v>0.99367349999999988</c:v>
                </c:pt>
                <c:pt idx="574">
                  <c:v>0.96655200000000008</c:v>
                </c:pt>
                <c:pt idx="575">
                  <c:v>1.0431550833333341</c:v>
                </c:pt>
                <c:pt idx="576">
                  <c:v>0.99250233333333338</c:v>
                </c:pt>
                <c:pt idx="577">
                  <c:v>1.0372535833333341</c:v>
                </c:pt>
                <c:pt idx="578">
                  <c:v>1.0075151666666675</c:v>
                </c:pt>
                <c:pt idx="579">
                  <c:v>1.000228249999999</c:v>
                </c:pt>
                <c:pt idx="580">
                  <c:v>1.0647819166666677</c:v>
                </c:pt>
                <c:pt idx="581">
                  <c:v>1.0411290833333324</c:v>
                </c:pt>
                <c:pt idx="582">
                  <c:v>0.989008</c:v>
                </c:pt>
                <c:pt idx="583">
                  <c:v>1.0085833333333341</c:v>
                </c:pt>
                <c:pt idx="584">
                  <c:v>1.0127329166666676</c:v>
                </c:pt>
                <c:pt idx="585">
                  <c:v>0.97546716666666622</c:v>
                </c:pt>
                <c:pt idx="586">
                  <c:v>1.0290106666666665</c:v>
                </c:pt>
                <c:pt idx="587">
                  <c:v>1.0323826666666673</c:v>
                </c:pt>
                <c:pt idx="588">
                  <c:v>1.0678034166666666</c:v>
                </c:pt>
                <c:pt idx="589">
                  <c:v>1.0459508333333341</c:v>
                </c:pt>
                <c:pt idx="590">
                  <c:v>1.1019935833333332</c:v>
                </c:pt>
                <c:pt idx="591">
                  <c:v>0.99922233333333332</c:v>
                </c:pt>
                <c:pt idx="592">
                  <c:v>1.0068638333333333</c:v>
                </c:pt>
                <c:pt idx="593">
                  <c:v>1.0372575000000011</c:v>
                </c:pt>
                <c:pt idx="594">
                  <c:v>0.98682033333333363</c:v>
                </c:pt>
                <c:pt idx="595">
                  <c:v>1.0477725</c:v>
                </c:pt>
                <c:pt idx="596">
                  <c:v>0.97142874999999951</c:v>
                </c:pt>
                <c:pt idx="597">
                  <c:v>0.96358949999999999</c:v>
                </c:pt>
                <c:pt idx="598">
                  <c:v>1.0335199166666669</c:v>
                </c:pt>
                <c:pt idx="599">
                  <c:v>0.9806581666666665</c:v>
                </c:pt>
                <c:pt idx="600">
                  <c:v>0.96441016666666657</c:v>
                </c:pt>
                <c:pt idx="601">
                  <c:v>0.94043258333333346</c:v>
                </c:pt>
                <c:pt idx="602">
                  <c:v>1.0297541666666665</c:v>
                </c:pt>
                <c:pt idx="603">
                  <c:v>0.88404941666666714</c:v>
                </c:pt>
                <c:pt idx="604">
                  <c:v>1.0552590833333333</c:v>
                </c:pt>
                <c:pt idx="605">
                  <c:v>0.9805054166666668</c:v>
                </c:pt>
                <c:pt idx="606">
                  <c:v>1.0146691666666667</c:v>
                </c:pt>
                <c:pt idx="607">
                  <c:v>0.99272483333333394</c:v>
                </c:pt>
                <c:pt idx="608">
                  <c:v>0.99915674999999937</c:v>
                </c:pt>
                <c:pt idx="609">
                  <c:v>1.0028951666666674</c:v>
                </c:pt>
                <c:pt idx="610">
                  <c:v>0.99833291666666646</c:v>
                </c:pt>
                <c:pt idx="611">
                  <c:v>1.0508125833333342</c:v>
                </c:pt>
                <c:pt idx="612">
                  <c:v>1.0524300833333333</c:v>
                </c:pt>
                <c:pt idx="613">
                  <c:v>1.0193439166666665</c:v>
                </c:pt>
                <c:pt idx="614">
                  <c:v>0.97969358333333389</c:v>
                </c:pt>
                <c:pt idx="615">
                  <c:v>1.0052946666666658</c:v>
                </c:pt>
                <c:pt idx="616">
                  <c:v>1.0404678333333341</c:v>
                </c:pt>
                <c:pt idx="617">
                  <c:v>1.0005226666666667</c:v>
                </c:pt>
                <c:pt idx="618">
                  <c:v>1.049932249999999</c:v>
                </c:pt>
                <c:pt idx="619">
                  <c:v>1.060173083333334</c:v>
                </c:pt>
                <c:pt idx="620">
                  <c:v>1.0192289166666666</c:v>
                </c:pt>
                <c:pt idx="621">
                  <c:v>0.94578516666666668</c:v>
                </c:pt>
                <c:pt idx="622">
                  <c:v>1.0601104166666675</c:v>
                </c:pt>
                <c:pt idx="623">
                  <c:v>1.0659763333333334</c:v>
                </c:pt>
                <c:pt idx="624">
                  <c:v>0.97120191666666711</c:v>
                </c:pt>
                <c:pt idx="625">
                  <c:v>1.0190794166666666</c:v>
                </c:pt>
                <c:pt idx="626">
                  <c:v>0.95617983333333412</c:v>
                </c:pt>
                <c:pt idx="627">
                  <c:v>1.003980249999999</c:v>
                </c:pt>
                <c:pt idx="628">
                  <c:v>1.0260984166666667</c:v>
                </c:pt>
                <c:pt idx="629">
                  <c:v>1.0573601666666665</c:v>
                </c:pt>
                <c:pt idx="630">
                  <c:v>1.009602249999999</c:v>
                </c:pt>
                <c:pt idx="631">
                  <c:v>1.0234798333333333</c:v>
                </c:pt>
                <c:pt idx="632">
                  <c:v>1.0572249999999992</c:v>
                </c:pt>
                <c:pt idx="633">
                  <c:v>1.021487083333334</c:v>
                </c:pt>
                <c:pt idx="634">
                  <c:v>1.0489941666666667</c:v>
                </c:pt>
                <c:pt idx="635">
                  <c:v>0.98409616666666622</c:v>
                </c:pt>
                <c:pt idx="636">
                  <c:v>1.0892464166666664</c:v>
                </c:pt>
                <c:pt idx="637">
                  <c:v>0.99805199999999961</c:v>
                </c:pt>
                <c:pt idx="638">
                  <c:v>0.97118033333333365</c:v>
                </c:pt>
                <c:pt idx="639">
                  <c:v>0.98120158333333329</c:v>
                </c:pt>
                <c:pt idx="640">
                  <c:v>0.99677858333333325</c:v>
                </c:pt>
                <c:pt idx="641">
                  <c:v>1.0298237499999987</c:v>
                </c:pt>
                <c:pt idx="642">
                  <c:v>0.9861151666666661</c:v>
                </c:pt>
                <c:pt idx="643">
                  <c:v>1.0016779999999998</c:v>
                </c:pt>
                <c:pt idx="644">
                  <c:v>1.050667083333334</c:v>
                </c:pt>
                <c:pt idx="645">
                  <c:v>0.96746408333333334</c:v>
                </c:pt>
                <c:pt idx="646">
                  <c:v>1.0414060833333334</c:v>
                </c:pt>
                <c:pt idx="647">
                  <c:v>1.0256215833333324</c:v>
                </c:pt>
                <c:pt idx="648">
                  <c:v>1.0406813333333333</c:v>
                </c:pt>
                <c:pt idx="649">
                  <c:v>0.98343191666666652</c:v>
                </c:pt>
                <c:pt idx="650">
                  <c:v>0.99548949999999958</c:v>
                </c:pt>
                <c:pt idx="651">
                  <c:v>0.98052766666666658</c:v>
                </c:pt>
                <c:pt idx="652">
                  <c:v>1.0692570000000001</c:v>
                </c:pt>
                <c:pt idx="653">
                  <c:v>1.0436381666666676</c:v>
                </c:pt>
                <c:pt idx="654">
                  <c:v>0.99366316666666621</c:v>
                </c:pt>
                <c:pt idx="655">
                  <c:v>1.0290324999999998</c:v>
                </c:pt>
                <c:pt idx="656">
                  <c:v>0.95112258333333333</c:v>
                </c:pt>
                <c:pt idx="657">
                  <c:v>0.97614241666666712</c:v>
                </c:pt>
                <c:pt idx="658">
                  <c:v>0.93606141666666665</c:v>
                </c:pt>
                <c:pt idx="659">
                  <c:v>1.0074500833333333</c:v>
                </c:pt>
                <c:pt idx="660">
                  <c:v>0.98256183333333369</c:v>
                </c:pt>
                <c:pt idx="661">
                  <c:v>0.93210433333333365</c:v>
                </c:pt>
                <c:pt idx="662">
                  <c:v>1.0373089999999998</c:v>
                </c:pt>
                <c:pt idx="663">
                  <c:v>1.0304665833333331</c:v>
                </c:pt>
                <c:pt idx="664">
                  <c:v>1.0056771666666677</c:v>
                </c:pt>
                <c:pt idx="665">
                  <c:v>1.0301989999999999</c:v>
                </c:pt>
                <c:pt idx="666">
                  <c:v>0.99202966666666681</c:v>
                </c:pt>
                <c:pt idx="667">
                  <c:v>1.0395388333333333</c:v>
                </c:pt>
                <c:pt idx="668">
                  <c:v>1.0258264999999982</c:v>
                </c:pt>
                <c:pt idx="669">
                  <c:v>1.0416831666666677</c:v>
                </c:pt>
                <c:pt idx="670">
                  <c:v>0.98579574999999997</c:v>
                </c:pt>
                <c:pt idx="671">
                  <c:v>1.0468745000000002</c:v>
                </c:pt>
                <c:pt idx="672">
                  <c:v>1.0481664166666664</c:v>
                </c:pt>
                <c:pt idx="673">
                  <c:v>1.0024923333333333</c:v>
                </c:pt>
                <c:pt idx="674">
                  <c:v>1.0121431666666678</c:v>
                </c:pt>
                <c:pt idx="675">
                  <c:v>1.0050605833333333</c:v>
                </c:pt>
                <c:pt idx="676">
                  <c:v>0.98015941666666662</c:v>
                </c:pt>
                <c:pt idx="677">
                  <c:v>1.0222305</c:v>
                </c:pt>
                <c:pt idx="678">
                  <c:v>1.0661616666666667</c:v>
                </c:pt>
                <c:pt idx="679">
                  <c:v>0.97065641666666724</c:v>
                </c:pt>
                <c:pt idx="680">
                  <c:v>1.038827583333334</c:v>
                </c:pt>
                <c:pt idx="681">
                  <c:v>0.98984808333333363</c:v>
                </c:pt>
                <c:pt idx="682">
                  <c:v>0.9995793333333336</c:v>
                </c:pt>
                <c:pt idx="683">
                  <c:v>1.0083209999999998</c:v>
                </c:pt>
                <c:pt idx="684">
                  <c:v>0.98188849999999961</c:v>
                </c:pt>
                <c:pt idx="685">
                  <c:v>1.025578249999999</c:v>
                </c:pt>
                <c:pt idx="686">
                  <c:v>0.99044941666666675</c:v>
                </c:pt>
                <c:pt idx="687">
                  <c:v>1.0058843333333332</c:v>
                </c:pt>
                <c:pt idx="688">
                  <c:v>0.98040066666666659</c:v>
                </c:pt>
                <c:pt idx="689">
                  <c:v>1.0330034166666666</c:v>
                </c:pt>
                <c:pt idx="690">
                  <c:v>1.0264680833333333</c:v>
                </c:pt>
                <c:pt idx="691">
                  <c:v>1.0347319166666666</c:v>
                </c:pt>
                <c:pt idx="692">
                  <c:v>1.0539547499999991</c:v>
                </c:pt>
                <c:pt idx="693">
                  <c:v>1.0435624999999991</c:v>
                </c:pt>
                <c:pt idx="694">
                  <c:v>0.99046899999999938</c:v>
                </c:pt>
                <c:pt idx="695">
                  <c:v>1.0759557499999999</c:v>
                </c:pt>
                <c:pt idx="696">
                  <c:v>0.98303449999999959</c:v>
                </c:pt>
                <c:pt idx="697">
                  <c:v>0.9926802500000006</c:v>
                </c:pt>
                <c:pt idx="698">
                  <c:v>1.0072810833333332</c:v>
                </c:pt>
                <c:pt idx="699">
                  <c:v>0.99682033333333364</c:v>
                </c:pt>
                <c:pt idx="700">
                  <c:v>0.98792675000000008</c:v>
                </c:pt>
                <c:pt idx="701">
                  <c:v>1.0072668333333334</c:v>
                </c:pt>
                <c:pt idx="702">
                  <c:v>1.0639439999999998</c:v>
                </c:pt>
                <c:pt idx="703">
                  <c:v>1.0263126666666678</c:v>
                </c:pt>
                <c:pt idx="704">
                  <c:v>1.0231152499999998</c:v>
                </c:pt>
                <c:pt idx="705">
                  <c:v>1.0192911666666669</c:v>
                </c:pt>
                <c:pt idx="706">
                  <c:v>0.96639624999999996</c:v>
                </c:pt>
                <c:pt idx="707">
                  <c:v>1.0304178333333345</c:v>
                </c:pt>
                <c:pt idx="708">
                  <c:v>1.0138753333333332</c:v>
                </c:pt>
                <c:pt idx="709">
                  <c:v>0.97069633333333405</c:v>
                </c:pt>
                <c:pt idx="710">
                  <c:v>0.99431774999999922</c:v>
                </c:pt>
                <c:pt idx="711">
                  <c:v>1.0430035833333335</c:v>
                </c:pt>
                <c:pt idx="712">
                  <c:v>1.033550583333334</c:v>
                </c:pt>
                <c:pt idx="713">
                  <c:v>1.0124919999999991</c:v>
                </c:pt>
                <c:pt idx="714">
                  <c:v>1.0477249166666658</c:v>
                </c:pt>
                <c:pt idx="715">
                  <c:v>0.99601649999999953</c:v>
                </c:pt>
                <c:pt idx="716">
                  <c:v>1.0378691666666666</c:v>
                </c:pt>
                <c:pt idx="717">
                  <c:v>1.0138937499999987</c:v>
                </c:pt>
                <c:pt idx="718">
                  <c:v>1.046804249999999</c:v>
                </c:pt>
                <c:pt idx="719">
                  <c:v>0.96570358333333362</c:v>
                </c:pt>
                <c:pt idx="720">
                  <c:v>0.99607575000000015</c:v>
                </c:pt>
                <c:pt idx="721">
                  <c:v>1.0267574166666675</c:v>
                </c:pt>
                <c:pt idx="722">
                  <c:v>1.021040583333334</c:v>
                </c:pt>
                <c:pt idx="723">
                  <c:v>1.0415437499999998</c:v>
                </c:pt>
                <c:pt idx="724">
                  <c:v>0.97881924999999992</c:v>
                </c:pt>
                <c:pt idx="725">
                  <c:v>1.0461580833333342</c:v>
                </c:pt>
                <c:pt idx="726">
                  <c:v>1.0451181666666676</c:v>
                </c:pt>
                <c:pt idx="727">
                  <c:v>1.0028367499999991</c:v>
                </c:pt>
                <c:pt idx="728">
                  <c:v>1.0724506666666676</c:v>
                </c:pt>
                <c:pt idx="729">
                  <c:v>0.96917691666666661</c:v>
                </c:pt>
                <c:pt idx="730">
                  <c:v>0.99772499999999997</c:v>
                </c:pt>
                <c:pt idx="731">
                  <c:v>1.0087489166666677</c:v>
                </c:pt>
                <c:pt idx="732">
                  <c:v>1.0297179999999999</c:v>
                </c:pt>
                <c:pt idx="733">
                  <c:v>1.0167209999999998</c:v>
                </c:pt>
                <c:pt idx="734">
                  <c:v>1.0158355833333335</c:v>
                </c:pt>
                <c:pt idx="735">
                  <c:v>1.0117295833333324</c:v>
                </c:pt>
                <c:pt idx="736">
                  <c:v>1.056384</c:v>
                </c:pt>
                <c:pt idx="737">
                  <c:v>1.011914999999999</c:v>
                </c:pt>
                <c:pt idx="738">
                  <c:v>1.0298364999999992</c:v>
                </c:pt>
                <c:pt idx="739">
                  <c:v>0.99079333333333364</c:v>
                </c:pt>
                <c:pt idx="740">
                  <c:v>1.0411944999999991</c:v>
                </c:pt>
                <c:pt idx="741">
                  <c:v>0.99493149999999997</c:v>
                </c:pt>
                <c:pt idx="742">
                  <c:v>0.97945516666666688</c:v>
                </c:pt>
                <c:pt idx="743">
                  <c:v>1.0166752499999998</c:v>
                </c:pt>
                <c:pt idx="744">
                  <c:v>1.0238979999999998</c:v>
                </c:pt>
                <c:pt idx="745">
                  <c:v>1.030746583333334</c:v>
                </c:pt>
                <c:pt idx="746">
                  <c:v>0.99033566666666639</c:v>
                </c:pt>
                <c:pt idx="747">
                  <c:v>1.0476550833333333</c:v>
                </c:pt>
                <c:pt idx="748">
                  <c:v>1.0008733333333335</c:v>
                </c:pt>
                <c:pt idx="749">
                  <c:v>1.0089924166666666</c:v>
                </c:pt>
                <c:pt idx="750">
                  <c:v>1.0062520833333342</c:v>
                </c:pt>
                <c:pt idx="751">
                  <c:v>0.95795975000000044</c:v>
                </c:pt>
                <c:pt idx="752">
                  <c:v>0.9950114999999996</c:v>
                </c:pt>
                <c:pt idx="753">
                  <c:v>1.0228416666666666</c:v>
                </c:pt>
                <c:pt idx="754">
                  <c:v>0.99962666666666677</c:v>
                </c:pt>
                <c:pt idx="755">
                  <c:v>1.0186200833333334</c:v>
                </c:pt>
                <c:pt idx="756">
                  <c:v>1.0254118333333333</c:v>
                </c:pt>
                <c:pt idx="757">
                  <c:v>1.0452044166666659</c:v>
                </c:pt>
                <c:pt idx="758">
                  <c:v>1.0442474166666675</c:v>
                </c:pt>
                <c:pt idx="759">
                  <c:v>1.077002</c:v>
                </c:pt>
                <c:pt idx="760">
                  <c:v>1.0621387499999999</c:v>
                </c:pt>
                <c:pt idx="761">
                  <c:v>0.9968946666666666</c:v>
                </c:pt>
                <c:pt idx="762">
                  <c:v>0.99301633333333339</c:v>
                </c:pt>
                <c:pt idx="763">
                  <c:v>1.0596076666666667</c:v>
                </c:pt>
                <c:pt idx="764">
                  <c:v>1.0552316666666668</c:v>
                </c:pt>
                <c:pt idx="765">
                  <c:v>0.95376458333333325</c:v>
                </c:pt>
                <c:pt idx="766">
                  <c:v>1.0363563333333341</c:v>
                </c:pt>
                <c:pt idx="767">
                  <c:v>0.98422391666666653</c:v>
                </c:pt>
                <c:pt idx="768">
                  <c:v>1.0111830833333333</c:v>
                </c:pt>
                <c:pt idx="769">
                  <c:v>1.0268966666666668</c:v>
                </c:pt>
                <c:pt idx="770">
                  <c:v>1.0729424166666677</c:v>
                </c:pt>
                <c:pt idx="771">
                  <c:v>1.0251551666666683</c:v>
                </c:pt>
                <c:pt idx="772">
                  <c:v>0.94216066666666654</c:v>
                </c:pt>
                <c:pt idx="773">
                  <c:v>1.0479334999999992</c:v>
                </c:pt>
                <c:pt idx="774">
                  <c:v>1.005038249999999</c:v>
                </c:pt>
                <c:pt idx="775">
                  <c:v>1.0289774166666676</c:v>
                </c:pt>
                <c:pt idx="776">
                  <c:v>1.0255839999999998</c:v>
                </c:pt>
                <c:pt idx="777">
                  <c:v>0.96411474999999958</c:v>
                </c:pt>
                <c:pt idx="778">
                  <c:v>1.052114</c:v>
                </c:pt>
                <c:pt idx="779">
                  <c:v>1.097181333333334</c:v>
                </c:pt>
                <c:pt idx="780">
                  <c:v>0.98568158333333367</c:v>
                </c:pt>
                <c:pt idx="781">
                  <c:v>1.0302626666666665</c:v>
                </c:pt>
                <c:pt idx="782">
                  <c:v>0.99031191666666651</c:v>
                </c:pt>
                <c:pt idx="783">
                  <c:v>0.97962233333333404</c:v>
                </c:pt>
                <c:pt idx="784">
                  <c:v>0.9813425833333328</c:v>
                </c:pt>
                <c:pt idx="785">
                  <c:v>1.0442534999999999</c:v>
                </c:pt>
                <c:pt idx="786">
                  <c:v>1.0204155833333344</c:v>
                </c:pt>
                <c:pt idx="787">
                  <c:v>1.0407723333333341</c:v>
                </c:pt>
                <c:pt idx="788">
                  <c:v>1.0087151666666676</c:v>
                </c:pt>
                <c:pt idx="789">
                  <c:v>0.97904708333333379</c:v>
                </c:pt>
                <c:pt idx="790">
                  <c:v>1.0259846666666659</c:v>
                </c:pt>
                <c:pt idx="791">
                  <c:v>0.98264941666666739</c:v>
                </c:pt>
                <c:pt idx="792">
                  <c:v>1.0241142499999998</c:v>
                </c:pt>
                <c:pt idx="793">
                  <c:v>1.0222691666666675</c:v>
                </c:pt>
                <c:pt idx="794">
                  <c:v>1.0437332499999989</c:v>
                </c:pt>
                <c:pt idx="795">
                  <c:v>1.0135421666666675</c:v>
                </c:pt>
                <c:pt idx="796">
                  <c:v>1.0488942499999987</c:v>
                </c:pt>
                <c:pt idx="797">
                  <c:v>1.0515867499999998</c:v>
                </c:pt>
                <c:pt idx="798">
                  <c:v>1.013840249999999</c:v>
                </c:pt>
                <c:pt idx="799">
                  <c:v>1.057174499999999</c:v>
                </c:pt>
                <c:pt idx="800">
                  <c:v>1.0258319166666658</c:v>
                </c:pt>
                <c:pt idx="801">
                  <c:v>1.0078839166666669</c:v>
                </c:pt>
                <c:pt idx="802">
                  <c:v>1.0539470833333333</c:v>
                </c:pt>
                <c:pt idx="803">
                  <c:v>1.0316474166666667</c:v>
                </c:pt>
                <c:pt idx="804">
                  <c:v>1.0126951666666677</c:v>
                </c:pt>
                <c:pt idx="805">
                  <c:v>1.0140770833333341</c:v>
                </c:pt>
                <c:pt idx="806">
                  <c:v>1.0117649166666658</c:v>
                </c:pt>
                <c:pt idx="807">
                  <c:v>1.0177079166666667</c:v>
                </c:pt>
                <c:pt idx="808">
                  <c:v>0.94763400000000064</c:v>
                </c:pt>
                <c:pt idx="809">
                  <c:v>0.99823149999999961</c:v>
                </c:pt>
                <c:pt idx="810">
                  <c:v>1.0482567500000002</c:v>
                </c:pt>
                <c:pt idx="811">
                  <c:v>1.0083595833333341</c:v>
                </c:pt>
                <c:pt idx="812">
                  <c:v>1.076967</c:v>
                </c:pt>
                <c:pt idx="813">
                  <c:v>1.0260322499999999</c:v>
                </c:pt>
                <c:pt idx="814">
                  <c:v>1.0294539999999999</c:v>
                </c:pt>
                <c:pt idx="815">
                  <c:v>1.0040263333333332</c:v>
                </c:pt>
                <c:pt idx="816">
                  <c:v>1.0396100833333333</c:v>
                </c:pt>
                <c:pt idx="817">
                  <c:v>0.99766233333333332</c:v>
                </c:pt>
                <c:pt idx="818">
                  <c:v>0.9901354166666666</c:v>
                </c:pt>
                <c:pt idx="819">
                  <c:v>1.0378340833333326</c:v>
                </c:pt>
                <c:pt idx="820">
                  <c:v>1.0391640833333324</c:v>
                </c:pt>
                <c:pt idx="821">
                  <c:v>1.0648427499999997</c:v>
                </c:pt>
                <c:pt idx="822">
                  <c:v>1.0156236666666658</c:v>
                </c:pt>
                <c:pt idx="823">
                  <c:v>1.0567306666666667</c:v>
                </c:pt>
                <c:pt idx="824">
                  <c:v>0.99378233333333332</c:v>
                </c:pt>
                <c:pt idx="825">
                  <c:v>1.0049876666666677</c:v>
                </c:pt>
                <c:pt idx="826">
                  <c:v>1.0754223333333333</c:v>
                </c:pt>
                <c:pt idx="827">
                  <c:v>1.0510028333333341</c:v>
                </c:pt>
                <c:pt idx="828">
                  <c:v>1.0261175833333345</c:v>
                </c:pt>
                <c:pt idx="829">
                  <c:v>0.99933583333333365</c:v>
                </c:pt>
                <c:pt idx="830">
                  <c:v>1.0140665833333333</c:v>
                </c:pt>
                <c:pt idx="831">
                  <c:v>1.0229745833333332</c:v>
                </c:pt>
                <c:pt idx="832">
                  <c:v>0.98608491666666653</c:v>
                </c:pt>
                <c:pt idx="833">
                  <c:v>0.99416833333333321</c:v>
                </c:pt>
                <c:pt idx="834">
                  <c:v>0.98002241666666667</c:v>
                </c:pt>
                <c:pt idx="835">
                  <c:v>1.0068991666666667</c:v>
                </c:pt>
                <c:pt idx="836">
                  <c:v>1.0730244999999992</c:v>
                </c:pt>
                <c:pt idx="837">
                  <c:v>1.0361730833333331</c:v>
                </c:pt>
                <c:pt idx="838">
                  <c:v>1.072511166666668</c:v>
                </c:pt>
                <c:pt idx="839">
                  <c:v>0.99845649999999941</c:v>
                </c:pt>
                <c:pt idx="840">
                  <c:v>0.98703000000000018</c:v>
                </c:pt>
                <c:pt idx="841">
                  <c:v>1.0288570833333341</c:v>
                </c:pt>
                <c:pt idx="842">
                  <c:v>1.0106533333333341</c:v>
                </c:pt>
                <c:pt idx="843">
                  <c:v>1.0605325833333341</c:v>
                </c:pt>
                <c:pt idx="844">
                  <c:v>0.97467658333333362</c:v>
                </c:pt>
                <c:pt idx="845">
                  <c:v>1.0731244166666658</c:v>
                </c:pt>
                <c:pt idx="846">
                  <c:v>1.0148724999999998</c:v>
                </c:pt>
                <c:pt idx="847">
                  <c:v>1.0615947499999987</c:v>
                </c:pt>
                <c:pt idx="848">
                  <c:v>1.0268864166666667</c:v>
                </c:pt>
                <c:pt idx="849">
                  <c:v>1.0182237499999998</c:v>
                </c:pt>
                <c:pt idx="850">
                  <c:v>1.023868749999999</c:v>
                </c:pt>
                <c:pt idx="851">
                  <c:v>0.99631724999999915</c:v>
                </c:pt>
                <c:pt idx="852">
                  <c:v>1.0084341666666667</c:v>
                </c:pt>
                <c:pt idx="853">
                  <c:v>1.0279786666666666</c:v>
                </c:pt>
                <c:pt idx="854">
                  <c:v>1.0376448333333332</c:v>
                </c:pt>
                <c:pt idx="855">
                  <c:v>1.0267183333333341</c:v>
                </c:pt>
                <c:pt idx="856">
                  <c:v>0.97895000000000054</c:v>
                </c:pt>
                <c:pt idx="857">
                  <c:v>1.0352526666666677</c:v>
                </c:pt>
                <c:pt idx="858">
                  <c:v>1.0234710833333334</c:v>
                </c:pt>
                <c:pt idx="859">
                  <c:v>1.0424135000000001</c:v>
                </c:pt>
                <c:pt idx="860">
                  <c:v>1.0053296666666658</c:v>
                </c:pt>
                <c:pt idx="861">
                  <c:v>0.96626808333333369</c:v>
                </c:pt>
                <c:pt idx="862">
                  <c:v>0.97351658333333357</c:v>
                </c:pt>
                <c:pt idx="863">
                  <c:v>1.0588176666666675</c:v>
                </c:pt>
                <c:pt idx="864">
                  <c:v>1.0383139166666677</c:v>
                </c:pt>
                <c:pt idx="865">
                  <c:v>0.9983053333333336</c:v>
                </c:pt>
                <c:pt idx="866">
                  <c:v>1.0115185</c:v>
                </c:pt>
                <c:pt idx="867">
                  <c:v>1.0690435</c:v>
                </c:pt>
                <c:pt idx="868">
                  <c:v>1.0149170833333341</c:v>
                </c:pt>
                <c:pt idx="869">
                  <c:v>1.0437525000000001</c:v>
                </c:pt>
                <c:pt idx="870">
                  <c:v>1.043072</c:v>
                </c:pt>
                <c:pt idx="871">
                  <c:v>1.0617725</c:v>
                </c:pt>
                <c:pt idx="872">
                  <c:v>1.0443999999999998</c:v>
                </c:pt>
                <c:pt idx="873">
                  <c:v>1.0619247499999982</c:v>
                </c:pt>
                <c:pt idx="874">
                  <c:v>1.0439190833333332</c:v>
                </c:pt>
                <c:pt idx="875">
                  <c:v>1.0172524166666677</c:v>
                </c:pt>
                <c:pt idx="876">
                  <c:v>1.0601026666666675</c:v>
                </c:pt>
                <c:pt idx="877">
                  <c:v>1.0278174166666665</c:v>
                </c:pt>
                <c:pt idx="878">
                  <c:v>1.1073878333333345</c:v>
                </c:pt>
                <c:pt idx="879">
                  <c:v>1.0314384166666666</c:v>
                </c:pt>
                <c:pt idx="880">
                  <c:v>1.0714570000000001</c:v>
                </c:pt>
                <c:pt idx="881">
                  <c:v>0.98100975000000001</c:v>
                </c:pt>
                <c:pt idx="882">
                  <c:v>0.97411391666666669</c:v>
                </c:pt>
                <c:pt idx="883">
                  <c:v>1.0673549166666667</c:v>
                </c:pt>
                <c:pt idx="884">
                  <c:v>1.0416248333333324</c:v>
                </c:pt>
                <c:pt idx="885">
                  <c:v>1.016704749999999</c:v>
                </c:pt>
                <c:pt idx="886">
                  <c:v>1.0181332499999998</c:v>
                </c:pt>
                <c:pt idx="887">
                  <c:v>1.0825905</c:v>
                </c:pt>
                <c:pt idx="888">
                  <c:v>1.0457308333333335</c:v>
                </c:pt>
                <c:pt idx="889">
                  <c:v>1.0613042499999989</c:v>
                </c:pt>
                <c:pt idx="890">
                  <c:v>1.0473461666666675</c:v>
                </c:pt>
                <c:pt idx="891">
                  <c:v>1.0079024166666666</c:v>
                </c:pt>
                <c:pt idx="892">
                  <c:v>1.0579014999999989</c:v>
                </c:pt>
                <c:pt idx="893">
                  <c:v>0.96231366666666651</c:v>
                </c:pt>
                <c:pt idx="894">
                  <c:v>1.0202167499999999</c:v>
                </c:pt>
                <c:pt idx="895">
                  <c:v>1.0791708333333341</c:v>
                </c:pt>
                <c:pt idx="896">
                  <c:v>0.98712966666666668</c:v>
                </c:pt>
                <c:pt idx="897">
                  <c:v>1.027376499999999</c:v>
                </c:pt>
                <c:pt idx="898">
                  <c:v>1.03315</c:v>
                </c:pt>
                <c:pt idx="899">
                  <c:v>1.0070501666666678</c:v>
                </c:pt>
                <c:pt idx="900">
                  <c:v>1.0228224166666668</c:v>
                </c:pt>
                <c:pt idx="901">
                  <c:v>1.0268730833333335</c:v>
                </c:pt>
                <c:pt idx="902">
                  <c:v>1.0411630833333334</c:v>
                </c:pt>
                <c:pt idx="903">
                  <c:v>0.98275174999999959</c:v>
                </c:pt>
                <c:pt idx="904">
                  <c:v>1.072109333333334</c:v>
                </c:pt>
                <c:pt idx="905">
                  <c:v>0.96819016666666669</c:v>
                </c:pt>
                <c:pt idx="906">
                  <c:v>1.014294499999999</c:v>
                </c:pt>
                <c:pt idx="907">
                  <c:v>1.032790333333333</c:v>
                </c:pt>
                <c:pt idx="908">
                  <c:v>1.0236189166666667</c:v>
                </c:pt>
                <c:pt idx="909">
                  <c:v>0.98472341666666663</c:v>
                </c:pt>
                <c:pt idx="910">
                  <c:v>1.0216249999999989</c:v>
                </c:pt>
                <c:pt idx="911">
                  <c:v>1.0018230833333324</c:v>
                </c:pt>
                <c:pt idx="912">
                  <c:v>0.99456524999999929</c:v>
                </c:pt>
                <c:pt idx="913">
                  <c:v>1.0217535833333333</c:v>
                </c:pt>
                <c:pt idx="914">
                  <c:v>1.0363520833333342</c:v>
                </c:pt>
                <c:pt idx="915">
                  <c:v>0.99702149999999989</c:v>
                </c:pt>
                <c:pt idx="916">
                  <c:v>1.0179013333333324</c:v>
                </c:pt>
                <c:pt idx="917">
                  <c:v>0.9809400833333336</c:v>
                </c:pt>
                <c:pt idx="918">
                  <c:v>1.0092425833333341</c:v>
                </c:pt>
                <c:pt idx="919">
                  <c:v>0.99576349999999958</c:v>
                </c:pt>
                <c:pt idx="920">
                  <c:v>0.99436149999999957</c:v>
                </c:pt>
                <c:pt idx="921">
                  <c:v>1.0462338333333341</c:v>
                </c:pt>
                <c:pt idx="922">
                  <c:v>1.0594737499999998</c:v>
                </c:pt>
                <c:pt idx="923">
                  <c:v>1.0698469166666666</c:v>
                </c:pt>
                <c:pt idx="924">
                  <c:v>1.0037904999999991</c:v>
                </c:pt>
                <c:pt idx="925">
                  <c:v>1.007913249999999</c:v>
                </c:pt>
                <c:pt idx="926">
                  <c:v>1.0747745833333333</c:v>
                </c:pt>
                <c:pt idx="927">
                  <c:v>1.0710018333333331</c:v>
                </c:pt>
                <c:pt idx="928">
                  <c:v>1.0139626666666659</c:v>
                </c:pt>
                <c:pt idx="929">
                  <c:v>1.0254977499999998</c:v>
                </c:pt>
                <c:pt idx="930">
                  <c:v>0.97283850000000005</c:v>
                </c:pt>
                <c:pt idx="931">
                  <c:v>1.0042335</c:v>
                </c:pt>
                <c:pt idx="932">
                  <c:v>1.0359058333333333</c:v>
                </c:pt>
                <c:pt idx="933">
                  <c:v>1.016818333333334</c:v>
                </c:pt>
                <c:pt idx="934">
                  <c:v>1.0679344166666658</c:v>
                </c:pt>
                <c:pt idx="935">
                  <c:v>1.0311294166666658</c:v>
                </c:pt>
                <c:pt idx="936">
                  <c:v>1.0157487499999998</c:v>
                </c:pt>
                <c:pt idx="937">
                  <c:v>1.0647885000000012</c:v>
                </c:pt>
                <c:pt idx="938">
                  <c:v>0.99182083333333393</c:v>
                </c:pt>
                <c:pt idx="939">
                  <c:v>1.0016910833333326</c:v>
                </c:pt>
                <c:pt idx="940">
                  <c:v>0.98061000000000009</c:v>
                </c:pt>
                <c:pt idx="941">
                  <c:v>0.95758916666666649</c:v>
                </c:pt>
                <c:pt idx="942">
                  <c:v>1.0037699166666658</c:v>
                </c:pt>
                <c:pt idx="943">
                  <c:v>1.0585299166666666</c:v>
                </c:pt>
                <c:pt idx="944">
                  <c:v>0.99130491666666654</c:v>
                </c:pt>
                <c:pt idx="945">
                  <c:v>0.98528033333333342</c:v>
                </c:pt>
                <c:pt idx="946">
                  <c:v>1.0392536666666665</c:v>
                </c:pt>
                <c:pt idx="947">
                  <c:v>1.0575954166666668</c:v>
                </c:pt>
                <c:pt idx="948">
                  <c:v>0.99332925000000005</c:v>
                </c:pt>
                <c:pt idx="949">
                  <c:v>1.0166345833333335</c:v>
                </c:pt>
                <c:pt idx="950">
                  <c:v>1.0102615833333335</c:v>
                </c:pt>
                <c:pt idx="951">
                  <c:v>1.0421414999999998</c:v>
                </c:pt>
                <c:pt idx="952">
                  <c:v>0.99510025000000002</c:v>
                </c:pt>
                <c:pt idx="953">
                  <c:v>1.0330522499999999</c:v>
                </c:pt>
                <c:pt idx="954">
                  <c:v>1.0586961666666665</c:v>
                </c:pt>
                <c:pt idx="955">
                  <c:v>1.046524999999999</c:v>
                </c:pt>
                <c:pt idx="956">
                  <c:v>1.0381119999999997</c:v>
                </c:pt>
                <c:pt idx="957">
                  <c:v>0.99657991666666668</c:v>
                </c:pt>
                <c:pt idx="958">
                  <c:v>1.0901835833333344</c:v>
                </c:pt>
                <c:pt idx="959">
                  <c:v>0.97958525000000052</c:v>
                </c:pt>
                <c:pt idx="960">
                  <c:v>1.0464951666666678</c:v>
                </c:pt>
                <c:pt idx="961">
                  <c:v>0.9817198333333339</c:v>
                </c:pt>
                <c:pt idx="962">
                  <c:v>1.0303358333333341</c:v>
                </c:pt>
                <c:pt idx="963">
                  <c:v>0.96708974999999986</c:v>
                </c:pt>
                <c:pt idx="964">
                  <c:v>1.0059523333333333</c:v>
                </c:pt>
                <c:pt idx="965">
                  <c:v>1.006230583333334</c:v>
                </c:pt>
                <c:pt idx="966">
                  <c:v>0.97321633333333335</c:v>
                </c:pt>
                <c:pt idx="967">
                  <c:v>0.97895566666666722</c:v>
                </c:pt>
                <c:pt idx="968">
                  <c:v>0.9825714166666667</c:v>
                </c:pt>
                <c:pt idx="969">
                  <c:v>0.99377841666666711</c:v>
                </c:pt>
                <c:pt idx="970">
                  <c:v>1.0424875000000009</c:v>
                </c:pt>
                <c:pt idx="971">
                  <c:v>0.9650478333333341</c:v>
                </c:pt>
                <c:pt idx="972">
                  <c:v>0.98250399999999938</c:v>
                </c:pt>
                <c:pt idx="973">
                  <c:v>1.0196779166666665</c:v>
                </c:pt>
                <c:pt idx="974">
                  <c:v>0.98466399999999943</c:v>
                </c:pt>
                <c:pt idx="975">
                  <c:v>1.0040024999999999</c:v>
                </c:pt>
                <c:pt idx="976">
                  <c:v>1.0717383333333332</c:v>
                </c:pt>
                <c:pt idx="977">
                  <c:v>1.0128576666666675</c:v>
                </c:pt>
                <c:pt idx="978">
                  <c:v>1.0366550833333341</c:v>
                </c:pt>
                <c:pt idx="979">
                  <c:v>1.0406539166666675</c:v>
                </c:pt>
                <c:pt idx="980">
                  <c:v>1.0366057499999999</c:v>
                </c:pt>
                <c:pt idx="981">
                  <c:v>1.0370019166666666</c:v>
                </c:pt>
                <c:pt idx="982">
                  <c:v>0.97565491666666715</c:v>
                </c:pt>
                <c:pt idx="983">
                  <c:v>1.0681445000000001</c:v>
                </c:pt>
                <c:pt idx="984">
                  <c:v>1.0293250833333334</c:v>
                </c:pt>
                <c:pt idx="985">
                  <c:v>1.0057122499999998</c:v>
                </c:pt>
                <c:pt idx="986">
                  <c:v>0.93657033333333362</c:v>
                </c:pt>
                <c:pt idx="987">
                  <c:v>0.89774924999999994</c:v>
                </c:pt>
                <c:pt idx="988">
                  <c:v>1.0534312499999989</c:v>
                </c:pt>
                <c:pt idx="989">
                  <c:v>1.0102547499999999</c:v>
                </c:pt>
                <c:pt idx="990">
                  <c:v>1.0155135833333333</c:v>
                </c:pt>
                <c:pt idx="991">
                  <c:v>1.0149200833333334</c:v>
                </c:pt>
                <c:pt idx="992">
                  <c:v>1.0123372499999999</c:v>
                </c:pt>
                <c:pt idx="993">
                  <c:v>0.95721683333333363</c:v>
                </c:pt>
                <c:pt idx="994">
                  <c:v>1.058751</c:v>
                </c:pt>
                <c:pt idx="995">
                  <c:v>1.0268459166666677</c:v>
                </c:pt>
                <c:pt idx="996">
                  <c:v>1.0218183333333335</c:v>
                </c:pt>
                <c:pt idx="997">
                  <c:v>0.97945091666666662</c:v>
                </c:pt>
                <c:pt idx="998">
                  <c:v>1.0640864999999999</c:v>
                </c:pt>
                <c:pt idx="999">
                  <c:v>1.0309005833333333</c:v>
                </c:pt>
                <c:pt idx="1000">
                  <c:v>1.0286944166666658</c:v>
                </c:pt>
                <c:pt idx="1001">
                  <c:v>1.036672083333334</c:v>
                </c:pt>
                <c:pt idx="1002">
                  <c:v>0.99833483333333362</c:v>
                </c:pt>
                <c:pt idx="1003">
                  <c:v>0.96181224999999959</c:v>
                </c:pt>
                <c:pt idx="1004">
                  <c:v>1.0298451666666675</c:v>
                </c:pt>
                <c:pt idx="1005">
                  <c:v>1.0746249999999991</c:v>
                </c:pt>
                <c:pt idx="1006">
                  <c:v>1.0054294999999991</c:v>
                </c:pt>
                <c:pt idx="1007">
                  <c:v>1.0240504166666677</c:v>
                </c:pt>
                <c:pt idx="1008">
                  <c:v>1.0065885833333341</c:v>
                </c:pt>
                <c:pt idx="1009">
                  <c:v>1.0442630833333333</c:v>
                </c:pt>
                <c:pt idx="1010">
                  <c:v>1.0414956666666668</c:v>
                </c:pt>
                <c:pt idx="1011">
                  <c:v>0.98873508333333315</c:v>
                </c:pt>
                <c:pt idx="1012">
                  <c:v>1.0839129999999999</c:v>
                </c:pt>
                <c:pt idx="1013">
                  <c:v>1.015145583333334</c:v>
                </c:pt>
                <c:pt idx="1014">
                  <c:v>1.0117220833333334</c:v>
                </c:pt>
                <c:pt idx="1015">
                  <c:v>1.0472499166666667</c:v>
                </c:pt>
                <c:pt idx="1016">
                  <c:v>1.0170642499999984</c:v>
                </c:pt>
                <c:pt idx="1017">
                  <c:v>1.0429961666666667</c:v>
                </c:pt>
                <c:pt idx="1018">
                  <c:v>1.0211276666666669</c:v>
                </c:pt>
                <c:pt idx="1019">
                  <c:v>1.0444015000000002</c:v>
                </c:pt>
                <c:pt idx="1020">
                  <c:v>1.0270524999999999</c:v>
                </c:pt>
                <c:pt idx="1021">
                  <c:v>1.0340766666666676</c:v>
                </c:pt>
                <c:pt idx="1022">
                  <c:v>1.0509384166666667</c:v>
                </c:pt>
                <c:pt idx="1023">
                  <c:v>1.0434065833333332</c:v>
                </c:pt>
                <c:pt idx="1024">
                  <c:v>1.0764933333333333</c:v>
                </c:pt>
                <c:pt idx="1025">
                  <c:v>1.0567786666666665</c:v>
                </c:pt>
                <c:pt idx="1026">
                  <c:v>1.0091244166666657</c:v>
                </c:pt>
                <c:pt idx="1027">
                  <c:v>0.98270441666666664</c:v>
                </c:pt>
                <c:pt idx="1028">
                  <c:v>1.035271749999999</c:v>
                </c:pt>
                <c:pt idx="1029">
                  <c:v>1.0293309166666667</c:v>
                </c:pt>
                <c:pt idx="1030">
                  <c:v>0.97412024999999991</c:v>
                </c:pt>
                <c:pt idx="1031">
                  <c:v>0.98763274999999928</c:v>
                </c:pt>
                <c:pt idx="1032">
                  <c:v>1.0104815</c:v>
                </c:pt>
                <c:pt idx="1033">
                  <c:v>1.0265528333333347</c:v>
                </c:pt>
                <c:pt idx="1034">
                  <c:v>1.0046508333333342</c:v>
                </c:pt>
                <c:pt idx="1035">
                  <c:v>1.0382544166666667</c:v>
                </c:pt>
                <c:pt idx="1036">
                  <c:v>1.022664749999999</c:v>
                </c:pt>
                <c:pt idx="1037">
                  <c:v>0.9889101666666662</c:v>
                </c:pt>
                <c:pt idx="1038">
                  <c:v>1.0455227499999993</c:v>
                </c:pt>
                <c:pt idx="1039">
                  <c:v>1.0582820833333342</c:v>
                </c:pt>
                <c:pt idx="1040">
                  <c:v>1.066613083333334</c:v>
                </c:pt>
                <c:pt idx="1041">
                  <c:v>1.0159889166666667</c:v>
                </c:pt>
                <c:pt idx="1042">
                  <c:v>1.0044499166666667</c:v>
                </c:pt>
                <c:pt idx="1043">
                  <c:v>0.98276641666666653</c:v>
                </c:pt>
                <c:pt idx="1044">
                  <c:v>1.033679749999999</c:v>
                </c:pt>
                <c:pt idx="1045">
                  <c:v>0.96534133333333394</c:v>
                </c:pt>
                <c:pt idx="1046">
                  <c:v>0.95703283333333367</c:v>
                </c:pt>
                <c:pt idx="1047">
                  <c:v>1.0209681666666675</c:v>
                </c:pt>
                <c:pt idx="1048">
                  <c:v>0.97100383333333407</c:v>
                </c:pt>
                <c:pt idx="1049">
                  <c:v>1.0463772499999999</c:v>
                </c:pt>
                <c:pt idx="1050">
                  <c:v>0.9566415000000007</c:v>
                </c:pt>
                <c:pt idx="1051">
                  <c:v>1.0303824166666675</c:v>
                </c:pt>
                <c:pt idx="1052">
                  <c:v>1.0505829166666678</c:v>
                </c:pt>
                <c:pt idx="1053">
                  <c:v>0.9924419166666667</c:v>
                </c:pt>
                <c:pt idx="1054">
                  <c:v>1.0200335</c:v>
                </c:pt>
                <c:pt idx="1055">
                  <c:v>1.0326241666666667</c:v>
                </c:pt>
                <c:pt idx="1056">
                  <c:v>1.0078684999999989</c:v>
                </c:pt>
                <c:pt idx="1057">
                  <c:v>1.0538280833333324</c:v>
                </c:pt>
                <c:pt idx="1058">
                  <c:v>0.92069166666666713</c:v>
                </c:pt>
                <c:pt idx="1059">
                  <c:v>1.0145336666666667</c:v>
                </c:pt>
                <c:pt idx="1060">
                  <c:v>0.99516708333333337</c:v>
                </c:pt>
                <c:pt idx="1061">
                  <c:v>0.98701574999999941</c:v>
                </c:pt>
                <c:pt idx="1062">
                  <c:v>1.0174711666666667</c:v>
                </c:pt>
                <c:pt idx="1063">
                  <c:v>1.0207022499999998</c:v>
                </c:pt>
                <c:pt idx="1064">
                  <c:v>1.037786249999999</c:v>
                </c:pt>
                <c:pt idx="1065">
                  <c:v>1.0211950833333334</c:v>
                </c:pt>
                <c:pt idx="1066">
                  <c:v>1.0199844999999992</c:v>
                </c:pt>
                <c:pt idx="1067">
                  <c:v>1.024716</c:v>
                </c:pt>
                <c:pt idx="1068">
                  <c:v>1.1174317499999991</c:v>
                </c:pt>
                <c:pt idx="1069">
                  <c:v>1.0686151666666683</c:v>
                </c:pt>
                <c:pt idx="1070">
                  <c:v>1.0322698333333331</c:v>
                </c:pt>
                <c:pt idx="1071">
                  <c:v>0.98247891666666654</c:v>
                </c:pt>
                <c:pt idx="1072">
                  <c:v>1.0430551666666683</c:v>
                </c:pt>
                <c:pt idx="1073">
                  <c:v>0.99104433333333364</c:v>
                </c:pt>
                <c:pt idx="1074">
                  <c:v>1.011069749999999</c:v>
                </c:pt>
                <c:pt idx="1075">
                  <c:v>0.96810683333333392</c:v>
                </c:pt>
                <c:pt idx="1076">
                  <c:v>1.021520749999999</c:v>
                </c:pt>
                <c:pt idx="1077">
                  <c:v>1.0036721666666677</c:v>
                </c:pt>
                <c:pt idx="1078">
                  <c:v>1.0432019166666666</c:v>
                </c:pt>
                <c:pt idx="1079">
                  <c:v>1.0169266666666659</c:v>
                </c:pt>
                <c:pt idx="1080">
                  <c:v>1.0292199999999998</c:v>
                </c:pt>
                <c:pt idx="1081">
                  <c:v>1.0188492499999993</c:v>
                </c:pt>
                <c:pt idx="1082">
                  <c:v>0.95980958333333366</c:v>
                </c:pt>
                <c:pt idx="1083">
                  <c:v>1.0571787499999998</c:v>
                </c:pt>
                <c:pt idx="1084">
                  <c:v>1.1152040833333332</c:v>
                </c:pt>
                <c:pt idx="1085">
                  <c:v>1.0081628333333341</c:v>
                </c:pt>
                <c:pt idx="1086">
                  <c:v>1.0280720000000001</c:v>
                </c:pt>
                <c:pt idx="1087">
                  <c:v>1.0400323333333341</c:v>
                </c:pt>
                <c:pt idx="1088">
                  <c:v>0.98881299999999928</c:v>
                </c:pt>
                <c:pt idx="1089">
                  <c:v>0.9086893333333339</c:v>
                </c:pt>
                <c:pt idx="1090">
                  <c:v>1.0418574166666676</c:v>
                </c:pt>
                <c:pt idx="1091">
                  <c:v>1.0195910833333326</c:v>
                </c:pt>
                <c:pt idx="1092">
                  <c:v>1.0816584999999999</c:v>
                </c:pt>
                <c:pt idx="1093">
                  <c:v>1.0044729999999999</c:v>
                </c:pt>
                <c:pt idx="1094">
                  <c:v>1.0097293333333324</c:v>
                </c:pt>
                <c:pt idx="1095">
                  <c:v>0.92511691666666651</c:v>
                </c:pt>
                <c:pt idx="1096">
                  <c:v>1.0704264166666666</c:v>
                </c:pt>
                <c:pt idx="1097">
                  <c:v>1.070795583333334</c:v>
                </c:pt>
                <c:pt idx="1098">
                  <c:v>1.0107174166666675</c:v>
                </c:pt>
                <c:pt idx="1099">
                  <c:v>1.0729084166666667</c:v>
                </c:pt>
                <c:pt idx="1100">
                  <c:v>1.0767407499999999</c:v>
                </c:pt>
                <c:pt idx="1101">
                  <c:v>1.0124820000000001</c:v>
                </c:pt>
                <c:pt idx="1102">
                  <c:v>1.0537376666666669</c:v>
                </c:pt>
                <c:pt idx="1103">
                  <c:v>1.0312108333333341</c:v>
                </c:pt>
                <c:pt idx="1104">
                  <c:v>1.044539249999999</c:v>
                </c:pt>
                <c:pt idx="1105">
                  <c:v>0.97609783333333422</c:v>
                </c:pt>
                <c:pt idx="1106">
                  <c:v>0.99161349999999959</c:v>
                </c:pt>
                <c:pt idx="1107">
                  <c:v>1.040378166666668</c:v>
                </c:pt>
                <c:pt idx="1108">
                  <c:v>0.98134874999999955</c:v>
                </c:pt>
                <c:pt idx="1109">
                  <c:v>1.0205170833333341</c:v>
                </c:pt>
                <c:pt idx="1110">
                  <c:v>0.96319841666666706</c:v>
                </c:pt>
                <c:pt idx="1111">
                  <c:v>1.0379906666666658</c:v>
                </c:pt>
                <c:pt idx="1112">
                  <c:v>0.99173441666666673</c:v>
                </c:pt>
                <c:pt idx="1113">
                  <c:v>1.0159898333333333</c:v>
                </c:pt>
                <c:pt idx="1114">
                  <c:v>0.97797683333333396</c:v>
                </c:pt>
                <c:pt idx="1115">
                  <c:v>1.0444759166666675</c:v>
                </c:pt>
                <c:pt idx="1116">
                  <c:v>1.0528801666666683</c:v>
                </c:pt>
                <c:pt idx="1117">
                  <c:v>1.0315491666666665</c:v>
                </c:pt>
                <c:pt idx="1118">
                  <c:v>1.0210751666666675</c:v>
                </c:pt>
                <c:pt idx="1119">
                  <c:v>1.0553679166666667</c:v>
                </c:pt>
                <c:pt idx="1120">
                  <c:v>0.97558191666666672</c:v>
                </c:pt>
                <c:pt idx="1121">
                  <c:v>1.047037333333334</c:v>
                </c:pt>
                <c:pt idx="1122">
                  <c:v>0.95159474999999949</c:v>
                </c:pt>
                <c:pt idx="1123">
                  <c:v>0.96483941666666706</c:v>
                </c:pt>
                <c:pt idx="1124">
                  <c:v>1.0976273333333333</c:v>
                </c:pt>
                <c:pt idx="1125">
                  <c:v>0.97294241666666714</c:v>
                </c:pt>
                <c:pt idx="1126">
                  <c:v>1.0138390833333324</c:v>
                </c:pt>
                <c:pt idx="1127">
                  <c:v>1.0240197499999999</c:v>
                </c:pt>
                <c:pt idx="1128">
                  <c:v>0.98397916666666652</c:v>
                </c:pt>
                <c:pt idx="1129">
                  <c:v>0.99775833333333364</c:v>
                </c:pt>
                <c:pt idx="1130">
                  <c:v>1.0450893333333333</c:v>
                </c:pt>
                <c:pt idx="1131">
                  <c:v>0.97724125000000084</c:v>
                </c:pt>
                <c:pt idx="1132">
                  <c:v>1.0480304166666667</c:v>
                </c:pt>
                <c:pt idx="1133">
                  <c:v>1.0078195833333334</c:v>
                </c:pt>
                <c:pt idx="1134">
                  <c:v>1.0522669166666667</c:v>
                </c:pt>
                <c:pt idx="1135">
                  <c:v>0.96964799999999995</c:v>
                </c:pt>
                <c:pt idx="1136">
                  <c:v>1.0125968333333333</c:v>
                </c:pt>
                <c:pt idx="1137">
                  <c:v>1.0383080833333331</c:v>
                </c:pt>
                <c:pt idx="1138">
                  <c:v>1.032783083333334</c:v>
                </c:pt>
                <c:pt idx="1139">
                  <c:v>0.95677749999999995</c:v>
                </c:pt>
                <c:pt idx="1140">
                  <c:v>1.0146413333333333</c:v>
                </c:pt>
                <c:pt idx="1141">
                  <c:v>1.0594301666666677</c:v>
                </c:pt>
                <c:pt idx="1142">
                  <c:v>1.0402229166666677</c:v>
                </c:pt>
                <c:pt idx="1143">
                  <c:v>1.01245775</c:v>
                </c:pt>
                <c:pt idx="1144">
                  <c:v>1.0331254999999993</c:v>
                </c:pt>
                <c:pt idx="1145">
                  <c:v>0.98120916666666658</c:v>
                </c:pt>
                <c:pt idx="1146">
                  <c:v>1.0721710833333333</c:v>
                </c:pt>
                <c:pt idx="1147">
                  <c:v>1.0879564166666666</c:v>
                </c:pt>
                <c:pt idx="1148">
                  <c:v>0.96654591666666712</c:v>
                </c:pt>
                <c:pt idx="1149">
                  <c:v>1.0059721666666674</c:v>
                </c:pt>
                <c:pt idx="1150">
                  <c:v>1.0351080833333335</c:v>
                </c:pt>
                <c:pt idx="1151">
                  <c:v>0.99974208333333314</c:v>
                </c:pt>
                <c:pt idx="1152">
                  <c:v>1.0142516666666677</c:v>
                </c:pt>
                <c:pt idx="1153">
                  <c:v>1.0371067499999989</c:v>
                </c:pt>
                <c:pt idx="1154">
                  <c:v>0.95739791666666663</c:v>
                </c:pt>
                <c:pt idx="1155">
                  <c:v>1.0606108333333342</c:v>
                </c:pt>
                <c:pt idx="1156">
                  <c:v>1.0495119166666667</c:v>
                </c:pt>
                <c:pt idx="1157">
                  <c:v>1.0824386666666665</c:v>
                </c:pt>
                <c:pt idx="1158">
                  <c:v>1.1025045</c:v>
                </c:pt>
                <c:pt idx="1159">
                  <c:v>1.0249615833333332</c:v>
                </c:pt>
                <c:pt idx="1160">
                  <c:v>0.99865424999999997</c:v>
                </c:pt>
                <c:pt idx="1161">
                  <c:v>1.0805541666666674</c:v>
                </c:pt>
                <c:pt idx="1162">
                  <c:v>1.0390069166666667</c:v>
                </c:pt>
                <c:pt idx="1163">
                  <c:v>1.0409852499999999</c:v>
                </c:pt>
                <c:pt idx="1164">
                  <c:v>1.03005725</c:v>
                </c:pt>
                <c:pt idx="1165">
                  <c:v>1.0471892499999991</c:v>
                </c:pt>
                <c:pt idx="1166">
                  <c:v>0.97562258333333363</c:v>
                </c:pt>
                <c:pt idx="1167">
                  <c:v>1.0329196666666667</c:v>
                </c:pt>
                <c:pt idx="1168">
                  <c:v>0.9725524166666667</c:v>
                </c:pt>
                <c:pt idx="1169">
                  <c:v>0.97256249999999955</c:v>
                </c:pt>
                <c:pt idx="1170">
                  <c:v>1.0513275833333333</c:v>
                </c:pt>
                <c:pt idx="1171">
                  <c:v>0.98437666666666657</c:v>
                </c:pt>
                <c:pt idx="1172">
                  <c:v>0.90485691666666668</c:v>
                </c:pt>
                <c:pt idx="1173">
                  <c:v>1.0290754166666667</c:v>
                </c:pt>
                <c:pt idx="1174">
                  <c:v>1.0321311666666677</c:v>
                </c:pt>
                <c:pt idx="1175">
                  <c:v>0.989016749999999</c:v>
                </c:pt>
                <c:pt idx="1176">
                  <c:v>1.0414004166666666</c:v>
                </c:pt>
                <c:pt idx="1177">
                  <c:v>1.0134803333333333</c:v>
                </c:pt>
                <c:pt idx="1178">
                  <c:v>1.0040194166666667</c:v>
                </c:pt>
                <c:pt idx="1179">
                  <c:v>1.034462333333334</c:v>
                </c:pt>
                <c:pt idx="1180">
                  <c:v>1.066229249999999</c:v>
                </c:pt>
                <c:pt idx="1181">
                  <c:v>1.0169865</c:v>
                </c:pt>
                <c:pt idx="1182">
                  <c:v>0.95837791666666672</c:v>
                </c:pt>
                <c:pt idx="1183">
                  <c:v>1.0292630833333334</c:v>
                </c:pt>
                <c:pt idx="1184">
                  <c:v>1.0328562499999998</c:v>
                </c:pt>
                <c:pt idx="1185">
                  <c:v>1.0120394166666666</c:v>
                </c:pt>
                <c:pt idx="1186">
                  <c:v>1.0045299999999993</c:v>
                </c:pt>
                <c:pt idx="1187">
                  <c:v>1.0450429999999999</c:v>
                </c:pt>
                <c:pt idx="1188">
                  <c:v>1.0313832499999998</c:v>
                </c:pt>
                <c:pt idx="1189">
                  <c:v>1.0490065000000002</c:v>
                </c:pt>
                <c:pt idx="1190">
                  <c:v>1.0011953333333332</c:v>
                </c:pt>
                <c:pt idx="1191">
                  <c:v>1.0206175000000008</c:v>
                </c:pt>
                <c:pt idx="1192">
                  <c:v>1.0460644166666666</c:v>
                </c:pt>
                <c:pt idx="1193">
                  <c:v>1.0562319999999998</c:v>
                </c:pt>
                <c:pt idx="1194">
                  <c:v>1.0791286666666666</c:v>
                </c:pt>
                <c:pt idx="1195">
                  <c:v>0.99337833333333325</c:v>
                </c:pt>
                <c:pt idx="1196">
                  <c:v>0.99571258333333346</c:v>
                </c:pt>
                <c:pt idx="1197">
                  <c:v>1.049177083333334</c:v>
                </c:pt>
                <c:pt idx="1198">
                  <c:v>1.0063880833333341</c:v>
                </c:pt>
                <c:pt idx="1199">
                  <c:v>1.0270933333333334</c:v>
                </c:pt>
                <c:pt idx="1200">
                  <c:v>0.98797908333333362</c:v>
                </c:pt>
                <c:pt idx="1201">
                  <c:v>1.0315790833333334</c:v>
                </c:pt>
                <c:pt idx="1202">
                  <c:v>0.99862341666666665</c:v>
                </c:pt>
                <c:pt idx="1203">
                  <c:v>1.014704249999999</c:v>
                </c:pt>
                <c:pt idx="1204">
                  <c:v>1.0208674166666665</c:v>
                </c:pt>
                <c:pt idx="1205">
                  <c:v>1.0373086666666669</c:v>
                </c:pt>
                <c:pt idx="1206">
                  <c:v>1.0113431666666677</c:v>
                </c:pt>
                <c:pt idx="1207">
                  <c:v>1.032329749999999</c:v>
                </c:pt>
                <c:pt idx="1208">
                  <c:v>0.95404124999999995</c:v>
                </c:pt>
                <c:pt idx="1209">
                  <c:v>0.98713316666666617</c:v>
                </c:pt>
                <c:pt idx="1210">
                  <c:v>1.0024355</c:v>
                </c:pt>
                <c:pt idx="1211">
                  <c:v>1.0171848333333333</c:v>
                </c:pt>
                <c:pt idx="1212">
                  <c:v>1.0483920833333331</c:v>
                </c:pt>
                <c:pt idx="1213">
                  <c:v>1.0392108333333341</c:v>
                </c:pt>
                <c:pt idx="1214">
                  <c:v>1.0384593333333341</c:v>
                </c:pt>
                <c:pt idx="1215">
                  <c:v>1.0083002499999998</c:v>
                </c:pt>
                <c:pt idx="1216">
                  <c:v>1.0376817499999991</c:v>
                </c:pt>
                <c:pt idx="1217">
                  <c:v>1.0242689999999999</c:v>
                </c:pt>
                <c:pt idx="1218">
                  <c:v>1.0136995833333324</c:v>
                </c:pt>
                <c:pt idx="1219">
                  <c:v>0.96257983333333408</c:v>
                </c:pt>
                <c:pt idx="1220">
                  <c:v>1.0394217499999987</c:v>
                </c:pt>
                <c:pt idx="1221">
                  <c:v>1.0803017499999998</c:v>
                </c:pt>
                <c:pt idx="1222">
                  <c:v>1.0625199999999999</c:v>
                </c:pt>
                <c:pt idx="1223">
                  <c:v>1.0594179166666675</c:v>
                </c:pt>
                <c:pt idx="1224">
                  <c:v>1.0367599999999999</c:v>
                </c:pt>
                <c:pt idx="1225">
                  <c:v>1.0220624999999999</c:v>
                </c:pt>
                <c:pt idx="1226">
                  <c:v>0.98399908333333364</c:v>
                </c:pt>
                <c:pt idx="1227">
                  <c:v>1.0118125</c:v>
                </c:pt>
                <c:pt idx="1228">
                  <c:v>1.0330240833333326</c:v>
                </c:pt>
                <c:pt idx="1229">
                  <c:v>1.0125019999999998</c:v>
                </c:pt>
                <c:pt idx="1230">
                  <c:v>0.94138791666666677</c:v>
                </c:pt>
                <c:pt idx="1231">
                  <c:v>1.0803426666666676</c:v>
                </c:pt>
                <c:pt idx="1232">
                  <c:v>1.0286190833333335</c:v>
                </c:pt>
                <c:pt idx="1233">
                  <c:v>1.0264819166666665</c:v>
                </c:pt>
                <c:pt idx="1234">
                  <c:v>1.0743729166666676</c:v>
                </c:pt>
                <c:pt idx="1235">
                  <c:v>0.99135000000000006</c:v>
                </c:pt>
                <c:pt idx="1236">
                  <c:v>0.98491499999999943</c:v>
                </c:pt>
                <c:pt idx="1237">
                  <c:v>1.096195</c:v>
                </c:pt>
                <c:pt idx="1238">
                  <c:v>1.0349765000000002</c:v>
                </c:pt>
                <c:pt idx="1239">
                  <c:v>1.0265573333333342</c:v>
                </c:pt>
                <c:pt idx="1240">
                  <c:v>1.0531415833333333</c:v>
                </c:pt>
                <c:pt idx="1241">
                  <c:v>1.0483895833333341</c:v>
                </c:pt>
                <c:pt idx="1242">
                  <c:v>1.0178517499999991</c:v>
                </c:pt>
                <c:pt idx="1243">
                  <c:v>1.0069827499999999</c:v>
                </c:pt>
                <c:pt idx="1244">
                  <c:v>1.1119866666666665</c:v>
                </c:pt>
                <c:pt idx="1245">
                  <c:v>1.0341404999999997</c:v>
                </c:pt>
                <c:pt idx="1246">
                  <c:v>1.0029104166666667</c:v>
                </c:pt>
                <c:pt idx="1247">
                  <c:v>1.0343026666666677</c:v>
                </c:pt>
                <c:pt idx="1248">
                  <c:v>1.0183067499999998</c:v>
                </c:pt>
                <c:pt idx="1249">
                  <c:v>1.050144</c:v>
                </c:pt>
                <c:pt idx="1250">
                  <c:v>1.0207725000000001</c:v>
                </c:pt>
                <c:pt idx="1251">
                  <c:v>1.0490618333333332</c:v>
                </c:pt>
                <c:pt idx="1252">
                  <c:v>1.0464135833333341</c:v>
                </c:pt>
                <c:pt idx="1253">
                  <c:v>0.96600924999999993</c:v>
                </c:pt>
                <c:pt idx="1254">
                  <c:v>0.990036583333333</c:v>
                </c:pt>
                <c:pt idx="1255">
                  <c:v>1.0083959166666665</c:v>
                </c:pt>
                <c:pt idx="1256">
                  <c:v>1.0391301666666675</c:v>
                </c:pt>
                <c:pt idx="1257">
                  <c:v>1.0410156666666677</c:v>
                </c:pt>
                <c:pt idx="1258">
                  <c:v>1.0224100833333341</c:v>
                </c:pt>
                <c:pt idx="1259">
                  <c:v>1.0483315833333333</c:v>
                </c:pt>
                <c:pt idx="1260">
                  <c:v>1.0295567499999998</c:v>
                </c:pt>
                <c:pt idx="1261">
                  <c:v>0.98886150000000006</c:v>
                </c:pt>
                <c:pt idx="1262">
                  <c:v>0.97207941666666731</c:v>
                </c:pt>
                <c:pt idx="1263">
                  <c:v>0.9746990833333341</c:v>
                </c:pt>
                <c:pt idx="1264">
                  <c:v>1.0323636666666667</c:v>
                </c:pt>
                <c:pt idx="1265">
                  <c:v>0.96267750000000041</c:v>
                </c:pt>
                <c:pt idx="1266">
                  <c:v>0.97704408333333403</c:v>
                </c:pt>
                <c:pt idx="1267">
                  <c:v>1.0313814166666666</c:v>
                </c:pt>
                <c:pt idx="1268">
                  <c:v>1.0227855833333341</c:v>
                </c:pt>
                <c:pt idx="1269">
                  <c:v>1.017492249999999</c:v>
                </c:pt>
                <c:pt idx="1270">
                  <c:v>0.96889050000000054</c:v>
                </c:pt>
                <c:pt idx="1271">
                  <c:v>1.0514548333333333</c:v>
                </c:pt>
                <c:pt idx="1272">
                  <c:v>0.99679183333333421</c:v>
                </c:pt>
                <c:pt idx="1273">
                  <c:v>0.9698241666666666</c:v>
                </c:pt>
                <c:pt idx="1274">
                  <c:v>1.0212670833333333</c:v>
                </c:pt>
                <c:pt idx="1275">
                  <c:v>0.99649375000000007</c:v>
                </c:pt>
                <c:pt idx="1276">
                  <c:v>1.0245085833333341</c:v>
                </c:pt>
                <c:pt idx="1277">
                  <c:v>1.0362676666666677</c:v>
                </c:pt>
                <c:pt idx="1278">
                  <c:v>1.0548504166666677</c:v>
                </c:pt>
                <c:pt idx="1279">
                  <c:v>1.0204328333333341</c:v>
                </c:pt>
                <c:pt idx="1280">
                  <c:v>1.0174992499999982</c:v>
                </c:pt>
                <c:pt idx="1281">
                  <c:v>1.0003213333333334</c:v>
                </c:pt>
                <c:pt idx="1282">
                  <c:v>1.0395449166666666</c:v>
                </c:pt>
                <c:pt idx="1283">
                  <c:v>0.99322616666666608</c:v>
                </c:pt>
                <c:pt idx="1284">
                  <c:v>0.99286316666666607</c:v>
                </c:pt>
                <c:pt idx="1285">
                  <c:v>0.98946433333333328</c:v>
                </c:pt>
                <c:pt idx="1286">
                  <c:v>1.0320697499999998</c:v>
                </c:pt>
                <c:pt idx="1287">
                  <c:v>0.98656633333333288</c:v>
                </c:pt>
                <c:pt idx="1288">
                  <c:v>0.96862816666666662</c:v>
                </c:pt>
                <c:pt idx="1289">
                  <c:v>0.95311541666666721</c:v>
                </c:pt>
                <c:pt idx="1290">
                  <c:v>0.98147066666666649</c:v>
                </c:pt>
                <c:pt idx="1291">
                  <c:v>1.0277035833333334</c:v>
                </c:pt>
                <c:pt idx="1292">
                  <c:v>1.0318904166666658</c:v>
                </c:pt>
                <c:pt idx="1293">
                  <c:v>0.95732775000000003</c:v>
                </c:pt>
                <c:pt idx="1294">
                  <c:v>1.03645275</c:v>
                </c:pt>
                <c:pt idx="1295">
                  <c:v>1.0369261666666667</c:v>
                </c:pt>
                <c:pt idx="1296">
                  <c:v>1.032653</c:v>
                </c:pt>
                <c:pt idx="1297">
                  <c:v>1.0253832499999993</c:v>
                </c:pt>
                <c:pt idx="1298">
                  <c:v>1.0413669166666668</c:v>
                </c:pt>
                <c:pt idx="1299">
                  <c:v>0.97936591666666672</c:v>
                </c:pt>
                <c:pt idx="1300">
                  <c:v>1.0557118333333333</c:v>
                </c:pt>
                <c:pt idx="1301">
                  <c:v>1.0359493333333334</c:v>
                </c:pt>
                <c:pt idx="1302">
                  <c:v>1.0256691666666666</c:v>
                </c:pt>
                <c:pt idx="1303">
                  <c:v>1.0020499166666665</c:v>
                </c:pt>
                <c:pt idx="1304">
                  <c:v>1.0822904999999998</c:v>
                </c:pt>
                <c:pt idx="1305">
                  <c:v>1.0478903333333323</c:v>
                </c:pt>
                <c:pt idx="1306">
                  <c:v>1.0009278333333333</c:v>
                </c:pt>
                <c:pt idx="1307">
                  <c:v>0.96655749999999996</c:v>
                </c:pt>
                <c:pt idx="1308">
                  <c:v>1.0029149166666667</c:v>
                </c:pt>
                <c:pt idx="1309">
                  <c:v>1.0401210833333334</c:v>
                </c:pt>
                <c:pt idx="1310">
                  <c:v>1.0047248333333334</c:v>
                </c:pt>
                <c:pt idx="1311">
                  <c:v>1.0736122499999998</c:v>
                </c:pt>
                <c:pt idx="1312">
                  <c:v>1.0512423333333341</c:v>
                </c:pt>
                <c:pt idx="1313">
                  <c:v>1.0133281666666665</c:v>
                </c:pt>
                <c:pt idx="1314">
                  <c:v>0.9675319999999995</c:v>
                </c:pt>
                <c:pt idx="1315">
                  <c:v>1.0096276666666668</c:v>
                </c:pt>
                <c:pt idx="1316">
                  <c:v>1.0350409166666676</c:v>
                </c:pt>
                <c:pt idx="1317">
                  <c:v>0.98766049999999961</c:v>
                </c:pt>
                <c:pt idx="1318">
                  <c:v>1.0023945833333334</c:v>
                </c:pt>
                <c:pt idx="1319">
                  <c:v>1.0273895833333333</c:v>
                </c:pt>
                <c:pt idx="1320">
                  <c:v>0.99887525000000055</c:v>
                </c:pt>
                <c:pt idx="1321">
                  <c:v>1.0268589166666675</c:v>
                </c:pt>
                <c:pt idx="1322">
                  <c:v>1.0031220833333332</c:v>
                </c:pt>
                <c:pt idx="1323">
                  <c:v>1.0085844999999998</c:v>
                </c:pt>
                <c:pt idx="1324">
                  <c:v>0.99509424999999951</c:v>
                </c:pt>
                <c:pt idx="1325">
                  <c:v>1.0385629166666674</c:v>
                </c:pt>
                <c:pt idx="1326">
                  <c:v>1.0057471666666677</c:v>
                </c:pt>
                <c:pt idx="1327">
                  <c:v>1.0039587499999998</c:v>
                </c:pt>
                <c:pt idx="1328">
                  <c:v>1.038878</c:v>
                </c:pt>
                <c:pt idx="1329">
                  <c:v>1.0400039166666675</c:v>
                </c:pt>
                <c:pt idx="1330">
                  <c:v>1.008428249999999</c:v>
                </c:pt>
                <c:pt idx="1331">
                  <c:v>0.97996074999999949</c:v>
                </c:pt>
                <c:pt idx="1332">
                  <c:v>1.0039146666666658</c:v>
                </c:pt>
                <c:pt idx="1333">
                  <c:v>0.96943041666666663</c:v>
                </c:pt>
                <c:pt idx="1334">
                  <c:v>1.0363640833333334</c:v>
                </c:pt>
                <c:pt idx="1335">
                  <c:v>1.011549249999999</c:v>
                </c:pt>
                <c:pt idx="1336">
                  <c:v>1.0086145</c:v>
                </c:pt>
                <c:pt idx="1337">
                  <c:v>1.0399485833333333</c:v>
                </c:pt>
                <c:pt idx="1338">
                  <c:v>0.98131816666666605</c:v>
                </c:pt>
                <c:pt idx="1339">
                  <c:v>1.0553955000000002</c:v>
                </c:pt>
                <c:pt idx="1340">
                  <c:v>0.92933399999999955</c:v>
                </c:pt>
                <c:pt idx="1341">
                  <c:v>1.0513570000000001</c:v>
                </c:pt>
                <c:pt idx="1342">
                  <c:v>1.0109029166666677</c:v>
                </c:pt>
                <c:pt idx="1343">
                  <c:v>1.0059814999999992</c:v>
                </c:pt>
                <c:pt idx="1344">
                  <c:v>1.021976499999999</c:v>
                </c:pt>
                <c:pt idx="1345">
                  <c:v>1.0346729166666677</c:v>
                </c:pt>
                <c:pt idx="1346">
                  <c:v>1.0037779999999998</c:v>
                </c:pt>
                <c:pt idx="1347">
                  <c:v>1.0369455833333341</c:v>
                </c:pt>
                <c:pt idx="1348">
                  <c:v>1.0096943333333326</c:v>
                </c:pt>
                <c:pt idx="1349">
                  <c:v>1.0394520833333341</c:v>
                </c:pt>
                <c:pt idx="1350">
                  <c:v>1.0116667499999989</c:v>
                </c:pt>
                <c:pt idx="1351">
                  <c:v>0.9909638333333336</c:v>
                </c:pt>
                <c:pt idx="1352">
                  <c:v>1.001538749999999</c:v>
                </c:pt>
                <c:pt idx="1353">
                  <c:v>1.0614972499999991</c:v>
                </c:pt>
                <c:pt idx="1354">
                  <c:v>0.99337149999999952</c:v>
                </c:pt>
                <c:pt idx="1355">
                  <c:v>1.0609795833333333</c:v>
                </c:pt>
                <c:pt idx="1356">
                  <c:v>0.97239733333333345</c:v>
                </c:pt>
                <c:pt idx="1357">
                  <c:v>1.0962976666666675</c:v>
                </c:pt>
                <c:pt idx="1358">
                  <c:v>0.96106349999999952</c:v>
                </c:pt>
                <c:pt idx="1359">
                  <c:v>1.0526615833333335</c:v>
                </c:pt>
                <c:pt idx="1360">
                  <c:v>1.0480736666666675</c:v>
                </c:pt>
                <c:pt idx="1361">
                  <c:v>0.99408791666666652</c:v>
                </c:pt>
                <c:pt idx="1362">
                  <c:v>1.0083664166666668</c:v>
                </c:pt>
                <c:pt idx="1363">
                  <c:v>1.0044955833333331</c:v>
                </c:pt>
                <c:pt idx="1364">
                  <c:v>1.0138116666666666</c:v>
                </c:pt>
                <c:pt idx="1365">
                  <c:v>1.0416529166666673</c:v>
                </c:pt>
                <c:pt idx="1366">
                  <c:v>0.9639644166666671</c:v>
                </c:pt>
                <c:pt idx="1367">
                  <c:v>0.99484224999999959</c:v>
                </c:pt>
                <c:pt idx="1368">
                  <c:v>1.0172896666666669</c:v>
                </c:pt>
                <c:pt idx="1369">
                  <c:v>0.96130583333333408</c:v>
                </c:pt>
                <c:pt idx="1370">
                  <c:v>1.0961075833333347</c:v>
                </c:pt>
                <c:pt idx="1371">
                  <c:v>0.98128591666666676</c:v>
                </c:pt>
                <c:pt idx="1372">
                  <c:v>0.98657199999999967</c:v>
                </c:pt>
                <c:pt idx="1373">
                  <c:v>1.0220167499999999</c:v>
                </c:pt>
                <c:pt idx="1374">
                  <c:v>0.99799033333333365</c:v>
                </c:pt>
                <c:pt idx="1375">
                  <c:v>1.000362</c:v>
                </c:pt>
                <c:pt idx="1376">
                  <c:v>1.0311041666666665</c:v>
                </c:pt>
                <c:pt idx="1377">
                  <c:v>1.0377947499999982</c:v>
                </c:pt>
                <c:pt idx="1378">
                  <c:v>1.0249974166666667</c:v>
                </c:pt>
                <c:pt idx="1379">
                  <c:v>0.95602458333333362</c:v>
                </c:pt>
                <c:pt idx="1380">
                  <c:v>1.020391499999999</c:v>
                </c:pt>
                <c:pt idx="1381">
                  <c:v>1.0317293333333326</c:v>
                </c:pt>
                <c:pt idx="1382">
                  <c:v>0.9800956666666667</c:v>
                </c:pt>
                <c:pt idx="1383">
                  <c:v>1.0495754166666666</c:v>
                </c:pt>
                <c:pt idx="1384">
                  <c:v>1.0317268333333334</c:v>
                </c:pt>
                <c:pt idx="1385">
                  <c:v>1.095223249999999</c:v>
                </c:pt>
                <c:pt idx="1386">
                  <c:v>1.0237804166666669</c:v>
                </c:pt>
                <c:pt idx="1387">
                  <c:v>1.0558609999999991</c:v>
                </c:pt>
                <c:pt idx="1388">
                  <c:v>0.97918441666666711</c:v>
                </c:pt>
                <c:pt idx="1389">
                  <c:v>1.0204702499999998</c:v>
                </c:pt>
                <c:pt idx="1390">
                  <c:v>1.0240780833333341</c:v>
                </c:pt>
                <c:pt idx="1391">
                  <c:v>0.94687866666666665</c:v>
                </c:pt>
                <c:pt idx="1392">
                  <c:v>0.99806241666666651</c:v>
                </c:pt>
                <c:pt idx="1393">
                  <c:v>1.017620999999999</c:v>
                </c:pt>
                <c:pt idx="1394">
                  <c:v>1.0566944166666659</c:v>
                </c:pt>
                <c:pt idx="1395">
                  <c:v>0.98679300000000003</c:v>
                </c:pt>
                <c:pt idx="1396">
                  <c:v>1.0220366666666667</c:v>
                </c:pt>
                <c:pt idx="1397">
                  <c:v>0.99140058333333336</c:v>
                </c:pt>
                <c:pt idx="1398">
                  <c:v>0.98197324999999958</c:v>
                </c:pt>
                <c:pt idx="1399">
                  <c:v>1.0609150000000001</c:v>
                </c:pt>
                <c:pt idx="1400">
                  <c:v>1.0144653333333333</c:v>
                </c:pt>
                <c:pt idx="1401">
                  <c:v>0.984541833333334</c:v>
                </c:pt>
                <c:pt idx="1402">
                  <c:v>0.9539096666666671</c:v>
                </c:pt>
                <c:pt idx="1403">
                  <c:v>1.0097319166666658</c:v>
                </c:pt>
                <c:pt idx="1404">
                  <c:v>0.975061333333334</c:v>
                </c:pt>
                <c:pt idx="1405">
                  <c:v>1.0760255000000001</c:v>
                </c:pt>
                <c:pt idx="1406">
                  <c:v>1.0133669166666668</c:v>
                </c:pt>
                <c:pt idx="1407">
                  <c:v>1.0389134166666667</c:v>
                </c:pt>
                <c:pt idx="1408">
                  <c:v>1.044139833333334</c:v>
                </c:pt>
                <c:pt idx="1409">
                  <c:v>1.0385850833333341</c:v>
                </c:pt>
                <c:pt idx="1410">
                  <c:v>0.97102833333333394</c:v>
                </c:pt>
                <c:pt idx="1411">
                  <c:v>1.0374855000000001</c:v>
                </c:pt>
                <c:pt idx="1412">
                  <c:v>0.97171299999999949</c:v>
                </c:pt>
                <c:pt idx="1413">
                  <c:v>1.0177913333333324</c:v>
                </c:pt>
                <c:pt idx="1414">
                  <c:v>0.93908616666666656</c:v>
                </c:pt>
                <c:pt idx="1415">
                  <c:v>1.0119732499999992</c:v>
                </c:pt>
                <c:pt idx="1416">
                  <c:v>0.99849741666666669</c:v>
                </c:pt>
                <c:pt idx="1417">
                  <c:v>1.0522050000000001</c:v>
                </c:pt>
                <c:pt idx="1418">
                  <c:v>1.027268249999999</c:v>
                </c:pt>
                <c:pt idx="1419">
                  <c:v>1.015274999999999</c:v>
                </c:pt>
                <c:pt idx="1420">
                  <c:v>1.0343782499999998</c:v>
                </c:pt>
                <c:pt idx="1421">
                  <c:v>0.99857316666666607</c:v>
                </c:pt>
                <c:pt idx="1422">
                  <c:v>1.0280116666666677</c:v>
                </c:pt>
                <c:pt idx="1423">
                  <c:v>0.97188849999999993</c:v>
                </c:pt>
                <c:pt idx="1424">
                  <c:v>1.0321401666666679</c:v>
                </c:pt>
                <c:pt idx="1425">
                  <c:v>1.0211126666666674</c:v>
                </c:pt>
                <c:pt idx="1426">
                  <c:v>0.96987699999999999</c:v>
                </c:pt>
                <c:pt idx="1427">
                  <c:v>0.96732066666666683</c:v>
                </c:pt>
                <c:pt idx="1428">
                  <c:v>1.0579615833333336</c:v>
                </c:pt>
                <c:pt idx="1429">
                  <c:v>1.0482420833333341</c:v>
                </c:pt>
                <c:pt idx="1430">
                  <c:v>1.0116533333333335</c:v>
                </c:pt>
                <c:pt idx="1431">
                  <c:v>1.0528710833333335</c:v>
                </c:pt>
                <c:pt idx="1432">
                  <c:v>1.068643</c:v>
                </c:pt>
                <c:pt idx="1433">
                  <c:v>1.0301989166666665</c:v>
                </c:pt>
                <c:pt idx="1434">
                  <c:v>1.0111689999999998</c:v>
                </c:pt>
                <c:pt idx="1435">
                  <c:v>1.0291308333333331</c:v>
                </c:pt>
                <c:pt idx="1436">
                  <c:v>1.0257779166666665</c:v>
                </c:pt>
                <c:pt idx="1437">
                  <c:v>1.0442795</c:v>
                </c:pt>
                <c:pt idx="1438">
                  <c:v>0.96245066666666668</c:v>
                </c:pt>
                <c:pt idx="1439">
                  <c:v>1.0221596666666675</c:v>
                </c:pt>
                <c:pt idx="1440">
                  <c:v>1.0583167499999999</c:v>
                </c:pt>
                <c:pt idx="1441">
                  <c:v>0.95914383333333408</c:v>
                </c:pt>
                <c:pt idx="1442">
                  <c:v>1.0057315833333325</c:v>
                </c:pt>
                <c:pt idx="1443">
                  <c:v>1.0245934166666666</c:v>
                </c:pt>
                <c:pt idx="1444">
                  <c:v>0.99698224999999929</c:v>
                </c:pt>
                <c:pt idx="1445">
                  <c:v>0.9716149999999999</c:v>
                </c:pt>
                <c:pt idx="1446">
                  <c:v>0.96490000000000054</c:v>
                </c:pt>
                <c:pt idx="1447">
                  <c:v>0.9555803333333337</c:v>
                </c:pt>
                <c:pt idx="1448">
                  <c:v>1.0624701666666676</c:v>
                </c:pt>
                <c:pt idx="1449">
                  <c:v>1.0632743333333334</c:v>
                </c:pt>
                <c:pt idx="1450">
                  <c:v>1.0099869166666668</c:v>
                </c:pt>
                <c:pt idx="1451">
                  <c:v>1.0182062499999998</c:v>
                </c:pt>
                <c:pt idx="1452">
                  <c:v>1.0043413333333333</c:v>
                </c:pt>
                <c:pt idx="1453">
                  <c:v>0.99091816666666643</c:v>
                </c:pt>
                <c:pt idx="1454">
                  <c:v>1.000913583333334</c:v>
                </c:pt>
                <c:pt idx="1455">
                  <c:v>1.0022607499999998</c:v>
                </c:pt>
                <c:pt idx="1456">
                  <c:v>1.0387299166666666</c:v>
                </c:pt>
                <c:pt idx="1457">
                  <c:v>0.9502916666666672</c:v>
                </c:pt>
                <c:pt idx="1458">
                  <c:v>1.0763289999999999</c:v>
                </c:pt>
                <c:pt idx="1459">
                  <c:v>1.0076861666666677</c:v>
                </c:pt>
                <c:pt idx="1460">
                  <c:v>1.0674212499999982</c:v>
                </c:pt>
                <c:pt idx="1461">
                  <c:v>1.0193544999999991</c:v>
                </c:pt>
                <c:pt idx="1462">
                  <c:v>1.0605052499999998</c:v>
                </c:pt>
                <c:pt idx="1463">
                  <c:v>1.017461666666666</c:v>
                </c:pt>
                <c:pt idx="1464">
                  <c:v>0.94157658333333327</c:v>
                </c:pt>
                <c:pt idx="1465">
                  <c:v>1.0306425000000001</c:v>
                </c:pt>
                <c:pt idx="1466">
                  <c:v>1.0474224166666666</c:v>
                </c:pt>
                <c:pt idx="1467">
                  <c:v>0.9763760833333337</c:v>
                </c:pt>
                <c:pt idx="1468">
                  <c:v>1.0200722499999999</c:v>
                </c:pt>
                <c:pt idx="1469">
                  <c:v>1.0177065833333334</c:v>
                </c:pt>
                <c:pt idx="1470">
                  <c:v>1.005505249999999</c:v>
                </c:pt>
                <c:pt idx="1471">
                  <c:v>0.98333699999999935</c:v>
                </c:pt>
                <c:pt idx="1472">
                  <c:v>1.0379023333333335</c:v>
                </c:pt>
                <c:pt idx="1473">
                  <c:v>0.97559574999999976</c:v>
                </c:pt>
                <c:pt idx="1474">
                  <c:v>1.031568499999999</c:v>
                </c:pt>
                <c:pt idx="1475">
                  <c:v>1.0004445833333333</c:v>
                </c:pt>
                <c:pt idx="1476">
                  <c:v>1.0487104166666665</c:v>
                </c:pt>
                <c:pt idx="1477">
                  <c:v>1.0869537499999999</c:v>
                </c:pt>
                <c:pt idx="1478">
                  <c:v>1.0473020833333331</c:v>
                </c:pt>
                <c:pt idx="1479">
                  <c:v>0.99498733333333345</c:v>
                </c:pt>
                <c:pt idx="1480">
                  <c:v>1.013496999999999</c:v>
                </c:pt>
                <c:pt idx="1481">
                  <c:v>1.0130881666666676</c:v>
                </c:pt>
                <c:pt idx="1482">
                  <c:v>0.98249366666666649</c:v>
                </c:pt>
                <c:pt idx="1483">
                  <c:v>1.0066659999999998</c:v>
                </c:pt>
                <c:pt idx="1484">
                  <c:v>0.98791116666666656</c:v>
                </c:pt>
                <c:pt idx="1485">
                  <c:v>1.005919999999999</c:v>
                </c:pt>
                <c:pt idx="1486">
                  <c:v>0.99882991666666665</c:v>
                </c:pt>
                <c:pt idx="1487">
                  <c:v>1.0152036666666668</c:v>
                </c:pt>
                <c:pt idx="1488">
                  <c:v>1.0322953333333331</c:v>
                </c:pt>
                <c:pt idx="1489">
                  <c:v>1.0563062499999998</c:v>
                </c:pt>
                <c:pt idx="1490">
                  <c:v>1.021487083333334</c:v>
                </c:pt>
                <c:pt idx="1491">
                  <c:v>0.99091400000000007</c:v>
                </c:pt>
                <c:pt idx="1492">
                  <c:v>1.0196595000000002</c:v>
                </c:pt>
                <c:pt idx="1493">
                  <c:v>0.98601791666666649</c:v>
                </c:pt>
                <c:pt idx="1494">
                  <c:v>1.0115509999999996</c:v>
                </c:pt>
                <c:pt idx="1495">
                  <c:v>1.0326650833333333</c:v>
                </c:pt>
                <c:pt idx="1496">
                  <c:v>0.9835180833333329</c:v>
                </c:pt>
                <c:pt idx="1497">
                  <c:v>0.95523533333333388</c:v>
                </c:pt>
                <c:pt idx="1498">
                  <c:v>0.98273241666666655</c:v>
                </c:pt>
                <c:pt idx="1499">
                  <c:v>1.0238882499999991</c:v>
                </c:pt>
                <c:pt idx="1500">
                  <c:v>0.99793391666666653</c:v>
                </c:pt>
                <c:pt idx="1501">
                  <c:v>1.0945825833333347</c:v>
                </c:pt>
                <c:pt idx="1502">
                  <c:v>0.9678112499999999</c:v>
                </c:pt>
                <c:pt idx="1503">
                  <c:v>1.0303564999999999</c:v>
                </c:pt>
                <c:pt idx="1504">
                  <c:v>1.0034674999999988</c:v>
                </c:pt>
                <c:pt idx="1505">
                  <c:v>0.9803143333333334</c:v>
                </c:pt>
                <c:pt idx="1506">
                  <c:v>1.0073619166666659</c:v>
                </c:pt>
                <c:pt idx="1507">
                  <c:v>1.0656327499999998</c:v>
                </c:pt>
                <c:pt idx="1508">
                  <c:v>1.045264999999999</c:v>
                </c:pt>
                <c:pt idx="1509">
                  <c:v>1.0227700833333333</c:v>
                </c:pt>
                <c:pt idx="1510">
                  <c:v>1.0024659166666667</c:v>
                </c:pt>
                <c:pt idx="1511">
                  <c:v>1.0051445833333335</c:v>
                </c:pt>
                <c:pt idx="1512">
                  <c:v>1.0181511666666676</c:v>
                </c:pt>
                <c:pt idx="1513">
                  <c:v>1.0754021666666675</c:v>
                </c:pt>
                <c:pt idx="1514">
                  <c:v>0.99262041666666712</c:v>
                </c:pt>
                <c:pt idx="1515">
                  <c:v>1.0117201666666664</c:v>
                </c:pt>
                <c:pt idx="1516">
                  <c:v>1.0366793333333333</c:v>
                </c:pt>
                <c:pt idx="1517">
                  <c:v>1.0384189166666677</c:v>
                </c:pt>
                <c:pt idx="1518">
                  <c:v>1.046300083333334</c:v>
                </c:pt>
                <c:pt idx="1519">
                  <c:v>1.0187570833333341</c:v>
                </c:pt>
                <c:pt idx="1520">
                  <c:v>1.0170125000000001</c:v>
                </c:pt>
                <c:pt idx="1521">
                  <c:v>1.0077855833333333</c:v>
                </c:pt>
                <c:pt idx="1522">
                  <c:v>0.98263083333333401</c:v>
                </c:pt>
                <c:pt idx="1523">
                  <c:v>1.0326972499999998</c:v>
                </c:pt>
                <c:pt idx="1524">
                  <c:v>1.0514727499999998</c:v>
                </c:pt>
                <c:pt idx="1525">
                  <c:v>1.0079421666666677</c:v>
                </c:pt>
                <c:pt idx="1526">
                  <c:v>0.99061924999999951</c:v>
                </c:pt>
                <c:pt idx="1527">
                  <c:v>0.97901375000000002</c:v>
                </c:pt>
                <c:pt idx="1528">
                  <c:v>1.0197576666666677</c:v>
                </c:pt>
                <c:pt idx="1529">
                  <c:v>1.0464882499999999</c:v>
                </c:pt>
                <c:pt idx="1530">
                  <c:v>1.0349863333333333</c:v>
                </c:pt>
                <c:pt idx="1531">
                  <c:v>0.95363575000000045</c:v>
                </c:pt>
                <c:pt idx="1532">
                  <c:v>0.99730741666666667</c:v>
                </c:pt>
                <c:pt idx="1533">
                  <c:v>1.0163087499999999</c:v>
                </c:pt>
                <c:pt idx="1534">
                  <c:v>1.06005025</c:v>
                </c:pt>
                <c:pt idx="1535">
                  <c:v>1.0324967499999991</c:v>
                </c:pt>
                <c:pt idx="1536">
                  <c:v>0.9714976666666667</c:v>
                </c:pt>
                <c:pt idx="1537">
                  <c:v>1.0763965833333333</c:v>
                </c:pt>
                <c:pt idx="1538">
                  <c:v>1.0560076666666676</c:v>
                </c:pt>
                <c:pt idx="1539">
                  <c:v>1.0265049166666667</c:v>
                </c:pt>
                <c:pt idx="1540">
                  <c:v>1.0463905</c:v>
                </c:pt>
                <c:pt idx="1541">
                  <c:v>0.99129725000000002</c:v>
                </c:pt>
                <c:pt idx="1542">
                  <c:v>0.96382691666666664</c:v>
                </c:pt>
                <c:pt idx="1543">
                  <c:v>1.0139877499999999</c:v>
                </c:pt>
                <c:pt idx="1544">
                  <c:v>0.99578208333333329</c:v>
                </c:pt>
                <c:pt idx="1545">
                  <c:v>1.0010070833333333</c:v>
                </c:pt>
                <c:pt idx="1546">
                  <c:v>0.98799291666666667</c:v>
                </c:pt>
                <c:pt idx="1547">
                  <c:v>1.032646</c:v>
                </c:pt>
                <c:pt idx="1548">
                  <c:v>0.99179566666666685</c:v>
                </c:pt>
                <c:pt idx="1549">
                  <c:v>1.0120630833333335</c:v>
                </c:pt>
                <c:pt idx="1550">
                  <c:v>1.041148</c:v>
                </c:pt>
                <c:pt idx="1551">
                  <c:v>0.98933808333333328</c:v>
                </c:pt>
                <c:pt idx="1552">
                  <c:v>1.0188575833333342</c:v>
                </c:pt>
                <c:pt idx="1553">
                  <c:v>1.0585063333333333</c:v>
                </c:pt>
                <c:pt idx="1554">
                  <c:v>1.0263154999999997</c:v>
                </c:pt>
                <c:pt idx="1555">
                  <c:v>0.98150366666666633</c:v>
                </c:pt>
                <c:pt idx="1556">
                  <c:v>0.99321158333333326</c:v>
                </c:pt>
                <c:pt idx="1557">
                  <c:v>0.96840833333333365</c:v>
                </c:pt>
                <c:pt idx="1558">
                  <c:v>1.0292519166666667</c:v>
                </c:pt>
                <c:pt idx="1559">
                  <c:v>0.93537075000000003</c:v>
                </c:pt>
                <c:pt idx="1560">
                  <c:v>1.0324530000000001</c:v>
                </c:pt>
                <c:pt idx="1561">
                  <c:v>0.98783416666666657</c:v>
                </c:pt>
                <c:pt idx="1562">
                  <c:v>1.012972333333334</c:v>
                </c:pt>
                <c:pt idx="1563">
                  <c:v>1.0159995833333324</c:v>
                </c:pt>
                <c:pt idx="1564">
                  <c:v>1.0571245833333323</c:v>
                </c:pt>
                <c:pt idx="1565">
                  <c:v>0.98565983333333385</c:v>
                </c:pt>
                <c:pt idx="1566">
                  <c:v>0.97970141666666766</c:v>
                </c:pt>
                <c:pt idx="1567">
                  <c:v>1.0105354999999998</c:v>
                </c:pt>
                <c:pt idx="1568">
                  <c:v>1.019782583333334</c:v>
                </c:pt>
                <c:pt idx="1569">
                  <c:v>0.99636499999999928</c:v>
                </c:pt>
                <c:pt idx="1570">
                  <c:v>1.0073314166666658</c:v>
                </c:pt>
                <c:pt idx="1571">
                  <c:v>1.0422094999999998</c:v>
                </c:pt>
                <c:pt idx="1572">
                  <c:v>0.99491558333333341</c:v>
                </c:pt>
                <c:pt idx="1573">
                  <c:v>1.0477064166666659</c:v>
                </c:pt>
                <c:pt idx="1574">
                  <c:v>1.0554589999999999</c:v>
                </c:pt>
                <c:pt idx="1575">
                  <c:v>0.96812575000000045</c:v>
                </c:pt>
                <c:pt idx="1576">
                  <c:v>1.0477027499999998</c:v>
                </c:pt>
                <c:pt idx="1577">
                  <c:v>1.0340399999999998</c:v>
                </c:pt>
                <c:pt idx="1578">
                  <c:v>1.0092368333333332</c:v>
                </c:pt>
                <c:pt idx="1579">
                  <c:v>1.0082760833333333</c:v>
                </c:pt>
                <c:pt idx="1580">
                  <c:v>1.0983265833333333</c:v>
                </c:pt>
                <c:pt idx="1581">
                  <c:v>1.0182598333333341</c:v>
                </c:pt>
                <c:pt idx="1582">
                  <c:v>0.97485849999999985</c:v>
                </c:pt>
                <c:pt idx="1583">
                  <c:v>1.0246770833333341</c:v>
                </c:pt>
                <c:pt idx="1584">
                  <c:v>1.0038822499999998</c:v>
                </c:pt>
                <c:pt idx="1585">
                  <c:v>0.99193491666666667</c:v>
                </c:pt>
                <c:pt idx="1586">
                  <c:v>1.0396555000000001</c:v>
                </c:pt>
                <c:pt idx="1587">
                  <c:v>0.95877208333333364</c:v>
                </c:pt>
                <c:pt idx="1588">
                  <c:v>1.0355354166666668</c:v>
                </c:pt>
                <c:pt idx="1589">
                  <c:v>1.0536373333333333</c:v>
                </c:pt>
                <c:pt idx="1590">
                  <c:v>1.0019622499999989</c:v>
                </c:pt>
                <c:pt idx="1591">
                  <c:v>1.0511320833333333</c:v>
                </c:pt>
                <c:pt idx="1592">
                  <c:v>1.0720958333333341</c:v>
                </c:pt>
                <c:pt idx="1593">
                  <c:v>1.0664423333333344</c:v>
                </c:pt>
                <c:pt idx="1594">
                  <c:v>1.0483895833333341</c:v>
                </c:pt>
                <c:pt idx="1595">
                  <c:v>0.9728106666666666</c:v>
                </c:pt>
                <c:pt idx="1596">
                  <c:v>1.0848609999999999</c:v>
                </c:pt>
                <c:pt idx="1597">
                  <c:v>1.0217955833333334</c:v>
                </c:pt>
                <c:pt idx="1598">
                  <c:v>1.0915881666666674</c:v>
                </c:pt>
                <c:pt idx="1599">
                  <c:v>1.0141370000000001</c:v>
                </c:pt>
                <c:pt idx="1600">
                  <c:v>1.0341015833333331</c:v>
                </c:pt>
                <c:pt idx="1601">
                  <c:v>1.0343379166666675</c:v>
                </c:pt>
                <c:pt idx="1602">
                  <c:v>1.0311839166666676</c:v>
                </c:pt>
                <c:pt idx="1603">
                  <c:v>1.0281391666666675</c:v>
                </c:pt>
                <c:pt idx="1604">
                  <c:v>1.0053814166666666</c:v>
                </c:pt>
                <c:pt idx="1605">
                  <c:v>1.0627059166666675</c:v>
                </c:pt>
                <c:pt idx="1606">
                  <c:v>1.0665566666666677</c:v>
                </c:pt>
                <c:pt idx="1607">
                  <c:v>1.07011575</c:v>
                </c:pt>
                <c:pt idx="1608">
                  <c:v>1.0517549166666667</c:v>
                </c:pt>
                <c:pt idx="1609">
                  <c:v>0.96317125000000081</c:v>
                </c:pt>
                <c:pt idx="1610">
                  <c:v>1.0629679166666677</c:v>
                </c:pt>
                <c:pt idx="1611">
                  <c:v>1.0141091666666677</c:v>
                </c:pt>
                <c:pt idx="1612">
                  <c:v>1.0554261666666667</c:v>
                </c:pt>
                <c:pt idx="1613">
                  <c:v>1.0546783333333341</c:v>
                </c:pt>
                <c:pt idx="1614">
                  <c:v>1.0097900833333324</c:v>
                </c:pt>
                <c:pt idx="1615">
                  <c:v>0.99763716666666657</c:v>
                </c:pt>
                <c:pt idx="1616">
                  <c:v>1.0091248333333322</c:v>
                </c:pt>
                <c:pt idx="1617">
                  <c:v>1.0364530000000001</c:v>
                </c:pt>
                <c:pt idx="1618">
                  <c:v>0.99900266666666637</c:v>
                </c:pt>
                <c:pt idx="1619">
                  <c:v>1.0203317499999998</c:v>
                </c:pt>
                <c:pt idx="1620">
                  <c:v>1.0374567499999998</c:v>
                </c:pt>
                <c:pt idx="1621">
                  <c:v>1.0008478333333342</c:v>
                </c:pt>
                <c:pt idx="1622">
                  <c:v>1.0206596666666667</c:v>
                </c:pt>
                <c:pt idx="1623">
                  <c:v>1.0480372499999999</c:v>
                </c:pt>
                <c:pt idx="1624">
                  <c:v>0.9667860833333336</c:v>
                </c:pt>
                <c:pt idx="1625">
                  <c:v>1.06621075</c:v>
                </c:pt>
                <c:pt idx="1626">
                  <c:v>1.0037334999999989</c:v>
                </c:pt>
                <c:pt idx="1627">
                  <c:v>1.0336951666666667</c:v>
                </c:pt>
                <c:pt idx="1628">
                  <c:v>1.033677333333334</c:v>
                </c:pt>
                <c:pt idx="1629">
                  <c:v>0.97273124999999994</c:v>
                </c:pt>
                <c:pt idx="1630">
                  <c:v>0.98182583333333395</c:v>
                </c:pt>
                <c:pt idx="1631">
                  <c:v>1.0391379999999999</c:v>
                </c:pt>
                <c:pt idx="1632">
                  <c:v>1.0532780833333333</c:v>
                </c:pt>
                <c:pt idx="1633">
                  <c:v>1.0441003333333341</c:v>
                </c:pt>
                <c:pt idx="1634">
                  <c:v>1.0698086666666666</c:v>
                </c:pt>
                <c:pt idx="1635">
                  <c:v>1.0368287499999991</c:v>
                </c:pt>
                <c:pt idx="1636">
                  <c:v>1.0476414999999992</c:v>
                </c:pt>
                <c:pt idx="1637">
                  <c:v>1.087127</c:v>
                </c:pt>
                <c:pt idx="1638">
                  <c:v>1.0020362499999991</c:v>
                </c:pt>
                <c:pt idx="1639">
                  <c:v>1.095538833333334</c:v>
                </c:pt>
                <c:pt idx="1640">
                  <c:v>1.059063249999999</c:v>
                </c:pt>
                <c:pt idx="1641">
                  <c:v>1.0594716666666668</c:v>
                </c:pt>
                <c:pt idx="1642">
                  <c:v>0.98958758333333285</c:v>
                </c:pt>
                <c:pt idx="1643">
                  <c:v>0.96882383333333399</c:v>
                </c:pt>
                <c:pt idx="1644">
                  <c:v>0.99484549999999994</c:v>
                </c:pt>
                <c:pt idx="1645">
                  <c:v>1.0034389166666668</c:v>
                </c:pt>
                <c:pt idx="1646">
                  <c:v>1.0374931666666667</c:v>
                </c:pt>
                <c:pt idx="1647">
                  <c:v>1.0084543333333333</c:v>
                </c:pt>
                <c:pt idx="1648">
                  <c:v>0.99519058333333332</c:v>
                </c:pt>
                <c:pt idx="1649">
                  <c:v>1.061633499999999</c:v>
                </c:pt>
                <c:pt idx="1650">
                  <c:v>0.97576533333333393</c:v>
                </c:pt>
                <c:pt idx="1651">
                  <c:v>1.0382149166666677</c:v>
                </c:pt>
                <c:pt idx="1652">
                  <c:v>1.0073096666666668</c:v>
                </c:pt>
                <c:pt idx="1653">
                  <c:v>1.0221445</c:v>
                </c:pt>
                <c:pt idx="1654">
                  <c:v>1.004715</c:v>
                </c:pt>
                <c:pt idx="1655">
                  <c:v>0.97996975000000053</c:v>
                </c:pt>
                <c:pt idx="1656">
                  <c:v>0.99982575000000062</c:v>
                </c:pt>
                <c:pt idx="1657">
                  <c:v>1.0029399166666666</c:v>
                </c:pt>
                <c:pt idx="1658">
                  <c:v>1.0227771666666683</c:v>
                </c:pt>
                <c:pt idx="1659">
                  <c:v>1.0465728333333344</c:v>
                </c:pt>
                <c:pt idx="1660">
                  <c:v>1.0404958333333341</c:v>
                </c:pt>
                <c:pt idx="1661">
                  <c:v>1.0196735833333335</c:v>
                </c:pt>
                <c:pt idx="1662">
                  <c:v>1.0370418333333333</c:v>
                </c:pt>
                <c:pt idx="1663">
                  <c:v>1.03815725</c:v>
                </c:pt>
                <c:pt idx="1664">
                  <c:v>0.99733874999999927</c:v>
                </c:pt>
                <c:pt idx="1665">
                  <c:v>1.0551623333333333</c:v>
                </c:pt>
                <c:pt idx="1666">
                  <c:v>0.95947983333333409</c:v>
                </c:pt>
                <c:pt idx="1667">
                  <c:v>1.0127280833333334</c:v>
                </c:pt>
                <c:pt idx="1668">
                  <c:v>0.99417891666666669</c:v>
                </c:pt>
                <c:pt idx="1669">
                  <c:v>1.0537451666666675</c:v>
                </c:pt>
                <c:pt idx="1670">
                  <c:v>1.0532946666666658</c:v>
                </c:pt>
                <c:pt idx="1671">
                  <c:v>0.98657516666666656</c:v>
                </c:pt>
                <c:pt idx="1672">
                  <c:v>1.0595205833333332</c:v>
                </c:pt>
                <c:pt idx="1673">
                  <c:v>1.0302380833333331</c:v>
                </c:pt>
                <c:pt idx="1674">
                  <c:v>1.067236499999999</c:v>
                </c:pt>
                <c:pt idx="1675">
                  <c:v>1.0754225000000002</c:v>
                </c:pt>
                <c:pt idx="1676">
                  <c:v>1.0288283333333335</c:v>
                </c:pt>
                <c:pt idx="1677">
                  <c:v>1.0174724166666669</c:v>
                </c:pt>
                <c:pt idx="1678">
                  <c:v>0.99950766666666657</c:v>
                </c:pt>
                <c:pt idx="1679">
                  <c:v>0.96949599999999991</c:v>
                </c:pt>
                <c:pt idx="1680">
                  <c:v>0.99502191666666684</c:v>
                </c:pt>
                <c:pt idx="1681">
                  <c:v>0.98989349999999998</c:v>
                </c:pt>
                <c:pt idx="1682">
                  <c:v>1.02441275</c:v>
                </c:pt>
                <c:pt idx="1683">
                  <c:v>0.99661425000000003</c:v>
                </c:pt>
                <c:pt idx="1684">
                  <c:v>1.0578924166666666</c:v>
                </c:pt>
                <c:pt idx="1685">
                  <c:v>1.0363450000000001</c:v>
                </c:pt>
                <c:pt idx="1686">
                  <c:v>0.99420683333333371</c:v>
                </c:pt>
                <c:pt idx="1687">
                  <c:v>1.0230177499999999</c:v>
                </c:pt>
                <c:pt idx="1688">
                  <c:v>1.067086333333334</c:v>
                </c:pt>
                <c:pt idx="1689">
                  <c:v>0.9807319999999996</c:v>
                </c:pt>
                <c:pt idx="1690">
                  <c:v>1.0607698333333333</c:v>
                </c:pt>
                <c:pt idx="1691">
                  <c:v>0.97414833333333395</c:v>
                </c:pt>
                <c:pt idx="1692">
                  <c:v>1.0194644166666658</c:v>
                </c:pt>
                <c:pt idx="1693">
                  <c:v>1.079748833333334</c:v>
                </c:pt>
                <c:pt idx="1694">
                  <c:v>1.0267909166666664</c:v>
                </c:pt>
                <c:pt idx="1695">
                  <c:v>1.0218540833333332</c:v>
                </c:pt>
                <c:pt idx="1696">
                  <c:v>0.99856058333333297</c:v>
                </c:pt>
                <c:pt idx="1697">
                  <c:v>0.99724708333333334</c:v>
                </c:pt>
                <c:pt idx="1698">
                  <c:v>1.0421927499999999</c:v>
                </c:pt>
                <c:pt idx="1699">
                  <c:v>1.0127447499999991</c:v>
                </c:pt>
                <c:pt idx="1700">
                  <c:v>0.9989829166666665</c:v>
                </c:pt>
                <c:pt idx="1701">
                  <c:v>1.068743333333334</c:v>
                </c:pt>
                <c:pt idx="1702">
                  <c:v>0.95532266666666654</c:v>
                </c:pt>
                <c:pt idx="1703">
                  <c:v>1.0561045833333333</c:v>
                </c:pt>
                <c:pt idx="1704">
                  <c:v>1.0103810833333335</c:v>
                </c:pt>
                <c:pt idx="1705">
                  <c:v>1.0433619166666668</c:v>
                </c:pt>
                <c:pt idx="1706">
                  <c:v>1.0490169166666665</c:v>
                </c:pt>
                <c:pt idx="1707">
                  <c:v>0.99499949999999993</c:v>
                </c:pt>
                <c:pt idx="1708">
                  <c:v>0.97840883333333395</c:v>
                </c:pt>
                <c:pt idx="1709">
                  <c:v>1.0834970833333333</c:v>
                </c:pt>
                <c:pt idx="1710">
                  <c:v>1.0339221666666667</c:v>
                </c:pt>
                <c:pt idx="1711">
                  <c:v>1.0289588333333342</c:v>
                </c:pt>
                <c:pt idx="1712">
                  <c:v>0.96827683333333403</c:v>
                </c:pt>
                <c:pt idx="1713">
                  <c:v>1.0095481666666675</c:v>
                </c:pt>
                <c:pt idx="1714">
                  <c:v>1.0316328333333333</c:v>
                </c:pt>
                <c:pt idx="1715">
                  <c:v>1.0754363333333334</c:v>
                </c:pt>
                <c:pt idx="1716">
                  <c:v>1.0637120833333333</c:v>
                </c:pt>
                <c:pt idx="1717">
                  <c:v>1.056281</c:v>
                </c:pt>
                <c:pt idx="1718">
                  <c:v>1.0239412499999987</c:v>
                </c:pt>
                <c:pt idx="1719">
                  <c:v>0.97416883333333393</c:v>
                </c:pt>
                <c:pt idx="1720">
                  <c:v>0.98980791666666679</c:v>
                </c:pt>
                <c:pt idx="1721">
                  <c:v>0.98694024999999996</c:v>
                </c:pt>
                <c:pt idx="1722">
                  <c:v>0.95917491666666665</c:v>
                </c:pt>
                <c:pt idx="1723">
                  <c:v>1.0740510000000001</c:v>
                </c:pt>
                <c:pt idx="1724">
                  <c:v>0.97999341666666706</c:v>
                </c:pt>
                <c:pt idx="1725">
                  <c:v>1.0200483333333341</c:v>
                </c:pt>
                <c:pt idx="1726">
                  <c:v>1.0779598333333333</c:v>
                </c:pt>
                <c:pt idx="1727">
                  <c:v>1.0110158333333341</c:v>
                </c:pt>
                <c:pt idx="1728">
                  <c:v>1.015002583333334</c:v>
                </c:pt>
                <c:pt idx="1729">
                  <c:v>1.0248346666666666</c:v>
                </c:pt>
                <c:pt idx="1730">
                  <c:v>1.0237721666666675</c:v>
                </c:pt>
                <c:pt idx="1731">
                  <c:v>0.99886816666666656</c:v>
                </c:pt>
                <c:pt idx="1732">
                  <c:v>1.0055298333333325</c:v>
                </c:pt>
                <c:pt idx="1733">
                  <c:v>1.0117286666666658</c:v>
                </c:pt>
                <c:pt idx="1734">
                  <c:v>1.0931410833333335</c:v>
                </c:pt>
                <c:pt idx="1735">
                  <c:v>1.0474793333333332</c:v>
                </c:pt>
                <c:pt idx="1736">
                  <c:v>0.99331274999999886</c:v>
                </c:pt>
                <c:pt idx="1737">
                  <c:v>0.99988341666666669</c:v>
                </c:pt>
                <c:pt idx="1738">
                  <c:v>1.0905456666666675</c:v>
                </c:pt>
                <c:pt idx="1739">
                  <c:v>1.0047993333333334</c:v>
                </c:pt>
                <c:pt idx="1740">
                  <c:v>1.0576620833333332</c:v>
                </c:pt>
                <c:pt idx="1741">
                  <c:v>1.054181083333334</c:v>
                </c:pt>
                <c:pt idx="1742">
                  <c:v>1.0319984999999989</c:v>
                </c:pt>
                <c:pt idx="1743">
                  <c:v>1.0607475833333342</c:v>
                </c:pt>
                <c:pt idx="1744">
                  <c:v>1.0321272499999998</c:v>
                </c:pt>
                <c:pt idx="1745">
                  <c:v>1.0174802499999998</c:v>
                </c:pt>
                <c:pt idx="1746">
                  <c:v>1.0504746666666667</c:v>
                </c:pt>
                <c:pt idx="1747">
                  <c:v>0.98038558333333337</c:v>
                </c:pt>
                <c:pt idx="1748">
                  <c:v>0.99348416666666606</c:v>
                </c:pt>
                <c:pt idx="1749">
                  <c:v>0.99679941666666716</c:v>
                </c:pt>
                <c:pt idx="1750">
                  <c:v>0.98960875000000004</c:v>
                </c:pt>
                <c:pt idx="1751">
                  <c:v>1.0300988333333341</c:v>
                </c:pt>
                <c:pt idx="1752">
                  <c:v>1.0824800000000001</c:v>
                </c:pt>
                <c:pt idx="1753">
                  <c:v>1.0600166666666675</c:v>
                </c:pt>
                <c:pt idx="1754">
                  <c:v>1.0049421666666678</c:v>
                </c:pt>
                <c:pt idx="1755">
                  <c:v>1.0076300833333334</c:v>
                </c:pt>
                <c:pt idx="1756">
                  <c:v>1.0068374166666667</c:v>
                </c:pt>
                <c:pt idx="1757">
                  <c:v>1.0721022499999999</c:v>
                </c:pt>
                <c:pt idx="1758">
                  <c:v>0.98807199999999951</c:v>
                </c:pt>
                <c:pt idx="1759">
                  <c:v>0.96254083333333418</c:v>
                </c:pt>
                <c:pt idx="1760">
                  <c:v>1.0051042499999987</c:v>
                </c:pt>
                <c:pt idx="1761">
                  <c:v>1.023316249999999</c:v>
                </c:pt>
                <c:pt idx="1762">
                  <c:v>1.0256463333333334</c:v>
                </c:pt>
                <c:pt idx="1763">
                  <c:v>0.99091075000000017</c:v>
                </c:pt>
                <c:pt idx="1764">
                  <c:v>1.0362888333333342</c:v>
                </c:pt>
                <c:pt idx="1765">
                  <c:v>1.0306184166666676</c:v>
                </c:pt>
                <c:pt idx="1766">
                  <c:v>1.0010043333333332</c:v>
                </c:pt>
                <c:pt idx="1767">
                  <c:v>1.0400483333333341</c:v>
                </c:pt>
                <c:pt idx="1768">
                  <c:v>1.0990490833333333</c:v>
                </c:pt>
                <c:pt idx="1769">
                  <c:v>0.95169025000000074</c:v>
                </c:pt>
                <c:pt idx="1770">
                  <c:v>1.0281722499999999</c:v>
                </c:pt>
                <c:pt idx="1771">
                  <c:v>0.98120625000000006</c:v>
                </c:pt>
                <c:pt idx="1772">
                  <c:v>1.0034175833333341</c:v>
                </c:pt>
                <c:pt idx="1773">
                  <c:v>0.97635258333333341</c:v>
                </c:pt>
                <c:pt idx="1774">
                  <c:v>1.0099558333333341</c:v>
                </c:pt>
                <c:pt idx="1775">
                  <c:v>0.99913266666666656</c:v>
                </c:pt>
                <c:pt idx="1776">
                  <c:v>0.96685066666666675</c:v>
                </c:pt>
                <c:pt idx="1777">
                  <c:v>0.98121724999999949</c:v>
                </c:pt>
                <c:pt idx="1778">
                  <c:v>1.0437439999999998</c:v>
                </c:pt>
                <c:pt idx="1779">
                  <c:v>1.0417000833333332</c:v>
                </c:pt>
                <c:pt idx="1780">
                  <c:v>1.0072175833333341</c:v>
                </c:pt>
                <c:pt idx="1781">
                  <c:v>0.9976815</c:v>
                </c:pt>
                <c:pt idx="1782">
                  <c:v>0.95418391666666691</c:v>
                </c:pt>
                <c:pt idx="1783">
                  <c:v>0.96606000000000014</c:v>
                </c:pt>
                <c:pt idx="1784">
                  <c:v>1.0415763333333334</c:v>
                </c:pt>
                <c:pt idx="1785">
                  <c:v>1.0233992499999982</c:v>
                </c:pt>
                <c:pt idx="1786">
                  <c:v>1.011212</c:v>
                </c:pt>
                <c:pt idx="1787">
                  <c:v>0.99420458333333339</c:v>
                </c:pt>
                <c:pt idx="1788">
                  <c:v>1.0657289166666668</c:v>
                </c:pt>
                <c:pt idx="1789">
                  <c:v>0.9860069999999993</c:v>
                </c:pt>
                <c:pt idx="1790">
                  <c:v>1.0020072499999999</c:v>
                </c:pt>
                <c:pt idx="1791">
                  <c:v>1.0080106666666675</c:v>
                </c:pt>
                <c:pt idx="1792">
                  <c:v>1.0265310833333334</c:v>
                </c:pt>
                <c:pt idx="1793">
                  <c:v>1.1024918333333333</c:v>
                </c:pt>
                <c:pt idx="1794">
                  <c:v>0.99307499999999949</c:v>
                </c:pt>
                <c:pt idx="1795">
                  <c:v>1.027673249999999</c:v>
                </c:pt>
                <c:pt idx="1796">
                  <c:v>0.98985641666666668</c:v>
                </c:pt>
                <c:pt idx="1797">
                  <c:v>1.0653295833333334</c:v>
                </c:pt>
                <c:pt idx="1798">
                  <c:v>1.0414878333333344</c:v>
                </c:pt>
                <c:pt idx="1799">
                  <c:v>0.98532124999999959</c:v>
                </c:pt>
                <c:pt idx="1800">
                  <c:v>1.0052994166666658</c:v>
                </c:pt>
                <c:pt idx="1801">
                  <c:v>0.98727425000000002</c:v>
                </c:pt>
                <c:pt idx="1802">
                  <c:v>0.96962716666666682</c:v>
                </c:pt>
                <c:pt idx="1803">
                  <c:v>0.96819291666666674</c:v>
                </c:pt>
                <c:pt idx="1804">
                  <c:v>1.015560749999999</c:v>
                </c:pt>
                <c:pt idx="1805">
                  <c:v>1.0888460833333331</c:v>
                </c:pt>
                <c:pt idx="1806">
                  <c:v>1.0342109166666675</c:v>
                </c:pt>
                <c:pt idx="1807">
                  <c:v>0.94760916666666661</c:v>
                </c:pt>
                <c:pt idx="1808">
                  <c:v>1.0141032499999998</c:v>
                </c:pt>
                <c:pt idx="1809">
                  <c:v>0.93995700000000004</c:v>
                </c:pt>
                <c:pt idx="1810">
                  <c:v>0.9819415833333337</c:v>
                </c:pt>
                <c:pt idx="1811">
                  <c:v>1.0406051666666678</c:v>
                </c:pt>
                <c:pt idx="1812">
                  <c:v>1.0239280833333326</c:v>
                </c:pt>
                <c:pt idx="1813">
                  <c:v>1.0488116666666667</c:v>
                </c:pt>
                <c:pt idx="1814">
                  <c:v>1.0217053333333332</c:v>
                </c:pt>
                <c:pt idx="1815">
                  <c:v>1.0448337499999998</c:v>
                </c:pt>
                <c:pt idx="1816">
                  <c:v>0.99905466666666676</c:v>
                </c:pt>
                <c:pt idx="1817">
                  <c:v>1.0053057499999998</c:v>
                </c:pt>
                <c:pt idx="1818">
                  <c:v>0.94724408333333365</c:v>
                </c:pt>
                <c:pt idx="1819">
                  <c:v>1.0462626666666677</c:v>
                </c:pt>
                <c:pt idx="1820">
                  <c:v>0.985502083333333</c:v>
                </c:pt>
                <c:pt idx="1821">
                  <c:v>1.082899499999999</c:v>
                </c:pt>
                <c:pt idx="1822">
                  <c:v>1.0242417499999998</c:v>
                </c:pt>
                <c:pt idx="1823">
                  <c:v>1.0385855833333344</c:v>
                </c:pt>
                <c:pt idx="1824">
                  <c:v>1.0748046666666669</c:v>
                </c:pt>
                <c:pt idx="1825">
                  <c:v>1.0584104999999999</c:v>
                </c:pt>
                <c:pt idx="1826">
                  <c:v>1.00508</c:v>
                </c:pt>
                <c:pt idx="1827">
                  <c:v>1.0192870000000001</c:v>
                </c:pt>
                <c:pt idx="1828">
                  <c:v>0.95449166666666663</c:v>
                </c:pt>
                <c:pt idx="1829">
                  <c:v>1.0124905</c:v>
                </c:pt>
                <c:pt idx="1830">
                  <c:v>0.98347874999999918</c:v>
                </c:pt>
                <c:pt idx="1831">
                  <c:v>1.0957794166666666</c:v>
                </c:pt>
                <c:pt idx="1832">
                  <c:v>1.0111414166666666</c:v>
                </c:pt>
                <c:pt idx="1833">
                  <c:v>1.0152734999999991</c:v>
                </c:pt>
                <c:pt idx="1834">
                  <c:v>1.0263978333333341</c:v>
                </c:pt>
                <c:pt idx="1835">
                  <c:v>1.0517804166666667</c:v>
                </c:pt>
                <c:pt idx="1836">
                  <c:v>0.99691833333333368</c:v>
                </c:pt>
                <c:pt idx="1837">
                  <c:v>1.0134077499999998</c:v>
                </c:pt>
                <c:pt idx="1838">
                  <c:v>0.97691133333333413</c:v>
                </c:pt>
                <c:pt idx="1839">
                  <c:v>1.0194662499999987</c:v>
                </c:pt>
                <c:pt idx="1840">
                  <c:v>0.97936466666666666</c:v>
                </c:pt>
                <c:pt idx="1841">
                  <c:v>1.0374679999999998</c:v>
                </c:pt>
                <c:pt idx="1842">
                  <c:v>1.0062365</c:v>
                </c:pt>
                <c:pt idx="1843">
                  <c:v>1.0421351666666676</c:v>
                </c:pt>
                <c:pt idx="1844">
                  <c:v>0.98440716666666617</c:v>
                </c:pt>
                <c:pt idx="1845">
                  <c:v>1.0483188333333342</c:v>
                </c:pt>
                <c:pt idx="1846">
                  <c:v>1.0560824166666678</c:v>
                </c:pt>
                <c:pt idx="1847">
                  <c:v>1.0604265833333333</c:v>
                </c:pt>
                <c:pt idx="1848">
                  <c:v>1.0210045833333332</c:v>
                </c:pt>
                <c:pt idx="1849">
                  <c:v>1.0250233333333334</c:v>
                </c:pt>
                <c:pt idx="1850">
                  <c:v>1.0002537499999999</c:v>
                </c:pt>
                <c:pt idx="1851">
                  <c:v>1.0059199166666668</c:v>
                </c:pt>
                <c:pt idx="1852">
                  <c:v>0.99330716666666619</c:v>
                </c:pt>
                <c:pt idx="1853">
                  <c:v>0.99486349999999957</c:v>
                </c:pt>
                <c:pt idx="1854">
                  <c:v>0.93307791666666684</c:v>
                </c:pt>
                <c:pt idx="1855">
                  <c:v>1.0462356666666677</c:v>
                </c:pt>
                <c:pt idx="1856">
                  <c:v>0.9967643333333337</c:v>
                </c:pt>
                <c:pt idx="1857">
                  <c:v>1.0754489166666665</c:v>
                </c:pt>
                <c:pt idx="1858">
                  <c:v>1.0475894166666666</c:v>
                </c:pt>
                <c:pt idx="1859">
                  <c:v>1.0360758333333344</c:v>
                </c:pt>
                <c:pt idx="1860">
                  <c:v>1.0796677499999998</c:v>
                </c:pt>
                <c:pt idx="1861">
                  <c:v>0.97011999999999998</c:v>
                </c:pt>
                <c:pt idx="1862">
                  <c:v>1.0350319166666668</c:v>
                </c:pt>
                <c:pt idx="1863">
                  <c:v>1.0156310833333324</c:v>
                </c:pt>
                <c:pt idx="1864">
                  <c:v>0.97605341666666712</c:v>
                </c:pt>
                <c:pt idx="1865">
                  <c:v>0.9935635833333325</c:v>
                </c:pt>
                <c:pt idx="1866">
                  <c:v>1.0367165</c:v>
                </c:pt>
                <c:pt idx="1867">
                  <c:v>0.97756849999999951</c:v>
                </c:pt>
                <c:pt idx="1868">
                  <c:v>1.0153609166666666</c:v>
                </c:pt>
                <c:pt idx="1869">
                  <c:v>0.95754966666666663</c:v>
                </c:pt>
                <c:pt idx="1870">
                  <c:v>1.0143400833333331</c:v>
                </c:pt>
                <c:pt idx="1871">
                  <c:v>1.0446222499999998</c:v>
                </c:pt>
                <c:pt idx="1872">
                  <c:v>1.0248135833333341</c:v>
                </c:pt>
                <c:pt idx="1873">
                  <c:v>0.99510633333333331</c:v>
                </c:pt>
                <c:pt idx="1874">
                  <c:v>1.0125447499999998</c:v>
                </c:pt>
                <c:pt idx="1875">
                  <c:v>1.0488283333333335</c:v>
                </c:pt>
                <c:pt idx="1876">
                  <c:v>0.95189475000000068</c:v>
                </c:pt>
                <c:pt idx="1877">
                  <c:v>1.0301404166666674</c:v>
                </c:pt>
                <c:pt idx="1878">
                  <c:v>1.0190695833333334</c:v>
                </c:pt>
                <c:pt idx="1879">
                  <c:v>1.0155872499999998</c:v>
                </c:pt>
                <c:pt idx="1880">
                  <c:v>1.0192484166666667</c:v>
                </c:pt>
                <c:pt idx="1881">
                  <c:v>1.0267332499999993</c:v>
                </c:pt>
                <c:pt idx="1882">
                  <c:v>1.0670884999999999</c:v>
                </c:pt>
                <c:pt idx="1883">
                  <c:v>0.96312191666666713</c:v>
                </c:pt>
                <c:pt idx="1884">
                  <c:v>1.0451757499999998</c:v>
                </c:pt>
                <c:pt idx="1885">
                  <c:v>1.0156430833333334</c:v>
                </c:pt>
                <c:pt idx="1886">
                  <c:v>1.0103603333333335</c:v>
                </c:pt>
                <c:pt idx="1887">
                  <c:v>1.0352556666666672</c:v>
                </c:pt>
                <c:pt idx="1888">
                  <c:v>0.96449641666666663</c:v>
                </c:pt>
                <c:pt idx="1889">
                  <c:v>1.0792764166666666</c:v>
                </c:pt>
                <c:pt idx="1890">
                  <c:v>1.0826755833333341</c:v>
                </c:pt>
                <c:pt idx="1891">
                  <c:v>0.9894698333333336</c:v>
                </c:pt>
                <c:pt idx="1892">
                  <c:v>0.98363658333333326</c:v>
                </c:pt>
                <c:pt idx="1893">
                  <c:v>0.96165383333333398</c:v>
                </c:pt>
                <c:pt idx="1894">
                  <c:v>1.031665749999999</c:v>
                </c:pt>
                <c:pt idx="1895">
                  <c:v>0.99481374999999939</c:v>
                </c:pt>
                <c:pt idx="1896">
                  <c:v>0.9785436666666667</c:v>
                </c:pt>
                <c:pt idx="1897">
                  <c:v>1.023564416666666</c:v>
                </c:pt>
                <c:pt idx="1898">
                  <c:v>1.0288610833333334</c:v>
                </c:pt>
                <c:pt idx="1899">
                  <c:v>1.036158916666668</c:v>
                </c:pt>
                <c:pt idx="1900">
                  <c:v>1.052980166666668</c:v>
                </c:pt>
                <c:pt idx="1901">
                  <c:v>1.0526148333333341</c:v>
                </c:pt>
                <c:pt idx="1902">
                  <c:v>0.99762033333333378</c:v>
                </c:pt>
                <c:pt idx="1903">
                  <c:v>0.94790558333333363</c:v>
                </c:pt>
                <c:pt idx="1904">
                  <c:v>1.0208462499999991</c:v>
                </c:pt>
                <c:pt idx="1905">
                  <c:v>1.0249391666666667</c:v>
                </c:pt>
                <c:pt idx="1906">
                  <c:v>1.0018261666666668</c:v>
                </c:pt>
                <c:pt idx="1907">
                  <c:v>0.99756149999999966</c:v>
                </c:pt>
                <c:pt idx="1908">
                  <c:v>1.0167854166666677</c:v>
                </c:pt>
                <c:pt idx="1909">
                  <c:v>0.95670716666666655</c:v>
                </c:pt>
                <c:pt idx="1910">
                  <c:v>1.06603775</c:v>
                </c:pt>
                <c:pt idx="1911">
                  <c:v>0.95083341666666665</c:v>
                </c:pt>
                <c:pt idx="1912">
                  <c:v>1.0264899999999999</c:v>
                </c:pt>
                <c:pt idx="1913">
                  <c:v>1.0044055833333341</c:v>
                </c:pt>
                <c:pt idx="1914">
                  <c:v>1.0063767499999998</c:v>
                </c:pt>
                <c:pt idx="1915">
                  <c:v>0.97315633333333362</c:v>
                </c:pt>
                <c:pt idx="1916">
                  <c:v>1.067925999999999</c:v>
                </c:pt>
                <c:pt idx="1917">
                  <c:v>0.99641391666666657</c:v>
                </c:pt>
                <c:pt idx="1918">
                  <c:v>1.0004594166666667</c:v>
                </c:pt>
                <c:pt idx="1919">
                  <c:v>0.96455283333333364</c:v>
                </c:pt>
                <c:pt idx="1920">
                  <c:v>1.0610915833333334</c:v>
                </c:pt>
                <c:pt idx="1921">
                  <c:v>0.9814890833333334</c:v>
                </c:pt>
                <c:pt idx="1922">
                  <c:v>0.97120449999999992</c:v>
                </c:pt>
                <c:pt idx="1923">
                  <c:v>1.0982046666666667</c:v>
                </c:pt>
                <c:pt idx="1924">
                  <c:v>1.015415</c:v>
                </c:pt>
                <c:pt idx="1925">
                  <c:v>1.0726585833333342</c:v>
                </c:pt>
                <c:pt idx="1926">
                  <c:v>0.9990294999999999</c:v>
                </c:pt>
                <c:pt idx="1927">
                  <c:v>0.98451516666666605</c:v>
                </c:pt>
                <c:pt idx="1928">
                  <c:v>0.96121075000000011</c:v>
                </c:pt>
                <c:pt idx="1929">
                  <c:v>1.0282789166666675</c:v>
                </c:pt>
                <c:pt idx="1930">
                  <c:v>1.0094668333333332</c:v>
                </c:pt>
                <c:pt idx="1931">
                  <c:v>1.0121518333333341</c:v>
                </c:pt>
                <c:pt idx="1932">
                  <c:v>1.0459473333333333</c:v>
                </c:pt>
                <c:pt idx="1933">
                  <c:v>1.0401743333333331</c:v>
                </c:pt>
                <c:pt idx="1934">
                  <c:v>1.0120115000000001</c:v>
                </c:pt>
                <c:pt idx="1935">
                  <c:v>1.0065115</c:v>
                </c:pt>
                <c:pt idx="1936">
                  <c:v>1.0211993333333325</c:v>
                </c:pt>
                <c:pt idx="1937">
                  <c:v>0.99756666666666616</c:v>
                </c:pt>
                <c:pt idx="1938">
                  <c:v>0.983981833333334</c:v>
                </c:pt>
                <c:pt idx="1939">
                  <c:v>1.0250619166666668</c:v>
                </c:pt>
                <c:pt idx="1940">
                  <c:v>0.97398974999999988</c:v>
                </c:pt>
                <c:pt idx="1941">
                  <c:v>1.0171672499999993</c:v>
                </c:pt>
                <c:pt idx="1942">
                  <c:v>1.0275708333333335</c:v>
                </c:pt>
                <c:pt idx="1943">
                  <c:v>1.0011132499999991</c:v>
                </c:pt>
                <c:pt idx="1944">
                  <c:v>1.05655375</c:v>
                </c:pt>
                <c:pt idx="1945">
                  <c:v>1.01464</c:v>
                </c:pt>
                <c:pt idx="1946">
                  <c:v>1.0077567499999998</c:v>
                </c:pt>
                <c:pt idx="1947">
                  <c:v>1.030136583333334</c:v>
                </c:pt>
                <c:pt idx="1948">
                  <c:v>1.0383835833333341</c:v>
                </c:pt>
                <c:pt idx="1949">
                  <c:v>1.025320999999999</c:v>
                </c:pt>
                <c:pt idx="1950">
                  <c:v>1.0438704166666668</c:v>
                </c:pt>
                <c:pt idx="1951">
                  <c:v>1.0552534166666665</c:v>
                </c:pt>
                <c:pt idx="1952">
                  <c:v>1.0184229999999999</c:v>
                </c:pt>
                <c:pt idx="1953">
                  <c:v>1.0159094999999987</c:v>
                </c:pt>
                <c:pt idx="1954">
                  <c:v>1.0179130833333334</c:v>
                </c:pt>
                <c:pt idx="1955">
                  <c:v>1.0379348333333334</c:v>
                </c:pt>
                <c:pt idx="1956">
                  <c:v>1.0507955833333333</c:v>
                </c:pt>
                <c:pt idx="1957">
                  <c:v>0.98101599999999956</c:v>
                </c:pt>
                <c:pt idx="1958">
                  <c:v>0.98653724999999926</c:v>
                </c:pt>
                <c:pt idx="1959">
                  <c:v>1.0796187499999998</c:v>
                </c:pt>
                <c:pt idx="1960">
                  <c:v>0.99744041666666672</c:v>
                </c:pt>
                <c:pt idx="1961">
                  <c:v>0.9891863333333335</c:v>
                </c:pt>
                <c:pt idx="1962">
                  <c:v>0.99747483333333364</c:v>
                </c:pt>
                <c:pt idx="1963">
                  <c:v>1.0045229999999998</c:v>
                </c:pt>
                <c:pt idx="1964">
                  <c:v>0.97961316666666653</c:v>
                </c:pt>
                <c:pt idx="1965">
                  <c:v>0.99536591666666652</c:v>
                </c:pt>
                <c:pt idx="1966">
                  <c:v>1.0019563333333332</c:v>
                </c:pt>
                <c:pt idx="1967">
                  <c:v>1.051170583333334</c:v>
                </c:pt>
                <c:pt idx="1968">
                  <c:v>1.0531098333333331</c:v>
                </c:pt>
                <c:pt idx="1969">
                  <c:v>1.0324169999999999</c:v>
                </c:pt>
                <c:pt idx="1970">
                  <c:v>0.99322416666666657</c:v>
                </c:pt>
                <c:pt idx="1971">
                  <c:v>1.0381949166666666</c:v>
                </c:pt>
                <c:pt idx="1972">
                  <c:v>1.0440995</c:v>
                </c:pt>
                <c:pt idx="1973">
                  <c:v>0.99510374999999918</c:v>
                </c:pt>
                <c:pt idx="1974">
                  <c:v>1.0598917499999987</c:v>
                </c:pt>
                <c:pt idx="1975">
                  <c:v>1.0157273333333332</c:v>
                </c:pt>
                <c:pt idx="1976">
                  <c:v>0.99943691666666656</c:v>
                </c:pt>
                <c:pt idx="1977">
                  <c:v>1.0649287499999998</c:v>
                </c:pt>
                <c:pt idx="1978">
                  <c:v>1.0174344166666658</c:v>
                </c:pt>
                <c:pt idx="1979">
                  <c:v>1.0019343333333324</c:v>
                </c:pt>
                <c:pt idx="1980">
                  <c:v>1.0216649166666658</c:v>
                </c:pt>
                <c:pt idx="1981">
                  <c:v>0.98704875000000003</c:v>
                </c:pt>
                <c:pt idx="1982">
                  <c:v>1.0169784166666667</c:v>
                </c:pt>
                <c:pt idx="1983">
                  <c:v>1.001505249999999</c:v>
                </c:pt>
                <c:pt idx="1984">
                  <c:v>1.0210543333333333</c:v>
                </c:pt>
                <c:pt idx="1985">
                  <c:v>0.99452883333333364</c:v>
                </c:pt>
                <c:pt idx="1986">
                  <c:v>0.98973475000000011</c:v>
                </c:pt>
                <c:pt idx="1987">
                  <c:v>0.99852541666666672</c:v>
                </c:pt>
                <c:pt idx="1988">
                  <c:v>1.0185684166666669</c:v>
                </c:pt>
                <c:pt idx="1989">
                  <c:v>1.0422132499999999</c:v>
                </c:pt>
                <c:pt idx="1990">
                  <c:v>1.0811910833333336</c:v>
                </c:pt>
                <c:pt idx="1991">
                  <c:v>0.99086516666666657</c:v>
                </c:pt>
                <c:pt idx="1992">
                  <c:v>1.005628999999999</c:v>
                </c:pt>
                <c:pt idx="1993">
                  <c:v>1.0497726666666665</c:v>
                </c:pt>
                <c:pt idx="1994">
                  <c:v>0.99999674999999943</c:v>
                </c:pt>
                <c:pt idx="1995">
                  <c:v>1.0297824166666667</c:v>
                </c:pt>
                <c:pt idx="1996">
                  <c:v>0.94323658333333338</c:v>
                </c:pt>
                <c:pt idx="1997">
                  <c:v>1.0522181666666683</c:v>
                </c:pt>
                <c:pt idx="1998">
                  <c:v>1.0417764166666659</c:v>
                </c:pt>
                <c:pt idx="1999">
                  <c:v>1.0509036666666667</c:v>
                </c:pt>
                <c:pt idx="2000">
                  <c:v>0.96825683333333379</c:v>
                </c:pt>
                <c:pt idx="2001">
                  <c:v>0.99177258333333329</c:v>
                </c:pt>
                <c:pt idx="2002">
                  <c:v>1.0741573333333345</c:v>
                </c:pt>
                <c:pt idx="2003">
                  <c:v>0.9983394166666667</c:v>
                </c:pt>
                <c:pt idx="2004">
                  <c:v>1.0542970833333341</c:v>
                </c:pt>
                <c:pt idx="2005">
                  <c:v>1.0473234166666658</c:v>
                </c:pt>
                <c:pt idx="2006">
                  <c:v>1.0452368333333333</c:v>
                </c:pt>
                <c:pt idx="2007">
                  <c:v>0.97037999999999991</c:v>
                </c:pt>
                <c:pt idx="2008">
                  <c:v>1.0238560833333334</c:v>
                </c:pt>
                <c:pt idx="2009">
                  <c:v>1.0210998333333334</c:v>
                </c:pt>
                <c:pt idx="2010">
                  <c:v>0.99968383333333388</c:v>
                </c:pt>
                <c:pt idx="2011">
                  <c:v>1.1090192499999998</c:v>
                </c:pt>
                <c:pt idx="2012">
                  <c:v>1.0392639999999991</c:v>
                </c:pt>
                <c:pt idx="2013">
                  <c:v>1.0065365833333335</c:v>
                </c:pt>
                <c:pt idx="2014">
                  <c:v>0.96787050000000052</c:v>
                </c:pt>
                <c:pt idx="2015">
                  <c:v>0.95140466666666668</c:v>
                </c:pt>
                <c:pt idx="2016">
                  <c:v>1.0287944999999992</c:v>
                </c:pt>
                <c:pt idx="2017">
                  <c:v>0.98214875000000001</c:v>
                </c:pt>
                <c:pt idx="2018">
                  <c:v>0.993516333333333</c:v>
                </c:pt>
                <c:pt idx="2019">
                  <c:v>0.98648224999999923</c:v>
                </c:pt>
                <c:pt idx="2020">
                  <c:v>1.0367542499999998</c:v>
                </c:pt>
                <c:pt idx="2021">
                  <c:v>1.0336465833333333</c:v>
                </c:pt>
                <c:pt idx="2022">
                  <c:v>1.0268935833333332</c:v>
                </c:pt>
                <c:pt idx="2023">
                  <c:v>0.98894308333333369</c:v>
                </c:pt>
                <c:pt idx="2024">
                  <c:v>0.99437533333333361</c:v>
                </c:pt>
                <c:pt idx="2025">
                  <c:v>1.0324663333333333</c:v>
                </c:pt>
                <c:pt idx="2026">
                  <c:v>0.99374741666666722</c:v>
                </c:pt>
                <c:pt idx="2027">
                  <c:v>1.0699836666666667</c:v>
                </c:pt>
                <c:pt idx="2028">
                  <c:v>1.0245396666666666</c:v>
                </c:pt>
                <c:pt idx="2029">
                  <c:v>1.0188922499999993</c:v>
                </c:pt>
                <c:pt idx="2030">
                  <c:v>0.97360891666666705</c:v>
                </c:pt>
                <c:pt idx="2031">
                  <c:v>1.0238627499999993</c:v>
                </c:pt>
                <c:pt idx="2032">
                  <c:v>1.0340752499999999</c:v>
                </c:pt>
                <c:pt idx="2033">
                  <c:v>1.0386424999999999</c:v>
                </c:pt>
                <c:pt idx="2034">
                  <c:v>1.1060814166666675</c:v>
                </c:pt>
                <c:pt idx="2035">
                  <c:v>1.0467220833333333</c:v>
                </c:pt>
                <c:pt idx="2036">
                  <c:v>1.0294343333333336</c:v>
                </c:pt>
                <c:pt idx="2037">
                  <c:v>1.0561339999999999</c:v>
                </c:pt>
                <c:pt idx="2038">
                  <c:v>0.98436358333333296</c:v>
                </c:pt>
                <c:pt idx="2039">
                  <c:v>1.0071733333333335</c:v>
                </c:pt>
                <c:pt idx="2040">
                  <c:v>0.98950208333333289</c:v>
                </c:pt>
                <c:pt idx="2041">
                  <c:v>0.94333925000000052</c:v>
                </c:pt>
                <c:pt idx="2042">
                  <c:v>0.96936999999999951</c:v>
                </c:pt>
                <c:pt idx="2043">
                  <c:v>1.0033491666666667</c:v>
                </c:pt>
                <c:pt idx="2044">
                  <c:v>0.99625508333333324</c:v>
                </c:pt>
                <c:pt idx="2045">
                  <c:v>1.02840775</c:v>
                </c:pt>
                <c:pt idx="2046">
                  <c:v>1.0101184999999999</c:v>
                </c:pt>
                <c:pt idx="2047">
                  <c:v>1.0633298333333334</c:v>
                </c:pt>
                <c:pt idx="2048">
                  <c:v>1.0129859166666675</c:v>
                </c:pt>
                <c:pt idx="2049">
                  <c:v>1.072239583333334</c:v>
                </c:pt>
                <c:pt idx="2050">
                  <c:v>0.95842416666666652</c:v>
                </c:pt>
                <c:pt idx="2051">
                  <c:v>0.99493100000000012</c:v>
                </c:pt>
                <c:pt idx="2052">
                  <c:v>1.0315259166666666</c:v>
                </c:pt>
                <c:pt idx="2053">
                  <c:v>1.0535928333333333</c:v>
                </c:pt>
                <c:pt idx="2054">
                  <c:v>1.0418074166666667</c:v>
                </c:pt>
                <c:pt idx="2055">
                  <c:v>1.0000502499999999</c:v>
                </c:pt>
                <c:pt idx="2056">
                  <c:v>1.0716829999999999</c:v>
                </c:pt>
                <c:pt idx="2057">
                  <c:v>1.0896288333333335</c:v>
                </c:pt>
                <c:pt idx="2058">
                  <c:v>1.0198434166666666</c:v>
                </c:pt>
                <c:pt idx="2059">
                  <c:v>1.0208018333333333</c:v>
                </c:pt>
                <c:pt idx="2060">
                  <c:v>1.0458695833333334</c:v>
                </c:pt>
                <c:pt idx="2061">
                  <c:v>1.091026749999999</c:v>
                </c:pt>
                <c:pt idx="2062">
                  <c:v>0.96656241666666676</c:v>
                </c:pt>
                <c:pt idx="2063">
                  <c:v>0.98414599999999997</c:v>
                </c:pt>
                <c:pt idx="2064">
                  <c:v>0.95379416666666661</c:v>
                </c:pt>
                <c:pt idx="2065">
                  <c:v>0.99044333333333334</c:v>
                </c:pt>
                <c:pt idx="2066">
                  <c:v>1.0362175000000009</c:v>
                </c:pt>
                <c:pt idx="2067">
                  <c:v>1.001457</c:v>
                </c:pt>
                <c:pt idx="2068">
                  <c:v>1.0310815833333333</c:v>
                </c:pt>
                <c:pt idx="2069">
                  <c:v>0.99430924999999959</c:v>
                </c:pt>
                <c:pt idx="2070">
                  <c:v>1.0036344166666658</c:v>
                </c:pt>
                <c:pt idx="2071">
                  <c:v>0.96521708333333345</c:v>
                </c:pt>
                <c:pt idx="2072">
                  <c:v>1.0454509166666675</c:v>
                </c:pt>
                <c:pt idx="2073">
                  <c:v>1.0635906666666666</c:v>
                </c:pt>
                <c:pt idx="2074">
                  <c:v>1.0193684999999992</c:v>
                </c:pt>
                <c:pt idx="2075">
                  <c:v>0.95577550000000022</c:v>
                </c:pt>
                <c:pt idx="2076">
                  <c:v>1.0313502499999998</c:v>
                </c:pt>
                <c:pt idx="2077">
                  <c:v>1.0735264166666658</c:v>
                </c:pt>
                <c:pt idx="2078">
                  <c:v>1.0783098333333341</c:v>
                </c:pt>
                <c:pt idx="2079">
                  <c:v>1.0163474166666677</c:v>
                </c:pt>
                <c:pt idx="2080">
                  <c:v>1.0401695833333333</c:v>
                </c:pt>
                <c:pt idx="2081">
                  <c:v>1.0241683333333333</c:v>
                </c:pt>
                <c:pt idx="2082">
                  <c:v>1.0477370833333335</c:v>
                </c:pt>
                <c:pt idx="2083">
                  <c:v>0.99722383333333364</c:v>
                </c:pt>
                <c:pt idx="2084">
                  <c:v>1.0254929166666666</c:v>
                </c:pt>
                <c:pt idx="2085">
                  <c:v>0.96797050000000062</c:v>
                </c:pt>
                <c:pt idx="2086">
                  <c:v>1.0619068333333335</c:v>
                </c:pt>
                <c:pt idx="2087">
                  <c:v>1.0399109166666667</c:v>
                </c:pt>
                <c:pt idx="2088">
                  <c:v>1.0188892499999991</c:v>
                </c:pt>
                <c:pt idx="2089">
                  <c:v>1.0085803333333341</c:v>
                </c:pt>
                <c:pt idx="2090">
                  <c:v>1.0240506666666673</c:v>
                </c:pt>
                <c:pt idx="2091">
                  <c:v>0.98862741666666665</c:v>
                </c:pt>
                <c:pt idx="2092">
                  <c:v>0.99980233333333335</c:v>
                </c:pt>
                <c:pt idx="2093">
                  <c:v>1.0567890833333335</c:v>
                </c:pt>
                <c:pt idx="2094">
                  <c:v>0.95626241666666667</c:v>
                </c:pt>
                <c:pt idx="2095">
                  <c:v>1.0419477499999998</c:v>
                </c:pt>
                <c:pt idx="2096">
                  <c:v>1.0728499166666667</c:v>
                </c:pt>
                <c:pt idx="2097">
                  <c:v>1.0658947499999984</c:v>
                </c:pt>
                <c:pt idx="2098">
                  <c:v>0.93433083333333389</c:v>
                </c:pt>
                <c:pt idx="2099">
                  <c:v>1.0019391666666666</c:v>
                </c:pt>
                <c:pt idx="2100">
                  <c:v>1.0078829166666667</c:v>
                </c:pt>
                <c:pt idx="2101">
                  <c:v>1.0370757499999999</c:v>
                </c:pt>
                <c:pt idx="2102">
                  <c:v>1.0461169166666677</c:v>
                </c:pt>
                <c:pt idx="2103">
                  <c:v>1.0701210833333332</c:v>
                </c:pt>
                <c:pt idx="2104">
                  <c:v>1.0634334166666666</c:v>
                </c:pt>
                <c:pt idx="2105">
                  <c:v>1.0833626666666667</c:v>
                </c:pt>
                <c:pt idx="2106">
                  <c:v>1.0605717499999998</c:v>
                </c:pt>
                <c:pt idx="2107">
                  <c:v>0.91726099999999944</c:v>
                </c:pt>
                <c:pt idx="2108">
                  <c:v>1.030457666666668</c:v>
                </c:pt>
                <c:pt idx="2109">
                  <c:v>1.0505085833333341</c:v>
                </c:pt>
                <c:pt idx="2110">
                  <c:v>1.0142824166666675</c:v>
                </c:pt>
                <c:pt idx="2111">
                  <c:v>1.0124140833333333</c:v>
                </c:pt>
                <c:pt idx="2112">
                  <c:v>1.024850083333334</c:v>
                </c:pt>
                <c:pt idx="2113">
                  <c:v>0.9938445833333337</c:v>
                </c:pt>
                <c:pt idx="2114">
                  <c:v>1.0405939999999998</c:v>
                </c:pt>
                <c:pt idx="2115">
                  <c:v>0.93869766666666665</c:v>
                </c:pt>
                <c:pt idx="2116">
                  <c:v>1.0175590833333334</c:v>
                </c:pt>
                <c:pt idx="2117">
                  <c:v>1.0506625000000001</c:v>
                </c:pt>
                <c:pt idx="2118">
                  <c:v>1.029395249999999</c:v>
                </c:pt>
                <c:pt idx="2119">
                  <c:v>1.0000439999999999</c:v>
                </c:pt>
                <c:pt idx="2120">
                  <c:v>0.99686233333333352</c:v>
                </c:pt>
                <c:pt idx="2121">
                  <c:v>0.97139108333333413</c:v>
                </c:pt>
                <c:pt idx="2122">
                  <c:v>1.0265199999999999</c:v>
                </c:pt>
                <c:pt idx="2123">
                  <c:v>1.0701442499999998</c:v>
                </c:pt>
                <c:pt idx="2124">
                  <c:v>1.0712545</c:v>
                </c:pt>
                <c:pt idx="2125">
                  <c:v>1.0353920833333332</c:v>
                </c:pt>
                <c:pt idx="2126">
                  <c:v>1.0828899166666677</c:v>
                </c:pt>
                <c:pt idx="2127">
                  <c:v>1.0350766666666666</c:v>
                </c:pt>
                <c:pt idx="2128">
                  <c:v>1.0538963333333324</c:v>
                </c:pt>
                <c:pt idx="2129">
                  <c:v>0.9865984166666667</c:v>
                </c:pt>
                <c:pt idx="2130">
                  <c:v>1.0383442499999991</c:v>
                </c:pt>
                <c:pt idx="2131">
                  <c:v>1.0778918333333334</c:v>
                </c:pt>
                <c:pt idx="2132">
                  <c:v>1.0486518333333341</c:v>
                </c:pt>
                <c:pt idx="2133">
                  <c:v>0.98091358333333301</c:v>
                </c:pt>
                <c:pt idx="2134">
                  <c:v>0.99317691666666652</c:v>
                </c:pt>
                <c:pt idx="2135">
                  <c:v>1.0115379999999998</c:v>
                </c:pt>
                <c:pt idx="2136">
                  <c:v>1.0077324166666668</c:v>
                </c:pt>
                <c:pt idx="2137">
                  <c:v>1.0298519166666666</c:v>
                </c:pt>
                <c:pt idx="2138">
                  <c:v>1.0485165000000001</c:v>
                </c:pt>
                <c:pt idx="2139">
                  <c:v>1.0462840833333333</c:v>
                </c:pt>
                <c:pt idx="2140">
                  <c:v>0.98038166666666648</c:v>
                </c:pt>
                <c:pt idx="2141">
                  <c:v>1.007916499999999</c:v>
                </c:pt>
                <c:pt idx="2142">
                  <c:v>1.0038701666666665</c:v>
                </c:pt>
                <c:pt idx="2143">
                  <c:v>0.99336783333333367</c:v>
                </c:pt>
                <c:pt idx="2144">
                  <c:v>1.0595850833333333</c:v>
                </c:pt>
                <c:pt idx="2145">
                  <c:v>1.0406696666666666</c:v>
                </c:pt>
                <c:pt idx="2146">
                  <c:v>1.0120705833333341</c:v>
                </c:pt>
                <c:pt idx="2147">
                  <c:v>1.103909749999999</c:v>
                </c:pt>
                <c:pt idx="2148">
                  <c:v>1.0188181666666678</c:v>
                </c:pt>
                <c:pt idx="2149">
                  <c:v>1.0471028333333341</c:v>
                </c:pt>
                <c:pt idx="2150">
                  <c:v>1.036246083333334</c:v>
                </c:pt>
                <c:pt idx="2151">
                  <c:v>1.0067550833333341</c:v>
                </c:pt>
                <c:pt idx="2152">
                  <c:v>1.0007153333333341</c:v>
                </c:pt>
                <c:pt idx="2153">
                  <c:v>0.96446108333333314</c:v>
                </c:pt>
                <c:pt idx="2154">
                  <c:v>1.0546803333333341</c:v>
                </c:pt>
                <c:pt idx="2155">
                  <c:v>0.99111149999999959</c:v>
                </c:pt>
                <c:pt idx="2156">
                  <c:v>1.032539249999999</c:v>
                </c:pt>
                <c:pt idx="2157">
                  <c:v>0.97827025000000045</c:v>
                </c:pt>
                <c:pt idx="2158">
                  <c:v>1.0143811666666676</c:v>
                </c:pt>
                <c:pt idx="2159">
                  <c:v>0.96214274999999949</c:v>
                </c:pt>
                <c:pt idx="2160">
                  <c:v>0.99932150000000008</c:v>
                </c:pt>
                <c:pt idx="2161">
                  <c:v>1.0603999999999998</c:v>
                </c:pt>
                <c:pt idx="2162">
                  <c:v>1.0545112499999998</c:v>
                </c:pt>
                <c:pt idx="2163">
                  <c:v>1.0243105000000001</c:v>
                </c:pt>
                <c:pt idx="2164">
                  <c:v>1.0047424166666667</c:v>
                </c:pt>
                <c:pt idx="2165">
                  <c:v>1.0035897499999991</c:v>
                </c:pt>
                <c:pt idx="2166">
                  <c:v>1.0750733333333333</c:v>
                </c:pt>
                <c:pt idx="2167">
                  <c:v>1.0280711666666675</c:v>
                </c:pt>
                <c:pt idx="2168">
                  <c:v>1.0081759166666675</c:v>
                </c:pt>
                <c:pt idx="2169">
                  <c:v>1.0599494166666668</c:v>
                </c:pt>
                <c:pt idx="2170">
                  <c:v>1.0681778333333345</c:v>
                </c:pt>
                <c:pt idx="2171">
                  <c:v>0.94295824999999989</c:v>
                </c:pt>
                <c:pt idx="2172">
                  <c:v>0.98896249999999941</c:v>
                </c:pt>
                <c:pt idx="2173">
                  <c:v>1.0581761666666678</c:v>
                </c:pt>
                <c:pt idx="2174">
                  <c:v>1.0054923333333332</c:v>
                </c:pt>
                <c:pt idx="2175">
                  <c:v>0.98890358333333339</c:v>
                </c:pt>
                <c:pt idx="2176">
                  <c:v>1.0138518333333333</c:v>
                </c:pt>
                <c:pt idx="2177">
                  <c:v>1.039506249999999</c:v>
                </c:pt>
                <c:pt idx="2178">
                  <c:v>0.97839216666666651</c:v>
                </c:pt>
                <c:pt idx="2179">
                  <c:v>0.97444158333333364</c:v>
                </c:pt>
                <c:pt idx="2180">
                  <c:v>1.0422432499999998</c:v>
                </c:pt>
                <c:pt idx="2181">
                  <c:v>1.0112655000000002</c:v>
                </c:pt>
                <c:pt idx="2182">
                  <c:v>1.03017275</c:v>
                </c:pt>
                <c:pt idx="2183">
                  <c:v>1.0383974166666667</c:v>
                </c:pt>
                <c:pt idx="2184">
                  <c:v>1.0202466666666667</c:v>
                </c:pt>
                <c:pt idx="2185">
                  <c:v>1.013937333333333</c:v>
                </c:pt>
                <c:pt idx="2186">
                  <c:v>1.0083551666666684</c:v>
                </c:pt>
                <c:pt idx="2187">
                  <c:v>1.0477124166666667</c:v>
                </c:pt>
                <c:pt idx="2188">
                  <c:v>1.0281753333333341</c:v>
                </c:pt>
                <c:pt idx="2189">
                  <c:v>0.99885041666666663</c:v>
                </c:pt>
                <c:pt idx="2190">
                  <c:v>1.0561436666666675</c:v>
                </c:pt>
                <c:pt idx="2191">
                  <c:v>0.9924699999999993</c:v>
                </c:pt>
                <c:pt idx="2192">
                  <c:v>1.0645235</c:v>
                </c:pt>
                <c:pt idx="2193">
                  <c:v>0.99341041666666652</c:v>
                </c:pt>
                <c:pt idx="2194">
                  <c:v>1.0277682499999989</c:v>
                </c:pt>
                <c:pt idx="2195">
                  <c:v>0.97431133333333364</c:v>
                </c:pt>
                <c:pt idx="2196">
                  <c:v>1.1023382499999999</c:v>
                </c:pt>
                <c:pt idx="2197">
                  <c:v>1.0005845833333333</c:v>
                </c:pt>
                <c:pt idx="2198">
                  <c:v>1.0474644999999991</c:v>
                </c:pt>
                <c:pt idx="2199">
                  <c:v>1.0611805833333341</c:v>
                </c:pt>
                <c:pt idx="2200">
                  <c:v>1.0482500000000001</c:v>
                </c:pt>
                <c:pt idx="2201">
                  <c:v>1.0225266666666666</c:v>
                </c:pt>
                <c:pt idx="2202">
                  <c:v>1.0389438333333341</c:v>
                </c:pt>
                <c:pt idx="2203">
                  <c:v>1.0632033333333333</c:v>
                </c:pt>
                <c:pt idx="2204">
                  <c:v>0.95778691666666671</c:v>
                </c:pt>
                <c:pt idx="2205">
                  <c:v>1.0619420833333333</c:v>
                </c:pt>
                <c:pt idx="2206">
                  <c:v>1.0299344999999982</c:v>
                </c:pt>
                <c:pt idx="2207">
                  <c:v>1.0642261666666677</c:v>
                </c:pt>
                <c:pt idx="2208">
                  <c:v>0.97913616666666659</c:v>
                </c:pt>
                <c:pt idx="2209">
                  <c:v>1.021202583333334</c:v>
                </c:pt>
                <c:pt idx="2210">
                  <c:v>1.0178924999999992</c:v>
                </c:pt>
                <c:pt idx="2211">
                  <c:v>1.0248209166666669</c:v>
                </c:pt>
                <c:pt idx="2212">
                  <c:v>1.092605</c:v>
                </c:pt>
                <c:pt idx="2213">
                  <c:v>1.0236049166666659</c:v>
                </c:pt>
                <c:pt idx="2214">
                  <c:v>1.0306651666666677</c:v>
                </c:pt>
                <c:pt idx="2215">
                  <c:v>0.98635108333333343</c:v>
                </c:pt>
                <c:pt idx="2216">
                  <c:v>0.97032675000000002</c:v>
                </c:pt>
                <c:pt idx="2217">
                  <c:v>1.1041782499999999</c:v>
                </c:pt>
                <c:pt idx="2218">
                  <c:v>0.99119025000000061</c:v>
                </c:pt>
                <c:pt idx="2219">
                  <c:v>0.97026299999999943</c:v>
                </c:pt>
                <c:pt idx="2220">
                  <c:v>1.0229692499999989</c:v>
                </c:pt>
                <c:pt idx="2221">
                  <c:v>1.0846047499999998</c:v>
                </c:pt>
                <c:pt idx="2222">
                  <c:v>0.98890441666666662</c:v>
                </c:pt>
                <c:pt idx="2223">
                  <c:v>0.98662891666666663</c:v>
                </c:pt>
                <c:pt idx="2224">
                  <c:v>0.99364408333333365</c:v>
                </c:pt>
                <c:pt idx="2225">
                  <c:v>1.0140614999999988</c:v>
                </c:pt>
                <c:pt idx="2226">
                  <c:v>1.0187378333333341</c:v>
                </c:pt>
                <c:pt idx="2227">
                  <c:v>1.0194145833333335</c:v>
                </c:pt>
                <c:pt idx="2228">
                  <c:v>0.99373725000000002</c:v>
                </c:pt>
                <c:pt idx="2229">
                  <c:v>1.0828926666666667</c:v>
                </c:pt>
                <c:pt idx="2230">
                  <c:v>0.99182875000000015</c:v>
                </c:pt>
                <c:pt idx="2231">
                  <c:v>1.0529978333333341</c:v>
                </c:pt>
                <c:pt idx="2232">
                  <c:v>1.0670515833333341</c:v>
                </c:pt>
                <c:pt idx="2233">
                  <c:v>1.0449762499999991</c:v>
                </c:pt>
                <c:pt idx="2234">
                  <c:v>1.0637392499999987</c:v>
                </c:pt>
                <c:pt idx="2235">
                  <c:v>1.0026235833333332</c:v>
                </c:pt>
                <c:pt idx="2236">
                  <c:v>0.9436658333333342</c:v>
                </c:pt>
                <c:pt idx="2237">
                  <c:v>0.98235808333333319</c:v>
                </c:pt>
                <c:pt idx="2238">
                  <c:v>1.0128828333333344</c:v>
                </c:pt>
                <c:pt idx="2239">
                  <c:v>0.97765316666666668</c:v>
                </c:pt>
                <c:pt idx="2240">
                  <c:v>0.9736920833333339</c:v>
                </c:pt>
                <c:pt idx="2241">
                  <c:v>1.0339974999999992</c:v>
                </c:pt>
                <c:pt idx="2242">
                  <c:v>1.0000356666666665</c:v>
                </c:pt>
                <c:pt idx="2243">
                  <c:v>1.0052275833333335</c:v>
                </c:pt>
                <c:pt idx="2244">
                  <c:v>0.98552708333333339</c:v>
                </c:pt>
                <c:pt idx="2245">
                  <c:v>0.98480475000000001</c:v>
                </c:pt>
                <c:pt idx="2246">
                  <c:v>1.0246540833333333</c:v>
                </c:pt>
                <c:pt idx="2247">
                  <c:v>1.0177334166666658</c:v>
                </c:pt>
                <c:pt idx="2248">
                  <c:v>1.0081301666666675</c:v>
                </c:pt>
                <c:pt idx="2249">
                  <c:v>1.0313039999999998</c:v>
                </c:pt>
                <c:pt idx="2250">
                  <c:v>1.0545025000000001</c:v>
                </c:pt>
                <c:pt idx="2251">
                  <c:v>1.004317666666668</c:v>
                </c:pt>
                <c:pt idx="2252">
                  <c:v>1.0101388333333341</c:v>
                </c:pt>
                <c:pt idx="2253">
                  <c:v>0.98879850000000002</c:v>
                </c:pt>
                <c:pt idx="2254">
                  <c:v>0.97380916666666673</c:v>
                </c:pt>
                <c:pt idx="2255">
                  <c:v>0.94327416666666652</c:v>
                </c:pt>
                <c:pt idx="2256">
                  <c:v>1.0628316666666666</c:v>
                </c:pt>
                <c:pt idx="2257">
                  <c:v>1.0512828333333342</c:v>
                </c:pt>
                <c:pt idx="2258">
                  <c:v>0.93418599999999952</c:v>
                </c:pt>
                <c:pt idx="2259">
                  <c:v>0.98966941666666663</c:v>
                </c:pt>
                <c:pt idx="2260">
                  <c:v>1.0777172499999998</c:v>
                </c:pt>
                <c:pt idx="2261">
                  <c:v>1.0006339999999998</c:v>
                </c:pt>
                <c:pt idx="2262">
                  <c:v>0.99178141666666664</c:v>
                </c:pt>
                <c:pt idx="2263">
                  <c:v>1.0438546666666668</c:v>
                </c:pt>
                <c:pt idx="2264">
                  <c:v>0.99706216666666581</c:v>
                </c:pt>
                <c:pt idx="2265">
                  <c:v>1.0119329999999993</c:v>
                </c:pt>
                <c:pt idx="2266">
                  <c:v>0.97972233333333392</c:v>
                </c:pt>
                <c:pt idx="2267">
                  <c:v>1.0314005000000002</c:v>
                </c:pt>
                <c:pt idx="2268">
                  <c:v>1.0532567499999999</c:v>
                </c:pt>
                <c:pt idx="2269">
                  <c:v>1.047189833333334</c:v>
                </c:pt>
                <c:pt idx="2270">
                  <c:v>0.97692600000000052</c:v>
                </c:pt>
                <c:pt idx="2271">
                  <c:v>0.97767600000000066</c:v>
                </c:pt>
                <c:pt idx="2272">
                  <c:v>1.0140857500000002</c:v>
                </c:pt>
                <c:pt idx="2273">
                  <c:v>1.0824218333333333</c:v>
                </c:pt>
                <c:pt idx="2274">
                  <c:v>1.0381104999999999</c:v>
                </c:pt>
                <c:pt idx="2275">
                  <c:v>1.0633814166666666</c:v>
                </c:pt>
                <c:pt idx="2276">
                  <c:v>0.96027558333333363</c:v>
                </c:pt>
                <c:pt idx="2277">
                  <c:v>1.0274423333333333</c:v>
                </c:pt>
                <c:pt idx="2278">
                  <c:v>1.0367806666666675</c:v>
                </c:pt>
                <c:pt idx="2279">
                  <c:v>1.0465523333333344</c:v>
                </c:pt>
                <c:pt idx="2280">
                  <c:v>0.99860208333333322</c:v>
                </c:pt>
                <c:pt idx="2281">
                  <c:v>0.97286649999999997</c:v>
                </c:pt>
                <c:pt idx="2282">
                  <c:v>1.020324999999999</c:v>
                </c:pt>
                <c:pt idx="2283">
                  <c:v>1.0040308333333341</c:v>
                </c:pt>
                <c:pt idx="2284">
                  <c:v>0.99845983333333388</c:v>
                </c:pt>
                <c:pt idx="2285">
                  <c:v>1.0515949999999992</c:v>
                </c:pt>
                <c:pt idx="2286">
                  <c:v>1.0352085833333333</c:v>
                </c:pt>
                <c:pt idx="2287">
                  <c:v>0.98129149999999987</c:v>
                </c:pt>
                <c:pt idx="2288">
                  <c:v>1.0106700833333333</c:v>
                </c:pt>
                <c:pt idx="2289">
                  <c:v>1.0448891666666678</c:v>
                </c:pt>
                <c:pt idx="2290">
                  <c:v>0.96976441666666713</c:v>
                </c:pt>
                <c:pt idx="2291">
                  <c:v>0.97443524999999998</c:v>
                </c:pt>
                <c:pt idx="2292">
                  <c:v>1.0246388333333341</c:v>
                </c:pt>
                <c:pt idx="2293">
                  <c:v>1.0538427499999998</c:v>
                </c:pt>
                <c:pt idx="2294">
                  <c:v>1.0217143333333334</c:v>
                </c:pt>
                <c:pt idx="2295">
                  <c:v>1.0323047499999998</c:v>
                </c:pt>
                <c:pt idx="2296">
                  <c:v>1.0498313333333325</c:v>
                </c:pt>
                <c:pt idx="2297">
                  <c:v>1.0471528333333344</c:v>
                </c:pt>
                <c:pt idx="2298">
                  <c:v>1.0190074166666665</c:v>
                </c:pt>
                <c:pt idx="2299">
                  <c:v>1.0295977499999998</c:v>
                </c:pt>
                <c:pt idx="2300">
                  <c:v>1.0293039999999998</c:v>
                </c:pt>
                <c:pt idx="2301">
                  <c:v>0.98735199999999967</c:v>
                </c:pt>
                <c:pt idx="2302">
                  <c:v>0.96278966666666665</c:v>
                </c:pt>
                <c:pt idx="2303">
                  <c:v>1.0411976666666667</c:v>
                </c:pt>
                <c:pt idx="2304">
                  <c:v>1.0364847499999998</c:v>
                </c:pt>
                <c:pt idx="2305">
                  <c:v>1.0706507500000002</c:v>
                </c:pt>
                <c:pt idx="2306">
                  <c:v>0.9494239166666667</c:v>
                </c:pt>
                <c:pt idx="2307">
                  <c:v>1.023969416666666</c:v>
                </c:pt>
                <c:pt idx="2308">
                  <c:v>1.0071177499999999</c:v>
                </c:pt>
                <c:pt idx="2309">
                  <c:v>0.99546749999999939</c:v>
                </c:pt>
                <c:pt idx="2310">
                  <c:v>1.0460385833333341</c:v>
                </c:pt>
                <c:pt idx="2311">
                  <c:v>1.0376335833333334</c:v>
                </c:pt>
                <c:pt idx="2312">
                  <c:v>0.96765283333333396</c:v>
                </c:pt>
                <c:pt idx="2313">
                  <c:v>1.0235680833333334</c:v>
                </c:pt>
                <c:pt idx="2314">
                  <c:v>0.99317116666666649</c:v>
                </c:pt>
                <c:pt idx="2315">
                  <c:v>0.96497850000000041</c:v>
                </c:pt>
                <c:pt idx="2316">
                  <c:v>1.0186984166666668</c:v>
                </c:pt>
                <c:pt idx="2317">
                  <c:v>0.95433558333333368</c:v>
                </c:pt>
                <c:pt idx="2318">
                  <c:v>1.0564726666666677</c:v>
                </c:pt>
                <c:pt idx="2319">
                  <c:v>1.0533974166666666</c:v>
                </c:pt>
                <c:pt idx="2320">
                  <c:v>1.0154253333333332</c:v>
                </c:pt>
                <c:pt idx="2321">
                  <c:v>0.96447849999999991</c:v>
                </c:pt>
                <c:pt idx="2322">
                  <c:v>1.0522957499999999</c:v>
                </c:pt>
                <c:pt idx="2323">
                  <c:v>1.0246076666666675</c:v>
                </c:pt>
                <c:pt idx="2324">
                  <c:v>1.0109091666666667</c:v>
                </c:pt>
                <c:pt idx="2325">
                  <c:v>1.0351255833333335</c:v>
                </c:pt>
                <c:pt idx="2326">
                  <c:v>1.0550736666666667</c:v>
                </c:pt>
                <c:pt idx="2327">
                  <c:v>1.0261865000000001</c:v>
                </c:pt>
                <c:pt idx="2328">
                  <c:v>1.0232512499999993</c:v>
                </c:pt>
                <c:pt idx="2329">
                  <c:v>1.0700736666666677</c:v>
                </c:pt>
                <c:pt idx="2330">
                  <c:v>0.98391691666666659</c:v>
                </c:pt>
                <c:pt idx="2331">
                  <c:v>1.0050113333333333</c:v>
                </c:pt>
                <c:pt idx="2332">
                  <c:v>1.0422978333333341</c:v>
                </c:pt>
                <c:pt idx="2333">
                  <c:v>0.95966741666666711</c:v>
                </c:pt>
                <c:pt idx="2334">
                  <c:v>0.9608395000000004</c:v>
                </c:pt>
                <c:pt idx="2335">
                  <c:v>1.0126651666666675</c:v>
                </c:pt>
                <c:pt idx="2336">
                  <c:v>1.097747083333334</c:v>
                </c:pt>
                <c:pt idx="2337">
                  <c:v>1.0244194166666667</c:v>
                </c:pt>
                <c:pt idx="2338">
                  <c:v>0.96817941666666718</c:v>
                </c:pt>
                <c:pt idx="2339">
                  <c:v>0.98230258333333298</c:v>
                </c:pt>
                <c:pt idx="2340">
                  <c:v>1.0211353333333333</c:v>
                </c:pt>
                <c:pt idx="2341">
                  <c:v>1.0747854999999999</c:v>
                </c:pt>
                <c:pt idx="2342">
                  <c:v>0.99114383333333378</c:v>
                </c:pt>
                <c:pt idx="2343">
                  <c:v>1.018516333333334</c:v>
                </c:pt>
                <c:pt idx="2344">
                  <c:v>0.97231816666666659</c:v>
                </c:pt>
                <c:pt idx="2345">
                  <c:v>0.96002458333333363</c:v>
                </c:pt>
                <c:pt idx="2346">
                  <c:v>0.98929974999999959</c:v>
                </c:pt>
                <c:pt idx="2347">
                  <c:v>0.99265324999999949</c:v>
                </c:pt>
                <c:pt idx="2348">
                  <c:v>1.0325113333333333</c:v>
                </c:pt>
                <c:pt idx="2349">
                  <c:v>1.0911812499999998</c:v>
                </c:pt>
                <c:pt idx="2350">
                  <c:v>1.037182</c:v>
                </c:pt>
                <c:pt idx="2351">
                  <c:v>1.0027699166666666</c:v>
                </c:pt>
                <c:pt idx="2352">
                  <c:v>1.058093333333334</c:v>
                </c:pt>
                <c:pt idx="2353">
                  <c:v>0.99844249999999957</c:v>
                </c:pt>
                <c:pt idx="2354">
                  <c:v>1.037436749999999</c:v>
                </c:pt>
                <c:pt idx="2355">
                  <c:v>0.9903364166666665</c:v>
                </c:pt>
                <c:pt idx="2356">
                  <c:v>1.0540269166666667</c:v>
                </c:pt>
                <c:pt idx="2357">
                  <c:v>0.97893200000000002</c:v>
                </c:pt>
                <c:pt idx="2358">
                  <c:v>1.0709398333333333</c:v>
                </c:pt>
                <c:pt idx="2359">
                  <c:v>0.99868641666666669</c:v>
                </c:pt>
                <c:pt idx="2360">
                  <c:v>1.0025056666666667</c:v>
                </c:pt>
                <c:pt idx="2361">
                  <c:v>1.0133953333333334</c:v>
                </c:pt>
                <c:pt idx="2362">
                  <c:v>0.99641174999999937</c:v>
                </c:pt>
                <c:pt idx="2363">
                  <c:v>1.0217734166666668</c:v>
                </c:pt>
                <c:pt idx="2364">
                  <c:v>0.9982440833333337</c:v>
                </c:pt>
                <c:pt idx="2365">
                  <c:v>1.0389910833333322</c:v>
                </c:pt>
                <c:pt idx="2366">
                  <c:v>0.9953501666666662</c:v>
                </c:pt>
                <c:pt idx="2367">
                  <c:v>1.0597799999999991</c:v>
                </c:pt>
                <c:pt idx="2368">
                  <c:v>0.9956563333333337</c:v>
                </c:pt>
                <c:pt idx="2369">
                  <c:v>1.0009805833333341</c:v>
                </c:pt>
                <c:pt idx="2370">
                  <c:v>1.0223554166666675</c:v>
                </c:pt>
                <c:pt idx="2371">
                  <c:v>0.98767033333333365</c:v>
                </c:pt>
                <c:pt idx="2372">
                  <c:v>1.0226380833333335</c:v>
                </c:pt>
                <c:pt idx="2373">
                  <c:v>1.0052434166666668</c:v>
                </c:pt>
                <c:pt idx="2374">
                  <c:v>1.0337584166666667</c:v>
                </c:pt>
                <c:pt idx="2375">
                  <c:v>1.0866320833333341</c:v>
                </c:pt>
                <c:pt idx="2376">
                  <c:v>0.98104758333333331</c:v>
                </c:pt>
                <c:pt idx="2377">
                  <c:v>1.0248498333333333</c:v>
                </c:pt>
                <c:pt idx="2378">
                  <c:v>1.0351006666666669</c:v>
                </c:pt>
                <c:pt idx="2379">
                  <c:v>0.96366383333333394</c:v>
                </c:pt>
                <c:pt idx="2380">
                  <c:v>1.0426971666666673</c:v>
                </c:pt>
                <c:pt idx="2381">
                  <c:v>1.0143574166666676</c:v>
                </c:pt>
                <c:pt idx="2382">
                  <c:v>1.0411887499999999</c:v>
                </c:pt>
                <c:pt idx="2383">
                  <c:v>1.015453583333334</c:v>
                </c:pt>
                <c:pt idx="2384">
                  <c:v>1.0624603333333333</c:v>
                </c:pt>
                <c:pt idx="2385">
                  <c:v>0.98946899999999938</c:v>
                </c:pt>
                <c:pt idx="2386">
                  <c:v>1.0295815833333333</c:v>
                </c:pt>
                <c:pt idx="2387">
                  <c:v>1.0738789166666667</c:v>
                </c:pt>
                <c:pt idx="2388">
                  <c:v>1.0596101666666675</c:v>
                </c:pt>
                <c:pt idx="2389">
                  <c:v>1.004599749999999</c:v>
                </c:pt>
                <c:pt idx="2390">
                  <c:v>0.98617533333333363</c:v>
                </c:pt>
                <c:pt idx="2391">
                  <c:v>1.0223820000000001</c:v>
                </c:pt>
                <c:pt idx="2392">
                  <c:v>1.0670966666666666</c:v>
                </c:pt>
                <c:pt idx="2393">
                  <c:v>1.0480330833333331</c:v>
                </c:pt>
                <c:pt idx="2394">
                  <c:v>0.99652075000000007</c:v>
                </c:pt>
                <c:pt idx="2395">
                  <c:v>0.98812899999999959</c:v>
                </c:pt>
                <c:pt idx="2396">
                  <c:v>1.0445923333333333</c:v>
                </c:pt>
                <c:pt idx="2397">
                  <c:v>1.0087940833333324</c:v>
                </c:pt>
                <c:pt idx="2398">
                  <c:v>1.0334354166666666</c:v>
                </c:pt>
                <c:pt idx="2399">
                  <c:v>1.0192623333333335</c:v>
                </c:pt>
                <c:pt idx="2400">
                  <c:v>0.99381916666666659</c:v>
                </c:pt>
                <c:pt idx="2401">
                  <c:v>0.97837633333333363</c:v>
                </c:pt>
                <c:pt idx="2402">
                  <c:v>0.99935791666666651</c:v>
                </c:pt>
                <c:pt idx="2403">
                  <c:v>0.97015591666666712</c:v>
                </c:pt>
                <c:pt idx="2404">
                  <c:v>1.0190003333333333</c:v>
                </c:pt>
                <c:pt idx="2405">
                  <c:v>1.0084929999999999</c:v>
                </c:pt>
                <c:pt idx="2406">
                  <c:v>1.0031920833333334</c:v>
                </c:pt>
                <c:pt idx="2407">
                  <c:v>1.0343910833333332</c:v>
                </c:pt>
                <c:pt idx="2408">
                  <c:v>1.0119772499999991</c:v>
                </c:pt>
                <c:pt idx="2409">
                  <c:v>1.0208666666666664</c:v>
                </c:pt>
                <c:pt idx="2410">
                  <c:v>1.0053540833333334</c:v>
                </c:pt>
                <c:pt idx="2411">
                  <c:v>1.05041875</c:v>
                </c:pt>
                <c:pt idx="2412">
                  <c:v>0.98615849999999949</c:v>
                </c:pt>
                <c:pt idx="2413">
                  <c:v>1.0085072499999999</c:v>
                </c:pt>
                <c:pt idx="2414">
                  <c:v>0.99051083333333334</c:v>
                </c:pt>
                <c:pt idx="2415">
                  <c:v>0.99199066666666669</c:v>
                </c:pt>
                <c:pt idx="2416">
                  <c:v>1.0239462499999989</c:v>
                </c:pt>
                <c:pt idx="2417">
                  <c:v>1.0665941666666667</c:v>
                </c:pt>
                <c:pt idx="2418">
                  <c:v>1.0195561666666675</c:v>
                </c:pt>
                <c:pt idx="2419">
                  <c:v>1.0338688333333335</c:v>
                </c:pt>
                <c:pt idx="2420">
                  <c:v>0.9857700833333336</c:v>
                </c:pt>
                <c:pt idx="2421">
                  <c:v>1.0191376666666667</c:v>
                </c:pt>
                <c:pt idx="2422">
                  <c:v>0.96990175000000045</c:v>
                </c:pt>
                <c:pt idx="2423">
                  <c:v>1.0708746666666669</c:v>
                </c:pt>
                <c:pt idx="2424">
                  <c:v>0.99962908333333389</c:v>
                </c:pt>
                <c:pt idx="2425">
                  <c:v>1.0158014166666658</c:v>
                </c:pt>
                <c:pt idx="2426">
                  <c:v>0.99759824999999958</c:v>
                </c:pt>
                <c:pt idx="2427">
                  <c:v>1.0187569166666675</c:v>
                </c:pt>
                <c:pt idx="2428">
                  <c:v>1.0476974166666666</c:v>
                </c:pt>
                <c:pt idx="2429">
                  <c:v>1.0020072499999999</c:v>
                </c:pt>
                <c:pt idx="2430">
                  <c:v>1.0038012499999982</c:v>
                </c:pt>
                <c:pt idx="2431">
                  <c:v>0.96193499999999998</c:v>
                </c:pt>
                <c:pt idx="2432">
                  <c:v>1.0318769166666668</c:v>
                </c:pt>
                <c:pt idx="2433">
                  <c:v>1.029416249999999</c:v>
                </c:pt>
                <c:pt idx="2434">
                  <c:v>0.97464850000000025</c:v>
                </c:pt>
                <c:pt idx="2435">
                  <c:v>1.0146216666666659</c:v>
                </c:pt>
                <c:pt idx="2436">
                  <c:v>1.0178256666666659</c:v>
                </c:pt>
                <c:pt idx="2437">
                  <c:v>1.0040326666666675</c:v>
                </c:pt>
                <c:pt idx="2438">
                  <c:v>1.0087105833333341</c:v>
                </c:pt>
                <c:pt idx="2439">
                  <c:v>1.0247517499999999</c:v>
                </c:pt>
                <c:pt idx="2440">
                  <c:v>1.0089115833333333</c:v>
                </c:pt>
                <c:pt idx="2441">
                  <c:v>1.0080920833333333</c:v>
                </c:pt>
                <c:pt idx="2442">
                  <c:v>1.03715775</c:v>
                </c:pt>
                <c:pt idx="2443">
                  <c:v>0.99838858333333336</c:v>
                </c:pt>
                <c:pt idx="2444">
                  <c:v>0.96259633333333361</c:v>
                </c:pt>
                <c:pt idx="2445">
                  <c:v>0.99798958333333332</c:v>
                </c:pt>
                <c:pt idx="2446">
                  <c:v>1.044870583333334</c:v>
                </c:pt>
                <c:pt idx="2447">
                  <c:v>1.0317730833333334</c:v>
                </c:pt>
                <c:pt idx="2448">
                  <c:v>1.0299954999999992</c:v>
                </c:pt>
                <c:pt idx="2449">
                  <c:v>1.087900499999999</c:v>
                </c:pt>
                <c:pt idx="2450">
                  <c:v>1.0347296666666659</c:v>
                </c:pt>
                <c:pt idx="2451">
                  <c:v>0.9804550833333332</c:v>
                </c:pt>
                <c:pt idx="2452">
                  <c:v>0.99066066666666652</c:v>
                </c:pt>
                <c:pt idx="2453">
                  <c:v>1.062267833333334</c:v>
                </c:pt>
                <c:pt idx="2454">
                  <c:v>1.0530864166666667</c:v>
                </c:pt>
                <c:pt idx="2455">
                  <c:v>0.97040974999999996</c:v>
                </c:pt>
                <c:pt idx="2456">
                  <c:v>1.0247508333333344</c:v>
                </c:pt>
                <c:pt idx="2457">
                  <c:v>0.9989305833333334</c:v>
                </c:pt>
                <c:pt idx="2458">
                  <c:v>0.91884066666666664</c:v>
                </c:pt>
                <c:pt idx="2459">
                  <c:v>1.0158565833333333</c:v>
                </c:pt>
                <c:pt idx="2460">
                  <c:v>1.0096006666666666</c:v>
                </c:pt>
                <c:pt idx="2461">
                  <c:v>1.0288675</c:v>
                </c:pt>
                <c:pt idx="2462">
                  <c:v>0.9770146666666667</c:v>
                </c:pt>
                <c:pt idx="2463">
                  <c:v>1.0315947499999989</c:v>
                </c:pt>
                <c:pt idx="2464">
                  <c:v>0.98714741666666672</c:v>
                </c:pt>
                <c:pt idx="2465">
                  <c:v>1.0415280833333334</c:v>
                </c:pt>
                <c:pt idx="2466">
                  <c:v>1.0312551666666683</c:v>
                </c:pt>
                <c:pt idx="2467">
                  <c:v>1.0272640833333324</c:v>
                </c:pt>
                <c:pt idx="2468">
                  <c:v>1.0321448333333341</c:v>
                </c:pt>
                <c:pt idx="2469">
                  <c:v>1.0531435</c:v>
                </c:pt>
                <c:pt idx="2470">
                  <c:v>1.0274609166666664</c:v>
                </c:pt>
                <c:pt idx="2471">
                  <c:v>0.92974333333333392</c:v>
                </c:pt>
                <c:pt idx="2472">
                  <c:v>0.9699244166666674</c:v>
                </c:pt>
                <c:pt idx="2473">
                  <c:v>1.0011388333333333</c:v>
                </c:pt>
                <c:pt idx="2474">
                  <c:v>1.0057049999999992</c:v>
                </c:pt>
                <c:pt idx="2475">
                  <c:v>1.0862549166666675</c:v>
                </c:pt>
                <c:pt idx="2476">
                  <c:v>1.0847797499999998</c:v>
                </c:pt>
                <c:pt idx="2477">
                  <c:v>1.0204789166666675</c:v>
                </c:pt>
                <c:pt idx="2478">
                  <c:v>1.0459551666666675</c:v>
                </c:pt>
                <c:pt idx="2479">
                  <c:v>1.0388443333333333</c:v>
                </c:pt>
                <c:pt idx="2480">
                  <c:v>1.043820999999999</c:v>
                </c:pt>
                <c:pt idx="2481">
                  <c:v>1.0865214166666666</c:v>
                </c:pt>
                <c:pt idx="2482">
                  <c:v>1.033104749999999</c:v>
                </c:pt>
                <c:pt idx="2483">
                  <c:v>1.0182014166666666</c:v>
                </c:pt>
                <c:pt idx="2484">
                  <c:v>1.0070581666666678</c:v>
                </c:pt>
                <c:pt idx="2485">
                  <c:v>1.0214488333333331</c:v>
                </c:pt>
                <c:pt idx="2486">
                  <c:v>0.99850100000000008</c:v>
                </c:pt>
                <c:pt idx="2487">
                  <c:v>1.0050418333333333</c:v>
                </c:pt>
                <c:pt idx="2488">
                  <c:v>0.96611308333333323</c:v>
                </c:pt>
                <c:pt idx="2489">
                  <c:v>0.97491749999999999</c:v>
                </c:pt>
                <c:pt idx="2490">
                  <c:v>1.047309749999999</c:v>
                </c:pt>
                <c:pt idx="2491">
                  <c:v>1.0470709999999999</c:v>
                </c:pt>
                <c:pt idx="2492">
                  <c:v>1.0362498333333341</c:v>
                </c:pt>
                <c:pt idx="2493">
                  <c:v>1.0054868333333333</c:v>
                </c:pt>
                <c:pt idx="2494">
                  <c:v>1.0813372499999998</c:v>
                </c:pt>
                <c:pt idx="2495">
                  <c:v>1.0276309166666666</c:v>
                </c:pt>
                <c:pt idx="2496">
                  <c:v>1.0245474166666677</c:v>
                </c:pt>
                <c:pt idx="2497">
                  <c:v>0.97726325000000003</c:v>
                </c:pt>
                <c:pt idx="2498">
                  <c:v>1.0052152499999998</c:v>
                </c:pt>
                <c:pt idx="2499">
                  <c:v>1.04201375</c:v>
                </c:pt>
                <c:pt idx="2500">
                  <c:v>0.95392566666666712</c:v>
                </c:pt>
                <c:pt idx="2501">
                  <c:v>0.9954581666666662</c:v>
                </c:pt>
                <c:pt idx="2502">
                  <c:v>1.0219611666666666</c:v>
                </c:pt>
                <c:pt idx="2503">
                  <c:v>0.99785025000000005</c:v>
                </c:pt>
                <c:pt idx="2504">
                  <c:v>1.0371089999999998</c:v>
                </c:pt>
                <c:pt idx="2505">
                  <c:v>0.99269024999999989</c:v>
                </c:pt>
                <c:pt idx="2506">
                  <c:v>0.98768633333333333</c:v>
                </c:pt>
                <c:pt idx="2507">
                  <c:v>1.0177795833333334</c:v>
                </c:pt>
                <c:pt idx="2508">
                  <c:v>1.0165554999999999</c:v>
                </c:pt>
                <c:pt idx="2509">
                  <c:v>0.98970058333333333</c:v>
                </c:pt>
                <c:pt idx="2510">
                  <c:v>0.99298174999999944</c:v>
                </c:pt>
                <c:pt idx="2511">
                  <c:v>1.023459249999999</c:v>
                </c:pt>
                <c:pt idx="2512">
                  <c:v>1.0058806666666666</c:v>
                </c:pt>
                <c:pt idx="2513">
                  <c:v>1.0211508333333341</c:v>
                </c:pt>
                <c:pt idx="2514">
                  <c:v>1.0396783333333333</c:v>
                </c:pt>
                <c:pt idx="2515">
                  <c:v>1.0486387499999998</c:v>
                </c:pt>
                <c:pt idx="2516">
                  <c:v>0.96290558333333365</c:v>
                </c:pt>
                <c:pt idx="2517">
                  <c:v>1.0224463333333333</c:v>
                </c:pt>
                <c:pt idx="2518">
                  <c:v>0.98685825000000005</c:v>
                </c:pt>
                <c:pt idx="2519">
                  <c:v>0.97148133333333364</c:v>
                </c:pt>
                <c:pt idx="2520">
                  <c:v>1.0090349999999988</c:v>
                </c:pt>
                <c:pt idx="2521">
                  <c:v>1.0201074166666675</c:v>
                </c:pt>
                <c:pt idx="2522">
                  <c:v>1.0364408333333341</c:v>
                </c:pt>
                <c:pt idx="2523">
                  <c:v>0.99096758333333346</c:v>
                </c:pt>
                <c:pt idx="2524">
                  <c:v>1.0404625000000001</c:v>
                </c:pt>
                <c:pt idx="2525">
                  <c:v>1.0458495833333332</c:v>
                </c:pt>
                <c:pt idx="2526">
                  <c:v>0.99749150000000009</c:v>
                </c:pt>
                <c:pt idx="2527">
                  <c:v>1.001947833333334</c:v>
                </c:pt>
                <c:pt idx="2528">
                  <c:v>0.98372099999999996</c:v>
                </c:pt>
                <c:pt idx="2529">
                  <c:v>1.0154684166666659</c:v>
                </c:pt>
                <c:pt idx="2530">
                  <c:v>1.0672995833333332</c:v>
                </c:pt>
                <c:pt idx="2531">
                  <c:v>0.98769099999999999</c:v>
                </c:pt>
                <c:pt idx="2532">
                  <c:v>1.0667439166666675</c:v>
                </c:pt>
                <c:pt idx="2533">
                  <c:v>0.9712857499999995</c:v>
                </c:pt>
                <c:pt idx="2534">
                  <c:v>0.97235608333333368</c:v>
                </c:pt>
                <c:pt idx="2535">
                  <c:v>1.0163036666666667</c:v>
                </c:pt>
                <c:pt idx="2536">
                  <c:v>0.95909850000000041</c:v>
                </c:pt>
                <c:pt idx="2537">
                  <c:v>1.0073532499999998</c:v>
                </c:pt>
                <c:pt idx="2538">
                  <c:v>1.0609747499999991</c:v>
                </c:pt>
                <c:pt idx="2539">
                  <c:v>1.0470921666666677</c:v>
                </c:pt>
                <c:pt idx="2540">
                  <c:v>1.0442190833333331</c:v>
                </c:pt>
                <c:pt idx="2541">
                  <c:v>1.0055872499999998</c:v>
                </c:pt>
                <c:pt idx="2542">
                  <c:v>1.0221604166666667</c:v>
                </c:pt>
                <c:pt idx="2543">
                  <c:v>1.084906833333334</c:v>
                </c:pt>
                <c:pt idx="2544">
                  <c:v>0.9937144166666666</c:v>
                </c:pt>
                <c:pt idx="2545">
                  <c:v>1.0660865833333342</c:v>
                </c:pt>
                <c:pt idx="2546">
                  <c:v>0.98319616666666609</c:v>
                </c:pt>
                <c:pt idx="2547">
                  <c:v>1.024192333333334</c:v>
                </c:pt>
                <c:pt idx="2548">
                  <c:v>1.0449250833333334</c:v>
                </c:pt>
                <c:pt idx="2549">
                  <c:v>1.0048980833333332</c:v>
                </c:pt>
                <c:pt idx="2550">
                  <c:v>1.0176525833333341</c:v>
                </c:pt>
                <c:pt idx="2551">
                  <c:v>1.0622289999999999</c:v>
                </c:pt>
                <c:pt idx="2552">
                  <c:v>0.9726670000000005</c:v>
                </c:pt>
                <c:pt idx="2553">
                  <c:v>0.97318141666666724</c:v>
                </c:pt>
                <c:pt idx="2554">
                  <c:v>0.98010349999999957</c:v>
                </c:pt>
                <c:pt idx="2555">
                  <c:v>1.0233630833333323</c:v>
                </c:pt>
                <c:pt idx="2556">
                  <c:v>1.0504285</c:v>
                </c:pt>
                <c:pt idx="2557">
                  <c:v>0.98555508333333341</c:v>
                </c:pt>
                <c:pt idx="2558">
                  <c:v>1.0677370000000002</c:v>
                </c:pt>
                <c:pt idx="2559">
                  <c:v>1.0231670833333333</c:v>
                </c:pt>
                <c:pt idx="2560">
                  <c:v>1.0314439166666667</c:v>
                </c:pt>
                <c:pt idx="2561">
                  <c:v>0.996119166666666</c:v>
                </c:pt>
                <c:pt idx="2562">
                  <c:v>1.0311271666666675</c:v>
                </c:pt>
                <c:pt idx="2563">
                  <c:v>1.0096244166666655</c:v>
                </c:pt>
                <c:pt idx="2564">
                  <c:v>1.0447432499999998</c:v>
                </c:pt>
                <c:pt idx="2565">
                  <c:v>0.99256674999999905</c:v>
                </c:pt>
                <c:pt idx="2566">
                  <c:v>1.0242943333333334</c:v>
                </c:pt>
                <c:pt idx="2567">
                  <c:v>0.95086525000000044</c:v>
                </c:pt>
                <c:pt idx="2568">
                  <c:v>0.96426841666666663</c:v>
                </c:pt>
                <c:pt idx="2569">
                  <c:v>0.96309933333333408</c:v>
                </c:pt>
                <c:pt idx="2570">
                  <c:v>1.0027086666666669</c:v>
                </c:pt>
                <c:pt idx="2571">
                  <c:v>1.0044818333333341</c:v>
                </c:pt>
                <c:pt idx="2572">
                  <c:v>1.070881</c:v>
                </c:pt>
                <c:pt idx="2573">
                  <c:v>1.026043083333334</c:v>
                </c:pt>
                <c:pt idx="2574">
                  <c:v>1.0209650833333332</c:v>
                </c:pt>
                <c:pt idx="2575">
                  <c:v>1.1005278333333341</c:v>
                </c:pt>
                <c:pt idx="2576">
                  <c:v>1.0002871666666684</c:v>
                </c:pt>
                <c:pt idx="2577">
                  <c:v>1.0092672499999991</c:v>
                </c:pt>
                <c:pt idx="2578">
                  <c:v>1.0405606666666667</c:v>
                </c:pt>
                <c:pt idx="2579">
                  <c:v>1.0527186666666675</c:v>
                </c:pt>
                <c:pt idx="2580">
                  <c:v>1.0050433333333333</c:v>
                </c:pt>
                <c:pt idx="2581">
                  <c:v>1.0670316666666668</c:v>
                </c:pt>
                <c:pt idx="2582">
                  <c:v>1.0219096666666658</c:v>
                </c:pt>
                <c:pt idx="2583">
                  <c:v>1.037361749999999</c:v>
                </c:pt>
                <c:pt idx="2584">
                  <c:v>1.0248944999999992</c:v>
                </c:pt>
                <c:pt idx="2585">
                  <c:v>0.99696849999999959</c:v>
                </c:pt>
                <c:pt idx="2586">
                  <c:v>1.0756600833333334</c:v>
                </c:pt>
                <c:pt idx="2587">
                  <c:v>0.95039658333333332</c:v>
                </c:pt>
                <c:pt idx="2588">
                  <c:v>1.0364643333333332</c:v>
                </c:pt>
                <c:pt idx="2589">
                  <c:v>0.97576316666666651</c:v>
                </c:pt>
                <c:pt idx="2590">
                  <c:v>1.017920416666666</c:v>
                </c:pt>
                <c:pt idx="2591">
                  <c:v>0.99109525000000065</c:v>
                </c:pt>
                <c:pt idx="2592">
                  <c:v>0.98704425000000062</c:v>
                </c:pt>
                <c:pt idx="2593">
                  <c:v>1.0140880000000001</c:v>
                </c:pt>
                <c:pt idx="2594">
                  <c:v>0.97890733333333391</c:v>
                </c:pt>
                <c:pt idx="2595">
                  <c:v>1.0094787499999998</c:v>
                </c:pt>
                <c:pt idx="2596">
                  <c:v>0.99702400000000002</c:v>
                </c:pt>
                <c:pt idx="2597">
                  <c:v>1.0112106666666667</c:v>
                </c:pt>
                <c:pt idx="2598">
                  <c:v>1.0021811666666673</c:v>
                </c:pt>
                <c:pt idx="2599">
                  <c:v>1.0080341666666677</c:v>
                </c:pt>
                <c:pt idx="2600">
                  <c:v>1.0340748333333341</c:v>
                </c:pt>
                <c:pt idx="2601">
                  <c:v>1.0286579166666681</c:v>
                </c:pt>
                <c:pt idx="2602">
                  <c:v>1.0237646666666658</c:v>
                </c:pt>
                <c:pt idx="2603">
                  <c:v>1.0630519166666665</c:v>
                </c:pt>
                <c:pt idx="2604">
                  <c:v>1.0019258333333334</c:v>
                </c:pt>
                <c:pt idx="2605">
                  <c:v>0.9602991666666667</c:v>
                </c:pt>
                <c:pt idx="2606">
                  <c:v>1.1317248333333334</c:v>
                </c:pt>
                <c:pt idx="2607">
                  <c:v>0.99277591666666665</c:v>
                </c:pt>
                <c:pt idx="2608">
                  <c:v>1.0727354166666669</c:v>
                </c:pt>
                <c:pt idx="2609">
                  <c:v>1.0736169999999998</c:v>
                </c:pt>
                <c:pt idx="2610">
                  <c:v>1.1178984166666668</c:v>
                </c:pt>
                <c:pt idx="2611">
                  <c:v>1.0273958333333335</c:v>
                </c:pt>
                <c:pt idx="2612">
                  <c:v>1.0233729166666665</c:v>
                </c:pt>
                <c:pt idx="2613">
                  <c:v>0.99751566666666658</c:v>
                </c:pt>
                <c:pt idx="2614">
                  <c:v>0.96353408333333324</c:v>
                </c:pt>
                <c:pt idx="2615">
                  <c:v>0.94502891666666722</c:v>
                </c:pt>
                <c:pt idx="2616">
                  <c:v>0.98953099999999927</c:v>
                </c:pt>
                <c:pt idx="2617">
                  <c:v>1.0400964166666666</c:v>
                </c:pt>
                <c:pt idx="2618">
                  <c:v>1.0106310833333334</c:v>
                </c:pt>
                <c:pt idx="2619">
                  <c:v>0.97279433333333398</c:v>
                </c:pt>
                <c:pt idx="2620">
                  <c:v>1.0143986666666667</c:v>
                </c:pt>
                <c:pt idx="2621">
                  <c:v>1.0586810833333333</c:v>
                </c:pt>
                <c:pt idx="2622">
                  <c:v>1.0086050833333331</c:v>
                </c:pt>
                <c:pt idx="2623">
                  <c:v>0.98508016666666609</c:v>
                </c:pt>
                <c:pt idx="2624">
                  <c:v>1.0389075833333341</c:v>
                </c:pt>
                <c:pt idx="2625">
                  <c:v>0.97964941666666761</c:v>
                </c:pt>
                <c:pt idx="2626">
                  <c:v>1.0488260833333332</c:v>
                </c:pt>
                <c:pt idx="2627">
                  <c:v>1.0463560833333341</c:v>
                </c:pt>
                <c:pt idx="2628">
                  <c:v>1.0418077499999998</c:v>
                </c:pt>
                <c:pt idx="2629">
                  <c:v>1.0181327499999999</c:v>
                </c:pt>
                <c:pt idx="2630">
                  <c:v>1.0143184166666674</c:v>
                </c:pt>
                <c:pt idx="2631">
                  <c:v>0.97427558333333364</c:v>
                </c:pt>
                <c:pt idx="2632">
                  <c:v>1.0358951666666667</c:v>
                </c:pt>
                <c:pt idx="2633">
                  <c:v>1.0257605833333334</c:v>
                </c:pt>
                <c:pt idx="2634">
                  <c:v>1.0521652499999998</c:v>
                </c:pt>
                <c:pt idx="2635">
                  <c:v>1.0820190000000001</c:v>
                </c:pt>
                <c:pt idx="2636">
                  <c:v>1.0257816666666668</c:v>
                </c:pt>
                <c:pt idx="2637">
                  <c:v>1.0028637499999993</c:v>
                </c:pt>
                <c:pt idx="2638">
                  <c:v>1.0184065</c:v>
                </c:pt>
                <c:pt idx="2639">
                  <c:v>1.0305405833333341</c:v>
                </c:pt>
                <c:pt idx="2640">
                  <c:v>1.0428292499999992</c:v>
                </c:pt>
                <c:pt idx="2641">
                  <c:v>1.0533672499999998</c:v>
                </c:pt>
                <c:pt idx="2642">
                  <c:v>1.0974676666666667</c:v>
                </c:pt>
                <c:pt idx="2643">
                  <c:v>1.0587845833333331</c:v>
                </c:pt>
                <c:pt idx="2644">
                  <c:v>1.0014984166666658</c:v>
                </c:pt>
                <c:pt idx="2645">
                  <c:v>1.0475064166666668</c:v>
                </c:pt>
                <c:pt idx="2646">
                  <c:v>1.0756266666666658</c:v>
                </c:pt>
                <c:pt idx="2647">
                  <c:v>1.0027834166666665</c:v>
                </c:pt>
                <c:pt idx="2648">
                  <c:v>1.0167364166666666</c:v>
                </c:pt>
                <c:pt idx="2649">
                  <c:v>0.99252041666666668</c:v>
                </c:pt>
                <c:pt idx="2650">
                  <c:v>1.0686134166666665</c:v>
                </c:pt>
                <c:pt idx="2651">
                  <c:v>1.0464676666666677</c:v>
                </c:pt>
                <c:pt idx="2652">
                  <c:v>0.98059475000000018</c:v>
                </c:pt>
                <c:pt idx="2653">
                  <c:v>0.97130508333333365</c:v>
                </c:pt>
                <c:pt idx="2654">
                  <c:v>1.0131780833333333</c:v>
                </c:pt>
                <c:pt idx="2655">
                  <c:v>0.99421183333333363</c:v>
                </c:pt>
                <c:pt idx="2656">
                  <c:v>1.0714520000000001</c:v>
                </c:pt>
                <c:pt idx="2657">
                  <c:v>0.99025158333333341</c:v>
                </c:pt>
                <c:pt idx="2658">
                  <c:v>0.93830050000000009</c:v>
                </c:pt>
                <c:pt idx="2659">
                  <c:v>1.0374248333333334</c:v>
                </c:pt>
                <c:pt idx="2660">
                  <c:v>1.0540295000000002</c:v>
                </c:pt>
                <c:pt idx="2661">
                  <c:v>1.0348533333333341</c:v>
                </c:pt>
                <c:pt idx="2662">
                  <c:v>1.0336323333333333</c:v>
                </c:pt>
                <c:pt idx="2663">
                  <c:v>0.97033950000000002</c:v>
                </c:pt>
                <c:pt idx="2664">
                  <c:v>1.0612018333333333</c:v>
                </c:pt>
                <c:pt idx="2665">
                  <c:v>1.0126769166666667</c:v>
                </c:pt>
                <c:pt idx="2666">
                  <c:v>1.0486771666666681</c:v>
                </c:pt>
                <c:pt idx="2667">
                  <c:v>1.0522178333333345</c:v>
                </c:pt>
                <c:pt idx="2668">
                  <c:v>1.0406599999999999</c:v>
                </c:pt>
                <c:pt idx="2669">
                  <c:v>1.0001154999999999</c:v>
                </c:pt>
                <c:pt idx="2670">
                  <c:v>1.0637282499999989</c:v>
                </c:pt>
                <c:pt idx="2671">
                  <c:v>1.0500812499999999</c:v>
                </c:pt>
                <c:pt idx="2672">
                  <c:v>1.0310424166666667</c:v>
                </c:pt>
                <c:pt idx="2673">
                  <c:v>0.96435666666666653</c:v>
                </c:pt>
                <c:pt idx="2674">
                  <c:v>1.0082915833333335</c:v>
                </c:pt>
                <c:pt idx="2675">
                  <c:v>1.0223091666666677</c:v>
                </c:pt>
                <c:pt idx="2676">
                  <c:v>0.99029850000000008</c:v>
                </c:pt>
                <c:pt idx="2677">
                  <c:v>1.043522249999999</c:v>
                </c:pt>
                <c:pt idx="2678">
                  <c:v>1.0866438333333341</c:v>
                </c:pt>
                <c:pt idx="2679">
                  <c:v>0.97350458333333345</c:v>
                </c:pt>
                <c:pt idx="2680">
                  <c:v>0.9826308333333339</c:v>
                </c:pt>
                <c:pt idx="2681">
                  <c:v>1.0149951666666677</c:v>
                </c:pt>
                <c:pt idx="2682">
                  <c:v>1.0069143333333332</c:v>
                </c:pt>
                <c:pt idx="2683">
                  <c:v>1.0333231666666662</c:v>
                </c:pt>
                <c:pt idx="2684">
                  <c:v>1.0648190833333333</c:v>
                </c:pt>
                <c:pt idx="2685">
                  <c:v>0.96645033333333363</c:v>
                </c:pt>
                <c:pt idx="2686">
                  <c:v>1.0074674166666664</c:v>
                </c:pt>
                <c:pt idx="2687">
                  <c:v>0.95220808333333362</c:v>
                </c:pt>
                <c:pt idx="2688">
                  <c:v>0.99231191666666652</c:v>
                </c:pt>
                <c:pt idx="2689">
                  <c:v>1.050011083333334</c:v>
                </c:pt>
                <c:pt idx="2690">
                  <c:v>1.0144684166666669</c:v>
                </c:pt>
                <c:pt idx="2691">
                  <c:v>0.96128883333333404</c:v>
                </c:pt>
                <c:pt idx="2692">
                  <c:v>0.99723599999999957</c:v>
                </c:pt>
                <c:pt idx="2693">
                  <c:v>1.0122175000000007</c:v>
                </c:pt>
                <c:pt idx="2694">
                  <c:v>1.0625980833333335</c:v>
                </c:pt>
                <c:pt idx="2695">
                  <c:v>1.0659984166666658</c:v>
                </c:pt>
                <c:pt idx="2696">
                  <c:v>1.013503249999999</c:v>
                </c:pt>
                <c:pt idx="2697">
                  <c:v>1.0764162499999999</c:v>
                </c:pt>
                <c:pt idx="2698">
                  <c:v>1.0164794166666666</c:v>
                </c:pt>
                <c:pt idx="2699">
                  <c:v>0.98342125000000002</c:v>
                </c:pt>
                <c:pt idx="2700">
                  <c:v>1.0164325833333341</c:v>
                </c:pt>
                <c:pt idx="2701">
                  <c:v>0.97193641666666675</c:v>
                </c:pt>
                <c:pt idx="2702">
                  <c:v>0.99853866666666657</c:v>
                </c:pt>
                <c:pt idx="2703">
                  <c:v>1.0560710833333331</c:v>
                </c:pt>
                <c:pt idx="2704">
                  <c:v>0.97014566666666713</c:v>
                </c:pt>
                <c:pt idx="2705">
                  <c:v>1.0847107499999999</c:v>
                </c:pt>
                <c:pt idx="2706">
                  <c:v>1.0559444166666661</c:v>
                </c:pt>
                <c:pt idx="2707">
                  <c:v>1.0350259166666669</c:v>
                </c:pt>
                <c:pt idx="2708">
                  <c:v>1.0769248333333334</c:v>
                </c:pt>
                <c:pt idx="2709">
                  <c:v>0.97559225000000005</c:v>
                </c:pt>
                <c:pt idx="2710">
                  <c:v>0.9918343333333336</c:v>
                </c:pt>
                <c:pt idx="2711">
                  <c:v>1.0434148333333333</c:v>
                </c:pt>
                <c:pt idx="2712">
                  <c:v>1.0365167499999999</c:v>
                </c:pt>
                <c:pt idx="2713">
                  <c:v>0.98396125000000012</c:v>
                </c:pt>
                <c:pt idx="2714">
                  <c:v>1.002221499999999</c:v>
                </c:pt>
                <c:pt idx="2715">
                  <c:v>1.031393999999999</c:v>
                </c:pt>
                <c:pt idx="2716">
                  <c:v>0.98970349999999996</c:v>
                </c:pt>
                <c:pt idx="2717">
                  <c:v>1.0530599166666665</c:v>
                </c:pt>
                <c:pt idx="2718">
                  <c:v>1.0128990833333325</c:v>
                </c:pt>
                <c:pt idx="2719">
                  <c:v>1.017493749999999</c:v>
                </c:pt>
                <c:pt idx="2720">
                  <c:v>1.006825499999999</c:v>
                </c:pt>
                <c:pt idx="2721">
                  <c:v>0.96298841666666724</c:v>
                </c:pt>
                <c:pt idx="2722">
                  <c:v>1.0429414166666666</c:v>
                </c:pt>
                <c:pt idx="2723">
                  <c:v>0.97917033333333403</c:v>
                </c:pt>
                <c:pt idx="2724">
                  <c:v>1.0373414166666668</c:v>
                </c:pt>
                <c:pt idx="2725">
                  <c:v>0.97907675000000005</c:v>
                </c:pt>
                <c:pt idx="2726">
                  <c:v>1.0652915833333334</c:v>
                </c:pt>
                <c:pt idx="2727">
                  <c:v>1.0368175833333342</c:v>
                </c:pt>
                <c:pt idx="2728">
                  <c:v>1.0269623333333333</c:v>
                </c:pt>
                <c:pt idx="2729">
                  <c:v>1.0518668333333332</c:v>
                </c:pt>
                <c:pt idx="2730">
                  <c:v>1.0482974999999999</c:v>
                </c:pt>
                <c:pt idx="2731">
                  <c:v>1.0204780833333331</c:v>
                </c:pt>
                <c:pt idx="2732">
                  <c:v>1.050834749999999</c:v>
                </c:pt>
                <c:pt idx="2733">
                  <c:v>1.0631074166666667</c:v>
                </c:pt>
                <c:pt idx="2734">
                  <c:v>0.9840989166666666</c:v>
                </c:pt>
                <c:pt idx="2735">
                  <c:v>1.0380789166666677</c:v>
                </c:pt>
                <c:pt idx="2736">
                  <c:v>0.98609908333333363</c:v>
                </c:pt>
                <c:pt idx="2737">
                  <c:v>1.0264313333333333</c:v>
                </c:pt>
                <c:pt idx="2738">
                  <c:v>1.0810434999999998</c:v>
                </c:pt>
                <c:pt idx="2739">
                  <c:v>1.0180666666666667</c:v>
                </c:pt>
                <c:pt idx="2740">
                  <c:v>0.97008850000000002</c:v>
                </c:pt>
                <c:pt idx="2741">
                  <c:v>1.0465728333333344</c:v>
                </c:pt>
                <c:pt idx="2742">
                  <c:v>1.0555109999999999</c:v>
                </c:pt>
                <c:pt idx="2743">
                  <c:v>1.0138716666666658</c:v>
                </c:pt>
                <c:pt idx="2744">
                  <c:v>1.05015825</c:v>
                </c:pt>
                <c:pt idx="2745">
                  <c:v>1.0660719999999999</c:v>
                </c:pt>
                <c:pt idx="2746">
                  <c:v>0.9937500833333337</c:v>
                </c:pt>
                <c:pt idx="2747">
                  <c:v>1.0532109999999999</c:v>
                </c:pt>
                <c:pt idx="2748">
                  <c:v>1.0503580000000001</c:v>
                </c:pt>
                <c:pt idx="2749">
                  <c:v>1.0196489166666667</c:v>
                </c:pt>
                <c:pt idx="2750">
                  <c:v>1.0181202499999991</c:v>
                </c:pt>
                <c:pt idx="2751">
                  <c:v>1.0693714166666666</c:v>
                </c:pt>
                <c:pt idx="2752">
                  <c:v>1.0253560000000002</c:v>
                </c:pt>
                <c:pt idx="2753">
                  <c:v>1.0375259999999991</c:v>
                </c:pt>
                <c:pt idx="2754">
                  <c:v>0.99876291666666639</c:v>
                </c:pt>
                <c:pt idx="2755">
                  <c:v>1.046971249999999</c:v>
                </c:pt>
                <c:pt idx="2756">
                  <c:v>1.0245741666666677</c:v>
                </c:pt>
                <c:pt idx="2757">
                  <c:v>1.0296066666666668</c:v>
                </c:pt>
                <c:pt idx="2758">
                  <c:v>1.0916980833333334</c:v>
                </c:pt>
                <c:pt idx="2759">
                  <c:v>0.98766300000000007</c:v>
                </c:pt>
                <c:pt idx="2760">
                  <c:v>1.0111934166666658</c:v>
                </c:pt>
                <c:pt idx="2761">
                  <c:v>1.0298704166666666</c:v>
                </c:pt>
                <c:pt idx="2762">
                  <c:v>1.0249999166666668</c:v>
                </c:pt>
                <c:pt idx="2763">
                  <c:v>1.039516249999999</c:v>
                </c:pt>
                <c:pt idx="2764">
                  <c:v>1.007089249999999</c:v>
                </c:pt>
                <c:pt idx="2765">
                  <c:v>0.97528216666666656</c:v>
                </c:pt>
                <c:pt idx="2766">
                  <c:v>1.024374833333334</c:v>
                </c:pt>
                <c:pt idx="2767">
                  <c:v>1.0111751666666675</c:v>
                </c:pt>
                <c:pt idx="2768">
                  <c:v>1.039832499999999</c:v>
                </c:pt>
                <c:pt idx="2769">
                  <c:v>1.0414342499999989</c:v>
                </c:pt>
                <c:pt idx="2770">
                  <c:v>1.0185276666666667</c:v>
                </c:pt>
                <c:pt idx="2771">
                  <c:v>0.99167091666666662</c:v>
                </c:pt>
                <c:pt idx="2772">
                  <c:v>0.97630125000000045</c:v>
                </c:pt>
                <c:pt idx="2773">
                  <c:v>1.0327050833333333</c:v>
                </c:pt>
                <c:pt idx="2774">
                  <c:v>0.99933016666666619</c:v>
                </c:pt>
                <c:pt idx="2775">
                  <c:v>1.0198149166666666</c:v>
                </c:pt>
                <c:pt idx="2776">
                  <c:v>1.0794693333333332</c:v>
                </c:pt>
                <c:pt idx="2777">
                  <c:v>1.0167858333333342</c:v>
                </c:pt>
                <c:pt idx="2778">
                  <c:v>0.96418299999999957</c:v>
                </c:pt>
                <c:pt idx="2779">
                  <c:v>1.0185507499999999</c:v>
                </c:pt>
                <c:pt idx="2780">
                  <c:v>1.0085463333333333</c:v>
                </c:pt>
                <c:pt idx="2781">
                  <c:v>0.97182899999999994</c:v>
                </c:pt>
                <c:pt idx="2782">
                  <c:v>1.0014955833333332</c:v>
                </c:pt>
                <c:pt idx="2783">
                  <c:v>1.0257154166666664</c:v>
                </c:pt>
                <c:pt idx="2784">
                  <c:v>0.94390750000000001</c:v>
                </c:pt>
                <c:pt idx="2785">
                  <c:v>0.97969583333333476</c:v>
                </c:pt>
                <c:pt idx="2786">
                  <c:v>1.0669394166666666</c:v>
                </c:pt>
                <c:pt idx="2787">
                  <c:v>1.048918166666668</c:v>
                </c:pt>
                <c:pt idx="2788">
                  <c:v>1.0147780833333335</c:v>
                </c:pt>
                <c:pt idx="2789">
                  <c:v>1.064628833333334</c:v>
                </c:pt>
                <c:pt idx="2790">
                  <c:v>0.98350883333333361</c:v>
                </c:pt>
                <c:pt idx="2791">
                  <c:v>1.0270243333333324</c:v>
                </c:pt>
                <c:pt idx="2792">
                  <c:v>1.0580989166666674</c:v>
                </c:pt>
                <c:pt idx="2793">
                  <c:v>1.0272145833333333</c:v>
                </c:pt>
                <c:pt idx="2794">
                  <c:v>1.1446510000000001</c:v>
                </c:pt>
                <c:pt idx="2795">
                  <c:v>1.0532407499999998</c:v>
                </c:pt>
                <c:pt idx="2796">
                  <c:v>0.97194250000000004</c:v>
                </c:pt>
                <c:pt idx="2797">
                  <c:v>1.0275114166666668</c:v>
                </c:pt>
                <c:pt idx="2798">
                  <c:v>1.0578411666666665</c:v>
                </c:pt>
                <c:pt idx="2799">
                  <c:v>1.041048333333334</c:v>
                </c:pt>
                <c:pt idx="2800">
                  <c:v>1.0246328333333341</c:v>
                </c:pt>
                <c:pt idx="2801">
                  <c:v>0.99039958333333333</c:v>
                </c:pt>
                <c:pt idx="2802">
                  <c:v>0.99742516666666658</c:v>
                </c:pt>
                <c:pt idx="2803">
                  <c:v>1.0496929999999998</c:v>
                </c:pt>
                <c:pt idx="2804">
                  <c:v>0.95945233333333324</c:v>
                </c:pt>
                <c:pt idx="2805">
                  <c:v>1.0486100833333341</c:v>
                </c:pt>
                <c:pt idx="2806">
                  <c:v>0.97832541666666706</c:v>
                </c:pt>
                <c:pt idx="2807">
                  <c:v>1.055932249999999</c:v>
                </c:pt>
                <c:pt idx="2808">
                  <c:v>0.98672508333333364</c:v>
                </c:pt>
                <c:pt idx="2809">
                  <c:v>0.9529806666666667</c:v>
                </c:pt>
                <c:pt idx="2810">
                  <c:v>0.98241016666666603</c:v>
                </c:pt>
                <c:pt idx="2811">
                  <c:v>1.0514476666666677</c:v>
                </c:pt>
                <c:pt idx="2812">
                  <c:v>1.0528714166666666</c:v>
                </c:pt>
                <c:pt idx="2813">
                  <c:v>1.0378176666666667</c:v>
                </c:pt>
                <c:pt idx="2814">
                  <c:v>1.0194469999999998</c:v>
                </c:pt>
                <c:pt idx="2815">
                  <c:v>1.0563255</c:v>
                </c:pt>
                <c:pt idx="2816">
                  <c:v>1.0411118333333333</c:v>
                </c:pt>
                <c:pt idx="2817">
                  <c:v>1.028988083333334</c:v>
                </c:pt>
                <c:pt idx="2818">
                  <c:v>0.9953219166666667</c:v>
                </c:pt>
                <c:pt idx="2819">
                  <c:v>1.0066324166666667</c:v>
                </c:pt>
                <c:pt idx="2820">
                  <c:v>1.0255436666666666</c:v>
                </c:pt>
                <c:pt idx="2821">
                  <c:v>0.94059700000000002</c:v>
                </c:pt>
                <c:pt idx="2822">
                  <c:v>1.0790123333333341</c:v>
                </c:pt>
                <c:pt idx="2823">
                  <c:v>1.0533576666666675</c:v>
                </c:pt>
                <c:pt idx="2824">
                  <c:v>1.0463042499999988</c:v>
                </c:pt>
                <c:pt idx="2825">
                  <c:v>1.0425598333333341</c:v>
                </c:pt>
                <c:pt idx="2826">
                  <c:v>0.98719158333333334</c:v>
                </c:pt>
                <c:pt idx="2827">
                  <c:v>0.97572816666666673</c:v>
                </c:pt>
                <c:pt idx="2828">
                  <c:v>0.99791008333333331</c:v>
                </c:pt>
                <c:pt idx="2829">
                  <c:v>1.0044940833333325</c:v>
                </c:pt>
                <c:pt idx="2830">
                  <c:v>1.0536908333333335</c:v>
                </c:pt>
                <c:pt idx="2831">
                  <c:v>0.98284766666666645</c:v>
                </c:pt>
                <c:pt idx="2832">
                  <c:v>0.99914516666666653</c:v>
                </c:pt>
                <c:pt idx="2833">
                  <c:v>1.0402672499999999</c:v>
                </c:pt>
                <c:pt idx="2834">
                  <c:v>1.080287500000001</c:v>
                </c:pt>
                <c:pt idx="2835">
                  <c:v>1.0372338333333333</c:v>
                </c:pt>
                <c:pt idx="2836">
                  <c:v>1.0178049166666658</c:v>
                </c:pt>
                <c:pt idx="2837">
                  <c:v>0.97652041666666711</c:v>
                </c:pt>
                <c:pt idx="2838">
                  <c:v>1.0414171666666681</c:v>
                </c:pt>
                <c:pt idx="2839">
                  <c:v>0.98608349999999956</c:v>
                </c:pt>
                <c:pt idx="2840">
                  <c:v>0.99875900000000051</c:v>
                </c:pt>
                <c:pt idx="2841">
                  <c:v>1.0081244999999992</c:v>
                </c:pt>
                <c:pt idx="2842">
                  <c:v>1.0228368333333335</c:v>
                </c:pt>
                <c:pt idx="2843">
                  <c:v>1.0373466666666666</c:v>
                </c:pt>
                <c:pt idx="2844">
                  <c:v>1.0045824166666675</c:v>
                </c:pt>
                <c:pt idx="2845">
                  <c:v>1.0640465000000001</c:v>
                </c:pt>
                <c:pt idx="2846">
                  <c:v>0.98116349999999952</c:v>
                </c:pt>
                <c:pt idx="2847">
                  <c:v>1.0245590833333333</c:v>
                </c:pt>
                <c:pt idx="2848">
                  <c:v>0.98143066666666601</c:v>
                </c:pt>
                <c:pt idx="2849">
                  <c:v>1.0815814166666666</c:v>
                </c:pt>
                <c:pt idx="2850">
                  <c:v>0.9762801666666665</c:v>
                </c:pt>
                <c:pt idx="2851">
                  <c:v>1.0711009166666667</c:v>
                </c:pt>
                <c:pt idx="2852">
                  <c:v>1.0190816666666667</c:v>
                </c:pt>
                <c:pt idx="2853">
                  <c:v>1.0063298333333333</c:v>
                </c:pt>
                <c:pt idx="2854">
                  <c:v>1.0334956666666668</c:v>
                </c:pt>
                <c:pt idx="2855">
                  <c:v>1.02471775</c:v>
                </c:pt>
                <c:pt idx="2856">
                  <c:v>1.09605825</c:v>
                </c:pt>
                <c:pt idx="2857">
                  <c:v>1.0084780833333333</c:v>
                </c:pt>
                <c:pt idx="2858">
                  <c:v>1.0191329166666667</c:v>
                </c:pt>
                <c:pt idx="2859">
                  <c:v>1.0090556666666675</c:v>
                </c:pt>
                <c:pt idx="2860">
                  <c:v>1.0888580833333341</c:v>
                </c:pt>
                <c:pt idx="2861">
                  <c:v>1.0289208333333333</c:v>
                </c:pt>
                <c:pt idx="2862">
                  <c:v>1.0376131666666677</c:v>
                </c:pt>
                <c:pt idx="2863">
                  <c:v>1.0355599166666667</c:v>
                </c:pt>
                <c:pt idx="2864">
                  <c:v>0.97320366666666669</c:v>
                </c:pt>
                <c:pt idx="2865">
                  <c:v>1.0374575833333344</c:v>
                </c:pt>
                <c:pt idx="2866">
                  <c:v>1.0503019166666665</c:v>
                </c:pt>
                <c:pt idx="2867">
                  <c:v>0.97522224999999996</c:v>
                </c:pt>
                <c:pt idx="2868">
                  <c:v>1.0002012499999993</c:v>
                </c:pt>
                <c:pt idx="2869">
                  <c:v>1.0078202499999982</c:v>
                </c:pt>
                <c:pt idx="2870">
                  <c:v>1.0520330833333331</c:v>
                </c:pt>
                <c:pt idx="2871">
                  <c:v>0.99321708333333281</c:v>
                </c:pt>
                <c:pt idx="2872">
                  <c:v>0.99607658333333327</c:v>
                </c:pt>
                <c:pt idx="2873">
                  <c:v>0.9810980833333337</c:v>
                </c:pt>
                <c:pt idx="2874">
                  <c:v>0.99898516666666659</c:v>
                </c:pt>
                <c:pt idx="2875">
                  <c:v>1.024119</c:v>
                </c:pt>
                <c:pt idx="2876">
                  <c:v>0.9990146666666665</c:v>
                </c:pt>
                <c:pt idx="2877">
                  <c:v>0.94075283333333393</c:v>
                </c:pt>
                <c:pt idx="2878">
                  <c:v>1.0307938333333333</c:v>
                </c:pt>
                <c:pt idx="2879">
                  <c:v>1.0182464166666667</c:v>
                </c:pt>
                <c:pt idx="2880">
                  <c:v>1.0195344999999989</c:v>
                </c:pt>
                <c:pt idx="2881">
                  <c:v>1.0489415833333333</c:v>
                </c:pt>
                <c:pt idx="2882">
                  <c:v>1.0604930833333333</c:v>
                </c:pt>
                <c:pt idx="2883">
                  <c:v>1.0720450000000001</c:v>
                </c:pt>
                <c:pt idx="2884">
                  <c:v>1.032506583333334</c:v>
                </c:pt>
                <c:pt idx="2885">
                  <c:v>0.98948266666666618</c:v>
                </c:pt>
                <c:pt idx="2886">
                  <c:v>1.0229089166666665</c:v>
                </c:pt>
                <c:pt idx="2887">
                  <c:v>0.9648131666666665</c:v>
                </c:pt>
                <c:pt idx="2888">
                  <c:v>1.0711855833333341</c:v>
                </c:pt>
                <c:pt idx="2889">
                  <c:v>1.0327155833333341</c:v>
                </c:pt>
                <c:pt idx="2890">
                  <c:v>0.9362663333333332</c:v>
                </c:pt>
                <c:pt idx="2891">
                  <c:v>1.0174692499999982</c:v>
                </c:pt>
                <c:pt idx="2892">
                  <c:v>0.93962783333333411</c:v>
                </c:pt>
                <c:pt idx="2893">
                  <c:v>1.0552525833333342</c:v>
                </c:pt>
                <c:pt idx="2894">
                  <c:v>1.0067704999999998</c:v>
                </c:pt>
                <c:pt idx="2895">
                  <c:v>1.0721944999999991</c:v>
                </c:pt>
                <c:pt idx="2896">
                  <c:v>1.0132485833333333</c:v>
                </c:pt>
                <c:pt idx="2897">
                  <c:v>0.99040591666666666</c:v>
                </c:pt>
                <c:pt idx="2898">
                  <c:v>1.0093857499999999</c:v>
                </c:pt>
                <c:pt idx="2899">
                  <c:v>1.0036255833333334</c:v>
                </c:pt>
                <c:pt idx="2900">
                  <c:v>0.96781875000000051</c:v>
                </c:pt>
                <c:pt idx="2901">
                  <c:v>1.0126711666666675</c:v>
                </c:pt>
                <c:pt idx="2902">
                  <c:v>1.0392869166666667</c:v>
                </c:pt>
                <c:pt idx="2903">
                  <c:v>1.0771239999999993</c:v>
                </c:pt>
                <c:pt idx="2904">
                  <c:v>1.0283453333333341</c:v>
                </c:pt>
                <c:pt idx="2905">
                  <c:v>0.9704755000000006</c:v>
                </c:pt>
                <c:pt idx="2906">
                  <c:v>0.94068116666666668</c:v>
                </c:pt>
                <c:pt idx="2907">
                  <c:v>1.010868249999999</c:v>
                </c:pt>
                <c:pt idx="2908">
                  <c:v>1.0101673333333341</c:v>
                </c:pt>
                <c:pt idx="2909">
                  <c:v>0.98724975000000004</c:v>
                </c:pt>
                <c:pt idx="2910">
                  <c:v>0.99138641666666649</c:v>
                </c:pt>
                <c:pt idx="2911">
                  <c:v>1.0277453333333331</c:v>
                </c:pt>
                <c:pt idx="2912">
                  <c:v>1.0876588333333341</c:v>
                </c:pt>
                <c:pt idx="2913">
                  <c:v>1.0085724166666667</c:v>
                </c:pt>
                <c:pt idx="2914">
                  <c:v>1.0918936666666659</c:v>
                </c:pt>
                <c:pt idx="2915">
                  <c:v>1.021593749999999</c:v>
                </c:pt>
                <c:pt idx="2916">
                  <c:v>1.0481384999999999</c:v>
                </c:pt>
                <c:pt idx="2917">
                  <c:v>1.0464858333333344</c:v>
                </c:pt>
                <c:pt idx="2918">
                  <c:v>1.0451232499999989</c:v>
                </c:pt>
                <c:pt idx="2919">
                  <c:v>1.0099773333333333</c:v>
                </c:pt>
                <c:pt idx="2920">
                  <c:v>1.055212083333334</c:v>
                </c:pt>
                <c:pt idx="2921">
                  <c:v>1.0257169166666669</c:v>
                </c:pt>
                <c:pt idx="2922">
                  <c:v>1.0435973333333333</c:v>
                </c:pt>
                <c:pt idx="2923">
                  <c:v>1.0245438333333341</c:v>
                </c:pt>
                <c:pt idx="2924">
                  <c:v>1.085366499999999</c:v>
                </c:pt>
                <c:pt idx="2925">
                  <c:v>0.99854883333333377</c:v>
                </c:pt>
                <c:pt idx="2926">
                  <c:v>1.0400700000000001</c:v>
                </c:pt>
                <c:pt idx="2927">
                  <c:v>1.0091688333333335</c:v>
                </c:pt>
                <c:pt idx="2928">
                  <c:v>1.013777833333334</c:v>
                </c:pt>
                <c:pt idx="2929">
                  <c:v>1.0738394166666658</c:v>
                </c:pt>
                <c:pt idx="2930">
                  <c:v>1.0284048333333333</c:v>
                </c:pt>
                <c:pt idx="2931">
                  <c:v>1.0183942499999989</c:v>
                </c:pt>
                <c:pt idx="2932">
                  <c:v>1.0109335833333333</c:v>
                </c:pt>
                <c:pt idx="2933">
                  <c:v>1.0290234166666659</c:v>
                </c:pt>
                <c:pt idx="2934">
                  <c:v>1.0368155833333341</c:v>
                </c:pt>
                <c:pt idx="2935">
                  <c:v>1.0115934999999991</c:v>
                </c:pt>
                <c:pt idx="2936">
                  <c:v>1.0411769166666667</c:v>
                </c:pt>
                <c:pt idx="2937">
                  <c:v>1.0059754999999988</c:v>
                </c:pt>
                <c:pt idx="2938">
                  <c:v>0.98898741666666645</c:v>
                </c:pt>
                <c:pt idx="2939">
                  <c:v>1.0382119166666675</c:v>
                </c:pt>
                <c:pt idx="2940">
                  <c:v>1.0648570833333342</c:v>
                </c:pt>
                <c:pt idx="2941">
                  <c:v>1.056581</c:v>
                </c:pt>
                <c:pt idx="2942">
                  <c:v>0.97490633333333365</c:v>
                </c:pt>
                <c:pt idx="2943">
                  <c:v>1.0327565833333341</c:v>
                </c:pt>
                <c:pt idx="2944">
                  <c:v>1.0431571666666684</c:v>
                </c:pt>
                <c:pt idx="2945">
                  <c:v>1.0263151666666683</c:v>
                </c:pt>
                <c:pt idx="2946">
                  <c:v>1.0519088333333333</c:v>
                </c:pt>
                <c:pt idx="2947">
                  <c:v>1.0264575000000009</c:v>
                </c:pt>
                <c:pt idx="2948">
                  <c:v>1.0342933333333335</c:v>
                </c:pt>
                <c:pt idx="2949">
                  <c:v>0.97155066666666678</c:v>
                </c:pt>
                <c:pt idx="2950">
                  <c:v>1.0098970833333334</c:v>
                </c:pt>
                <c:pt idx="2951">
                  <c:v>1.058631249999999</c:v>
                </c:pt>
                <c:pt idx="2952">
                  <c:v>0.99177525000000044</c:v>
                </c:pt>
                <c:pt idx="2953">
                  <c:v>0.98612758333333339</c:v>
                </c:pt>
                <c:pt idx="2954">
                  <c:v>1.0423881666666683</c:v>
                </c:pt>
                <c:pt idx="2955">
                  <c:v>0.98984349999999999</c:v>
                </c:pt>
                <c:pt idx="2956">
                  <c:v>1.0476691666666667</c:v>
                </c:pt>
                <c:pt idx="2957">
                  <c:v>0.97672133333333422</c:v>
                </c:pt>
                <c:pt idx="2958">
                  <c:v>1.0278130833333332</c:v>
                </c:pt>
                <c:pt idx="2959">
                  <c:v>1.0341284166666667</c:v>
                </c:pt>
                <c:pt idx="2960">
                  <c:v>0.9931059999999996</c:v>
                </c:pt>
                <c:pt idx="2961">
                  <c:v>0.99366666666666659</c:v>
                </c:pt>
                <c:pt idx="2962">
                  <c:v>0.97887266666666672</c:v>
                </c:pt>
                <c:pt idx="2963">
                  <c:v>1.0492369166666664</c:v>
                </c:pt>
                <c:pt idx="2964">
                  <c:v>1.0553339999999998</c:v>
                </c:pt>
                <c:pt idx="2965">
                  <c:v>1.0243302499999998</c:v>
                </c:pt>
                <c:pt idx="2966">
                  <c:v>1.000224999999999</c:v>
                </c:pt>
                <c:pt idx="2967">
                  <c:v>1.0012800833333335</c:v>
                </c:pt>
                <c:pt idx="2968">
                  <c:v>0.94262166666666714</c:v>
                </c:pt>
                <c:pt idx="2969">
                  <c:v>1.0088329166666667</c:v>
                </c:pt>
                <c:pt idx="2970">
                  <c:v>1.0155961666666666</c:v>
                </c:pt>
                <c:pt idx="2971">
                  <c:v>1.0057639166666659</c:v>
                </c:pt>
                <c:pt idx="2972">
                  <c:v>1.0104853333333341</c:v>
                </c:pt>
                <c:pt idx="2973">
                  <c:v>0.9833490833333336</c:v>
                </c:pt>
                <c:pt idx="2974">
                  <c:v>1.024893499999999</c:v>
                </c:pt>
                <c:pt idx="2975">
                  <c:v>1.0240570000000009</c:v>
                </c:pt>
                <c:pt idx="2976">
                  <c:v>1.0640578333333348</c:v>
                </c:pt>
                <c:pt idx="2977">
                  <c:v>1.0181764166666667</c:v>
                </c:pt>
                <c:pt idx="2978">
                  <c:v>0.96518225000000013</c:v>
                </c:pt>
                <c:pt idx="2979">
                  <c:v>0.98337224999999928</c:v>
                </c:pt>
                <c:pt idx="2980">
                  <c:v>1.0235621666666677</c:v>
                </c:pt>
                <c:pt idx="2981">
                  <c:v>1.0457027499999998</c:v>
                </c:pt>
                <c:pt idx="2982">
                  <c:v>1.0504344166666668</c:v>
                </c:pt>
                <c:pt idx="2983">
                  <c:v>0.99103658333333289</c:v>
                </c:pt>
                <c:pt idx="2984">
                  <c:v>1.0771988333333333</c:v>
                </c:pt>
                <c:pt idx="2985">
                  <c:v>1.0503116666666665</c:v>
                </c:pt>
                <c:pt idx="2986">
                  <c:v>0.97158716666666656</c:v>
                </c:pt>
                <c:pt idx="2987">
                  <c:v>0.98488083333333365</c:v>
                </c:pt>
                <c:pt idx="2988">
                  <c:v>1.095405</c:v>
                </c:pt>
                <c:pt idx="2989">
                  <c:v>1.0629121666666683</c:v>
                </c:pt>
                <c:pt idx="2990">
                  <c:v>1.0323841666666678</c:v>
                </c:pt>
                <c:pt idx="2991">
                  <c:v>1.0419000833333334</c:v>
                </c:pt>
                <c:pt idx="2992">
                  <c:v>1.018164249999999</c:v>
                </c:pt>
                <c:pt idx="2993">
                  <c:v>1.0301693333333333</c:v>
                </c:pt>
                <c:pt idx="2994">
                  <c:v>0.98962366666666668</c:v>
                </c:pt>
                <c:pt idx="2995">
                  <c:v>1.0319764166666658</c:v>
                </c:pt>
                <c:pt idx="2996">
                  <c:v>1.0199313333333324</c:v>
                </c:pt>
                <c:pt idx="2997">
                  <c:v>0.98130258333333276</c:v>
                </c:pt>
                <c:pt idx="2998">
                  <c:v>1.0110655</c:v>
                </c:pt>
                <c:pt idx="2999">
                  <c:v>1.0298556666666667</c:v>
                </c:pt>
                <c:pt idx="3000">
                  <c:v>1.0744260833333332</c:v>
                </c:pt>
                <c:pt idx="3001">
                  <c:v>1.0866191666666674</c:v>
                </c:pt>
                <c:pt idx="3002">
                  <c:v>0.97226941666666711</c:v>
                </c:pt>
                <c:pt idx="3003">
                  <c:v>1.0337291666666666</c:v>
                </c:pt>
                <c:pt idx="3004">
                  <c:v>1.0108006666666667</c:v>
                </c:pt>
                <c:pt idx="3005">
                  <c:v>0.9808368333333336</c:v>
                </c:pt>
                <c:pt idx="3006">
                  <c:v>1.0012868333333333</c:v>
                </c:pt>
                <c:pt idx="3007">
                  <c:v>0.97668733333333391</c:v>
                </c:pt>
                <c:pt idx="3008">
                  <c:v>1.0209776666666674</c:v>
                </c:pt>
                <c:pt idx="3009">
                  <c:v>1.07208875</c:v>
                </c:pt>
                <c:pt idx="3010">
                  <c:v>0.94858641666666654</c:v>
                </c:pt>
                <c:pt idx="3011">
                  <c:v>0.9772621666666661</c:v>
                </c:pt>
                <c:pt idx="3012">
                  <c:v>1.0135438333333333</c:v>
                </c:pt>
                <c:pt idx="3013">
                  <c:v>0.99794733333333363</c:v>
                </c:pt>
                <c:pt idx="3014">
                  <c:v>1.0320933333333333</c:v>
                </c:pt>
                <c:pt idx="3015">
                  <c:v>1.0215750833333335</c:v>
                </c:pt>
                <c:pt idx="3016">
                  <c:v>0.98250399999999927</c:v>
                </c:pt>
                <c:pt idx="3017">
                  <c:v>0.94760133333333385</c:v>
                </c:pt>
                <c:pt idx="3018">
                  <c:v>1.0269828333333342</c:v>
                </c:pt>
                <c:pt idx="3019">
                  <c:v>1.030393249999999</c:v>
                </c:pt>
                <c:pt idx="3020">
                  <c:v>1.0088195000000002</c:v>
                </c:pt>
                <c:pt idx="3021">
                  <c:v>0.9890660833333329</c:v>
                </c:pt>
                <c:pt idx="3022">
                  <c:v>1.0354894166666668</c:v>
                </c:pt>
                <c:pt idx="3023">
                  <c:v>1.0359917499999982</c:v>
                </c:pt>
                <c:pt idx="3024">
                  <c:v>0.93215391666666692</c:v>
                </c:pt>
                <c:pt idx="3025">
                  <c:v>1.0088678333333341</c:v>
                </c:pt>
                <c:pt idx="3026">
                  <c:v>1.0543217499999991</c:v>
                </c:pt>
                <c:pt idx="3027">
                  <c:v>1.0415458333333341</c:v>
                </c:pt>
                <c:pt idx="3028">
                  <c:v>1.010251083333334</c:v>
                </c:pt>
                <c:pt idx="3029">
                  <c:v>0.95381208333333323</c:v>
                </c:pt>
                <c:pt idx="3030">
                  <c:v>1.0203024166666677</c:v>
                </c:pt>
                <c:pt idx="3031">
                  <c:v>1.0244920833333333</c:v>
                </c:pt>
                <c:pt idx="3032">
                  <c:v>0.94716000000000011</c:v>
                </c:pt>
                <c:pt idx="3033">
                  <c:v>1.0230040833333334</c:v>
                </c:pt>
                <c:pt idx="3034">
                  <c:v>1.0420422499999999</c:v>
                </c:pt>
                <c:pt idx="3035">
                  <c:v>1.0503206666666667</c:v>
                </c:pt>
                <c:pt idx="3036">
                  <c:v>1.0228147499999998</c:v>
                </c:pt>
                <c:pt idx="3037">
                  <c:v>1.0050129166666675</c:v>
                </c:pt>
                <c:pt idx="3038">
                  <c:v>0.97653400000000001</c:v>
                </c:pt>
                <c:pt idx="3039">
                  <c:v>1.01411875</c:v>
                </c:pt>
                <c:pt idx="3040">
                  <c:v>1.0374131666666675</c:v>
                </c:pt>
                <c:pt idx="3041">
                  <c:v>1.0447558333333344</c:v>
                </c:pt>
                <c:pt idx="3042">
                  <c:v>1.0174585</c:v>
                </c:pt>
                <c:pt idx="3043">
                  <c:v>0.98775808333333315</c:v>
                </c:pt>
                <c:pt idx="3044">
                  <c:v>1.0189970833333335</c:v>
                </c:pt>
                <c:pt idx="3045">
                  <c:v>0.99582549999999992</c:v>
                </c:pt>
                <c:pt idx="3046">
                  <c:v>0.97933058333333323</c:v>
                </c:pt>
                <c:pt idx="3047">
                  <c:v>1.0097535833333333</c:v>
                </c:pt>
                <c:pt idx="3048">
                  <c:v>1.0683772499999999</c:v>
                </c:pt>
                <c:pt idx="3049">
                  <c:v>0.98692216666666621</c:v>
                </c:pt>
                <c:pt idx="3050">
                  <c:v>1.0126674166666667</c:v>
                </c:pt>
                <c:pt idx="3051">
                  <c:v>1.0223229166666665</c:v>
                </c:pt>
                <c:pt idx="3052">
                  <c:v>1.0643453333333341</c:v>
                </c:pt>
                <c:pt idx="3053">
                  <c:v>1.020539249999999</c:v>
                </c:pt>
                <c:pt idx="3054">
                  <c:v>1.009387083333334</c:v>
                </c:pt>
                <c:pt idx="3055">
                  <c:v>1.0191896666666667</c:v>
                </c:pt>
                <c:pt idx="3056">
                  <c:v>1.0057559999999999</c:v>
                </c:pt>
                <c:pt idx="3057">
                  <c:v>0.98802599999999996</c:v>
                </c:pt>
                <c:pt idx="3058">
                  <c:v>1.0611663333333337</c:v>
                </c:pt>
                <c:pt idx="3059">
                  <c:v>1.0655804166666665</c:v>
                </c:pt>
                <c:pt idx="3060">
                  <c:v>1.0894591666666675</c:v>
                </c:pt>
                <c:pt idx="3061">
                  <c:v>1.0247706666666665</c:v>
                </c:pt>
                <c:pt idx="3062">
                  <c:v>1.02248575</c:v>
                </c:pt>
                <c:pt idx="3063">
                  <c:v>1.048443</c:v>
                </c:pt>
                <c:pt idx="3064">
                  <c:v>1.0696107499999998</c:v>
                </c:pt>
                <c:pt idx="3065">
                  <c:v>1.0903109166666678</c:v>
                </c:pt>
                <c:pt idx="3066">
                  <c:v>1.0226215833333334</c:v>
                </c:pt>
                <c:pt idx="3067">
                  <c:v>0.95931183333333403</c:v>
                </c:pt>
                <c:pt idx="3068">
                  <c:v>1.0761019166666677</c:v>
                </c:pt>
                <c:pt idx="3069">
                  <c:v>1.0583797499999998</c:v>
                </c:pt>
                <c:pt idx="3070">
                  <c:v>0.9969588333333339</c:v>
                </c:pt>
                <c:pt idx="3071">
                  <c:v>1.0232859999999999</c:v>
                </c:pt>
                <c:pt idx="3072">
                  <c:v>1.0150334166666666</c:v>
                </c:pt>
                <c:pt idx="3073">
                  <c:v>1.0338942499999981</c:v>
                </c:pt>
                <c:pt idx="3074">
                  <c:v>0.96736425000000004</c:v>
                </c:pt>
                <c:pt idx="3075">
                  <c:v>0.98525891666666687</c:v>
                </c:pt>
                <c:pt idx="3076">
                  <c:v>1.0364370000000001</c:v>
                </c:pt>
                <c:pt idx="3077">
                  <c:v>0.98701858333333348</c:v>
                </c:pt>
                <c:pt idx="3078">
                  <c:v>0.9871881666666662</c:v>
                </c:pt>
                <c:pt idx="3079">
                  <c:v>1.0566554166666675</c:v>
                </c:pt>
                <c:pt idx="3080">
                  <c:v>1.0606302499999998</c:v>
                </c:pt>
                <c:pt idx="3081">
                  <c:v>1.007959749999999</c:v>
                </c:pt>
                <c:pt idx="3082">
                  <c:v>1.0142451666666681</c:v>
                </c:pt>
                <c:pt idx="3083">
                  <c:v>0.9814073333333333</c:v>
                </c:pt>
                <c:pt idx="3084">
                  <c:v>1.0470666666666666</c:v>
                </c:pt>
                <c:pt idx="3085">
                  <c:v>1.0218640833333326</c:v>
                </c:pt>
                <c:pt idx="3086">
                  <c:v>1.0036588333333341</c:v>
                </c:pt>
                <c:pt idx="3087">
                  <c:v>1.0616249166666658</c:v>
                </c:pt>
                <c:pt idx="3088">
                  <c:v>1.0104027499999997</c:v>
                </c:pt>
                <c:pt idx="3089">
                  <c:v>1.0479826666666667</c:v>
                </c:pt>
                <c:pt idx="3090">
                  <c:v>0.99052516666666657</c:v>
                </c:pt>
                <c:pt idx="3091">
                  <c:v>0.99624458333333343</c:v>
                </c:pt>
                <c:pt idx="3092">
                  <c:v>1.0502439166666675</c:v>
                </c:pt>
                <c:pt idx="3093">
                  <c:v>1.0434076666666665</c:v>
                </c:pt>
                <c:pt idx="3094">
                  <c:v>1.0682155000000009</c:v>
                </c:pt>
                <c:pt idx="3095">
                  <c:v>0.96359008333333362</c:v>
                </c:pt>
                <c:pt idx="3096">
                  <c:v>0.9870916666666667</c:v>
                </c:pt>
                <c:pt idx="3097">
                  <c:v>1.0204516666666676</c:v>
                </c:pt>
                <c:pt idx="3098">
                  <c:v>1.014596749999999</c:v>
                </c:pt>
                <c:pt idx="3099">
                  <c:v>1.0095151666666675</c:v>
                </c:pt>
                <c:pt idx="3100">
                  <c:v>1.0576420000000002</c:v>
                </c:pt>
                <c:pt idx="3101">
                  <c:v>1.057266749999999</c:v>
                </c:pt>
                <c:pt idx="3102">
                  <c:v>1.0072639999999993</c:v>
                </c:pt>
                <c:pt idx="3103">
                  <c:v>1.0636509166666677</c:v>
                </c:pt>
                <c:pt idx="3104">
                  <c:v>1.0287970833333333</c:v>
                </c:pt>
                <c:pt idx="3105">
                  <c:v>0.97273524999999994</c:v>
                </c:pt>
                <c:pt idx="3106">
                  <c:v>1.013659499999999</c:v>
                </c:pt>
                <c:pt idx="3107">
                  <c:v>1.0402439999999999</c:v>
                </c:pt>
                <c:pt idx="3108">
                  <c:v>1.0296614999999989</c:v>
                </c:pt>
                <c:pt idx="3109">
                  <c:v>1.0421707499999999</c:v>
                </c:pt>
                <c:pt idx="3110">
                  <c:v>0.98663166666666668</c:v>
                </c:pt>
                <c:pt idx="3111">
                  <c:v>1.0361463333333341</c:v>
                </c:pt>
                <c:pt idx="3112">
                  <c:v>1.0450110833333335</c:v>
                </c:pt>
                <c:pt idx="3113">
                  <c:v>0.95481716666666649</c:v>
                </c:pt>
                <c:pt idx="3114">
                  <c:v>0.95929349999999991</c:v>
                </c:pt>
                <c:pt idx="3115">
                  <c:v>1.0162414166666667</c:v>
                </c:pt>
                <c:pt idx="3116">
                  <c:v>1.0223085000000001</c:v>
                </c:pt>
                <c:pt idx="3117">
                  <c:v>0.99699991666666665</c:v>
                </c:pt>
                <c:pt idx="3118">
                  <c:v>1.0604664166666666</c:v>
                </c:pt>
                <c:pt idx="3119">
                  <c:v>0.95535116666666653</c:v>
                </c:pt>
                <c:pt idx="3120">
                  <c:v>0.99821749999999965</c:v>
                </c:pt>
                <c:pt idx="3121">
                  <c:v>1.0467456666666675</c:v>
                </c:pt>
                <c:pt idx="3122">
                  <c:v>0.95428049999999998</c:v>
                </c:pt>
                <c:pt idx="3123">
                  <c:v>0.99517174999999958</c:v>
                </c:pt>
                <c:pt idx="3124">
                  <c:v>1.0050983333333332</c:v>
                </c:pt>
                <c:pt idx="3125">
                  <c:v>1.0407343333333332</c:v>
                </c:pt>
                <c:pt idx="3126">
                  <c:v>1.0481824166666676</c:v>
                </c:pt>
                <c:pt idx="3127">
                  <c:v>1.1199942499999984</c:v>
                </c:pt>
                <c:pt idx="3128">
                  <c:v>1.0602123333333344</c:v>
                </c:pt>
                <c:pt idx="3129">
                  <c:v>0.98302691666666653</c:v>
                </c:pt>
                <c:pt idx="3130">
                  <c:v>0.92899991666666715</c:v>
                </c:pt>
                <c:pt idx="3131">
                  <c:v>0.97158616666666631</c:v>
                </c:pt>
                <c:pt idx="3132">
                  <c:v>1.0328331666666675</c:v>
                </c:pt>
                <c:pt idx="3133">
                  <c:v>0.99489816666666653</c:v>
                </c:pt>
                <c:pt idx="3134">
                  <c:v>1.0174677499999998</c:v>
                </c:pt>
                <c:pt idx="3135">
                  <c:v>1.022671833333334</c:v>
                </c:pt>
                <c:pt idx="3136">
                  <c:v>1.021093749999999</c:v>
                </c:pt>
                <c:pt idx="3137">
                  <c:v>1.0511076666666674</c:v>
                </c:pt>
                <c:pt idx="3138">
                  <c:v>0.99164441666666714</c:v>
                </c:pt>
                <c:pt idx="3139">
                  <c:v>1.0481682499999998</c:v>
                </c:pt>
                <c:pt idx="3140">
                  <c:v>0.98768291666666652</c:v>
                </c:pt>
                <c:pt idx="3141">
                  <c:v>1.0171584166666667</c:v>
                </c:pt>
                <c:pt idx="3142">
                  <c:v>1.0409268333333335</c:v>
                </c:pt>
                <c:pt idx="3143">
                  <c:v>1.0066089166666667</c:v>
                </c:pt>
                <c:pt idx="3144">
                  <c:v>1.0060014166666666</c:v>
                </c:pt>
                <c:pt idx="3145">
                  <c:v>1.0680047499999998</c:v>
                </c:pt>
                <c:pt idx="3146">
                  <c:v>1.0443298333333333</c:v>
                </c:pt>
                <c:pt idx="3147">
                  <c:v>1.0566274166666667</c:v>
                </c:pt>
                <c:pt idx="3148">
                  <c:v>1.0269669999999989</c:v>
                </c:pt>
                <c:pt idx="3149">
                  <c:v>1.0589874166666675</c:v>
                </c:pt>
                <c:pt idx="3150">
                  <c:v>1.0348550000000001</c:v>
                </c:pt>
                <c:pt idx="3151">
                  <c:v>1.0446322499999998</c:v>
                </c:pt>
                <c:pt idx="3152">
                  <c:v>0.96927691666666682</c:v>
                </c:pt>
                <c:pt idx="3153">
                  <c:v>1.0175839999999998</c:v>
                </c:pt>
                <c:pt idx="3154">
                  <c:v>0.96811749999999996</c:v>
                </c:pt>
                <c:pt idx="3155">
                  <c:v>1.0549560833333331</c:v>
                </c:pt>
                <c:pt idx="3156">
                  <c:v>1.0872858333333342</c:v>
                </c:pt>
                <c:pt idx="3157">
                  <c:v>1.0331545</c:v>
                </c:pt>
                <c:pt idx="3158">
                  <c:v>0.97125558333333362</c:v>
                </c:pt>
                <c:pt idx="3159">
                  <c:v>1.0408398333333333</c:v>
                </c:pt>
                <c:pt idx="3160">
                  <c:v>1.0420422499999999</c:v>
                </c:pt>
                <c:pt idx="3161">
                  <c:v>1.0189185000000001</c:v>
                </c:pt>
                <c:pt idx="3162">
                  <c:v>0.98446741666666648</c:v>
                </c:pt>
                <c:pt idx="3163">
                  <c:v>1.0093524166666665</c:v>
                </c:pt>
                <c:pt idx="3164">
                  <c:v>1.0386414166666664</c:v>
                </c:pt>
                <c:pt idx="3165">
                  <c:v>1.0513378333333341</c:v>
                </c:pt>
                <c:pt idx="3166">
                  <c:v>1.0831655</c:v>
                </c:pt>
                <c:pt idx="3167">
                  <c:v>1.0453108333333341</c:v>
                </c:pt>
                <c:pt idx="3168">
                  <c:v>1.0127740833333334</c:v>
                </c:pt>
                <c:pt idx="3169">
                  <c:v>1.0429055</c:v>
                </c:pt>
                <c:pt idx="3170">
                  <c:v>1.0086537499999999</c:v>
                </c:pt>
                <c:pt idx="3171">
                  <c:v>1.0571841666666677</c:v>
                </c:pt>
                <c:pt idx="3172">
                  <c:v>1.0004355</c:v>
                </c:pt>
                <c:pt idx="3173">
                  <c:v>0.99357499999999943</c:v>
                </c:pt>
                <c:pt idx="3174">
                  <c:v>1.034044583333334</c:v>
                </c:pt>
                <c:pt idx="3175">
                  <c:v>0.97663050000000062</c:v>
                </c:pt>
                <c:pt idx="3176">
                  <c:v>1.0084629166666665</c:v>
                </c:pt>
                <c:pt idx="3177">
                  <c:v>1.0646020833333341</c:v>
                </c:pt>
                <c:pt idx="3178">
                  <c:v>1.0073154166666667</c:v>
                </c:pt>
                <c:pt idx="3179">
                  <c:v>1.0145495833333331</c:v>
                </c:pt>
                <c:pt idx="3180">
                  <c:v>0.98217758333333327</c:v>
                </c:pt>
                <c:pt idx="3181">
                  <c:v>0.98293224999999917</c:v>
                </c:pt>
                <c:pt idx="3182">
                  <c:v>0.98370866666666668</c:v>
                </c:pt>
                <c:pt idx="3183">
                  <c:v>1.012599749999999</c:v>
                </c:pt>
                <c:pt idx="3184">
                  <c:v>1.009720999999999</c:v>
                </c:pt>
                <c:pt idx="3185">
                  <c:v>0.99925858333333339</c:v>
                </c:pt>
                <c:pt idx="3186">
                  <c:v>0.9272862500000002</c:v>
                </c:pt>
                <c:pt idx="3187">
                  <c:v>0.97955491666666683</c:v>
                </c:pt>
                <c:pt idx="3188">
                  <c:v>1.0294167499999998</c:v>
                </c:pt>
                <c:pt idx="3189">
                  <c:v>1.0294684999999992</c:v>
                </c:pt>
                <c:pt idx="3190">
                  <c:v>1.039228249999999</c:v>
                </c:pt>
                <c:pt idx="3191">
                  <c:v>1.0125890833333333</c:v>
                </c:pt>
                <c:pt idx="3192">
                  <c:v>1.0130258333333335</c:v>
                </c:pt>
                <c:pt idx="3193">
                  <c:v>1.0245940833333325</c:v>
                </c:pt>
                <c:pt idx="3194">
                  <c:v>0.97711300000000001</c:v>
                </c:pt>
                <c:pt idx="3195">
                  <c:v>1.051220749999999</c:v>
                </c:pt>
                <c:pt idx="3196">
                  <c:v>0.99854116666666659</c:v>
                </c:pt>
                <c:pt idx="3197">
                  <c:v>1.0142724999999999</c:v>
                </c:pt>
                <c:pt idx="3198">
                  <c:v>0.97096241666666661</c:v>
                </c:pt>
                <c:pt idx="3199">
                  <c:v>1.0530158333333342</c:v>
                </c:pt>
                <c:pt idx="3200">
                  <c:v>1.0193365833333334</c:v>
                </c:pt>
                <c:pt idx="3201">
                  <c:v>1.0323832499999999</c:v>
                </c:pt>
                <c:pt idx="3202">
                  <c:v>1.0454766666666666</c:v>
                </c:pt>
                <c:pt idx="3203">
                  <c:v>1.0597822499999998</c:v>
                </c:pt>
                <c:pt idx="3204">
                  <c:v>0.95134083333333408</c:v>
                </c:pt>
                <c:pt idx="3205">
                  <c:v>1.1111790833333335</c:v>
                </c:pt>
                <c:pt idx="3206">
                  <c:v>1.0722925833333341</c:v>
                </c:pt>
                <c:pt idx="3207">
                  <c:v>1.0431474166666665</c:v>
                </c:pt>
                <c:pt idx="3208">
                  <c:v>1.0294785833333333</c:v>
                </c:pt>
                <c:pt idx="3209">
                  <c:v>0.98456324999999967</c:v>
                </c:pt>
                <c:pt idx="3210">
                  <c:v>1.011414749999999</c:v>
                </c:pt>
                <c:pt idx="3211">
                  <c:v>0.94111666666666649</c:v>
                </c:pt>
                <c:pt idx="3212">
                  <c:v>1.057627249999999</c:v>
                </c:pt>
                <c:pt idx="3213">
                  <c:v>1.0336263333333322</c:v>
                </c:pt>
                <c:pt idx="3214">
                  <c:v>1.0447056666666665</c:v>
                </c:pt>
                <c:pt idx="3215">
                  <c:v>1.0004506666666675</c:v>
                </c:pt>
                <c:pt idx="3216">
                  <c:v>1.0201550833333342</c:v>
                </c:pt>
                <c:pt idx="3217">
                  <c:v>1.0349045833333335</c:v>
                </c:pt>
                <c:pt idx="3218">
                  <c:v>1.0642164166666674</c:v>
                </c:pt>
                <c:pt idx="3219">
                  <c:v>0.9992563333333333</c:v>
                </c:pt>
                <c:pt idx="3220">
                  <c:v>1.009043833333334</c:v>
                </c:pt>
                <c:pt idx="3221">
                  <c:v>1.037865749999999</c:v>
                </c:pt>
                <c:pt idx="3222">
                  <c:v>1.0410775000000001</c:v>
                </c:pt>
                <c:pt idx="3223">
                  <c:v>0.99067450000000001</c:v>
                </c:pt>
                <c:pt idx="3224">
                  <c:v>1.0231159999999999</c:v>
                </c:pt>
                <c:pt idx="3225">
                  <c:v>1.0845182499999999</c:v>
                </c:pt>
                <c:pt idx="3226">
                  <c:v>1.0468388333333341</c:v>
                </c:pt>
                <c:pt idx="3227">
                  <c:v>0.97412775000000051</c:v>
                </c:pt>
                <c:pt idx="3228">
                  <c:v>1.0386994999999992</c:v>
                </c:pt>
                <c:pt idx="3229">
                  <c:v>1.0413124999999999</c:v>
                </c:pt>
                <c:pt idx="3230">
                  <c:v>1.006783333333334</c:v>
                </c:pt>
                <c:pt idx="3231">
                  <c:v>1.0061951666666675</c:v>
                </c:pt>
                <c:pt idx="3232">
                  <c:v>1.0285132499999998</c:v>
                </c:pt>
                <c:pt idx="3233">
                  <c:v>1.0541099166666665</c:v>
                </c:pt>
                <c:pt idx="3234">
                  <c:v>0.98823966666666652</c:v>
                </c:pt>
                <c:pt idx="3235">
                  <c:v>1.0084887499999999</c:v>
                </c:pt>
                <c:pt idx="3236">
                  <c:v>1.0306593333333331</c:v>
                </c:pt>
                <c:pt idx="3237">
                  <c:v>0.98810199999999959</c:v>
                </c:pt>
                <c:pt idx="3238">
                  <c:v>0.98688541666666663</c:v>
                </c:pt>
                <c:pt idx="3239">
                  <c:v>1.0743286666666667</c:v>
                </c:pt>
                <c:pt idx="3240">
                  <c:v>0.97665458333333388</c:v>
                </c:pt>
                <c:pt idx="3241">
                  <c:v>0.99438591666666654</c:v>
                </c:pt>
                <c:pt idx="3242">
                  <c:v>1.0097500833333333</c:v>
                </c:pt>
                <c:pt idx="3243">
                  <c:v>1.0034114166666666</c:v>
                </c:pt>
                <c:pt idx="3244">
                  <c:v>0.98600458333333352</c:v>
                </c:pt>
                <c:pt idx="3245">
                  <c:v>1.0410914166666658</c:v>
                </c:pt>
                <c:pt idx="3246">
                  <c:v>0.99098349999999957</c:v>
                </c:pt>
                <c:pt idx="3247">
                  <c:v>1.005246499999999</c:v>
                </c:pt>
                <c:pt idx="3248">
                  <c:v>1.0426070000000001</c:v>
                </c:pt>
                <c:pt idx="3249">
                  <c:v>1.0101662499999993</c:v>
                </c:pt>
                <c:pt idx="3250">
                  <c:v>0.97444283333333404</c:v>
                </c:pt>
                <c:pt idx="3251">
                  <c:v>1.0264164166666667</c:v>
                </c:pt>
                <c:pt idx="3252">
                  <c:v>1.0241669166666665</c:v>
                </c:pt>
                <c:pt idx="3253">
                  <c:v>0.94539333333333364</c:v>
                </c:pt>
                <c:pt idx="3254">
                  <c:v>0.94460658333333369</c:v>
                </c:pt>
                <c:pt idx="3255">
                  <c:v>0.97844625000000052</c:v>
                </c:pt>
                <c:pt idx="3256">
                  <c:v>1.049701749999999</c:v>
                </c:pt>
                <c:pt idx="3257">
                  <c:v>1.0248810833333333</c:v>
                </c:pt>
                <c:pt idx="3258">
                  <c:v>1.0444940833333332</c:v>
                </c:pt>
                <c:pt idx="3259">
                  <c:v>0.95870124999999995</c:v>
                </c:pt>
                <c:pt idx="3260">
                  <c:v>0.97583441666666715</c:v>
                </c:pt>
                <c:pt idx="3261">
                  <c:v>1.0167330833333332</c:v>
                </c:pt>
                <c:pt idx="3262">
                  <c:v>1.04661775</c:v>
                </c:pt>
                <c:pt idx="3263">
                  <c:v>1.0336623333333335</c:v>
                </c:pt>
                <c:pt idx="3264">
                  <c:v>0.97159124999999991</c:v>
                </c:pt>
                <c:pt idx="3265">
                  <c:v>1.0155381666666667</c:v>
                </c:pt>
                <c:pt idx="3266">
                  <c:v>1.0223555000000009</c:v>
                </c:pt>
                <c:pt idx="3267">
                  <c:v>1.0213713333333334</c:v>
                </c:pt>
                <c:pt idx="3268">
                  <c:v>1.0969710833333333</c:v>
                </c:pt>
                <c:pt idx="3269">
                  <c:v>1.0439137499999998</c:v>
                </c:pt>
                <c:pt idx="3270">
                  <c:v>1.0408124166666675</c:v>
                </c:pt>
                <c:pt idx="3271">
                  <c:v>0.98991116666666656</c:v>
                </c:pt>
                <c:pt idx="3272">
                  <c:v>0.99001066666666659</c:v>
                </c:pt>
                <c:pt idx="3273">
                  <c:v>0.97178033333333402</c:v>
                </c:pt>
                <c:pt idx="3274">
                  <c:v>1.0555993333333324</c:v>
                </c:pt>
                <c:pt idx="3275">
                  <c:v>0.95424124999999993</c:v>
                </c:pt>
                <c:pt idx="3276">
                  <c:v>1.0659934999999992</c:v>
                </c:pt>
                <c:pt idx="3277">
                  <c:v>1.0168719166666667</c:v>
                </c:pt>
                <c:pt idx="3278">
                  <c:v>1.0022352499999998</c:v>
                </c:pt>
                <c:pt idx="3279">
                  <c:v>0.99597950000000013</c:v>
                </c:pt>
                <c:pt idx="3280">
                  <c:v>1.0495654166666666</c:v>
                </c:pt>
                <c:pt idx="3281">
                  <c:v>0.98720708333333329</c:v>
                </c:pt>
                <c:pt idx="3282">
                  <c:v>0.96928708333333369</c:v>
                </c:pt>
                <c:pt idx="3283">
                  <c:v>1.0034491666666667</c:v>
                </c:pt>
                <c:pt idx="3284">
                  <c:v>0.98670583333333395</c:v>
                </c:pt>
                <c:pt idx="3285">
                  <c:v>1.0068421666666678</c:v>
                </c:pt>
                <c:pt idx="3286">
                  <c:v>1.0256556666666679</c:v>
                </c:pt>
                <c:pt idx="3287">
                  <c:v>1.0322269166666667</c:v>
                </c:pt>
                <c:pt idx="3288">
                  <c:v>1.0038261666666666</c:v>
                </c:pt>
                <c:pt idx="3289">
                  <c:v>1.0256409999999998</c:v>
                </c:pt>
                <c:pt idx="3290">
                  <c:v>0.98883474999999943</c:v>
                </c:pt>
                <c:pt idx="3291">
                  <c:v>1.0290943333333324</c:v>
                </c:pt>
                <c:pt idx="3292">
                  <c:v>1.0196405833333333</c:v>
                </c:pt>
                <c:pt idx="3293">
                  <c:v>0.95740233333333313</c:v>
                </c:pt>
                <c:pt idx="3294">
                  <c:v>1.0225985833333333</c:v>
                </c:pt>
                <c:pt idx="3295">
                  <c:v>1.0425185833333341</c:v>
                </c:pt>
                <c:pt idx="3296">
                  <c:v>0.98378641666666677</c:v>
                </c:pt>
                <c:pt idx="3297">
                  <c:v>1.0451510833333335</c:v>
                </c:pt>
                <c:pt idx="3298">
                  <c:v>0.98713708333333328</c:v>
                </c:pt>
                <c:pt idx="3299">
                  <c:v>1.0300445</c:v>
                </c:pt>
                <c:pt idx="3300">
                  <c:v>1.0134852499999998</c:v>
                </c:pt>
                <c:pt idx="3301">
                  <c:v>1.0480737499999999</c:v>
                </c:pt>
                <c:pt idx="3302">
                  <c:v>1.0163388333333341</c:v>
                </c:pt>
                <c:pt idx="3303">
                  <c:v>1.0865674999999999</c:v>
                </c:pt>
                <c:pt idx="3304">
                  <c:v>1.0536580833333333</c:v>
                </c:pt>
                <c:pt idx="3305">
                  <c:v>0.97356316666666609</c:v>
                </c:pt>
                <c:pt idx="3306">
                  <c:v>1.0280399166666665</c:v>
                </c:pt>
                <c:pt idx="3307">
                  <c:v>0.96537141666666715</c:v>
                </c:pt>
                <c:pt idx="3308">
                  <c:v>0.9790146666666667</c:v>
                </c:pt>
                <c:pt idx="3309">
                  <c:v>1.0247819166666667</c:v>
                </c:pt>
                <c:pt idx="3310">
                  <c:v>1.0565190833333333</c:v>
                </c:pt>
                <c:pt idx="3311">
                  <c:v>1.0400640833333332</c:v>
                </c:pt>
                <c:pt idx="3312">
                  <c:v>1.016099249999999</c:v>
                </c:pt>
                <c:pt idx="3313">
                  <c:v>1.0331475833333341</c:v>
                </c:pt>
                <c:pt idx="3314">
                  <c:v>1.0288979166666665</c:v>
                </c:pt>
                <c:pt idx="3315">
                  <c:v>0.92657875000000001</c:v>
                </c:pt>
                <c:pt idx="3316">
                  <c:v>1.0027203333333332</c:v>
                </c:pt>
                <c:pt idx="3317">
                  <c:v>0.97849391666666685</c:v>
                </c:pt>
                <c:pt idx="3318">
                  <c:v>1.0518290833333324</c:v>
                </c:pt>
                <c:pt idx="3319">
                  <c:v>1.0379361666666667</c:v>
                </c:pt>
                <c:pt idx="3320">
                  <c:v>1.011204749999999</c:v>
                </c:pt>
                <c:pt idx="3321">
                  <c:v>0.99668216666666631</c:v>
                </c:pt>
                <c:pt idx="3322">
                  <c:v>1.0149473333333341</c:v>
                </c:pt>
                <c:pt idx="3323">
                  <c:v>1.0242201666666675</c:v>
                </c:pt>
                <c:pt idx="3324">
                  <c:v>1.0365530000000001</c:v>
                </c:pt>
                <c:pt idx="3325">
                  <c:v>1.0206124166666675</c:v>
                </c:pt>
                <c:pt idx="3326">
                  <c:v>0.95655908333333362</c:v>
                </c:pt>
                <c:pt idx="3327">
                  <c:v>1.0091406666666665</c:v>
                </c:pt>
                <c:pt idx="3328">
                  <c:v>1.0352910833333324</c:v>
                </c:pt>
                <c:pt idx="3329">
                  <c:v>1.0146929999999998</c:v>
                </c:pt>
                <c:pt idx="3330">
                  <c:v>0.99713441666666669</c:v>
                </c:pt>
                <c:pt idx="3331">
                  <c:v>1.0313005000000002</c:v>
                </c:pt>
                <c:pt idx="3332">
                  <c:v>0.98224</c:v>
                </c:pt>
                <c:pt idx="3333">
                  <c:v>0.9497835</c:v>
                </c:pt>
                <c:pt idx="3334">
                  <c:v>0.96153808333333368</c:v>
                </c:pt>
                <c:pt idx="3335">
                  <c:v>0.95351408333333332</c:v>
                </c:pt>
                <c:pt idx="3336">
                  <c:v>1.0376969166666659</c:v>
                </c:pt>
                <c:pt idx="3337">
                  <c:v>1.0057758333333335</c:v>
                </c:pt>
                <c:pt idx="3338">
                  <c:v>1.0101070833333341</c:v>
                </c:pt>
                <c:pt idx="3339">
                  <c:v>0.951596</c:v>
                </c:pt>
                <c:pt idx="3340">
                  <c:v>0.95759816666666653</c:v>
                </c:pt>
                <c:pt idx="3341">
                  <c:v>1.02281775</c:v>
                </c:pt>
                <c:pt idx="3342">
                  <c:v>0.97814674999999951</c:v>
                </c:pt>
                <c:pt idx="3343">
                  <c:v>1.0347489166666675</c:v>
                </c:pt>
                <c:pt idx="3344">
                  <c:v>0.99726316666666615</c:v>
                </c:pt>
                <c:pt idx="3345">
                  <c:v>0.98669091666666675</c:v>
                </c:pt>
                <c:pt idx="3346">
                  <c:v>1.0647994999999992</c:v>
                </c:pt>
                <c:pt idx="3347">
                  <c:v>1.0046740833333334</c:v>
                </c:pt>
                <c:pt idx="3348">
                  <c:v>1.0364916666666666</c:v>
                </c:pt>
                <c:pt idx="3349">
                  <c:v>1.0044519166666677</c:v>
                </c:pt>
                <c:pt idx="3350">
                  <c:v>0.98254725000000021</c:v>
                </c:pt>
                <c:pt idx="3351">
                  <c:v>1.0066145</c:v>
                </c:pt>
                <c:pt idx="3352">
                  <c:v>1.0440613333333335</c:v>
                </c:pt>
                <c:pt idx="3353">
                  <c:v>0.94404474999999988</c:v>
                </c:pt>
                <c:pt idx="3354">
                  <c:v>1.0179990833333326</c:v>
                </c:pt>
                <c:pt idx="3355">
                  <c:v>1.0062985</c:v>
                </c:pt>
                <c:pt idx="3356">
                  <c:v>1.0295790833333334</c:v>
                </c:pt>
                <c:pt idx="3357">
                  <c:v>0.98368300000000009</c:v>
                </c:pt>
                <c:pt idx="3358">
                  <c:v>1.0448415</c:v>
                </c:pt>
                <c:pt idx="3359">
                  <c:v>1.0269411666666675</c:v>
                </c:pt>
                <c:pt idx="3360">
                  <c:v>0.97288391666666685</c:v>
                </c:pt>
                <c:pt idx="3361">
                  <c:v>1.0201322499999999</c:v>
                </c:pt>
                <c:pt idx="3362">
                  <c:v>1.0261395833333333</c:v>
                </c:pt>
                <c:pt idx="3363">
                  <c:v>1.0239019166666659</c:v>
                </c:pt>
                <c:pt idx="3364">
                  <c:v>1.0169974166666667</c:v>
                </c:pt>
                <c:pt idx="3365">
                  <c:v>1.0280669166666667</c:v>
                </c:pt>
                <c:pt idx="3366">
                  <c:v>1.0465793333333335</c:v>
                </c:pt>
                <c:pt idx="3367">
                  <c:v>1.0451721666666673</c:v>
                </c:pt>
                <c:pt idx="3368">
                  <c:v>0.9827485833333337</c:v>
                </c:pt>
                <c:pt idx="3369">
                  <c:v>1.0400061666666673</c:v>
                </c:pt>
                <c:pt idx="3370">
                  <c:v>1.046448</c:v>
                </c:pt>
                <c:pt idx="3371">
                  <c:v>0.99597841666666731</c:v>
                </c:pt>
                <c:pt idx="3372">
                  <c:v>1.0465483333333341</c:v>
                </c:pt>
                <c:pt idx="3373">
                  <c:v>1.048914249999999</c:v>
                </c:pt>
                <c:pt idx="3374">
                  <c:v>1.0460069166666677</c:v>
                </c:pt>
                <c:pt idx="3375">
                  <c:v>1.036211333333334</c:v>
                </c:pt>
                <c:pt idx="3376">
                  <c:v>1.0024771666666683</c:v>
                </c:pt>
                <c:pt idx="3377">
                  <c:v>1.0197469166666666</c:v>
                </c:pt>
                <c:pt idx="3378">
                  <c:v>0.98273508333333315</c:v>
                </c:pt>
                <c:pt idx="3379">
                  <c:v>1.0454509166666675</c:v>
                </c:pt>
                <c:pt idx="3380">
                  <c:v>1.0422175833333347</c:v>
                </c:pt>
                <c:pt idx="3381">
                  <c:v>1.0442053333333341</c:v>
                </c:pt>
                <c:pt idx="3382">
                  <c:v>1.0396318333333332</c:v>
                </c:pt>
                <c:pt idx="3383">
                  <c:v>1.0108604166666668</c:v>
                </c:pt>
                <c:pt idx="3384">
                  <c:v>0.98362958333333361</c:v>
                </c:pt>
                <c:pt idx="3385">
                  <c:v>1.002749249999999</c:v>
                </c:pt>
                <c:pt idx="3386">
                  <c:v>0.96298016666666653</c:v>
                </c:pt>
                <c:pt idx="3387">
                  <c:v>1.021452083333334</c:v>
                </c:pt>
                <c:pt idx="3388">
                  <c:v>1.0493825833333341</c:v>
                </c:pt>
                <c:pt idx="3389">
                  <c:v>1.0371664166666659</c:v>
                </c:pt>
                <c:pt idx="3390">
                  <c:v>1.0577158333333341</c:v>
                </c:pt>
                <c:pt idx="3391">
                  <c:v>0.97534266666666669</c:v>
                </c:pt>
                <c:pt idx="3392">
                  <c:v>1.0147549166666667</c:v>
                </c:pt>
                <c:pt idx="3393">
                  <c:v>1.0134347499999989</c:v>
                </c:pt>
                <c:pt idx="3394">
                  <c:v>1.0516884166666667</c:v>
                </c:pt>
                <c:pt idx="3395">
                  <c:v>1.044316166666668</c:v>
                </c:pt>
                <c:pt idx="3396">
                  <c:v>1.0336653333333334</c:v>
                </c:pt>
                <c:pt idx="3397">
                  <c:v>1.0855853333333341</c:v>
                </c:pt>
                <c:pt idx="3398">
                  <c:v>1.0802421666666684</c:v>
                </c:pt>
                <c:pt idx="3399">
                  <c:v>1.0407624166666667</c:v>
                </c:pt>
                <c:pt idx="3400">
                  <c:v>1.0248155833333341</c:v>
                </c:pt>
                <c:pt idx="3401">
                  <c:v>1.0671363333333332</c:v>
                </c:pt>
                <c:pt idx="3402">
                  <c:v>1.0367074166666677</c:v>
                </c:pt>
                <c:pt idx="3403">
                  <c:v>1.0376614999999989</c:v>
                </c:pt>
                <c:pt idx="3404">
                  <c:v>0.98585774999999942</c:v>
                </c:pt>
                <c:pt idx="3405">
                  <c:v>1.0730603333333333</c:v>
                </c:pt>
                <c:pt idx="3406">
                  <c:v>1.0236343333333326</c:v>
                </c:pt>
                <c:pt idx="3407">
                  <c:v>0.99231666666666607</c:v>
                </c:pt>
                <c:pt idx="3408">
                  <c:v>1.0251624166666666</c:v>
                </c:pt>
                <c:pt idx="3409">
                  <c:v>1.0135474166666667</c:v>
                </c:pt>
                <c:pt idx="3410">
                  <c:v>1.0157118333333333</c:v>
                </c:pt>
                <c:pt idx="3411">
                  <c:v>1.0435528333333344</c:v>
                </c:pt>
                <c:pt idx="3412">
                  <c:v>1.0175129166666665</c:v>
                </c:pt>
                <c:pt idx="3413">
                  <c:v>1.0560703333333341</c:v>
                </c:pt>
                <c:pt idx="3414">
                  <c:v>1.0384089166666677</c:v>
                </c:pt>
                <c:pt idx="3415">
                  <c:v>1.0544330833333333</c:v>
                </c:pt>
                <c:pt idx="3416">
                  <c:v>1.0006481666666673</c:v>
                </c:pt>
                <c:pt idx="3417">
                  <c:v>1.1028015</c:v>
                </c:pt>
                <c:pt idx="3418">
                  <c:v>0.99694858333333369</c:v>
                </c:pt>
                <c:pt idx="3419">
                  <c:v>0.99563141666666721</c:v>
                </c:pt>
                <c:pt idx="3420">
                  <c:v>1.0556919999999992</c:v>
                </c:pt>
                <c:pt idx="3421">
                  <c:v>1.0416035833333332</c:v>
                </c:pt>
                <c:pt idx="3422">
                  <c:v>1.0107227499999998</c:v>
                </c:pt>
                <c:pt idx="3423">
                  <c:v>1.016996749999999</c:v>
                </c:pt>
                <c:pt idx="3424">
                  <c:v>1.0270043333333332</c:v>
                </c:pt>
                <c:pt idx="3425">
                  <c:v>1.0497291666666666</c:v>
                </c:pt>
                <c:pt idx="3426">
                  <c:v>0.99571541666666663</c:v>
                </c:pt>
                <c:pt idx="3427">
                  <c:v>1.0672085</c:v>
                </c:pt>
                <c:pt idx="3428">
                  <c:v>1.0686197499999999</c:v>
                </c:pt>
                <c:pt idx="3429">
                  <c:v>1.029124999999999</c:v>
                </c:pt>
                <c:pt idx="3430">
                  <c:v>0.9927429166666667</c:v>
                </c:pt>
                <c:pt idx="3431">
                  <c:v>0.99762641666666674</c:v>
                </c:pt>
                <c:pt idx="3432">
                  <c:v>1.0278092499999985</c:v>
                </c:pt>
                <c:pt idx="3433">
                  <c:v>1.0000114166666665</c:v>
                </c:pt>
                <c:pt idx="3434">
                  <c:v>1.059117500000001</c:v>
                </c:pt>
                <c:pt idx="3435">
                  <c:v>1.0723475000000009</c:v>
                </c:pt>
                <c:pt idx="3436">
                  <c:v>1.0490029999999999</c:v>
                </c:pt>
                <c:pt idx="3437">
                  <c:v>1.0686555833333344</c:v>
                </c:pt>
                <c:pt idx="3438">
                  <c:v>1.0423544166666665</c:v>
                </c:pt>
                <c:pt idx="3439">
                  <c:v>1.0441861666666683</c:v>
                </c:pt>
                <c:pt idx="3440">
                  <c:v>0.9171810833333337</c:v>
                </c:pt>
                <c:pt idx="3441">
                  <c:v>1.0073580000000002</c:v>
                </c:pt>
                <c:pt idx="3442">
                  <c:v>0.98550408333333328</c:v>
                </c:pt>
                <c:pt idx="3443">
                  <c:v>1.0198561666666677</c:v>
                </c:pt>
                <c:pt idx="3444">
                  <c:v>1.0238775833333333</c:v>
                </c:pt>
                <c:pt idx="3445">
                  <c:v>1.0788244166666658</c:v>
                </c:pt>
                <c:pt idx="3446">
                  <c:v>1.040773583333334</c:v>
                </c:pt>
                <c:pt idx="3447">
                  <c:v>1.0741033333333341</c:v>
                </c:pt>
                <c:pt idx="3448">
                  <c:v>1.0883125833333347</c:v>
                </c:pt>
                <c:pt idx="3449">
                  <c:v>1.0123817499999999</c:v>
                </c:pt>
                <c:pt idx="3450">
                  <c:v>0.9826351666666665</c:v>
                </c:pt>
                <c:pt idx="3451">
                  <c:v>0.97546683333333362</c:v>
                </c:pt>
                <c:pt idx="3452">
                  <c:v>1.0164010833333335</c:v>
                </c:pt>
                <c:pt idx="3453">
                  <c:v>1.0792407499999999</c:v>
                </c:pt>
                <c:pt idx="3454">
                  <c:v>1.011298499999999</c:v>
                </c:pt>
                <c:pt idx="3455">
                  <c:v>0.98685433333333361</c:v>
                </c:pt>
                <c:pt idx="3456">
                  <c:v>1.0643155833333346</c:v>
                </c:pt>
                <c:pt idx="3457">
                  <c:v>1.0407775833333341</c:v>
                </c:pt>
                <c:pt idx="3458">
                  <c:v>0.99901616666666626</c:v>
                </c:pt>
                <c:pt idx="3459">
                  <c:v>0.98669316666666651</c:v>
                </c:pt>
                <c:pt idx="3460">
                  <c:v>1.019183583333334</c:v>
                </c:pt>
                <c:pt idx="3461">
                  <c:v>1.0080890000000002</c:v>
                </c:pt>
                <c:pt idx="3462">
                  <c:v>0.98756374999999941</c:v>
                </c:pt>
                <c:pt idx="3463">
                  <c:v>1.0343339166666665</c:v>
                </c:pt>
                <c:pt idx="3464">
                  <c:v>0.99786125000000014</c:v>
                </c:pt>
                <c:pt idx="3465">
                  <c:v>1.0170798333333335</c:v>
                </c:pt>
                <c:pt idx="3466">
                  <c:v>1.0682558333333347</c:v>
                </c:pt>
                <c:pt idx="3467">
                  <c:v>1.0656964999999989</c:v>
                </c:pt>
                <c:pt idx="3468">
                  <c:v>1.0710206666666666</c:v>
                </c:pt>
                <c:pt idx="3469">
                  <c:v>1.0768754166666665</c:v>
                </c:pt>
                <c:pt idx="3470">
                  <c:v>1.0436009166666669</c:v>
                </c:pt>
                <c:pt idx="3471">
                  <c:v>0.95557458333333345</c:v>
                </c:pt>
                <c:pt idx="3472">
                  <c:v>1.0259552499999998</c:v>
                </c:pt>
                <c:pt idx="3473">
                  <c:v>0.98560133333333377</c:v>
                </c:pt>
                <c:pt idx="3474">
                  <c:v>0.9565596666666667</c:v>
                </c:pt>
                <c:pt idx="3475">
                  <c:v>0.96296349999999986</c:v>
                </c:pt>
                <c:pt idx="3476">
                  <c:v>1.0439924999999992</c:v>
                </c:pt>
                <c:pt idx="3477">
                  <c:v>1.0200583333333342</c:v>
                </c:pt>
                <c:pt idx="3478">
                  <c:v>0.95953016666666657</c:v>
                </c:pt>
                <c:pt idx="3479">
                  <c:v>1.0190522499999999</c:v>
                </c:pt>
                <c:pt idx="3480">
                  <c:v>1.047964666666666</c:v>
                </c:pt>
                <c:pt idx="3481">
                  <c:v>1.0194114999999992</c:v>
                </c:pt>
                <c:pt idx="3482">
                  <c:v>1.0180039166666677</c:v>
                </c:pt>
                <c:pt idx="3483">
                  <c:v>1.0347911666666667</c:v>
                </c:pt>
                <c:pt idx="3484">
                  <c:v>1.0534808333333341</c:v>
                </c:pt>
                <c:pt idx="3485">
                  <c:v>0.99467816666666653</c:v>
                </c:pt>
                <c:pt idx="3486">
                  <c:v>1.0802105833333344</c:v>
                </c:pt>
                <c:pt idx="3487">
                  <c:v>0.96035100000000051</c:v>
                </c:pt>
                <c:pt idx="3488">
                  <c:v>1.0040001666666678</c:v>
                </c:pt>
                <c:pt idx="3489">
                  <c:v>1.0474319166666666</c:v>
                </c:pt>
                <c:pt idx="3490">
                  <c:v>0.99735383333333361</c:v>
                </c:pt>
                <c:pt idx="3491">
                  <c:v>1.0410872499999999</c:v>
                </c:pt>
                <c:pt idx="3492">
                  <c:v>1.0172945833333324</c:v>
                </c:pt>
                <c:pt idx="3493">
                  <c:v>1.0709679166666677</c:v>
                </c:pt>
                <c:pt idx="3494">
                  <c:v>1.006334499999999</c:v>
                </c:pt>
                <c:pt idx="3495">
                  <c:v>1.0827384166666667</c:v>
                </c:pt>
                <c:pt idx="3496">
                  <c:v>0.98166591666666669</c:v>
                </c:pt>
                <c:pt idx="3497">
                  <c:v>0.9874382499999993</c:v>
                </c:pt>
                <c:pt idx="3498">
                  <c:v>1.0167701666666675</c:v>
                </c:pt>
                <c:pt idx="3499">
                  <c:v>1.0771413333333333</c:v>
                </c:pt>
                <c:pt idx="3500">
                  <c:v>0.9947983333333339</c:v>
                </c:pt>
                <c:pt idx="3501">
                  <c:v>1.0158108333333333</c:v>
                </c:pt>
                <c:pt idx="3502">
                  <c:v>1.075009249999999</c:v>
                </c:pt>
                <c:pt idx="3503">
                  <c:v>1.0070201666666667</c:v>
                </c:pt>
                <c:pt idx="3504">
                  <c:v>1.0267459166666677</c:v>
                </c:pt>
                <c:pt idx="3505">
                  <c:v>1.0165590833333333</c:v>
                </c:pt>
                <c:pt idx="3506">
                  <c:v>1.0991999166666668</c:v>
                </c:pt>
                <c:pt idx="3507">
                  <c:v>1.02608725</c:v>
                </c:pt>
                <c:pt idx="3508">
                  <c:v>1.0474560833333333</c:v>
                </c:pt>
                <c:pt idx="3509">
                  <c:v>0.98478633333333321</c:v>
                </c:pt>
                <c:pt idx="3510">
                  <c:v>1.0144075833333341</c:v>
                </c:pt>
                <c:pt idx="3511">
                  <c:v>1.0562433333333341</c:v>
                </c:pt>
                <c:pt idx="3512">
                  <c:v>1.0515321666666677</c:v>
                </c:pt>
                <c:pt idx="3513">
                  <c:v>0.95987633333333366</c:v>
                </c:pt>
                <c:pt idx="3514">
                  <c:v>1.0149783333333333</c:v>
                </c:pt>
                <c:pt idx="3515">
                  <c:v>0.97484066666666713</c:v>
                </c:pt>
                <c:pt idx="3516">
                  <c:v>1.053366499999999</c:v>
                </c:pt>
                <c:pt idx="3517">
                  <c:v>0.9691099999999998</c:v>
                </c:pt>
                <c:pt idx="3518">
                  <c:v>1.0639157499999998</c:v>
                </c:pt>
                <c:pt idx="3519">
                  <c:v>1.0297580833333333</c:v>
                </c:pt>
                <c:pt idx="3520">
                  <c:v>1.0192430833333332</c:v>
                </c:pt>
                <c:pt idx="3521">
                  <c:v>0.99856158333333289</c:v>
                </c:pt>
                <c:pt idx="3522">
                  <c:v>1.0220900833333333</c:v>
                </c:pt>
                <c:pt idx="3523">
                  <c:v>0.99759083333333365</c:v>
                </c:pt>
                <c:pt idx="3524">
                  <c:v>1.0412693333333334</c:v>
                </c:pt>
                <c:pt idx="3525">
                  <c:v>0.98678766666666651</c:v>
                </c:pt>
                <c:pt idx="3526">
                  <c:v>1.0302101666666683</c:v>
                </c:pt>
                <c:pt idx="3527">
                  <c:v>0.94538966666666668</c:v>
                </c:pt>
                <c:pt idx="3528">
                  <c:v>0.99471616666666618</c:v>
                </c:pt>
                <c:pt idx="3529">
                  <c:v>1.015913499999999</c:v>
                </c:pt>
                <c:pt idx="3530">
                  <c:v>0.99627333333333334</c:v>
                </c:pt>
                <c:pt idx="3531">
                  <c:v>1.0146562499999998</c:v>
                </c:pt>
                <c:pt idx="3532">
                  <c:v>1.0235193333333332</c:v>
                </c:pt>
                <c:pt idx="3533">
                  <c:v>1.0986301666666674</c:v>
                </c:pt>
                <c:pt idx="3534">
                  <c:v>1.0397264166666658</c:v>
                </c:pt>
                <c:pt idx="3535">
                  <c:v>1.0107475833333341</c:v>
                </c:pt>
                <c:pt idx="3536">
                  <c:v>1.0888815000000001</c:v>
                </c:pt>
                <c:pt idx="3537">
                  <c:v>0.98229016666666658</c:v>
                </c:pt>
                <c:pt idx="3538">
                  <c:v>0.94174516666666674</c:v>
                </c:pt>
                <c:pt idx="3539">
                  <c:v>1.0030920833333332</c:v>
                </c:pt>
                <c:pt idx="3540">
                  <c:v>1.0652376666666667</c:v>
                </c:pt>
                <c:pt idx="3541">
                  <c:v>0.96333725000000003</c:v>
                </c:pt>
                <c:pt idx="3542">
                  <c:v>1.0664921666666678</c:v>
                </c:pt>
                <c:pt idx="3543">
                  <c:v>1.0480609166666677</c:v>
                </c:pt>
                <c:pt idx="3544">
                  <c:v>1.0367292499999989</c:v>
                </c:pt>
                <c:pt idx="3545">
                  <c:v>1.0352884166666667</c:v>
                </c:pt>
                <c:pt idx="3546">
                  <c:v>1.0388310833333334</c:v>
                </c:pt>
                <c:pt idx="3547">
                  <c:v>1.025566999999999</c:v>
                </c:pt>
                <c:pt idx="3548">
                  <c:v>1.0712879166666676</c:v>
                </c:pt>
                <c:pt idx="3549">
                  <c:v>0.97981499999999999</c:v>
                </c:pt>
                <c:pt idx="3550">
                  <c:v>0.9808413333333339</c:v>
                </c:pt>
                <c:pt idx="3551">
                  <c:v>1.0480121666666684</c:v>
                </c:pt>
                <c:pt idx="3552">
                  <c:v>1.0441395833333333</c:v>
                </c:pt>
                <c:pt idx="3553">
                  <c:v>0.98239416666666657</c:v>
                </c:pt>
                <c:pt idx="3554">
                  <c:v>1.0456464166666668</c:v>
                </c:pt>
                <c:pt idx="3555">
                  <c:v>0.99036941666666645</c:v>
                </c:pt>
                <c:pt idx="3556">
                  <c:v>1.0197255833333332</c:v>
                </c:pt>
                <c:pt idx="3557">
                  <c:v>0.97823125000000044</c:v>
                </c:pt>
                <c:pt idx="3558">
                  <c:v>0.99284675</c:v>
                </c:pt>
                <c:pt idx="3559">
                  <c:v>1.0237858333333341</c:v>
                </c:pt>
                <c:pt idx="3560">
                  <c:v>1.0078852499999991</c:v>
                </c:pt>
                <c:pt idx="3561">
                  <c:v>1.0419114999999992</c:v>
                </c:pt>
                <c:pt idx="3562">
                  <c:v>0.9909369166666665</c:v>
                </c:pt>
                <c:pt idx="3563">
                  <c:v>1.0002039999999999</c:v>
                </c:pt>
                <c:pt idx="3564">
                  <c:v>1.0067098333333335</c:v>
                </c:pt>
                <c:pt idx="3565">
                  <c:v>1.0511329166666676</c:v>
                </c:pt>
                <c:pt idx="3566">
                  <c:v>0.99317166666666667</c:v>
                </c:pt>
                <c:pt idx="3567">
                  <c:v>1.0379831666666677</c:v>
                </c:pt>
                <c:pt idx="3568">
                  <c:v>1.0151862499999991</c:v>
                </c:pt>
                <c:pt idx="3569">
                  <c:v>1.001816749999999</c:v>
                </c:pt>
                <c:pt idx="3570">
                  <c:v>1.0147022499999998</c:v>
                </c:pt>
                <c:pt idx="3571">
                  <c:v>1.0739949999999991</c:v>
                </c:pt>
                <c:pt idx="3572">
                  <c:v>0.99426799999999926</c:v>
                </c:pt>
                <c:pt idx="3573">
                  <c:v>0.99312491666666669</c:v>
                </c:pt>
                <c:pt idx="3574">
                  <c:v>1.004496249999999</c:v>
                </c:pt>
                <c:pt idx="3575">
                  <c:v>1.0288286666666666</c:v>
                </c:pt>
                <c:pt idx="3576">
                  <c:v>1.0524465833333341</c:v>
                </c:pt>
                <c:pt idx="3577">
                  <c:v>1.1073044166666668</c:v>
                </c:pt>
                <c:pt idx="3578">
                  <c:v>1.0381641666666674</c:v>
                </c:pt>
                <c:pt idx="3579">
                  <c:v>0.99823550000000016</c:v>
                </c:pt>
                <c:pt idx="3580">
                  <c:v>0.99585708333333323</c:v>
                </c:pt>
                <c:pt idx="3581">
                  <c:v>1.069479249999999</c:v>
                </c:pt>
                <c:pt idx="3582">
                  <c:v>0.98856749999999927</c:v>
                </c:pt>
                <c:pt idx="3583">
                  <c:v>1.0626007499999999</c:v>
                </c:pt>
                <c:pt idx="3584">
                  <c:v>0.96910550000000051</c:v>
                </c:pt>
                <c:pt idx="3585">
                  <c:v>1.0820049166666665</c:v>
                </c:pt>
                <c:pt idx="3586">
                  <c:v>0.99203024999999956</c:v>
                </c:pt>
                <c:pt idx="3587">
                  <c:v>1.1051922499999998</c:v>
                </c:pt>
                <c:pt idx="3588">
                  <c:v>1.0736909166666666</c:v>
                </c:pt>
                <c:pt idx="3589">
                  <c:v>1.0026025833333341</c:v>
                </c:pt>
                <c:pt idx="3590">
                  <c:v>1.0212905833333332</c:v>
                </c:pt>
                <c:pt idx="3591">
                  <c:v>1.0872330833333332</c:v>
                </c:pt>
                <c:pt idx="3592">
                  <c:v>0.97091666666666676</c:v>
                </c:pt>
                <c:pt idx="3593">
                  <c:v>1.0116131666666677</c:v>
                </c:pt>
                <c:pt idx="3594">
                  <c:v>1.0109875833333344</c:v>
                </c:pt>
                <c:pt idx="3595">
                  <c:v>1.0228920833333335</c:v>
                </c:pt>
                <c:pt idx="3596">
                  <c:v>1.0753009166666665</c:v>
                </c:pt>
                <c:pt idx="3597">
                  <c:v>1.0566330000000002</c:v>
                </c:pt>
                <c:pt idx="3598">
                  <c:v>1.0080442499999998</c:v>
                </c:pt>
                <c:pt idx="3599">
                  <c:v>1.0336711666666665</c:v>
                </c:pt>
                <c:pt idx="3600">
                  <c:v>1.0861931666666675</c:v>
                </c:pt>
                <c:pt idx="3601">
                  <c:v>1.0723218333333335</c:v>
                </c:pt>
                <c:pt idx="3602">
                  <c:v>1.0341091666666675</c:v>
                </c:pt>
                <c:pt idx="3603">
                  <c:v>1.0269276666666667</c:v>
                </c:pt>
                <c:pt idx="3604">
                  <c:v>1.0431065833333333</c:v>
                </c:pt>
                <c:pt idx="3605">
                  <c:v>0.99043283333333354</c:v>
                </c:pt>
                <c:pt idx="3606">
                  <c:v>1.0544614999999988</c:v>
                </c:pt>
                <c:pt idx="3607">
                  <c:v>1.0361096666666667</c:v>
                </c:pt>
                <c:pt idx="3608">
                  <c:v>1.044394749999999</c:v>
                </c:pt>
                <c:pt idx="3609">
                  <c:v>0.99786083333333364</c:v>
                </c:pt>
                <c:pt idx="3610">
                  <c:v>1.0280684999999998</c:v>
                </c:pt>
                <c:pt idx="3611">
                  <c:v>1.0494373333333333</c:v>
                </c:pt>
                <c:pt idx="3612">
                  <c:v>0.98651449999999941</c:v>
                </c:pt>
                <c:pt idx="3613">
                  <c:v>1.0355463333333332</c:v>
                </c:pt>
                <c:pt idx="3614">
                  <c:v>0.95783616666666649</c:v>
                </c:pt>
                <c:pt idx="3615">
                  <c:v>1.0516559999999999</c:v>
                </c:pt>
                <c:pt idx="3616">
                  <c:v>0.97894900000000085</c:v>
                </c:pt>
                <c:pt idx="3617">
                  <c:v>0.97780508333333405</c:v>
                </c:pt>
                <c:pt idx="3618">
                  <c:v>1.0837483333333333</c:v>
                </c:pt>
                <c:pt idx="3619">
                  <c:v>0.99943416666666629</c:v>
                </c:pt>
                <c:pt idx="3620">
                  <c:v>1.0629104166666667</c:v>
                </c:pt>
                <c:pt idx="3621">
                  <c:v>0.96859258333333331</c:v>
                </c:pt>
                <c:pt idx="3622">
                  <c:v>1.008813583333334</c:v>
                </c:pt>
                <c:pt idx="3623">
                  <c:v>1.0296216666666658</c:v>
                </c:pt>
                <c:pt idx="3624">
                  <c:v>0.96309041666666728</c:v>
                </c:pt>
                <c:pt idx="3625">
                  <c:v>1.0179140833333336</c:v>
                </c:pt>
                <c:pt idx="3626">
                  <c:v>0.9674811666666665</c:v>
                </c:pt>
                <c:pt idx="3627">
                  <c:v>1.0203921666666675</c:v>
                </c:pt>
                <c:pt idx="3628">
                  <c:v>1.0173698333333332</c:v>
                </c:pt>
                <c:pt idx="3629">
                  <c:v>1.0362500833333341</c:v>
                </c:pt>
                <c:pt idx="3630">
                  <c:v>1.0453592499999991</c:v>
                </c:pt>
                <c:pt idx="3631">
                  <c:v>1.0446776666666675</c:v>
                </c:pt>
                <c:pt idx="3632">
                  <c:v>0.98473841666666662</c:v>
                </c:pt>
                <c:pt idx="3633">
                  <c:v>1.082411</c:v>
                </c:pt>
                <c:pt idx="3634">
                  <c:v>1.0393435833333333</c:v>
                </c:pt>
                <c:pt idx="3635">
                  <c:v>1.0393065833333333</c:v>
                </c:pt>
                <c:pt idx="3636">
                  <c:v>0.96899925000000098</c:v>
                </c:pt>
                <c:pt idx="3637">
                  <c:v>0.9756541666666666</c:v>
                </c:pt>
                <c:pt idx="3638">
                  <c:v>1.0090006666666667</c:v>
                </c:pt>
                <c:pt idx="3639">
                  <c:v>1.046937083333334</c:v>
                </c:pt>
                <c:pt idx="3640">
                  <c:v>0.98670524999999998</c:v>
                </c:pt>
                <c:pt idx="3641">
                  <c:v>1.053855</c:v>
                </c:pt>
                <c:pt idx="3642">
                  <c:v>0.97836450000000008</c:v>
                </c:pt>
                <c:pt idx="3643">
                  <c:v>1.0572509166666677</c:v>
                </c:pt>
                <c:pt idx="3644">
                  <c:v>1.0129457499999999</c:v>
                </c:pt>
                <c:pt idx="3645">
                  <c:v>1.0372821666666681</c:v>
                </c:pt>
                <c:pt idx="3646">
                  <c:v>1.0148572499999999</c:v>
                </c:pt>
                <c:pt idx="3647">
                  <c:v>0.97937091666666665</c:v>
                </c:pt>
                <c:pt idx="3648">
                  <c:v>1.0591794166666666</c:v>
                </c:pt>
                <c:pt idx="3649">
                  <c:v>0.99073733333333325</c:v>
                </c:pt>
                <c:pt idx="3650">
                  <c:v>0.95408683333333377</c:v>
                </c:pt>
                <c:pt idx="3651">
                  <c:v>1.0024264166666668</c:v>
                </c:pt>
                <c:pt idx="3652">
                  <c:v>1.026609249999999</c:v>
                </c:pt>
                <c:pt idx="3653">
                  <c:v>1.0209545</c:v>
                </c:pt>
                <c:pt idx="3654">
                  <c:v>1.0567124166666677</c:v>
                </c:pt>
                <c:pt idx="3655">
                  <c:v>1.0044804999999999</c:v>
                </c:pt>
                <c:pt idx="3656">
                  <c:v>0.97446949999999999</c:v>
                </c:pt>
                <c:pt idx="3657">
                  <c:v>1.0070677499999998</c:v>
                </c:pt>
                <c:pt idx="3658">
                  <c:v>1.0097203333333324</c:v>
                </c:pt>
                <c:pt idx="3659">
                  <c:v>0.98537233333333329</c:v>
                </c:pt>
                <c:pt idx="3660">
                  <c:v>1.0223790833333333</c:v>
                </c:pt>
                <c:pt idx="3661">
                  <c:v>1.015763749999999</c:v>
                </c:pt>
                <c:pt idx="3662">
                  <c:v>1.0160555833333345</c:v>
                </c:pt>
                <c:pt idx="3663">
                  <c:v>0.99190916666666651</c:v>
                </c:pt>
                <c:pt idx="3664">
                  <c:v>0.92876175000000005</c:v>
                </c:pt>
                <c:pt idx="3665">
                  <c:v>0.9598565</c:v>
                </c:pt>
                <c:pt idx="3666">
                  <c:v>1.0434045833333336</c:v>
                </c:pt>
                <c:pt idx="3667">
                  <c:v>1.0149014166666668</c:v>
                </c:pt>
                <c:pt idx="3668">
                  <c:v>1.0481562499999999</c:v>
                </c:pt>
                <c:pt idx="3669">
                  <c:v>1.0494764166666666</c:v>
                </c:pt>
                <c:pt idx="3670">
                  <c:v>1.0244153333333341</c:v>
                </c:pt>
                <c:pt idx="3671">
                  <c:v>0.98990833333333361</c:v>
                </c:pt>
                <c:pt idx="3672">
                  <c:v>1.0475176666666675</c:v>
                </c:pt>
                <c:pt idx="3673">
                  <c:v>1.0434065833333335</c:v>
                </c:pt>
                <c:pt idx="3674">
                  <c:v>0.9523792499999999</c:v>
                </c:pt>
                <c:pt idx="3675">
                  <c:v>1.0102739166666677</c:v>
                </c:pt>
                <c:pt idx="3676">
                  <c:v>1.0122087499999999</c:v>
                </c:pt>
                <c:pt idx="3677">
                  <c:v>1.056762333333334</c:v>
                </c:pt>
                <c:pt idx="3678">
                  <c:v>1.0706443333333333</c:v>
                </c:pt>
                <c:pt idx="3679">
                  <c:v>1.0121207499999998</c:v>
                </c:pt>
                <c:pt idx="3680">
                  <c:v>0.9821682499999993</c:v>
                </c:pt>
                <c:pt idx="3681">
                  <c:v>1.0645739166666675</c:v>
                </c:pt>
                <c:pt idx="3682">
                  <c:v>1.0768954999999998</c:v>
                </c:pt>
                <c:pt idx="3683">
                  <c:v>1.0540945833333331</c:v>
                </c:pt>
                <c:pt idx="3684">
                  <c:v>1.0196399999999992</c:v>
                </c:pt>
                <c:pt idx="3685">
                  <c:v>1.0094589166666665</c:v>
                </c:pt>
                <c:pt idx="3686">
                  <c:v>0.99129383333333365</c:v>
                </c:pt>
                <c:pt idx="3687">
                  <c:v>1.0624103333333341</c:v>
                </c:pt>
                <c:pt idx="3688">
                  <c:v>0.99229149999999999</c:v>
                </c:pt>
                <c:pt idx="3689">
                  <c:v>1.0467661666666674</c:v>
                </c:pt>
                <c:pt idx="3690">
                  <c:v>1.0145709166666665</c:v>
                </c:pt>
                <c:pt idx="3691">
                  <c:v>1.0364779166666676</c:v>
                </c:pt>
                <c:pt idx="3692">
                  <c:v>0.9919899166666668</c:v>
                </c:pt>
                <c:pt idx="3693">
                  <c:v>1.0122489166666675</c:v>
                </c:pt>
                <c:pt idx="3694">
                  <c:v>1.0409186666666677</c:v>
                </c:pt>
                <c:pt idx="3695">
                  <c:v>1.0088262499999987</c:v>
                </c:pt>
                <c:pt idx="3696">
                  <c:v>1.0140062499999998</c:v>
                </c:pt>
                <c:pt idx="3697">
                  <c:v>1.0127703333333333</c:v>
                </c:pt>
                <c:pt idx="3698">
                  <c:v>1.0780970833333341</c:v>
                </c:pt>
                <c:pt idx="3699">
                  <c:v>0.97822708333333364</c:v>
                </c:pt>
                <c:pt idx="3700">
                  <c:v>1.0736225833333335</c:v>
                </c:pt>
                <c:pt idx="3701">
                  <c:v>1.0053481666666675</c:v>
                </c:pt>
                <c:pt idx="3702">
                  <c:v>1.0444568333333342</c:v>
                </c:pt>
                <c:pt idx="3703">
                  <c:v>0.99245533333333369</c:v>
                </c:pt>
                <c:pt idx="3704">
                  <c:v>1.0274499166666666</c:v>
                </c:pt>
                <c:pt idx="3705">
                  <c:v>1.0594250833333334</c:v>
                </c:pt>
                <c:pt idx="3706">
                  <c:v>1.0185711666666675</c:v>
                </c:pt>
                <c:pt idx="3707">
                  <c:v>1.0530678333333341</c:v>
                </c:pt>
                <c:pt idx="3708">
                  <c:v>1.0859735833333335</c:v>
                </c:pt>
                <c:pt idx="3709">
                  <c:v>1.0283441666666675</c:v>
                </c:pt>
                <c:pt idx="3710">
                  <c:v>0.97077041666666752</c:v>
                </c:pt>
                <c:pt idx="3711">
                  <c:v>1.0370219166666659</c:v>
                </c:pt>
                <c:pt idx="3712">
                  <c:v>0.97664791666666728</c:v>
                </c:pt>
                <c:pt idx="3713">
                  <c:v>0.98259083333333364</c:v>
                </c:pt>
                <c:pt idx="3714">
                  <c:v>0.97391908333333366</c:v>
                </c:pt>
                <c:pt idx="3715">
                  <c:v>0.98125499999999954</c:v>
                </c:pt>
                <c:pt idx="3716">
                  <c:v>0.98107558333333333</c:v>
                </c:pt>
                <c:pt idx="3717">
                  <c:v>1.0788254166666666</c:v>
                </c:pt>
                <c:pt idx="3718">
                  <c:v>1.0897989999999991</c:v>
                </c:pt>
                <c:pt idx="3719">
                  <c:v>0.91900008333333361</c:v>
                </c:pt>
                <c:pt idx="3720">
                  <c:v>0.99677250000000006</c:v>
                </c:pt>
                <c:pt idx="3721">
                  <c:v>1.040562333333334</c:v>
                </c:pt>
                <c:pt idx="3722">
                  <c:v>1.0709337499999998</c:v>
                </c:pt>
                <c:pt idx="3723">
                  <c:v>1.106468083333334</c:v>
                </c:pt>
                <c:pt idx="3724">
                  <c:v>0.98315066666666651</c:v>
                </c:pt>
                <c:pt idx="3725">
                  <c:v>0.96759566666666663</c:v>
                </c:pt>
                <c:pt idx="3726">
                  <c:v>1.0468149166666665</c:v>
                </c:pt>
                <c:pt idx="3727">
                  <c:v>1.0610019166666664</c:v>
                </c:pt>
                <c:pt idx="3728">
                  <c:v>1.0127089166666667</c:v>
                </c:pt>
                <c:pt idx="3729">
                  <c:v>1.0245685</c:v>
                </c:pt>
                <c:pt idx="3730">
                  <c:v>1.0393006666666667</c:v>
                </c:pt>
                <c:pt idx="3731">
                  <c:v>0.99802524999999997</c:v>
                </c:pt>
                <c:pt idx="3732">
                  <c:v>1.0254674166666666</c:v>
                </c:pt>
                <c:pt idx="3733">
                  <c:v>1.0291327499999998</c:v>
                </c:pt>
                <c:pt idx="3734">
                  <c:v>1.0105624166666667</c:v>
                </c:pt>
                <c:pt idx="3735">
                  <c:v>0.9881416666666667</c:v>
                </c:pt>
                <c:pt idx="3736">
                  <c:v>0.98295191666666681</c:v>
                </c:pt>
                <c:pt idx="3737">
                  <c:v>1.0557079999999999</c:v>
                </c:pt>
                <c:pt idx="3738">
                  <c:v>1.0276218333333325</c:v>
                </c:pt>
                <c:pt idx="3739">
                  <c:v>1.0885158333333345</c:v>
                </c:pt>
                <c:pt idx="3740">
                  <c:v>1.0313529166666677</c:v>
                </c:pt>
                <c:pt idx="3741">
                  <c:v>0.96936016666666658</c:v>
                </c:pt>
                <c:pt idx="3742">
                  <c:v>1.1130032499999998</c:v>
                </c:pt>
                <c:pt idx="3743">
                  <c:v>1.0016663333333324</c:v>
                </c:pt>
                <c:pt idx="3744">
                  <c:v>0.99534133333333363</c:v>
                </c:pt>
                <c:pt idx="3745">
                  <c:v>0.94189400000000045</c:v>
                </c:pt>
                <c:pt idx="3746">
                  <c:v>1.0409311666666667</c:v>
                </c:pt>
                <c:pt idx="3747">
                  <c:v>1.0698629999999998</c:v>
                </c:pt>
                <c:pt idx="3748">
                  <c:v>1.0362750833333341</c:v>
                </c:pt>
                <c:pt idx="3749">
                  <c:v>0.98591499999999921</c:v>
                </c:pt>
                <c:pt idx="3750">
                  <c:v>0.97156058333333328</c:v>
                </c:pt>
                <c:pt idx="3751">
                  <c:v>1.0293850000000002</c:v>
                </c:pt>
                <c:pt idx="3752">
                  <c:v>1.0666558333333347</c:v>
                </c:pt>
                <c:pt idx="3753">
                  <c:v>1.034331833333334</c:v>
                </c:pt>
                <c:pt idx="3754">
                  <c:v>1.0042578333333347</c:v>
                </c:pt>
                <c:pt idx="3755">
                  <c:v>1.0237018333333334</c:v>
                </c:pt>
                <c:pt idx="3756">
                  <c:v>0.99311516666666622</c:v>
                </c:pt>
                <c:pt idx="3757">
                  <c:v>1.0311200833333334</c:v>
                </c:pt>
                <c:pt idx="3758">
                  <c:v>1.0564803333333341</c:v>
                </c:pt>
                <c:pt idx="3759">
                  <c:v>1.0064339999999998</c:v>
                </c:pt>
                <c:pt idx="3760">
                  <c:v>1.0157842499999989</c:v>
                </c:pt>
                <c:pt idx="3761">
                  <c:v>0.98058866666666622</c:v>
                </c:pt>
                <c:pt idx="3762">
                  <c:v>0.96977324999999992</c:v>
                </c:pt>
                <c:pt idx="3763">
                  <c:v>0.95201583333333395</c:v>
                </c:pt>
                <c:pt idx="3764">
                  <c:v>1.0361927499999999</c:v>
                </c:pt>
                <c:pt idx="3765">
                  <c:v>1.0426044166666666</c:v>
                </c:pt>
                <c:pt idx="3766">
                  <c:v>0.98220958333333341</c:v>
                </c:pt>
                <c:pt idx="3767">
                  <c:v>1.0006854166666677</c:v>
                </c:pt>
                <c:pt idx="3768">
                  <c:v>1.058338333333334</c:v>
                </c:pt>
                <c:pt idx="3769">
                  <c:v>0.9261245833333337</c:v>
                </c:pt>
                <c:pt idx="3770">
                  <c:v>1.0092494999999992</c:v>
                </c:pt>
                <c:pt idx="3771">
                  <c:v>0.9917763333333337</c:v>
                </c:pt>
                <c:pt idx="3772">
                  <c:v>1.0038287499999989</c:v>
                </c:pt>
                <c:pt idx="3773">
                  <c:v>1.0078557499999998</c:v>
                </c:pt>
                <c:pt idx="3774">
                  <c:v>1.0466927499999998</c:v>
                </c:pt>
                <c:pt idx="3775">
                  <c:v>1.0230259166666666</c:v>
                </c:pt>
                <c:pt idx="3776">
                  <c:v>0.99911349999999943</c:v>
                </c:pt>
                <c:pt idx="3777">
                  <c:v>1.0103488333333341</c:v>
                </c:pt>
                <c:pt idx="3778">
                  <c:v>0.97410775000000005</c:v>
                </c:pt>
                <c:pt idx="3779">
                  <c:v>1.0155386666666666</c:v>
                </c:pt>
                <c:pt idx="3780">
                  <c:v>0.99595666666666649</c:v>
                </c:pt>
                <c:pt idx="3781">
                  <c:v>1.0628168333333341</c:v>
                </c:pt>
                <c:pt idx="3782">
                  <c:v>1.0700520000000009</c:v>
                </c:pt>
                <c:pt idx="3783">
                  <c:v>1.0533735833333335</c:v>
                </c:pt>
                <c:pt idx="3784">
                  <c:v>0.98982883333333405</c:v>
                </c:pt>
                <c:pt idx="3785">
                  <c:v>1.0259347499999985</c:v>
                </c:pt>
                <c:pt idx="3786">
                  <c:v>1.0214610833333324</c:v>
                </c:pt>
                <c:pt idx="3787">
                  <c:v>0.97032358333333324</c:v>
                </c:pt>
                <c:pt idx="3788">
                  <c:v>1.0357722499999991</c:v>
                </c:pt>
                <c:pt idx="3789">
                  <c:v>1.0241676666666677</c:v>
                </c:pt>
                <c:pt idx="3790">
                  <c:v>1.051397583333334</c:v>
                </c:pt>
                <c:pt idx="3791">
                  <c:v>1.0988002499999998</c:v>
                </c:pt>
                <c:pt idx="3792">
                  <c:v>0.98464900000000055</c:v>
                </c:pt>
                <c:pt idx="3793">
                  <c:v>1.065160249999999</c:v>
                </c:pt>
                <c:pt idx="3794">
                  <c:v>0.99698383333333362</c:v>
                </c:pt>
                <c:pt idx="3795">
                  <c:v>1.0489358333333341</c:v>
                </c:pt>
                <c:pt idx="3796">
                  <c:v>0.98286425000000011</c:v>
                </c:pt>
                <c:pt idx="3797">
                  <c:v>1.0154455833333331</c:v>
                </c:pt>
                <c:pt idx="3798">
                  <c:v>1.0191223333333332</c:v>
                </c:pt>
                <c:pt idx="3799">
                  <c:v>0.98221724999999938</c:v>
                </c:pt>
                <c:pt idx="3800">
                  <c:v>1.0190093333333332</c:v>
                </c:pt>
                <c:pt idx="3801">
                  <c:v>0.98903508333333312</c:v>
                </c:pt>
                <c:pt idx="3802">
                  <c:v>1.0243147499999998</c:v>
                </c:pt>
                <c:pt idx="3803">
                  <c:v>1.018958083333334</c:v>
                </c:pt>
                <c:pt idx="3804">
                  <c:v>1.0936588333333341</c:v>
                </c:pt>
                <c:pt idx="3805">
                  <c:v>0.98903475000000007</c:v>
                </c:pt>
                <c:pt idx="3806">
                  <c:v>1.033800249999999</c:v>
                </c:pt>
                <c:pt idx="3807">
                  <c:v>1.0260630833333335</c:v>
                </c:pt>
                <c:pt idx="3808">
                  <c:v>1.0251078333333341</c:v>
                </c:pt>
                <c:pt idx="3809">
                  <c:v>1.0168172499999999</c:v>
                </c:pt>
                <c:pt idx="3810">
                  <c:v>1.0287677499999999</c:v>
                </c:pt>
                <c:pt idx="3811">
                  <c:v>1.0175933333333325</c:v>
                </c:pt>
                <c:pt idx="3812">
                  <c:v>1.0370909999999998</c:v>
                </c:pt>
                <c:pt idx="3813">
                  <c:v>1.0046439166666665</c:v>
                </c:pt>
                <c:pt idx="3814">
                  <c:v>1.0090315833333334</c:v>
                </c:pt>
                <c:pt idx="3815">
                  <c:v>1.0258935833333334</c:v>
                </c:pt>
                <c:pt idx="3816">
                  <c:v>1.0242979166666675</c:v>
                </c:pt>
                <c:pt idx="3817">
                  <c:v>0.99098358333333281</c:v>
                </c:pt>
                <c:pt idx="3818">
                  <c:v>1.0208358333333341</c:v>
                </c:pt>
                <c:pt idx="3819">
                  <c:v>1.0778249999999987</c:v>
                </c:pt>
                <c:pt idx="3820">
                  <c:v>0.99640974999999932</c:v>
                </c:pt>
                <c:pt idx="3821">
                  <c:v>1.0566636666666667</c:v>
                </c:pt>
                <c:pt idx="3822">
                  <c:v>1.0434014999999992</c:v>
                </c:pt>
                <c:pt idx="3823">
                  <c:v>1.0149254999999993</c:v>
                </c:pt>
                <c:pt idx="3824">
                  <c:v>1.0054223333333334</c:v>
                </c:pt>
                <c:pt idx="3825">
                  <c:v>0.94862433333333396</c:v>
                </c:pt>
                <c:pt idx="3826">
                  <c:v>0.9940844166666668</c:v>
                </c:pt>
                <c:pt idx="3827">
                  <c:v>0.995866583333333</c:v>
                </c:pt>
                <c:pt idx="3828">
                  <c:v>1.0257114166666668</c:v>
                </c:pt>
                <c:pt idx="3829">
                  <c:v>1.0346795833333333</c:v>
                </c:pt>
                <c:pt idx="3830">
                  <c:v>1.0083614166666666</c:v>
                </c:pt>
                <c:pt idx="3831">
                  <c:v>0.9700170833333337</c:v>
                </c:pt>
                <c:pt idx="3832">
                  <c:v>1.0425039166666676</c:v>
                </c:pt>
                <c:pt idx="3833">
                  <c:v>1.0264114166666667</c:v>
                </c:pt>
                <c:pt idx="3834">
                  <c:v>1.0828770833333341</c:v>
                </c:pt>
                <c:pt idx="3835">
                  <c:v>1.026539249999999</c:v>
                </c:pt>
                <c:pt idx="3836">
                  <c:v>1.0151750833333333</c:v>
                </c:pt>
                <c:pt idx="3837">
                  <c:v>1.029857166666668</c:v>
                </c:pt>
                <c:pt idx="3838">
                  <c:v>1.0802754166666675</c:v>
                </c:pt>
                <c:pt idx="3839">
                  <c:v>1.0124320833333333</c:v>
                </c:pt>
                <c:pt idx="3840">
                  <c:v>0.99186491666666654</c:v>
                </c:pt>
                <c:pt idx="3841">
                  <c:v>0.98410649999999944</c:v>
                </c:pt>
                <c:pt idx="3842">
                  <c:v>1.0273426666666665</c:v>
                </c:pt>
                <c:pt idx="3843">
                  <c:v>1.0184983333333335</c:v>
                </c:pt>
                <c:pt idx="3844">
                  <c:v>1.0407946666666668</c:v>
                </c:pt>
                <c:pt idx="3845">
                  <c:v>1.0041810833333333</c:v>
                </c:pt>
                <c:pt idx="3846">
                  <c:v>1.0332144166666668</c:v>
                </c:pt>
                <c:pt idx="3847">
                  <c:v>1.0484892499999998</c:v>
                </c:pt>
                <c:pt idx="3848">
                  <c:v>1.0073628333333333</c:v>
                </c:pt>
                <c:pt idx="3849">
                  <c:v>1.0614495000000002</c:v>
                </c:pt>
                <c:pt idx="3850">
                  <c:v>0.99032508333333369</c:v>
                </c:pt>
                <c:pt idx="3851">
                  <c:v>0.99291074999999918</c:v>
                </c:pt>
                <c:pt idx="3852">
                  <c:v>1.0253009999999998</c:v>
                </c:pt>
                <c:pt idx="3853">
                  <c:v>1.0241398333333331</c:v>
                </c:pt>
                <c:pt idx="3854">
                  <c:v>0.98733425000000008</c:v>
                </c:pt>
                <c:pt idx="3855">
                  <c:v>0.97144716666666653</c:v>
                </c:pt>
                <c:pt idx="3856">
                  <c:v>1.0151920833333332</c:v>
                </c:pt>
                <c:pt idx="3857">
                  <c:v>0.98892500000000005</c:v>
                </c:pt>
                <c:pt idx="3858">
                  <c:v>1.0349212499999985</c:v>
                </c:pt>
                <c:pt idx="3859">
                  <c:v>0.979213</c:v>
                </c:pt>
                <c:pt idx="3860">
                  <c:v>1.0380400000000001</c:v>
                </c:pt>
                <c:pt idx="3861">
                  <c:v>1.0031528333333342</c:v>
                </c:pt>
                <c:pt idx="3862">
                  <c:v>1.0082324166666667</c:v>
                </c:pt>
                <c:pt idx="3863">
                  <c:v>1.0503183333333341</c:v>
                </c:pt>
                <c:pt idx="3864">
                  <c:v>1.017450583333334</c:v>
                </c:pt>
                <c:pt idx="3865">
                  <c:v>1.081727249999999</c:v>
                </c:pt>
                <c:pt idx="3866">
                  <c:v>1.0127184166666667</c:v>
                </c:pt>
                <c:pt idx="3867">
                  <c:v>1.069241833333334</c:v>
                </c:pt>
                <c:pt idx="3868">
                  <c:v>0.98101208333333301</c:v>
                </c:pt>
                <c:pt idx="3869">
                  <c:v>1.0091054999999998</c:v>
                </c:pt>
                <c:pt idx="3870">
                  <c:v>1.0211787499999998</c:v>
                </c:pt>
                <c:pt idx="3871">
                  <c:v>0.96120525000000046</c:v>
                </c:pt>
                <c:pt idx="3872">
                  <c:v>1.0932204166666666</c:v>
                </c:pt>
                <c:pt idx="3873">
                  <c:v>1.0166539166666675</c:v>
                </c:pt>
                <c:pt idx="3874">
                  <c:v>0.9821030833333334</c:v>
                </c:pt>
                <c:pt idx="3875">
                  <c:v>1.0604005833333341</c:v>
                </c:pt>
                <c:pt idx="3876">
                  <c:v>1.0420490833333333</c:v>
                </c:pt>
                <c:pt idx="3877">
                  <c:v>1.0297072499999991</c:v>
                </c:pt>
                <c:pt idx="3878">
                  <c:v>1.0344129166666676</c:v>
                </c:pt>
                <c:pt idx="3879">
                  <c:v>1.001725749999999</c:v>
                </c:pt>
                <c:pt idx="3880">
                  <c:v>1.0401934166666669</c:v>
                </c:pt>
                <c:pt idx="3881">
                  <c:v>1.0110456666666667</c:v>
                </c:pt>
                <c:pt idx="3882">
                  <c:v>0.97105808333333365</c:v>
                </c:pt>
                <c:pt idx="3883">
                  <c:v>0.9940164999999993</c:v>
                </c:pt>
                <c:pt idx="3884">
                  <c:v>1.0229299166666668</c:v>
                </c:pt>
                <c:pt idx="3885">
                  <c:v>1.0451831666666676</c:v>
                </c:pt>
                <c:pt idx="3886">
                  <c:v>0.9994882499999993</c:v>
                </c:pt>
                <c:pt idx="3887">
                  <c:v>1.0278019999999992</c:v>
                </c:pt>
                <c:pt idx="3888">
                  <c:v>1.0370115</c:v>
                </c:pt>
                <c:pt idx="3889">
                  <c:v>1.0230798333333333</c:v>
                </c:pt>
                <c:pt idx="3890">
                  <c:v>1.0866724999999999</c:v>
                </c:pt>
                <c:pt idx="3891">
                  <c:v>0.95936533333333363</c:v>
                </c:pt>
                <c:pt idx="3892">
                  <c:v>1.0210574166666675</c:v>
                </c:pt>
                <c:pt idx="3893">
                  <c:v>1.0065135833333341</c:v>
                </c:pt>
                <c:pt idx="3894">
                  <c:v>0.92313591666666672</c:v>
                </c:pt>
                <c:pt idx="3895">
                  <c:v>1.023849749999999</c:v>
                </c:pt>
                <c:pt idx="3896">
                  <c:v>1.0623257499999998</c:v>
                </c:pt>
                <c:pt idx="3897">
                  <c:v>1.0133821666666674</c:v>
                </c:pt>
                <c:pt idx="3898">
                  <c:v>1.0049425000000001</c:v>
                </c:pt>
                <c:pt idx="3899">
                  <c:v>0.9615931666666665</c:v>
                </c:pt>
                <c:pt idx="3900">
                  <c:v>1.0391714166666666</c:v>
                </c:pt>
                <c:pt idx="3901">
                  <c:v>1.0384822499999999</c:v>
                </c:pt>
                <c:pt idx="3902">
                  <c:v>1.0656727499999998</c:v>
                </c:pt>
                <c:pt idx="3903">
                  <c:v>1.0561119999999999</c:v>
                </c:pt>
                <c:pt idx="3904">
                  <c:v>1.0300844166666665</c:v>
                </c:pt>
                <c:pt idx="3905">
                  <c:v>1.0364503333333341</c:v>
                </c:pt>
                <c:pt idx="3906">
                  <c:v>1.0501681666666676</c:v>
                </c:pt>
                <c:pt idx="3907">
                  <c:v>0.94880233333333364</c:v>
                </c:pt>
                <c:pt idx="3908">
                  <c:v>1.0641455000000011</c:v>
                </c:pt>
                <c:pt idx="3909">
                  <c:v>1.0091548333333333</c:v>
                </c:pt>
                <c:pt idx="3910">
                  <c:v>0.98284050000000001</c:v>
                </c:pt>
                <c:pt idx="3911">
                  <c:v>1.0383099166666667</c:v>
                </c:pt>
                <c:pt idx="3912">
                  <c:v>1.0102934166666668</c:v>
                </c:pt>
                <c:pt idx="3913">
                  <c:v>1.0201575833333345</c:v>
                </c:pt>
                <c:pt idx="3914">
                  <c:v>1.076837</c:v>
                </c:pt>
                <c:pt idx="3915">
                  <c:v>1.0061256666666669</c:v>
                </c:pt>
                <c:pt idx="3916">
                  <c:v>1.0566399166666667</c:v>
                </c:pt>
                <c:pt idx="3917">
                  <c:v>1.057792249999999</c:v>
                </c:pt>
                <c:pt idx="3918">
                  <c:v>1.0139379166666667</c:v>
                </c:pt>
                <c:pt idx="3919">
                  <c:v>0.9978640000000002</c:v>
                </c:pt>
                <c:pt idx="3920">
                  <c:v>1.0607058333333341</c:v>
                </c:pt>
                <c:pt idx="3921">
                  <c:v>1.0140188333333344</c:v>
                </c:pt>
                <c:pt idx="3922">
                  <c:v>1.0117589166666667</c:v>
                </c:pt>
                <c:pt idx="3923">
                  <c:v>1.0723193333333341</c:v>
                </c:pt>
                <c:pt idx="3924">
                  <c:v>1.0104309999999999</c:v>
                </c:pt>
                <c:pt idx="3925">
                  <c:v>1.0247309999999998</c:v>
                </c:pt>
                <c:pt idx="3926">
                  <c:v>1.0630944999999992</c:v>
                </c:pt>
                <c:pt idx="3927">
                  <c:v>0.99985225</c:v>
                </c:pt>
                <c:pt idx="3928">
                  <c:v>0.9993919999999995</c:v>
                </c:pt>
                <c:pt idx="3929">
                  <c:v>1.0135837499999998</c:v>
                </c:pt>
                <c:pt idx="3930">
                  <c:v>0.98495933333333363</c:v>
                </c:pt>
                <c:pt idx="3931">
                  <c:v>0.98458341666666649</c:v>
                </c:pt>
                <c:pt idx="3932">
                  <c:v>1.0124007499999998</c:v>
                </c:pt>
                <c:pt idx="3933">
                  <c:v>1.0703626666666677</c:v>
                </c:pt>
                <c:pt idx="3934">
                  <c:v>0.99952541666666661</c:v>
                </c:pt>
                <c:pt idx="3935">
                  <c:v>1.0259718333333334</c:v>
                </c:pt>
                <c:pt idx="3936">
                  <c:v>1.0531506666666675</c:v>
                </c:pt>
                <c:pt idx="3937">
                  <c:v>1.0037496666666659</c:v>
                </c:pt>
                <c:pt idx="3938">
                  <c:v>1.0384745833333333</c:v>
                </c:pt>
                <c:pt idx="3939">
                  <c:v>0.98927600000000016</c:v>
                </c:pt>
                <c:pt idx="3940">
                  <c:v>1.0125864166666665</c:v>
                </c:pt>
                <c:pt idx="3941">
                  <c:v>1.0341101666666683</c:v>
                </c:pt>
                <c:pt idx="3942">
                  <c:v>1.0301426666666675</c:v>
                </c:pt>
                <c:pt idx="3943">
                  <c:v>0.99455758333333277</c:v>
                </c:pt>
                <c:pt idx="3944">
                  <c:v>1.0305880833333341</c:v>
                </c:pt>
                <c:pt idx="3945">
                  <c:v>1.0592256666666666</c:v>
                </c:pt>
                <c:pt idx="3946">
                  <c:v>1.0256864166666666</c:v>
                </c:pt>
                <c:pt idx="3947">
                  <c:v>1.027298499999999</c:v>
                </c:pt>
                <c:pt idx="3948">
                  <c:v>0.98374549999999994</c:v>
                </c:pt>
                <c:pt idx="3949">
                  <c:v>1.0364739999999999</c:v>
                </c:pt>
                <c:pt idx="3950">
                  <c:v>1.0182188333333342</c:v>
                </c:pt>
                <c:pt idx="3951">
                  <c:v>0.93358658333333278</c:v>
                </c:pt>
                <c:pt idx="3952">
                  <c:v>0.98377983333333396</c:v>
                </c:pt>
                <c:pt idx="3953">
                  <c:v>1.015269999999999</c:v>
                </c:pt>
                <c:pt idx="3954">
                  <c:v>1.0315088333333333</c:v>
                </c:pt>
                <c:pt idx="3955">
                  <c:v>1.0422813333333341</c:v>
                </c:pt>
                <c:pt idx="3956">
                  <c:v>1.0063761666666673</c:v>
                </c:pt>
                <c:pt idx="3957">
                  <c:v>1.0120823333333346</c:v>
                </c:pt>
                <c:pt idx="3958">
                  <c:v>0.99632758333333327</c:v>
                </c:pt>
                <c:pt idx="3959">
                  <c:v>1.0331425000000001</c:v>
                </c:pt>
                <c:pt idx="3960">
                  <c:v>0.99845800000000018</c:v>
                </c:pt>
                <c:pt idx="3961">
                  <c:v>1.0405909999999998</c:v>
                </c:pt>
                <c:pt idx="3962">
                  <c:v>1.0467496666666667</c:v>
                </c:pt>
                <c:pt idx="3963">
                  <c:v>1.0049931666666667</c:v>
                </c:pt>
                <c:pt idx="3964">
                  <c:v>1.0062459166666675</c:v>
                </c:pt>
                <c:pt idx="3965">
                  <c:v>1.0562570833333345</c:v>
                </c:pt>
                <c:pt idx="3966">
                  <c:v>1.0419856666666667</c:v>
                </c:pt>
                <c:pt idx="3967">
                  <c:v>1.0237195833333335</c:v>
                </c:pt>
                <c:pt idx="3968">
                  <c:v>1.0031989166666666</c:v>
                </c:pt>
                <c:pt idx="3969">
                  <c:v>1.017946416666667</c:v>
                </c:pt>
                <c:pt idx="3970">
                  <c:v>1.0549329166666677</c:v>
                </c:pt>
                <c:pt idx="3971">
                  <c:v>1.0278180833333332</c:v>
                </c:pt>
                <c:pt idx="3972">
                  <c:v>0.97871649999999999</c:v>
                </c:pt>
                <c:pt idx="3973">
                  <c:v>1.0604334166666669</c:v>
                </c:pt>
                <c:pt idx="3974">
                  <c:v>0.99900366666666651</c:v>
                </c:pt>
                <c:pt idx="3975">
                  <c:v>1.0440026666666675</c:v>
                </c:pt>
                <c:pt idx="3976">
                  <c:v>1.0432085000000002</c:v>
                </c:pt>
                <c:pt idx="3977">
                  <c:v>1.0012704999999988</c:v>
                </c:pt>
                <c:pt idx="3978">
                  <c:v>1.034621749999999</c:v>
                </c:pt>
                <c:pt idx="3979">
                  <c:v>1.0547952499999991</c:v>
                </c:pt>
                <c:pt idx="3980">
                  <c:v>1.0181467499999999</c:v>
                </c:pt>
                <c:pt idx="3981">
                  <c:v>1.0332981666666665</c:v>
                </c:pt>
                <c:pt idx="3982">
                  <c:v>0.9915180833333328</c:v>
                </c:pt>
                <c:pt idx="3983">
                  <c:v>1.0254599166666669</c:v>
                </c:pt>
                <c:pt idx="3984">
                  <c:v>1.0390662499999987</c:v>
                </c:pt>
                <c:pt idx="3985">
                  <c:v>1.0315301666666665</c:v>
                </c:pt>
                <c:pt idx="3986">
                  <c:v>1.0123355833333341</c:v>
                </c:pt>
                <c:pt idx="3987">
                  <c:v>1.069527249999999</c:v>
                </c:pt>
                <c:pt idx="3988">
                  <c:v>0.98040866666666648</c:v>
                </c:pt>
                <c:pt idx="3989">
                  <c:v>1.0034062499999989</c:v>
                </c:pt>
                <c:pt idx="3990">
                  <c:v>0.99432508333333369</c:v>
                </c:pt>
                <c:pt idx="3991">
                  <c:v>1.0461034999999999</c:v>
                </c:pt>
                <c:pt idx="3992">
                  <c:v>0.99401316666666606</c:v>
                </c:pt>
                <c:pt idx="3993">
                  <c:v>1.024369249999999</c:v>
                </c:pt>
                <c:pt idx="3994">
                  <c:v>1.0335464166666666</c:v>
                </c:pt>
                <c:pt idx="3995">
                  <c:v>1.0152420833333333</c:v>
                </c:pt>
                <c:pt idx="3996">
                  <c:v>1.0221855000000009</c:v>
                </c:pt>
                <c:pt idx="3997">
                  <c:v>0.98569266666666666</c:v>
                </c:pt>
                <c:pt idx="3998">
                  <c:v>1.0442591666666683</c:v>
                </c:pt>
                <c:pt idx="3999">
                  <c:v>1.0512220833333334</c:v>
                </c:pt>
                <c:pt idx="4000">
                  <c:v>1.0099344166666657</c:v>
                </c:pt>
                <c:pt idx="4001">
                  <c:v>1.051965499999999</c:v>
                </c:pt>
                <c:pt idx="4002">
                  <c:v>1.0174375833333333</c:v>
                </c:pt>
                <c:pt idx="4003">
                  <c:v>1.0568145</c:v>
                </c:pt>
                <c:pt idx="4004">
                  <c:v>1.0472869166666665</c:v>
                </c:pt>
                <c:pt idx="4005">
                  <c:v>0.96558266666666659</c:v>
                </c:pt>
                <c:pt idx="4006">
                  <c:v>1.0256779999999999</c:v>
                </c:pt>
                <c:pt idx="4007">
                  <c:v>1.0290435833333333</c:v>
                </c:pt>
                <c:pt idx="4008">
                  <c:v>1.0013478333333341</c:v>
                </c:pt>
                <c:pt idx="4009">
                  <c:v>1.0066190833333335</c:v>
                </c:pt>
                <c:pt idx="4010">
                  <c:v>1.0431342499999989</c:v>
                </c:pt>
                <c:pt idx="4011">
                  <c:v>1.0054269999999992</c:v>
                </c:pt>
                <c:pt idx="4012">
                  <c:v>0.9822496666666668</c:v>
                </c:pt>
                <c:pt idx="4013">
                  <c:v>1.0173362499999989</c:v>
                </c:pt>
                <c:pt idx="4014">
                  <c:v>1.0001542499999998</c:v>
                </c:pt>
                <c:pt idx="4015">
                  <c:v>1.0653689166666667</c:v>
                </c:pt>
                <c:pt idx="4016">
                  <c:v>1.0328793333333333</c:v>
                </c:pt>
                <c:pt idx="4017">
                  <c:v>1.0213334166666668</c:v>
                </c:pt>
                <c:pt idx="4018">
                  <c:v>1.0046634166666666</c:v>
                </c:pt>
                <c:pt idx="4019">
                  <c:v>1.0530605</c:v>
                </c:pt>
                <c:pt idx="4020">
                  <c:v>1.0401031666666678</c:v>
                </c:pt>
                <c:pt idx="4021">
                  <c:v>1.0425343333333335</c:v>
                </c:pt>
                <c:pt idx="4022">
                  <c:v>0.97825441666666713</c:v>
                </c:pt>
                <c:pt idx="4023">
                  <c:v>1.0057140833333322</c:v>
                </c:pt>
                <c:pt idx="4024">
                  <c:v>0.97396783333333403</c:v>
                </c:pt>
                <c:pt idx="4025">
                  <c:v>0.98413216666666603</c:v>
                </c:pt>
                <c:pt idx="4026">
                  <c:v>0.99130308333333339</c:v>
                </c:pt>
                <c:pt idx="4027">
                  <c:v>0.99029641666666668</c:v>
                </c:pt>
                <c:pt idx="4028">
                  <c:v>1.0862906666666665</c:v>
                </c:pt>
                <c:pt idx="4029">
                  <c:v>1.0226346666666666</c:v>
                </c:pt>
                <c:pt idx="4030">
                  <c:v>0.9945080833333334</c:v>
                </c:pt>
                <c:pt idx="4031">
                  <c:v>0.99302483333333402</c:v>
                </c:pt>
                <c:pt idx="4032">
                  <c:v>1.0768983333333331</c:v>
                </c:pt>
                <c:pt idx="4033">
                  <c:v>1.0007558333333344</c:v>
                </c:pt>
                <c:pt idx="4034">
                  <c:v>1.1047585833333342</c:v>
                </c:pt>
                <c:pt idx="4035">
                  <c:v>0.99662291666666669</c:v>
                </c:pt>
                <c:pt idx="4036">
                  <c:v>0.98607499999999959</c:v>
                </c:pt>
                <c:pt idx="4037">
                  <c:v>1.0066896666666667</c:v>
                </c:pt>
                <c:pt idx="4038">
                  <c:v>1.069456583333334</c:v>
                </c:pt>
                <c:pt idx="4039">
                  <c:v>1.0221040833333335</c:v>
                </c:pt>
                <c:pt idx="4040">
                  <c:v>1.0229929166666667</c:v>
                </c:pt>
                <c:pt idx="4041">
                  <c:v>1.0508829166666676</c:v>
                </c:pt>
                <c:pt idx="4042">
                  <c:v>0.97577116666666663</c:v>
                </c:pt>
                <c:pt idx="4043">
                  <c:v>0.90313958333333344</c:v>
                </c:pt>
                <c:pt idx="4044">
                  <c:v>1.0651225833333331</c:v>
                </c:pt>
                <c:pt idx="4045">
                  <c:v>1.0332131666666675</c:v>
                </c:pt>
                <c:pt idx="4046">
                  <c:v>1.0039368333333334</c:v>
                </c:pt>
                <c:pt idx="4047">
                  <c:v>1.0156359166666666</c:v>
                </c:pt>
                <c:pt idx="4048">
                  <c:v>0.99747774999999927</c:v>
                </c:pt>
                <c:pt idx="4049">
                  <c:v>1.0697160833333335</c:v>
                </c:pt>
                <c:pt idx="4050">
                  <c:v>1.039404749999999</c:v>
                </c:pt>
                <c:pt idx="4051">
                  <c:v>1.0254026666666667</c:v>
                </c:pt>
                <c:pt idx="4052">
                  <c:v>0.98725749999999968</c:v>
                </c:pt>
                <c:pt idx="4053">
                  <c:v>1.0462525000000007</c:v>
                </c:pt>
                <c:pt idx="4054">
                  <c:v>1.0194764166666668</c:v>
                </c:pt>
                <c:pt idx="4055">
                  <c:v>0.99190974999999959</c:v>
                </c:pt>
                <c:pt idx="4056">
                  <c:v>1.0279456666666666</c:v>
                </c:pt>
                <c:pt idx="4057">
                  <c:v>1.0616885</c:v>
                </c:pt>
                <c:pt idx="4058">
                  <c:v>0.97573925000000084</c:v>
                </c:pt>
                <c:pt idx="4059">
                  <c:v>1.0395760833333332</c:v>
                </c:pt>
                <c:pt idx="4060">
                  <c:v>0.99464591666666713</c:v>
                </c:pt>
                <c:pt idx="4061">
                  <c:v>1.045633499999999</c:v>
                </c:pt>
                <c:pt idx="4062">
                  <c:v>1.0184858333333344</c:v>
                </c:pt>
                <c:pt idx="4063">
                  <c:v>1.0881085833333344</c:v>
                </c:pt>
                <c:pt idx="4064">
                  <c:v>1.0043473333333341</c:v>
                </c:pt>
                <c:pt idx="4065">
                  <c:v>1.0159838333333333</c:v>
                </c:pt>
                <c:pt idx="4066">
                  <c:v>1.0357545833333333</c:v>
                </c:pt>
                <c:pt idx="4067">
                  <c:v>1.043084249999999</c:v>
                </c:pt>
                <c:pt idx="4068">
                  <c:v>1.089847</c:v>
                </c:pt>
                <c:pt idx="4069">
                  <c:v>1.065713833333334</c:v>
                </c:pt>
                <c:pt idx="4070">
                  <c:v>0.99956091666666658</c:v>
                </c:pt>
                <c:pt idx="4071">
                  <c:v>0.99847991666666669</c:v>
                </c:pt>
                <c:pt idx="4072">
                  <c:v>1.022464249999999</c:v>
                </c:pt>
                <c:pt idx="4073">
                  <c:v>1.0005722499999998</c:v>
                </c:pt>
                <c:pt idx="4074">
                  <c:v>1.0380100000000001</c:v>
                </c:pt>
                <c:pt idx="4075">
                  <c:v>0.99521233333333337</c:v>
                </c:pt>
                <c:pt idx="4076">
                  <c:v>1.0433098333333333</c:v>
                </c:pt>
                <c:pt idx="4077">
                  <c:v>0.96438258333333338</c:v>
                </c:pt>
                <c:pt idx="4078">
                  <c:v>1.083178333333334</c:v>
                </c:pt>
                <c:pt idx="4079">
                  <c:v>1.0429596666666667</c:v>
                </c:pt>
                <c:pt idx="4080">
                  <c:v>1.0280204166666664</c:v>
                </c:pt>
                <c:pt idx="4081">
                  <c:v>1.0651222499999993</c:v>
                </c:pt>
                <c:pt idx="4082">
                  <c:v>0.98397075000000012</c:v>
                </c:pt>
                <c:pt idx="4083">
                  <c:v>1.0334840833333332</c:v>
                </c:pt>
                <c:pt idx="4084">
                  <c:v>1.0279691666666666</c:v>
                </c:pt>
                <c:pt idx="4085">
                  <c:v>1.05411875</c:v>
                </c:pt>
                <c:pt idx="4086">
                  <c:v>1.0380309166666675</c:v>
                </c:pt>
                <c:pt idx="4087">
                  <c:v>1.081619249999999</c:v>
                </c:pt>
                <c:pt idx="4088">
                  <c:v>1.0860910833333335</c:v>
                </c:pt>
                <c:pt idx="4089">
                  <c:v>1.0915046666666666</c:v>
                </c:pt>
                <c:pt idx="4090">
                  <c:v>1.0169108333333341</c:v>
                </c:pt>
                <c:pt idx="4091">
                  <c:v>0.99325950000000007</c:v>
                </c:pt>
                <c:pt idx="4092">
                  <c:v>1.0130674999999998</c:v>
                </c:pt>
                <c:pt idx="4093">
                  <c:v>0.9641181666666665</c:v>
                </c:pt>
                <c:pt idx="4094">
                  <c:v>1.0365484166666667</c:v>
                </c:pt>
                <c:pt idx="4095">
                  <c:v>1.029050166666668</c:v>
                </c:pt>
                <c:pt idx="4096">
                  <c:v>1.012351333333334</c:v>
                </c:pt>
                <c:pt idx="4097">
                  <c:v>1.0887981666666675</c:v>
                </c:pt>
                <c:pt idx="4098">
                  <c:v>1.0526323333333341</c:v>
                </c:pt>
                <c:pt idx="4099">
                  <c:v>1.0284252499999991</c:v>
                </c:pt>
                <c:pt idx="4100">
                  <c:v>0.99073866666666666</c:v>
                </c:pt>
                <c:pt idx="4101">
                  <c:v>1.0082466666666667</c:v>
                </c:pt>
                <c:pt idx="4102">
                  <c:v>1.0596641666666669</c:v>
                </c:pt>
                <c:pt idx="4103">
                  <c:v>1.0191827499999999</c:v>
                </c:pt>
                <c:pt idx="4104">
                  <c:v>1.0196225833333334</c:v>
                </c:pt>
                <c:pt idx="4105">
                  <c:v>1.0654624166666664</c:v>
                </c:pt>
                <c:pt idx="4106">
                  <c:v>0.95959975000000053</c:v>
                </c:pt>
                <c:pt idx="4107">
                  <c:v>1.0527949166666668</c:v>
                </c:pt>
                <c:pt idx="4108">
                  <c:v>1.0591793333333335</c:v>
                </c:pt>
                <c:pt idx="4109">
                  <c:v>1.0465194166666667</c:v>
                </c:pt>
                <c:pt idx="4110">
                  <c:v>1.0107543333333331</c:v>
                </c:pt>
                <c:pt idx="4111">
                  <c:v>1.0570155833333341</c:v>
                </c:pt>
                <c:pt idx="4112">
                  <c:v>1.0143520833333344</c:v>
                </c:pt>
                <c:pt idx="4113">
                  <c:v>1.0106675000000001</c:v>
                </c:pt>
                <c:pt idx="4114">
                  <c:v>1.0414789166666665</c:v>
                </c:pt>
                <c:pt idx="4115">
                  <c:v>1.0511154166666665</c:v>
                </c:pt>
                <c:pt idx="4116">
                  <c:v>1.0190941666666666</c:v>
                </c:pt>
                <c:pt idx="4117">
                  <c:v>1.0254006666666664</c:v>
                </c:pt>
                <c:pt idx="4118">
                  <c:v>0.97474183333333453</c:v>
                </c:pt>
                <c:pt idx="4119">
                  <c:v>1.0596968333333334</c:v>
                </c:pt>
                <c:pt idx="4120">
                  <c:v>1.0549285833333333</c:v>
                </c:pt>
                <c:pt idx="4121">
                  <c:v>0.98230349999999955</c:v>
                </c:pt>
                <c:pt idx="4122">
                  <c:v>1.0646295833333335</c:v>
                </c:pt>
                <c:pt idx="4123">
                  <c:v>1.0385681666666675</c:v>
                </c:pt>
                <c:pt idx="4124">
                  <c:v>1.020581</c:v>
                </c:pt>
                <c:pt idx="4125">
                  <c:v>1.0355165833333333</c:v>
                </c:pt>
                <c:pt idx="4126">
                  <c:v>0.9978628333333337</c:v>
                </c:pt>
                <c:pt idx="4127">
                  <c:v>0.96913524999999989</c:v>
                </c:pt>
                <c:pt idx="4128">
                  <c:v>1.0206570833333342</c:v>
                </c:pt>
                <c:pt idx="4129">
                  <c:v>1.003700749999999</c:v>
                </c:pt>
                <c:pt idx="4130">
                  <c:v>1.0032064166666668</c:v>
                </c:pt>
                <c:pt idx="4131">
                  <c:v>1.0236468333333333</c:v>
                </c:pt>
                <c:pt idx="4132">
                  <c:v>1.0086685833333331</c:v>
                </c:pt>
                <c:pt idx="4133">
                  <c:v>1.0051401666666677</c:v>
                </c:pt>
                <c:pt idx="4134">
                  <c:v>1.0351102499999998</c:v>
                </c:pt>
                <c:pt idx="4135">
                  <c:v>1.0645084166666665</c:v>
                </c:pt>
                <c:pt idx="4136">
                  <c:v>1.0638770833333333</c:v>
                </c:pt>
                <c:pt idx="4137">
                  <c:v>0.97814883333333436</c:v>
                </c:pt>
                <c:pt idx="4138">
                  <c:v>0.99270425000000051</c:v>
                </c:pt>
                <c:pt idx="4139">
                  <c:v>1.0407551666666683</c:v>
                </c:pt>
                <c:pt idx="4140">
                  <c:v>0.9804253333333337</c:v>
                </c:pt>
                <c:pt idx="4141">
                  <c:v>0.97860391666666713</c:v>
                </c:pt>
                <c:pt idx="4142">
                  <c:v>0.96399233333333401</c:v>
                </c:pt>
                <c:pt idx="4143">
                  <c:v>1.0179233333333324</c:v>
                </c:pt>
                <c:pt idx="4144">
                  <c:v>0.95476691666666669</c:v>
                </c:pt>
                <c:pt idx="4145">
                  <c:v>0.99182341666666674</c:v>
                </c:pt>
                <c:pt idx="4146">
                  <c:v>0.97553024999999949</c:v>
                </c:pt>
                <c:pt idx="4147">
                  <c:v>1.0448324166666667</c:v>
                </c:pt>
                <c:pt idx="4148">
                  <c:v>1.0242407499999999</c:v>
                </c:pt>
                <c:pt idx="4149">
                  <c:v>1.0509160833333333</c:v>
                </c:pt>
                <c:pt idx="4150">
                  <c:v>1.028549583333334</c:v>
                </c:pt>
                <c:pt idx="4151">
                  <c:v>1.0082701666666674</c:v>
                </c:pt>
                <c:pt idx="4152">
                  <c:v>1.0707328333333341</c:v>
                </c:pt>
                <c:pt idx="4153">
                  <c:v>0.96058158333333343</c:v>
                </c:pt>
                <c:pt idx="4154">
                  <c:v>1.0980493333333341</c:v>
                </c:pt>
                <c:pt idx="4155">
                  <c:v>1.0003926666666667</c:v>
                </c:pt>
                <c:pt idx="4156">
                  <c:v>1.0270802499999998</c:v>
                </c:pt>
                <c:pt idx="4157">
                  <c:v>1.0428820000000001</c:v>
                </c:pt>
                <c:pt idx="4158">
                  <c:v>0.92112958333333361</c:v>
                </c:pt>
                <c:pt idx="4159">
                  <c:v>1.0920563333333342</c:v>
                </c:pt>
                <c:pt idx="4160">
                  <c:v>1.0015100833333335</c:v>
                </c:pt>
                <c:pt idx="4161">
                  <c:v>0.9957334166666667</c:v>
                </c:pt>
                <c:pt idx="4162">
                  <c:v>1.0068220833333335</c:v>
                </c:pt>
                <c:pt idx="4163">
                  <c:v>1.0261755833333341</c:v>
                </c:pt>
                <c:pt idx="4164">
                  <c:v>0.98969633333333362</c:v>
                </c:pt>
                <c:pt idx="4165">
                  <c:v>0.99763366666666653</c:v>
                </c:pt>
                <c:pt idx="4166">
                  <c:v>1.0041549166666675</c:v>
                </c:pt>
                <c:pt idx="4167">
                  <c:v>1.0395479166666675</c:v>
                </c:pt>
                <c:pt idx="4168">
                  <c:v>1.0459057499999991</c:v>
                </c:pt>
                <c:pt idx="4169">
                  <c:v>1.0080255</c:v>
                </c:pt>
                <c:pt idx="4170">
                  <c:v>1.0746043333333335</c:v>
                </c:pt>
                <c:pt idx="4171">
                  <c:v>0.96680783333333387</c:v>
                </c:pt>
                <c:pt idx="4172">
                  <c:v>0.97087099999999993</c:v>
                </c:pt>
                <c:pt idx="4173">
                  <c:v>1.0203420000000001</c:v>
                </c:pt>
                <c:pt idx="4174">
                  <c:v>1.0202720000000001</c:v>
                </c:pt>
                <c:pt idx="4175">
                  <c:v>1.0616950833333334</c:v>
                </c:pt>
                <c:pt idx="4176">
                  <c:v>1.0107404999999998</c:v>
                </c:pt>
                <c:pt idx="4177">
                  <c:v>0.88673483333333403</c:v>
                </c:pt>
                <c:pt idx="4178">
                  <c:v>0.99828583333333365</c:v>
                </c:pt>
                <c:pt idx="4179">
                  <c:v>1.0223450833333341</c:v>
                </c:pt>
                <c:pt idx="4180">
                  <c:v>1.0670506666666675</c:v>
                </c:pt>
                <c:pt idx="4181">
                  <c:v>0.9569048333333342</c:v>
                </c:pt>
                <c:pt idx="4182">
                  <c:v>1.0333230833333324</c:v>
                </c:pt>
                <c:pt idx="4183">
                  <c:v>1.0422035833333341</c:v>
                </c:pt>
                <c:pt idx="4184">
                  <c:v>1.0550250833333332</c:v>
                </c:pt>
                <c:pt idx="4185">
                  <c:v>1.0177388333333333</c:v>
                </c:pt>
                <c:pt idx="4186">
                  <c:v>1.0205208333333335</c:v>
                </c:pt>
                <c:pt idx="4187">
                  <c:v>0.9906302500000006</c:v>
                </c:pt>
                <c:pt idx="4188">
                  <c:v>1.0352090833333332</c:v>
                </c:pt>
                <c:pt idx="4189">
                  <c:v>0.98305824999999958</c:v>
                </c:pt>
                <c:pt idx="4190">
                  <c:v>1.0272534999999998</c:v>
                </c:pt>
                <c:pt idx="4191">
                  <c:v>1.0376485000000002</c:v>
                </c:pt>
                <c:pt idx="4192">
                  <c:v>0.98679591666666699</c:v>
                </c:pt>
                <c:pt idx="4193">
                  <c:v>1.0140935833333333</c:v>
                </c:pt>
                <c:pt idx="4194">
                  <c:v>1.0412126666666677</c:v>
                </c:pt>
                <c:pt idx="4195">
                  <c:v>1.0154158333333341</c:v>
                </c:pt>
                <c:pt idx="4196">
                  <c:v>1.023069749999999</c:v>
                </c:pt>
                <c:pt idx="4197">
                  <c:v>1.0443289166666667</c:v>
                </c:pt>
                <c:pt idx="4198">
                  <c:v>0.93434799999999996</c:v>
                </c:pt>
                <c:pt idx="4199">
                  <c:v>1.0011044999999992</c:v>
                </c:pt>
                <c:pt idx="4200">
                  <c:v>1.0550018333333333</c:v>
                </c:pt>
                <c:pt idx="4201">
                  <c:v>1.0145701666666673</c:v>
                </c:pt>
                <c:pt idx="4202">
                  <c:v>1.030745166666668</c:v>
                </c:pt>
                <c:pt idx="4203">
                  <c:v>1.048173083333334</c:v>
                </c:pt>
                <c:pt idx="4204">
                  <c:v>0.9922718333333338</c:v>
                </c:pt>
                <c:pt idx="4205">
                  <c:v>1.06800875</c:v>
                </c:pt>
                <c:pt idx="4206">
                  <c:v>1.0348731666666675</c:v>
                </c:pt>
                <c:pt idx="4207">
                  <c:v>1.0685840000000002</c:v>
                </c:pt>
                <c:pt idx="4208">
                  <c:v>1.0239261666666666</c:v>
                </c:pt>
                <c:pt idx="4209">
                  <c:v>1.083302083333334</c:v>
                </c:pt>
                <c:pt idx="4210">
                  <c:v>1.0319224999999992</c:v>
                </c:pt>
                <c:pt idx="4211">
                  <c:v>1.0265352499999998</c:v>
                </c:pt>
                <c:pt idx="4212">
                  <c:v>1.0661909999999999</c:v>
                </c:pt>
                <c:pt idx="4213">
                  <c:v>1.0512476666666675</c:v>
                </c:pt>
                <c:pt idx="4214">
                  <c:v>1.0628004999999998</c:v>
                </c:pt>
                <c:pt idx="4215">
                  <c:v>1.0266165833333341</c:v>
                </c:pt>
                <c:pt idx="4216">
                  <c:v>0.98908741666666666</c:v>
                </c:pt>
                <c:pt idx="4217">
                  <c:v>1.0025533333333341</c:v>
                </c:pt>
                <c:pt idx="4218">
                  <c:v>1.03635375</c:v>
                </c:pt>
                <c:pt idx="4219">
                  <c:v>1.1065351666666685</c:v>
                </c:pt>
                <c:pt idx="4220">
                  <c:v>0.97209066666666699</c:v>
                </c:pt>
                <c:pt idx="4221">
                  <c:v>1.034476</c:v>
                </c:pt>
                <c:pt idx="4222">
                  <c:v>1.0058210833333325</c:v>
                </c:pt>
                <c:pt idx="4223">
                  <c:v>0.94247449999999988</c:v>
                </c:pt>
                <c:pt idx="4224">
                  <c:v>1.0432138333333341</c:v>
                </c:pt>
                <c:pt idx="4225">
                  <c:v>1.0435370833333335</c:v>
                </c:pt>
                <c:pt idx="4226">
                  <c:v>1.0185158333333342</c:v>
                </c:pt>
                <c:pt idx="4227">
                  <c:v>1.0289014999999992</c:v>
                </c:pt>
                <c:pt idx="4228">
                  <c:v>1.0315029999999998</c:v>
                </c:pt>
                <c:pt idx="4229">
                  <c:v>1.0103985833333333</c:v>
                </c:pt>
                <c:pt idx="4230">
                  <c:v>1.0109416666666668</c:v>
                </c:pt>
                <c:pt idx="4231">
                  <c:v>1.0330025833333341</c:v>
                </c:pt>
                <c:pt idx="4232">
                  <c:v>0.97426883333333392</c:v>
                </c:pt>
                <c:pt idx="4233">
                  <c:v>1.0711898333333341</c:v>
                </c:pt>
                <c:pt idx="4234">
                  <c:v>1.0075470833333333</c:v>
                </c:pt>
                <c:pt idx="4235">
                  <c:v>1.022842</c:v>
                </c:pt>
                <c:pt idx="4236">
                  <c:v>1.0363280833333333</c:v>
                </c:pt>
                <c:pt idx="4237">
                  <c:v>1.0203165000000001</c:v>
                </c:pt>
                <c:pt idx="4238">
                  <c:v>1.0141757499999999</c:v>
                </c:pt>
                <c:pt idx="4239">
                  <c:v>1.0276393333333325</c:v>
                </c:pt>
                <c:pt idx="4240">
                  <c:v>1.0010091666666667</c:v>
                </c:pt>
                <c:pt idx="4241">
                  <c:v>1.0316094166666658</c:v>
                </c:pt>
                <c:pt idx="4242">
                  <c:v>1.0654472499999998</c:v>
                </c:pt>
                <c:pt idx="4243">
                  <c:v>1.0251067499999991</c:v>
                </c:pt>
                <c:pt idx="4244">
                  <c:v>1.0338311666666666</c:v>
                </c:pt>
                <c:pt idx="4245">
                  <c:v>1.0395348333333334</c:v>
                </c:pt>
                <c:pt idx="4246">
                  <c:v>1.0130245833333322</c:v>
                </c:pt>
                <c:pt idx="4247">
                  <c:v>1.0616727499999998</c:v>
                </c:pt>
                <c:pt idx="4248">
                  <c:v>1.0765804166666675</c:v>
                </c:pt>
                <c:pt idx="4249">
                  <c:v>1.0099024166666666</c:v>
                </c:pt>
                <c:pt idx="4250">
                  <c:v>1.0338125</c:v>
                </c:pt>
                <c:pt idx="4251">
                  <c:v>0.9776386666666671</c:v>
                </c:pt>
                <c:pt idx="4252">
                  <c:v>0.99840416666666609</c:v>
                </c:pt>
                <c:pt idx="4253">
                  <c:v>1.0123209999999998</c:v>
                </c:pt>
                <c:pt idx="4254">
                  <c:v>0.97109816666666671</c:v>
                </c:pt>
                <c:pt idx="4255">
                  <c:v>0.96252374999999957</c:v>
                </c:pt>
                <c:pt idx="4256">
                  <c:v>0.97289841666666743</c:v>
                </c:pt>
                <c:pt idx="4257">
                  <c:v>0.9976961666666665</c:v>
                </c:pt>
                <c:pt idx="4258">
                  <c:v>1.0082850000000001</c:v>
                </c:pt>
                <c:pt idx="4259">
                  <c:v>1.0324956666666665</c:v>
                </c:pt>
                <c:pt idx="4260">
                  <c:v>1.0195757499999998</c:v>
                </c:pt>
                <c:pt idx="4261">
                  <c:v>1.0358300833333334</c:v>
                </c:pt>
                <c:pt idx="4262">
                  <c:v>1.0609939166666666</c:v>
                </c:pt>
                <c:pt idx="4263">
                  <c:v>0.96224774999999996</c:v>
                </c:pt>
                <c:pt idx="4264">
                  <c:v>1.0608722499999999</c:v>
                </c:pt>
                <c:pt idx="4265">
                  <c:v>0.97228400000000004</c:v>
                </c:pt>
                <c:pt idx="4266">
                  <c:v>1.0091009166666665</c:v>
                </c:pt>
                <c:pt idx="4267">
                  <c:v>0.98971574999999956</c:v>
                </c:pt>
                <c:pt idx="4268">
                  <c:v>0.97426791666666668</c:v>
                </c:pt>
                <c:pt idx="4269">
                  <c:v>1.0539669166666659</c:v>
                </c:pt>
                <c:pt idx="4270">
                  <c:v>1.0340483333333339</c:v>
                </c:pt>
                <c:pt idx="4271">
                  <c:v>1.0342235833333333</c:v>
                </c:pt>
                <c:pt idx="4272">
                  <c:v>0.97823933333333379</c:v>
                </c:pt>
                <c:pt idx="4273">
                  <c:v>1.0307885833333341</c:v>
                </c:pt>
                <c:pt idx="4274">
                  <c:v>1.0483734166666665</c:v>
                </c:pt>
                <c:pt idx="4275">
                  <c:v>1.0390372499999998</c:v>
                </c:pt>
                <c:pt idx="4276">
                  <c:v>1.0600851666666686</c:v>
                </c:pt>
                <c:pt idx="4277">
                  <c:v>1.0564125000000009</c:v>
                </c:pt>
                <c:pt idx="4278">
                  <c:v>1.0103078333333342</c:v>
                </c:pt>
                <c:pt idx="4279">
                  <c:v>1.0074085000000002</c:v>
                </c:pt>
                <c:pt idx="4280">
                  <c:v>0.91445566666666667</c:v>
                </c:pt>
                <c:pt idx="4281">
                  <c:v>1.0099596666666666</c:v>
                </c:pt>
                <c:pt idx="4282">
                  <c:v>1.0098383333333334</c:v>
                </c:pt>
                <c:pt idx="4283">
                  <c:v>1.0443404166666665</c:v>
                </c:pt>
                <c:pt idx="4284">
                  <c:v>1.0152685833333333</c:v>
                </c:pt>
                <c:pt idx="4285">
                  <c:v>1.0236984166666658</c:v>
                </c:pt>
                <c:pt idx="4286">
                  <c:v>0.99636283333333342</c:v>
                </c:pt>
                <c:pt idx="4287">
                  <c:v>1.0149178333333342</c:v>
                </c:pt>
                <c:pt idx="4288">
                  <c:v>1.0249936666666668</c:v>
                </c:pt>
                <c:pt idx="4289">
                  <c:v>1.0605004166666667</c:v>
                </c:pt>
                <c:pt idx="4290">
                  <c:v>1.0078796666666658</c:v>
                </c:pt>
                <c:pt idx="4291">
                  <c:v>1.0220020833333341</c:v>
                </c:pt>
                <c:pt idx="4292">
                  <c:v>1.0601289166666676</c:v>
                </c:pt>
                <c:pt idx="4293">
                  <c:v>1.0635106666666667</c:v>
                </c:pt>
                <c:pt idx="4294">
                  <c:v>1.0362367499999998</c:v>
                </c:pt>
                <c:pt idx="4295">
                  <c:v>1.0199211666666659</c:v>
                </c:pt>
                <c:pt idx="4296">
                  <c:v>1.0674568333333341</c:v>
                </c:pt>
                <c:pt idx="4297">
                  <c:v>1.0529089999999999</c:v>
                </c:pt>
                <c:pt idx="4298">
                  <c:v>0.97560816666666661</c:v>
                </c:pt>
                <c:pt idx="4299">
                  <c:v>1.0720765833333341</c:v>
                </c:pt>
                <c:pt idx="4300">
                  <c:v>1.0476331666666667</c:v>
                </c:pt>
                <c:pt idx="4301">
                  <c:v>0.95853249999999957</c:v>
                </c:pt>
                <c:pt idx="4302">
                  <c:v>1.072179333333334</c:v>
                </c:pt>
                <c:pt idx="4303">
                  <c:v>1.0871919999999988</c:v>
                </c:pt>
                <c:pt idx="4304">
                  <c:v>1.0495553333333341</c:v>
                </c:pt>
                <c:pt idx="4305">
                  <c:v>0.99277016666666651</c:v>
                </c:pt>
                <c:pt idx="4306">
                  <c:v>1.0055631666666667</c:v>
                </c:pt>
                <c:pt idx="4307">
                  <c:v>0.97542741666666721</c:v>
                </c:pt>
                <c:pt idx="4308">
                  <c:v>1.0269363333333332</c:v>
                </c:pt>
                <c:pt idx="4309">
                  <c:v>1.018804749999999</c:v>
                </c:pt>
                <c:pt idx="4310">
                  <c:v>0.98551274999999872</c:v>
                </c:pt>
                <c:pt idx="4311">
                  <c:v>1.0211639999999991</c:v>
                </c:pt>
                <c:pt idx="4312">
                  <c:v>1.0600255833333341</c:v>
                </c:pt>
                <c:pt idx="4313">
                  <c:v>1.0999268333333334</c:v>
                </c:pt>
                <c:pt idx="4314">
                  <c:v>1.0112904999999992</c:v>
                </c:pt>
                <c:pt idx="4315">
                  <c:v>1.0616746666666659</c:v>
                </c:pt>
                <c:pt idx="4316">
                  <c:v>0.99838599999999955</c:v>
                </c:pt>
                <c:pt idx="4317">
                  <c:v>0.99537075000000008</c:v>
                </c:pt>
                <c:pt idx="4318">
                  <c:v>1.0576989999999993</c:v>
                </c:pt>
                <c:pt idx="4319">
                  <c:v>1.0409106666666676</c:v>
                </c:pt>
                <c:pt idx="4320">
                  <c:v>0.99753733333333328</c:v>
                </c:pt>
                <c:pt idx="4321">
                  <c:v>0.92474941666666755</c:v>
                </c:pt>
                <c:pt idx="4322">
                  <c:v>0.99112224999999943</c:v>
                </c:pt>
                <c:pt idx="4323">
                  <c:v>1.047467833333334</c:v>
                </c:pt>
                <c:pt idx="4324">
                  <c:v>1.0297598333333335</c:v>
                </c:pt>
                <c:pt idx="4325">
                  <c:v>0.96249383333333394</c:v>
                </c:pt>
                <c:pt idx="4326">
                  <c:v>1.0336888333333341</c:v>
                </c:pt>
                <c:pt idx="4327">
                  <c:v>1.026846833333334</c:v>
                </c:pt>
                <c:pt idx="4328">
                  <c:v>1.0444164999999999</c:v>
                </c:pt>
                <c:pt idx="4329">
                  <c:v>1.018366833333334</c:v>
                </c:pt>
                <c:pt idx="4330">
                  <c:v>0.95355033333333361</c:v>
                </c:pt>
                <c:pt idx="4331">
                  <c:v>1.0518855</c:v>
                </c:pt>
                <c:pt idx="4332">
                  <c:v>1.0517359999999998</c:v>
                </c:pt>
                <c:pt idx="4333">
                  <c:v>0.99727900000000014</c:v>
                </c:pt>
                <c:pt idx="4334">
                  <c:v>1.0118425</c:v>
                </c:pt>
                <c:pt idx="4335">
                  <c:v>1.0425942499999989</c:v>
                </c:pt>
                <c:pt idx="4336">
                  <c:v>1.0332556666666677</c:v>
                </c:pt>
                <c:pt idx="4337">
                  <c:v>1.0082895833333341</c:v>
                </c:pt>
                <c:pt idx="4338">
                  <c:v>1.0918310833333325</c:v>
                </c:pt>
                <c:pt idx="4339">
                  <c:v>1.0613473333333341</c:v>
                </c:pt>
                <c:pt idx="4340">
                  <c:v>1.047078</c:v>
                </c:pt>
                <c:pt idx="4341">
                  <c:v>0.98724833333333362</c:v>
                </c:pt>
                <c:pt idx="4342">
                  <c:v>1.032157416666668</c:v>
                </c:pt>
                <c:pt idx="4343">
                  <c:v>0.99526474999999925</c:v>
                </c:pt>
                <c:pt idx="4344">
                  <c:v>1.0649873333333342</c:v>
                </c:pt>
                <c:pt idx="4345">
                  <c:v>1.029805499999999</c:v>
                </c:pt>
                <c:pt idx="4346">
                  <c:v>0.9908717499999995</c:v>
                </c:pt>
                <c:pt idx="4347">
                  <c:v>1.0224154999999999</c:v>
                </c:pt>
                <c:pt idx="4348">
                  <c:v>1.0159057499999991</c:v>
                </c:pt>
                <c:pt idx="4349">
                  <c:v>1.0835314999999992</c:v>
                </c:pt>
                <c:pt idx="4350">
                  <c:v>1.0825610833333335</c:v>
                </c:pt>
                <c:pt idx="4351">
                  <c:v>1.0941947499999998</c:v>
                </c:pt>
                <c:pt idx="4352">
                  <c:v>1.0144586666666675</c:v>
                </c:pt>
                <c:pt idx="4353">
                  <c:v>1.0445853333333341</c:v>
                </c:pt>
                <c:pt idx="4354">
                  <c:v>1.0008869166666665</c:v>
                </c:pt>
                <c:pt idx="4355">
                  <c:v>0.96459775000000014</c:v>
                </c:pt>
                <c:pt idx="4356">
                  <c:v>0.98935441666666668</c:v>
                </c:pt>
                <c:pt idx="4357">
                  <c:v>1.0443845833333341</c:v>
                </c:pt>
                <c:pt idx="4358">
                  <c:v>1.0853459166666675</c:v>
                </c:pt>
                <c:pt idx="4359">
                  <c:v>1.0011800833333333</c:v>
                </c:pt>
                <c:pt idx="4360">
                  <c:v>0.99855416666666608</c:v>
                </c:pt>
                <c:pt idx="4361">
                  <c:v>0.9868385833333333</c:v>
                </c:pt>
                <c:pt idx="4362">
                  <c:v>1.0463845000000001</c:v>
                </c:pt>
                <c:pt idx="4363">
                  <c:v>1.062181</c:v>
                </c:pt>
                <c:pt idx="4364">
                  <c:v>1.0524459166666678</c:v>
                </c:pt>
                <c:pt idx="4365">
                  <c:v>0.97248799999999957</c:v>
                </c:pt>
                <c:pt idx="4366">
                  <c:v>1.0187876666666675</c:v>
                </c:pt>
                <c:pt idx="4367">
                  <c:v>1.057034833333333</c:v>
                </c:pt>
                <c:pt idx="4368">
                  <c:v>1.001959249999999</c:v>
                </c:pt>
                <c:pt idx="4369">
                  <c:v>1.0029133333333331</c:v>
                </c:pt>
                <c:pt idx="4370">
                  <c:v>0.97289324999999993</c:v>
                </c:pt>
                <c:pt idx="4371">
                  <c:v>0.97130891666666674</c:v>
                </c:pt>
                <c:pt idx="4372">
                  <c:v>0.99535333333333342</c:v>
                </c:pt>
                <c:pt idx="4373">
                  <c:v>1.0048423333333341</c:v>
                </c:pt>
                <c:pt idx="4374">
                  <c:v>0.99870891666666672</c:v>
                </c:pt>
                <c:pt idx="4375">
                  <c:v>1.047166749999999</c:v>
                </c:pt>
                <c:pt idx="4376">
                  <c:v>1.0415176666666677</c:v>
                </c:pt>
                <c:pt idx="4377">
                  <c:v>1.0114659999999998</c:v>
                </c:pt>
                <c:pt idx="4378">
                  <c:v>0.96289966666666704</c:v>
                </c:pt>
                <c:pt idx="4379">
                  <c:v>0.97105183333333434</c:v>
                </c:pt>
                <c:pt idx="4380">
                  <c:v>1.1265115000000001</c:v>
                </c:pt>
                <c:pt idx="4381">
                  <c:v>1.0605898333333341</c:v>
                </c:pt>
                <c:pt idx="4382">
                  <c:v>1.0555198333333333</c:v>
                </c:pt>
                <c:pt idx="4383">
                  <c:v>1.0420653333333341</c:v>
                </c:pt>
                <c:pt idx="4384">
                  <c:v>1.050438</c:v>
                </c:pt>
                <c:pt idx="4385">
                  <c:v>1.0164822499999999</c:v>
                </c:pt>
                <c:pt idx="4386">
                  <c:v>0.92495791666666671</c:v>
                </c:pt>
                <c:pt idx="4387">
                  <c:v>1.0236634166666658</c:v>
                </c:pt>
                <c:pt idx="4388">
                  <c:v>1.0301943333333334</c:v>
                </c:pt>
                <c:pt idx="4389">
                  <c:v>1.031568749999999</c:v>
                </c:pt>
                <c:pt idx="4390">
                  <c:v>0.91851816666666619</c:v>
                </c:pt>
                <c:pt idx="4391">
                  <c:v>0.99055649999999928</c:v>
                </c:pt>
                <c:pt idx="4392">
                  <c:v>1.0491879166666676</c:v>
                </c:pt>
                <c:pt idx="4393">
                  <c:v>1.0327359999999999</c:v>
                </c:pt>
                <c:pt idx="4394">
                  <c:v>1.0406388333333341</c:v>
                </c:pt>
                <c:pt idx="4395">
                  <c:v>1.0289520833333341</c:v>
                </c:pt>
                <c:pt idx="4396">
                  <c:v>0.98822416666666657</c:v>
                </c:pt>
                <c:pt idx="4397">
                  <c:v>1.0797805</c:v>
                </c:pt>
                <c:pt idx="4398">
                  <c:v>0.99108199999999957</c:v>
                </c:pt>
                <c:pt idx="4399">
                  <c:v>1.0246994166666659</c:v>
                </c:pt>
                <c:pt idx="4400">
                  <c:v>1.0413027499999998</c:v>
                </c:pt>
                <c:pt idx="4401">
                  <c:v>1.0190615833333334</c:v>
                </c:pt>
                <c:pt idx="4402">
                  <c:v>1.0897467499999998</c:v>
                </c:pt>
                <c:pt idx="4403">
                  <c:v>0.97321150000000001</c:v>
                </c:pt>
                <c:pt idx="4404">
                  <c:v>0.9997659166666667</c:v>
                </c:pt>
                <c:pt idx="4405">
                  <c:v>1.0143875000000009</c:v>
                </c:pt>
                <c:pt idx="4406">
                  <c:v>1.0494072499999998</c:v>
                </c:pt>
                <c:pt idx="4407">
                  <c:v>1.0055056666666666</c:v>
                </c:pt>
                <c:pt idx="4408">
                  <c:v>1.0439535833333333</c:v>
                </c:pt>
                <c:pt idx="4409">
                  <c:v>1.0550713333333335</c:v>
                </c:pt>
                <c:pt idx="4410">
                  <c:v>1.0422227499999999</c:v>
                </c:pt>
                <c:pt idx="4411">
                  <c:v>1.0213439166666667</c:v>
                </c:pt>
                <c:pt idx="4412">
                  <c:v>1.0214742499999987</c:v>
                </c:pt>
                <c:pt idx="4413">
                  <c:v>1.0087910833333325</c:v>
                </c:pt>
                <c:pt idx="4414">
                  <c:v>0.98312383333333353</c:v>
                </c:pt>
                <c:pt idx="4415">
                  <c:v>1.0616422499999998</c:v>
                </c:pt>
                <c:pt idx="4416">
                  <c:v>0.99230366666666658</c:v>
                </c:pt>
                <c:pt idx="4417">
                  <c:v>0.97698133333333403</c:v>
                </c:pt>
                <c:pt idx="4418">
                  <c:v>1.058246166666668</c:v>
                </c:pt>
                <c:pt idx="4419">
                  <c:v>1.0034005833333335</c:v>
                </c:pt>
                <c:pt idx="4420">
                  <c:v>1.0656949999999992</c:v>
                </c:pt>
                <c:pt idx="4421">
                  <c:v>1.0209376666666667</c:v>
                </c:pt>
                <c:pt idx="4422">
                  <c:v>1.0390367499999991</c:v>
                </c:pt>
                <c:pt idx="4423">
                  <c:v>0.99730466666666651</c:v>
                </c:pt>
                <c:pt idx="4424">
                  <c:v>1.0154902499999989</c:v>
                </c:pt>
                <c:pt idx="4425">
                  <c:v>1.0491052499999998</c:v>
                </c:pt>
                <c:pt idx="4426">
                  <c:v>1.013186833333334</c:v>
                </c:pt>
                <c:pt idx="4427">
                  <c:v>0.98327666666666658</c:v>
                </c:pt>
                <c:pt idx="4428">
                  <c:v>0.98559324999999942</c:v>
                </c:pt>
                <c:pt idx="4429">
                  <c:v>1.0426940833333322</c:v>
                </c:pt>
                <c:pt idx="4430">
                  <c:v>0.9870734999999996</c:v>
                </c:pt>
                <c:pt idx="4431">
                  <c:v>1.0439969166666658</c:v>
                </c:pt>
                <c:pt idx="4432">
                  <c:v>0.99940941666666661</c:v>
                </c:pt>
                <c:pt idx="4433">
                  <c:v>1.0197398333333334</c:v>
                </c:pt>
                <c:pt idx="4434">
                  <c:v>0.9452564166666666</c:v>
                </c:pt>
                <c:pt idx="4435">
                  <c:v>1.0609105833333341</c:v>
                </c:pt>
                <c:pt idx="4436">
                  <c:v>1.0698415833333332</c:v>
                </c:pt>
                <c:pt idx="4437">
                  <c:v>1.0017704166666668</c:v>
                </c:pt>
                <c:pt idx="4438">
                  <c:v>1.045774999999999</c:v>
                </c:pt>
                <c:pt idx="4439">
                  <c:v>1.0229872499999999</c:v>
                </c:pt>
                <c:pt idx="4440">
                  <c:v>0.97749541666666728</c:v>
                </c:pt>
                <c:pt idx="4441">
                  <c:v>1.0282601666666675</c:v>
                </c:pt>
                <c:pt idx="4442">
                  <c:v>1.0187780000000002</c:v>
                </c:pt>
                <c:pt idx="4443">
                  <c:v>0.96731175000000003</c:v>
                </c:pt>
                <c:pt idx="4444">
                  <c:v>0.95467950000000046</c:v>
                </c:pt>
                <c:pt idx="4445">
                  <c:v>1.0862684999999999</c:v>
                </c:pt>
                <c:pt idx="4446">
                  <c:v>1.032959583333334</c:v>
                </c:pt>
                <c:pt idx="4447">
                  <c:v>0.98892699999999956</c:v>
                </c:pt>
                <c:pt idx="4448">
                  <c:v>1.031063249999999</c:v>
                </c:pt>
                <c:pt idx="4449">
                  <c:v>1.0414033333333335</c:v>
                </c:pt>
                <c:pt idx="4450">
                  <c:v>1.0613826666666675</c:v>
                </c:pt>
                <c:pt idx="4451">
                  <c:v>1.0339469166666666</c:v>
                </c:pt>
                <c:pt idx="4452">
                  <c:v>1.0281243333333334</c:v>
                </c:pt>
                <c:pt idx="4453">
                  <c:v>1.0013603333333334</c:v>
                </c:pt>
                <c:pt idx="4454">
                  <c:v>1.0255959166666668</c:v>
                </c:pt>
                <c:pt idx="4455">
                  <c:v>1.0272692499999987</c:v>
                </c:pt>
                <c:pt idx="4456">
                  <c:v>1.0284802499999999</c:v>
                </c:pt>
                <c:pt idx="4457">
                  <c:v>0.98836291666666609</c:v>
                </c:pt>
                <c:pt idx="4458">
                  <c:v>0.96923441666666665</c:v>
                </c:pt>
                <c:pt idx="4459">
                  <c:v>1.022022333333334</c:v>
                </c:pt>
                <c:pt idx="4460">
                  <c:v>0.98602099999999959</c:v>
                </c:pt>
                <c:pt idx="4461">
                  <c:v>1.0073603333333332</c:v>
                </c:pt>
                <c:pt idx="4462">
                  <c:v>0.93974066666666722</c:v>
                </c:pt>
                <c:pt idx="4463">
                  <c:v>0.99270849999999999</c:v>
                </c:pt>
                <c:pt idx="4464">
                  <c:v>0.98053724999999925</c:v>
                </c:pt>
                <c:pt idx="4465">
                  <c:v>1.0547205000000002</c:v>
                </c:pt>
                <c:pt idx="4466">
                  <c:v>1.0336736666666668</c:v>
                </c:pt>
                <c:pt idx="4467">
                  <c:v>0.9822688333333337</c:v>
                </c:pt>
                <c:pt idx="4468">
                  <c:v>1.035090249999999</c:v>
                </c:pt>
                <c:pt idx="4469">
                  <c:v>1.0380240833333332</c:v>
                </c:pt>
                <c:pt idx="4470">
                  <c:v>0.98134266666666659</c:v>
                </c:pt>
                <c:pt idx="4471">
                  <c:v>1.0798680833333332</c:v>
                </c:pt>
                <c:pt idx="4472">
                  <c:v>1.012278083333334</c:v>
                </c:pt>
                <c:pt idx="4473">
                  <c:v>1.0781080833333341</c:v>
                </c:pt>
                <c:pt idx="4474">
                  <c:v>1.0533798333333333</c:v>
                </c:pt>
                <c:pt idx="4475">
                  <c:v>0.94405900000000054</c:v>
                </c:pt>
                <c:pt idx="4476">
                  <c:v>0.9556391666666666</c:v>
                </c:pt>
                <c:pt idx="4477">
                  <c:v>1.033983249999999</c:v>
                </c:pt>
                <c:pt idx="4478">
                  <c:v>1.0504580000000001</c:v>
                </c:pt>
                <c:pt idx="4479">
                  <c:v>1.0097142499999991</c:v>
                </c:pt>
                <c:pt idx="4480">
                  <c:v>1.0109745833333335</c:v>
                </c:pt>
                <c:pt idx="4481">
                  <c:v>1.096861249999999</c:v>
                </c:pt>
                <c:pt idx="4482">
                  <c:v>0.95500849999999993</c:v>
                </c:pt>
                <c:pt idx="4483">
                  <c:v>1.0382398333333331</c:v>
                </c:pt>
                <c:pt idx="4484">
                  <c:v>1.0026580833333341</c:v>
                </c:pt>
                <c:pt idx="4485">
                  <c:v>1.0260498333333341</c:v>
                </c:pt>
                <c:pt idx="4486">
                  <c:v>0.98441291666666608</c:v>
                </c:pt>
                <c:pt idx="4487">
                  <c:v>1.0418039999999991</c:v>
                </c:pt>
                <c:pt idx="4488">
                  <c:v>0.98484000000000005</c:v>
                </c:pt>
                <c:pt idx="4489">
                  <c:v>0.99753641666666659</c:v>
                </c:pt>
                <c:pt idx="4490">
                  <c:v>0.99064583333333434</c:v>
                </c:pt>
                <c:pt idx="4491">
                  <c:v>1.0468996666666668</c:v>
                </c:pt>
                <c:pt idx="4492">
                  <c:v>1.0256875833333341</c:v>
                </c:pt>
                <c:pt idx="4493">
                  <c:v>1.0030511666666675</c:v>
                </c:pt>
                <c:pt idx="4494">
                  <c:v>0.99582950000000003</c:v>
                </c:pt>
                <c:pt idx="4495">
                  <c:v>1.0142399166666665</c:v>
                </c:pt>
                <c:pt idx="4496">
                  <c:v>1.0058459999999998</c:v>
                </c:pt>
                <c:pt idx="4497">
                  <c:v>1.0480227499999999</c:v>
                </c:pt>
                <c:pt idx="4498">
                  <c:v>1.0580540833333341</c:v>
                </c:pt>
                <c:pt idx="4499">
                  <c:v>0.9834244166666668</c:v>
                </c:pt>
                <c:pt idx="4500">
                  <c:v>0.97141058333333341</c:v>
                </c:pt>
                <c:pt idx="4501">
                  <c:v>1.0058986666666658</c:v>
                </c:pt>
                <c:pt idx="4502">
                  <c:v>0.97442108333333388</c:v>
                </c:pt>
                <c:pt idx="4503">
                  <c:v>0.95384141666666744</c:v>
                </c:pt>
                <c:pt idx="4504">
                  <c:v>1.0331677499999998</c:v>
                </c:pt>
                <c:pt idx="4505">
                  <c:v>1.055053</c:v>
                </c:pt>
                <c:pt idx="4506">
                  <c:v>1.0112044166666658</c:v>
                </c:pt>
                <c:pt idx="4507">
                  <c:v>1.0555472499999998</c:v>
                </c:pt>
                <c:pt idx="4508">
                  <c:v>1.108473</c:v>
                </c:pt>
                <c:pt idx="4509">
                  <c:v>1.0188525833333339</c:v>
                </c:pt>
                <c:pt idx="4510">
                  <c:v>0.99908949999999952</c:v>
                </c:pt>
                <c:pt idx="4511">
                  <c:v>0.96348991666666661</c:v>
                </c:pt>
                <c:pt idx="4512">
                  <c:v>1.0255543333333332</c:v>
                </c:pt>
                <c:pt idx="4513">
                  <c:v>0.98325949999999951</c:v>
                </c:pt>
                <c:pt idx="4514">
                  <c:v>1.0104724166666676</c:v>
                </c:pt>
                <c:pt idx="4515">
                  <c:v>1.075682083333334</c:v>
                </c:pt>
                <c:pt idx="4516">
                  <c:v>1.0498518333333331</c:v>
                </c:pt>
                <c:pt idx="4517">
                  <c:v>1.0126065000000002</c:v>
                </c:pt>
                <c:pt idx="4518">
                  <c:v>1.0150435833333333</c:v>
                </c:pt>
                <c:pt idx="4519">
                  <c:v>0.98511891666666651</c:v>
                </c:pt>
                <c:pt idx="4520">
                  <c:v>1.0686620000000002</c:v>
                </c:pt>
                <c:pt idx="4521">
                  <c:v>1.0519251666666667</c:v>
                </c:pt>
                <c:pt idx="4522">
                  <c:v>0.99799791666666671</c:v>
                </c:pt>
                <c:pt idx="4523">
                  <c:v>0.97036158333333333</c:v>
                </c:pt>
                <c:pt idx="4524">
                  <c:v>1.036797</c:v>
                </c:pt>
                <c:pt idx="4525">
                  <c:v>1.0627014166666668</c:v>
                </c:pt>
                <c:pt idx="4526">
                  <c:v>0.99682608333333322</c:v>
                </c:pt>
                <c:pt idx="4527">
                  <c:v>0.97973891666666713</c:v>
                </c:pt>
                <c:pt idx="4528">
                  <c:v>1.0338635833333334</c:v>
                </c:pt>
                <c:pt idx="4529">
                  <c:v>0.99173241666666667</c:v>
                </c:pt>
                <c:pt idx="4530">
                  <c:v>1.0032557499999999</c:v>
                </c:pt>
                <c:pt idx="4531">
                  <c:v>1.0655210833333324</c:v>
                </c:pt>
                <c:pt idx="4532">
                  <c:v>1.0137073333333333</c:v>
                </c:pt>
                <c:pt idx="4533">
                  <c:v>0.96948833333333362</c:v>
                </c:pt>
                <c:pt idx="4534">
                  <c:v>0.9631220833333336</c:v>
                </c:pt>
                <c:pt idx="4535">
                  <c:v>1.0225409166666675</c:v>
                </c:pt>
                <c:pt idx="4536">
                  <c:v>1.0595233333333334</c:v>
                </c:pt>
                <c:pt idx="4537">
                  <c:v>1.0342632499999991</c:v>
                </c:pt>
                <c:pt idx="4538">
                  <c:v>1.0566474166666677</c:v>
                </c:pt>
                <c:pt idx="4539">
                  <c:v>1.0109943333333324</c:v>
                </c:pt>
                <c:pt idx="4540">
                  <c:v>0.99368916666666651</c:v>
                </c:pt>
                <c:pt idx="4541">
                  <c:v>1.0179699999999994</c:v>
                </c:pt>
                <c:pt idx="4542">
                  <c:v>0.9951765833333327</c:v>
                </c:pt>
                <c:pt idx="4543">
                  <c:v>0.99459825000000013</c:v>
                </c:pt>
                <c:pt idx="4544">
                  <c:v>1.0494738333333333</c:v>
                </c:pt>
                <c:pt idx="4545">
                  <c:v>1.0456517499999998</c:v>
                </c:pt>
                <c:pt idx="4546">
                  <c:v>0.98859175000000021</c:v>
                </c:pt>
                <c:pt idx="4547">
                  <c:v>1.0280971666666683</c:v>
                </c:pt>
                <c:pt idx="4548">
                  <c:v>1.0313532499999998</c:v>
                </c:pt>
                <c:pt idx="4549">
                  <c:v>1.0382855833333344</c:v>
                </c:pt>
                <c:pt idx="4550">
                  <c:v>1.0805485000000001</c:v>
                </c:pt>
                <c:pt idx="4551">
                  <c:v>1.0028870000000001</c:v>
                </c:pt>
                <c:pt idx="4552">
                  <c:v>1.055186583333334</c:v>
                </c:pt>
                <c:pt idx="4553">
                  <c:v>1.0193665833333332</c:v>
                </c:pt>
                <c:pt idx="4554">
                  <c:v>1.0115917499999985</c:v>
                </c:pt>
                <c:pt idx="4555">
                  <c:v>1.0623904166666667</c:v>
                </c:pt>
                <c:pt idx="4556">
                  <c:v>0.94983216666666659</c:v>
                </c:pt>
                <c:pt idx="4557">
                  <c:v>0.98986108333333334</c:v>
                </c:pt>
                <c:pt idx="4558">
                  <c:v>0.97103925000000069</c:v>
                </c:pt>
                <c:pt idx="4559">
                  <c:v>0.97219274999999949</c:v>
                </c:pt>
                <c:pt idx="4560">
                  <c:v>0.95768399999999987</c:v>
                </c:pt>
                <c:pt idx="4561">
                  <c:v>1.0392227499999998</c:v>
                </c:pt>
                <c:pt idx="4562">
                  <c:v>0.99714116666666652</c:v>
                </c:pt>
                <c:pt idx="4563">
                  <c:v>0.9752250833333338</c:v>
                </c:pt>
                <c:pt idx="4564">
                  <c:v>1.0320977499999999</c:v>
                </c:pt>
                <c:pt idx="4565">
                  <c:v>1.0337474166666665</c:v>
                </c:pt>
                <c:pt idx="4566">
                  <c:v>1.0003238333333335</c:v>
                </c:pt>
                <c:pt idx="4567">
                  <c:v>1.0356554166666665</c:v>
                </c:pt>
                <c:pt idx="4568">
                  <c:v>1.0463162499999998</c:v>
                </c:pt>
                <c:pt idx="4569">
                  <c:v>0.98965075000000002</c:v>
                </c:pt>
                <c:pt idx="4570">
                  <c:v>0.99973799999999957</c:v>
                </c:pt>
                <c:pt idx="4571">
                  <c:v>1.0386167499999999</c:v>
                </c:pt>
                <c:pt idx="4572">
                  <c:v>1.0487526666666673</c:v>
                </c:pt>
                <c:pt idx="4573">
                  <c:v>1.0320825833333347</c:v>
                </c:pt>
                <c:pt idx="4574">
                  <c:v>0.98128599999999944</c:v>
                </c:pt>
                <c:pt idx="4575">
                  <c:v>1.0144771666666683</c:v>
                </c:pt>
                <c:pt idx="4576">
                  <c:v>1.0513859166666675</c:v>
                </c:pt>
                <c:pt idx="4577">
                  <c:v>0.9926619166666667</c:v>
                </c:pt>
                <c:pt idx="4578">
                  <c:v>1.0240229999999999</c:v>
                </c:pt>
                <c:pt idx="4579">
                  <c:v>1.0438725833333333</c:v>
                </c:pt>
                <c:pt idx="4580">
                  <c:v>1.0706026666666675</c:v>
                </c:pt>
                <c:pt idx="4581">
                  <c:v>1.0483659166666677</c:v>
                </c:pt>
                <c:pt idx="4582">
                  <c:v>0.97331191666666672</c:v>
                </c:pt>
                <c:pt idx="4583">
                  <c:v>1.0620233333333333</c:v>
                </c:pt>
                <c:pt idx="4584">
                  <c:v>0.9863343333333332</c:v>
                </c:pt>
                <c:pt idx="4585">
                  <c:v>0.9663821666666661</c:v>
                </c:pt>
                <c:pt idx="4586">
                  <c:v>0.97495575000000045</c:v>
                </c:pt>
                <c:pt idx="4587">
                  <c:v>1.0055713333333334</c:v>
                </c:pt>
                <c:pt idx="4588">
                  <c:v>1.0156979999999998</c:v>
                </c:pt>
                <c:pt idx="4589">
                  <c:v>1.0546843333333331</c:v>
                </c:pt>
                <c:pt idx="4590">
                  <c:v>1.0190447499999993</c:v>
                </c:pt>
                <c:pt idx="4591">
                  <c:v>0.97594091666666716</c:v>
                </c:pt>
                <c:pt idx="4592">
                  <c:v>1.0021766666666665</c:v>
                </c:pt>
                <c:pt idx="4593">
                  <c:v>0.99567625000000015</c:v>
                </c:pt>
                <c:pt idx="4594">
                  <c:v>1.0182675833333341</c:v>
                </c:pt>
                <c:pt idx="4595">
                  <c:v>0.98789491666666673</c:v>
                </c:pt>
                <c:pt idx="4596">
                  <c:v>0.97191366666666668</c:v>
                </c:pt>
                <c:pt idx="4597">
                  <c:v>1.0312671666666675</c:v>
                </c:pt>
                <c:pt idx="4598">
                  <c:v>1.0025830833333333</c:v>
                </c:pt>
                <c:pt idx="4599">
                  <c:v>1.0700378333333347</c:v>
                </c:pt>
                <c:pt idx="4600">
                  <c:v>1.0547120000000001</c:v>
                </c:pt>
                <c:pt idx="4601">
                  <c:v>1.0565856666666675</c:v>
                </c:pt>
                <c:pt idx="4602">
                  <c:v>1.0246582499999999</c:v>
                </c:pt>
                <c:pt idx="4603">
                  <c:v>1.0269148333333333</c:v>
                </c:pt>
                <c:pt idx="4604">
                  <c:v>1.0499241666666668</c:v>
                </c:pt>
                <c:pt idx="4605">
                  <c:v>0.95329091666666665</c:v>
                </c:pt>
                <c:pt idx="4606">
                  <c:v>0.98135299999999925</c:v>
                </c:pt>
                <c:pt idx="4607">
                  <c:v>1.065741499999999</c:v>
                </c:pt>
                <c:pt idx="4608">
                  <c:v>1.0136071666666677</c:v>
                </c:pt>
                <c:pt idx="4609">
                  <c:v>1.0908764166666667</c:v>
                </c:pt>
                <c:pt idx="4610">
                  <c:v>0.98124975000000003</c:v>
                </c:pt>
                <c:pt idx="4611">
                  <c:v>1.0752868333333341</c:v>
                </c:pt>
                <c:pt idx="4612">
                  <c:v>0.98828758333333289</c:v>
                </c:pt>
                <c:pt idx="4613">
                  <c:v>1.007674749999999</c:v>
                </c:pt>
                <c:pt idx="4614">
                  <c:v>0.98249883333333365</c:v>
                </c:pt>
                <c:pt idx="4615">
                  <c:v>1.0280720833333341</c:v>
                </c:pt>
                <c:pt idx="4616">
                  <c:v>1.0445055833333341</c:v>
                </c:pt>
                <c:pt idx="4617">
                  <c:v>1.0056157499999998</c:v>
                </c:pt>
                <c:pt idx="4618">
                  <c:v>1.0778214166666658</c:v>
                </c:pt>
                <c:pt idx="4619">
                  <c:v>1.0306734166666667</c:v>
                </c:pt>
                <c:pt idx="4620">
                  <c:v>1.0076437499999991</c:v>
                </c:pt>
                <c:pt idx="4621">
                  <c:v>1.0239888333333333</c:v>
                </c:pt>
                <c:pt idx="4622">
                  <c:v>1.0556102499999998</c:v>
                </c:pt>
                <c:pt idx="4623">
                  <c:v>0.98242816666666621</c:v>
                </c:pt>
                <c:pt idx="4624">
                  <c:v>1.0349871666666683</c:v>
                </c:pt>
                <c:pt idx="4625">
                  <c:v>1.065460249999999</c:v>
                </c:pt>
                <c:pt idx="4626">
                  <c:v>1.0442791666666675</c:v>
                </c:pt>
                <c:pt idx="4627">
                  <c:v>1.0692481666666673</c:v>
                </c:pt>
                <c:pt idx="4628">
                  <c:v>1.0125663333333332</c:v>
                </c:pt>
                <c:pt idx="4629">
                  <c:v>0.98463166666666668</c:v>
                </c:pt>
                <c:pt idx="4630">
                  <c:v>1.0311372499999998</c:v>
                </c:pt>
                <c:pt idx="4631">
                  <c:v>1.0481611666666677</c:v>
                </c:pt>
                <c:pt idx="4632">
                  <c:v>0.97175225000000054</c:v>
                </c:pt>
                <c:pt idx="4633">
                  <c:v>1.0748290833333332</c:v>
                </c:pt>
                <c:pt idx="4634">
                  <c:v>0.99400716666666622</c:v>
                </c:pt>
                <c:pt idx="4635">
                  <c:v>0.99081733333333355</c:v>
                </c:pt>
                <c:pt idx="4636">
                  <c:v>0.97189958333333393</c:v>
                </c:pt>
                <c:pt idx="4637">
                  <c:v>1.0182686666666665</c:v>
                </c:pt>
                <c:pt idx="4638">
                  <c:v>1.0642140000000002</c:v>
                </c:pt>
                <c:pt idx="4639">
                  <c:v>1.0509434166666669</c:v>
                </c:pt>
                <c:pt idx="4640">
                  <c:v>1.0151819166666667</c:v>
                </c:pt>
                <c:pt idx="4641">
                  <c:v>1.037797499999999</c:v>
                </c:pt>
                <c:pt idx="4642">
                  <c:v>1.0546381666666675</c:v>
                </c:pt>
                <c:pt idx="4643">
                  <c:v>1.0338270833333334</c:v>
                </c:pt>
                <c:pt idx="4644">
                  <c:v>1.0450739999999998</c:v>
                </c:pt>
                <c:pt idx="4645">
                  <c:v>1.0295887499999998</c:v>
                </c:pt>
                <c:pt idx="4646">
                  <c:v>0.9964983333333336</c:v>
                </c:pt>
                <c:pt idx="4647">
                  <c:v>1.0507855833333342</c:v>
                </c:pt>
                <c:pt idx="4648">
                  <c:v>0.99288966666666667</c:v>
                </c:pt>
                <c:pt idx="4649">
                  <c:v>1.0288583333333341</c:v>
                </c:pt>
                <c:pt idx="4650">
                  <c:v>1.013038249999999</c:v>
                </c:pt>
                <c:pt idx="4651">
                  <c:v>1.0519515833333333</c:v>
                </c:pt>
                <c:pt idx="4652">
                  <c:v>0.9945576666666659</c:v>
                </c:pt>
                <c:pt idx="4653">
                  <c:v>1.0397015833333334</c:v>
                </c:pt>
                <c:pt idx="4654">
                  <c:v>1.012792833333334</c:v>
                </c:pt>
                <c:pt idx="4655">
                  <c:v>1.0363602499999998</c:v>
                </c:pt>
                <c:pt idx="4656">
                  <c:v>1.0624361666666677</c:v>
                </c:pt>
                <c:pt idx="4657">
                  <c:v>0.98043941666666667</c:v>
                </c:pt>
                <c:pt idx="4658">
                  <c:v>1.0076202499999989</c:v>
                </c:pt>
                <c:pt idx="4659">
                  <c:v>0.9720944166666674</c:v>
                </c:pt>
                <c:pt idx="4660">
                  <c:v>1.0073899166666667</c:v>
                </c:pt>
                <c:pt idx="4661">
                  <c:v>1.0311221666666677</c:v>
                </c:pt>
                <c:pt idx="4662">
                  <c:v>0.97848233333333345</c:v>
                </c:pt>
                <c:pt idx="4663">
                  <c:v>1.0353429999999999</c:v>
                </c:pt>
                <c:pt idx="4664">
                  <c:v>0.94797975000000045</c:v>
                </c:pt>
                <c:pt idx="4665">
                  <c:v>0.98710949999999997</c:v>
                </c:pt>
                <c:pt idx="4666">
                  <c:v>1.0218318333333332</c:v>
                </c:pt>
                <c:pt idx="4667">
                  <c:v>0.9644770833333336</c:v>
                </c:pt>
                <c:pt idx="4668">
                  <c:v>0.95762299999999989</c:v>
                </c:pt>
                <c:pt idx="4669">
                  <c:v>1.0573986666666666</c:v>
                </c:pt>
                <c:pt idx="4670">
                  <c:v>0.98855558333333349</c:v>
                </c:pt>
                <c:pt idx="4671">
                  <c:v>1.0251584166666665</c:v>
                </c:pt>
                <c:pt idx="4672">
                  <c:v>1.0251498333333333</c:v>
                </c:pt>
                <c:pt idx="4673">
                  <c:v>1.0157644166666657</c:v>
                </c:pt>
                <c:pt idx="4674">
                  <c:v>0.99727841666666661</c:v>
                </c:pt>
                <c:pt idx="4675">
                  <c:v>1.0164109166666673</c:v>
                </c:pt>
                <c:pt idx="4676">
                  <c:v>1.0400061666666673</c:v>
                </c:pt>
                <c:pt idx="4677">
                  <c:v>1.0518703333333332</c:v>
                </c:pt>
                <c:pt idx="4678">
                  <c:v>1.099909499999999</c:v>
                </c:pt>
                <c:pt idx="4679">
                  <c:v>1.065892249999999</c:v>
                </c:pt>
                <c:pt idx="4680">
                  <c:v>1.0373751666666675</c:v>
                </c:pt>
                <c:pt idx="4681">
                  <c:v>0.97754799999999997</c:v>
                </c:pt>
                <c:pt idx="4682">
                  <c:v>1.0620082499999999</c:v>
                </c:pt>
                <c:pt idx="4683">
                  <c:v>0.9735462500000005</c:v>
                </c:pt>
                <c:pt idx="4684">
                  <c:v>1.0017865833333333</c:v>
                </c:pt>
                <c:pt idx="4685">
                  <c:v>0.97582024999999994</c:v>
                </c:pt>
                <c:pt idx="4686">
                  <c:v>1.0069368333333333</c:v>
                </c:pt>
                <c:pt idx="4687">
                  <c:v>0.95292641666666711</c:v>
                </c:pt>
                <c:pt idx="4688">
                  <c:v>1.1300140833333341</c:v>
                </c:pt>
                <c:pt idx="4689">
                  <c:v>1.0564925833333341</c:v>
                </c:pt>
                <c:pt idx="4690">
                  <c:v>1.0181598333333342</c:v>
                </c:pt>
                <c:pt idx="4691">
                  <c:v>0.99838308333333348</c:v>
                </c:pt>
                <c:pt idx="4692">
                  <c:v>1.0116183333333333</c:v>
                </c:pt>
                <c:pt idx="4693">
                  <c:v>1.038284</c:v>
                </c:pt>
                <c:pt idx="4694">
                  <c:v>1.0243787499999999</c:v>
                </c:pt>
                <c:pt idx="4695">
                  <c:v>1.0449575000000009</c:v>
                </c:pt>
                <c:pt idx="4696">
                  <c:v>1.0018530833333332</c:v>
                </c:pt>
                <c:pt idx="4697">
                  <c:v>1.0260555000000007</c:v>
                </c:pt>
                <c:pt idx="4698">
                  <c:v>1.0048188333333341</c:v>
                </c:pt>
                <c:pt idx="4699">
                  <c:v>1.03475775</c:v>
                </c:pt>
                <c:pt idx="4700">
                  <c:v>1.0092444999999992</c:v>
                </c:pt>
                <c:pt idx="4701">
                  <c:v>1.0628152499999999</c:v>
                </c:pt>
                <c:pt idx="4702">
                  <c:v>1.0054685833333334</c:v>
                </c:pt>
                <c:pt idx="4703">
                  <c:v>0.99136583333333361</c:v>
                </c:pt>
                <c:pt idx="4704">
                  <c:v>1.0537659999999998</c:v>
                </c:pt>
                <c:pt idx="4705">
                  <c:v>0.97242391666666661</c:v>
                </c:pt>
                <c:pt idx="4706">
                  <c:v>1.0494321666666677</c:v>
                </c:pt>
                <c:pt idx="4707">
                  <c:v>0.96926141666666665</c:v>
                </c:pt>
                <c:pt idx="4708">
                  <c:v>1.0708033333333333</c:v>
                </c:pt>
                <c:pt idx="4709">
                  <c:v>1.0390899999999998</c:v>
                </c:pt>
                <c:pt idx="4710">
                  <c:v>1.0489749166666666</c:v>
                </c:pt>
                <c:pt idx="4711">
                  <c:v>1.0877507499999999</c:v>
                </c:pt>
                <c:pt idx="4712">
                  <c:v>1.0498120833333333</c:v>
                </c:pt>
                <c:pt idx="4713">
                  <c:v>1.0092874166666665</c:v>
                </c:pt>
                <c:pt idx="4714">
                  <c:v>1.0219618333333325</c:v>
                </c:pt>
                <c:pt idx="4715">
                  <c:v>1.0656748333333332</c:v>
                </c:pt>
                <c:pt idx="4716">
                  <c:v>1.0160790833333333</c:v>
                </c:pt>
                <c:pt idx="4717">
                  <c:v>1.0276464166666666</c:v>
                </c:pt>
                <c:pt idx="4718">
                  <c:v>1.0237822499999998</c:v>
                </c:pt>
                <c:pt idx="4719">
                  <c:v>1.014086</c:v>
                </c:pt>
                <c:pt idx="4720">
                  <c:v>0.95502316666666676</c:v>
                </c:pt>
                <c:pt idx="4721">
                  <c:v>1.0913309166666665</c:v>
                </c:pt>
                <c:pt idx="4722">
                  <c:v>1.0074193333333332</c:v>
                </c:pt>
                <c:pt idx="4723">
                  <c:v>1.0259648333333324</c:v>
                </c:pt>
                <c:pt idx="4724">
                  <c:v>0.99051899999999926</c:v>
                </c:pt>
                <c:pt idx="4725">
                  <c:v>0.97130025000000053</c:v>
                </c:pt>
                <c:pt idx="4726">
                  <c:v>1.0427175000000009</c:v>
                </c:pt>
                <c:pt idx="4727">
                  <c:v>1.0550283333333335</c:v>
                </c:pt>
                <c:pt idx="4728">
                  <c:v>1.0611107499999999</c:v>
                </c:pt>
                <c:pt idx="4729">
                  <c:v>0.98717700000000008</c:v>
                </c:pt>
                <c:pt idx="4730">
                  <c:v>1.003161999999999</c:v>
                </c:pt>
                <c:pt idx="4731">
                  <c:v>1.0444525000000009</c:v>
                </c:pt>
                <c:pt idx="4732">
                  <c:v>0.99296674999999901</c:v>
                </c:pt>
                <c:pt idx="4733">
                  <c:v>1.0365373333333341</c:v>
                </c:pt>
                <c:pt idx="4734">
                  <c:v>1.0285801666666674</c:v>
                </c:pt>
                <c:pt idx="4735">
                  <c:v>1.051073833333334</c:v>
                </c:pt>
                <c:pt idx="4736">
                  <c:v>0.92736908333333334</c:v>
                </c:pt>
                <c:pt idx="4737">
                  <c:v>1.049579249999999</c:v>
                </c:pt>
                <c:pt idx="4738">
                  <c:v>0.95785783333333419</c:v>
                </c:pt>
                <c:pt idx="4739">
                  <c:v>1.0052190833333334</c:v>
                </c:pt>
                <c:pt idx="4740">
                  <c:v>0.99422091666666679</c:v>
                </c:pt>
                <c:pt idx="4741">
                  <c:v>1.0519831666666677</c:v>
                </c:pt>
                <c:pt idx="4742">
                  <c:v>1.0615588333333341</c:v>
                </c:pt>
                <c:pt idx="4743">
                  <c:v>1.028161249999999</c:v>
                </c:pt>
                <c:pt idx="4744">
                  <c:v>1.0184934166666666</c:v>
                </c:pt>
                <c:pt idx="4745">
                  <c:v>0.98555991666666676</c:v>
                </c:pt>
                <c:pt idx="4746">
                  <c:v>0.9943715833333332</c:v>
                </c:pt>
                <c:pt idx="4747">
                  <c:v>0.98272300000000012</c:v>
                </c:pt>
                <c:pt idx="4748">
                  <c:v>1.0670627499999998</c:v>
                </c:pt>
                <c:pt idx="4749">
                  <c:v>0.9857830833333332</c:v>
                </c:pt>
                <c:pt idx="4750">
                  <c:v>1.0432224999999991</c:v>
                </c:pt>
                <c:pt idx="4751">
                  <c:v>0.99261466666666653</c:v>
                </c:pt>
                <c:pt idx="4752">
                  <c:v>1.084206333333334</c:v>
                </c:pt>
                <c:pt idx="4753">
                  <c:v>0.98261733333333334</c:v>
                </c:pt>
                <c:pt idx="4754">
                  <c:v>1.008986583333334</c:v>
                </c:pt>
                <c:pt idx="4755">
                  <c:v>1.0444195833333341</c:v>
                </c:pt>
                <c:pt idx="4756">
                  <c:v>1.0188911666666665</c:v>
                </c:pt>
                <c:pt idx="4757">
                  <c:v>0.99672574999999997</c:v>
                </c:pt>
                <c:pt idx="4758">
                  <c:v>0.98937683333333371</c:v>
                </c:pt>
                <c:pt idx="4759">
                  <c:v>1.0492383333333335</c:v>
                </c:pt>
                <c:pt idx="4760">
                  <c:v>1.0118764999999992</c:v>
                </c:pt>
                <c:pt idx="4761">
                  <c:v>1.0400754166666677</c:v>
                </c:pt>
                <c:pt idx="4762">
                  <c:v>1.0224219166666666</c:v>
                </c:pt>
                <c:pt idx="4763">
                  <c:v>1.030276</c:v>
                </c:pt>
                <c:pt idx="4764">
                  <c:v>0.96414875000000044</c:v>
                </c:pt>
                <c:pt idx="4765">
                  <c:v>1.0522117499999999</c:v>
                </c:pt>
                <c:pt idx="4766">
                  <c:v>1.0221204166666666</c:v>
                </c:pt>
                <c:pt idx="4767">
                  <c:v>1.0344027499999999</c:v>
                </c:pt>
                <c:pt idx="4768">
                  <c:v>0.99979141666666704</c:v>
                </c:pt>
                <c:pt idx="4769">
                  <c:v>1.0490944166666658</c:v>
                </c:pt>
                <c:pt idx="4770">
                  <c:v>1.0598416666666668</c:v>
                </c:pt>
                <c:pt idx="4771">
                  <c:v>1.0796013333333332</c:v>
                </c:pt>
                <c:pt idx="4772">
                  <c:v>0.98746183333333371</c:v>
                </c:pt>
                <c:pt idx="4773">
                  <c:v>0.99955491666666652</c:v>
                </c:pt>
                <c:pt idx="4774">
                  <c:v>1.0068009166666665</c:v>
                </c:pt>
                <c:pt idx="4775">
                  <c:v>0.99833849999999957</c:v>
                </c:pt>
                <c:pt idx="4776">
                  <c:v>0.99832391666666676</c:v>
                </c:pt>
                <c:pt idx="4777">
                  <c:v>0.96266091666666664</c:v>
                </c:pt>
                <c:pt idx="4778">
                  <c:v>0.98529816666666648</c:v>
                </c:pt>
                <c:pt idx="4779">
                  <c:v>0.98230716666666607</c:v>
                </c:pt>
                <c:pt idx="4780">
                  <c:v>0.9777572500000008</c:v>
                </c:pt>
                <c:pt idx="4781">
                  <c:v>1.0407089999999999</c:v>
                </c:pt>
                <c:pt idx="4782">
                  <c:v>1.0338085833333333</c:v>
                </c:pt>
                <c:pt idx="4783">
                  <c:v>1.029263249999999</c:v>
                </c:pt>
                <c:pt idx="4784">
                  <c:v>1.0346627499999999</c:v>
                </c:pt>
                <c:pt idx="4785">
                  <c:v>1.0147014166666668</c:v>
                </c:pt>
                <c:pt idx="4786">
                  <c:v>1.0809325833333341</c:v>
                </c:pt>
                <c:pt idx="4787">
                  <c:v>0.91631733333333332</c:v>
                </c:pt>
                <c:pt idx="4788">
                  <c:v>1.0417031666666665</c:v>
                </c:pt>
                <c:pt idx="4789">
                  <c:v>1.0221375833333342</c:v>
                </c:pt>
                <c:pt idx="4790">
                  <c:v>0.9923990833333336</c:v>
                </c:pt>
                <c:pt idx="4791">
                  <c:v>0.99140308333333327</c:v>
                </c:pt>
                <c:pt idx="4792">
                  <c:v>1.0137210833333323</c:v>
                </c:pt>
                <c:pt idx="4793">
                  <c:v>1.014222583333334</c:v>
                </c:pt>
                <c:pt idx="4794">
                  <c:v>1.0825464999999999</c:v>
                </c:pt>
                <c:pt idx="4795">
                  <c:v>1.0530920833333333</c:v>
                </c:pt>
                <c:pt idx="4796">
                  <c:v>1.0226491666666677</c:v>
                </c:pt>
                <c:pt idx="4797">
                  <c:v>0.95784333333333394</c:v>
                </c:pt>
                <c:pt idx="4798">
                  <c:v>1.0776826666666675</c:v>
                </c:pt>
                <c:pt idx="4799">
                  <c:v>0.98376816666666622</c:v>
                </c:pt>
                <c:pt idx="4800">
                  <c:v>1.1004848333333341</c:v>
                </c:pt>
                <c:pt idx="4801">
                  <c:v>0.99939158333333322</c:v>
                </c:pt>
                <c:pt idx="4802">
                  <c:v>0.98323033333333332</c:v>
                </c:pt>
                <c:pt idx="4803">
                  <c:v>0.9685239999999995</c:v>
                </c:pt>
                <c:pt idx="4804">
                  <c:v>1.0587265833333332</c:v>
                </c:pt>
                <c:pt idx="4805">
                  <c:v>1.0243959166666665</c:v>
                </c:pt>
                <c:pt idx="4806">
                  <c:v>1.0406039999999999</c:v>
                </c:pt>
                <c:pt idx="4807">
                  <c:v>1.0274986666666668</c:v>
                </c:pt>
                <c:pt idx="4808">
                  <c:v>0.97433966666666671</c:v>
                </c:pt>
                <c:pt idx="4809">
                  <c:v>1.0226125833333342</c:v>
                </c:pt>
                <c:pt idx="4810">
                  <c:v>1.0375181666666675</c:v>
                </c:pt>
                <c:pt idx="4811">
                  <c:v>1.049509749999999</c:v>
                </c:pt>
                <c:pt idx="4812">
                  <c:v>0.96279683333333421</c:v>
                </c:pt>
                <c:pt idx="4813">
                  <c:v>1.019041499999999</c:v>
                </c:pt>
                <c:pt idx="4814">
                  <c:v>1.0706957499999998</c:v>
                </c:pt>
                <c:pt idx="4815">
                  <c:v>0.99054083333333365</c:v>
                </c:pt>
                <c:pt idx="4816">
                  <c:v>1.0774913333333334</c:v>
                </c:pt>
                <c:pt idx="4817">
                  <c:v>1.0422009166666675</c:v>
                </c:pt>
                <c:pt idx="4818">
                  <c:v>1.0201948333333333</c:v>
                </c:pt>
                <c:pt idx="4819">
                  <c:v>0.98944624999999942</c:v>
                </c:pt>
                <c:pt idx="4820">
                  <c:v>1.0334365833333334</c:v>
                </c:pt>
                <c:pt idx="4821">
                  <c:v>1.024778</c:v>
                </c:pt>
                <c:pt idx="4822">
                  <c:v>1.011456833333334</c:v>
                </c:pt>
                <c:pt idx="4823">
                  <c:v>1.0156638333333334</c:v>
                </c:pt>
                <c:pt idx="4824">
                  <c:v>1.0151457499999998</c:v>
                </c:pt>
                <c:pt idx="4825">
                  <c:v>1.0152785000000002</c:v>
                </c:pt>
                <c:pt idx="4826">
                  <c:v>1.0075326666666669</c:v>
                </c:pt>
                <c:pt idx="4827">
                  <c:v>1.0606648333333335</c:v>
                </c:pt>
                <c:pt idx="4828">
                  <c:v>1.0158760833333325</c:v>
                </c:pt>
                <c:pt idx="4829">
                  <c:v>1.0526664999999991</c:v>
                </c:pt>
                <c:pt idx="4830">
                  <c:v>0.97395616666666651</c:v>
                </c:pt>
                <c:pt idx="4831">
                  <c:v>1.0352195833333335</c:v>
                </c:pt>
                <c:pt idx="4832">
                  <c:v>1.048683083333334</c:v>
                </c:pt>
                <c:pt idx="4833">
                  <c:v>1.0223528333333345</c:v>
                </c:pt>
                <c:pt idx="4834">
                  <c:v>0.97072474999999991</c:v>
                </c:pt>
                <c:pt idx="4835">
                  <c:v>0.94699125000000084</c:v>
                </c:pt>
                <c:pt idx="4836">
                  <c:v>0.9798185833333336</c:v>
                </c:pt>
                <c:pt idx="4837">
                  <c:v>1.0043966666666664</c:v>
                </c:pt>
                <c:pt idx="4838">
                  <c:v>1.0190319166666666</c:v>
                </c:pt>
                <c:pt idx="4839">
                  <c:v>0.99262916666666667</c:v>
                </c:pt>
                <c:pt idx="4840">
                  <c:v>0.96983074999999996</c:v>
                </c:pt>
                <c:pt idx="4841">
                  <c:v>1.0458143333333336</c:v>
                </c:pt>
                <c:pt idx="4842">
                  <c:v>1.0466141666666675</c:v>
                </c:pt>
                <c:pt idx="4843">
                  <c:v>0.94111958333333334</c:v>
                </c:pt>
                <c:pt idx="4844">
                  <c:v>0.9710035833333337</c:v>
                </c:pt>
                <c:pt idx="4845">
                  <c:v>0.99403575</c:v>
                </c:pt>
                <c:pt idx="4846">
                  <c:v>1.0009434166666666</c:v>
                </c:pt>
                <c:pt idx="4847">
                  <c:v>1.0136600833333322</c:v>
                </c:pt>
                <c:pt idx="4848">
                  <c:v>1.043201249999999</c:v>
                </c:pt>
                <c:pt idx="4849">
                  <c:v>1.0400415833333341</c:v>
                </c:pt>
                <c:pt idx="4850">
                  <c:v>1.0624568333333342</c:v>
                </c:pt>
                <c:pt idx="4851">
                  <c:v>1.048071</c:v>
                </c:pt>
                <c:pt idx="4852">
                  <c:v>1.0404470833333341</c:v>
                </c:pt>
                <c:pt idx="4853">
                  <c:v>0.96621141666666699</c:v>
                </c:pt>
                <c:pt idx="4854">
                  <c:v>0.99460775000000001</c:v>
                </c:pt>
                <c:pt idx="4855">
                  <c:v>1.0225031666666677</c:v>
                </c:pt>
                <c:pt idx="4856">
                  <c:v>0.98808808333333342</c:v>
                </c:pt>
                <c:pt idx="4857">
                  <c:v>1.0258472499999998</c:v>
                </c:pt>
                <c:pt idx="4858">
                  <c:v>0.96294774999999999</c:v>
                </c:pt>
                <c:pt idx="4859">
                  <c:v>1.0742977499999999</c:v>
                </c:pt>
                <c:pt idx="4860">
                  <c:v>0.99531574999999928</c:v>
                </c:pt>
                <c:pt idx="4861">
                  <c:v>0.97960391666666713</c:v>
                </c:pt>
                <c:pt idx="4862">
                  <c:v>1.0473770833333333</c:v>
                </c:pt>
                <c:pt idx="4863">
                  <c:v>0.96553283333333362</c:v>
                </c:pt>
                <c:pt idx="4864">
                  <c:v>1.0164180833333341</c:v>
                </c:pt>
                <c:pt idx="4865">
                  <c:v>1.0621002499999999</c:v>
                </c:pt>
                <c:pt idx="4866">
                  <c:v>1.0321523333333344</c:v>
                </c:pt>
                <c:pt idx="4867">
                  <c:v>1.0139905833333323</c:v>
                </c:pt>
                <c:pt idx="4868">
                  <c:v>0.95733466666666678</c:v>
                </c:pt>
                <c:pt idx="4869">
                  <c:v>1.0182052499999998</c:v>
                </c:pt>
                <c:pt idx="4870">
                  <c:v>1.0023547499999999</c:v>
                </c:pt>
                <c:pt idx="4871">
                  <c:v>1.0280880833333341</c:v>
                </c:pt>
                <c:pt idx="4872">
                  <c:v>0.99222866666666654</c:v>
                </c:pt>
                <c:pt idx="4873">
                  <c:v>1.0405383333333333</c:v>
                </c:pt>
                <c:pt idx="4874">
                  <c:v>1.0465194999999998</c:v>
                </c:pt>
                <c:pt idx="4875">
                  <c:v>1.0254960833333324</c:v>
                </c:pt>
                <c:pt idx="4876">
                  <c:v>1.1022209166666677</c:v>
                </c:pt>
                <c:pt idx="4877">
                  <c:v>1.0334300833333334</c:v>
                </c:pt>
                <c:pt idx="4878">
                  <c:v>0.99453308333333279</c:v>
                </c:pt>
                <c:pt idx="4879">
                  <c:v>0.97644416666666667</c:v>
                </c:pt>
                <c:pt idx="4880">
                  <c:v>1.0630075833333341</c:v>
                </c:pt>
                <c:pt idx="4881">
                  <c:v>1.0082602499999991</c:v>
                </c:pt>
                <c:pt idx="4882">
                  <c:v>1.0390430833333333</c:v>
                </c:pt>
                <c:pt idx="4883">
                  <c:v>0.98953191666666651</c:v>
                </c:pt>
                <c:pt idx="4884">
                  <c:v>0.9791358333333342</c:v>
                </c:pt>
                <c:pt idx="4885">
                  <c:v>1.0667010833333332</c:v>
                </c:pt>
                <c:pt idx="4886">
                  <c:v>1.0197054166666666</c:v>
                </c:pt>
                <c:pt idx="4887">
                  <c:v>1.0295822499999998</c:v>
                </c:pt>
                <c:pt idx="4888">
                  <c:v>1.0854133333333333</c:v>
                </c:pt>
                <c:pt idx="4889">
                  <c:v>1.0315562499999991</c:v>
                </c:pt>
                <c:pt idx="4890">
                  <c:v>1.0016587499999998</c:v>
                </c:pt>
                <c:pt idx="4891">
                  <c:v>1.007155166666668</c:v>
                </c:pt>
                <c:pt idx="4892">
                  <c:v>0.9878135833333328</c:v>
                </c:pt>
                <c:pt idx="4893">
                  <c:v>1.0119388333333335</c:v>
                </c:pt>
                <c:pt idx="4894">
                  <c:v>0.99067608333333324</c:v>
                </c:pt>
                <c:pt idx="4895">
                  <c:v>1.0567331666666677</c:v>
                </c:pt>
                <c:pt idx="4896">
                  <c:v>1.0218013333333325</c:v>
                </c:pt>
                <c:pt idx="4897">
                  <c:v>1.008283</c:v>
                </c:pt>
                <c:pt idx="4898">
                  <c:v>0.9452420833333337</c:v>
                </c:pt>
                <c:pt idx="4899">
                  <c:v>1.048515500000001</c:v>
                </c:pt>
                <c:pt idx="4900">
                  <c:v>1.032030333333334</c:v>
                </c:pt>
                <c:pt idx="4901">
                  <c:v>1.0170254166666666</c:v>
                </c:pt>
                <c:pt idx="4902">
                  <c:v>0.99735908333333312</c:v>
                </c:pt>
                <c:pt idx="4903">
                  <c:v>1.0669859166666675</c:v>
                </c:pt>
                <c:pt idx="4904">
                  <c:v>1.0759626666666666</c:v>
                </c:pt>
                <c:pt idx="4905">
                  <c:v>1.0411589166666675</c:v>
                </c:pt>
                <c:pt idx="4906">
                  <c:v>1.0374737499999998</c:v>
                </c:pt>
                <c:pt idx="4907">
                  <c:v>1.0208888333333341</c:v>
                </c:pt>
                <c:pt idx="4908">
                  <c:v>1.0181915833333333</c:v>
                </c:pt>
                <c:pt idx="4909">
                  <c:v>1.0295902499999989</c:v>
                </c:pt>
                <c:pt idx="4910">
                  <c:v>1.0481497499999999</c:v>
                </c:pt>
                <c:pt idx="4911">
                  <c:v>1.0388402499999998</c:v>
                </c:pt>
                <c:pt idx="4912">
                  <c:v>0.95894141666666755</c:v>
                </c:pt>
                <c:pt idx="4913">
                  <c:v>1.080964749999999</c:v>
                </c:pt>
                <c:pt idx="4914">
                  <c:v>0.94543841666666661</c:v>
                </c:pt>
                <c:pt idx="4915">
                  <c:v>0.98314741666666672</c:v>
                </c:pt>
                <c:pt idx="4916">
                  <c:v>1.0289633333333332</c:v>
                </c:pt>
                <c:pt idx="4917">
                  <c:v>1.0061849166666665</c:v>
                </c:pt>
                <c:pt idx="4918">
                  <c:v>0.97197125000000084</c:v>
                </c:pt>
                <c:pt idx="4919">
                  <c:v>0.99366449999999951</c:v>
                </c:pt>
                <c:pt idx="4920">
                  <c:v>1.037730749999999</c:v>
                </c:pt>
                <c:pt idx="4921">
                  <c:v>1.0717944999999987</c:v>
                </c:pt>
                <c:pt idx="4922">
                  <c:v>1.0243880000000001</c:v>
                </c:pt>
                <c:pt idx="4923">
                  <c:v>0.96211416666666649</c:v>
                </c:pt>
                <c:pt idx="4924">
                  <c:v>0.9965699166666665</c:v>
                </c:pt>
                <c:pt idx="4925">
                  <c:v>1.0456423333333331</c:v>
                </c:pt>
                <c:pt idx="4926">
                  <c:v>0.92987716666666653</c:v>
                </c:pt>
                <c:pt idx="4927">
                  <c:v>1.0168845</c:v>
                </c:pt>
                <c:pt idx="4928">
                  <c:v>1.0289552499999999</c:v>
                </c:pt>
                <c:pt idx="4929">
                  <c:v>1.0176236666666658</c:v>
                </c:pt>
                <c:pt idx="4930">
                  <c:v>0.99608366666666659</c:v>
                </c:pt>
                <c:pt idx="4931">
                  <c:v>1.0264879166666681</c:v>
                </c:pt>
                <c:pt idx="4932">
                  <c:v>1.0530897499999998</c:v>
                </c:pt>
                <c:pt idx="4933">
                  <c:v>1.0220464166666667</c:v>
                </c:pt>
                <c:pt idx="4934">
                  <c:v>1.0667218333333335</c:v>
                </c:pt>
                <c:pt idx="4935">
                  <c:v>0.99165474999999959</c:v>
                </c:pt>
                <c:pt idx="4936">
                  <c:v>0.97994375000000045</c:v>
                </c:pt>
                <c:pt idx="4937">
                  <c:v>1.0413657499999998</c:v>
                </c:pt>
                <c:pt idx="4938">
                  <c:v>1.0314565833333333</c:v>
                </c:pt>
                <c:pt idx="4939">
                  <c:v>0.99841066666666656</c:v>
                </c:pt>
                <c:pt idx="4940">
                  <c:v>0.97543025000000005</c:v>
                </c:pt>
                <c:pt idx="4941">
                  <c:v>1.0617996666666658</c:v>
                </c:pt>
                <c:pt idx="4942">
                  <c:v>1.0213739999999998</c:v>
                </c:pt>
                <c:pt idx="4943">
                  <c:v>1.042866499999999</c:v>
                </c:pt>
                <c:pt idx="4944">
                  <c:v>1.0391124166666676</c:v>
                </c:pt>
                <c:pt idx="4945">
                  <c:v>1.0263244999999992</c:v>
                </c:pt>
                <c:pt idx="4946">
                  <c:v>1.0025693333333332</c:v>
                </c:pt>
                <c:pt idx="4947">
                  <c:v>1.0462646666666666</c:v>
                </c:pt>
                <c:pt idx="4948">
                  <c:v>0.99199625000000013</c:v>
                </c:pt>
                <c:pt idx="4949">
                  <c:v>1.0514553333333341</c:v>
                </c:pt>
                <c:pt idx="4950">
                  <c:v>1.012567083333334</c:v>
                </c:pt>
                <c:pt idx="4951">
                  <c:v>0.92690016666666653</c:v>
                </c:pt>
                <c:pt idx="4952">
                  <c:v>1.0313297499999989</c:v>
                </c:pt>
                <c:pt idx="4953">
                  <c:v>1.030530583333334</c:v>
                </c:pt>
                <c:pt idx="4954">
                  <c:v>1.0453783333333335</c:v>
                </c:pt>
                <c:pt idx="4955">
                  <c:v>0.98932324999999943</c:v>
                </c:pt>
                <c:pt idx="4956">
                  <c:v>1.0979943333333324</c:v>
                </c:pt>
                <c:pt idx="4957">
                  <c:v>1.0219289166666659</c:v>
                </c:pt>
                <c:pt idx="4958">
                  <c:v>0.97468991666666704</c:v>
                </c:pt>
                <c:pt idx="4959">
                  <c:v>1.0143188333333339</c:v>
                </c:pt>
                <c:pt idx="4960">
                  <c:v>1.044859333333334</c:v>
                </c:pt>
                <c:pt idx="4961">
                  <c:v>0.98885725000000002</c:v>
                </c:pt>
                <c:pt idx="4962">
                  <c:v>1.0389379166666675</c:v>
                </c:pt>
                <c:pt idx="4963">
                  <c:v>1.0063345833333333</c:v>
                </c:pt>
                <c:pt idx="4964">
                  <c:v>1.053555</c:v>
                </c:pt>
                <c:pt idx="4965">
                  <c:v>1.003114249999999</c:v>
                </c:pt>
                <c:pt idx="4966">
                  <c:v>1.0176098333333334</c:v>
                </c:pt>
                <c:pt idx="4967">
                  <c:v>1.0413954166666666</c:v>
                </c:pt>
                <c:pt idx="4968">
                  <c:v>1.0299589999999998</c:v>
                </c:pt>
                <c:pt idx="4969">
                  <c:v>0.98955158333333271</c:v>
                </c:pt>
                <c:pt idx="4970">
                  <c:v>1.033309249999999</c:v>
                </c:pt>
                <c:pt idx="4971">
                  <c:v>1.0463289999999998</c:v>
                </c:pt>
                <c:pt idx="4972">
                  <c:v>1.0073485</c:v>
                </c:pt>
                <c:pt idx="4973">
                  <c:v>0.96231441666666662</c:v>
                </c:pt>
                <c:pt idx="4974">
                  <c:v>1.0177181666666677</c:v>
                </c:pt>
                <c:pt idx="4975">
                  <c:v>1.0678261666666666</c:v>
                </c:pt>
                <c:pt idx="4976">
                  <c:v>1.0483986666666667</c:v>
                </c:pt>
                <c:pt idx="4977">
                  <c:v>1.0242863333333341</c:v>
                </c:pt>
                <c:pt idx="4978">
                  <c:v>1.0167121666666681</c:v>
                </c:pt>
                <c:pt idx="4979">
                  <c:v>1.0170862499999991</c:v>
                </c:pt>
                <c:pt idx="4980">
                  <c:v>1.0213688333333335</c:v>
                </c:pt>
                <c:pt idx="4981">
                  <c:v>0.96779508333333408</c:v>
                </c:pt>
                <c:pt idx="4982">
                  <c:v>1.0517339999999991</c:v>
                </c:pt>
                <c:pt idx="4983">
                  <c:v>1.027685583333334</c:v>
                </c:pt>
                <c:pt idx="4984">
                  <c:v>1.0453819166666667</c:v>
                </c:pt>
                <c:pt idx="4985">
                  <c:v>1.0282168333333341</c:v>
                </c:pt>
                <c:pt idx="4986">
                  <c:v>0.99527166666666689</c:v>
                </c:pt>
                <c:pt idx="4987">
                  <c:v>0.98604008333333371</c:v>
                </c:pt>
                <c:pt idx="4988">
                  <c:v>0.9583074166666673</c:v>
                </c:pt>
                <c:pt idx="4989">
                  <c:v>0.93425549999999991</c:v>
                </c:pt>
                <c:pt idx="4990">
                  <c:v>0.99715058333333328</c:v>
                </c:pt>
                <c:pt idx="4991">
                  <c:v>1.0531860833333331</c:v>
                </c:pt>
                <c:pt idx="4992">
                  <c:v>1.0441249166666666</c:v>
                </c:pt>
                <c:pt idx="4993">
                  <c:v>1.0040837499999999</c:v>
                </c:pt>
                <c:pt idx="4994">
                  <c:v>1.0002162499999998</c:v>
                </c:pt>
                <c:pt idx="4995">
                  <c:v>1.0745323333333341</c:v>
                </c:pt>
                <c:pt idx="4996">
                  <c:v>1.0078459999999998</c:v>
                </c:pt>
                <c:pt idx="4997">
                  <c:v>1.0143542499999998</c:v>
                </c:pt>
                <c:pt idx="4998">
                  <c:v>0.97828727272727278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389-4E44-A1D0-653E8AF24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97344"/>
        <c:axId val="135127808"/>
      </c:scatterChart>
      <c:valAx>
        <c:axId val="135097344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127808"/>
        <c:crosses val="autoZero"/>
        <c:crossBetween val="midCat"/>
      </c:valAx>
      <c:valAx>
        <c:axId val="1351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097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Jitter (ms) Videostream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Jitter!$O$1</c:f>
              <c:strCache>
                <c:ptCount val="1"/>
                <c:pt idx="0">
                  <c:v>Jitter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chemeClr val="accent4">
                    <a:alpha val="97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1781359808640827"/>
                  <c:y val="-0.1317177019539224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Jitter!$N$2:$N$4999</c:f>
              <c:numCache>
                <c:formatCode>General</c:formatCode>
                <c:ptCount val="4998"/>
                <c:pt idx="0">
                  <c:v>6.1043425599999965E-2</c:v>
                </c:pt>
                <c:pt idx="1">
                  <c:v>8.1043425600000024E-2</c:v>
                </c:pt>
                <c:pt idx="2">
                  <c:v>0.1010434256</c:v>
                </c:pt>
                <c:pt idx="3">
                  <c:v>0.1210434256</c:v>
                </c:pt>
                <c:pt idx="4">
                  <c:v>0.14104342560000011</c:v>
                </c:pt>
                <c:pt idx="5">
                  <c:v>0.16104342560000001</c:v>
                </c:pt>
                <c:pt idx="6">
                  <c:v>0.18104342560000011</c:v>
                </c:pt>
                <c:pt idx="7">
                  <c:v>0.2010434256000001</c:v>
                </c:pt>
                <c:pt idx="8">
                  <c:v>0.22104342560000001</c:v>
                </c:pt>
                <c:pt idx="9">
                  <c:v>0.24104342560000011</c:v>
                </c:pt>
                <c:pt idx="10">
                  <c:v>0.26104342559999999</c:v>
                </c:pt>
                <c:pt idx="11">
                  <c:v>0.28104342560000001</c:v>
                </c:pt>
                <c:pt idx="12">
                  <c:v>0.30104342560000008</c:v>
                </c:pt>
                <c:pt idx="13">
                  <c:v>0.32104342560000021</c:v>
                </c:pt>
                <c:pt idx="14">
                  <c:v>0.34104342560000001</c:v>
                </c:pt>
                <c:pt idx="15">
                  <c:v>0.36104342560000002</c:v>
                </c:pt>
                <c:pt idx="16">
                  <c:v>0.38104342560000021</c:v>
                </c:pt>
                <c:pt idx="17">
                  <c:v>0.4010434256</c:v>
                </c:pt>
                <c:pt idx="18">
                  <c:v>0.42104342560000002</c:v>
                </c:pt>
                <c:pt idx="19">
                  <c:v>0.44104342559999993</c:v>
                </c:pt>
                <c:pt idx="20">
                  <c:v>0.4610434256</c:v>
                </c:pt>
                <c:pt idx="21">
                  <c:v>0.48104342560000002</c:v>
                </c:pt>
                <c:pt idx="22">
                  <c:v>0.50104342560000004</c:v>
                </c:pt>
                <c:pt idx="23">
                  <c:v>0.52104342560000005</c:v>
                </c:pt>
                <c:pt idx="24">
                  <c:v>0.5410434256000004</c:v>
                </c:pt>
                <c:pt idx="25">
                  <c:v>0.56104342560000042</c:v>
                </c:pt>
                <c:pt idx="26">
                  <c:v>0.5810434256</c:v>
                </c:pt>
                <c:pt idx="27">
                  <c:v>0.60104342560000046</c:v>
                </c:pt>
                <c:pt idx="28">
                  <c:v>0.62104342560000059</c:v>
                </c:pt>
                <c:pt idx="29">
                  <c:v>0.64104342560000072</c:v>
                </c:pt>
                <c:pt idx="30">
                  <c:v>0.66104342560000073</c:v>
                </c:pt>
                <c:pt idx="31">
                  <c:v>0.68104342560000042</c:v>
                </c:pt>
                <c:pt idx="32">
                  <c:v>0.70104342560000044</c:v>
                </c:pt>
                <c:pt idx="33">
                  <c:v>0.72104342560000045</c:v>
                </c:pt>
                <c:pt idx="34">
                  <c:v>0.74104342560000058</c:v>
                </c:pt>
                <c:pt idx="35">
                  <c:v>0.76104342560000071</c:v>
                </c:pt>
                <c:pt idx="36">
                  <c:v>0.78104342559999995</c:v>
                </c:pt>
                <c:pt idx="37">
                  <c:v>0.80104342560000041</c:v>
                </c:pt>
                <c:pt idx="38">
                  <c:v>0.82104342560000043</c:v>
                </c:pt>
                <c:pt idx="39">
                  <c:v>0.84104342560000045</c:v>
                </c:pt>
                <c:pt idx="40">
                  <c:v>0.86104342560000058</c:v>
                </c:pt>
                <c:pt idx="41">
                  <c:v>0.88104342560000004</c:v>
                </c:pt>
                <c:pt idx="42">
                  <c:v>0.90104342559999995</c:v>
                </c:pt>
                <c:pt idx="43">
                  <c:v>0.92104342560000041</c:v>
                </c:pt>
                <c:pt idx="44">
                  <c:v>0.94104342560000043</c:v>
                </c:pt>
                <c:pt idx="45">
                  <c:v>0.96104342560000044</c:v>
                </c:pt>
                <c:pt idx="46">
                  <c:v>0.98104342560000002</c:v>
                </c:pt>
                <c:pt idx="47">
                  <c:v>1.0010434256</c:v>
                </c:pt>
                <c:pt idx="48">
                  <c:v>1.0210434256000001</c:v>
                </c:pt>
                <c:pt idx="49">
                  <c:v>1.0410434256000001</c:v>
                </c:pt>
                <c:pt idx="50">
                  <c:v>1.0610434256000001</c:v>
                </c:pt>
                <c:pt idx="51">
                  <c:v>1.0810434256000001</c:v>
                </c:pt>
                <c:pt idx="52">
                  <c:v>1.1010434255999999</c:v>
                </c:pt>
                <c:pt idx="53">
                  <c:v>1.1210434255999999</c:v>
                </c:pt>
                <c:pt idx="54">
                  <c:v>1.1410434255999999</c:v>
                </c:pt>
                <c:pt idx="55">
                  <c:v>1.1610434256000008</c:v>
                </c:pt>
                <c:pt idx="56">
                  <c:v>1.1810434256000009</c:v>
                </c:pt>
                <c:pt idx="57">
                  <c:v>1.2010434256</c:v>
                </c:pt>
                <c:pt idx="58">
                  <c:v>1.2210434256</c:v>
                </c:pt>
                <c:pt idx="59">
                  <c:v>1.2410434256</c:v>
                </c:pt>
                <c:pt idx="60">
                  <c:v>1.2610434256</c:v>
                </c:pt>
                <c:pt idx="61">
                  <c:v>1.2810434256000001</c:v>
                </c:pt>
                <c:pt idx="62">
                  <c:v>1.3010434256000001</c:v>
                </c:pt>
                <c:pt idx="63">
                  <c:v>1.3210434256000001</c:v>
                </c:pt>
                <c:pt idx="64">
                  <c:v>1.3410434255999999</c:v>
                </c:pt>
                <c:pt idx="65">
                  <c:v>1.3610434255999999</c:v>
                </c:pt>
                <c:pt idx="66">
                  <c:v>1.3810434255999999</c:v>
                </c:pt>
                <c:pt idx="67">
                  <c:v>1.4010434255999991</c:v>
                </c:pt>
                <c:pt idx="68">
                  <c:v>1.4210434256</c:v>
                </c:pt>
                <c:pt idx="69">
                  <c:v>1.4410434256</c:v>
                </c:pt>
                <c:pt idx="70">
                  <c:v>1.4610434256</c:v>
                </c:pt>
                <c:pt idx="71">
                  <c:v>1.4810434256</c:v>
                </c:pt>
                <c:pt idx="72">
                  <c:v>1.5010434256</c:v>
                </c:pt>
                <c:pt idx="73">
                  <c:v>1.5210434256000001</c:v>
                </c:pt>
                <c:pt idx="74">
                  <c:v>1.5410434256000001</c:v>
                </c:pt>
                <c:pt idx="75">
                  <c:v>1.5610434256000001</c:v>
                </c:pt>
                <c:pt idx="76">
                  <c:v>1.5810434256000001</c:v>
                </c:pt>
                <c:pt idx="77">
                  <c:v>1.6010434255999999</c:v>
                </c:pt>
                <c:pt idx="78">
                  <c:v>1.6210434255999999</c:v>
                </c:pt>
                <c:pt idx="79">
                  <c:v>1.6410434255999999</c:v>
                </c:pt>
                <c:pt idx="80">
                  <c:v>1.6610434256000008</c:v>
                </c:pt>
                <c:pt idx="81">
                  <c:v>1.6810434256000009</c:v>
                </c:pt>
                <c:pt idx="82">
                  <c:v>1.7010434256</c:v>
                </c:pt>
                <c:pt idx="83">
                  <c:v>1.7210434256</c:v>
                </c:pt>
                <c:pt idx="84">
                  <c:v>1.7410434256</c:v>
                </c:pt>
                <c:pt idx="85">
                  <c:v>1.7610434256</c:v>
                </c:pt>
                <c:pt idx="86">
                  <c:v>1.7810434256000001</c:v>
                </c:pt>
                <c:pt idx="87">
                  <c:v>1.8010434256000001</c:v>
                </c:pt>
                <c:pt idx="88">
                  <c:v>1.8210434256000001</c:v>
                </c:pt>
                <c:pt idx="89">
                  <c:v>1.8410434255999999</c:v>
                </c:pt>
                <c:pt idx="90">
                  <c:v>1.8610434255999999</c:v>
                </c:pt>
                <c:pt idx="91">
                  <c:v>1.8810434255999999</c:v>
                </c:pt>
                <c:pt idx="92">
                  <c:v>1.9010434255999999</c:v>
                </c:pt>
                <c:pt idx="93">
                  <c:v>1.9210434256000009</c:v>
                </c:pt>
                <c:pt idx="94">
                  <c:v>1.9410434256000009</c:v>
                </c:pt>
                <c:pt idx="95">
                  <c:v>1.9610434256000009</c:v>
                </c:pt>
                <c:pt idx="96">
                  <c:v>1.9810434256000009</c:v>
                </c:pt>
                <c:pt idx="97">
                  <c:v>2.001043425599998</c:v>
                </c:pt>
                <c:pt idx="98">
                  <c:v>2.0210434255999981</c:v>
                </c:pt>
                <c:pt idx="99">
                  <c:v>2.0410434255999981</c:v>
                </c:pt>
                <c:pt idx="100">
                  <c:v>2.0610434255999981</c:v>
                </c:pt>
                <c:pt idx="101">
                  <c:v>2.0810434255999981</c:v>
                </c:pt>
                <c:pt idx="102">
                  <c:v>2.1010434255999981</c:v>
                </c:pt>
                <c:pt idx="103">
                  <c:v>2.1210434255999981</c:v>
                </c:pt>
                <c:pt idx="104">
                  <c:v>2.1410434255999982</c:v>
                </c:pt>
                <c:pt idx="105">
                  <c:v>2.1610434255999982</c:v>
                </c:pt>
                <c:pt idx="106">
                  <c:v>2.1810434255999982</c:v>
                </c:pt>
                <c:pt idx="107">
                  <c:v>2.2010434255999987</c:v>
                </c:pt>
                <c:pt idx="108">
                  <c:v>2.2210434255999987</c:v>
                </c:pt>
                <c:pt idx="109">
                  <c:v>2.2410434255999987</c:v>
                </c:pt>
                <c:pt idx="110">
                  <c:v>2.2610434255999987</c:v>
                </c:pt>
                <c:pt idx="111">
                  <c:v>2.2810434255999987</c:v>
                </c:pt>
                <c:pt idx="112">
                  <c:v>2.3010434255999974</c:v>
                </c:pt>
                <c:pt idx="113">
                  <c:v>2.3210434255999974</c:v>
                </c:pt>
                <c:pt idx="114">
                  <c:v>2.3410434255999975</c:v>
                </c:pt>
                <c:pt idx="115">
                  <c:v>2.3610434255999975</c:v>
                </c:pt>
                <c:pt idx="116">
                  <c:v>2.3810434255999979</c:v>
                </c:pt>
                <c:pt idx="117">
                  <c:v>2.4010434255999979</c:v>
                </c:pt>
                <c:pt idx="118">
                  <c:v>2.421043425599998</c:v>
                </c:pt>
                <c:pt idx="119">
                  <c:v>2.441043425599998</c:v>
                </c:pt>
                <c:pt idx="120">
                  <c:v>2.461043425599998</c:v>
                </c:pt>
                <c:pt idx="121">
                  <c:v>2.481043425599998</c:v>
                </c:pt>
                <c:pt idx="122">
                  <c:v>2.501043425599998</c:v>
                </c:pt>
                <c:pt idx="123">
                  <c:v>2.5210434255999981</c:v>
                </c:pt>
                <c:pt idx="124">
                  <c:v>2.5410434255999981</c:v>
                </c:pt>
                <c:pt idx="125">
                  <c:v>2.5610434255999981</c:v>
                </c:pt>
                <c:pt idx="126">
                  <c:v>2.5810434255999981</c:v>
                </c:pt>
                <c:pt idx="127">
                  <c:v>2.6010434255999981</c:v>
                </c:pt>
                <c:pt idx="128">
                  <c:v>2.6210434255999981</c:v>
                </c:pt>
                <c:pt idx="129">
                  <c:v>2.6410434255999982</c:v>
                </c:pt>
                <c:pt idx="130">
                  <c:v>2.6610434255999982</c:v>
                </c:pt>
                <c:pt idx="131">
                  <c:v>2.6810434255999982</c:v>
                </c:pt>
                <c:pt idx="132">
                  <c:v>2.7010434255999987</c:v>
                </c:pt>
                <c:pt idx="133">
                  <c:v>2.7210434255999987</c:v>
                </c:pt>
                <c:pt idx="134">
                  <c:v>2.7410434255999987</c:v>
                </c:pt>
                <c:pt idx="135">
                  <c:v>2.7610434255999987</c:v>
                </c:pt>
                <c:pt idx="136">
                  <c:v>2.7810434255999987</c:v>
                </c:pt>
                <c:pt idx="137">
                  <c:v>2.8010434255999974</c:v>
                </c:pt>
                <c:pt idx="138">
                  <c:v>2.8210434255999974</c:v>
                </c:pt>
                <c:pt idx="139">
                  <c:v>2.8410434255999975</c:v>
                </c:pt>
                <c:pt idx="140">
                  <c:v>2.8610434255999975</c:v>
                </c:pt>
                <c:pt idx="141">
                  <c:v>2.8810434255999979</c:v>
                </c:pt>
                <c:pt idx="142">
                  <c:v>2.9010434255999979</c:v>
                </c:pt>
                <c:pt idx="143">
                  <c:v>2.921043425599998</c:v>
                </c:pt>
                <c:pt idx="144">
                  <c:v>2.941043425599998</c:v>
                </c:pt>
                <c:pt idx="145">
                  <c:v>2.961043425599998</c:v>
                </c:pt>
                <c:pt idx="146">
                  <c:v>2.981043425599998</c:v>
                </c:pt>
                <c:pt idx="147">
                  <c:v>3.001043425599998</c:v>
                </c:pt>
                <c:pt idx="148">
                  <c:v>3.0210434255999981</c:v>
                </c:pt>
                <c:pt idx="149">
                  <c:v>3.0410434255999981</c:v>
                </c:pt>
                <c:pt idx="150">
                  <c:v>3.0610434255999981</c:v>
                </c:pt>
                <c:pt idx="151">
                  <c:v>3.0810434255999981</c:v>
                </c:pt>
                <c:pt idx="152">
                  <c:v>3.1010434255999981</c:v>
                </c:pt>
                <c:pt idx="153">
                  <c:v>3.1210434255999981</c:v>
                </c:pt>
                <c:pt idx="154">
                  <c:v>3.1410434255999982</c:v>
                </c:pt>
                <c:pt idx="155">
                  <c:v>3.1610434255999982</c:v>
                </c:pt>
                <c:pt idx="156">
                  <c:v>3.1810434255999982</c:v>
                </c:pt>
                <c:pt idx="157">
                  <c:v>3.2010434255999987</c:v>
                </c:pt>
                <c:pt idx="158">
                  <c:v>3.2210434255999987</c:v>
                </c:pt>
                <c:pt idx="159">
                  <c:v>3.2410434255999987</c:v>
                </c:pt>
                <c:pt idx="160">
                  <c:v>3.2610434255999987</c:v>
                </c:pt>
                <c:pt idx="161">
                  <c:v>3.2810434255999987</c:v>
                </c:pt>
                <c:pt idx="162">
                  <c:v>3.3010434255999974</c:v>
                </c:pt>
                <c:pt idx="163">
                  <c:v>3.3210434255999974</c:v>
                </c:pt>
                <c:pt idx="164">
                  <c:v>3.3410434255999975</c:v>
                </c:pt>
                <c:pt idx="165">
                  <c:v>3.3610434255999975</c:v>
                </c:pt>
                <c:pt idx="166">
                  <c:v>3.3810434255999979</c:v>
                </c:pt>
                <c:pt idx="167">
                  <c:v>3.4010434255999979</c:v>
                </c:pt>
                <c:pt idx="168">
                  <c:v>3.421043425599998</c:v>
                </c:pt>
                <c:pt idx="169">
                  <c:v>3.441043425599998</c:v>
                </c:pt>
                <c:pt idx="170">
                  <c:v>3.461043425599998</c:v>
                </c:pt>
                <c:pt idx="171">
                  <c:v>3.481043425599998</c:v>
                </c:pt>
                <c:pt idx="172">
                  <c:v>3.501043425599998</c:v>
                </c:pt>
                <c:pt idx="173">
                  <c:v>3.5210434255999981</c:v>
                </c:pt>
                <c:pt idx="174">
                  <c:v>3.5410434255999981</c:v>
                </c:pt>
                <c:pt idx="175">
                  <c:v>3.5610434255999981</c:v>
                </c:pt>
                <c:pt idx="176">
                  <c:v>3.5810434255999981</c:v>
                </c:pt>
                <c:pt idx="177">
                  <c:v>3.6010434255999981</c:v>
                </c:pt>
                <c:pt idx="178">
                  <c:v>3.6210434255999981</c:v>
                </c:pt>
                <c:pt idx="179">
                  <c:v>3.6410434255999982</c:v>
                </c:pt>
                <c:pt idx="180">
                  <c:v>3.6610434255999982</c:v>
                </c:pt>
                <c:pt idx="181">
                  <c:v>3.6810434255999982</c:v>
                </c:pt>
                <c:pt idx="182">
                  <c:v>3.7010434255999987</c:v>
                </c:pt>
                <c:pt idx="183">
                  <c:v>3.7210434255999987</c:v>
                </c:pt>
                <c:pt idx="184">
                  <c:v>3.7410434255999987</c:v>
                </c:pt>
                <c:pt idx="185">
                  <c:v>3.7610434255999987</c:v>
                </c:pt>
                <c:pt idx="186">
                  <c:v>3.7810434255999987</c:v>
                </c:pt>
                <c:pt idx="187">
                  <c:v>3.8010434255999974</c:v>
                </c:pt>
                <c:pt idx="188">
                  <c:v>3.8210434255999974</c:v>
                </c:pt>
                <c:pt idx="189">
                  <c:v>3.8410434255999975</c:v>
                </c:pt>
                <c:pt idx="190">
                  <c:v>3.8610434255999975</c:v>
                </c:pt>
                <c:pt idx="191">
                  <c:v>3.8810434255999979</c:v>
                </c:pt>
                <c:pt idx="192">
                  <c:v>3.9010434255999979</c:v>
                </c:pt>
                <c:pt idx="193">
                  <c:v>3.921043425599998</c:v>
                </c:pt>
                <c:pt idx="194">
                  <c:v>3.941043425599998</c:v>
                </c:pt>
                <c:pt idx="195">
                  <c:v>3.961043425599998</c:v>
                </c:pt>
                <c:pt idx="196">
                  <c:v>3.981043425599998</c:v>
                </c:pt>
                <c:pt idx="197">
                  <c:v>4.001043425600006</c:v>
                </c:pt>
                <c:pt idx="198">
                  <c:v>4.0210434256000038</c:v>
                </c:pt>
                <c:pt idx="199">
                  <c:v>4.0410434256000061</c:v>
                </c:pt>
                <c:pt idx="200">
                  <c:v>4.0610434256000039</c:v>
                </c:pt>
                <c:pt idx="201">
                  <c:v>4.0810434256000061</c:v>
                </c:pt>
                <c:pt idx="202">
                  <c:v>4.1010434256000039</c:v>
                </c:pt>
                <c:pt idx="203">
                  <c:v>4.1210434255999999</c:v>
                </c:pt>
                <c:pt idx="204">
                  <c:v>4.1410434256000039</c:v>
                </c:pt>
                <c:pt idx="205">
                  <c:v>4.1610434256000035</c:v>
                </c:pt>
                <c:pt idx="206">
                  <c:v>4.181043425600004</c:v>
                </c:pt>
                <c:pt idx="207">
                  <c:v>4.2010434256000071</c:v>
                </c:pt>
                <c:pt idx="208">
                  <c:v>4.221043425600004</c:v>
                </c:pt>
                <c:pt idx="209">
                  <c:v>4.2410434256000071</c:v>
                </c:pt>
                <c:pt idx="210">
                  <c:v>4.261043425600004</c:v>
                </c:pt>
                <c:pt idx="211">
                  <c:v>4.2810434256000072</c:v>
                </c:pt>
                <c:pt idx="212">
                  <c:v>4.3010434256000041</c:v>
                </c:pt>
                <c:pt idx="213">
                  <c:v>4.3210434256000037</c:v>
                </c:pt>
                <c:pt idx="214">
                  <c:v>4.3410434256000041</c:v>
                </c:pt>
                <c:pt idx="215">
                  <c:v>4.3610434256000037</c:v>
                </c:pt>
                <c:pt idx="216">
                  <c:v>4.3810434256000041</c:v>
                </c:pt>
                <c:pt idx="217">
                  <c:v>4.4010434256000082</c:v>
                </c:pt>
                <c:pt idx="218">
                  <c:v>4.4210434256000042</c:v>
                </c:pt>
                <c:pt idx="219">
                  <c:v>4.4410434256000082</c:v>
                </c:pt>
                <c:pt idx="220">
                  <c:v>4.4610434256000042</c:v>
                </c:pt>
                <c:pt idx="221">
                  <c:v>4.4810434256000082</c:v>
                </c:pt>
                <c:pt idx="222">
                  <c:v>4.501043425600006</c:v>
                </c:pt>
                <c:pt idx="223">
                  <c:v>4.5210434256000038</c:v>
                </c:pt>
                <c:pt idx="224">
                  <c:v>4.5410434256000061</c:v>
                </c:pt>
                <c:pt idx="225">
                  <c:v>4.5610434256000039</c:v>
                </c:pt>
                <c:pt idx="226">
                  <c:v>4.5810434256000061</c:v>
                </c:pt>
                <c:pt idx="227">
                  <c:v>4.6010434256000039</c:v>
                </c:pt>
                <c:pt idx="228">
                  <c:v>4.6210434255999999</c:v>
                </c:pt>
                <c:pt idx="229">
                  <c:v>4.6410434256000039</c:v>
                </c:pt>
                <c:pt idx="230">
                  <c:v>4.6610434256000035</c:v>
                </c:pt>
                <c:pt idx="231">
                  <c:v>4.681043425600004</c:v>
                </c:pt>
                <c:pt idx="232">
                  <c:v>4.7010434256000071</c:v>
                </c:pt>
                <c:pt idx="233">
                  <c:v>4.721043425600004</c:v>
                </c:pt>
                <c:pt idx="234">
                  <c:v>4.7410434256000071</c:v>
                </c:pt>
                <c:pt idx="235">
                  <c:v>4.761043425600004</c:v>
                </c:pt>
                <c:pt idx="236">
                  <c:v>4.7810434256000072</c:v>
                </c:pt>
                <c:pt idx="237">
                  <c:v>4.8010434256000041</c:v>
                </c:pt>
                <c:pt idx="238">
                  <c:v>4.8210434256000037</c:v>
                </c:pt>
                <c:pt idx="239">
                  <c:v>4.8410434256000041</c:v>
                </c:pt>
                <c:pt idx="240">
                  <c:v>4.8610434256000037</c:v>
                </c:pt>
                <c:pt idx="241">
                  <c:v>4.8810434256000041</c:v>
                </c:pt>
                <c:pt idx="242">
                  <c:v>4.9010434256000082</c:v>
                </c:pt>
                <c:pt idx="243">
                  <c:v>4.9210434256000042</c:v>
                </c:pt>
                <c:pt idx="244">
                  <c:v>4.9410434256000082</c:v>
                </c:pt>
                <c:pt idx="245">
                  <c:v>4.9610434256000042</c:v>
                </c:pt>
                <c:pt idx="246">
                  <c:v>4.9810434256000082</c:v>
                </c:pt>
                <c:pt idx="247">
                  <c:v>5.001043425600006</c:v>
                </c:pt>
                <c:pt idx="248">
                  <c:v>5.0210434256000038</c:v>
                </c:pt>
                <c:pt idx="249">
                  <c:v>5.0410434256000061</c:v>
                </c:pt>
                <c:pt idx="250">
                  <c:v>5.0610434256000039</c:v>
                </c:pt>
                <c:pt idx="251">
                  <c:v>5.0810434256000061</c:v>
                </c:pt>
                <c:pt idx="252">
                  <c:v>5.1010434256000039</c:v>
                </c:pt>
                <c:pt idx="253">
                  <c:v>5.1210434255999999</c:v>
                </c:pt>
                <c:pt idx="254">
                  <c:v>5.1410434256000039</c:v>
                </c:pt>
                <c:pt idx="255">
                  <c:v>5.1610434256000035</c:v>
                </c:pt>
                <c:pt idx="256">
                  <c:v>5.181043425600004</c:v>
                </c:pt>
                <c:pt idx="257">
                  <c:v>5.2010434256000071</c:v>
                </c:pt>
                <c:pt idx="258">
                  <c:v>5.221043425600004</c:v>
                </c:pt>
                <c:pt idx="259">
                  <c:v>5.2410434256000071</c:v>
                </c:pt>
                <c:pt idx="260">
                  <c:v>5.261043425600004</c:v>
                </c:pt>
                <c:pt idx="261">
                  <c:v>5.2810434256000072</c:v>
                </c:pt>
                <c:pt idx="262">
                  <c:v>5.3010434256000041</c:v>
                </c:pt>
                <c:pt idx="263">
                  <c:v>5.3210434256000037</c:v>
                </c:pt>
                <c:pt idx="264">
                  <c:v>5.3410434256000041</c:v>
                </c:pt>
                <c:pt idx="265">
                  <c:v>5.3610434256000037</c:v>
                </c:pt>
                <c:pt idx="266">
                  <c:v>5.3810434256000041</c:v>
                </c:pt>
                <c:pt idx="267">
                  <c:v>5.4010434256000082</c:v>
                </c:pt>
                <c:pt idx="268">
                  <c:v>5.4210434256000042</c:v>
                </c:pt>
                <c:pt idx="269">
                  <c:v>5.4410434256000082</c:v>
                </c:pt>
                <c:pt idx="270">
                  <c:v>5.4610434256000042</c:v>
                </c:pt>
                <c:pt idx="271">
                  <c:v>5.4810434256000082</c:v>
                </c:pt>
                <c:pt idx="272">
                  <c:v>5.501043425600006</c:v>
                </c:pt>
                <c:pt idx="273">
                  <c:v>5.5210434256000038</c:v>
                </c:pt>
                <c:pt idx="274">
                  <c:v>5.5410434256000061</c:v>
                </c:pt>
                <c:pt idx="275">
                  <c:v>5.5610434256000039</c:v>
                </c:pt>
                <c:pt idx="276">
                  <c:v>5.5810434256000061</c:v>
                </c:pt>
                <c:pt idx="277">
                  <c:v>5.6010434256000039</c:v>
                </c:pt>
                <c:pt idx="278">
                  <c:v>5.6210434255999999</c:v>
                </c:pt>
                <c:pt idx="279">
                  <c:v>5.6410434256000039</c:v>
                </c:pt>
                <c:pt idx="280">
                  <c:v>5.6610434256000035</c:v>
                </c:pt>
                <c:pt idx="281">
                  <c:v>5.681043425600004</c:v>
                </c:pt>
                <c:pt idx="282">
                  <c:v>5.7010434256000071</c:v>
                </c:pt>
                <c:pt idx="283">
                  <c:v>5.721043425600004</c:v>
                </c:pt>
                <c:pt idx="284">
                  <c:v>5.7410434256000071</c:v>
                </c:pt>
                <c:pt idx="285">
                  <c:v>5.761043425600004</c:v>
                </c:pt>
                <c:pt idx="286">
                  <c:v>5.7810434256000072</c:v>
                </c:pt>
                <c:pt idx="287">
                  <c:v>5.8010434256000041</c:v>
                </c:pt>
                <c:pt idx="288">
                  <c:v>5.8210434256000037</c:v>
                </c:pt>
                <c:pt idx="289">
                  <c:v>5.8410434256000041</c:v>
                </c:pt>
                <c:pt idx="290">
                  <c:v>5.8610434256000037</c:v>
                </c:pt>
                <c:pt idx="291">
                  <c:v>5.8810434256000041</c:v>
                </c:pt>
                <c:pt idx="292">
                  <c:v>5.9010434256000082</c:v>
                </c:pt>
                <c:pt idx="293">
                  <c:v>5.9210434256000042</c:v>
                </c:pt>
                <c:pt idx="294">
                  <c:v>5.9410434256000082</c:v>
                </c:pt>
                <c:pt idx="295">
                  <c:v>5.9610434256000042</c:v>
                </c:pt>
                <c:pt idx="296">
                  <c:v>5.9810434256000082</c:v>
                </c:pt>
                <c:pt idx="297">
                  <c:v>6.001043425600006</c:v>
                </c:pt>
                <c:pt idx="298">
                  <c:v>6.0210434256000038</c:v>
                </c:pt>
                <c:pt idx="299">
                  <c:v>6.0410434256000061</c:v>
                </c:pt>
                <c:pt idx="300">
                  <c:v>6.0610434256000039</c:v>
                </c:pt>
                <c:pt idx="301">
                  <c:v>6.0810434256000061</c:v>
                </c:pt>
                <c:pt idx="302">
                  <c:v>6.1010434256000039</c:v>
                </c:pt>
                <c:pt idx="303">
                  <c:v>6.1210434255999999</c:v>
                </c:pt>
                <c:pt idx="304">
                  <c:v>6.1410434256000039</c:v>
                </c:pt>
                <c:pt idx="305">
                  <c:v>6.1610434256000035</c:v>
                </c:pt>
                <c:pt idx="306">
                  <c:v>6.181043425600004</c:v>
                </c:pt>
                <c:pt idx="307">
                  <c:v>6.2010434256000071</c:v>
                </c:pt>
                <c:pt idx="308">
                  <c:v>6.221043425600004</c:v>
                </c:pt>
                <c:pt idx="309">
                  <c:v>6.2410434256000071</c:v>
                </c:pt>
                <c:pt idx="310">
                  <c:v>6.261043425600004</c:v>
                </c:pt>
                <c:pt idx="311">
                  <c:v>6.2810434256000072</c:v>
                </c:pt>
                <c:pt idx="312">
                  <c:v>6.3010434256000041</c:v>
                </c:pt>
                <c:pt idx="313">
                  <c:v>6.3210434256000037</c:v>
                </c:pt>
                <c:pt idx="314">
                  <c:v>6.3410434256000041</c:v>
                </c:pt>
                <c:pt idx="315">
                  <c:v>6.3610434256000037</c:v>
                </c:pt>
                <c:pt idx="316">
                  <c:v>6.3810434256000041</c:v>
                </c:pt>
                <c:pt idx="317">
                  <c:v>6.4010434256000082</c:v>
                </c:pt>
                <c:pt idx="318">
                  <c:v>6.4210434256000042</c:v>
                </c:pt>
                <c:pt idx="319">
                  <c:v>6.4410434256000082</c:v>
                </c:pt>
                <c:pt idx="320">
                  <c:v>6.4610434256000042</c:v>
                </c:pt>
                <c:pt idx="321">
                  <c:v>6.4810434256000082</c:v>
                </c:pt>
                <c:pt idx="322">
                  <c:v>6.501043425600006</c:v>
                </c:pt>
                <c:pt idx="323">
                  <c:v>6.5210434256000038</c:v>
                </c:pt>
                <c:pt idx="324">
                  <c:v>6.5410434256000061</c:v>
                </c:pt>
                <c:pt idx="325">
                  <c:v>6.5610434256000039</c:v>
                </c:pt>
                <c:pt idx="326">
                  <c:v>6.5810434256000061</c:v>
                </c:pt>
                <c:pt idx="327">
                  <c:v>6.6010434256000039</c:v>
                </c:pt>
                <c:pt idx="328">
                  <c:v>6.6210434255999999</c:v>
                </c:pt>
                <c:pt idx="329">
                  <c:v>6.6410434256000039</c:v>
                </c:pt>
                <c:pt idx="330">
                  <c:v>6.6610434256000035</c:v>
                </c:pt>
                <c:pt idx="331">
                  <c:v>6.681043425600004</c:v>
                </c:pt>
                <c:pt idx="332">
                  <c:v>6.7010434256000071</c:v>
                </c:pt>
                <c:pt idx="333">
                  <c:v>6.721043425600004</c:v>
                </c:pt>
                <c:pt idx="334">
                  <c:v>6.7410434256000071</c:v>
                </c:pt>
                <c:pt idx="335">
                  <c:v>6.761043425600004</c:v>
                </c:pt>
                <c:pt idx="336">
                  <c:v>6.7810434256000072</c:v>
                </c:pt>
                <c:pt idx="337">
                  <c:v>6.8010434256000041</c:v>
                </c:pt>
                <c:pt idx="338">
                  <c:v>6.8210434256000037</c:v>
                </c:pt>
                <c:pt idx="339">
                  <c:v>6.8410434256000041</c:v>
                </c:pt>
                <c:pt idx="340">
                  <c:v>6.8610434256000037</c:v>
                </c:pt>
                <c:pt idx="341">
                  <c:v>6.8810434256000041</c:v>
                </c:pt>
                <c:pt idx="342">
                  <c:v>6.9010434256000082</c:v>
                </c:pt>
                <c:pt idx="343">
                  <c:v>6.9210434256000042</c:v>
                </c:pt>
                <c:pt idx="344">
                  <c:v>6.9410434256000082</c:v>
                </c:pt>
                <c:pt idx="345">
                  <c:v>6.9610434256000042</c:v>
                </c:pt>
                <c:pt idx="346">
                  <c:v>6.9810434256000082</c:v>
                </c:pt>
                <c:pt idx="347">
                  <c:v>7.001043425600006</c:v>
                </c:pt>
                <c:pt idx="348">
                  <c:v>7.0210434256000038</c:v>
                </c:pt>
                <c:pt idx="349">
                  <c:v>7.0410434256000061</c:v>
                </c:pt>
                <c:pt idx="350">
                  <c:v>7.0610434256000039</c:v>
                </c:pt>
                <c:pt idx="351">
                  <c:v>7.0810434256000061</c:v>
                </c:pt>
                <c:pt idx="352">
                  <c:v>7.1010434256000039</c:v>
                </c:pt>
                <c:pt idx="353">
                  <c:v>7.1210434255999999</c:v>
                </c:pt>
                <c:pt idx="354">
                  <c:v>7.1410434256000039</c:v>
                </c:pt>
                <c:pt idx="355">
                  <c:v>7.1610434256000035</c:v>
                </c:pt>
                <c:pt idx="356">
                  <c:v>7.181043425600004</c:v>
                </c:pt>
                <c:pt idx="357">
                  <c:v>7.2010434256000071</c:v>
                </c:pt>
                <c:pt idx="358">
                  <c:v>7.221043425600004</c:v>
                </c:pt>
                <c:pt idx="359">
                  <c:v>7.2410434256000071</c:v>
                </c:pt>
                <c:pt idx="360">
                  <c:v>7.261043425600004</c:v>
                </c:pt>
                <c:pt idx="361">
                  <c:v>7.2810434256000072</c:v>
                </c:pt>
                <c:pt idx="362">
                  <c:v>7.3010434256000041</c:v>
                </c:pt>
                <c:pt idx="363">
                  <c:v>7.3210434256000037</c:v>
                </c:pt>
                <c:pt idx="364">
                  <c:v>7.3410434256000041</c:v>
                </c:pt>
                <c:pt idx="365">
                  <c:v>7.3610434256000037</c:v>
                </c:pt>
                <c:pt idx="366">
                  <c:v>7.3810434256000041</c:v>
                </c:pt>
                <c:pt idx="367">
                  <c:v>7.4010434256000082</c:v>
                </c:pt>
                <c:pt idx="368">
                  <c:v>7.4210434256000042</c:v>
                </c:pt>
                <c:pt idx="369">
                  <c:v>7.4410434256000082</c:v>
                </c:pt>
                <c:pt idx="370">
                  <c:v>7.4610434256000042</c:v>
                </c:pt>
                <c:pt idx="371">
                  <c:v>7.4810434256000082</c:v>
                </c:pt>
                <c:pt idx="372">
                  <c:v>7.501043425600006</c:v>
                </c:pt>
                <c:pt idx="373">
                  <c:v>7.5210434256000038</c:v>
                </c:pt>
                <c:pt idx="374">
                  <c:v>7.5410434256000061</c:v>
                </c:pt>
                <c:pt idx="375">
                  <c:v>7.5610434256000039</c:v>
                </c:pt>
                <c:pt idx="376">
                  <c:v>7.5810434256000061</c:v>
                </c:pt>
                <c:pt idx="377">
                  <c:v>7.6010434256000039</c:v>
                </c:pt>
                <c:pt idx="378">
                  <c:v>7.6210434255999999</c:v>
                </c:pt>
                <c:pt idx="379">
                  <c:v>7.6410434256000039</c:v>
                </c:pt>
                <c:pt idx="380">
                  <c:v>7.6610434256000035</c:v>
                </c:pt>
                <c:pt idx="381">
                  <c:v>7.681043425600004</c:v>
                </c:pt>
                <c:pt idx="382">
                  <c:v>7.7010434256000071</c:v>
                </c:pt>
                <c:pt idx="383">
                  <c:v>7.721043425600004</c:v>
                </c:pt>
                <c:pt idx="384">
                  <c:v>7.7410434256000071</c:v>
                </c:pt>
                <c:pt idx="385">
                  <c:v>7.761043425600004</c:v>
                </c:pt>
                <c:pt idx="386">
                  <c:v>7.7810434256000072</c:v>
                </c:pt>
                <c:pt idx="387">
                  <c:v>7.8010434256000041</c:v>
                </c:pt>
                <c:pt idx="388">
                  <c:v>7.8210434256000037</c:v>
                </c:pt>
                <c:pt idx="389">
                  <c:v>7.8410434256000041</c:v>
                </c:pt>
                <c:pt idx="390">
                  <c:v>7.8610434256000037</c:v>
                </c:pt>
                <c:pt idx="391">
                  <c:v>7.8810434256000041</c:v>
                </c:pt>
                <c:pt idx="392">
                  <c:v>7.9010434256000082</c:v>
                </c:pt>
                <c:pt idx="393">
                  <c:v>7.9210434256000042</c:v>
                </c:pt>
                <c:pt idx="394">
                  <c:v>7.9410434256000082</c:v>
                </c:pt>
                <c:pt idx="395">
                  <c:v>7.9610434256000042</c:v>
                </c:pt>
                <c:pt idx="396">
                  <c:v>7.9810434256000082</c:v>
                </c:pt>
                <c:pt idx="397">
                  <c:v>8.0010434256000007</c:v>
                </c:pt>
                <c:pt idx="398">
                  <c:v>8.0210434255999985</c:v>
                </c:pt>
                <c:pt idx="399">
                  <c:v>8.0410434255999981</c:v>
                </c:pt>
                <c:pt idx="400">
                  <c:v>8.0610434255999994</c:v>
                </c:pt>
                <c:pt idx="401">
                  <c:v>8.081043425599999</c:v>
                </c:pt>
                <c:pt idx="402">
                  <c:v>8.1010434255999986</c:v>
                </c:pt>
                <c:pt idx="403">
                  <c:v>8.1210434255999999</c:v>
                </c:pt>
                <c:pt idx="404">
                  <c:v>8.1410434255999959</c:v>
                </c:pt>
                <c:pt idx="405">
                  <c:v>8.1610434255999991</c:v>
                </c:pt>
                <c:pt idx="406">
                  <c:v>8.1810434255999986</c:v>
                </c:pt>
                <c:pt idx="407">
                  <c:v>8.2010434255999982</c:v>
                </c:pt>
                <c:pt idx="408">
                  <c:v>8.2210434255999925</c:v>
                </c:pt>
                <c:pt idx="409">
                  <c:v>8.241043425599992</c:v>
                </c:pt>
                <c:pt idx="410">
                  <c:v>8.2610434255999987</c:v>
                </c:pt>
                <c:pt idx="411">
                  <c:v>8.2810434255999983</c:v>
                </c:pt>
                <c:pt idx="412">
                  <c:v>8.3010434255999996</c:v>
                </c:pt>
                <c:pt idx="413">
                  <c:v>8.3210434255999992</c:v>
                </c:pt>
                <c:pt idx="414">
                  <c:v>8.3410434255999988</c:v>
                </c:pt>
                <c:pt idx="415">
                  <c:v>8.3610434256000001</c:v>
                </c:pt>
                <c:pt idx="416">
                  <c:v>8.3810434255999997</c:v>
                </c:pt>
                <c:pt idx="417">
                  <c:v>8.4010434255999993</c:v>
                </c:pt>
                <c:pt idx="418">
                  <c:v>8.4210434256000006</c:v>
                </c:pt>
                <c:pt idx="419">
                  <c:v>8.4410434255999984</c:v>
                </c:pt>
                <c:pt idx="420">
                  <c:v>8.4610434255999998</c:v>
                </c:pt>
                <c:pt idx="421">
                  <c:v>8.4810434255999994</c:v>
                </c:pt>
                <c:pt idx="422">
                  <c:v>8.5010434256000007</c:v>
                </c:pt>
                <c:pt idx="423">
                  <c:v>8.5210434255999985</c:v>
                </c:pt>
                <c:pt idx="424">
                  <c:v>8.5410434255999981</c:v>
                </c:pt>
                <c:pt idx="425">
                  <c:v>8.5610434255999994</c:v>
                </c:pt>
                <c:pt idx="426">
                  <c:v>8.581043425599999</c:v>
                </c:pt>
                <c:pt idx="427">
                  <c:v>8.6010434255999986</c:v>
                </c:pt>
                <c:pt idx="428">
                  <c:v>8.6210434255999999</c:v>
                </c:pt>
                <c:pt idx="429">
                  <c:v>8.6410434255999959</c:v>
                </c:pt>
                <c:pt idx="430">
                  <c:v>8.6610434255999991</c:v>
                </c:pt>
                <c:pt idx="431">
                  <c:v>8.6810434255999986</c:v>
                </c:pt>
                <c:pt idx="432">
                  <c:v>8.7010434255999982</c:v>
                </c:pt>
                <c:pt idx="433">
                  <c:v>8.7210434255999925</c:v>
                </c:pt>
                <c:pt idx="434">
                  <c:v>8.741043425599992</c:v>
                </c:pt>
                <c:pt idx="435">
                  <c:v>8.7610434255999987</c:v>
                </c:pt>
                <c:pt idx="436">
                  <c:v>8.7810434255999983</c:v>
                </c:pt>
                <c:pt idx="437">
                  <c:v>8.8010434255999996</c:v>
                </c:pt>
                <c:pt idx="438">
                  <c:v>8.8210434255999992</c:v>
                </c:pt>
                <c:pt idx="439">
                  <c:v>8.8410434255999988</c:v>
                </c:pt>
                <c:pt idx="440">
                  <c:v>8.8610434256000001</c:v>
                </c:pt>
                <c:pt idx="441">
                  <c:v>8.8810434255999997</c:v>
                </c:pt>
                <c:pt idx="442">
                  <c:v>8.9010434255999993</c:v>
                </c:pt>
                <c:pt idx="443">
                  <c:v>8.9210434256000006</c:v>
                </c:pt>
                <c:pt idx="444">
                  <c:v>8.9410434255999984</c:v>
                </c:pt>
                <c:pt idx="445">
                  <c:v>8.9610434255999998</c:v>
                </c:pt>
                <c:pt idx="446">
                  <c:v>8.9810434255999994</c:v>
                </c:pt>
                <c:pt idx="447">
                  <c:v>9.0010434256000007</c:v>
                </c:pt>
                <c:pt idx="448">
                  <c:v>9.0210434255999985</c:v>
                </c:pt>
                <c:pt idx="449">
                  <c:v>9.0410434255999981</c:v>
                </c:pt>
                <c:pt idx="450">
                  <c:v>9.0610434255999994</c:v>
                </c:pt>
                <c:pt idx="451">
                  <c:v>9.081043425599999</c:v>
                </c:pt>
                <c:pt idx="452">
                  <c:v>9.1010434255999986</c:v>
                </c:pt>
                <c:pt idx="453">
                  <c:v>9.1210434255999999</c:v>
                </c:pt>
                <c:pt idx="454">
                  <c:v>9.1410434255999959</c:v>
                </c:pt>
                <c:pt idx="455">
                  <c:v>9.1610434255999991</c:v>
                </c:pt>
                <c:pt idx="456">
                  <c:v>9.1810434255999986</c:v>
                </c:pt>
                <c:pt idx="457">
                  <c:v>9.2010434255999982</c:v>
                </c:pt>
                <c:pt idx="458">
                  <c:v>9.2210434255999925</c:v>
                </c:pt>
                <c:pt idx="459">
                  <c:v>9.241043425599992</c:v>
                </c:pt>
                <c:pt idx="460">
                  <c:v>9.2610434255999987</c:v>
                </c:pt>
                <c:pt idx="461">
                  <c:v>9.2810434255999983</c:v>
                </c:pt>
                <c:pt idx="462">
                  <c:v>9.3010434255999996</c:v>
                </c:pt>
                <c:pt idx="463">
                  <c:v>9.3210434255999992</c:v>
                </c:pt>
                <c:pt idx="464">
                  <c:v>9.3410434255999988</c:v>
                </c:pt>
                <c:pt idx="465">
                  <c:v>9.3610434256000001</c:v>
                </c:pt>
                <c:pt idx="466">
                  <c:v>9.3810434255999997</c:v>
                </c:pt>
                <c:pt idx="467">
                  <c:v>9.4010434255999993</c:v>
                </c:pt>
                <c:pt idx="468">
                  <c:v>9.4210434256000006</c:v>
                </c:pt>
                <c:pt idx="469">
                  <c:v>9.4410434255999984</c:v>
                </c:pt>
                <c:pt idx="470">
                  <c:v>9.4610434255999998</c:v>
                </c:pt>
                <c:pt idx="471">
                  <c:v>9.4810434255999994</c:v>
                </c:pt>
                <c:pt idx="472">
                  <c:v>9.5010434256000007</c:v>
                </c:pt>
                <c:pt idx="473">
                  <c:v>9.5210434255999985</c:v>
                </c:pt>
                <c:pt idx="474">
                  <c:v>9.5410434255999981</c:v>
                </c:pt>
                <c:pt idx="475">
                  <c:v>9.5610434255999994</c:v>
                </c:pt>
                <c:pt idx="476">
                  <c:v>9.581043425599999</c:v>
                </c:pt>
                <c:pt idx="477">
                  <c:v>9.6010434255999986</c:v>
                </c:pt>
                <c:pt idx="478">
                  <c:v>9.6210434255999999</c:v>
                </c:pt>
                <c:pt idx="479">
                  <c:v>9.6410434255999959</c:v>
                </c:pt>
                <c:pt idx="480">
                  <c:v>9.6610434255999991</c:v>
                </c:pt>
                <c:pt idx="481">
                  <c:v>9.6810434255999986</c:v>
                </c:pt>
                <c:pt idx="482">
                  <c:v>9.7010434255999982</c:v>
                </c:pt>
                <c:pt idx="483">
                  <c:v>9.7210434255999925</c:v>
                </c:pt>
                <c:pt idx="484">
                  <c:v>9.741043425599992</c:v>
                </c:pt>
                <c:pt idx="485">
                  <c:v>9.7610434255999987</c:v>
                </c:pt>
                <c:pt idx="486">
                  <c:v>9.7810434255999983</c:v>
                </c:pt>
                <c:pt idx="487">
                  <c:v>9.8010434255999996</c:v>
                </c:pt>
                <c:pt idx="488">
                  <c:v>9.8210434255999992</c:v>
                </c:pt>
                <c:pt idx="489">
                  <c:v>9.8410434255999988</c:v>
                </c:pt>
                <c:pt idx="490">
                  <c:v>9.8610434256000001</c:v>
                </c:pt>
                <c:pt idx="491">
                  <c:v>9.8810434255999997</c:v>
                </c:pt>
                <c:pt idx="492">
                  <c:v>9.9010434255999993</c:v>
                </c:pt>
                <c:pt idx="493">
                  <c:v>9.9210434256000006</c:v>
                </c:pt>
                <c:pt idx="494">
                  <c:v>9.9410434255999984</c:v>
                </c:pt>
                <c:pt idx="495">
                  <c:v>9.9610434255999998</c:v>
                </c:pt>
                <c:pt idx="496">
                  <c:v>9.9810434255999994</c:v>
                </c:pt>
                <c:pt idx="497">
                  <c:v>10.001043425600001</c:v>
                </c:pt>
                <c:pt idx="498">
                  <c:v>10.021043425599998</c:v>
                </c:pt>
                <c:pt idx="499">
                  <c:v>10.041043425599998</c:v>
                </c:pt>
                <c:pt idx="500">
                  <c:v>10.061043425599999</c:v>
                </c:pt>
                <c:pt idx="501">
                  <c:v>10.081043425600001</c:v>
                </c:pt>
                <c:pt idx="502">
                  <c:v>10.101043425599999</c:v>
                </c:pt>
                <c:pt idx="503">
                  <c:v>10.121043425599998</c:v>
                </c:pt>
                <c:pt idx="504">
                  <c:v>10.141043425599998</c:v>
                </c:pt>
                <c:pt idx="505">
                  <c:v>10.161043425600001</c:v>
                </c:pt>
                <c:pt idx="506">
                  <c:v>10.181043425599999</c:v>
                </c:pt>
                <c:pt idx="507">
                  <c:v>10.201043425599998</c:v>
                </c:pt>
                <c:pt idx="508">
                  <c:v>10.221043425599998</c:v>
                </c:pt>
                <c:pt idx="509">
                  <c:v>10.241043425599992</c:v>
                </c:pt>
                <c:pt idx="510">
                  <c:v>10.261043425599999</c:v>
                </c:pt>
                <c:pt idx="511">
                  <c:v>10.281043425599998</c:v>
                </c:pt>
                <c:pt idx="512">
                  <c:v>10.3010434256</c:v>
                </c:pt>
                <c:pt idx="513">
                  <c:v>10.321043425599999</c:v>
                </c:pt>
                <c:pt idx="514">
                  <c:v>10.341043425600001</c:v>
                </c:pt>
                <c:pt idx="515">
                  <c:v>10.3610434256</c:v>
                </c:pt>
                <c:pt idx="516">
                  <c:v>10.3810434256</c:v>
                </c:pt>
                <c:pt idx="517">
                  <c:v>10.401043425599999</c:v>
                </c:pt>
                <c:pt idx="518">
                  <c:v>10.421043425600001</c:v>
                </c:pt>
                <c:pt idx="519">
                  <c:v>10.441043425599998</c:v>
                </c:pt>
                <c:pt idx="520">
                  <c:v>10.4610434256</c:v>
                </c:pt>
                <c:pt idx="521">
                  <c:v>10.481043425599999</c:v>
                </c:pt>
                <c:pt idx="522">
                  <c:v>10.501043425600001</c:v>
                </c:pt>
                <c:pt idx="523">
                  <c:v>10.521043425599998</c:v>
                </c:pt>
                <c:pt idx="524">
                  <c:v>10.541043425599998</c:v>
                </c:pt>
                <c:pt idx="525">
                  <c:v>10.561043425599999</c:v>
                </c:pt>
                <c:pt idx="526">
                  <c:v>10.581043425600001</c:v>
                </c:pt>
                <c:pt idx="527">
                  <c:v>10.601043425599999</c:v>
                </c:pt>
                <c:pt idx="528">
                  <c:v>10.621043425599998</c:v>
                </c:pt>
                <c:pt idx="529">
                  <c:v>10.641043425599998</c:v>
                </c:pt>
                <c:pt idx="530">
                  <c:v>10.661043425600001</c:v>
                </c:pt>
                <c:pt idx="531">
                  <c:v>10.681043425599999</c:v>
                </c:pt>
                <c:pt idx="532">
                  <c:v>10.701043425599998</c:v>
                </c:pt>
                <c:pt idx="533">
                  <c:v>10.721043425599998</c:v>
                </c:pt>
                <c:pt idx="534">
                  <c:v>10.741043425599992</c:v>
                </c:pt>
                <c:pt idx="535">
                  <c:v>10.761043425599999</c:v>
                </c:pt>
                <c:pt idx="536">
                  <c:v>10.781043425599998</c:v>
                </c:pt>
                <c:pt idx="537">
                  <c:v>10.8010434256</c:v>
                </c:pt>
                <c:pt idx="538">
                  <c:v>10.821043425599999</c:v>
                </c:pt>
                <c:pt idx="539">
                  <c:v>10.841043425600001</c:v>
                </c:pt>
                <c:pt idx="540">
                  <c:v>10.8610434256</c:v>
                </c:pt>
                <c:pt idx="541">
                  <c:v>10.8810434256</c:v>
                </c:pt>
                <c:pt idx="542">
                  <c:v>10.901043425599999</c:v>
                </c:pt>
                <c:pt idx="543">
                  <c:v>10.921043425600001</c:v>
                </c:pt>
                <c:pt idx="544">
                  <c:v>10.941043425599998</c:v>
                </c:pt>
                <c:pt idx="545">
                  <c:v>10.9610434256</c:v>
                </c:pt>
                <c:pt idx="546">
                  <c:v>10.981043425599999</c:v>
                </c:pt>
                <c:pt idx="547">
                  <c:v>11.001043425600001</c:v>
                </c:pt>
                <c:pt idx="548">
                  <c:v>11.021043425599998</c:v>
                </c:pt>
                <c:pt idx="549">
                  <c:v>11.041043425599998</c:v>
                </c:pt>
                <c:pt idx="550">
                  <c:v>11.061043425599999</c:v>
                </c:pt>
                <c:pt idx="551">
                  <c:v>11.081043425600001</c:v>
                </c:pt>
                <c:pt idx="552">
                  <c:v>11.101043425599999</c:v>
                </c:pt>
                <c:pt idx="553">
                  <c:v>11.121043425599998</c:v>
                </c:pt>
                <c:pt idx="554">
                  <c:v>11.141043425599998</c:v>
                </c:pt>
                <c:pt idx="555">
                  <c:v>11.161043425600001</c:v>
                </c:pt>
                <c:pt idx="556">
                  <c:v>11.181043425599999</c:v>
                </c:pt>
                <c:pt idx="557">
                  <c:v>11.201043425599998</c:v>
                </c:pt>
                <c:pt idx="558">
                  <c:v>11.221043425599998</c:v>
                </c:pt>
                <c:pt idx="559">
                  <c:v>11.241043425599992</c:v>
                </c:pt>
                <c:pt idx="560">
                  <c:v>11.261043425599999</c:v>
                </c:pt>
                <c:pt idx="561">
                  <c:v>11.281043425599998</c:v>
                </c:pt>
                <c:pt idx="562">
                  <c:v>11.3010434256</c:v>
                </c:pt>
                <c:pt idx="563">
                  <c:v>11.321043425599999</c:v>
                </c:pt>
                <c:pt idx="564">
                  <c:v>11.341043425600001</c:v>
                </c:pt>
                <c:pt idx="565">
                  <c:v>11.3610434256</c:v>
                </c:pt>
                <c:pt idx="566">
                  <c:v>11.3810434256</c:v>
                </c:pt>
                <c:pt idx="567">
                  <c:v>11.401043425599999</c:v>
                </c:pt>
                <c:pt idx="568">
                  <c:v>11.421043425600001</c:v>
                </c:pt>
                <c:pt idx="569">
                  <c:v>11.441043425599998</c:v>
                </c:pt>
                <c:pt idx="570">
                  <c:v>11.4610434256</c:v>
                </c:pt>
                <c:pt idx="571">
                  <c:v>11.481043425599999</c:v>
                </c:pt>
                <c:pt idx="572">
                  <c:v>11.501043425600001</c:v>
                </c:pt>
                <c:pt idx="573">
                  <c:v>11.521043425599998</c:v>
                </c:pt>
                <c:pt idx="574">
                  <c:v>11.541043425599998</c:v>
                </c:pt>
                <c:pt idx="575">
                  <c:v>11.561043425599999</c:v>
                </c:pt>
                <c:pt idx="576">
                  <c:v>11.581043425600001</c:v>
                </c:pt>
                <c:pt idx="577">
                  <c:v>11.601043425599999</c:v>
                </c:pt>
                <c:pt idx="578">
                  <c:v>11.621043425599998</c:v>
                </c:pt>
                <c:pt idx="579">
                  <c:v>11.641043425599998</c:v>
                </c:pt>
                <c:pt idx="580">
                  <c:v>11.661043425600001</c:v>
                </c:pt>
                <c:pt idx="581">
                  <c:v>11.681043425599999</c:v>
                </c:pt>
                <c:pt idx="582">
                  <c:v>11.701043425599998</c:v>
                </c:pt>
                <c:pt idx="583">
                  <c:v>11.721043425599998</c:v>
                </c:pt>
                <c:pt idx="584">
                  <c:v>11.741043425599992</c:v>
                </c:pt>
                <c:pt idx="585">
                  <c:v>11.761043425599999</c:v>
                </c:pt>
                <c:pt idx="586">
                  <c:v>11.781043425599998</c:v>
                </c:pt>
                <c:pt idx="587">
                  <c:v>11.8010434256</c:v>
                </c:pt>
                <c:pt idx="588">
                  <c:v>11.821043425599999</c:v>
                </c:pt>
                <c:pt idx="589">
                  <c:v>11.841043425600001</c:v>
                </c:pt>
                <c:pt idx="590">
                  <c:v>11.8610434256</c:v>
                </c:pt>
                <c:pt idx="591">
                  <c:v>11.8810434256</c:v>
                </c:pt>
                <c:pt idx="592">
                  <c:v>11.901043425599999</c:v>
                </c:pt>
                <c:pt idx="593">
                  <c:v>11.921043425600001</c:v>
                </c:pt>
                <c:pt idx="594">
                  <c:v>11.941043425599998</c:v>
                </c:pt>
                <c:pt idx="595">
                  <c:v>11.9610434256</c:v>
                </c:pt>
                <c:pt idx="596">
                  <c:v>11.981043425599999</c:v>
                </c:pt>
                <c:pt idx="597">
                  <c:v>12.001043425600001</c:v>
                </c:pt>
                <c:pt idx="598">
                  <c:v>12.021043425599998</c:v>
                </c:pt>
                <c:pt idx="599">
                  <c:v>12.041043425599998</c:v>
                </c:pt>
                <c:pt idx="600">
                  <c:v>12.061043425599999</c:v>
                </c:pt>
                <c:pt idx="601">
                  <c:v>12.081043425600001</c:v>
                </c:pt>
                <c:pt idx="602">
                  <c:v>12.101043425599999</c:v>
                </c:pt>
                <c:pt idx="603">
                  <c:v>12.121043425599998</c:v>
                </c:pt>
                <c:pt idx="604">
                  <c:v>12.141043425599998</c:v>
                </c:pt>
                <c:pt idx="605">
                  <c:v>12.161043425600001</c:v>
                </c:pt>
                <c:pt idx="606">
                  <c:v>12.181043425599999</c:v>
                </c:pt>
                <c:pt idx="607">
                  <c:v>12.201043425599998</c:v>
                </c:pt>
                <c:pt idx="608">
                  <c:v>12.221043425599998</c:v>
                </c:pt>
                <c:pt idx="609">
                  <c:v>12.241043425599992</c:v>
                </c:pt>
                <c:pt idx="610">
                  <c:v>12.261043425599999</c:v>
                </c:pt>
                <c:pt idx="611">
                  <c:v>12.281043425599998</c:v>
                </c:pt>
                <c:pt idx="612">
                  <c:v>12.3010434256</c:v>
                </c:pt>
                <c:pt idx="613">
                  <c:v>12.321043425599999</c:v>
                </c:pt>
                <c:pt idx="614">
                  <c:v>12.341043425600001</c:v>
                </c:pt>
                <c:pt idx="615">
                  <c:v>12.3610434256</c:v>
                </c:pt>
                <c:pt idx="616">
                  <c:v>12.3810434256</c:v>
                </c:pt>
                <c:pt idx="617">
                  <c:v>12.401043425599999</c:v>
                </c:pt>
                <c:pt idx="618">
                  <c:v>12.421043425600001</c:v>
                </c:pt>
                <c:pt idx="619">
                  <c:v>12.441043425599998</c:v>
                </c:pt>
                <c:pt idx="620">
                  <c:v>12.4610434256</c:v>
                </c:pt>
                <c:pt idx="621">
                  <c:v>12.481043425599999</c:v>
                </c:pt>
                <c:pt idx="622">
                  <c:v>12.501043425600001</c:v>
                </c:pt>
                <c:pt idx="623">
                  <c:v>12.521043425599998</c:v>
                </c:pt>
                <c:pt idx="624">
                  <c:v>12.541043425599998</c:v>
                </c:pt>
                <c:pt idx="625">
                  <c:v>12.561043425599999</c:v>
                </c:pt>
                <c:pt idx="626">
                  <c:v>12.581043425600001</c:v>
                </c:pt>
                <c:pt idx="627">
                  <c:v>12.601043425599999</c:v>
                </c:pt>
                <c:pt idx="628">
                  <c:v>12.621043425599998</c:v>
                </c:pt>
                <c:pt idx="629">
                  <c:v>12.641043425599998</c:v>
                </c:pt>
                <c:pt idx="630">
                  <c:v>12.661043425600001</c:v>
                </c:pt>
                <c:pt idx="631">
                  <c:v>12.681043425599999</c:v>
                </c:pt>
                <c:pt idx="632">
                  <c:v>12.701043425599998</c:v>
                </c:pt>
                <c:pt idx="633">
                  <c:v>12.721043425599998</c:v>
                </c:pt>
                <c:pt idx="634">
                  <c:v>12.741043425599992</c:v>
                </c:pt>
                <c:pt idx="635">
                  <c:v>12.761043425599999</c:v>
                </c:pt>
                <c:pt idx="636">
                  <c:v>12.781043425599998</c:v>
                </c:pt>
                <c:pt idx="637">
                  <c:v>12.8010434256</c:v>
                </c:pt>
                <c:pt idx="638">
                  <c:v>12.821043425599999</c:v>
                </c:pt>
                <c:pt idx="639">
                  <c:v>12.841043425600001</c:v>
                </c:pt>
                <c:pt idx="640">
                  <c:v>12.8610434256</c:v>
                </c:pt>
                <c:pt idx="641">
                  <c:v>12.8810434256</c:v>
                </c:pt>
                <c:pt idx="642">
                  <c:v>12.901043425599999</c:v>
                </c:pt>
                <c:pt idx="643">
                  <c:v>12.921043425600001</c:v>
                </c:pt>
                <c:pt idx="644">
                  <c:v>12.941043425599998</c:v>
                </c:pt>
                <c:pt idx="645">
                  <c:v>12.9610434256</c:v>
                </c:pt>
                <c:pt idx="646">
                  <c:v>12.981043425599999</c:v>
                </c:pt>
                <c:pt idx="647">
                  <c:v>13.001043425600001</c:v>
                </c:pt>
                <c:pt idx="648">
                  <c:v>13.021043425599998</c:v>
                </c:pt>
                <c:pt idx="649">
                  <c:v>13.041043425599998</c:v>
                </c:pt>
                <c:pt idx="650">
                  <c:v>13.061043425599999</c:v>
                </c:pt>
                <c:pt idx="651">
                  <c:v>13.081043425600001</c:v>
                </c:pt>
                <c:pt idx="652">
                  <c:v>13.101043425599999</c:v>
                </c:pt>
                <c:pt idx="653">
                  <c:v>13.121043425599998</c:v>
                </c:pt>
                <c:pt idx="654">
                  <c:v>13.141043425599998</c:v>
                </c:pt>
                <c:pt idx="655">
                  <c:v>13.161043425600001</c:v>
                </c:pt>
                <c:pt idx="656">
                  <c:v>13.181043425599999</c:v>
                </c:pt>
                <c:pt idx="657">
                  <c:v>13.201043425599998</c:v>
                </c:pt>
                <c:pt idx="658">
                  <c:v>13.221043425599998</c:v>
                </c:pt>
                <c:pt idx="659">
                  <c:v>13.241043425599992</c:v>
                </c:pt>
                <c:pt idx="660">
                  <c:v>13.261043425599999</c:v>
                </c:pt>
                <c:pt idx="661">
                  <c:v>13.281043425599998</c:v>
                </c:pt>
                <c:pt idx="662">
                  <c:v>13.3010434256</c:v>
                </c:pt>
                <c:pt idx="663">
                  <c:v>13.321043425599999</c:v>
                </c:pt>
                <c:pt idx="664">
                  <c:v>13.341043425600001</c:v>
                </c:pt>
                <c:pt idx="665">
                  <c:v>13.3610434256</c:v>
                </c:pt>
                <c:pt idx="666">
                  <c:v>13.3810434256</c:v>
                </c:pt>
                <c:pt idx="667">
                  <c:v>13.401043425599999</c:v>
                </c:pt>
                <c:pt idx="668">
                  <c:v>13.421043425600001</c:v>
                </c:pt>
                <c:pt idx="669">
                  <c:v>13.441043425599998</c:v>
                </c:pt>
                <c:pt idx="670">
                  <c:v>13.4610434256</c:v>
                </c:pt>
                <c:pt idx="671">
                  <c:v>13.481043425599999</c:v>
                </c:pt>
                <c:pt idx="672">
                  <c:v>13.501043425600001</c:v>
                </c:pt>
                <c:pt idx="673">
                  <c:v>13.521043425599998</c:v>
                </c:pt>
                <c:pt idx="674">
                  <c:v>13.541043425599998</c:v>
                </c:pt>
                <c:pt idx="675">
                  <c:v>13.561043425599999</c:v>
                </c:pt>
                <c:pt idx="676">
                  <c:v>13.581043425600001</c:v>
                </c:pt>
                <c:pt idx="677">
                  <c:v>13.601043425599999</c:v>
                </c:pt>
                <c:pt idx="678">
                  <c:v>13.621043425599998</c:v>
                </c:pt>
                <c:pt idx="679">
                  <c:v>13.641043425599998</c:v>
                </c:pt>
                <c:pt idx="680">
                  <c:v>13.661043425600001</c:v>
                </c:pt>
                <c:pt idx="681">
                  <c:v>13.681043425599999</c:v>
                </c:pt>
                <c:pt idx="682">
                  <c:v>13.701043425599998</c:v>
                </c:pt>
                <c:pt idx="683">
                  <c:v>13.721043425599998</c:v>
                </c:pt>
                <c:pt idx="684">
                  <c:v>13.741043425599992</c:v>
                </c:pt>
                <c:pt idx="685">
                  <c:v>13.761043425599999</c:v>
                </c:pt>
                <c:pt idx="686">
                  <c:v>13.781043425599998</c:v>
                </c:pt>
                <c:pt idx="687">
                  <c:v>13.8010434256</c:v>
                </c:pt>
                <c:pt idx="688">
                  <c:v>13.821043425599999</c:v>
                </c:pt>
                <c:pt idx="689">
                  <c:v>13.841043425600001</c:v>
                </c:pt>
                <c:pt idx="690">
                  <c:v>13.8610434256</c:v>
                </c:pt>
                <c:pt idx="691">
                  <c:v>13.8810434256</c:v>
                </c:pt>
                <c:pt idx="692">
                  <c:v>13.901043425599999</c:v>
                </c:pt>
                <c:pt idx="693">
                  <c:v>13.921043425600001</c:v>
                </c:pt>
                <c:pt idx="694">
                  <c:v>13.941043425599998</c:v>
                </c:pt>
                <c:pt idx="695">
                  <c:v>13.9610434256</c:v>
                </c:pt>
                <c:pt idx="696">
                  <c:v>13.981043425599999</c:v>
                </c:pt>
                <c:pt idx="697">
                  <c:v>14.001043425600001</c:v>
                </c:pt>
                <c:pt idx="698">
                  <c:v>14.021043425599998</c:v>
                </c:pt>
                <c:pt idx="699">
                  <c:v>14.041043425599998</c:v>
                </c:pt>
                <c:pt idx="700">
                  <c:v>14.061043425599999</c:v>
                </c:pt>
                <c:pt idx="701">
                  <c:v>14.081043425600001</c:v>
                </c:pt>
                <c:pt idx="702">
                  <c:v>14.101043425599999</c:v>
                </c:pt>
                <c:pt idx="703">
                  <c:v>14.121043425599998</c:v>
                </c:pt>
                <c:pt idx="704">
                  <c:v>14.141043425599998</c:v>
                </c:pt>
                <c:pt idx="705">
                  <c:v>14.161043425600001</c:v>
                </c:pt>
                <c:pt idx="706">
                  <c:v>14.181043425599999</c:v>
                </c:pt>
                <c:pt idx="707">
                  <c:v>14.201043425599998</c:v>
                </c:pt>
                <c:pt idx="708">
                  <c:v>14.221043425599998</c:v>
                </c:pt>
                <c:pt idx="709">
                  <c:v>14.241043425599992</c:v>
                </c:pt>
                <c:pt idx="710">
                  <c:v>14.261043425599999</c:v>
                </c:pt>
                <c:pt idx="711">
                  <c:v>14.281043425599998</c:v>
                </c:pt>
                <c:pt idx="712">
                  <c:v>14.3010434256</c:v>
                </c:pt>
                <c:pt idx="713">
                  <c:v>14.321043425599999</c:v>
                </c:pt>
                <c:pt idx="714">
                  <c:v>14.341043425600001</c:v>
                </c:pt>
                <c:pt idx="715">
                  <c:v>14.3610434256</c:v>
                </c:pt>
                <c:pt idx="716">
                  <c:v>14.3810434256</c:v>
                </c:pt>
                <c:pt idx="717">
                  <c:v>14.401043425599999</c:v>
                </c:pt>
                <c:pt idx="718">
                  <c:v>14.421043425600001</c:v>
                </c:pt>
                <c:pt idx="719">
                  <c:v>14.441043425599998</c:v>
                </c:pt>
                <c:pt idx="720">
                  <c:v>14.4610434256</c:v>
                </c:pt>
                <c:pt idx="721">
                  <c:v>14.481043425599999</c:v>
                </c:pt>
                <c:pt idx="722">
                  <c:v>14.501043425600001</c:v>
                </c:pt>
                <c:pt idx="723">
                  <c:v>14.521043425599998</c:v>
                </c:pt>
                <c:pt idx="724">
                  <c:v>14.541043425599998</c:v>
                </c:pt>
                <c:pt idx="725">
                  <c:v>14.561043425599999</c:v>
                </c:pt>
                <c:pt idx="726">
                  <c:v>14.581043425600001</c:v>
                </c:pt>
                <c:pt idx="727">
                  <c:v>14.601043425599999</c:v>
                </c:pt>
                <c:pt idx="728">
                  <c:v>14.621043425599998</c:v>
                </c:pt>
                <c:pt idx="729">
                  <c:v>14.641043425599998</c:v>
                </c:pt>
                <c:pt idx="730">
                  <c:v>14.661043425600001</c:v>
                </c:pt>
                <c:pt idx="731">
                  <c:v>14.681043425599999</c:v>
                </c:pt>
                <c:pt idx="732">
                  <c:v>14.701043425599998</c:v>
                </c:pt>
                <c:pt idx="733">
                  <c:v>14.721043425599998</c:v>
                </c:pt>
                <c:pt idx="734">
                  <c:v>14.741043425599992</c:v>
                </c:pt>
                <c:pt idx="735">
                  <c:v>14.761043425599999</c:v>
                </c:pt>
                <c:pt idx="736">
                  <c:v>14.781043425599998</c:v>
                </c:pt>
                <c:pt idx="737">
                  <c:v>14.8010434256</c:v>
                </c:pt>
                <c:pt idx="738">
                  <c:v>14.821043425599999</c:v>
                </c:pt>
                <c:pt idx="739">
                  <c:v>14.841043425600001</c:v>
                </c:pt>
                <c:pt idx="740">
                  <c:v>14.8610434256</c:v>
                </c:pt>
                <c:pt idx="741">
                  <c:v>14.8810434256</c:v>
                </c:pt>
                <c:pt idx="742">
                  <c:v>14.901043425599999</c:v>
                </c:pt>
                <c:pt idx="743">
                  <c:v>14.921043425600001</c:v>
                </c:pt>
                <c:pt idx="744">
                  <c:v>14.941043425599998</c:v>
                </c:pt>
                <c:pt idx="745">
                  <c:v>14.9610434256</c:v>
                </c:pt>
                <c:pt idx="746">
                  <c:v>14.981043425599999</c:v>
                </c:pt>
                <c:pt idx="747">
                  <c:v>15.001043425600001</c:v>
                </c:pt>
                <c:pt idx="748">
                  <c:v>15.021043425599998</c:v>
                </c:pt>
                <c:pt idx="749">
                  <c:v>15.041043425599998</c:v>
                </c:pt>
                <c:pt idx="750">
                  <c:v>15.061043425599999</c:v>
                </c:pt>
                <c:pt idx="751">
                  <c:v>15.081043425600001</c:v>
                </c:pt>
                <c:pt idx="752">
                  <c:v>15.101043425599999</c:v>
                </c:pt>
                <c:pt idx="753">
                  <c:v>15.121043425599998</c:v>
                </c:pt>
                <c:pt idx="754">
                  <c:v>15.141043425599998</c:v>
                </c:pt>
                <c:pt idx="755">
                  <c:v>15.161043425600001</c:v>
                </c:pt>
                <c:pt idx="756">
                  <c:v>15.181043425599999</c:v>
                </c:pt>
                <c:pt idx="757">
                  <c:v>15.201043425599998</c:v>
                </c:pt>
                <c:pt idx="758">
                  <c:v>15.221043425599998</c:v>
                </c:pt>
                <c:pt idx="759">
                  <c:v>15.241043425599992</c:v>
                </c:pt>
                <c:pt idx="760">
                  <c:v>15.261043425599999</c:v>
                </c:pt>
                <c:pt idx="761">
                  <c:v>15.281043425599998</c:v>
                </c:pt>
                <c:pt idx="762">
                  <c:v>15.3010434256</c:v>
                </c:pt>
                <c:pt idx="763">
                  <c:v>15.321043425599999</c:v>
                </c:pt>
                <c:pt idx="764">
                  <c:v>15.341043425600001</c:v>
                </c:pt>
                <c:pt idx="765">
                  <c:v>15.3610434256</c:v>
                </c:pt>
                <c:pt idx="766">
                  <c:v>15.3810434256</c:v>
                </c:pt>
                <c:pt idx="767">
                  <c:v>15.401043425599999</c:v>
                </c:pt>
                <c:pt idx="768">
                  <c:v>15.421043425600001</c:v>
                </c:pt>
                <c:pt idx="769">
                  <c:v>15.441043425599998</c:v>
                </c:pt>
                <c:pt idx="770">
                  <c:v>15.4610434256</c:v>
                </c:pt>
                <c:pt idx="771">
                  <c:v>15.481043425599999</c:v>
                </c:pt>
                <c:pt idx="772">
                  <c:v>15.501043425600001</c:v>
                </c:pt>
                <c:pt idx="773">
                  <c:v>15.521043425599998</c:v>
                </c:pt>
                <c:pt idx="774">
                  <c:v>15.541043425599998</c:v>
                </c:pt>
                <c:pt idx="775">
                  <c:v>15.561043425599999</c:v>
                </c:pt>
                <c:pt idx="776">
                  <c:v>15.581043425600001</c:v>
                </c:pt>
                <c:pt idx="777">
                  <c:v>15.601043425599999</c:v>
                </c:pt>
                <c:pt idx="778">
                  <c:v>15.621043425599998</c:v>
                </c:pt>
                <c:pt idx="779">
                  <c:v>15.641043425599998</c:v>
                </c:pt>
                <c:pt idx="780">
                  <c:v>15.661043425600001</c:v>
                </c:pt>
                <c:pt idx="781">
                  <c:v>15.681043425599999</c:v>
                </c:pt>
                <c:pt idx="782">
                  <c:v>15.701043425599998</c:v>
                </c:pt>
                <c:pt idx="783">
                  <c:v>15.721043425599998</c:v>
                </c:pt>
                <c:pt idx="784">
                  <c:v>15.741043425599992</c:v>
                </c:pt>
                <c:pt idx="785">
                  <c:v>15.761043425599999</c:v>
                </c:pt>
                <c:pt idx="786">
                  <c:v>15.781043425599998</c:v>
                </c:pt>
                <c:pt idx="787">
                  <c:v>15.8010434256</c:v>
                </c:pt>
                <c:pt idx="788">
                  <c:v>15.821043425599999</c:v>
                </c:pt>
                <c:pt idx="789">
                  <c:v>15.841043425600001</c:v>
                </c:pt>
                <c:pt idx="790">
                  <c:v>15.8610434256</c:v>
                </c:pt>
                <c:pt idx="791">
                  <c:v>15.8810434256</c:v>
                </c:pt>
                <c:pt idx="792">
                  <c:v>15.901043425599999</c:v>
                </c:pt>
                <c:pt idx="793">
                  <c:v>15.921043425600001</c:v>
                </c:pt>
                <c:pt idx="794">
                  <c:v>15.941043425599998</c:v>
                </c:pt>
                <c:pt idx="795">
                  <c:v>15.9610434256</c:v>
                </c:pt>
                <c:pt idx="796">
                  <c:v>15.981043425599999</c:v>
                </c:pt>
                <c:pt idx="797">
                  <c:v>16.001043425599999</c:v>
                </c:pt>
                <c:pt idx="798">
                  <c:v>16.021043425599988</c:v>
                </c:pt>
                <c:pt idx="799">
                  <c:v>16.041043425600005</c:v>
                </c:pt>
                <c:pt idx="800">
                  <c:v>16.061043425600001</c:v>
                </c:pt>
                <c:pt idx="801">
                  <c:v>16.081043425600001</c:v>
                </c:pt>
                <c:pt idx="802">
                  <c:v>16.101043425600015</c:v>
                </c:pt>
                <c:pt idx="803">
                  <c:v>16.121043425600014</c:v>
                </c:pt>
                <c:pt idx="804">
                  <c:v>16.141043425599999</c:v>
                </c:pt>
                <c:pt idx="805">
                  <c:v>16.161043425599999</c:v>
                </c:pt>
                <c:pt idx="806">
                  <c:v>16.181043425599999</c:v>
                </c:pt>
                <c:pt idx="807">
                  <c:v>16.201043425600005</c:v>
                </c:pt>
                <c:pt idx="808">
                  <c:v>16.221043425600001</c:v>
                </c:pt>
                <c:pt idx="809">
                  <c:v>16.241043425600001</c:v>
                </c:pt>
                <c:pt idx="810">
                  <c:v>16.2610434256</c:v>
                </c:pt>
                <c:pt idx="811">
                  <c:v>16.2810434256</c:v>
                </c:pt>
                <c:pt idx="812">
                  <c:v>16.301043425600014</c:v>
                </c:pt>
                <c:pt idx="813">
                  <c:v>16.321043425599999</c:v>
                </c:pt>
                <c:pt idx="814">
                  <c:v>16.341043425599999</c:v>
                </c:pt>
                <c:pt idx="815">
                  <c:v>16.361043425599988</c:v>
                </c:pt>
                <c:pt idx="816">
                  <c:v>16.381043425600001</c:v>
                </c:pt>
                <c:pt idx="817">
                  <c:v>16.401043425600001</c:v>
                </c:pt>
                <c:pt idx="818">
                  <c:v>16.421043425600001</c:v>
                </c:pt>
                <c:pt idx="819">
                  <c:v>16.4410434256</c:v>
                </c:pt>
                <c:pt idx="820">
                  <c:v>16.4610434256</c:v>
                </c:pt>
                <c:pt idx="821">
                  <c:v>16.481043425599989</c:v>
                </c:pt>
                <c:pt idx="822">
                  <c:v>16.501043425599999</c:v>
                </c:pt>
                <c:pt idx="823">
                  <c:v>16.521043425599988</c:v>
                </c:pt>
                <c:pt idx="824">
                  <c:v>16.541043425600005</c:v>
                </c:pt>
                <c:pt idx="825">
                  <c:v>16.561043425600001</c:v>
                </c:pt>
                <c:pt idx="826">
                  <c:v>16.581043425600001</c:v>
                </c:pt>
                <c:pt idx="827">
                  <c:v>16.601043425600015</c:v>
                </c:pt>
                <c:pt idx="828">
                  <c:v>16.621043425600014</c:v>
                </c:pt>
                <c:pt idx="829">
                  <c:v>16.641043425599999</c:v>
                </c:pt>
                <c:pt idx="830">
                  <c:v>16.661043425599999</c:v>
                </c:pt>
                <c:pt idx="831">
                  <c:v>16.681043425599999</c:v>
                </c:pt>
                <c:pt idx="832">
                  <c:v>16.701043425600005</c:v>
                </c:pt>
                <c:pt idx="833">
                  <c:v>16.721043425600001</c:v>
                </c:pt>
                <c:pt idx="834">
                  <c:v>16.741043425600001</c:v>
                </c:pt>
                <c:pt idx="835">
                  <c:v>16.7610434256</c:v>
                </c:pt>
                <c:pt idx="836">
                  <c:v>16.7810434256</c:v>
                </c:pt>
                <c:pt idx="837">
                  <c:v>16.801043425600014</c:v>
                </c:pt>
                <c:pt idx="838">
                  <c:v>16.821043425599999</c:v>
                </c:pt>
                <c:pt idx="839">
                  <c:v>16.841043425599999</c:v>
                </c:pt>
                <c:pt idx="840">
                  <c:v>16.861043425599988</c:v>
                </c:pt>
                <c:pt idx="841">
                  <c:v>16.881043425600001</c:v>
                </c:pt>
                <c:pt idx="842">
                  <c:v>16.901043425600001</c:v>
                </c:pt>
                <c:pt idx="843">
                  <c:v>16.921043425600001</c:v>
                </c:pt>
                <c:pt idx="844">
                  <c:v>16.9410434256</c:v>
                </c:pt>
                <c:pt idx="845">
                  <c:v>16.9610434256</c:v>
                </c:pt>
                <c:pt idx="846">
                  <c:v>16.981043425599989</c:v>
                </c:pt>
                <c:pt idx="847">
                  <c:v>17.001043425599999</c:v>
                </c:pt>
                <c:pt idx="848">
                  <c:v>17.021043425599988</c:v>
                </c:pt>
                <c:pt idx="849">
                  <c:v>17.041043425600005</c:v>
                </c:pt>
                <c:pt idx="850">
                  <c:v>17.061043425600001</c:v>
                </c:pt>
                <c:pt idx="851">
                  <c:v>17.081043425600001</c:v>
                </c:pt>
                <c:pt idx="852">
                  <c:v>17.101043425600015</c:v>
                </c:pt>
                <c:pt idx="853">
                  <c:v>17.121043425600014</c:v>
                </c:pt>
                <c:pt idx="854">
                  <c:v>17.141043425599999</c:v>
                </c:pt>
                <c:pt idx="855">
                  <c:v>17.161043425599999</c:v>
                </c:pt>
                <c:pt idx="856">
                  <c:v>17.181043425599999</c:v>
                </c:pt>
                <c:pt idx="857">
                  <c:v>17.201043425600005</c:v>
                </c:pt>
                <c:pt idx="858">
                  <c:v>17.221043425600001</c:v>
                </c:pt>
                <c:pt idx="859">
                  <c:v>17.241043425600001</c:v>
                </c:pt>
                <c:pt idx="860">
                  <c:v>17.2610434256</c:v>
                </c:pt>
                <c:pt idx="861">
                  <c:v>17.2810434256</c:v>
                </c:pt>
                <c:pt idx="862">
                  <c:v>17.301043425600014</c:v>
                </c:pt>
                <c:pt idx="863">
                  <c:v>17.321043425599999</c:v>
                </c:pt>
                <c:pt idx="864">
                  <c:v>17.341043425599999</c:v>
                </c:pt>
                <c:pt idx="865">
                  <c:v>17.361043425599988</c:v>
                </c:pt>
                <c:pt idx="866">
                  <c:v>17.381043425600001</c:v>
                </c:pt>
                <c:pt idx="867">
                  <c:v>17.401043425600001</c:v>
                </c:pt>
                <c:pt idx="868">
                  <c:v>17.421043425600001</c:v>
                </c:pt>
                <c:pt idx="869">
                  <c:v>17.4410434256</c:v>
                </c:pt>
                <c:pt idx="870">
                  <c:v>17.4610434256</c:v>
                </c:pt>
                <c:pt idx="871">
                  <c:v>17.481043425599989</c:v>
                </c:pt>
                <c:pt idx="872">
                  <c:v>17.501043425599999</c:v>
                </c:pt>
                <c:pt idx="873">
                  <c:v>17.521043425599988</c:v>
                </c:pt>
                <c:pt idx="874">
                  <c:v>17.541043425600005</c:v>
                </c:pt>
                <c:pt idx="875">
                  <c:v>17.561043425600001</c:v>
                </c:pt>
                <c:pt idx="876">
                  <c:v>17.581043425600001</c:v>
                </c:pt>
                <c:pt idx="877">
                  <c:v>17.601043425600015</c:v>
                </c:pt>
                <c:pt idx="878">
                  <c:v>17.621043425600014</c:v>
                </c:pt>
                <c:pt idx="879">
                  <c:v>17.641043425599999</c:v>
                </c:pt>
                <c:pt idx="880">
                  <c:v>17.661043425599999</c:v>
                </c:pt>
                <c:pt idx="881">
                  <c:v>17.681043425599999</c:v>
                </c:pt>
                <c:pt idx="882">
                  <c:v>17.701043425600005</c:v>
                </c:pt>
                <c:pt idx="883">
                  <c:v>17.721043425600001</c:v>
                </c:pt>
                <c:pt idx="884">
                  <c:v>17.741043425600001</c:v>
                </c:pt>
                <c:pt idx="885">
                  <c:v>17.7610434256</c:v>
                </c:pt>
                <c:pt idx="886">
                  <c:v>17.7810434256</c:v>
                </c:pt>
                <c:pt idx="887">
                  <c:v>17.801043425600014</c:v>
                </c:pt>
                <c:pt idx="888">
                  <c:v>17.821043425599999</c:v>
                </c:pt>
                <c:pt idx="889">
                  <c:v>17.841043425599999</c:v>
                </c:pt>
                <c:pt idx="890">
                  <c:v>17.861043425599988</c:v>
                </c:pt>
                <c:pt idx="891">
                  <c:v>17.881043425600001</c:v>
                </c:pt>
                <c:pt idx="892">
                  <c:v>17.901043425600001</c:v>
                </c:pt>
                <c:pt idx="893">
                  <c:v>17.921043425600001</c:v>
                </c:pt>
                <c:pt idx="894">
                  <c:v>17.9410434256</c:v>
                </c:pt>
                <c:pt idx="895">
                  <c:v>17.9610434256</c:v>
                </c:pt>
                <c:pt idx="896">
                  <c:v>17.981043425599989</c:v>
                </c:pt>
                <c:pt idx="897">
                  <c:v>18.001043425599999</c:v>
                </c:pt>
                <c:pt idx="898">
                  <c:v>18.021043425599988</c:v>
                </c:pt>
                <c:pt idx="899">
                  <c:v>18.041043425600005</c:v>
                </c:pt>
                <c:pt idx="900">
                  <c:v>18.061043425600001</c:v>
                </c:pt>
                <c:pt idx="901">
                  <c:v>18.081043425600001</c:v>
                </c:pt>
                <c:pt idx="902">
                  <c:v>18.101043425600015</c:v>
                </c:pt>
                <c:pt idx="903">
                  <c:v>18.121043425600014</c:v>
                </c:pt>
                <c:pt idx="904">
                  <c:v>18.141043425599999</c:v>
                </c:pt>
                <c:pt idx="905">
                  <c:v>18.161043425599999</c:v>
                </c:pt>
                <c:pt idx="906">
                  <c:v>18.181043425599999</c:v>
                </c:pt>
                <c:pt idx="907">
                  <c:v>18.201043425600005</c:v>
                </c:pt>
                <c:pt idx="908">
                  <c:v>18.221043425600001</c:v>
                </c:pt>
                <c:pt idx="909">
                  <c:v>18.241043425600001</c:v>
                </c:pt>
                <c:pt idx="910">
                  <c:v>18.2610434256</c:v>
                </c:pt>
                <c:pt idx="911">
                  <c:v>18.2810434256</c:v>
                </c:pt>
                <c:pt idx="912">
                  <c:v>18.301043425600014</c:v>
                </c:pt>
                <c:pt idx="913">
                  <c:v>18.321043425599999</c:v>
                </c:pt>
                <c:pt idx="914">
                  <c:v>18.341043425599999</c:v>
                </c:pt>
                <c:pt idx="915">
                  <c:v>18.361043425599988</c:v>
                </c:pt>
                <c:pt idx="916">
                  <c:v>18.381043425600001</c:v>
                </c:pt>
                <c:pt idx="917">
                  <c:v>18.401043425600001</c:v>
                </c:pt>
                <c:pt idx="918">
                  <c:v>18.421043425600001</c:v>
                </c:pt>
                <c:pt idx="919">
                  <c:v>18.4410434256</c:v>
                </c:pt>
                <c:pt idx="920">
                  <c:v>18.4610434256</c:v>
                </c:pt>
                <c:pt idx="921">
                  <c:v>18.481043425599989</c:v>
                </c:pt>
                <c:pt idx="922">
                  <c:v>18.501043425599999</c:v>
                </c:pt>
                <c:pt idx="923">
                  <c:v>18.521043425599988</c:v>
                </c:pt>
                <c:pt idx="924">
                  <c:v>18.541043425600005</c:v>
                </c:pt>
                <c:pt idx="925">
                  <c:v>18.561043425600001</c:v>
                </c:pt>
                <c:pt idx="926">
                  <c:v>18.581043425600001</c:v>
                </c:pt>
                <c:pt idx="927">
                  <c:v>18.601043425600015</c:v>
                </c:pt>
                <c:pt idx="928">
                  <c:v>18.621043425600014</c:v>
                </c:pt>
                <c:pt idx="929">
                  <c:v>18.641043425599999</c:v>
                </c:pt>
                <c:pt idx="930">
                  <c:v>18.661043425599999</c:v>
                </c:pt>
                <c:pt idx="931">
                  <c:v>18.681043425599999</c:v>
                </c:pt>
                <c:pt idx="932">
                  <c:v>18.701043425600005</c:v>
                </c:pt>
                <c:pt idx="933">
                  <c:v>18.721043425600001</c:v>
                </c:pt>
                <c:pt idx="934">
                  <c:v>18.741043425600001</c:v>
                </c:pt>
                <c:pt idx="935">
                  <c:v>18.7610434256</c:v>
                </c:pt>
                <c:pt idx="936">
                  <c:v>18.7810434256</c:v>
                </c:pt>
                <c:pt idx="937">
                  <c:v>18.801043425600014</c:v>
                </c:pt>
                <c:pt idx="938">
                  <c:v>18.821043425599999</c:v>
                </c:pt>
                <c:pt idx="939">
                  <c:v>18.841043425599999</c:v>
                </c:pt>
                <c:pt idx="940">
                  <c:v>18.861043425599988</c:v>
                </c:pt>
                <c:pt idx="941">
                  <c:v>18.881043425600001</c:v>
                </c:pt>
                <c:pt idx="942">
                  <c:v>18.901043425600001</c:v>
                </c:pt>
                <c:pt idx="943">
                  <c:v>18.921043425600001</c:v>
                </c:pt>
                <c:pt idx="944">
                  <c:v>18.9410434256</c:v>
                </c:pt>
                <c:pt idx="945">
                  <c:v>18.9610434256</c:v>
                </c:pt>
                <c:pt idx="946">
                  <c:v>18.981043425599989</c:v>
                </c:pt>
                <c:pt idx="947">
                  <c:v>19.001043425599999</c:v>
                </c:pt>
                <c:pt idx="948">
                  <c:v>19.021043425599988</c:v>
                </c:pt>
                <c:pt idx="949">
                  <c:v>19.041043425600005</c:v>
                </c:pt>
                <c:pt idx="950">
                  <c:v>19.061043425600001</c:v>
                </c:pt>
                <c:pt idx="951">
                  <c:v>19.081043425600001</c:v>
                </c:pt>
                <c:pt idx="952">
                  <c:v>19.101043425600015</c:v>
                </c:pt>
                <c:pt idx="953">
                  <c:v>19.121043425600014</c:v>
                </c:pt>
                <c:pt idx="954">
                  <c:v>19.141043425599999</c:v>
                </c:pt>
                <c:pt idx="955">
                  <c:v>19.161043425599999</c:v>
                </c:pt>
                <c:pt idx="956">
                  <c:v>19.181043425599999</c:v>
                </c:pt>
                <c:pt idx="957">
                  <c:v>19.201043425600005</c:v>
                </c:pt>
                <c:pt idx="958">
                  <c:v>19.221043425600001</c:v>
                </c:pt>
                <c:pt idx="959">
                  <c:v>19.241043425600001</c:v>
                </c:pt>
                <c:pt idx="960">
                  <c:v>19.2610434256</c:v>
                </c:pt>
                <c:pt idx="961">
                  <c:v>19.2810434256</c:v>
                </c:pt>
                <c:pt idx="962">
                  <c:v>19.301043425600014</c:v>
                </c:pt>
                <c:pt idx="963">
                  <c:v>19.321043425599999</c:v>
                </c:pt>
                <c:pt idx="964">
                  <c:v>19.341043425599999</c:v>
                </c:pt>
                <c:pt idx="965">
                  <c:v>19.361043425599988</c:v>
                </c:pt>
                <c:pt idx="966">
                  <c:v>19.381043425600001</c:v>
                </c:pt>
                <c:pt idx="967">
                  <c:v>19.401043425600001</c:v>
                </c:pt>
                <c:pt idx="968">
                  <c:v>19.421043425600001</c:v>
                </c:pt>
                <c:pt idx="969">
                  <c:v>19.4410434256</c:v>
                </c:pt>
                <c:pt idx="970">
                  <c:v>19.4610434256</c:v>
                </c:pt>
                <c:pt idx="971">
                  <c:v>19.481043425599989</c:v>
                </c:pt>
                <c:pt idx="972">
                  <c:v>19.501043425599999</c:v>
                </c:pt>
                <c:pt idx="973">
                  <c:v>19.521043425599988</c:v>
                </c:pt>
                <c:pt idx="974">
                  <c:v>19.541043425600005</c:v>
                </c:pt>
                <c:pt idx="975">
                  <c:v>19.561043425600001</c:v>
                </c:pt>
                <c:pt idx="976">
                  <c:v>19.581043425600001</c:v>
                </c:pt>
                <c:pt idx="977">
                  <c:v>19.601043425600015</c:v>
                </c:pt>
                <c:pt idx="978">
                  <c:v>19.621043425600014</c:v>
                </c:pt>
                <c:pt idx="979">
                  <c:v>19.641043425599999</c:v>
                </c:pt>
                <c:pt idx="980">
                  <c:v>19.661043425599999</c:v>
                </c:pt>
                <c:pt idx="981">
                  <c:v>19.681043425599999</c:v>
                </c:pt>
                <c:pt idx="982">
                  <c:v>19.701043425600005</c:v>
                </c:pt>
                <c:pt idx="983">
                  <c:v>19.721043425600001</c:v>
                </c:pt>
                <c:pt idx="984">
                  <c:v>19.741043425600001</c:v>
                </c:pt>
                <c:pt idx="985">
                  <c:v>19.7610434256</c:v>
                </c:pt>
                <c:pt idx="986">
                  <c:v>19.7810434256</c:v>
                </c:pt>
                <c:pt idx="987">
                  <c:v>19.801043425600014</c:v>
                </c:pt>
                <c:pt idx="988">
                  <c:v>19.821043425599999</c:v>
                </c:pt>
                <c:pt idx="989">
                  <c:v>19.841043425599999</c:v>
                </c:pt>
                <c:pt idx="990">
                  <c:v>19.861043425599988</c:v>
                </c:pt>
                <c:pt idx="991">
                  <c:v>19.881043425600001</c:v>
                </c:pt>
                <c:pt idx="992">
                  <c:v>19.901043425600001</c:v>
                </c:pt>
                <c:pt idx="993">
                  <c:v>19.921043425600001</c:v>
                </c:pt>
                <c:pt idx="994">
                  <c:v>19.9410434256</c:v>
                </c:pt>
                <c:pt idx="995">
                  <c:v>19.9610434256</c:v>
                </c:pt>
                <c:pt idx="996">
                  <c:v>19.981043425599989</c:v>
                </c:pt>
                <c:pt idx="997">
                  <c:v>20.001043425599999</c:v>
                </c:pt>
                <c:pt idx="998">
                  <c:v>20.021043425599988</c:v>
                </c:pt>
                <c:pt idx="999">
                  <c:v>20.041043425600005</c:v>
                </c:pt>
                <c:pt idx="1000">
                  <c:v>20.061043425600001</c:v>
                </c:pt>
                <c:pt idx="1001">
                  <c:v>20.081043425600001</c:v>
                </c:pt>
                <c:pt idx="1002">
                  <c:v>20.101043425600015</c:v>
                </c:pt>
                <c:pt idx="1003">
                  <c:v>20.121043425600014</c:v>
                </c:pt>
                <c:pt idx="1004">
                  <c:v>20.141043425599999</c:v>
                </c:pt>
                <c:pt idx="1005">
                  <c:v>20.161043425599999</c:v>
                </c:pt>
                <c:pt idx="1006">
                  <c:v>20.181043425599999</c:v>
                </c:pt>
                <c:pt idx="1007">
                  <c:v>20.201043425600005</c:v>
                </c:pt>
                <c:pt idx="1008">
                  <c:v>20.221043425600001</c:v>
                </c:pt>
                <c:pt idx="1009">
                  <c:v>20.241043425600001</c:v>
                </c:pt>
                <c:pt idx="1010">
                  <c:v>20.2610434256</c:v>
                </c:pt>
                <c:pt idx="1011">
                  <c:v>20.2810434256</c:v>
                </c:pt>
                <c:pt idx="1012">
                  <c:v>20.301043425600014</c:v>
                </c:pt>
                <c:pt idx="1013">
                  <c:v>20.321043425599999</c:v>
                </c:pt>
                <c:pt idx="1014">
                  <c:v>20.341043425599999</c:v>
                </c:pt>
                <c:pt idx="1015">
                  <c:v>20.361043425599988</c:v>
                </c:pt>
                <c:pt idx="1016">
                  <c:v>20.381043425600001</c:v>
                </c:pt>
                <c:pt idx="1017">
                  <c:v>20.401043425600001</c:v>
                </c:pt>
                <c:pt idx="1018">
                  <c:v>20.421043425600001</c:v>
                </c:pt>
                <c:pt idx="1019">
                  <c:v>20.4410434256</c:v>
                </c:pt>
                <c:pt idx="1020">
                  <c:v>20.4610434256</c:v>
                </c:pt>
                <c:pt idx="1021">
                  <c:v>20.481043425599989</c:v>
                </c:pt>
                <c:pt idx="1022">
                  <c:v>20.501043425599999</c:v>
                </c:pt>
                <c:pt idx="1023">
                  <c:v>20.521043425599988</c:v>
                </c:pt>
                <c:pt idx="1024">
                  <c:v>20.541043425600005</c:v>
                </c:pt>
                <c:pt idx="1025">
                  <c:v>20.561043425600001</c:v>
                </c:pt>
                <c:pt idx="1026">
                  <c:v>20.581043425600001</c:v>
                </c:pt>
                <c:pt idx="1027">
                  <c:v>20.601043425600015</c:v>
                </c:pt>
                <c:pt idx="1028">
                  <c:v>20.621043425600014</c:v>
                </c:pt>
                <c:pt idx="1029">
                  <c:v>20.641043425599999</c:v>
                </c:pt>
                <c:pt idx="1030">
                  <c:v>20.661043425599999</c:v>
                </c:pt>
                <c:pt idx="1031">
                  <c:v>20.681043425599999</c:v>
                </c:pt>
                <c:pt idx="1032">
                  <c:v>20.701043425600005</c:v>
                </c:pt>
                <c:pt idx="1033">
                  <c:v>20.721043425600001</c:v>
                </c:pt>
                <c:pt idx="1034">
                  <c:v>20.741043425600001</c:v>
                </c:pt>
                <c:pt idx="1035">
                  <c:v>20.7610434256</c:v>
                </c:pt>
                <c:pt idx="1036">
                  <c:v>20.7810434256</c:v>
                </c:pt>
                <c:pt idx="1037">
                  <c:v>20.801043425600014</c:v>
                </c:pt>
                <c:pt idx="1038">
                  <c:v>20.821043425599999</c:v>
                </c:pt>
                <c:pt idx="1039">
                  <c:v>20.841043425599999</c:v>
                </c:pt>
                <c:pt idx="1040">
                  <c:v>20.861043425599988</c:v>
                </c:pt>
                <c:pt idx="1041">
                  <c:v>20.881043425600001</c:v>
                </c:pt>
                <c:pt idx="1042">
                  <c:v>20.901043425600001</c:v>
                </c:pt>
                <c:pt idx="1043">
                  <c:v>20.921043425600001</c:v>
                </c:pt>
                <c:pt idx="1044">
                  <c:v>20.9410434256</c:v>
                </c:pt>
                <c:pt idx="1045">
                  <c:v>20.9610434256</c:v>
                </c:pt>
                <c:pt idx="1046">
                  <c:v>20.981043425599989</c:v>
                </c:pt>
                <c:pt idx="1047">
                  <c:v>21.001043425599999</c:v>
                </c:pt>
                <c:pt idx="1048">
                  <c:v>21.021043425599988</c:v>
                </c:pt>
                <c:pt idx="1049">
                  <c:v>21.041043425600005</c:v>
                </c:pt>
                <c:pt idx="1050">
                  <c:v>21.061043425600001</c:v>
                </c:pt>
                <c:pt idx="1051">
                  <c:v>21.081043425600001</c:v>
                </c:pt>
                <c:pt idx="1052">
                  <c:v>21.101043425600015</c:v>
                </c:pt>
                <c:pt idx="1053">
                  <c:v>21.121043425600014</c:v>
                </c:pt>
                <c:pt idx="1054">
                  <c:v>21.141043425599999</c:v>
                </c:pt>
                <c:pt idx="1055">
                  <c:v>21.161043425599999</c:v>
                </c:pt>
                <c:pt idx="1056">
                  <c:v>21.181043425599999</c:v>
                </c:pt>
                <c:pt idx="1057">
                  <c:v>21.201043425600005</c:v>
                </c:pt>
                <c:pt idx="1058">
                  <c:v>21.221043425600001</c:v>
                </c:pt>
                <c:pt idx="1059">
                  <c:v>21.241043425600001</c:v>
                </c:pt>
                <c:pt idx="1060">
                  <c:v>21.2610434256</c:v>
                </c:pt>
                <c:pt idx="1061">
                  <c:v>21.2810434256</c:v>
                </c:pt>
                <c:pt idx="1062">
                  <c:v>21.301043425600014</c:v>
                </c:pt>
                <c:pt idx="1063">
                  <c:v>21.321043425599999</c:v>
                </c:pt>
                <c:pt idx="1064">
                  <c:v>21.341043425599999</c:v>
                </c:pt>
                <c:pt idx="1065">
                  <c:v>21.361043425599988</c:v>
                </c:pt>
                <c:pt idx="1066">
                  <c:v>21.381043425600001</c:v>
                </c:pt>
                <c:pt idx="1067">
                  <c:v>21.401043425600001</c:v>
                </c:pt>
                <c:pt idx="1068">
                  <c:v>21.421043425600001</c:v>
                </c:pt>
                <c:pt idx="1069">
                  <c:v>21.4410434256</c:v>
                </c:pt>
                <c:pt idx="1070">
                  <c:v>21.4610434256</c:v>
                </c:pt>
                <c:pt idx="1071">
                  <c:v>21.481043425599989</c:v>
                </c:pt>
                <c:pt idx="1072">
                  <c:v>21.501043425599999</c:v>
                </c:pt>
                <c:pt idx="1073">
                  <c:v>21.521043425599988</c:v>
                </c:pt>
                <c:pt idx="1074">
                  <c:v>21.541043425600005</c:v>
                </c:pt>
                <c:pt idx="1075">
                  <c:v>21.561043425600001</c:v>
                </c:pt>
                <c:pt idx="1076">
                  <c:v>21.581043425600001</c:v>
                </c:pt>
                <c:pt idx="1077">
                  <c:v>21.601043425600015</c:v>
                </c:pt>
                <c:pt idx="1078">
                  <c:v>21.621043425600014</c:v>
                </c:pt>
                <c:pt idx="1079">
                  <c:v>21.641043425599999</c:v>
                </c:pt>
                <c:pt idx="1080">
                  <c:v>21.661043425599999</c:v>
                </c:pt>
                <c:pt idx="1081">
                  <c:v>21.681043425599999</c:v>
                </c:pt>
                <c:pt idx="1082">
                  <c:v>21.701043425600005</c:v>
                </c:pt>
                <c:pt idx="1083">
                  <c:v>21.721043425600001</c:v>
                </c:pt>
                <c:pt idx="1084">
                  <c:v>21.741043425600001</c:v>
                </c:pt>
                <c:pt idx="1085">
                  <c:v>21.7610434256</c:v>
                </c:pt>
                <c:pt idx="1086">
                  <c:v>21.7810434256</c:v>
                </c:pt>
                <c:pt idx="1087">
                  <c:v>21.801043425600014</c:v>
                </c:pt>
                <c:pt idx="1088">
                  <c:v>21.821043425599999</c:v>
                </c:pt>
                <c:pt idx="1089">
                  <c:v>21.841043425599999</c:v>
                </c:pt>
                <c:pt idx="1090">
                  <c:v>21.861043425599988</c:v>
                </c:pt>
                <c:pt idx="1091">
                  <c:v>21.881043425600001</c:v>
                </c:pt>
                <c:pt idx="1092">
                  <c:v>21.901043425600001</c:v>
                </c:pt>
                <c:pt idx="1093">
                  <c:v>21.921043425600001</c:v>
                </c:pt>
                <c:pt idx="1094">
                  <c:v>21.9410434256</c:v>
                </c:pt>
                <c:pt idx="1095">
                  <c:v>21.9610434256</c:v>
                </c:pt>
                <c:pt idx="1096">
                  <c:v>21.981043425599989</c:v>
                </c:pt>
                <c:pt idx="1097">
                  <c:v>22.001043425599999</c:v>
                </c:pt>
                <c:pt idx="1098">
                  <c:v>22.021043425599988</c:v>
                </c:pt>
                <c:pt idx="1099">
                  <c:v>22.041043425600005</c:v>
                </c:pt>
                <c:pt idx="1100">
                  <c:v>22.061043425600001</c:v>
                </c:pt>
                <c:pt idx="1101">
                  <c:v>22.081043425600001</c:v>
                </c:pt>
                <c:pt idx="1102">
                  <c:v>22.101043425600015</c:v>
                </c:pt>
                <c:pt idx="1103">
                  <c:v>22.121043425600014</c:v>
                </c:pt>
                <c:pt idx="1104">
                  <c:v>22.141043425599999</c:v>
                </c:pt>
                <c:pt idx="1105">
                  <c:v>22.161043425599999</c:v>
                </c:pt>
                <c:pt idx="1106">
                  <c:v>22.181043425599999</c:v>
                </c:pt>
                <c:pt idx="1107">
                  <c:v>22.201043425600005</c:v>
                </c:pt>
                <c:pt idx="1108">
                  <c:v>22.221043425600001</c:v>
                </c:pt>
                <c:pt idx="1109">
                  <c:v>22.241043425600001</c:v>
                </c:pt>
                <c:pt idx="1110">
                  <c:v>22.2610434256</c:v>
                </c:pt>
                <c:pt idx="1111">
                  <c:v>22.2810434256</c:v>
                </c:pt>
                <c:pt idx="1112">
                  <c:v>22.301043425600014</c:v>
                </c:pt>
                <c:pt idx="1113">
                  <c:v>22.321043425599999</c:v>
                </c:pt>
                <c:pt idx="1114">
                  <c:v>22.341043425599999</c:v>
                </c:pt>
                <c:pt idx="1115">
                  <c:v>22.361043425599988</c:v>
                </c:pt>
                <c:pt idx="1116">
                  <c:v>22.381043425600001</c:v>
                </c:pt>
                <c:pt idx="1117">
                  <c:v>22.401043425600001</c:v>
                </c:pt>
                <c:pt idx="1118">
                  <c:v>22.421043425600001</c:v>
                </c:pt>
                <c:pt idx="1119">
                  <c:v>22.4410434256</c:v>
                </c:pt>
                <c:pt idx="1120">
                  <c:v>22.4610434256</c:v>
                </c:pt>
                <c:pt idx="1121">
                  <c:v>22.481043425599989</c:v>
                </c:pt>
                <c:pt idx="1122">
                  <c:v>22.501043425599999</c:v>
                </c:pt>
                <c:pt idx="1123">
                  <c:v>22.521043425599988</c:v>
                </c:pt>
                <c:pt idx="1124">
                  <c:v>22.541043425600005</c:v>
                </c:pt>
                <c:pt idx="1125">
                  <c:v>22.561043425600001</c:v>
                </c:pt>
                <c:pt idx="1126">
                  <c:v>22.581043425600001</c:v>
                </c:pt>
                <c:pt idx="1127">
                  <c:v>22.601043425600015</c:v>
                </c:pt>
                <c:pt idx="1128">
                  <c:v>22.621043425600014</c:v>
                </c:pt>
                <c:pt idx="1129">
                  <c:v>22.641043425599999</c:v>
                </c:pt>
                <c:pt idx="1130">
                  <c:v>22.661043425599999</c:v>
                </c:pt>
                <c:pt idx="1131">
                  <c:v>22.681043425599999</c:v>
                </c:pt>
                <c:pt idx="1132">
                  <c:v>22.701043425600005</c:v>
                </c:pt>
                <c:pt idx="1133">
                  <c:v>22.721043425600001</c:v>
                </c:pt>
                <c:pt idx="1134">
                  <c:v>22.741043425600001</c:v>
                </c:pt>
                <c:pt idx="1135">
                  <c:v>22.7610434256</c:v>
                </c:pt>
                <c:pt idx="1136">
                  <c:v>22.7810434256</c:v>
                </c:pt>
                <c:pt idx="1137">
                  <c:v>22.801043425600014</c:v>
                </c:pt>
                <c:pt idx="1138">
                  <c:v>22.821043425599999</c:v>
                </c:pt>
                <c:pt idx="1139">
                  <c:v>22.841043425599999</c:v>
                </c:pt>
                <c:pt idx="1140">
                  <c:v>22.861043425599988</c:v>
                </c:pt>
                <c:pt idx="1141">
                  <c:v>22.881043425600001</c:v>
                </c:pt>
                <c:pt idx="1142">
                  <c:v>22.901043425600001</c:v>
                </c:pt>
                <c:pt idx="1143">
                  <c:v>22.921043425600001</c:v>
                </c:pt>
                <c:pt idx="1144">
                  <c:v>22.9410434256</c:v>
                </c:pt>
                <c:pt idx="1145">
                  <c:v>22.9610434256</c:v>
                </c:pt>
                <c:pt idx="1146">
                  <c:v>22.981043425599989</c:v>
                </c:pt>
                <c:pt idx="1147">
                  <c:v>23.001043425599999</c:v>
                </c:pt>
                <c:pt idx="1148">
                  <c:v>23.021043425599988</c:v>
                </c:pt>
                <c:pt idx="1149">
                  <c:v>23.041043425600005</c:v>
                </c:pt>
                <c:pt idx="1150">
                  <c:v>23.061043425600001</c:v>
                </c:pt>
                <c:pt idx="1151">
                  <c:v>23.081043425600001</c:v>
                </c:pt>
                <c:pt idx="1152">
                  <c:v>23.101043425600015</c:v>
                </c:pt>
                <c:pt idx="1153">
                  <c:v>23.121043425600014</c:v>
                </c:pt>
                <c:pt idx="1154">
                  <c:v>23.141043425599999</c:v>
                </c:pt>
                <c:pt idx="1155">
                  <c:v>23.161043425599999</c:v>
                </c:pt>
                <c:pt idx="1156">
                  <c:v>23.181043425599999</c:v>
                </c:pt>
                <c:pt idx="1157">
                  <c:v>23.201043425600005</c:v>
                </c:pt>
                <c:pt idx="1158">
                  <c:v>23.221043425600001</c:v>
                </c:pt>
                <c:pt idx="1159">
                  <c:v>23.241043425600001</c:v>
                </c:pt>
                <c:pt idx="1160">
                  <c:v>23.2610434256</c:v>
                </c:pt>
                <c:pt idx="1161">
                  <c:v>23.2810434256</c:v>
                </c:pt>
                <c:pt idx="1162">
                  <c:v>23.301043425600014</c:v>
                </c:pt>
                <c:pt idx="1163">
                  <c:v>23.321043425599999</c:v>
                </c:pt>
                <c:pt idx="1164">
                  <c:v>23.341043425599999</c:v>
                </c:pt>
                <c:pt idx="1165">
                  <c:v>23.361043425599988</c:v>
                </c:pt>
                <c:pt idx="1166">
                  <c:v>23.381043425600001</c:v>
                </c:pt>
                <c:pt idx="1167">
                  <c:v>23.401043425600001</c:v>
                </c:pt>
                <c:pt idx="1168">
                  <c:v>23.421043425600001</c:v>
                </c:pt>
                <c:pt idx="1169">
                  <c:v>23.4410434256</c:v>
                </c:pt>
                <c:pt idx="1170">
                  <c:v>23.4610434256</c:v>
                </c:pt>
                <c:pt idx="1171">
                  <c:v>23.481043425599989</c:v>
                </c:pt>
                <c:pt idx="1172">
                  <c:v>23.501043425599999</c:v>
                </c:pt>
                <c:pt idx="1173">
                  <c:v>23.521043425599988</c:v>
                </c:pt>
                <c:pt idx="1174">
                  <c:v>23.541043425600005</c:v>
                </c:pt>
                <c:pt idx="1175">
                  <c:v>23.561043425600001</c:v>
                </c:pt>
                <c:pt idx="1176">
                  <c:v>23.581043425600001</c:v>
                </c:pt>
                <c:pt idx="1177">
                  <c:v>23.601043425600015</c:v>
                </c:pt>
                <c:pt idx="1178">
                  <c:v>23.621043425600014</c:v>
                </c:pt>
                <c:pt idx="1179">
                  <c:v>23.641043425599999</c:v>
                </c:pt>
                <c:pt idx="1180">
                  <c:v>23.661043425599999</c:v>
                </c:pt>
                <c:pt idx="1181">
                  <c:v>23.681043425599999</c:v>
                </c:pt>
                <c:pt idx="1182">
                  <c:v>23.701043425600005</c:v>
                </c:pt>
                <c:pt idx="1183">
                  <c:v>23.721043425600001</c:v>
                </c:pt>
                <c:pt idx="1184">
                  <c:v>23.741043425600001</c:v>
                </c:pt>
                <c:pt idx="1185">
                  <c:v>23.7610434256</c:v>
                </c:pt>
                <c:pt idx="1186">
                  <c:v>23.7810434256</c:v>
                </c:pt>
                <c:pt idx="1187">
                  <c:v>23.801043425600014</c:v>
                </c:pt>
                <c:pt idx="1188">
                  <c:v>23.821043425599999</c:v>
                </c:pt>
                <c:pt idx="1189">
                  <c:v>23.841043425599999</c:v>
                </c:pt>
                <c:pt idx="1190">
                  <c:v>23.861043425599988</c:v>
                </c:pt>
                <c:pt idx="1191">
                  <c:v>23.881043425600001</c:v>
                </c:pt>
                <c:pt idx="1192">
                  <c:v>23.901043425600001</c:v>
                </c:pt>
                <c:pt idx="1193">
                  <c:v>23.921043425600001</c:v>
                </c:pt>
                <c:pt idx="1194">
                  <c:v>23.9410434256</c:v>
                </c:pt>
                <c:pt idx="1195">
                  <c:v>23.9610434256</c:v>
                </c:pt>
                <c:pt idx="1196">
                  <c:v>23.981043425599989</c:v>
                </c:pt>
                <c:pt idx="1197">
                  <c:v>24.001043425599999</c:v>
                </c:pt>
                <c:pt idx="1198">
                  <c:v>24.021043425599988</c:v>
                </c:pt>
                <c:pt idx="1199">
                  <c:v>24.041043425600005</c:v>
                </c:pt>
                <c:pt idx="1200">
                  <c:v>24.061043425600001</c:v>
                </c:pt>
                <c:pt idx="1201">
                  <c:v>24.081043425600001</c:v>
                </c:pt>
                <c:pt idx="1202">
                  <c:v>24.101043425600015</c:v>
                </c:pt>
                <c:pt idx="1203">
                  <c:v>24.121043425600014</c:v>
                </c:pt>
                <c:pt idx="1204">
                  <c:v>24.141043425599999</c:v>
                </c:pt>
                <c:pt idx="1205">
                  <c:v>24.161043425599999</c:v>
                </c:pt>
                <c:pt idx="1206">
                  <c:v>24.181043425599999</c:v>
                </c:pt>
                <c:pt idx="1207">
                  <c:v>24.201043425600005</c:v>
                </c:pt>
                <c:pt idx="1208">
                  <c:v>24.221043425600001</c:v>
                </c:pt>
                <c:pt idx="1209">
                  <c:v>24.241043425600001</c:v>
                </c:pt>
                <c:pt idx="1210">
                  <c:v>24.2610434256</c:v>
                </c:pt>
                <c:pt idx="1211">
                  <c:v>24.2810434256</c:v>
                </c:pt>
                <c:pt idx="1212">
                  <c:v>24.301043425600014</c:v>
                </c:pt>
                <c:pt idx="1213">
                  <c:v>24.321043425599999</c:v>
                </c:pt>
                <c:pt idx="1214">
                  <c:v>24.341043425599999</c:v>
                </c:pt>
                <c:pt idx="1215">
                  <c:v>24.361043425599988</c:v>
                </c:pt>
                <c:pt idx="1216">
                  <c:v>24.381043425600001</c:v>
                </c:pt>
                <c:pt idx="1217">
                  <c:v>24.401043425600001</c:v>
                </c:pt>
                <c:pt idx="1218">
                  <c:v>24.421043425600001</c:v>
                </c:pt>
                <c:pt idx="1219">
                  <c:v>24.4410434256</c:v>
                </c:pt>
                <c:pt idx="1220">
                  <c:v>24.4610434256</c:v>
                </c:pt>
                <c:pt idx="1221">
                  <c:v>24.481043425599989</c:v>
                </c:pt>
                <c:pt idx="1222">
                  <c:v>24.501043425599999</c:v>
                </c:pt>
                <c:pt idx="1223">
                  <c:v>24.521043425599988</c:v>
                </c:pt>
                <c:pt idx="1224">
                  <c:v>24.541043425600005</c:v>
                </c:pt>
                <c:pt idx="1225">
                  <c:v>24.561043425600001</c:v>
                </c:pt>
                <c:pt idx="1226">
                  <c:v>24.581043425600001</c:v>
                </c:pt>
                <c:pt idx="1227">
                  <c:v>24.601043425600015</c:v>
                </c:pt>
                <c:pt idx="1228">
                  <c:v>24.621043425600014</c:v>
                </c:pt>
                <c:pt idx="1229">
                  <c:v>24.641043425599999</c:v>
                </c:pt>
                <c:pt idx="1230">
                  <c:v>24.661043425599999</c:v>
                </c:pt>
                <c:pt idx="1231">
                  <c:v>24.681043425599999</c:v>
                </c:pt>
                <c:pt idx="1232">
                  <c:v>24.701043425600005</c:v>
                </c:pt>
                <c:pt idx="1233">
                  <c:v>24.721043425600001</c:v>
                </c:pt>
                <c:pt idx="1234">
                  <c:v>24.741043425600001</c:v>
                </c:pt>
                <c:pt idx="1235">
                  <c:v>24.7610434256</c:v>
                </c:pt>
                <c:pt idx="1236">
                  <c:v>24.7810434256</c:v>
                </c:pt>
                <c:pt idx="1237">
                  <c:v>24.801043425600014</c:v>
                </c:pt>
                <c:pt idx="1238">
                  <c:v>24.821043425599999</c:v>
                </c:pt>
                <c:pt idx="1239">
                  <c:v>24.841043425599999</c:v>
                </c:pt>
                <c:pt idx="1240">
                  <c:v>24.861043425599988</c:v>
                </c:pt>
                <c:pt idx="1241">
                  <c:v>24.881043425600001</c:v>
                </c:pt>
                <c:pt idx="1242">
                  <c:v>24.901043425600001</c:v>
                </c:pt>
                <c:pt idx="1243">
                  <c:v>24.921043425600001</c:v>
                </c:pt>
                <c:pt idx="1244">
                  <c:v>24.9410434256</c:v>
                </c:pt>
                <c:pt idx="1245">
                  <c:v>24.9610434256</c:v>
                </c:pt>
                <c:pt idx="1246">
                  <c:v>24.981043425599989</c:v>
                </c:pt>
                <c:pt idx="1247">
                  <c:v>25.001043425599999</c:v>
                </c:pt>
                <c:pt idx="1248">
                  <c:v>25.021043425599988</c:v>
                </c:pt>
                <c:pt idx="1249">
                  <c:v>25.041043425600005</c:v>
                </c:pt>
                <c:pt idx="1250">
                  <c:v>25.061043425600001</c:v>
                </c:pt>
                <c:pt idx="1251">
                  <c:v>25.081043425600001</c:v>
                </c:pt>
                <c:pt idx="1252">
                  <c:v>25.101043425600015</c:v>
                </c:pt>
                <c:pt idx="1253">
                  <c:v>25.121043425600014</c:v>
                </c:pt>
                <c:pt idx="1254">
                  <c:v>25.141043425599999</c:v>
                </c:pt>
                <c:pt idx="1255">
                  <c:v>25.161043425599999</c:v>
                </c:pt>
                <c:pt idx="1256">
                  <c:v>25.181043425599999</c:v>
                </c:pt>
                <c:pt idx="1257">
                  <c:v>25.201043425600005</c:v>
                </c:pt>
                <c:pt idx="1258">
                  <c:v>25.221043425600001</c:v>
                </c:pt>
                <c:pt idx="1259">
                  <c:v>25.241043425600001</c:v>
                </c:pt>
                <c:pt idx="1260">
                  <c:v>25.2610434256</c:v>
                </c:pt>
                <c:pt idx="1261">
                  <c:v>25.2810434256</c:v>
                </c:pt>
                <c:pt idx="1262">
                  <c:v>25.301043425600014</c:v>
                </c:pt>
                <c:pt idx="1263">
                  <c:v>25.321043425599999</c:v>
                </c:pt>
                <c:pt idx="1264">
                  <c:v>25.341043425599999</c:v>
                </c:pt>
                <c:pt idx="1265">
                  <c:v>25.361043425599988</c:v>
                </c:pt>
                <c:pt idx="1266">
                  <c:v>25.381043425600001</c:v>
                </c:pt>
                <c:pt idx="1267">
                  <c:v>25.401043425600001</c:v>
                </c:pt>
                <c:pt idx="1268">
                  <c:v>25.421043425600001</c:v>
                </c:pt>
                <c:pt idx="1269">
                  <c:v>25.4410434256</c:v>
                </c:pt>
                <c:pt idx="1270">
                  <c:v>25.4610434256</c:v>
                </c:pt>
                <c:pt idx="1271">
                  <c:v>25.481043425599989</c:v>
                </c:pt>
                <c:pt idx="1272">
                  <c:v>25.501043425599999</c:v>
                </c:pt>
                <c:pt idx="1273">
                  <c:v>25.521043425599988</c:v>
                </c:pt>
                <c:pt idx="1274">
                  <c:v>25.541043425600005</c:v>
                </c:pt>
                <c:pt idx="1275">
                  <c:v>25.561043425600001</c:v>
                </c:pt>
                <c:pt idx="1276">
                  <c:v>25.581043425600001</c:v>
                </c:pt>
                <c:pt idx="1277">
                  <c:v>25.601043425600015</c:v>
                </c:pt>
                <c:pt idx="1278">
                  <c:v>25.621043425600014</c:v>
                </c:pt>
                <c:pt idx="1279">
                  <c:v>25.641043425599999</c:v>
                </c:pt>
                <c:pt idx="1280">
                  <c:v>25.661043425599999</c:v>
                </c:pt>
                <c:pt idx="1281">
                  <c:v>25.681043425599999</c:v>
                </c:pt>
                <c:pt idx="1282">
                  <c:v>25.701043425600005</c:v>
                </c:pt>
                <c:pt idx="1283">
                  <c:v>25.721043425600001</c:v>
                </c:pt>
                <c:pt idx="1284">
                  <c:v>25.741043425600001</c:v>
                </c:pt>
                <c:pt idx="1285">
                  <c:v>25.7610434256</c:v>
                </c:pt>
                <c:pt idx="1286">
                  <c:v>25.7810434256</c:v>
                </c:pt>
                <c:pt idx="1287">
                  <c:v>25.801043425600014</c:v>
                </c:pt>
                <c:pt idx="1288">
                  <c:v>25.821043425599999</c:v>
                </c:pt>
                <c:pt idx="1289">
                  <c:v>25.841043425599999</c:v>
                </c:pt>
                <c:pt idx="1290">
                  <c:v>25.861043425599988</c:v>
                </c:pt>
                <c:pt idx="1291">
                  <c:v>25.881043425600001</c:v>
                </c:pt>
                <c:pt idx="1292">
                  <c:v>25.901043425600001</c:v>
                </c:pt>
                <c:pt idx="1293">
                  <c:v>25.921043425600001</c:v>
                </c:pt>
                <c:pt idx="1294">
                  <c:v>25.9410434256</c:v>
                </c:pt>
                <c:pt idx="1295">
                  <c:v>25.9610434256</c:v>
                </c:pt>
                <c:pt idx="1296">
                  <c:v>25.981043425599989</c:v>
                </c:pt>
                <c:pt idx="1297">
                  <c:v>26.001043425599999</c:v>
                </c:pt>
                <c:pt idx="1298">
                  <c:v>26.021043425599988</c:v>
                </c:pt>
                <c:pt idx="1299">
                  <c:v>26.041043425600005</c:v>
                </c:pt>
                <c:pt idx="1300">
                  <c:v>26.061043425600001</c:v>
                </c:pt>
                <c:pt idx="1301">
                  <c:v>26.081043425600001</c:v>
                </c:pt>
                <c:pt idx="1302">
                  <c:v>26.101043425600015</c:v>
                </c:pt>
                <c:pt idx="1303">
                  <c:v>26.121043425600014</c:v>
                </c:pt>
                <c:pt idx="1304">
                  <c:v>26.141043425599999</c:v>
                </c:pt>
                <c:pt idx="1305">
                  <c:v>26.161043425599999</c:v>
                </c:pt>
                <c:pt idx="1306">
                  <c:v>26.181043425599999</c:v>
                </c:pt>
                <c:pt idx="1307">
                  <c:v>26.201043425600005</c:v>
                </c:pt>
                <c:pt idx="1308">
                  <c:v>26.221043425600001</c:v>
                </c:pt>
                <c:pt idx="1309">
                  <c:v>26.241043425600001</c:v>
                </c:pt>
                <c:pt idx="1310">
                  <c:v>26.2610434256</c:v>
                </c:pt>
                <c:pt idx="1311">
                  <c:v>26.2810434256</c:v>
                </c:pt>
                <c:pt idx="1312">
                  <c:v>26.301043425600014</c:v>
                </c:pt>
                <c:pt idx="1313">
                  <c:v>26.321043425599999</c:v>
                </c:pt>
                <c:pt idx="1314">
                  <c:v>26.341043425599999</c:v>
                </c:pt>
                <c:pt idx="1315">
                  <c:v>26.361043425599988</c:v>
                </c:pt>
                <c:pt idx="1316">
                  <c:v>26.381043425600001</c:v>
                </c:pt>
                <c:pt idx="1317">
                  <c:v>26.401043425600001</c:v>
                </c:pt>
                <c:pt idx="1318">
                  <c:v>26.421043425600001</c:v>
                </c:pt>
                <c:pt idx="1319">
                  <c:v>26.4410434256</c:v>
                </c:pt>
                <c:pt idx="1320">
                  <c:v>26.4610434256</c:v>
                </c:pt>
                <c:pt idx="1321">
                  <c:v>26.481043425599989</c:v>
                </c:pt>
                <c:pt idx="1322">
                  <c:v>26.501043425599999</c:v>
                </c:pt>
                <c:pt idx="1323">
                  <c:v>26.521043425599988</c:v>
                </c:pt>
                <c:pt idx="1324">
                  <c:v>26.541043425600005</c:v>
                </c:pt>
                <c:pt idx="1325">
                  <c:v>26.561043425600001</c:v>
                </c:pt>
                <c:pt idx="1326">
                  <c:v>26.581043425600001</c:v>
                </c:pt>
                <c:pt idx="1327">
                  <c:v>26.601043425600015</c:v>
                </c:pt>
                <c:pt idx="1328">
                  <c:v>26.621043425600014</c:v>
                </c:pt>
                <c:pt idx="1329">
                  <c:v>26.641043425599999</c:v>
                </c:pt>
                <c:pt idx="1330">
                  <c:v>26.661043425599999</c:v>
                </c:pt>
                <c:pt idx="1331">
                  <c:v>26.681043425599999</c:v>
                </c:pt>
                <c:pt idx="1332">
                  <c:v>26.701043425600005</c:v>
                </c:pt>
                <c:pt idx="1333">
                  <c:v>26.721043425600001</c:v>
                </c:pt>
                <c:pt idx="1334">
                  <c:v>26.741043425600001</c:v>
                </c:pt>
                <c:pt idx="1335">
                  <c:v>26.7610434256</c:v>
                </c:pt>
                <c:pt idx="1336">
                  <c:v>26.7810434256</c:v>
                </c:pt>
                <c:pt idx="1337">
                  <c:v>26.801043425600014</c:v>
                </c:pt>
                <c:pt idx="1338">
                  <c:v>26.821043425599999</c:v>
                </c:pt>
                <c:pt idx="1339">
                  <c:v>26.841043425599999</c:v>
                </c:pt>
                <c:pt idx="1340">
                  <c:v>26.861043425599988</c:v>
                </c:pt>
                <c:pt idx="1341">
                  <c:v>26.881043425600001</c:v>
                </c:pt>
                <c:pt idx="1342">
                  <c:v>26.901043425600001</c:v>
                </c:pt>
                <c:pt idx="1343">
                  <c:v>26.921043425600001</c:v>
                </c:pt>
                <c:pt idx="1344">
                  <c:v>26.9410434256</c:v>
                </c:pt>
                <c:pt idx="1345">
                  <c:v>26.9610434256</c:v>
                </c:pt>
                <c:pt idx="1346">
                  <c:v>26.981043425599989</c:v>
                </c:pt>
                <c:pt idx="1347">
                  <c:v>27.001043425599999</c:v>
                </c:pt>
                <c:pt idx="1348">
                  <c:v>27.021043425599988</c:v>
                </c:pt>
                <c:pt idx="1349">
                  <c:v>27.041043425600005</c:v>
                </c:pt>
                <c:pt idx="1350">
                  <c:v>27.061043425600001</c:v>
                </c:pt>
                <c:pt idx="1351">
                  <c:v>27.081043425600001</c:v>
                </c:pt>
                <c:pt idx="1352">
                  <c:v>27.101043425600015</c:v>
                </c:pt>
                <c:pt idx="1353">
                  <c:v>27.121043425600014</c:v>
                </c:pt>
                <c:pt idx="1354">
                  <c:v>27.141043425599999</c:v>
                </c:pt>
                <c:pt idx="1355">
                  <c:v>27.161043425599999</c:v>
                </c:pt>
                <c:pt idx="1356">
                  <c:v>27.181043425599999</c:v>
                </c:pt>
                <c:pt idx="1357">
                  <c:v>27.201043425600005</c:v>
                </c:pt>
                <c:pt idx="1358">
                  <c:v>27.221043425600001</c:v>
                </c:pt>
                <c:pt idx="1359">
                  <c:v>27.241043425600001</c:v>
                </c:pt>
                <c:pt idx="1360">
                  <c:v>27.2610434256</c:v>
                </c:pt>
                <c:pt idx="1361">
                  <c:v>27.2810434256</c:v>
                </c:pt>
                <c:pt idx="1362">
                  <c:v>27.301043425600014</c:v>
                </c:pt>
                <c:pt idx="1363">
                  <c:v>27.321043425599999</c:v>
                </c:pt>
                <c:pt idx="1364">
                  <c:v>27.341043425599999</c:v>
                </c:pt>
                <c:pt idx="1365">
                  <c:v>27.361043425599988</c:v>
                </c:pt>
                <c:pt idx="1366">
                  <c:v>27.381043425600001</c:v>
                </c:pt>
                <c:pt idx="1367">
                  <c:v>27.401043425600001</c:v>
                </c:pt>
                <c:pt idx="1368">
                  <c:v>27.421043425600001</c:v>
                </c:pt>
                <c:pt idx="1369">
                  <c:v>27.4410434256</c:v>
                </c:pt>
                <c:pt idx="1370">
                  <c:v>27.4610434256</c:v>
                </c:pt>
                <c:pt idx="1371">
                  <c:v>27.481043425599989</c:v>
                </c:pt>
                <c:pt idx="1372">
                  <c:v>27.501043425599999</c:v>
                </c:pt>
                <c:pt idx="1373">
                  <c:v>27.521043425599988</c:v>
                </c:pt>
                <c:pt idx="1374">
                  <c:v>27.541043425600005</c:v>
                </c:pt>
                <c:pt idx="1375">
                  <c:v>27.561043425600001</c:v>
                </c:pt>
                <c:pt idx="1376">
                  <c:v>27.581043425600001</c:v>
                </c:pt>
                <c:pt idx="1377">
                  <c:v>27.601043425600015</c:v>
                </c:pt>
                <c:pt idx="1378">
                  <c:v>27.621043425600014</c:v>
                </c:pt>
                <c:pt idx="1379">
                  <c:v>27.641043425599999</c:v>
                </c:pt>
                <c:pt idx="1380">
                  <c:v>27.661043425599999</c:v>
                </c:pt>
                <c:pt idx="1381">
                  <c:v>27.681043425599999</c:v>
                </c:pt>
                <c:pt idx="1382">
                  <c:v>27.701043425600005</c:v>
                </c:pt>
                <c:pt idx="1383">
                  <c:v>27.721043425600001</c:v>
                </c:pt>
                <c:pt idx="1384">
                  <c:v>27.741043425600001</c:v>
                </c:pt>
                <c:pt idx="1385">
                  <c:v>27.7610434256</c:v>
                </c:pt>
                <c:pt idx="1386">
                  <c:v>27.7810434256</c:v>
                </c:pt>
                <c:pt idx="1387">
                  <c:v>27.801043425600014</c:v>
                </c:pt>
                <c:pt idx="1388">
                  <c:v>27.821043425599999</c:v>
                </c:pt>
                <c:pt idx="1389">
                  <c:v>27.841043425599999</c:v>
                </c:pt>
                <c:pt idx="1390">
                  <c:v>27.861043425599988</c:v>
                </c:pt>
                <c:pt idx="1391">
                  <c:v>27.881043425600001</c:v>
                </c:pt>
                <c:pt idx="1392">
                  <c:v>27.901043425600001</c:v>
                </c:pt>
                <c:pt idx="1393">
                  <c:v>27.921043425600001</c:v>
                </c:pt>
                <c:pt idx="1394">
                  <c:v>27.9410434256</c:v>
                </c:pt>
                <c:pt idx="1395">
                  <c:v>27.9610434256</c:v>
                </c:pt>
                <c:pt idx="1396">
                  <c:v>27.981043425599989</c:v>
                </c:pt>
                <c:pt idx="1397">
                  <c:v>28.001043425599999</c:v>
                </c:pt>
                <c:pt idx="1398">
                  <c:v>28.021043425599988</c:v>
                </c:pt>
                <c:pt idx="1399">
                  <c:v>28.041043425600005</c:v>
                </c:pt>
                <c:pt idx="1400">
                  <c:v>28.061043425600001</c:v>
                </c:pt>
                <c:pt idx="1401">
                  <c:v>28.081043425600001</c:v>
                </c:pt>
                <c:pt idx="1402">
                  <c:v>28.101043425600015</c:v>
                </c:pt>
                <c:pt idx="1403">
                  <c:v>28.121043425600014</c:v>
                </c:pt>
                <c:pt idx="1404">
                  <c:v>28.141043425599999</c:v>
                </c:pt>
                <c:pt idx="1405">
                  <c:v>28.161043425599999</c:v>
                </c:pt>
                <c:pt idx="1406">
                  <c:v>28.181043425599999</c:v>
                </c:pt>
                <c:pt idx="1407">
                  <c:v>28.201043425600005</c:v>
                </c:pt>
                <c:pt idx="1408">
                  <c:v>28.221043425600001</c:v>
                </c:pt>
                <c:pt idx="1409">
                  <c:v>28.241043425600001</c:v>
                </c:pt>
                <c:pt idx="1410">
                  <c:v>28.2610434256</c:v>
                </c:pt>
                <c:pt idx="1411">
                  <c:v>28.2810434256</c:v>
                </c:pt>
                <c:pt idx="1412">
                  <c:v>28.301043425600014</c:v>
                </c:pt>
                <c:pt idx="1413">
                  <c:v>28.321043425599999</c:v>
                </c:pt>
                <c:pt idx="1414">
                  <c:v>28.341043425599999</c:v>
                </c:pt>
                <c:pt idx="1415">
                  <c:v>28.361043425599988</c:v>
                </c:pt>
                <c:pt idx="1416">
                  <c:v>28.381043425600001</c:v>
                </c:pt>
                <c:pt idx="1417">
                  <c:v>28.401043425600001</c:v>
                </c:pt>
                <c:pt idx="1418">
                  <c:v>28.421043425600001</c:v>
                </c:pt>
                <c:pt idx="1419">
                  <c:v>28.4410434256</c:v>
                </c:pt>
                <c:pt idx="1420">
                  <c:v>28.4610434256</c:v>
                </c:pt>
                <c:pt idx="1421">
                  <c:v>28.481043425599989</c:v>
                </c:pt>
                <c:pt idx="1422">
                  <c:v>28.501043425599999</c:v>
                </c:pt>
                <c:pt idx="1423">
                  <c:v>28.521043425599988</c:v>
                </c:pt>
                <c:pt idx="1424">
                  <c:v>28.541043425600005</c:v>
                </c:pt>
                <c:pt idx="1425">
                  <c:v>28.561043425600001</c:v>
                </c:pt>
                <c:pt idx="1426">
                  <c:v>28.581043425600001</c:v>
                </c:pt>
                <c:pt idx="1427">
                  <c:v>28.601043425600015</c:v>
                </c:pt>
                <c:pt idx="1428">
                  <c:v>28.621043425600014</c:v>
                </c:pt>
                <c:pt idx="1429">
                  <c:v>28.641043425599999</c:v>
                </c:pt>
                <c:pt idx="1430">
                  <c:v>28.661043425599999</c:v>
                </c:pt>
                <c:pt idx="1431">
                  <c:v>28.681043425599999</c:v>
                </c:pt>
                <c:pt idx="1432">
                  <c:v>28.701043425600005</c:v>
                </c:pt>
                <c:pt idx="1433">
                  <c:v>28.721043425600001</c:v>
                </c:pt>
                <c:pt idx="1434">
                  <c:v>28.741043425600001</c:v>
                </c:pt>
                <c:pt idx="1435">
                  <c:v>28.7610434256</c:v>
                </c:pt>
                <c:pt idx="1436">
                  <c:v>28.7810434256</c:v>
                </c:pt>
                <c:pt idx="1437">
                  <c:v>28.801043425600014</c:v>
                </c:pt>
                <c:pt idx="1438">
                  <c:v>28.821043425599999</c:v>
                </c:pt>
                <c:pt idx="1439">
                  <c:v>28.841043425599999</c:v>
                </c:pt>
                <c:pt idx="1440">
                  <c:v>28.861043425599988</c:v>
                </c:pt>
                <c:pt idx="1441">
                  <c:v>28.881043425600001</c:v>
                </c:pt>
                <c:pt idx="1442">
                  <c:v>28.901043425600001</c:v>
                </c:pt>
                <c:pt idx="1443">
                  <c:v>28.921043425600001</c:v>
                </c:pt>
                <c:pt idx="1444">
                  <c:v>28.9410434256</c:v>
                </c:pt>
                <c:pt idx="1445">
                  <c:v>28.9610434256</c:v>
                </c:pt>
                <c:pt idx="1446">
                  <c:v>28.981043425599989</c:v>
                </c:pt>
                <c:pt idx="1447">
                  <c:v>29.001043425599999</c:v>
                </c:pt>
                <c:pt idx="1448">
                  <c:v>29.021043425599988</c:v>
                </c:pt>
                <c:pt idx="1449">
                  <c:v>29.041043425600005</c:v>
                </c:pt>
                <c:pt idx="1450">
                  <c:v>29.061043425600001</c:v>
                </c:pt>
                <c:pt idx="1451">
                  <c:v>29.081043425600001</c:v>
                </c:pt>
                <c:pt idx="1452">
                  <c:v>29.101043425600015</c:v>
                </c:pt>
                <c:pt idx="1453">
                  <c:v>29.121043425600014</c:v>
                </c:pt>
                <c:pt idx="1454">
                  <c:v>29.141043425599999</c:v>
                </c:pt>
                <c:pt idx="1455">
                  <c:v>29.161043425599999</c:v>
                </c:pt>
                <c:pt idx="1456">
                  <c:v>29.181043425599999</c:v>
                </c:pt>
                <c:pt idx="1457">
                  <c:v>29.201043425600005</c:v>
                </c:pt>
                <c:pt idx="1458">
                  <c:v>29.221043425600001</c:v>
                </c:pt>
                <c:pt idx="1459">
                  <c:v>29.241043425600001</c:v>
                </c:pt>
                <c:pt idx="1460">
                  <c:v>29.2610434256</c:v>
                </c:pt>
                <c:pt idx="1461">
                  <c:v>29.2810434256</c:v>
                </c:pt>
                <c:pt idx="1462">
                  <c:v>29.301043425600014</c:v>
                </c:pt>
                <c:pt idx="1463">
                  <c:v>29.321043425599999</c:v>
                </c:pt>
                <c:pt idx="1464">
                  <c:v>29.341043425599999</c:v>
                </c:pt>
                <c:pt idx="1465">
                  <c:v>29.361043425599988</c:v>
                </c:pt>
                <c:pt idx="1466">
                  <c:v>29.381043425600001</c:v>
                </c:pt>
                <c:pt idx="1467">
                  <c:v>29.401043425600001</c:v>
                </c:pt>
                <c:pt idx="1468">
                  <c:v>29.421043425600001</c:v>
                </c:pt>
                <c:pt idx="1469">
                  <c:v>29.4410434256</c:v>
                </c:pt>
                <c:pt idx="1470">
                  <c:v>29.4610434256</c:v>
                </c:pt>
                <c:pt idx="1471">
                  <c:v>29.481043425599989</c:v>
                </c:pt>
                <c:pt idx="1472">
                  <c:v>29.501043425599999</c:v>
                </c:pt>
                <c:pt idx="1473">
                  <c:v>29.521043425599988</c:v>
                </c:pt>
                <c:pt idx="1474">
                  <c:v>29.541043425600005</c:v>
                </c:pt>
                <c:pt idx="1475">
                  <c:v>29.561043425600001</c:v>
                </c:pt>
                <c:pt idx="1476">
                  <c:v>29.581043425600001</c:v>
                </c:pt>
                <c:pt idx="1477">
                  <c:v>29.601043425600015</c:v>
                </c:pt>
                <c:pt idx="1478">
                  <c:v>29.621043425600014</c:v>
                </c:pt>
                <c:pt idx="1479">
                  <c:v>29.641043425599999</c:v>
                </c:pt>
                <c:pt idx="1480">
                  <c:v>29.661043425599999</c:v>
                </c:pt>
                <c:pt idx="1481">
                  <c:v>29.681043425599999</c:v>
                </c:pt>
                <c:pt idx="1482">
                  <c:v>29.701043425600005</c:v>
                </c:pt>
                <c:pt idx="1483">
                  <c:v>29.721043425600001</c:v>
                </c:pt>
                <c:pt idx="1484">
                  <c:v>29.741043425600001</c:v>
                </c:pt>
                <c:pt idx="1485">
                  <c:v>29.7610434256</c:v>
                </c:pt>
                <c:pt idx="1486">
                  <c:v>29.7810434256</c:v>
                </c:pt>
                <c:pt idx="1487">
                  <c:v>29.801043425600014</c:v>
                </c:pt>
                <c:pt idx="1488">
                  <c:v>29.821043425599999</c:v>
                </c:pt>
                <c:pt idx="1489">
                  <c:v>29.841043425599999</c:v>
                </c:pt>
                <c:pt idx="1490">
                  <c:v>29.861043425599988</c:v>
                </c:pt>
                <c:pt idx="1491">
                  <c:v>29.881043425600001</c:v>
                </c:pt>
                <c:pt idx="1492">
                  <c:v>29.901043425600001</c:v>
                </c:pt>
                <c:pt idx="1493">
                  <c:v>29.921043425600001</c:v>
                </c:pt>
                <c:pt idx="1494">
                  <c:v>29.9410434256</c:v>
                </c:pt>
                <c:pt idx="1495">
                  <c:v>29.9610434256</c:v>
                </c:pt>
                <c:pt idx="1496">
                  <c:v>29.981043425599989</c:v>
                </c:pt>
                <c:pt idx="1497">
                  <c:v>30.001043425599999</c:v>
                </c:pt>
                <c:pt idx="1498">
                  <c:v>30.021043425599988</c:v>
                </c:pt>
                <c:pt idx="1499">
                  <c:v>30.041043425600005</c:v>
                </c:pt>
                <c:pt idx="1500">
                  <c:v>30.061043425600001</c:v>
                </c:pt>
                <c:pt idx="1501">
                  <c:v>30.081043425600001</c:v>
                </c:pt>
                <c:pt idx="1502">
                  <c:v>30.101043425600015</c:v>
                </c:pt>
                <c:pt idx="1503">
                  <c:v>30.121043425600014</c:v>
                </c:pt>
                <c:pt idx="1504">
                  <c:v>30.141043425599999</c:v>
                </c:pt>
                <c:pt idx="1505">
                  <c:v>30.161043425599999</c:v>
                </c:pt>
                <c:pt idx="1506">
                  <c:v>30.181043425599999</c:v>
                </c:pt>
                <c:pt idx="1507">
                  <c:v>30.201043425600005</c:v>
                </c:pt>
                <c:pt idx="1508">
                  <c:v>30.221043425600001</c:v>
                </c:pt>
                <c:pt idx="1509">
                  <c:v>30.241043425600001</c:v>
                </c:pt>
                <c:pt idx="1510">
                  <c:v>30.2610434256</c:v>
                </c:pt>
                <c:pt idx="1511">
                  <c:v>30.2810434256</c:v>
                </c:pt>
                <c:pt idx="1512">
                  <c:v>30.301043425600014</c:v>
                </c:pt>
                <c:pt idx="1513">
                  <c:v>30.321043425599999</c:v>
                </c:pt>
                <c:pt idx="1514">
                  <c:v>30.341043425599999</c:v>
                </c:pt>
                <c:pt idx="1515">
                  <c:v>30.361043425599988</c:v>
                </c:pt>
                <c:pt idx="1516">
                  <c:v>30.381043425600001</c:v>
                </c:pt>
                <c:pt idx="1517">
                  <c:v>30.401043425600001</c:v>
                </c:pt>
                <c:pt idx="1518">
                  <c:v>30.421043425600001</c:v>
                </c:pt>
                <c:pt idx="1519">
                  <c:v>30.4410434256</c:v>
                </c:pt>
                <c:pt idx="1520">
                  <c:v>30.4610434256</c:v>
                </c:pt>
                <c:pt idx="1521">
                  <c:v>30.481043425599989</c:v>
                </c:pt>
                <c:pt idx="1522">
                  <c:v>30.501043425599999</c:v>
                </c:pt>
                <c:pt idx="1523">
                  <c:v>30.521043425599988</c:v>
                </c:pt>
                <c:pt idx="1524">
                  <c:v>30.541043425600005</c:v>
                </c:pt>
                <c:pt idx="1525">
                  <c:v>30.561043425600001</c:v>
                </c:pt>
                <c:pt idx="1526">
                  <c:v>30.581043425600001</c:v>
                </c:pt>
                <c:pt idx="1527">
                  <c:v>30.601043425600015</c:v>
                </c:pt>
                <c:pt idx="1528">
                  <c:v>30.621043425600014</c:v>
                </c:pt>
                <c:pt idx="1529">
                  <c:v>30.641043425599999</c:v>
                </c:pt>
                <c:pt idx="1530">
                  <c:v>30.661043425599999</c:v>
                </c:pt>
                <c:pt idx="1531">
                  <c:v>30.681043425599999</c:v>
                </c:pt>
                <c:pt idx="1532">
                  <c:v>30.701043425600005</c:v>
                </c:pt>
                <c:pt idx="1533">
                  <c:v>30.721043425600001</c:v>
                </c:pt>
                <c:pt idx="1534">
                  <c:v>30.741043425600001</c:v>
                </c:pt>
                <c:pt idx="1535">
                  <c:v>30.7610434256</c:v>
                </c:pt>
                <c:pt idx="1536">
                  <c:v>30.7810434256</c:v>
                </c:pt>
                <c:pt idx="1537">
                  <c:v>30.801043425600014</c:v>
                </c:pt>
                <c:pt idx="1538">
                  <c:v>30.821043425599999</c:v>
                </c:pt>
                <c:pt idx="1539">
                  <c:v>30.841043425599999</c:v>
                </c:pt>
                <c:pt idx="1540">
                  <c:v>30.861043425599988</c:v>
                </c:pt>
                <c:pt idx="1541">
                  <c:v>30.881043425600001</c:v>
                </c:pt>
                <c:pt idx="1542">
                  <c:v>30.901043425600001</c:v>
                </c:pt>
                <c:pt idx="1543">
                  <c:v>30.921043425600001</c:v>
                </c:pt>
                <c:pt idx="1544">
                  <c:v>30.9410434256</c:v>
                </c:pt>
                <c:pt idx="1545">
                  <c:v>30.9610434256</c:v>
                </c:pt>
                <c:pt idx="1546">
                  <c:v>30.981043425599989</c:v>
                </c:pt>
                <c:pt idx="1547">
                  <c:v>31.001043425599999</c:v>
                </c:pt>
                <c:pt idx="1548">
                  <c:v>31.021043425599988</c:v>
                </c:pt>
                <c:pt idx="1549">
                  <c:v>31.041043425600005</c:v>
                </c:pt>
                <c:pt idx="1550">
                  <c:v>31.061043425600001</c:v>
                </c:pt>
                <c:pt idx="1551">
                  <c:v>31.081043425600001</c:v>
                </c:pt>
                <c:pt idx="1552">
                  <c:v>31.101043425600015</c:v>
                </c:pt>
                <c:pt idx="1553">
                  <c:v>31.121043425600014</c:v>
                </c:pt>
                <c:pt idx="1554">
                  <c:v>31.141043425599999</c:v>
                </c:pt>
                <c:pt idx="1555">
                  <c:v>31.161043425599999</c:v>
                </c:pt>
                <c:pt idx="1556">
                  <c:v>31.181043425599999</c:v>
                </c:pt>
                <c:pt idx="1557">
                  <c:v>31.201043425600005</c:v>
                </c:pt>
                <c:pt idx="1558">
                  <c:v>31.221043425600001</c:v>
                </c:pt>
                <c:pt idx="1559">
                  <c:v>31.241043425600001</c:v>
                </c:pt>
                <c:pt idx="1560">
                  <c:v>31.2610434256</c:v>
                </c:pt>
                <c:pt idx="1561">
                  <c:v>31.2810434256</c:v>
                </c:pt>
                <c:pt idx="1562">
                  <c:v>31.301043425600014</c:v>
                </c:pt>
                <c:pt idx="1563">
                  <c:v>31.321043425599999</c:v>
                </c:pt>
                <c:pt idx="1564">
                  <c:v>31.341043425599999</c:v>
                </c:pt>
                <c:pt idx="1565">
                  <c:v>31.361043425599988</c:v>
                </c:pt>
                <c:pt idx="1566">
                  <c:v>31.381043425600001</c:v>
                </c:pt>
                <c:pt idx="1567">
                  <c:v>31.401043425600001</c:v>
                </c:pt>
                <c:pt idx="1568">
                  <c:v>31.421043425600001</c:v>
                </c:pt>
                <c:pt idx="1569">
                  <c:v>31.4410434256</c:v>
                </c:pt>
                <c:pt idx="1570">
                  <c:v>31.4610434256</c:v>
                </c:pt>
                <c:pt idx="1571">
                  <c:v>31.481043425599989</c:v>
                </c:pt>
                <c:pt idx="1572">
                  <c:v>31.501043425599999</c:v>
                </c:pt>
                <c:pt idx="1573">
                  <c:v>31.521043425599988</c:v>
                </c:pt>
                <c:pt idx="1574">
                  <c:v>31.541043425600005</c:v>
                </c:pt>
                <c:pt idx="1575">
                  <c:v>31.561043425600001</c:v>
                </c:pt>
                <c:pt idx="1576">
                  <c:v>31.581043425600001</c:v>
                </c:pt>
                <c:pt idx="1577">
                  <c:v>31.601043425600015</c:v>
                </c:pt>
                <c:pt idx="1578">
                  <c:v>31.621043425600014</c:v>
                </c:pt>
                <c:pt idx="1579">
                  <c:v>31.641043425599999</c:v>
                </c:pt>
                <c:pt idx="1580">
                  <c:v>31.661043425599999</c:v>
                </c:pt>
                <c:pt idx="1581">
                  <c:v>31.681043425599999</c:v>
                </c:pt>
                <c:pt idx="1582">
                  <c:v>31.701043425600005</c:v>
                </c:pt>
                <c:pt idx="1583">
                  <c:v>31.721043425600001</c:v>
                </c:pt>
                <c:pt idx="1584">
                  <c:v>31.741043425600001</c:v>
                </c:pt>
                <c:pt idx="1585">
                  <c:v>31.7610434256</c:v>
                </c:pt>
                <c:pt idx="1586">
                  <c:v>31.7810434256</c:v>
                </c:pt>
                <c:pt idx="1587">
                  <c:v>31.801043425600014</c:v>
                </c:pt>
                <c:pt idx="1588">
                  <c:v>31.821043425599999</c:v>
                </c:pt>
                <c:pt idx="1589">
                  <c:v>31.841043425599999</c:v>
                </c:pt>
                <c:pt idx="1590">
                  <c:v>31.861043425599988</c:v>
                </c:pt>
                <c:pt idx="1591">
                  <c:v>31.881043425600001</c:v>
                </c:pt>
                <c:pt idx="1592">
                  <c:v>31.901043425600001</c:v>
                </c:pt>
                <c:pt idx="1593">
                  <c:v>31.921043425600001</c:v>
                </c:pt>
                <c:pt idx="1594">
                  <c:v>31.9410434256</c:v>
                </c:pt>
                <c:pt idx="1595">
                  <c:v>31.9610434256</c:v>
                </c:pt>
                <c:pt idx="1596">
                  <c:v>31.981043425599989</c:v>
                </c:pt>
                <c:pt idx="1597">
                  <c:v>32.001043425599974</c:v>
                </c:pt>
                <c:pt idx="1598">
                  <c:v>32.021043425599998</c:v>
                </c:pt>
                <c:pt idx="1599">
                  <c:v>32.041043425599966</c:v>
                </c:pt>
                <c:pt idx="1600">
                  <c:v>32.061043425599998</c:v>
                </c:pt>
                <c:pt idx="1601">
                  <c:v>32.081043425599965</c:v>
                </c:pt>
                <c:pt idx="1602">
                  <c:v>32.101043425599997</c:v>
                </c:pt>
                <c:pt idx="1603">
                  <c:v>32.121043425599993</c:v>
                </c:pt>
                <c:pt idx="1604">
                  <c:v>32.141043425599975</c:v>
                </c:pt>
                <c:pt idx="1605">
                  <c:v>32.161043425599999</c:v>
                </c:pt>
                <c:pt idx="1606">
                  <c:v>32.181043425599974</c:v>
                </c:pt>
                <c:pt idx="1607">
                  <c:v>32.201043425599998</c:v>
                </c:pt>
                <c:pt idx="1608">
                  <c:v>32.221043425600001</c:v>
                </c:pt>
                <c:pt idx="1609">
                  <c:v>32.241043425599997</c:v>
                </c:pt>
                <c:pt idx="1610">
                  <c:v>32.261043425599993</c:v>
                </c:pt>
                <c:pt idx="1611">
                  <c:v>32.281043425599997</c:v>
                </c:pt>
                <c:pt idx="1612">
                  <c:v>32.301043425599964</c:v>
                </c:pt>
                <c:pt idx="1613">
                  <c:v>32.321043425599974</c:v>
                </c:pt>
                <c:pt idx="1614">
                  <c:v>32.34104342559997</c:v>
                </c:pt>
                <c:pt idx="1615">
                  <c:v>32.361043425599966</c:v>
                </c:pt>
                <c:pt idx="1616">
                  <c:v>32.38104342559997</c:v>
                </c:pt>
                <c:pt idx="1617">
                  <c:v>32.401043425599966</c:v>
                </c:pt>
                <c:pt idx="1618">
                  <c:v>32.421043425599997</c:v>
                </c:pt>
                <c:pt idx="1619">
                  <c:v>32.441043425599965</c:v>
                </c:pt>
                <c:pt idx="1620">
                  <c:v>32.461043425599975</c:v>
                </c:pt>
                <c:pt idx="1621">
                  <c:v>32.481043425599971</c:v>
                </c:pt>
                <c:pt idx="1622">
                  <c:v>32.501043425599974</c:v>
                </c:pt>
                <c:pt idx="1623">
                  <c:v>32.521043425599998</c:v>
                </c:pt>
                <c:pt idx="1624">
                  <c:v>32.541043425599966</c:v>
                </c:pt>
                <c:pt idx="1625">
                  <c:v>32.561043425599998</c:v>
                </c:pt>
                <c:pt idx="1626">
                  <c:v>32.581043425599965</c:v>
                </c:pt>
                <c:pt idx="1627">
                  <c:v>32.601043425599997</c:v>
                </c:pt>
                <c:pt idx="1628">
                  <c:v>32.621043425599993</c:v>
                </c:pt>
                <c:pt idx="1629">
                  <c:v>32.641043425599975</c:v>
                </c:pt>
                <c:pt idx="1630">
                  <c:v>32.661043425599999</c:v>
                </c:pt>
                <c:pt idx="1631">
                  <c:v>32.681043425599974</c:v>
                </c:pt>
                <c:pt idx="1632">
                  <c:v>32.701043425599998</c:v>
                </c:pt>
                <c:pt idx="1633">
                  <c:v>32.721043425600001</c:v>
                </c:pt>
                <c:pt idx="1634">
                  <c:v>32.741043425599997</c:v>
                </c:pt>
                <c:pt idx="1635">
                  <c:v>32.761043425599993</c:v>
                </c:pt>
                <c:pt idx="1636">
                  <c:v>32.781043425599997</c:v>
                </c:pt>
                <c:pt idx="1637">
                  <c:v>32.801043425599964</c:v>
                </c:pt>
                <c:pt idx="1638">
                  <c:v>32.821043425599974</c:v>
                </c:pt>
                <c:pt idx="1639">
                  <c:v>32.84104342559997</c:v>
                </c:pt>
                <c:pt idx="1640">
                  <c:v>32.861043425599966</c:v>
                </c:pt>
                <c:pt idx="1641">
                  <c:v>32.88104342559997</c:v>
                </c:pt>
                <c:pt idx="1642">
                  <c:v>32.901043425599966</c:v>
                </c:pt>
                <c:pt idx="1643">
                  <c:v>32.921043425599997</c:v>
                </c:pt>
                <c:pt idx="1644">
                  <c:v>32.941043425599965</c:v>
                </c:pt>
                <c:pt idx="1645">
                  <c:v>32.961043425599975</c:v>
                </c:pt>
                <c:pt idx="1646">
                  <c:v>32.981043425599971</c:v>
                </c:pt>
                <c:pt idx="1647">
                  <c:v>33.001043425599974</c:v>
                </c:pt>
                <c:pt idx="1648">
                  <c:v>33.021043425599998</c:v>
                </c:pt>
                <c:pt idx="1649">
                  <c:v>33.041043425599966</c:v>
                </c:pt>
                <c:pt idx="1650">
                  <c:v>33.061043425599998</c:v>
                </c:pt>
                <c:pt idx="1651">
                  <c:v>33.081043425599965</c:v>
                </c:pt>
                <c:pt idx="1652">
                  <c:v>33.101043425599997</c:v>
                </c:pt>
                <c:pt idx="1653">
                  <c:v>33.121043425599993</c:v>
                </c:pt>
                <c:pt idx="1654">
                  <c:v>33.141043425599975</c:v>
                </c:pt>
                <c:pt idx="1655">
                  <c:v>33.161043425599999</c:v>
                </c:pt>
                <c:pt idx="1656">
                  <c:v>33.181043425599974</c:v>
                </c:pt>
                <c:pt idx="1657">
                  <c:v>33.201043425599998</c:v>
                </c:pt>
                <c:pt idx="1658">
                  <c:v>33.221043425600001</c:v>
                </c:pt>
                <c:pt idx="1659">
                  <c:v>33.241043425599997</c:v>
                </c:pt>
                <c:pt idx="1660">
                  <c:v>33.261043425599993</c:v>
                </c:pt>
                <c:pt idx="1661">
                  <c:v>33.281043425599997</c:v>
                </c:pt>
                <c:pt idx="1662">
                  <c:v>33.301043425599964</c:v>
                </c:pt>
                <c:pt idx="1663">
                  <c:v>33.321043425599974</c:v>
                </c:pt>
                <c:pt idx="1664">
                  <c:v>33.34104342559997</c:v>
                </c:pt>
                <c:pt idx="1665">
                  <c:v>33.361043425599966</c:v>
                </c:pt>
                <c:pt idx="1666">
                  <c:v>33.38104342559997</c:v>
                </c:pt>
                <c:pt idx="1667">
                  <c:v>33.401043425599966</c:v>
                </c:pt>
                <c:pt idx="1668">
                  <c:v>33.421043425599997</c:v>
                </c:pt>
                <c:pt idx="1669">
                  <c:v>33.441043425599965</c:v>
                </c:pt>
                <c:pt idx="1670">
                  <c:v>33.461043425599975</c:v>
                </c:pt>
                <c:pt idx="1671">
                  <c:v>33.481043425599971</c:v>
                </c:pt>
                <c:pt idx="1672">
                  <c:v>33.501043425599974</c:v>
                </c:pt>
                <c:pt idx="1673">
                  <c:v>33.521043425599998</c:v>
                </c:pt>
                <c:pt idx="1674">
                  <c:v>33.541043425599966</c:v>
                </c:pt>
                <c:pt idx="1675">
                  <c:v>33.561043425599998</c:v>
                </c:pt>
                <c:pt idx="1676">
                  <c:v>33.581043425599965</c:v>
                </c:pt>
                <c:pt idx="1677">
                  <c:v>33.601043425599997</c:v>
                </c:pt>
                <c:pt idx="1678">
                  <c:v>33.621043425599993</c:v>
                </c:pt>
                <c:pt idx="1679">
                  <c:v>33.641043425599975</c:v>
                </c:pt>
                <c:pt idx="1680">
                  <c:v>33.661043425599999</c:v>
                </c:pt>
                <c:pt idx="1681">
                  <c:v>33.681043425599974</c:v>
                </c:pt>
                <c:pt idx="1682">
                  <c:v>33.701043425599998</c:v>
                </c:pt>
                <c:pt idx="1683">
                  <c:v>33.721043425600001</c:v>
                </c:pt>
                <c:pt idx="1684">
                  <c:v>33.741043425599997</c:v>
                </c:pt>
                <c:pt idx="1685">
                  <c:v>33.761043425599993</c:v>
                </c:pt>
                <c:pt idx="1686">
                  <c:v>33.781043425599997</c:v>
                </c:pt>
                <c:pt idx="1687">
                  <c:v>33.801043425599964</c:v>
                </c:pt>
                <c:pt idx="1688">
                  <c:v>33.821043425599974</c:v>
                </c:pt>
                <c:pt idx="1689">
                  <c:v>33.84104342559997</c:v>
                </c:pt>
                <c:pt idx="1690">
                  <c:v>33.861043425599966</c:v>
                </c:pt>
                <c:pt idx="1691">
                  <c:v>33.88104342559997</c:v>
                </c:pt>
                <c:pt idx="1692">
                  <c:v>33.901043425599966</c:v>
                </c:pt>
                <c:pt idx="1693">
                  <c:v>33.921043425599997</c:v>
                </c:pt>
                <c:pt idx="1694">
                  <c:v>33.941043425599965</c:v>
                </c:pt>
                <c:pt idx="1695">
                  <c:v>33.961043425599975</c:v>
                </c:pt>
                <c:pt idx="1696">
                  <c:v>33.981043425599971</c:v>
                </c:pt>
                <c:pt idx="1697">
                  <c:v>34.001043425599974</c:v>
                </c:pt>
                <c:pt idx="1698">
                  <c:v>34.021043425599998</c:v>
                </c:pt>
                <c:pt idx="1699">
                  <c:v>34.041043425599966</c:v>
                </c:pt>
                <c:pt idx="1700">
                  <c:v>34.061043425599998</c:v>
                </c:pt>
                <c:pt idx="1701">
                  <c:v>34.081043425599965</c:v>
                </c:pt>
                <c:pt idx="1702">
                  <c:v>34.101043425599997</c:v>
                </c:pt>
                <c:pt idx="1703">
                  <c:v>34.121043425599993</c:v>
                </c:pt>
                <c:pt idx="1704">
                  <c:v>34.141043425599975</c:v>
                </c:pt>
                <c:pt idx="1705">
                  <c:v>34.161043425599999</c:v>
                </c:pt>
                <c:pt idx="1706">
                  <c:v>34.181043425599974</c:v>
                </c:pt>
                <c:pt idx="1707">
                  <c:v>34.201043425599998</c:v>
                </c:pt>
                <c:pt idx="1708">
                  <c:v>34.221043425600001</c:v>
                </c:pt>
                <c:pt idx="1709">
                  <c:v>34.241043425599997</c:v>
                </c:pt>
                <c:pt idx="1710">
                  <c:v>34.261043425599993</c:v>
                </c:pt>
                <c:pt idx="1711">
                  <c:v>34.281043425599997</c:v>
                </c:pt>
                <c:pt idx="1712">
                  <c:v>34.301043425599964</c:v>
                </c:pt>
                <c:pt idx="1713">
                  <c:v>34.321043425599974</c:v>
                </c:pt>
                <c:pt idx="1714">
                  <c:v>34.34104342559997</c:v>
                </c:pt>
                <c:pt idx="1715">
                  <c:v>34.361043425599966</c:v>
                </c:pt>
                <c:pt idx="1716">
                  <c:v>34.38104342559997</c:v>
                </c:pt>
                <c:pt idx="1717">
                  <c:v>34.401043425599966</c:v>
                </c:pt>
                <c:pt idx="1718">
                  <c:v>34.421043425599997</c:v>
                </c:pt>
                <c:pt idx="1719">
                  <c:v>34.441043425599965</c:v>
                </c:pt>
                <c:pt idx="1720">
                  <c:v>34.461043425599975</c:v>
                </c:pt>
                <c:pt idx="1721">
                  <c:v>34.481043425599971</c:v>
                </c:pt>
                <c:pt idx="1722">
                  <c:v>34.501043425599974</c:v>
                </c:pt>
                <c:pt idx="1723">
                  <c:v>34.521043425599998</c:v>
                </c:pt>
                <c:pt idx="1724">
                  <c:v>34.541043425599966</c:v>
                </c:pt>
                <c:pt idx="1725">
                  <c:v>34.561043425599998</c:v>
                </c:pt>
                <c:pt idx="1726">
                  <c:v>34.581043425599965</c:v>
                </c:pt>
                <c:pt idx="1727">
                  <c:v>34.601043425599997</c:v>
                </c:pt>
                <c:pt idx="1728">
                  <c:v>34.621043425599993</c:v>
                </c:pt>
                <c:pt idx="1729">
                  <c:v>34.641043425599975</c:v>
                </c:pt>
                <c:pt idx="1730">
                  <c:v>34.661043425599999</c:v>
                </c:pt>
                <c:pt idx="1731">
                  <c:v>34.681043425599974</c:v>
                </c:pt>
                <c:pt idx="1732">
                  <c:v>34.701043425599998</c:v>
                </c:pt>
                <c:pt idx="1733">
                  <c:v>34.721043425600001</c:v>
                </c:pt>
                <c:pt idx="1734">
                  <c:v>34.741043425599997</c:v>
                </c:pt>
                <c:pt idx="1735">
                  <c:v>34.761043425599993</c:v>
                </c:pt>
                <c:pt idx="1736">
                  <c:v>34.781043425599997</c:v>
                </c:pt>
                <c:pt idx="1737">
                  <c:v>34.801043425599964</c:v>
                </c:pt>
                <c:pt idx="1738">
                  <c:v>34.821043425599974</c:v>
                </c:pt>
                <c:pt idx="1739">
                  <c:v>34.84104342559997</c:v>
                </c:pt>
                <c:pt idx="1740">
                  <c:v>34.861043425599966</c:v>
                </c:pt>
                <c:pt idx="1741">
                  <c:v>34.88104342559997</c:v>
                </c:pt>
                <c:pt idx="1742">
                  <c:v>34.901043425599966</c:v>
                </c:pt>
                <c:pt idx="1743">
                  <c:v>34.921043425599997</c:v>
                </c:pt>
                <c:pt idx="1744">
                  <c:v>34.941043425599965</c:v>
                </c:pt>
                <c:pt idx="1745">
                  <c:v>34.961043425599975</c:v>
                </c:pt>
                <c:pt idx="1746">
                  <c:v>34.981043425599971</c:v>
                </c:pt>
                <c:pt idx="1747">
                  <c:v>35.001043425599974</c:v>
                </c:pt>
                <c:pt idx="1748">
                  <c:v>35.021043425599998</c:v>
                </c:pt>
                <c:pt idx="1749">
                  <c:v>35.041043425599966</c:v>
                </c:pt>
                <c:pt idx="1750">
                  <c:v>35.061043425599998</c:v>
                </c:pt>
                <c:pt idx="1751">
                  <c:v>35.081043425599965</c:v>
                </c:pt>
                <c:pt idx="1752">
                  <c:v>35.101043425599997</c:v>
                </c:pt>
                <c:pt idx="1753">
                  <c:v>35.121043425599993</c:v>
                </c:pt>
                <c:pt idx="1754">
                  <c:v>35.141043425599975</c:v>
                </c:pt>
                <c:pt idx="1755">
                  <c:v>35.161043425599999</c:v>
                </c:pt>
                <c:pt idx="1756">
                  <c:v>35.181043425599974</c:v>
                </c:pt>
                <c:pt idx="1757">
                  <c:v>35.201043425599998</c:v>
                </c:pt>
                <c:pt idx="1758">
                  <c:v>35.221043425600001</c:v>
                </c:pt>
                <c:pt idx="1759">
                  <c:v>35.241043425599997</c:v>
                </c:pt>
                <c:pt idx="1760">
                  <c:v>35.261043425599993</c:v>
                </c:pt>
                <c:pt idx="1761">
                  <c:v>35.281043425599997</c:v>
                </c:pt>
                <c:pt idx="1762">
                  <c:v>35.301043425599964</c:v>
                </c:pt>
                <c:pt idx="1763">
                  <c:v>35.321043425599974</c:v>
                </c:pt>
                <c:pt idx="1764">
                  <c:v>35.34104342559997</c:v>
                </c:pt>
                <c:pt idx="1765">
                  <c:v>35.361043425599966</c:v>
                </c:pt>
                <c:pt idx="1766">
                  <c:v>35.38104342559997</c:v>
                </c:pt>
                <c:pt idx="1767">
                  <c:v>35.401043425599966</c:v>
                </c:pt>
                <c:pt idx="1768">
                  <c:v>35.421043425599997</c:v>
                </c:pt>
                <c:pt idx="1769">
                  <c:v>35.441043425599965</c:v>
                </c:pt>
                <c:pt idx="1770">
                  <c:v>35.461043425599975</c:v>
                </c:pt>
                <c:pt idx="1771">
                  <c:v>35.481043425599971</c:v>
                </c:pt>
                <c:pt idx="1772">
                  <c:v>35.501043425599974</c:v>
                </c:pt>
                <c:pt idx="1773">
                  <c:v>35.521043425599998</c:v>
                </c:pt>
                <c:pt idx="1774">
                  <c:v>35.541043425599966</c:v>
                </c:pt>
                <c:pt idx="1775">
                  <c:v>35.561043425599998</c:v>
                </c:pt>
                <c:pt idx="1776">
                  <c:v>35.581043425599965</c:v>
                </c:pt>
                <c:pt idx="1777">
                  <c:v>35.601043425599997</c:v>
                </c:pt>
                <c:pt idx="1778">
                  <c:v>35.621043425599993</c:v>
                </c:pt>
                <c:pt idx="1779">
                  <c:v>35.641043425599975</c:v>
                </c:pt>
                <c:pt idx="1780">
                  <c:v>35.661043425599999</c:v>
                </c:pt>
                <c:pt idx="1781">
                  <c:v>35.681043425599974</c:v>
                </c:pt>
                <c:pt idx="1782">
                  <c:v>35.701043425599998</c:v>
                </c:pt>
                <c:pt idx="1783">
                  <c:v>35.721043425600001</c:v>
                </c:pt>
                <c:pt idx="1784">
                  <c:v>35.741043425599997</c:v>
                </c:pt>
                <c:pt idx="1785">
                  <c:v>35.761043425599993</c:v>
                </c:pt>
                <c:pt idx="1786">
                  <c:v>35.781043425599997</c:v>
                </c:pt>
                <c:pt idx="1787">
                  <c:v>35.801043425599964</c:v>
                </c:pt>
                <c:pt idx="1788">
                  <c:v>35.821043425599974</c:v>
                </c:pt>
                <c:pt idx="1789">
                  <c:v>35.84104342559997</c:v>
                </c:pt>
                <c:pt idx="1790">
                  <c:v>35.861043425599966</c:v>
                </c:pt>
                <c:pt idx="1791">
                  <c:v>35.88104342559997</c:v>
                </c:pt>
                <c:pt idx="1792">
                  <c:v>35.901043425599966</c:v>
                </c:pt>
                <c:pt idx="1793">
                  <c:v>35.921043425599997</c:v>
                </c:pt>
                <c:pt idx="1794">
                  <c:v>35.941043425599965</c:v>
                </c:pt>
                <c:pt idx="1795">
                  <c:v>35.961043425599975</c:v>
                </c:pt>
                <c:pt idx="1796">
                  <c:v>35.981043425599971</c:v>
                </c:pt>
                <c:pt idx="1797">
                  <c:v>36.001043425599974</c:v>
                </c:pt>
                <c:pt idx="1798">
                  <c:v>36.021043425599998</c:v>
                </c:pt>
                <c:pt idx="1799">
                  <c:v>36.041043425599966</c:v>
                </c:pt>
                <c:pt idx="1800">
                  <c:v>36.061043425599998</c:v>
                </c:pt>
                <c:pt idx="1801">
                  <c:v>36.081043425599965</c:v>
                </c:pt>
                <c:pt idx="1802">
                  <c:v>36.101043425599997</c:v>
                </c:pt>
                <c:pt idx="1803">
                  <c:v>36.121043425599993</c:v>
                </c:pt>
                <c:pt idx="1804">
                  <c:v>36.141043425599975</c:v>
                </c:pt>
                <c:pt idx="1805">
                  <c:v>36.161043425599999</c:v>
                </c:pt>
                <c:pt idx="1806">
                  <c:v>36.181043425599974</c:v>
                </c:pt>
                <c:pt idx="1807">
                  <c:v>36.201043425599998</c:v>
                </c:pt>
                <c:pt idx="1808">
                  <c:v>36.221043425600001</c:v>
                </c:pt>
                <c:pt idx="1809">
                  <c:v>36.241043425599997</c:v>
                </c:pt>
                <c:pt idx="1810">
                  <c:v>36.261043425599993</c:v>
                </c:pt>
                <c:pt idx="1811">
                  <c:v>36.281043425599997</c:v>
                </c:pt>
                <c:pt idx="1812">
                  <c:v>36.301043425599964</c:v>
                </c:pt>
                <c:pt idx="1813">
                  <c:v>36.321043425599974</c:v>
                </c:pt>
                <c:pt idx="1814">
                  <c:v>36.34104342559997</c:v>
                </c:pt>
                <c:pt idx="1815">
                  <c:v>36.361043425599966</c:v>
                </c:pt>
                <c:pt idx="1816">
                  <c:v>36.38104342559997</c:v>
                </c:pt>
                <c:pt idx="1817">
                  <c:v>36.401043425599966</c:v>
                </c:pt>
                <c:pt idx="1818">
                  <c:v>36.421043425599997</c:v>
                </c:pt>
                <c:pt idx="1819">
                  <c:v>36.441043425599965</c:v>
                </c:pt>
                <c:pt idx="1820">
                  <c:v>36.461043425599975</c:v>
                </c:pt>
                <c:pt idx="1821">
                  <c:v>36.481043425599971</c:v>
                </c:pt>
                <c:pt idx="1822">
                  <c:v>36.501043425599974</c:v>
                </c:pt>
                <c:pt idx="1823">
                  <c:v>36.521043425599998</c:v>
                </c:pt>
                <c:pt idx="1824">
                  <c:v>36.541043425599966</c:v>
                </c:pt>
                <c:pt idx="1825">
                  <c:v>36.561043425599998</c:v>
                </c:pt>
                <c:pt idx="1826">
                  <c:v>36.581043425599965</c:v>
                </c:pt>
                <c:pt idx="1827">
                  <c:v>36.601043425599997</c:v>
                </c:pt>
                <c:pt idx="1828">
                  <c:v>36.621043425599993</c:v>
                </c:pt>
                <c:pt idx="1829">
                  <c:v>36.641043425599975</c:v>
                </c:pt>
                <c:pt idx="1830">
                  <c:v>36.661043425599999</c:v>
                </c:pt>
                <c:pt idx="1831">
                  <c:v>36.681043425599974</c:v>
                </c:pt>
                <c:pt idx="1832">
                  <c:v>36.701043425599998</c:v>
                </c:pt>
                <c:pt idx="1833">
                  <c:v>36.721043425600001</c:v>
                </c:pt>
                <c:pt idx="1834">
                  <c:v>36.741043425599997</c:v>
                </c:pt>
                <c:pt idx="1835">
                  <c:v>36.761043425599993</c:v>
                </c:pt>
                <c:pt idx="1836">
                  <c:v>36.781043425599997</c:v>
                </c:pt>
                <c:pt idx="1837">
                  <c:v>36.801043425599964</c:v>
                </c:pt>
                <c:pt idx="1838">
                  <c:v>36.821043425599974</c:v>
                </c:pt>
                <c:pt idx="1839">
                  <c:v>36.84104342559997</c:v>
                </c:pt>
                <c:pt idx="1840">
                  <c:v>36.861043425599966</c:v>
                </c:pt>
                <c:pt idx="1841">
                  <c:v>36.88104342559997</c:v>
                </c:pt>
                <c:pt idx="1842">
                  <c:v>36.901043425599966</c:v>
                </c:pt>
                <c:pt idx="1843">
                  <c:v>36.921043425599997</c:v>
                </c:pt>
                <c:pt idx="1844">
                  <c:v>36.941043425599965</c:v>
                </c:pt>
                <c:pt idx="1845">
                  <c:v>36.961043425599975</c:v>
                </c:pt>
                <c:pt idx="1846">
                  <c:v>36.981043425599971</c:v>
                </c:pt>
                <c:pt idx="1847">
                  <c:v>37.001043425599974</c:v>
                </c:pt>
                <c:pt idx="1848">
                  <c:v>37.021043425599998</c:v>
                </c:pt>
                <c:pt idx="1849">
                  <c:v>37.041043425599966</c:v>
                </c:pt>
                <c:pt idx="1850">
                  <c:v>37.061043425599998</c:v>
                </c:pt>
                <c:pt idx="1851">
                  <c:v>37.081043425599965</c:v>
                </c:pt>
                <c:pt idx="1852">
                  <c:v>37.101043425599997</c:v>
                </c:pt>
                <c:pt idx="1853">
                  <c:v>37.121043425599993</c:v>
                </c:pt>
                <c:pt idx="1854">
                  <c:v>37.141043425599975</c:v>
                </c:pt>
                <c:pt idx="1855">
                  <c:v>37.161043425599999</c:v>
                </c:pt>
                <c:pt idx="1856">
                  <c:v>37.181043425599974</c:v>
                </c:pt>
                <c:pt idx="1857">
                  <c:v>37.201043425599998</c:v>
                </c:pt>
                <c:pt idx="1858">
                  <c:v>37.221043425600001</c:v>
                </c:pt>
                <c:pt idx="1859">
                  <c:v>37.241043425599997</c:v>
                </c:pt>
                <c:pt idx="1860">
                  <c:v>37.261043425599993</c:v>
                </c:pt>
                <c:pt idx="1861">
                  <c:v>37.281043425599997</c:v>
                </c:pt>
                <c:pt idx="1862">
                  <c:v>37.301043425599964</c:v>
                </c:pt>
                <c:pt idx="1863">
                  <c:v>37.321043425599974</c:v>
                </c:pt>
                <c:pt idx="1864">
                  <c:v>37.34104342559997</c:v>
                </c:pt>
                <c:pt idx="1865">
                  <c:v>37.361043425599966</c:v>
                </c:pt>
                <c:pt idx="1866">
                  <c:v>37.38104342559997</c:v>
                </c:pt>
                <c:pt idx="1867">
                  <c:v>37.401043425599966</c:v>
                </c:pt>
                <c:pt idx="1868">
                  <c:v>37.421043425599997</c:v>
                </c:pt>
                <c:pt idx="1869">
                  <c:v>37.441043425599965</c:v>
                </c:pt>
                <c:pt idx="1870">
                  <c:v>37.461043425599975</c:v>
                </c:pt>
                <c:pt idx="1871">
                  <c:v>37.481043425599971</c:v>
                </c:pt>
                <c:pt idx="1872">
                  <c:v>37.501043425599974</c:v>
                </c:pt>
                <c:pt idx="1873">
                  <c:v>37.521043425599998</c:v>
                </c:pt>
                <c:pt idx="1874">
                  <c:v>37.541043425599966</c:v>
                </c:pt>
                <c:pt idx="1875">
                  <c:v>37.561043425599998</c:v>
                </c:pt>
                <c:pt idx="1876">
                  <c:v>37.581043425599965</c:v>
                </c:pt>
                <c:pt idx="1877">
                  <c:v>37.601043425599997</c:v>
                </c:pt>
                <c:pt idx="1878">
                  <c:v>37.621043425599993</c:v>
                </c:pt>
                <c:pt idx="1879">
                  <c:v>37.641043425599975</c:v>
                </c:pt>
                <c:pt idx="1880">
                  <c:v>37.661043425599999</c:v>
                </c:pt>
                <c:pt idx="1881">
                  <c:v>37.681043425599974</c:v>
                </c:pt>
                <c:pt idx="1882">
                  <c:v>37.701043425599998</c:v>
                </c:pt>
                <c:pt idx="1883">
                  <c:v>37.721043425600001</c:v>
                </c:pt>
                <c:pt idx="1884">
                  <c:v>37.741043425599997</c:v>
                </c:pt>
                <c:pt idx="1885">
                  <c:v>37.761043425599993</c:v>
                </c:pt>
                <c:pt idx="1886">
                  <c:v>37.781043425599997</c:v>
                </c:pt>
                <c:pt idx="1887">
                  <c:v>37.801043425599964</c:v>
                </c:pt>
                <c:pt idx="1888">
                  <c:v>37.821043425599974</c:v>
                </c:pt>
                <c:pt idx="1889">
                  <c:v>37.84104342559997</c:v>
                </c:pt>
                <c:pt idx="1890">
                  <c:v>37.861043425599966</c:v>
                </c:pt>
                <c:pt idx="1891">
                  <c:v>37.88104342559997</c:v>
                </c:pt>
                <c:pt idx="1892">
                  <c:v>37.901043425599966</c:v>
                </c:pt>
                <c:pt idx="1893">
                  <c:v>37.921043425599997</c:v>
                </c:pt>
                <c:pt idx="1894">
                  <c:v>37.941043425599965</c:v>
                </c:pt>
                <c:pt idx="1895">
                  <c:v>37.961043425599975</c:v>
                </c:pt>
                <c:pt idx="1896">
                  <c:v>37.981043425599971</c:v>
                </c:pt>
                <c:pt idx="1897">
                  <c:v>38.001043425599974</c:v>
                </c:pt>
                <c:pt idx="1898">
                  <c:v>38.021043425599998</c:v>
                </c:pt>
                <c:pt idx="1899">
                  <c:v>38.041043425599966</c:v>
                </c:pt>
                <c:pt idx="1900">
                  <c:v>38.061043425599998</c:v>
                </c:pt>
                <c:pt idx="1901">
                  <c:v>38.081043425599965</c:v>
                </c:pt>
                <c:pt idx="1902">
                  <c:v>38.101043425599997</c:v>
                </c:pt>
                <c:pt idx="1903">
                  <c:v>38.121043425599993</c:v>
                </c:pt>
                <c:pt idx="1904">
                  <c:v>38.141043425599975</c:v>
                </c:pt>
                <c:pt idx="1905">
                  <c:v>38.161043425599999</c:v>
                </c:pt>
                <c:pt idx="1906">
                  <c:v>38.181043425599974</c:v>
                </c:pt>
                <c:pt idx="1907">
                  <c:v>38.201043425599998</c:v>
                </c:pt>
                <c:pt idx="1908">
                  <c:v>38.221043425600001</c:v>
                </c:pt>
                <c:pt idx="1909">
                  <c:v>38.241043425599997</c:v>
                </c:pt>
                <c:pt idx="1910">
                  <c:v>38.261043425599993</c:v>
                </c:pt>
                <c:pt idx="1911">
                  <c:v>38.281043425599997</c:v>
                </c:pt>
                <c:pt idx="1912">
                  <c:v>38.301043425599964</c:v>
                </c:pt>
                <c:pt idx="1913">
                  <c:v>38.321043425599974</c:v>
                </c:pt>
                <c:pt idx="1914">
                  <c:v>38.34104342559997</c:v>
                </c:pt>
                <c:pt idx="1915">
                  <c:v>38.361043425599966</c:v>
                </c:pt>
                <c:pt idx="1916">
                  <c:v>38.38104342559997</c:v>
                </c:pt>
                <c:pt idx="1917">
                  <c:v>38.401043425599966</c:v>
                </c:pt>
                <c:pt idx="1918">
                  <c:v>38.421043425599997</c:v>
                </c:pt>
                <c:pt idx="1919">
                  <c:v>38.441043425599965</c:v>
                </c:pt>
                <c:pt idx="1920">
                  <c:v>38.461043425599975</c:v>
                </c:pt>
                <c:pt idx="1921">
                  <c:v>38.481043425599971</c:v>
                </c:pt>
                <c:pt idx="1922">
                  <c:v>38.501043425599974</c:v>
                </c:pt>
                <c:pt idx="1923">
                  <c:v>38.521043425599998</c:v>
                </c:pt>
                <c:pt idx="1924">
                  <c:v>38.541043425599966</c:v>
                </c:pt>
                <c:pt idx="1925">
                  <c:v>38.561043425599998</c:v>
                </c:pt>
                <c:pt idx="1926">
                  <c:v>38.581043425599965</c:v>
                </c:pt>
                <c:pt idx="1927">
                  <c:v>38.601043425599997</c:v>
                </c:pt>
                <c:pt idx="1928">
                  <c:v>38.621043425599993</c:v>
                </c:pt>
                <c:pt idx="1929">
                  <c:v>38.641043425599975</c:v>
                </c:pt>
                <c:pt idx="1930">
                  <c:v>38.661043425599999</c:v>
                </c:pt>
                <c:pt idx="1931">
                  <c:v>38.681043425599974</c:v>
                </c:pt>
                <c:pt idx="1932">
                  <c:v>38.701043425599998</c:v>
                </c:pt>
                <c:pt idx="1933">
                  <c:v>38.721043425600001</c:v>
                </c:pt>
                <c:pt idx="1934">
                  <c:v>38.741043425599997</c:v>
                </c:pt>
                <c:pt idx="1935">
                  <c:v>38.761043425599993</c:v>
                </c:pt>
                <c:pt idx="1936">
                  <c:v>38.781043425599997</c:v>
                </c:pt>
                <c:pt idx="1937">
                  <c:v>38.801043425599964</c:v>
                </c:pt>
                <c:pt idx="1938">
                  <c:v>38.821043425599974</c:v>
                </c:pt>
                <c:pt idx="1939">
                  <c:v>38.84104342559997</c:v>
                </c:pt>
                <c:pt idx="1940">
                  <c:v>38.861043425599966</c:v>
                </c:pt>
                <c:pt idx="1941">
                  <c:v>38.88104342559997</c:v>
                </c:pt>
                <c:pt idx="1942">
                  <c:v>38.901043425599966</c:v>
                </c:pt>
                <c:pt idx="1943">
                  <c:v>38.921043425599997</c:v>
                </c:pt>
                <c:pt idx="1944">
                  <c:v>38.941043425599965</c:v>
                </c:pt>
                <c:pt idx="1945">
                  <c:v>38.961043425599975</c:v>
                </c:pt>
                <c:pt idx="1946">
                  <c:v>38.981043425599971</c:v>
                </c:pt>
                <c:pt idx="1947">
                  <c:v>39.001043425599974</c:v>
                </c:pt>
                <c:pt idx="1948">
                  <c:v>39.021043425599998</c:v>
                </c:pt>
                <c:pt idx="1949">
                  <c:v>39.041043425599966</c:v>
                </c:pt>
                <c:pt idx="1950">
                  <c:v>39.061043425599998</c:v>
                </c:pt>
                <c:pt idx="1951">
                  <c:v>39.081043425599965</c:v>
                </c:pt>
                <c:pt idx="1952">
                  <c:v>39.101043425599997</c:v>
                </c:pt>
                <c:pt idx="1953">
                  <c:v>39.121043425599993</c:v>
                </c:pt>
                <c:pt idx="1954">
                  <c:v>39.141043425599975</c:v>
                </c:pt>
                <c:pt idx="1955">
                  <c:v>39.161043425599999</c:v>
                </c:pt>
                <c:pt idx="1956">
                  <c:v>39.181043425599974</c:v>
                </c:pt>
                <c:pt idx="1957">
                  <c:v>39.201043425599998</c:v>
                </c:pt>
                <c:pt idx="1958">
                  <c:v>39.221043425600001</c:v>
                </c:pt>
                <c:pt idx="1959">
                  <c:v>39.241043425599997</c:v>
                </c:pt>
                <c:pt idx="1960">
                  <c:v>39.261043425599993</c:v>
                </c:pt>
                <c:pt idx="1961">
                  <c:v>39.281043425599997</c:v>
                </c:pt>
                <c:pt idx="1962">
                  <c:v>39.301043425599964</c:v>
                </c:pt>
                <c:pt idx="1963">
                  <c:v>39.321043425599974</c:v>
                </c:pt>
                <c:pt idx="1964">
                  <c:v>39.34104342559997</c:v>
                </c:pt>
                <c:pt idx="1965">
                  <c:v>39.361043425599966</c:v>
                </c:pt>
                <c:pt idx="1966">
                  <c:v>39.38104342559997</c:v>
                </c:pt>
                <c:pt idx="1967">
                  <c:v>39.401043425599966</c:v>
                </c:pt>
                <c:pt idx="1968">
                  <c:v>39.421043425599997</c:v>
                </c:pt>
                <c:pt idx="1969">
                  <c:v>39.441043425599965</c:v>
                </c:pt>
                <c:pt idx="1970">
                  <c:v>39.461043425599975</c:v>
                </c:pt>
                <c:pt idx="1971">
                  <c:v>39.481043425599971</c:v>
                </c:pt>
                <c:pt idx="1972">
                  <c:v>39.501043425599974</c:v>
                </c:pt>
                <c:pt idx="1973">
                  <c:v>39.521043425599998</c:v>
                </c:pt>
                <c:pt idx="1974">
                  <c:v>39.541043425599966</c:v>
                </c:pt>
                <c:pt idx="1975">
                  <c:v>39.561043425599998</c:v>
                </c:pt>
                <c:pt idx="1976">
                  <c:v>39.581043425599965</c:v>
                </c:pt>
                <c:pt idx="1977">
                  <c:v>39.601043425599997</c:v>
                </c:pt>
                <c:pt idx="1978">
                  <c:v>39.621043425599993</c:v>
                </c:pt>
                <c:pt idx="1979">
                  <c:v>39.641043425599975</c:v>
                </c:pt>
                <c:pt idx="1980">
                  <c:v>39.661043425599999</c:v>
                </c:pt>
                <c:pt idx="1981">
                  <c:v>39.681043425599974</c:v>
                </c:pt>
                <c:pt idx="1982">
                  <c:v>39.701043425599998</c:v>
                </c:pt>
                <c:pt idx="1983">
                  <c:v>39.721043425600001</c:v>
                </c:pt>
                <c:pt idx="1984">
                  <c:v>39.741043425599997</c:v>
                </c:pt>
                <c:pt idx="1985">
                  <c:v>39.761043425599993</c:v>
                </c:pt>
                <c:pt idx="1986">
                  <c:v>39.781043425599997</c:v>
                </c:pt>
                <c:pt idx="1987">
                  <c:v>39.801043425599964</c:v>
                </c:pt>
                <c:pt idx="1988">
                  <c:v>39.821043425599974</c:v>
                </c:pt>
                <c:pt idx="1989">
                  <c:v>39.84104342559997</c:v>
                </c:pt>
                <c:pt idx="1990">
                  <c:v>39.861043425599966</c:v>
                </c:pt>
                <c:pt idx="1991">
                  <c:v>39.88104342559997</c:v>
                </c:pt>
                <c:pt idx="1992">
                  <c:v>39.901043425599966</c:v>
                </c:pt>
                <c:pt idx="1993">
                  <c:v>39.921043425599997</c:v>
                </c:pt>
                <c:pt idx="1994">
                  <c:v>39.941043425599965</c:v>
                </c:pt>
                <c:pt idx="1995">
                  <c:v>39.961043425599975</c:v>
                </c:pt>
                <c:pt idx="1996">
                  <c:v>39.981043425599971</c:v>
                </c:pt>
                <c:pt idx="1997">
                  <c:v>40.001043425599974</c:v>
                </c:pt>
                <c:pt idx="1998">
                  <c:v>40.021043425599998</c:v>
                </c:pt>
                <c:pt idx="1999">
                  <c:v>40.041043425599966</c:v>
                </c:pt>
                <c:pt idx="2000">
                  <c:v>40.061043425599998</c:v>
                </c:pt>
                <c:pt idx="2001">
                  <c:v>40.081043425599965</c:v>
                </c:pt>
                <c:pt idx="2002">
                  <c:v>40.101043425599997</c:v>
                </c:pt>
                <c:pt idx="2003">
                  <c:v>40.121043425599993</c:v>
                </c:pt>
                <c:pt idx="2004">
                  <c:v>40.141043425599975</c:v>
                </c:pt>
                <c:pt idx="2005">
                  <c:v>40.161043425599999</c:v>
                </c:pt>
                <c:pt idx="2006">
                  <c:v>40.181043425599974</c:v>
                </c:pt>
                <c:pt idx="2007">
                  <c:v>40.201043425599998</c:v>
                </c:pt>
                <c:pt idx="2008">
                  <c:v>40.221043425600001</c:v>
                </c:pt>
                <c:pt idx="2009">
                  <c:v>40.241043425599997</c:v>
                </c:pt>
                <c:pt idx="2010">
                  <c:v>40.261043425599993</c:v>
                </c:pt>
                <c:pt idx="2011">
                  <c:v>40.281043425599997</c:v>
                </c:pt>
                <c:pt idx="2012">
                  <c:v>40.301043425599964</c:v>
                </c:pt>
                <c:pt idx="2013">
                  <c:v>40.321043425599974</c:v>
                </c:pt>
                <c:pt idx="2014">
                  <c:v>40.34104342559997</c:v>
                </c:pt>
                <c:pt idx="2015">
                  <c:v>40.361043425599966</c:v>
                </c:pt>
                <c:pt idx="2016">
                  <c:v>40.38104342559997</c:v>
                </c:pt>
                <c:pt idx="2017">
                  <c:v>40.401043425599966</c:v>
                </c:pt>
                <c:pt idx="2018">
                  <c:v>40.421043425599997</c:v>
                </c:pt>
                <c:pt idx="2019">
                  <c:v>40.441043425599965</c:v>
                </c:pt>
                <c:pt idx="2020">
                  <c:v>40.461043425599975</c:v>
                </c:pt>
                <c:pt idx="2021">
                  <c:v>40.481043425599971</c:v>
                </c:pt>
                <c:pt idx="2022">
                  <c:v>40.501043425599974</c:v>
                </c:pt>
                <c:pt idx="2023">
                  <c:v>40.521043425599998</c:v>
                </c:pt>
                <c:pt idx="2024">
                  <c:v>40.541043425599966</c:v>
                </c:pt>
                <c:pt idx="2025">
                  <c:v>40.561043425599998</c:v>
                </c:pt>
                <c:pt idx="2026">
                  <c:v>40.581043425599965</c:v>
                </c:pt>
                <c:pt idx="2027">
                  <c:v>40.601043425599997</c:v>
                </c:pt>
                <c:pt idx="2028">
                  <c:v>40.621043425599993</c:v>
                </c:pt>
                <c:pt idx="2029">
                  <c:v>40.641043425599975</c:v>
                </c:pt>
                <c:pt idx="2030">
                  <c:v>40.661043425599999</c:v>
                </c:pt>
                <c:pt idx="2031">
                  <c:v>40.681043425599974</c:v>
                </c:pt>
                <c:pt idx="2032">
                  <c:v>40.701043425599998</c:v>
                </c:pt>
                <c:pt idx="2033">
                  <c:v>40.721043425600001</c:v>
                </c:pt>
                <c:pt idx="2034">
                  <c:v>40.741043425599997</c:v>
                </c:pt>
                <c:pt idx="2035">
                  <c:v>40.761043425599993</c:v>
                </c:pt>
                <c:pt idx="2036">
                  <c:v>40.781043425599997</c:v>
                </c:pt>
                <c:pt idx="2037">
                  <c:v>40.801043425599964</c:v>
                </c:pt>
                <c:pt idx="2038">
                  <c:v>40.821043425599974</c:v>
                </c:pt>
                <c:pt idx="2039">
                  <c:v>40.84104342559997</c:v>
                </c:pt>
                <c:pt idx="2040">
                  <c:v>40.861043425599966</c:v>
                </c:pt>
                <c:pt idx="2041">
                  <c:v>40.88104342559997</c:v>
                </c:pt>
                <c:pt idx="2042">
                  <c:v>40.901043425599966</c:v>
                </c:pt>
                <c:pt idx="2043">
                  <c:v>40.921043425599997</c:v>
                </c:pt>
                <c:pt idx="2044">
                  <c:v>40.941043425599965</c:v>
                </c:pt>
                <c:pt idx="2045">
                  <c:v>40.961043425599975</c:v>
                </c:pt>
                <c:pt idx="2046">
                  <c:v>40.981043425599971</c:v>
                </c:pt>
                <c:pt idx="2047">
                  <c:v>41.001043425599974</c:v>
                </c:pt>
                <c:pt idx="2048">
                  <c:v>41.021043425599998</c:v>
                </c:pt>
                <c:pt idx="2049">
                  <c:v>41.041043425599966</c:v>
                </c:pt>
                <c:pt idx="2050">
                  <c:v>41.061043425599998</c:v>
                </c:pt>
                <c:pt idx="2051">
                  <c:v>41.081043425599965</c:v>
                </c:pt>
                <c:pt idx="2052">
                  <c:v>41.101043425599997</c:v>
                </c:pt>
                <c:pt idx="2053">
                  <c:v>41.121043425599993</c:v>
                </c:pt>
                <c:pt idx="2054">
                  <c:v>41.141043425599975</c:v>
                </c:pt>
                <c:pt idx="2055">
                  <c:v>41.161043425599999</c:v>
                </c:pt>
                <c:pt idx="2056">
                  <c:v>41.181043425599974</c:v>
                </c:pt>
                <c:pt idx="2057">
                  <c:v>41.201043425599998</c:v>
                </c:pt>
                <c:pt idx="2058">
                  <c:v>41.221043425600001</c:v>
                </c:pt>
                <c:pt idx="2059">
                  <c:v>41.241043425599997</c:v>
                </c:pt>
                <c:pt idx="2060">
                  <c:v>41.261043425599993</c:v>
                </c:pt>
                <c:pt idx="2061">
                  <c:v>41.281043425599997</c:v>
                </c:pt>
                <c:pt idx="2062">
                  <c:v>41.301043425599964</c:v>
                </c:pt>
                <c:pt idx="2063">
                  <c:v>41.321043425599974</c:v>
                </c:pt>
                <c:pt idx="2064">
                  <c:v>41.34104342559997</c:v>
                </c:pt>
                <c:pt idx="2065">
                  <c:v>41.361043425599966</c:v>
                </c:pt>
                <c:pt idx="2066">
                  <c:v>41.38104342559997</c:v>
                </c:pt>
                <c:pt idx="2067">
                  <c:v>41.401043425599966</c:v>
                </c:pt>
                <c:pt idx="2068">
                  <c:v>41.421043425599997</c:v>
                </c:pt>
                <c:pt idx="2069">
                  <c:v>41.441043425599965</c:v>
                </c:pt>
                <c:pt idx="2070">
                  <c:v>41.461043425599975</c:v>
                </c:pt>
                <c:pt idx="2071">
                  <c:v>41.481043425599971</c:v>
                </c:pt>
                <c:pt idx="2072">
                  <c:v>41.501043425599974</c:v>
                </c:pt>
                <c:pt idx="2073">
                  <c:v>41.521043425599998</c:v>
                </c:pt>
                <c:pt idx="2074">
                  <c:v>41.541043425599966</c:v>
                </c:pt>
                <c:pt idx="2075">
                  <c:v>41.561043425599998</c:v>
                </c:pt>
                <c:pt idx="2076">
                  <c:v>41.581043425599965</c:v>
                </c:pt>
                <c:pt idx="2077">
                  <c:v>41.601043425599997</c:v>
                </c:pt>
                <c:pt idx="2078">
                  <c:v>41.621043425599993</c:v>
                </c:pt>
                <c:pt idx="2079">
                  <c:v>41.641043425599975</c:v>
                </c:pt>
                <c:pt idx="2080">
                  <c:v>41.661043425599999</c:v>
                </c:pt>
                <c:pt idx="2081">
                  <c:v>41.681043425599974</c:v>
                </c:pt>
                <c:pt idx="2082">
                  <c:v>41.701043425599998</c:v>
                </c:pt>
                <c:pt idx="2083">
                  <c:v>41.721043425600001</c:v>
                </c:pt>
                <c:pt idx="2084">
                  <c:v>41.741043425599997</c:v>
                </c:pt>
                <c:pt idx="2085">
                  <c:v>41.761043425599993</c:v>
                </c:pt>
                <c:pt idx="2086">
                  <c:v>41.781043425599997</c:v>
                </c:pt>
                <c:pt idx="2087">
                  <c:v>41.801043425599964</c:v>
                </c:pt>
                <c:pt idx="2088">
                  <c:v>41.821043425599974</c:v>
                </c:pt>
                <c:pt idx="2089">
                  <c:v>41.84104342559997</c:v>
                </c:pt>
                <c:pt idx="2090">
                  <c:v>41.861043425599966</c:v>
                </c:pt>
                <c:pt idx="2091">
                  <c:v>41.88104342559997</c:v>
                </c:pt>
                <c:pt idx="2092">
                  <c:v>41.901043425599966</c:v>
                </c:pt>
                <c:pt idx="2093">
                  <c:v>41.921043425599997</c:v>
                </c:pt>
                <c:pt idx="2094">
                  <c:v>41.941043425599965</c:v>
                </c:pt>
                <c:pt idx="2095">
                  <c:v>41.961043425599975</c:v>
                </c:pt>
                <c:pt idx="2096">
                  <c:v>41.981043425599971</c:v>
                </c:pt>
                <c:pt idx="2097">
                  <c:v>42.001043425599974</c:v>
                </c:pt>
                <c:pt idx="2098">
                  <c:v>42.021043425599998</c:v>
                </c:pt>
                <c:pt idx="2099">
                  <c:v>42.041043425599966</c:v>
                </c:pt>
                <c:pt idx="2100">
                  <c:v>42.061043425599998</c:v>
                </c:pt>
                <c:pt idx="2101">
                  <c:v>42.081043425599965</c:v>
                </c:pt>
                <c:pt idx="2102">
                  <c:v>42.101043425599997</c:v>
                </c:pt>
                <c:pt idx="2103">
                  <c:v>42.121043425599993</c:v>
                </c:pt>
                <c:pt idx="2104">
                  <c:v>42.141043425599975</c:v>
                </c:pt>
                <c:pt idx="2105">
                  <c:v>42.161043425599999</c:v>
                </c:pt>
                <c:pt idx="2106">
                  <c:v>42.181043425599974</c:v>
                </c:pt>
                <c:pt idx="2107">
                  <c:v>42.201043425599998</c:v>
                </c:pt>
                <c:pt idx="2108">
                  <c:v>42.221043425600001</c:v>
                </c:pt>
                <c:pt idx="2109">
                  <c:v>42.241043425599997</c:v>
                </c:pt>
                <c:pt idx="2110">
                  <c:v>42.261043425599993</c:v>
                </c:pt>
                <c:pt idx="2111">
                  <c:v>42.281043425599997</c:v>
                </c:pt>
                <c:pt idx="2112">
                  <c:v>42.301043425599964</c:v>
                </c:pt>
                <c:pt idx="2113">
                  <c:v>42.321043425599974</c:v>
                </c:pt>
                <c:pt idx="2114">
                  <c:v>42.34104342559997</c:v>
                </c:pt>
                <c:pt idx="2115">
                  <c:v>42.361043425599966</c:v>
                </c:pt>
                <c:pt idx="2116">
                  <c:v>42.38104342559997</c:v>
                </c:pt>
                <c:pt idx="2117">
                  <c:v>42.401043425599966</c:v>
                </c:pt>
                <c:pt idx="2118">
                  <c:v>42.421043425599997</c:v>
                </c:pt>
                <c:pt idx="2119">
                  <c:v>42.441043425599965</c:v>
                </c:pt>
                <c:pt idx="2120">
                  <c:v>42.461043425599975</c:v>
                </c:pt>
                <c:pt idx="2121">
                  <c:v>42.481043425599971</c:v>
                </c:pt>
                <c:pt idx="2122">
                  <c:v>42.501043425599974</c:v>
                </c:pt>
                <c:pt idx="2123">
                  <c:v>42.521043425599998</c:v>
                </c:pt>
                <c:pt idx="2124">
                  <c:v>42.541043425599966</c:v>
                </c:pt>
                <c:pt idx="2125">
                  <c:v>42.561043425599998</c:v>
                </c:pt>
                <c:pt idx="2126">
                  <c:v>42.581043425599965</c:v>
                </c:pt>
                <c:pt idx="2127">
                  <c:v>42.601043425599997</c:v>
                </c:pt>
                <c:pt idx="2128">
                  <c:v>42.621043425599993</c:v>
                </c:pt>
                <c:pt idx="2129">
                  <c:v>42.641043425599975</c:v>
                </c:pt>
                <c:pt idx="2130">
                  <c:v>42.661043425599999</c:v>
                </c:pt>
                <c:pt idx="2131">
                  <c:v>42.681043425599974</c:v>
                </c:pt>
                <c:pt idx="2132">
                  <c:v>42.701043425599998</c:v>
                </c:pt>
                <c:pt idx="2133">
                  <c:v>42.721043425600001</c:v>
                </c:pt>
                <c:pt idx="2134">
                  <c:v>42.741043425599997</c:v>
                </c:pt>
                <c:pt idx="2135">
                  <c:v>42.761043425599993</c:v>
                </c:pt>
                <c:pt idx="2136">
                  <c:v>42.781043425599997</c:v>
                </c:pt>
                <c:pt idx="2137">
                  <c:v>42.801043425599964</c:v>
                </c:pt>
                <c:pt idx="2138">
                  <c:v>42.821043425599974</c:v>
                </c:pt>
                <c:pt idx="2139">
                  <c:v>42.84104342559997</c:v>
                </c:pt>
                <c:pt idx="2140">
                  <c:v>42.861043425599966</c:v>
                </c:pt>
                <c:pt idx="2141">
                  <c:v>42.88104342559997</c:v>
                </c:pt>
                <c:pt idx="2142">
                  <c:v>42.901043425599966</c:v>
                </c:pt>
                <c:pt idx="2143">
                  <c:v>42.921043425599997</c:v>
                </c:pt>
                <c:pt idx="2144">
                  <c:v>42.941043425599965</c:v>
                </c:pt>
                <c:pt idx="2145">
                  <c:v>42.961043425599975</c:v>
                </c:pt>
                <c:pt idx="2146">
                  <c:v>42.981043425599971</c:v>
                </c:pt>
                <c:pt idx="2147">
                  <c:v>43.001043425599974</c:v>
                </c:pt>
                <c:pt idx="2148">
                  <c:v>43.021043425599998</c:v>
                </c:pt>
                <c:pt idx="2149">
                  <c:v>43.041043425599966</c:v>
                </c:pt>
                <c:pt idx="2150">
                  <c:v>43.061043425599998</c:v>
                </c:pt>
                <c:pt idx="2151">
                  <c:v>43.081043425599965</c:v>
                </c:pt>
                <c:pt idx="2152">
                  <c:v>43.101043425599997</c:v>
                </c:pt>
                <c:pt idx="2153">
                  <c:v>43.121043425599993</c:v>
                </c:pt>
                <c:pt idx="2154">
                  <c:v>43.141043425599975</c:v>
                </c:pt>
                <c:pt idx="2155">
                  <c:v>43.161043425599999</c:v>
                </c:pt>
                <c:pt idx="2156">
                  <c:v>43.181043425599974</c:v>
                </c:pt>
                <c:pt idx="2157">
                  <c:v>43.201043425599998</c:v>
                </c:pt>
                <c:pt idx="2158">
                  <c:v>43.221043425600001</c:v>
                </c:pt>
                <c:pt idx="2159">
                  <c:v>43.241043425599997</c:v>
                </c:pt>
                <c:pt idx="2160">
                  <c:v>43.261043425599993</c:v>
                </c:pt>
                <c:pt idx="2161">
                  <c:v>43.281043425599997</c:v>
                </c:pt>
                <c:pt idx="2162">
                  <c:v>43.301043425599964</c:v>
                </c:pt>
                <c:pt idx="2163">
                  <c:v>43.321043425599974</c:v>
                </c:pt>
                <c:pt idx="2164">
                  <c:v>43.34104342559997</c:v>
                </c:pt>
                <c:pt idx="2165">
                  <c:v>43.361043425599966</c:v>
                </c:pt>
                <c:pt idx="2166">
                  <c:v>43.38104342559997</c:v>
                </c:pt>
                <c:pt idx="2167">
                  <c:v>43.401043425599966</c:v>
                </c:pt>
                <c:pt idx="2168">
                  <c:v>43.421043425599997</c:v>
                </c:pt>
                <c:pt idx="2169">
                  <c:v>43.441043425599965</c:v>
                </c:pt>
                <c:pt idx="2170">
                  <c:v>43.461043425599975</c:v>
                </c:pt>
                <c:pt idx="2171">
                  <c:v>43.481043425599971</c:v>
                </c:pt>
                <c:pt idx="2172">
                  <c:v>43.501043425599974</c:v>
                </c:pt>
                <c:pt idx="2173">
                  <c:v>43.521043425599998</c:v>
                </c:pt>
                <c:pt idx="2174">
                  <c:v>43.541043425599966</c:v>
                </c:pt>
                <c:pt idx="2175">
                  <c:v>43.561043425599998</c:v>
                </c:pt>
                <c:pt idx="2176">
                  <c:v>43.581043425599965</c:v>
                </c:pt>
                <c:pt idx="2177">
                  <c:v>43.601043425599997</c:v>
                </c:pt>
                <c:pt idx="2178">
                  <c:v>43.621043425599993</c:v>
                </c:pt>
                <c:pt idx="2179">
                  <c:v>43.641043425599975</c:v>
                </c:pt>
                <c:pt idx="2180">
                  <c:v>43.661043425599999</c:v>
                </c:pt>
                <c:pt idx="2181">
                  <c:v>43.681043425599974</c:v>
                </c:pt>
                <c:pt idx="2182">
                  <c:v>43.701043425599998</c:v>
                </c:pt>
                <c:pt idx="2183">
                  <c:v>43.721043425600001</c:v>
                </c:pt>
                <c:pt idx="2184">
                  <c:v>43.741043425599997</c:v>
                </c:pt>
                <c:pt idx="2185">
                  <c:v>43.761043425599993</c:v>
                </c:pt>
                <c:pt idx="2186">
                  <c:v>43.781043425599997</c:v>
                </c:pt>
                <c:pt idx="2187">
                  <c:v>43.801043425599964</c:v>
                </c:pt>
                <c:pt idx="2188">
                  <c:v>43.821043425599974</c:v>
                </c:pt>
                <c:pt idx="2189">
                  <c:v>43.84104342559997</c:v>
                </c:pt>
                <c:pt idx="2190">
                  <c:v>43.861043425599966</c:v>
                </c:pt>
                <c:pt idx="2191">
                  <c:v>43.88104342559997</c:v>
                </c:pt>
                <c:pt idx="2192">
                  <c:v>43.901043425599966</c:v>
                </c:pt>
                <c:pt idx="2193">
                  <c:v>43.921043425599997</c:v>
                </c:pt>
                <c:pt idx="2194">
                  <c:v>43.941043425599965</c:v>
                </c:pt>
                <c:pt idx="2195">
                  <c:v>43.961043425599975</c:v>
                </c:pt>
                <c:pt idx="2196">
                  <c:v>43.981043425599971</c:v>
                </c:pt>
                <c:pt idx="2197">
                  <c:v>44.001043425599974</c:v>
                </c:pt>
                <c:pt idx="2198">
                  <c:v>44.021043425599998</c:v>
                </c:pt>
                <c:pt idx="2199">
                  <c:v>44.041043425599966</c:v>
                </c:pt>
                <c:pt idx="2200">
                  <c:v>44.061043425599998</c:v>
                </c:pt>
                <c:pt idx="2201">
                  <c:v>44.081043425599965</c:v>
                </c:pt>
                <c:pt idx="2202">
                  <c:v>44.101043425599997</c:v>
                </c:pt>
                <c:pt idx="2203">
                  <c:v>44.121043425599993</c:v>
                </c:pt>
                <c:pt idx="2204">
                  <c:v>44.141043425599975</c:v>
                </c:pt>
                <c:pt idx="2205">
                  <c:v>44.161043425599999</c:v>
                </c:pt>
                <c:pt idx="2206">
                  <c:v>44.181043425599974</c:v>
                </c:pt>
                <c:pt idx="2207">
                  <c:v>44.201043425599998</c:v>
                </c:pt>
                <c:pt idx="2208">
                  <c:v>44.221043425600001</c:v>
                </c:pt>
                <c:pt idx="2209">
                  <c:v>44.241043425599997</c:v>
                </c:pt>
                <c:pt idx="2210">
                  <c:v>44.261043425599993</c:v>
                </c:pt>
                <c:pt idx="2211">
                  <c:v>44.281043425599997</c:v>
                </c:pt>
                <c:pt idx="2212">
                  <c:v>44.301043425599964</c:v>
                </c:pt>
                <c:pt idx="2213">
                  <c:v>44.321043425599974</c:v>
                </c:pt>
                <c:pt idx="2214">
                  <c:v>44.34104342559997</c:v>
                </c:pt>
                <c:pt idx="2215">
                  <c:v>44.361043425599966</c:v>
                </c:pt>
                <c:pt idx="2216">
                  <c:v>44.38104342559997</c:v>
                </c:pt>
                <c:pt idx="2217">
                  <c:v>44.401043425599966</c:v>
                </c:pt>
                <c:pt idx="2218">
                  <c:v>44.421043425599997</c:v>
                </c:pt>
                <c:pt idx="2219">
                  <c:v>44.441043425599965</c:v>
                </c:pt>
                <c:pt idx="2220">
                  <c:v>44.461043425599975</c:v>
                </c:pt>
                <c:pt idx="2221">
                  <c:v>44.481043425599971</c:v>
                </c:pt>
                <c:pt idx="2222">
                  <c:v>44.501043425599974</c:v>
                </c:pt>
                <c:pt idx="2223">
                  <c:v>44.521043425599998</c:v>
                </c:pt>
                <c:pt idx="2224">
                  <c:v>44.541043425599966</c:v>
                </c:pt>
                <c:pt idx="2225">
                  <c:v>44.561043425599998</c:v>
                </c:pt>
                <c:pt idx="2226">
                  <c:v>44.581043425599965</c:v>
                </c:pt>
                <c:pt idx="2227">
                  <c:v>44.601043425599997</c:v>
                </c:pt>
                <c:pt idx="2228">
                  <c:v>44.621043425599993</c:v>
                </c:pt>
                <c:pt idx="2229">
                  <c:v>44.641043425599975</c:v>
                </c:pt>
                <c:pt idx="2230">
                  <c:v>44.661043425599999</c:v>
                </c:pt>
                <c:pt idx="2231">
                  <c:v>44.681043425599974</c:v>
                </c:pt>
                <c:pt idx="2232">
                  <c:v>44.701043425599998</c:v>
                </c:pt>
                <c:pt idx="2233">
                  <c:v>44.721043425600001</c:v>
                </c:pt>
                <c:pt idx="2234">
                  <c:v>44.741043425599997</c:v>
                </c:pt>
                <c:pt idx="2235">
                  <c:v>44.761043425599993</c:v>
                </c:pt>
                <c:pt idx="2236">
                  <c:v>44.781043425599997</c:v>
                </c:pt>
                <c:pt idx="2237">
                  <c:v>44.801043425599964</c:v>
                </c:pt>
                <c:pt idx="2238">
                  <c:v>44.821043425599974</c:v>
                </c:pt>
                <c:pt idx="2239">
                  <c:v>44.84104342559997</c:v>
                </c:pt>
                <c:pt idx="2240">
                  <c:v>44.861043425599966</c:v>
                </c:pt>
                <c:pt idx="2241">
                  <c:v>44.88104342559997</c:v>
                </c:pt>
                <c:pt idx="2242">
                  <c:v>44.901043425599966</c:v>
                </c:pt>
                <c:pt idx="2243">
                  <c:v>44.921043425599997</c:v>
                </c:pt>
                <c:pt idx="2244">
                  <c:v>44.941043425599965</c:v>
                </c:pt>
                <c:pt idx="2245">
                  <c:v>44.961043425599975</c:v>
                </c:pt>
                <c:pt idx="2246">
                  <c:v>44.981043425599971</c:v>
                </c:pt>
                <c:pt idx="2247">
                  <c:v>45.001043425599974</c:v>
                </c:pt>
                <c:pt idx="2248">
                  <c:v>45.021043425599998</c:v>
                </c:pt>
                <c:pt idx="2249">
                  <c:v>45.041043425599966</c:v>
                </c:pt>
                <c:pt idx="2250">
                  <c:v>45.061043425599998</c:v>
                </c:pt>
                <c:pt idx="2251">
                  <c:v>45.081043425599965</c:v>
                </c:pt>
                <c:pt idx="2252">
                  <c:v>45.101043425599997</c:v>
                </c:pt>
                <c:pt idx="2253">
                  <c:v>45.121043425599993</c:v>
                </c:pt>
                <c:pt idx="2254">
                  <c:v>45.141043425599975</c:v>
                </c:pt>
                <c:pt idx="2255">
                  <c:v>45.161043425599999</c:v>
                </c:pt>
                <c:pt idx="2256">
                  <c:v>45.181043425599974</c:v>
                </c:pt>
                <c:pt idx="2257">
                  <c:v>45.201043425599998</c:v>
                </c:pt>
                <c:pt idx="2258">
                  <c:v>45.221043425600001</c:v>
                </c:pt>
                <c:pt idx="2259">
                  <c:v>45.241043425599997</c:v>
                </c:pt>
                <c:pt idx="2260">
                  <c:v>45.261043425599993</c:v>
                </c:pt>
                <c:pt idx="2261">
                  <c:v>45.281043425599997</c:v>
                </c:pt>
                <c:pt idx="2262">
                  <c:v>45.301043425599964</c:v>
                </c:pt>
                <c:pt idx="2263">
                  <c:v>45.321043425599974</c:v>
                </c:pt>
                <c:pt idx="2264">
                  <c:v>45.34104342559997</c:v>
                </c:pt>
                <c:pt idx="2265">
                  <c:v>45.361043425599966</c:v>
                </c:pt>
                <c:pt idx="2266">
                  <c:v>45.38104342559997</c:v>
                </c:pt>
                <c:pt idx="2267">
                  <c:v>45.401043425599966</c:v>
                </c:pt>
                <c:pt idx="2268">
                  <c:v>45.421043425599997</c:v>
                </c:pt>
                <c:pt idx="2269">
                  <c:v>45.441043425599965</c:v>
                </c:pt>
                <c:pt idx="2270">
                  <c:v>45.461043425599975</c:v>
                </c:pt>
                <c:pt idx="2271">
                  <c:v>45.481043425599971</c:v>
                </c:pt>
                <c:pt idx="2272">
                  <c:v>45.501043425599974</c:v>
                </c:pt>
                <c:pt idx="2273">
                  <c:v>45.521043425599998</c:v>
                </c:pt>
                <c:pt idx="2274">
                  <c:v>45.541043425599966</c:v>
                </c:pt>
                <c:pt idx="2275">
                  <c:v>45.561043425599998</c:v>
                </c:pt>
                <c:pt idx="2276">
                  <c:v>45.581043425599965</c:v>
                </c:pt>
                <c:pt idx="2277">
                  <c:v>45.601043425599997</c:v>
                </c:pt>
                <c:pt idx="2278">
                  <c:v>45.621043425599993</c:v>
                </c:pt>
                <c:pt idx="2279">
                  <c:v>45.641043425599975</c:v>
                </c:pt>
                <c:pt idx="2280">
                  <c:v>45.661043425599999</c:v>
                </c:pt>
                <c:pt idx="2281">
                  <c:v>45.681043425599974</c:v>
                </c:pt>
                <c:pt idx="2282">
                  <c:v>45.701043425599998</c:v>
                </c:pt>
                <c:pt idx="2283">
                  <c:v>45.721043425600001</c:v>
                </c:pt>
                <c:pt idx="2284">
                  <c:v>45.741043425599997</c:v>
                </c:pt>
                <c:pt idx="2285">
                  <c:v>45.761043425599993</c:v>
                </c:pt>
                <c:pt idx="2286">
                  <c:v>45.781043425599997</c:v>
                </c:pt>
                <c:pt idx="2287">
                  <c:v>45.801043425599964</c:v>
                </c:pt>
                <c:pt idx="2288">
                  <c:v>45.821043425599974</c:v>
                </c:pt>
                <c:pt idx="2289">
                  <c:v>45.84104342559997</c:v>
                </c:pt>
                <c:pt idx="2290">
                  <c:v>45.861043425599966</c:v>
                </c:pt>
                <c:pt idx="2291">
                  <c:v>45.88104342559997</c:v>
                </c:pt>
                <c:pt idx="2292">
                  <c:v>45.901043425599966</c:v>
                </c:pt>
                <c:pt idx="2293">
                  <c:v>45.921043425599997</c:v>
                </c:pt>
                <c:pt idx="2294">
                  <c:v>45.941043425599965</c:v>
                </c:pt>
                <c:pt idx="2295">
                  <c:v>45.961043425599975</c:v>
                </c:pt>
                <c:pt idx="2296">
                  <c:v>45.981043425599971</c:v>
                </c:pt>
                <c:pt idx="2297">
                  <c:v>46.001043425599974</c:v>
                </c:pt>
                <c:pt idx="2298">
                  <c:v>46.021043425599998</c:v>
                </c:pt>
                <c:pt idx="2299">
                  <c:v>46.041043425599966</c:v>
                </c:pt>
                <c:pt idx="2300">
                  <c:v>46.061043425599998</c:v>
                </c:pt>
                <c:pt idx="2301">
                  <c:v>46.081043425599965</c:v>
                </c:pt>
                <c:pt idx="2302">
                  <c:v>46.101043425599997</c:v>
                </c:pt>
                <c:pt idx="2303">
                  <c:v>46.121043425599993</c:v>
                </c:pt>
                <c:pt idx="2304">
                  <c:v>46.141043425599975</c:v>
                </c:pt>
                <c:pt idx="2305">
                  <c:v>46.161043425599999</c:v>
                </c:pt>
                <c:pt idx="2306">
                  <c:v>46.181043425599974</c:v>
                </c:pt>
                <c:pt idx="2307">
                  <c:v>46.201043425599998</c:v>
                </c:pt>
                <c:pt idx="2308">
                  <c:v>46.221043425600001</c:v>
                </c:pt>
                <c:pt idx="2309">
                  <c:v>46.241043425599997</c:v>
                </c:pt>
                <c:pt idx="2310">
                  <c:v>46.261043425599993</c:v>
                </c:pt>
                <c:pt idx="2311">
                  <c:v>46.281043425599997</c:v>
                </c:pt>
                <c:pt idx="2312">
                  <c:v>46.301043425599964</c:v>
                </c:pt>
                <c:pt idx="2313">
                  <c:v>46.321043425599974</c:v>
                </c:pt>
                <c:pt idx="2314">
                  <c:v>46.34104342559997</c:v>
                </c:pt>
                <c:pt idx="2315">
                  <c:v>46.361043425599966</c:v>
                </c:pt>
                <c:pt idx="2316">
                  <c:v>46.38104342559997</c:v>
                </c:pt>
                <c:pt idx="2317">
                  <c:v>46.401043425599966</c:v>
                </c:pt>
                <c:pt idx="2318">
                  <c:v>46.421043425599997</c:v>
                </c:pt>
                <c:pt idx="2319">
                  <c:v>46.441043425599965</c:v>
                </c:pt>
                <c:pt idx="2320">
                  <c:v>46.461043425599975</c:v>
                </c:pt>
                <c:pt idx="2321">
                  <c:v>46.481043425599971</c:v>
                </c:pt>
                <c:pt idx="2322">
                  <c:v>46.501043425599974</c:v>
                </c:pt>
                <c:pt idx="2323">
                  <c:v>46.521043425599998</c:v>
                </c:pt>
                <c:pt idx="2324">
                  <c:v>46.541043425599966</c:v>
                </c:pt>
                <c:pt idx="2325">
                  <c:v>46.561043425599998</c:v>
                </c:pt>
                <c:pt idx="2326">
                  <c:v>46.581043425599965</c:v>
                </c:pt>
                <c:pt idx="2327">
                  <c:v>46.601043425599997</c:v>
                </c:pt>
                <c:pt idx="2328">
                  <c:v>46.621043425599993</c:v>
                </c:pt>
                <c:pt idx="2329">
                  <c:v>46.641043425599975</c:v>
                </c:pt>
                <c:pt idx="2330">
                  <c:v>46.661043425599999</c:v>
                </c:pt>
                <c:pt idx="2331">
                  <c:v>46.681043425599974</c:v>
                </c:pt>
                <c:pt idx="2332">
                  <c:v>46.701043425599998</c:v>
                </c:pt>
                <c:pt idx="2333">
                  <c:v>46.721043425600001</c:v>
                </c:pt>
                <c:pt idx="2334">
                  <c:v>46.741043425599997</c:v>
                </c:pt>
                <c:pt idx="2335">
                  <c:v>46.761043425599993</c:v>
                </c:pt>
                <c:pt idx="2336">
                  <c:v>46.781043425599997</c:v>
                </c:pt>
                <c:pt idx="2337">
                  <c:v>46.801043425599964</c:v>
                </c:pt>
                <c:pt idx="2338">
                  <c:v>46.821043425599974</c:v>
                </c:pt>
                <c:pt idx="2339">
                  <c:v>46.84104342559997</c:v>
                </c:pt>
                <c:pt idx="2340">
                  <c:v>46.861043425599966</c:v>
                </c:pt>
                <c:pt idx="2341">
                  <c:v>46.88104342559997</c:v>
                </c:pt>
                <c:pt idx="2342">
                  <c:v>46.901043425599966</c:v>
                </c:pt>
                <c:pt idx="2343">
                  <c:v>46.921043425599997</c:v>
                </c:pt>
                <c:pt idx="2344">
                  <c:v>46.941043425599965</c:v>
                </c:pt>
                <c:pt idx="2345">
                  <c:v>46.961043425599975</c:v>
                </c:pt>
                <c:pt idx="2346">
                  <c:v>46.981043425599971</c:v>
                </c:pt>
                <c:pt idx="2347">
                  <c:v>47.001043425599974</c:v>
                </c:pt>
                <c:pt idx="2348">
                  <c:v>47.021043425599998</c:v>
                </c:pt>
                <c:pt idx="2349">
                  <c:v>47.041043425599966</c:v>
                </c:pt>
                <c:pt idx="2350">
                  <c:v>47.061043425599998</c:v>
                </c:pt>
                <c:pt idx="2351">
                  <c:v>47.081043425599965</c:v>
                </c:pt>
                <c:pt idx="2352">
                  <c:v>47.101043425599997</c:v>
                </c:pt>
                <c:pt idx="2353">
                  <c:v>47.121043425599993</c:v>
                </c:pt>
                <c:pt idx="2354">
                  <c:v>47.141043425599975</c:v>
                </c:pt>
                <c:pt idx="2355">
                  <c:v>47.161043425599999</c:v>
                </c:pt>
                <c:pt idx="2356">
                  <c:v>47.181043425599974</c:v>
                </c:pt>
                <c:pt idx="2357">
                  <c:v>47.201043425599998</c:v>
                </c:pt>
                <c:pt idx="2358">
                  <c:v>47.221043425600001</c:v>
                </c:pt>
                <c:pt idx="2359">
                  <c:v>47.241043425599997</c:v>
                </c:pt>
                <c:pt idx="2360">
                  <c:v>47.261043425599993</c:v>
                </c:pt>
                <c:pt idx="2361">
                  <c:v>47.281043425599997</c:v>
                </c:pt>
                <c:pt idx="2362">
                  <c:v>47.301043425599964</c:v>
                </c:pt>
                <c:pt idx="2363">
                  <c:v>47.321043425599974</c:v>
                </c:pt>
                <c:pt idx="2364">
                  <c:v>47.34104342559997</c:v>
                </c:pt>
                <c:pt idx="2365">
                  <c:v>47.361043425599966</c:v>
                </c:pt>
                <c:pt idx="2366">
                  <c:v>47.38104342559997</c:v>
                </c:pt>
                <c:pt idx="2367">
                  <c:v>47.401043425599966</c:v>
                </c:pt>
                <c:pt idx="2368">
                  <c:v>47.421043425599997</c:v>
                </c:pt>
                <c:pt idx="2369">
                  <c:v>47.441043425599965</c:v>
                </c:pt>
                <c:pt idx="2370">
                  <c:v>47.461043425599975</c:v>
                </c:pt>
                <c:pt idx="2371">
                  <c:v>47.481043425599971</c:v>
                </c:pt>
                <c:pt idx="2372">
                  <c:v>47.501043425599974</c:v>
                </c:pt>
                <c:pt idx="2373">
                  <c:v>47.521043425599998</c:v>
                </c:pt>
                <c:pt idx="2374">
                  <c:v>47.541043425599966</c:v>
                </c:pt>
                <c:pt idx="2375">
                  <c:v>47.561043425599998</c:v>
                </c:pt>
                <c:pt idx="2376">
                  <c:v>47.581043425599965</c:v>
                </c:pt>
                <c:pt idx="2377">
                  <c:v>47.601043425599997</c:v>
                </c:pt>
                <c:pt idx="2378">
                  <c:v>47.621043425599993</c:v>
                </c:pt>
                <c:pt idx="2379">
                  <c:v>47.641043425599975</c:v>
                </c:pt>
                <c:pt idx="2380">
                  <c:v>47.661043425599999</c:v>
                </c:pt>
                <c:pt idx="2381">
                  <c:v>47.681043425599974</c:v>
                </c:pt>
                <c:pt idx="2382">
                  <c:v>47.701043425599998</c:v>
                </c:pt>
                <c:pt idx="2383">
                  <c:v>47.721043425600001</c:v>
                </c:pt>
                <c:pt idx="2384">
                  <c:v>47.741043425599997</c:v>
                </c:pt>
                <c:pt idx="2385">
                  <c:v>47.761043425599993</c:v>
                </c:pt>
                <c:pt idx="2386">
                  <c:v>47.781043425599997</c:v>
                </c:pt>
                <c:pt idx="2387">
                  <c:v>47.801043425599964</c:v>
                </c:pt>
                <c:pt idx="2388">
                  <c:v>47.821043425599974</c:v>
                </c:pt>
                <c:pt idx="2389">
                  <c:v>47.84104342559997</c:v>
                </c:pt>
                <c:pt idx="2390">
                  <c:v>47.861043425599966</c:v>
                </c:pt>
                <c:pt idx="2391">
                  <c:v>47.88104342559997</c:v>
                </c:pt>
                <c:pt idx="2392">
                  <c:v>47.901043425599966</c:v>
                </c:pt>
                <c:pt idx="2393">
                  <c:v>47.921043425599997</c:v>
                </c:pt>
                <c:pt idx="2394">
                  <c:v>47.941043425599965</c:v>
                </c:pt>
                <c:pt idx="2395">
                  <c:v>47.961043425599975</c:v>
                </c:pt>
                <c:pt idx="2396">
                  <c:v>47.981043425599971</c:v>
                </c:pt>
                <c:pt idx="2397">
                  <c:v>48.001043425599974</c:v>
                </c:pt>
                <c:pt idx="2398">
                  <c:v>48.021043425599998</c:v>
                </c:pt>
                <c:pt idx="2399">
                  <c:v>48.041043425599966</c:v>
                </c:pt>
                <c:pt idx="2400">
                  <c:v>48.061043425599998</c:v>
                </c:pt>
                <c:pt idx="2401">
                  <c:v>48.081043425599965</c:v>
                </c:pt>
                <c:pt idx="2402">
                  <c:v>48.101043425599997</c:v>
                </c:pt>
                <c:pt idx="2403">
                  <c:v>48.121043425599993</c:v>
                </c:pt>
                <c:pt idx="2404">
                  <c:v>48.141043425599975</c:v>
                </c:pt>
                <c:pt idx="2405">
                  <c:v>48.161043425599999</c:v>
                </c:pt>
                <c:pt idx="2406">
                  <c:v>48.181043425599974</c:v>
                </c:pt>
                <c:pt idx="2407">
                  <c:v>48.201043425599998</c:v>
                </c:pt>
                <c:pt idx="2408">
                  <c:v>48.221043425600001</c:v>
                </c:pt>
                <c:pt idx="2409">
                  <c:v>48.241043425599997</c:v>
                </c:pt>
                <c:pt idx="2410">
                  <c:v>48.261043425599993</c:v>
                </c:pt>
                <c:pt idx="2411">
                  <c:v>48.281043425599997</c:v>
                </c:pt>
                <c:pt idx="2412">
                  <c:v>48.301043425599964</c:v>
                </c:pt>
                <c:pt idx="2413">
                  <c:v>48.321043425599974</c:v>
                </c:pt>
                <c:pt idx="2414">
                  <c:v>48.34104342559997</c:v>
                </c:pt>
                <c:pt idx="2415">
                  <c:v>48.361043425599966</c:v>
                </c:pt>
                <c:pt idx="2416">
                  <c:v>48.38104342559997</c:v>
                </c:pt>
                <c:pt idx="2417">
                  <c:v>48.401043425599966</c:v>
                </c:pt>
                <c:pt idx="2418">
                  <c:v>48.421043425599997</c:v>
                </c:pt>
                <c:pt idx="2419">
                  <c:v>48.441043425599965</c:v>
                </c:pt>
                <c:pt idx="2420">
                  <c:v>48.461043425599975</c:v>
                </c:pt>
                <c:pt idx="2421">
                  <c:v>48.481043425599971</c:v>
                </c:pt>
                <c:pt idx="2422">
                  <c:v>48.501043425599974</c:v>
                </c:pt>
                <c:pt idx="2423">
                  <c:v>48.521043425599998</c:v>
                </c:pt>
                <c:pt idx="2424">
                  <c:v>48.541043425599966</c:v>
                </c:pt>
                <c:pt idx="2425">
                  <c:v>48.561043425599998</c:v>
                </c:pt>
                <c:pt idx="2426">
                  <c:v>48.581043425599965</c:v>
                </c:pt>
                <c:pt idx="2427">
                  <c:v>48.601043425599997</c:v>
                </c:pt>
                <c:pt idx="2428">
                  <c:v>48.621043425599993</c:v>
                </c:pt>
                <c:pt idx="2429">
                  <c:v>48.641043425599975</c:v>
                </c:pt>
                <c:pt idx="2430">
                  <c:v>48.661043425599999</c:v>
                </c:pt>
                <c:pt idx="2431">
                  <c:v>48.681043425599974</c:v>
                </c:pt>
                <c:pt idx="2432">
                  <c:v>48.701043425599998</c:v>
                </c:pt>
                <c:pt idx="2433">
                  <c:v>48.721043425600001</c:v>
                </c:pt>
                <c:pt idx="2434">
                  <c:v>48.741043425599997</c:v>
                </c:pt>
                <c:pt idx="2435">
                  <c:v>48.761043425599993</c:v>
                </c:pt>
                <c:pt idx="2436">
                  <c:v>48.781043425599997</c:v>
                </c:pt>
                <c:pt idx="2437">
                  <c:v>48.801043425599964</c:v>
                </c:pt>
                <c:pt idx="2438">
                  <c:v>48.821043425599974</c:v>
                </c:pt>
                <c:pt idx="2439">
                  <c:v>48.84104342559997</c:v>
                </c:pt>
                <c:pt idx="2440">
                  <c:v>48.861043425599966</c:v>
                </c:pt>
                <c:pt idx="2441">
                  <c:v>48.88104342559997</c:v>
                </c:pt>
                <c:pt idx="2442">
                  <c:v>48.901043425599966</c:v>
                </c:pt>
                <c:pt idx="2443">
                  <c:v>48.921043425599997</c:v>
                </c:pt>
                <c:pt idx="2444">
                  <c:v>48.941043425599965</c:v>
                </c:pt>
                <c:pt idx="2445">
                  <c:v>48.961043425599975</c:v>
                </c:pt>
                <c:pt idx="2446">
                  <c:v>48.981043425599971</c:v>
                </c:pt>
                <c:pt idx="2447">
                  <c:v>49.001043425599974</c:v>
                </c:pt>
                <c:pt idx="2448">
                  <c:v>49.021043425599998</c:v>
                </c:pt>
                <c:pt idx="2449">
                  <c:v>49.041043425599966</c:v>
                </c:pt>
                <c:pt idx="2450">
                  <c:v>49.061043425599998</c:v>
                </c:pt>
                <c:pt idx="2451">
                  <c:v>49.081043425599965</c:v>
                </c:pt>
                <c:pt idx="2452">
                  <c:v>49.101043425599997</c:v>
                </c:pt>
                <c:pt idx="2453">
                  <c:v>49.121043425599993</c:v>
                </c:pt>
                <c:pt idx="2454">
                  <c:v>49.141043425599975</c:v>
                </c:pt>
                <c:pt idx="2455">
                  <c:v>49.161043425599999</c:v>
                </c:pt>
                <c:pt idx="2456">
                  <c:v>49.181043425599974</c:v>
                </c:pt>
                <c:pt idx="2457">
                  <c:v>49.201043425599998</c:v>
                </c:pt>
                <c:pt idx="2458">
                  <c:v>49.221043425600001</c:v>
                </c:pt>
                <c:pt idx="2459">
                  <c:v>49.241043425599997</c:v>
                </c:pt>
                <c:pt idx="2460">
                  <c:v>49.261043425599993</c:v>
                </c:pt>
                <c:pt idx="2461">
                  <c:v>49.281043425599997</c:v>
                </c:pt>
                <c:pt idx="2462">
                  <c:v>49.301043425599964</c:v>
                </c:pt>
                <c:pt idx="2463">
                  <c:v>49.321043425599974</c:v>
                </c:pt>
                <c:pt idx="2464">
                  <c:v>49.34104342559997</c:v>
                </c:pt>
                <c:pt idx="2465">
                  <c:v>49.361043425599966</c:v>
                </c:pt>
                <c:pt idx="2466">
                  <c:v>49.38104342559997</c:v>
                </c:pt>
                <c:pt idx="2467">
                  <c:v>49.401043425599966</c:v>
                </c:pt>
                <c:pt idx="2468">
                  <c:v>49.421043425599997</c:v>
                </c:pt>
                <c:pt idx="2469">
                  <c:v>49.441043425599965</c:v>
                </c:pt>
                <c:pt idx="2470">
                  <c:v>49.461043425599975</c:v>
                </c:pt>
                <c:pt idx="2471">
                  <c:v>49.481043425599971</c:v>
                </c:pt>
                <c:pt idx="2472">
                  <c:v>49.501043425599974</c:v>
                </c:pt>
                <c:pt idx="2473">
                  <c:v>49.521043425599998</c:v>
                </c:pt>
                <c:pt idx="2474">
                  <c:v>49.541043425599966</c:v>
                </c:pt>
                <c:pt idx="2475">
                  <c:v>49.561043425599998</c:v>
                </c:pt>
                <c:pt idx="2476">
                  <c:v>49.581043425599965</c:v>
                </c:pt>
                <c:pt idx="2477">
                  <c:v>49.601043425599997</c:v>
                </c:pt>
                <c:pt idx="2478">
                  <c:v>49.621043425599993</c:v>
                </c:pt>
                <c:pt idx="2479">
                  <c:v>49.641043425599975</c:v>
                </c:pt>
                <c:pt idx="2480">
                  <c:v>49.661043425599999</c:v>
                </c:pt>
                <c:pt idx="2481">
                  <c:v>49.681043425599974</c:v>
                </c:pt>
                <c:pt idx="2482">
                  <c:v>49.701043425599998</c:v>
                </c:pt>
                <c:pt idx="2483">
                  <c:v>49.721043425600001</c:v>
                </c:pt>
                <c:pt idx="2484">
                  <c:v>49.741043425599997</c:v>
                </c:pt>
                <c:pt idx="2485">
                  <c:v>49.761043425599993</c:v>
                </c:pt>
                <c:pt idx="2486">
                  <c:v>49.781043425599997</c:v>
                </c:pt>
                <c:pt idx="2487">
                  <c:v>49.801043425599964</c:v>
                </c:pt>
                <c:pt idx="2488">
                  <c:v>49.821043425599974</c:v>
                </c:pt>
                <c:pt idx="2489">
                  <c:v>49.84104342559997</c:v>
                </c:pt>
                <c:pt idx="2490">
                  <c:v>49.861043425599966</c:v>
                </c:pt>
                <c:pt idx="2491">
                  <c:v>49.88104342559997</c:v>
                </c:pt>
                <c:pt idx="2492">
                  <c:v>49.901043425599966</c:v>
                </c:pt>
                <c:pt idx="2493">
                  <c:v>49.921043425599997</c:v>
                </c:pt>
                <c:pt idx="2494">
                  <c:v>49.941043425599965</c:v>
                </c:pt>
                <c:pt idx="2495">
                  <c:v>49.961043425599975</c:v>
                </c:pt>
                <c:pt idx="2496">
                  <c:v>49.981043425599971</c:v>
                </c:pt>
                <c:pt idx="2497">
                  <c:v>50.001043425599974</c:v>
                </c:pt>
                <c:pt idx="2498">
                  <c:v>50.021043425599998</c:v>
                </c:pt>
                <c:pt idx="2499">
                  <c:v>50.041043425599966</c:v>
                </c:pt>
                <c:pt idx="2500">
                  <c:v>50.061043425599998</c:v>
                </c:pt>
                <c:pt idx="2501">
                  <c:v>50.081043425599965</c:v>
                </c:pt>
                <c:pt idx="2502">
                  <c:v>50.101043425599997</c:v>
                </c:pt>
                <c:pt idx="2503">
                  <c:v>50.121043425599993</c:v>
                </c:pt>
                <c:pt idx="2504">
                  <c:v>50.141043425599975</c:v>
                </c:pt>
                <c:pt idx="2505">
                  <c:v>50.161043425599999</c:v>
                </c:pt>
                <c:pt idx="2506">
                  <c:v>50.181043425599974</c:v>
                </c:pt>
                <c:pt idx="2507">
                  <c:v>50.201043425599998</c:v>
                </c:pt>
                <c:pt idx="2508">
                  <c:v>50.221043425600001</c:v>
                </c:pt>
                <c:pt idx="2509">
                  <c:v>50.241043425599997</c:v>
                </c:pt>
                <c:pt idx="2510">
                  <c:v>50.261043425599993</c:v>
                </c:pt>
                <c:pt idx="2511">
                  <c:v>50.281043425599997</c:v>
                </c:pt>
                <c:pt idx="2512">
                  <c:v>50.301043425599964</c:v>
                </c:pt>
                <c:pt idx="2513">
                  <c:v>50.321043425599974</c:v>
                </c:pt>
                <c:pt idx="2514">
                  <c:v>50.34104342559997</c:v>
                </c:pt>
                <c:pt idx="2515">
                  <c:v>50.361043425599966</c:v>
                </c:pt>
                <c:pt idx="2516">
                  <c:v>50.38104342559997</c:v>
                </c:pt>
                <c:pt idx="2517">
                  <c:v>50.401043425599966</c:v>
                </c:pt>
                <c:pt idx="2518">
                  <c:v>50.421043425599997</c:v>
                </c:pt>
                <c:pt idx="2519">
                  <c:v>50.441043425599965</c:v>
                </c:pt>
                <c:pt idx="2520">
                  <c:v>50.461043425599975</c:v>
                </c:pt>
                <c:pt idx="2521">
                  <c:v>50.481043425599971</c:v>
                </c:pt>
                <c:pt idx="2522">
                  <c:v>50.501043425599974</c:v>
                </c:pt>
                <c:pt idx="2523">
                  <c:v>50.521043425599998</c:v>
                </c:pt>
                <c:pt idx="2524">
                  <c:v>50.541043425599966</c:v>
                </c:pt>
                <c:pt idx="2525">
                  <c:v>50.561043425599998</c:v>
                </c:pt>
                <c:pt idx="2526">
                  <c:v>50.581043425599965</c:v>
                </c:pt>
                <c:pt idx="2527">
                  <c:v>50.601043425599997</c:v>
                </c:pt>
                <c:pt idx="2528">
                  <c:v>50.621043425599993</c:v>
                </c:pt>
                <c:pt idx="2529">
                  <c:v>50.641043425599975</c:v>
                </c:pt>
                <c:pt idx="2530">
                  <c:v>50.661043425599999</c:v>
                </c:pt>
                <c:pt idx="2531">
                  <c:v>50.681043425599974</c:v>
                </c:pt>
                <c:pt idx="2532">
                  <c:v>50.701043425599998</c:v>
                </c:pt>
                <c:pt idx="2533">
                  <c:v>50.721043425600001</c:v>
                </c:pt>
                <c:pt idx="2534">
                  <c:v>50.741043425599997</c:v>
                </c:pt>
                <c:pt idx="2535">
                  <c:v>50.761043425599993</c:v>
                </c:pt>
                <c:pt idx="2536">
                  <c:v>50.781043425599997</c:v>
                </c:pt>
                <c:pt idx="2537">
                  <c:v>50.801043425599964</c:v>
                </c:pt>
                <c:pt idx="2538">
                  <c:v>50.821043425599974</c:v>
                </c:pt>
                <c:pt idx="2539">
                  <c:v>50.84104342559997</c:v>
                </c:pt>
                <c:pt idx="2540">
                  <c:v>50.861043425599966</c:v>
                </c:pt>
                <c:pt idx="2541">
                  <c:v>50.88104342559997</c:v>
                </c:pt>
                <c:pt idx="2542">
                  <c:v>50.901043425599966</c:v>
                </c:pt>
                <c:pt idx="2543">
                  <c:v>50.921043425599997</c:v>
                </c:pt>
                <c:pt idx="2544">
                  <c:v>50.941043425599965</c:v>
                </c:pt>
                <c:pt idx="2545">
                  <c:v>50.961043425599975</c:v>
                </c:pt>
                <c:pt idx="2546">
                  <c:v>50.981043425599971</c:v>
                </c:pt>
                <c:pt idx="2547">
                  <c:v>51.001043425599974</c:v>
                </c:pt>
                <c:pt idx="2548">
                  <c:v>51.021043425599998</c:v>
                </c:pt>
                <c:pt idx="2549">
                  <c:v>51.041043425599966</c:v>
                </c:pt>
                <c:pt idx="2550">
                  <c:v>51.061043425599998</c:v>
                </c:pt>
                <c:pt idx="2551">
                  <c:v>51.081043425599965</c:v>
                </c:pt>
                <c:pt idx="2552">
                  <c:v>51.101043425599997</c:v>
                </c:pt>
                <c:pt idx="2553">
                  <c:v>51.121043425599993</c:v>
                </c:pt>
                <c:pt idx="2554">
                  <c:v>51.141043425599975</c:v>
                </c:pt>
                <c:pt idx="2555">
                  <c:v>51.161043425599999</c:v>
                </c:pt>
                <c:pt idx="2556">
                  <c:v>51.181043425599974</c:v>
                </c:pt>
                <c:pt idx="2557">
                  <c:v>51.201043425599998</c:v>
                </c:pt>
                <c:pt idx="2558">
                  <c:v>51.221043425600001</c:v>
                </c:pt>
                <c:pt idx="2559">
                  <c:v>51.241043425599997</c:v>
                </c:pt>
                <c:pt idx="2560">
                  <c:v>51.261043425599993</c:v>
                </c:pt>
                <c:pt idx="2561">
                  <c:v>51.281043425599997</c:v>
                </c:pt>
                <c:pt idx="2562">
                  <c:v>51.301043425599964</c:v>
                </c:pt>
                <c:pt idx="2563">
                  <c:v>51.321043425599974</c:v>
                </c:pt>
                <c:pt idx="2564">
                  <c:v>51.34104342559997</c:v>
                </c:pt>
                <c:pt idx="2565">
                  <c:v>51.361043425599966</c:v>
                </c:pt>
                <c:pt idx="2566">
                  <c:v>51.38104342559997</c:v>
                </c:pt>
                <c:pt idx="2567">
                  <c:v>51.401043425599966</c:v>
                </c:pt>
                <c:pt idx="2568">
                  <c:v>51.421043425599997</c:v>
                </c:pt>
                <c:pt idx="2569">
                  <c:v>51.441043425599965</c:v>
                </c:pt>
                <c:pt idx="2570">
                  <c:v>51.461043425599975</c:v>
                </c:pt>
                <c:pt idx="2571">
                  <c:v>51.481043425599971</c:v>
                </c:pt>
                <c:pt idx="2572">
                  <c:v>51.501043425599974</c:v>
                </c:pt>
                <c:pt idx="2573">
                  <c:v>51.521043425599998</c:v>
                </c:pt>
                <c:pt idx="2574">
                  <c:v>51.541043425599966</c:v>
                </c:pt>
                <c:pt idx="2575">
                  <c:v>51.561043425599998</c:v>
                </c:pt>
                <c:pt idx="2576">
                  <c:v>51.581043425599965</c:v>
                </c:pt>
                <c:pt idx="2577">
                  <c:v>51.601043425599997</c:v>
                </c:pt>
                <c:pt idx="2578">
                  <c:v>51.621043425599993</c:v>
                </c:pt>
                <c:pt idx="2579">
                  <c:v>51.641043425599975</c:v>
                </c:pt>
                <c:pt idx="2580">
                  <c:v>51.661043425599999</c:v>
                </c:pt>
                <c:pt idx="2581">
                  <c:v>51.681043425599974</c:v>
                </c:pt>
                <c:pt idx="2582">
                  <c:v>51.701043425599998</c:v>
                </c:pt>
                <c:pt idx="2583">
                  <c:v>51.721043425600001</c:v>
                </c:pt>
                <c:pt idx="2584">
                  <c:v>51.741043425599997</c:v>
                </c:pt>
                <c:pt idx="2585">
                  <c:v>51.761043425599993</c:v>
                </c:pt>
                <c:pt idx="2586">
                  <c:v>51.781043425599997</c:v>
                </c:pt>
                <c:pt idx="2587">
                  <c:v>51.801043425599964</c:v>
                </c:pt>
                <c:pt idx="2588">
                  <c:v>51.821043425599974</c:v>
                </c:pt>
                <c:pt idx="2589">
                  <c:v>51.84104342559997</c:v>
                </c:pt>
                <c:pt idx="2590">
                  <c:v>51.861043425599966</c:v>
                </c:pt>
                <c:pt idx="2591">
                  <c:v>51.88104342559997</c:v>
                </c:pt>
                <c:pt idx="2592">
                  <c:v>51.901043425599966</c:v>
                </c:pt>
                <c:pt idx="2593">
                  <c:v>51.921043425599997</c:v>
                </c:pt>
                <c:pt idx="2594">
                  <c:v>51.941043425599965</c:v>
                </c:pt>
                <c:pt idx="2595">
                  <c:v>51.961043425599975</c:v>
                </c:pt>
                <c:pt idx="2596">
                  <c:v>51.981043425599971</c:v>
                </c:pt>
                <c:pt idx="2597">
                  <c:v>52.001043425599974</c:v>
                </c:pt>
                <c:pt idx="2598">
                  <c:v>52.021043425599998</c:v>
                </c:pt>
                <c:pt idx="2599">
                  <c:v>52.041043425599966</c:v>
                </c:pt>
                <c:pt idx="2600">
                  <c:v>52.061043425599998</c:v>
                </c:pt>
                <c:pt idx="2601">
                  <c:v>52.081043425599965</c:v>
                </c:pt>
                <c:pt idx="2602">
                  <c:v>52.101043425599997</c:v>
                </c:pt>
                <c:pt idx="2603">
                  <c:v>52.121043425599993</c:v>
                </c:pt>
                <c:pt idx="2604">
                  <c:v>52.141043425599975</c:v>
                </c:pt>
                <c:pt idx="2605">
                  <c:v>52.161043425599999</c:v>
                </c:pt>
                <c:pt idx="2606">
                  <c:v>52.181043425599974</c:v>
                </c:pt>
                <c:pt idx="2607">
                  <c:v>52.201043425599998</c:v>
                </c:pt>
                <c:pt idx="2608">
                  <c:v>52.221043425600001</c:v>
                </c:pt>
                <c:pt idx="2609">
                  <c:v>52.241043425599997</c:v>
                </c:pt>
                <c:pt idx="2610">
                  <c:v>52.261043425599993</c:v>
                </c:pt>
                <c:pt idx="2611">
                  <c:v>52.281043425599997</c:v>
                </c:pt>
                <c:pt idx="2612">
                  <c:v>52.301043425599964</c:v>
                </c:pt>
                <c:pt idx="2613">
                  <c:v>52.321043425599974</c:v>
                </c:pt>
                <c:pt idx="2614">
                  <c:v>52.34104342559997</c:v>
                </c:pt>
                <c:pt idx="2615">
                  <c:v>52.361043425599966</c:v>
                </c:pt>
                <c:pt idx="2616">
                  <c:v>52.38104342559997</c:v>
                </c:pt>
                <c:pt idx="2617">
                  <c:v>52.401043425599966</c:v>
                </c:pt>
                <c:pt idx="2618">
                  <c:v>52.421043425599997</c:v>
                </c:pt>
                <c:pt idx="2619">
                  <c:v>52.441043425599965</c:v>
                </c:pt>
                <c:pt idx="2620">
                  <c:v>52.461043425599975</c:v>
                </c:pt>
                <c:pt idx="2621">
                  <c:v>52.481043425599971</c:v>
                </c:pt>
                <c:pt idx="2622">
                  <c:v>52.501043425599974</c:v>
                </c:pt>
                <c:pt idx="2623">
                  <c:v>52.521043425599998</c:v>
                </c:pt>
                <c:pt idx="2624">
                  <c:v>52.541043425599966</c:v>
                </c:pt>
                <c:pt idx="2625">
                  <c:v>52.561043425599998</c:v>
                </c:pt>
                <c:pt idx="2626">
                  <c:v>52.581043425599965</c:v>
                </c:pt>
                <c:pt idx="2627">
                  <c:v>52.601043425599997</c:v>
                </c:pt>
                <c:pt idx="2628">
                  <c:v>52.621043425599993</c:v>
                </c:pt>
                <c:pt idx="2629">
                  <c:v>52.641043425599975</c:v>
                </c:pt>
                <c:pt idx="2630">
                  <c:v>52.661043425599999</c:v>
                </c:pt>
                <c:pt idx="2631">
                  <c:v>52.681043425599974</c:v>
                </c:pt>
                <c:pt idx="2632">
                  <c:v>52.701043425599998</c:v>
                </c:pt>
                <c:pt idx="2633">
                  <c:v>52.721043425600001</c:v>
                </c:pt>
                <c:pt idx="2634">
                  <c:v>52.741043425599997</c:v>
                </c:pt>
                <c:pt idx="2635">
                  <c:v>52.761043425599993</c:v>
                </c:pt>
                <c:pt idx="2636">
                  <c:v>52.781043425599997</c:v>
                </c:pt>
                <c:pt idx="2637">
                  <c:v>52.801043425599964</c:v>
                </c:pt>
                <c:pt idx="2638">
                  <c:v>52.821043425599974</c:v>
                </c:pt>
                <c:pt idx="2639">
                  <c:v>52.84104342559997</c:v>
                </c:pt>
                <c:pt idx="2640">
                  <c:v>52.861043425599966</c:v>
                </c:pt>
                <c:pt idx="2641">
                  <c:v>52.88104342559997</c:v>
                </c:pt>
                <c:pt idx="2642">
                  <c:v>52.901043425599966</c:v>
                </c:pt>
                <c:pt idx="2643">
                  <c:v>52.921043425599997</c:v>
                </c:pt>
                <c:pt idx="2644">
                  <c:v>52.941043425599965</c:v>
                </c:pt>
                <c:pt idx="2645">
                  <c:v>52.961043425599975</c:v>
                </c:pt>
                <c:pt idx="2646">
                  <c:v>52.981043425599971</c:v>
                </c:pt>
                <c:pt idx="2647">
                  <c:v>53.001043425599974</c:v>
                </c:pt>
                <c:pt idx="2648">
                  <c:v>53.021043425599998</c:v>
                </c:pt>
                <c:pt idx="2649">
                  <c:v>53.041043425599966</c:v>
                </c:pt>
                <c:pt idx="2650">
                  <c:v>53.061043425599998</c:v>
                </c:pt>
                <c:pt idx="2651">
                  <c:v>53.081043425599965</c:v>
                </c:pt>
                <c:pt idx="2652">
                  <c:v>53.101043425599997</c:v>
                </c:pt>
                <c:pt idx="2653">
                  <c:v>53.121043425599993</c:v>
                </c:pt>
                <c:pt idx="2654">
                  <c:v>53.141043425599975</c:v>
                </c:pt>
                <c:pt idx="2655">
                  <c:v>53.161043425599999</c:v>
                </c:pt>
                <c:pt idx="2656">
                  <c:v>53.181043425599974</c:v>
                </c:pt>
                <c:pt idx="2657">
                  <c:v>53.201043425599998</c:v>
                </c:pt>
                <c:pt idx="2658">
                  <c:v>53.221043425600001</c:v>
                </c:pt>
                <c:pt idx="2659">
                  <c:v>53.241043425599997</c:v>
                </c:pt>
                <c:pt idx="2660">
                  <c:v>53.261043425599993</c:v>
                </c:pt>
                <c:pt idx="2661">
                  <c:v>53.281043425599997</c:v>
                </c:pt>
                <c:pt idx="2662">
                  <c:v>53.301043425599964</c:v>
                </c:pt>
                <c:pt idx="2663">
                  <c:v>53.321043425599974</c:v>
                </c:pt>
                <c:pt idx="2664">
                  <c:v>53.34104342559997</c:v>
                </c:pt>
                <c:pt idx="2665">
                  <c:v>53.361043425599966</c:v>
                </c:pt>
                <c:pt idx="2666">
                  <c:v>53.38104342559997</c:v>
                </c:pt>
                <c:pt idx="2667">
                  <c:v>53.401043425599966</c:v>
                </c:pt>
                <c:pt idx="2668">
                  <c:v>53.421043425599997</c:v>
                </c:pt>
                <c:pt idx="2669">
                  <c:v>53.441043425599965</c:v>
                </c:pt>
                <c:pt idx="2670">
                  <c:v>53.461043425599975</c:v>
                </c:pt>
                <c:pt idx="2671">
                  <c:v>53.481043425599971</c:v>
                </c:pt>
                <c:pt idx="2672">
                  <c:v>53.501043425599974</c:v>
                </c:pt>
                <c:pt idx="2673">
                  <c:v>53.521043425599998</c:v>
                </c:pt>
                <c:pt idx="2674">
                  <c:v>53.541043425599966</c:v>
                </c:pt>
                <c:pt idx="2675">
                  <c:v>53.561043425599998</c:v>
                </c:pt>
                <c:pt idx="2676">
                  <c:v>53.581043425599965</c:v>
                </c:pt>
                <c:pt idx="2677">
                  <c:v>53.601043425599997</c:v>
                </c:pt>
                <c:pt idx="2678">
                  <c:v>53.621043425599993</c:v>
                </c:pt>
                <c:pt idx="2679">
                  <c:v>53.641043425599975</c:v>
                </c:pt>
                <c:pt idx="2680">
                  <c:v>53.661043425599999</c:v>
                </c:pt>
                <c:pt idx="2681">
                  <c:v>53.681043425599974</c:v>
                </c:pt>
                <c:pt idx="2682">
                  <c:v>53.701043425599998</c:v>
                </c:pt>
                <c:pt idx="2683">
                  <c:v>53.721043425600001</c:v>
                </c:pt>
                <c:pt idx="2684">
                  <c:v>53.741043425599997</c:v>
                </c:pt>
                <c:pt idx="2685">
                  <c:v>53.761043425599993</c:v>
                </c:pt>
                <c:pt idx="2686">
                  <c:v>53.781043425599997</c:v>
                </c:pt>
                <c:pt idx="2687">
                  <c:v>53.801043425599964</c:v>
                </c:pt>
                <c:pt idx="2688">
                  <c:v>53.821043425599974</c:v>
                </c:pt>
                <c:pt idx="2689">
                  <c:v>53.84104342559997</c:v>
                </c:pt>
                <c:pt idx="2690">
                  <c:v>53.861043425599966</c:v>
                </c:pt>
                <c:pt idx="2691">
                  <c:v>53.88104342559997</c:v>
                </c:pt>
                <c:pt idx="2692">
                  <c:v>53.901043425599966</c:v>
                </c:pt>
                <c:pt idx="2693">
                  <c:v>53.921043425599997</c:v>
                </c:pt>
                <c:pt idx="2694">
                  <c:v>53.941043425599965</c:v>
                </c:pt>
                <c:pt idx="2695">
                  <c:v>53.961043425599975</c:v>
                </c:pt>
                <c:pt idx="2696">
                  <c:v>53.981043425599971</c:v>
                </c:pt>
                <c:pt idx="2697">
                  <c:v>54.001043425599974</c:v>
                </c:pt>
                <c:pt idx="2698">
                  <c:v>54.021043425599998</c:v>
                </c:pt>
                <c:pt idx="2699">
                  <c:v>54.041043425599966</c:v>
                </c:pt>
                <c:pt idx="2700">
                  <c:v>54.061043425599998</c:v>
                </c:pt>
                <c:pt idx="2701">
                  <c:v>54.081043425599965</c:v>
                </c:pt>
                <c:pt idx="2702">
                  <c:v>54.101043425599997</c:v>
                </c:pt>
                <c:pt idx="2703">
                  <c:v>54.121043425599993</c:v>
                </c:pt>
                <c:pt idx="2704">
                  <c:v>54.141043425599975</c:v>
                </c:pt>
                <c:pt idx="2705">
                  <c:v>54.161043425599999</c:v>
                </c:pt>
                <c:pt idx="2706">
                  <c:v>54.181043425599974</c:v>
                </c:pt>
                <c:pt idx="2707">
                  <c:v>54.201043425599998</c:v>
                </c:pt>
                <c:pt idx="2708">
                  <c:v>54.221043425600001</c:v>
                </c:pt>
                <c:pt idx="2709">
                  <c:v>54.241043425599997</c:v>
                </c:pt>
                <c:pt idx="2710">
                  <c:v>54.261043425599993</c:v>
                </c:pt>
                <c:pt idx="2711">
                  <c:v>54.281043425599997</c:v>
                </c:pt>
                <c:pt idx="2712">
                  <c:v>54.301043425599964</c:v>
                </c:pt>
                <c:pt idx="2713">
                  <c:v>54.321043425599974</c:v>
                </c:pt>
                <c:pt idx="2714">
                  <c:v>54.34104342559997</c:v>
                </c:pt>
                <c:pt idx="2715">
                  <c:v>54.361043425599966</c:v>
                </c:pt>
                <c:pt idx="2716">
                  <c:v>54.38104342559997</c:v>
                </c:pt>
                <c:pt idx="2717">
                  <c:v>54.401043425599966</c:v>
                </c:pt>
                <c:pt idx="2718">
                  <c:v>54.421043425599997</c:v>
                </c:pt>
                <c:pt idx="2719">
                  <c:v>54.441043425599965</c:v>
                </c:pt>
                <c:pt idx="2720">
                  <c:v>54.461043425599975</c:v>
                </c:pt>
                <c:pt idx="2721">
                  <c:v>54.481043425599971</c:v>
                </c:pt>
                <c:pt idx="2722">
                  <c:v>54.501043425599974</c:v>
                </c:pt>
                <c:pt idx="2723">
                  <c:v>54.521043425599998</c:v>
                </c:pt>
                <c:pt idx="2724">
                  <c:v>54.541043425599966</c:v>
                </c:pt>
                <c:pt idx="2725">
                  <c:v>54.561043425599998</c:v>
                </c:pt>
                <c:pt idx="2726">
                  <c:v>54.581043425599965</c:v>
                </c:pt>
                <c:pt idx="2727">
                  <c:v>54.601043425599997</c:v>
                </c:pt>
                <c:pt idx="2728">
                  <c:v>54.621043425599993</c:v>
                </c:pt>
                <c:pt idx="2729">
                  <c:v>54.641043425599975</c:v>
                </c:pt>
                <c:pt idx="2730">
                  <c:v>54.661043425599999</c:v>
                </c:pt>
                <c:pt idx="2731">
                  <c:v>54.681043425599974</c:v>
                </c:pt>
                <c:pt idx="2732">
                  <c:v>54.701043425599998</c:v>
                </c:pt>
                <c:pt idx="2733">
                  <c:v>54.721043425600001</c:v>
                </c:pt>
                <c:pt idx="2734">
                  <c:v>54.741043425599997</c:v>
                </c:pt>
                <c:pt idx="2735">
                  <c:v>54.761043425599993</c:v>
                </c:pt>
                <c:pt idx="2736">
                  <c:v>54.781043425599997</c:v>
                </c:pt>
                <c:pt idx="2737">
                  <c:v>54.801043425599964</c:v>
                </c:pt>
                <c:pt idx="2738">
                  <c:v>54.821043425599974</c:v>
                </c:pt>
                <c:pt idx="2739">
                  <c:v>54.84104342559997</c:v>
                </c:pt>
                <c:pt idx="2740">
                  <c:v>54.861043425599966</c:v>
                </c:pt>
                <c:pt idx="2741">
                  <c:v>54.88104342559997</c:v>
                </c:pt>
                <c:pt idx="2742">
                  <c:v>54.901043425599966</c:v>
                </c:pt>
                <c:pt idx="2743">
                  <c:v>54.921043425599997</c:v>
                </c:pt>
                <c:pt idx="2744">
                  <c:v>54.941043425599965</c:v>
                </c:pt>
                <c:pt idx="2745">
                  <c:v>54.961043425599975</c:v>
                </c:pt>
                <c:pt idx="2746">
                  <c:v>54.981043425599971</c:v>
                </c:pt>
                <c:pt idx="2747">
                  <c:v>55.001043425599974</c:v>
                </c:pt>
                <c:pt idx="2748">
                  <c:v>55.021043425599998</c:v>
                </c:pt>
                <c:pt idx="2749">
                  <c:v>55.041043425599966</c:v>
                </c:pt>
                <c:pt idx="2750">
                  <c:v>55.061043425599998</c:v>
                </c:pt>
                <c:pt idx="2751">
                  <c:v>55.081043425599965</c:v>
                </c:pt>
                <c:pt idx="2752">
                  <c:v>55.101043425599997</c:v>
                </c:pt>
                <c:pt idx="2753">
                  <c:v>55.121043425599993</c:v>
                </c:pt>
                <c:pt idx="2754">
                  <c:v>55.141043425599975</c:v>
                </c:pt>
                <c:pt idx="2755">
                  <c:v>55.161043425599999</c:v>
                </c:pt>
                <c:pt idx="2756">
                  <c:v>55.181043425599974</c:v>
                </c:pt>
                <c:pt idx="2757">
                  <c:v>55.201043425599998</c:v>
                </c:pt>
                <c:pt idx="2758">
                  <c:v>55.221043425600001</c:v>
                </c:pt>
                <c:pt idx="2759">
                  <c:v>55.241043425599997</c:v>
                </c:pt>
                <c:pt idx="2760">
                  <c:v>55.261043425599993</c:v>
                </c:pt>
                <c:pt idx="2761">
                  <c:v>55.281043425599997</c:v>
                </c:pt>
                <c:pt idx="2762">
                  <c:v>55.301043425599964</c:v>
                </c:pt>
                <c:pt idx="2763">
                  <c:v>55.321043425599974</c:v>
                </c:pt>
                <c:pt idx="2764">
                  <c:v>55.34104342559997</c:v>
                </c:pt>
                <c:pt idx="2765">
                  <c:v>55.361043425599966</c:v>
                </c:pt>
                <c:pt idx="2766">
                  <c:v>55.38104342559997</c:v>
                </c:pt>
                <c:pt idx="2767">
                  <c:v>55.401043425599966</c:v>
                </c:pt>
                <c:pt idx="2768">
                  <c:v>55.421043425599997</c:v>
                </c:pt>
                <c:pt idx="2769">
                  <c:v>55.441043425599965</c:v>
                </c:pt>
                <c:pt idx="2770">
                  <c:v>55.461043425599975</c:v>
                </c:pt>
                <c:pt idx="2771">
                  <c:v>55.481043425599971</c:v>
                </c:pt>
                <c:pt idx="2772">
                  <c:v>55.501043425599974</c:v>
                </c:pt>
                <c:pt idx="2773">
                  <c:v>55.521043425599998</c:v>
                </c:pt>
                <c:pt idx="2774">
                  <c:v>55.541043425599966</c:v>
                </c:pt>
                <c:pt idx="2775">
                  <c:v>55.561043425599998</c:v>
                </c:pt>
                <c:pt idx="2776">
                  <c:v>55.581043425599965</c:v>
                </c:pt>
                <c:pt idx="2777">
                  <c:v>55.601043425599997</c:v>
                </c:pt>
                <c:pt idx="2778">
                  <c:v>55.621043425599993</c:v>
                </c:pt>
                <c:pt idx="2779">
                  <c:v>55.641043425599975</c:v>
                </c:pt>
                <c:pt idx="2780">
                  <c:v>55.661043425599999</c:v>
                </c:pt>
                <c:pt idx="2781">
                  <c:v>55.681043425599974</c:v>
                </c:pt>
                <c:pt idx="2782">
                  <c:v>55.701043425599998</c:v>
                </c:pt>
                <c:pt idx="2783">
                  <c:v>55.721043425600001</c:v>
                </c:pt>
                <c:pt idx="2784">
                  <c:v>55.741043425599997</c:v>
                </c:pt>
                <c:pt idx="2785">
                  <c:v>55.761043425599993</c:v>
                </c:pt>
                <c:pt idx="2786">
                  <c:v>55.781043425599997</c:v>
                </c:pt>
                <c:pt idx="2787">
                  <c:v>55.801043425599964</c:v>
                </c:pt>
                <c:pt idx="2788">
                  <c:v>55.821043425599974</c:v>
                </c:pt>
                <c:pt idx="2789">
                  <c:v>55.84104342559997</c:v>
                </c:pt>
                <c:pt idx="2790">
                  <c:v>55.861043425599966</c:v>
                </c:pt>
                <c:pt idx="2791">
                  <c:v>55.88104342559997</c:v>
                </c:pt>
                <c:pt idx="2792">
                  <c:v>55.901043425599966</c:v>
                </c:pt>
                <c:pt idx="2793">
                  <c:v>55.921043425599997</c:v>
                </c:pt>
                <c:pt idx="2794">
                  <c:v>55.941043425599965</c:v>
                </c:pt>
                <c:pt idx="2795">
                  <c:v>55.961043425599975</c:v>
                </c:pt>
                <c:pt idx="2796">
                  <c:v>55.981043425599971</c:v>
                </c:pt>
                <c:pt idx="2797">
                  <c:v>56.001043425599974</c:v>
                </c:pt>
                <c:pt idx="2798">
                  <c:v>56.021043425599998</c:v>
                </c:pt>
                <c:pt idx="2799">
                  <c:v>56.041043425599966</c:v>
                </c:pt>
                <c:pt idx="2800">
                  <c:v>56.061043425599998</c:v>
                </c:pt>
                <c:pt idx="2801">
                  <c:v>56.081043425599965</c:v>
                </c:pt>
                <c:pt idx="2802">
                  <c:v>56.101043425599997</c:v>
                </c:pt>
                <c:pt idx="2803">
                  <c:v>56.121043425599993</c:v>
                </c:pt>
                <c:pt idx="2804">
                  <c:v>56.141043425599975</c:v>
                </c:pt>
                <c:pt idx="2805">
                  <c:v>56.161043425599999</c:v>
                </c:pt>
                <c:pt idx="2806">
                  <c:v>56.181043425599974</c:v>
                </c:pt>
                <c:pt idx="2807">
                  <c:v>56.201043425599998</c:v>
                </c:pt>
                <c:pt idx="2808">
                  <c:v>56.221043425600001</c:v>
                </c:pt>
                <c:pt idx="2809">
                  <c:v>56.241043425599997</c:v>
                </c:pt>
                <c:pt idx="2810">
                  <c:v>56.261043425599993</c:v>
                </c:pt>
                <c:pt idx="2811">
                  <c:v>56.281043425599997</c:v>
                </c:pt>
                <c:pt idx="2812">
                  <c:v>56.301043425599964</c:v>
                </c:pt>
                <c:pt idx="2813">
                  <c:v>56.321043425599974</c:v>
                </c:pt>
                <c:pt idx="2814">
                  <c:v>56.34104342559997</c:v>
                </c:pt>
                <c:pt idx="2815">
                  <c:v>56.361043425599966</c:v>
                </c:pt>
                <c:pt idx="2816">
                  <c:v>56.38104342559997</c:v>
                </c:pt>
                <c:pt idx="2817">
                  <c:v>56.401043425599966</c:v>
                </c:pt>
                <c:pt idx="2818">
                  <c:v>56.421043425599997</c:v>
                </c:pt>
                <c:pt idx="2819">
                  <c:v>56.441043425599965</c:v>
                </c:pt>
                <c:pt idx="2820">
                  <c:v>56.461043425599975</c:v>
                </c:pt>
                <c:pt idx="2821">
                  <c:v>56.481043425599971</c:v>
                </c:pt>
                <c:pt idx="2822">
                  <c:v>56.501043425599974</c:v>
                </c:pt>
                <c:pt idx="2823">
                  <c:v>56.521043425599998</c:v>
                </c:pt>
                <c:pt idx="2824">
                  <c:v>56.541043425599966</c:v>
                </c:pt>
                <c:pt idx="2825">
                  <c:v>56.561043425599998</c:v>
                </c:pt>
                <c:pt idx="2826">
                  <c:v>56.581043425599965</c:v>
                </c:pt>
                <c:pt idx="2827">
                  <c:v>56.601043425599997</c:v>
                </c:pt>
                <c:pt idx="2828">
                  <c:v>56.621043425599993</c:v>
                </c:pt>
                <c:pt idx="2829">
                  <c:v>56.641043425599975</c:v>
                </c:pt>
                <c:pt idx="2830">
                  <c:v>56.661043425599999</c:v>
                </c:pt>
                <c:pt idx="2831">
                  <c:v>56.681043425599974</c:v>
                </c:pt>
                <c:pt idx="2832">
                  <c:v>56.701043425599998</c:v>
                </c:pt>
                <c:pt idx="2833">
                  <c:v>56.721043425600001</c:v>
                </c:pt>
                <c:pt idx="2834">
                  <c:v>56.741043425599997</c:v>
                </c:pt>
                <c:pt idx="2835">
                  <c:v>56.761043425599993</c:v>
                </c:pt>
                <c:pt idx="2836">
                  <c:v>56.781043425599997</c:v>
                </c:pt>
                <c:pt idx="2837">
                  <c:v>56.801043425599964</c:v>
                </c:pt>
                <c:pt idx="2838">
                  <c:v>56.821043425599974</c:v>
                </c:pt>
                <c:pt idx="2839">
                  <c:v>56.84104342559997</c:v>
                </c:pt>
                <c:pt idx="2840">
                  <c:v>56.861043425599966</c:v>
                </c:pt>
                <c:pt idx="2841">
                  <c:v>56.88104342559997</c:v>
                </c:pt>
                <c:pt idx="2842">
                  <c:v>56.901043425599966</c:v>
                </c:pt>
                <c:pt idx="2843">
                  <c:v>56.921043425599997</c:v>
                </c:pt>
                <c:pt idx="2844">
                  <c:v>56.941043425599965</c:v>
                </c:pt>
                <c:pt idx="2845">
                  <c:v>56.961043425599975</c:v>
                </c:pt>
                <c:pt idx="2846">
                  <c:v>56.981043425599971</c:v>
                </c:pt>
                <c:pt idx="2847">
                  <c:v>57.001043425599974</c:v>
                </c:pt>
                <c:pt idx="2848">
                  <c:v>57.021043425599998</c:v>
                </c:pt>
                <c:pt idx="2849">
                  <c:v>57.041043425599966</c:v>
                </c:pt>
                <c:pt idx="2850">
                  <c:v>57.061043425599998</c:v>
                </c:pt>
                <c:pt idx="2851">
                  <c:v>57.081043425599965</c:v>
                </c:pt>
                <c:pt idx="2852">
                  <c:v>57.101043425599997</c:v>
                </c:pt>
                <c:pt idx="2853">
                  <c:v>57.121043425599993</c:v>
                </c:pt>
                <c:pt idx="2854">
                  <c:v>57.141043425599975</c:v>
                </c:pt>
                <c:pt idx="2855">
                  <c:v>57.161043425599999</c:v>
                </c:pt>
                <c:pt idx="2856">
                  <c:v>57.181043425599974</c:v>
                </c:pt>
                <c:pt idx="2857">
                  <c:v>57.201043425599998</c:v>
                </c:pt>
                <c:pt idx="2858">
                  <c:v>57.221043425600001</c:v>
                </c:pt>
                <c:pt idx="2859">
                  <c:v>57.241043425599997</c:v>
                </c:pt>
                <c:pt idx="2860">
                  <c:v>57.261043425599993</c:v>
                </c:pt>
                <c:pt idx="2861">
                  <c:v>57.281043425599997</c:v>
                </c:pt>
                <c:pt idx="2862">
                  <c:v>57.301043425599964</c:v>
                </c:pt>
                <c:pt idx="2863">
                  <c:v>57.321043425599974</c:v>
                </c:pt>
                <c:pt idx="2864">
                  <c:v>57.34104342559997</c:v>
                </c:pt>
                <c:pt idx="2865">
                  <c:v>57.361043425599966</c:v>
                </c:pt>
                <c:pt idx="2866">
                  <c:v>57.38104342559997</c:v>
                </c:pt>
                <c:pt idx="2867">
                  <c:v>57.401043425599966</c:v>
                </c:pt>
                <c:pt idx="2868">
                  <c:v>57.421043425599997</c:v>
                </c:pt>
                <c:pt idx="2869">
                  <c:v>57.441043425599965</c:v>
                </c:pt>
                <c:pt idx="2870">
                  <c:v>57.461043425599975</c:v>
                </c:pt>
                <c:pt idx="2871">
                  <c:v>57.481043425599971</c:v>
                </c:pt>
                <c:pt idx="2872">
                  <c:v>57.501043425599974</c:v>
                </c:pt>
                <c:pt idx="2873">
                  <c:v>57.521043425599998</c:v>
                </c:pt>
                <c:pt idx="2874">
                  <c:v>57.541043425599966</c:v>
                </c:pt>
                <c:pt idx="2875">
                  <c:v>57.561043425599998</c:v>
                </c:pt>
                <c:pt idx="2876">
                  <c:v>57.581043425599965</c:v>
                </c:pt>
                <c:pt idx="2877">
                  <c:v>57.601043425599997</c:v>
                </c:pt>
                <c:pt idx="2878">
                  <c:v>57.621043425599993</c:v>
                </c:pt>
                <c:pt idx="2879">
                  <c:v>57.641043425599975</c:v>
                </c:pt>
                <c:pt idx="2880">
                  <c:v>57.661043425599999</c:v>
                </c:pt>
                <c:pt idx="2881">
                  <c:v>57.681043425599974</c:v>
                </c:pt>
                <c:pt idx="2882">
                  <c:v>57.701043425599998</c:v>
                </c:pt>
                <c:pt idx="2883">
                  <c:v>57.721043425600001</c:v>
                </c:pt>
                <c:pt idx="2884">
                  <c:v>57.741043425599997</c:v>
                </c:pt>
                <c:pt idx="2885">
                  <c:v>57.761043425599993</c:v>
                </c:pt>
                <c:pt idx="2886">
                  <c:v>57.781043425599997</c:v>
                </c:pt>
                <c:pt idx="2887">
                  <c:v>57.801043425599964</c:v>
                </c:pt>
                <c:pt idx="2888">
                  <c:v>57.821043425599974</c:v>
                </c:pt>
                <c:pt idx="2889">
                  <c:v>57.84104342559997</c:v>
                </c:pt>
                <c:pt idx="2890">
                  <c:v>57.861043425599966</c:v>
                </c:pt>
                <c:pt idx="2891">
                  <c:v>57.88104342559997</c:v>
                </c:pt>
                <c:pt idx="2892">
                  <c:v>57.901043425599966</c:v>
                </c:pt>
                <c:pt idx="2893">
                  <c:v>57.921043425599997</c:v>
                </c:pt>
                <c:pt idx="2894">
                  <c:v>57.941043425599965</c:v>
                </c:pt>
                <c:pt idx="2895">
                  <c:v>57.961043425599975</c:v>
                </c:pt>
                <c:pt idx="2896">
                  <c:v>57.981043425599971</c:v>
                </c:pt>
                <c:pt idx="2897">
                  <c:v>58.001043425599974</c:v>
                </c:pt>
                <c:pt idx="2898">
                  <c:v>58.021043425599998</c:v>
                </c:pt>
                <c:pt idx="2899">
                  <c:v>58.041043425599966</c:v>
                </c:pt>
                <c:pt idx="2900">
                  <c:v>58.061043425599998</c:v>
                </c:pt>
                <c:pt idx="2901">
                  <c:v>58.081043425599965</c:v>
                </c:pt>
                <c:pt idx="2902">
                  <c:v>58.101043425599997</c:v>
                </c:pt>
                <c:pt idx="2903">
                  <c:v>58.121043425599993</c:v>
                </c:pt>
                <c:pt idx="2904">
                  <c:v>58.141043425599975</c:v>
                </c:pt>
                <c:pt idx="2905">
                  <c:v>58.161043425599999</c:v>
                </c:pt>
                <c:pt idx="2906">
                  <c:v>58.181043425599974</c:v>
                </c:pt>
                <c:pt idx="2907">
                  <c:v>58.201043425599998</c:v>
                </c:pt>
                <c:pt idx="2908">
                  <c:v>58.221043425600001</c:v>
                </c:pt>
                <c:pt idx="2909">
                  <c:v>58.241043425599997</c:v>
                </c:pt>
                <c:pt idx="2910">
                  <c:v>58.261043425599993</c:v>
                </c:pt>
                <c:pt idx="2911">
                  <c:v>58.281043425599997</c:v>
                </c:pt>
                <c:pt idx="2912">
                  <c:v>58.301043425599964</c:v>
                </c:pt>
                <c:pt idx="2913">
                  <c:v>58.321043425599974</c:v>
                </c:pt>
                <c:pt idx="2914">
                  <c:v>58.34104342559997</c:v>
                </c:pt>
                <c:pt idx="2915">
                  <c:v>58.361043425599966</c:v>
                </c:pt>
                <c:pt idx="2916">
                  <c:v>58.38104342559997</c:v>
                </c:pt>
                <c:pt idx="2917">
                  <c:v>58.401043425599966</c:v>
                </c:pt>
                <c:pt idx="2918">
                  <c:v>58.421043425599997</c:v>
                </c:pt>
                <c:pt idx="2919">
                  <c:v>58.441043425599965</c:v>
                </c:pt>
                <c:pt idx="2920">
                  <c:v>58.461043425599975</c:v>
                </c:pt>
                <c:pt idx="2921">
                  <c:v>58.481043425599971</c:v>
                </c:pt>
                <c:pt idx="2922">
                  <c:v>58.501043425599974</c:v>
                </c:pt>
                <c:pt idx="2923">
                  <c:v>58.521043425599998</c:v>
                </c:pt>
                <c:pt idx="2924">
                  <c:v>58.541043425599966</c:v>
                </c:pt>
                <c:pt idx="2925">
                  <c:v>58.561043425599998</c:v>
                </c:pt>
                <c:pt idx="2926">
                  <c:v>58.581043425599965</c:v>
                </c:pt>
                <c:pt idx="2927">
                  <c:v>58.601043425599997</c:v>
                </c:pt>
                <c:pt idx="2928">
                  <c:v>58.621043425599993</c:v>
                </c:pt>
                <c:pt idx="2929">
                  <c:v>58.641043425599975</c:v>
                </c:pt>
                <c:pt idx="2930">
                  <c:v>58.661043425599999</c:v>
                </c:pt>
                <c:pt idx="2931">
                  <c:v>58.681043425599974</c:v>
                </c:pt>
                <c:pt idx="2932">
                  <c:v>58.701043425599998</c:v>
                </c:pt>
                <c:pt idx="2933">
                  <c:v>58.721043425600001</c:v>
                </c:pt>
                <c:pt idx="2934">
                  <c:v>58.741043425599997</c:v>
                </c:pt>
                <c:pt idx="2935">
                  <c:v>58.761043425599993</c:v>
                </c:pt>
                <c:pt idx="2936">
                  <c:v>58.781043425599997</c:v>
                </c:pt>
                <c:pt idx="2937">
                  <c:v>58.801043425599964</c:v>
                </c:pt>
                <c:pt idx="2938">
                  <c:v>58.821043425599974</c:v>
                </c:pt>
                <c:pt idx="2939">
                  <c:v>58.84104342559997</c:v>
                </c:pt>
                <c:pt idx="2940">
                  <c:v>58.861043425599966</c:v>
                </c:pt>
                <c:pt idx="2941">
                  <c:v>58.88104342559997</c:v>
                </c:pt>
                <c:pt idx="2942">
                  <c:v>58.901043425599966</c:v>
                </c:pt>
                <c:pt idx="2943">
                  <c:v>58.921043425599997</c:v>
                </c:pt>
                <c:pt idx="2944">
                  <c:v>58.941043425599965</c:v>
                </c:pt>
                <c:pt idx="2945">
                  <c:v>58.961043425599975</c:v>
                </c:pt>
                <c:pt idx="2946">
                  <c:v>58.981043425599971</c:v>
                </c:pt>
                <c:pt idx="2947">
                  <c:v>59.001043425599974</c:v>
                </c:pt>
                <c:pt idx="2948">
                  <c:v>59.021043425599998</c:v>
                </c:pt>
                <c:pt idx="2949">
                  <c:v>59.041043425599966</c:v>
                </c:pt>
                <c:pt idx="2950">
                  <c:v>59.061043425599998</c:v>
                </c:pt>
                <c:pt idx="2951">
                  <c:v>59.081043425599965</c:v>
                </c:pt>
                <c:pt idx="2952">
                  <c:v>59.101043425599997</c:v>
                </c:pt>
                <c:pt idx="2953">
                  <c:v>59.121043425599993</c:v>
                </c:pt>
                <c:pt idx="2954">
                  <c:v>59.141043425599975</c:v>
                </c:pt>
                <c:pt idx="2955">
                  <c:v>59.161043425599999</c:v>
                </c:pt>
                <c:pt idx="2956">
                  <c:v>59.181043425599974</c:v>
                </c:pt>
                <c:pt idx="2957">
                  <c:v>59.201043425599998</c:v>
                </c:pt>
                <c:pt idx="2958">
                  <c:v>59.221043425600001</c:v>
                </c:pt>
                <c:pt idx="2959">
                  <c:v>59.241043425599997</c:v>
                </c:pt>
                <c:pt idx="2960">
                  <c:v>59.261043425599993</c:v>
                </c:pt>
                <c:pt idx="2961">
                  <c:v>59.281043425599997</c:v>
                </c:pt>
                <c:pt idx="2962">
                  <c:v>59.301043425599964</c:v>
                </c:pt>
                <c:pt idx="2963">
                  <c:v>59.321043425599974</c:v>
                </c:pt>
                <c:pt idx="2964">
                  <c:v>59.34104342559997</c:v>
                </c:pt>
                <c:pt idx="2965">
                  <c:v>59.361043425599966</c:v>
                </c:pt>
                <c:pt idx="2966">
                  <c:v>59.38104342559997</c:v>
                </c:pt>
                <c:pt idx="2967">
                  <c:v>59.401043425599966</c:v>
                </c:pt>
                <c:pt idx="2968">
                  <c:v>59.421043425599997</c:v>
                </c:pt>
                <c:pt idx="2969">
                  <c:v>59.441043425599965</c:v>
                </c:pt>
                <c:pt idx="2970">
                  <c:v>59.461043425599975</c:v>
                </c:pt>
                <c:pt idx="2971">
                  <c:v>59.481043425599971</c:v>
                </c:pt>
                <c:pt idx="2972">
                  <c:v>59.501043425599974</c:v>
                </c:pt>
                <c:pt idx="2973">
                  <c:v>59.521043425599998</c:v>
                </c:pt>
                <c:pt idx="2974">
                  <c:v>59.541043425599966</c:v>
                </c:pt>
                <c:pt idx="2975">
                  <c:v>59.561043425599998</c:v>
                </c:pt>
                <c:pt idx="2976">
                  <c:v>59.581043425599965</c:v>
                </c:pt>
                <c:pt idx="2977">
                  <c:v>59.601043425599997</c:v>
                </c:pt>
                <c:pt idx="2978">
                  <c:v>59.621043425599993</c:v>
                </c:pt>
                <c:pt idx="2979">
                  <c:v>59.641043425599975</c:v>
                </c:pt>
                <c:pt idx="2980">
                  <c:v>59.661043425599999</c:v>
                </c:pt>
                <c:pt idx="2981">
                  <c:v>59.681043425599974</c:v>
                </c:pt>
                <c:pt idx="2982">
                  <c:v>59.701043425599998</c:v>
                </c:pt>
                <c:pt idx="2983">
                  <c:v>59.721043425600001</c:v>
                </c:pt>
                <c:pt idx="2984">
                  <c:v>59.741043425599997</c:v>
                </c:pt>
                <c:pt idx="2985">
                  <c:v>59.761043425599993</c:v>
                </c:pt>
                <c:pt idx="2986">
                  <c:v>59.781043425599997</c:v>
                </c:pt>
                <c:pt idx="2987">
                  <c:v>59.801043425599964</c:v>
                </c:pt>
                <c:pt idx="2988">
                  <c:v>59.821043425599974</c:v>
                </c:pt>
                <c:pt idx="2989">
                  <c:v>59.84104342559997</c:v>
                </c:pt>
                <c:pt idx="2990">
                  <c:v>59.861043425599966</c:v>
                </c:pt>
                <c:pt idx="2991">
                  <c:v>59.88104342559997</c:v>
                </c:pt>
                <c:pt idx="2992">
                  <c:v>59.901043425599966</c:v>
                </c:pt>
                <c:pt idx="2993">
                  <c:v>59.921043425599997</c:v>
                </c:pt>
                <c:pt idx="2994">
                  <c:v>59.941043425599965</c:v>
                </c:pt>
                <c:pt idx="2995">
                  <c:v>59.961043425599975</c:v>
                </c:pt>
                <c:pt idx="2996">
                  <c:v>59.981043425599971</c:v>
                </c:pt>
                <c:pt idx="2997">
                  <c:v>60.001043425599974</c:v>
                </c:pt>
                <c:pt idx="2998">
                  <c:v>60.021043425599998</c:v>
                </c:pt>
                <c:pt idx="2999">
                  <c:v>60.041043425599966</c:v>
                </c:pt>
                <c:pt idx="3000">
                  <c:v>60.061043425599998</c:v>
                </c:pt>
                <c:pt idx="3001">
                  <c:v>60.081043425599965</c:v>
                </c:pt>
                <c:pt idx="3002">
                  <c:v>60.101043425599997</c:v>
                </c:pt>
                <c:pt idx="3003">
                  <c:v>60.121043425599993</c:v>
                </c:pt>
                <c:pt idx="3004">
                  <c:v>60.141043425599975</c:v>
                </c:pt>
                <c:pt idx="3005">
                  <c:v>60.161043425599999</c:v>
                </c:pt>
                <c:pt idx="3006">
                  <c:v>60.181043425599974</c:v>
                </c:pt>
                <c:pt idx="3007">
                  <c:v>60.201043425599998</c:v>
                </c:pt>
                <c:pt idx="3008">
                  <c:v>60.221043425600001</c:v>
                </c:pt>
                <c:pt idx="3009">
                  <c:v>60.241043425599997</c:v>
                </c:pt>
                <c:pt idx="3010">
                  <c:v>60.261043425599993</c:v>
                </c:pt>
                <c:pt idx="3011">
                  <c:v>60.281043425599997</c:v>
                </c:pt>
                <c:pt idx="3012">
                  <c:v>60.301043425599964</c:v>
                </c:pt>
                <c:pt idx="3013">
                  <c:v>60.321043425599974</c:v>
                </c:pt>
                <c:pt idx="3014">
                  <c:v>60.34104342559997</c:v>
                </c:pt>
                <c:pt idx="3015">
                  <c:v>60.361043425599966</c:v>
                </c:pt>
                <c:pt idx="3016">
                  <c:v>60.38104342559997</c:v>
                </c:pt>
                <c:pt idx="3017">
                  <c:v>60.401043425599966</c:v>
                </c:pt>
                <c:pt idx="3018">
                  <c:v>60.421043425599997</c:v>
                </c:pt>
                <c:pt idx="3019">
                  <c:v>60.441043425599965</c:v>
                </c:pt>
                <c:pt idx="3020">
                  <c:v>60.461043425599975</c:v>
                </c:pt>
                <c:pt idx="3021">
                  <c:v>60.481043425599971</c:v>
                </c:pt>
                <c:pt idx="3022">
                  <c:v>60.501043425599974</c:v>
                </c:pt>
                <c:pt idx="3023">
                  <c:v>60.521043425599998</c:v>
                </c:pt>
                <c:pt idx="3024">
                  <c:v>60.541043425599966</c:v>
                </c:pt>
                <c:pt idx="3025">
                  <c:v>60.561043425599998</c:v>
                </c:pt>
                <c:pt idx="3026">
                  <c:v>60.581043425599965</c:v>
                </c:pt>
                <c:pt idx="3027">
                  <c:v>60.601043425599997</c:v>
                </c:pt>
                <c:pt idx="3028">
                  <c:v>60.621043425599993</c:v>
                </c:pt>
                <c:pt idx="3029">
                  <c:v>60.641043425599975</c:v>
                </c:pt>
                <c:pt idx="3030">
                  <c:v>60.661043425599999</c:v>
                </c:pt>
                <c:pt idx="3031">
                  <c:v>60.681043425599974</c:v>
                </c:pt>
                <c:pt idx="3032">
                  <c:v>60.701043425599998</c:v>
                </c:pt>
                <c:pt idx="3033">
                  <c:v>60.721043425600001</c:v>
                </c:pt>
                <c:pt idx="3034">
                  <c:v>60.741043425599997</c:v>
                </c:pt>
                <c:pt idx="3035">
                  <c:v>60.761043425599993</c:v>
                </c:pt>
                <c:pt idx="3036">
                  <c:v>60.781043425599997</c:v>
                </c:pt>
                <c:pt idx="3037">
                  <c:v>60.801043425599964</c:v>
                </c:pt>
                <c:pt idx="3038">
                  <c:v>60.821043425599974</c:v>
                </c:pt>
                <c:pt idx="3039">
                  <c:v>60.84104342559997</c:v>
                </c:pt>
                <c:pt idx="3040">
                  <c:v>60.861043425599966</c:v>
                </c:pt>
                <c:pt idx="3041">
                  <c:v>60.88104342559997</c:v>
                </c:pt>
                <c:pt idx="3042">
                  <c:v>60.901043425599966</c:v>
                </c:pt>
                <c:pt idx="3043">
                  <c:v>60.921043425599997</c:v>
                </c:pt>
                <c:pt idx="3044">
                  <c:v>60.941043425599965</c:v>
                </c:pt>
                <c:pt idx="3045">
                  <c:v>60.961043425599975</c:v>
                </c:pt>
                <c:pt idx="3046">
                  <c:v>60.981043425599971</c:v>
                </c:pt>
                <c:pt idx="3047">
                  <c:v>61.001043425599974</c:v>
                </c:pt>
                <c:pt idx="3048">
                  <c:v>61.021043425599998</c:v>
                </c:pt>
                <c:pt idx="3049">
                  <c:v>61.041043425599966</c:v>
                </c:pt>
                <c:pt idx="3050">
                  <c:v>61.061043425599998</c:v>
                </c:pt>
                <c:pt idx="3051">
                  <c:v>61.081043425599965</c:v>
                </c:pt>
                <c:pt idx="3052">
                  <c:v>61.101043425599997</c:v>
                </c:pt>
                <c:pt idx="3053">
                  <c:v>61.121043425599993</c:v>
                </c:pt>
                <c:pt idx="3054">
                  <c:v>61.141043425599975</c:v>
                </c:pt>
                <c:pt idx="3055">
                  <c:v>61.161043425599999</c:v>
                </c:pt>
                <c:pt idx="3056">
                  <c:v>61.181043425599974</c:v>
                </c:pt>
                <c:pt idx="3057">
                  <c:v>61.201043425599998</c:v>
                </c:pt>
                <c:pt idx="3058">
                  <c:v>61.221043425600001</c:v>
                </c:pt>
                <c:pt idx="3059">
                  <c:v>61.241043425599997</c:v>
                </c:pt>
                <c:pt idx="3060">
                  <c:v>61.261043425599993</c:v>
                </c:pt>
                <c:pt idx="3061">
                  <c:v>61.281043425599997</c:v>
                </c:pt>
                <c:pt idx="3062">
                  <c:v>61.301043425599964</c:v>
                </c:pt>
                <c:pt idx="3063">
                  <c:v>61.321043425599974</c:v>
                </c:pt>
                <c:pt idx="3064">
                  <c:v>61.34104342559997</c:v>
                </c:pt>
                <c:pt idx="3065">
                  <c:v>61.361043425599966</c:v>
                </c:pt>
                <c:pt idx="3066">
                  <c:v>61.38104342559997</c:v>
                </c:pt>
                <c:pt idx="3067">
                  <c:v>61.401043425599966</c:v>
                </c:pt>
                <c:pt idx="3068">
                  <c:v>61.421043425599997</c:v>
                </c:pt>
                <c:pt idx="3069">
                  <c:v>61.441043425599965</c:v>
                </c:pt>
                <c:pt idx="3070">
                  <c:v>61.461043425599975</c:v>
                </c:pt>
                <c:pt idx="3071">
                  <c:v>61.481043425599971</c:v>
                </c:pt>
                <c:pt idx="3072">
                  <c:v>61.501043425599974</c:v>
                </c:pt>
                <c:pt idx="3073">
                  <c:v>61.521043425599998</c:v>
                </c:pt>
                <c:pt idx="3074">
                  <c:v>61.541043425599966</c:v>
                </c:pt>
                <c:pt idx="3075">
                  <c:v>61.561043425599998</c:v>
                </c:pt>
                <c:pt idx="3076">
                  <c:v>61.581043425599965</c:v>
                </c:pt>
                <c:pt idx="3077">
                  <c:v>61.601043425599997</c:v>
                </c:pt>
                <c:pt idx="3078">
                  <c:v>61.621043425599993</c:v>
                </c:pt>
                <c:pt idx="3079">
                  <c:v>61.641043425599975</c:v>
                </c:pt>
                <c:pt idx="3080">
                  <c:v>61.661043425599999</c:v>
                </c:pt>
                <c:pt idx="3081">
                  <c:v>61.681043425599974</c:v>
                </c:pt>
                <c:pt idx="3082">
                  <c:v>61.701043425599998</c:v>
                </c:pt>
                <c:pt idx="3083">
                  <c:v>61.721043425600001</c:v>
                </c:pt>
                <c:pt idx="3084">
                  <c:v>61.741043425599997</c:v>
                </c:pt>
                <c:pt idx="3085">
                  <c:v>61.761043425599993</c:v>
                </c:pt>
                <c:pt idx="3086">
                  <c:v>61.781043425599997</c:v>
                </c:pt>
                <c:pt idx="3087">
                  <c:v>61.801043425599964</c:v>
                </c:pt>
                <c:pt idx="3088">
                  <c:v>61.821043425599974</c:v>
                </c:pt>
                <c:pt idx="3089">
                  <c:v>61.84104342559997</c:v>
                </c:pt>
                <c:pt idx="3090">
                  <c:v>61.861043425599966</c:v>
                </c:pt>
                <c:pt idx="3091">
                  <c:v>61.88104342559997</c:v>
                </c:pt>
                <c:pt idx="3092">
                  <c:v>61.901043425599966</c:v>
                </c:pt>
                <c:pt idx="3093">
                  <c:v>61.921043425599997</c:v>
                </c:pt>
                <c:pt idx="3094">
                  <c:v>61.941043425599965</c:v>
                </c:pt>
                <c:pt idx="3095">
                  <c:v>61.961043425599975</c:v>
                </c:pt>
                <c:pt idx="3096">
                  <c:v>61.981043425599971</c:v>
                </c:pt>
                <c:pt idx="3097">
                  <c:v>62.001043425599974</c:v>
                </c:pt>
                <c:pt idx="3098">
                  <c:v>62.021043425599998</c:v>
                </c:pt>
                <c:pt idx="3099">
                  <c:v>62.041043425599966</c:v>
                </c:pt>
                <c:pt idx="3100">
                  <c:v>62.061043425599998</c:v>
                </c:pt>
                <c:pt idx="3101">
                  <c:v>62.081043425599965</c:v>
                </c:pt>
                <c:pt idx="3102">
                  <c:v>62.101043425599997</c:v>
                </c:pt>
                <c:pt idx="3103">
                  <c:v>62.121043425599993</c:v>
                </c:pt>
                <c:pt idx="3104">
                  <c:v>62.141043425599975</c:v>
                </c:pt>
                <c:pt idx="3105">
                  <c:v>62.161043425599999</c:v>
                </c:pt>
                <c:pt idx="3106">
                  <c:v>62.181043425599974</c:v>
                </c:pt>
                <c:pt idx="3107">
                  <c:v>62.201043425599998</c:v>
                </c:pt>
                <c:pt idx="3108">
                  <c:v>62.221043425600001</c:v>
                </c:pt>
                <c:pt idx="3109">
                  <c:v>62.241043425599997</c:v>
                </c:pt>
                <c:pt idx="3110">
                  <c:v>62.261043425599993</c:v>
                </c:pt>
                <c:pt idx="3111">
                  <c:v>62.281043425599997</c:v>
                </c:pt>
                <c:pt idx="3112">
                  <c:v>62.301043425599964</c:v>
                </c:pt>
                <c:pt idx="3113">
                  <c:v>62.321043425599974</c:v>
                </c:pt>
                <c:pt idx="3114">
                  <c:v>62.34104342559997</c:v>
                </c:pt>
                <c:pt idx="3115">
                  <c:v>62.361043425599966</c:v>
                </c:pt>
                <c:pt idx="3116">
                  <c:v>62.38104342559997</c:v>
                </c:pt>
                <c:pt idx="3117">
                  <c:v>62.401043425599966</c:v>
                </c:pt>
                <c:pt idx="3118">
                  <c:v>62.421043425599997</c:v>
                </c:pt>
                <c:pt idx="3119">
                  <c:v>62.441043425599965</c:v>
                </c:pt>
                <c:pt idx="3120">
                  <c:v>62.461043425599975</c:v>
                </c:pt>
                <c:pt idx="3121">
                  <c:v>62.481043425599971</c:v>
                </c:pt>
                <c:pt idx="3122">
                  <c:v>62.501043425599974</c:v>
                </c:pt>
                <c:pt idx="3123">
                  <c:v>62.521043425599998</c:v>
                </c:pt>
                <c:pt idx="3124">
                  <c:v>62.541043425599966</c:v>
                </c:pt>
                <c:pt idx="3125">
                  <c:v>62.561043425599998</c:v>
                </c:pt>
                <c:pt idx="3126">
                  <c:v>62.581043425599965</c:v>
                </c:pt>
                <c:pt idx="3127">
                  <c:v>62.601043425599997</c:v>
                </c:pt>
                <c:pt idx="3128">
                  <c:v>62.621043425599993</c:v>
                </c:pt>
                <c:pt idx="3129">
                  <c:v>62.641043425599975</c:v>
                </c:pt>
                <c:pt idx="3130">
                  <c:v>62.661043425599999</c:v>
                </c:pt>
                <c:pt idx="3131">
                  <c:v>62.681043425599974</c:v>
                </c:pt>
                <c:pt idx="3132">
                  <c:v>62.701043425599998</c:v>
                </c:pt>
                <c:pt idx="3133">
                  <c:v>62.721043425600001</c:v>
                </c:pt>
                <c:pt idx="3134">
                  <c:v>62.741043425599997</c:v>
                </c:pt>
                <c:pt idx="3135">
                  <c:v>62.761043425599993</c:v>
                </c:pt>
                <c:pt idx="3136">
                  <c:v>62.781043425599997</c:v>
                </c:pt>
                <c:pt idx="3137">
                  <c:v>62.801043425599964</c:v>
                </c:pt>
                <c:pt idx="3138">
                  <c:v>62.821043425599974</c:v>
                </c:pt>
                <c:pt idx="3139">
                  <c:v>62.84104342559997</c:v>
                </c:pt>
                <c:pt idx="3140">
                  <c:v>62.861043425599966</c:v>
                </c:pt>
                <c:pt idx="3141">
                  <c:v>62.88104342559997</c:v>
                </c:pt>
                <c:pt idx="3142">
                  <c:v>62.901043425599966</c:v>
                </c:pt>
                <c:pt idx="3143">
                  <c:v>62.921043425599997</c:v>
                </c:pt>
                <c:pt idx="3144">
                  <c:v>62.941043425599965</c:v>
                </c:pt>
                <c:pt idx="3145">
                  <c:v>62.961043425599975</c:v>
                </c:pt>
                <c:pt idx="3146">
                  <c:v>62.981043425599971</c:v>
                </c:pt>
                <c:pt idx="3147">
                  <c:v>63.001043425599974</c:v>
                </c:pt>
                <c:pt idx="3148">
                  <c:v>63.021043425599998</c:v>
                </c:pt>
                <c:pt idx="3149">
                  <c:v>63.041043425599966</c:v>
                </c:pt>
                <c:pt idx="3150">
                  <c:v>63.061043425599998</c:v>
                </c:pt>
                <c:pt idx="3151">
                  <c:v>63.081043425599965</c:v>
                </c:pt>
                <c:pt idx="3152">
                  <c:v>63.101043425599997</c:v>
                </c:pt>
                <c:pt idx="3153">
                  <c:v>63.121043425599993</c:v>
                </c:pt>
                <c:pt idx="3154">
                  <c:v>63.141043425599975</c:v>
                </c:pt>
                <c:pt idx="3155">
                  <c:v>63.161043425599999</c:v>
                </c:pt>
                <c:pt idx="3156">
                  <c:v>63.181043425599974</c:v>
                </c:pt>
                <c:pt idx="3157">
                  <c:v>63.201043425599998</c:v>
                </c:pt>
                <c:pt idx="3158">
                  <c:v>63.221043425600001</c:v>
                </c:pt>
                <c:pt idx="3159">
                  <c:v>63.241043425599997</c:v>
                </c:pt>
                <c:pt idx="3160">
                  <c:v>63.261043425599993</c:v>
                </c:pt>
                <c:pt idx="3161">
                  <c:v>63.281043425599997</c:v>
                </c:pt>
                <c:pt idx="3162">
                  <c:v>63.301043425599964</c:v>
                </c:pt>
                <c:pt idx="3163">
                  <c:v>63.321043425599974</c:v>
                </c:pt>
                <c:pt idx="3164">
                  <c:v>63.34104342559997</c:v>
                </c:pt>
                <c:pt idx="3165">
                  <c:v>63.361043425599966</c:v>
                </c:pt>
                <c:pt idx="3166">
                  <c:v>63.38104342559997</c:v>
                </c:pt>
                <c:pt idx="3167">
                  <c:v>63.401043425599966</c:v>
                </c:pt>
                <c:pt idx="3168">
                  <c:v>63.421043425599997</c:v>
                </c:pt>
                <c:pt idx="3169">
                  <c:v>63.441043425599965</c:v>
                </c:pt>
                <c:pt idx="3170">
                  <c:v>63.461043425599975</c:v>
                </c:pt>
                <c:pt idx="3171">
                  <c:v>63.481043425599971</c:v>
                </c:pt>
                <c:pt idx="3172">
                  <c:v>63.501043425599974</c:v>
                </c:pt>
                <c:pt idx="3173">
                  <c:v>63.521043425599998</c:v>
                </c:pt>
                <c:pt idx="3174">
                  <c:v>63.541043425599966</c:v>
                </c:pt>
                <c:pt idx="3175">
                  <c:v>63.561043425599998</c:v>
                </c:pt>
                <c:pt idx="3176">
                  <c:v>63.581043425599965</c:v>
                </c:pt>
                <c:pt idx="3177">
                  <c:v>63.601043425599997</c:v>
                </c:pt>
                <c:pt idx="3178">
                  <c:v>63.621043425599993</c:v>
                </c:pt>
                <c:pt idx="3179">
                  <c:v>63.641043425599975</c:v>
                </c:pt>
                <c:pt idx="3180">
                  <c:v>63.661043425599999</c:v>
                </c:pt>
                <c:pt idx="3181">
                  <c:v>63.681043425599974</c:v>
                </c:pt>
                <c:pt idx="3182">
                  <c:v>63.701043425599998</c:v>
                </c:pt>
                <c:pt idx="3183">
                  <c:v>63.721043425600001</c:v>
                </c:pt>
                <c:pt idx="3184">
                  <c:v>63.741043425599997</c:v>
                </c:pt>
                <c:pt idx="3185">
                  <c:v>63.761043425599993</c:v>
                </c:pt>
                <c:pt idx="3186">
                  <c:v>63.781043425599997</c:v>
                </c:pt>
                <c:pt idx="3187">
                  <c:v>63.801043425599964</c:v>
                </c:pt>
                <c:pt idx="3188">
                  <c:v>63.821043425599974</c:v>
                </c:pt>
                <c:pt idx="3189">
                  <c:v>63.84104342559997</c:v>
                </c:pt>
                <c:pt idx="3190">
                  <c:v>63.861043425599966</c:v>
                </c:pt>
                <c:pt idx="3191">
                  <c:v>63.88104342559997</c:v>
                </c:pt>
                <c:pt idx="3192">
                  <c:v>63.901043425599966</c:v>
                </c:pt>
                <c:pt idx="3193">
                  <c:v>63.921043425599997</c:v>
                </c:pt>
                <c:pt idx="3194">
                  <c:v>63.941043425599965</c:v>
                </c:pt>
                <c:pt idx="3195">
                  <c:v>63.961043425599975</c:v>
                </c:pt>
                <c:pt idx="3196">
                  <c:v>63.981043425599971</c:v>
                </c:pt>
                <c:pt idx="3197">
                  <c:v>64.001043425600059</c:v>
                </c:pt>
                <c:pt idx="3198">
                  <c:v>64.021043425599998</c:v>
                </c:pt>
                <c:pt idx="3199">
                  <c:v>64.041043425599995</c:v>
                </c:pt>
                <c:pt idx="3200">
                  <c:v>64.061043425600076</c:v>
                </c:pt>
                <c:pt idx="3201">
                  <c:v>64.081043425600058</c:v>
                </c:pt>
                <c:pt idx="3202">
                  <c:v>64.101043425599983</c:v>
                </c:pt>
                <c:pt idx="3203">
                  <c:v>64.121043425600007</c:v>
                </c:pt>
                <c:pt idx="3204">
                  <c:v>64.14104342560006</c:v>
                </c:pt>
                <c:pt idx="3205">
                  <c:v>64.161043425599999</c:v>
                </c:pt>
                <c:pt idx="3206">
                  <c:v>64.181043425599981</c:v>
                </c:pt>
                <c:pt idx="3207">
                  <c:v>64.201043425600076</c:v>
                </c:pt>
                <c:pt idx="3208">
                  <c:v>64.221043425600058</c:v>
                </c:pt>
                <c:pt idx="3209">
                  <c:v>64.241043425599997</c:v>
                </c:pt>
                <c:pt idx="3210">
                  <c:v>64.261043425599993</c:v>
                </c:pt>
                <c:pt idx="3211">
                  <c:v>64.281043425600075</c:v>
                </c:pt>
                <c:pt idx="3212">
                  <c:v>64.301043425600056</c:v>
                </c:pt>
                <c:pt idx="3213">
                  <c:v>64.321043425599981</c:v>
                </c:pt>
                <c:pt idx="3214">
                  <c:v>64.341043425600077</c:v>
                </c:pt>
                <c:pt idx="3215">
                  <c:v>64.361043425600059</c:v>
                </c:pt>
                <c:pt idx="3216">
                  <c:v>64.381043425599998</c:v>
                </c:pt>
                <c:pt idx="3217">
                  <c:v>64.401043425599994</c:v>
                </c:pt>
                <c:pt idx="3218">
                  <c:v>64.421043425600075</c:v>
                </c:pt>
                <c:pt idx="3219">
                  <c:v>64.441043425600114</c:v>
                </c:pt>
                <c:pt idx="3220">
                  <c:v>64.461043425599996</c:v>
                </c:pt>
                <c:pt idx="3221">
                  <c:v>64.481043425600078</c:v>
                </c:pt>
                <c:pt idx="3222">
                  <c:v>64.501043425600059</c:v>
                </c:pt>
                <c:pt idx="3223">
                  <c:v>64.521043425599998</c:v>
                </c:pt>
                <c:pt idx="3224">
                  <c:v>64.541043425599995</c:v>
                </c:pt>
                <c:pt idx="3225">
                  <c:v>64.561043425600076</c:v>
                </c:pt>
                <c:pt idx="3226">
                  <c:v>64.581043425600058</c:v>
                </c:pt>
                <c:pt idx="3227">
                  <c:v>64.601043425599983</c:v>
                </c:pt>
                <c:pt idx="3228">
                  <c:v>64.621043425600007</c:v>
                </c:pt>
                <c:pt idx="3229">
                  <c:v>64.64104342560006</c:v>
                </c:pt>
                <c:pt idx="3230">
                  <c:v>64.661043425599999</c:v>
                </c:pt>
                <c:pt idx="3231">
                  <c:v>64.681043425599981</c:v>
                </c:pt>
                <c:pt idx="3232">
                  <c:v>64.701043425600076</c:v>
                </c:pt>
                <c:pt idx="3233">
                  <c:v>64.721043425600058</c:v>
                </c:pt>
                <c:pt idx="3234">
                  <c:v>64.741043425599997</c:v>
                </c:pt>
                <c:pt idx="3235">
                  <c:v>64.761043425599993</c:v>
                </c:pt>
                <c:pt idx="3236">
                  <c:v>64.781043425600075</c:v>
                </c:pt>
                <c:pt idx="3237">
                  <c:v>64.801043425600056</c:v>
                </c:pt>
                <c:pt idx="3238">
                  <c:v>64.821043425599981</c:v>
                </c:pt>
                <c:pt idx="3239">
                  <c:v>64.841043425600077</c:v>
                </c:pt>
                <c:pt idx="3240">
                  <c:v>64.861043425600059</c:v>
                </c:pt>
                <c:pt idx="3241">
                  <c:v>64.881043425599998</c:v>
                </c:pt>
                <c:pt idx="3242">
                  <c:v>64.901043425599994</c:v>
                </c:pt>
                <c:pt idx="3243">
                  <c:v>64.921043425600075</c:v>
                </c:pt>
                <c:pt idx="3244">
                  <c:v>64.941043425600114</c:v>
                </c:pt>
                <c:pt idx="3245">
                  <c:v>64.961043425599996</c:v>
                </c:pt>
                <c:pt idx="3246">
                  <c:v>64.981043425600078</c:v>
                </c:pt>
                <c:pt idx="3247">
                  <c:v>65.001043425600059</c:v>
                </c:pt>
                <c:pt idx="3248">
                  <c:v>65.021043425599998</c:v>
                </c:pt>
                <c:pt idx="3249">
                  <c:v>65.041043425599995</c:v>
                </c:pt>
                <c:pt idx="3250">
                  <c:v>65.061043425600076</c:v>
                </c:pt>
                <c:pt idx="3251">
                  <c:v>65.081043425600058</c:v>
                </c:pt>
                <c:pt idx="3252">
                  <c:v>65.101043425599983</c:v>
                </c:pt>
                <c:pt idx="3253">
                  <c:v>65.121043425600007</c:v>
                </c:pt>
                <c:pt idx="3254">
                  <c:v>65.14104342560006</c:v>
                </c:pt>
                <c:pt idx="3255">
                  <c:v>65.161043425599999</c:v>
                </c:pt>
                <c:pt idx="3256">
                  <c:v>65.181043425599981</c:v>
                </c:pt>
                <c:pt idx="3257">
                  <c:v>65.201043425600076</c:v>
                </c:pt>
                <c:pt idx="3258">
                  <c:v>65.221043425600058</c:v>
                </c:pt>
                <c:pt idx="3259">
                  <c:v>65.241043425599997</c:v>
                </c:pt>
                <c:pt idx="3260">
                  <c:v>65.261043425599993</c:v>
                </c:pt>
                <c:pt idx="3261">
                  <c:v>65.281043425600075</c:v>
                </c:pt>
                <c:pt idx="3262">
                  <c:v>65.301043425600056</c:v>
                </c:pt>
                <c:pt idx="3263">
                  <c:v>65.321043425599981</c:v>
                </c:pt>
                <c:pt idx="3264">
                  <c:v>65.341043425600077</c:v>
                </c:pt>
                <c:pt idx="3265">
                  <c:v>65.361043425600059</c:v>
                </c:pt>
                <c:pt idx="3266">
                  <c:v>65.381043425599998</c:v>
                </c:pt>
                <c:pt idx="3267">
                  <c:v>65.401043425599994</c:v>
                </c:pt>
                <c:pt idx="3268">
                  <c:v>65.421043425600075</c:v>
                </c:pt>
                <c:pt idx="3269">
                  <c:v>65.441043425600114</c:v>
                </c:pt>
                <c:pt idx="3270">
                  <c:v>65.461043425599996</c:v>
                </c:pt>
                <c:pt idx="3271">
                  <c:v>65.481043425600078</c:v>
                </c:pt>
                <c:pt idx="3272">
                  <c:v>65.501043425600059</c:v>
                </c:pt>
                <c:pt idx="3273">
                  <c:v>65.521043425599998</c:v>
                </c:pt>
                <c:pt idx="3274">
                  <c:v>65.541043425599995</c:v>
                </c:pt>
                <c:pt idx="3275">
                  <c:v>65.561043425600076</c:v>
                </c:pt>
                <c:pt idx="3276">
                  <c:v>65.581043425600058</c:v>
                </c:pt>
                <c:pt idx="3277">
                  <c:v>65.601043425599983</c:v>
                </c:pt>
                <c:pt idx="3278">
                  <c:v>65.621043425600007</c:v>
                </c:pt>
                <c:pt idx="3279">
                  <c:v>65.64104342560006</c:v>
                </c:pt>
                <c:pt idx="3280">
                  <c:v>65.661043425599999</c:v>
                </c:pt>
                <c:pt idx="3281">
                  <c:v>65.681043425599981</c:v>
                </c:pt>
                <c:pt idx="3282">
                  <c:v>65.701043425600076</c:v>
                </c:pt>
                <c:pt idx="3283">
                  <c:v>65.721043425600058</c:v>
                </c:pt>
                <c:pt idx="3284">
                  <c:v>65.741043425599997</c:v>
                </c:pt>
                <c:pt idx="3285">
                  <c:v>65.761043425599993</c:v>
                </c:pt>
                <c:pt idx="3286">
                  <c:v>65.781043425600075</c:v>
                </c:pt>
                <c:pt idx="3287">
                  <c:v>65.801043425600056</c:v>
                </c:pt>
                <c:pt idx="3288">
                  <c:v>65.821043425599981</c:v>
                </c:pt>
                <c:pt idx="3289">
                  <c:v>65.841043425600077</c:v>
                </c:pt>
                <c:pt idx="3290">
                  <c:v>65.861043425600059</c:v>
                </c:pt>
                <c:pt idx="3291">
                  <c:v>65.881043425599998</c:v>
                </c:pt>
                <c:pt idx="3292">
                  <c:v>65.901043425599994</c:v>
                </c:pt>
                <c:pt idx="3293">
                  <c:v>65.921043425600075</c:v>
                </c:pt>
                <c:pt idx="3294">
                  <c:v>65.941043425600114</c:v>
                </c:pt>
                <c:pt idx="3295">
                  <c:v>65.961043425599996</c:v>
                </c:pt>
                <c:pt idx="3296">
                  <c:v>65.981043425600078</c:v>
                </c:pt>
                <c:pt idx="3297">
                  <c:v>66.001043425600059</c:v>
                </c:pt>
                <c:pt idx="3298">
                  <c:v>66.021043425599998</c:v>
                </c:pt>
                <c:pt idx="3299">
                  <c:v>66.041043425599995</c:v>
                </c:pt>
                <c:pt idx="3300">
                  <c:v>66.061043425600076</c:v>
                </c:pt>
                <c:pt idx="3301">
                  <c:v>66.081043425600058</c:v>
                </c:pt>
                <c:pt idx="3302">
                  <c:v>66.101043425599983</c:v>
                </c:pt>
                <c:pt idx="3303">
                  <c:v>66.121043425600007</c:v>
                </c:pt>
                <c:pt idx="3304">
                  <c:v>66.14104342560006</c:v>
                </c:pt>
                <c:pt idx="3305">
                  <c:v>66.161043425599999</c:v>
                </c:pt>
                <c:pt idx="3306">
                  <c:v>66.181043425599981</c:v>
                </c:pt>
                <c:pt idx="3307">
                  <c:v>66.201043425600076</c:v>
                </c:pt>
                <c:pt idx="3308">
                  <c:v>66.221043425600058</c:v>
                </c:pt>
                <c:pt idx="3309">
                  <c:v>66.241043425599997</c:v>
                </c:pt>
                <c:pt idx="3310">
                  <c:v>66.261043425599993</c:v>
                </c:pt>
                <c:pt idx="3311">
                  <c:v>66.281043425600075</c:v>
                </c:pt>
                <c:pt idx="3312">
                  <c:v>66.301043425600056</c:v>
                </c:pt>
                <c:pt idx="3313">
                  <c:v>66.321043425599981</c:v>
                </c:pt>
                <c:pt idx="3314">
                  <c:v>66.341043425600077</c:v>
                </c:pt>
                <c:pt idx="3315">
                  <c:v>66.361043425600059</c:v>
                </c:pt>
                <c:pt idx="3316">
                  <c:v>66.381043425599998</c:v>
                </c:pt>
                <c:pt idx="3317">
                  <c:v>66.401043425599994</c:v>
                </c:pt>
                <c:pt idx="3318">
                  <c:v>66.421043425600075</c:v>
                </c:pt>
                <c:pt idx="3319">
                  <c:v>66.441043425600114</c:v>
                </c:pt>
                <c:pt idx="3320">
                  <c:v>66.461043425599996</c:v>
                </c:pt>
                <c:pt idx="3321">
                  <c:v>66.481043425600078</c:v>
                </c:pt>
                <c:pt idx="3322">
                  <c:v>66.501043425600059</c:v>
                </c:pt>
                <c:pt idx="3323">
                  <c:v>66.521043425599998</c:v>
                </c:pt>
                <c:pt idx="3324">
                  <c:v>66.541043425599995</c:v>
                </c:pt>
                <c:pt idx="3325">
                  <c:v>66.561043425600076</c:v>
                </c:pt>
                <c:pt idx="3326">
                  <c:v>66.581043425600058</c:v>
                </c:pt>
                <c:pt idx="3327">
                  <c:v>66.601043425599983</c:v>
                </c:pt>
                <c:pt idx="3328">
                  <c:v>66.621043425600007</c:v>
                </c:pt>
                <c:pt idx="3329">
                  <c:v>66.64104342560006</c:v>
                </c:pt>
                <c:pt idx="3330">
                  <c:v>66.661043425599999</c:v>
                </c:pt>
                <c:pt idx="3331">
                  <c:v>66.681043425599981</c:v>
                </c:pt>
                <c:pt idx="3332">
                  <c:v>66.701043425600076</c:v>
                </c:pt>
                <c:pt idx="3333">
                  <c:v>66.721043425600058</c:v>
                </c:pt>
                <c:pt idx="3334">
                  <c:v>66.741043425599997</c:v>
                </c:pt>
                <c:pt idx="3335">
                  <c:v>66.761043425599993</c:v>
                </c:pt>
                <c:pt idx="3336">
                  <c:v>66.781043425600075</c:v>
                </c:pt>
                <c:pt idx="3337">
                  <c:v>66.801043425600056</c:v>
                </c:pt>
                <c:pt idx="3338">
                  <c:v>66.821043425599981</c:v>
                </c:pt>
                <c:pt idx="3339">
                  <c:v>66.841043425600077</c:v>
                </c:pt>
                <c:pt idx="3340">
                  <c:v>66.861043425600059</c:v>
                </c:pt>
                <c:pt idx="3341">
                  <c:v>66.881043425599998</c:v>
                </c:pt>
                <c:pt idx="3342">
                  <c:v>66.901043425599994</c:v>
                </c:pt>
                <c:pt idx="3343">
                  <c:v>66.921043425600075</c:v>
                </c:pt>
                <c:pt idx="3344">
                  <c:v>66.941043425600114</c:v>
                </c:pt>
                <c:pt idx="3345">
                  <c:v>66.961043425599996</c:v>
                </c:pt>
                <c:pt idx="3346">
                  <c:v>66.981043425600078</c:v>
                </c:pt>
                <c:pt idx="3347">
                  <c:v>67.001043425600059</c:v>
                </c:pt>
                <c:pt idx="3348">
                  <c:v>67.021043425599998</c:v>
                </c:pt>
                <c:pt idx="3349">
                  <c:v>67.041043425599995</c:v>
                </c:pt>
                <c:pt idx="3350">
                  <c:v>67.061043425600076</c:v>
                </c:pt>
                <c:pt idx="3351">
                  <c:v>67.081043425600058</c:v>
                </c:pt>
                <c:pt idx="3352">
                  <c:v>67.101043425599983</c:v>
                </c:pt>
                <c:pt idx="3353">
                  <c:v>67.121043425600007</c:v>
                </c:pt>
                <c:pt idx="3354">
                  <c:v>67.14104342560006</c:v>
                </c:pt>
                <c:pt idx="3355">
                  <c:v>67.161043425599999</c:v>
                </c:pt>
                <c:pt idx="3356">
                  <c:v>67.181043425599981</c:v>
                </c:pt>
                <c:pt idx="3357">
                  <c:v>67.201043425600076</c:v>
                </c:pt>
                <c:pt idx="3358">
                  <c:v>67.221043425600058</c:v>
                </c:pt>
                <c:pt idx="3359">
                  <c:v>67.241043425599997</c:v>
                </c:pt>
                <c:pt idx="3360">
                  <c:v>67.261043425599993</c:v>
                </c:pt>
                <c:pt idx="3361">
                  <c:v>67.281043425600075</c:v>
                </c:pt>
                <c:pt idx="3362">
                  <c:v>67.301043425600056</c:v>
                </c:pt>
                <c:pt idx="3363">
                  <c:v>67.321043425599981</c:v>
                </c:pt>
                <c:pt idx="3364">
                  <c:v>67.341043425600077</c:v>
                </c:pt>
                <c:pt idx="3365">
                  <c:v>67.361043425600059</c:v>
                </c:pt>
                <c:pt idx="3366">
                  <c:v>67.381043425599998</c:v>
                </c:pt>
                <c:pt idx="3367">
                  <c:v>67.401043425599994</c:v>
                </c:pt>
                <c:pt idx="3368">
                  <c:v>67.421043425600075</c:v>
                </c:pt>
                <c:pt idx="3369">
                  <c:v>67.441043425600114</c:v>
                </c:pt>
                <c:pt idx="3370">
                  <c:v>67.461043425599996</c:v>
                </c:pt>
                <c:pt idx="3371">
                  <c:v>67.481043425600078</c:v>
                </c:pt>
                <c:pt idx="3372">
                  <c:v>67.501043425600059</c:v>
                </c:pt>
                <c:pt idx="3373">
                  <c:v>67.521043425599998</c:v>
                </c:pt>
                <c:pt idx="3374">
                  <c:v>67.541043425599995</c:v>
                </c:pt>
                <c:pt idx="3375">
                  <c:v>67.561043425600076</c:v>
                </c:pt>
                <c:pt idx="3376">
                  <c:v>67.581043425600058</c:v>
                </c:pt>
                <c:pt idx="3377">
                  <c:v>67.601043425599983</c:v>
                </c:pt>
                <c:pt idx="3378">
                  <c:v>67.621043425600007</c:v>
                </c:pt>
                <c:pt idx="3379">
                  <c:v>67.64104342560006</c:v>
                </c:pt>
                <c:pt idx="3380">
                  <c:v>67.661043425599999</c:v>
                </c:pt>
                <c:pt idx="3381">
                  <c:v>67.681043425599981</c:v>
                </c:pt>
                <c:pt idx="3382">
                  <c:v>67.701043425600076</c:v>
                </c:pt>
                <c:pt idx="3383">
                  <c:v>67.721043425600058</c:v>
                </c:pt>
                <c:pt idx="3384">
                  <c:v>67.741043425599997</c:v>
                </c:pt>
                <c:pt idx="3385">
                  <c:v>67.761043425599993</c:v>
                </c:pt>
                <c:pt idx="3386">
                  <c:v>67.781043425600075</c:v>
                </c:pt>
                <c:pt idx="3387">
                  <c:v>67.801043425600056</c:v>
                </c:pt>
                <c:pt idx="3388">
                  <c:v>67.821043425599981</c:v>
                </c:pt>
                <c:pt idx="3389">
                  <c:v>67.841043425600077</c:v>
                </c:pt>
                <c:pt idx="3390">
                  <c:v>67.861043425600059</c:v>
                </c:pt>
                <c:pt idx="3391">
                  <c:v>67.881043425599998</c:v>
                </c:pt>
                <c:pt idx="3392">
                  <c:v>67.901043425599994</c:v>
                </c:pt>
                <c:pt idx="3393">
                  <c:v>67.921043425600075</c:v>
                </c:pt>
                <c:pt idx="3394">
                  <c:v>67.941043425600114</c:v>
                </c:pt>
                <c:pt idx="3395">
                  <c:v>67.961043425599996</c:v>
                </c:pt>
                <c:pt idx="3396">
                  <c:v>67.981043425600078</c:v>
                </c:pt>
                <c:pt idx="3397">
                  <c:v>68.001043425600059</c:v>
                </c:pt>
                <c:pt idx="3398">
                  <c:v>68.021043425599998</c:v>
                </c:pt>
                <c:pt idx="3399">
                  <c:v>68.041043425599995</c:v>
                </c:pt>
                <c:pt idx="3400">
                  <c:v>68.061043425600076</c:v>
                </c:pt>
                <c:pt idx="3401">
                  <c:v>68.081043425600058</c:v>
                </c:pt>
                <c:pt idx="3402">
                  <c:v>68.101043425599983</c:v>
                </c:pt>
                <c:pt idx="3403">
                  <c:v>68.121043425600007</c:v>
                </c:pt>
                <c:pt idx="3404">
                  <c:v>68.14104342560006</c:v>
                </c:pt>
                <c:pt idx="3405">
                  <c:v>68.161043425599999</c:v>
                </c:pt>
                <c:pt idx="3406">
                  <c:v>68.181043425599981</c:v>
                </c:pt>
                <c:pt idx="3407">
                  <c:v>68.201043425600076</c:v>
                </c:pt>
                <c:pt idx="3408">
                  <c:v>68.221043425600058</c:v>
                </c:pt>
                <c:pt idx="3409">
                  <c:v>68.241043425599997</c:v>
                </c:pt>
                <c:pt idx="3410">
                  <c:v>68.261043425599993</c:v>
                </c:pt>
                <c:pt idx="3411">
                  <c:v>68.281043425600075</c:v>
                </c:pt>
                <c:pt idx="3412">
                  <c:v>68.301043425600056</c:v>
                </c:pt>
                <c:pt idx="3413">
                  <c:v>68.321043425599981</c:v>
                </c:pt>
                <c:pt idx="3414">
                  <c:v>68.341043425600077</c:v>
                </c:pt>
                <c:pt idx="3415">
                  <c:v>68.361043425600059</c:v>
                </c:pt>
                <c:pt idx="3416">
                  <c:v>68.381043425599998</c:v>
                </c:pt>
                <c:pt idx="3417">
                  <c:v>68.401043425599994</c:v>
                </c:pt>
                <c:pt idx="3418">
                  <c:v>68.421043425600075</c:v>
                </c:pt>
                <c:pt idx="3419">
                  <c:v>68.441043425600114</c:v>
                </c:pt>
                <c:pt idx="3420">
                  <c:v>68.461043425599996</c:v>
                </c:pt>
                <c:pt idx="3421">
                  <c:v>68.481043425600078</c:v>
                </c:pt>
                <c:pt idx="3422">
                  <c:v>68.501043425600059</c:v>
                </c:pt>
                <c:pt idx="3423">
                  <c:v>68.521043425599998</c:v>
                </c:pt>
                <c:pt idx="3424">
                  <c:v>68.541043425599995</c:v>
                </c:pt>
                <c:pt idx="3425">
                  <c:v>68.561043425600076</c:v>
                </c:pt>
                <c:pt idx="3426">
                  <c:v>68.581043425600058</c:v>
                </c:pt>
                <c:pt idx="3427">
                  <c:v>68.601043425599983</c:v>
                </c:pt>
                <c:pt idx="3428">
                  <c:v>68.621043425600007</c:v>
                </c:pt>
                <c:pt idx="3429">
                  <c:v>68.64104342560006</c:v>
                </c:pt>
                <c:pt idx="3430">
                  <c:v>68.661043425599999</c:v>
                </c:pt>
                <c:pt idx="3431">
                  <c:v>68.681043425599981</c:v>
                </c:pt>
                <c:pt idx="3432">
                  <c:v>68.701043425600076</c:v>
                </c:pt>
                <c:pt idx="3433">
                  <c:v>68.721043425600058</c:v>
                </c:pt>
                <c:pt idx="3434">
                  <c:v>68.741043425599997</c:v>
                </c:pt>
                <c:pt idx="3435">
                  <c:v>68.761043425599993</c:v>
                </c:pt>
                <c:pt idx="3436">
                  <c:v>68.781043425600075</c:v>
                </c:pt>
                <c:pt idx="3437">
                  <c:v>68.801043425600056</c:v>
                </c:pt>
                <c:pt idx="3438">
                  <c:v>68.821043425599981</c:v>
                </c:pt>
                <c:pt idx="3439">
                  <c:v>68.841043425600077</c:v>
                </c:pt>
                <c:pt idx="3440">
                  <c:v>68.861043425600059</c:v>
                </c:pt>
                <c:pt idx="3441">
                  <c:v>68.881043425599998</c:v>
                </c:pt>
                <c:pt idx="3442">
                  <c:v>68.901043425599994</c:v>
                </c:pt>
                <c:pt idx="3443">
                  <c:v>68.921043425600075</c:v>
                </c:pt>
                <c:pt idx="3444">
                  <c:v>68.941043425600114</c:v>
                </c:pt>
                <c:pt idx="3445">
                  <c:v>68.961043425599996</c:v>
                </c:pt>
                <c:pt idx="3446">
                  <c:v>68.981043425600078</c:v>
                </c:pt>
                <c:pt idx="3447">
                  <c:v>69.001043425600059</c:v>
                </c:pt>
                <c:pt idx="3448">
                  <c:v>69.021043425599998</c:v>
                </c:pt>
                <c:pt idx="3449">
                  <c:v>69.041043425599995</c:v>
                </c:pt>
                <c:pt idx="3450">
                  <c:v>69.061043425600076</c:v>
                </c:pt>
                <c:pt idx="3451">
                  <c:v>69.081043425600058</c:v>
                </c:pt>
                <c:pt idx="3452">
                  <c:v>69.101043425599983</c:v>
                </c:pt>
                <c:pt idx="3453">
                  <c:v>69.121043425600007</c:v>
                </c:pt>
                <c:pt idx="3454">
                  <c:v>69.14104342560006</c:v>
                </c:pt>
                <c:pt idx="3455">
                  <c:v>69.161043425599999</c:v>
                </c:pt>
                <c:pt idx="3456">
                  <c:v>69.181043425599981</c:v>
                </c:pt>
                <c:pt idx="3457">
                  <c:v>69.201043425600076</c:v>
                </c:pt>
                <c:pt idx="3458">
                  <c:v>69.221043425600058</c:v>
                </c:pt>
                <c:pt idx="3459">
                  <c:v>69.241043425599997</c:v>
                </c:pt>
                <c:pt idx="3460">
                  <c:v>69.261043425599993</c:v>
                </c:pt>
                <c:pt idx="3461">
                  <c:v>69.281043425600075</c:v>
                </c:pt>
                <c:pt idx="3462">
                  <c:v>69.301043425600056</c:v>
                </c:pt>
                <c:pt idx="3463">
                  <c:v>69.321043425599981</c:v>
                </c:pt>
                <c:pt idx="3464">
                  <c:v>69.341043425600077</c:v>
                </c:pt>
                <c:pt idx="3465">
                  <c:v>69.361043425600059</c:v>
                </c:pt>
                <c:pt idx="3466">
                  <c:v>69.381043425599998</c:v>
                </c:pt>
                <c:pt idx="3467">
                  <c:v>69.401043425599994</c:v>
                </c:pt>
                <c:pt idx="3468">
                  <c:v>69.421043425600075</c:v>
                </c:pt>
                <c:pt idx="3469">
                  <c:v>69.441043425600114</c:v>
                </c:pt>
                <c:pt idx="3470">
                  <c:v>69.461043425599996</c:v>
                </c:pt>
                <c:pt idx="3471">
                  <c:v>69.481043425600078</c:v>
                </c:pt>
                <c:pt idx="3472">
                  <c:v>69.501043425600059</c:v>
                </c:pt>
                <c:pt idx="3473">
                  <c:v>69.521043425599998</c:v>
                </c:pt>
                <c:pt idx="3474">
                  <c:v>69.541043425599995</c:v>
                </c:pt>
                <c:pt idx="3475">
                  <c:v>69.561043425600076</c:v>
                </c:pt>
                <c:pt idx="3476">
                  <c:v>69.581043425600058</c:v>
                </c:pt>
                <c:pt idx="3477">
                  <c:v>69.601043425599983</c:v>
                </c:pt>
                <c:pt idx="3478">
                  <c:v>69.621043425600007</c:v>
                </c:pt>
                <c:pt idx="3479">
                  <c:v>69.64104342560006</c:v>
                </c:pt>
                <c:pt idx="3480">
                  <c:v>69.661043425599999</c:v>
                </c:pt>
                <c:pt idx="3481">
                  <c:v>69.681043425599981</c:v>
                </c:pt>
                <c:pt idx="3482">
                  <c:v>69.701043425600076</c:v>
                </c:pt>
                <c:pt idx="3483">
                  <c:v>69.721043425600058</c:v>
                </c:pt>
                <c:pt idx="3484">
                  <c:v>69.741043425599997</c:v>
                </c:pt>
                <c:pt idx="3485">
                  <c:v>69.761043425599993</c:v>
                </c:pt>
                <c:pt idx="3486">
                  <c:v>69.781043425600075</c:v>
                </c:pt>
                <c:pt idx="3487">
                  <c:v>69.801043425600056</c:v>
                </c:pt>
                <c:pt idx="3488">
                  <c:v>69.821043425599981</c:v>
                </c:pt>
                <c:pt idx="3489">
                  <c:v>69.841043425600077</c:v>
                </c:pt>
                <c:pt idx="3490">
                  <c:v>69.861043425600059</c:v>
                </c:pt>
                <c:pt idx="3491">
                  <c:v>69.881043425599998</c:v>
                </c:pt>
                <c:pt idx="3492">
                  <c:v>69.901043425599994</c:v>
                </c:pt>
                <c:pt idx="3493">
                  <c:v>69.921043425600075</c:v>
                </c:pt>
                <c:pt idx="3494">
                  <c:v>69.941043425600114</c:v>
                </c:pt>
                <c:pt idx="3495">
                  <c:v>69.961043425599996</c:v>
                </c:pt>
                <c:pt idx="3496">
                  <c:v>69.981043425600078</c:v>
                </c:pt>
                <c:pt idx="3497">
                  <c:v>70.001043425600059</c:v>
                </c:pt>
                <c:pt idx="3498">
                  <c:v>70.021043425599998</c:v>
                </c:pt>
                <c:pt idx="3499">
                  <c:v>70.041043425599995</c:v>
                </c:pt>
                <c:pt idx="3500">
                  <c:v>70.061043425600076</c:v>
                </c:pt>
                <c:pt idx="3501">
                  <c:v>70.081043425600058</c:v>
                </c:pt>
                <c:pt idx="3502">
                  <c:v>70.101043425599983</c:v>
                </c:pt>
                <c:pt idx="3503">
                  <c:v>70.121043425600007</c:v>
                </c:pt>
                <c:pt idx="3504">
                  <c:v>70.14104342560006</c:v>
                </c:pt>
                <c:pt idx="3505">
                  <c:v>70.161043425599999</c:v>
                </c:pt>
                <c:pt idx="3506">
                  <c:v>70.181043425599981</c:v>
                </c:pt>
                <c:pt idx="3507">
                  <c:v>70.201043425600076</c:v>
                </c:pt>
                <c:pt idx="3508">
                  <c:v>70.221043425600058</c:v>
                </c:pt>
                <c:pt idx="3509">
                  <c:v>70.241043425599997</c:v>
                </c:pt>
                <c:pt idx="3510">
                  <c:v>70.261043425599993</c:v>
                </c:pt>
                <c:pt idx="3511">
                  <c:v>70.281043425600075</c:v>
                </c:pt>
                <c:pt idx="3512">
                  <c:v>70.301043425600056</c:v>
                </c:pt>
                <c:pt idx="3513">
                  <c:v>70.321043425599981</c:v>
                </c:pt>
                <c:pt idx="3514">
                  <c:v>70.341043425600077</c:v>
                </c:pt>
                <c:pt idx="3515">
                  <c:v>70.361043425600059</c:v>
                </c:pt>
                <c:pt idx="3516">
                  <c:v>70.381043425599998</c:v>
                </c:pt>
                <c:pt idx="3517">
                  <c:v>70.401043425599994</c:v>
                </c:pt>
                <c:pt idx="3518">
                  <c:v>70.421043425600075</c:v>
                </c:pt>
                <c:pt idx="3519">
                  <c:v>70.441043425600114</c:v>
                </c:pt>
                <c:pt idx="3520">
                  <c:v>70.461043425599996</c:v>
                </c:pt>
                <c:pt idx="3521">
                  <c:v>70.481043425600078</c:v>
                </c:pt>
                <c:pt idx="3522">
                  <c:v>70.501043425600059</c:v>
                </c:pt>
                <c:pt idx="3523">
                  <c:v>70.521043425599998</c:v>
                </c:pt>
                <c:pt idx="3524">
                  <c:v>70.541043425599995</c:v>
                </c:pt>
                <c:pt idx="3525">
                  <c:v>70.561043425600076</c:v>
                </c:pt>
                <c:pt idx="3526">
                  <c:v>70.581043425600058</c:v>
                </c:pt>
                <c:pt idx="3527">
                  <c:v>70.601043425599983</c:v>
                </c:pt>
                <c:pt idx="3528">
                  <c:v>70.621043425600007</c:v>
                </c:pt>
                <c:pt idx="3529">
                  <c:v>70.64104342560006</c:v>
                </c:pt>
                <c:pt idx="3530">
                  <c:v>70.661043425599999</c:v>
                </c:pt>
                <c:pt idx="3531">
                  <c:v>70.681043425599981</c:v>
                </c:pt>
                <c:pt idx="3532">
                  <c:v>70.701043425600076</c:v>
                </c:pt>
                <c:pt idx="3533">
                  <c:v>70.721043425600058</c:v>
                </c:pt>
                <c:pt idx="3534">
                  <c:v>70.741043425599997</c:v>
                </c:pt>
                <c:pt idx="3535">
                  <c:v>70.761043425599993</c:v>
                </c:pt>
                <c:pt idx="3536">
                  <c:v>70.781043425600075</c:v>
                </c:pt>
                <c:pt idx="3537">
                  <c:v>70.801043425600056</c:v>
                </c:pt>
                <c:pt idx="3538">
                  <c:v>70.821043425599981</c:v>
                </c:pt>
                <c:pt idx="3539">
                  <c:v>70.841043425600077</c:v>
                </c:pt>
                <c:pt idx="3540">
                  <c:v>70.861043425600059</c:v>
                </c:pt>
                <c:pt idx="3541">
                  <c:v>70.881043425599998</c:v>
                </c:pt>
                <c:pt idx="3542">
                  <c:v>70.901043425599994</c:v>
                </c:pt>
                <c:pt idx="3543">
                  <c:v>70.921043425600075</c:v>
                </c:pt>
                <c:pt idx="3544">
                  <c:v>70.941043425600114</c:v>
                </c:pt>
                <c:pt idx="3545">
                  <c:v>70.961043425599996</c:v>
                </c:pt>
                <c:pt idx="3546">
                  <c:v>70.981043425600078</c:v>
                </c:pt>
                <c:pt idx="3547">
                  <c:v>71.001043425600059</c:v>
                </c:pt>
                <c:pt idx="3548">
                  <c:v>71.021043425599998</c:v>
                </c:pt>
                <c:pt idx="3549">
                  <c:v>71.041043425599995</c:v>
                </c:pt>
                <c:pt idx="3550">
                  <c:v>71.061043425600076</c:v>
                </c:pt>
                <c:pt idx="3551">
                  <c:v>71.081043425600058</c:v>
                </c:pt>
                <c:pt idx="3552">
                  <c:v>71.101043425599983</c:v>
                </c:pt>
                <c:pt idx="3553">
                  <c:v>71.121043425600007</c:v>
                </c:pt>
                <c:pt idx="3554">
                  <c:v>71.14104342560006</c:v>
                </c:pt>
                <c:pt idx="3555">
                  <c:v>71.161043425599999</c:v>
                </c:pt>
                <c:pt idx="3556">
                  <c:v>71.181043425599981</c:v>
                </c:pt>
                <c:pt idx="3557">
                  <c:v>71.201043425600076</c:v>
                </c:pt>
                <c:pt idx="3558">
                  <c:v>71.221043425600058</c:v>
                </c:pt>
                <c:pt idx="3559">
                  <c:v>71.241043425599997</c:v>
                </c:pt>
                <c:pt idx="3560">
                  <c:v>71.261043425599993</c:v>
                </c:pt>
                <c:pt idx="3561">
                  <c:v>71.281043425600075</c:v>
                </c:pt>
                <c:pt idx="3562">
                  <c:v>71.301043425600056</c:v>
                </c:pt>
                <c:pt idx="3563">
                  <c:v>71.321043425599981</c:v>
                </c:pt>
                <c:pt idx="3564">
                  <c:v>71.341043425600077</c:v>
                </c:pt>
                <c:pt idx="3565">
                  <c:v>71.361043425600059</c:v>
                </c:pt>
                <c:pt idx="3566">
                  <c:v>71.381043425599998</c:v>
                </c:pt>
                <c:pt idx="3567">
                  <c:v>71.401043425599994</c:v>
                </c:pt>
                <c:pt idx="3568">
                  <c:v>71.421043425600075</c:v>
                </c:pt>
                <c:pt idx="3569">
                  <c:v>71.441043425600114</c:v>
                </c:pt>
                <c:pt idx="3570">
                  <c:v>71.461043425599996</c:v>
                </c:pt>
                <c:pt idx="3571">
                  <c:v>71.481043425600078</c:v>
                </c:pt>
                <c:pt idx="3572">
                  <c:v>71.501043425600059</c:v>
                </c:pt>
                <c:pt idx="3573">
                  <c:v>71.521043425599998</c:v>
                </c:pt>
                <c:pt idx="3574">
                  <c:v>71.541043425599995</c:v>
                </c:pt>
                <c:pt idx="3575">
                  <c:v>71.561043425600076</c:v>
                </c:pt>
                <c:pt idx="3576">
                  <c:v>71.581043425600058</c:v>
                </c:pt>
                <c:pt idx="3577">
                  <c:v>71.601043425599983</c:v>
                </c:pt>
                <c:pt idx="3578">
                  <c:v>71.621043425600007</c:v>
                </c:pt>
                <c:pt idx="3579">
                  <c:v>71.64104342560006</c:v>
                </c:pt>
                <c:pt idx="3580">
                  <c:v>71.661043425599999</c:v>
                </c:pt>
                <c:pt idx="3581">
                  <c:v>71.681043425599981</c:v>
                </c:pt>
                <c:pt idx="3582">
                  <c:v>71.701043425600076</c:v>
                </c:pt>
                <c:pt idx="3583">
                  <c:v>71.721043425600058</c:v>
                </c:pt>
                <c:pt idx="3584">
                  <c:v>71.741043425599997</c:v>
                </c:pt>
                <c:pt idx="3585">
                  <c:v>71.761043425599993</c:v>
                </c:pt>
                <c:pt idx="3586">
                  <c:v>71.781043425600075</c:v>
                </c:pt>
                <c:pt idx="3587">
                  <c:v>71.801043425600056</c:v>
                </c:pt>
                <c:pt idx="3588">
                  <c:v>71.821043425599981</c:v>
                </c:pt>
                <c:pt idx="3589">
                  <c:v>71.841043425600077</c:v>
                </c:pt>
                <c:pt idx="3590">
                  <c:v>71.861043425600059</c:v>
                </c:pt>
                <c:pt idx="3591">
                  <c:v>71.881043425599998</c:v>
                </c:pt>
                <c:pt idx="3592">
                  <c:v>71.901043425599994</c:v>
                </c:pt>
                <c:pt idx="3593">
                  <c:v>71.921043425600075</c:v>
                </c:pt>
                <c:pt idx="3594">
                  <c:v>71.941043425600114</c:v>
                </c:pt>
                <c:pt idx="3595">
                  <c:v>71.961043425599996</c:v>
                </c:pt>
                <c:pt idx="3596">
                  <c:v>71.981043425600078</c:v>
                </c:pt>
                <c:pt idx="3597">
                  <c:v>72.001043425600059</c:v>
                </c:pt>
                <c:pt idx="3598">
                  <c:v>72.021043425599998</c:v>
                </c:pt>
                <c:pt idx="3599">
                  <c:v>72.041043425599995</c:v>
                </c:pt>
                <c:pt idx="3600">
                  <c:v>72.061043425600076</c:v>
                </c:pt>
                <c:pt idx="3601">
                  <c:v>72.081043425600058</c:v>
                </c:pt>
                <c:pt idx="3602">
                  <c:v>72.101043425599983</c:v>
                </c:pt>
                <c:pt idx="3603">
                  <c:v>72.121043425600007</c:v>
                </c:pt>
                <c:pt idx="3604">
                  <c:v>72.14104342560006</c:v>
                </c:pt>
                <c:pt idx="3605">
                  <c:v>72.161043425599999</c:v>
                </c:pt>
                <c:pt idx="3606">
                  <c:v>72.181043425599981</c:v>
                </c:pt>
                <c:pt idx="3607">
                  <c:v>72.201043425600076</c:v>
                </c:pt>
                <c:pt idx="3608">
                  <c:v>72.221043425600058</c:v>
                </c:pt>
                <c:pt idx="3609">
                  <c:v>72.241043425599997</c:v>
                </c:pt>
                <c:pt idx="3610">
                  <c:v>72.261043425599993</c:v>
                </c:pt>
                <c:pt idx="3611">
                  <c:v>72.281043425600075</c:v>
                </c:pt>
                <c:pt idx="3612">
                  <c:v>72.301043425600056</c:v>
                </c:pt>
                <c:pt idx="3613">
                  <c:v>72.321043425599981</c:v>
                </c:pt>
                <c:pt idx="3614">
                  <c:v>72.341043425600077</c:v>
                </c:pt>
                <c:pt idx="3615">
                  <c:v>72.361043425600059</c:v>
                </c:pt>
                <c:pt idx="3616">
                  <c:v>72.381043425599998</c:v>
                </c:pt>
                <c:pt idx="3617">
                  <c:v>72.401043425599994</c:v>
                </c:pt>
                <c:pt idx="3618">
                  <c:v>72.421043425600075</c:v>
                </c:pt>
                <c:pt idx="3619">
                  <c:v>72.441043425600114</c:v>
                </c:pt>
                <c:pt idx="3620">
                  <c:v>72.461043425599996</c:v>
                </c:pt>
                <c:pt idx="3621">
                  <c:v>72.481043425600078</c:v>
                </c:pt>
                <c:pt idx="3622">
                  <c:v>72.501043425600059</c:v>
                </c:pt>
                <c:pt idx="3623">
                  <c:v>72.521043425599998</c:v>
                </c:pt>
                <c:pt idx="3624">
                  <c:v>72.541043425599995</c:v>
                </c:pt>
                <c:pt idx="3625">
                  <c:v>72.561043425600076</c:v>
                </c:pt>
                <c:pt idx="3626">
                  <c:v>72.581043425600058</c:v>
                </c:pt>
                <c:pt idx="3627">
                  <c:v>72.601043425599983</c:v>
                </c:pt>
                <c:pt idx="3628">
                  <c:v>72.621043425600007</c:v>
                </c:pt>
                <c:pt idx="3629">
                  <c:v>72.64104342560006</c:v>
                </c:pt>
                <c:pt idx="3630">
                  <c:v>72.661043425599999</c:v>
                </c:pt>
                <c:pt idx="3631">
                  <c:v>72.681043425599981</c:v>
                </c:pt>
                <c:pt idx="3632">
                  <c:v>72.701043425600076</c:v>
                </c:pt>
                <c:pt idx="3633">
                  <c:v>72.721043425600058</c:v>
                </c:pt>
                <c:pt idx="3634">
                  <c:v>72.741043425599997</c:v>
                </c:pt>
                <c:pt idx="3635">
                  <c:v>72.761043425599993</c:v>
                </c:pt>
                <c:pt idx="3636">
                  <c:v>72.781043425600075</c:v>
                </c:pt>
                <c:pt idx="3637">
                  <c:v>72.801043425600056</c:v>
                </c:pt>
                <c:pt idx="3638">
                  <c:v>72.821043425599981</c:v>
                </c:pt>
                <c:pt idx="3639">
                  <c:v>72.841043425600077</c:v>
                </c:pt>
                <c:pt idx="3640">
                  <c:v>72.861043425600059</c:v>
                </c:pt>
                <c:pt idx="3641">
                  <c:v>72.881043425599998</c:v>
                </c:pt>
                <c:pt idx="3642">
                  <c:v>72.901043425599994</c:v>
                </c:pt>
                <c:pt idx="3643">
                  <c:v>72.921043425600075</c:v>
                </c:pt>
                <c:pt idx="3644">
                  <c:v>72.941043425600114</c:v>
                </c:pt>
                <c:pt idx="3645">
                  <c:v>72.961043425599996</c:v>
                </c:pt>
                <c:pt idx="3646">
                  <c:v>72.981043425600078</c:v>
                </c:pt>
                <c:pt idx="3647">
                  <c:v>73.001043425600059</c:v>
                </c:pt>
                <c:pt idx="3648">
                  <c:v>73.021043425599998</c:v>
                </c:pt>
                <c:pt idx="3649">
                  <c:v>73.041043425599995</c:v>
                </c:pt>
                <c:pt idx="3650">
                  <c:v>73.061043425600076</c:v>
                </c:pt>
                <c:pt idx="3651">
                  <c:v>73.081043425600058</c:v>
                </c:pt>
                <c:pt idx="3652">
                  <c:v>73.101043425599983</c:v>
                </c:pt>
                <c:pt idx="3653">
                  <c:v>73.121043425600007</c:v>
                </c:pt>
                <c:pt idx="3654">
                  <c:v>73.14104342560006</c:v>
                </c:pt>
                <c:pt idx="3655">
                  <c:v>73.161043425599999</c:v>
                </c:pt>
                <c:pt idx="3656">
                  <c:v>73.181043425599981</c:v>
                </c:pt>
                <c:pt idx="3657">
                  <c:v>73.201043425600076</c:v>
                </c:pt>
                <c:pt idx="3658">
                  <c:v>73.221043425600058</c:v>
                </c:pt>
                <c:pt idx="3659">
                  <c:v>73.241043425599997</c:v>
                </c:pt>
                <c:pt idx="3660">
                  <c:v>73.261043425599993</c:v>
                </c:pt>
                <c:pt idx="3661">
                  <c:v>73.281043425600075</c:v>
                </c:pt>
                <c:pt idx="3662">
                  <c:v>73.301043425600056</c:v>
                </c:pt>
                <c:pt idx="3663">
                  <c:v>73.321043425599981</c:v>
                </c:pt>
                <c:pt idx="3664">
                  <c:v>73.341043425600077</c:v>
                </c:pt>
                <c:pt idx="3665">
                  <c:v>73.361043425600059</c:v>
                </c:pt>
                <c:pt idx="3666">
                  <c:v>73.381043425599998</c:v>
                </c:pt>
                <c:pt idx="3667">
                  <c:v>73.401043425599994</c:v>
                </c:pt>
                <c:pt idx="3668">
                  <c:v>73.421043425600075</c:v>
                </c:pt>
                <c:pt idx="3669">
                  <c:v>73.441043425600114</c:v>
                </c:pt>
                <c:pt idx="3670">
                  <c:v>73.461043425599996</c:v>
                </c:pt>
                <c:pt idx="3671">
                  <c:v>73.481043425600078</c:v>
                </c:pt>
                <c:pt idx="3672">
                  <c:v>73.501043425600059</c:v>
                </c:pt>
                <c:pt idx="3673">
                  <c:v>73.521043425599998</c:v>
                </c:pt>
                <c:pt idx="3674">
                  <c:v>73.541043425599995</c:v>
                </c:pt>
                <c:pt idx="3675">
                  <c:v>73.561043425600076</c:v>
                </c:pt>
                <c:pt idx="3676">
                  <c:v>73.581043425600058</c:v>
                </c:pt>
                <c:pt idx="3677">
                  <c:v>73.601043425599983</c:v>
                </c:pt>
                <c:pt idx="3678">
                  <c:v>73.621043425600007</c:v>
                </c:pt>
                <c:pt idx="3679">
                  <c:v>73.64104342560006</c:v>
                </c:pt>
                <c:pt idx="3680">
                  <c:v>73.661043425599999</c:v>
                </c:pt>
                <c:pt idx="3681">
                  <c:v>73.681043425599981</c:v>
                </c:pt>
                <c:pt idx="3682">
                  <c:v>73.701043425600076</c:v>
                </c:pt>
                <c:pt idx="3683">
                  <c:v>73.721043425600058</c:v>
                </c:pt>
                <c:pt idx="3684">
                  <c:v>73.741043425599997</c:v>
                </c:pt>
                <c:pt idx="3685">
                  <c:v>73.761043425599993</c:v>
                </c:pt>
                <c:pt idx="3686">
                  <c:v>73.781043425600075</c:v>
                </c:pt>
                <c:pt idx="3687">
                  <c:v>73.801043425600056</c:v>
                </c:pt>
                <c:pt idx="3688">
                  <c:v>73.821043425599981</c:v>
                </c:pt>
                <c:pt idx="3689">
                  <c:v>73.841043425600077</c:v>
                </c:pt>
                <c:pt idx="3690">
                  <c:v>73.861043425600059</c:v>
                </c:pt>
                <c:pt idx="3691">
                  <c:v>73.881043425599998</c:v>
                </c:pt>
                <c:pt idx="3692">
                  <c:v>73.901043425599994</c:v>
                </c:pt>
                <c:pt idx="3693">
                  <c:v>73.921043425600075</c:v>
                </c:pt>
                <c:pt idx="3694">
                  <c:v>73.941043425600114</c:v>
                </c:pt>
                <c:pt idx="3695">
                  <c:v>73.961043425599996</c:v>
                </c:pt>
                <c:pt idx="3696">
                  <c:v>73.981043425600078</c:v>
                </c:pt>
                <c:pt idx="3697">
                  <c:v>74.001043425600059</c:v>
                </c:pt>
                <c:pt idx="3698">
                  <c:v>74.021043425599998</c:v>
                </c:pt>
                <c:pt idx="3699">
                  <c:v>74.041043425599995</c:v>
                </c:pt>
                <c:pt idx="3700">
                  <c:v>74.061043425600076</c:v>
                </c:pt>
                <c:pt idx="3701">
                  <c:v>74.081043425600058</c:v>
                </c:pt>
                <c:pt idx="3702">
                  <c:v>74.101043425599983</c:v>
                </c:pt>
                <c:pt idx="3703">
                  <c:v>74.121043425600007</c:v>
                </c:pt>
                <c:pt idx="3704">
                  <c:v>74.14104342560006</c:v>
                </c:pt>
                <c:pt idx="3705">
                  <c:v>74.161043425599999</c:v>
                </c:pt>
                <c:pt idx="3706">
                  <c:v>74.181043425599981</c:v>
                </c:pt>
                <c:pt idx="3707">
                  <c:v>74.201043425600076</c:v>
                </c:pt>
                <c:pt idx="3708">
                  <c:v>74.221043425600058</c:v>
                </c:pt>
                <c:pt idx="3709">
                  <c:v>74.241043425599997</c:v>
                </c:pt>
                <c:pt idx="3710">
                  <c:v>74.261043425599993</c:v>
                </c:pt>
                <c:pt idx="3711">
                  <c:v>74.281043425600075</c:v>
                </c:pt>
                <c:pt idx="3712">
                  <c:v>74.301043425600056</c:v>
                </c:pt>
                <c:pt idx="3713">
                  <c:v>74.321043425599981</c:v>
                </c:pt>
                <c:pt idx="3714">
                  <c:v>74.341043425600077</c:v>
                </c:pt>
                <c:pt idx="3715">
                  <c:v>74.361043425600059</c:v>
                </c:pt>
                <c:pt idx="3716">
                  <c:v>74.381043425599998</c:v>
                </c:pt>
                <c:pt idx="3717">
                  <c:v>74.401043425599994</c:v>
                </c:pt>
                <c:pt idx="3718">
                  <c:v>74.421043425600075</c:v>
                </c:pt>
                <c:pt idx="3719">
                  <c:v>74.441043425600114</c:v>
                </c:pt>
                <c:pt idx="3720">
                  <c:v>74.461043425599996</c:v>
                </c:pt>
                <c:pt idx="3721">
                  <c:v>74.481043425600078</c:v>
                </c:pt>
                <c:pt idx="3722">
                  <c:v>74.501043425600059</c:v>
                </c:pt>
                <c:pt idx="3723">
                  <c:v>74.521043425599998</c:v>
                </c:pt>
                <c:pt idx="3724">
                  <c:v>74.541043425599995</c:v>
                </c:pt>
                <c:pt idx="3725">
                  <c:v>74.561043425600076</c:v>
                </c:pt>
                <c:pt idx="3726">
                  <c:v>74.581043425600058</c:v>
                </c:pt>
                <c:pt idx="3727">
                  <c:v>74.601043425599983</c:v>
                </c:pt>
                <c:pt idx="3728">
                  <c:v>74.621043425600007</c:v>
                </c:pt>
                <c:pt idx="3729">
                  <c:v>74.64104342560006</c:v>
                </c:pt>
                <c:pt idx="3730">
                  <c:v>74.661043425599999</c:v>
                </c:pt>
                <c:pt idx="3731">
                  <c:v>74.681043425599981</c:v>
                </c:pt>
                <c:pt idx="3732">
                  <c:v>74.701043425600076</c:v>
                </c:pt>
                <c:pt idx="3733">
                  <c:v>74.721043425600058</c:v>
                </c:pt>
                <c:pt idx="3734">
                  <c:v>74.741043425599997</c:v>
                </c:pt>
                <c:pt idx="3735">
                  <c:v>74.761043425599993</c:v>
                </c:pt>
                <c:pt idx="3736">
                  <c:v>74.781043425600075</c:v>
                </c:pt>
                <c:pt idx="3737">
                  <c:v>74.801043425600056</c:v>
                </c:pt>
                <c:pt idx="3738">
                  <c:v>74.821043425599981</c:v>
                </c:pt>
                <c:pt idx="3739">
                  <c:v>74.841043425600077</c:v>
                </c:pt>
                <c:pt idx="3740">
                  <c:v>74.861043425600059</c:v>
                </c:pt>
                <c:pt idx="3741">
                  <c:v>74.881043425599998</c:v>
                </c:pt>
                <c:pt idx="3742">
                  <c:v>74.901043425599994</c:v>
                </c:pt>
                <c:pt idx="3743">
                  <c:v>74.921043425600075</c:v>
                </c:pt>
                <c:pt idx="3744">
                  <c:v>74.941043425600114</c:v>
                </c:pt>
                <c:pt idx="3745">
                  <c:v>74.961043425599996</c:v>
                </c:pt>
                <c:pt idx="3746">
                  <c:v>74.981043425600078</c:v>
                </c:pt>
                <c:pt idx="3747">
                  <c:v>75.001043425600059</c:v>
                </c:pt>
                <c:pt idx="3748">
                  <c:v>75.021043425599998</c:v>
                </c:pt>
                <c:pt idx="3749">
                  <c:v>75.041043425599995</c:v>
                </c:pt>
                <c:pt idx="3750">
                  <c:v>75.061043425600076</c:v>
                </c:pt>
                <c:pt idx="3751">
                  <c:v>75.081043425600058</c:v>
                </c:pt>
                <c:pt idx="3752">
                  <c:v>75.101043425599983</c:v>
                </c:pt>
                <c:pt idx="3753">
                  <c:v>75.121043425600007</c:v>
                </c:pt>
                <c:pt idx="3754">
                  <c:v>75.14104342560006</c:v>
                </c:pt>
                <c:pt idx="3755">
                  <c:v>75.161043425599999</c:v>
                </c:pt>
                <c:pt idx="3756">
                  <c:v>75.181043425599981</c:v>
                </c:pt>
                <c:pt idx="3757">
                  <c:v>75.201043425600076</c:v>
                </c:pt>
                <c:pt idx="3758">
                  <c:v>75.221043425600058</c:v>
                </c:pt>
                <c:pt idx="3759">
                  <c:v>75.241043425599997</c:v>
                </c:pt>
                <c:pt idx="3760">
                  <c:v>75.261043425599993</c:v>
                </c:pt>
                <c:pt idx="3761">
                  <c:v>75.281043425600075</c:v>
                </c:pt>
                <c:pt idx="3762">
                  <c:v>75.301043425600056</c:v>
                </c:pt>
                <c:pt idx="3763">
                  <c:v>75.321043425599981</c:v>
                </c:pt>
                <c:pt idx="3764">
                  <c:v>75.341043425600077</c:v>
                </c:pt>
                <c:pt idx="3765">
                  <c:v>75.361043425600059</c:v>
                </c:pt>
                <c:pt idx="3766">
                  <c:v>75.381043425599998</c:v>
                </c:pt>
                <c:pt idx="3767">
                  <c:v>75.401043425599994</c:v>
                </c:pt>
                <c:pt idx="3768">
                  <c:v>75.421043425600075</c:v>
                </c:pt>
                <c:pt idx="3769">
                  <c:v>75.441043425600114</c:v>
                </c:pt>
                <c:pt idx="3770">
                  <c:v>75.461043425599996</c:v>
                </c:pt>
                <c:pt idx="3771">
                  <c:v>75.481043425600078</c:v>
                </c:pt>
                <c:pt idx="3772">
                  <c:v>75.501043425600059</c:v>
                </c:pt>
                <c:pt idx="3773">
                  <c:v>75.521043425599998</c:v>
                </c:pt>
                <c:pt idx="3774">
                  <c:v>75.541043425599995</c:v>
                </c:pt>
                <c:pt idx="3775">
                  <c:v>75.561043425600076</c:v>
                </c:pt>
                <c:pt idx="3776">
                  <c:v>75.581043425600058</c:v>
                </c:pt>
                <c:pt idx="3777">
                  <c:v>75.601043425599983</c:v>
                </c:pt>
                <c:pt idx="3778">
                  <c:v>75.621043425600007</c:v>
                </c:pt>
                <c:pt idx="3779">
                  <c:v>75.64104342560006</c:v>
                </c:pt>
                <c:pt idx="3780">
                  <c:v>75.661043425599999</c:v>
                </c:pt>
                <c:pt idx="3781">
                  <c:v>75.681043425599981</c:v>
                </c:pt>
                <c:pt idx="3782">
                  <c:v>75.701043425600076</c:v>
                </c:pt>
                <c:pt idx="3783">
                  <c:v>75.721043425600058</c:v>
                </c:pt>
                <c:pt idx="3784">
                  <c:v>75.741043425599997</c:v>
                </c:pt>
                <c:pt idx="3785">
                  <c:v>75.761043425599993</c:v>
                </c:pt>
                <c:pt idx="3786">
                  <c:v>75.781043425600075</c:v>
                </c:pt>
                <c:pt idx="3787">
                  <c:v>75.801043425600056</c:v>
                </c:pt>
                <c:pt idx="3788">
                  <c:v>75.821043425599981</c:v>
                </c:pt>
                <c:pt idx="3789">
                  <c:v>75.841043425600077</c:v>
                </c:pt>
                <c:pt idx="3790">
                  <c:v>75.861043425600059</c:v>
                </c:pt>
                <c:pt idx="3791">
                  <c:v>75.881043425599998</c:v>
                </c:pt>
                <c:pt idx="3792">
                  <c:v>75.901043425599994</c:v>
                </c:pt>
                <c:pt idx="3793">
                  <c:v>75.921043425600075</c:v>
                </c:pt>
                <c:pt idx="3794">
                  <c:v>75.941043425600114</c:v>
                </c:pt>
                <c:pt idx="3795">
                  <c:v>75.961043425599996</c:v>
                </c:pt>
                <c:pt idx="3796">
                  <c:v>75.981043425600078</c:v>
                </c:pt>
                <c:pt idx="3797">
                  <c:v>76.001043425600059</c:v>
                </c:pt>
                <c:pt idx="3798">
                  <c:v>76.021043425599998</c:v>
                </c:pt>
                <c:pt idx="3799">
                  <c:v>76.041043425599995</c:v>
                </c:pt>
                <c:pt idx="3800">
                  <c:v>76.061043425600076</c:v>
                </c:pt>
                <c:pt idx="3801">
                  <c:v>76.081043425600058</c:v>
                </c:pt>
                <c:pt idx="3802">
                  <c:v>76.101043425599983</c:v>
                </c:pt>
                <c:pt idx="3803">
                  <c:v>76.121043425600007</c:v>
                </c:pt>
                <c:pt idx="3804">
                  <c:v>76.14104342560006</c:v>
                </c:pt>
                <c:pt idx="3805">
                  <c:v>76.161043425599999</c:v>
                </c:pt>
                <c:pt idx="3806">
                  <c:v>76.181043425599981</c:v>
                </c:pt>
                <c:pt idx="3807">
                  <c:v>76.201043425600076</c:v>
                </c:pt>
                <c:pt idx="3808">
                  <c:v>76.221043425600058</c:v>
                </c:pt>
                <c:pt idx="3809">
                  <c:v>76.241043425599997</c:v>
                </c:pt>
                <c:pt idx="3810">
                  <c:v>76.261043425599993</c:v>
                </c:pt>
                <c:pt idx="3811">
                  <c:v>76.281043425600075</c:v>
                </c:pt>
                <c:pt idx="3812">
                  <c:v>76.301043425600056</c:v>
                </c:pt>
                <c:pt idx="3813">
                  <c:v>76.321043425599981</c:v>
                </c:pt>
                <c:pt idx="3814">
                  <c:v>76.341043425600077</c:v>
                </c:pt>
                <c:pt idx="3815">
                  <c:v>76.361043425600059</c:v>
                </c:pt>
                <c:pt idx="3816">
                  <c:v>76.381043425599998</c:v>
                </c:pt>
                <c:pt idx="3817">
                  <c:v>76.401043425599994</c:v>
                </c:pt>
                <c:pt idx="3818">
                  <c:v>76.421043425600075</c:v>
                </c:pt>
                <c:pt idx="3819">
                  <c:v>76.441043425600114</c:v>
                </c:pt>
                <c:pt idx="3820">
                  <c:v>76.461043425599996</c:v>
                </c:pt>
                <c:pt idx="3821">
                  <c:v>76.481043425600078</c:v>
                </c:pt>
                <c:pt idx="3822">
                  <c:v>76.501043425600059</c:v>
                </c:pt>
                <c:pt idx="3823">
                  <c:v>76.521043425599998</c:v>
                </c:pt>
                <c:pt idx="3824">
                  <c:v>76.541043425599995</c:v>
                </c:pt>
                <c:pt idx="3825">
                  <c:v>76.561043425600076</c:v>
                </c:pt>
                <c:pt idx="3826">
                  <c:v>76.581043425600058</c:v>
                </c:pt>
                <c:pt idx="3827">
                  <c:v>76.601043425599983</c:v>
                </c:pt>
                <c:pt idx="3828">
                  <c:v>76.621043425600007</c:v>
                </c:pt>
                <c:pt idx="3829">
                  <c:v>76.64104342560006</c:v>
                </c:pt>
                <c:pt idx="3830">
                  <c:v>76.661043425599999</c:v>
                </c:pt>
                <c:pt idx="3831">
                  <c:v>76.681043425599981</c:v>
                </c:pt>
                <c:pt idx="3832">
                  <c:v>76.701043425600076</c:v>
                </c:pt>
                <c:pt idx="3833">
                  <c:v>76.721043425600058</c:v>
                </c:pt>
                <c:pt idx="3834">
                  <c:v>76.741043425599997</c:v>
                </c:pt>
                <c:pt idx="3835">
                  <c:v>76.761043425599993</c:v>
                </c:pt>
                <c:pt idx="3836">
                  <c:v>76.781043425600075</c:v>
                </c:pt>
                <c:pt idx="3837">
                  <c:v>76.801043425600056</c:v>
                </c:pt>
                <c:pt idx="3838">
                  <c:v>76.821043425599981</c:v>
                </c:pt>
                <c:pt idx="3839">
                  <c:v>76.841043425600077</c:v>
                </c:pt>
                <c:pt idx="3840">
                  <c:v>76.861043425600059</c:v>
                </c:pt>
                <c:pt idx="3841">
                  <c:v>76.881043425599998</c:v>
                </c:pt>
                <c:pt idx="3842">
                  <c:v>76.901043425599994</c:v>
                </c:pt>
                <c:pt idx="3843">
                  <c:v>76.921043425600075</c:v>
                </c:pt>
                <c:pt idx="3844">
                  <c:v>76.941043425600114</c:v>
                </c:pt>
                <c:pt idx="3845">
                  <c:v>76.961043425599996</c:v>
                </c:pt>
                <c:pt idx="3846">
                  <c:v>76.981043425600078</c:v>
                </c:pt>
                <c:pt idx="3847">
                  <c:v>77.001043425600059</c:v>
                </c:pt>
                <c:pt idx="3848">
                  <c:v>77.021043425599998</c:v>
                </c:pt>
                <c:pt idx="3849">
                  <c:v>77.041043425599995</c:v>
                </c:pt>
                <c:pt idx="3850">
                  <c:v>77.061043425600076</c:v>
                </c:pt>
                <c:pt idx="3851">
                  <c:v>77.081043425600058</c:v>
                </c:pt>
                <c:pt idx="3852">
                  <c:v>77.101043425599983</c:v>
                </c:pt>
                <c:pt idx="3853">
                  <c:v>77.121043425600007</c:v>
                </c:pt>
                <c:pt idx="3854">
                  <c:v>77.14104342560006</c:v>
                </c:pt>
                <c:pt idx="3855">
                  <c:v>77.161043425599999</c:v>
                </c:pt>
                <c:pt idx="3856">
                  <c:v>77.181043425599981</c:v>
                </c:pt>
                <c:pt idx="3857">
                  <c:v>77.201043425600076</c:v>
                </c:pt>
                <c:pt idx="3858">
                  <c:v>77.221043425600058</c:v>
                </c:pt>
                <c:pt idx="3859">
                  <c:v>77.241043425599997</c:v>
                </c:pt>
                <c:pt idx="3860">
                  <c:v>77.261043425599993</c:v>
                </c:pt>
                <c:pt idx="3861">
                  <c:v>77.281043425600075</c:v>
                </c:pt>
                <c:pt idx="3862">
                  <c:v>77.301043425600056</c:v>
                </c:pt>
                <c:pt idx="3863">
                  <c:v>77.321043425599981</c:v>
                </c:pt>
                <c:pt idx="3864">
                  <c:v>77.341043425600077</c:v>
                </c:pt>
                <c:pt idx="3865">
                  <c:v>77.361043425600059</c:v>
                </c:pt>
                <c:pt idx="3866">
                  <c:v>77.381043425599998</c:v>
                </c:pt>
                <c:pt idx="3867">
                  <c:v>77.401043425599994</c:v>
                </c:pt>
                <c:pt idx="3868">
                  <c:v>77.421043425600075</c:v>
                </c:pt>
                <c:pt idx="3869">
                  <c:v>77.441043425600114</c:v>
                </c:pt>
                <c:pt idx="3870">
                  <c:v>77.461043425599996</c:v>
                </c:pt>
                <c:pt idx="3871">
                  <c:v>77.481043425600078</c:v>
                </c:pt>
                <c:pt idx="3872">
                  <c:v>77.501043425600059</c:v>
                </c:pt>
                <c:pt idx="3873">
                  <c:v>77.521043425599998</c:v>
                </c:pt>
                <c:pt idx="3874">
                  <c:v>77.541043425599995</c:v>
                </c:pt>
                <c:pt idx="3875">
                  <c:v>77.561043425600076</c:v>
                </c:pt>
                <c:pt idx="3876">
                  <c:v>77.581043425600058</c:v>
                </c:pt>
                <c:pt idx="3877">
                  <c:v>77.601043425599983</c:v>
                </c:pt>
                <c:pt idx="3878">
                  <c:v>77.621043425600007</c:v>
                </c:pt>
                <c:pt idx="3879">
                  <c:v>77.64104342560006</c:v>
                </c:pt>
                <c:pt idx="3880">
                  <c:v>77.661043425599999</c:v>
                </c:pt>
                <c:pt idx="3881">
                  <c:v>77.681043425599981</c:v>
                </c:pt>
                <c:pt idx="3882">
                  <c:v>77.701043425600076</c:v>
                </c:pt>
                <c:pt idx="3883">
                  <c:v>77.721043425600058</c:v>
                </c:pt>
                <c:pt idx="3884">
                  <c:v>77.741043425599997</c:v>
                </c:pt>
                <c:pt idx="3885">
                  <c:v>77.761043425599993</c:v>
                </c:pt>
                <c:pt idx="3886">
                  <c:v>77.781043425600075</c:v>
                </c:pt>
                <c:pt idx="3887">
                  <c:v>77.801043425600056</c:v>
                </c:pt>
                <c:pt idx="3888">
                  <c:v>77.821043425599981</c:v>
                </c:pt>
                <c:pt idx="3889">
                  <c:v>77.841043425600077</c:v>
                </c:pt>
                <c:pt idx="3890">
                  <c:v>77.861043425600059</c:v>
                </c:pt>
                <c:pt idx="3891">
                  <c:v>77.881043425599998</c:v>
                </c:pt>
                <c:pt idx="3892">
                  <c:v>77.901043425599994</c:v>
                </c:pt>
                <c:pt idx="3893">
                  <c:v>77.921043425600075</c:v>
                </c:pt>
                <c:pt idx="3894">
                  <c:v>77.941043425600114</c:v>
                </c:pt>
                <c:pt idx="3895">
                  <c:v>77.961043425599996</c:v>
                </c:pt>
                <c:pt idx="3896">
                  <c:v>77.981043425600078</c:v>
                </c:pt>
                <c:pt idx="3897">
                  <c:v>78.001043425600059</c:v>
                </c:pt>
                <c:pt idx="3898">
                  <c:v>78.021043425599998</c:v>
                </c:pt>
                <c:pt idx="3899">
                  <c:v>78.041043425599995</c:v>
                </c:pt>
                <c:pt idx="3900">
                  <c:v>78.061043425600076</c:v>
                </c:pt>
                <c:pt idx="3901">
                  <c:v>78.081043425600058</c:v>
                </c:pt>
                <c:pt idx="3902">
                  <c:v>78.101043425599983</c:v>
                </c:pt>
                <c:pt idx="3903">
                  <c:v>78.121043425600007</c:v>
                </c:pt>
                <c:pt idx="3904">
                  <c:v>78.14104342560006</c:v>
                </c:pt>
                <c:pt idx="3905">
                  <c:v>78.161043425599999</c:v>
                </c:pt>
                <c:pt idx="3906">
                  <c:v>78.181043425599981</c:v>
                </c:pt>
                <c:pt idx="3907">
                  <c:v>78.201043425600076</c:v>
                </c:pt>
                <c:pt idx="3908">
                  <c:v>78.221043425600058</c:v>
                </c:pt>
                <c:pt idx="3909">
                  <c:v>78.241043425599997</c:v>
                </c:pt>
                <c:pt idx="3910">
                  <c:v>78.261043425599993</c:v>
                </c:pt>
                <c:pt idx="3911">
                  <c:v>78.281043425600075</c:v>
                </c:pt>
                <c:pt idx="3912">
                  <c:v>78.301043425600056</c:v>
                </c:pt>
                <c:pt idx="3913">
                  <c:v>78.321043425599981</c:v>
                </c:pt>
                <c:pt idx="3914">
                  <c:v>78.341043425600077</c:v>
                </c:pt>
                <c:pt idx="3915">
                  <c:v>78.361043425600059</c:v>
                </c:pt>
                <c:pt idx="3916">
                  <c:v>78.381043425599998</c:v>
                </c:pt>
                <c:pt idx="3917">
                  <c:v>78.401043425599994</c:v>
                </c:pt>
                <c:pt idx="3918">
                  <c:v>78.421043425600075</c:v>
                </c:pt>
                <c:pt idx="3919">
                  <c:v>78.441043425600114</c:v>
                </c:pt>
                <c:pt idx="3920">
                  <c:v>78.461043425599996</c:v>
                </c:pt>
                <c:pt idx="3921">
                  <c:v>78.481043425600078</c:v>
                </c:pt>
                <c:pt idx="3922">
                  <c:v>78.501043425600059</c:v>
                </c:pt>
                <c:pt idx="3923">
                  <c:v>78.521043425599998</c:v>
                </c:pt>
                <c:pt idx="3924">
                  <c:v>78.541043425599995</c:v>
                </c:pt>
                <c:pt idx="3925">
                  <c:v>78.561043425600076</c:v>
                </c:pt>
                <c:pt idx="3926">
                  <c:v>78.581043425600058</c:v>
                </c:pt>
                <c:pt idx="3927">
                  <c:v>78.601043425599983</c:v>
                </c:pt>
                <c:pt idx="3928">
                  <c:v>78.621043425600007</c:v>
                </c:pt>
                <c:pt idx="3929">
                  <c:v>78.64104342560006</c:v>
                </c:pt>
                <c:pt idx="3930">
                  <c:v>78.661043425599999</c:v>
                </c:pt>
                <c:pt idx="3931">
                  <c:v>78.681043425599981</c:v>
                </c:pt>
                <c:pt idx="3932">
                  <c:v>78.701043425600076</c:v>
                </c:pt>
                <c:pt idx="3933">
                  <c:v>78.721043425600058</c:v>
                </c:pt>
                <c:pt idx="3934">
                  <c:v>78.741043425599997</c:v>
                </c:pt>
                <c:pt idx="3935">
                  <c:v>78.761043425599993</c:v>
                </c:pt>
                <c:pt idx="3936">
                  <c:v>78.781043425600075</c:v>
                </c:pt>
                <c:pt idx="3937">
                  <c:v>78.801043425600056</c:v>
                </c:pt>
                <c:pt idx="3938">
                  <c:v>78.821043425599981</c:v>
                </c:pt>
                <c:pt idx="3939">
                  <c:v>78.841043425600077</c:v>
                </c:pt>
                <c:pt idx="3940">
                  <c:v>78.861043425600059</c:v>
                </c:pt>
                <c:pt idx="3941">
                  <c:v>78.881043425599998</c:v>
                </c:pt>
                <c:pt idx="3942">
                  <c:v>78.901043425599994</c:v>
                </c:pt>
                <c:pt idx="3943">
                  <c:v>78.921043425600075</c:v>
                </c:pt>
                <c:pt idx="3944">
                  <c:v>78.941043425600114</c:v>
                </c:pt>
                <c:pt idx="3945">
                  <c:v>78.961043425599996</c:v>
                </c:pt>
                <c:pt idx="3946">
                  <c:v>78.981043425600078</c:v>
                </c:pt>
                <c:pt idx="3947">
                  <c:v>79.001043425600059</c:v>
                </c:pt>
                <c:pt idx="3948">
                  <c:v>79.021043425599998</c:v>
                </c:pt>
                <c:pt idx="3949">
                  <c:v>79.041043425599995</c:v>
                </c:pt>
                <c:pt idx="3950">
                  <c:v>79.061043425600076</c:v>
                </c:pt>
                <c:pt idx="3951">
                  <c:v>79.081043425600058</c:v>
                </c:pt>
                <c:pt idx="3952">
                  <c:v>79.101043425599983</c:v>
                </c:pt>
                <c:pt idx="3953">
                  <c:v>79.121043425600007</c:v>
                </c:pt>
                <c:pt idx="3954">
                  <c:v>79.14104342560006</c:v>
                </c:pt>
                <c:pt idx="3955">
                  <c:v>79.161043425599999</c:v>
                </c:pt>
                <c:pt idx="3956">
                  <c:v>79.181043425599981</c:v>
                </c:pt>
                <c:pt idx="3957">
                  <c:v>79.201043425600076</c:v>
                </c:pt>
                <c:pt idx="3958">
                  <c:v>79.221043425600058</c:v>
                </c:pt>
                <c:pt idx="3959">
                  <c:v>79.241043425599997</c:v>
                </c:pt>
                <c:pt idx="3960">
                  <c:v>79.261043425599993</c:v>
                </c:pt>
                <c:pt idx="3961">
                  <c:v>79.281043425600075</c:v>
                </c:pt>
                <c:pt idx="3962">
                  <c:v>79.301043425600056</c:v>
                </c:pt>
                <c:pt idx="3963">
                  <c:v>79.321043425599981</c:v>
                </c:pt>
                <c:pt idx="3964">
                  <c:v>79.341043425600077</c:v>
                </c:pt>
                <c:pt idx="3965">
                  <c:v>79.361043425600059</c:v>
                </c:pt>
                <c:pt idx="3966">
                  <c:v>79.381043425599998</c:v>
                </c:pt>
                <c:pt idx="3967">
                  <c:v>79.401043425599994</c:v>
                </c:pt>
                <c:pt idx="3968">
                  <c:v>79.421043425600075</c:v>
                </c:pt>
                <c:pt idx="3969">
                  <c:v>79.441043425600114</c:v>
                </c:pt>
                <c:pt idx="3970">
                  <c:v>79.461043425599996</c:v>
                </c:pt>
                <c:pt idx="3971">
                  <c:v>79.481043425600078</c:v>
                </c:pt>
                <c:pt idx="3972">
                  <c:v>79.501043425600059</c:v>
                </c:pt>
                <c:pt idx="3973">
                  <c:v>79.521043425599998</c:v>
                </c:pt>
                <c:pt idx="3974">
                  <c:v>79.541043425599995</c:v>
                </c:pt>
                <c:pt idx="3975">
                  <c:v>79.561043425600076</c:v>
                </c:pt>
                <c:pt idx="3976">
                  <c:v>79.581043425600058</c:v>
                </c:pt>
                <c:pt idx="3977">
                  <c:v>79.601043425599983</c:v>
                </c:pt>
                <c:pt idx="3978">
                  <c:v>79.621043425600007</c:v>
                </c:pt>
                <c:pt idx="3979">
                  <c:v>79.64104342560006</c:v>
                </c:pt>
                <c:pt idx="3980">
                  <c:v>79.661043425599999</c:v>
                </c:pt>
                <c:pt idx="3981">
                  <c:v>79.681043425599981</c:v>
                </c:pt>
                <c:pt idx="3982">
                  <c:v>79.701043425600076</c:v>
                </c:pt>
                <c:pt idx="3983">
                  <c:v>79.721043425600058</c:v>
                </c:pt>
                <c:pt idx="3984">
                  <c:v>79.741043425599997</c:v>
                </c:pt>
                <c:pt idx="3985">
                  <c:v>79.761043425599993</c:v>
                </c:pt>
                <c:pt idx="3986">
                  <c:v>79.781043425600075</c:v>
                </c:pt>
                <c:pt idx="3987">
                  <c:v>79.801043425600056</c:v>
                </c:pt>
                <c:pt idx="3988">
                  <c:v>79.821043425599981</c:v>
                </c:pt>
                <c:pt idx="3989">
                  <c:v>79.841043425600077</c:v>
                </c:pt>
                <c:pt idx="3990">
                  <c:v>79.861043425600059</c:v>
                </c:pt>
                <c:pt idx="3991">
                  <c:v>79.881043425599998</c:v>
                </c:pt>
                <c:pt idx="3992">
                  <c:v>79.901043425599994</c:v>
                </c:pt>
                <c:pt idx="3993">
                  <c:v>79.921043425600075</c:v>
                </c:pt>
                <c:pt idx="3994">
                  <c:v>79.941043425600114</c:v>
                </c:pt>
                <c:pt idx="3995">
                  <c:v>79.961043425599996</c:v>
                </c:pt>
                <c:pt idx="3996">
                  <c:v>79.981043425600078</c:v>
                </c:pt>
                <c:pt idx="3997">
                  <c:v>80.001043425600059</c:v>
                </c:pt>
                <c:pt idx="3998">
                  <c:v>80.021043425599998</c:v>
                </c:pt>
                <c:pt idx="3999">
                  <c:v>80.041043425599995</c:v>
                </c:pt>
                <c:pt idx="4000">
                  <c:v>80.061043425600076</c:v>
                </c:pt>
                <c:pt idx="4001">
                  <c:v>80.081043425600058</c:v>
                </c:pt>
                <c:pt idx="4002">
                  <c:v>80.101043425599983</c:v>
                </c:pt>
                <c:pt idx="4003">
                  <c:v>80.121043425600007</c:v>
                </c:pt>
                <c:pt idx="4004">
                  <c:v>80.14104342560006</c:v>
                </c:pt>
                <c:pt idx="4005">
                  <c:v>80.161043425599999</c:v>
                </c:pt>
                <c:pt idx="4006">
                  <c:v>80.181043425599981</c:v>
                </c:pt>
                <c:pt idx="4007">
                  <c:v>80.201043425600076</c:v>
                </c:pt>
                <c:pt idx="4008">
                  <c:v>80.221043425600058</c:v>
                </c:pt>
                <c:pt idx="4009">
                  <c:v>80.241043425599997</c:v>
                </c:pt>
                <c:pt idx="4010">
                  <c:v>80.261043425599993</c:v>
                </c:pt>
                <c:pt idx="4011">
                  <c:v>80.281043425600075</c:v>
                </c:pt>
                <c:pt idx="4012">
                  <c:v>80.301043425600056</c:v>
                </c:pt>
                <c:pt idx="4013">
                  <c:v>80.321043425599981</c:v>
                </c:pt>
                <c:pt idx="4014">
                  <c:v>80.341043425600077</c:v>
                </c:pt>
                <c:pt idx="4015">
                  <c:v>80.361043425600059</c:v>
                </c:pt>
                <c:pt idx="4016">
                  <c:v>80.381043425599998</c:v>
                </c:pt>
                <c:pt idx="4017">
                  <c:v>80.401043425599994</c:v>
                </c:pt>
                <c:pt idx="4018">
                  <c:v>80.421043425600075</c:v>
                </c:pt>
                <c:pt idx="4019">
                  <c:v>80.441043425600114</c:v>
                </c:pt>
                <c:pt idx="4020">
                  <c:v>80.461043425599996</c:v>
                </c:pt>
                <c:pt idx="4021">
                  <c:v>80.481043425600078</c:v>
                </c:pt>
                <c:pt idx="4022">
                  <c:v>80.501043425600059</c:v>
                </c:pt>
                <c:pt idx="4023">
                  <c:v>80.521043425599998</c:v>
                </c:pt>
                <c:pt idx="4024">
                  <c:v>80.541043425599995</c:v>
                </c:pt>
                <c:pt idx="4025">
                  <c:v>80.561043425600076</c:v>
                </c:pt>
                <c:pt idx="4026">
                  <c:v>80.581043425600058</c:v>
                </c:pt>
                <c:pt idx="4027">
                  <c:v>80.601043425599983</c:v>
                </c:pt>
                <c:pt idx="4028">
                  <c:v>80.621043425600007</c:v>
                </c:pt>
                <c:pt idx="4029">
                  <c:v>80.64104342560006</c:v>
                </c:pt>
                <c:pt idx="4030">
                  <c:v>80.661043425599999</c:v>
                </c:pt>
                <c:pt idx="4031">
                  <c:v>80.681043425599981</c:v>
                </c:pt>
                <c:pt idx="4032">
                  <c:v>80.701043425600076</c:v>
                </c:pt>
                <c:pt idx="4033">
                  <c:v>80.721043425600058</c:v>
                </c:pt>
                <c:pt idx="4034">
                  <c:v>80.741043425599997</c:v>
                </c:pt>
                <c:pt idx="4035">
                  <c:v>80.761043425599993</c:v>
                </c:pt>
                <c:pt idx="4036">
                  <c:v>80.781043425600075</c:v>
                </c:pt>
                <c:pt idx="4037">
                  <c:v>80.801043425600056</c:v>
                </c:pt>
                <c:pt idx="4038">
                  <c:v>80.821043425599981</c:v>
                </c:pt>
                <c:pt idx="4039">
                  <c:v>80.841043425600077</c:v>
                </c:pt>
                <c:pt idx="4040">
                  <c:v>80.861043425600059</c:v>
                </c:pt>
                <c:pt idx="4041">
                  <c:v>80.881043425599998</c:v>
                </c:pt>
                <c:pt idx="4042">
                  <c:v>80.901043425599994</c:v>
                </c:pt>
                <c:pt idx="4043">
                  <c:v>80.921043425600075</c:v>
                </c:pt>
                <c:pt idx="4044">
                  <c:v>80.941043425600114</c:v>
                </c:pt>
                <c:pt idx="4045">
                  <c:v>80.961043425599996</c:v>
                </c:pt>
                <c:pt idx="4046">
                  <c:v>80.981043425600078</c:v>
                </c:pt>
                <c:pt idx="4047">
                  <c:v>81.001043425600059</c:v>
                </c:pt>
                <c:pt idx="4048">
                  <c:v>81.021043425599998</c:v>
                </c:pt>
                <c:pt idx="4049">
                  <c:v>81.041043425599995</c:v>
                </c:pt>
                <c:pt idx="4050">
                  <c:v>81.061043425600076</c:v>
                </c:pt>
                <c:pt idx="4051">
                  <c:v>81.081043425600058</c:v>
                </c:pt>
                <c:pt idx="4052">
                  <c:v>81.101043425599983</c:v>
                </c:pt>
                <c:pt idx="4053">
                  <c:v>81.121043425600007</c:v>
                </c:pt>
                <c:pt idx="4054">
                  <c:v>81.14104342560006</c:v>
                </c:pt>
                <c:pt idx="4055">
                  <c:v>81.161043425599999</c:v>
                </c:pt>
                <c:pt idx="4056">
                  <c:v>81.181043425599981</c:v>
                </c:pt>
                <c:pt idx="4057">
                  <c:v>81.201043425600076</c:v>
                </c:pt>
                <c:pt idx="4058">
                  <c:v>81.221043425600058</c:v>
                </c:pt>
                <c:pt idx="4059">
                  <c:v>81.241043425599997</c:v>
                </c:pt>
                <c:pt idx="4060">
                  <c:v>81.261043425599993</c:v>
                </c:pt>
                <c:pt idx="4061">
                  <c:v>81.281043425600075</c:v>
                </c:pt>
                <c:pt idx="4062">
                  <c:v>81.301043425600056</c:v>
                </c:pt>
                <c:pt idx="4063">
                  <c:v>81.321043425599981</c:v>
                </c:pt>
                <c:pt idx="4064">
                  <c:v>81.341043425600077</c:v>
                </c:pt>
                <c:pt idx="4065">
                  <c:v>81.361043425600059</c:v>
                </c:pt>
                <c:pt idx="4066">
                  <c:v>81.381043425599998</c:v>
                </c:pt>
                <c:pt idx="4067">
                  <c:v>81.401043425599994</c:v>
                </c:pt>
                <c:pt idx="4068">
                  <c:v>81.421043425600075</c:v>
                </c:pt>
                <c:pt idx="4069">
                  <c:v>81.441043425600114</c:v>
                </c:pt>
                <c:pt idx="4070">
                  <c:v>81.461043425599996</c:v>
                </c:pt>
                <c:pt idx="4071">
                  <c:v>81.481043425600078</c:v>
                </c:pt>
                <c:pt idx="4072">
                  <c:v>81.501043425600059</c:v>
                </c:pt>
                <c:pt idx="4073">
                  <c:v>81.521043425599998</c:v>
                </c:pt>
                <c:pt idx="4074">
                  <c:v>81.541043425599995</c:v>
                </c:pt>
                <c:pt idx="4075">
                  <c:v>81.561043425600076</c:v>
                </c:pt>
                <c:pt idx="4076">
                  <c:v>81.581043425600058</c:v>
                </c:pt>
                <c:pt idx="4077">
                  <c:v>81.601043425599983</c:v>
                </c:pt>
                <c:pt idx="4078">
                  <c:v>81.621043425600007</c:v>
                </c:pt>
                <c:pt idx="4079">
                  <c:v>81.64104342560006</c:v>
                </c:pt>
                <c:pt idx="4080">
                  <c:v>81.661043425599999</c:v>
                </c:pt>
                <c:pt idx="4081">
                  <c:v>81.681043425599981</c:v>
                </c:pt>
                <c:pt idx="4082">
                  <c:v>81.701043425600076</c:v>
                </c:pt>
                <c:pt idx="4083">
                  <c:v>81.721043425600058</c:v>
                </c:pt>
                <c:pt idx="4084">
                  <c:v>81.741043425599997</c:v>
                </c:pt>
                <c:pt idx="4085">
                  <c:v>81.761043425599993</c:v>
                </c:pt>
                <c:pt idx="4086">
                  <c:v>81.781043425600075</c:v>
                </c:pt>
                <c:pt idx="4087">
                  <c:v>81.801043425600056</c:v>
                </c:pt>
                <c:pt idx="4088">
                  <c:v>81.821043425599981</c:v>
                </c:pt>
                <c:pt idx="4089">
                  <c:v>81.841043425600077</c:v>
                </c:pt>
                <c:pt idx="4090">
                  <c:v>81.861043425600059</c:v>
                </c:pt>
                <c:pt idx="4091">
                  <c:v>81.881043425599998</c:v>
                </c:pt>
                <c:pt idx="4092">
                  <c:v>81.901043425599994</c:v>
                </c:pt>
                <c:pt idx="4093">
                  <c:v>81.921043425600075</c:v>
                </c:pt>
                <c:pt idx="4094">
                  <c:v>81.941043425600114</c:v>
                </c:pt>
                <c:pt idx="4095">
                  <c:v>81.961043425599996</c:v>
                </c:pt>
                <c:pt idx="4096">
                  <c:v>81.981043425600078</c:v>
                </c:pt>
                <c:pt idx="4097">
                  <c:v>82.001043425600059</c:v>
                </c:pt>
                <c:pt idx="4098">
                  <c:v>82.021043425599998</c:v>
                </c:pt>
                <c:pt idx="4099">
                  <c:v>82.041043425599995</c:v>
                </c:pt>
                <c:pt idx="4100">
                  <c:v>82.061043425600076</c:v>
                </c:pt>
                <c:pt idx="4101">
                  <c:v>82.081043425600058</c:v>
                </c:pt>
                <c:pt idx="4102">
                  <c:v>82.101043425599983</c:v>
                </c:pt>
                <c:pt idx="4103">
                  <c:v>82.121043425600007</c:v>
                </c:pt>
                <c:pt idx="4104">
                  <c:v>82.14104342560006</c:v>
                </c:pt>
                <c:pt idx="4105">
                  <c:v>82.161043425599999</c:v>
                </c:pt>
                <c:pt idx="4106">
                  <c:v>82.181043425599981</c:v>
                </c:pt>
                <c:pt idx="4107">
                  <c:v>82.201043425600076</c:v>
                </c:pt>
                <c:pt idx="4108">
                  <c:v>82.221043425600058</c:v>
                </c:pt>
                <c:pt idx="4109">
                  <c:v>82.241043425599997</c:v>
                </c:pt>
                <c:pt idx="4110">
                  <c:v>82.261043425599993</c:v>
                </c:pt>
                <c:pt idx="4111">
                  <c:v>82.281043425600075</c:v>
                </c:pt>
                <c:pt idx="4112">
                  <c:v>82.301043425600056</c:v>
                </c:pt>
                <c:pt idx="4113">
                  <c:v>82.321043425599981</c:v>
                </c:pt>
                <c:pt idx="4114">
                  <c:v>82.341043425600077</c:v>
                </c:pt>
                <c:pt idx="4115">
                  <c:v>82.361043425600059</c:v>
                </c:pt>
                <c:pt idx="4116">
                  <c:v>82.381043425599998</c:v>
                </c:pt>
                <c:pt idx="4117">
                  <c:v>82.401043425599994</c:v>
                </c:pt>
                <c:pt idx="4118">
                  <c:v>82.421043425600075</c:v>
                </c:pt>
                <c:pt idx="4119">
                  <c:v>82.441043425600114</c:v>
                </c:pt>
                <c:pt idx="4120">
                  <c:v>82.461043425599996</c:v>
                </c:pt>
                <c:pt idx="4121">
                  <c:v>82.481043425600078</c:v>
                </c:pt>
                <c:pt idx="4122">
                  <c:v>82.501043425600059</c:v>
                </c:pt>
                <c:pt idx="4123">
                  <c:v>82.521043425599998</c:v>
                </c:pt>
                <c:pt idx="4124">
                  <c:v>82.541043425599995</c:v>
                </c:pt>
                <c:pt idx="4125">
                  <c:v>82.561043425600076</c:v>
                </c:pt>
                <c:pt idx="4126">
                  <c:v>82.581043425600058</c:v>
                </c:pt>
                <c:pt idx="4127">
                  <c:v>82.601043425599983</c:v>
                </c:pt>
                <c:pt idx="4128">
                  <c:v>82.621043425600007</c:v>
                </c:pt>
                <c:pt idx="4129">
                  <c:v>82.64104342560006</c:v>
                </c:pt>
                <c:pt idx="4130">
                  <c:v>82.661043425599999</c:v>
                </c:pt>
                <c:pt idx="4131">
                  <c:v>82.681043425599981</c:v>
                </c:pt>
                <c:pt idx="4132">
                  <c:v>82.701043425600076</c:v>
                </c:pt>
                <c:pt idx="4133">
                  <c:v>82.721043425600058</c:v>
                </c:pt>
                <c:pt idx="4134">
                  <c:v>82.741043425599997</c:v>
                </c:pt>
                <c:pt idx="4135">
                  <c:v>82.761043425599993</c:v>
                </c:pt>
                <c:pt idx="4136">
                  <c:v>82.781043425600075</c:v>
                </c:pt>
                <c:pt idx="4137">
                  <c:v>82.801043425600056</c:v>
                </c:pt>
                <c:pt idx="4138">
                  <c:v>82.821043425599981</c:v>
                </c:pt>
                <c:pt idx="4139">
                  <c:v>82.841043425600077</c:v>
                </c:pt>
                <c:pt idx="4140">
                  <c:v>82.861043425600059</c:v>
                </c:pt>
                <c:pt idx="4141">
                  <c:v>82.881043425599998</c:v>
                </c:pt>
                <c:pt idx="4142">
                  <c:v>82.901043425599994</c:v>
                </c:pt>
                <c:pt idx="4143">
                  <c:v>82.921043425600075</c:v>
                </c:pt>
                <c:pt idx="4144">
                  <c:v>82.941043425600114</c:v>
                </c:pt>
                <c:pt idx="4145">
                  <c:v>82.961043425599996</c:v>
                </c:pt>
                <c:pt idx="4146">
                  <c:v>82.981043425600078</c:v>
                </c:pt>
                <c:pt idx="4147">
                  <c:v>83.001043425600059</c:v>
                </c:pt>
                <c:pt idx="4148">
                  <c:v>83.021043425599998</c:v>
                </c:pt>
                <c:pt idx="4149">
                  <c:v>83.041043425599995</c:v>
                </c:pt>
                <c:pt idx="4150">
                  <c:v>83.061043425600076</c:v>
                </c:pt>
                <c:pt idx="4151">
                  <c:v>83.081043425600058</c:v>
                </c:pt>
                <c:pt idx="4152">
                  <c:v>83.101043425599983</c:v>
                </c:pt>
                <c:pt idx="4153">
                  <c:v>83.121043425600007</c:v>
                </c:pt>
                <c:pt idx="4154">
                  <c:v>83.14104342560006</c:v>
                </c:pt>
                <c:pt idx="4155">
                  <c:v>83.161043425599999</c:v>
                </c:pt>
                <c:pt idx="4156">
                  <c:v>83.181043425599981</c:v>
                </c:pt>
                <c:pt idx="4157">
                  <c:v>83.201043425600076</c:v>
                </c:pt>
                <c:pt idx="4158">
                  <c:v>83.221043425600058</c:v>
                </c:pt>
                <c:pt idx="4159">
                  <c:v>83.241043425599997</c:v>
                </c:pt>
                <c:pt idx="4160">
                  <c:v>83.261043425599993</c:v>
                </c:pt>
                <c:pt idx="4161">
                  <c:v>83.281043425600075</c:v>
                </c:pt>
                <c:pt idx="4162">
                  <c:v>83.301043425600056</c:v>
                </c:pt>
                <c:pt idx="4163">
                  <c:v>83.321043425599981</c:v>
                </c:pt>
                <c:pt idx="4164">
                  <c:v>83.341043425600077</c:v>
                </c:pt>
                <c:pt idx="4165">
                  <c:v>83.361043425600059</c:v>
                </c:pt>
                <c:pt idx="4166">
                  <c:v>83.381043425599998</c:v>
                </c:pt>
                <c:pt idx="4167">
                  <c:v>83.401043425599994</c:v>
                </c:pt>
                <c:pt idx="4168">
                  <c:v>83.421043425600075</c:v>
                </c:pt>
                <c:pt idx="4169">
                  <c:v>83.441043425600114</c:v>
                </c:pt>
                <c:pt idx="4170">
                  <c:v>83.461043425599996</c:v>
                </c:pt>
                <c:pt idx="4171">
                  <c:v>83.481043425600078</c:v>
                </c:pt>
                <c:pt idx="4172">
                  <c:v>83.501043425600059</c:v>
                </c:pt>
                <c:pt idx="4173">
                  <c:v>83.521043425599998</c:v>
                </c:pt>
                <c:pt idx="4174">
                  <c:v>83.541043425599995</c:v>
                </c:pt>
                <c:pt idx="4175">
                  <c:v>83.561043425600076</c:v>
                </c:pt>
                <c:pt idx="4176">
                  <c:v>83.581043425600058</c:v>
                </c:pt>
                <c:pt idx="4177">
                  <c:v>83.601043425599983</c:v>
                </c:pt>
                <c:pt idx="4178">
                  <c:v>83.621043425600007</c:v>
                </c:pt>
                <c:pt idx="4179">
                  <c:v>83.64104342560006</c:v>
                </c:pt>
                <c:pt idx="4180">
                  <c:v>83.661043425599999</c:v>
                </c:pt>
                <c:pt idx="4181">
                  <c:v>83.681043425599981</c:v>
                </c:pt>
                <c:pt idx="4182">
                  <c:v>83.701043425600076</c:v>
                </c:pt>
                <c:pt idx="4183">
                  <c:v>83.721043425600058</c:v>
                </c:pt>
                <c:pt idx="4184">
                  <c:v>83.741043425599997</c:v>
                </c:pt>
                <c:pt idx="4185">
                  <c:v>83.761043425599993</c:v>
                </c:pt>
                <c:pt idx="4186">
                  <c:v>83.781043425600075</c:v>
                </c:pt>
                <c:pt idx="4187">
                  <c:v>83.801043425600056</c:v>
                </c:pt>
                <c:pt idx="4188">
                  <c:v>83.821043425599981</c:v>
                </c:pt>
                <c:pt idx="4189">
                  <c:v>83.841043425600077</c:v>
                </c:pt>
                <c:pt idx="4190">
                  <c:v>83.861043425600059</c:v>
                </c:pt>
                <c:pt idx="4191">
                  <c:v>83.881043425599998</c:v>
                </c:pt>
                <c:pt idx="4192">
                  <c:v>83.901043425599994</c:v>
                </c:pt>
                <c:pt idx="4193">
                  <c:v>83.921043425600075</c:v>
                </c:pt>
                <c:pt idx="4194">
                  <c:v>83.941043425600114</c:v>
                </c:pt>
                <c:pt idx="4195">
                  <c:v>83.961043425599996</c:v>
                </c:pt>
                <c:pt idx="4196">
                  <c:v>83.981043425600078</c:v>
                </c:pt>
                <c:pt idx="4197">
                  <c:v>84.001043425600059</c:v>
                </c:pt>
                <c:pt idx="4198">
                  <c:v>84.021043425599998</c:v>
                </c:pt>
                <c:pt idx="4199">
                  <c:v>84.041043425599995</c:v>
                </c:pt>
                <c:pt idx="4200">
                  <c:v>84.061043425600076</c:v>
                </c:pt>
                <c:pt idx="4201">
                  <c:v>84.081043425600058</c:v>
                </c:pt>
                <c:pt idx="4202">
                  <c:v>84.101043425599983</c:v>
                </c:pt>
                <c:pt idx="4203">
                  <c:v>84.121043425600007</c:v>
                </c:pt>
                <c:pt idx="4204">
                  <c:v>84.14104342560006</c:v>
                </c:pt>
                <c:pt idx="4205">
                  <c:v>84.161043425599999</c:v>
                </c:pt>
                <c:pt idx="4206">
                  <c:v>84.181043425599981</c:v>
                </c:pt>
                <c:pt idx="4207">
                  <c:v>84.201043425600076</c:v>
                </c:pt>
                <c:pt idx="4208">
                  <c:v>84.221043425600058</c:v>
                </c:pt>
                <c:pt idx="4209">
                  <c:v>84.241043425599997</c:v>
                </c:pt>
                <c:pt idx="4210">
                  <c:v>84.261043425599993</c:v>
                </c:pt>
                <c:pt idx="4211">
                  <c:v>84.281043425600075</c:v>
                </c:pt>
                <c:pt idx="4212">
                  <c:v>84.301043425600056</c:v>
                </c:pt>
                <c:pt idx="4213">
                  <c:v>84.321043425599981</c:v>
                </c:pt>
                <c:pt idx="4214">
                  <c:v>84.341043425600077</c:v>
                </c:pt>
                <c:pt idx="4215">
                  <c:v>84.361043425600059</c:v>
                </c:pt>
                <c:pt idx="4216">
                  <c:v>84.381043425599998</c:v>
                </c:pt>
                <c:pt idx="4217">
                  <c:v>84.401043425599994</c:v>
                </c:pt>
                <c:pt idx="4218">
                  <c:v>84.421043425600075</c:v>
                </c:pt>
                <c:pt idx="4219">
                  <c:v>84.441043425600114</c:v>
                </c:pt>
                <c:pt idx="4220">
                  <c:v>84.461043425599996</c:v>
                </c:pt>
                <c:pt idx="4221">
                  <c:v>84.481043425600078</c:v>
                </c:pt>
                <c:pt idx="4222">
                  <c:v>84.501043425600059</c:v>
                </c:pt>
                <c:pt idx="4223">
                  <c:v>84.521043425599998</c:v>
                </c:pt>
                <c:pt idx="4224">
                  <c:v>84.541043425599995</c:v>
                </c:pt>
                <c:pt idx="4225">
                  <c:v>84.561043425600076</c:v>
                </c:pt>
                <c:pt idx="4226">
                  <c:v>84.581043425600058</c:v>
                </c:pt>
                <c:pt idx="4227">
                  <c:v>84.601043425599983</c:v>
                </c:pt>
                <c:pt idx="4228">
                  <c:v>84.621043425600007</c:v>
                </c:pt>
                <c:pt idx="4229">
                  <c:v>84.64104342560006</c:v>
                </c:pt>
                <c:pt idx="4230">
                  <c:v>84.661043425599999</c:v>
                </c:pt>
                <c:pt idx="4231">
                  <c:v>84.681043425599981</c:v>
                </c:pt>
                <c:pt idx="4232">
                  <c:v>84.701043425600076</c:v>
                </c:pt>
                <c:pt idx="4233">
                  <c:v>84.721043425600058</c:v>
                </c:pt>
                <c:pt idx="4234">
                  <c:v>84.741043425599997</c:v>
                </c:pt>
                <c:pt idx="4235">
                  <c:v>84.761043425599993</c:v>
                </c:pt>
                <c:pt idx="4236">
                  <c:v>84.781043425600075</c:v>
                </c:pt>
                <c:pt idx="4237">
                  <c:v>84.801043425600056</c:v>
                </c:pt>
                <c:pt idx="4238">
                  <c:v>84.821043425599981</c:v>
                </c:pt>
                <c:pt idx="4239">
                  <c:v>84.841043425600077</c:v>
                </c:pt>
                <c:pt idx="4240">
                  <c:v>84.861043425600059</c:v>
                </c:pt>
                <c:pt idx="4241">
                  <c:v>84.881043425599998</c:v>
                </c:pt>
                <c:pt idx="4242">
                  <c:v>84.901043425599994</c:v>
                </c:pt>
                <c:pt idx="4243">
                  <c:v>84.921043425600075</c:v>
                </c:pt>
                <c:pt idx="4244">
                  <c:v>84.941043425600114</c:v>
                </c:pt>
                <c:pt idx="4245">
                  <c:v>84.961043425599996</c:v>
                </c:pt>
                <c:pt idx="4246">
                  <c:v>84.981043425600078</c:v>
                </c:pt>
                <c:pt idx="4247">
                  <c:v>85.001043425600059</c:v>
                </c:pt>
                <c:pt idx="4248">
                  <c:v>85.021043425599998</c:v>
                </c:pt>
                <c:pt idx="4249">
                  <c:v>85.041043425599995</c:v>
                </c:pt>
                <c:pt idx="4250">
                  <c:v>85.061043425600076</c:v>
                </c:pt>
                <c:pt idx="4251">
                  <c:v>85.081043425600058</c:v>
                </c:pt>
                <c:pt idx="4252">
                  <c:v>85.101043425599983</c:v>
                </c:pt>
                <c:pt idx="4253">
                  <c:v>85.121043425600007</c:v>
                </c:pt>
                <c:pt idx="4254">
                  <c:v>85.14104342560006</c:v>
                </c:pt>
                <c:pt idx="4255">
                  <c:v>85.161043425599999</c:v>
                </c:pt>
                <c:pt idx="4256">
                  <c:v>85.181043425599981</c:v>
                </c:pt>
                <c:pt idx="4257">
                  <c:v>85.201043425600076</c:v>
                </c:pt>
                <c:pt idx="4258">
                  <c:v>85.221043425600058</c:v>
                </c:pt>
                <c:pt idx="4259">
                  <c:v>85.241043425599997</c:v>
                </c:pt>
                <c:pt idx="4260">
                  <c:v>85.261043425599993</c:v>
                </c:pt>
                <c:pt idx="4261">
                  <c:v>85.281043425600075</c:v>
                </c:pt>
                <c:pt idx="4262">
                  <c:v>85.301043425600056</c:v>
                </c:pt>
                <c:pt idx="4263">
                  <c:v>85.321043425599981</c:v>
                </c:pt>
                <c:pt idx="4264">
                  <c:v>85.341043425600077</c:v>
                </c:pt>
                <c:pt idx="4265">
                  <c:v>85.361043425600059</c:v>
                </c:pt>
                <c:pt idx="4266">
                  <c:v>85.381043425599998</c:v>
                </c:pt>
                <c:pt idx="4267">
                  <c:v>85.401043425599994</c:v>
                </c:pt>
                <c:pt idx="4268">
                  <c:v>85.421043425600075</c:v>
                </c:pt>
                <c:pt idx="4269">
                  <c:v>85.441043425600114</c:v>
                </c:pt>
                <c:pt idx="4270">
                  <c:v>85.461043425599996</c:v>
                </c:pt>
                <c:pt idx="4271">
                  <c:v>85.481043425600078</c:v>
                </c:pt>
                <c:pt idx="4272">
                  <c:v>85.501043425600059</c:v>
                </c:pt>
                <c:pt idx="4273">
                  <c:v>85.521043425599998</c:v>
                </c:pt>
                <c:pt idx="4274">
                  <c:v>85.541043425599995</c:v>
                </c:pt>
                <c:pt idx="4275">
                  <c:v>85.561043425600076</c:v>
                </c:pt>
                <c:pt idx="4276">
                  <c:v>85.581043425600058</c:v>
                </c:pt>
                <c:pt idx="4277">
                  <c:v>85.601043425599983</c:v>
                </c:pt>
                <c:pt idx="4278">
                  <c:v>85.621043425600007</c:v>
                </c:pt>
                <c:pt idx="4279">
                  <c:v>85.64104342560006</c:v>
                </c:pt>
                <c:pt idx="4280">
                  <c:v>85.661043425599999</c:v>
                </c:pt>
                <c:pt idx="4281">
                  <c:v>85.681043425599981</c:v>
                </c:pt>
                <c:pt idx="4282">
                  <c:v>85.701043425600076</c:v>
                </c:pt>
                <c:pt idx="4283">
                  <c:v>85.721043425600058</c:v>
                </c:pt>
                <c:pt idx="4284">
                  <c:v>85.741043425599997</c:v>
                </c:pt>
                <c:pt idx="4285">
                  <c:v>85.761043425599993</c:v>
                </c:pt>
                <c:pt idx="4286">
                  <c:v>85.781043425600075</c:v>
                </c:pt>
                <c:pt idx="4287">
                  <c:v>85.801043425600056</c:v>
                </c:pt>
                <c:pt idx="4288">
                  <c:v>85.821043425599981</c:v>
                </c:pt>
                <c:pt idx="4289">
                  <c:v>85.841043425600077</c:v>
                </c:pt>
                <c:pt idx="4290">
                  <c:v>85.861043425600059</c:v>
                </c:pt>
                <c:pt idx="4291">
                  <c:v>85.881043425599998</c:v>
                </c:pt>
                <c:pt idx="4292">
                  <c:v>85.901043425599994</c:v>
                </c:pt>
                <c:pt idx="4293">
                  <c:v>85.921043425600075</c:v>
                </c:pt>
                <c:pt idx="4294">
                  <c:v>85.941043425600114</c:v>
                </c:pt>
                <c:pt idx="4295">
                  <c:v>85.961043425599996</c:v>
                </c:pt>
                <c:pt idx="4296">
                  <c:v>85.981043425600078</c:v>
                </c:pt>
                <c:pt idx="4297">
                  <c:v>86.001043425600059</c:v>
                </c:pt>
                <c:pt idx="4298">
                  <c:v>86.021043425599998</c:v>
                </c:pt>
                <c:pt idx="4299">
                  <c:v>86.041043425599995</c:v>
                </c:pt>
                <c:pt idx="4300">
                  <c:v>86.061043425600076</c:v>
                </c:pt>
                <c:pt idx="4301">
                  <c:v>86.081043425600058</c:v>
                </c:pt>
                <c:pt idx="4302">
                  <c:v>86.101043425599983</c:v>
                </c:pt>
                <c:pt idx="4303">
                  <c:v>86.121043425600007</c:v>
                </c:pt>
                <c:pt idx="4304">
                  <c:v>86.14104342560006</c:v>
                </c:pt>
                <c:pt idx="4305">
                  <c:v>86.161043425599999</c:v>
                </c:pt>
                <c:pt idx="4306">
                  <c:v>86.181043425599981</c:v>
                </c:pt>
                <c:pt idx="4307">
                  <c:v>86.201043425600076</c:v>
                </c:pt>
                <c:pt idx="4308">
                  <c:v>86.221043425600058</c:v>
                </c:pt>
                <c:pt idx="4309">
                  <c:v>86.241043425599997</c:v>
                </c:pt>
                <c:pt idx="4310">
                  <c:v>86.261043425599993</c:v>
                </c:pt>
                <c:pt idx="4311">
                  <c:v>86.281043425600075</c:v>
                </c:pt>
                <c:pt idx="4312">
                  <c:v>86.301043425600056</c:v>
                </c:pt>
                <c:pt idx="4313">
                  <c:v>86.321043425599981</c:v>
                </c:pt>
                <c:pt idx="4314">
                  <c:v>86.341043425600077</c:v>
                </c:pt>
                <c:pt idx="4315">
                  <c:v>86.361043425600059</c:v>
                </c:pt>
                <c:pt idx="4316">
                  <c:v>86.381043425599998</c:v>
                </c:pt>
                <c:pt idx="4317">
                  <c:v>86.401043425599994</c:v>
                </c:pt>
                <c:pt idx="4318">
                  <c:v>86.421043425600075</c:v>
                </c:pt>
                <c:pt idx="4319">
                  <c:v>86.441043425600114</c:v>
                </c:pt>
                <c:pt idx="4320">
                  <c:v>86.461043425599996</c:v>
                </c:pt>
                <c:pt idx="4321">
                  <c:v>86.481043425600078</c:v>
                </c:pt>
                <c:pt idx="4322">
                  <c:v>86.501043425600059</c:v>
                </c:pt>
                <c:pt idx="4323">
                  <c:v>86.521043425599998</c:v>
                </c:pt>
                <c:pt idx="4324">
                  <c:v>86.541043425599995</c:v>
                </c:pt>
                <c:pt idx="4325">
                  <c:v>86.561043425600076</c:v>
                </c:pt>
                <c:pt idx="4326">
                  <c:v>86.581043425600058</c:v>
                </c:pt>
                <c:pt idx="4327">
                  <c:v>86.601043425599983</c:v>
                </c:pt>
                <c:pt idx="4328">
                  <c:v>86.621043425600007</c:v>
                </c:pt>
                <c:pt idx="4329">
                  <c:v>86.64104342560006</c:v>
                </c:pt>
                <c:pt idx="4330">
                  <c:v>86.661043425599999</c:v>
                </c:pt>
                <c:pt idx="4331">
                  <c:v>86.681043425599981</c:v>
                </c:pt>
                <c:pt idx="4332">
                  <c:v>86.701043425600076</c:v>
                </c:pt>
                <c:pt idx="4333">
                  <c:v>86.721043425600058</c:v>
                </c:pt>
                <c:pt idx="4334">
                  <c:v>86.741043425599997</c:v>
                </c:pt>
                <c:pt idx="4335">
                  <c:v>86.761043425599993</c:v>
                </c:pt>
                <c:pt idx="4336">
                  <c:v>86.781043425600075</c:v>
                </c:pt>
                <c:pt idx="4337">
                  <c:v>86.801043425600056</c:v>
                </c:pt>
                <c:pt idx="4338">
                  <c:v>86.821043425599981</c:v>
                </c:pt>
                <c:pt idx="4339">
                  <c:v>86.841043425600077</c:v>
                </c:pt>
                <c:pt idx="4340">
                  <c:v>86.861043425600059</c:v>
                </c:pt>
                <c:pt idx="4341">
                  <c:v>86.881043425599998</c:v>
                </c:pt>
                <c:pt idx="4342">
                  <c:v>86.901043425599994</c:v>
                </c:pt>
                <c:pt idx="4343">
                  <c:v>86.921043425600075</c:v>
                </c:pt>
                <c:pt idx="4344">
                  <c:v>86.941043425600114</c:v>
                </c:pt>
                <c:pt idx="4345">
                  <c:v>86.961043425599996</c:v>
                </c:pt>
                <c:pt idx="4346">
                  <c:v>86.981043425600078</c:v>
                </c:pt>
                <c:pt idx="4347">
                  <c:v>87.001043425600059</c:v>
                </c:pt>
                <c:pt idx="4348">
                  <c:v>87.021043425599998</c:v>
                </c:pt>
                <c:pt idx="4349">
                  <c:v>87.041043425599995</c:v>
                </c:pt>
                <c:pt idx="4350">
                  <c:v>87.061043425600076</c:v>
                </c:pt>
                <c:pt idx="4351">
                  <c:v>87.081043425600058</c:v>
                </c:pt>
                <c:pt idx="4352">
                  <c:v>87.101043425599983</c:v>
                </c:pt>
                <c:pt idx="4353">
                  <c:v>87.121043425600007</c:v>
                </c:pt>
                <c:pt idx="4354">
                  <c:v>87.14104342560006</c:v>
                </c:pt>
                <c:pt idx="4355">
                  <c:v>87.161043425599999</c:v>
                </c:pt>
                <c:pt idx="4356">
                  <c:v>87.181043425599981</c:v>
                </c:pt>
                <c:pt idx="4357">
                  <c:v>87.201043425600076</c:v>
                </c:pt>
                <c:pt idx="4358">
                  <c:v>87.221043425600058</c:v>
                </c:pt>
                <c:pt idx="4359">
                  <c:v>87.241043425599997</c:v>
                </c:pt>
                <c:pt idx="4360">
                  <c:v>87.261043425599993</c:v>
                </c:pt>
                <c:pt idx="4361">
                  <c:v>87.281043425600075</c:v>
                </c:pt>
                <c:pt idx="4362">
                  <c:v>87.301043425600056</c:v>
                </c:pt>
                <c:pt idx="4363">
                  <c:v>87.321043425599981</c:v>
                </c:pt>
                <c:pt idx="4364">
                  <c:v>87.341043425600077</c:v>
                </c:pt>
                <c:pt idx="4365">
                  <c:v>87.361043425600059</c:v>
                </c:pt>
                <c:pt idx="4366">
                  <c:v>87.381043425599998</c:v>
                </c:pt>
                <c:pt idx="4367">
                  <c:v>87.401043425599994</c:v>
                </c:pt>
                <c:pt idx="4368">
                  <c:v>87.421043425600075</c:v>
                </c:pt>
                <c:pt idx="4369">
                  <c:v>87.441043425600114</c:v>
                </c:pt>
                <c:pt idx="4370">
                  <c:v>87.461043425599996</c:v>
                </c:pt>
                <c:pt idx="4371">
                  <c:v>87.481043425600078</c:v>
                </c:pt>
                <c:pt idx="4372">
                  <c:v>87.501043425600059</c:v>
                </c:pt>
                <c:pt idx="4373">
                  <c:v>87.521043425599998</c:v>
                </c:pt>
                <c:pt idx="4374">
                  <c:v>87.541043425599995</c:v>
                </c:pt>
                <c:pt idx="4375">
                  <c:v>87.561043425600076</c:v>
                </c:pt>
                <c:pt idx="4376">
                  <c:v>87.581043425600058</c:v>
                </c:pt>
                <c:pt idx="4377">
                  <c:v>87.601043425599983</c:v>
                </c:pt>
                <c:pt idx="4378">
                  <c:v>87.621043425600007</c:v>
                </c:pt>
                <c:pt idx="4379">
                  <c:v>87.64104342560006</c:v>
                </c:pt>
                <c:pt idx="4380">
                  <c:v>87.661043425599999</c:v>
                </c:pt>
                <c:pt idx="4381">
                  <c:v>87.681043425599981</c:v>
                </c:pt>
                <c:pt idx="4382">
                  <c:v>87.701043425600076</c:v>
                </c:pt>
                <c:pt idx="4383">
                  <c:v>87.721043425600058</c:v>
                </c:pt>
                <c:pt idx="4384">
                  <c:v>87.741043425599997</c:v>
                </c:pt>
                <c:pt idx="4385">
                  <c:v>87.761043425599993</c:v>
                </c:pt>
                <c:pt idx="4386">
                  <c:v>87.781043425600075</c:v>
                </c:pt>
                <c:pt idx="4387">
                  <c:v>87.801043425600056</c:v>
                </c:pt>
                <c:pt idx="4388">
                  <c:v>87.821043425599981</c:v>
                </c:pt>
                <c:pt idx="4389">
                  <c:v>87.841043425600077</c:v>
                </c:pt>
                <c:pt idx="4390">
                  <c:v>87.861043425600059</c:v>
                </c:pt>
                <c:pt idx="4391">
                  <c:v>87.881043425599998</c:v>
                </c:pt>
                <c:pt idx="4392">
                  <c:v>87.901043425599994</c:v>
                </c:pt>
                <c:pt idx="4393">
                  <c:v>87.921043425600075</c:v>
                </c:pt>
                <c:pt idx="4394">
                  <c:v>87.941043425600114</c:v>
                </c:pt>
                <c:pt idx="4395">
                  <c:v>87.961043425599996</c:v>
                </c:pt>
                <c:pt idx="4396">
                  <c:v>87.981043425600078</c:v>
                </c:pt>
                <c:pt idx="4397">
                  <c:v>88.001043425600059</c:v>
                </c:pt>
                <c:pt idx="4398">
                  <c:v>88.021043425599998</c:v>
                </c:pt>
                <c:pt idx="4399">
                  <c:v>88.041043425599995</c:v>
                </c:pt>
                <c:pt idx="4400">
                  <c:v>88.061043425600076</c:v>
                </c:pt>
                <c:pt idx="4401">
                  <c:v>88.081043425600058</c:v>
                </c:pt>
                <c:pt idx="4402">
                  <c:v>88.101043425599983</c:v>
                </c:pt>
                <c:pt idx="4403">
                  <c:v>88.121043425600007</c:v>
                </c:pt>
                <c:pt idx="4404">
                  <c:v>88.14104342560006</c:v>
                </c:pt>
                <c:pt idx="4405">
                  <c:v>88.161043425599999</c:v>
                </c:pt>
                <c:pt idx="4406">
                  <c:v>88.181043425599981</c:v>
                </c:pt>
                <c:pt idx="4407">
                  <c:v>88.201043425600076</c:v>
                </c:pt>
                <c:pt idx="4408">
                  <c:v>88.221043425600058</c:v>
                </c:pt>
                <c:pt idx="4409">
                  <c:v>88.241043425599997</c:v>
                </c:pt>
                <c:pt idx="4410">
                  <c:v>88.261043425599993</c:v>
                </c:pt>
                <c:pt idx="4411">
                  <c:v>88.281043425600075</c:v>
                </c:pt>
                <c:pt idx="4412">
                  <c:v>88.301043425600056</c:v>
                </c:pt>
                <c:pt idx="4413">
                  <c:v>88.321043425599981</c:v>
                </c:pt>
                <c:pt idx="4414">
                  <c:v>88.341043425600077</c:v>
                </c:pt>
                <c:pt idx="4415">
                  <c:v>88.361043425600059</c:v>
                </c:pt>
                <c:pt idx="4416">
                  <c:v>88.381043425599998</c:v>
                </c:pt>
                <c:pt idx="4417">
                  <c:v>88.401043425599994</c:v>
                </c:pt>
                <c:pt idx="4418">
                  <c:v>88.421043425600075</c:v>
                </c:pt>
                <c:pt idx="4419">
                  <c:v>88.441043425600114</c:v>
                </c:pt>
                <c:pt idx="4420">
                  <c:v>88.461043425599996</c:v>
                </c:pt>
                <c:pt idx="4421">
                  <c:v>88.481043425600078</c:v>
                </c:pt>
                <c:pt idx="4422">
                  <c:v>88.501043425600059</c:v>
                </c:pt>
                <c:pt idx="4423">
                  <c:v>88.521043425599998</c:v>
                </c:pt>
                <c:pt idx="4424">
                  <c:v>88.541043425599995</c:v>
                </c:pt>
                <c:pt idx="4425">
                  <c:v>88.561043425600076</c:v>
                </c:pt>
                <c:pt idx="4426">
                  <c:v>88.581043425600058</c:v>
                </c:pt>
                <c:pt idx="4427">
                  <c:v>88.601043425599983</c:v>
                </c:pt>
                <c:pt idx="4428">
                  <c:v>88.621043425600007</c:v>
                </c:pt>
                <c:pt idx="4429">
                  <c:v>88.64104342560006</c:v>
                </c:pt>
                <c:pt idx="4430">
                  <c:v>88.661043425599999</c:v>
                </c:pt>
                <c:pt idx="4431">
                  <c:v>88.681043425599981</c:v>
                </c:pt>
                <c:pt idx="4432">
                  <c:v>88.701043425600076</c:v>
                </c:pt>
                <c:pt idx="4433">
                  <c:v>88.721043425600058</c:v>
                </c:pt>
                <c:pt idx="4434">
                  <c:v>88.741043425599997</c:v>
                </c:pt>
                <c:pt idx="4435">
                  <c:v>88.761043425599993</c:v>
                </c:pt>
                <c:pt idx="4436">
                  <c:v>88.781043425600075</c:v>
                </c:pt>
                <c:pt idx="4437">
                  <c:v>88.801043425600056</c:v>
                </c:pt>
                <c:pt idx="4438">
                  <c:v>88.821043425599981</c:v>
                </c:pt>
                <c:pt idx="4439">
                  <c:v>88.841043425600077</c:v>
                </c:pt>
                <c:pt idx="4440">
                  <c:v>88.861043425600059</c:v>
                </c:pt>
                <c:pt idx="4441">
                  <c:v>88.881043425599998</c:v>
                </c:pt>
                <c:pt idx="4442">
                  <c:v>88.901043425599994</c:v>
                </c:pt>
                <c:pt idx="4443">
                  <c:v>88.921043425600075</c:v>
                </c:pt>
                <c:pt idx="4444">
                  <c:v>88.941043425600114</c:v>
                </c:pt>
                <c:pt idx="4445">
                  <c:v>88.961043425599996</c:v>
                </c:pt>
                <c:pt idx="4446">
                  <c:v>88.981043425600078</c:v>
                </c:pt>
                <c:pt idx="4447">
                  <c:v>89.001043425600059</c:v>
                </c:pt>
                <c:pt idx="4448">
                  <c:v>89.021043425599998</c:v>
                </c:pt>
                <c:pt idx="4449">
                  <c:v>89.041043425599995</c:v>
                </c:pt>
                <c:pt idx="4450">
                  <c:v>89.061043425600076</c:v>
                </c:pt>
                <c:pt idx="4451">
                  <c:v>89.081043425600058</c:v>
                </c:pt>
                <c:pt idx="4452">
                  <c:v>89.101043425599983</c:v>
                </c:pt>
                <c:pt idx="4453">
                  <c:v>89.121043425600007</c:v>
                </c:pt>
                <c:pt idx="4454">
                  <c:v>89.14104342560006</c:v>
                </c:pt>
                <c:pt idx="4455">
                  <c:v>89.161043425599999</c:v>
                </c:pt>
                <c:pt idx="4456">
                  <c:v>89.181043425599981</c:v>
                </c:pt>
                <c:pt idx="4457">
                  <c:v>89.201043425600076</c:v>
                </c:pt>
                <c:pt idx="4458">
                  <c:v>89.221043425600058</c:v>
                </c:pt>
                <c:pt idx="4459">
                  <c:v>89.241043425599997</c:v>
                </c:pt>
                <c:pt idx="4460">
                  <c:v>89.261043425599993</c:v>
                </c:pt>
                <c:pt idx="4461">
                  <c:v>89.281043425600075</c:v>
                </c:pt>
                <c:pt idx="4462">
                  <c:v>89.301043425600056</c:v>
                </c:pt>
                <c:pt idx="4463">
                  <c:v>89.321043425599981</c:v>
                </c:pt>
                <c:pt idx="4464">
                  <c:v>89.341043425600077</c:v>
                </c:pt>
                <c:pt idx="4465">
                  <c:v>89.361043425600059</c:v>
                </c:pt>
                <c:pt idx="4466">
                  <c:v>89.381043425599998</c:v>
                </c:pt>
                <c:pt idx="4467">
                  <c:v>89.401043425599994</c:v>
                </c:pt>
                <c:pt idx="4468">
                  <c:v>89.421043425600075</c:v>
                </c:pt>
                <c:pt idx="4469">
                  <c:v>89.441043425600114</c:v>
                </c:pt>
                <c:pt idx="4470">
                  <c:v>89.461043425599996</c:v>
                </c:pt>
                <c:pt idx="4471">
                  <c:v>89.481043425600078</c:v>
                </c:pt>
                <c:pt idx="4472">
                  <c:v>89.501043425600059</c:v>
                </c:pt>
                <c:pt idx="4473">
                  <c:v>89.521043425599998</c:v>
                </c:pt>
                <c:pt idx="4474">
                  <c:v>89.541043425599995</c:v>
                </c:pt>
                <c:pt idx="4475">
                  <c:v>89.561043425600076</c:v>
                </c:pt>
                <c:pt idx="4476">
                  <c:v>89.581043425600058</c:v>
                </c:pt>
                <c:pt idx="4477">
                  <c:v>89.601043425599983</c:v>
                </c:pt>
                <c:pt idx="4478">
                  <c:v>89.621043425600007</c:v>
                </c:pt>
                <c:pt idx="4479">
                  <c:v>89.64104342560006</c:v>
                </c:pt>
                <c:pt idx="4480">
                  <c:v>89.661043425599999</c:v>
                </c:pt>
                <c:pt idx="4481">
                  <c:v>89.681043425599981</c:v>
                </c:pt>
                <c:pt idx="4482">
                  <c:v>89.701043425600076</c:v>
                </c:pt>
                <c:pt idx="4483">
                  <c:v>89.721043425600058</c:v>
                </c:pt>
                <c:pt idx="4484">
                  <c:v>89.741043425599997</c:v>
                </c:pt>
                <c:pt idx="4485">
                  <c:v>89.761043425599993</c:v>
                </c:pt>
                <c:pt idx="4486">
                  <c:v>89.781043425600075</c:v>
                </c:pt>
                <c:pt idx="4487">
                  <c:v>89.801043425600056</c:v>
                </c:pt>
                <c:pt idx="4488">
                  <c:v>89.821043425599981</c:v>
                </c:pt>
                <c:pt idx="4489">
                  <c:v>89.841043425600077</c:v>
                </c:pt>
                <c:pt idx="4490">
                  <c:v>89.861043425600059</c:v>
                </c:pt>
                <c:pt idx="4491">
                  <c:v>89.881043425599998</c:v>
                </c:pt>
                <c:pt idx="4492">
                  <c:v>89.901043425599994</c:v>
                </c:pt>
                <c:pt idx="4493">
                  <c:v>89.921043425600075</c:v>
                </c:pt>
                <c:pt idx="4494">
                  <c:v>89.941043425600114</c:v>
                </c:pt>
                <c:pt idx="4495">
                  <c:v>89.961043425599996</c:v>
                </c:pt>
                <c:pt idx="4496">
                  <c:v>89.981043425600078</c:v>
                </c:pt>
                <c:pt idx="4497">
                  <c:v>90.001043425600059</c:v>
                </c:pt>
                <c:pt idx="4498">
                  <c:v>90.021043425599998</c:v>
                </c:pt>
                <c:pt idx="4499">
                  <c:v>90.041043425599995</c:v>
                </c:pt>
                <c:pt idx="4500">
                  <c:v>90.061043425600076</c:v>
                </c:pt>
                <c:pt idx="4501">
                  <c:v>90.081043425600058</c:v>
                </c:pt>
                <c:pt idx="4502">
                  <c:v>90.101043425599983</c:v>
                </c:pt>
                <c:pt idx="4503">
                  <c:v>90.121043425600007</c:v>
                </c:pt>
                <c:pt idx="4504">
                  <c:v>90.14104342560006</c:v>
                </c:pt>
                <c:pt idx="4505">
                  <c:v>90.161043425599999</c:v>
                </c:pt>
                <c:pt idx="4506">
                  <c:v>90.181043425599981</c:v>
                </c:pt>
                <c:pt idx="4507">
                  <c:v>90.201043425600076</c:v>
                </c:pt>
                <c:pt idx="4508">
                  <c:v>90.221043425600058</c:v>
                </c:pt>
                <c:pt idx="4509">
                  <c:v>90.241043425599997</c:v>
                </c:pt>
                <c:pt idx="4510">
                  <c:v>90.261043425599993</c:v>
                </c:pt>
                <c:pt idx="4511">
                  <c:v>90.281043425600075</c:v>
                </c:pt>
                <c:pt idx="4512">
                  <c:v>90.301043425600056</c:v>
                </c:pt>
                <c:pt idx="4513">
                  <c:v>90.321043425599981</c:v>
                </c:pt>
                <c:pt idx="4514">
                  <c:v>90.341043425600077</c:v>
                </c:pt>
                <c:pt idx="4515">
                  <c:v>90.361043425600059</c:v>
                </c:pt>
                <c:pt idx="4516">
                  <c:v>90.381043425599998</c:v>
                </c:pt>
                <c:pt idx="4517">
                  <c:v>90.401043425599994</c:v>
                </c:pt>
                <c:pt idx="4518">
                  <c:v>90.421043425600075</c:v>
                </c:pt>
                <c:pt idx="4519">
                  <c:v>90.441043425600114</c:v>
                </c:pt>
                <c:pt idx="4520">
                  <c:v>90.461043425599996</c:v>
                </c:pt>
                <c:pt idx="4521">
                  <c:v>90.481043425600078</c:v>
                </c:pt>
                <c:pt idx="4522">
                  <c:v>90.501043425600059</c:v>
                </c:pt>
                <c:pt idx="4523">
                  <c:v>90.521043425599998</c:v>
                </c:pt>
                <c:pt idx="4524">
                  <c:v>90.541043425599995</c:v>
                </c:pt>
                <c:pt idx="4525">
                  <c:v>90.561043425600076</c:v>
                </c:pt>
                <c:pt idx="4526">
                  <c:v>90.581043425600058</c:v>
                </c:pt>
                <c:pt idx="4527">
                  <c:v>90.601043425599983</c:v>
                </c:pt>
                <c:pt idx="4528">
                  <c:v>90.621043425600007</c:v>
                </c:pt>
                <c:pt idx="4529">
                  <c:v>90.64104342560006</c:v>
                </c:pt>
                <c:pt idx="4530">
                  <c:v>90.661043425599999</c:v>
                </c:pt>
                <c:pt idx="4531">
                  <c:v>90.681043425599981</c:v>
                </c:pt>
                <c:pt idx="4532">
                  <c:v>90.701043425600076</c:v>
                </c:pt>
                <c:pt idx="4533">
                  <c:v>90.721043425600058</c:v>
                </c:pt>
                <c:pt idx="4534">
                  <c:v>90.741043425599997</c:v>
                </c:pt>
                <c:pt idx="4535">
                  <c:v>90.761043425599993</c:v>
                </c:pt>
                <c:pt idx="4536">
                  <c:v>90.781043425600075</c:v>
                </c:pt>
                <c:pt idx="4537">
                  <c:v>90.801043425600056</c:v>
                </c:pt>
                <c:pt idx="4538">
                  <c:v>90.821043425599981</c:v>
                </c:pt>
                <c:pt idx="4539">
                  <c:v>90.841043425600077</c:v>
                </c:pt>
                <c:pt idx="4540">
                  <c:v>90.861043425600059</c:v>
                </c:pt>
                <c:pt idx="4541">
                  <c:v>90.881043425599998</c:v>
                </c:pt>
                <c:pt idx="4542">
                  <c:v>90.901043425599994</c:v>
                </c:pt>
                <c:pt idx="4543">
                  <c:v>90.921043425600075</c:v>
                </c:pt>
                <c:pt idx="4544">
                  <c:v>90.941043425600114</c:v>
                </c:pt>
                <c:pt idx="4545">
                  <c:v>90.961043425599996</c:v>
                </c:pt>
                <c:pt idx="4546">
                  <c:v>90.981043425600078</c:v>
                </c:pt>
                <c:pt idx="4547">
                  <c:v>91.001043425600059</c:v>
                </c:pt>
                <c:pt idx="4548">
                  <c:v>91.021043425599998</c:v>
                </c:pt>
                <c:pt idx="4549">
                  <c:v>91.041043425599995</c:v>
                </c:pt>
                <c:pt idx="4550">
                  <c:v>91.061043425600076</c:v>
                </c:pt>
                <c:pt idx="4551">
                  <c:v>91.081043425600058</c:v>
                </c:pt>
                <c:pt idx="4552">
                  <c:v>91.101043425599983</c:v>
                </c:pt>
                <c:pt idx="4553">
                  <c:v>91.121043425600007</c:v>
                </c:pt>
                <c:pt idx="4554">
                  <c:v>91.14104342560006</c:v>
                </c:pt>
                <c:pt idx="4555">
                  <c:v>91.161043425599999</c:v>
                </c:pt>
                <c:pt idx="4556">
                  <c:v>91.181043425599981</c:v>
                </c:pt>
                <c:pt idx="4557">
                  <c:v>91.201043425600076</c:v>
                </c:pt>
                <c:pt idx="4558">
                  <c:v>91.221043425600058</c:v>
                </c:pt>
                <c:pt idx="4559">
                  <c:v>91.241043425599997</c:v>
                </c:pt>
                <c:pt idx="4560">
                  <c:v>91.261043425599993</c:v>
                </c:pt>
                <c:pt idx="4561">
                  <c:v>91.281043425600075</c:v>
                </c:pt>
                <c:pt idx="4562">
                  <c:v>91.301043425600056</c:v>
                </c:pt>
                <c:pt idx="4563">
                  <c:v>91.321043425599981</c:v>
                </c:pt>
                <c:pt idx="4564">
                  <c:v>91.341043425600077</c:v>
                </c:pt>
                <c:pt idx="4565">
                  <c:v>91.361043425600059</c:v>
                </c:pt>
                <c:pt idx="4566">
                  <c:v>91.381043425599998</c:v>
                </c:pt>
                <c:pt idx="4567">
                  <c:v>91.401043425599994</c:v>
                </c:pt>
                <c:pt idx="4568">
                  <c:v>91.421043425600075</c:v>
                </c:pt>
                <c:pt idx="4569">
                  <c:v>91.441043425600114</c:v>
                </c:pt>
                <c:pt idx="4570">
                  <c:v>91.461043425599996</c:v>
                </c:pt>
                <c:pt idx="4571">
                  <c:v>91.481043425600078</c:v>
                </c:pt>
                <c:pt idx="4572">
                  <c:v>91.501043425600059</c:v>
                </c:pt>
                <c:pt idx="4573">
                  <c:v>91.521043425599998</c:v>
                </c:pt>
                <c:pt idx="4574">
                  <c:v>91.541043425599995</c:v>
                </c:pt>
                <c:pt idx="4575">
                  <c:v>91.561043425600076</c:v>
                </c:pt>
                <c:pt idx="4576">
                  <c:v>91.581043425600058</c:v>
                </c:pt>
                <c:pt idx="4577">
                  <c:v>91.601043425599983</c:v>
                </c:pt>
                <c:pt idx="4578">
                  <c:v>91.621043425600007</c:v>
                </c:pt>
                <c:pt idx="4579">
                  <c:v>91.64104342560006</c:v>
                </c:pt>
                <c:pt idx="4580">
                  <c:v>91.661043425599999</c:v>
                </c:pt>
                <c:pt idx="4581">
                  <c:v>91.681043425599981</c:v>
                </c:pt>
                <c:pt idx="4582">
                  <c:v>91.701043425600076</c:v>
                </c:pt>
                <c:pt idx="4583">
                  <c:v>91.721043425600058</c:v>
                </c:pt>
                <c:pt idx="4584">
                  <c:v>91.741043425599997</c:v>
                </c:pt>
                <c:pt idx="4585">
                  <c:v>91.761043425599993</c:v>
                </c:pt>
                <c:pt idx="4586">
                  <c:v>91.781043425600075</c:v>
                </c:pt>
                <c:pt idx="4587">
                  <c:v>91.801043425600056</c:v>
                </c:pt>
                <c:pt idx="4588">
                  <c:v>91.821043425599981</c:v>
                </c:pt>
                <c:pt idx="4589">
                  <c:v>91.841043425600077</c:v>
                </c:pt>
                <c:pt idx="4590">
                  <c:v>91.861043425600059</c:v>
                </c:pt>
                <c:pt idx="4591">
                  <c:v>91.881043425599998</c:v>
                </c:pt>
                <c:pt idx="4592">
                  <c:v>91.901043425599994</c:v>
                </c:pt>
                <c:pt idx="4593">
                  <c:v>91.921043425600075</c:v>
                </c:pt>
                <c:pt idx="4594">
                  <c:v>91.941043425600114</c:v>
                </c:pt>
                <c:pt idx="4595">
                  <c:v>91.961043425599996</c:v>
                </c:pt>
                <c:pt idx="4596">
                  <c:v>91.981043425600078</c:v>
                </c:pt>
                <c:pt idx="4597">
                  <c:v>92.001043425600059</c:v>
                </c:pt>
                <c:pt idx="4598">
                  <c:v>92.021043425599998</c:v>
                </c:pt>
                <c:pt idx="4599">
                  <c:v>92.041043425599995</c:v>
                </c:pt>
                <c:pt idx="4600">
                  <c:v>92.061043425600076</c:v>
                </c:pt>
                <c:pt idx="4601">
                  <c:v>92.081043425600058</c:v>
                </c:pt>
                <c:pt idx="4602">
                  <c:v>92.101043425599983</c:v>
                </c:pt>
                <c:pt idx="4603">
                  <c:v>92.121043425600007</c:v>
                </c:pt>
                <c:pt idx="4604">
                  <c:v>92.14104342560006</c:v>
                </c:pt>
                <c:pt idx="4605">
                  <c:v>92.161043425599999</c:v>
                </c:pt>
                <c:pt idx="4606">
                  <c:v>92.181043425599981</c:v>
                </c:pt>
                <c:pt idx="4607">
                  <c:v>92.201043425600076</c:v>
                </c:pt>
                <c:pt idx="4608">
                  <c:v>92.221043425600058</c:v>
                </c:pt>
                <c:pt idx="4609">
                  <c:v>92.241043425599997</c:v>
                </c:pt>
                <c:pt idx="4610">
                  <c:v>92.261043425599993</c:v>
                </c:pt>
                <c:pt idx="4611">
                  <c:v>92.281043425600075</c:v>
                </c:pt>
                <c:pt idx="4612">
                  <c:v>92.301043425600056</c:v>
                </c:pt>
                <c:pt idx="4613">
                  <c:v>92.321043425599981</c:v>
                </c:pt>
                <c:pt idx="4614">
                  <c:v>92.341043425600077</c:v>
                </c:pt>
                <c:pt idx="4615">
                  <c:v>92.361043425600059</c:v>
                </c:pt>
                <c:pt idx="4616">
                  <c:v>92.381043425599998</c:v>
                </c:pt>
                <c:pt idx="4617">
                  <c:v>92.401043425599994</c:v>
                </c:pt>
                <c:pt idx="4618">
                  <c:v>92.421043425600075</c:v>
                </c:pt>
                <c:pt idx="4619">
                  <c:v>92.441043425600114</c:v>
                </c:pt>
                <c:pt idx="4620">
                  <c:v>92.461043425599996</c:v>
                </c:pt>
                <c:pt idx="4621">
                  <c:v>92.481043425600078</c:v>
                </c:pt>
                <c:pt idx="4622">
                  <c:v>92.501043425600059</c:v>
                </c:pt>
                <c:pt idx="4623">
                  <c:v>92.521043425599998</c:v>
                </c:pt>
                <c:pt idx="4624">
                  <c:v>92.541043425599995</c:v>
                </c:pt>
                <c:pt idx="4625">
                  <c:v>92.561043425600076</c:v>
                </c:pt>
                <c:pt idx="4626">
                  <c:v>92.581043425600058</c:v>
                </c:pt>
                <c:pt idx="4627">
                  <c:v>92.601043425599983</c:v>
                </c:pt>
                <c:pt idx="4628">
                  <c:v>92.621043425600007</c:v>
                </c:pt>
                <c:pt idx="4629">
                  <c:v>92.64104342560006</c:v>
                </c:pt>
                <c:pt idx="4630">
                  <c:v>92.661043425599999</c:v>
                </c:pt>
                <c:pt idx="4631">
                  <c:v>92.681043425599981</c:v>
                </c:pt>
                <c:pt idx="4632">
                  <c:v>92.701043425600076</c:v>
                </c:pt>
                <c:pt idx="4633">
                  <c:v>92.721043425600058</c:v>
                </c:pt>
                <c:pt idx="4634">
                  <c:v>92.741043425599997</c:v>
                </c:pt>
                <c:pt idx="4635">
                  <c:v>92.761043425599993</c:v>
                </c:pt>
                <c:pt idx="4636">
                  <c:v>92.781043425600075</c:v>
                </c:pt>
                <c:pt idx="4637">
                  <c:v>92.801043425600056</c:v>
                </c:pt>
                <c:pt idx="4638">
                  <c:v>92.821043425599981</c:v>
                </c:pt>
                <c:pt idx="4639">
                  <c:v>92.841043425600077</c:v>
                </c:pt>
                <c:pt idx="4640">
                  <c:v>92.861043425600059</c:v>
                </c:pt>
                <c:pt idx="4641">
                  <c:v>92.881043425599998</c:v>
                </c:pt>
                <c:pt idx="4642">
                  <c:v>92.901043425599994</c:v>
                </c:pt>
                <c:pt idx="4643">
                  <c:v>92.921043425600075</c:v>
                </c:pt>
                <c:pt idx="4644">
                  <c:v>92.941043425600114</c:v>
                </c:pt>
                <c:pt idx="4645">
                  <c:v>92.961043425599996</c:v>
                </c:pt>
                <c:pt idx="4646">
                  <c:v>92.981043425600078</c:v>
                </c:pt>
                <c:pt idx="4647">
                  <c:v>93.001043425600059</c:v>
                </c:pt>
                <c:pt idx="4648">
                  <c:v>93.021043425599998</c:v>
                </c:pt>
                <c:pt idx="4649">
                  <c:v>93.041043425599995</c:v>
                </c:pt>
                <c:pt idx="4650">
                  <c:v>93.061043425600076</c:v>
                </c:pt>
                <c:pt idx="4651">
                  <c:v>93.081043425600058</c:v>
                </c:pt>
                <c:pt idx="4652">
                  <c:v>93.101043425599983</c:v>
                </c:pt>
                <c:pt idx="4653">
                  <c:v>93.121043425600007</c:v>
                </c:pt>
                <c:pt idx="4654">
                  <c:v>93.14104342560006</c:v>
                </c:pt>
                <c:pt idx="4655">
                  <c:v>93.161043425599999</c:v>
                </c:pt>
                <c:pt idx="4656">
                  <c:v>93.181043425599981</c:v>
                </c:pt>
                <c:pt idx="4657">
                  <c:v>93.201043425600076</c:v>
                </c:pt>
                <c:pt idx="4658">
                  <c:v>93.221043425600058</c:v>
                </c:pt>
                <c:pt idx="4659">
                  <c:v>93.241043425599997</c:v>
                </c:pt>
                <c:pt idx="4660">
                  <c:v>93.261043425599993</c:v>
                </c:pt>
                <c:pt idx="4661">
                  <c:v>93.281043425600075</c:v>
                </c:pt>
                <c:pt idx="4662">
                  <c:v>93.301043425600056</c:v>
                </c:pt>
                <c:pt idx="4663">
                  <c:v>93.321043425599981</c:v>
                </c:pt>
                <c:pt idx="4664">
                  <c:v>93.341043425600077</c:v>
                </c:pt>
                <c:pt idx="4665">
                  <c:v>93.361043425600059</c:v>
                </c:pt>
                <c:pt idx="4666">
                  <c:v>93.381043425599998</c:v>
                </c:pt>
                <c:pt idx="4667">
                  <c:v>93.401043425599994</c:v>
                </c:pt>
                <c:pt idx="4668">
                  <c:v>93.421043425600075</c:v>
                </c:pt>
                <c:pt idx="4669">
                  <c:v>93.441043425600114</c:v>
                </c:pt>
                <c:pt idx="4670">
                  <c:v>93.461043425599996</c:v>
                </c:pt>
                <c:pt idx="4671">
                  <c:v>93.481043425600078</c:v>
                </c:pt>
                <c:pt idx="4672">
                  <c:v>93.501043425600059</c:v>
                </c:pt>
                <c:pt idx="4673">
                  <c:v>93.521043425599998</c:v>
                </c:pt>
                <c:pt idx="4674">
                  <c:v>93.541043425599995</c:v>
                </c:pt>
                <c:pt idx="4675">
                  <c:v>93.561043425600076</c:v>
                </c:pt>
                <c:pt idx="4676">
                  <c:v>93.581043425600058</c:v>
                </c:pt>
                <c:pt idx="4677">
                  <c:v>93.601043425599983</c:v>
                </c:pt>
                <c:pt idx="4678">
                  <c:v>93.621043425600007</c:v>
                </c:pt>
                <c:pt idx="4679">
                  <c:v>93.64104342560006</c:v>
                </c:pt>
                <c:pt idx="4680">
                  <c:v>93.661043425599999</c:v>
                </c:pt>
                <c:pt idx="4681">
                  <c:v>93.681043425599981</c:v>
                </c:pt>
                <c:pt idx="4682">
                  <c:v>93.701043425600076</c:v>
                </c:pt>
                <c:pt idx="4683">
                  <c:v>93.721043425600058</c:v>
                </c:pt>
                <c:pt idx="4684">
                  <c:v>93.741043425599997</c:v>
                </c:pt>
                <c:pt idx="4685">
                  <c:v>93.761043425599993</c:v>
                </c:pt>
                <c:pt idx="4686">
                  <c:v>93.781043425600075</c:v>
                </c:pt>
                <c:pt idx="4687">
                  <c:v>93.801043425600056</c:v>
                </c:pt>
                <c:pt idx="4688">
                  <c:v>93.821043425599981</c:v>
                </c:pt>
                <c:pt idx="4689">
                  <c:v>93.841043425600077</c:v>
                </c:pt>
                <c:pt idx="4690">
                  <c:v>93.861043425600059</c:v>
                </c:pt>
                <c:pt idx="4691">
                  <c:v>93.881043425599998</c:v>
                </c:pt>
                <c:pt idx="4692">
                  <c:v>93.901043425599994</c:v>
                </c:pt>
                <c:pt idx="4693">
                  <c:v>93.921043425600075</c:v>
                </c:pt>
                <c:pt idx="4694">
                  <c:v>93.941043425600114</c:v>
                </c:pt>
                <c:pt idx="4695">
                  <c:v>93.961043425599996</c:v>
                </c:pt>
                <c:pt idx="4696">
                  <c:v>93.981043425600078</c:v>
                </c:pt>
                <c:pt idx="4697">
                  <c:v>94.001043425600059</c:v>
                </c:pt>
                <c:pt idx="4698">
                  <c:v>94.021043425599998</c:v>
                </c:pt>
                <c:pt idx="4699">
                  <c:v>94.041043425599995</c:v>
                </c:pt>
                <c:pt idx="4700">
                  <c:v>94.061043425600076</c:v>
                </c:pt>
                <c:pt idx="4701">
                  <c:v>94.081043425600058</c:v>
                </c:pt>
                <c:pt idx="4702">
                  <c:v>94.101043425599983</c:v>
                </c:pt>
                <c:pt idx="4703">
                  <c:v>94.121043425600007</c:v>
                </c:pt>
                <c:pt idx="4704">
                  <c:v>94.14104342560006</c:v>
                </c:pt>
                <c:pt idx="4705">
                  <c:v>94.161043425599999</c:v>
                </c:pt>
                <c:pt idx="4706">
                  <c:v>94.181043425599981</c:v>
                </c:pt>
                <c:pt idx="4707">
                  <c:v>94.201043425600076</c:v>
                </c:pt>
                <c:pt idx="4708">
                  <c:v>94.221043425600058</c:v>
                </c:pt>
                <c:pt idx="4709">
                  <c:v>94.241043425599997</c:v>
                </c:pt>
                <c:pt idx="4710">
                  <c:v>94.261043425599993</c:v>
                </c:pt>
                <c:pt idx="4711">
                  <c:v>94.281043425600075</c:v>
                </c:pt>
                <c:pt idx="4712">
                  <c:v>94.301043425600056</c:v>
                </c:pt>
                <c:pt idx="4713">
                  <c:v>94.321043425599981</c:v>
                </c:pt>
                <c:pt idx="4714">
                  <c:v>94.341043425600077</c:v>
                </c:pt>
                <c:pt idx="4715">
                  <c:v>94.361043425600059</c:v>
                </c:pt>
                <c:pt idx="4716">
                  <c:v>94.381043425599998</c:v>
                </c:pt>
                <c:pt idx="4717">
                  <c:v>94.401043425599994</c:v>
                </c:pt>
                <c:pt idx="4718">
                  <c:v>94.421043425600075</c:v>
                </c:pt>
                <c:pt idx="4719">
                  <c:v>94.441043425600114</c:v>
                </c:pt>
                <c:pt idx="4720">
                  <c:v>94.461043425599996</c:v>
                </c:pt>
                <c:pt idx="4721">
                  <c:v>94.481043425600078</c:v>
                </c:pt>
                <c:pt idx="4722">
                  <c:v>94.501043425600059</c:v>
                </c:pt>
                <c:pt idx="4723">
                  <c:v>94.521043425599998</c:v>
                </c:pt>
                <c:pt idx="4724">
                  <c:v>94.541043425599995</c:v>
                </c:pt>
                <c:pt idx="4725">
                  <c:v>94.561043425600076</c:v>
                </c:pt>
                <c:pt idx="4726">
                  <c:v>94.581043425600058</c:v>
                </c:pt>
                <c:pt idx="4727">
                  <c:v>94.601043425599983</c:v>
                </c:pt>
                <c:pt idx="4728">
                  <c:v>94.621043425600007</c:v>
                </c:pt>
                <c:pt idx="4729">
                  <c:v>94.64104342560006</c:v>
                </c:pt>
                <c:pt idx="4730">
                  <c:v>94.661043425599999</c:v>
                </c:pt>
                <c:pt idx="4731">
                  <c:v>94.681043425599981</c:v>
                </c:pt>
                <c:pt idx="4732">
                  <c:v>94.701043425600076</c:v>
                </c:pt>
                <c:pt idx="4733">
                  <c:v>94.721043425600058</c:v>
                </c:pt>
                <c:pt idx="4734">
                  <c:v>94.741043425599997</c:v>
                </c:pt>
                <c:pt idx="4735">
                  <c:v>94.761043425599993</c:v>
                </c:pt>
                <c:pt idx="4736">
                  <c:v>94.781043425600075</c:v>
                </c:pt>
                <c:pt idx="4737">
                  <c:v>94.801043425600056</c:v>
                </c:pt>
                <c:pt idx="4738">
                  <c:v>94.821043425599981</c:v>
                </c:pt>
                <c:pt idx="4739">
                  <c:v>94.841043425600077</c:v>
                </c:pt>
                <c:pt idx="4740">
                  <c:v>94.861043425600059</c:v>
                </c:pt>
                <c:pt idx="4741">
                  <c:v>94.881043425599998</c:v>
                </c:pt>
                <c:pt idx="4742">
                  <c:v>94.901043425599994</c:v>
                </c:pt>
                <c:pt idx="4743">
                  <c:v>94.921043425600075</c:v>
                </c:pt>
                <c:pt idx="4744">
                  <c:v>94.941043425600114</c:v>
                </c:pt>
                <c:pt idx="4745">
                  <c:v>94.961043425599996</c:v>
                </c:pt>
                <c:pt idx="4746">
                  <c:v>94.981043425600078</c:v>
                </c:pt>
                <c:pt idx="4747">
                  <c:v>95.001043425600059</c:v>
                </c:pt>
                <c:pt idx="4748">
                  <c:v>95.021043425599998</c:v>
                </c:pt>
                <c:pt idx="4749">
                  <c:v>95.041043425599995</c:v>
                </c:pt>
                <c:pt idx="4750">
                  <c:v>95.061043425600076</c:v>
                </c:pt>
                <c:pt idx="4751">
                  <c:v>95.081043425600058</c:v>
                </c:pt>
                <c:pt idx="4752">
                  <c:v>95.101043425599983</c:v>
                </c:pt>
                <c:pt idx="4753">
                  <c:v>95.121043425600007</c:v>
                </c:pt>
                <c:pt idx="4754">
                  <c:v>95.14104342560006</c:v>
                </c:pt>
                <c:pt idx="4755">
                  <c:v>95.161043425599999</c:v>
                </c:pt>
                <c:pt idx="4756">
                  <c:v>95.181043425599981</c:v>
                </c:pt>
                <c:pt idx="4757">
                  <c:v>95.201043425600076</c:v>
                </c:pt>
                <c:pt idx="4758">
                  <c:v>95.221043425600058</c:v>
                </c:pt>
                <c:pt idx="4759">
                  <c:v>95.241043425599997</c:v>
                </c:pt>
                <c:pt idx="4760">
                  <c:v>95.261043425599993</c:v>
                </c:pt>
                <c:pt idx="4761">
                  <c:v>95.281043425600075</c:v>
                </c:pt>
                <c:pt idx="4762">
                  <c:v>95.301043425600056</c:v>
                </c:pt>
                <c:pt idx="4763">
                  <c:v>95.321043425599981</c:v>
                </c:pt>
                <c:pt idx="4764">
                  <c:v>95.341043425600077</c:v>
                </c:pt>
                <c:pt idx="4765">
                  <c:v>95.361043425600059</c:v>
                </c:pt>
                <c:pt idx="4766">
                  <c:v>95.381043425599998</c:v>
                </c:pt>
                <c:pt idx="4767">
                  <c:v>95.401043425599994</c:v>
                </c:pt>
                <c:pt idx="4768">
                  <c:v>95.421043425600075</c:v>
                </c:pt>
                <c:pt idx="4769">
                  <c:v>95.441043425600114</c:v>
                </c:pt>
                <c:pt idx="4770">
                  <c:v>95.461043425599996</c:v>
                </c:pt>
                <c:pt idx="4771">
                  <c:v>95.481043425600078</c:v>
                </c:pt>
                <c:pt idx="4772">
                  <c:v>95.501043425600059</c:v>
                </c:pt>
                <c:pt idx="4773">
                  <c:v>95.521043425599998</c:v>
                </c:pt>
                <c:pt idx="4774">
                  <c:v>95.541043425599995</c:v>
                </c:pt>
                <c:pt idx="4775">
                  <c:v>95.561043425600076</c:v>
                </c:pt>
                <c:pt idx="4776">
                  <c:v>95.581043425600058</c:v>
                </c:pt>
                <c:pt idx="4777">
                  <c:v>95.601043425599983</c:v>
                </c:pt>
                <c:pt idx="4778">
                  <c:v>95.621043425600007</c:v>
                </c:pt>
                <c:pt idx="4779">
                  <c:v>95.64104342560006</c:v>
                </c:pt>
                <c:pt idx="4780">
                  <c:v>95.661043425599999</c:v>
                </c:pt>
                <c:pt idx="4781">
                  <c:v>95.681043425599981</c:v>
                </c:pt>
                <c:pt idx="4782">
                  <c:v>95.701043425600076</c:v>
                </c:pt>
                <c:pt idx="4783">
                  <c:v>95.721043425600058</c:v>
                </c:pt>
                <c:pt idx="4784">
                  <c:v>95.741043425599997</c:v>
                </c:pt>
                <c:pt idx="4785">
                  <c:v>95.761043425599993</c:v>
                </c:pt>
                <c:pt idx="4786">
                  <c:v>95.781043425600075</c:v>
                </c:pt>
                <c:pt idx="4787">
                  <c:v>95.801043425600056</c:v>
                </c:pt>
                <c:pt idx="4788">
                  <c:v>95.821043425599981</c:v>
                </c:pt>
                <c:pt idx="4789">
                  <c:v>95.841043425600077</c:v>
                </c:pt>
                <c:pt idx="4790">
                  <c:v>95.861043425600059</c:v>
                </c:pt>
                <c:pt idx="4791">
                  <c:v>95.881043425599998</c:v>
                </c:pt>
                <c:pt idx="4792">
                  <c:v>95.901043425599994</c:v>
                </c:pt>
                <c:pt idx="4793">
                  <c:v>95.921043425600075</c:v>
                </c:pt>
                <c:pt idx="4794">
                  <c:v>95.941043425600114</c:v>
                </c:pt>
                <c:pt idx="4795">
                  <c:v>95.961043425599996</c:v>
                </c:pt>
                <c:pt idx="4796">
                  <c:v>95.981043425600078</c:v>
                </c:pt>
                <c:pt idx="4797">
                  <c:v>96.001043425600059</c:v>
                </c:pt>
                <c:pt idx="4798">
                  <c:v>96.021043425599998</c:v>
                </c:pt>
                <c:pt idx="4799">
                  <c:v>96.041043425599995</c:v>
                </c:pt>
                <c:pt idx="4800">
                  <c:v>96.061043425600076</c:v>
                </c:pt>
                <c:pt idx="4801">
                  <c:v>96.081043425600058</c:v>
                </c:pt>
                <c:pt idx="4802">
                  <c:v>96.101043425599983</c:v>
                </c:pt>
                <c:pt idx="4803">
                  <c:v>96.121043425600007</c:v>
                </c:pt>
                <c:pt idx="4804">
                  <c:v>96.14104342560006</c:v>
                </c:pt>
                <c:pt idx="4805">
                  <c:v>96.161043425599999</c:v>
                </c:pt>
                <c:pt idx="4806">
                  <c:v>96.181043425599981</c:v>
                </c:pt>
                <c:pt idx="4807">
                  <c:v>96.201043425600076</c:v>
                </c:pt>
                <c:pt idx="4808">
                  <c:v>96.221043425600058</c:v>
                </c:pt>
                <c:pt idx="4809">
                  <c:v>96.241043425599997</c:v>
                </c:pt>
                <c:pt idx="4810">
                  <c:v>96.261043425599993</c:v>
                </c:pt>
                <c:pt idx="4811">
                  <c:v>96.281043425600075</c:v>
                </c:pt>
                <c:pt idx="4812">
                  <c:v>96.301043425600056</c:v>
                </c:pt>
                <c:pt idx="4813">
                  <c:v>96.321043425599981</c:v>
                </c:pt>
                <c:pt idx="4814">
                  <c:v>96.341043425600077</c:v>
                </c:pt>
                <c:pt idx="4815">
                  <c:v>96.361043425600059</c:v>
                </c:pt>
                <c:pt idx="4816">
                  <c:v>96.381043425599998</c:v>
                </c:pt>
                <c:pt idx="4817">
                  <c:v>96.401043425599994</c:v>
                </c:pt>
                <c:pt idx="4818">
                  <c:v>96.421043425600075</c:v>
                </c:pt>
                <c:pt idx="4819">
                  <c:v>96.441043425600114</c:v>
                </c:pt>
                <c:pt idx="4820">
                  <c:v>96.461043425599996</c:v>
                </c:pt>
                <c:pt idx="4821">
                  <c:v>96.481043425600078</c:v>
                </c:pt>
                <c:pt idx="4822">
                  <c:v>96.501043425600059</c:v>
                </c:pt>
                <c:pt idx="4823">
                  <c:v>96.521043425599998</c:v>
                </c:pt>
                <c:pt idx="4824">
                  <c:v>96.541043425599995</c:v>
                </c:pt>
                <c:pt idx="4825">
                  <c:v>96.561043425600076</c:v>
                </c:pt>
                <c:pt idx="4826">
                  <c:v>96.581043425600058</c:v>
                </c:pt>
                <c:pt idx="4827">
                  <c:v>96.601043425599983</c:v>
                </c:pt>
                <c:pt idx="4828">
                  <c:v>96.621043425600007</c:v>
                </c:pt>
                <c:pt idx="4829">
                  <c:v>96.64104342560006</c:v>
                </c:pt>
                <c:pt idx="4830">
                  <c:v>96.661043425599999</c:v>
                </c:pt>
                <c:pt idx="4831">
                  <c:v>96.681043425599981</c:v>
                </c:pt>
                <c:pt idx="4832">
                  <c:v>96.701043425600076</c:v>
                </c:pt>
                <c:pt idx="4833">
                  <c:v>96.721043425600058</c:v>
                </c:pt>
                <c:pt idx="4834">
                  <c:v>96.741043425599997</c:v>
                </c:pt>
                <c:pt idx="4835">
                  <c:v>96.761043425599993</c:v>
                </c:pt>
                <c:pt idx="4836">
                  <c:v>96.781043425600075</c:v>
                </c:pt>
                <c:pt idx="4837">
                  <c:v>96.801043425600056</c:v>
                </c:pt>
                <c:pt idx="4838">
                  <c:v>96.821043425599981</c:v>
                </c:pt>
                <c:pt idx="4839">
                  <c:v>96.841043425600077</c:v>
                </c:pt>
                <c:pt idx="4840">
                  <c:v>96.861043425600059</c:v>
                </c:pt>
                <c:pt idx="4841">
                  <c:v>96.881043425599998</c:v>
                </c:pt>
                <c:pt idx="4842">
                  <c:v>96.901043425599994</c:v>
                </c:pt>
                <c:pt idx="4843">
                  <c:v>96.921043425600075</c:v>
                </c:pt>
                <c:pt idx="4844">
                  <c:v>96.941043425600114</c:v>
                </c:pt>
                <c:pt idx="4845">
                  <c:v>96.961043425599996</c:v>
                </c:pt>
                <c:pt idx="4846">
                  <c:v>96.981043425600078</c:v>
                </c:pt>
                <c:pt idx="4847">
                  <c:v>97.001043425600059</c:v>
                </c:pt>
                <c:pt idx="4848">
                  <c:v>97.021043425599998</c:v>
                </c:pt>
                <c:pt idx="4849">
                  <c:v>97.041043425599995</c:v>
                </c:pt>
                <c:pt idx="4850">
                  <c:v>97.061043425600076</c:v>
                </c:pt>
                <c:pt idx="4851">
                  <c:v>97.081043425600058</c:v>
                </c:pt>
                <c:pt idx="4852">
                  <c:v>97.101043425599983</c:v>
                </c:pt>
                <c:pt idx="4853">
                  <c:v>97.121043425600007</c:v>
                </c:pt>
                <c:pt idx="4854">
                  <c:v>97.14104342560006</c:v>
                </c:pt>
                <c:pt idx="4855">
                  <c:v>97.161043425599999</c:v>
                </c:pt>
                <c:pt idx="4856">
                  <c:v>97.181043425599981</c:v>
                </c:pt>
                <c:pt idx="4857">
                  <c:v>97.201043425600076</c:v>
                </c:pt>
                <c:pt idx="4858">
                  <c:v>97.221043425600058</c:v>
                </c:pt>
                <c:pt idx="4859">
                  <c:v>97.241043425599997</c:v>
                </c:pt>
                <c:pt idx="4860">
                  <c:v>97.261043425599993</c:v>
                </c:pt>
                <c:pt idx="4861">
                  <c:v>97.281043425600075</c:v>
                </c:pt>
                <c:pt idx="4862">
                  <c:v>97.301043425600056</c:v>
                </c:pt>
                <c:pt idx="4863">
                  <c:v>97.321043425599981</c:v>
                </c:pt>
                <c:pt idx="4864">
                  <c:v>97.341043425600077</c:v>
                </c:pt>
                <c:pt idx="4865">
                  <c:v>97.361043425600059</c:v>
                </c:pt>
                <c:pt idx="4866">
                  <c:v>97.381043425599998</c:v>
                </c:pt>
                <c:pt idx="4867">
                  <c:v>97.401043425599994</c:v>
                </c:pt>
                <c:pt idx="4868">
                  <c:v>97.421043425600075</c:v>
                </c:pt>
                <c:pt idx="4869">
                  <c:v>97.441043425600114</c:v>
                </c:pt>
                <c:pt idx="4870">
                  <c:v>97.461043425599996</c:v>
                </c:pt>
                <c:pt idx="4871">
                  <c:v>97.481043425600078</c:v>
                </c:pt>
                <c:pt idx="4872">
                  <c:v>97.501043425600059</c:v>
                </c:pt>
                <c:pt idx="4873">
                  <c:v>97.521043425599998</c:v>
                </c:pt>
                <c:pt idx="4874">
                  <c:v>97.541043425599995</c:v>
                </c:pt>
                <c:pt idx="4875">
                  <c:v>97.561043425600076</c:v>
                </c:pt>
                <c:pt idx="4876">
                  <c:v>97.581043425600058</c:v>
                </c:pt>
                <c:pt idx="4877">
                  <c:v>97.601043425599983</c:v>
                </c:pt>
                <c:pt idx="4878">
                  <c:v>97.621043425600007</c:v>
                </c:pt>
                <c:pt idx="4879">
                  <c:v>97.64104342560006</c:v>
                </c:pt>
                <c:pt idx="4880">
                  <c:v>97.661043425599999</c:v>
                </c:pt>
                <c:pt idx="4881">
                  <c:v>97.681043425599981</c:v>
                </c:pt>
                <c:pt idx="4882">
                  <c:v>97.701043425600076</c:v>
                </c:pt>
                <c:pt idx="4883">
                  <c:v>97.721043425600058</c:v>
                </c:pt>
                <c:pt idx="4884">
                  <c:v>97.741043425599997</c:v>
                </c:pt>
                <c:pt idx="4885">
                  <c:v>97.761043425599993</c:v>
                </c:pt>
                <c:pt idx="4886">
                  <c:v>97.781043425600075</c:v>
                </c:pt>
                <c:pt idx="4887">
                  <c:v>97.801043425600056</c:v>
                </c:pt>
                <c:pt idx="4888">
                  <c:v>97.821043425599981</c:v>
                </c:pt>
                <c:pt idx="4889">
                  <c:v>97.841043425600077</c:v>
                </c:pt>
                <c:pt idx="4890">
                  <c:v>97.861043425600059</c:v>
                </c:pt>
                <c:pt idx="4891">
                  <c:v>97.881043425599998</c:v>
                </c:pt>
                <c:pt idx="4892">
                  <c:v>97.901043425599994</c:v>
                </c:pt>
                <c:pt idx="4893">
                  <c:v>97.921043425600075</c:v>
                </c:pt>
                <c:pt idx="4894">
                  <c:v>97.941043425600114</c:v>
                </c:pt>
                <c:pt idx="4895">
                  <c:v>97.961043425599996</c:v>
                </c:pt>
                <c:pt idx="4896">
                  <c:v>97.981043425600078</c:v>
                </c:pt>
                <c:pt idx="4897">
                  <c:v>98.001043425600059</c:v>
                </c:pt>
                <c:pt idx="4898">
                  <c:v>98.021043425599998</c:v>
                </c:pt>
                <c:pt idx="4899">
                  <c:v>98.041043425599995</c:v>
                </c:pt>
                <c:pt idx="4900">
                  <c:v>98.061043425600076</c:v>
                </c:pt>
                <c:pt idx="4901">
                  <c:v>98.081043425600058</c:v>
                </c:pt>
                <c:pt idx="4902">
                  <c:v>98.101043425599983</c:v>
                </c:pt>
                <c:pt idx="4903">
                  <c:v>98.121043425600007</c:v>
                </c:pt>
                <c:pt idx="4904">
                  <c:v>98.14104342560006</c:v>
                </c:pt>
                <c:pt idx="4905">
                  <c:v>98.161043425599999</c:v>
                </c:pt>
                <c:pt idx="4906">
                  <c:v>98.181043425599981</c:v>
                </c:pt>
                <c:pt idx="4907">
                  <c:v>98.201043425600076</c:v>
                </c:pt>
                <c:pt idx="4908">
                  <c:v>98.221043425600058</c:v>
                </c:pt>
                <c:pt idx="4909">
                  <c:v>98.241043425599997</c:v>
                </c:pt>
                <c:pt idx="4910">
                  <c:v>98.261043425599993</c:v>
                </c:pt>
                <c:pt idx="4911">
                  <c:v>98.281043425600075</c:v>
                </c:pt>
                <c:pt idx="4912">
                  <c:v>98.301043425600056</c:v>
                </c:pt>
                <c:pt idx="4913">
                  <c:v>98.321043425599981</c:v>
                </c:pt>
                <c:pt idx="4914">
                  <c:v>98.341043425600077</c:v>
                </c:pt>
                <c:pt idx="4915">
                  <c:v>98.361043425600059</c:v>
                </c:pt>
                <c:pt idx="4916">
                  <c:v>98.381043425599998</c:v>
                </c:pt>
                <c:pt idx="4917">
                  <c:v>98.401043425599994</c:v>
                </c:pt>
                <c:pt idx="4918">
                  <c:v>98.421043425600075</c:v>
                </c:pt>
                <c:pt idx="4919">
                  <c:v>98.441043425600114</c:v>
                </c:pt>
                <c:pt idx="4920">
                  <c:v>98.461043425599996</c:v>
                </c:pt>
                <c:pt idx="4921">
                  <c:v>98.481043425600078</c:v>
                </c:pt>
                <c:pt idx="4922">
                  <c:v>98.501043425600059</c:v>
                </c:pt>
                <c:pt idx="4923">
                  <c:v>98.521043425599998</c:v>
                </c:pt>
                <c:pt idx="4924">
                  <c:v>98.541043425599995</c:v>
                </c:pt>
                <c:pt idx="4925">
                  <c:v>98.561043425600076</c:v>
                </c:pt>
                <c:pt idx="4926">
                  <c:v>98.581043425600058</c:v>
                </c:pt>
                <c:pt idx="4927">
                  <c:v>98.601043425599983</c:v>
                </c:pt>
                <c:pt idx="4928">
                  <c:v>98.621043425600007</c:v>
                </c:pt>
                <c:pt idx="4929">
                  <c:v>98.64104342560006</c:v>
                </c:pt>
                <c:pt idx="4930">
                  <c:v>98.661043425599999</c:v>
                </c:pt>
                <c:pt idx="4931">
                  <c:v>98.681043425599981</c:v>
                </c:pt>
                <c:pt idx="4932">
                  <c:v>98.701043425600076</c:v>
                </c:pt>
                <c:pt idx="4933">
                  <c:v>98.721043425600058</c:v>
                </c:pt>
                <c:pt idx="4934">
                  <c:v>98.741043425599997</c:v>
                </c:pt>
                <c:pt idx="4935">
                  <c:v>98.761043425599993</c:v>
                </c:pt>
                <c:pt idx="4936">
                  <c:v>98.781043425600075</c:v>
                </c:pt>
                <c:pt idx="4937">
                  <c:v>98.801043425600056</c:v>
                </c:pt>
                <c:pt idx="4938">
                  <c:v>98.821043425599981</c:v>
                </c:pt>
                <c:pt idx="4939">
                  <c:v>98.841043425600077</c:v>
                </c:pt>
                <c:pt idx="4940">
                  <c:v>98.861043425600059</c:v>
                </c:pt>
                <c:pt idx="4941">
                  <c:v>98.881043425599998</c:v>
                </c:pt>
                <c:pt idx="4942">
                  <c:v>98.901043425599994</c:v>
                </c:pt>
                <c:pt idx="4943">
                  <c:v>98.921043425600075</c:v>
                </c:pt>
                <c:pt idx="4944">
                  <c:v>98.941043425600114</c:v>
                </c:pt>
                <c:pt idx="4945">
                  <c:v>98.961043425599996</c:v>
                </c:pt>
                <c:pt idx="4946">
                  <c:v>98.981043425600078</c:v>
                </c:pt>
                <c:pt idx="4947">
                  <c:v>99.001043425600059</c:v>
                </c:pt>
                <c:pt idx="4948">
                  <c:v>99.021043425599998</c:v>
                </c:pt>
                <c:pt idx="4949">
                  <c:v>99.041043425599995</c:v>
                </c:pt>
                <c:pt idx="4950">
                  <c:v>99.061043425600076</c:v>
                </c:pt>
                <c:pt idx="4951">
                  <c:v>99.081043425600058</c:v>
                </c:pt>
                <c:pt idx="4952">
                  <c:v>99.101043425599983</c:v>
                </c:pt>
                <c:pt idx="4953">
                  <c:v>99.121043425600007</c:v>
                </c:pt>
                <c:pt idx="4954">
                  <c:v>99.14104342560006</c:v>
                </c:pt>
                <c:pt idx="4955">
                  <c:v>99.161043425599999</c:v>
                </c:pt>
                <c:pt idx="4956">
                  <c:v>99.181043425599981</c:v>
                </c:pt>
                <c:pt idx="4957">
                  <c:v>99.201043425600076</c:v>
                </c:pt>
                <c:pt idx="4958">
                  <c:v>99.221043425600058</c:v>
                </c:pt>
                <c:pt idx="4959">
                  <c:v>99.241043425599997</c:v>
                </c:pt>
                <c:pt idx="4960">
                  <c:v>99.261043425599993</c:v>
                </c:pt>
                <c:pt idx="4961">
                  <c:v>99.281043425600075</c:v>
                </c:pt>
                <c:pt idx="4962">
                  <c:v>99.301043425600056</c:v>
                </c:pt>
                <c:pt idx="4963">
                  <c:v>99.321043425599981</c:v>
                </c:pt>
                <c:pt idx="4964">
                  <c:v>99.341043425600077</c:v>
                </c:pt>
                <c:pt idx="4965">
                  <c:v>99.361043425600059</c:v>
                </c:pt>
                <c:pt idx="4966">
                  <c:v>99.381043425599998</c:v>
                </c:pt>
                <c:pt idx="4967">
                  <c:v>99.401043425599994</c:v>
                </c:pt>
                <c:pt idx="4968">
                  <c:v>99.421043425600075</c:v>
                </c:pt>
                <c:pt idx="4969">
                  <c:v>99.441043425600114</c:v>
                </c:pt>
                <c:pt idx="4970">
                  <c:v>99.461043425599996</c:v>
                </c:pt>
                <c:pt idx="4971">
                  <c:v>99.481043425600078</c:v>
                </c:pt>
                <c:pt idx="4972">
                  <c:v>99.501043425600059</c:v>
                </c:pt>
                <c:pt idx="4973">
                  <c:v>99.521043425599998</c:v>
                </c:pt>
                <c:pt idx="4974">
                  <c:v>99.541043425599995</c:v>
                </c:pt>
                <c:pt idx="4975">
                  <c:v>99.561043425600076</c:v>
                </c:pt>
                <c:pt idx="4976">
                  <c:v>99.581043425600058</c:v>
                </c:pt>
                <c:pt idx="4977">
                  <c:v>99.601043425599983</c:v>
                </c:pt>
                <c:pt idx="4978">
                  <c:v>99.621043425600007</c:v>
                </c:pt>
                <c:pt idx="4979">
                  <c:v>99.64104342560006</c:v>
                </c:pt>
                <c:pt idx="4980">
                  <c:v>99.661043425599999</c:v>
                </c:pt>
                <c:pt idx="4981">
                  <c:v>99.681043425599981</c:v>
                </c:pt>
                <c:pt idx="4982">
                  <c:v>99.701043425600076</c:v>
                </c:pt>
                <c:pt idx="4983">
                  <c:v>99.721043425600058</c:v>
                </c:pt>
                <c:pt idx="4984">
                  <c:v>99.741043425599997</c:v>
                </c:pt>
                <c:pt idx="4985">
                  <c:v>99.761043425599993</c:v>
                </c:pt>
                <c:pt idx="4986">
                  <c:v>99.781043425600075</c:v>
                </c:pt>
                <c:pt idx="4987">
                  <c:v>99.801043425600056</c:v>
                </c:pt>
                <c:pt idx="4988">
                  <c:v>99.821043425599981</c:v>
                </c:pt>
                <c:pt idx="4989">
                  <c:v>99.841043425600077</c:v>
                </c:pt>
                <c:pt idx="4990">
                  <c:v>99.861043425600059</c:v>
                </c:pt>
                <c:pt idx="4991">
                  <c:v>99.881043425599998</c:v>
                </c:pt>
                <c:pt idx="4992">
                  <c:v>99.901043425599994</c:v>
                </c:pt>
                <c:pt idx="4993">
                  <c:v>99.921043425600075</c:v>
                </c:pt>
                <c:pt idx="4994">
                  <c:v>99.941043425600114</c:v>
                </c:pt>
                <c:pt idx="4995">
                  <c:v>99.961043425599996</c:v>
                </c:pt>
                <c:pt idx="4996">
                  <c:v>99.981043425600078</c:v>
                </c:pt>
              </c:numCache>
            </c:numRef>
          </c:xVal>
          <c:yVal>
            <c:numRef>
              <c:f>Jitter!$O$2:$O$4999</c:f>
              <c:numCache>
                <c:formatCode>General</c:formatCode>
                <c:ptCount val="4998"/>
                <c:pt idx="0">
                  <c:v>-13.617225000000003</c:v>
                </c:pt>
                <c:pt idx="1">
                  <c:v>24.119538833333316</c:v>
                </c:pt>
                <c:pt idx="2">
                  <c:v>-35.592933333333363</c:v>
                </c:pt>
                <c:pt idx="3">
                  <c:v>41.750550000000011</c:v>
                </c:pt>
                <c:pt idx="4">
                  <c:v>2.3867583333333369</c:v>
                </c:pt>
                <c:pt idx="5">
                  <c:v>-36.723972500000031</c:v>
                </c:pt>
                <c:pt idx="6">
                  <c:v>25.1689333333333</c:v>
                </c:pt>
                <c:pt idx="7">
                  <c:v>26.911758333333317</c:v>
                </c:pt>
                <c:pt idx="8">
                  <c:v>-58.699033333333361</c:v>
                </c:pt>
                <c:pt idx="9">
                  <c:v>39.9156658333333</c:v>
                </c:pt>
                <c:pt idx="10">
                  <c:v>15.723190000000001</c:v>
                </c:pt>
                <c:pt idx="11">
                  <c:v>-83.222683333333308</c:v>
                </c:pt>
                <c:pt idx="12">
                  <c:v>40.1402</c:v>
                </c:pt>
                <c:pt idx="13">
                  <c:v>-16.324689999999986</c:v>
                </c:pt>
                <c:pt idx="14">
                  <c:v>43.158965000000002</c:v>
                </c:pt>
                <c:pt idx="15">
                  <c:v>-72.007750000000001</c:v>
                </c:pt>
                <c:pt idx="16">
                  <c:v>83.756721666666678</c:v>
                </c:pt>
                <c:pt idx="17">
                  <c:v>-11.485516666666681</c:v>
                </c:pt>
                <c:pt idx="18">
                  <c:v>-7.6288833333333317</c:v>
                </c:pt>
                <c:pt idx="19">
                  <c:v>15.784007499999996</c:v>
                </c:pt>
                <c:pt idx="20">
                  <c:v>-76.590466666666657</c:v>
                </c:pt>
                <c:pt idx="21">
                  <c:v>114.71445583333332</c:v>
                </c:pt>
                <c:pt idx="22">
                  <c:v>-104.81927499999999</c:v>
                </c:pt>
                <c:pt idx="23">
                  <c:v>50.86771000000001</c:v>
                </c:pt>
                <c:pt idx="24">
                  <c:v>-7.3287730833333402</c:v>
                </c:pt>
                <c:pt idx="25">
                  <c:v>12.070258333333333</c:v>
                </c:pt>
                <c:pt idx="26">
                  <c:v>-51.358633333333302</c:v>
                </c:pt>
                <c:pt idx="27">
                  <c:v>-27.987383333333309</c:v>
                </c:pt>
                <c:pt idx="28">
                  <c:v>74.325508333333218</c:v>
                </c:pt>
                <c:pt idx="29">
                  <c:v>-6.5449733333333384</c:v>
                </c:pt>
                <c:pt idx="30">
                  <c:v>57.912156666666633</c:v>
                </c:pt>
                <c:pt idx="31">
                  <c:v>-81.107325000000003</c:v>
                </c:pt>
                <c:pt idx="32">
                  <c:v>-28.271512499999989</c:v>
                </c:pt>
                <c:pt idx="33">
                  <c:v>72.134599999999992</c:v>
                </c:pt>
                <c:pt idx="34">
                  <c:v>-33.112100000000012</c:v>
                </c:pt>
                <c:pt idx="35">
                  <c:v>52.594683333333307</c:v>
                </c:pt>
                <c:pt idx="36">
                  <c:v>-30.426132499999976</c:v>
                </c:pt>
                <c:pt idx="37">
                  <c:v>-1.1044041666666671</c:v>
                </c:pt>
                <c:pt idx="38">
                  <c:v>14.78528333333333</c:v>
                </c:pt>
                <c:pt idx="39">
                  <c:v>-44.674308333333336</c:v>
                </c:pt>
                <c:pt idx="40">
                  <c:v>-7.8831925000000007</c:v>
                </c:pt>
                <c:pt idx="41">
                  <c:v>-16.038449999999976</c:v>
                </c:pt>
                <c:pt idx="42">
                  <c:v>7.0474416666666686</c:v>
                </c:pt>
                <c:pt idx="43">
                  <c:v>41.875983333333302</c:v>
                </c:pt>
                <c:pt idx="44">
                  <c:v>19.366099999999989</c:v>
                </c:pt>
                <c:pt idx="45">
                  <c:v>-23.103966666666693</c:v>
                </c:pt>
                <c:pt idx="46">
                  <c:v>-26.025333333333283</c:v>
                </c:pt>
                <c:pt idx="47">
                  <c:v>97.976041666666617</c:v>
                </c:pt>
                <c:pt idx="48">
                  <c:v>-69.607216666666673</c:v>
                </c:pt>
                <c:pt idx="49">
                  <c:v>-23.698025000000001</c:v>
                </c:pt>
                <c:pt idx="50">
                  <c:v>37.338633333333334</c:v>
                </c:pt>
                <c:pt idx="51">
                  <c:v>5.8122583333333244</c:v>
                </c:pt>
                <c:pt idx="52">
                  <c:v>-6.5908416666666669</c:v>
                </c:pt>
                <c:pt idx="53">
                  <c:v>-20.179838516666674</c:v>
                </c:pt>
                <c:pt idx="54">
                  <c:v>-29.515008333333316</c:v>
                </c:pt>
                <c:pt idx="55">
                  <c:v>92.088175833333224</c:v>
                </c:pt>
                <c:pt idx="56">
                  <c:v>-25.778124999999989</c:v>
                </c:pt>
                <c:pt idx="57">
                  <c:v>-93.311799999999991</c:v>
                </c:pt>
                <c:pt idx="58">
                  <c:v>64.964008333333311</c:v>
                </c:pt>
                <c:pt idx="59">
                  <c:v>6.1854083333333323</c:v>
                </c:pt>
                <c:pt idx="60">
                  <c:v>4.4774000000000003</c:v>
                </c:pt>
                <c:pt idx="61">
                  <c:v>32.124858333333336</c:v>
                </c:pt>
                <c:pt idx="62">
                  <c:v>-27.877310666666684</c:v>
                </c:pt>
                <c:pt idx="63">
                  <c:v>-15.121500000000001</c:v>
                </c:pt>
                <c:pt idx="64">
                  <c:v>1.9259649999999988</c:v>
                </c:pt>
                <c:pt idx="65">
                  <c:v>-17.530749999999976</c:v>
                </c:pt>
                <c:pt idx="66">
                  <c:v>35.264162500000012</c:v>
                </c:pt>
                <c:pt idx="67">
                  <c:v>-12.713776666666664</c:v>
                </c:pt>
                <c:pt idx="68">
                  <c:v>-19.489714166666673</c:v>
                </c:pt>
                <c:pt idx="69">
                  <c:v>-37.748250000000013</c:v>
                </c:pt>
                <c:pt idx="70">
                  <c:v>9.9440083333333185</c:v>
                </c:pt>
                <c:pt idx="71">
                  <c:v>-7.1556766666666567</c:v>
                </c:pt>
                <c:pt idx="72">
                  <c:v>99.946241666666666</c:v>
                </c:pt>
                <c:pt idx="73">
                  <c:v>8.6579749999999986</c:v>
                </c:pt>
                <c:pt idx="74">
                  <c:v>-66.272043333333272</c:v>
                </c:pt>
                <c:pt idx="75">
                  <c:v>-29.178412499999986</c:v>
                </c:pt>
                <c:pt idx="76">
                  <c:v>43.566716666666629</c:v>
                </c:pt>
                <c:pt idx="77">
                  <c:v>-2.7541666666666642</c:v>
                </c:pt>
                <c:pt idx="78">
                  <c:v>-16.190164166666694</c:v>
                </c:pt>
                <c:pt idx="79">
                  <c:v>-11.694833333333335</c:v>
                </c:pt>
                <c:pt idx="80">
                  <c:v>32.357717499999971</c:v>
                </c:pt>
                <c:pt idx="81">
                  <c:v>-13.631007500000003</c:v>
                </c:pt>
                <c:pt idx="82">
                  <c:v>-56.746266666666607</c:v>
                </c:pt>
                <c:pt idx="83">
                  <c:v>73.249869166666656</c:v>
                </c:pt>
                <c:pt idx="84">
                  <c:v>-70.833686666666651</c:v>
                </c:pt>
                <c:pt idx="85">
                  <c:v>74.486350000000002</c:v>
                </c:pt>
                <c:pt idx="86">
                  <c:v>-50.599466666666615</c:v>
                </c:pt>
                <c:pt idx="87">
                  <c:v>43.521366666666609</c:v>
                </c:pt>
                <c:pt idx="88">
                  <c:v>6.6527749999999939</c:v>
                </c:pt>
                <c:pt idx="89">
                  <c:v>12.833158333333335</c:v>
                </c:pt>
                <c:pt idx="90">
                  <c:v>-18.8409525</c:v>
                </c:pt>
                <c:pt idx="91">
                  <c:v>-12.472741666666675</c:v>
                </c:pt>
                <c:pt idx="92">
                  <c:v>55.293541666666634</c:v>
                </c:pt>
                <c:pt idx="93">
                  <c:v>-20.738375000000001</c:v>
                </c:pt>
                <c:pt idx="94">
                  <c:v>12.251738749999996</c:v>
                </c:pt>
                <c:pt idx="95">
                  <c:v>-53.742041666666623</c:v>
                </c:pt>
                <c:pt idx="96">
                  <c:v>20.080983333333311</c:v>
                </c:pt>
                <c:pt idx="97">
                  <c:v>-79.88978333333327</c:v>
                </c:pt>
                <c:pt idx="98">
                  <c:v>55.532621666666614</c:v>
                </c:pt>
                <c:pt idx="99">
                  <c:v>-15.527203333333333</c:v>
                </c:pt>
                <c:pt idx="100">
                  <c:v>74.953741666666659</c:v>
                </c:pt>
                <c:pt idx="101">
                  <c:v>-89.042416666666668</c:v>
                </c:pt>
                <c:pt idx="102">
                  <c:v>50.817074999999996</c:v>
                </c:pt>
                <c:pt idx="103">
                  <c:v>-2.5995891666666675</c:v>
                </c:pt>
                <c:pt idx="104">
                  <c:v>59.518965000000001</c:v>
                </c:pt>
                <c:pt idx="105">
                  <c:v>-91.516495833333352</c:v>
                </c:pt>
                <c:pt idx="106">
                  <c:v>18.758146416666666</c:v>
                </c:pt>
                <c:pt idx="107">
                  <c:v>14.81</c:v>
                </c:pt>
                <c:pt idx="108">
                  <c:v>-5.0190499999999973</c:v>
                </c:pt>
                <c:pt idx="109">
                  <c:v>35.720720000000028</c:v>
                </c:pt>
                <c:pt idx="110">
                  <c:v>-84.134569999999997</c:v>
                </c:pt>
                <c:pt idx="111">
                  <c:v>69.368100000000013</c:v>
                </c:pt>
                <c:pt idx="112">
                  <c:v>-61.559550000000002</c:v>
                </c:pt>
                <c:pt idx="113">
                  <c:v>8.7156250000000011</c:v>
                </c:pt>
                <c:pt idx="114">
                  <c:v>1.0922499999999953</c:v>
                </c:pt>
                <c:pt idx="115">
                  <c:v>68.360983333333309</c:v>
                </c:pt>
                <c:pt idx="116">
                  <c:v>-32.532341666666618</c:v>
                </c:pt>
                <c:pt idx="117">
                  <c:v>4.8736500000000023</c:v>
                </c:pt>
                <c:pt idx="118">
                  <c:v>-29.215883333333316</c:v>
                </c:pt>
                <c:pt idx="119">
                  <c:v>30.176558333333329</c:v>
                </c:pt>
                <c:pt idx="120">
                  <c:v>-39.382734166666623</c:v>
                </c:pt>
                <c:pt idx="121">
                  <c:v>25.973996666666668</c:v>
                </c:pt>
                <c:pt idx="122">
                  <c:v>-13.264245000000001</c:v>
                </c:pt>
                <c:pt idx="123">
                  <c:v>4.1006083333333398</c:v>
                </c:pt>
                <c:pt idx="124">
                  <c:v>13.815266666666671</c:v>
                </c:pt>
                <c:pt idx="125">
                  <c:v>-5.2267558333333328</c:v>
                </c:pt>
                <c:pt idx="126">
                  <c:v>-12.079325000000001</c:v>
                </c:pt>
                <c:pt idx="127">
                  <c:v>17.322283333333303</c:v>
                </c:pt>
                <c:pt idx="128">
                  <c:v>-37.807040833333275</c:v>
                </c:pt>
                <c:pt idx="129">
                  <c:v>19.599389166666665</c:v>
                </c:pt>
                <c:pt idx="130">
                  <c:v>-54.862760000000002</c:v>
                </c:pt>
                <c:pt idx="131">
                  <c:v>96.625373333333243</c:v>
                </c:pt>
                <c:pt idx="132">
                  <c:v>-74.139658333333287</c:v>
                </c:pt>
                <c:pt idx="133">
                  <c:v>92.069683583333415</c:v>
                </c:pt>
                <c:pt idx="134">
                  <c:v>-66.887136666666649</c:v>
                </c:pt>
                <c:pt idx="135">
                  <c:v>18.763634166666673</c:v>
                </c:pt>
                <c:pt idx="136">
                  <c:v>-8.1670083333333334</c:v>
                </c:pt>
                <c:pt idx="137">
                  <c:v>7.9122333333333392</c:v>
                </c:pt>
                <c:pt idx="138">
                  <c:v>14.523458333333329</c:v>
                </c:pt>
                <c:pt idx="139">
                  <c:v>25.39775000000002</c:v>
                </c:pt>
                <c:pt idx="140">
                  <c:v>-72.635266666666652</c:v>
                </c:pt>
                <c:pt idx="141">
                  <c:v>22.149658333333317</c:v>
                </c:pt>
                <c:pt idx="142">
                  <c:v>33.059148833333325</c:v>
                </c:pt>
                <c:pt idx="143">
                  <c:v>-18.773936666666668</c:v>
                </c:pt>
                <c:pt idx="144">
                  <c:v>7.8962166666666684</c:v>
                </c:pt>
                <c:pt idx="145">
                  <c:v>-48.604333333333329</c:v>
                </c:pt>
                <c:pt idx="146">
                  <c:v>25.93848916666666</c:v>
                </c:pt>
                <c:pt idx="147">
                  <c:v>-17.956124999999989</c:v>
                </c:pt>
                <c:pt idx="148">
                  <c:v>71.469691666666662</c:v>
                </c:pt>
                <c:pt idx="149">
                  <c:v>-102.03756250000002</c:v>
                </c:pt>
                <c:pt idx="150">
                  <c:v>59.556141666666591</c:v>
                </c:pt>
                <c:pt idx="151">
                  <c:v>-16.073599416666664</c:v>
                </c:pt>
                <c:pt idx="152">
                  <c:v>45.170692500000001</c:v>
                </c:pt>
                <c:pt idx="153">
                  <c:v>-103.19325333333332</c:v>
                </c:pt>
                <c:pt idx="154">
                  <c:v>72.429132083333343</c:v>
                </c:pt>
                <c:pt idx="155">
                  <c:v>39.938856666666624</c:v>
                </c:pt>
                <c:pt idx="156">
                  <c:v>-25.019358333333329</c:v>
                </c:pt>
                <c:pt idx="157">
                  <c:v>-49.828933333333332</c:v>
                </c:pt>
                <c:pt idx="158">
                  <c:v>54.265189166666644</c:v>
                </c:pt>
                <c:pt idx="159">
                  <c:v>-32.216058333333329</c:v>
                </c:pt>
                <c:pt idx="160">
                  <c:v>12.849570833333336</c:v>
                </c:pt>
                <c:pt idx="161">
                  <c:v>-13.997273333333331</c:v>
                </c:pt>
                <c:pt idx="162">
                  <c:v>-55.846150000000002</c:v>
                </c:pt>
                <c:pt idx="163">
                  <c:v>97.610716666666619</c:v>
                </c:pt>
                <c:pt idx="164">
                  <c:v>-65.120908333333219</c:v>
                </c:pt>
                <c:pt idx="165">
                  <c:v>12.584583333333336</c:v>
                </c:pt>
                <c:pt idx="166">
                  <c:v>-9.881900000000007</c:v>
                </c:pt>
                <c:pt idx="167">
                  <c:v>66.644125000000059</c:v>
                </c:pt>
                <c:pt idx="168">
                  <c:v>-47.365783333333326</c:v>
                </c:pt>
                <c:pt idx="169">
                  <c:v>-10.339700000000002</c:v>
                </c:pt>
                <c:pt idx="170">
                  <c:v>37.788366666666619</c:v>
                </c:pt>
                <c:pt idx="171">
                  <c:v>-33.316717499999996</c:v>
                </c:pt>
                <c:pt idx="172">
                  <c:v>35.786308333333331</c:v>
                </c:pt>
                <c:pt idx="173">
                  <c:v>-43.098700000000036</c:v>
                </c:pt>
                <c:pt idx="174">
                  <c:v>53.507736666666617</c:v>
                </c:pt>
                <c:pt idx="175">
                  <c:v>-6.5445683333333386</c:v>
                </c:pt>
                <c:pt idx="176">
                  <c:v>-54.744660000000003</c:v>
                </c:pt>
                <c:pt idx="177">
                  <c:v>44.194925000000012</c:v>
                </c:pt>
                <c:pt idx="178">
                  <c:v>24.719791666666691</c:v>
                </c:pt>
                <c:pt idx="179">
                  <c:v>-24.878249999999976</c:v>
                </c:pt>
                <c:pt idx="180">
                  <c:v>-26.174091666666687</c:v>
                </c:pt>
                <c:pt idx="181">
                  <c:v>-40.077424999999998</c:v>
                </c:pt>
                <c:pt idx="182">
                  <c:v>-8.6039250000000003</c:v>
                </c:pt>
                <c:pt idx="183">
                  <c:v>95.04954083333331</c:v>
                </c:pt>
                <c:pt idx="184">
                  <c:v>-21.17195833333334</c:v>
                </c:pt>
                <c:pt idx="185">
                  <c:v>-1.7639333333333358</c:v>
                </c:pt>
                <c:pt idx="186">
                  <c:v>33.333017083333274</c:v>
                </c:pt>
                <c:pt idx="187">
                  <c:v>-72.934591666666662</c:v>
                </c:pt>
                <c:pt idx="188">
                  <c:v>18.199714166666684</c:v>
                </c:pt>
                <c:pt idx="189">
                  <c:v>43.482841666666587</c:v>
                </c:pt>
                <c:pt idx="190">
                  <c:v>-12.738149999999999</c:v>
                </c:pt>
                <c:pt idx="191">
                  <c:v>-40.889474999999997</c:v>
                </c:pt>
                <c:pt idx="192">
                  <c:v>-2.3819233333333369</c:v>
                </c:pt>
                <c:pt idx="193">
                  <c:v>-36.495641666666614</c:v>
                </c:pt>
                <c:pt idx="194">
                  <c:v>35.522400000000012</c:v>
                </c:pt>
                <c:pt idx="195">
                  <c:v>24.904508333333311</c:v>
                </c:pt>
                <c:pt idx="196">
                  <c:v>1.3593166666666701</c:v>
                </c:pt>
                <c:pt idx="197">
                  <c:v>-75.477812500000013</c:v>
                </c:pt>
                <c:pt idx="198">
                  <c:v>44.678741666666603</c:v>
                </c:pt>
                <c:pt idx="199">
                  <c:v>12.708216666666658</c:v>
                </c:pt>
                <c:pt idx="200">
                  <c:v>43.194250000000011</c:v>
                </c:pt>
                <c:pt idx="201">
                  <c:v>2.7874791666666652</c:v>
                </c:pt>
                <c:pt idx="202">
                  <c:v>-11.67536891666667</c:v>
                </c:pt>
                <c:pt idx="203">
                  <c:v>-16.667133333333311</c:v>
                </c:pt>
                <c:pt idx="204">
                  <c:v>-21.2257583333333</c:v>
                </c:pt>
                <c:pt idx="205">
                  <c:v>65.336108333333272</c:v>
                </c:pt>
                <c:pt idx="206">
                  <c:v>-81.327162500000014</c:v>
                </c:pt>
                <c:pt idx="207">
                  <c:v>30.98820366666666</c:v>
                </c:pt>
                <c:pt idx="208">
                  <c:v>-4.9847783333333346</c:v>
                </c:pt>
                <c:pt idx="209">
                  <c:v>80.622814166666558</c:v>
                </c:pt>
                <c:pt idx="210">
                  <c:v>-1.3642125000000067</c:v>
                </c:pt>
                <c:pt idx="211">
                  <c:v>-91.731841666666654</c:v>
                </c:pt>
                <c:pt idx="212">
                  <c:v>40.793433333333333</c:v>
                </c:pt>
                <c:pt idx="213">
                  <c:v>-7.946915833333331</c:v>
                </c:pt>
                <c:pt idx="214">
                  <c:v>12.472850000000006</c:v>
                </c:pt>
                <c:pt idx="215">
                  <c:v>-56.374302499999999</c:v>
                </c:pt>
                <c:pt idx="216">
                  <c:v>89.018709999999999</c:v>
                </c:pt>
                <c:pt idx="217">
                  <c:v>-62.101775000000011</c:v>
                </c:pt>
                <c:pt idx="218">
                  <c:v>69.265995833333278</c:v>
                </c:pt>
                <c:pt idx="219">
                  <c:v>-53.414899999999975</c:v>
                </c:pt>
                <c:pt idx="220">
                  <c:v>56.003479999999989</c:v>
                </c:pt>
                <c:pt idx="221">
                  <c:v>-99.463960000000057</c:v>
                </c:pt>
                <c:pt idx="222">
                  <c:v>83.647804999999991</c:v>
                </c:pt>
                <c:pt idx="223">
                  <c:v>-60.536483333333308</c:v>
                </c:pt>
                <c:pt idx="224">
                  <c:v>60.748245833333335</c:v>
                </c:pt>
                <c:pt idx="225">
                  <c:v>-35.62105833333333</c:v>
                </c:pt>
                <c:pt idx="226">
                  <c:v>-18.214058333333327</c:v>
                </c:pt>
                <c:pt idx="227">
                  <c:v>-0.92386666666666406</c:v>
                </c:pt>
                <c:pt idx="228">
                  <c:v>22.472689999999982</c:v>
                </c:pt>
                <c:pt idx="229">
                  <c:v>23.671099999999999</c:v>
                </c:pt>
                <c:pt idx="230">
                  <c:v>-29.473472499999989</c:v>
                </c:pt>
                <c:pt idx="231">
                  <c:v>-22.076141666666675</c:v>
                </c:pt>
                <c:pt idx="232">
                  <c:v>28.071258333333329</c:v>
                </c:pt>
                <c:pt idx="233">
                  <c:v>8.3274650000000001</c:v>
                </c:pt>
                <c:pt idx="234">
                  <c:v>37.331300833333302</c:v>
                </c:pt>
                <c:pt idx="235">
                  <c:v>-120.42289166666664</c:v>
                </c:pt>
                <c:pt idx="236">
                  <c:v>63.73815000000004</c:v>
                </c:pt>
                <c:pt idx="237">
                  <c:v>-25.980283333333293</c:v>
                </c:pt>
                <c:pt idx="238">
                  <c:v>31.864258333333325</c:v>
                </c:pt>
                <c:pt idx="239">
                  <c:v>15.930575000000001</c:v>
                </c:pt>
                <c:pt idx="240">
                  <c:v>18.441950000000016</c:v>
                </c:pt>
                <c:pt idx="241">
                  <c:v>-54.505911666666634</c:v>
                </c:pt>
                <c:pt idx="242">
                  <c:v>-10.884475</c:v>
                </c:pt>
                <c:pt idx="243">
                  <c:v>-1.617725833333334</c:v>
                </c:pt>
                <c:pt idx="244">
                  <c:v>26.068818333333315</c:v>
                </c:pt>
                <c:pt idx="245">
                  <c:v>-18.637044166666687</c:v>
                </c:pt>
                <c:pt idx="246">
                  <c:v>13.467100000000002</c:v>
                </c:pt>
                <c:pt idx="247">
                  <c:v>39.255956666666634</c:v>
                </c:pt>
                <c:pt idx="248">
                  <c:v>-60.926750000000013</c:v>
                </c:pt>
                <c:pt idx="249">
                  <c:v>57.548733333333338</c:v>
                </c:pt>
                <c:pt idx="250">
                  <c:v>-18.589683333333294</c:v>
                </c:pt>
                <c:pt idx="251">
                  <c:v>-47.225924166666644</c:v>
                </c:pt>
                <c:pt idx="252">
                  <c:v>-4.2624249999999995</c:v>
                </c:pt>
                <c:pt idx="253">
                  <c:v>23.456175000000005</c:v>
                </c:pt>
                <c:pt idx="254">
                  <c:v>22.679358333333326</c:v>
                </c:pt>
                <c:pt idx="255">
                  <c:v>12.842616666666677</c:v>
                </c:pt>
                <c:pt idx="256">
                  <c:v>-30.74851666666666</c:v>
                </c:pt>
                <c:pt idx="257">
                  <c:v>-24.686021666666665</c:v>
                </c:pt>
                <c:pt idx="258">
                  <c:v>60.821391666666614</c:v>
                </c:pt>
                <c:pt idx="259">
                  <c:v>-33.457380416666588</c:v>
                </c:pt>
                <c:pt idx="260">
                  <c:v>-5.0132999999999974</c:v>
                </c:pt>
                <c:pt idx="261">
                  <c:v>58.596211666666633</c:v>
                </c:pt>
                <c:pt idx="262">
                  <c:v>-74.911019166666662</c:v>
                </c:pt>
                <c:pt idx="263">
                  <c:v>-2.3563916666666649</c:v>
                </c:pt>
                <c:pt idx="264">
                  <c:v>8.1245083333333312</c:v>
                </c:pt>
                <c:pt idx="265">
                  <c:v>-11.940956333333345</c:v>
                </c:pt>
                <c:pt idx="266">
                  <c:v>57.026866666666614</c:v>
                </c:pt>
                <c:pt idx="267">
                  <c:v>-52.460583333333325</c:v>
                </c:pt>
                <c:pt idx="268">
                  <c:v>10.589641666666672</c:v>
                </c:pt>
                <c:pt idx="269">
                  <c:v>-27.126658333333321</c:v>
                </c:pt>
                <c:pt idx="270">
                  <c:v>29.088849999999976</c:v>
                </c:pt>
                <c:pt idx="271">
                  <c:v>-8.0265750000000029</c:v>
                </c:pt>
                <c:pt idx="272">
                  <c:v>-17.420523333333289</c:v>
                </c:pt>
                <c:pt idx="273">
                  <c:v>30.820884999999993</c:v>
                </c:pt>
                <c:pt idx="274">
                  <c:v>-6.0695491666666674</c:v>
                </c:pt>
                <c:pt idx="275">
                  <c:v>-40.805225</c:v>
                </c:pt>
                <c:pt idx="276">
                  <c:v>15.600658333333334</c:v>
                </c:pt>
                <c:pt idx="277">
                  <c:v>47.835010833333342</c:v>
                </c:pt>
                <c:pt idx="278">
                  <c:v>-34.732298333333361</c:v>
                </c:pt>
                <c:pt idx="279">
                  <c:v>-19.20039416666668</c:v>
                </c:pt>
                <c:pt idx="280">
                  <c:v>106.14701666666667</c:v>
                </c:pt>
                <c:pt idx="281">
                  <c:v>-55.774633333333334</c:v>
                </c:pt>
                <c:pt idx="282">
                  <c:v>-2.9421333333333344</c:v>
                </c:pt>
                <c:pt idx="283">
                  <c:v>11.058300000000008</c:v>
                </c:pt>
                <c:pt idx="284">
                  <c:v>-23.841850000000026</c:v>
                </c:pt>
                <c:pt idx="285">
                  <c:v>114.25959166666667</c:v>
                </c:pt>
                <c:pt idx="286">
                  <c:v>-140.47287500000002</c:v>
                </c:pt>
                <c:pt idx="287">
                  <c:v>-21.240733333333285</c:v>
                </c:pt>
                <c:pt idx="288">
                  <c:v>10.556375000000003</c:v>
                </c:pt>
                <c:pt idx="289">
                  <c:v>63.723200000000013</c:v>
                </c:pt>
                <c:pt idx="290">
                  <c:v>11.589583333333346</c:v>
                </c:pt>
                <c:pt idx="291">
                  <c:v>-24.080816666666664</c:v>
                </c:pt>
                <c:pt idx="292">
                  <c:v>-14.641483333333332</c:v>
                </c:pt>
                <c:pt idx="293">
                  <c:v>-13.104913333333331</c:v>
                </c:pt>
                <c:pt idx="294">
                  <c:v>-19.108894999999997</c:v>
                </c:pt>
                <c:pt idx="295">
                  <c:v>40.333533333333342</c:v>
                </c:pt>
                <c:pt idx="296">
                  <c:v>31.509792499999989</c:v>
                </c:pt>
                <c:pt idx="297">
                  <c:v>-34.835295000000002</c:v>
                </c:pt>
                <c:pt idx="298">
                  <c:v>92.074116666666669</c:v>
                </c:pt>
                <c:pt idx="299">
                  <c:v>-96.177666666666653</c:v>
                </c:pt>
                <c:pt idx="300">
                  <c:v>30.038510000000002</c:v>
                </c:pt>
                <c:pt idx="301">
                  <c:v>-6.1606416666666668</c:v>
                </c:pt>
                <c:pt idx="302">
                  <c:v>20.151450000000015</c:v>
                </c:pt>
                <c:pt idx="303">
                  <c:v>-17.796741666666666</c:v>
                </c:pt>
                <c:pt idx="304">
                  <c:v>2.7609642500000029</c:v>
                </c:pt>
                <c:pt idx="305">
                  <c:v>8.3471833333333336</c:v>
                </c:pt>
                <c:pt idx="306">
                  <c:v>-30.02259166666666</c:v>
                </c:pt>
                <c:pt idx="307">
                  <c:v>0.34555833333332708</c:v>
                </c:pt>
                <c:pt idx="308">
                  <c:v>65.095341666666599</c:v>
                </c:pt>
                <c:pt idx="309">
                  <c:v>-110.42341416666665</c:v>
                </c:pt>
                <c:pt idx="310">
                  <c:v>48.506233333333334</c:v>
                </c:pt>
                <c:pt idx="311">
                  <c:v>22.329516666666663</c:v>
                </c:pt>
                <c:pt idx="312">
                  <c:v>-24.510833333333316</c:v>
                </c:pt>
                <c:pt idx="313">
                  <c:v>-13.426970833333337</c:v>
                </c:pt>
                <c:pt idx="314">
                  <c:v>14.988725000000001</c:v>
                </c:pt>
                <c:pt idx="315">
                  <c:v>4.788856666666665</c:v>
                </c:pt>
                <c:pt idx="316">
                  <c:v>-7.8243999999999998</c:v>
                </c:pt>
                <c:pt idx="317">
                  <c:v>-43.64466083333329</c:v>
                </c:pt>
                <c:pt idx="318">
                  <c:v>65.862616666666653</c:v>
                </c:pt>
                <c:pt idx="319">
                  <c:v>-68.247423333333401</c:v>
                </c:pt>
                <c:pt idx="320">
                  <c:v>60.986700000000006</c:v>
                </c:pt>
                <c:pt idx="321">
                  <c:v>-4.2381000000000064</c:v>
                </c:pt>
                <c:pt idx="322">
                  <c:v>-10.889200833333341</c:v>
                </c:pt>
                <c:pt idx="323">
                  <c:v>7.1042191666666659</c:v>
                </c:pt>
                <c:pt idx="324">
                  <c:v>6.5397500000000024</c:v>
                </c:pt>
                <c:pt idx="325">
                  <c:v>-17.622793583333294</c:v>
                </c:pt>
                <c:pt idx="326">
                  <c:v>27.965691416666672</c:v>
                </c:pt>
                <c:pt idx="327">
                  <c:v>-29.221574999999987</c:v>
                </c:pt>
                <c:pt idx="328">
                  <c:v>32.044616666666613</c:v>
                </c:pt>
                <c:pt idx="329">
                  <c:v>-52.666237500000001</c:v>
                </c:pt>
                <c:pt idx="330">
                  <c:v>23.624899999999997</c:v>
                </c:pt>
                <c:pt idx="331">
                  <c:v>21.006383333333304</c:v>
                </c:pt>
                <c:pt idx="332">
                  <c:v>-12.770539166666675</c:v>
                </c:pt>
                <c:pt idx="333">
                  <c:v>-0.96196500000000063</c:v>
                </c:pt>
                <c:pt idx="334">
                  <c:v>-25.567435500000002</c:v>
                </c:pt>
                <c:pt idx="335">
                  <c:v>70.713016666666661</c:v>
                </c:pt>
                <c:pt idx="336">
                  <c:v>-29.419783333333307</c:v>
                </c:pt>
                <c:pt idx="337">
                  <c:v>-7.67035333333334</c:v>
                </c:pt>
                <c:pt idx="338">
                  <c:v>-35.256946666666607</c:v>
                </c:pt>
                <c:pt idx="339">
                  <c:v>5.5504833333333385</c:v>
                </c:pt>
                <c:pt idx="340">
                  <c:v>54.377874999999996</c:v>
                </c:pt>
                <c:pt idx="341">
                  <c:v>-25.029421666666668</c:v>
                </c:pt>
                <c:pt idx="342">
                  <c:v>-26.839708333333309</c:v>
                </c:pt>
                <c:pt idx="343">
                  <c:v>48.681083333333291</c:v>
                </c:pt>
                <c:pt idx="344">
                  <c:v>-36.935244916666619</c:v>
                </c:pt>
                <c:pt idx="345">
                  <c:v>12.409633333333339</c:v>
                </c:pt>
                <c:pt idx="346">
                  <c:v>-7.1312558333333307</c:v>
                </c:pt>
                <c:pt idx="347">
                  <c:v>-1.2139999999999975</c:v>
                </c:pt>
                <c:pt idx="348">
                  <c:v>9.1106950000000015</c:v>
                </c:pt>
                <c:pt idx="349">
                  <c:v>-4.1760083333333373</c:v>
                </c:pt>
                <c:pt idx="350">
                  <c:v>41.625921666666628</c:v>
                </c:pt>
                <c:pt idx="351">
                  <c:v>-62.061369166666609</c:v>
                </c:pt>
                <c:pt idx="352">
                  <c:v>-1.26541366666667</c:v>
                </c:pt>
                <c:pt idx="353">
                  <c:v>-78.371264166666649</c:v>
                </c:pt>
                <c:pt idx="354">
                  <c:v>75.723894999999985</c:v>
                </c:pt>
                <c:pt idx="355">
                  <c:v>61.824950000000008</c:v>
                </c:pt>
                <c:pt idx="356">
                  <c:v>7.8405333333333314</c:v>
                </c:pt>
                <c:pt idx="357">
                  <c:v>-94.744400000000027</c:v>
                </c:pt>
                <c:pt idx="358">
                  <c:v>84.774933333333308</c:v>
                </c:pt>
                <c:pt idx="359">
                  <c:v>22.070083333333308</c:v>
                </c:pt>
                <c:pt idx="360">
                  <c:v>-71.412422500000005</c:v>
                </c:pt>
                <c:pt idx="361">
                  <c:v>-15.233575</c:v>
                </c:pt>
                <c:pt idx="362">
                  <c:v>-1.573551666666668</c:v>
                </c:pt>
                <c:pt idx="363">
                  <c:v>-23.891666333333308</c:v>
                </c:pt>
                <c:pt idx="364">
                  <c:v>39.426756666666627</c:v>
                </c:pt>
                <c:pt idx="365">
                  <c:v>-31.101568333333329</c:v>
                </c:pt>
                <c:pt idx="366">
                  <c:v>38.102241333333325</c:v>
                </c:pt>
                <c:pt idx="367">
                  <c:v>28.675269166666684</c:v>
                </c:pt>
                <c:pt idx="368">
                  <c:v>-47.976248333333345</c:v>
                </c:pt>
                <c:pt idx="369">
                  <c:v>-15.735502500000004</c:v>
                </c:pt>
                <c:pt idx="370">
                  <c:v>42.726558333333358</c:v>
                </c:pt>
                <c:pt idx="371">
                  <c:v>-40.298275000000039</c:v>
                </c:pt>
                <c:pt idx="372">
                  <c:v>90.740619166666661</c:v>
                </c:pt>
                <c:pt idx="373">
                  <c:v>-83.105949166666548</c:v>
                </c:pt>
                <c:pt idx="374">
                  <c:v>6.3450091666666628</c:v>
                </c:pt>
                <c:pt idx="375">
                  <c:v>52.82166666666658</c:v>
                </c:pt>
                <c:pt idx="376">
                  <c:v>-65.037112500000006</c:v>
                </c:pt>
                <c:pt idx="377">
                  <c:v>-35.637616666666624</c:v>
                </c:pt>
                <c:pt idx="378">
                  <c:v>14.345641666666673</c:v>
                </c:pt>
                <c:pt idx="379">
                  <c:v>98.219041666666669</c:v>
                </c:pt>
                <c:pt idx="380">
                  <c:v>-18.876583333333311</c:v>
                </c:pt>
                <c:pt idx="381">
                  <c:v>-55.931160833333301</c:v>
                </c:pt>
                <c:pt idx="382">
                  <c:v>54.149250000000002</c:v>
                </c:pt>
                <c:pt idx="383">
                  <c:v>-46.742231666666605</c:v>
                </c:pt>
                <c:pt idx="384">
                  <c:v>77.776451666666659</c:v>
                </c:pt>
                <c:pt idx="385">
                  <c:v>-39.297444166666622</c:v>
                </c:pt>
                <c:pt idx="386">
                  <c:v>42.292141666666645</c:v>
                </c:pt>
                <c:pt idx="387">
                  <c:v>-16.95456666666669</c:v>
                </c:pt>
                <c:pt idx="388">
                  <c:v>-101.28894166666662</c:v>
                </c:pt>
                <c:pt idx="389">
                  <c:v>20.409958333333329</c:v>
                </c:pt>
                <c:pt idx="390">
                  <c:v>42.585816491666606</c:v>
                </c:pt>
                <c:pt idx="391">
                  <c:v>29.511475000000019</c:v>
                </c:pt>
                <c:pt idx="392">
                  <c:v>-12.731649999999989</c:v>
                </c:pt>
                <c:pt idx="393">
                  <c:v>-38.052391666666622</c:v>
                </c:pt>
                <c:pt idx="394">
                  <c:v>-6.3000349999999967</c:v>
                </c:pt>
                <c:pt idx="395">
                  <c:v>54.777283333333294</c:v>
                </c:pt>
                <c:pt idx="396">
                  <c:v>-37.545241666666591</c:v>
                </c:pt>
                <c:pt idx="397">
                  <c:v>5.8241468333333346</c:v>
                </c:pt>
                <c:pt idx="398">
                  <c:v>-67.890699999999995</c:v>
                </c:pt>
                <c:pt idx="399">
                  <c:v>82.183390333333207</c:v>
                </c:pt>
                <c:pt idx="400">
                  <c:v>-24.856799999999989</c:v>
                </c:pt>
                <c:pt idx="401">
                  <c:v>42.079568333333334</c:v>
                </c:pt>
                <c:pt idx="402">
                  <c:v>-35.47313333333333</c:v>
                </c:pt>
                <c:pt idx="403">
                  <c:v>30.046341666666667</c:v>
                </c:pt>
                <c:pt idx="404">
                  <c:v>36.091775833333337</c:v>
                </c:pt>
                <c:pt idx="405">
                  <c:v>-23.184858333333327</c:v>
                </c:pt>
                <c:pt idx="406">
                  <c:v>-39.421500000000002</c:v>
                </c:pt>
                <c:pt idx="407">
                  <c:v>34.665913666666654</c:v>
                </c:pt>
                <c:pt idx="408">
                  <c:v>-16.859325000000005</c:v>
                </c:pt>
                <c:pt idx="409">
                  <c:v>26.029533333333305</c:v>
                </c:pt>
                <c:pt idx="410">
                  <c:v>-37.099183333333329</c:v>
                </c:pt>
                <c:pt idx="411">
                  <c:v>34.32673333333333</c:v>
                </c:pt>
                <c:pt idx="412">
                  <c:v>-88.569041666666678</c:v>
                </c:pt>
                <c:pt idx="413">
                  <c:v>12.900858333333334</c:v>
                </c:pt>
                <c:pt idx="414">
                  <c:v>74.562198333333285</c:v>
                </c:pt>
                <c:pt idx="415">
                  <c:v>-41.155026666666608</c:v>
                </c:pt>
                <c:pt idx="416">
                  <c:v>-3.7069583333333327</c:v>
                </c:pt>
                <c:pt idx="417">
                  <c:v>38.972685833333344</c:v>
                </c:pt>
                <c:pt idx="418">
                  <c:v>-105.16693249999993</c:v>
                </c:pt>
                <c:pt idx="419">
                  <c:v>19.779458333333313</c:v>
                </c:pt>
                <c:pt idx="420">
                  <c:v>80.34458583333334</c:v>
                </c:pt>
                <c:pt idx="421">
                  <c:v>-1.0219666666666618</c:v>
                </c:pt>
                <c:pt idx="422">
                  <c:v>-14.240683333333337</c:v>
                </c:pt>
                <c:pt idx="423">
                  <c:v>16.331999999999997</c:v>
                </c:pt>
                <c:pt idx="424">
                  <c:v>-49.532291666666623</c:v>
                </c:pt>
                <c:pt idx="425">
                  <c:v>39.388116666666633</c:v>
                </c:pt>
                <c:pt idx="426">
                  <c:v>-19.196658333333325</c:v>
                </c:pt>
                <c:pt idx="427">
                  <c:v>-19.433333333333302</c:v>
                </c:pt>
                <c:pt idx="428">
                  <c:v>25.471799999999973</c:v>
                </c:pt>
                <c:pt idx="429">
                  <c:v>-3.0597166666666715</c:v>
                </c:pt>
                <c:pt idx="430">
                  <c:v>23.165016666666663</c:v>
                </c:pt>
                <c:pt idx="431">
                  <c:v>-49.164603333333325</c:v>
                </c:pt>
                <c:pt idx="432">
                  <c:v>48.023875000000011</c:v>
                </c:pt>
                <c:pt idx="433">
                  <c:v>-8.3986891666666708</c:v>
                </c:pt>
                <c:pt idx="434">
                  <c:v>-3.7763333333333358</c:v>
                </c:pt>
                <c:pt idx="435">
                  <c:v>37.161666666666591</c:v>
                </c:pt>
                <c:pt idx="436">
                  <c:v>-62.161118333333356</c:v>
                </c:pt>
                <c:pt idx="437">
                  <c:v>14.90121666666667</c:v>
                </c:pt>
                <c:pt idx="438">
                  <c:v>-55.75013710833332</c:v>
                </c:pt>
                <c:pt idx="439">
                  <c:v>126.14619166666667</c:v>
                </c:pt>
                <c:pt idx="440">
                  <c:v>-68.999788333333257</c:v>
                </c:pt>
                <c:pt idx="441">
                  <c:v>22.822399999999977</c:v>
                </c:pt>
                <c:pt idx="442">
                  <c:v>-48.014858333333301</c:v>
                </c:pt>
                <c:pt idx="443">
                  <c:v>-18.380124166666665</c:v>
                </c:pt>
                <c:pt idx="444">
                  <c:v>60.211408333333324</c:v>
                </c:pt>
                <c:pt idx="445">
                  <c:v>-44.542920500000001</c:v>
                </c:pt>
                <c:pt idx="446">
                  <c:v>-19.669330000000002</c:v>
                </c:pt>
                <c:pt idx="447">
                  <c:v>47.905400000000007</c:v>
                </c:pt>
                <c:pt idx="448">
                  <c:v>-9.5907000000000036</c:v>
                </c:pt>
                <c:pt idx="449">
                  <c:v>21.490041666666666</c:v>
                </c:pt>
                <c:pt idx="450">
                  <c:v>26.181333333333299</c:v>
                </c:pt>
                <c:pt idx="451">
                  <c:v>-57.180818333333328</c:v>
                </c:pt>
                <c:pt idx="452">
                  <c:v>-12.365742500000014</c:v>
                </c:pt>
                <c:pt idx="453">
                  <c:v>62.907217499999994</c:v>
                </c:pt>
                <c:pt idx="454">
                  <c:v>-28.545341666666669</c:v>
                </c:pt>
                <c:pt idx="455">
                  <c:v>25.8411333333333</c:v>
                </c:pt>
                <c:pt idx="456">
                  <c:v>-96.435883333333308</c:v>
                </c:pt>
                <c:pt idx="457">
                  <c:v>52.219725000000011</c:v>
                </c:pt>
                <c:pt idx="458">
                  <c:v>12.372243333333344</c:v>
                </c:pt>
                <c:pt idx="459">
                  <c:v>-2.85713333333333</c:v>
                </c:pt>
                <c:pt idx="460">
                  <c:v>47.708700000000022</c:v>
                </c:pt>
                <c:pt idx="461">
                  <c:v>-70.613241666666653</c:v>
                </c:pt>
                <c:pt idx="462">
                  <c:v>38.083058333333334</c:v>
                </c:pt>
                <c:pt idx="463">
                  <c:v>-5.7167749999999957</c:v>
                </c:pt>
                <c:pt idx="464">
                  <c:v>15.504458333333332</c:v>
                </c:pt>
                <c:pt idx="465">
                  <c:v>18.645474999999987</c:v>
                </c:pt>
                <c:pt idx="466">
                  <c:v>34.782108333333333</c:v>
                </c:pt>
                <c:pt idx="467">
                  <c:v>-69.237383333333312</c:v>
                </c:pt>
                <c:pt idx="468">
                  <c:v>-19.447875000000014</c:v>
                </c:pt>
                <c:pt idx="469">
                  <c:v>16.46863249999997</c:v>
                </c:pt>
                <c:pt idx="470">
                  <c:v>-37.133100000000013</c:v>
                </c:pt>
                <c:pt idx="471">
                  <c:v>76.138123333333311</c:v>
                </c:pt>
                <c:pt idx="472">
                  <c:v>-56.741552500000012</c:v>
                </c:pt>
                <c:pt idx="473">
                  <c:v>28.1118666666667</c:v>
                </c:pt>
                <c:pt idx="474">
                  <c:v>4.5272250000000005</c:v>
                </c:pt>
                <c:pt idx="475">
                  <c:v>-0.44672499999999637</c:v>
                </c:pt>
                <c:pt idx="476">
                  <c:v>-26.628716666666659</c:v>
                </c:pt>
                <c:pt idx="477">
                  <c:v>8.1453083333333289</c:v>
                </c:pt>
                <c:pt idx="478">
                  <c:v>65.663417500000008</c:v>
                </c:pt>
                <c:pt idx="479">
                  <c:v>-80.783926666666673</c:v>
                </c:pt>
                <c:pt idx="480">
                  <c:v>19.35108333333331</c:v>
                </c:pt>
                <c:pt idx="481">
                  <c:v>-8.7496083333333186</c:v>
                </c:pt>
                <c:pt idx="482">
                  <c:v>20.5192916666667</c:v>
                </c:pt>
                <c:pt idx="483">
                  <c:v>-30.740165833333311</c:v>
                </c:pt>
                <c:pt idx="484">
                  <c:v>-16.092962499999999</c:v>
                </c:pt>
                <c:pt idx="485">
                  <c:v>49.30681166666659</c:v>
                </c:pt>
                <c:pt idx="486">
                  <c:v>8.19733333333334</c:v>
                </c:pt>
                <c:pt idx="487">
                  <c:v>-21.09489166666669</c:v>
                </c:pt>
                <c:pt idx="488">
                  <c:v>18.452223333333293</c:v>
                </c:pt>
                <c:pt idx="489">
                  <c:v>-25.63433333333332</c:v>
                </c:pt>
                <c:pt idx="490">
                  <c:v>26.193658333333318</c:v>
                </c:pt>
                <c:pt idx="491">
                  <c:v>11.937307500000012</c:v>
                </c:pt>
                <c:pt idx="492">
                  <c:v>-10.739366666666667</c:v>
                </c:pt>
                <c:pt idx="493">
                  <c:v>-57.979116516666636</c:v>
                </c:pt>
                <c:pt idx="494">
                  <c:v>46.193841666666607</c:v>
                </c:pt>
                <c:pt idx="495">
                  <c:v>-10.744842500000003</c:v>
                </c:pt>
                <c:pt idx="496">
                  <c:v>-1.0370583333333367</c:v>
                </c:pt>
                <c:pt idx="497">
                  <c:v>9.5748916666666641</c:v>
                </c:pt>
                <c:pt idx="498">
                  <c:v>82.998016666666672</c:v>
                </c:pt>
                <c:pt idx="499">
                  <c:v>-60.228308333333366</c:v>
                </c:pt>
                <c:pt idx="500">
                  <c:v>-15.449641666666666</c:v>
                </c:pt>
                <c:pt idx="501">
                  <c:v>-18.804441666666687</c:v>
                </c:pt>
                <c:pt idx="502">
                  <c:v>-39.854241666666553</c:v>
                </c:pt>
                <c:pt idx="503">
                  <c:v>33.845666666666581</c:v>
                </c:pt>
                <c:pt idx="504">
                  <c:v>-9.6476699999999997</c:v>
                </c:pt>
                <c:pt idx="505">
                  <c:v>12.42713333333333</c:v>
                </c:pt>
                <c:pt idx="506">
                  <c:v>25.04997666666668</c:v>
                </c:pt>
                <c:pt idx="507">
                  <c:v>22.500250000000005</c:v>
                </c:pt>
                <c:pt idx="508">
                  <c:v>-12.292550000000002</c:v>
                </c:pt>
                <c:pt idx="509">
                  <c:v>-33.697183333333335</c:v>
                </c:pt>
                <c:pt idx="510">
                  <c:v>9.7604333333333368</c:v>
                </c:pt>
                <c:pt idx="511">
                  <c:v>27.254187499999997</c:v>
                </c:pt>
                <c:pt idx="512">
                  <c:v>-97.095508333333271</c:v>
                </c:pt>
                <c:pt idx="513">
                  <c:v>54.146641666666596</c:v>
                </c:pt>
                <c:pt idx="514">
                  <c:v>-61.004255833333325</c:v>
                </c:pt>
                <c:pt idx="515">
                  <c:v>32.412125000000003</c:v>
                </c:pt>
                <c:pt idx="516">
                  <c:v>33.468908333333339</c:v>
                </c:pt>
                <c:pt idx="517">
                  <c:v>40.353815833333307</c:v>
                </c:pt>
                <c:pt idx="518">
                  <c:v>-52.993488083333297</c:v>
                </c:pt>
                <c:pt idx="519">
                  <c:v>58.374591666666589</c:v>
                </c:pt>
                <c:pt idx="520">
                  <c:v>-52.941541666666581</c:v>
                </c:pt>
                <c:pt idx="521">
                  <c:v>-13.159840000000004</c:v>
                </c:pt>
                <c:pt idx="522">
                  <c:v>122.15773333333328</c:v>
                </c:pt>
                <c:pt idx="523">
                  <c:v>-143.84684725000011</c:v>
                </c:pt>
                <c:pt idx="524">
                  <c:v>91.395350000000008</c:v>
                </c:pt>
                <c:pt idx="525">
                  <c:v>-56.42599166666664</c:v>
                </c:pt>
                <c:pt idx="526">
                  <c:v>24.858893333333313</c:v>
                </c:pt>
                <c:pt idx="527">
                  <c:v>-5.3217416666666653</c:v>
                </c:pt>
                <c:pt idx="528">
                  <c:v>-42.320589166666601</c:v>
                </c:pt>
                <c:pt idx="529">
                  <c:v>-10.448308333333316</c:v>
                </c:pt>
                <c:pt idx="530">
                  <c:v>45.582478333333341</c:v>
                </c:pt>
                <c:pt idx="531">
                  <c:v>58.60857500000003</c:v>
                </c:pt>
                <c:pt idx="532">
                  <c:v>-49.738448333333338</c:v>
                </c:pt>
                <c:pt idx="533">
                  <c:v>2.5082033333333329</c:v>
                </c:pt>
                <c:pt idx="534">
                  <c:v>10.335680000000004</c:v>
                </c:pt>
                <c:pt idx="535">
                  <c:v>48.000400000000006</c:v>
                </c:pt>
                <c:pt idx="536">
                  <c:v>-25.597850000000026</c:v>
                </c:pt>
                <c:pt idx="537">
                  <c:v>5.7791000000000006</c:v>
                </c:pt>
                <c:pt idx="538">
                  <c:v>-71.838333333333225</c:v>
                </c:pt>
                <c:pt idx="539">
                  <c:v>-26.140410000000003</c:v>
                </c:pt>
                <c:pt idx="540">
                  <c:v>-18.43760166666668</c:v>
                </c:pt>
                <c:pt idx="541">
                  <c:v>50.0210425</c:v>
                </c:pt>
                <c:pt idx="542">
                  <c:v>1.7882608333333301</c:v>
                </c:pt>
                <c:pt idx="543">
                  <c:v>18.832825000000017</c:v>
                </c:pt>
                <c:pt idx="544">
                  <c:v>0.82248999999999717</c:v>
                </c:pt>
                <c:pt idx="545">
                  <c:v>11.118508333333333</c:v>
                </c:pt>
                <c:pt idx="546">
                  <c:v>-7.2379583333333324</c:v>
                </c:pt>
                <c:pt idx="547">
                  <c:v>-55.672100000000029</c:v>
                </c:pt>
                <c:pt idx="548">
                  <c:v>27.854408333333318</c:v>
                </c:pt>
                <c:pt idx="549">
                  <c:v>3.6452775000000002</c:v>
                </c:pt>
                <c:pt idx="550">
                  <c:v>13.361583333333336</c:v>
                </c:pt>
                <c:pt idx="551">
                  <c:v>3.6140841666666672</c:v>
                </c:pt>
                <c:pt idx="552">
                  <c:v>13.984455833333351</c:v>
                </c:pt>
                <c:pt idx="553">
                  <c:v>19.079373333333319</c:v>
                </c:pt>
                <c:pt idx="554">
                  <c:v>-29.913625000000007</c:v>
                </c:pt>
                <c:pt idx="555">
                  <c:v>4.8138083333333386</c:v>
                </c:pt>
                <c:pt idx="556">
                  <c:v>-25.299841666666683</c:v>
                </c:pt>
                <c:pt idx="557">
                  <c:v>-20.582683333333296</c:v>
                </c:pt>
                <c:pt idx="558">
                  <c:v>92.559016666666651</c:v>
                </c:pt>
                <c:pt idx="559">
                  <c:v>-67.651457499999978</c:v>
                </c:pt>
                <c:pt idx="560">
                  <c:v>-6.0425333333333304</c:v>
                </c:pt>
                <c:pt idx="561">
                  <c:v>-3.7838960833333335</c:v>
                </c:pt>
                <c:pt idx="562">
                  <c:v>-9.3798083333333366</c:v>
                </c:pt>
                <c:pt idx="563">
                  <c:v>73.048216666666661</c:v>
                </c:pt>
                <c:pt idx="564">
                  <c:v>-39.081791666666582</c:v>
                </c:pt>
                <c:pt idx="565">
                  <c:v>15.732979166666661</c:v>
                </c:pt>
                <c:pt idx="566">
                  <c:v>14.949141666666657</c:v>
                </c:pt>
                <c:pt idx="567">
                  <c:v>-76.797008333333338</c:v>
                </c:pt>
                <c:pt idx="568">
                  <c:v>11.096958333333339</c:v>
                </c:pt>
                <c:pt idx="569">
                  <c:v>57.013414166666614</c:v>
                </c:pt>
                <c:pt idx="570">
                  <c:v>-1.5640942500000028</c:v>
                </c:pt>
                <c:pt idx="571">
                  <c:v>-0.61736499999999717</c:v>
                </c:pt>
                <c:pt idx="572">
                  <c:v>-44.089593333333326</c:v>
                </c:pt>
                <c:pt idx="573">
                  <c:v>-27.122425000000003</c:v>
                </c:pt>
                <c:pt idx="574">
                  <c:v>76.604516666666669</c:v>
                </c:pt>
                <c:pt idx="575">
                  <c:v>-50.653378333333336</c:v>
                </c:pt>
                <c:pt idx="576">
                  <c:v>44.751350000000002</c:v>
                </c:pt>
                <c:pt idx="577">
                  <c:v>-29.739108333333313</c:v>
                </c:pt>
                <c:pt idx="578">
                  <c:v>-7.2859166666666617</c:v>
                </c:pt>
                <c:pt idx="579">
                  <c:v>64.553716666666659</c:v>
                </c:pt>
                <c:pt idx="580">
                  <c:v>-23.652774999999988</c:v>
                </c:pt>
                <c:pt idx="581">
                  <c:v>-52.121030250000011</c:v>
                </c:pt>
                <c:pt idx="582">
                  <c:v>19.575626416666669</c:v>
                </c:pt>
                <c:pt idx="583">
                  <c:v>4.149008333333339</c:v>
                </c:pt>
                <c:pt idx="584">
                  <c:v>-37.264711666666635</c:v>
                </c:pt>
                <c:pt idx="585">
                  <c:v>53.543566666666599</c:v>
                </c:pt>
                <c:pt idx="586">
                  <c:v>3.3709999999999987</c:v>
                </c:pt>
                <c:pt idx="587">
                  <c:v>35.420108333333332</c:v>
                </c:pt>
                <c:pt idx="588">
                  <c:v>-21.851604166666686</c:v>
                </c:pt>
                <c:pt idx="589">
                  <c:v>56.041942500000005</c:v>
                </c:pt>
                <c:pt idx="590">
                  <c:v>-102.77111666666666</c:v>
                </c:pt>
                <c:pt idx="591">
                  <c:v>7.6414966666666615</c:v>
                </c:pt>
                <c:pt idx="592">
                  <c:v>30.392984166666693</c:v>
                </c:pt>
                <c:pt idx="593">
                  <c:v>-50.436326666666609</c:v>
                </c:pt>
                <c:pt idx="594">
                  <c:v>60.953250000000004</c:v>
                </c:pt>
                <c:pt idx="595">
                  <c:v>-76.343739166666566</c:v>
                </c:pt>
                <c:pt idx="596">
                  <c:v>-7.8393499999999996</c:v>
                </c:pt>
                <c:pt idx="597">
                  <c:v>69.929774999999978</c:v>
                </c:pt>
                <c:pt idx="598">
                  <c:v>-52.861516666666617</c:v>
                </c:pt>
                <c:pt idx="599">
                  <c:v>-16.247924999999999</c:v>
                </c:pt>
                <c:pt idx="600">
                  <c:v>-23.978599999999982</c:v>
                </c:pt>
                <c:pt idx="601">
                  <c:v>89.321484166666565</c:v>
                </c:pt>
                <c:pt idx="602">
                  <c:v>-145.7045416666665</c:v>
                </c:pt>
                <c:pt idx="603">
                  <c:v>171.20940833333341</c:v>
                </c:pt>
                <c:pt idx="604">
                  <c:v>-74.752725000000012</c:v>
                </c:pt>
                <c:pt idx="605">
                  <c:v>34.162643333333328</c:v>
                </c:pt>
                <c:pt idx="606">
                  <c:v>-21.943282499999988</c:v>
                </c:pt>
                <c:pt idx="607">
                  <c:v>6.4315666666666704</c:v>
                </c:pt>
                <c:pt idx="608">
                  <c:v>3.7384083333333336</c:v>
                </c:pt>
                <c:pt idx="609">
                  <c:v>-4.5632333333333444</c:v>
                </c:pt>
                <c:pt idx="610">
                  <c:v>52.481674999999996</c:v>
                </c:pt>
                <c:pt idx="611">
                  <c:v>1.6164416666666643</c:v>
                </c:pt>
                <c:pt idx="612">
                  <c:v>-33.087013333333324</c:v>
                </c:pt>
                <c:pt idx="613">
                  <c:v>-39.648979166666628</c:v>
                </c:pt>
                <c:pt idx="614">
                  <c:v>25.602064999999996</c:v>
                </c:pt>
                <c:pt idx="615">
                  <c:v>35.172500000000028</c:v>
                </c:pt>
                <c:pt idx="616">
                  <c:v>-39.945530833333336</c:v>
                </c:pt>
                <c:pt idx="617">
                  <c:v>49.409350000000003</c:v>
                </c:pt>
                <c:pt idx="618">
                  <c:v>10.239841666666669</c:v>
                </c:pt>
                <c:pt idx="619">
                  <c:v>-40.943442499999996</c:v>
                </c:pt>
                <c:pt idx="620">
                  <c:v>-73.444578333333311</c:v>
                </c:pt>
                <c:pt idx="621">
                  <c:v>114.32665833333324</c:v>
                </c:pt>
                <c:pt idx="622">
                  <c:v>5.8655166666666601</c:v>
                </c:pt>
                <c:pt idx="623">
                  <c:v>-94.774683333333329</c:v>
                </c:pt>
                <c:pt idx="624">
                  <c:v>47.877499999999998</c:v>
                </c:pt>
                <c:pt idx="625">
                  <c:v>-62.899858333333334</c:v>
                </c:pt>
                <c:pt idx="626">
                  <c:v>47.800575000000002</c:v>
                </c:pt>
                <c:pt idx="627">
                  <c:v>22.118016666666676</c:v>
                </c:pt>
                <c:pt idx="628">
                  <c:v>31.262524999999982</c:v>
                </c:pt>
                <c:pt idx="629">
                  <c:v>-47.75798916666659</c:v>
                </c:pt>
                <c:pt idx="630">
                  <c:v>13.876741666666677</c:v>
                </c:pt>
                <c:pt idx="631">
                  <c:v>33.745991666666633</c:v>
                </c:pt>
                <c:pt idx="632">
                  <c:v>-35.738816666666644</c:v>
                </c:pt>
                <c:pt idx="633">
                  <c:v>27.508349999999979</c:v>
                </c:pt>
                <c:pt idx="634">
                  <c:v>-64.897641666666672</c:v>
                </c:pt>
                <c:pt idx="635">
                  <c:v>105.14963333333333</c:v>
                </c:pt>
                <c:pt idx="636">
                  <c:v>-91.194583333333313</c:v>
                </c:pt>
                <c:pt idx="637">
                  <c:v>-26.871544166666681</c:v>
                </c:pt>
                <c:pt idx="638">
                  <c:v>10.020583333333347</c:v>
                </c:pt>
                <c:pt idx="639">
                  <c:v>15.576925000000001</c:v>
                </c:pt>
                <c:pt idx="640">
                  <c:v>33.046797083333274</c:v>
                </c:pt>
                <c:pt idx="641">
                  <c:v>-43.708983333333343</c:v>
                </c:pt>
                <c:pt idx="642">
                  <c:v>15.563816666666677</c:v>
                </c:pt>
                <c:pt idx="643">
                  <c:v>48.987391666666589</c:v>
                </c:pt>
                <c:pt idx="644">
                  <c:v>-83.20266604166666</c:v>
                </c:pt>
                <c:pt idx="645">
                  <c:v>73.941547500000027</c:v>
                </c:pt>
                <c:pt idx="646">
                  <c:v>-15.784799166666664</c:v>
                </c:pt>
                <c:pt idx="647">
                  <c:v>15.060010833333338</c:v>
                </c:pt>
                <c:pt idx="648">
                  <c:v>-57.248191666666628</c:v>
                </c:pt>
                <c:pt idx="649">
                  <c:v>12.056059916666682</c:v>
                </c:pt>
                <c:pt idx="650">
                  <c:v>-14.961575000000002</c:v>
                </c:pt>
                <c:pt idx="651">
                  <c:v>88.729333333333273</c:v>
                </c:pt>
                <c:pt idx="652">
                  <c:v>-25.617563333333329</c:v>
                </c:pt>
                <c:pt idx="653">
                  <c:v>-49.976291666666611</c:v>
                </c:pt>
                <c:pt idx="654">
                  <c:v>35.369916666666619</c:v>
                </c:pt>
                <c:pt idx="655">
                  <c:v>-77.909635833333311</c:v>
                </c:pt>
                <c:pt idx="656">
                  <c:v>25.019090833333316</c:v>
                </c:pt>
                <c:pt idx="657">
                  <c:v>-40.081298333333301</c:v>
                </c:pt>
                <c:pt idx="658">
                  <c:v>71.388774999999924</c:v>
                </c:pt>
                <c:pt idx="659">
                  <c:v>-24.887418333333315</c:v>
                </c:pt>
                <c:pt idx="660">
                  <c:v>-50.45893525000001</c:v>
                </c:pt>
                <c:pt idx="661">
                  <c:v>105.20558333333334</c:v>
                </c:pt>
                <c:pt idx="662">
                  <c:v>-6.8431891666666607</c:v>
                </c:pt>
                <c:pt idx="663">
                  <c:v>-24.788341666666653</c:v>
                </c:pt>
                <c:pt idx="664">
                  <c:v>24.52214166666667</c:v>
                </c:pt>
                <c:pt idx="665">
                  <c:v>-38.170950666666634</c:v>
                </c:pt>
                <c:pt idx="666">
                  <c:v>47.510835833333324</c:v>
                </c:pt>
                <c:pt idx="667">
                  <c:v>-13.711941666666661</c:v>
                </c:pt>
                <c:pt idx="668">
                  <c:v>15.855754375000013</c:v>
                </c:pt>
                <c:pt idx="669">
                  <c:v>-55.887674999999994</c:v>
                </c:pt>
                <c:pt idx="670">
                  <c:v>61.079191666666617</c:v>
                </c:pt>
                <c:pt idx="671">
                  <c:v>1.2913674999999982</c:v>
                </c:pt>
                <c:pt idx="672">
                  <c:v>-45.673558333333332</c:v>
                </c:pt>
                <c:pt idx="673">
                  <c:v>9.6510666666666705</c:v>
                </c:pt>
                <c:pt idx="674">
                  <c:v>-7.0826666666666664</c:v>
                </c:pt>
                <c:pt idx="675">
                  <c:v>-24.901466666666668</c:v>
                </c:pt>
                <c:pt idx="676">
                  <c:v>42.06987500000001</c:v>
                </c:pt>
                <c:pt idx="677">
                  <c:v>43.932656666666624</c:v>
                </c:pt>
                <c:pt idx="678">
                  <c:v>-95.506166666666672</c:v>
                </c:pt>
                <c:pt idx="679">
                  <c:v>68.172599999999989</c:v>
                </c:pt>
                <c:pt idx="680">
                  <c:v>-48.980758333333334</c:v>
                </c:pt>
                <c:pt idx="681">
                  <c:v>9.7315666666666694</c:v>
                </c:pt>
                <c:pt idx="682">
                  <c:v>8.742833333333337</c:v>
                </c:pt>
                <c:pt idx="683">
                  <c:v>-26.433058333333317</c:v>
                </c:pt>
                <c:pt idx="684">
                  <c:v>43.689750000000011</c:v>
                </c:pt>
                <c:pt idx="685">
                  <c:v>-35.129275000000028</c:v>
                </c:pt>
                <c:pt idx="686">
                  <c:v>15.435575000000002</c:v>
                </c:pt>
                <c:pt idx="687">
                  <c:v>-25.48359916666665</c:v>
                </c:pt>
                <c:pt idx="688">
                  <c:v>52.601575833333328</c:v>
                </c:pt>
                <c:pt idx="689">
                  <c:v>-6.5353916666666674</c:v>
                </c:pt>
                <c:pt idx="690">
                  <c:v>8.2652166666666691</c:v>
                </c:pt>
                <c:pt idx="691">
                  <c:v>19.222199166666666</c:v>
                </c:pt>
                <c:pt idx="692">
                  <c:v>-10.392625000000002</c:v>
                </c:pt>
                <c:pt idx="693">
                  <c:v>-53.092833333333317</c:v>
                </c:pt>
                <c:pt idx="694">
                  <c:v>85.486449999999991</c:v>
                </c:pt>
                <c:pt idx="695">
                  <c:v>-92.919991666666647</c:v>
                </c:pt>
                <c:pt idx="696">
                  <c:v>9.644974999999997</c:v>
                </c:pt>
                <c:pt idx="697">
                  <c:v>14.6006</c:v>
                </c:pt>
                <c:pt idx="698">
                  <c:v>-10.460067500000006</c:v>
                </c:pt>
                <c:pt idx="699">
                  <c:v>-8.893420916666674</c:v>
                </c:pt>
                <c:pt idx="700">
                  <c:v>19.339683333333312</c:v>
                </c:pt>
                <c:pt idx="701">
                  <c:v>56.677658333333341</c:v>
                </c:pt>
                <c:pt idx="702">
                  <c:v>-37.632065000000011</c:v>
                </c:pt>
                <c:pt idx="703">
                  <c:v>-3.1985749999999959</c:v>
                </c:pt>
                <c:pt idx="704">
                  <c:v>-3.8235583333333341</c:v>
                </c:pt>
                <c:pt idx="705">
                  <c:v>-52.894316666666633</c:v>
                </c:pt>
                <c:pt idx="706">
                  <c:v>64.021743333333319</c:v>
                </c:pt>
                <c:pt idx="707">
                  <c:v>-16.542940833333294</c:v>
                </c:pt>
                <c:pt idx="708">
                  <c:v>-43.179208333333328</c:v>
                </c:pt>
                <c:pt idx="709">
                  <c:v>23.621648333333319</c:v>
                </c:pt>
                <c:pt idx="710">
                  <c:v>48.684808333333301</c:v>
                </c:pt>
                <c:pt idx="711">
                  <c:v>-9.4519833333333327</c:v>
                </c:pt>
                <c:pt idx="712">
                  <c:v>-21.05865</c:v>
                </c:pt>
                <c:pt idx="713">
                  <c:v>35.233345000000021</c:v>
                </c:pt>
                <c:pt idx="714">
                  <c:v>-51.709452500000012</c:v>
                </c:pt>
                <c:pt idx="715">
                  <c:v>41.853924999999997</c:v>
                </c:pt>
                <c:pt idx="716">
                  <c:v>-23.975299999999983</c:v>
                </c:pt>
                <c:pt idx="717">
                  <c:v>32.910055833333324</c:v>
                </c:pt>
                <c:pt idx="718">
                  <c:v>-81.100972499999926</c:v>
                </c:pt>
                <c:pt idx="719">
                  <c:v>30.372608333333304</c:v>
                </c:pt>
                <c:pt idx="720">
                  <c:v>30.680908333333317</c:v>
                </c:pt>
                <c:pt idx="721">
                  <c:v>-5.7154066666666665</c:v>
                </c:pt>
                <c:pt idx="722">
                  <c:v>20.502408333333303</c:v>
                </c:pt>
                <c:pt idx="723">
                  <c:v>-62.723425000000013</c:v>
                </c:pt>
                <c:pt idx="724">
                  <c:v>67.338258333333272</c:v>
                </c:pt>
                <c:pt idx="725">
                  <c:v>-1.0402891666666643</c:v>
                </c:pt>
                <c:pt idx="726">
                  <c:v>-42.282316666666645</c:v>
                </c:pt>
                <c:pt idx="727">
                  <c:v>69.614809999999991</c:v>
                </c:pt>
                <c:pt idx="728">
                  <c:v>-103.27503333333327</c:v>
                </c:pt>
                <c:pt idx="729">
                  <c:v>28.549916666666675</c:v>
                </c:pt>
                <c:pt idx="730">
                  <c:v>11.023525000000001</c:v>
                </c:pt>
                <c:pt idx="731">
                  <c:v>20.969968333333316</c:v>
                </c:pt>
                <c:pt idx="732">
                  <c:v>-12.997188333333332</c:v>
                </c:pt>
                <c:pt idx="733">
                  <c:v>-0.88528250000000075</c:v>
                </c:pt>
                <c:pt idx="734">
                  <c:v>-4.1064583333333324</c:v>
                </c:pt>
                <c:pt idx="735">
                  <c:v>44.654179166666609</c:v>
                </c:pt>
                <c:pt idx="736">
                  <c:v>-44.468351666666635</c:v>
                </c:pt>
                <c:pt idx="737">
                  <c:v>17.921008333333315</c:v>
                </c:pt>
                <c:pt idx="738">
                  <c:v>-39.043766666666613</c:v>
                </c:pt>
                <c:pt idx="739">
                  <c:v>50.401508333333325</c:v>
                </c:pt>
                <c:pt idx="740">
                  <c:v>-46.263258333333319</c:v>
                </c:pt>
                <c:pt idx="741">
                  <c:v>-15.476599166666677</c:v>
                </c:pt>
                <c:pt idx="742">
                  <c:v>37.220947750000001</c:v>
                </c:pt>
                <c:pt idx="743">
                  <c:v>7.2233541666666685</c:v>
                </c:pt>
                <c:pt idx="744">
                  <c:v>6.8475666666666655</c:v>
                </c:pt>
                <c:pt idx="745">
                  <c:v>-40.411683333333279</c:v>
                </c:pt>
                <c:pt idx="746">
                  <c:v>57.321525000000008</c:v>
                </c:pt>
                <c:pt idx="747">
                  <c:v>-46.782233333333323</c:v>
                </c:pt>
                <c:pt idx="748">
                  <c:v>8.1191750000000003</c:v>
                </c:pt>
                <c:pt idx="749">
                  <c:v>-2.7417616666666667</c:v>
                </c:pt>
                <c:pt idx="750">
                  <c:v>-48.292145000000055</c:v>
                </c:pt>
                <c:pt idx="751">
                  <c:v>37.051504999999999</c:v>
                </c:pt>
                <c:pt idx="752">
                  <c:v>27.832049999999981</c:v>
                </c:pt>
                <c:pt idx="753">
                  <c:v>-23.216024166666685</c:v>
                </c:pt>
                <c:pt idx="754">
                  <c:v>18.993633333333289</c:v>
                </c:pt>
                <c:pt idx="755">
                  <c:v>6.7915166666666655</c:v>
                </c:pt>
                <c:pt idx="756">
                  <c:v>19.792177499999987</c:v>
                </c:pt>
                <c:pt idx="757">
                  <c:v>-0.95647666666666353</c:v>
                </c:pt>
                <c:pt idx="758">
                  <c:v>32.754133333333336</c:v>
                </c:pt>
                <c:pt idx="759">
                  <c:v>-14.863736666666677</c:v>
                </c:pt>
                <c:pt idx="760">
                  <c:v>-65.244200000000092</c:v>
                </c:pt>
                <c:pt idx="761">
                  <c:v>-3.8771083333333278</c:v>
                </c:pt>
                <c:pt idx="762">
                  <c:v>66.591250000000059</c:v>
                </c:pt>
                <c:pt idx="763">
                  <c:v>-4.3767841666666643</c:v>
                </c:pt>
                <c:pt idx="764">
                  <c:v>-101.46599166666665</c:v>
                </c:pt>
                <c:pt idx="765">
                  <c:v>82.589658333333318</c:v>
                </c:pt>
                <c:pt idx="766">
                  <c:v>-52.130460000000006</c:v>
                </c:pt>
                <c:pt idx="767">
                  <c:v>26.958334999999977</c:v>
                </c:pt>
                <c:pt idx="768">
                  <c:v>15.71349166666667</c:v>
                </c:pt>
                <c:pt idx="769">
                  <c:v>46.044189999999993</c:v>
                </c:pt>
                <c:pt idx="770">
                  <c:v>-47.785050000000012</c:v>
                </c:pt>
                <c:pt idx="771">
                  <c:v>-82.99449833333334</c:v>
                </c:pt>
                <c:pt idx="772">
                  <c:v>105.77220833333328</c:v>
                </c:pt>
                <c:pt idx="773">
                  <c:v>-42.895818916666656</c:v>
                </c:pt>
                <c:pt idx="774">
                  <c:v>23.939250000000001</c:v>
                </c:pt>
                <c:pt idx="775">
                  <c:v>-3.3936833333333336</c:v>
                </c:pt>
                <c:pt idx="776">
                  <c:v>-61.468691666666615</c:v>
                </c:pt>
                <c:pt idx="777">
                  <c:v>87.999650000000088</c:v>
                </c:pt>
                <c:pt idx="778">
                  <c:v>45.067258333333335</c:v>
                </c:pt>
                <c:pt idx="779">
                  <c:v>-111.49940833333334</c:v>
                </c:pt>
                <c:pt idx="780">
                  <c:v>44.582049999999988</c:v>
                </c:pt>
                <c:pt idx="781">
                  <c:v>-39.951775000000005</c:v>
                </c:pt>
                <c:pt idx="782">
                  <c:v>-10.689733333333336</c:v>
                </c:pt>
                <c:pt idx="783">
                  <c:v>1.7207249999999976</c:v>
                </c:pt>
                <c:pt idx="784">
                  <c:v>62.910566666666597</c:v>
                </c:pt>
                <c:pt idx="785">
                  <c:v>-23.837992500000016</c:v>
                </c:pt>
                <c:pt idx="786">
                  <c:v>20.356556666666684</c:v>
                </c:pt>
                <c:pt idx="787">
                  <c:v>-32.057115166666627</c:v>
                </c:pt>
                <c:pt idx="788">
                  <c:v>-29.667348333333319</c:v>
                </c:pt>
                <c:pt idx="789">
                  <c:v>46.93754166666659</c:v>
                </c:pt>
                <c:pt idx="790">
                  <c:v>-43.336466666666581</c:v>
                </c:pt>
                <c:pt idx="791">
                  <c:v>41.465083333333325</c:v>
                </c:pt>
                <c:pt idx="792">
                  <c:v>-1.845541666666674</c:v>
                </c:pt>
                <c:pt idx="793">
                  <c:v>21.464683333333294</c:v>
                </c:pt>
                <c:pt idx="794">
                  <c:v>-30.191349999999989</c:v>
                </c:pt>
                <c:pt idx="795">
                  <c:v>35.354341666666564</c:v>
                </c:pt>
                <c:pt idx="796">
                  <c:v>2.6909916666666689</c:v>
                </c:pt>
                <c:pt idx="797">
                  <c:v>-37.748600000000003</c:v>
                </c:pt>
                <c:pt idx="798">
                  <c:v>43.33647166666659</c:v>
                </c:pt>
                <c:pt idx="799">
                  <c:v>-31.343358333333317</c:v>
                </c:pt>
                <c:pt idx="800">
                  <c:v>-17.948299999999978</c:v>
                </c:pt>
                <c:pt idx="801">
                  <c:v>46.064100000000003</c:v>
                </c:pt>
                <c:pt idx="802">
                  <c:v>-22.299858333333329</c:v>
                </c:pt>
                <c:pt idx="803">
                  <c:v>-18.9519275</c:v>
                </c:pt>
                <c:pt idx="804">
                  <c:v>1.381344166666661</c:v>
                </c:pt>
                <c:pt idx="805">
                  <c:v>-2.3106758333333342</c:v>
                </c:pt>
                <c:pt idx="806">
                  <c:v>5.9412858333333318</c:v>
                </c:pt>
                <c:pt idx="807">
                  <c:v>-70.073025000000001</c:v>
                </c:pt>
                <c:pt idx="808">
                  <c:v>50.596240833333326</c:v>
                </c:pt>
                <c:pt idx="809">
                  <c:v>50.025737500000012</c:v>
                </c:pt>
                <c:pt idx="810">
                  <c:v>-39.897639166666607</c:v>
                </c:pt>
                <c:pt idx="811">
                  <c:v>68.607866666666652</c:v>
                </c:pt>
                <c:pt idx="812">
                  <c:v>-50.934008333333324</c:v>
                </c:pt>
                <c:pt idx="813">
                  <c:v>3.4215083333333265</c:v>
                </c:pt>
                <c:pt idx="814">
                  <c:v>-25.427360000000004</c:v>
                </c:pt>
                <c:pt idx="815">
                  <c:v>35.582712500000035</c:v>
                </c:pt>
                <c:pt idx="816">
                  <c:v>-41.948233333333341</c:v>
                </c:pt>
                <c:pt idx="817">
                  <c:v>-7.5260574999999985</c:v>
                </c:pt>
                <c:pt idx="818">
                  <c:v>47.699483333333305</c:v>
                </c:pt>
                <c:pt idx="819">
                  <c:v>1.3285341666666681</c:v>
                </c:pt>
                <c:pt idx="820">
                  <c:v>25.679975000000031</c:v>
                </c:pt>
                <c:pt idx="821">
                  <c:v>-49.221041666666601</c:v>
                </c:pt>
                <c:pt idx="822">
                  <c:v>41.109283333333302</c:v>
                </c:pt>
                <c:pt idx="823">
                  <c:v>-62.950483333333274</c:v>
                </c:pt>
                <c:pt idx="824">
                  <c:v>11.206290833333329</c:v>
                </c:pt>
                <c:pt idx="825">
                  <c:v>70.435150000000007</c:v>
                </c:pt>
                <c:pt idx="826">
                  <c:v>-24.420983333333304</c:v>
                </c:pt>
                <c:pt idx="827">
                  <c:v>-24.882950000000005</c:v>
                </c:pt>
                <c:pt idx="828">
                  <c:v>-26.783158333333319</c:v>
                </c:pt>
                <c:pt idx="829">
                  <c:v>14.730421666666667</c:v>
                </c:pt>
                <c:pt idx="830">
                  <c:v>8.9093916666666644</c:v>
                </c:pt>
                <c:pt idx="831">
                  <c:v>-36.891058333333334</c:v>
                </c:pt>
                <c:pt idx="832">
                  <c:v>8.0831233333333188</c:v>
                </c:pt>
                <c:pt idx="833">
                  <c:v>-14.145458333333329</c:v>
                </c:pt>
                <c:pt idx="834">
                  <c:v>26.876171666666686</c:v>
                </c:pt>
                <c:pt idx="835">
                  <c:v>66.126100000000008</c:v>
                </c:pt>
                <c:pt idx="836">
                  <c:v>-36.850633333333299</c:v>
                </c:pt>
                <c:pt idx="837">
                  <c:v>36.3375725</c:v>
                </c:pt>
                <c:pt idx="838">
                  <c:v>-74.055183333333318</c:v>
                </c:pt>
                <c:pt idx="839">
                  <c:v>-11.425726666666677</c:v>
                </c:pt>
                <c:pt idx="840">
                  <c:v>41.825864166666591</c:v>
                </c:pt>
                <c:pt idx="841">
                  <c:v>-18.20334166666666</c:v>
                </c:pt>
                <c:pt idx="842">
                  <c:v>49.879584999999999</c:v>
                </c:pt>
                <c:pt idx="843">
                  <c:v>-85.855141666666597</c:v>
                </c:pt>
                <c:pt idx="844">
                  <c:v>98.448108333333309</c:v>
                </c:pt>
                <c:pt idx="845">
                  <c:v>-58.252780000000008</c:v>
                </c:pt>
                <c:pt idx="846">
                  <c:v>46.721283333333325</c:v>
                </c:pt>
                <c:pt idx="847">
                  <c:v>-34.707783333333325</c:v>
                </c:pt>
                <c:pt idx="848">
                  <c:v>-8.661890000000005</c:v>
                </c:pt>
                <c:pt idx="849">
                  <c:v>5.6454083333333323</c:v>
                </c:pt>
                <c:pt idx="850">
                  <c:v>-27.552450000000011</c:v>
                </c:pt>
                <c:pt idx="851">
                  <c:v>12.116963833333335</c:v>
                </c:pt>
                <c:pt idx="852">
                  <c:v>19.544677500000009</c:v>
                </c:pt>
                <c:pt idx="853">
                  <c:v>9.6657208333333475</c:v>
                </c:pt>
                <c:pt idx="854">
                  <c:v>-10.925350000000014</c:v>
                </c:pt>
                <c:pt idx="855">
                  <c:v>-47.769333333333357</c:v>
                </c:pt>
                <c:pt idx="856">
                  <c:v>56.30295000000001</c:v>
                </c:pt>
                <c:pt idx="857">
                  <c:v>-11.781149999999998</c:v>
                </c:pt>
                <c:pt idx="858">
                  <c:v>18.941156666666675</c:v>
                </c:pt>
                <c:pt idx="859">
                  <c:v>-37.083211666666607</c:v>
                </c:pt>
                <c:pt idx="860">
                  <c:v>-39.061250000000001</c:v>
                </c:pt>
                <c:pt idx="861">
                  <c:v>7.2479799999999974</c:v>
                </c:pt>
                <c:pt idx="862">
                  <c:v>85.301550000000006</c:v>
                </c:pt>
                <c:pt idx="863">
                  <c:v>-20.505144166666664</c:v>
                </c:pt>
                <c:pt idx="864">
                  <c:v>-40.007059766666607</c:v>
                </c:pt>
                <c:pt idx="865">
                  <c:v>13.214801250000001</c:v>
                </c:pt>
                <c:pt idx="866">
                  <c:v>57.523611666666625</c:v>
                </c:pt>
                <c:pt idx="867">
                  <c:v>-54.126950000000029</c:v>
                </c:pt>
                <c:pt idx="868">
                  <c:v>28.836291666666682</c:v>
                </c:pt>
                <c:pt idx="869">
                  <c:v>-0.68133000000000743</c:v>
                </c:pt>
                <c:pt idx="870">
                  <c:v>18.699762500000006</c:v>
                </c:pt>
                <c:pt idx="871">
                  <c:v>-17.371091666666697</c:v>
                </c:pt>
                <c:pt idx="872">
                  <c:v>17.523960000000017</c:v>
                </c:pt>
                <c:pt idx="873">
                  <c:v>-18.00563002583332</c:v>
                </c:pt>
                <c:pt idx="874">
                  <c:v>-26.666525000000007</c:v>
                </c:pt>
                <c:pt idx="875">
                  <c:v>42.850339999999996</c:v>
                </c:pt>
                <c:pt idx="876">
                  <c:v>-32.285716666666644</c:v>
                </c:pt>
                <c:pt idx="877">
                  <c:v>79.570824999999999</c:v>
                </c:pt>
                <c:pt idx="878">
                  <c:v>-75.949541666666661</c:v>
                </c:pt>
                <c:pt idx="879">
                  <c:v>40.01886666666659</c:v>
                </c:pt>
                <c:pt idx="880">
                  <c:v>-90.447741666666673</c:v>
                </c:pt>
                <c:pt idx="881">
                  <c:v>-6.8950000000000005</c:v>
                </c:pt>
                <c:pt idx="882">
                  <c:v>93.241369166666686</c:v>
                </c:pt>
                <c:pt idx="883">
                  <c:v>-25.731508333333316</c:v>
                </c:pt>
                <c:pt idx="884">
                  <c:v>-24.920315833333305</c:v>
                </c:pt>
                <c:pt idx="885">
                  <c:v>1.4281916666666692</c:v>
                </c:pt>
                <c:pt idx="886">
                  <c:v>64.458751666666615</c:v>
                </c:pt>
                <c:pt idx="887">
                  <c:v>-36.860225</c:v>
                </c:pt>
                <c:pt idx="888">
                  <c:v>15.573165833333336</c:v>
                </c:pt>
                <c:pt idx="889">
                  <c:v>-13.958680000000022</c:v>
                </c:pt>
                <c:pt idx="890">
                  <c:v>-39.443175833333335</c:v>
                </c:pt>
                <c:pt idx="891">
                  <c:v>49.999866666666591</c:v>
                </c:pt>
                <c:pt idx="892">
                  <c:v>-95.588291666666649</c:v>
                </c:pt>
                <c:pt idx="893">
                  <c:v>57.903280833333298</c:v>
                </c:pt>
                <c:pt idx="894">
                  <c:v>58.954299999999996</c:v>
                </c:pt>
                <c:pt idx="895">
                  <c:v>-92.041116666666667</c:v>
                </c:pt>
                <c:pt idx="896">
                  <c:v>40.245891666666608</c:v>
                </c:pt>
                <c:pt idx="897">
                  <c:v>5.7753449999999988</c:v>
                </c:pt>
                <c:pt idx="898">
                  <c:v>-26.101124999999996</c:v>
                </c:pt>
                <c:pt idx="899">
                  <c:v>15.773200000000003</c:v>
                </c:pt>
                <c:pt idx="900">
                  <c:v>4.0501749999999896</c:v>
                </c:pt>
                <c:pt idx="901">
                  <c:v>14.28945</c:v>
                </c:pt>
                <c:pt idx="902">
                  <c:v>-58.411049166666594</c:v>
                </c:pt>
                <c:pt idx="903">
                  <c:v>89.358541666666596</c:v>
                </c:pt>
                <c:pt idx="904">
                  <c:v>-103.92011416666665</c:v>
                </c:pt>
                <c:pt idx="905">
                  <c:v>46.104633333333325</c:v>
                </c:pt>
                <c:pt idx="906">
                  <c:v>18.495875000000005</c:v>
                </c:pt>
                <c:pt idx="907">
                  <c:v>-9.1721491666666708</c:v>
                </c:pt>
                <c:pt idx="908">
                  <c:v>-38.895250000000011</c:v>
                </c:pt>
                <c:pt idx="909">
                  <c:v>36.901491666666587</c:v>
                </c:pt>
                <c:pt idx="910">
                  <c:v>-19.802652499999986</c:v>
                </c:pt>
                <c:pt idx="911">
                  <c:v>-7.2567416666666684</c:v>
                </c:pt>
                <c:pt idx="912">
                  <c:v>27.187841666666682</c:v>
                </c:pt>
                <c:pt idx="913">
                  <c:v>14.598048333333338</c:v>
                </c:pt>
                <c:pt idx="914">
                  <c:v>-39.330038333333334</c:v>
                </c:pt>
                <c:pt idx="915">
                  <c:v>20.880424999999981</c:v>
                </c:pt>
                <c:pt idx="916">
                  <c:v>-36.960915000000028</c:v>
                </c:pt>
                <c:pt idx="917">
                  <c:v>28.301358333333329</c:v>
                </c:pt>
                <c:pt idx="918">
                  <c:v>-13.479075000000002</c:v>
                </c:pt>
                <c:pt idx="919">
                  <c:v>-1.4018166666666652</c:v>
                </c:pt>
                <c:pt idx="920">
                  <c:v>51.871958333333325</c:v>
                </c:pt>
                <c:pt idx="921">
                  <c:v>13.2407</c:v>
                </c:pt>
                <c:pt idx="922">
                  <c:v>10.373958333333336</c:v>
                </c:pt>
                <c:pt idx="923">
                  <c:v>-66.057252500000004</c:v>
                </c:pt>
                <c:pt idx="924">
                  <c:v>4.122941666666649</c:v>
                </c:pt>
                <c:pt idx="925">
                  <c:v>66.862108333333268</c:v>
                </c:pt>
                <c:pt idx="926">
                  <c:v>-3.7737499999999997</c:v>
                </c:pt>
                <c:pt idx="927">
                  <c:v>-57.039375000000014</c:v>
                </c:pt>
                <c:pt idx="928">
                  <c:v>11.535350000000003</c:v>
                </c:pt>
                <c:pt idx="929">
                  <c:v>-52.658410833333328</c:v>
                </c:pt>
                <c:pt idx="930">
                  <c:v>31.394683333333308</c:v>
                </c:pt>
                <c:pt idx="931">
                  <c:v>31.67071666666666</c:v>
                </c:pt>
                <c:pt idx="932">
                  <c:v>-19.087628333333296</c:v>
                </c:pt>
                <c:pt idx="933">
                  <c:v>51.117182166666595</c:v>
                </c:pt>
                <c:pt idx="934">
                  <c:v>-36.804499999999997</c:v>
                </c:pt>
                <c:pt idx="935">
                  <c:v>-15.381386666666675</c:v>
                </c:pt>
                <c:pt idx="936">
                  <c:v>49.039873333333325</c:v>
                </c:pt>
                <c:pt idx="937">
                  <c:v>-72.969275000000025</c:v>
                </c:pt>
                <c:pt idx="938">
                  <c:v>9.8722333333333445</c:v>
                </c:pt>
                <c:pt idx="939">
                  <c:v>-21.08144666666665</c:v>
                </c:pt>
                <c:pt idx="940">
                  <c:v>-23.020091666666676</c:v>
                </c:pt>
                <c:pt idx="941">
                  <c:v>46.179866666666598</c:v>
                </c:pt>
                <c:pt idx="942">
                  <c:v>54.759620000000005</c:v>
                </c:pt>
                <c:pt idx="943">
                  <c:v>-67.224133333333342</c:v>
                </c:pt>
                <c:pt idx="944">
                  <c:v>-6.0256916666666696</c:v>
                </c:pt>
                <c:pt idx="945">
                  <c:v>53.974966666666582</c:v>
                </c:pt>
                <c:pt idx="946">
                  <c:v>18.342157499999999</c:v>
                </c:pt>
                <c:pt idx="947">
                  <c:v>-64.268419750000007</c:v>
                </c:pt>
                <c:pt idx="948">
                  <c:v>23.305200000000003</c:v>
                </c:pt>
                <c:pt idx="949">
                  <c:v>-6.3722658333333406</c:v>
                </c:pt>
                <c:pt idx="950">
                  <c:v>31.881066666666687</c:v>
                </c:pt>
                <c:pt idx="951">
                  <c:v>-47.043083333333307</c:v>
                </c:pt>
                <c:pt idx="952">
                  <c:v>37.953763333333299</c:v>
                </c:pt>
                <c:pt idx="953">
                  <c:v>25.642316666666662</c:v>
                </c:pt>
                <c:pt idx="954">
                  <c:v>-12.170509166666674</c:v>
                </c:pt>
                <c:pt idx="955">
                  <c:v>-8.4120078333333375</c:v>
                </c:pt>
                <c:pt idx="956">
                  <c:v>-41.533633333333327</c:v>
                </c:pt>
                <c:pt idx="957">
                  <c:v>93.604574999999983</c:v>
                </c:pt>
                <c:pt idx="958">
                  <c:v>-110.59800833333328</c:v>
                </c:pt>
                <c:pt idx="959">
                  <c:v>66.909917499999992</c:v>
                </c:pt>
                <c:pt idx="960">
                  <c:v>-64.77561750000001</c:v>
                </c:pt>
                <c:pt idx="961">
                  <c:v>48.615025000000003</c:v>
                </c:pt>
                <c:pt idx="962">
                  <c:v>-63.245491666666616</c:v>
                </c:pt>
                <c:pt idx="963">
                  <c:v>38.862833333333334</c:v>
                </c:pt>
                <c:pt idx="964">
                  <c:v>0.27740833333333131</c:v>
                </c:pt>
                <c:pt idx="965">
                  <c:v>-33.014450000000004</c:v>
                </c:pt>
                <c:pt idx="966">
                  <c:v>5.7400666666666682</c:v>
                </c:pt>
                <c:pt idx="967">
                  <c:v>3.6157083333333357</c:v>
                </c:pt>
                <c:pt idx="968">
                  <c:v>11.206491666666677</c:v>
                </c:pt>
                <c:pt idx="969">
                  <c:v>48.709539166666644</c:v>
                </c:pt>
                <c:pt idx="970">
                  <c:v>-77.440372499999981</c:v>
                </c:pt>
                <c:pt idx="971">
                  <c:v>17.456850000000017</c:v>
                </c:pt>
                <c:pt idx="972">
                  <c:v>37.174041666666589</c:v>
                </c:pt>
                <c:pt idx="973">
                  <c:v>-35.014006666666589</c:v>
                </c:pt>
                <c:pt idx="974">
                  <c:v>19.338162916666686</c:v>
                </c:pt>
                <c:pt idx="975">
                  <c:v>67.736020833333328</c:v>
                </c:pt>
                <c:pt idx="976">
                  <c:v>-58.879266666666588</c:v>
                </c:pt>
                <c:pt idx="977">
                  <c:v>23.796308333333304</c:v>
                </c:pt>
                <c:pt idx="978">
                  <c:v>3.998459999999997</c:v>
                </c:pt>
                <c:pt idx="979">
                  <c:v>-4.0480091666666675</c:v>
                </c:pt>
                <c:pt idx="980">
                  <c:v>0.39520000000000038</c:v>
                </c:pt>
                <c:pt idx="981">
                  <c:v>-61.346691666666587</c:v>
                </c:pt>
                <c:pt idx="982">
                  <c:v>92.489874999999998</c:v>
                </c:pt>
                <c:pt idx="983">
                  <c:v>-38.818971666666613</c:v>
                </c:pt>
                <c:pt idx="984">
                  <c:v>-23.612809166666697</c:v>
                </c:pt>
                <c:pt idx="985">
                  <c:v>-69.142816666666619</c:v>
                </c:pt>
                <c:pt idx="986">
                  <c:v>-38.819575833333325</c:v>
                </c:pt>
                <c:pt idx="987">
                  <c:v>155.67986166666645</c:v>
                </c:pt>
                <c:pt idx="988">
                  <c:v>-43.174925000000002</c:v>
                </c:pt>
                <c:pt idx="989">
                  <c:v>5.2589891666666695</c:v>
                </c:pt>
                <c:pt idx="990">
                  <c:v>-0.59341666666667658</c:v>
                </c:pt>
                <c:pt idx="991">
                  <c:v>-2.5823000000000036</c:v>
                </c:pt>
                <c:pt idx="992">
                  <c:v>-55.121295000000003</c:v>
                </c:pt>
                <c:pt idx="993">
                  <c:v>101.53476499999999</c:v>
                </c:pt>
                <c:pt idx="994">
                  <c:v>-31.905579166666666</c:v>
                </c:pt>
                <c:pt idx="995">
                  <c:v>-5.0269933333333334</c:v>
                </c:pt>
                <c:pt idx="996">
                  <c:v>-42.366982500000006</c:v>
                </c:pt>
                <c:pt idx="997">
                  <c:v>84.634937499999978</c:v>
                </c:pt>
                <c:pt idx="998">
                  <c:v>-33.185291666666608</c:v>
                </c:pt>
                <c:pt idx="999">
                  <c:v>-2.2074250000000002</c:v>
                </c:pt>
                <c:pt idx="1000">
                  <c:v>7.978566666666663</c:v>
                </c:pt>
                <c:pt idx="1001">
                  <c:v>-38.336892499999998</c:v>
                </c:pt>
                <c:pt idx="1002">
                  <c:v>-36.522733333333363</c:v>
                </c:pt>
                <c:pt idx="1003">
                  <c:v>68.033241666666683</c:v>
                </c:pt>
                <c:pt idx="1004">
                  <c:v>44.779158333333356</c:v>
                </c:pt>
                <c:pt idx="1005">
                  <c:v>-69.195558333333267</c:v>
                </c:pt>
                <c:pt idx="1006">
                  <c:v>18.621441666666673</c:v>
                </c:pt>
                <c:pt idx="1007">
                  <c:v>-17.462174999999977</c:v>
                </c:pt>
                <c:pt idx="1008">
                  <c:v>37.673900000000003</c:v>
                </c:pt>
                <c:pt idx="1009">
                  <c:v>-2.7669999999999959</c:v>
                </c:pt>
                <c:pt idx="1010">
                  <c:v>-52.761766666666617</c:v>
                </c:pt>
                <c:pt idx="1011">
                  <c:v>95.179392499999878</c:v>
                </c:pt>
                <c:pt idx="1012">
                  <c:v>-68.768116666666671</c:v>
                </c:pt>
                <c:pt idx="1013">
                  <c:v>-3.423220833333334</c:v>
                </c:pt>
                <c:pt idx="1014">
                  <c:v>35.528975000000038</c:v>
                </c:pt>
                <c:pt idx="1015">
                  <c:v>-30.186975000000022</c:v>
                </c:pt>
                <c:pt idx="1016">
                  <c:v>25.932801666666688</c:v>
                </c:pt>
                <c:pt idx="1017">
                  <c:v>-21.868933333333299</c:v>
                </c:pt>
                <c:pt idx="1018">
                  <c:v>23.273200000000006</c:v>
                </c:pt>
                <c:pt idx="1019">
                  <c:v>-17.347941666666674</c:v>
                </c:pt>
                <c:pt idx="1020">
                  <c:v>7.0235499999999975</c:v>
                </c:pt>
                <c:pt idx="1021">
                  <c:v>16.863366666666664</c:v>
                </c:pt>
                <c:pt idx="1022">
                  <c:v>-7.5333083333333359</c:v>
                </c:pt>
                <c:pt idx="1023">
                  <c:v>33.086177499999998</c:v>
                </c:pt>
                <c:pt idx="1024">
                  <c:v>-19.714141666666677</c:v>
                </c:pt>
                <c:pt idx="1025">
                  <c:v>-47.654810000000005</c:v>
                </c:pt>
                <c:pt idx="1026">
                  <c:v>-26.418650000000003</c:v>
                </c:pt>
                <c:pt idx="1027">
                  <c:v>52.567175000000013</c:v>
                </c:pt>
                <c:pt idx="1028">
                  <c:v>-5.941183333333333</c:v>
                </c:pt>
                <c:pt idx="1029">
                  <c:v>-55.212300000000013</c:v>
                </c:pt>
                <c:pt idx="1030">
                  <c:v>13.513974999999999</c:v>
                </c:pt>
                <c:pt idx="1031">
                  <c:v>22.849243333333295</c:v>
                </c:pt>
                <c:pt idx="1032">
                  <c:v>16.070908333333318</c:v>
                </c:pt>
                <c:pt idx="1033">
                  <c:v>-21.902356666666666</c:v>
                </c:pt>
                <c:pt idx="1034">
                  <c:v>33.60423266666664</c:v>
                </c:pt>
                <c:pt idx="1035">
                  <c:v>-15.589925000000001</c:v>
                </c:pt>
                <c:pt idx="1036">
                  <c:v>-33.754675000000006</c:v>
                </c:pt>
                <c:pt idx="1037">
                  <c:v>56.612241666666606</c:v>
                </c:pt>
                <c:pt idx="1038">
                  <c:v>12.7601</c:v>
                </c:pt>
                <c:pt idx="1039">
                  <c:v>8.3315375000000049</c:v>
                </c:pt>
                <c:pt idx="1040">
                  <c:v>-50.62463333333335</c:v>
                </c:pt>
                <c:pt idx="1041">
                  <c:v>-11.539673333333331</c:v>
                </c:pt>
                <c:pt idx="1042">
                  <c:v>-21.684283333333315</c:v>
                </c:pt>
                <c:pt idx="1043">
                  <c:v>50.914033333333315</c:v>
                </c:pt>
                <c:pt idx="1044">
                  <c:v>-68.33730833333324</c:v>
                </c:pt>
                <c:pt idx="1045">
                  <c:v>-8.3088166666666705</c:v>
                </c:pt>
                <c:pt idx="1046">
                  <c:v>63.935908333333352</c:v>
                </c:pt>
                <c:pt idx="1047">
                  <c:v>-49.964787499999971</c:v>
                </c:pt>
                <c:pt idx="1048">
                  <c:v>75.372478333333177</c:v>
                </c:pt>
                <c:pt idx="1049">
                  <c:v>-89.735483333333278</c:v>
                </c:pt>
                <c:pt idx="1050">
                  <c:v>73.740329166666655</c:v>
                </c:pt>
                <c:pt idx="1051">
                  <c:v>20.201858333333327</c:v>
                </c:pt>
                <c:pt idx="1052">
                  <c:v>-58.142558333333362</c:v>
                </c:pt>
                <c:pt idx="1053">
                  <c:v>27.591866666666686</c:v>
                </c:pt>
                <c:pt idx="1054">
                  <c:v>12.590897500000002</c:v>
                </c:pt>
                <c:pt idx="1055">
                  <c:v>-24.756310000000003</c:v>
                </c:pt>
                <c:pt idx="1056">
                  <c:v>45.960244999999993</c:v>
                </c:pt>
                <c:pt idx="1057">
                  <c:v>-133.13616666666658</c:v>
                </c:pt>
                <c:pt idx="1058">
                  <c:v>93.841450000000023</c:v>
                </c:pt>
                <c:pt idx="1059">
                  <c:v>-19.367233333333306</c:v>
                </c:pt>
                <c:pt idx="1060">
                  <c:v>-8.1506233333333284</c:v>
                </c:pt>
                <c:pt idx="1061">
                  <c:v>30.456333333333294</c:v>
                </c:pt>
                <c:pt idx="1062">
                  <c:v>3.2312000000000083</c:v>
                </c:pt>
                <c:pt idx="1063">
                  <c:v>17.084075000000016</c:v>
                </c:pt>
                <c:pt idx="1064">
                  <c:v>-16.592641666666662</c:v>
                </c:pt>
                <c:pt idx="1065">
                  <c:v>-1.2098333333333318</c:v>
                </c:pt>
                <c:pt idx="1066">
                  <c:v>4.732004166666667</c:v>
                </c:pt>
                <c:pt idx="1067">
                  <c:v>92.715133333333313</c:v>
                </c:pt>
                <c:pt idx="1068">
                  <c:v>-48.816283333333274</c:v>
                </c:pt>
                <c:pt idx="1069">
                  <c:v>-36.345608333333324</c:v>
                </c:pt>
                <c:pt idx="1070">
                  <c:v>-49.791640833333325</c:v>
                </c:pt>
                <c:pt idx="1071">
                  <c:v>60.577050000000007</c:v>
                </c:pt>
                <c:pt idx="1072">
                  <c:v>-52.011741666666587</c:v>
                </c:pt>
                <c:pt idx="1073">
                  <c:v>20.026576666666667</c:v>
                </c:pt>
                <c:pt idx="1074">
                  <c:v>-42.963541666666607</c:v>
                </c:pt>
                <c:pt idx="1075">
                  <c:v>53.413506666666592</c:v>
                </c:pt>
                <c:pt idx="1076">
                  <c:v>-17.847799999999989</c:v>
                </c:pt>
                <c:pt idx="1077">
                  <c:v>39.529655833333329</c:v>
                </c:pt>
                <c:pt idx="1078">
                  <c:v>-26.275039166666669</c:v>
                </c:pt>
                <c:pt idx="1079">
                  <c:v>12.294166666666655</c:v>
                </c:pt>
                <c:pt idx="1080">
                  <c:v>-10.370691666666676</c:v>
                </c:pt>
                <c:pt idx="1081">
                  <c:v>-59.040866666666581</c:v>
                </c:pt>
                <c:pt idx="1082">
                  <c:v>97.370480833333247</c:v>
                </c:pt>
                <c:pt idx="1083">
                  <c:v>58.02444166666659</c:v>
                </c:pt>
                <c:pt idx="1084">
                  <c:v>-107.04091666666666</c:v>
                </c:pt>
                <c:pt idx="1085">
                  <c:v>19.907444166666671</c:v>
                </c:pt>
                <c:pt idx="1086">
                  <c:v>11.96138916666667</c:v>
                </c:pt>
                <c:pt idx="1087">
                  <c:v>-51.218608333333329</c:v>
                </c:pt>
                <c:pt idx="1088">
                  <c:v>-80.125158333333246</c:v>
                </c:pt>
                <c:pt idx="1089">
                  <c:v>133.16898499999999</c:v>
                </c:pt>
                <c:pt idx="1090">
                  <c:v>-22.265983333333299</c:v>
                </c:pt>
                <c:pt idx="1091">
                  <c:v>62.066900000000011</c:v>
                </c:pt>
                <c:pt idx="1092">
                  <c:v>-77.185524999999998</c:v>
                </c:pt>
                <c:pt idx="1093">
                  <c:v>5.2570224999999864</c:v>
                </c:pt>
                <c:pt idx="1094">
                  <c:v>-84.612958333333253</c:v>
                </c:pt>
                <c:pt idx="1095">
                  <c:v>145.30915000000002</c:v>
                </c:pt>
                <c:pt idx="1096">
                  <c:v>0.37051416666665954</c:v>
                </c:pt>
                <c:pt idx="1097">
                  <c:v>-60.078208333333329</c:v>
                </c:pt>
                <c:pt idx="1098">
                  <c:v>62.18995916666664</c:v>
                </c:pt>
                <c:pt idx="1099">
                  <c:v>3.8330808333333342</c:v>
                </c:pt>
                <c:pt idx="1100">
                  <c:v>-64.258658333333258</c:v>
                </c:pt>
                <c:pt idx="1101">
                  <c:v>41.255775000000028</c:v>
                </c:pt>
                <c:pt idx="1102">
                  <c:v>-22.526199999999989</c:v>
                </c:pt>
                <c:pt idx="1103">
                  <c:v>13.328110000000001</c:v>
                </c:pt>
                <c:pt idx="1104">
                  <c:v>-68.443141666666662</c:v>
                </c:pt>
                <c:pt idx="1105">
                  <c:v>15.516324999999998</c:v>
                </c:pt>
                <c:pt idx="1106">
                  <c:v>48.764850000000003</c:v>
                </c:pt>
                <c:pt idx="1107">
                  <c:v>-59.029850000000003</c:v>
                </c:pt>
                <c:pt idx="1108">
                  <c:v>39.168225000000035</c:v>
                </c:pt>
                <c:pt idx="1109">
                  <c:v>-57.31635</c:v>
                </c:pt>
                <c:pt idx="1110">
                  <c:v>74.789441666666619</c:v>
                </c:pt>
                <c:pt idx="1111">
                  <c:v>-46.254550000000002</c:v>
                </c:pt>
                <c:pt idx="1112">
                  <c:v>24.254901666666694</c:v>
                </c:pt>
                <c:pt idx="1113">
                  <c:v>-38.011966666666588</c:v>
                </c:pt>
                <c:pt idx="1114">
                  <c:v>66.49799500000006</c:v>
                </c:pt>
                <c:pt idx="1115">
                  <c:v>8.4052800000000047</c:v>
                </c:pt>
                <c:pt idx="1116">
                  <c:v>-21.330808333333326</c:v>
                </c:pt>
                <c:pt idx="1117">
                  <c:v>-10.474091666666666</c:v>
                </c:pt>
                <c:pt idx="1118">
                  <c:v>34.292495000000045</c:v>
                </c:pt>
                <c:pt idx="1119">
                  <c:v>-79.786488333333224</c:v>
                </c:pt>
                <c:pt idx="1120">
                  <c:v>71.454566666666693</c:v>
                </c:pt>
                <c:pt idx="1121">
                  <c:v>-95.441817408333421</c:v>
                </c:pt>
                <c:pt idx="1122">
                  <c:v>13.245075833333333</c:v>
                </c:pt>
                <c:pt idx="1123">
                  <c:v>132.78842500000007</c:v>
                </c:pt>
                <c:pt idx="1124">
                  <c:v>-124.68497500000001</c:v>
                </c:pt>
                <c:pt idx="1125">
                  <c:v>40.895566666666618</c:v>
                </c:pt>
                <c:pt idx="1126">
                  <c:v>10.181893333333331</c:v>
                </c:pt>
                <c:pt idx="1127">
                  <c:v>-40.042120833333335</c:v>
                </c:pt>
                <c:pt idx="1128">
                  <c:v>13.778633333333337</c:v>
                </c:pt>
                <c:pt idx="1129">
                  <c:v>47.332100000000011</c:v>
                </c:pt>
                <c:pt idx="1130">
                  <c:v>-67.848090000000013</c:v>
                </c:pt>
                <c:pt idx="1131">
                  <c:v>70.78817500000001</c:v>
                </c:pt>
                <c:pt idx="1132">
                  <c:v>-40.210812500000003</c:v>
                </c:pt>
                <c:pt idx="1133">
                  <c:v>44.448650000000001</c:v>
                </c:pt>
                <c:pt idx="1134">
                  <c:v>-82.619197499999999</c:v>
                </c:pt>
                <c:pt idx="1135">
                  <c:v>42.950318333333335</c:v>
                </c:pt>
                <c:pt idx="1136">
                  <c:v>25.71006416666669</c:v>
                </c:pt>
                <c:pt idx="1137">
                  <c:v>-5.5259433333333394</c:v>
                </c:pt>
                <c:pt idx="1138">
                  <c:v>-76.005007499999948</c:v>
                </c:pt>
                <c:pt idx="1139">
                  <c:v>57.863400000000006</c:v>
                </c:pt>
                <c:pt idx="1140">
                  <c:v>44.787815000000002</c:v>
                </c:pt>
                <c:pt idx="1141">
                  <c:v>-19.206199999999978</c:v>
                </c:pt>
                <c:pt idx="1142">
                  <c:v>-27.765019166666647</c:v>
                </c:pt>
                <c:pt idx="1143">
                  <c:v>20.667777500000003</c:v>
                </c:pt>
                <c:pt idx="1144">
                  <c:v>-51.916958333333334</c:v>
                </c:pt>
                <c:pt idx="1145">
                  <c:v>90.961625000000097</c:v>
                </c:pt>
                <c:pt idx="1146">
                  <c:v>15.786876666666664</c:v>
                </c:pt>
                <c:pt idx="1147">
                  <c:v>-121.41107166666667</c:v>
                </c:pt>
                <c:pt idx="1148">
                  <c:v>39.42540000000001</c:v>
                </c:pt>
                <c:pt idx="1149">
                  <c:v>29.136691666666682</c:v>
                </c:pt>
                <c:pt idx="1150">
                  <c:v>-35.366350000000011</c:v>
                </c:pt>
                <c:pt idx="1151">
                  <c:v>14.509730833333348</c:v>
                </c:pt>
                <c:pt idx="1152">
                  <c:v>22.854375000000026</c:v>
                </c:pt>
                <c:pt idx="1153">
                  <c:v>-79.707849999999993</c:v>
                </c:pt>
                <c:pt idx="1154">
                  <c:v>103.21327500000002</c:v>
                </c:pt>
                <c:pt idx="1155">
                  <c:v>-11.099359166666666</c:v>
                </c:pt>
                <c:pt idx="1156">
                  <c:v>32.926908333333337</c:v>
                </c:pt>
                <c:pt idx="1157">
                  <c:v>20.065385166666665</c:v>
                </c:pt>
                <c:pt idx="1158">
                  <c:v>-77.542599166666648</c:v>
                </c:pt>
                <c:pt idx="1159">
                  <c:v>-26.307533333333303</c:v>
                </c:pt>
                <c:pt idx="1160">
                  <c:v>81.89970083333327</c:v>
                </c:pt>
                <c:pt idx="1161">
                  <c:v>-41.546741666666605</c:v>
                </c:pt>
                <c:pt idx="1162">
                  <c:v>1.9780891666666678</c:v>
                </c:pt>
                <c:pt idx="1163">
                  <c:v>-10.928003333333335</c:v>
                </c:pt>
                <c:pt idx="1164">
                  <c:v>17.132391666666678</c:v>
                </c:pt>
                <c:pt idx="1165">
                  <c:v>-71.566333333333318</c:v>
                </c:pt>
                <c:pt idx="1166">
                  <c:v>57.297681666666605</c:v>
                </c:pt>
                <c:pt idx="1167">
                  <c:v>-60.367847499999954</c:v>
                </c:pt>
                <c:pt idx="1168">
                  <c:v>1.0100000000000145E-2</c:v>
                </c:pt>
                <c:pt idx="1169">
                  <c:v>78.765616666666673</c:v>
                </c:pt>
                <c:pt idx="1170">
                  <c:v>-66.952408333333224</c:v>
                </c:pt>
                <c:pt idx="1171">
                  <c:v>-79.520025000000032</c:v>
                </c:pt>
                <c:pt idx="1172">
                  <c:v>124.21842074999999</c:v>
                </c:pt>
                <c:pt idx="1173">
                  <c:v>3.0565675000000039</c:v>
                </c:pt>
                <c:pt idx="1174">
                  <c:v>-43.114575000000002</c:v>
                </c:pt>
                <c:pt idx="1175">
                  <c:v>52.382875000000006</c:v>
                </c:pt>
                <c:pt idx="1176">
                  <c:v>-27.919224999999987</c:v>
                </c:pt>
                <c:pt idx="1177">
                  <c:v>-9.4606333333333446</c:v>
                </c:pt>
                <c:pt idx="1178">
                  <c:v>30.442991666666668</c:v>
                </c:pt>
                <c:pt idx="1179">
                  <c:v>31.768430333333285</c:v>
                </c:pt>
                <c:pt idx="1180">
                  <c:v>-49.244283333333307</c:v>
                </c:pt>
                <c:pt idx="1181">
                  <c:v>-58.608341666666625</c:v>
                </c:pt>
                <c:pt idx="1182">
                  <c:v>70.885867499999989</c:v>
                </c:pt>
                <c:pt idx="1183">
                  <c:v>3.5913916666666692</c:v>
                </c:pt>
                <c:pt idx="1184">
                  <c:v>-20.816491666666675</c:v>
                </c:pt>
                <c:pt idx="1185">
                  <c:v>-7.5092999999999899</c:v>
                </c:pt>
                <c:pt idx="1186">
                  <c:v>40.513874999999992</c:v>
                </c:pt>
                <c:pt idx="1187">
                  <c:v>-13.6598775</c:v>
                </c:pt>
                <c:pt idx="1188">
                  <c:v>17.622450000000004</c:v>
                </c:pt>
                <c:pt idx="1189">
                  <c:v>-47.811160000000001</c:v>
                </c:pt>
                <c:pt idx="1190">
                  <c:v>19.423090833333294</c:v>
                </c:pt>
                <c:pt idx="1191">
                  <c:v>25.445641666666646</c:v>
                </c:pt>
                <c:pt idx="1192">
                  <c:v>10.168855000000001</c:v>
                </c:pt>
                <c:pt idx="1193">
                  <c:v>22.895474999999987</c:v>
                </c:pt>
                <c:pt idx="1194">
                  <c:v>-85.749349999999993</c:v>
                </c:pt>
                <c:pt idx="1195">
                  <c:v>2.3345333333333347</c:v>
                </c:pt>
                <c:pt idx="1196">
                  <c:v>53.46409166666659</c:v>
                </c:pt>
                <c:pt idx="1197">
                  <c:v>-42.789497499999996</c:v>
                </c:pt>
                <c:pt idx="1198">
                  <c:v>20.706411666666664</c:v>
                </c:pt>
                <c:pt idx="1199">
                  <c:v>-39.114424749999998</c:v>
                </c:pt>
                <c:pt idx="1200">
                  <c:v>43.601008333333326</c:v>
                </c:pt>
                <c:pt idx="1201">
                  <c:v>-32.956700000000005</c:v>
                </c:pt>
                <c:pt idx="1202">
                  <c:v>16.080244999999977</c:v>
                </c:pt>
                <c:pt idx="1203">
                  <c:v>6.1633666666666675</c:v>
                </c:pt>
                <c:pt idx="1204">
                  <c:v>16.44116666666666</c:v>
                </c:pt>
                <c:pt idx="1205">
                  <c:v>-25.96531749999998</c:v>
                </c:pt>
                <c:pt idx="1206">
                  <c:v>20.986788333333294</c:v>
                </c:pt>
                <c:pt idx="1207">
                  <c:v>-78.288716666666659</c:v>
                </c:pt>
                <c:pt idx="1208">
                  <c:v>33.091648333333346</c:v>
                </c:pt>
                <c:pt idx="1209">
                  <c:v>15.302441666666681</c:v>
                </c:pt>
                <c:pt idx="1210">
                  <c:v>14.749316666666671</c:v>
                </c:pt>
                <c:pt idx="1211">
                  <c:v>31.206958333333329</c:v>
                </c:pt>
                <c:pt idx="1212">
                  <c:v>-9.1800013333333332</c:v>
                </c:pt>
                <c:pt idx="1213">
                  <c:v>-0.75129166666667146</c:v>
                </c:pt>
                <c:pt idx="1214">
                  <c:v>-30.160999999999987</c:v>
                </c:pt>
                <c:pt idx="1215">
                  <c:v>29.383131666666667</c:v>
                </c:pt>
                <c:pt idx="1216">
                  <c:v>-13.413133333333336</c:v>
                </c:pt>
                <c:pt idx="1217">
                  <c:v>-10.570565000000002</c:v>
                </c:pt>
                <c:pt idx="1218">
                  <c:v>-51.118775000000049</c:v>
                </c:pt>
                <c:pt idx="1219">
                  <c:v>76.841704166666659</c:v>
                </c:pt>
                <c:pt idx="1220">
                  <c:v>40.880758333333326</c:v>
                </c:pt>
                <c:pt idx="1221">
                  <c:v>-17.782124999999997</c:v>
                </c:pt>
                <c:pt idx="1222">
                  <c:v>-3.1012119166666676</c:v>
                </c:pt>
                <c:pt idx="1223">
                  <c:v>-22.659702500000002</c:v>
                </c:pt>
                <c:pt idx="1224">
                  <c:v>-14.696714166666666</c:v>
                </c:pt>
                <c:pt idx="1225">
                  <c:v>-38.063914166666628</c:v>
                </c:pt>
                <c:pt idx="1226">
                  <c:v>27.813346666666664</c:v>
                </c:pt>
                <c:pt idx="1227">
                  <c:v>21.212033333333302</c:v>
                </c:pt>
                <c:pt idx="1228">
                  <c:v>-20.521342499999992</c:v>
                </c:pt>
                <c:pt idx="1229">
                  <c:v>-71.113424999999992</c:v>
                </c:pt>
                <c:pt idx="1230">
                  <c:v>138.95316666666668</c:v>
                </c:pt>
                <c:pt idx="1231">
                  <c:v>-51.723325000000038</c:v>
                </c:pt>
                <c:pt idx="1232">
                  <c:v>-2.1372166666666672</c:v>
                </c:pt>
                <c:pt idx="1233">
                  <c:v>47.890904166666608</c:v>
                </c:pt>
                <c:pt idx="1234">
                  <c:v>-83.022314166666547</c:v>
                </c:pt>
                <c:pt idx="1235">
                  <c:v>-6.4364166666666636</c:v>
                </c:pt>
                <c:pt idx="1236">
                  <c:v>111.28080833333327</c:v>
                </c:pt>
                <c:pt idx="1237">
                  <c:v>-61.218136666666645</c:v>
                </c:pt>
                <c:pt idx="1238">
                  <c:v>-8.4190408333333391</c:v>
                </c:pt>
                <c:pt idx="1239">
                  <c:v>26.584110833333295</c:v>
                </c:pt>
                <c:pt idx="1240">
                  <c:v>-4.7521083333333385</c:v>
                </c:pt>
                <c:pt idx="1241">
                  <c:v>-30.538873333333314</c:v>
                </c:pt>
                <c:pt idx="1242">
                  <c:v>-10.8683525</c:v>
                </c:pt>
                <c:pt idx="1243">
                  <c:v>105.00483333333331</c:v>
                </c:pt>
                <c:pt idx="1244">
                  <c:v>-77.846941666666652</c:v>
                </c:pt>
                <c:pt idx="1245">
                  <c:v>-31.230233333333302</c:v>
                </c:pt>
                <c:pt idx="1246">
                  <c:v>31.392374166666681</c:v>
                </c:pt>
                <c:pt idx="1247">
                  <c:v>-15.995039476666681</c:v>
                </c:pt>
                <c:pt idx="1248">
                  <c:v>31.836733333333299</c:v>
                </c:pt>
                <c:pt idx="1249">
                  <c:v>-29.370533333333299</c:v>
                </c:pt>
                <c:pt idx="1250">
                  <c:v>28.287491666666668</c:v>
                </c:pt>
                <c:pt idx="1251">
                  <c:v>-2.6475749999999958</c:v>
                </c:pt>
                <c:pt idx="1252">
                  <c:v>-80.404732500000009</c:v>
                </c:pt>
                <c:pt idx="1253">
                  <c:v>24.02739166666667</c:v>
                </c:pt>
                <c:pt idx="1254">
                  <c:v>18.359508333333316</c:v>
                </c:pt>
                <c:pt idx="1255">
                  <c:v>30.734299999999987</c:v>
                </c:pt>
                <c:pt idx="1256">
                  <c:v>1.8854999999999971</c:v>
                </c:pt>
                <c:pt idx="1257">
                  <c:v>-18.605290833333299</c:v>
                </c:pt>
                <c:pt idx="1258">
                  <c:v>25.92176666666667</c:v>
                </c:pt>
                <c:pt idx="1259">
                  <c:v>-18.775283333333299</c:v>
                </c:pt>
                <c:pt idx="1260">
                  <c:v>-40.694504166666633</c:v>
                </c:pt>
                <c:pt idx="1261">
                  <c:v>-16.782841666666666</c:v>
                </c:pt>
                <c:pt idx="1262">
                  <c:v>2.620391666666674</c:v>
                </c:pt>
                <c:pt idx="1263">
                  <c:v>57.664283333333294</c:v>
                </c:pt>
                <c:pt idx="1264">
                  <c:v>-69.686770833333185</c:v>
                </c:pt>
                <c:pt idx="1265">
                  <c:v>14.367734166666676</c:v>
                </c:pt>
                <c:pt idx="1266">
                  <c:v>54.33640416666659</c:v>
                </c:pt>
                <c:pt idx="1267">
                  <c:v>-8.5952333333333168</c:v>
                </c:pt>
                <c:pt idx="1268">
                  <c:v>-5.2931583333333316</c:v>
                </c:pt>
                <c:pt idx="1269">
                  <c:v>-48.601154166666625</c:v>
                </c:pt>
                <c:pt idx="1270">
                  <c:v>82.562941666666603</c:v>
                </c:pt>
                <c:pt idx="1271">
                  <c:v>-54.662200000000013</c:v>
                </c:pt>
                <c:pt idx="1272">
                  <c:v>-26.967541666666666</c:v>
                </c:pt>
                <c:pt idx="1273">
                  <c:v>51.442925000000002</c:v>
                </c:pt>
                <c:pt idx="1274">
                  <c:v>-24.774834166666686</c:v>
                </c:pt>
                <c:pt idx="1275">
                  <c:v>28.015424166666687</c:v>
                </c:pt>
                <c:pt idx="1276">
                  <c:v>11.759530833333349</c:v>
                </c:pt>
                <c:pt idx="1277">
                  <c:v>18.583621666666662</c:v>
                </c:pt>
                <c:pt idx="1278">
                  <c:v>-34.418433333333326</c:v>
                </c:pt>
                <c:pt idx="1279">
                  <c:v>-2.933316666666665</c:v>
                </c:pt>
                <c:pt idx="1280">
                  <c:v>-17.178194166666682</c:v>
                </c:pt>
                <c:pt idx="1281">
                  <c:v>39.222521666666644</c:v>
                </c:pt>
                <c:pt idx="1282">
                  <c:v>-46.317499999999995</c:v>
                </c:pt>
                <c:pt idx="1283">
                  <c:v>-0.36390583333333876</c:v>
                </c:pt>
                <c:pt idx="1284">
                  <c:v>-3.3988833333333308</c:v>
                </c:pt>
                <c:pt idx="1285">
                  <c:v>42.606216666666619</c:v>
                </c:pt>
                <c:pt idx="1286">
                  <c:v>-45.503123333333342</c:v>
                </c:pt>
                <c:pt idx="1287">
                  <c:v>-17.939250000000001</c:v>
                </c:pt>
                <c:pt idx="1288">
                  <c:v>-15.511659166666666</c:v>
                </c:pt>
                <c:pt idx="1289">
                  <c:v>28.355133333333299</c:v>
                </c:pt>
                <c:pt idx="1290">
                  <c:v>46.231855000000003</c:v>
                </c:pt>
                <c:pt idx="1291">
                  <c:v>4.1869524999999967</c:v>
                </c:pt>
                <c:pt idx="1292">
                  <c:v>-74.561496750000003</c:v>
                </c:pt>
                <c:pt idx="1293">
                  <c:v>79.125174999999942</c:v>
                </c:pt>
                <c:pt idx="1294">
                  <c:v>0.47253166666667334</c:v>
                </c:pt>
                <c:pt idx="1295">
                  <c:v>-4.2743258333333394</c:v>
                </c:pt>
                <c:pt idx="1296">
                  <c:v>-7.2678217499999969</c:v>
                </c:pt>
                <c:pt idx="1297">
                  <c:v>15.982886666666667</c:v>
                </c:pt>
                <c:pt idx="1298">
                  <c:v>-62.000716666666627</c:v>
                </c:pt>
                <c:pt idx="1299">
                  <c:v>76.345528333333277</c:v>
                </c:pt>
                <c:pt idx="1300">
                  <c:v>-19.762683333333289</c:v>
                </c:pt>
                <c:pt idx="1301">
                  <c:v>-10.279592500000014</c:v>
                </c:pt>
                <c:pt idx="1302">
                  <c:v>-23.6200333333333</c:v>
                </c:pt>
                <c:pt idx="1303">
                  <c:v>80.240625000000108</c:v>
                </c:pt>
                <c:pt idx="1304">
                  <c:v>-34.399775000000012</c:v>
                </c:pt>
                <c:pt idx="1305">
                  <c:v>-46.962100000000028</c:v>
                </c:pt>
                <c:pt idx="1306">
                  <c:v>-34.369824999999999</c:v>
                </c:pt>
                <c:pt idx="1307">
                  <c:v>36.356089999999995</c:v>
                </c:pt>
                <c:pt idx="1308">
                  <c:v>37.20652583333333</c:v>
                </c:pt>
                <c:pt idx="1309">
                  <c:v>-35.396520833333327</c:v>
                </c:pt>
                <c:pt idx="1310">
                  <c:v>68.88754166666665</c:v>
                </c:pt>
                <c:pt idx="1311">
                  <c:v>-22.369074999999992</c:v>
                </c:pt>
                <c:pt idx="1312">
                  <c:v>-37.913533333333326</c:v>
                </c:pt>
                <c:pt idx="1313">
                  <c:v>-45.797105000000037</c:v>
                </c:pt>
                <c:pt idx="1314">
                  <c:v>42.096362500000012</c:v>
                </c:pt>
                <c:pt idx="1315">
                  <c:v>25.413089749999987</c:v>
                </c:pt>
                <c:pt idx="1316">
                  <c:v>-47.380783333333284</c:v>
                </c:pt>
                <c:pt idx="1317">
                  <c:v>14.733904999999998</c:v>
                </c:pt>
                <c:pt idx="1318">
                  <c:v>24.994250000000005</c:v>
                </c:pt>
                <c:pt idx="1319">
                  <c:v>-28.513441666666665</c:v>
                </c:pt>
                <c:pt idx="1320">
                  <c:v>27.984100000000002</c:v>
                </c:pt>
                <c:pt idx="1321">
                  <c:v>-23.735575000000001</c:v>
                </c:pt>
                <c:pt idx="1322">
                  <c:v>5.4609750000000075</c:v>
                </c:pt>
                <c:pt idx="1323">
                  <c:v>-13.489700000000004</c:v>
                </c:pt>
                <c:pt idx="1324">
                  <c:v>43.467825000000005</c:v>
                </c:pt>
                <c:pt idx="1325">
                  <c:v>-32.816140000000004</c:v>
                </c:pt>
                <c:pt idx="1326">
                  <c:v>-1.7879324999999973</c:v>
                </c:pt>
                <c:pt idx="1327">
                  <c:v>34.920542500000003</c:v>
                </c:pt>
                <c:pt idx="1328">
                  <c:v>1.1242083333333339</c:v>
                </c:pt>
                <c:pt idx="1329">
                  <c:v>-31.575480833333295</c:v>
                </c:pt>
                <c:pt idx="1330">
                  <c:v>-28.466474458333316</c:v>
                </c:pt>
                <c:pt idx="1331">
                  <c:v>23.952908333333315</c:v>
                </c:pt>
                <c:pt idx="1332">
                  <c:v>-34.482941666666591</c:v>
                </c:pt>
                <c:pt idx="1333">
                  <c:v>66.933641666666674</c:v>
                </c:pt>
                <c:pt idx="1334">
                  <c:v>-24.815816666666681</c:v>
                </c:pt>
                <c:pt idx="1335">
                  <c:v>-2.9348750000000012</c:v>
                </c:pt>
                <c:pt idx="1336">
                  <c:v>31.335005833333319</c:v>
                </c:pt>
                <c:pt idx="1337">
                  <c:v>-58.630233333333337</c:v>
                </c:pt>
                <c:pt idx="1338">
                  <c:v>74.076128583333343</c:v>
                </c:pt>
                <c:pt idx="1339">
                  <c:v>-126.06106666666669</c:v>
                </c:pt>
                <c:pt idx="1340">
                  <c:v>122.02281666666663</c:v>
                </c:pt>
                <c:pt idx="1341">
                  <c:v>-40.454231666666587</c:v>
                </c:pt>
                <c:pt idx="1342">
                  <c:v>-4.9202691666666594</c:v>
                </c:pt>
                <c:pt idx="1343">
                  <c:v>15.993525000000002</c:v>
                </c:pt>
                <c:pt idx="1344">
                  <c:v>12.697899166666669</c:v>
                </c:pt>
                <c:pt idx="1345">
                  <c:v>-30.894224999999992</c:v>
                </c:pt>
                <c:pt idx="1346">
                  <c:v>33.165862500000003</c:v>
                </c:pt>
                <c:pt idx="1347">
                  <c:v>-27.251664999999999</c:v>
                </c:pt>
                <c:pt idx="1348">
                  <c:v>29.757541666666668</c:v>
                </c:pt>
                <c:pt idx="1349">
                  <c:v>-27.783577499999989</c:v>
                </c:pt>
                <c:pt idx="1350">
                  <c:v>-20.703866666666674</c:v>
                </c:pt>
                <c:pt idx="1351">
                  <c:v>10.575158333333329</c:v>
                </c:pt>
                <c:pt idx="1352">
                  <c:v>59.959156666666608</c:v>
                </c:pt>
                <c:pt idx="1353">
                  <c:v>-68.125899999999959</c:v>
                </c:pt>
                <c:pt idx="1354">
                  <c:v>67.607804999999999</c:v>
                </c:pt>
                <c:pt idx="1355">
                  <c:v>-88.58216666666668</c:v>
                </c:pt>
                <c:pt idx="1356">
                  <c:v>123.89939166666665</c:v>
                </c:pt>
                <c:pt idx="1357">
                  <c:v>-135.23278083333341</c:v>
                </c:pt>
                <c:pt idx="1358">
                  <c:v>91.597708333333259</c:v>
                </c:pt>
                <c:pt idx="1359">
                  <c:v>-4.5887166666666603</c:v>
                </c:pt>
                <c:pt idx="1360">
                  <c:v>-53.985684166666594</c:v>
                </c:pt>
                <c:pt idx="1361">
                  <c:v>14.279408333333334</c:v>
                </c:pt>
                <c:pt idx="1362">
                  <c:v>-3.8712833333333259</c:v>
                </c:pt>
                <c:pt idx="1363">
                  <c:v>9.316279166666666</c:v>
                </c:pt>
                <c:pt idx="1364">
                  <c:v>27.84130833333332</c:v>
                </c:pt>
                <c:pt idx="1365">
                  <c:v>-77.688799999999958</c:v>
                </c:pt>
                <c:pt idx="1366">
                  <c:v>30.877635000000001</c:v>
                </c:pt>
                <c:pt idx="1367">
                  <c:v>22.448299749999979</c:v>
                </c:pt>
                <c:pt idx="1368">
                  <c:v>-55.984991666666588</c:v>
                </c:pt>
                <c:pt idx="1369">
                  <c:v>134.80069166666658</c:v>
                </c:pt>
                <c:pt idx="1370">
                  <c:v>-114.82033916666654</c:v>
                </c:pt>
                <c:pt idx="1371">
                  <c:v>5.2852916666666614</c:v>
                </c:pt>
                <c:pt idx="1372">
                  <c:v>35.445861666666588</c:v>
                </c:pt>
                <c:pt idx="1373">
                  <c:v>-24.026094166666677</c:v>
                </c:pt>
                <c:pt idx="1374">
                  <c:v>2.3710416666666747</c:v>
                </c:pt>
                <c:pt idx="1375">
                  <c:v>30.742183333333294</c:v>
                </c:pt>
                <c:pt idx="1376">
                  <c:v>6.6907416666666615</c:v>
                </c:pt>
                <c:pt idx="1377">
                  <c:v>-12.797065</c:v>
                </c:pt>
                <c:pt idx="1378">
                  <c:v>-68.973749999999981</c:v>
                </c:pt>
                <c:pt idx="1379">
                  <c:v>64.368525000000005</c:v>
                </c:pt>
                <c:pt idx="1380">
                  <c:v>11.336850000000004</c:v>
                </c:pt>
                <c:pt idx="1381">
                  <c:v>-51.633125000000028</c:v>
                </c:pt>
                <c:pt idx="1382">
                  <c:v>69.478691666666649</c:v>
                </c:pt>
                <c:pt idx="1383">
                  <c:v>-17.848216666666666</c:v>
                </c:pt>
                <c:pt idx="1384">
                  <c:v>63.497566666666614</c:v>
                </c:pt>
                <c:pt idx="1385">
                  <c:v>-71.44374333333333</c:v>
                </c:pt>
                <c:pt idx="1386">
                  <c:v>32.079640833333308</c:v>
                </c:pt>
                <c:pt idx="1387">
                  <c:v>-76.675666666666658</c:v>
                </c:pt>
                <c:pt idx="1388">
                  <c:v>41.286225000000002</c:v>
                </c:pt>
                <c:pt idx="1389">
                  <c:v>3.6074333333333342</c:v>
                </c:pt>
                <c:pt idx="1390">
                  <c:v>-77.199516666666682</c:v>
                </c:pt>
                <c:pt idx="1391">
                  <c:v>51.183775000000011</c:v>
                </c:pt>
                <c:pt idx="1392">
                  <c:v>19.558031666666668</c:v>
                </c:pt>
                <c:pt idx="1393">
                  <c:v>39.074237499999995</c:v>
                </c:pt>
                <c:pt idx="1394">
                  <c:v>-69.900950000000023</c:v>
                </c:pt>
                <c:pt idx="1395">
                  <c:v>35.243125000000013</c:v>
                </c:pt>
                <c:pt idx="1396">
                  <c:v>-30.635346666666667</c:v>
                </c:pt>
                <c:pt idx="1397">
                  <c:v>-9.4284183333333331</c:v>
                </c:pt>
                <c:pt idx="1398">
                  <c:v>78.942591666666672</c:v>
                </c:pt>
                <c:pt idx="1399">
                  <c:v>-46.451583333333289</c:v>
                </c:pt>
                <c:pt idx="1400">
                  <c:v>-29.922250000000002</c:v>
                </c:pt>
                <c:pt idx="1401">
                  <c:v>-30.631933333333329</c:v>
                </c:pt>
                <c:pt idx="1402">
                  <c:v>55.822700000000012</c:v>
                </c:pt>
                <c:pt idx="1403">
                  <c:v>-34.671050000000001</c:v>
                </c:pt>
                <c:pt idx="1404">
                  <c:v>100.9642833333334</c:v>
                </c:pt>
                <c:pt idx="1405">
                  <c:v>-62.659375000000011</c:v>
                </c:pt>
                <c:pt idx="1406">
                  <c:v>25.548374999999989</c:v>
                </c:pt>
                <c:pt idx="1407">
                  <c:v>5.2261841666666662</c:v>
                </c:pt>
                <c:pt idx="1408">
                  <c:v>-5.5560583333333327</c:v>
                </c:pt>
                <c:pt idx="1409">
                  <c:v>-67.556374999999989</c:v>
                </c:pt>
                <c:pt idx="1410">
                  <c:v>66.45664166666667</c:v>
                </c:pt>
                <c:pt idx="1411">
                  <c:v>-65.772234466666603</c:v>
                </c:pt>
                <c:pt idx="1412">
                  <c:v>46.07822658333329</c:v>
                </c:pt>
                <c:pt idx="1413">
                  <c:v>-78.704050000000024</c:v>
                </c:pt>
                <c:pt idx="1414">
                  <c:v>72.886724999999998</c:v>
                </c:pt>
                <c:pt idx="1415">
                  <c:v>-13.476150000000006</c:v>
                </c:pt>
                <c:pt idx="1416">
                  <c:v>53.707908333333336</c:v>
                </c:pt>
                <c:pt idx="1417">
                  <c:v>-24.93695333333331</c:v>
                </c:pt>
                <c:pt idx="1418">
                  <c:v>-11.993575000000002</c:v>
                </c:pt>
                <c:pt idx="1419">
                  <c:v>19.103639999999977</c:v>
                </c:pt>
                <c:pt idx="1420">
                  <c:v>-35.805673333333324</c:v>
                </c:pt>
                <c:pt idx="1421">
                  <c:v>29.439000000000004</c:v>
                </c:pt>
                <c:pt idx="1422">
                  <c:v>-56.123629166666618</c:v>
                </c:pt>
                <c:pt idx="1423">
                  <c:v>60.252658333333351</c:v>
                </c:pt>
                <c:pt idx="1424">
                  <c:v>-11.028474999999998</c:v>
                </c:pt>
                <c:pt idx="1425">
                  <c:v>-51.235533333333365</c:v>
                </c:pt>
                <c:pt idx="1426">
                  <c:v>-2.5573691666666654</c:v>
                </c:pt>
                <c:pt idx="1427">
                  <c:v>90.642125000000021</c:v>
                </c:pt>
                <c:pt idx="1428">
                  <c:v>-9.7188985833333241</c:v>
                </c:pt>
                <c:pt idx="1429">
                  <c:v>-36.589700000000001</c:v>
                </c:pt>
                <c:pt idx="1430">
                  <c:v>41.217841666666587</c:v>
                </c:pt>
                <c:pt idx="1431">
                  <c:v>15.771079166666667</c:v>
                </c:pt>
                <c:pt idx="1432">
                  <c:v>-38.443226666666583</c:v>
                </c:pt>
                <c:pt idx="1433">
                  <c:v>-19.028371499999999</c:v>
                </c:pt>
                <c:pt idx="1434">
                  <c:v>17.959769916666662</c:v>
                </c:pt>
                <c:pt idx="1435">
                  <c:v>-3.3525683333333349</c:v>
                </c:pt>
                <c:pt idx="1436">
                  <c:v>18.501880000000018</c:v>
                </c:pt>
                <c:pt idx="1437">
                  <c:v>-81.828391666666548</c:v>
                </c:pt>
                <c:pt idx="1438">
                  <c:v>59.708671666666618</c:v>
                </c:pt>
                <c:pt idx="1439">
                  <c:v>36.157220833333298</c:v>
                </c:pt>
                <c:pt idx="1440">
                  <c:v>-99.173924166666566</c:v>
                </c:pt>
                <c:pt idx="1441">
                  <c:v>46.587291666666587</c:v>
                </c:pt>
                <c:pt idx="1442">
                  <c:v>18.863793333333302</c:v>
                </c:pt>
                <c:pt idx="1443">
                  <c:v>-27.611598333333326</c:v>
                </c:pt>
                <c:pt idx="1444">
                  <c:v>-25.367800000000017</c:v>
                </c:pt>
                <c:pt idx="1445">
                  <c:v>-6.7146166666666645</c:v>
                </c:pt>
                <c:pt idx="1446">
                  <c:v>-9.3200833333333346</c:v>
                </c:pt>
                <c:pt idx="1447">
                  <c:v>106.89121666666666</c:v>
                </c:pt>
                <c:pt idx="1448">
                  <c:v>0.80323500000000569</c:v>
                </c:pt>
                <c:pt idx="1449">
                  <c:v>-53.288205833333336</c:v>
                </c:pt>
                <c:pt idx="1450">
                  <c:v>8.2200941666666694</c:v>
                </c:pt>
                <c:pt idx="1451">
                  <c:v>-13.865790000000011</c:v>
                </c:pt>
                <c:pt idx="1452">
                  <c:v>-13.422466666666676</c:v>
                </c:pt>
                <c:pt idx="1453">
                  <c:v>9.9948749999999986</c:v>
                </c:pt>
                <c:pt idx="1454">
                  <c:v>1.3488916666666644</c:v>
                </c:pt>
                <c:pt idx="1455">
                  <c:v>36.46727833333334</c:v>
                </c:pt>
                <c:pt idx="1456">
                  <c:v>-88.437574999999995</c:v>
                </c:pt>
                <c:pt idx="1457">
                  <c:v>126.03720000000006</c:v>
                </c:pt>
                <c:pt idx="1458">
                  <c:v>-68.643641666666653</c:v>
                </c:pt>
                <c:pt idx="1459">
                  <c:v>59.735723333333361</c:v>
                </c:pt>
                <c:pt idx="1460">
                  <c:v>-48.065968333333323</c:v>
                </c:pt>
                <c:pt idx="1461">
                  <c:v>41.149940000000008</c:v>
                </c:pt>
                <c:pt idx="1462">
                  <c:v>-43.042425000000009</c:v>
                </c:pt>
                <c:pt idx="1463">
                  <c:v>-75.884687499999984</c:v>
                </c:pt>
                <c:pt idx="1464">
                  <c:v>89.064458333333278</c:v>
                </c:pt>
                <c:pt idx="1465">
                  <c:v>16.780850000000001</c:v>
                </c:pt>
                <c:pt idx="1466">
                  <c:v>-71.046635916666659</c:v>
                </c:pt>
                <c:pt idx="1467">
                  <c:v>43.695833333333333</c:v>
                </c:pt>
                <c:pt idx="1468">
                  <c:v>-2.3651083333333243</c:v>
                </c:pt>
                <c:pt idx="1469">
                  <c:v>-12.201074999999999</c:v>
                </c:pt>
                <c:pt idx="1470">
                  <c:v>-22.168472583333294</c:v>
                </c:pt>
                <c:pt idx="1471">
                  <c:v>54.564653333333325</c:v>
                </c:pt>
                <c:pt idx="1472">
                  <c:v>-62.305158333333338</c:v>
                </c:pt>
                <c:pt idx="1473">
                  <c:v>55.971100000000007</c:v>
                </c:pt>
                <c:pt idx="1474">
                  <c:v>-31.123724999999986</c:v>
                </c:pt>
                <c:pt idx="1475">
                  <c:v>48.265016666666654</c:v>
                </c:pt>
                <c:pt idx="1476">
                  <c:v>38.244941666666612</c:v>
                </c:pt>
                <c:pt idx="1477">
                  <c:v>-39.651552500000001</c:v>
                </c:pt>
                <c:pt idx="1478">
                  <c:v>-52.315163333333345</c:v>
                </c:pt>
                <c:pt idx="1479">
                  <c:v>18.509725</c:v>
                </c:pt>
                <c:pt idx="1480">
                  <c:v>-0.40977583333333456</c:v>
                </c:pt>
                <c:pt idx="1481">
                  <c:v>-30.594366666666684</c:v>
                </c:pt>
                <c:pt idx="1482">
                  <c:v>24.173270000000016</c:v>
                </c:pt>
                <c:pt idx="1483">
                  <c:v>-18.755359166666665</c:v>
                </c:pt>
                <c:pt idx="1484">
                  <c:v>18.009555833333316</c:v>
                </c:pt>
                <c:pt idx="1485">
                  <c:v>-7.0899583333333398</c:v>
                </c:pt>
                <c:pt idx="1486">
                  <c:v>16.372677499999988</c:v>
                </c:pt>
                <c:pt idx="1487">
                  <c:v>17.091836666666683</c:v>
                </c:pt>
                <c:pt idx="1488">
                  <c:v>24.011010000000017</c:v>
                </c:pt>
                <c:pt idx="1489">
                  <c:v>-34.818600000000004</c:v>
                </c:pt>
                <c:pt idx="1490">
                  <c:v>-30.573691666666665</c:v>
                </c:pt>
                <c:pt idx="1491">
                  <c:v>28.745708333333294</c:v>
                </c:pt>
                <c:pt idx="1492">
                  <c:v>-33.641500000000008</c:v>
                </c:pt>
                <c:pt idx="1493">
                  <c:v>25.532847500000003</c:v>
                </c:pt>
                <c:pt idx="1494">
                  <c:v>21.114375000000024</c:v>
                </c:pt>
                <c:pt idx="1495">
                  <c:v>-49.146822500000006</c:v>
                </c:pt>
                <c:pt idx="1496">
                  <c:v>-28.283449999999966</c:v>
                </c:pt>
                <c:pt idx="1497">
                  <c:v>27.498371666666667</c:v>
                </c:pt>
                <c:pt idx="1498">
                  <c:v>41.154115833333329</c:v>
                </c:pt>
                <c:pt idx="1499">
                  <c:v>-25.953416666666659</c:v>
                </c:pt>
                <c:pt idx="1500">
                  <c:v>96.648314166666594</c:v>
                </c:pt>
                <c:pt idx="1501">
                  <c:v>-126.77140833333328</c:v>
                </c:pt>
                <c:pt idx="1502">
                  <c:v>62.545483333333301</c:v>
                </c:pt>
                <c:pt idx="1503">
                  <c:v>-26.889391666666668</c:v>
                </c:pt>
                <c:pt idx="1504">
                  <c:v>-23.152916666666684</c:v>
                </c:pt>
                <c:pt idx="1505">
                  <c:v>27.048233333333293</c:v>
                </c:pt>
                <c:pt idx="1506">
                  <c:v>58.272127500000003</c:v>
                </c:pt>
                <c:pt idx="1507">
                  <c:v>-20.369524999999989</c:v>
                </c:pt>
                <c:pt idx="1508">
                  <c:v>-22.495309999999986</c:v>
                </c:pt>
                <c:pt idx="1509">
                  <c:v>-20.303583333333311</c:v>
                </c:pt>
                <c:pt idx="1510">
                  <c:v>2.6784333333333357</c:v>
                </c:pt>
                <c:pt idx="1511">
                  <c:v>13.007683333333334</c:v>
                </c:pt>
                <c:pt idx="1512">
                  <c:v>57.249282500000014</c:v>
                </c:pt>
                <c:pt idx="1513">
                  <c:v>-82.781808333333288</c:v>
                </c:pt>
                <c:pt idx="1514">
                  <c:v>19.101100833333316</c:v>
                </c:pt>
                <c:pt idx="1515">
                  <c:v>24.958833333333299</c:v>
                </c:pt>
                <c:pt idx="1516">
                  <c:v>1.7391424999999998</c:v>
                </c:pt>
                <c:pt idx="1517">
                  <c:v>7.8813999999999984</c:v>
                </c:pt>
                <c:pt idx="1518">
                  <c:v>-27.542097499999986</c:v>
                </c:pt>
                <c:pt idx="1519">
                  <c:v>-1.745950000000003</c:v>
                </c:pt>
                <c:pt idx="1520">
                  <c:v>-9.2262083333333287</c:v>
                </c:pt>
                <c:pt idx="1521">
                  <c:v>-25.154225000000014</c:v>
                </c:pt>
                <c:pt idx="1522">
                  <c:v>50.065708333333333</c:v>
                </c:pt>
                <c:pt idx="1523">
                  <c:v>18.775986666666668</c:v>
                </c:pt>
                <c:pt idx="1524">
                  <c:v>-43.53157833333335</c:v>
                </c:pt>
                <c:pt idx="1525">
                  <c:v>-17.320800000000016</c:v>
                </c:pt>
                <c:pt idx="1526">
                  <c:v>-11.6061975</c:v>
                </c:pt>
                <c:pt idx="1527">
                  <c:v>40.743888333333324</c:v>
                </c:pt>
                <c:pt idx="1528">
                  <c:v>26.729321666666667</c:v>
                </c:pt>
                <c:pt idx="1529">
                  <c:v>-11.501161666666661</c:v>
                </c:pt>
                <c:pt idx="1530">
                  <c:v>-81.350895833333254</c:v>
                </c:pt>
                <c:pt idx="1531">
                  <c:v>43.671776666666617</c:v>
                </c:pt>
                <c:pt idx="1532">
                  <c:v>19.002383333333302</c:v>
                </c:pt>
                <c:pt idx="1533">
                  <c:v>43.741316666666634</c:v>
                </c:pt>
                <c:pt idx="1534">
                  <c:v>-27.552811666666681</c:v>
                </c:pt>
                <c:pt idx="1535">
                  <c:v>-61.000750000000011</c:v>
                </c:pt>
                <c:pt idx="1536">
                  <c:v>104.89858691666655</c:v>
                </c:pt>
                <c:pt idx="1537">
                  <c:v>-20.388766666666662</c:v>
                </c:pt>
                <c:pt idx="1538">
                  <c:v>-29.501516666666664</c:v>
                </c:pt>
                <c:pt idx="1539">
                  <c:v>19.885041666666666</c:v>
                </c:pt>
                <c:pt idx="1540">
                  <c:v>-55.092691666666617</c:v>
                </c:pt>
                <c:pt idx="1541">
                  <c:v>-27.47059166666666</c:v>
                </c:pt>
                <c:pt idx="1542">
                  <c:v>50.161008333333335</c:v>
                </c:pt>
                <c:pt idx="1543">
                  <c:v>-18.206580833333305</c:v>
                </c:pt>
                <c:pt idx="1544">
                  <c:v>5.225558333333332</c:v>
                </c:pt>
                <c:pt idx="1545">
                  <c:v>-13.014144166666659</c:v>
                </c:pt>
                <c:pt idx="1546">
                  <c:v>44.65362916666659</c:v>
                </c:pt>
                <c:pt idx="1547">
                  <c:v>-40.850733333333324</c:v>
                </c:pt>
                <c:pt idx="1548">
                  <c:v>20.267348333333302</c:v>
                </c:pt>
                <c:pt idx="1549">
                  <c:v>29.085649999999966</c:v>
                </c:pt>
                <c:pt idx="1550">
                  <c:v>-51.811324166666587</c:v>
                </c:pt>
                <c:pt idx="1551">
                  <c:v>29.520325000000003</c:v>
                </c:pt>
                <c:pt idx="1552">
                  <c:v>39.648016666666635</c:v>
                </c:pt>
                <c:pt idx="1553">
                  <c:v>-32.190466666666609</c:v>
                </c:pt>
                <c:pt idx="1554">
                  <c:v>-44.812128333333327</c:v>
                </c:pt>
                <c:pt idx="1555">
                  <c:v>11.70719916666666</c:v>
                </c:pt>
                <c:pt idx="1556">
                  <c:v>-24.803545</c:v>
                </c:pt>
                <c:pt idx="1557">
                  <c:v>60.84457416666659</c:v>
                </c:pt>
                <c:pt idx="1558">
                  <c:v>-93.881430833333255</c:v>
                </c:pt>
                <c:pt idx="1559">
                  <c:v>97.084525000000056</c:v>
                </c:pt>
                <c:pt idx="1560">
                  <c:v>-44.620583333333343</c:v>
                </c:pt>
                <c:pt idx="1561">
                  <c:v>25.137350000000023</c:v>
                </c:pt>
                <c:pt idx="1562">
                  <c:v>3.0286666666666648</c:v>
                </c:pt>
                <c:pt idx="1563">
                  <c:v>41.124459166666625</c:v>
                </c:pt>
                <c:pt idx="1564">
                  <c:v>-71.466236666666674</c:v>
                </c:pt>
                <c:pt idx="1565">
                  <c:v>-5.9574649999999885</c:v>
                </c:pt>
                <c:pt idx="1566">
                  <c:v>30.833708333333313</c:v>
                </c:pt>
                <c:pt idx="1567">
                  <c:v>9.2480999999999991</c:v>
                </c:pt>
                <c:pt idx="1568">
                  <c:v>-23.418243333333294</c:v>
                </c:pt>
                <c:pt idx="1569">
                  <c:v>10.966141666666672</c:v>
                </c:pt>
                <c:pt idx="1570">
                  <c:v>34.879411166666607</c:v>
                </c:pt>
                <c:pt idx="1571">
                  <c:v>-47.294100000000036</c:v>
                </c:pt>
                <c:pt idx="1572">
                  <c:v>52.79137416666665</c:v>
                </c:pt>
                <c:pt idx="1573">
                  <c:v>7.7522558333333329</c:v>
                </c:pt>
                <c:pt idx="1574">
                  <c:v>-87.333808333333224</c:v>
                </c:pt>
                <c:pt idx="1575">
                  <c:v>79.576470749999956</c:v>
                </c:pt>
                <c:pt idx="1576">
                  <c:v>-13.662025000000002</c:v>
                </c:pt>
                <c:pt idx="1577">
                  <c:v>-24.803205833333319</c:v>
                </c:pt>
                <c:pt idx="1578">
                  <c:v>-0.96159166666666562</c:v>
                </c:pt>
                <c:pt idx="1579">
                  <c:v>90.051966666666672</c:v>
                </c:pt>
                <c:pt idx="1580">
                  <c:v>-80.06664916666665</c:v>
                </c:pt>
                <c:pt idx="1581">
                  <c:v>-43.401856666666596</c:v>
                </c:pt>
                <c:pt idx="1582">
                  <c:v>49.818382500000006</c:v>
                </c:pt>
                <c:pt idx="1583">
                  <c:v>-20.795174999999986</c:v>
                </c:pt>
                <c:pt idx="1584">
                  <c:v>-11.947500000000005</c:v>
                </c:pt>
                <c:pt idx="1585">
                  <c:v>47.720620833333335</c:v>
                </c:pt>
                <c:pt idx="1586">
                  <c:v>-80.883154041666657</c:v>
                </c:pt>
                <c:pt idx="1587">
                  <c:v>76.763391666666649</c:v>
                </c:pt>
                <c:pt idx="1588">
                  <c:v>18.101516666666658</c:v>
                </c:pt>
                <c:pt idx="1589">
                  <c:v>-51.675100000000036</c:v>
                </c:pt>
                <c:pt idx="1590">
                  <c:v>49.170383333333341</c:v>
                </c:pt>
                <c:pt idx="1591">
                  <c:v>20.962458333333302</c:v>
                </c:pt>
                <c:pt idx="1592">
                  <c:v>-5.6524870833333294</c:v>
                </c:pt>
                <c:pt idx="1593">
                  <c:v>-18.05278666666667</c:v>
                </c:pt>
                <c:pt idx="1594">
                  <c:v>-75.579690833333288</c:v>
                </c:pt>
                <c:pt idx="1595">
                  <c:v>112.05138499999998</c:v>
                </c:pt>
                <c:pt idx="1596">
                  <c:v>-63.067083333333301</c:v>
                </c:pt>
                <c:pt idx="1597">
                  <c:v>69.793166666666693</c:v>
                </c:pt>
                <c:pt idx="1598">
                  <c:v>-77.450478333333237</c:v>
                </c:pt>
                <c:pt idx="1599">
                  <c:v>19.964249999999979</c:v>
                </c:pt>
                <c:pt idx="1600">
                  <c:v>0.23634166666667036</c:v>
                </c:pt>
                <c:pt idx="1601">
                  <c:v>-3.1540416666666782</c:v>
                </c:pt>
                <c:pt idx="1602">
                  <c:v>-3.0440499999999964</c:v>
                </c:pt>
                <c:pt idx="1603">
                  <c:v>-22.759150833333319</c:v>
                </c:pt>
                <c:pt idx="1604">
                  <c:v>57.325046666666623</c:v>
                </c:pt>
                <c:pt idx="1605">
                  <c:v>3.8510833333333307</c:v>
                </c:pt>
                <c:pt idx="1606">
                  <c:v>3.5597439166666667</c:v>
                </c:pt>
                <c:pt idx="1607">
                  <c:v>-18.360724999999981</c:v>
                </c:pt>
                <c:pt idx="1608">
                  <c:v>-88.583466666666652</c:v>
                </c:pt>
                <c:pt idx="1609">
                  <c:v>99.796228333333332</c:v>
                </c:pt>
                <c:pt idx="1610">
                  <c:v>-48.85867749999997</c:v>
                </c:pt>
                <c:pt idx="1611">
                  <c:v>41.316999999999993</c:v>
                </c:pt>
                <c:pt idx="1612">
                  <c:v>-0.74964166666666743</c:v>
                </c:pt>
                <c:pt idx="1613">
                  <c:v>-44.885869166666595</c:v>
                </c:pt>
                <c:pt idx="1614">
                  <c:v>-12.152902500000009</c:v>
                </c:pt>
                <c:pt idx="1615">
                  <c:v>11.486929999999996</c:v>
                </c:pt>
                <c:pt idx="1616">
                  <c:v>27.328250000000008</c:v>
                </c:pt>
                <c:pt idx="1617">
                  <c:v>-37.451238333333308</c:v>
                </c:pt>
                <c:pt idx="1618">
                  <c:v>21.329365833333313</c:v>
                </c:pt>
                <c:pt idx="1619">
                  <c:v>17.125183333333311</c:v>
                </c:pt>
                <c:pt idx="1620">
                  <c:v>-36.608500000000028</c:v>
                </c:pt>
                <c:pt idx="1621">
                  <c:v>19.811965416666705</c:v>
                </c:pt>
                <c:pt idx="1622">
                  <c:v>27.377054166666699</c:v>
                </c:pt>
                <c:pt idx="1623">
                  <c:v>-81.251041666666652</c:v>
                </c:pt>
                <c:pt idx="1624">
                  <c:v>99.424274999999994</c:v>
                </c:pt>
                <c:pt idx="1625">
                  <c:v>-62.476849166666582</c:v>
                </c:pt>
                <c:pt idx="1626">
                  <c:v>29.961091666666665</c:v>
                </c:pt>
                <c:pt idx="1627">
                  <c:v>-1.8941666666660729E-2</c:v>
                </c:pt>
                <c:pt idx="1628">
                  <c:v>-60.9448333333333</c:v>
                </c:pt>
                <c:pt idx="1629">
                  <c:v>9.0944916666666646</c:v>
                </c:pt>
                <c:pt idx="1630">
                  <c:v>57.312340000000006</c:v>
                </c:pt>
                <c:pt idx="1631">
                  <c:v>14.141124999999999</c:v>
                </c:pt>
                <c:pt idx="1632">
                  <c:v>-9.1787249999999982</c:v>
                </c:pt>
                <c:pt idx="1633">
                  <c:v>25.708799999999979</c:v>
                </c:pt>
                <c:pt idx="1634">
                  <c:v>-32.980062499999995</c:v>
                </c:pt>
                <c:pt idx="1635">
                  <c:v>10.812125</c:v>
                </c:pt>
                <c:pt idx="1636">
                  <c:v>39.485350000000011</c:v>
                </c:pt>
                <c:pt idx="1637">
                  <c:v>-85.089691666666653</c:v>
                </c:pt>
                <c:pt idx="1638">
                  <c:v>93.500619750000027</c:v>
                </c:pt>
                <c:pt idx="1639">
                  <c:v>-36.473333333333336</c:v>
                </c:pt>
                <c:pt idx="1640">
                  <c:v>0.40746500000000196</c:v>
                </c:pt>
                <c:pt idx="1641">
                  <c:v>-69.883450000000011</c:v>
                </c:pt>
                <c:pt idx="1642">
                  <c:v>-20.765083333333294</c:v>
                </c:pt>
                <c:pt idx="1643">
                  <c:v>26.021858333333327</c:v>
                </c:pt>
                <c:pt idx="1644">
                  <c:v>8.5926250000000017</c:v>
                </c:pt>
                <c:pt idx="1645">
                  <c:v>34.055683333333292</c:v>
                </c:pt>
                <c:pt idx="1646">
                  <c:v>-29.038816666666676</c:v>
                </c:pt>
                <c:pt idx="1647">
                  <c:v>-13.264912850000002</c:v>
                </c:pt>
                <c:pt idx="1648">
                  <c:v>66.442433333333312</c:v>
                </c:pt>
                <c:pt idx="1649">
                  <c:v>-85.867200000000025</c:v>
                </c:pt>
                <c:pt idx="1650">
                  <c:v>62.450554166666592</c:v>
                </c:pt>
                <c:pt idx="1651">
                  <c:v>-30.906983333333319</c:v>
                </c:pt>
                <c:pt idx="1652">
                  <c:v>14.835275000000005</c:v>
                </c:pt>
                <c:pt idx="1653">
                  <c:v>-17.428649999999973</c:v>
                </c:pt>
                <c:pt idx="1654">
                  <c:v>-24.746575000000004</c:v>
                </c:pt>
                <c:pt idx="1655">
                  <c:v>19.857098333333326</c:v>
                </c:pt>
                <c:pt idx="1656">
                  <c:v>3.1140379166666698</c:v>
                </c:pt>
                <c:pt idx="1657">
                  <c:v>19.83682591666669</c:v>
                </c:pt>
                <c:pt idx="1658">
                  <c:v>23.796133333333295</c:v>
                </c:pt>
                <c:pt idx="1659">
                  <c:v>-6.0777691666666707</c:v>
                </c:pt>
                <c:pt idx="1660">
                  <c:v>-20.82255</c:v>
                </c:pt>
                <c:pt idx="1661">
                  <c:v>17.369396666666667</c:v>
                </c:pt>
                <c:pt idx="1662">
                  <c:v>1.114257500000007</c:v>
                </c:pt>
                <c:pt idx="1663">
                  <c:v>-40.817835833333305</c:v>
                </c:pt>
                <c:pt idx="1664">
                  <c:v>57.823700000000002</c:v>
                </c:pt>
                <c:pt idx="1665">
                  <c:v>-95.682308333333225</c:v>
                </c:pt>
                <c:pt idx="1666">
                  <c:v>53.248150000000045</c:v>
                </c:pt>
                <c:pt idx="1667">
                  <c:v>-18.54950999999998</c:v>
                </c:pt>
                <c:pt idx="1668">
                  <c:v>59.567216666666617</c:v>
                </c:pt>
                <c:pt idx="1669">
                  <c:v>-0.45088916666667839</c:v>
                </c:pt>
                <c:pt idx="1670">
                  <c:v>-66.718874999999983</c:v>
                </c:pt>
                <c:pt idx="1671">
                  <c:v>72.944379058333325</c:v>
                </c:pt>
                <c:pt idx="1672">
                  <c:v>-29.281964166666686</c:v>
                </c:pt>
                <c:pt idx="1673">
                  <c:v>36.997670000000006</c:v>
                </c:pt>
                <c:pt idx="1674">
                  <c:v>8.1864000000000008</c:v>
                </c:pt>
                <c:pt idx="1675">
                  <c:v>-46.594566666666609</c:v>
                </c:pt>
                <c:pt idx="1676">
                  <c:v>-11.355333333333345</c:v>
                </c:pt>
                <c:pt idx="1677">
                  <c:v>-17.964275000000001</c:v>
                </c:pt>
                <c:pt idx="1678">
                  <c:v>-30.012083333333315</c:v>
                </c:pt>
                <c:pt idx="1679">
                  <c:v>25.524999999999988</c:v>
                </c:pt>
                <c:pt idx="1680">
                  <c:v>-5.1277333333333353</c:v>
                </c:pt>
                <c:pt idx="1681">
                  <c:v>34.519380833333308</c:v>
                </c:pt>
                <c:pt idx="1682">
                  <c:v>-27.798383333333305</c:v>
                </c:pt>
                <c:pt idx="1683">
                  <c:v>61.278286666666617</c:v>
                </c:pt>
                <c:pt idx="1684">
                  <c:v>-21.547974999999997</c:v>
                </c:pt>
                <c:pt idx="1685">
                  <c:v>-42.137683333333307</c:v>
                </c:pt>
                <c:pt idx="1686">
                  <c:v>28.811477499999995</c:v>
                </c:pt>
                <c:pt idx="1687">
                  <c:v>44.068333333333364</c:v>
                </c:pt>
                <c:pt idx="1688">
                  <c:v>-86.354787499999958</c:v>
                </c:pt>
                <c:pt idx="1689">
                  <c:v>80.037158333333309</c:v>
                </c:pt>
                <c:pt idx="1690">
                  <c:v>-86.619808333333268</c:v>
                </c:pt>
                <c:pt idx="1691">
                  <c:v>45.315313333333336</c:v>
                </c:pt>
                <c:pt idx="1692">
                  <c:v>60.283866666666611</c:v>
                </c:pt>
                <c:pt idx="1693">
                  <c:v>-52.958316666666619</c:v>
                </c:pt>
                <c:pt idx="1694">
                  <c:v>-4.9355125000000015</c:v>
                </c:pt>
                <c:pt idx="1695">
                  <c:v>-23.29344166666667</c:v>
                </c:pt>
                <c:pt idx="1696">
                  <c:v>-1.3125833333333299</c:v>
                </c:pt>
                <c:pt idx="1697">
                  <c:v>44.945141666666608</c:v>
                </c:pt>
                <c:pt idx="1698">
                  <c:v>-29.447558333333316</c:v>
                </c:pt>
                <c:pt idx="1699">
                  <c:v>-13.763432500000006</c:v>
                </c:pt>
                <c:pt idx="1700">
                  <c:v>69.760625000000076</c:v>
                </c:pt>
                <c:pt idx="1701">
                  <c:v>-113.42045833333327</c:v>
                </c:pt>
                <c:pt idx="1702">
                  <c:v>100.7822695833334</c:v>
                </c:pt>
                <c:pt idx="1703">
                  <c:v>-45.72372500000003</c:v>
                </c:pt>
                <c:pt idx="1704">
                  <c:v>32.980599999999995</c:v>
                </c:pt>
                <c:pt idx="1705">
                  <c:v>5.655383333333333</c:v>
                </c:pt>
                <c:pt idx="1706">
                  <c:v>-54.017058333333324</c:v>
                </c:pt>
                <c:pt idx="1707">
                  <c:v>-16.591236666666671</c:v>
                </c:pt>
                <c:pt idx="1708">
                  <c:v>105.08908000000001</c:v>
                </c:pt>
                <c:pt idx="1709">
                  <c:v>-49.575341666666617</c:v>
                </c:pt>
                <c:pt idx="1710">
                  <c:v>-4.96312499999999</c:v>
                </c:pt>
                <c:pt idx="1711">
                  <c:v>-60.683044166666612</c:v>
                </c:pt>
                <c:pt idx="1712">
                  <c:v>41.272325833333333</c:v>
                </c:pt>
                <c:pt idx="1713">
                  <c:v>22.083874999999992</c:v>
                </c:pt>
                <c:pt idx="1714">
                  <c:v>43.803702499999993</c:v>
                </c:pt>
                <c:pt idx="1715">
                  <c:v>-11.724408333333328</c:v>
                </c:pt>
                <c:pt idx="1716">
                  <c:v>-7.4300591666666653</c:v>
                </c:pt>
                <c:pt idx="1717">
                  <c:v>-32.338735833333338</c:v>
                </c:pt>
                <c:pt idx="1718">
                  <c:v>-49.774550000000012</c:v>
                </c:pt>
                <c:pt idx="1719">
                  <c:v>15.639709500000004</c:v>
                </c:pt>
                <c:pt idx="1720">
                  <c:v>-2.8690858333333273</c:v>
                </c:pt>
                <c:pt idx="1721">
                  <c:v>-27.764604333333303</c:v>
                </c:pt>
                <c:pt idx="1722">
                  <c:v>114.87720833333327</c:v>
                </c:pt>
                <c:pt idx="1723">
                  <c:v>-94.058250000000001</c:v>
                </c:pt>
                <c:pt idx="1724">
                  <c:v>40.055958333333329</c:v>
                </c:pt>
                <c:pt idx="1725">
                  <c:v>57.910241666666586</c:v>
                </c:pt>
                <c:pt idx="1726">
                  <c:v>-66.944110000000109</c:v>
                </c:pt>
                <c:pt idx="1727">
                  <c:v>3.9877499999999948</c:v>
                </c:pt>
                <c:pt idx="1728">
                  <c:v>9.8316749999999988</c:v>
                </c:pt>
                <c:pt idx="1729">
                  <c:v>-1.0627216666666679</c:v>
                </c:pt>
                <c:pt idx="1730">
                  <c:v>-24.904141666666661</c:v>
                </c:pt>
                <c:pt idx="1731">
                  <c:v>6.6614333333333384</c:v>
                </c:pt>
                <c:pt idx="1732">
                  <c:v>6.1994983333333371</c:v>
                </c:pt>
                <c:pt idx="1733">
                  <c:v>81.411224416666713</c:v>
                </c:pt>
                <c:pt idx="1734">
                  <c:v>-45.661066666666613</c:v>
                </c:pt>
                <c:pt idx="1735">
                  <c:v>-54.165766666666627</c:v>
                </c:pt>
                <c:pt idx="1736">
                  <c:v>6.5704083333333383</c:v>
                </c:pt>
                <c:pt idx="1737">
                  <c:v>90.662149999999983</c:v>
                </c:pt>
                <c:pt idx="1738">
                  <c:v>-85.747583333333367</c:v>
                </c:pt>
                <c:pt idx="1739">
                  <c:v>52.864192500000001</c:v>
                </c:pt>
                <c:pt idx="1740">
                  <c:v>-3.4810583333333316</c:v>
                </c:pt>
                <c:pt idx="1741">
                  <c:v>-22.181483333333311</c:v>
                </c:pt>
                <c:pt idx="1742">
                  <c:v>28.747924999999999</c:v>
                </c:pt>
                <c:pt idx="1743">
                  <c:v>-28.621191666666697</c:v>
                </c:pt>
                <c:pt idx="1744">
                  <c:v>-14.647635000000003</c:v>
                </c:pt>
                <c:pt idx="1745">
                  <c:v>32.994841666666588</c:v>
                </c:pt>
                <c:pt idx="1746">
                  <c:v>-70.088483333333272</c:v>
                </c:pt>
                <c:pt idx="1747">
                  <c:v>13.09914166666667</c:v>
                </c:pt>
                <c:pt idx="1748">
                  <c:v>3.3147333333333298</c:v>
                </c:pt>
                <c:pt idx="1749">
                  <c:v>-7.1910583333333387</c:v>
                </c:pt>
                <c:pt idx="1750">
                  <c:v>40.489958333333334</c:v>
                </c:pt>
                <c:pt idx="1751">
                  <c:v>52.381564999999995</c:v>
                </c:pt>
                <c:pt idx="1752">
                  <c:v>-22.46327516666668</c:v>
                </c:pt>
                <c:pt idx="1753">
                  <c:v>-55.073891666666611</c:v>
                </c:pt>
                <c:pt idx="1754">
                  <c:v>2.6874066666666692</c:v>
                </c:pt>
                <c:pt idx="1755">
                  <c:v>-0.79257499999999936</c:v>
                </c:pt>
                <c:pt idx="1756">
                  <c:v>65.265083333333308</c:v>
                </c:pt>
                <c:pt idx="1757">
                  <c:v>-84.030500000000004</c:v>
                </c:pt>
                <c:pt idx="1758">
                  <c:v>-25.531491666666689</c:v>
                </c:pt>
                <c:pt idx="1759">
                  <c:v>42.5636241666666</c:v>
                </c:pt>
                <c:pt idx="1760">
                  <c:v>18.211941666666686</c:v>
                </c:pt>
                <c:pt idx="1761">
                  <c:v>2.3304266666666638</c:v>
                </c:pt>
                <c:pt idx="1762">
                  <c:v>-34.735741666666627</c:v>
                </c:pt>
                <c:pt idx="1763">
                  <c:v>45.378740833333325</c:v>
                </c:pt>
                <c:pt idx="1764">
                  <c:v>-5.6710833333333293</c:v>
                </c:pt>
                <c:pt idx="1765">
                  <c:v>-29.613866666666695</c:v>
                </c:pt>
                <c:pt idx="1766">
                  <c:v>39.044533333333327</c:v>
                </c:pt>
                <c:pt idx="1767">
                  <c:v>59.000388750000006</c:v>
                </c:pt>
                <c:pt idx="1768">
                  <c:v>-147.3592083333335</c:v>
                </c:pt>
                <c:pt idx="1769">
                  <c:v>76.480900000000005</c:v>
                </c:pt>
                <c:pt idx="1770">
                  <c:v>-46.963983333333324</c:v>
                </c:pt>
                <c:pt idx="1771">
                  <c:v>22.211278333333329</c:v>
                </c:pt>
                <c:pt idx="1772">
                  <c:v>-27.065689999999982</c:v>
                </c:pt>
                <c:pt idx="1773">
                  <c:v>33.602666666666615</c:v>
                </c:pt>
                <c:pt idx="1774">
                  <c:v>-10.822419333333341</c:v>
                </c:pt>
                <c:pt idx="1775">
                  <c:v>-32.283165833333335</c:v>
                </c:pt>
                <c:pt idx="1776">
                  <c:v>14.367591666666677</c:v>
                </c:pt>
                <c:pt idx="1777">
                  <c:v>62.526250000000012</c:v>
                </c:pt>
                <c:pt idx="1778">
                  <c:v>-2.0417574999999957</c:v>
                </c:pt>
                <c:pt idx="1779">
                  <c:v>-34.483916666666623</c:v>
                </c:pt>
                <c:pt idx="1780">
                  <c:v>-9.5360416666666641</c:v>
                </c:pt>
                <c:pt idx="1781">
                  <c:v>-43.496516666666643</c:v>
                </c:pt>
                <c:pt idx="1782">
                  <c:v>11.87450833333334</c:v>
                </c:pt>
                <c:pt idx="1783">
                  <c:v>75.516525833333333</c:v>
                </c:pt>
                <c:pt idx="1784">
                  <c:v>-18.176933333333317</c:v>
                </c:pt>
                <c:pt idx="1785">
                  <c:v>-12.187775</c:v>
                </c:pt>
                <c:pt idx="1786">
                  <c:v>-17.007933333333316</c:v>
                </c:pt>
                <c:pt idx="1787">
                  <c:v>71.524342499999989</c:v>
                </c:pt>
                <c:pt idx="1788">
                  <c:v>-79.720491666666689</c:v>
                </c:pt>
                <c:pt idx="1789">
                  <c:v>15.998655833333332</c:v>
                </c:pt>
                <c:pt idx="1790">
                  <c:v>6.0038991666666703</c:v>
                </c:pt>
                <c:pt idx="1791">
                  <c:v>18.520728333333302</c:v>
                </c:pt>
                <c:pt idx="1792">
                  <c:v>75.961466666666695</c:v>
                </c:pt>
                <c:pt idx="1793">
                  <c:v>-109.41660666666669</c:v>
                </c:pt>
                <c:pt idx="1794">
                  <c:v>34.597983333333325</c:v>
                </c:pt>
                <c:pt idx="1795">
                  <c:v>-37.817615000000004</c:v>
                </c:pt>
                <c:pt idx="1796">
                  <c:v>75.474525000000057</c:v>
                </c:pt>
                <c:pt idx="1797">
                  <c:v>-23.843501666666668</c:v>
                </c:pt>
                <c:pt idx="1798">
                  <c:v>-56.165809000000003</c:v>
                </c:pt>
                <c:pt idx="1799">
                  <c:v>19.977508333333322</c:v>
                </c:pt>
                <c:pt idx="1800">
                  <c:v>-18.024708333333308</c:v>
                </c:pt>
                <c:pt idx="1801">
                  <c:v>-17.647483333333316</c:v>
                </c:pt>
                <c:pt idx="1802">
                  <c:v>-1.4333000000000016</c:v>
                </c:pt>
                <c:pt idx="1803">
                  <c:v>47.36693833333333</c:v>
                </c:pt>
                <c:pt idx="1804">
                  <c:v>73.286591666666652</c:v>
                </c:pt>
                <c:pt idx="1805">
                  <c:v>-54.636325000000021</c:v>
                </c:pt>
                <c:pt idx="1806">
                  <c:v>-86.601860833333319</c:v>
                </c:pt>
                <c:pt idx="1807">
                  <c:v>66.495749999999987</c:v>
                </c:pt>
                <c:pt idx="1808">
                  <c:v>-74.147258333333312</c:v>
                </c:pt>
                <c:pt idx="1809">
                  <c:v>41.984599999999993</c:v>
                </c:pt>
                <c:pt idx="1810">
                  <c:v>58.663808333333314</c:v>
                </c:pt>
                <c:pt idx="1811">
                  <c:v>-16.677482583333308</c:v>
                </c:pt>
                <c:pt idx="1812">
                  <c:v>24.883633333333293</c:v>
                </c:pt>
                <c:pt idx="1813">
                  <c:v>-27.107276666666682</c:v>
                </c:pt>
                <c:pt idx="1814">
                  <c:v>23.129643333333298</c:v>
                </c:pt>
                <c:pt idx="1815">
                  <c:v>-45.779366666666633</c:v>
                </c:pt>
                <c:pt idx="1816">
                  <c:v>6.2504933333333348</c:v>
                </c:pt>
                <c:pt idx="1817">
                  <c:v>-58.061925000000002</c:v>
                </c:pt>
                <c:pt idx="1818">
                  <c:v>99.019449999999992</c:v>
                </c:pt>
                <c:pt idx="1819">
                  <c:v>-60.761916666666629</c:v>
                </c:pt>
                <c:pt idx="1820">
                  <c:v>97.399108333333288</c:v>
                </c:pt>
                <c:pt idx="1821">
                  <c:v>-58.658216666666632</c:v>
                </c:pt>
                <c:pt idx="1822">
                  <c:v>14.343300749999999</c:v>
                </c:pt>
                <c:pt idx="1823">
                  <c:v>36.219333333333331</c:v>
                </c:pt>
                <c:pt idx="1824">
                  <c:v>-16.394208333333317</c:v>
                </c:pt>
                <c:pt idx="1825">
                  <c:v>-53.330574999999989</c:v>
                </c:pt>
                <c:pt idx="1826">
                  <c:v>14.206991666666662</c:v>
                </c:pt>
                <c:pt idx="1827">
                  <c:v>-64.794845000000024</c:v>
                </c:pt>
                <c:pt idx="1828">
                  <c:v>57.999045000000002</c:v>
                </c:pt>
                <c:pt idx="1829">
                  <c:v>-29.011799583333318</c:v>
                </c:pt>
                <c:pt idx="1830">
                  <c:v>112.30134166666663</c:v>
                </c:pt>
                <c:pt idx="1831">
                  <c:v>-84.639825000000002</c:v>
                </c:pt>
                <c:pt idx="1832">
                  <c:v>4.1323083333333424</c:v>
                </c:pt>
                <c:pt idx="1833">
                  <c:v>11.125283333333329</c:v>
                </c:pt>
                <c:pt idx="1834">
                  <c:v>25.382833333333298</c:v>
                </c:pt>
                <c:pt idx="1835">
                  <c:v>-54.862208333333314</c:v>
                </c:pt>
                <c:pt idx="1836">
                  <c:v>16.488783333333281</c:v>
                </c:pt>
                <c:pt idx="1837">
                  <c:v>-36.496393333333337</c:v>
                </c:pt>
                <c:pt idx="1838">
                  <c:v>42.555376666666618</c:v>
                </c:pt>
                <c:pt idx="1839">
                  <c:v>-40.102792500000028</c:v>
                </c:pt>
                <c:pt idx="1840">
                  <c:v>58.104666666666596</c:v>
                </c:pt>
                <c:pt idx="1841">
                  <c:v>-31.231228333333313</c:v>
                </c:pt>
                <c:pt idx="1842">
                  <c:v>35.898295833333329</c:v>
                </c:pt>
                <c:pt idx="1843">
                  <c:v>-57.728880833333335</c:v>
                </c:pt>
                <c:pt idx="1844">
                  <c:v>63.912633333333325</c:v>
                </c:pt>
                <c:pt idx="1845">
                  <c:v>7.7625083333333338</c:v>
                </c:pt>
                <c:pt idx="1846">
                  <c:v>4.345024749999995</c:v>
                </c:pt>
                <c:pt idx="1847">
                  <c:v>-39.422366666666633</c:v>
                </c:pt>
                <c:pt idx="1848">
                  <c:v>4.0186683333333333</c:v>
                </c:pt>
                <c:pt idx="1849">
                  <c:v>-24.769191666666657</c:v>
                </c:pt>
                <c:pt idx="1850">
                  <c:v>5.6668083333333312</c:v>
                </c:pt>
                <c:pt idx="1851">
                  <c:v>-12.613771666666668</c:v>
                </c:pt>
                <c:pt idx="1852">
                  <c:v>1.5563283333333355</c:v>
                </c:pt>
                <c:pt idx="1853">
                  <c:v>-61.784831666666591</c:v>
                </c:pt>
                <c:pt idx="1854">
                  <c:v>113.15770833333326</c:v>
                </c:pt>
                <c:pt idx="1855">
                  <c:v>-49.472700000000003</c:v>
                </c:pt>
                <c:pt idx="1856">
                  <c:v>78.687541666666618</c:v>
                </c:pt>
                <c:pt idx="1857">
                  <c:v>-27.86184833333332</c:v>
                </c:pt>
                <c:pt idx="1858">
                  <c:v>-11.51291916666667</c:v>
                </c:pt>
                <c:pt idx="1859">
                  <c:v>43.592765000000036</c:v>
                </c:pt>
                <c:pt idx="1860">
                  <c:v>-109.54960000000005</c:v>
                </c:pt>
                <c:pt idx="1861">
                  <c:v>64.912941666666669</c:v>
                </c:pt>
                <c:pt idx="1862">
                  <c:v>-19.401666666666667</c:v>
                </c:pt>
                <c:pt idx="1863">
                  <c:v>-39.576372500000012</c:v>
                </c:pt>
                <c:pt idx="1864">
                  <c:v>17.510151333333329</c:v>
                </c:pt>
                <c:pt idx="1865">
                  <c:v>43.151564166666567</c:v>
                </c:pt>
                <c:pt idx="1866">
                  <c:v>-59.146558333333331</c:v>
                </c:pt>
                <c:pt idx="1867">
                  <c:v>37.791901666666625</c:v>
                </c:pt>
                <c:pt idx="1868">
                  <c:v>-57.812119166666633</c:v>
                </c:pt>
                <c:pt idx="1869">
                  <c:v>56.790174166666645</c:v>
                </c:pt>
                <c:pt idx="1870">
                  <c:v>30.282065000000006</c:v>
                </c:pt>
                <c:pt idx="1871">
                  <c:v>-19.806908333333329</c:v>
                </c:pt>
                <c:pt idx="1872">
                  <c:v>-29.708624999999977</c:v>
                </c:pt>
                <c:pt idx="1873">
                  <c:v>17.438259166666686</c:v>
                </c:pt>
                <c:pt idx="1874">
                  <c:v>36.283883333333307</c:v>
                </c:pt>
                <c:pt idx="1875">
                  <c:v>-96.93294166666665</c:v>
                </c:pt>
                <c:pt idx="1876">
                  <c:v>78.245716666666652</c:v>
                </c:pt>
                <c:pt idx="1877">
                  <c:v>-11.071277500000003</c:v>
                </c:pt>
                <c:pt idx="1878">
                  <c:v>-3.4832566666666693</c:v>
                </c:pt>
                <c:pt idx="1879">
                  <c:v>3.6619333333333395</c:v>
                </c:pt>
                <c:pt idx="1880">
                  <c:v>7.4853975000000013</c:v>
                </c:pt>
                <c:pt idx="1881">
                  <c:v>40.35508333333329</c:v>
                </c:pt>
                <c:pt idx="1882">
                  <c:v>-103.96641666666669</c:v>
                </c:pt>
                <c:pt idx="1883">
                  <c:v>82.053702499999957</c:v>
                </c:pt>
                <c:pt idx="1884">
                  <c:v>-29.532600833333291</c:v>
                </c:pt>
                <c:pt idx="1885">
                  <c:v>-5.2819833333333328</c:v>
                </c:pt>
                <c:pt idx="1886">
                  <c:v>24.893483333333311</c:v>
                </c:pt>
                <c:pt idx="1887">
                  <c:v>-70.75900833333327</c:v>
                </c:pt>
                <c:pt idx="1888">
                  <c:v>114.77989166666663</c:v>
                </c:pt>
                <c:pt idx="1889">
                  <c:v>3.3998749999999962</c:v>
                </c:pt>
                <c:pt idx="1890">
                  <c:v>-93.205674999999999</c:v>
                </c:pt>
                <c:pt idx="1891">
                  <c:v>-5.832741666666668</c:v>
                </c:pt>
                <c:pt idx="1892">
                  <c:v>-21.983933333333294</c:v>
                </c:pt>
                <c:pt idx="1893">
                  <c:v>70.012800000000013</c:v>
                </c:pt>
                <c:pt idx="1894">
                  <c:v>-36.852151666666607</c:v>
                </c:pt>
                <c:pt idx="1895">
                  <c:v>-16.27106666666668</c:v>
                </c:pt>
                <c:pt idx="1896">
                  <c:v>45.021783333333325</c:v>
                </c:pt>
                <c:pt idx="1897">
                  <c:v>5.2959916666666675</c:v>
                </c:pt>
                <c:pt idx="1898">
                  <c:v>7.2979333333333303</c:v>
                </c:pt>
                <c:pt idx="1899">
                  <c:v>16.82155000000002</c:v>
                </c:pt>
                <c:pt idx="1900">
                  <c:v>-0.36486916666666946</c:v>
                </c:pt>
                <c:pt idx="1901">
                  <c:v>-54.996175000000022</c:v>
                </c:pt>
                <c:pt idx="1902">
                  <c:v>-49.713800000000006</c:v>
                </c:pt>
                <c:pt idx="1903">
                  <c:v>72.942115000000058</c:v>
                </c:pt>
                <c:pt idx="1904">
                  <c:v>4.0916583333333376</c:v>
                </c:pt>
                <c:pt idx="1905">
                  <c:v>-23.113695000000021</c:v>
                </c:pt>
                <c:pt idx="1906">
                  <c:v>-4.2637166666666646</c:v>
                </c:pt>
                <c:pt idx="1907">
                  <c:v>19.223758333333311</c:v>
                </c:pt>
                <c:pt idx="1908">
                  <c:v>-60.078325000000028</c:v>
                </c:pt>
                <c:pt idx="1909">
                  <c:v>109.33102500000005</c:v>
                </c:pt>
                <c:pt idx="1910">
                  <c:v>-115.20482500000004</c:v>
                </c:pt>
                <c:pt idx="1911">
                  <c:v>75.65616666666665</c:v>
                </c:pt>
                <c:pt idx="1912">
                  <c:v>-22.083833333333299</c:v>
                </c:pt>
                <c:pt idx="1913">
                  <c:v>1.9713833333333317</c:v>
                </c:pt>
                <c:pt idx="1914">
                  <c:v>-33.219859166666609</c:v>
                </c:pt>
                <c:pt idx="1915">
                  <c:v>94.769083333333342</c:v>
                </c:pt>
                <c:pt idx="1916">
                  <c:v>-71.512433333333263</c:v>
                </c:pt>
                <c:pt idx="1917">
                  <c:v>4.045883333333343</c:v>
                </c:pt>
                <c:pt idx="1918">
                  <c:v>-35.906545833333347</c:v>
                </c:pt>
                <c:pt idx="1919">
                  <c:v>96.538541666666617</c:v>
                </c:pt>
                <c:pt idx="1920">
                  <c:v>-79.602666666666678</c:v>
                </c:pt>
                <c:pt idx="1921">
                  <c:v>-10.28451666666667</c:v>
                </c:pt>
                <c:pt idx="1922">
                  <c:v>126.99988083333331</c:v>
                </c:pt>
                <c:pt idx="1923">
                  <c:v>-82.789975000000013</c:v>
                </c:pt>
                <c:pt idx="1924">
                  <c:v>57.244191666666609</c:v>
                </c:pt>
                <c:pt idx="1925">
                  <c:v>-73.629141666666627</c:v>
                </c:pt>
                <c:pt idx="1926">
                  <c:v>-14.513182250000012</c:v>
                </c:pt>
                <c:pt idx="1927">
                  <c:v>-23.305544999999981</c:v>
                </c:pt>
                <c:pt idx="1928">
                  <c:v>67.069458333333273</c:v>
                </c:pt>
                <c:pt idx="1929">
                  <c:v>-18.813375000000018</c:v>
                </c:pt>
                <c:pt idx="1930">
                  <c:v>2.6845083333333384</c:v>
                </c:pt>
                <c:pt idx="1931">
                  <c:v>33.796433333333333</c:v>
                </c:pt>
                <c:pt idx="1932">
                  <c:v>-5.7725666666666671</c:v>
                </c:pt>
                <c:pt idx="1933">
                  <c:v>-28.163358333333317</c:v>
                </c:pt>
                <c:pt idx="1934">
                  <c:v>-5.5008999999999988</c:v>
                </c:pt>
                <c:pt idx="1935">
                  <c:v>14.68798333333334</c:v>
                </c:pt>
                <c:pt idx="1936">
                  <c:v>-23.632093333333312</c:v>
                </c:pt>
                <c:pt idx="1937">
                  <c:v>-13.585166666666671</c:v>
                </c:pt>
                <c:pt idx="1938">
                  <c:v>41.080344999999973</c:v>
                </c:pt>
                <c:pt idx="1939">
                  <c:v>-51.071816666666592</c:v>
                </c:pt>
                <c:pt idx="1940">
                  <c:v>43.177975000000011</c:v>
                </c:pt>
                <c:pt idx="1941">
                  <c:v>10.403400000000005</c:v>
                </c:pt>
                <c:pt idx="1942">
                  <c:v>-26.458166666666671</c:v>
                </c:pt>
                <c:pt idx="1943">
                  <c:v>55.441550833333324</c:v>
                </c:pt>
                <c:pt idx="1944">
                  <c:v>-41.915174166666617</c:v>
                </c:pt>
                <c:pt idx="1945">
                  <c:v>-6.8827041666666675</c:v>
                </c:pt>
                <c:pt idx="1946">
                  <c:v>22.379758333333321</c:v>
                </c:pt>
                <c:pt idx="1947">
                  <c:v>8.2476858333333336</c:v>
                </c:pt>
                <c:pt idx="1948">
                  <c:v>-13.062800000000006</c:v>
                </c:pt>
                <c:pt idx="1949">
                  <c:v>18.548366666666666</c:v>
                </c:pt>
                <c:pt idx="1950">
                  <c:v>11.384141666666666</c:v>
                </c:pt>
                <c:pt idx="1951">
                  <c:v>-36.831588333333301</c:v>
                </c:pt>
                <c:pt idx="1952">
                  <c:v>-2.5122691666666657</c:v>
                </c:pt>
                <c:pt idx="1953">
                  <c:v>2.0024000000000033</c:v>
                </c:pt>
                <c:pt idx="1954">
                  <c:v>20.022848333333304</c:v>
                </c:pt>
                <c:pt idx="1955">
                  <c:v>12.86023833333334</c:v>
                </c:pt>
                <c:pt idx="1956">
                  <c:v>-69.780074999999982</c:v>
                </c:pt>
                <c:pt idx="1957">
                  <c:v>5.5222583333333324</c:v>
                </c:pt>
                <c:pt idx="1958">
                  <c:v>93.080625000000026</c:v>
                </c:pt>
                <c:pt idx="1959">
                  <c:v>-82.177212000000011</c:v>
                </c:pt>
                <c:pt idx="1960">
                  <c:v>-8.2543000000000006</c:v>
                </c:pt>
                <c:pt idx="1961">
                  <c:v>8.2880999999999982</c:v>
                </c:pt>
                <c:pt idx="1962">
                  <c:v>7.0466408333333366</c:v>
                </c:pt>
                <c:pt idx="1963">
                  <c:v>-24.908630833333291</c:v>
                </c:pt>
                <c:pt idx="1964">
                  <c:v>15.753158333333332</c:v>
                </c:pt>
                <c:pt idx="1965">
                  <c:v>6.5903166666666699</c:v>
                </c:pt>
                <c:pt idx="1966">
                  <c:v>49.215208333333351</c:v>
                </c:pt>
                <c:pt idx="1967">
                  <c:v>1.9382749999999984</c:v>
                </c:pt>
                <c:pt idx="1968">
                  <c:v>-20.694966666666694</c:v>
                </c:pt>
                <c:pt idx="1969">
                  <c:v>-39.190948333333353</c:v>
                </c:pt>
                <c:pt idx="1970">
                  <c:v>44.97082916666659</c:v>
                </c:pt>
                <c:pt idx="1971">
                  <c:v>5.9040166666666645</c:v>
                </c:pt>
                <c:pt idx="1972">
                  <c:v>-48.994842500000004</c:v>
                </c:pt>
                <c:pt idx="1973">
                  <c:v>64.788247499999983</c:v>
                </c:pt>
                <c:pt idx="1974">
                  <c:v>-44.164964166666614</c:v>
                </c:pt>
                <c:pt idx="1975">
                  <c:v>-16.289822499999989</c:v>
                </c:pt>
                <c:pt idx="1976">
                  <c:v>65.490567500000026</c:v>
                </c:pt>
                <c:pt idx="1977">
                  <c:v>-47.493558333333361</c:v>
                </c:pt>
                <c:pt idx="1978">
                  <c:v>-15.500233333333332</c:v>
                </c:pt>
                <c:pt idx="1979">
                  <c:v>19.730258333333317</c:v>
                </c:pt>
                <c:pt idx="1980">
                  <c:v>-34.615667499999994</c:v>
                </c:pt>
                <c:pt idx="1981">
                  <c:v>29.929981666666681</c:v>
                </c:pt>
                <c:pt idx="1982">
                  <c:v>-15.473933333333351</c:v>
                </c:pt>
                <c:pt idx="1983">
                  <c:v>19.548622499999976</c:v>
                </c:pt>
                <c:pt idx="1984">
                  <c:v>-26.524517666666668</c:v>
                </c:pt>
                <c:pt idx="1985">
                  <c:v>-4.7948241666666656</c:v>
                </c:pt>
                <c:pt idx="1986">
                  <c:v>8.7904147500000054</c:v>
                </c:pt>
                <c:pt idx="1987">
                  <c:v>20.044010000000004</c:v>
                </c:pt>
                <c:pt idx="1988">
                  <c:v>23.645258333333313</c:v>
                </c:pt>
                <c:pt idx="1989">
                  <c:v>38.976885833333313</c:v>
                </c:pt>
                <c:pt idx="1990">
                  <c:v>-90.325129999999987</c:v>
                </c:pt>
                <c:pt idx="1991">
                  <c:v>14.76330833333334</c:v>
                </c:pt>
                <c:pt idx="1992">
                  <c:v>44.14353333333333</c:v>
                </c:pt>
                <c:pt idx="1993">
                  <c:v>-49.776476666666618</c:v>
                </c:pt>
                <c:pt idx="1994">
                  <c:v>29.787641666666662</c:v>
                </c:pt>
                <c:pt idx="1995">
                  <c:v>-86.547316666666674</c:v>
                </c:pt>
                <c:pt idx="1996">
                  <c:v>108.98122075000008</c:v>
                </c:pt>
                <c:pt idx="1997">
                  <c:v>-10.44105833333334</c:v>
                </c:pt>
                <c:pt idx="1998">
                  <c:v>9.1263749999999995</c:v>
                </c:pt>
                <c:pt idx="1999">
                  <c:v>-82.645741666666567</c:v>
                </c:pt>
                <c:pt idx="2000">
                  <c:v>23.515308333333316</c:v>
                </c:pt>
                <c:pt idx="2001">
                  <c:v>82.384242499999985</c:v>
                </c:pt>
                <c:pt idx="2002">
                  <c:v>-75.816999999999993</c:v>
                </c:pt>
                <c:pt idx="2003">
                  <c:v>55.9568333333333</c:v>
                </c:pt>
                <c:pt idx="2004">
                  <c:v>-6.9725166666666665</c:v>
                </c:pt>
                <c:pt idx="2005">
                  <c:v>-2.0881350000000012</c:v>
                </c:pt>
                <c:pt idx="2006">
                  <c:v>-74.855166666666648</c:v>
                </c:pt>
                <c:pt idx="2007">
                  <c:v>53.474916666666608</c:v>
                </c:pt>
                <c:pt idx="2008">
                  <c:v>-2.7560983333333344</c:v>
                </c:pt>
                <c:pt idx="2009">
                  <c:v>-21.415866666666684</c:v>
                </c:pt>
                <c:pt idx="2010">
                  <c:v>109.33579833333322</c:v>
                </c:pt>
                <c:pt idx="2011">
                  <c:v>-69.755716666666615</c:v>
                </c:pt>
                <c:pt idx="2012">
                  <c:v>-32.727250000000012</c:v>
                </c:pt>
                <c:pt idx="2013">
                  <c:v>-38.665536666666654</c:v>
                </c:pt>
                <c:pt idx="2014">
                  <c:v>-16.466335833333282</c:v>
                </c:pt>
                <c:pt idx="2015">
                  <c:v>77.389066666666679</c:v>
                </c:pt>
                <c:pt idx="2016">
                  <c:v>-46.64552583333333</c:v>
                </c:pt>
                <c:pt idx="2017">
                  <c:v>11.367740000000005</c:v>
                </c:pt>
                <c:pt idx="2018">
                  <c:v>-7.0346900000000021</c:v>
                </c:pt>
                <c:pt idx="2019">
                  <c:v>50.273316666666645</c:v>
                </c:pt>
                <c:pt idx="2020">
                  <c:v>-3.1082333333333358</c:v>
                </c:pt>
                <c:pt idx="2021">
                  <c:v>-6.751649999999997</c:v>
                </c:pt>
                <c:pt idx="2022">
                  <c:v>-37.951291666666584</c:v>
                </c:pt>
                <c:pt idx="2023">
                  <c:v>5.4327166666666669</c:v>
                </c:pt>
                <c:pt idx="2024">
                  <c:v>38.090463333333325</c:v>
                </c:pt>
                <c:pt idx="2025">
                  <c:v>-38.718291666666609</c:v>
                </c:pt>
                <c:pt idx="2026">
                  <c:v>76.235599999999991</c:v>
                </c:pt>
                <c:pt idx="2027">
                  <c:v>-45.444316666666609</c:v>
                </c:pt>
                <c:pt idx="2028">
                  <c:v>-5.646895249999992</c:v>
                </c:pt>
                <c:pt idx="2029">
                  <c:v>-45.284454166666613</c:v>
                </c:pt>
                <c:pt idx="2030">
                  <c:v>50.254368333333325</c:v>
                </c:pt>
                <c:pt idx="2031">
                  <c:v>10.21361666666667</c:v>
                </c:pt>
                <c:pt idx="2032">
                  <c:v>4.5672500000000005</c:v>
                </c:pt>
                <c:pt idx="2033">
                  <c:v>67.438724999999991</c:v>
                </c:pt>
                <c:pt idx="2034">
                  <c:v>-59.361016916666635</c:v>
                </c:pt>
                <c:pt idx="2035">
                  <c:v>-17.286308333333302</c:v>
                </c:pt>
                <c:pt idx="2036">
                  <c:v>26.699625000000008</c:v>
                </c:pt>
                <c:pt idx="2037">
                  <c:v>-71.771100000000004</c:v>
                </c:pt>
                <c:pt idx="2038">
                  <c:v>22.810440833333303</c:v>
                </c:pt>
                <c:pt idx="2039">
                  <c:v>-17.672366666666683</c:v>
                </c:pt>
                <c:pt idx="2040">
                  <c:v>-46.162658333333333</c:v>
                </c:pt>
                <c:pt idx="2041">
                  <c:v>26.030974999999998</c:v>
                </c:pt>
                <c:pt idx="2042">
                  <c:v>33.9787416666666</c:v>
                </c:pt>
                <c:pt idx="2043">
                  <c:v>-7.0926833333333299</c:v>
                </c:pt>
                <c:pt idx="2044">
                  <c:v>32.151966666666596</c:v>
                </c:pt>
                <c:pt idx="2045">
                  <c:v>-18.289375000000003</c:v>
                </c:pt>
                <c:pt idx="2046">
                  <c:v>53.210887499999963</c:v>
                </c:pt>
                <c:pt idx="2047">
                  <c:v>-50.343866666666571</c:v>
                </c:pt>
                <c:pt idx="2048">
                  <c:v>59.254033333333325</c:v>
                </c:pt>
                <c:pt idx="2049">
                  <c:v>-113.81470750000001</c:v>
                </c:pt>
                <c:pt idx="2050">
                  <c:v>36.506649999999993</c:v>
                </c:pt>
                <c:pt idx="2051">
                  <c:v>36.594600000000007</c:v>
                </c:pt>
                <c:pt idx="2052">
                  <c:v>22.067649999999976</c:v>
                </c:pt>
                <c:pt idx="2053">
                  <c:v>-11.7858175</c:v>
                </c:pt>
                <c:pt idx="2054">
                  <c:v>-41.757550000000002</c:v>
                </c:pt>
                <c:pt idx="2055">
                  <c:v>71.632100000000008</c:v>
                </c:pt>
                <c:pt idx="2056">
                  <c:v>17.945355833333306</c:v>
                </c:pt>
                <c:pt idx="2057">
                  <c:v>-69.784558333333351</c:v>
                </c:pt>
                <c:pt idx="2058">
                  <c:v>0.95906416666666827</c:v>
                </c:pt>
                <c:pt idx="2059">
                  <c:v>25.066495666666668</c:v>
                </c:pt>
                <c:pt idx="2060">
                  <c:v>45.158108333333331</c:v>
                </c:pt>
                <c:pt idx="2061">
                  <c:v>-124.46489166666667</c:v>
                </c:pt>
                <c:pt idx="2062">
                  <c:v>17.583483333333309</c:v>
                </c:pt>
                <c:pt idx="2063">
                  <c:v>-30.35257500000003</c:v>
                </c:pt>
                <c:pt idx="2064">
                  <c:v>36.650266666666596</c:v>
                </c:pt>
                <c:pt idx="2065">
                  <c:v>45.774620000000006</c:v>
                </c:pt>
                <c:pt idx="2066">
                  <c:v>-34.760305833333362</c:v>
                </c:pt>
                <c:pt idx="2067">
                  <c:v>29.624149999999986</c:v>
                </c:pt>
                <c:pt idx="2068">
                  <c:v>-36.772758333333357</c:v>
                </c:pt>
                <c:pt idx="2069">
                  <c:v>9.3255583333333405</c:v>
                </c:pt>
                <c:pt idx="2070">
                  <c:v>-38.418333333333337</c:v>
                </c:pt>
                <c:pt idx="2071">
                  <c:v>80.234044166666649</c:v>
                </c:pt>
                <c:pt idx="2072">
                  <c:v>18.14084166666667</c:v>
                </c:pt>
                <c:pt idx="2073">
                  <c:v>-44.221883333333345</c:v>
                </c:pt>
                <c:pt idx="2074">
                  <c:v>-63.593050000000012</c:v>
                </c:pt>
                <c:pt idx="2075">
                  <c:v>75.574349999999981</c:v>
                </c:pt>
                <c:pt idx="2076">
                  <c:v>42.175666666666615</c:v>
                </c:pt>
                <c:pt idx="2077">
                  <c:v>4.7835416666666664</c:v>
                </c:pt>
                <c:pt idx="2078">
                  <c:v>-61.963075000000003</c:v>
                </c:pt>
                <c:pt idx="2079">
                  <c:v>23.822908333333316</c:v>
                </c:pt>
                <c:pt idx="2080">
                  <c:v>-16.000325</c:v>
                </c:pt>
                <c:pt idx="2081">
                  <c:v>23.567000000000004</c:v>
                </c:pt>
                <c:pt idx="2082">
                  <c:v>-50.512203333333325</c:v>
                </c:pt>
                <c:pt idx="2083">
                  <c:v>28.268691666666644</c:v>
                </c:pt>
                <c:pt idx="2084">
                  <c:v>-57.521753333333322</c:v>
                </c:pt>
                <c:pt idx="2085">
                  <c:v>93.93696400000006</c:v>
                </c:pt>
                <c:pt idx="2086">
                  <c:v>-21.995841666666674</c:v>
                </c:pt>
                <c:pt idx="2087">
                  <c:v>-21.023800000000005</c:v>
                </c:pt>
                <c:pt idx="2088">
                  <c:v>-10.307025000000005</c:v>
                </c:pt>
                <c:pt idx="2089">
                  <c:v>15.470641666666673</c:v>
                </c:pt>
                <c:pt idx="2090">
                  <c:v>-35.424058333333342</c:v>
                </c:pt>
                <c:pt idx="2091">
                  <c:v>11.174224999999998</c:v>
                </c:pt>
                <c:pt idx="2092">
                  <c:v>56.987350000000006</c:v>
                </c:pt>
                <c:pt idx="2093">
                  <c:v>-100.52695833333327</c:v>
                </c:pt>
                <c:pt idx="2094">
                  <c:v>85.685761083333318</c:v>
                </c:pt>
                <c:pt idx="2095">
                  <c:v>30.902434166666666</c:v>
                </c:pt>
                <c:pt idx="2096">
                  <c:v>-6.9564775000000019</c:v>
                </c:pt>
                <c:pt idx="2097">
                  <c:v>-131.56214500000004</c:v>
                </c:pt>
                <c:pt idx="2098">
                  <c:v>67.607399999999998</c:v>
                </c:pt>
                <c:pt idx="2099">
                  <c:v>5.9441250000000059</c:v>
                </c:pt>
                <c:pt idx="2100">
                  <c:v>29.191849999999999</c:v>
                </c:pt>
                <c:pt idx="2101">
                  <c:v>9.0421666666666702</c:v>
                </c:pt>
                <c:pt idx="2102">
                  <c:v>24.004466666666687</c:v>
                </c:pt>
                <c:pt idx="2103">
                  <c:v>-6.6880683333333337</c:v>
                </c:pt>
                <c:pt idx="2104">
                  <c:v>19.929058333333316</c:v>
                </c:pt>
                <c:pt idx="2105">
                  <c:v>-22.790674999999986</c:v>
                </c:pt>
                <c:pt idx="2106">
                  <c:v>-143.31064166666658</c:v>
                </c:pt>
                <c:pt idx="2107">
                  <c:v>113.19712249999999</c:v>
                </c:pt>
                <c:pt idx="2108">
                  <c:v>20.050291666666677</c:v>
                </c:pt>
                <c:pt idx="2109">
                  <c:v>-36.226721666666634</c:v>
                </c:pt>
                <c:pt idx="2110">
                  <c:v>-1.8682958333333344</c:v>
                </c:pt>
                <c:pt idx="2111">
                  <c:v>12.436188333333334</c:v>
                </c:pt>
                <c:pt idx="2112">
                  <c:v>-31.004607500000002</c:v>
                </c:pt>
                <c:pt idx="2113">
                  <c:v>46.74832500000003</c:v>
                </c:pt>
                <c:pt idx="2114">
                  <c:v>-101.89530000000001</c:v>
                </c:pt>
                <c:pt idx="2115">
                  <c:v>78.86054666666665</c:v>
                </c:pt>
                <c:pt idx="2116">
                  <c:v>33.10320333333334</c:v>
                </c:pt>
                <c:pt idx="2117">
                  <c:v>-21.267066666666665</c:v>
                </c:pt>
                <c:pt idx="2118">
                  <c:v>-29.35063333333331</c:v>
                </c:pt>
                <c:pt idx="2119">
                  <c:v>-3.182820833333333</c:v>
                </c:pt>
                <c:pt idx="2120">
                  <c:v>-25.470969166666677</c:v>
                </c:pt>
                <c:pt idx="2121">
                  <c:v>55.129458333333353</c:v>
                </c:pt>
                <c:pt idx="2122">
                  <c:v>43.624584166666608</c:v>
                </c:pt>
                <c:pt idx="2123">
                  <c:v>1.1091166666666636</c:v>
                </c:pt>
                <c:pt idx="2124">
                  <c:v>-35.860859999999995</c:v>
                </c:pt>
                <c:pt idx="2125">
                  <c:v>47.496433333333336</c:v>
                </c:pt>
                <c:pt idx="2126">
                  <c:v>-47.812400000000004</c:v>
                </c:pt>
                <c:pt idx="2127">
                  <c:v>18.818483333333315</c:v>
                </c:pt>
                <c:pt idx="2128">
                  <c:v>-67.296491666666654</c:v>
                </c:pt>
                <c:pt idx="2129">
                  <c:v>51.744780000000006</c:v>
                </c:pt>
                <c:pt idx="2130">
                  <c:v>39.548500000000011</c:v>
                </c:pt>
                <c:pt idx="2131">
                  <c:v>-29.239851666666699</c:v>
                </c:pt>
                <c:pt idx="2132">
                  <c:v>-67.73934749999998</c:v>
                </c:pt>
                <c:pt idx="2133">
                  <c:v>12.264303333333331</c:v>
                </c:pt>
                <c:pt idx="2134">
                  <c:v>18.360424999999989</c:v>
                </c:pt>
                <c:pt idx="2135">
                  <c:v>-3.8055333333333388</c:v>
                </c:pt>
                <c:pt idx="2136">
                  <c:v>22.119235833333313</c:v>
                </c:pt>
                <c:pt idx="2137">
                  <c:v>18.665283333333299</c:v>
                </c:pt>
                <c:pt idx="2138">
                  <c:v>-2.2339833333333372</c:v>
                </c:pt>
                <c:pt idx="2139">
                  <c:v>-65.901558333333341</c:v>
                </c:pt>
                <c:pt idx="2140">
                  <c:v>27.535911666666678</c:v>
                </c:pt>
                <c:pt idx="2141">
                  <c:v>-4.0475333333333312</c:v>
                </c:pt>
                <c:pt idx="2142">
                  <c:v>-10.501616666666672</c:v>
                </c:pt>
                <c:pt idx="2143">
                  <c:v>66.216918333333311</c:v>
                </c:pt>
                <c:pt idx="2144">
                  <c:v>-18.915524999999977</c:v>
                </c:pt>
                <c:pt idx="2145">
                  <c:v>-28.598455833333304</c:v>
                </c:pt>
                <c:pt idx="2146">
                  <c:v>91.838762499999959</c:v>
                </c:pt>
                <c:pt idx="2147">
                  <c:v>-85.092016666666652</c:v>
                </c:pt>
                <c:pt idx="2148">
                  <c:v>28.284376666666663</c:v>
                </c:pt>
                <c:pt idx="2149">
                  <c:v>-10.855939000000015</c:v>
                </c:pt>
                <c:pt idx="2150">
                  <c:v>-29.489739999999962</c:v>
                </c:pt>
                <c:pt idx="2151">
                  <c:v>-6.0399166666666657</c:v>
                </c:pt>
                <c:pt idx="2152">
                  <c:v>-36.255733333333318</c:v>
                </c:pt>
                <c:pt idx="2153">
                  <c:v>90.219574166666618</c:v>
                </c:pt>
                <c:pt idx="2154">
                  <c:v>-63.568708333333333</c:v>
                </c:pt>
                <c:pt idx="2155">
                  <c:v>41.427608333333325</c:v>
                </c:pt>
                <c:pt idx="2156">
                  <c:v>-54.268482500000012</c:v>
                </c:pt>
                <c:pt idx="2157">
                  <c:v>36.109350000000013</c:v>
                </c:pt>
                <c:pt idx="2158">
                  <c:v>-52.237450000000003</c:v>
                </c:pt>
                <c:pt idx="2159">
                  <c:v>37.177975000000011</c:v>
                </c:pt>
                <c:pt idx="2160">
                  <c:v>61.080432499999993</c:v>
                </c:pt>
                <c:pt idx="2161">
                  <c:v>-5.8895416666666653</c:v>
                </c:pt>
                <c:pt idx="2162">
                  <c:v>-30.201268333333314</c:v>
                </c:pt>
                <c:pt idx="2163">
                  <c:v>-19.567973333333313</c:v>
                </c:pt>
                <c:pt idx="2164">
                  <c:v>-1.1528166666666755</c:v>
                </c:pt>
                <c:pt idx="2165">
                  <c:v>71.483966666666703</c:v>
                </c:pt>
                <c:pt idx="2166">
                  <c:v>-47.001975000000016</c:v>
                </c:pt>
                <c:pt idx="2167">
                  <c:v>-19.89571916666667</c:v>
                </c:pt>
                <c:pt idx="2168">
                  <c:v>51.773883333333295</c:v>
                </c:pt>
                <c:pt idx="2169">
                  <c:v>8.2275041666666624</c:v>
                </c:pt>
                <c:pt idx="2170">
                  <c:v>-125.21990833333335</c:v>
                </c:pt>
                <c:pt idx="2171">
                  <c:v>46.004164166666591</c:v>
                </c:pt>
                <c:pt idx="2172">
                  <c:v>69.214362499999993</c:v>
                </c:pt>
                <c:pt idx="2173">
                  <c:v>-52.683750000000003</c:v>
                </c:pt>
                <c:pt idx="2174">
                  <c:v>-16.588724999999979</c:v>
                </c:pt>
                <c:pt idx="2175">
                  <c:v>24.948789166666657</c:v>
                </c:pt>
                <c:pt idx="2176">
                  <c:v>25.652852666666675</c:v>
                </c:pt>
                <c:pt idx="2177">
                  <c:v>-61.113750833333334</c:v>
                </c:pt>
                <c:pt idx="2178">
                  <c:v>-3.9506491666666577</c:v>
                </c:pt>
                <c:pt idx="2179">
                  <c:v>67.802008333333234</c:v>
                </c:pt>
                <c:pt idx="2180">
                  <c:v>-30.977024999999983</c:v>
                </c:pt>
                <c:pt idx="2181">
                  <c:v>18.907473333333311</c:v>
                </c:pt>
                <c:pt idx="2182">
                  <c:v>8.224016666666655</c:v>
                </c:pt>
                <c:pt idx="2183">
                  <c:v>-18.150191666666693</c:v>
                </c:pt>
                <c:pt idx="2184">
                  <c:v>-6.3099983333333336</c:v>
                </c:pt>
                <c:pt idx="2185">
                  <c:v>-5.5819083333333364</c:v>
                </c:pt>
                <c:pt idx="2186">
                  <c:v>39.356848333333275</c:v>
                </c:pt>
                <c:pt idx="2187">
                  <c:v>-19.537333333333308</c:v>
                </c:pt>
                <c:pt idx="2188">
                  <c:v>-29.325516666666669</c:v>
                </c:pt>
                <c:pt idx="2189">
                  <c:v>57.294352500000038</c:v>
                </c:pt>
                <c:pt idx="2190">
                  <c:v>-63.675316666666646</c:v>
                </c:pt>
                <c:pt idx="2191">
                  <c:v>72.054203333333334</c:v>
                </c:pt>
                <c:pt idx="2192">
                  <c:v>-71.112100000000012</c:v>
                </c:pt>
                <c:pt idx="2193">
                  <c:v>34.357726666666586</c:v>
                </c:pt>
                <c:pt idx="2194">
                  <c:v>-53.457799999999999</c:v>
                </c:pt>
                <c:pt idx="2195">
                  <c:v>128.02777499999999</c:v>
                </c:pt>
                <c:pt idx="2196">
                  <c:v>-101.75488333333334</c:v>
                </c:pt>
                <c:pt idx="2197">
                  <c:v>46.880009390833294</c:v>
                </c:pt>
                <c:pt idx="2198">
                  <c:v>13.717458333333335</c:v>
                </c:pt>
                <c:pt idx="2199">
                  <c:v>-12.931866666666664</c:v>
                </c:pt>
                <c:pt idx="2200">
                  <c:v>-25.723283333333299</c:v>
                </c:pt>
                <c:pt idx="2201">
                  <c:v>16.417199999999987</c:v>
                </c:pt>
                <c:pt idx="2202">
                  <c:v>24.259683333333307</c:v>
                </c:pt>
                <c:pt idx="2203">
                  <c:v>-105.41569166666669</c:v>
                </c:pt>
                <c:pt idx="2204">
                  <c:v>104.15455000000001</c:v>
                </c:pt>
                <c:pt idx="2205">
                  <c:v>-32.009466666666611</c:v>
                </c:pt>
                <c:pt idx="2206">
                  <c:v>34.29359166666665</c:v>
                </c:pt>
                <c:pt idx="2207">
                  <c:v>-85.089849999999984</c:v>
                </c:pt>
                <c:pt idx="2208">
                  <c:v>42.067308333333337</c:v>
                </c:pt>
                <c:pt idx="2209">
                  <c:v>-3.3121274999999866</c:v>
                </c:pt>
                <c:pt idx="2210">
                  <c:v>6.9288766666666559</c:v>
                </c:pt>
                <c:pt idx="2211">
                  <c:v>67.785108333333255</c:v>
                </c:pt>
                <c:pt idx="2212">
                  <c:v>-69.000373333333286</c:v>
                </c:pt>
                <c:pt idx="2213">
                  <c:v>7.0606099999999996</c:v>
                </c:pt>
                <c:pt idx="2214">
                  <c:v>-44.314283333333265</c:v>
                </c:pt>
                <c:pt idx="2215">
                  <c:v>-16.025144999999977</c:v>
                </c:pt>
                <c:pt idx="2216">
                  <c:v>133.851575</c:v>
                </c:pt>
                <c:pt idx="2217">
                  <c:v>-112.98806666666667</c:v>
                </c:pt>
                <c:pt idx="2218">
                  <c:v>-20.927939166666665</c:v>
                </c:pt>
                <c:pt idx="2219">
                  <c:v>52.706830000000011</c:v>
                </c:pt>
                <c:pt idx="2220">
                  <c:v>61.636412500000013</c:v>
                </c:pt>
                <c:pt idx="2221">
                  <c:v>-95.701945833333312</c:v>
                </c:pt>
                <c:pt idx="2222">
                  <c:v>-2.2748916666666683</c:v>
                </c:pt>
                <c:pt idx="2223">
                  <c:v>7.0144708333333403</c:v>
                </c:pt>
                <c:pt idx="2224">
                  <c:v>20.417880000000014</c:v>
                </c:pt>
                <c:pt idx="2225">
                  <c:v>4.6764816666666675</c:v>
                </c:pt>
                <c:pt idx="2226">
                  <c:v>0.67635833333333828</c:v>
                </c:pt>
                <c:pt idx="2227">
                  <c:v>-25.676674999999999</c:v>
                </c:pt>
                <c:pt idx="2228">
                  <c:v>89.155223333333311</c:v>
                </c:pt>
                <c:pt idx="2229">
                  <c:v>-91.063899166666658</c:v>
                </c:pt>
                <c:pt idx="2230">
                  <c:v>61.169470833333328</c:v>
                </c:pt>
                <c:pt idx="2231">
                  <c:v>14.053888333333346</c:v>
                </c:pt>
                <c:pt idx="2232">
                  <c:v>-22.075500833333304</c:v>
                </c:pt>
                <c:pt idx="2233">
                  <c:v>18.762531999999979</c:v>
                </c:pt>
                <c:pt idx="2234">
                  <c:v>-61.115333708333338</c:v>
                </c:pt>
                <c:pt idx="2235">
                  <c:v>-58.957161666666586</c:v>
                </c:pt>
                <c:pt idx="2236">
                  <c:v>38.6920675</c:v>
                </c:pt>
                <c:pt idx="2237">
                  <c:v>30.524633333333306</c:v>
                </c:pt>
                <c:pt idx="2238">
                  <c:v>-35.229470833333338</c:v>
                </c:pt>
                <c:pt idx="2239">
                  <c:v>-3.9605666666666699</c:v>
                </c:pt>
                <c:pt idx="2240">
                  <c:v>60.304395</c:v>
                </c:pt>
                <c:pt idx="2241">
                  <c:v>-33.962941666666609</c:v>
                </c:pt>
                <c:pt idx="2242">
                  <c:v>5.1945900000000007</c:v>
                </c:pt>
                <c:pt idx="2243">
                  <c:v>-19.701500000000003</c:v>
                </c:pt>
                <c:pt idx="2244">
                  <c:v>-0.72274999999999734</c:v>
                </c:pt>
                <c:pt idx="2245">
                  <c:v>39.850208333333299</c:v>
                </c:pt>
                <c:pt idx="2246">
                  <c:v>-6.9212083333333378</c:v>
                </c:pt>
                <c:pt idx="2247">
                  <c:v>-9.603158333333333</c:v>
                </c:pt>
                <c:pt idx="2248">
                  <c:v>23.173475000000014</c:v>
                </c:pt>
                <c:pt idx="2249">
                  <c:v>23.19828</c:v>
                </c:pt>
                <c:pt idx="2250">
                  <c:v>-50.183925000000002</c:v>
                </c:pt>
                <c:pt idx="2251">
                  <c:v>5.8215791666666661</c:v>
                </c:pt>
                <c:pt idx="2252">
                  <c:v>-21.340481666666665</c:v>
                </c:pt>
                <c:pt idx="2253">
                  <c:v>-14.99116666666667</c:v>
                </c:pt>
                <c:pt idx="2254">
                  <c:v>-30.534449999999989</c:v>
                </c:pt>
                <c:pt idx="2255">
                  <c:v>119.55744916666661</c:v>
                </c:pt>
                <c:pt idx="2256">
                  <c:v>-11.547825000000001</c:v>
                </c:pt>
                <c:pt idx="2257">
                  <c:v>-117.09793333333333</c:v>
                </c:pt>
                <c:pt idx="2258">
                  <c:v>55.484264083333244</c:v>
                </c:pt>
                <c:pt idx="2259">
                  <c:v>88.047272500000005</c:v>
                </c:pt>
                <c:pt idx="2260">
                  <c:v>-77.082757499999957</c:v>
                </c:pt>
                <c:pt idx="2261">
                  <c:v>-8.8523691666666728</c:v>
                </c:pt>
                <c:pt idx="2262">
                  <c:v>52.072508333333332</c:v>
                </c:pt>
                <c:pt idx="2263">
                  <c:v>-46.791983333333327</c:v>
                </c:pt>
                <c:pt idx="2264">
                  <c:v>14.870771666666666</c:v>
                </c:pt>
                <c:pt idx="2265">
                  <c:v>-32.210525000000011</c:v>
                </c:pt>
                <c:pt idx="2266">
                  <c:v>51.678625000000011</c:v>
                </c:pt>
                <c:pt idx="2267">
                  <c:v>21.854565750000031</c:v>
                </c:pt>
                <c:pt idx="2268">
                  <c:v>-6.0658749999999966</c:v>
                </c:pt>
                <c:pt idx="2269">
                  <c:v>-70.263683333333333</c:v>
                </c:pt>
                <c:pt idx="2270">
                  <c:v>0.74986583333333434</c:v>
                </c:pt>
                <c:pt idx="2271">
                  <c:v>36.410758333333327</c:v>
                </c:pt>
                <c:pt idx="2272">
                  <c:v>68.334808333333285</c:v>
                </c:pt>
                <c:pt idx="2273">
                  <c:v>-44.310658333333315</c:v>
                </c:pt>
                <c:pt idx="2274">
                  <c:v>25.269508333333302</c:v>
                </c:pt>
                <c:pt idx="2275">
                  <c:v>-103.10579999999995</c:v>
                </c:pt>
                <c:pt idx="2276">
                  <c:v>67.16628333333334</c:v>
                </c:pt>
                <c:pt idx="2277">
                  <c:v>9.339426666666677</c:v>
                </c:pt>
                <c:pt idx="2278">
                  <c:v>9.7708975000000002</c:v>
                </c:pt>
                <c:pt idx="2279">
                  <c:v>-47.949209166666591</c:v>
                </c:pt>
                <c:pt idx="2280">
                  <c:v>-25.73641666666666</c:v>
                </c:pt>
                <c:pt idx="2281">
                  <c:v>47.45910275</c:v>
                </c:pt>
                <c:pt idx="2282">
                  <c:v>-16.295674999999989</c:v>
                </c:pt>
                <c:pt idx="2283">
                  <c:v>-5.5705366666666682</c:v>
                </c:pt>
                <c:pt idx="2284">
                  <c:v>53.136477499999991</c:v>
                </c:pt>
                <c:pt idx="2285">
                  <c:v>-16.387374999999992</c:v>
                </c:pt>
                <c:pt idx="2286">
                  <c:v>-53.91729999999999</c:v>
                </c:pt>
                <c:pt idx="2287">
                  <c:v>29.380291666666665</c:v>
                </c:pt>
                <c:pt idx="2288">
                  <c:v>34.218200000000003</c:v>
                </c:pt>
                <c:pt idx="2289">
                  <c:v>-75.124837499999941</c:v>
                </c:pt>
                <c:pt idx="2290">
                  <c:v>4.6709666666666605</c:v>
                </c:pt>
                <c:pt idx="2291">
                  <c:v>50.203038333333353</c:v>
                </c:pt>
                <c:pt idx="2292">
                  <c:v>29.203550000000003</c:v>
                </c:pt>
                <c:pt idx="2293">
                  <c:v>-32.127141666666624</c:v>
                </c:pt>
                <c:pt idx="2294">
                  <c:v>10.590133333333336</c:v>
                </c:pt>
                <c:pt idx="2295">
                  <c:v>17.526018333333315</c:v>
                </c:pt>
                <c:pt idx="2296">
                  <c:v>-2.6787800000000046</c:v>
                </c:pt>
                <c:pt idx="2297">
                  <c:v>-28.145036666666673</c:v>
                </c:pt>
                <c:pt idx="2298">
                  <c:v>10.590635000000002</c:v>
                </c:pt>
                <c:pt idx="2299">
                  <c:v>-0.29531666666666984</c:v>
                </c:pt>
                <c:pt idx="2300">
                  <c:v>-41.950675000000004</c:v>
                </c:pt>
                <c:pt idx="2301">
                  <c:v>-24.563358333333312</c:v>
                </c:pt>
                <c:pt idx="2302">
                  <c:v>78.407933333333332</c:v>
                </c:pt>
                <c:pt idx="2303">
                  <c:v>-4.7120925000000078</c:v>
                </c:pt>
                <c:pt idx="2304">
                  <c:v>34.16645333333333</c:v>
                </c:pt>
                <c:pt idx="2305">
                  <c:v>-121.2270075</c:v>
                </c:pt>
                <c:pt idx="2306">
                  <c:v>74.544726666666676</c:v>
                </c:pt>
                <c:pt idx="2307">
                  <c:v>-16.851882500000013</c:v>
                </c:pt>
                <c:pt idx="2308">
                  <c:v>-11.650891666666672</c:v>
                </c:pt>
                <c:pt idx="2309">
                  <c:v>50.572228333333328</c:v>
                </c:pt>
                <c:pt idx="2310">
                  <c:v>-8.4043108333333283</c:v>
                </c:pt>
                <c:pt idx="2311">
                  <c:v>-69.981433333333328</c:v>
                </c:pt>
                <c:pt idx="2312">
                  <c:v>55.915523333333326</c:v>
                </c:pt>
                <c:pt idx="2313">
                  <c:v>-30.397324999999999</c:v>
                </c:pt>
                <c:pt idx="2314">
                  <c:v>-28.193700000000003</c:v>
                </c:pt>
                <c:pt idx="2315">
                  <c:v>53.720941666666633</c:v>
                </c:pt>
                <c:pt idx="2316">
                  <c:v>-64.362316666666658</c:v>
                </c:pt>
                <c:pt idx="2317">
                  <c:v>102.13724400000002</c:v>
                </c:pt>
                <c:pt idx="2318">
                  <c:v>-3.0756249999999974</c:v>
                </c:pt>
                <c:pt idx="2319">
                  <c:v>-37.972019166666634</c:v>
                </c:pt>
                <c:pt idx="2320">
                  <c:v>-50.947158333333334</c:v>
                </c:pt>
                <c:pt idx="2321">
                  <c:v>87.818249999999992</c:v>
                </c:pt>
                <c:pt idx="2322">
                  <c:v>-27.68939166666668</c:v>
                </c:pt>
                <c:pt idx="2323">
                  <c:v>-13.69744583333334</c:v>
                </c:pt>
                <c:pt idx="2324">
                  <c:v>24.216058333333329</c:v>
                </c:pt>
                <c:pt idx="2325">
                  <c:v>19.947016666666663</c:v>
                </c:pt>
                <c:pt idx="2326">
                  <c:v>-28.886012499999989</c:v>
                </c:pt>
                <c:pt idx="2327">
                  <c:v>-2.9356416666666627</c:v>
                </c:pt>
                <c:pt idx="2328">
                  <c:v>46.823263333333294</c:v>
                </c:pt>
                <c:pt idx="2329">
                  <c:v>-86.158733333333274</c:v>
                </c:pt>
                <c:pt idx="2330">
                  <c:v>21.096458333333313</c:v>
                </c:pt>
                <c:pt idx="2331">
                  <c:v>37.284158333333352</c:v>
                </c:pt>
                <c:pt idx="2332">
                  <c:v>-82.628599999999949</c:v>
                </c:pt>
                <c:pt idx="2333">
                  <c:v>1.1720466666666702</c:v>
                </c:pt>
                <c:pt idx="2334">
                  <c:v>51.826645000000006</c:v>
                </c:pt>
                <c:pt idx="2335">
                  <c:v>85.080249999999992</c:v>
                </c:pt>
                <c:pt idx="2336">
                  <c:v>-73.327683333333312</c:v>
                </c:pt>
                <c:pt idx="2337">
                  <c:v>-56.239383333333336</c:v>
                </c:pt>
                <c:pt idx="2338">
                  <c:v>14.123250000000001</c:v>
                </c:pt>
                <c:pt idx="2339">
                  <c:v>38.833350000000003</c:v>
                </c:pt>
                <c:pt idx="2340">
                  <c:v>53.650191666666608</c:v>
                </c:pt>
                <c:pt idx="2341">
                  <c:v>-83.642408333333236</c:v>
                </c:pt>
                <c:pt idx="2342">
                  <c:v>27.372591666666665</c:v>
                </c:pt>
                <c:pt idx="2343">
                  <c:v>-46.197516666666644</c:v>
                </c:pt>
                <c:pt idx="2344">
                  <c:v>-12.293650000000005</c:v>
                </c:pt>
                <c:pt idx="2345">
                  <c:v>29.274666666666675</c:v>
                </c:pt>
                <c:pt idx="2346">
                  <c:v>3.3540499999999964</c:v>
                </c:pt>
                <c:pt idx="2347">
                  <c:v>39.857350000000004</c:v>
                </c:pt>
                <c:pt idx="2348">
                  <c:v>58.669341666666639</c:v>
                </c:pt>
                <c:pt idx="2349">
                  <c:v>-53.998791666666634</c:v>
                </c:pt>
                <c:pt idx="2350">
                  <c:v>-34.411033150000002</c:v>
                </c:pt>
                <c:pt idx="2351">
                  <c:v>55.323250000000002</c:v>
                </c:pt>
                <c:pt idx="2352">
                  <c:v>-59.650041666666581</c:v>
                </c:pt>
                <c:pt idx="2353">
                  <c:v>38.992797500000002</c:v>
                </c:pt>
                <c:pt idx="2354">
                  <c:v>-47.100315833333319</c:v>
                </c:pt>
                <c:pt idx="2355">
                  <c:v>63.690865000000009</c:v>
                </c:pt>
                <c:pt idx="2356">
                  <c:v>-75.095491666666618</c:v>
                </c:pt>
                <c:pt idx="2357">
                  <c:v>92.008191666666619</c:v>
                </c:pt>
                <c:pt idx="2358">
                  <c:v>-72.252928750000009</c:v>
                </c:pt>
                <c:pt idx="2359">
                  <c:v>3.8174624999999964</c:v>
                </c:pt>
                <c:pt idx="2360">
                  <c:v>10.891108333333333</c:v>
                </c:pt>
                <c:pt idx="2361">
                  <c:v>-16.983628333333282</c:v>
                </c:pt>
                <c:pt idx="2362">
                  <c:v>25.362126333333304</c:v>
                </c:pt>
                <c:pt idx="2363">
                  <c:v>-23.530350000000016</c:v>
                </c:pt>
                <c:pt idx="2364">
                  <c:v>40.747366666666608</c:v>
                </c:pt>
                <c:pt idx="2365">
                  <c:v>-43.640066666666591</c:v>
                </c:pt>
                <c:pt idx="2366">
                  <c:v>64.429189166666603</c:v>
                </c:pt>
                <c:pt idx="2367">
                  <c:v>-64.12466666666667</c:v>
                </c:pt>
                <c:pt idx="2368">
                  <c:v>5.3258916666666645</c:v>
                </c:pt>
                <c:pt idx="2369">
                  <c:v>21.373849999999987</c:v>
                </c:pt>
                <c:pt idx="2370">
                  <c:v>-34.685033333333337</c:v>
                </c:pt>
                <c:pt idx="2371">
                  <c:v>34.967716666666625</c:v>
                </c:pt>
                <c:pt idx="2372">
                  <c:v>-17.394674999999996</c:v>
                </c:pt>
                <c:pt idx="2373">
                  <c:v>28.516233333333297</c:v>
                </c:pt>
                <c:pt idx="2374">
                  <c:v>52.872141666666614</c:v>
                </c:pt>
                <c:pt idx="2375">
                  <c:v>-105.58355000000002</c:v>
                </c:pt>
                <c:pt idx="2376">
                  <c:v>43.802275000000002</c:v>
                </c:pt>
                <c:pt idx="2377">
                  <c:v>10.250108333333332</c:v>
                </c:pt>
                <c:pt idx="2378">
                  <c:v>-71.435858333333272</c:v>
                </c:pt>
                <c:pt idx="2379">
                  <c:v>79.032699999999991</c:v>
                </c:pt>
                <c:pt idx="2380">
                  <c:v>-28.339291958333327</c:v>
                </c:pt>
                <c:pt idx="2381">
                  <c:v>26.830455000000018</c:v>
                </c:pt>
                <c:pt idx="2382">
                  <c:v>-25.733966666666674</c:v>
                </c:pt>
                <c:pt idx="2383">
                  <c:v>47.005316666666644</c:v>
                </c:pt>
                <c:pt idx="2384">
                  <c:v>-72.990282499999992</c:v>
                </c:pt>
                <c:pt idx="2385">
                  <c:v>40.111435</c:v>
                </c:pt>
                <c:pt idx="2386">
                  <c:v>44.297858333333352</c:v>
                </c:pt>
                <c:pt idx="2387">
                  <c:v>-14.26798416666667</c:v>
                </c:pt>
                <c:pt idx="2388">
                  <c:v>-55.01104999999999</c:v>
                </c:pt>
                <c:pt idx="2389">
                  <c:v>-18.424949999999981</c:v>
                </c:pt>
                <c:pt idx="2390">
                  <c:v>36.207932500000013</c:v>
                </c:pt>
                <c:pt idx="2391">
                  <c:v>44.71382166666659</c:v>
                </c:pt>
                <c:pt idx="2392">
                  <c:v>-19.06232499999998</c:v>
                </c:pt>
                <c:pt idx="2393">
                  <c:v>-51.514325000000007</c:v>
                </c:pt>
                <c:pt idx="2394">
                  <c:v>-8.3904925000000095</c:v>
                </c:pt>
                <c:pt idx="2395">
                  <c:v>56.462533333333333</c:v>
                </c:pt>
                <c:pt idx="2396">
                  <c:v>-35.797433333333331</c:v>
                </c:pt>
                <c:pt idx="2397">
                  <c:v>24.641420000000007</c:v>
                </c:pt>
                <c:pt idx="2398">
                  <c:v>-14.171883333333332</c:v>
                </c:pt>
                <c:pt idx="2399">
                  <c:v>-25.445391666666666</c:v>
                </c:pt>
                <c:pt idx="2400">
                  <c:v>-15.442269166666669</c:v>
                </c:pt>
                <c:pt idx="2401">
                  <c:v>20.981574999999989</c:v>
                </c:pt>
                <c:pt idx="2402">
                  <c:v>-29.202966666666683</c:v>
                </c:pt>
                <c:pt idx="2403">
                  <c:v>48.845766666666592</c:v>
                </c:pt>
                <c:pt idx="2404">
                  <c:v>-10.507025000000001</c:v>
                </c:pt>
                <c:pt idx="2405">
                  <c:v>-5.3024749999999949</c:v>
                </c:pt>
                <c:pt idx="2406">
                  <c:v>31.2007333333333</c:v>
                </c:pt>
                <c:pt idx="2407">
                  <c:v>-22.414991666666694</c:v>
                </c:pt>
                <c:pt idx="2408">
                  <c:v>8.8895766666666773</c:v>
                </c:pt>
                <c:pt idx="2409">
                  <c:v>-15.512655000000002</c:v>
                </c:pt>
                <c:pt idx="2410">
                  <c:v>45.065641666666615</c:v>
                </c:pt>
                <c:pt idx="2411">
                  <c:v>-64.260166666666663</c:v>
                </c:pt>
                <c:pt idx="2412">
                  <c:v>22.348033333333294</c:v>
                </c:pt>
                <c:pt idx="2413">
                  <c:v>-17.995808333333319</c:v>
                </c:pt>
                <c:pt idx="2414">
                  <c:v>1.4792083333333319</c:v>
                </c:pt>
                <c:pt idx="2415">
                  <c:v>31.955275</c:v>
                </c:pt>
                <c:pt idx="2416">
                  <c:v>42.647608333333345</c:v>
                </c:pt>
                <c:pt idx="2417">
                  <c:v>-47.037474999999993</c:v>
                </c:pt>
                <c:pt idx="2418">
                  <c:v>14.311891666666662</c:v>
                </c:pt>
                <c:pt idx="2419">
                  <c:v>-48.098033333333362</c:v>
                </c:pt>
                <c:pt idx="2420">
                  <c:v>33.3674933333333</c:v>
                </c:pt>
                <c:pt idx="2421">
                  <c:v>-49.23527500000003</c:v>
                </c:pt>
                <c:pt idx="2422">
                  <c:v>100.97336666666668</c:v>
                </c:pt>
                <c:pt idx="2423">
                  <c:v>-71.246083333333331</c:v>
                </c:pt>
                <c:pt idx="2424">
                  <c:v>16.171549999999989</c:v>
                </c:pt>
                <c:pt idx="2425">
                  <c:v>-18.202116666666662</c:v>
                </c:pt>
                <c:pt idx="2426">
                  <c:v>21.158616666666667</c:v>
                </c:pt>
                <c:pt idx="2427">
                  <c:v>28.938758333333311</c:v>
                </c:pt>
                <c:pt idx="2428">
                  <c:v>-45.689137608333347</c:v>
                </c:pt>
                <c:pt idx="2429">
                  <c:v>1.7945500000000041</c:v>
                </c:pt>
                <c:pt idx="2430">
                  <c:v>-41.866408333333325</c:v>
                </c:pt>
                <c:pt idx="2431">
                  <c:v>69.942350000000005</c:v>
                </c:pt>
                <c:pt idx="2432">
                  <c:v>-2.4606516666666711</c:v>
                </c:pt>
                <c:pt idx="2433">
                  <c:v>-54.767658333333351</c:v>
                </c:pt>
                <c:pt idx="2434">
                  <c:v>39.972433333333335</c:v>
                </c:pt>
                <c:pt idx="2435">
                  <c:v>3.2038333333333355</c:v>
                </c:pt>
                <c:pt idx="2436">
                  <c:v>-13.793000000000001</c:v>
                </c:pt>
                <c:pt idx="2437">
                  <c:v>4.6774783333333403</c:v>
                </c:pt>
                <c:pt idx="2438">
                  <c:v>16.042358333333318</c:v>
                </c:pt>
                <c:pt idx="2439">
                  <c:v>-15.840300000000003</c:v>
                </c:pt>
                <c:pt idx="2440">
                  <c:v>-0.81882500000000136</c:v>
                </c:pt>
                <c:pt idx="2441">
                  <c:v>29.064783333333299</c:v>
                </c:pt>
                <c:pt idx="2442">
                  <c:v>-38.769083333333334</c:v>
                </c:pt>
                <c:pt idx="2443">
                  <c:v>-35.791460833333325</c:v>
                </c:pt>
                <c:pt idx="2444">
                  <c:v>35.392500000000013</c:v>
                </c:pt>
                <c:pt idx="2445">
                  <c:v>46.880141666666589</c:v>
                </c:pt>
                <c:pt idx="2446">
                  <c:v>-13.097200000000001</c:v>
                </c:pt>
                <c:pt idx="2447">
                  <c:v>-1.7768291666666645</c:v>
                </c:pt>
                <c:pt idx="2448">
                  <c:v>57.904692499999975</c:v>
                </c:pt>
                <c:pt idx="2449">
                  <c:v>-53.170775000000013</c:v>
                </c:pt>
                <c:pt idx="2450">
                  <c:v>-54.274591666666623</c:v>
                </c:pt>
                <c:pt idx="2451">
                  <c:v>10.205858333333337</c:v>
                </c:pt>
                <c:pt idx="2452">
                  <c:v>71.607266666666675</c:v>
                </c:pt>
                <c:pt idx="2453">
                  <c:v>-9.1825233333333269</c:v>
                </c:pt>
                <c:pt idx="2454">
                  <c:v>-82.676124999999971</c:v>
                </c:pt>
                <c:pt idx="2455">
                  <c:v>54.341141666666587</c:v>
                </c:pt>
                <c:pt idx="2456">
                  <c:v>-25.820483333333311</c:v>
                </c:pt>
                <c:pt idx="2457">
                  <c:v>-80.087808333333271</c:v>
                </c:pt>
                <c:pt idx="2458">
                  <c:v>97.01378333333335</c:v>
                </c:pt>
                <c:pt idx="2459">
                  <c:v>-6.2559416666666605</c:v>
                </c:pt>
                <c:pt idx="2460">
                  <c:v>19.267908333333317</c:v>
                </c:pt>
                <c:pt idx="2461">
                  <c:v>-51.853991666666587</c:v>
                </c:pt>
                <c:pt idx="2462">
                  <c:v>54.5807</c:v>
                </c:pt>
                <c:pt idx="2463">
                  <c:v>-44.447984083333267</c:v>
                </c:pt>
                <c:pt idx="2464">
                  <c:v>54.380916666666621</c:v>
                </c:pt>
                <c:pt idx="2465">
                  <c:v>-10.273158333333333</c:v>
                </c:pt>
                <c:pt idx="2466">
                  <c:v>-3.9909166666666684</c:v>
                </c:pt>
                <c:pt idx="2467">
                  <c:v>4.8813374999999981</c:v>
                </c:pt>
                <c:pt idx="2468">
                  <c:v>20.999398583333299</c:v>
                </c:pt>
                <c:pt idx="2469">
                  <c:v>-25.683125</c:v>
                </c:pt>
                <c:pt idx="2470">
                  <c:v>-97.717844999999997</c:v>
                </c:pt>
                <c:pt idx="2471">
                  <c:v>40.180375000000012</c:v>
                </c:pt>
                <c:pt idx="2472">
                  <c:v>31.215881666666686</c:v>
                </c:pt>
                <c:pt idx="2473">
                  <c:v>4.5666616666666675</c:v>
                </c:pt>
                <c:pt idx="2474">
                  <c:v>80.548552416666567</c:v>
                </c:pt>
                <c:pt idx="2475">
                  <c:v>-1.4744416666666613</c:v>
                </c:pt>
                <c:pt idx="2476">
                  <c:v>-64.300606166666597</c:v>
                </c:pt>
                <c:pt idx="2477">
                  <c:v>25.475558333333307</c:v>
                </c:pt>
                <c:pt idx="2478">
                  <c:v>-7.1106816666666646</c:v>
                </c:pt>
                <c:pt idx="2479">
                  <c:v>4.9773024999999995</c:v>
                </c:pt>
                <c:pt idx="2480">
                  <c:v>42.699425000000012</c:v>
                </c:pt>
                <c:pt idx="2481">
                  <c:v>-53.415375000000012</c:v>
                </c:pt>
                <c:pt idx="2482">
                  <c:v>-14.905405500000004</c:v>
                </c:pt>
                <c:pt idx="2483">
                  <c:v>-11.141525</c:v>
                </c:pt>
                <c:pt idx="2484">
                  <c:v>14.389769166666674</c:v>
                </c:pt>
                <c:pt idx="2485">
                  <c:v>-22.947885000000017</c:v>
                </c:pt>
                <c:pt idx="2486">
                  <c:v>6.5403375000000095</c:v>
                </c:pt>
                <c:pt idx="2487">
                  <c:v>-38.928436666666634</c:v>
                </c:pt>
                <c:pt idx="2488">
                  <c:v>8.8046258333333327</c:v>
                </c:pt>
                <c:pt idx="2489">
                  <c:v>72.392234166666597</c:v>
                </c:pt>
                <c:pt idx="2490">
                  <c:v>-0.23815166666666923</c:v>
                </c:pt>
                <c:pt idx="2491">
                  <c:v>-10.821741666666664</c:v>
                </c:pt>
                <c:pt idx="2492">
                  <c:v>-30.762675000000002</c:v>
                </c:pt>
                <c:pt idx="2493">
                  <c:v>75.850174999999979</c:v>
                </c:pt>
                <c:pt idx="2494">
                  <c:v>-53.705663333333348</c:v>
                </c:pt>
                <c:pt idx="2495">
                  <c:v>-3.0845891666666652</c:v>
                </c:pt>
                <c:pt idx="2496">
                  <c:v>-47.284960833333344</c:v>
                </c:pt>
                <c:pt idx="2497">
                  <c:v>27.953249999999972</c:v>
                </c:pt>
                <c:pt idx="2498">
                  <c:v>36.798234166666646</c:v>
                </c:pt>
                <c:pt idx="2499">
                  <c:v>-88.08890000000001</c:v>
                </c:pt>
                <c:pt idx="2500">
                  <c:v>41.533083333333302</c:v>
                </c:pt>
                <c:pt idx="2501">
                  <c:v>26.503558333333313</c:v>
                </c:pt>
                <c:pt idx="2502">
                  <c:v>-24.110866666666695</c:v>
                </c:pt>
                <c:pt idx="2503">
                  <c:v>39.259316666666628</c:v>
                </c:pt>
                <c:pt idx="2504">
                  <c:v>-44.420311666666628</c:v>
                </c:pt>
                <c:pt idx="2505">
                  <c:v>-5.0030866666666602</c:v>
                </c:pt>
                <c:pt idx="2506">
                  <c:v>30.092958333333318</c:v>
                </c:pt>
                <c:pt idx="2507">
                  <c:v>-1.2243166666666643</c:v>
                </c:pt>
                <c:pt idx="2508">
                  <c:v>-26.855350833333318</c:v>
                </c:pt>
                <c:pt idx="2509">
                  <c:v>3.2815666666666679</c:v>
                </c:pt>
                <c:pt idx="2510">
                  <c:v>30.478233333333293</c:v>
                </c:pt>
                <c:pt idx="2511">
                  <c:v>-17.579435</c:v>
                </c:pt>
                <c:pt idx="2512">
                  <c:v>15.271195833333339</c:v>
                </c:pt>
                <c:pt idx="2513">
                  <c:v>18.52630141666668</c:v>
                </c:pt>
                <c:pt idx="2514">
                  <c:v>8.9600500000000025</c:v>
                </c:pt>
                <c:pt idx="2515">
                  <c:v>-85.732758333333237</c:v>
                </c:pt>
                <c:pt idx="2516">
                  <c:v>59.541133333333342</c:v>
                </c:pt>
                <c:pt idx="2517">
                  <c:v>-35.588758333333331</c:v>
                </c:pt>
                <c:pt idx="2518">
                  <c:v>-15.376189750000005</c:v>
                </c:pt>
                <c:pt idx="2519">
                  <c:v>37.552924166666614</c:v>
                </c:pt>
                <c:pt idx="2520">
                  <c:v>11.073441666666671</c:v>
                </c:pt>
                <c:pt idx="2521">
                  <c:v>16.332291666666681</c:v>
                </c:pt>
                <c:pt idx="2522">
                  <c:v>-45.472707499999991</c:v>
                </c:pt>
                <c:pt idx="2523">
                  <c:v>49.494933333333329</c:v>
                </c:pt>
                <c:pt idx="2524">
                  <c:v>5.38813416666666</c:v>
                </c:pt>
                <c:pt idx="2525">
                  <c:v>-48.359328333333345</c:v>
                </c:pt>
                <c:pt idx="2526">
                  <c:v>4.455696666666662</c:v>
                </c:pt>
                <c:pt idx="2527">
                  <c:v>-18.225423333333286</c:v>
                </c:pt>
                <c:pt idx="2528">
                  <c:v>31.746973333333315</c:v>
                </c:pt>
                <c:pt idx="2529">
                  <c:v>51.830858333333325</c:v>
                </c:pt>
                <c:pt idx="2530">
                  <c:v>-79.607963416666649</c:v>
                </c:pt>
                <c:pt idx="2531">
                  <c:v>79.053575000000009</c:v>
                </c:pt>
                <c:pt idx="2532">
                  <c:v>-95.459341666666617</c:v>
                </c:pt>
                <c:pt idx="2533">
                  <c:v>1.0702416666666741</c:v>
                </c:pt>
                <c:pt idx="2534">
                  <c:v>43.949233333333325</c:v>
                </c:pt>
                <c:pt idx="2535">
                  <c:v>-57.206233333333323</c:v>
                </c:pt>
                <c:pt idx="2536">
                  <c:v>48.253302500000018</c:v>
                </c:pt>
                <c:pt idx="2537">
                  <c:v>53.622056666666644</c:v>
                </c:pt>
                <c:pt idx="2538">
                  <c:v>-13.881883333333334</c:v>
                </c:pt>
                <c:pt idx="2539">
                  <c:v>-2.8724916666666664</c:v>
                </c:pt>
                <c:pt idx="2540">
                  <c:v>-38.633091666666623</c:v>
                </c:pt>
                <c:pt idx="2541">
                  <c:v>16.574169499999996</c:v>
                </c:pt>
                <c:pt idx="2542">
                  <c:v>62.746325000000013</c:v>
                </c:pt>
                <c:pt idx="2543">
                  <c:v>-91.19271999999998</c:v>
                </c:pt>
                <c:pt idx="2544">
                  <c:v>72.373033333333254</c:v>
                </c:pt>
                <c:pt idx="2545">
                  <c:v>-82.891891666666638</c:v>
                </c:pt>
                <c:pt idx="2546">
                  <c:v>40.996250000000003</c:v>
                </c:pt>
                <c:pt idx="2547">
                  <c:v>20.733189083333304</c:v>
                </c:pt>
                <c:pt idx="2548">
                  <c:v>-40.027924999999989</c:v>
                </c:pt>
                <c:pt idx="2549">
                  <c:v>12.756010833333351</c:v>
                </c:pt>
                <c:pt idx="2550">
                  <c:v>44.57537500000003</c:v>
                </c:pt>
                <c:pt idx="2551">
                  <c:v>-89.561558333333338</c:v>
                </c:pt>
                <c:pt idx="2552">
                  <c:v>0.51393666666666249</c:v>
                </c:pt>
                <c:pt idx="2553">
                  <c:v>6.9231283333333318</c:v>
                </c:pt>
                <c:pt idx="2554">
                  <c:v>43.260441666666594</c:v>
                </c:pt>
                <c:pt idx="2555">
                  <c:v>27.064508333333304</c:v>
                </c:pt>
                <c:pt idx="2556">
                  <c:v>-64.873691666666659</c:v>
                </c:pt>
                <c:pt idx="2557">
                  <c:v>82.182034999999942</c:v>
                </c:pt>
                <c:pt idx="2558">
                  <c:v>-44.570523333333334</c:v>
                </c:pt>
                <c:pt idx="2559">
                  <c:v>8.2760941666666703</c:v>
                </c:pt>
                <c:pt idx="2560">
                  <c:v>-35.323325000000011</c:v>
                </c:pt>
                <c:pt idx="2561">
                  <c:v>35.006541666666614</c:v>
                </c:pt>
                <c:pt idx="2562">
                  <c:v>-21.502374999999986</c:v>
                </c:pt>
                <c:pt idx="2563">
                  <c:v>35.118507499999993</c:v>
                </c:pt>
                <c:pt idx="2564">
                  <c:v>-52.175323333333331</c:v>
                </c:pt>
                <c:pt idx="2565">
                  <c:v>31.727724999999989</c:v>
                </c:pt>
                <c:pt idx="2566">
                  <c:v>-73.429393333333309</c:v>
                </c:pt>
                <c:pt idx="2567">
                  <c:v>13.403062500000003</c:v>
                </c:pt>
                <c:pt idx="2568">
                  <c:v>-1.1681249999999999</c:v>
                </c:pt>
                <c:pt idx="2569">
                  <c:v>39.608019166666644</c:v>
                </c:pt>
                <c:pt idx="2570">
                  <c:v>1.7731750000000017</c:v>
                </c:pt>
                <c:pt idx="2571">
                  <c:v>66.399074999999982</c:v>
                </c:pt>
                <c:pt idx="2572">
                  <c:v>-44.837877499999955</c:v>
                </c:pt>
                <c:pt idx="2573">
                  <c:v>-5.0789500000000052</c:v>
                </c:pt>
                <c:pt idx="2574">
                  <c:v>79.565058333333255</c:v>
                </c:pt>
                <c:pt idx="2575">
                  <c:v>-100.24131749999999</c:v>
                </c:pt>
                <c:pt idx="2576">
                  <c:v>8.9793941666666726</c:v>
                </c:pt>
                <c:pt idx="2577">
                  <c:v>31.293610833333293</c:v>
                </c:pt>
                <c:pt idx="2578">
                  <c:v>12.158500000000002</c:v>
                </c:pt>
                <c:pt idx="2579">
                  <c:v>-47.675066666666623</c:v>
                </c:pt>
                <c:pt idx="2580">
                  <c:v>61.987241666666577</c:v>
                </c:pt>
                <c:pt idx="2581">
                  <c:v>-45.12211250000005</c:v>
                </c:pt>
                <c:pt idx="2582">
                  <c:v>15.452850000000009</c:v>
                </c:pt>
                <c:pt idx="2583">
                  <c:v>-12.467175000000005</c:v>
                </c:pt>
                <c:pt idx="2584">
                  <c:v>-27.926466666666656</c:v>
                </c:pt>
                <c:pt idx="2585">
                  <c:v>78.690698500000011</c:v>
                </c:pt>
                <c:pt idx="2586">
                  <c:v>-125.26288416666662</c:v>
                </c:pt>
                <c:pt idx="2587">
                  <c:v>86.068166666666642</c:v>
                </c:pt>
                <c:pt idx="2588">
                  <c:v>-60.700874999999989</c:v>
                </c:pt>
                <c:pt idx="2589">
                  <c:v>42.156484166666587</c:v>
                </c:pt>
                <c:pt idx="2590">
                  <c:v>-26.825100000000017</c:v>
                </c:pt>
                <c:pt idx="2591">
                  <c:v>-4.0509333333333428</c:v>
                </c:pt>
                <c:pt idx="2592">
                  <c:v>27.043050000000004</c:v>
                </c:pt>
                <c:pt idx="2593">
                  <c:v>-35.180525000000003</c:v>
                </c:pt>
                <c:pt idx="2594">
                  <c:v>30.572224999999989</c:v>
                </c:pt>
                <c:pt idx="2595">
                  <c:v>-12.455191666666671</c:v>
                </c:pt>
                <c:pt idx="2596">
                  <c:v>14.187510833333334</c:v>
                </c:pt>
                <c:pt idx="2597">
                  <c:v>-9.029966666666672</c:v>
                </c:pt>
                <c:pt idx="2598">
                  <c:v>5.8526500000000006</c:v>
                </c:pt>
                <c:pt idx="2599">
                  <c:v>26.041745833333302</c:v>
                </c:pt>
                <c:pt idx="2600">
                  <c:v>-5.4181999999999961</c:v>
                </c:pt>
                <c:pt idx="2601">
                  <c:v>-4.8928591666666676</c:v>
                </c:pt>
                <c:pt idx="2602">
                  <c:v>39.287925000000016</c:v>
                </c:pt>
                <c:pt idx="2603">
                  <c:v>-61.126466666666595</c:v>
                </c:pt>
                <c:pt idx="2604">
                  <c:v>-41.626991666666619</c:v>
                </c:pt>
                <c:pt idx="2605">
                  <c:v>171.42461166666658</c:v>
                </c:pt>
                <c:pt idx="2606">
                  <c:v>-138.94774166666662</c:v>
                </c:pt>
                <c:pt idx="2607">
                  <c:v>79.958081666666658</c:v>
                </c:pt>
                <c:pt idx="2608">
                  <c:v>0.8830250000000045</c:v>
                </c:pt>
                <c:pt idx="2609">
                  <c:v>44.280050000000003</c:v>
                </c:pt>
                <c:pt idx="2610">
                  <c:v>-90.502216666666698</c:v>
                </c:pt>
                <c:pt idx="2611">
                  <c:v>-4.02186833333334</c:v>
                </c:pt>
                <c:pt idx="2612">
                  <c:v>-25.856544166666684</c:v>
                </c:pt>
                <c:pt idx="2613">
                  <c:v>-33.982141666666614</c:v>
                </c:pt>
                <c:pt idx="2614">
                  <c:v>-18.506141666666661</c:v>
                </c:pt>
                <c:pt idx="2615">
                  <c:v>44.503853333333325</c:v>
                </c:pt>
                <c:pt idx="2616">
                  <c:v>50.563660833333302</c:v>
                </c:pt>
                <c:pt idx="2617">
                  <c:v>-29.46440833333331</c:v>
                </c:pt>
                <c:pt idx="2618">
                  <c:v>-37.836130000000011</c:v>
                </c:pt>
                <c:pt idx="2619">
                  <c:v>41.603886666666597</c:v>
                </c:pt>
                <c:pt idx="2620">
                  <c:v>44.281605000000006</c:v>
                </c:pt>
                <c:pt idx="2621">
                  <c:v>-50.075650000000003</c:v>
                </c:pt>
                <c:pt idx="2622">
                  <c:v>-23.525141666666666</c:v>
                </c:pt>
                <c:pt idx="2623">
                  <c:v>53.827600000000004</c:v>
                </c:pt>
                <c:pt idx="2624">
                  <c:v>-59.259162500000002</c:v>
                </c:pt>
                <c:pt idx="2625">
                  <c:v>69.178059999999988</c:v>
                </c:pt>
                <c:pt idx="2626">
                  <c:v>-2.4698999999999978</c:v>
                </c:pt>
                <c:pt idx="2627">
                  <c:v>-4.5495800000000086</c:v>
                </c:pt>
                <c:pt idx="2628">
                  <c:v>-23.673416666666665</c:v>
                </c:pt>
                <c:pt idx="2629">
                  <c:v>-3.8146583333333273</c:v>
                </c:pt>
                <c:pt idx="2630">
                  <c:v>-40.043000000000006</c:v>
                </c:pt>
                <c:pt idx="2631">
                  <c:v>61.619375000000012</c:v>
                </c:pt>
                <c:pt idx="2632">
                  <c:v>-10.134508333333338</c:v>
                </c:pt>
                <c:pt idx="2633">
                  <c:v>26.403985833333316</c:v>
                </c:pt>
                <c:pt idx="2634">
                  <c:v>29.853383333333316</c:v>
                </c:pt>
                <c:pt idx="2635">
                  <c:v>-56.236616666666627</c:v>
                </c:pt>
                <c:pt idx="2636">
                  <c:v>-22.918041666666664</c:v>
                </c:pt>
                <c:pt idx="2637">
                  <c:v>15.544049166666673</c:v>
                </c:pt>
                <c:pt idx="2638">
                  <c:v>12.133583333333334</c:v>
                </c:pt>
                <c:pt idx="2639">
                  <c:v>12.288227499999998</c:v>
                </c:pt>
                <c:pt idx="2640">
                  <c:v>10.538676666666669</c:v>
                </c:pt>
                <c:pt idx="2641">
                  <c:v>44.101075000000009</c:v>
                </c:pt>
                <c:pt idx="2642">
                  <c:v>-38.685958333333339</c:v>
                </c:pt>
                <c:pt idx="2643">
                  <c:v>-57.285429166666617</c:v>
                </c:pt>
                <c:pt idx="2644">
                  <c:v>46.010083333333299</c:v>
                </c:pt>
                <c:pt idx="2645">
                  <c:v>28.118759166666681</c:v>
                </c:pt>
                <c:pt idx="2646">
                  <c:v>-72.843258333333338</c:v>
                </c:pt>
                <c:pt idx="2647">
                  <c:v>13.952875599166688</c:v>
                </c:pt>
                <c:pt idx="2648">
                  <c:v>-24.216771083333313</c:v>
                </c:pt>
                <c:pt idx="2649">
                  <c:v>76.094511666666662</c:v>
                </c:pt>
                <c:pt idx="2650">
                  <c:v>-22.145483333333299</c:v>
                </c:pt>
                <c:pt idx="2651">
                  <c:v>-65.874433333333286</c:v>
                </c:pt>
                <c:pt idx="2652">
                  <c:v>-9.2885958333333374</c:v>
                </c:pt>
                <c:pt idx="2653">
                  <c:v>41.873066666666588</c:v>
                </c:pt>
                <c:pt idx="2654">
                  <c:v>-18.965848333333295</c:v>
                </c:pt>
                <c:pt idx="2655">
                  <c:v>77.239233333333331</c:v>
                </c:pt>
                <c:pt idx="2656">
                  <c:v>-81.201150583333401</c:v>
                </c:pt>
                <c:pt idx="2657">
                  <c:v>-51.950216666666613</c:v>
                </c:pt>
                <c:pt idx="2658">
                  <c:v>99.124608333333256</c:v>
                </c:pt>
                <c:pt idx="2659">
                  <c:v>16.60416500000003</c:v>
                </c:pt>
                <c:pt idx="2660">
                  <c:v>-19.176183333333313</c:v>
                </c:pt>
                <c:pt idx="2661">
                  <c:v>-1.2216916666666686</c:v>
                </c:pt>
                <c:pt idx="2662">
                  <c:v>-63.292066666666628</c:v>
                </c:pt>
                <c:pt idx="2663">
                  <c:v>90.86229166666665</c:v>
                </c:pt>
                <c:pt idx="2664">
                  <c:v>-48.525646666666617</c:v>
                </c:pt>
                <c:pt idx="2665">
                  <c:v>36.001821666666579</c:v>
                </c:pt>
                <c:pt idx="2666">
                  <c:v>3.5397833333333337</c:v>
                </c:pt>
                <c:pt idx="2667">
                  <c:v>-11.557685833333341</c:v>
                </c:pt>
                <c:pt idx="2668">
                  <c:v>-40.5445833333333</c:v>
                </c:pt>
                <c:pt idx="2669">
                  <c:v>63.612391666666618</c:v>
                </c:pt>
                <c:pt idx="2670">
                  <c:v>-13.646194166666669</c:v>
                </c:pt>
                <c:pt idx="2671">
                  <c:v>-19.040041666666671</c:v>
                </c:pt>
                <c:pt idx="2672">
                  <c:v>-66.684115833333351</c:v>
                </c:pt>
                <c:pt idx="2673">
                  <c:v>43.934061333333304</c:v>
                </c:pt>
                <c:pt idx="2674">
                  <c:v>14.017836666666675</c:v>
                </c:pt>
                <c:pt idx="2675">
                  <c:v>-32.010916666666617</c:v>
                </c:pt>
                <c:pt idx="2676">
                  <c:v>53.223747500000002</c:v>
                </c:pt>
                <c:pt idx="2677">
                  <c:v>43.122416666666645</c:v>
                </c:pt>
                <c:pt idx="2678">
                  <c:v>-113.13918583333329</c:v>
                </c:pt>
                <c:pt idx="2679">
                  <c:v>9.126718333333331</c:v>
                </c:pt>
                <c:pt idx="2680">
                  <c:v>32.363699999999987</c:v>
                </c:pt>
                <c:pt idx="2681">
                  <c:v>-8.0812633333333359</c:v>
                </c:pt>
                <c:pt idx="2682">
                  <c:v>26.409291666666665</c:v>
                </c:pt>
                <c:pt idx="2683">
                  <c:v>31.495606083333296</c:v>
                </c:pt>
                <c:pt idx="2684">
                  <c:v>-98.368641666666619</c:v>
                </c:pt>
                <c:pt idx="2685">
                  <c:v>41.017034166666591</c:v>
                </c:pt>
                <c:pt idx="2686">
                  <c:v>-55.258659166666625</c:v>
                </c:pt>
                <c:pt idx="2687">
                  <c:v>40.104348333333334</c:v>
                </c:pt>
                <c:pt idx="2688">
                  <c:v>57.698825000000028</c:v>
                </c:pt>
                <c:pt idx="2689">
                  <c:v>-35.543941666666591</c:v>
                </c:pt>
                <c:pt idx="2690">
                  <c:v>-53.180383333333296</c:v>
                </c:pt>
                <c:pt idx="2691">
                  <c:v>35.948892083333298</c:v>
                </c:pt>
                <c:pt idx="2692">
                  <c:v>14.980550000000004</c:v>
                </c:pt>
                <c:pt idx="2693">
                  <c:v>50.381550000000004</c:v>
                </c:pt>
                <c:pt idx="2694">
                  <c:v>3.3985083333333264</c:v>
                </c:pt>
                <c:pt idx="2695">
                  <c:v>-52.494161666666599</c:v>
                </c:pt>
                <c:pt idx="2696">
                  <c:v>62.914580000000001</c:v>
                </c:pt>
                <c:pt idx="2697">
                  <c:v>-59.938919166666636</c:v>
                </c:pt>
                <c:pt idx="2698">
                  <c:v>-33.056716666666617</c:v>
                </c:pt>
                <c:pt idx="2699">
                  <c:v>33.010025000000006</c:v>
                </c:pt>
                <c:pt idx="2700">
                  <c:v>-44.494475000000001</c:v>
                </c:pt>
                <c:pt idx="2701">
                  <c:v>26.600574999999996</c:v>
                </c:pt>
                <c:pt idx="2702">
                  <c:v>57.533116666666636</c:v>
                </c:pt>
                <c:pt idx="2703">
                  <c:v>-85.926066666666657</c:v>
                </c:pt>
                <c:pt idx="2704">
                  <c:v>114.56480083333334</c:v>
                </c:pt>
                <c:pt idx="2705">
                  <c:v>-28.764872500000006</c:v>
                </c:pt>
                <c:pt idx="2706">
                  <c:v>-20.918926666666668</c:v>
                </c:pt>
                <c:pt idx="2707">
                  <c:v>41.897257499999995</c:v>
                </c:pt>
                <c:pt idx="2708">
                  <c:v>-101.33047500000001</c:v>
                </c:pt>
                <c:pt idx="2709">
                  <c:v>16.240874999999999</c:v>
                </c:pt>
                <c:pt idx="2710">
                  <c:v>51.580940333333324</c:v>
                </c:pt>
                <c:pt idx="2711">
                  <c:v>-6.8977999999999975</c:v>
                </c:pt>
                <c:pt idx="2712">
                  <c:v>-52.555541666666613</c:v>
                </c:pt>
                <c:pt idx="2713">
                  <c:v>18.259458333333313</c:v>
                </c:pt>
                <c:pt idx="2714">
                  <c:v>29.172466666666661</c:v>
                </c:pt>
                <c:pt idx="2715">
                  <c:v>-41.690620083333307</c:v>
                </c:pt>
                <c:pt idx="2716">
                  <c:v>63.356691666666585</c:v>
                </c:pt>
                <c:pt idx="2717">
                  <c:v>-40.160691666666608</c:v>
                </c:pt>
                <c:pt idx="2718">
                  <c:v>4.5947749999999914</c:v>
                </c:pt>
                <c:pt idx="2719">
                  <c:v>-10.668974999999994</c:v>
                </c:pt>
                <c:pt idx="2720">
                  <c:v>-43.835150000000013</c:v>
                </c:pt>
                <c:pt idx="2721">
                  <c:v>79.952108333333271</c:v>
                </c:pt>
                <c:pt idx="2722">
                  <c:v>-63.772108333333357</c:v>
                </c:pt>
                <c:pt idx="2723">
                  <c:v>58.172302500000029</c:v>
                </c:pt>
                <c:pt idx="2724">
                  <c:v>-58.264905000000013</c:v>
                </c:pt>
                <c:pt idx="2725">
                  <c:v>86.214561666666697</c:v>
                </c:pt>
                <c:pt idx="2726">
                  <c:v>-28.473000000000003</c:v>
                </c:pt>
                <c:pt idx="2727">
                  <c:v>-9.8563400000000048</c:v>
                </c:pt>
                <c:pt idx="2728">
                  <c:v>24.904016666666674</c:v>
                </c:pt>
                <c:pt idx="2729">
                  <c:v>-3.5692416666666551</c:v>
                </c:pt>
                <c:pt idx="2730">
                  <c:v>-27.8182333333333</c:v>
                </c:pt>
                <c:pt idx="2731">
                  <c:v>30.355693166666683</c:v>
                </c:pt>
                <c:pt idx="2732">
                  <c:v>12.272997500000002</c:v>
                </c:pt>
                <c:pt idx="2733">
                  <c:v>-79.007816666666656</c:v>
                </c:pt>
                <c:pt idx="2734">
                  <c:v>53.980633333333309</c:v>
                </c:pt>
                <c:pt idx="2735">
                  <c:v>-51.980727499999972</c:v>
                </c:pt>
                <c:pt idx="2736">
                  <c:v>40.332658333333335</c:v>
                </c:pt>
                <c:pt idx="2737">
                  <c:v>54.611541666666596</c:v>
                </c:pt>
                <c:pt idx="2738">
                  <c:v>-62.977000000000004</c:v>
                </c:pt>
                <c:pt idx="2739">
                  <c:v>-47.97811250000003</c:v>
                </c:pt>
                <c:pt idx="2740">
                  <c:v>76.484300000000005</c:v>
                </c:pt>
                <c:pt idx="2741">
                  <c:v>8.9370416666666657</c:v>
                </c:pt>
                <c:pt idx="2742">
                  <c:v>-41.639166666666618</c:v>
                </c:pt>
                <c:pt idx="2743">
                  <c:v>36.287408333333325</c:v>
                </c:pt>
                <c:pt idx="2744">
                  <c:v>15.914675000000001</c:v>
                </c:pt>
                <c:pt idx="2745">
                  <c:v>-72.322170833333217</c:v>
                </c:pt>
                <c:pt idx="2746">
                  <c:v>59.460134166666634</c:v>
                </c:pt>
                <c:pt idx="2747">
                  <c:v>-2.8529416666666663</c:v>
                </c:pt>
                <c:pt idx="2748">
                  <c:v>-30.709283333333303</c:v>
                </c:pt>
                <c:pt idx="2749">
                  <c:v>-1.5288000000000004</c:v>
                </c:pt>
                <c:pt idx="2750">
                  <c:v>51.251849999999997</c:v>
                </c:pt>
                <c:pt idx="2751">
                  <c:v>-44.015983333333324</c:v>
                </c:pt>
                <c:pt idx="2752">
                  <c:v>12.17055833333333</c:v>
                </c:pt>
                <c:pt idx="2753">
                  <c:v>-38.763508333333355</c:v>
                </c:pt>
                <c:pt idx="2754">
                  <c:v>48.208562050000012</c:v>
                </c:pt>
                <c:pt idx="2755">
                  <c:v>-22.395716666666669</c:v>
                </c:pt>
                <c:pt idx="2756">
                  <c:v>5.0314250000000031</c:v>
                </c:pt>
                <c:pt idx="2757">
                  <c:v>62.091051666666608</c:v>
                </c:pt>
                <c:pt idx="2758">
                  <c:v>-104.03394999999999</c:v>
                </c:pt>
                <c:pt idx="2759">
                  <c:v>23.528933333333299</c:v>
                </c:pt>
                <c:pt idx="2760">
                  <c:v>18.677641666666684</c:v>
                </c:pt>
                <c:pt idx="2761">
                  <c:v>-4.8706000000000031</c:v>
                </c:pt>
                <c:pt idx="2762">
                  <c:v>14.516900000000001</c:v>
                </c:pt>
                <c:pt idx="2763">
                  <c:v>-32.426650000000002</c:v>
                </c:pt>
                <c:pt idx="2764">
                  <c:v>-31.807394166666686</c:v>
                </c:pt>
                <c:pt idx="2765">
                  <c:v>49.092455000000029</c:v>
                </c:pt>
                <c:pt idx="2766">
                  <c:v>-13.200465000000001</c:v>
                </c:pt>
                <c:pt idx="2767">
                  <c:v>28.657608333333329</c:v>
                </c:pt>
                <c:pt idx="2768">
                  <c:v>1.6019999999999981</c:v>
                </c:pt>
                <c:pt idx="2769">
                  <c:v>-22.907041666666675</c:v>
                </c:pt>
                <c:pt idx="2770">
                  <c:v>-26.856083333333313</c:v>
                </c:pt>
                <c:pt idx="2771">
                  <c:v>-15.370775</c:v>
                </c:pt>
                <c:pt idx="2772">
                  <c:v>56.40416666666659</c:v>
                </c:pt>
                <c:pt idx="2773">
                  <c:v>-33.375331666666639</c:v>
                </c:pt>
                <c:pt idx="2774">
                  <c:v>20.484608333333298</c:v>
                </c:pt>
                <c:pt idx="2775">
                  <c:v>59.655099166666595</c:v>
                </c:pt>
                <c:pt idx="2776">
                  <c:v>-62.683365000000002</c:v>
                </c:pt>
                <c:pt idx="2777">
                  <c:v>-52.602925833333352</c:v>
                </c:pt>
                <c:pt idx="2778">
                  <c:v>54.368258333333337</c:v>
                </c:pt>
                <c:pt idx="2779">
                  <c:v>-10.005280000000004</c:v>
                </c:pt>
                <c:pt idx="2780">
                  <c:v>-36.716925000000003</c:v>
                </c:pt>
                <c:pt idx="2781">
                  <c:v>29.666408333333315</c:v>
                </c:pt>
                <c:pt idx="2782">
                  <c:v>24.219566666666683</c:v>
                </c:pt>
                <c:pt idx="2783">
                  <c:v>-81.808291666666648</c:v>
                </c:pt>
                <c:pt idx="2784">
                  <c:v>35.787644166666581</c:v>
                </c:pt>
                <c:pt idx="2785">
                  <c:v>87.244983333333337</c:v>
                </c:pt>
                <c:pt idx="2786">
                  <c:v>-18.020883333333312</c:v>
                </c:pt>
                <c:pt idx="2787">
                  <c:v>-34.139800000000001</c:v>
                </c:pt>
                <c:pt idx="2788">
                  <c:v>49.850758333333324</c:v>
                </c:pt>
                <c:pt idx="2789">
                  <c:v>-81.120816666666599</c:v>
                </c:pt>
                <c:pt idx="2790">
                  <c:v>43.516058333333341</c:v>
                </c:pt>
                <c:pt idx="2791">
                  <c:v>31.074694166666688</c:v>
                </c:pt>
                <c:pt idx="2792">
                  <c:v>-30.884034999999987</c:v>
                </c:pt>
                <c:pt idx="2793">
                  <c:v>117.43495000000003</c:v>
                </c:pt>
                <c:pt idx="2794">
                  <c:v>-91.409700000000001</c:v>
                </c:pt>
                <c:pt idx="2795">
                  <c:v>-81.298374999999979</c:v>
                </c:pt>
                <c:pt idx="2796">
                  <c:v>55.569256666666625</c:v>
                </c:pt>
                <c:pt idx="2797">
                  <c:v>30.329500000000021</c:v>
                </c:pt>
                <c:pt idx="2798">
                  <c:v>-16.792420833333288</c:v>
                </c:pt>
                <c:pt idx="2799">
                  <c:v>-16.416918583333313</c:v>
                </c:pt>
                <c:pt idx="2800">
                  <c:v>-34.231716666666642</c:v>
                </c:pt>
                <c:pt idx="2801">
                  <c:v>7.0249333333333315</c:v>
                </c:pt>
                <c:pt idx="2802">
                  <c:v>52.268058333333379</c:v>
                </c:pt>
                <c:pt idx="2803">
                  <c:v>-90.24215333333332</c:v>
                </c:pt>
                <c:pt idx="2804">
                  <c:v>89.1601</c:v>
                </c:pt>
                <c:pt idx="2805">
                  <c:v>-70.286675000000017</c:v>
                </c:pt>
                <c:pt idx="2806">
                  <c:v>77.606708333333216</c:v>
                </c:pt>
                <c:pt idx="2807">
                  <c:v>-69.206066666666672</c:v>
                </c:pt>
                <c:pt idx="2808">
                  <c:v>-33.745200000000011</c:v>
                </c:pt>
                <c:pt idx="2809">
                  <c:v>29.429028583333306</c:v>
                </c:pt>
                <c:pt idx="2810">
                  <c:v>69.039141666666652</c:v>
                </c:pt>
                <c:pt idx="2811">
                  <c:v>1.423150833333336</c:v>
                </c:pt>
                <c:pt idx="2812">
                  <c:v>-15.053593333333341</c:v>
                </c:pt>
                <c:pt idx="2813">
                  <c:v>-18.370516666666649</c:v>
                </c:pt>
                <c:pt idx="2814">
                  <c:v>36.877858333333307</c:v>
                </c:pt>
                <c:pt idx="2815">
                  <c:v>-15.213141666666667</c:v>
                </c:pt>
                <c:pt idx="2816">
                  <c:v>-12.12389166666666</c:v>
                </c:pt>
                <c:pt idx="2817">
                  <c:v>-33.666056666666627</c:v>
                </c:pt>
                <c:pt idx="2818">
                  <c:v>11.309950000000002</c:v>
                </c:pt>
                <c:pt idx="2819">
                  <c:v>18.911742499999985</c:v>
                </c:pt>
                <c:pt idx="2820">
                  <c:v>-84.946537166666658</c:v>
                </c:pt>
                <c:pt idx="2821">
                  <c:v>138.41459999999998</c:v>
                </c:pt>
                <c:pt idx="2822">
                  <c:v>-25.653883333333336</c:v>
                </c:pt>
                <c:pt idx="2823">
                  <c:v>-7.0543891666666605</c:v>
                </c:pt>
                <c:pt idx="2824">
                  <c:v>-3.7439158333333418</c:v>
                </c:pt>
                <c:pt idx="2825">
                  <c:v>-55.368808333333334</c:v>
                </c:pt>
                <c:pt idx="2826">
                  <c:v>-11.463741666666674</c:v>
                </c:pt>
                <c:pt idx="2827">
                  <c:v>22.182945833333299</c:v>
                </c:pt>
                <c:pt idx="2828">
                  <c:v>6.582891666666665</c:v>
                </c:pt>
                <c:pt idx="2829">
                  <c:v>49.197017500000015</c:v>
                </c:pt>
                <c:pt idx="2830">
                  <c:v>-70.842442499999947</c:v>
                </c:pt>
                <c:pt idx="2831">
                  <c:v>16.297075833333313</c:v>
                </c:pt>
                <c:pt idx="2832">
                  <c:v>41.121974166666625</c:v>
                </c:pt>
                <c:pt idx="2833">
                  <c:v>40.021099166666609</c:v>
                </c:pt>
                <c:pt idx="2834">
                  <c:v>-43.053733333333334</c:v>
                </c:pt>
                <c:pt idx="2835">
                  <c:v>-19.429474999999989</c:v>
                </c:pt>
                <c:pt idx="2836">
                  <c:v>-41.284871666666589</c:v>
                </c:pt>
                <c:pt idx="2837">
                  <c:v>64.89661333333332</c:v>
                </c:pt>
                <c:pt idx="2838">
                  <c:v>-55.331849999999996</c:v>
                </c:pt>
                <c:pt idx="2839">
                  <c:v>12.673754000000002</c:v>
                </c:pt>
                <c:pt idx="2840">
                  <c:v>9.3661916666666567</c:v>
                </c:pt>
                <c:pt idx="2841">
                  <c:v>14.711411666666669</c:v>
                </c:pt>
                <c:pt idx="2842">
                  <c:v>14.510358333333322</c:v>
                </c:pt>
                <c:pt idx="2843">
                  <c:v>-32.763841666666615</c:v>
                </c:pt>
                <c:pt idx="2844">
                  <c:v>59.463575000000013</c:v>
                </c:pt>
                <c:pt idx="2845">
                  <c:v>-82.882994166666549</c:v>
                </c:pt>
                <c:pt idx="2846">
                  <c:v>43.396166666666609</c:v>
                </c:pt>
                <c:pt idx="2847">
                  <c:v>-43.129314166666646</c:v>
                </c:pt>
                <c:pt idx="2848">
                  <c:v>100.15163333333331</c:v>
                </c:pt>
                <c:pt idx="2849">
                  <c:v>-105.3020816666666</c:v>
                </c:pt>
                <c:pt idx="2850">
                  <c:v>94.821391666666614</c:v>
                </c:pt>
                <c:pt idx="2851">
                  <c:v>-52.018962500000015</c:v>
                </c:pt>
                <c:pt idx="2852">
                  <c:v>-12.75208333333334</c:v>
                </c:pt>
                <c:pt idx="2853">
                  <c:v>27.165666666666663</c:v>
                </c:pt>
                <c:pt idx="2854">
                  <c:v>-8.7779083333333219</c:v>
                </c:pt>
                <c:pt idx="2855">
                  <c:v>71.339799999999983</c:v>
                </c:pt>
                <c:pt idx="2856">
                  <c:v>-87.579610833333319</c:v>
                </c:pt>
                <c:pt idx="2857">
                  <c:v>10.654341666666667</c:v>
                </c:pt>
                <c:pt idx="2858">
                  <c:v>-10.077583333333346</c:v>
                </c:pt>
                <c:pt idx="2859">
                  <c:v>79.803564166666618</c:v>
                </c:pt>
                <c:pt idx="2860">
                  <c:v>-59.937108333333335</c:v>
                </c:pt>
                <c:pt idx="2861">
                  <c:v>8.6912716666666601</c:v>
                </c:pt>
                <c:pt idx="2862">
                  <c:v>-2.0519615833333358</c:v>
                </c:pt>
                <c:pt idx="2863">
                  <c:v>-62.357491666666569</c:v>
                </c:pt>
                <c:pt idx="2864">
                  <c:v>64.253950000000003</c:v>
                </c:pt>
                <c:pt idx="2865">
                  <c:v>12.844300833333328</c:v>
                </c:pt>
                <c:pt idx="2866">
                  <c:v>-75.078674999999933</c:v>
                </c:pt>
                <c:pt idx="2867">
                  <c:v>24.978467499999987</c:v>
                </c:pt>
                <c:pt idx="2868">
                  <c:v>7.6193750000000025</c:v>
                </c:pt>
                <c:pt idx="2869">
                  <c:v>44.211300000000016</c:v>
                </c:pt>
                <c:pt idx="2870">
                  <c:v>-58.816116666666609</c:v>
                </c:pt>
                <c:pt idx="2871">
                  <c:v>2.8618091666666721</c:v>
                </c:pt>
                <c:pt idx="2872">
                  <c:v>-14.979900308333336</c:v>
                </c:pt>
                <c:pt idx="2873">
                  <c:v>17.886133333333305</c:v>
                </c:pt>
                <c:pt idx="2874">
                  <c:v>25.135033333333311</c:v>
                </c:pt>
                <c:pt idx="2875">
                  <c:v>-25.10488333333333</c:v>
                </c:pt>
                <c:pt idx="2876">
                  <c:v>-58.261700000000012</c:v>
                </c:pt>
                <c:pt idx="2877">
                  <c:v>90.041366666666661</c:v>
                </c:pt>
                <c:pt idx="2878">
                  <c:v>-12.548341666666666</c:v>
                </c:pt>
                <c:pt idx="2879">
                  <c:v>1.2879500000000006</c:v>
                </c:pt>
                <c:pt idx="2880">
                  <c:v>29.406958333333318</c:v>
                </c:pt>
                <c:pt idx="2881">
                  <c:v>11.552841666666676</c:v>
                </c:pt>
                <c:pt idx="2882">
                  <c:v>11.551255000000003</c:v>
                </c:pt>
                <c:pt idx="2883">
                  <c:v>-39.537683333333291</c:v>
                </c:pt>
                <c:pt idx="2884">
                  <c:v>-43.025391666666643</c:v>
                </c:pt>
                <c:pt idx="2885">
                  <c:v>33.426733333333331</c:v>
                </c:pt>
                <c:pt idx="2886">
                  <c:v>-58.095250000000021</c:v>
                </c:pt>
                <c:pt idx="2887">
                  <c:v>106.37102499999999</c:v>
                </c:pt>
                <c:pt idx="2888">
                  <c:v>-38.468875000000011</c:v>
                </c:pt>
                <c:pt idx="2889">
                  <c:v>-96.449633333333367</c:v>
                </c:pt>
                <c:pt idx="2890">
                  <c:v>81.203108333333319</c:v>
                </c:pt>
                <c:pt idx="2891">
                  <c:v>-77.841896666666671</c:v>
                </c:pt>
                <c:pt idx="2892">
                  <c:v>115.62509166666656</c:v>
                </c:pt>
                <c:pt idx="2893">
                  <c:v>-48.481999999999999</c:v>
                </c:pt>
                <c:pt idx="2894">
                  <c:v>65.423910858333343</c:v>
                </c:pt>
                <c:pt idx="2895">
                  <c:v>-58.946633333333324</c:v>
                </c:pt>
                <c:pt idx="2896">
                  <c:v>-22.842624166666667</c:v>
                </c:pt>
                <c:pt idx="2897">
                  <c:v>18.980472499999976</c:v>
                </c:pt>
                <c:pt idx="2898">
                  <c:v>-5.7601524999999985</c:v>
                </c:pt>
                <c:pt idx="2899">
                  <c:v>-35.808353333333336</c:v>
                </c:pt>
                <c:pt idx="2900">
                  <c:v>44.85378333333329</c:v>
                </c:pt>
                <c:pt idx="2901">
                  <c:v>26.616975000000021</c:v>
                </c:pt>
                <c:pt idx="2902">
                  <c:v>37.836283333333299</c:v>
                </c:pt>
                <c:pt idx="2903">
                  <c:v>-48.780535833333339</c:v>
                </c:pt>
                <c:pt idx="2904">
                  <c:v>-57.868991666666616</c:v>
                </c:pt>
                <c:pt idx="2905">
                  <c:v>-29.793233333333283</c:v>
                </c:pt>
                <c:pt idx="2906">
                  <c:v>70.18686083333327</c:v>
                </c:pt>
                <c:pt idx="2907">
                  <c:v>-0.70118333333333061</c:v>
                </c:pt>
                <c:pt idx="2908">
                  <c:v>-22.91678333333331</c:v>
                </c:pt>
                <c:pt idx="2909">
                  <c:v>4.1368749999999945</c:v>
                </c:pt>
                <c:pt idx="2910">
                  <c:v>36.358105833333326</c:v>
                </c:pt>
                <c:pt idx="2911">
                  <c:v>59.913221583333247</c:v>
                </c:pt>
                <c:pt idx="2912">
                  <c:v>-79.086395999999979</c:v>
                </c:pt>
                <c:pt idx="2913">
                  <c:v>83.320651666666649</c:v>
                </c:pt>
                <c:pt idx="2914">
                  <c:v>-70.300132499999989</c:v>
                </c:pt>
                <c:pt idx="2915">
                  <c:v>26.545441666666662</c:v>
                </c:pt>
                <c:pt idx="2916">
                  <c:v>-1.6527683333333287</c:v>
                </c:pt>
                <c:pt idx="2917">
                  <c:v>-1.3626416666666685</c:v>
                </c:pt>
                <c:pt idx="2918">
                  <c:v>-35.147178333333336</c:v>
                </c:pt>
                <c:pt idx="2919">
                  <c:v>45.23683333333333</c:v>
                </c:pt>
                <c:pt idx="2920">
                  <c:v>-29.496220833333293</c:v>
                </c:pt>
                <c:pt idx="2921">
                  <c:v>17.880724999999977</c:v>
                </c:pt>
                <c:pt idx="2922">
                  <c:v>-19.054254166666695</c:v>
                </c:pt>
                <c:pt idx="2923">
                  <c:v>60.822616666666619</c:v>
                </c:pt>
                <c:pt idx="2924">
                  <c:v>-86.816450833333278</c:v>
                </c:pt>
                <c:pt idx="2925">
                  <c:v>41.520050083333324</c:v>
                </c:pt>
                <c:pt idx="2926">
                  <c:v>-30.89991666666668</c:v>
                </c:pt>
                <c:pt idx="2927">
                  <c:v>4.6089987500000005</c:v>
                </c:pt>
                <c:pt idx="2928">
                  <c:v>60.060385250000003</c:v>
                </c:pt>
                <c:pt idx="2929">
                  <c:v>-45.434866666666586</c:v>
                </c:pt>
                <c:pt idx="2930">
                  <c:v>-10.009525000000005</c:v>
                </c:pt>
                <c:pt idx="2931">
                  <c:v>-7.4607666666666619</c:v>
                </c:pt>
                <c:pt idx="2932">
                  <c:v>18.089891666666691</c:v>
                </c:pt>
                <c:pt idx="2933">
                  <c:v>7.791483333333332</c:v>
                </c:pt>
                <c:pt idx="2934">
                  <c:v>-25.220402499999977</c:v>
                </c:pt>
                <c:pt idx="2935">
                  <c:v>29.582275000000006</c:v>
                </c:pt>
                <c:pt idx="2936">
                  <c:v>-35.202566666666627</c:v>
                </c:pt>
                <c:pt idx="2937">
                  <c:v>-16.98729999999998</c:v>
                </c:pt>
                <c:pt idx="2938">
                  <c:v>49.226233333333361</c:v>
                </c:pt>
                <c:pt idx="2939">
                  <c:v>26.643708333333318</c:v>
                </c:pt>
                <c:pt idx="2940">
                  <c:v>-8.2757758333333324</c:v>
                </c:pt>
                <c:pt idx="2941">
                  <c:v>-81.673799166666555</c:v>
                </c:pt>
                <c:pt idx="2942">
                  <c:v>57.848991666666613</c:v>
                </c:pt>
                <c:pt idx="2943">
                  <c:v>10.400516666666675</c:v>
                </c:pt>
                <c:pt idx="2944">
                  <c:v>-16.842153333333297</c:v>
                </c:pt>
                <c:pt idx="2945">
                  <c:v>25.595549999999971</c:v>
                </c:pt>
                <c:pt idx="2946">
                  <c:v>-25.45154166666666</c:v>
                </c:pt>
                <c:pt idx="2947">
                  <c:v>7.8346391666666664</c:v>
                </c:pt>
                <c:pt idx="2948">
                  <c:v>-62.742824583333302</c:v>
                </c:pt>
                <c:pt idx="2949">
                  <c:v>38.346118333333337</c:v>
                </c:pt>
                <c:pt idx="2950">
                  <c:v>48.734133333333361</c:v>
                </c:pt>
                <c:pt idx="2951">
                  <c:v>-66.854854166666598</c:v>
                </c:pt>
                <c:pt idx="2952">
                  <c:v>-5.6476333333333395</c:v>
                </c:pt>
                <c:pt idx="2953">
                  <c:v>56.259358333333331</c:v>
                </c:pt>
                <c:pt idx="2954">
                  <c:v>-52.543908333333327</c:v>
                </c:pt>
                <c:pt idx="2955">
                  <c:v>57.825045000000003</c:v>
                </c:pt>
                <c:pt idx="2956">
                  <c:v>-70.946744166666633</c:v>
                </c:pt>
                <c:pt idx="2957">
                  <c:v>51.090241666666621</c:v>
                </c:pt>
                <c:pt idx="2958">
                  <c:v>6.3168099999999985</c:v>
                </c:pt>
                <c:pt idx="2959">
                  <c:v>-41.021830833333325</c:v>
                </c:pt>
                <c:pt idx="2960">
                  <c:v>0.56035833333333562</c:v>
                </c:pt>
                <c:pt idx="2961">
                  <c:v>-14.794091666666665</c:v>
                </c:pt>
                <c:pt idx="2962">
                  <c:v>70.363399999999999</c:v>
                </c:pt>
                <c:pt idx="2963">
                  <c:v>6.0963216666666709</c:v>
                </c:pt>
                <c:pt idx="2964">
                  <c:v>-31.001240833333306</c:v>
                </c:pt>
                <c:pt idx="2965">
                  <c:v>-24.106987500000017</c:v>
                </c:pt>
                <c:pt idx="2966">
                  <c:v>1.0550266666666677</c:v>
                </c:pt>
                <c:pt idx="2967">
                  <c:v>-58.65928499999999</c:v>
                </c:pt>
                <c:pt idx="2968">
                  <c:v>66.212651666666673</c:v>
                </c:pt>
                <c:pt idx="2969">
                  <c:v>6.7629374999999934</c:v>
                </c:pt>
                <c:pt idx="2970">
                  <c:v>-9.8319674999999993</c:v>
                </c:pt>
                <c:pt idx="2971">
                  <c:v>4.7211741666666684</c:v>
                </c:pt>
                <c:pt idx="2972">
                  <c:v>-27.136771666666672</c:v>
                </c:pt>
                <c:pt idx="2973">
                  <c:v>41.545650000000002</c:v>
                </c:pt>
                <c:pt idx="2974">
                  <c:v>-0.83786500000000352</c:v>
                </c:pt>
                <c:pt idx="2975">
                  <c:v>40.001858333333324</c:v>
                </c:pt>
                <c:pt idx="2976">
                  <c:v>-45.8810583333333</c:v>
                </c:pt>
                <c:pt idx="2977">
                  <c:v>-52.994356166666634</c:v>
                </c:pt>
                <c:pt idx="2978">
                  <c:v>18.189233333333302</c:v>
                </c:pt>
                <c:pt idx="2979">
                  <c:v>40.189733333333329</c:v>
                </c:pt>
                <c:pt idx="2980">
                  <c:v>22.140129999999989</c:v>
                </c:pt>
                <c:pt idx="2981">
                  <c:v>4.7322808333333324</c:v>
                </c:pt>
                <c:pt idx="2982">
                  <c:v>-59.398225000000011</c:v>
                </c:pt>
                <c:pt idx="2983">
                  <c:v>86.162300000000002</c:v>
                </c:pt>
                <c:pt idx="2984">
                  <c:v>-26.887176666666686</c:v>
                </c:pt>
                <c:pt idx="2985">
                  <c:v>-78.723091666666619</c:v>
                </c:pt>
                <c:pt idx="2986">
                  <c:v>13.293110833333332</c:v>
                </c:pt>
                <c:pt idx="2987">
                  <c:v>110.52250833333326</c:v>
                </c:pt>
                <c:pt idx="2988">
                  <c:v>-32.49074000000001</c:v>
                </c:pt>
                <c:pt idx="2989">
                  <c:v>-30.527699999999989</c:v>
                </c:pt>
                <c:pt idx="2990">
                  <c:v>9.5151241666666646</c:v>
                </c:pt>
                <c:pt idx="2991">
                  <c:v>-23.737300000000001</c:v>
                </c:pt>
                <c:pt idx="2992">
                  <c:v>12.006382500000006</c:v>
                </c:pt>
                <c:pt idx="2993">
                  <c:v>-40.544668416666596</c:v>
                </c:pt>
                <c:pt idx="2994">
                  <c:v>42.351429999999972</c:v>
                </c:pt>
                <c:pt idx="2995">
                  <c:v>-12.043900000000001</c:v>
                </c:pt>
                <c:pt idx="2996">
                  <c:v>-38.630266666666607</c:v>
                </c:pt>
                <c:pt idx="2997">
                  <c:v>29.76269999999997</c:v>
                </c:pt>
                <c:pt idx="2998">
                  <c:v>18.791403333333307</c:v>
                </c:pt>
                <c:pt idx="2999">
                  <c:v>44.570016666666625</c:v>
                </c:pt>
                <c:pt idx="3000">
                  <c:v>12.193182250000007</c:v>
                </c:pt>
                <c:pt idx="3001">
                  <c:v>-114.34991583333334</c:v>
                </c:pt>
                <c:pt idx="3002">
                  <c:v>61.460032500000011</c:v>
                </c:pt>
                <c:pt idx="3003">
                  <c:v>-22.929550000000006</c:v>
                </c:pt>
                <c:pt idx="3004">
                  <c:v>-29.963649999999959</c:v>
                </c:pt>
                <c:pt idx="3005">
                  <c:v>20.450950000000017</c:v>
                </c:pt>
                <c:pt idx="3006">
                  <c:v>-24.598866666666677</c:v>
                </c:pt>
                <c:pt idx="3007">
                  <c:v>44.289962500000001</c:v>
                </c:pt>
                <c:pt idx="3008">
                  <c:v>51.109530000000035</c:v>
                </c:pt>
                <c:pt idx="3009">
                  <c:v>-123.50170666666668</c:v>
                </c:pt>
                <c:pt idx="3010">
                  <c:v>28.675975000000026</c:v>
                </c:pt>
                <c:pt idx="3011">
                  <c:v>36.28187416666659</c:v>
                </c:pt>
                <c:pt idx="3012">
                  <c:v>-15.596257333333334</c:v>
                </c:pt>
                <c:pt idx="3013">
                  <c:v>34.145785750000009</c:v>
                </c:pt>
                <c:pt idx="3014">
                  <c:v>-10.518940833333332</c:v>
                </c:pt>
                <c:pt idx="3015">
                  <c:v>-39.070641666666589</c:v>
                </c:pt>
                <c:pt idx="3016">
                  <c:v>-34.901775000000001</c:v>
                </c:pt>
                <c:pt idx="3017">
                  <c:v>79.380749999999978</c:v>
                </c:pt>
                <c:pt idx="3018">
                  <c:v>3.4100083333333231</c:v>
                </c:pt>
                <c:pt idx="3019">
                  <c:v>-21.573241666666675</c:v>
                </c:pt>
                <c:pt idx="3020">
                  <c:v>-19.753747499999989</c:v>
                </c:pt>
                <c:pt idx="3021">
                  <c:v>46.422950000000021</c:v>
                </c:pt>
                <c:pt idx="3022">
                  <c:v>0.5042416666666607</c:v>
                </c:pt>
                <c:pt idx="3023">
                  <c:v>-103.83833074999994</c:v>
                </c:pt>
                <c:pt idx="3024">
                  <c:v>76.713470000000001</c:v>
                </c:pt>
                <c:pt idx="3025">
                  <c:v>45.453100833333309</c:v>
                </c:pt>
                <c:pt idx="3026">
                  <c:v>-12.774995833333328</c:v>
                </c:pt>
                <c:pt idx="3027">
                  <c:v>-31.294983333333317</c:v>
                </c:pt>
                <c:pt idx="3028">
                  <c:v>-56.439966666666585</c:v>
                </c:pt>
                <c:pt idx="3029">
                  <c:v>66.492314166666617</c:v>
                </c:pt>
                <c:pt idx="3030">
                  <c:v>4.1887841666666645</c:v>
                </c:pt>
                <c:pt idx="3031">
                  <c:v>-77.334099999999992</c:v>
                </c:pt>
                <c:pt idx="3032">
                  <c:v>75.845616666666686</c:v>
                </c:pt>
                <c:pt idx="3033">
                  <c:v>19.039225000000005</c:v>
                </c:pt>
                <c:pt idx="3034">
                  <c:v>8.2782675000000019</c:v>
                </c:pt>
                <c:pt idx="3035">
                  <c:v>-27.507416666666668</c:v>
                </c:pt>
                <c:pt idx="3036">
                  <c:v>-17.802055833333316</c:v>
                </c:pt>
                <c:pt idx="3037">
                  <c:v>-28.477083333333319</c:v>
                </c:pt>
                <c:pt idx="3038">
                  <c:v>37.582991666666608</c:v>
                </c:pt>
                <c:pt idx="3039">
                  <c:v>23.295351666666665</c:v>
                </c:pt>
                <c:pt idx="3040">
                  <c:v>7.3424749999999968</c:v>
                </c:pt>
                <c:pt idx="3041">
                  <c:v>-27.29684166666669</c:v>
                </c:pt>
                <c:pt idx="3042">
                  <c:v>-29.701141666666668</c:v>
                </c:pt>
                <c:pt idx="3043">
                  <c:v>31.237408333333313</c:v>
                </c:pt>
                <c:pt idx="3044">
                  <c:v>-23.170050000000014</c:v>
                </c:pt>
                <c:pt idx="3045">
                  <c:v>-16.495209166666662</c:v>
                </c:pt>
                <c:pt idx="3046">
                  <c:v>30.423149999999971</c:v>
                </c:pt>
                <c:pt idx="3047">
                  <c:v>58.623841666666614</c:v>
                </c:pt>
                <c:pt idx="3048">
                  <c:v>-81.45439166666668</c:v>
                </c:pt>
                <c:pt idx="3049">
                  <c:v>25.744733333333294</c:v>
                </c:pt>
                <c:pt idx="3050">
                  <c:v>9.655736666666682</c:v>
                </c:pt>
                <c:pt idx="3051">
                  <c:v>42.022958333333357</c:v>
                </c:pt>
                <c:pt idx="3052">
                  <c:v>-43.807091666666579</c:v>
                </c:pt>
                <c:pt idx="3053">
                  <c:v>-11.1509625</c:v>
                </c:pt>
                <c:pt idx="3054">
                  <c:v>9.8032666666666675</c:v>
                </c:pt>
                <c:pt idx="3055">
                  <c:v>-13.43573333333334</c:v>
                </c:pt>
                <c:pt idx="3056">
                  <c:v>-17.730249999999973</c:v>
                </c:pt>
                <c:pt idx="3057">
                  <c:v>73.140716666666648</c:v>
                </c:pt>
                <c:pt idx="3058">
                  <c:v>4.4148999999999985</c:v>
                </c:pt>
                <c:pt idx="3059">
                  <c:v>23.878381666666687</c:v>
                </c:pt>
                <c:pt idx="3060">
                  <c:v>-64.687994166666627</c:v>
                </c:pt>
                <c:pt idx="3061">
                  <c:v>-2.2841424999999966</c:v>
                </c:pt>
                <c:pt idx="3062">
                  <c:v>25.956066666666668</c:v>
                </c:pt>
                <c:pt idx="3063">
                  <c:v>21.16736416666669</c:v>
                </c:pt>
                <c:pt idx="3064">
                  <c:v>20.701582499999986</c:v>
                </c:pt>
                <c:pt idx="3065">
                  <c:v>-67.690433333333289</c:v>
                </c:pt>
                <c:pt idx="3066">
                  <c:v>-63.30948333333329</c:v>
                </c:pt>
                <c:pt idx="3067">
                  <c:v>116.79010000000002</c:v>
                </c:pt>
                <c:pt idx="3068">
                  <c:v>-17.721936666666668</c:v>
                </c:pt>
                <c:pt idx="3069">
                  <c:v>-61.421144166666615</c:v>
                </c:pt>
                <c:pt idx="3070">
                  <c:v>26.326133333333299</c:v>
                </c:pt>
                <c:pt idx="3071">
                  <c:v>-8.2514433333333326</c:v>
                </c:pt>
                <c:pt idx="3072">
                  <c:v>18.861333333333302</c:v>
                </c:pt>
                <c:pt idx="3073">
                  <c:v>-66.529221666666686</c:v>
                </c:pt>
                <c:pt idx="3074">
                  <c:v>17.8936833333333</c:v>
                </c:pt>
                <c:pt idx="3075">
                  <c:v>51.175900000000013</c:v>
                </c:pt>
                <c:pt idx="3076">
                  <c:v>-49.417972140000003</c:v>
                </c:pt>
                <c:pt idx="3077">
                  <c:v>0.17150583333332936</c:v>
                </c:pt>
                <c:pt idx="3078">
                  <c:v>69.466774999999998</c:v>
                </c:pt>
                <c:pt idx="3079">
                  <c:v>3.9743674999999961</c:v>
                </c:pt>
                <c:pt idx="3080">
                  <c:v>-52.670820833333345</c:v>
                </c:pt>
                <c:pt idx="3081">
                  <c:v>6.2858916666666618</c:v>
                </c:pt>
                <c:pt idx="3082">
                  <c:v>-32.83730833333334</c:v>
                </c:pt>
                <c:pt idx="3083">
                  <c:v>65.658148333333216</c:v>
                </c:pt>
                <c:pt idx="3084">
                  <c:v>-25.201418333333308</c:v>
                </c:pt>
                <c:pt idx="3085">
                  <c:v>-18.205150833333303</c:v>
                </c:pt>
                <c:pt idx="3086">
                  <c:v>57.965800000000002</c:v>
                </c:pt>
                <c:pt idx="3087">
                  <c:v>-51.221533333333333</c:v>
                </c:pt>
                <c:pt idx="3088">
                  <c:v>37.580008333333325</c:v>
                </c:pt>
                <c:pt idx="3089">
                  <c:v>-57.458879166666591</c:v>
                </c:pt>
                <c:pt idx="3090">
                  <c:v>5.7201249999999852</c:v>
                </c:pt>
                <c:pt idx="3091">
                  <c:v>53.998937500000011</c:v>
                </c:pt>
                <c:pt idx="3092">
                  <c:v>-6.8350916666666706</c:v>
                </c:pt>
                <c:pt idx="3093">
                  <c:v>24.808100000000007</c:v>
                </c:pt>
                <c:pt idx="3094">
                  <c:v>-104.62626583333331</c:v>
                </c:pt>
                <c:pt idx="3095">
                  <c:v>23.501075000000018</c:v>
                </c:pt>
                <c:pt idx="3096">
                  <c:v>33.360316666666627</c:v>
                </c:pt>
                <c:pt idx="3097">
                  <c:v>-5.8538374999999947</c:v>
                </c:pt>
                <c:pt idx="3098">
                  <c:v>-5.0821916666666596</c:v>
                </c:pt>
                <c:pt idx="3099">
                  <c:v>48.127566666666617</c:v>
                </c:pt>
                <c:pt idx="3100">
                  <c:v>-0.37709249999999911</c:v>
                </c:pt>
                <c:pt idx="3101">
                  <c:v>-50.0020666666666</c:v>
                </c:pt>
                <c:pt idx="3102">
                  <c:v>56.388491666666596</c:v>
                </c:pt>
                <c:pt idx="3103">
                  <c:v>-34.854883333333262</c:v>
                </c:pt>
                <c:pt idx="3104">
                  <c:v>-56.062208333333331</c:v>
                </c:pt>
                <c:pt idx="3105">
                  <c:v>40.9249916666666</c:v>
                </c:pt>
                <c:pt idx="3106">
                  <c:v>26.583414166666667</c:v>
                </c:pt>
                <c:pt idx="3107">
                  <c:v>-10.581941666666667</c:v>
                </c:pt>
                <c:pt idx="3108">
                  <c:v>12.509645500000007</c:v>
                </c:pt>
                <c:pt idx="3109">
                  <c:v>-55.53990000000001</c:v>
                </c:pt>
                <c:pt idx="3110">
                  <c:v>49.514433333333301</c:v>
                </c:pt>
                <c:pt idx="3111">
                  <c:v>8.8651758333333408</c:v>
                </c:pt>
                <c:pt idx="3112">
                  <c:v>-90.193866666666651</c:v>
                </c:pt>
                <c:pt idx="3113">
                  <c:v>4.4752075000000024</c:v>
                </c:pt>
                <c:pt idx="3114">
                  <c:v>56.948241666666611</c:v>
                </c:pt>
                <c:pt idx="3115">
                  <c:v>6.0679166666666591</c:v>
                </c:pt>
                <c:pt idx="3116">
                  <c:v>-25.309391666666674</c:v>
                </c:pt>
                <c:pt idx="3117">
                  <c:v>63.467508333333342</c:v>
                </c:pt>
                <c:pt idx="3118">
                  <c:v>-105.1151</c:v>
                </c:pt>
                <c:pt idx="3119">
                  <c:v>42.865062583333298</c:v>
                </c:pt>
                <c:pt idx="3120">
                  <c:v>48.527933333333351</c:v>
                </c:pt>
                <c:pt idx="3121">
                  <c:v>-92.46440833333331</c:v>
                </c:pt>
                <c:pt idx="3122">
                  <c:v>40.891242499999997</c:v>
                </c:pt>
                <c:pt idx="3123">
                  <c:v>9.9259491666666566</c:v>
                </c:pt>
                <c:pt idx="3124">
                  <c:v>35.63783333333334</c:v>
                </c:pt>
                <c:pt idx="3125">
                  <c:v>7.447335833333331</c:v>
                </c:pt>
                <c:pt idx="3126">
                  <c:v>71.811735833333287</c:v>
                </c:pt>
                <c:pt idx="3127">
                  <c:v>-59.782110000000038</c:v>
                </c:pt>
                <c:pt idx="3128">
                  <c:v>-77.184141666666648</c:v>
                </c:pt>
                <c:pt idx="3129">
                  <c:v>-54.027841666666589</c:v>
                </c:pt>
                <c:pt idx="3130">
                  <c:v>42.586008333333325</c:v>
                </c:pt>
                <c:pt idx="3131">
                  <c:v>61.246091666666608</c:v>
                </c:pt>
                <c:pt idx="3132">
                  <c:v>-37.934474999999999</c:v>
                </c:pt>
                <c:pt idx="3133">
                  <c:v>22.569466666666667</c:v>
                </c:pt>
                <c:pt idx="3134">
                  <c:v>5.2038442499999951</c:v>
                </c:pt>
                <c:pt idx="3135">
                  <c:v>-1.5776758333333341</c:v>
                </c:pt>
                <c:pt idx="3136">
                  <c:v>30.014600000000005</c:v>
                </c:pt>
                <c:pt idx="3137">
                  <c:v>-59.464100000000009</c:v>
                </c:pt>
                <c:pt idx="3138">
                  <c:v>56.523974166666619</c:v>
                </c:pt>
                <c:pt idx="3139">
                  <c:v>-60.485166666666608</c:v>
                </c:pt>
                <c:pt idx="3140">
                  <c:v>29.475309166666673</c:v>
                </c:pt>
                <c:pt idx="3141">
                  <c:v>23.769035000000002</c:v>
                </c:pt>
                <c:pt idx="3142">
                  <c:v>-34.318325000000002</c:v>
                </c:pt>
                <c:pt idx="3143">
                  <c:v>-0.60847500000000132</c:v>
                </c:pt>
                <c:pt idx="3144">
                  <c:v>62.003553333333322</c:v>
                </c:pt>
                <c:pt idx="3145">
                  <c:v>-23.674319999999987</c:v>
                </c:pt>
                <c:pt idx="3146">
                  <c:v>12.297136666666654</c:v>
                </c:pt>
                <c:pt idx="3147">
                  <c:v>-29.660916666666665</c:v>
                </c:pt>
                <c:pt idx="3148">
                  <c:v>32.021283333333301</c:v>
                </c:pt>
                <c:pt idx="3149">
                  <c:v>-24.133194166666694</c:v>
                </c:pt>
                <c:pt idx="3150">
                  <c:v>9.7786583333333219</c:v>
                </c:pt>
                <c:pt idx="3151">
                  <c:v>-75.355399999999989</c:v>
                </c:pt>
                <c:pt idx="3152">
                  <c:v>48.305951666666623</c:v>
                </c:pt>
                <c:pt idx="3153">
                  <c:v>-49.465812666666629</c:v>
                </c:pt>
                <c:pt idx="3154">
                  <c:v>86.838608333333269</c:v>
                </c:pt>
                <c:pt idx="3155">
                  <c:v>32.3300208333333</c:v>
                </c:pt>
                <c:pt idx="3156">
                  <c:v>-54.131600000000006</c:v>
                </c:pt>
                <c:pt idx="3157">
                  <c:v>-61.899302500000012</c:v>
                </c:pt>
                <c:pt idx="3158">
                  <c:v>69.586216666666672</c:v>
                </c:pt>
                <c:pt idx="3159">
                  <c:v>1.2017666666666638</c:v>
                </c:pt>
                <c:pt idx="3160">
                  <c:v>-23.125724999999989</c:v>
                </c:pt>
                <c:pt idx="3161">
                  <c:v>-34.450563749999993</c:v>
                </c:pt>
                <c:pt idx="3162">
                  <c:v>24.885300916666669</c:v>
                </c:pt>
                <c:pt idx="3163">
                  <c:v>29.290191666666654</c:v>
                </c:pt>
                <c:pt idx="3164">
                  <c:v>12.695441666666673</c:v>
                </c:pt>
                <c:pt idx="3165">
                  <c:v>31.828225000000007</c:v>
                </c:pt>
                <c:pt idx="3166">
                  <c:v>-37.855646666666594</c:v>
                </c:pt>
                <c:pt idx="3167">
                  <c:v>-32.535558333333363</c:v>
                </c:pt>
                <c:pt idx="3168">
                  <c:v>30.130530000000004</c:v>
                </c:pt>
                <c:pt idx="3169">
                  <c:v>-34.251566666666591</c:v>
                </c:pt>
                <c:pt idx="3170">
                  <c:v>48.530116666666636</c:v>
                </c:pt>
                <c:pt idx="3171">
                  <c:v>-56.748691666666623</c:v>
                </c:pt>
                <c:pt idx="3172">
                  <c:v>-6.8601249999999991</c:v>
                </c:pt>
                <c:pt idx="3173">
                  <c:v>40.471466666666579</c:v>
                </c:pt>
                <c:pt idx="3174">
                  <c:v>-57.416183333333301</c:v>
                </c:pt>
                <c:pt idx="3175">
                  <c:v>31.832666666666675</c:v>
                </c:pt>
                <c:pt idx="3176">
                  <c:v>56.139400833333326</c:v>
                </c:pt>
                <c:pt idx="3177">
                  <c:v>-57.286766666666608</c:v>
                </c:pt>
                <c:pt idx="3178">
                  <c:v>7.2335908333333334</c:v>
                </c:pt>
                <c:pt idx="3179">
                  <c:v>-32.371449999999996</c:v>
                </c:pt>
                <c:pt idx="3180">
                  <c:v>0.75413916666666625</c:v>
                </c:pt>
                <c:pt idx="3181">
                  <c:v>0.77734999999999665</c:v>
                </c:pt>
                <c:pt idx="3182">
                  <c:v>28.890899999999988</c:v>
                </c:pt>
                <c:pt idx="3183">
                  <c:v>-2.8775166666666712</c:v>
                </c:pt>
                <c:pt idx="3184">
                  <c:v>-10.463991666666672</c:v>
                </c:pt>
                <c:pt idx="3185">
                  <c:v>-71.972366666666659</c:v>
                </c:pt>
                <c:pt idx="3186">
                  <c:v>52.268766666666643</c:v>
                </c:pt>
                <c:pt idx="3187">
                  <c:v>49.862110833333332</c:v>
                </c:pt>
                <c:pt idx="3188">
                  <c:v>5.1408333333331988E-2</c:v>
                </c:pt>
                <c:pt idx="3189">
                  <c:v>9.7607833333333343</c:v>
                </c:pt>
                <c:pt idx="3190">
                  <c:v>-26.638735833333289</c:v>
                </c:pt>
                <c:pt idx="3191">
                  <c:v>0.43596666666666833</c:v>
                </c:pt>
                <c:pt idx="3192">
                  <c:v>11.568941666666666</c:v>
                </c:pt>
                <c:pt idx="3193">
                  <c:v>-47.482508333333335</c:v>
                </c:pt>
                <c:pt idx="3194">
                  <c:v>74.108658333333238</c:v>
                </c:pt>
                <c:pt idx="3195">
                  <c:v>-52.680058333333328</c:v>
                </c:pt>
                <c:pt idx="3196">
                  <c:v>15.731684166666662</c:v>
                </c:pt>
                <c:pt idx="3197">
                  <c:v>-43.310066666666586</c:v>
                </c:pt>
                <c:pt idx="3198">
                  <c:v>82.052626666666654</c:v>
                </c:pt>
                <c:pt idx="3199">
                  <c:v>-33.679389166666617</c:v>
                </c:pt>
                <c:pt idx="3200">
                  <c:v>13.047073333333328</c:v>
                </c:pt>
                <c:pt idx="3201">
                  <c:v>13.093171666666668</c:v>
                </c:pt>
                <c:pt idx="3202">
                  <c:v>14.307083333333345</c:v>
                </c:pt>
                <c:pt idx="3203">
                  <c:v>-108.44126666666678</c:v>
                </c:pt>
                <c:pt idx="3204">
                  <c:v>159.83609166666665</c:v>
                </c:pt>
                <c:pt idx="3205">
                  <c:v>-38.886441666666563</c:v>
                </c:pt>
                <c:pt idx="3206">
                  <c:v>-29.14443666666666</c:v>
                </c:pt>
                <c:pt idx="3207">
                  <c:v>-13.66790916666667</c:v>
                </c:pt>
                <c:pt idx="3208">
                  <c:v>-44.915300000000002</c:v>
                </c:pt>
                <c:pt idx="3209">
                  <c:v>26.849223333333306</c:v>
                </c:pt>
                <c:pt idx="3210">
                  <c:v>-70.297066666666694</c:v>
                </c:pt>
                <c:pt idx="3211">
                  <c:v>116.50988333333331</c:v>
                </c:pt>
                <c:pt idx="3212">
                  <c:v>-23.999088333333319</c:v>
                </c:pt>
                <c:pt idx="3213">
                  <c:v>11.077850000000002</c:v>
                </c:pt>
                <c:pt idx="3214">
                  <c:v>-44.255115833333356</c:v>
                </c:pt>
                <c:pt idx="3215">
                  <c:v>19.7058675</c:v>
                </c:pt>
                <c:pt idx="3216">
                  <c:v>14.748203833333326</c:v>
                </c:pt>
                <c:pt idx="3217">
                  <c:v>29.311694999999997</c:v>
                </c:pt>
                <c:pt idx="3218">
                  <c:v>-64.960099999999997</c:v>
                </c:pt>
                <c:pt idx="3219">
                  <c:v>9.7888500000000001</c:v>
                </c:pt>
                <c:pt idx="3220">
                  <c:v>28.821641666666661</c:v>
                </c:pt>
                <c:pt idx="3221">
                  <c:v>3.2107000000000099</c:v>
                </c:pt>
                <c:pt idx="3222">
                  <c:v>-50.401216666666592</c:v>
                </c:pt>
                <c:pt idx="3223">
                  <c:v>32.440658333333324</c:v>
                </c:pt>
                <c:pt idx="3224">
                  <c:v>61.40233916666665</c:v>
                </c:pt>
                <c:pt idx="3225">
                  <c:v>-37.680100000000003</c:v>
                </c:pt>
                <c:pt idx="3226">
                  <c:v>-72.711283333333398</c:v>
                </c:pt>
                <c:pt idx="3227">
                  <c:v>64.572166666666618</c:v>
                </c:pt>
                <c:pt idx="3228">
                  <c:v>2.6131666666666735</c:v>
                </c:pt>
                <c:pt idx="3229">
                  <c:v>-34.529883333333302</c:v>
                </c:pt>
                <c:pt idx="3230">
                  <c:v>-0.58695833333333203</c:v>
                </c:pt>
                <c:pt idx="3231">
                  <c:v>22.316769166666678</c:v>
                </c:pt>
                <c:pt idx="3232">
                  <c:v>25.596475000000005</c:v>
                </c:pt>
                <c:pt idx="3233">
                  <c:v>-65.869635000000002</c:v>
                </c:pt>
                <c:pt idx="3234">
                  <c:v>20.248749999999966</c:v>
                </c:pt>
                <c:pt idx="3235">
                  <c:v>22.170083333333316</c:v>
                </c:pt>
                <c:pt idx="3236">
                  <c:v>-42.556758333333335</c:v>
                </c:pt>
                <c:pt idx="3237">
                  <c:v>-1.2164841666666637</c:v>
                </c:pt>
                <c:pt idx="3238">
                  <c:v>87.443066666666667</c:v>
                </c:pt>
                <c:pt idx="3239">
                  <c:v>-97.673651666666629</c:v>
                </c:pt>
                <c:pt idx="3240">
                  <c:v>17.730711666666664</c:v>
                </c:pt>
                <c:pt idx="3241">
                  <c:v>15.364930000000005</c:v>
                </c:pt>
                <c:pt idx="3242">
                  <c:v>-6.3388558333333354</c:v>
                </c:pt>
                <c:pt idx="3243">
                  <c:v>-17.4064083333333</c:v>
                </c:pt>
                <c:pt idx="3244">
                  <c:v>55.086125000000003</c:v>
                </c:pt>
                <c:pt idx="3245">
                  <c:v>-50.106311666666628</c:v>
                </c:pt>
                <c:pt idx="3246">
                  <c:v>14.262899166666676</c:v>
                </c:pt>
                <c:pt idx="3247">
                  <c:v>37.35972499999999</c:v>
                </c:pt>
                <c:pt idx="3248">
                  <c:v>-32.442058333333335</c:v>
                </c:pt>
                <c:pt idx="3249">
                  <c:v>-35.722058333333379</c:v>
                </c:pt>
                <c:pt idx="3250">
                  <c:v>51.974458333333324</c:v>
                </c:pt>
                <c:pt idx="3251">
                  <c:v>-2.2510499999999976</c:v>
                </c:pt>
                <c:pt idx="3252">
                  <c:v>-78.773283333333339</c:v>
                </c:pt>
                <c:pt idx="3253">
                  <c:v>-0.7864583333333337</c:v>
                </c:pt>
                <c:pt idx="3254">
                  <c:v>33.839987499999971</c:v>
                </c:pt>
                <c:pt idx="3255">
                  <c:v>71.254941666666653</c:v>
                </c:pt>
                <c:pt idx="3256">
                  <c:v>-24.82111916666668</c:v>
                </c:pt>
                <c:pt idx="3257">
                  <c:v>19.613553333333329</c:v>
                </c:pt>
                <c:pt idx="3258">
                  <c:v>-85.793099999999995</c:v>
                </c:pt>
                <c:pt idx="3259">
                  <c:v>17.133158333333327</c:v>
                </c:pt>
                <c:pt idx="3260">
                  <c:v>40.899156666666634</c:v>
                </c:pt>
                <c:pt idx="3261">
                  <c:v>29.884566666666668</c:v>
                </c:pt>
                <c:pt idx="3262">
                  <c:v>-12.955491666666678</c:v>
                </c:pt>
                <c:pt idx="3263">
                  <c:v>-62.071100000000001</c:v>
                </c:pt>
                <c:pt idx="3264">
                  <c:v>43.947133333333305</c:v>
                </c:pt>
                <c:pt idx="3265">
                  <c:v>6.8165666666666667</c:v>
                </c:pt>
                <c:pt idx="3266">
                  <c:v>-0.98259166666666553</c:v>
                </c:pt>
                <c:pt idx="3267">
                  <c:v>75.598401666666618</c:v>
                </c:pt>
                <c:pt idx="3268">
                  <c:v>-53.056216666666614</c:v>
                </c:pt>
                <c:pt idx="3269">
                  <c:v>-3.1028158333333367</c:v>
                </c:pt>
                <c:pt idx="3270">
                  <c:v>-50.901383333333314</c:v>
                </c:pt>
                <c:pt idx="3271">
                  <c:v>9.9843333333332479E-2</c:v>
                </c:pt>
                <c:pt idx="3272">
                  <c:v>-18.230733333333294</c:v>
                </c:pt>
                <c:pt idx="3273">
                  <c:v>83.818483333333319</c:v>
                </c:pt>
                <c:pt idx="3274">
                  <c:v>-101.35673333333327</c:v>
                </c:pt>
                <c:pt idx="3275">
                  <c:v>111.75115325000006</c:v>
                </c:pt>
                <c:pt idx="3276">
                  <c:v>-49.121510000000029</c:v>
                </c:pt>
                <c:pt idx="3277">
                  <c:v>-14.635841666666671</c:v>
                </c:pt>
                <c:pt idx="3278">
                  <c:v>-6.2554141666666681</c:v>
                </c:pt>
                <c:pt idx="3279">
                  <c:v>53.585708333333322</c:v>
                </c:pt>
                <c:pt idx="3280">
                  <c:v>-62.359258333333294</c:v>
                </c:pt>
                <c:pt idx="3281">
                  <c:v>-17.921324999999989</c:v>
                </c:pt>
                <c:pt idx="3282">
                  <c:v>34.164196666666619</c:v>
                </c:pt>
                <c:pt idx="3283">
                  <c:v>-16.74339749999999</c:v>
                </c:pt>
                <c:pt idx="3284">
                  <c:v>20.136199999999999</c:v>
                </c:pt>
                <c:pt idx="3285">
                  <c:v>18.813442499999987</c:v>
                </c:pt>
                <c:pt idx="3286">
                  <c:v>6.570966666666668</c:v>
                </c:pt>
                <c:pt idx="3287">
                  <c:v>-28.400674999999989</c:v>
                </c:pt>
                <c:pt idx="3288">
                  <c:v>21.816294166666694</c:v>
                </c:pt>
                <c:pt idx="3289">
                  <c:v>-36.807900000000004</c:v>
                </c:pt>
                <c:pt idx="3290">
                  <c:v>40.260025000000013</c:v>
                </c:pt>
                <c:pt idx="3291">
                  <c:v>-9.4535750000000025</c:v>
                </c:pt>
                <c:pt idx="3292">
                  <c:v>-62.238100000000038</c:v>
                </c:pt>
                <c:pt idx="3293">
                  <c:v>65.195174999999978</c:v>
                </c:pt>
                <c:pt idx="3294">
                  <c:v>19.919710000000002</c:v>
                </c:pt>
                <c:pt idx="3295">
                  <c:v>-58.730728333333332</c:v>
                </c:pt>
                <c:pt idx="3296">
                  <c:v>61.3632858333333</c:v>
                </c:pt>
                <c:pt idx="3297">
                  <c:v>-58.013163333333324</c:v>
                </c:pt>
                <c:pt idx="3298">
                  <c:v>42.907583333333292</c:v>
                </c:pt>
                <c:pt idx="3299">
                  <c:v>-16.560369999999978</c:v>
                </c:pt>
                <c:pt idx="3300">
                  <c:v>34.588473333333326</c:v>
                </c:pt>
                <c:pt idx="3301">
                  <c:v>-31.734766666666658</c:v>
                </c:pt>
                <c:pt idx="3302">
                  <c:v>70.227843416666659</c:v>
                </c:pt>
                <c:pt idx="3303">
                  <c:v>-32.907887499999944</c:v>
                </c:pt>
                <c:pt idx="3304">
                  <c:v>-80.095883333333319</c:v>
                </c:pt>
                <c:pt idx="3305">
                  <c:v>54.477783333333292</c:v>
                </c:pt>
                <c:pt idx="3306">
                  <c:v>-62.668550000000039</c:v>
                </c:pt>
                <c:pt idx="3307">
                  <c:v>13.644116666666664</c:v>
                </c:pt>
                <c:pt idx="3308">
                  <c:v>45.766254166666627</c:v>
                </c:pt>
                <c:pt idx="3309">
                  <c:v>31.736781499999996</c:v>
                </c:pt>
                <c:pt idx="3310">
                  <c:v>-16.455047499999989</c:v>
                </c:pt>
                <c:pt idx="3311">
                  <c:v>-23.964699999999983</c:v>
                </c:pt>
                <c:pt idx="3312">
                  <c:v>17.048153333333303</c:v>
                </c:pt>
                <c:pt idx="3313">
                  <c:v>-4.2500691666666688</c:v>
                </c:pt>
                <c:pt idx="3314">
                  <c:v>-102.31702500000004</c:v>
                </c:pt>
                <c:pt idx="3315">
                  <c:v>76.141015833333341</c:v>
                </c:pt>
                <c:pt idx="3316">
                  <c:v>-24.227291666666687</c:v>
                </c:pt>
                <c:pt idx="3317">
                  <c:v>73.335933333333287</c:v>
                </c:pt>
                <c:pt idx="3318">
                  <c:v>-13.894033333333347</c:v>
                </c:pt>
                <c:pt idx="3319">
                  <c:v>-26.731339166666668</c:v>
                </c:pt>
                <c:pt idx="3320">
                  <c:v>-14.522348333333342</c:v>
                </c:pt>
                <c:pt idx="3321">
                  <c:v>18.264208333333297</c:v>
                </c:pt>
                <c:pt idx="3322">
                  <c:v>9.2729916666666607</c:v>
                </c:pt>
                <c:pt idx="3323">
                  <c:v>12.334008333333335</c:v>
                </c:pt>
                <c:pt idx="3324">
                  <c:v>-15.940641666666664</c:v>
                </c:pt>
                <c:pt idx="3325">
                  <c:v>-64.053049999999999</c:v>
                </c:pt>
                <c:pt idx="3326">
                  <c:v>52.582210833333335</c:v>
                </c:pt>
                <c:pt idx="3327">
                  <c:v>26.150241666666677</c:v>
                </c:pt>
                <c:pt idx="3328">
                  <c:v>-20.599191666666691</c:v>
                </c:pt>
                <c:pt idx="3329">
                  <c:v>-17.559058333333329</c:v>
                </c:pt>
                <c:pt idx="3330">
                  <c:v>34.165605000000035</c:v>
                </c:pt>
                <c:pt idx="3331">
                  <c:v>-49.059183333333301</c:v>
                </c:pt>
                <c:pt idx="3332">
                  <c:v>-32.455827499999977</c:v>
                </c:pt>
                <c:pt idx="3333">
                  <c:v>11.753758333333337</c:v>
                </c:pt>
                <c:pt idx="3334">
                  <c:v>-8.0234620000000056</c:v>
                </c:pt>
                <c:pt idx="3335">
                  <c:v>84.182166666666618</c:v>
                </c:pt>
                <c:pt idx="3336">
                  <c:v>-31.921291666666665</c:v>
                </c:pt>
                <c:pt idx="3337">
                  <c:v>4.331682500000003</c:v>
                </c:pt>
                <c:pt idx="3338">
                  <c:v>-58.510740833333294</c:v>
                </c:pt>
                <c:pt idx="3339">
                  <c:v>6.0021441666666542</c:v>
                </c:pt>
                <c:pt idx="3340">
                  <c:v>65.219388666666617</c:v>
                </c:pt>
                <c:pt idx="3341">
                  <c:v>-44.671640833333292</c:v>
                </c:pt>
                <c:pt idx="3342">
                  <c:v>56.602566666666632</c:v>
                </c:pt>
                <c:pt idx="3343">
                  <c:v>-37.485300000000002</c:v>
                </c:pt>
                <c:pt idx="3344">
                  <c:v>-10.573048250000006</c:v>
                </c:pt>
                <c:pt idx="3345">
                  <c:v>78.108916666666659</c:v>
                </c:pt>
                <c:pt idx="3346">
                  <c:v>-60.125290833333338</c:v>
                </c:pt>
                <c:pt idx="3347">
                  <c:v>31.817741666666681</c:v>
                </c:pt>
                <c:pt idx="3348">
                  <c:v>-32.039615833333329</c:v>
                </c:pt>
                <c:pt idx="3349">
                  <c:v>-21.904766666666664</c:v>
                </c:pt>
                <c:pt idx="3350">
                  <c:v>24.067758333333316</c:v>
                </c:pt>
                <c:pt idx="3351">
                  <c:v>37.446999999999996</c:v>
                </c:pt>
                <c:pt idx="3352">
                  <c:v>-100.01692500000007</c:v>
                </c:pt>
                <c:pt idx="3353">
                  <c:v>73.953649999999996</c:v>
                </c:pt>
                <c:pt idx="3354">
                  <c:v>-11.699689166666674</c:v>
                </c:pt>
                <c:pt idx="3355">
                  <c:v>23.280658333333299</c:v>
                </c:pt>
                <c:pt idx="3356">
                  <c:v>-45.897513333333336</c:v>
                </c:pt>
                <c:pt idx="3357">
                  <c:v>61.158700000000003</c:v>
                </c:pt>
                <c:pt idx="3358">
                  <c:v>-17.899233333333306</c:v>
                </c:pt>
                <c:pt idx="3359">
                  <c:v>-54.05849166666659</c:v>
                </c:pt>
                <c:pt idx="3360">
                  <c:v>47.248716666666645</c:v>
                </c:pt>
                <c:pt idx="3361">
                  <c:v>6.0079433333333334</c:v>
                </c:pt>
                <c:pt idx="3362">
                  <c:v>-2.2387000000000072</c:v>
                </c:pt>
                <c:pt idx="3363">
                  <c:v>-6.9052666666666704</c:v>
                </c:pt>
                <c:pt idx="3364">
                  <c:v>11.071178333333327</c:v>
                </c:pt>
                <c:pt idx="3365">
                  <c:v>18.512174999999992</c:v>
                </c:pt>
                <c:pt idx="3366">
                  <c:v>-1.4081583333333327</c:v>
                </c:pt>
                <c:pt idx="3367">
                  <c:v>-62.422340000000013</c:v>
                </c:pt>
                <c:pt idx="3368">
                  <c:v>57.257224999999998</c:v>
                </c:pt>
                <c:pt idx="3369">
                  <c:v>6.4413916666666724</c:v>
                </c:pt>
                <c:pt idx="3370">
                  <c:v>-50.469579166666627</c:v>
                </c:pt>
                <c:pt idx="3371">
                  <c:v>50.570708333333329</c:v>
                </c:pt>
                <c:pt idx="3372">
                  <c:v>2.3668666666666627</c:v>
                </c:pt>
                <c:pt idx="3373">
                  <c:v>-2.9083666666666592</c:v>
                </c:pt>
                <c:pt idx="3374">
                  <c:v>-9.7965333333333238</c:v>
                </c:pt>
                <c:pt idx="3375">
                  <c:v>-33.733944416666617</c:v>
                </c:pt>
                <c:pt idx="3376">
                  <c:v>17.269519999999982</c:v>
                </c:pt>
                <c:pt idx="3377">
                  <c:v>-37.012450000000001</c:v>
                </c:pt>
                <c:pt idx="3378">
                  <c:v>62.717431666666592</c:v>
                </c:pt>
                <c:pt idx="3379">
                  <c:v>-3.235020833333337</c:v>
                </c:pt>
                <c:pt idx="3380">
                  <c:v>1.9900025000000019</c:v>
                </c:pt>
                <c:pt idx="3381">
                  <c:v>-4.5750924999999993</c:v>
                </c:pt>
                <c:pt idx="3382">
                  <c:v>-28.770362499999987</c:v>
                </c:pt>
                <c:pt idx="3383">
                  <c:v>-27.231934166666697</c:v>
                </c:pt>
                <c:pt idx="3384">
                  <c:v>19.119740000000004</c:v>
                </c:pt>
                <c:pt idx="3385">
                  <c:v>-39.768300000000046</c:v>
                </c:pt>
                <c:pt idx="3386">
                  <c:v>58.471533333333326</c:v>
                </c:pt>
                <c:pt idx="3387">
                  <c:v>27.930158333333317</c:v>
                </c:pt>
                <c:pt idx="3388">
                  <c:v>-12.215825000000001</c:v>
                </c:pt>
                <c:pt idx="3389">
                  <c:v>20.54935833333332</c:v>
                </c:pt>
                <c:pt idx="3390">
                  <c:v>-82.372149249999978</c:v>
                </c:pt>
                <c:pt idx="3391">
                  <c:v>39.410104166666592</c:v>
                </c:pt>
                <c:pt idx="3392">
                  <c:v>-1.3181416666666645</c:v>
                </c:pt>
                <c:pt idx="3393">
                  <c:v>38.252825000000001</c:v>
                </c:pt>
                <c:pt idx="3394">
                  <c:v>-7.3725333333333394</c:v>
                </c:pt>
                <c:pt idx="3395">
                  <c:v>-10.651233333333337</c:v>
                </c:pt>
                <c:pt idx="3396">
                  <c:v>51.921002499999993</c:v>
                </c:pt>
                <c:pt idx="3397">
                  <c:v>-5.3437949999999965</c:v>
                </c:pt>
                <c:pt idx="3398">
                  <c:v>-39.479324166666608</c:v>
                </c:pt>
                <c:pt idx="3399">
                  <c:v>-15.94660416666667</c:v>
                </c:pt>
                <c:pt idx="3400">
                  <c:v>42.321716666666617</c:v>
                </c:pt>
                <c:pt idx="3401">
                  <c:v>-30.429932499999989</c:v>
                </c:pt>
                <c:pt idx="3402">
                  <c:v>0.95309166666666723</c:v>
                </c:pt>
                <c:pt idx="3403">
                  <c:v>-51.802233333333334</c:v>
                </c:pt>
                <c:pt idx="3404">
                  <c:v>87.200995833333351</c:v>
                </c:pt>
                <c:pt idx="3405">
                  <c:v>-49.425591666666634</c:v>
                </c:pt>
                <c:pt idx="3406">
                  <c:v>-31.317043333333313</c:v>
                </c:pt>
                <c:pt idx="3407">
                  <c:v>32.844724999999997</c:v>
                </c:pt>
                <c:pt idx="3408">
                  <c:v>-11.614815</c:v>
                </c:pt>
                <c:pt idx="3409">
                  <c:v>2.1635416666666654</c:v>
                </c:pt>
                <c:pt idx="3410">
                  <c:v>27.842441666666662</c:v>
                </c:pt>
                <c:pt idx="3411">
                  <c:v>-26.041601666666683</c:v>
                </c:pt>
                <c:pt idx="3412">
                  <c:v>38.557945833333306</c:v>
                </c:pt>
                <c:pt idx="3413">
                  <c:v>-17.660683333333296</c:v>
                </c:pt>
                <c:pt idx="3414">
                  <c:v>16.023837499999999</c:v>
                </c:pt>
                <c:pt idx="3415">
                  <c:v>-53.783741666666607</c:v>
                </c:pt>
                <c:pt idx="3416">
                  <c:v>102.15221166666662</c:v>
                </c:pt>
                <c:pt idx="3417">
                  <c:v>-105.85194166666668</c:v>
                </c:pt>
                <c:pt idx="3418">
                  <c:v>-1.3178716666666659</c:v>
                </c:pt>
                <c:pt idx="3419">
                  <c:v>60.060241666666592</c:v>
                </c:pt>
                <c:pt idx="3420">
                  <c:v>-14.0881875</c:v>
                </c:pt>
                <c:pt idx="3421">
                  <c:v>-30.879145000000005</c:v>
                </c:pt>
                <c:pt idx="3422">
                  <c:v>6.2735666666666701</c:v>
                </c:pt>
                <c:pt idx="3423">
                  <c:v>10.006383333333334</c:v>
                </c:pt>
                <c:pt idx="3424">
                  <c:v>22.725966666666668</c:v>
                </c:pt>
                <c:pt idx="3425">
                  <c:v>-54.014524999999992</c:v>
                </c:pt>
                <c:pt idx="3426">
                  <c:v>71.492260833333333</c:v>
                </c:pt>
                <c:pt idx="3427">
                  <c:v>1.4130000000000014</c:v>
                </c:pt>
                <c:pt idx="3428">
                  <c:v>-39.495818333333361</c:v>
                </c:pt>
                <c:pt idx="3429">
                  <c:v>-36.382685833333291</c:v>
                </c:pt>
                <c:pt idx="3430">
                  <c:v>4.8844299999999983</c:v>
                </c:pt>
                <c:pt idx="3431">
                  <c:v>30.182221666666663</c:v>
                </c:pt>
                <c:pt idx="3432">
                  <c:v>-27.797562499999987</c:v>
                </c:pt>
                <c:pt idx="3433">
                  <c:v>59.107660833333284</c:v>
                </c:pt>
                <c:pt idx="3434">
                  <c:v>13.2281525</c:v>
                </c:pt>
                <c:pt idx="3435">
                  <c:v>-23.343923333333311</c:v>
                </c:pt>
                <c:pt idx="3436">
                  <c:v>19.653375583333329</c:v>
                </c:pt>
                <c:pt idx="3437">
                  <c:v>-26.301600833333303</c:v>
                </c:pt>
                <c:pt idx="3438">
                  <c:v>1.8309241666666687</c:v>
                </c:pt>
                <c:pt idx="3439">
                  <c:v>-127.00588083333324</c:v>
                </c:pt>
                <c:pt idx="3440">
                  <c:v>90.176958833333273</c:v>
                </c:pt>
                <c:pt idx="3441">
                  <c:v>-21.853191666666678</c:v>
                </c:pt>
                <c:pt idx="3442">
                  <c:v>34.352175000000003</c:v>
                </c:pt>
                <c:pt idx="3443">
                  <c:v>4.0215083333333332</c:v>
                </c:pt>
                <c:pt idx="3444">
                  <c:v>54.947030000000005</c:v>
                </c:pt>
                <c:pt idx="3445">
                  <c:v>-38.050375000000003</c:v>
                </c:pt>
                <c:pt idx="3446">
                  <c:v>33.328766666666624</c:v>
                </c:pt>
                <c:pt idx="3447">
                  <c:v>14.209961666666663</c:v>
                </c:pt>
                <c:pt idx="3448">
                  <c:v>-75.931150000000059</c:v>
                </c:pt>
                <c:pt idx="3449">
                  <c:v>-29.746016666666673</c:v>
                </c:pt>
                <c:pt idx="3450">
                  <c:v>-7.1682750000000004</c:v>
                </c:pt>
                <c:pt idx="3451">
                  <c:v>40.933457499999996</c:v>
                </c:pt>
                <c:pt idx="3452">
                  <c:v>62.840141666666582</c:v>
                </c:pt>
                <c:pt idx="3453">
                  <c:v>-67.942516666666663</c:v>
                </c:pt>
                <c:pt idx="3454">
                  <c:v>-24.444391666666675</c:v>
                </c:pt>
                <c:pt idx="3455">
                  <c:v>77.462438333333239</c:v>
                </c:pt>
                <c:pt idx="3456">
                  <c:v>-23.539152499999997</c:v>
                </c:pt>
                <c:pt idx="3457">
                  <c:v>-41.761025000000011</c:v>
                </c:pt>
                <c:pt idx="3458">
                  <c:v>-12.322950833333337</c:v>
                </c:pt>
                <c:pt idx="3459">
                  <c:v>32.488583333333324</c:v>
                </c:pt>
                <c:pt idx="3460">
                  <c:v>-11.093134166666665</c:v>
                </c:pt>
                <c:pt idx="3461">
                  <c:v>-20.525233333333293</c:v>
                </c:pt>
                <c:pt idx="3462">
                  <c:v>46.769939166666646</c:v>
                </c:pt>
                <c:pt idx="3463">
                  <c:v>-36.471066666666587</c:v>
                </c:pt>
                <c:pt idx="3464">
                  <c:v>19.217436000000003</c:v>
                </c:pt>
                <c:pt idx="3465">
                  <c:v>51.175842500000009</c:v>
                </c:pt>
                <c:pt idx="3466">
                  <c:v>-2.5596666666666601</c:v>
                </c:pt>
                <c:pt idx="3467">
                  <c:v>5.3246499999999957</c:v>
                </c:pt>
                <c:pt idx="3468">
                  <c:v>5.8545916666666686</c:v>
                </c:pt>
                <c:pt idx="3469">
                  <c:v>-33.27427500000001</c:v>
                </c:pt>
                <c:pt idx="3470">
                  <c:v>-88.026216666666684</c:v>
                </c:pt>
                <c:pt idx="3471">
                  <c:v>70.380697500000011</c:v>
                </c:pt>
                <c:pt idx="3472">
                  <c:v>-40.35499333333329</c:v>
                </c:pt>
                <c:pt idx="3473">
                  <c:v>-29.040539166666662</c:v>
                </c:pt>
                <c:pt idx="3474">
                  <c:v>6.4027666666666674</c:v>
                </c:pt>
                <c:pt idx="3475">
                  <c:v>81.030070833333269</c:v>
                </c:pt>
                <c:pt idx="3476">
                  <c:v>-23.934950000000015</c:v>
                </c:pt>
                <c:pt idx="3477">
                  <c:v>-60.527198333333331</c:v>
                </c:pt>
                <c:pt idx="3478">
                  <c:v>59.521230000000003</c:v>
                </c:pt>
                <c:pt idx="3479">
                  <c:v>28.912841666666683</c:v>
                </c:pt>
                <c:pt idx="3480">
                  <c:v>-28.553362500000002</c:v>
                </c:pt>
                <c:pt idx="3481">
                  <c:v>-1.4080966666666737</c:v>
                </c:pt>
                <c:pt idx="3482">
                  <c:v>16.787974999999992</c:v>
                </c:pt>
                <c:pt idx="3483">
                  <c:v>18.690566666666665</c:v>
                </c:pt>
                <c:pt idx="3484">
                  <c:v>-58.804200000000002</c:v>
                </c:pt>
                <c:pt idx="3485">
                  <c:v>85.532958333333269</c:v>
                </c:pt>
                <c:pt idx="3486">
                  <c:v>-119.85970166666662</c:v>
                </c:pt>
                <c:pt idx="3487">
                  <c:v>43.647775000000003</c:v>
                </c:pt>
                <c:pt idx="3488">
                  <c:v>43.433515833333331</c:v>
                </c:pt>
                <c:pt idx="3489">
                  <c:v>-50.078725000000013</c:v>
                </c:pt>
                <c:pt idx="3490">
                  <c:v>43.734200000000008</c:v>
                </c:pt>
                <c:pt idx="3491">
                  <c:v>-23.793992500000002</c:v>
                </c:pt>
                <c:pt idx="3492">
                  <c:v>53.674004166666592</c:v>
                </c:pt>
                <c:pt idx="3493">
                  <c:v>-64.633097499999948</c:v>
                </c:pt>
                <c:pt idx="3494">
                  <c:v>76.403575000000004</c:v>
                </c:pt>
                <c:pt idx="3495">
                  <c:v>-101.07242333333328</c:v>
                </c:pt>
                <c:pt idx="3496">
                  <c:v>5.7718500000000033</c:v>
                </c:pt>
                <c:pt idx="3497">
                  <c:v>29.332095000000024</c:v>
                </c:pt>
                <c:pt idx="3498">
                  <c:v>60.371868333333275</c:v>
                </c:pt>
                <c:pt idx="3499">
                  <c:v>-82.344300000000032</c:v>
                </c:pt>
                <c:pt idx="3500">
                  <c:v>21.013207750000017</c:v>
                </c:pt>
                <c:pt idx="3501">
                  <c:v>59.198725000000039</c:v>
                </c:pt>
                <c:pt idx="3502">
                  <c:v>-67.989341666666618</c:v>
                </c:pt>
                <c:pt idx="3503">
                  <c:v>19.727166666666658</c:v>
                </c:pt>
                <c:pt idx="3504">
                  <c:v>-10.18798000000001</c:v>
                </c:pt>
                <c:pt idx="3505">
                  <c:v>82.64054166666665</c:v>
                </c:pt>
                <c:pt idx="3506">
                  <c:v>-73.112441666666598</c:v>
                </c:pt>
                <c:pt idx="3507">
                  <c:v>21.369675000000001</c:v>
                </c:pt>
                <c:pt idx="3508">
                  <c:v>-62.671197500000005</c:v>
                </c:pt>
                <c:pt idx="3509">
                  <c:v>29.621614166666678</c:v>
                </c:pt>
                <c:pt idx="3510">
                  <c:v>41.835908333333329</c:v>
                </c:pt>
                <c:pt idx="3511">
                  <c:v>-4.7116424999999902</c:v>
                </c:pt>
                <c:pt idx="3512">
                  <c:v>-91.655249999999981</c:v>
                </c:pt>
                <c:pt idx="3513">
                  <c:v>55.10149166666659</c:v>
                </c:pt>
                <c:pt idx="3514">
                  <c:v>-40.137283333333308</c:v>
                </c:pt>
                <c:pt idx="3515">
                  <c:v>78.525991666666584</c:v>
                </c:pt>
                <c:pt idx="3516">
                  <c:v>-84.256550000000004</c:v>
                </c:pt>
                <c:pt idx="3517">
                  <c:v>94.805674999999979</c:v>
                </c:pt>
                <c:pt idx="3518">
                  <c:v>-34.157291666666588</c:v>
                </c:pt>
                <c:pt idx="3519">
                  <c:v>-10.516236666666677</c:v>
                </c:pt>
                <c:pt idx="3520">
                  <c:v>-20.679845833333317</c:v>
                </c:pt>
                <c:pt idx="3521">
                  <c:v>23.528099999999977</c:v>
                </c:pt>
                <c:pt idx="3522">
                  <c:v>-24.500274999999988</c:v>
                </c:pt>
                <c:pt idx="3523">
                  <c:v>43.679466666666592</c:v>
                </c:pt>
                <c:pt idx="3524">
                  <c:v>-54.482725000000009</c:v>
                </c:pt>
                <c:pt idx="3525">
                  <c:v>43.423264166666613</c:v>
                </c:pt>
                <c:pt idx="3526">
                  <c:v>-84.820314166666549</c:v>
                </c:pt>
                <c:pt idx="3527">
                  <c:v>49.326975000000012</c:v>
                </c:pt>
                <c:pt idx="3528">
                  <c:v>21.196250000000024</c:v>
                </c:pt>
                <c:pt idx="3529">
                  <c:v>-19.640229999999981</c:v>
                </c:pt>
                <c:pt idx="3530">
                  <c:v>18.383274999999987</c:v>
                </c:pt>
                <c:pt idx="3531">
                  <c:v>8.8632750000000016</c:v>
                </c:pt>
                <c:pt idx="3532">
                  <c:v>75.111500000000007</c:v>
                </c:pt>
                <c:pt idx="3533">
                  <c:v>-58.904449999999997</c:v>
                </c:pt>
                <c:pt idx="3534">
                  <c:v>-28.9786583333333</c:v>
                </c:pt>
                <c:pt idx="3535">
                  <c:v>78.133383333333256</c:v>
                </c:pt>
                <c:pt idx="3536">
                  <c:v>-106.59119166666669</c:v>
                </c:pt>
                <c:pt idx="3537">
                  <c:v>-40.544966666666582</c:v>
                </c:pt>
                <c:pt idx="3538">
                  <c:v>61.347590833333307</c:v>
                </c:pt>
                <c:pt idx="3539">
                  <c:v>62.145534166666629</c:v>
                </c:pt>
                <c:pt idx="3540">
                  <c:v>-101.89963333333333</c:v>
                </c:pt>
                <c:pt idx="3541">
                  <c:v>103.15426833333331</c:v>
                </c:pt>
                <c:pt idx="3542">
                  <c:v>-18.430950833333316</c:v>
                </c:pt>
                <c:pt idx="3543">
                  <c:v>-11.332400000000009</c:v>
                </c:pt>
                <c:pt idx="3544">
                  <c:v>-1.4403766666666691</c:v>
                </c:pt>
                <c:pt idx="3545">
                  <c:v>3.5429266666666686</c:v>
                </c:pt>
                <c:pt idx="3546">
                  <c:v>-13.26445416666667</c:v>
                </c:pt>
                <c:pt idx="3547">
                  <c:v>45.721366666666619</c:v>
                </c:pt>
                <c:pt idx="3548">
                  <c:v>-91.473379999999949</c:v>
                </c:pt>
                <c:pt idx="3549">
                  <c:v>1.026368333333334</c:v>
                </c:pt>
                <c:pt idx="3550">
                  <c:v>67.170641666666597</c:v>
                </c:pt>
                <c:pt idx="3551">
                  <c:v>-3.8729474999999987</c:v>
                </c:pt>
                <c:pt idx="3552">
                  <c:v>-61.744785833333324</c:v>
                </c:pt>
                <c:pt idx="3553">
                  <c:v>63.251575000000003</c:v>
                </c:pt>
                <c:pt idx="3554">
                  <c:v>-55.277133333333332</c:v>
                </c:pt>
                <c:pt idx="3555">
                  <c:v>29.357575000000036</c:v>
                </c:pt>
                <c:pt idx="3556">
                  <c:v>-41.495891666666608</c:v>
                </c:pt>
                <c:pt idx="3557">
                  <c:v>14.61481666666667</c:v>
                </c:pt>
                <c:pt idx="3558">
                  <c:v>30.941541666666662</c:v>
                </c:pt>
                <c:pt idx="3559">
                  <c:v>-15.901333333333325</c:v>
                </c:pt>
                <c:pt idx="3560">
                  <c:v>34.025242250000012</c:v>
                </c:pt>
                <c:pt idx="3561">
                  <c:v>-50.974183333333315</c:v>
                </c:pt>
                <c:pt idx="3562">
                  <c:v>9.267033333333325</c:v>
                </c:pt>
                <c:pt idx="3563">
                  <c:v>6.5067416666666684</c:v>
                </c:pt>
                <c:pt idx="3564">
                  <c:v>44.422241666666615</c:v>
                </c:pt>
                <c:pt idx="3565">
                  <c:v>-57.961024999999985</c:v>
                </c:pt>
                <c:pt idx="3566">
                  <c:v>44.812858333333324</c:v>
                </c:pt>
                <c:pt idx="3567">
                  <c:v>-22.798100000000002</c:v>
                </c:pt>
                <c:pt idx="3568">
                  <c:v>-13.370050000000004</c:v>
                </c:pt>
                <c:pt idx="3569">
                  <c:v>12.885707500000022</c:v>
                </c:pt>
                <c:pt idx="3570">
                  <c:v>59.293085000000012</c:v>
                </c:pt>
                <c:pt idx="3571">
                  <c:v>-79.727734999999981</c:v>
                </c:pt>
                <c:pt idx="3572">
                  <c:v>-1.1418972500000018</c:v>
                </c:pt>
                <c:pt idx="3573">
                  <c:v>11.370766666666674</c:v>
                </c:pt>
                <c:pt idx="3574">
                  <c:v>24.332899999999992</c:v>
                </c:pt>
                <c:pt idx="3575">
                  <c:v>23.618707500000003</c:v>
                </c:pt>
                <c:pt idx="3576">
                  <c:v>54.856641666666569</c:v>
                </c:pt>
                <c:pt idx="3577">
                  <c:v>-69.140039999999999</c:v>
                </c:pt>
                <c:pt idx="3578">
                  <c:v>-39.930535000000013</c:v>
                </c:pt>
                <c:pt idx="3579">
                  <c:v>-2.3776499999999947</c:v>
                </c:pt>
                <c:pt idx="3580">
                  <c:v>73.623349166666557</c:v>
                </c:pt>
                <c:pt idx="3581">
                  <c:v>-80.912382499999978</c:v>
                </c:pt>
                <c:pt idx="3582">
                  <c:v>74.033708333333209</c:v>
                </c:pt>
                <c:pt idx="3583">
                  <c:v>-93.494258333333335</c:v>
                </c:pt>
                <c:pt idx="3584">
                  <c:v>112.89865833333327</c:v>
                </c:pt>
                <c:pt idx="3585">
                  <c:v>-89.973941666666619</c:v>
                </c:pt>
                <c:pt idx="3586">
                  <c:v>113.16156433333333</c:v>
                </c:pt>
                <c:pt idx="3587">
                  <c:v>-31.502416666666672</c:v>
                </c:pt>
                <c:pt idx="3588">
                  <c:v>-71.088616666666681</c:v>
                </c:pt>
                <c:pt idx="3589">
                  <c:v>18.688800000000001</c:v>
                </c:pt>
                <c:pt idx="3590">
                  <c:v>65.942608333333311</c:v>
                </c:pt>
                <c:pt idx="3591">
                  <c:v>-116.31613333333335</c:v>
                </c:pt>
                <c:pt idx="3592">
                  <c:v>40.697899166666609</c:v>
                </c:pt>
                <c:pt idx="3593">
                  <c:v>-0.62782499999999952</c:v>
                </c:pt>
                <c:pt idx="3594">
                  <c:v>11.90539166666667</c:v>
                </c:pt>
                <c:pt idx="3595">
                  <c:v>52.408533333333331</c:v>
                </c:pt>
                <c:pt idx="3596">
                  <c:v>-18.668574999999986</c:v>
                </c:pt>
                <c:pt idx="3597">
                  <c:v>-48.589050000000007</c:v>
                </c:pt>
                <c:pt idx="3598">
                  <c:v>25.627491666666682</c:v>
                </c:pt>
                <c:pt idx="3599">
                  <c:v>52.521959500000001</c:v>
                </c:pt>
                <c:pt idx="3600">
                  <c:v>-13.871200000000002</c:v>
                </c:pt>
                <c:pt idx="3601">
                  <c:v>-38.213400833333324</c:v>
                </c:pt>
                <c:pt idx="3602">
                  <c:v>-7.1815500000000005</c:v>
                </c:pt>
                <c:pt idx="3603">
                  <c:v>16.179875000000017</c:v>
                </c:pt>
                <c:pt idx="3604">
                  <c:v>-52.673601666666592</c:v>
                </c:pt>
                <c:pt idx="3605">
                  <c:v>64.028801666666567</c:v>
                </c:pt>
                <c:pt idx="3606">
                  <c:v>-18.35164166666668</c:v>
                </c:pt>
                <c:pt idx="3607">
                  <c:v>8.2840208333333329</c:v>
                </c:pt>
                <c:pt idx="3608">
                  <c:v>-46.533983333333325</c:v>
                </c:pt>
                <c:pt idx="3609">
                  <c:v>30.208012499999981</c:v>
                </c:pt>
                <c:pt idx="3610">
                  <c:v>21.369438333333303</c:v>
                </c:pt>
                <c:pt idx="3611">
                  <c:v>-62.922402500000011</c:v>
                </c:pt>
                <c:pt idx="3612">
                  <c:v>49.031891666666581</c:v>
                </c:pt>
                <c:pt idx="3613">
                  <c:v>-77.709941666666651</c:v>
                </c:pt>
                <c:pt idx="3614">
                  <c:v>93.81920749999999</c:v>
                </c:pt>
                <c:pt idx="3615">
                  <c:v>-72.707718333333318</c:v>
                </c:pt>
                <c:pt idx="3616">
                  <c:v>-1.1444833333333368</c:v>
                </c:pt>
                <c:pt idx="3617">
                  <c:v>105.94393666666667</c:v>
                </c:pt>
                <c:pt idx="3618">
                  <c:v>-84.313916666666657</c:v>
                </c:pt>
                <c:pt idx="3619">
                  <c:v>63.477691666666587</c:v>
                </c:pt>
                <c:pt idx="3620">
                  <c:v>-94.319600000000023</c:v>
                </c:pt>
                <c:pt idx="3621">
                  <c:v>40.221350000000029</c:v>
                </c:pt>
                <c:pt idx="3622">
                  <c:v>20.808398333333315</c:v>
                </c:pt>
                <c:pt idx="3623">
                  <c:v>-66.530398833333209</c:v>
                </c:pt>
                <c:pt idx="3624">
                  <c:v>54.822608333333335</c:v>
                </c:pt>
                <c:pt idx="3625">
                  <c:v>-50.433300000000003</c:v>
                </c:pt>
                <c:pt idx="3626">
                  <c:v>52.910558333333334</c:v>
                </c:pt>
                <c:pt idx="3627">
                  <c:v>-3.0220983333333287</c:v>
                </c:pt>
                <c:pt idx="3628">
                  <c:v>18.881166666666683</c:v>
                </c:pt>
                <c:pt idx="3629">
                  <c:v>9.1088916666666684</c:v>
                </c:pt>
                <c:pt idx="3630">
                  <c:v>-0.68260083333333288</c:v>
                </c:pt>
                <c:pt idx="3631">
                  <c:v>-59.939091666666613</c:v>
                </c:pt>
                <c:pt idx="3632">
                  <c:v>97.673891666666577</c:v>
                </c:pt>
                <c:pt idx="3633">
                  <c:v>-43.069200000000002</c:v>
                </c:pt>
                <c:pt idx="3634">
                  <c:v>-3.5416666666667616E-2</c:v>
                </c:pt>
                <c:pt idx="3635">
                  <c:v>-70.308302499999925</c:v>
                </c:pt>
                <c:pt idx="3636">
                  <c:v>6.6552666666666669</c:v>
                </c:pt>
                <c:pt idx="3637">
                  <c:v>33.345516666666619</c:v>
                </c:pt>
                <c:pt idx="3638">
                  <c:v>37.937528333333326</c:v>
                </c:pt>
                <c:pt idx="3639">
                  <c:v>-60.232666666666617</c:v>
                </c:pt>
                <c:pt idx="3640">
                  <c:v>67.150026666666648</c:v>
                </c:pt>
                <c:pt idx="3641">
                  <c:v>-75.490766666666673</c:v>
                </c:pt>
                <c:pt idx="3642">
                  <c:v>78.88662416666665</c:v>
                </c:pt>
                <c:pt idx="3643">
                  <c:v>-44.304683333333294</c:v>
                </c:pt>
                <c:pt idx="3644">
                  <c:v>24.336846666666677</c:v>
                </c:pt>
                <c:pt idx="3645">
                  <c:v>-22.425849999999976</c:v>
                </c:pt>
                <c:pt idx="3646">
                  <c:v>-35.486441666666586</c:v>
                </c:pt>
                <c:pt idx="3647">
                  <c:v>79.809262500000003</c:v>
                </c:pt>
                <c:pt idx="3648">
                  <c:v>-68.441841666666676</c:v>
                </c:pt>
                <c:pt idx="3649">
                  <c:v>-36.651841666666563</c:v>
                </c:pt>
                <c:pt idx="3650">
                  <c:v>48.3396525</c:v>
                </c:pt>
                <c:pt idx="3651">
                  <c:v>24.183333333333294</c:v>
                </c:pt>
                <c:pt idx="3652">
                  <c:v>-5.6539999999999955</c:v>
                </c:pt>
                <c:pt idx="3653">
                  <c:v>35.757699999999993</c:v>
                </c:pt>
                <c:pt idx="3654">
                  <c:v>-52.232784166666633</c:v>
                </c:pt>
                <c:pt idx="3655">
                  <c:v>-30.0090908333333</c:v>
                </c:pt>
                <c:pt idx="3656">
                  <c:v>32.596993333333337</c:v>
                </c:pt>
                <c:pt idx="3657">
                  <c:v>2.6506166666666693</c:v>
                </c:pt>
                <c:pt idx="3658">
                  <c:v>-24.344774999999988</c:v>
                </c:pt>
                <c:pt idx="3659">
                  <c:v>37.005783333333326</c:v>
                </c:pt>
                <c:pt idx="3660">
                  <c:v>-6.6154333333333275</c:v>
                </c:pt>
                <c:pt idx="3661">
                  <c:v>0.29225749999999745</c:v>
                </c:pt>
                <c:pt idx="3662">
                  <c:v>-24.146770833333303</c:v>
                </c:pt>
                <c:pt idx="3663">
                  <c:v>-63.148258333333338</c:v>
                </c:pt>
                <c:pt idx="3664">
                  <c:v>31.096387500000002</c:v>
                </c:pt>
                <c:pt idx="3665">
                  <c:v>83.546100833333341</c:v>
                </c:pt>
                <c:pt idx="3666">
                  <c:v>-28.501594999999988</c:v>
                </c:pt>
                <c:pt idx="3667">
                  <c:v>33.255360000000003</c:v>
                </c:pt>
                <c:pt idx="3668">
                  <c:v>1.3183833333333375</c:v>
                </c:pt>
                <c:pt idx="3669">
                  <c:v>-25.05959</c:v>
                </c:pt>
                <c:pt idx="3670">
                  <c:v>-34.507899999999999</c:v>
                </c:pt>
                <c:pt idx="3671">
                  <c:v>57.610158333333338</c:v>
                </c:pt>
                <c:pt idx="3672">
                  <c:v>-4.1129249999999962</c:v>
                </c:pt>
                <c:pt idx="3673">
                  <c:v>-91.026720833333286</c:v>
                </c:pt>
                <c:pt idx="3674">
                  <c:v>57.894853333333309</c:v>
                </c:pt>
                <c:pt idx="3675">
                  <c:v>1.9347249999999978</c:v>
                </c:pt>
                <c:pt idx="3676">
                  <c:v>44.55368583333329</c:v>
                </c:pt>
                <c:pt idx="3677">
                  <c:v>13.882790833333342</c:v>
                </c:pt>
                <c:pt idx="3678">
                  <c:v>-58.524375000000013</c:v>
                </c:pt>
                <c:pt idx="3679">
                  <c:v>-29.952570833333294</c:v>
                </c:pt>
                <c:pt idx="3680">
                  <c:v>82.406283333333334</c:v>
                </c:pt>
                <c:pt idx="3681">
                  <c:v>12.321208333333331</c:v>
                </c:pt>
                <c:pt idx="3682">
                  <c:v>-22.800550000000015</c:v>
                </c:pt>
                <c:pt idx="3683">
                  <c:v>-34.454996666666588</c:v>
                </c:pt>
                <c:pt idx="3684">
                  <c:v>-10.180633333333336</c:v>
                </c:pt>
                <c:pt idx="3685">
                  <c:v>-18.165283333333303</c:v>
                </c:pt>
                <c:pt idx="3686">
                  <c:v>71.116184999999987</c:v>
                </c:pt>
                <c:pt idx="3687">
                  <c:v>-70.118330833333218</c:v>
                </c:pt>
                <c:pt idx="3688">
                  <c:v>54.475047499999974</c:v>
                </c:pt>
                <c:pt idx="3689">
                  <c:v>-32.194733333333339</c:v>
                </c:pt>
                <c:pt idx="3690">
                  <c:v>21.905133333333289</c:v>
                </c:pt>
                <c:pt idx="3691">
                  <c:v>-44.487466666666585</c:v>
                </c:pt>
                <c:pt idx="3692">
                  <c:v>20.258524999999981</c:v>
                </c:pt>
                <c:pt idx="3693">
                  <c:v>28.670916666666688</c:v>
                </c:pt>
                <c:pt idx="3694">
                  <c:v>-32.092458333333362</c:v>
                </c:pt>
                <c:pt idx="3695">
                  <c:v>5.1805658333333406</c:v>
                </c:pt>
                <c:pt idx="3696">
                  <c:v>-1.2364166666666581</c:v>
                </c:pt>
                <c:pt idx="3697">
                  <c:v>65.325549999999978</c:v>
                </c:pt>
                <c:pt idx="3698">
                  <c:v>-99.869256666666672</c:v>
                </c:pt>
                <c:pt idx="3699">
                  <c:v>95.395507500000008</c:v>
                </c:pt>
                <c:pt idx="3700">
                  <c:v>-68.274186666666651</c:v>
                </c:pt>
                <c:pt idx="3701">
                  <c:v>39.109008333333335</c:v>
                </c:pt>
                <c:pt idx="3702">
                  <c:v>-52.001520833333302</c:v>
                </c:pt>
                <c:pt idx="3703">
                  <c:v>34.994041666666583</c:v>
                </c:pt>
                <c:pt idx="3704">
                  <c:v>31.974778333333315</c:v>
                </c:pt>
                <c:pt idx="3705">
                  <c:v>-40.852880833333273</c:v>
                </c:pt>
                <c:pt idx="3706">
                  <c:v>34.496506666666633</c:v>
                </c:pt>
                <c:pt idx="3707">
                  <c:v>32.905233333333342</c:v>
                </c:pt>
                <c:pt idx="3708">
                  <c:v>-57.630083333333324</c:v>
                </c:pt>
                <c:pt idx="3709">
                  <c:v>-57.573716666666627</c:v>
                </c:pt>
                <c:pt idx="3710">
                  <c:v>66.251999999999995</c:v>
                </c:pt>
                <c:pt idx="3711">
                  <c:v>-60.374384999999997</c:v>
                </c:pt>
                <c:pt idx="3712">
                  <c:v>5.9433233333333355</c:v>
                </c:pt>
                <c:pt idx="3713">
                  <c:v>-8.6717091666666697</c:v>
                </c:pt>
                <c:pt idx="3714">
                  <c:v>7.3354074999999987</c:v>
                </c:pt>
                <c:pt idx="3715">
                  <c:v>-0.17916083333333563</c:v>
                </c:pt>
                <c:pt idx="3716">
                  <c:v>97.750025000000022</c:v>
                </c:pt>
                <c:pt idx="3717">
                  <c:v>10.972141666666674</c:v>
                </c:pt>
                <c:pt idx="3718">
                  <c:v>-170.79686666666657</c:v>
                </c:pt>
                <c:pt idx="3719">
                  <c:v>77.77151666666667</c:v>
                </c:pt>
                <c:pt idx="3720">
                  <c:v>43.79072500000003</c:v>
                </c:pt>
                <c:pt idx="3721">
                  <c:v>30.371259999999996</c:v>
                </c:pt>
                <c:pt idx="3722">
                  <c:v>35.533500000000011</c:v>
                </c:pt>
                <c:pt idx="3723">
                  <c:v>-123.31692500000007</c:v>
                </c:pt>
                <c:pt idx="3724">
                  <c:v>-15.554525000000002</c:v>
                </c:pt>
                <c:pt idx="3725">
                  <c:v>79.21785583333336</c:v>
                </c:pt>
                <c:pt idx="3726">
                  <c:v>14.187764166666666</c:v>
                </c:pt>
                <c:pt idx="3727">
                  <c:v>-48.291866666666607</c:v>
                </c:pt>
                <c:pt idx="3728">
                  <c:v>11.858936666666679</c:v>
                </c:pt>
                <c:pt idx="3729">
                  <c:v>14.732091666666664</c:v>
                </c:pt>
                <c:pt idx="3730">
                  <c:v>-41.276150000000037</c:v>
                </c:pt>
                <c:pt idx="3731">
                  <c:v>27.44286249999999</c:v>
                </c:pt>
                <c:pt idx="3732">
                  <c:v>3.6657416666666682</c:v>
                </c:pt>
                <c:pt idx="3733">
                  <c:v>-18.5701</c:v>
                </c:pt>
                <c:pt idx="3734">
                  <c:v>-22.421283333333299</c:v>
                </c:pt>
                <c:pt idx="3735">
                  <c:v>-5.1897083333333383</c:v>
                </c:pt>
                <c:pt idx="3736">
                  <c:v>72.756501666666651</c:v>
                </c:pt>
                <c:pt idx="3737">
                  <c:v>-28.087066666666665</c:v>
                </c:pt>
                <c:pt idx="3738">
                  <c:v>60.893641666666568</c:v>
                </c:pt>
                <c:pt idx="3739">
                  <c:v>-57.162633333333339</c:v>
                </c:pt>
                <c:pt idx="3740">
                  <c:v>-61.991325000000003</c:v>
                </c:pt>
                <c:pt idx="3741">
                  <c:v>143.64124166666662</c:v>
                </c:pt>
                <c:pt idx="3742">
                  <c:v>-111.33747499999998</c:v>
                </c:pt>
                <c:pt idx="3743">
                  <c:v>-6.3236741666666676</c:v>
                </c:pt>
                <c:pt idx="3744">
                  <c:v>-53.447350000000007</c:v>
                </c:pt>
                <c:pt idx="3745">
                  <c:v>99.037391666666679</c:v>
                </c:pt>
                <c:pt idx="3746">
                  <c:v>28.930591666666658</c:v>
                </c:pt>
                <c:pt idx="3747">
                  <c:v>-33.5874733333333</c:v>
                </c:pt>
                <c:pt idx="3748">
                  <c:v>-50.358516083333299</c:v>
                </c:pt>
                <c:pt idx="3749">
                  <c:v>-14.356875000000004</c:v>
                </c:pt>
                <c:pt idx="3750">
                  <c:v>57.825716666666658</c:v>
                </c:pt>
                <c:pt idx="3751">
                  <c:v>37.270946416666639</c:v>
                </c:pt>
                <c:pt idx="3752">
                  <c:v>-32.325045000000003</c:v>
                </c:pt>
                <c:pt idx="3753">
                  <c:v>-30.073575000000005</c:v>
                </c:pt>
                <c:pt idx="3754">
                  <c:v>19.445020833333281</c:v>
                </c:pt>
                <c:pt idx="3755">
                  <c:v>-30.587350000000004</c:v>
                </c:pt>
                <c:pt idx="3756">
                  <c:v>38.005633333333328</c:v>
                </c:pt>
                <c:pt idx="3757">
                  <c:v>25.359705000000005</c:v>
                </c:pt>
                <c:pt idx="3758">
                  <c:v>-50.046058333333328</c:v>
                </c:pt>
                <c:pt idx="3759">
                  <c:v>9.3498416666666628</c:v>
                </c:pt>
                <c:pt idx="3760">
                  <c:v>-35.195341666666629</c:v>
                </c:pt>
                <c:pt idx="3761">
                  <c:v>-10.814008333333332</c:v>
                </c:pt>
                <c:pt idx="3762">
                  <c:v>-17.758696666666669</c:v>
                </c:pt>
                <c:pt idx="3763">
                  <c:v>84.175966666666568</c:v>
                </c:pt>
                <c:pt idx="3764">
                  <c:v>6.4128750000000085</c:v>
                </c:pt>
                <c:pt idx="3765">
                  <c:v>-60.395275000000012</c:v>
                </c:pt>
                <c:pt idx="3766">
                  <c:v>18.476205000000004</c:v>
                </c:pt>
                <c:pt idx="3767">
                  <c:v>57.652055833333328</c:v>
                </c:pt>
                <c:pt idx="3768">
                  <c:v>-132.21332499999988</c:v>
                </c:pt>
                <c:pt idx="3769">
                  <c:v>83.12518333333324</c:v>
                </c:pt>
                <c:pt idx="3770">
                  <c:v>-17.472591666666673</c:v>
                </c:pt>
                <c:pt idx="3771">
                  <c:v>12.053066666666671</c:v>
                </c:pt>
                <c:pt idx="3772">
                  <c:v>4.0261583333333419</c:v>
                </c:pt>
                <c:pt idx="3773">
                  <c:v>38.836346666666607</c:v>
                </c:pt>
                <c:pt idx="3774">
                  <c:v>-23.66687166666669</c:v>
                </c:pt>
                <c:pt idx="3775">
                  <c:v>-23.911583333333315</c:v>
                </c:pt>
                <c:pt idx="3776">
                  <c:v>11.23384833333334</c:v>
                </c:pt>
                <c:pt idx="3777">
                  <c:v>-36.241175000000013</c:v>
                </c:pt>
                <c:pt idx="3778">
                  <c:v>41.432008333333336</c:v>
                </c:pt>
                <c:pt idx="3779">
                  <c:v>-19.582133333333285</c:v>
                </c:pt>
                <c:pt idx="3780">
                  <c:v>66.860104083333397</c:v>
                </c:pt>
                <c:pt idx="3781">
                  <c:v>7.2352833333333413</c:v>
                </c:pt>
                <c:pt idx="3782">
                  <c:v>-16.679098333333329</c:v>
                </c:pt>
                <c:pt idx="3783">
                  <c:v>-63.5447408333333</c:v>
                </c:pt>
                <c:pt idx="3784">
                  <c:v>36.106983333333325</c:v>
                </c:pt>
                <c:pt idx="3785">
                  <c:v>-4.4733666666666734</c:v>
                </c:pt>
                <c:pt idx="3786">
                  <c:v>-51.138080833333326</c:v>
                </c:pt>
                <c:pt idx="3787">
                  <c:v>65.448915000000056</c:v>
                </c:pt>
                <c:pt idx="3788">
                  <c:v>-11.606125</c:v>
                </c:pt>
                <c:pt idx="3789">
                  <c:v>27.230391666666677</c:v>
                </c:pt>
                <c:pt idx="3790">
                  <c:v>47.40321083333334</c:v>
                </c:pt>
                <c:pt idx="3791">
                  <c:v>-114.15119166666665</c:v>
                </c:pt>
                <c:pt idx="3792">
                  <c:v>80.511733333333339</c:v>
                </c:pt>
                <c:pt idx="3793">
                  <c:v>-68.177074999999988</c:v>
                </c:pt>
                <c:pt idx="3794">
                  <c:v>51.952691666666581</c:v>
                </c:pt>
                <c:pt idx="3795">
                  <c:v>-66.07247499999994</c:v>
                </c:pt>
                <c:pt idx="3796">
                  <c:v>32.582405833333326</c:v>
                </c:pt>
                <c:pt idx="3797">
                  <c:v>3.6758233333333323</c:v>
                </c:pt>
                <c:pt idx="3798">
                  <c:v>-36.90508166666659</c:v>
                </c:pt>
                <c:pt idx="3799">
                  <c:v>36.793158333333373</c:v>
                </c:pt>
                <c:pt idx="3800">
                  <c:v>-29.975624999999983</c:v>
                </c:pt>
                <c:pt idx="3801">
                  <c:v>35.280165833333335</c:v>
                </c:pt>
                <c:pt idx="3802">
                  <c:v>-5.3563566666666755</c:v>
                </c:pt>
                <c:pt idx="3803">
                  <c:v>74.701367500000003</c:v>
                </c:pt>
                <c:pt idx="3804">
                  <c:v>-104.625625</c:v>
                </c:pt>
                <c:pt idx="3805">
                  <c:v>44.765858333333362</c:v>
                </c:pt>
                <c:pt idx="3806">
                  <c:v>-7.7371174999999974</c:v>
                </c:pt>
                <c:pt idx="3807">
                  <c:v>-0.95593333333333264</c:v>
                </c:pt>
                <c:pt idx="3808">
                  <c:v>-8.2897758333333353</c:v>
                </c:pt>
                <c:pt idx="3809">
                  <c:v>11.951388333333336</c:v>
                </c:pt>
                <c:pt idx="3810">
                  <c:v>-11.174761666666669</c:v>
                </c:pt>
                <c:pt idx="3811">
                  <c:v>19.497171666666684</c:v>
                </c:pt>
                <c:pt idx="3812">
                  <c:v>-32.445677499999995</c:v>
                </c:pt>
                <c:pt idx="3813">
                  <c:v>4.3861199999999965</c:v>
                </c:pt>
                <c:pt idx="3814">
                  <c:v>16.862866666666665</c:v>
                </c:pt>
                <c:pt idx="3815">
                  <c:v>-1.5954625000000011</c:v>
                </c:pt>
                <c:pt idx="3816">
                  <c:v>-33.315291666666589</c:v>
                </c:pt>
                <c:pt idx="3817">
                  <c:v>29.852533333333305</c:v>
                </c:pt>
                <c:pt idx="3818">
                  <c:v>56.98914166666659</c:v>
                </c:pt>
                <c:pt idx="3819">
                  <c:v>-81.414183333333327</c:v>
                </c:pt>
                <c:pt idx="3820">
                  <c:v>60.253275000000002</c:v>
                </c:pt>
                <c:pt idx="3821">
                  <c:v>-13.262341666666677</c:v>
                </c:pt>
                <c:pt idx="3822">
                  <c:v>-28.475391666666656</c:v>
                </c:pt>
                <c:pt idx="3823">
                  <c:v>-9.5041333333333284</c:v>
                </c:pt>
                <c:pt idx="3824">
                  <c:v>-56.797144750000001</c:v>
                </c:pt>
                <c:pt idx="3825">
                  <c:v>45.459216666666613</c:v>
                </c:pt>
                <c:pt idx="3826">
                  <c:v>1.7823083333333425</c:v>
                </c:pt>
                <c:pt idx="3827">
                  <c:v>29.845260833333306</c:v>
                </c:pt>
                <c:pt idx="3828">
                  <c:v>8.9676250000000017</c:v>
                </c:pt>
                <c:pt idx="3829">
                  <c:v>-26.318358333333329</c:v>
                </c:pt>
                <c:pt idx="3830">
                  <c:v>-38.34401666666659</c:v>
                </c:pt>
                <c:pt idx="3831">
                  <c:v>72.485958333333272</c:v>
                </c:pt>
                <c:pt idx="3832">
                  <c:v>-16.091283333333315</c:v>
                </c:pt>
                <c:pt idx="3833">
                  <c:v>56.466502666666642</c:v>
                </c:pt>
                <c:pt idx="3834">
                  <c:v>-56.338108333333331</c:v>
                </c:pt>
                <c:pt idx="3835">
                  <c:v>-11.363808333333338</c:v>
                </c:pt>
                <c:pt idx="3836">
                  <c:v>14.682303333333332</c:v>
                </c:pt>
                <c:pt idx="3837">
                  <c:v>50.418751666666623</c:v>
                </c:pt>
                <c:pt idx="3838">
                  <c:v>-67.844810833333341</c:v>
                </c:pt>
                <c:pt idx="3839">
                  <c:v>-20.567095750000014</c:v>
                </c:pt>
                <c:pt idx="3840">
                  <c:v>-7.7585933333333337</c:v>
                </c:pt>
                <c:pt idx="3841">
                  <c:v>43.235908333333356</c:v>
                </c:pt>
                <c:pt idx="3842">
                  <c:v>-8.8433566666666668</c:v>
                </c:pt>
                <c:pt idx="3843">
                  <c:v>22.295230833333289</c:v>
                </c:pt>
                <c:pt idx="3844">
                  <c:v>-36.613290833333302</c:v>
                </c:pt>
                <c:pt idx="3845">
                  <c:v>29.033271666666682</c:v>
                </c:pt>
                <c:pt idx="3846">
                  <c:v>15.274416666666674</c:v>
                </c:pt>
                <c:pt idx="3847">
                  <c:v>-41.126075000000036</c:v>
                </c:pt>
                <c:pt idx="3848">
                  <c:v>54.087509999999988</c:v>
                </c:pt>
                <c:pt idx="3849">
                  <c:v>-71.125458333333199</c:v>
                </c:pt>
                <c:pt idx="3850">
                  <c:v>2.5861916666666689</c:v>
                </c:pt>
                <c:pt idx="3851">
                  <c:v>32.39059833333333</c:v>
                </c:pt>
                <c:pt idx="3852">
                  <c:v>-1.1605991666666682</c:v>
                </c:pt>
                <c:pt idx="3853">
                  <c:v>-36.806629166666596</c:v>
                </c:pt>
                <c:pt idx="3854">
                  <c:v>-15.887094166666673</c:v>
                </c:pt>
                <c:pt idx="3855">
                  <c:v>43.744455833333326</c:v>
                </c:pt>
                <c:pt idx="3856">
                  <c:v>-26.266666666666652</c:v>
                </c:pt>
                <c:pt idx="3857">
                  <c:v>45.996483333333309</c:v>
                </c:pt>
                <c:pt idx="3858">
                  <c:v>-55.709050000000012</c:v>
                </c:pt>
                <c:pt idx="3859">
                  <c:v>58.82624166666659</c:v>
                </c:pt>
                <c:pt idx="3860">
                  <c:v>-34.884740833333289</c:v>
                </c:pt>
                <c:pt idx="3861">
                  <c:v>5.0778499999999935</c:v>
                </c:pt>
                <c:pt idx="3862">
                  <c:v>42.086458333333326</c:v>
                </c:pt>
                <c:pt idx="3863">
                  <c:v>-32.868550000000013</c:v>
                </c:pt>
                <c:pt idx="3864">
                  <c:v>64.277758333333225</c:v>
                </c:pt>
                <c:pt idx="3865">
                  <c:v>-69.009416666666652</c:v>
                </c:pt>
                <c:pt idx="3866">
                  <c:v>56.524618333333329</c:v>
                </c:pt>
                <c:pt idx="3867">
                  <c:v>-88.230230833333309</c:v>
                </c:pt>
                <c:pt idx="3868">
                  <c:v>28.093308333333319</c:v>
                </c:pt>
                <c:pt idx="3869">
                  <c:v>12.073119166666666</c:v>
                </c:pt>
                <c:pt idx="3870">
                  <c:v>-59.974061666666579</c:v>
                </c:pt>
                <c:pt idx="3871">
                  <c:v>132.01522499999999</c:v>
                </c:pt>
                <c:pt idx="3872">
                  <c:v>-76.565999000000005</c:v>
                </c:pt>
                <c:pt idx="3873">
                  <c:v>-34.550366666666591</c:v>
                </c:pt>
                <c:pt idx="3874">
                  <c:v>78.297225000000111</c:v>
                </c:pt>
                <c:pt idx="3875">
                  <c:v>-18.352950000000018</c:v>
                </c:pt>
                <c:pt idx="3876">
                  <c:v>-12.340608333333336</c:v>
                </c:pt>
                <c:pt idx="3877">
                  <c:v>4.7056966666666682</c:v>
                </c:pt>
                <c:pt idx="3878">
                  <c:v>-32.687969166666591</c:v>
                </c:pt>
                <c:pt idx="3879">
                  <c:v>38.468650000000011</c:v>
                </c:pt>
                <c:pt idx="3880">
                  <c:v>-29.148681666666665</c:v>
                </c:pt>
                <c:pt idx="3881">
                  <c:v>-39.986241666666579</c:v>
                </c:pt>
                <c:pt idx="3882">
                  <c:v>22.956611666666671</c:v>
                </c:pt>
                <c:pt idx="3883">
                  <c:v>28.914658333333321</c:v>
                </c:pt>
                <c:pt idx="3884">
                  <c:v>22.252983333333315</c:v>
                </c:pt>
                <c:pt idx="3885">
                  <c:v>-45.695289166666633</c:v>
                </c:pt>
                <c:pt idx="3886">
                  <c:v>28.313533333333311</c:v>
                </c:pt>
                <c:pt idx="3887">
                  <c:v>9.2091000000000012</c:v>
                </c:pt>
                <c:pt idx="3888">
                  <c:v>-13.932558333333334</c:v>
                </c:pt>
                <c:pt idx="3889">
                  <c:v>63.594600000000014</c:v>
                </c:pt>
                <c:pt idx="3890">
                  <c:v>-127.30725000000002</c:v>
                </c:pt>
                <c:pt idx="3891">
                  <c:v>61.691634416666616</c:v>
                </c:pt>
                <c:pt idx="3892">
                  <c:v>-14.544130833333332</c:v>
                </c:pt>
                <c:pt idx="3893">
                  <c:v>-83.376593333333318</c:v>
                </c:pt>
                <c:pt idx="3894">
                  <c:v>100.71336416666668</c:v>
                </c:pt>
                <c:pt idx="3895">
                  <c:v>38.475916666666635</c:v>
                </c:pt>
                <c:pt idx="3896">
                  <c:v>-48.943883333333289</c:v>
                </c:pt>
                <c:pt idx="3897">
                  <c:v>-8.4389583333333267</c:v>
                </c:pt>
                <c:pt idx="3898">
                  <c:v>-43.35039666666659</c:v>
                </c:pt>
                <c:pt idx="3899">
                  <c:v>77.580020833333279</c:v>
                </c:pt>
                <c:pt idx="3900">
                  <c:v>-0.69066666666666399</c:v>
                </c:pt>
                <c:pt idx="3901">
                  <c:v>27.191091666666694</c:v>
                </c:pt>
                <c:pt idx="3902">
                  <c:v>-9.5610850000000021</c:v>
                </c:pt>
                <c:pt idx="3903">
                  <c:v>-26.026898833333316</c:v>
                </c:pt>
                <c:pt idx="3904">
                  <c:v>6.3669416666666665</c:v>
                </c:pt>
                <c:pt idx="3905">
                  <c:v>13.71635</c:v>
                </c:pt>
                <c:pt idx="3906">
                  <c:v>-101.36532000000001</c:v>
                </c:pt>
                <c:pt idx="3907">
                  <c:v>115.34200833333328</c:v>
                </c:pt>
                <c:pt idx="3908">
                  <c:v>-54.990158333333333</c:v>
                </c:pt>
                <c:pt idx="3909">
                  <c:v>-26.313491666666678</c:v>
                </c:pt>
                <c:pt idx="3910">
                  <c:v>55.469121666666616</c:v>
                </c:pt>
                <c:pt idx="3911">
                  <c:v>-28.016357000000024</c:v>
                </c:pt>
                <c:pt idx="3912">
                  <c:v>9.8639333333333425</c:v>
                </c:pt>
                <c:pt idx="3913">
                  <c:v>56.679225000000002</c:v>
                </c:pt>
                <c:pt idx="3914">
                  <c:v>-70.710958333333338</c:v>
                </c:pt>
                <c:pt idx="3915">
                  <c:v>50.515075000000003</c:v>
                </c:pt>
                <c:pt idx="3916">
                  <c:v>1.1522500000000031</c:v>
                </c:pt>
                <c:pt idx="3917">
                  <c:v>-43.854929166666587</c:v>
                </c:pt>
                <c:pt idx="3918">
                  <c:v>-16.073695833333304</c:v>
                </c:pt>
                <c:pt idx="3919">
                  <c:v>62.841949999999997</c:v>
                </c:pt>
                <c:pt idx="3920">
                  <c:v>-46.686631666666599</c:v>
                </c:pt>
                <c:pt idx="3921">
                  <c:v>-2.2602150000000072</c:v>
                </c:pt>
                <c:pt idx="3922">
                  <c:v>60.559616666666599</c:v>
                </c:pt>
                <c:pt idx="3923">
                  <c:v>-61.887791666666587</c:v>
                </c:pt>
                <c:pt idx="3924">
                  <c:v>14.298945</c:v>
                </c:pt>
                <c:pt idx="3925">
                  <c:v>38.364614583333278</c:v>
                </c:pt>
                <c:pt idx="3926">
                  <c:v>-63.242162500000013</c:v>
                </c:pt>
                <c:pt idx="3927">
                  <c:v>-0.46010833333333184</c:v>
                </c:pt>
                <c:pt idx="3928">
                  <c:v>14.191174166666668</c:v>
                </c:pt>
                <c:pt idx="3929">
                  <c:v>-28.624508333333317</c:v>
                </c:pt>
                <c:pt idx="3930">
                  <c:v>-0.37617249999999847</c:v>
                </c:pt>
                <c:pt idx="3931">
                  <c:v>27.817566666666679</c:v>
                </c:pt>
                <c:pt idx="3932">
                  <c:v>57.961641666666587</c:v>
                </c:pt>
                <c:pt idx="3933">
                  <c:v>-70.835989999999981</c:v>
                </c:pt>
                <c:pt idx="3934">
                  <c:v>26.444309166666681</c:v>
                </c:pt>
                <c:pt idx="3935">
                  <c:v>27.179783333333315</c:v>
                </c:pt>
                <c:pt idx="3936">
                  <c:v>-49.400175000000011</c:v>
                </c:pt>
                <c:pt idx="3937">
                  <c:v>34.724583333333335</c:v>
                </c:pt>
                <c:pt idx="3938">
                  <c:v>-49.19787500000001</c:v>
                </c:pt>
                <c:pt idx="3939">
                  <c:v>23.308937500000003</c:v>
                </c:pt>
                <c:pt idx="3940">
                  <c:v>21.524008333333313</c:v>
                </c:pt>
                <c:pt idx="3941">
                  <c:v>-3.9677224999999936</c:v>
                </c:pt>
                <c:pt idx="3942">
                  <c:v>-35.584248333333299</c:v>
                </c:pt>
                <c:pt idx="3943">
                  <c:v>36.029158333333363</c:v>
                </c:pt>
                <c:pt idx="3944">
                  <c:v>28.637282499999998</c:v>
                </c:pt>
                <c:pt idx="3945">
                  <c:v>-33.538933333333333</c:v>
                </c:pt>
                <c:pt idx="3946">
                  <c:v>1.6124224999999959</c:v>
                </c:pt>
                <c:pt idx="3947">
                  <c:v>-43.552241666666596</c:v>
                </c:pt>
                <c:pt idx="3948">
                  <c:v>52.728600000000029</c:v>
                </c:pt>
                <c:pt idx="3949">
                  <c:v>-18.2544</c:v>
                </c:pt>
                <c:pt idx="3950">
                  <c:v>-84.632593333333318</c:v>
                </c:pt>
                <c:pt idx="3951">
                  <c:v>50.192572500000054</c:v>
                </c:pt>
                <c:pt idx="3952">
                  <c:v>31.489983333333299</c:v>
                </c:pt>
                <c:pt idx="3953">
                  <c:v>16.238508333333307</c:v>
                </c:pt>
                <c:pt idx="3954">
                  <c:v>10.772450000000005</c:v>
                </c:pt>
                <c:pt idx="3955">
                  <c:v>-35.903466666666588</c:v>
                </c:pt>
                <c:pt idx="3956">
                  <c:v>5.705849999999999</c:v>
                </c:pt>
                <c:pt idx="3957">
                  <c:v>-15.755592500000008</c:v>
                </c:pt>
                <c:pt idx="3958">
                  <c:v>36.815799999999996</c:v>
                </c:pt>
                <c:pt idx="3959">
                  <c:v>-34.685540833333327</c:v>
                </c:pt>
                <c:pt idx="3960">
                  <c:v>42.133158333333363</c:v>
                </c:pt>
                <c:pt idx="3961">
                  <c:v>6.1588166666666648</c:v>
                </c:pt>
                <c:pt idx="3962">
                  <c:v>-41.755834166666617</c:v>
                </c:pt>
                <c:pt idx="3963">
                  <c:v>1.2526491666666717</c:v>
                </c:pt>
                <c:pt idx="3964">
                  <c:v>50.010487583333258</c:v>
                </c:pt>
                <c:pt idx="3965">
                  <c:v>-14.270783333333336</c:v>
                </c:pt>
                <c:pt idx="3966">
                  <c:v>-18.266874999999992</c:v>
                </c:pt>
                <c:pt idx="3967">
                  <c:v>-20.519720833333302</c:v>
                </c:pt>
                <c:pt idx="3968">
                  <c:v>14.746808333333327</c:v>
                </c:pt>
                <c:pt idx="3969">
                  <c:v>36.986587499999978</c:v>
                </c:pt>
                <c:pt idx="3970">
                  <c:v>-27.114517083333329</c:v>
                </c:pt>
                <c:pt idx="3971">
                  <c:v>-49.101808333333324</c:v>
                </c:pt>
                <c:pt idx="3972">
                  <c:v>81.715391666666648</c:v>
                </c:pt>
                <c:pt idx="3973">
                  <c:v>-61.429266666666614</c:v>
                </c:pt>
                <c:pt idx="3974">
                  <c:v>45.000841666666595</c:v>
                </c:pt>
                <c:pt idx="3975">
                  <c:v>-0.7945916666666667</c:v>
                </c:pt>
                <c:pt idx="3976">
                  <c:v>-41.938498333333335</c:v>
                </c:pt>
                <c:pt idx="3977">
                  <c:v>33.350899999999996</c:v>
                </c:pt>
                <c:pt idx="3978">
                  <c:v>20.173350000000017</c:v>
                </c:pt>
                <c:pt idx="3979">
                  <c:v>-36.648033333333331</c:v>
                </c:pt>
                <c:pt idx="3980">
                  <c:v>15.1509225</c:v>
                </c:pt>
                <c:pt idx="3981">
                  <c:v>-41.780075000000011</c:v>
                </c:pt>
                <c:pt idx="3982">
                  <c:v>33.943096666666591</c:v>
                </c:pt>
                <c:pt idx="3983">
                  <c:v>13.604919999999998</c:v>
                </c:pt>
                <c:pt idx="3984">
                  <c:v>-7.5352833333333376</c:v>
                </c:pt>
                <c:pt idx="3985">
                  <c:v>-19.193950000000019</c:v>
                </c:pt>
                <c:pt idx="3986">
                  <c:v>57.191525000000013</c:v>
                </c:pt>
                <c:pt idx="3987">
                  <c:v>-89.118752499999928</c:v>
                </c:pt>
                <c:pt idx="3988">
                  <c:v>22.997063333333308</c:v>
                </c:pt>
                <c:pt idx="3989">
                  <c:v>-9.0810166666666596</c:v>
                </c:pt>
                <c:pt idx="3990">
                  <c:v>51.779189833333334</c:v>
                </c:pt>
                <c:pt idx="3991">
                  <c:v>-52.090733333333333</c:v>
                </c:pt>
                <c:pt idx="3992">
                  <c:v>30.356558333333329</c:v>
                </c:pt>
                <c:pt idx="3993">
                  <c:v>9.1777166666666687</c:v>
                </c:pt>
                <c:pt idx="3994">
                  <c:v>-18.306249999999977</c:v>
                </c:pt>
                <c:pt idx="3995">
                  <c:v>6.9434583333333393</c:v>
                </c:pt>
                <c:pt idx="3996">
                  <c:v>-36.492541666666625</c:v>
                </c:pt>
                <c:pt idx="3997">
                  <c:v>58.567041666666611</c:v>
                </c:pt>
                <c:pt idx="3998">
                  <c:v>6.9624250000000005</c:v>
                </c:pt>
                <c:pt idx="3999">
                  <c:v>-41.288135833333364</c:v>
                </c:pt>
                <c:pt idx="4000">
                  <c:v>42.031533333333336</c:v>
                </c:pt>
                <c:pt idx="4001">
                  <c:v>-34.527045000000008</c:v>
                </c:pt>
                <c:pt idx="4002">
                  <c:v>39.375929166666623</c:v>
                </c:pt>
                <c:pt idx="4003">
                  <c:v>-9.5255666666666752</c:v>
                </c:pt>
                <c:pt idx="4004">
                  <c:v>-81.706305833333289</c:v>
                </c:pt>
                <c:pt idx="4005">
                  <c:v>60.096783333333327</c:v>
                </c:pt>
                <c:pt idx="4006">
                  <c:v>3.36435833333333</c:v>
                </c:pt>
                <c:pt idx="4007">
                  <c:v>-27.696399999999986</c:v>
                </c:pt>
                <c:pt idx="4008">
                  <c:v>5.2726833333333403</c:v>
                </c:pt>
                <c:pt idx="4009">
                  <c:v>36.515117750000002</c:v>
                </c:pt>
                <c:pt idx="4010">
                  <c:v>-37.708548333333333</c:v>
                </c:pt>
                <c:pt idx="4011">
                  <c:v>-23.177071666666695</c:v>
                </c:pt>
                <c:pt idx="4012">
                  <c:v>35.087213333333324</c:v>
                </c:pt>
                <c:pt idx="4013">
                  <c:v>-17.180775000000001</c:v>
                </c:pt>
                <c:pt idx="4014">
                  <c:v>65.211816666666692</c:v>
                </c:pt>
                <c:pt idx="4015">
                  <c:v>-32.488291666666591</c:v>
                </c:pt>
                <c:pt idx="4016">
                  <c:v>-11.545975</c:v>
                </c:pt>
                <c:pt idx="4017">
                  <c:v>-16.670374999999996</c:v>
                </c:pt>
                <c:pt idx="4018">
                  <c:v>48.398550000000036</c:v>
                </c:pt>
                <c:pt idx="4019">
                  <c:v>-12.958418333333334</c:v>
                </c:pt>
                <c:pt idx="4020">
                  <c:v>2.4320750000000002</c:v>
                </c:pt>
                <c:pt idx="4021">
                  <c:v>-64.280680000000004</c:v>
                </c:pt>
                <c:pt idx="4022">
                  <c:v>27.458361666666665</c:v>
                </c:pt>
                <c:pt idx="4023">
                  <c:v>-31.745416666666657</c:v>
                </c:pt>
                <c:pt idx="4024">
                  <c:v>10.164594916666681</c:v>
                </c:pt>
                <c:pt idx="4025">
                  <c:v>7.1707041666666695</c:v>
                </c:pt>
                <c:pt idx="4026">
                  <c:v>-1.0055458333333327</c:v>
                </c:pt>
                <c:pt idx="4027">
                  <c:v>95.994041666666647</c:v>
                </c:pt>
                <c:pt idx="4028">
                  <c:v>-63.657349999999987</c:v>
                </c:pt>
                <c:pt idx="4029">
                  <c:v>-28.126208333333317</c:v>
                </c:pt>
                <c:pt idx="4030">
                  <c:v>-1.4826416666666595</c:v>
                </c:pt>
                <c:pt idx="4031">
                  <c:v>83.873574166666558</c:v>
                </c:pt>
                <c:pt idx="4032">
                  <c:v>-76.142325</c:v>
                </c:pt>
                <c:pt idx="4033">
                  <c:v>104.00166916666666</c:v>
                </c:pt>
                <c:pt idx="4034">
                  <c:v>-108.13380833333323</c:v>
                </c:pt>
                <c:pt idx="4035">
                  <c:v>-10.548399999999999</c:v>
                </c:pt>
                <c:pt idx="4036">
                  <c:v>20.614972500000015</c:v>
                </c:pt>
                <c:pt idx="4037">
                  <c:v>62.76587500000003</c:v>
                </c:pt>
                <c:pt idx="4038">
                  <c:v>-47.353559166666599</c:v>
                </c:pt>
                <c:pt idx="4039">
                  <c:v>0.89110000000000167</c:v>
                </c:pt>
                <c:pt idx="4040">
                  <c:v>27.889155833333316</c:v>
                </c:pt>
                <c:pt idx="4041">
                  <c:v>-75.111891666666651</c:v>
                </c:pt>
                <c:pt idx="4042">
                  <c:v>-72.631716666666648</c:v>
                </c:pt>
                <c:pt idx="4043">
                  <c:v>161.9824333333336</c:v>
                </c:pt>
                <c:pt idx="4044">
                  <c:v>-31.908536666666649</c:v>
                </c:pt>
                <c:pt idx="4045">
                  <c:v>-29.276899999999987</c:v>
                </c:pt>
                <c:pt idx="4046">
                  <c:v>11.700391666666667</c:v>
                </c:pt>
                <c:pt idx="4047">
                  <c:v>-18.159805833333326</c:v>
                </c:pt>
                <c:pt idx="4048">
                  <c:v>72.239633333333344</c:v>
                </c:pt>
                <c:pt idx="4049">
                  <c:v>-30.31279249999999</c:v>
                </c:pt>
                <c:pt idx="4050">
                  <c:v>-14.001913333333343</c:v>
                </c:pt>
                <c:pt idx="4051">
                  <c:v>-38.143366666666608</c:v>
                </c:pt>
                <c:pt idx="4052">
                  <c:v>58.993505000000013</c:v>
                </c:pt>
                <c:pt idx="4053">
                  <c:v>-26.775571266666663</c:v>
                </c:pt>
                <c:pt idx="4054">
                  <c:v>-27.567224999999986</c:v>
                </c:pt>
                <c:pt idx="4055">
                  <c:v>36.036356666666627</c:v>
                </c:pt>
                <c:pt idx="4056">
                  <c:v>33.742415833333332</c:v>
                </c:pt>
                <c:pt idx="4057">
                  <c:v>-85.948250000000087</c:v>
                </c:pt>
                <c:pt idx="4058">
                  <c:v>63.836191666666615</c:v>
                </c:pt>
                <c:pt idx="4059">
                  <c:v>-44.930313333333338</c:v>
                </c:pt>
                <c:pt idx="4060">
                  <c:v>50.988100000000003</c:v>
                </c:pt>
                <c:pt idx="4061">
                  <c:v>-27.148224999999989</c:v>
                </c:pt>
                <c:pt idx="4062">
                  <c:v>69.623214166666614</c:v>
                </c:pt>
                <c:pt idx="4063">
                  <c:v>-83.760605000000027</c:v>
                </c:pt>
                <c:pt idx="4064">
                  <c:v>11.636158333333331</c:v>
                </c:pt>
                <c:pt idx="4065">
                  <c:v>19.769523583333296</c:v>
                </c:pt>
                <c:pt idx="4066">
                  <c:v>7.3312333333333397</c:v>
                </c:pt>
                <c:pt idx="4067">
                  <c:v>46.762983333333331</c:v>
                </c:pt>
                <c:pt idx="4068">
                  <c:v>-24.134466666666693</c:v>
                </c:pt>
                <c:pt idx="4069">
                  <c:v>-66.153241666666659</c:v>
                </c:pt>
                <c:pt idx="4070">
                  <c:v>-1.0792429999999957</c:v>
                </c:pt>
                <c:pt idx="4071">
                  <c:v>23.982049166666652</c:v>
                </c:pt>
                <c:pt idx="4072">
                  <c:v>-21.890541666666667</c:v>
                </c:pt>
                <c:pt idx="4073">
                  <c:v>37.437760000000004</c:v>
                </c:pt>
                <c:pt idx="4074">
                  <c:v>-42.798266666666635</c:v>
                </c:pt>
                <c:pt idx="4075">
                  <c:v>48.098699166666634</c:v>
                </c:pt>
                <c:pt idx="4076">
                  <c:v>-78.928975000000008</c:v>
                </c:pt>
                <c:pt idx="4077">
                  <c:v>118.79661666666669</c:v>
                </c:pt>
                <c:pt idx="4078">
                  <c:v>-40.21944166666659</c:v>
                </c:pt>
                <c:pt idx="4079">
                  <c:v>-14.938916666666669</c:v>
                </c:pt>
                <c:pt idx="4080">
                  <c:v>37.100908333333329</c:v>
                </c:pt>
                <c:pt idx="4081">
                  <c:v>-81.150655833333289</c:v>
                </c:pt>
                <c:pt idx="4082">
                  <c:v>49.514719166666623</c:v>
                </c:pt>
                <c:pt idx="4083">
                  <c:v>-5.5168000000000035</c:v>
                </c:pt>
                <c:pt idx="4084">
                  <c:v>26.150310000000005</c:v>
                </c:pt>
                <c:pt idx="4085">
                  <c:v>-16.087833333333311</c:v>
                </c:pt>
                <c:pt idx="4086">
                  <c:v>43.589153225000011</c:v>
                </c:pt>
                <c:pt idx="4087">
                  <c:v>4.4712000000000094</c:v>
                </c:pt>
                <c:pt idx="4088">
                  <c:v>5.4132725000000024</c:v>
                </c:pt>
                <c:pt idx="4089">
                  <c:v>-74.593675000000033</c:v>
                </c:pt>
                <c:pt idx="4090">
                  <c:v>-23.650980750000031</c:v>
                </c:pt>
                <c:pt idx="4091">
                  <c:v>19.807925000000033</c:v>
                </c:pt>
                <c:pt idx="4092">
                  <c:v>-48.949583333333301</c:v>
                </c:pt>
                <c:pt idx="4093">
                  <c:v>72.429966666666672</c:v>
                </c:pt>
                <c:pt idx="4094">
                  <c:v>-7.4975916666666658</c:v>
                </c:pt>
                <c:pt idx="4095">
                  <c:v>-16.699358333333333</c:v>
                </c:pt>
                <c:pt idx="4096">
                  <c:v>76.447329166666663</c:v>
                </c:pt>
                <c:pt idx="4097">
                  <c:v>-36.166416666666628</c:v>
                </c:pt>
                <c:pt idx="4098">
                  <c:v>-24.208049333333289</c:v>
                </c:pt>
                <c:pt idx="4099">
                  <c:v>-37.685541666666623</c:v>
                </c:pt>
                <c:pt idx="4100">
                  <c:v>17.507783333333311</c:v>
                </c:pt>
                <c:pt idx="4101">
                  <c:v>51.418074166666614</c:v>
                </c:pt>
                <c:pt idx="4102">
                  <c:v>-40.482674999999993</c:v>
                </c:pt>
                <c:pt idx="4103">
                  <c:v>0.4415108333333333</c:v>
                </c:pt>
                <c:pt idx="4104">
                  <c:v>45.837436666666591</c:v>
                </c:pt>
                <c:pt idx="4105">
                  <c:v>-105.86035833333325</c:v>
                </c:pt>
                <c:pt idx="4106">
                  <c:v>93.193341666666626</c:v>
                </c:pt>
                <c:pt idx="4107">
                  <c:v>6.3854000000000015</c:v>
                </c:pt>
                <c:pt idx="4108">
                  <c:v>-12.659339166666674</c:v>
                </c:pt>
                <c:pt idx="4109">
                  <c:v>-35.766602500000012</c:v>
                </c:pt>
                <c:pt idx="4110">
                  <c:v>46.26245000000003</c:v>
                </c:pt>
                <c:pt idx="4111">
                  <c:v>-42.662791666666642</c:v>
                </c:pt>
                <c:pt idx="4112">
                  <c:v>-3.6849333333333356</c:v>
                </c:pt>
                <c:pt idx="4113">
                  <c:v>30.811666666666682</c:v>
                </c:pt>
                <c:pt idx="4114">
                  <c:v>9.6362583333333269</c:v>
                </c:pt>
                <c:pt idx="4115">
                  <c:v>-32.022399166666645</c:v>
                </c:pt>
                <c:pt idx="4116">
                  <c:v>6.3094083333333408</c:v>
                </c:pt>
                <c:pt idx="4117">
                  <c:v>-50.661396666666619</c:v>
                </c:pt>
                <c:pt idx="4118">
                  <c:v>84.956575000000001</c:v>
                </c:pt>
                <c:pt idx="4119">
                  <c:v>-4.7688083333333395</c:v>
                </c:pt>
                <c:pt idx="4120">
                  <c:v>-72.625699999999981</c:v>
                </c:pt>
                <c:pt idx="4121">
                  <c:v>82.325960916666574</c:v>
                </c:pt>
                <c:pt idx="4122">
                  <c:v>-26.060419166666662</c:v>
                </c:pt>
                <c:pt idx="4123">
                  <c:v>-17.988405833333289</c:v>
                </c:pt>
                <c:pt idx="4124">
                  <c:v>14.93602416666667</c:v>
                </c:pt>
                <c:pt idx="4125">
                  <c:v>-37.654055833333324</c:v>
                </c:pt>
                <c:pt idx="4126">
                  <c:v>-28.726916666666668</c:v>
                </c:pt>
                <c:pt idx="4127">
                  <c:v>51.521983333333345</c:v>
                </c:pt>
                <c:pt idx="4128">
                  <c:v>-16.956558333333316</c:v>
                </c:pt>
                <c:pt idx="4129">
                  <c:v>-0.49492500000000228</c:v>
                </c:pt>
                <c:pt idx="4130">
                  <c:v>20.440574999999981</c:v>
                </c:pt>
                <c:pt idx="4131">
                  <c:v>-14.977893666666672</c:v>
                </c:pt>
                <c:pt idx="4132">
                  <c:v>-3.5285583333333363</c:v>
                </c:pt>
                <c:pt idx="4133">
                  <c:v>29.970625000000002</c:v>
                </c:pt>
                <c:pt idx="4134">
                  <c:v>29.398485166666678</c:v>
                </c:pt>
                <c:pt idx="4135">
                  <c:v>-0.63216333333333852</c:v>
                </c:pt>
                <c:pt idx="4136">
                  <c:v>-85.727683333333331</c:v>
                </c:pt>
                <c:pt idx="4137">
                  <c:v>14.554866666666671</c:v>
                </c:pt>
                <c:pt idx="4138">
                  <c:v>48.050179166666616</c:v>
                </c:pt>
                <c:pt idx="4139">
                  <c:v>-60.330075000000001</c:v>
                </c:pt>
                <c:pt idx="4140">
                  <c:v>-1.81951666666667</c:v>
                </c:pt>
                <c:pt idx="4141">
                  <c:v>-14.612985250000015</c:v>
                </c:pt>
                <c:pt idx="4142">
                  <c:v>53.931233333333324</c:v>
                </c:pt>
                <c:pt idx="4143">
                  <c:v>-63.157000000000004</c:v>
                </c:pt>
                <c:pt idx="4144">
                  <c:v>37.057058333333295</c:v>
                </c:pt>
                <c:pt idx="4145">
                  <c:v>-16.293843333333303</c:v>
                </c:pt>
                <c:pt idx="4146">
                  <c:v>69.30349333333335</c:v>
                </c:pt>
                <c:pt idx="4147">
                  <c:v>-20.591908333333329</c:v>
                </c:pt>
                <c:pt idx="4148">
                  <c:v>26.674616666666665</c:v>
                </c:pt>
                <c:pt idx="4149">
                  <c:v>-22.366299999999981</c:v>
                </c:pt>
                <c:pt idx="4150">
                  <c:v>-20.279341666666667</c:v>
                </c:pt>
                <c:pt idx="4151">
                  <c:v>62.462843333333325</c:v>
                </c:pt>
                <c:pt idx="4152">
                  <c:v>-110.15108833333323</c:v>
                </c:pt>
                <c:pt idx="4153">
                  <c:v>137.46849166666667</c:v>
                </c:pt>
                <c:pt idx="4154">
                  <c:v>-97.658324999999948</c:v>
                </c:pt>
                <c:pt idx="4155">
                  <c:v>26.687875000000034</c:v>
                </c:pt>
                <c:pt idx="4156">
                  <c:v>15.802166666666677</c:v>
                </c:pt>
                <c:pt idx="4157">
                  <c:v>-121.75290750000001</c:v>
                </c:pt>
                <c:pt idx="4158">
                  <c:v>170.92726666666681</c:v>
                </c:pt>
                <c:pt idx="4159">
                  <c:v>-90.544633333333323</c:v>
                </c:pt>
                <c:pt idx="4160">
                  <c:v>-5.7772916666666729</c:v>
                </c:pt>
                <c:pt idx="4161">
                  <c:v>11.08936666666667</c:v>
                </c:pt>
                <c:pt idx="4162">
                  <c:v>19.352173333333319</c:v>
                </c:pt>
                <c:pt idx="4163">
                  <c:v>-36.4786716666666</c:v>
                </c:pt>
                <c:pt idx="4164">
                  <c:v>7.9369833333333384</c:v>
                </c:pt>
                <c:pt idx="4165">
                  <c:v>6.5209666666666548</c:v>
                </c:pt>
                <c:pt idx="4166">
                  <c:v>35.393823333333309</c:v>
                </c:pt>
                <c:pt idx="4167">
                  <c:v>6.3559999999999865</c:v>
                </c:pt>
                <c:pt idx="4168">
                  <c:v>-37.879041666666588</c:v>
                </c:pt>
                <c:pt idx="4169">
                  <c:v>66.577374999999989</c:v>
                </c:pt>
                <c:pt idx="4170">
                  <c:v>-107.79557916666658</c:v>
                </c:pt>
                <c:pt idx="4171">
                  <c:v>4.0620508333333358</c:v>
                </c:pt>
                <c:pt idx="4172">
                  <c:v>49.472975000000012</c:v>
                </c:pt>
                <c:pt idx="4173">
                  <c:v>-7.1633333333331592E-2</c:v>
                </c:pt>
                <c:pt idx="4174">
                  <c:v>41.425050000000013</c:v>
                </c:pt>
                <c:pt idx="4175">
                  <c:v>-50.954346666666581</c:v>
                </c:pt>
                <c:pt idx="4176">
                  <c:v>-124.00642499999999</c:v>
                </c:pt>
                <c:pt idx="4177">
                  <c:v>111.5509</c:v>
                </c:pt>
                <c:pt idx="4178">
                  <c:v>24.059909166666682</c:v>
                </c:pt>
                <c:pt idx="4179">
                  <c:v>44.705316666666654</c:v>
                </c:pt>
                <c:pt idx="4180">
                  <c:v>-110.1457166666666</c:v>
                </c:pt>
                <c:pt idx="4181">
                  <c:v>76.417575000000042</c:v>
                </c:pt>
                <c:pt idx="4182">
                  <c:v>8.8812416666666678</c:v>
                </c:pt>
                <c:pt idx="4183">
                  <c:v>12.820225000000001</c:v>
                </c:pt>
                <c:pt idx="4184">
                  <c:v>-37.285834916666644</c:v>
                </c:pt>
                <c:pt idx="4185">
                  <c:v>2.7829499999999983</c:v>
                </c:pt>
                <c:pt idx="4186">
                  <c:v>-29.891569166666688</c:v>
                </c:pt>
                <c:pt idx="4187">
                  <c:v>44.579441666666582</c:v>
                </c:pt>
                <c:pt idx="4188">
                  <c:v>-52.151322499999999</c:v>
                </c:pt>
                <c:pt idx="4189">
                  <c:v>44.194616666666633</c:v>
                </c:pt>
                <c:pt idx="4190">
                  <c:v>10.396158333333336</c:v>
                </c:pt>
                <c:pt idx="4191">
                  <c:v>-50.853383333333298</c:v>
                </c:pt>
                <c:pt idx="4192">
                  <c:v>27.29814166666667</c:v>
                </c:pt>
                <c:pt idx="4193">
                  <c:v>27.11809000000002</c:v>
                </c:pt>
                <c:pt idx="4194">
                  <c:v>-25.795975000000023</c:v>
                </c:pt>
                <c:pt idx="4195">
                  <c:v>7.6547083333333363</c:v>
                </c:pt>
                <c:pt idx="4196">
                  <c:v>21.258366666666664</c:v>
                </c:pt>
                <c:pt idx="4197">
                  <c:v>-109.98054166666668</c:v>
                </c:pt>
                <c:pt idx="4198">
                  <c:v>66.755515833333348</c:v>
                </c:pt>
                <c:pt idx="4199">
                  <c:v>53.898774166666634</c:v>
                </c:pt>
                <c:pt idx="4200">
                  <c:v>-40.432608333333341</c:v>
                </c:pt>
                <c:pt idx="4201">
                  <c:v>16.175749999999976</c:v>
                </c:pt>
                <c:pt idx="4202">
                  <c:v>17.427299999999978</c:v>
                </c:pt>
                <c:pt idx="4203">
                  <c:v>-55.900550000000003</c:v>
                </c:pt>
                <c:pt idx="4204">
                  <c:v>75.7367895</c:v>
                </c:pt>
                <c:pt idx="4205">
                  <c:v>-33.135191666666636</c:v>
                </c:pt>
                <c:pt idx="4206">
                  <c:v>33.710116666666636</c:v>
                </c:pt>
                <c:pt idx="4207">
                  <c:v>-44.658420833333345</c:v>
                </c:pt>
                <c:pt idx="4208">
                  <c:v>59.375119166666643</c:v>
                </c:pt>
                <c:pt idx="4209">
                  <c:v>-51.378508333333336</c:v>
                </c:pt>
                <c:pt idx="4210">
                  <c:v>-5.3873749999999943</c:v>
                </c:pt>
                <c:pt idx="4211">
                  <c:v>39.655150000000013</c:v>
                </c:pt>
                <c:pt idx="4212">
                  <c:v>-14.94228333333333</c:v>
                </c:pt>
                <c:pt idx="4213">
                  <c:v>11.552568333333339</c:v>
                </c:pt>
                <c:pt idx="4214">
                  <c:v>-36.183216666666617</c:v>
                </c:pt>
                <c:pt idx="4215">
                  <c:v>-37.530116666666629</c:v>
                </c:pt>
                <c:pt idx="4216">
                  <c:v>13.466193333333338</c:v>
                </c:pt>
                <c:pt idx="4217">
                  <c:v>33.799983333333337</c:v>
                </c:pt>
                <c:pt idx="4218">
                  <c:v>70.181441666666601</c:v>
                </c:pt>
                <c:pt idx="4219">
                  <c:v>-134.4437475</c:v>
                </c:pt>
                <c:pt idx="4220">
                  <c:v>62.385033333333304</c:v>
                </c:pt>
                <c:pt idx="4221">
                  <c:v>-28.655883333333318</c:v>
                </c:pt>
                <c:pt idx="4222">
                  <c:v>-63.346433333333344</c:v>
                </c:pt>
                <c:pt idx="4223">
                  <c:v>100.74005833333335</c:v>
                </c:pt>
                <c:pt idx="4224">
                  <c:v>0.32280000000000242</c:v>
                </c:pt>
                <c:pt idx="4225">
                  <c:v>-25.022013333333295</c:v>
                </c:pt>
                <c:pt idx="4226">
                  <c:v>10.38733333333335</c:v>
                </c:pt>
                <c:pt idx="4227">
                  <c:v>2.6007449999999914</c:v>
                </c:pt>
                <c:pt idx="4228">
                  <c:v>-21.103968333333327</c:v>
                </c:pt>
                <c:pt idx="4229">
                  <c:v>0.54287083333333674</c:v>
                </c:pt>
                <c:pt idx="4230">
                  <c:v>22.061419999999977</c:v>
                </c:pt>
                <c:pt idx="4231">
                  <c:v>-58.734771666666617</c:v>
                </c:pt>
                <c:pt idx="4232">
                  <c:v>96.921860833333312</c:v>
                </c:pt>
                <c:pt idx="4233">
                  <c:v>-63.642769166666618</c:v>
                </c:pt>
                <c:pt idx="4234">
                  <c:v>15.294274999999994</c:v>
                </c:pt>
                <c:pt idx="4235">
                  <c:v>13.486700000000004</c:v>
                </c:pt>
                <c:pt idx="4236">
                  <c:v>-16.010784999999988</c:v>
                </c:pt>
                <c:pt idx="4237">
                  <c:v>-6.1413666666666673</c:v>
                </c:pt>
                <c:pt idx="4238">
                  <c:v>13.462541666666672</c:v>
                </c:pt>
                <c:pt idx="4239">
                  <c:v>-26.629241666666687</c:v>
                </c:pt>
                <c:pt idx="4240">
                  <c:v>30.599450000000008</c:v>
                </c:pt>
                <c:pt idx="4241">
                  <c:v>33.837975000000007</c:v>
                </c:pt>
                <c:pt idx="4242">
                  <c:v>-40.340233083333288</c:v>
                </c:pt>
                <c:pt idx="4243">
                  <c:v>8.7246166666666642</c:v>
                </c:pt>
                <c:pt idx="4244">
                  <c:v>5.7040499999999925</c:v>
                </c:pt>
                <c:pt idx="4245">
                  <c:v>-26.511183333333317</c:v>
                </c:pt>
                <c:pt idx="4246">
                  <c:v>48.648533333333361</c:v>
                </c:pt>
                <c:pt idx="4247">
                  <c:v>14.908100000000003</c:v>
                </c:pt>
                <c:pt idx="4248">
                  <c:v>-66.678997499999895</c:v>
                </c:pt>
                <c:pt idx="4249">
                  <c:v>23.910541666666663</c:v>
                </c:pt>
                <c:pt idx="4250">
                  <c:v>-56.174316250000011</c:v>
                </c:pt>
                <c:pt idx="4251">
                  <c:v>20.766689166666666</c:v>
                </c:pt>
                <c:pt idx="4252">
                  <c:v>13.917063333333337</c:v>
                </c:pt>
                <c:pt idx="4253">
                  <c:v>-41.223345833333333</c:v>
                </c:pt>
                <c:pt idx="4254">
                  <c:v>-8.574416666666675</c:v>
                </c:pt>
                <c:pt idx="4255">
                  <c:v>10.373758333333342</c:v>
                </c:pt>
                <c:pt idx="4256">
                  <c:v>24.798716666666646</c:v>
                </c:pt>
                <c:pt idx="4257">
                  <c:v>10.589110000000003</c:v>
                </c:pt>
                <c:pt idx="4258">
                  <c:v>24.209758333333312</c:v>
                </c:pt>
                <c:pt idx="4259">
                  <c:v>-12.919708333333334</c:v>
                </c:pt>
                <c:pt idx="4260">
                  <c:v>16.253999999999987</c:v>
                </c:pt>
                <c:pt idx="4261">
                  <c:v>25.164350000000017</c:v>
                </c:pt>
                <c:pt idx="4262">
                  <c:v>-98.746316666666672</c:v>
                </c:pt>
                <c:pt idx="4263">
                  <c:v>98.624727499999949</c:v>
                </c:pt>
                <c:pt idx="4264">
                  <c:v>-88.588049999999953</c:v>
                </c:pt>
                <c:pt idx="4265">
                  <c:v>36.817108333333302</c:v>
                </c:pt>
                <c:pt idx="4266">
                  <c:v>-19.385348333333305</c:v>
                </c:pt>
                <c:pt idx="4267">
                  <c:v>-15.447763333333333</c:v>
                </c:pt>
                <c:pt idx="4268">
                  <c:v>79.699274250000002</c:v>
                </c:pt>
                <c:pt idx="4269">
                  <c:v>-19.919074999999996</c:v>
                </c:pt>
                <c:pt idx="4270">
                  <c:v>0.17548333333333019</c:v>
                </c:pt>
                <c:pt idx="4271">
                  <c:v>-55.984083333333274</c:v>
                </c:pt>
                <c:pt idx="4272">
                  <c:v>52.548245000000001</c:v>
                </c:pt>
                <c:pt idx="4273">
                  <c:v>17.586084166666684</c:v>
                </c:pt>
                <c:pt idx="4274">
                  <c:v>-9.3361391666666709</c:v>
                </c:pt>
                <c:pt idx="4275">
                  <c:v>21.047545000000003</c:v>
                </c:pt>
                <c:pt idx="4276">
                  <c:v>-3.6729583333333227</c:v>
                </c:pt>
                <c:pt idx="4277">
                  <c:v>-46.105048333333322</c:v>
                </c:pt>
                <c:pt idx="4278">
                  <c:v>-2.8983883333333367</c:v>
                </c:pt>
                <c:pt idx="4279">
                  <c:v>-92.95353333333334</c:v>
                </c:pt>
                <c:pt idx="4280">
                  <c:v>95.50449500000002</c:v>
                </c:pt>
                <c:pt idx="4281">
                  <c:v>-0.12187499999999928</c:v>
                </c:pt>
                <c:pt idx="4282">
                  <c:v>34.503141666666608</c:v>
                </c:pt>
                <c:pt idx="4283">
                  <c:v>-29.073579999999989</c:v>
                </c:pt>
                <c:pt idx="4284">
                  <c:v>8.4306075000000025</c:v>
                </c:pt>
                <c:pt idx="4285">
                  <c:v>-27.334738333333313</c:v>
                </c:pt>
                <c:pt idx="4286">
                  <c:v>18.553591666666687</c:v>
                </c:pt>
                <c:pt idx="4287">
                  <c:v>10.075925833333336</c:v>
                </c:pt>
                <c:pt idx="4288">
                  <c:v>35.507466666666588</c:v>
                </c:pt>
                <c:pt idx="4289">
                  <c:v>-52.620270833333329</c:v>
                </c:pt>
                <c:pt idx="4290">
                  <c:v>14.122625000000001</c:v>
                </c:pt>
                <c:pt idx="4291">
                  <c:v>38.126180833333336</c:v>
                </c:pt>
                <c:pt idx="4292">
                  <c:v>3.3825833333333275</c:v>
                </c:pt>
                <c:pt idx="4293">
                  <c:v>-27.275283333333299</c:v>
                </c:pt>
                <c:pt idx="4294">
                  <c:v>-16.314365833333326</c:v>
                </c:pt>
                <c:pt idx="4295">
                  <c:v>47.534733333333328</c:v>
                </c:pt>
                <c:pt idx="4296">
                  <c:v>-14.546441666666666</c:v>
                </c:pt>
                <c:pt idx="4297">
                  <c:v>-77.301374999999979</c:v>
                </c:pt>
                <c:pt idx="4298">
                  <c:v>96.468240833333311</c:v>
                </c:pt>
                <c:pt idx="4299">
                  <c:v>-24.443999999999985</c:v>
                </c:pt>
                <c:pt idx="4300">
                  <c:v>-89.100049999999982</c:v>
                </c:pt>
                <c:pt idx="4301">
                  <c:v>113.64655</c:v>
                </c:pt>
                <c:pt idx="4302">
                  <c:v>15.012844166666675</c:v>
                </c:pt>
                <c:pt idx="4303">
                  <c:v>-37.637565833333326</c:v>
                </c:pt>
                <c:pt idx="4304">
                  <c:v>-56.784567499999959</c:v>
                </c:pt>
                <c:pt idx="4305">
                  <c:v>12.79413333333334</c:v>
                </c:pt>
                <c:pt idx="4306">
                  <c:v>-30.137383333333329</c:v>
                </c:pt>
                <c:pt idx="4307">
                  <c:v>51.509958333333351</c:v>
                </c:pt>
                <c:pt idx="4308">
                  <c:v>-8.1323166666666662</c:v>
                </c:pt>
                <c:pt idx="4309">
                  <c:v>-33.291593333333331</c:v>
                </c:pt>
                <c:pt idx="4310">
                  <c:v>35.651065166666591</c:v>
                </c:pt>
                <c:pt idx="4311">
                  <c:v>38.861891666666587</c:v>
                </c:pt>
                <c:pt idx="4312">
                  <c:v>39.901479999999999</c:v>
                </c:pt>
                <c:pt idx="4313">
                  <c:v>-88.636825000000002</c:v>
                </c:pt>
                <c:pt idx="4314">
                  <c:v>50.382508333333334</c:v>
                </c:pt>
                <c:pt idx="4315">
                  <c:v>-63.288137500000012</c:v>
                </c:pt>
                <c:pt idx="4316">
                  <c:v>-3.0139491666666687</c:v>
                </c:pt>
                <c:pt idx="4317">
                  <c:v>62.327118333333338</c:v>
                </c:pt>
                <c:pt idx="4318">
                  <c:v>-16.788124999999983</c:v>
                </c:pt>
                <c:pt idx="4319">
                  <c:v>-43.372385000000001</c:v>
                </c:pt>
                <c:pt idx="4320">
                  <c:v>-72.788041666666658</c:v>
                </c:pt>
                <c:pt idx="4321">
                  <c:v>66.372947499999896</c:v>
                </c:pt>
                <c:pt idx="4322">
                  <c:v>56.345480833333291</c:v>
                </c:pt>
                <c:pt idx="4323">
                  <c:v>-17.7081083333333</c:v>
                </c:pt>
                <c:pt idx="4324">
                  <c:v>-67.264616666666697</c:v>
                </c:pt>
                <c:pt idx="4325">
                  <c:v>71.193550000000002</c:v>
                </c:pt>
                <c:pt idx="4326">
                  <c:v>-6.8418749999999955</c:v>
                </c:pt>
                <c:pt idx="4327">
                  <c:v>17.569916666666661</c:v>
                </c:pt>
                <c:pt idx="4328">
                  <c:v>-26.050708333333311</c:v>
                </c:pt>
                <c:pt idx="4329">
                  <c:v>-64.816066666666686</c:v>
                </c:pt>
                <c:pt idx="4330">
                  <c:v>98.334864166666648</c:v>
                </c:pt>
                <c:pt idx="4331">
                  <c:v>-0.14924166666667324</c:v>
                </c:pt>
                <c:pt idx="4332">
                  <c:v>-54.456500000000005</c:v>
                </c:pt>
                <c:pt idx="4333">
                  <c:v>14.562838333333339</c:v>
                </c:pt>
                <c:pt idx="4334">
                  <c:v>30.7512333333333</c:v>
                </c:pt>
                <c:pt idx="4335">
                  <c:v>-9.3375166666666711</c:v>
                </c:pt>
                <c:pt idx="4336">
                  <c:v>-24.966596666666643</c:v>
                </c:pt>
                <c:pt idx="4337">
                  <c:v>83.542550000000006</c:v>
                </c:pt>
                <c:pt idx="4338">
                  <c:v>-30.484536666666656</c:v>
                </c:pt>
                <c:pt idx="4339">
                  <c:v>-14.268524999999995</c:v>
                </c:pt>
                <c:pt idx="4340">
                  <c:v>-59.829708333333336</c:v>
                </c:pt>
                <c:pt idx="4341">
                  <c:v>44.908421666666598</c:v>
                </c:pt>
                <c:pt idx="4342">
                  <c:v>-36.892320000000012</c:v>
                </c:pt>
                <c:pt idx="4343">
                  <c:v>69.722020499999999</c:v>
                </c:pt>
                <c:pt idx="4344">
                  <c:v>-35.181383333333308</c:v>
                </c:pt>
                <c:pt idx="4345">
                  <c:v>-38.933678333333326</c:v>
                </c:pt>
                <c:pt idx="4346">
                  <c:v>31.542750000000002</c:v>
                </c:pt>
                <c:pt idx="4347">
                  <c:v>-6.5088583333333334</c:v>
                </c:pt>
                <c:pt idx="4348">
                  <c:v>67.625433333333234</c:v>
                </c:pt>
                <c:pt idx="4349">
                  <c:v>-0.96964833333333289</c:v>
                </c:pt>
                <c:pt idx="4350">
                  <c:v>11.633108333333331</c:v>
                </c:pt>
                <c:pt idx="4351">
                  <c:v>-79.735550000000003</c:v>
                </c:pt>
                <c:pt idx="4352">
                  <c:v>30.12592500000002</c:v>
                </c:pt>
                <c:pt idx="4353">
                  <c:v>-43.698231666666629</c:v>
                </c:pt>
                <c:pt idx="4354">
                  <c:v>-36.288983333333327</c:v>
                </c:pt>
                <c:pt idx="4355">
                  <c:v>24.757309166666683</c:v>
                </c:pt>
                <c:pt idx="4356">
                  <c:v>55.02882000000001</c:v>
                </c:pt>
                <c:pt idx="4357">
                  <c:v>40.961058333333334</c:v>
                </c:pt>
                <c:pt idx="4358">
                  <c:v>-84.165183333333289</c:v>
                </c:pt>
                <c:pt idx="4359">
                  <c:v>-2.6248233333333397</c:v>
                </c:pt>
                <c:pt idx="4360">
                  <c:v>-11.716566666666672</c:v>
                </c:pt>
                <c:pt idx="4361">
                  <c:v>59.546591666666593</c:v>
                </c:pt>
                <c:pt idx="4362">
                  <c:v>15.796024999999998</c:v>
                </c:pt>
                <c:pt idx="4363">
                  <c:v>-9.7355500000000017</c:v>
                </c:pt>
                <c:pt idx="4364">
                  <c:v>-79.957566666666693</c:v>
                </c:pt>
                <c:pt idx="4365">
                  <c:v>46.300158333333322</c:v>
                </c:pt>
                <c:pt idx="4366">
                  <c:v>38.245933333333362</c:v>
                </c:pt>
                <c:pt idx="4367">
                  <c:v>-55.075046666666623</c:v>
                </c:pt>
                <c:pt idx="4368">
                  <c:v>0.9540583333333329</c:v>
                </c:pt>
                <c:pt idx="4369">
                  <c:v>-30.020766666666674</c:v>
                </c:pt>
                <c:pt idx="4370">
                  <c:v>-1.583216666666668</c:v>
                </c:pt>
                <c:pt idx="4371">
                  <c:v>24.044708333333311</c:v>
                </c:pt>
                <c:pt idx="4372">
                  <c:v>9.4879083333333316</c:v>
                </c:pt>
                <c:pt idx="4373">
                  <c:v>-6.1329916666666655</c:v>
                </c:pt>
                <c:pt idx="4374">
                  <c:v>48.458233333333304</c:v>
                </c:pt>
                <c:pt idx="4375">
                  <c:v>-5.6486999999999981</c:v>
                </c:pt>
                <c:pt idx="4376">
                  <c:v>-30.053528333333304</c:v>
                </c:pt>
                <c:pt idx="4377">
                  <c:v>-48.565423333333342</c:v>
                </c:pt>
                <c:pt idx="4378">
                  <c:v>8.1538083333333322</c:v>
                </c:pt>
                <c:pt idx="4379">
                  <c:v>155.46005499999998</c:v>
                </c:pt>
                <c:pt idx="4380">
                  <c:v>-65.922404666666651</c:v>
                </c:pt>
                <c:pt idx="4381">
                  <c:v>-5.0702400000000063</c:v>
                </c:pt>
                <c:pt idx="4382">
                  <c:v>-13.454280000000002</c:v>
                </c:pt>
                <c:pt idx="4383">
                  <c:v>8.3725666666666765</c:v>
                </c:pt>
                <c:pt idx="4384">
                  <c:v>-33.956267499999939</c:v>
                </c:pt>
                <c:pt idx="4385">
                  <c:v>-91.524037499999949</c:v>
                </c:pt>
                <c:pt idx="4386">
                  <c:v>98.706265000000059</c:v>
                </c:pt>
                <c:pt idx="4387">
                  <c:v>6.5303249999999951</c:v>
                </c:pt>
                <c:pt idx="4388">
                  <c:v>1.3737999999999848</c:v>
                </c:pt>
                <c:pt idx="4389">
                  <c:v>-113.05017500000001</c:v>
                </c:pt>
                <c:pt idx="4390">
                  <c:v>72.038845833333255</c:v>
                </c:pt>
                <c:pt idx="4391">
                  <c:v>58.630583333333327</c:v>
                </c:pt>
                <c:pt idx="4392">
                  <c:v>-16.451530833333294</c:v>
                </c:pt>
                <c:pt idx="4393">
                  <c:v>7.9021091666666674</c:v>
                </c:pt>
                <c:pt idx="4394">
                  <c:v>-11.687050000000001</c:v>
                </c:pt>
                <c:pt idx="4395">
                  <c:v>-40.727216666666642</c:v>
                </c:pt>
                <c:pt idx="4396">
                  <c:v>91.556516666666653</c:v>
                </c:pt>
                <c:pt idx="4397">
                  <c:v>-88.698233333333278</c:v>
                </c:pt>
                <c:pt idx="4398">
                  <c:v>33.616583333333324</c:v>
                </c:pt>
                <c:pt idx="4399">
                  <c:v>16.603070833333319</c:v>
                </c:pt>
                <c:pt idx="4400">
                  <c:v>-22.241074999999999</c:v>
                </c:pt>
                <c:pt idx="4401">
                  <c:v>70.68441666666665</c:v>
                </c:pt>
                <c:pt idx="4402">
                  <c:v>-116.53424166666667</c:v>
                </c:pt>
                <c:pt idx="4403">
                  <c:v>26.55324916666666</c:v>
                </c:pt>
                <c:pt idx="4404">
                  <c:v>14.622441666666672</c:v>
                </c:pt>
                <c:pt idx="4405">
                  <c:v>35.019300000000001</c:v>
                </c:pt>
                <c:pt idx="4406">
                  <c:v>-43.900941666666611</c:v>
                </c:pt>
                <c:pt idx="4407">
                  <c:v>38.447890833333297</c:v>
                </c:pt>
                <c:pt idx="4408">
                  <c:v>11.119685</c:v>
                </c:pt>
                <c:pt idx="4409">
                  <c:v>-12.849483333333346</c:v>
                </c:pt>
                <c:pt idx="4410">
                  <c:v>-20.878816666666665</c:v>
                </c:pt>
                <c:pt idx="4411">
                  <c:v>0.12947499999999934</c:v>
                </c:pt>
                <c:pt idx="4412">
                  <c:v>-12.682833333333329</c:v>
                </c:pt>
                <c:pt idx="4413">
                  <c:v>-25.667100000000008</c:v>
                </c:pt>
                <c:pt idx="4414">
                  <c:v>78.518159166666649</c:v>
                </c:pt>
                <c:pt idx="4415">
                  <c:v>-69.339699999999993</c:v>
                </c:pt>
                <c:pt idx="4416">
                  <c:v>-15.322048333333329</c:v>
                </c:pt>
                <c:pt idx="4417">
                  <c:v>81.265483333333279</c:v>
                </c:pt>
                <c:pt idx="4418">
                  <c:v>-54.845300000000002</c:v>
                </c:pt>
                <c:pt idx="4419">
                  <c:v>62.29371000000004</c:v>
                </c:pt>
                <c:pt idx="4420">
                  <c:v>-44.756550000000011</c:v>
                </c:pt>
                <c:pt idx="4421">
                  <c:v>18.098725833333294</c:v>
                </c:pt>
                <c:pt idx="4422">
                  <c:v>-41.73234750000001</c:v>
                </c:pt>
                <c:pt idx="4423">
                  <c:v>18.185909166666665</c:v>
                </c:pt>
                <c:pt idx="4424">
                  <c:v>33.615383333333334</c:v>
                </c:pt>
                <c:pt idx="4425">
                  <c:v>-35.919980833333298</c:v>
                </c:pt>
                <c:pt idx="4426">
                  <c:v>-29.90932249999998</c:v>
                </c:pt>
                <c:pt idx="4427">
                  <c:v>2.31594058333333</c:v>
                </c:pt>
                <c:pt idx="4428">
                  <c:v>57.100925000000011</c:v>
                </c:pt>
                <c:pt idx="4429">
                  <c:v>-55.61952500000001</c:v>
                </c:pt>
                <c:pt idx="4430">
                  <c:v>56.923635833333343</c:v>
                </c:pt>
                <c:pt idx="4431">
                  <c:v>-44.588583333333325</c:v>
                </c:pt>
                <c:pt idx="4432">
                  <c:v>20.33254749999999</c:v>
                </c:pt>
                <c:pt idx="4433">
                  <c:v>-74.484208333333328</c:v>
                </c:pt>
                <c:pt idx="4434">
                  <c:v>115.65338333333325</c:v>
                </c:pt>
                <c:pt idx="4435">
                  <c:v>8.9312999999999985</c:v>
                </c:pt>
                <c:pt idx="4436">
                  <c:v>-68.071357499999948</c:v>
                </c:pt>
                <c:pt idx="4437">
                  <c:v>44.005575000000029</c:v>
                </c:pt>
                <c:pt idx="4438">
                  <c:v>-22.789625000000012</c:v>
                </c:pt>
                <c:pt idx="4439">
                  <c:v>-45.490509166666627</c:v>
                </c:pt>
                <c:pt idx="4440">
                  <c:v>50.765275000000038</c:v>
                </c:pt>
                <c:pt idx="4441">
                  <c:v>-9.4831075000000045</c:v>
                </c:pt>
                <c:pt idx="4442">
                  <c:v>-51.4649</c:v>
                </c:pt>
                <c:pt idx="4443">
                  <c:v>-12.633445</c:v>
                </c:pt>
                <c:pt idx="4444">
                  <c:v>131.58953333333341</c:v>
                </c:pt>
                <c:pt idx="4445">
                  <c:v>-53.309794166666613</c:v>
                </c:pt>
                <c:pt idx="4446">
                  <c:v>-44.032691666666615</c:v>
                </c:pt>
                <c:pt idx="4447">
                  <c:v>42.136397500000001</c:v>
                </c:pt>
                <c:pt idx="4448">
                  <c:v>10.339988333333332</c:v>
                </c:pt>
                <c:pt idx="4449">
                  <c:v>19.9799333333333</c:v>
                </c:pt>
                <c:pt idx="4450">
                  <c:v>-27.436689999999977</c:v>
                </c:pt>
                <c:pt idx="4451">
                  <c:v>-5.8227366666666702</c:v>
                </c:pt>
                <c:pt idx="4452">
                  <c:v>-26.763033333333293</c:v>
                </c:pt>
                <c:pt idx="4453">
                  <c:v>24.23566666666667</c:v>
                </c:pt>
                <c:pt idx="4454">
                  <c:v>1.6732457500000066</c:v>
                </c:pt>
                <c:pt idx="4455">
                  <c:v>1.2106209999999964</c:v>
                </c:pt>
                <c:pt idx="4456">
                  <c:v>-40.117166666666613</c:v>
                </c:pt>
                <c:pt idx="4457">
                  <c:v>-19.128416666666663</c:v>
                </c:pt>
                <c:pt idx="4458">
                  <c:v>52.788800000000002</c:v>
                </c:pt>
                <c:pt idx="4459">
                  <c:v>-36.002240833333325</c:v>
                </c:pt>
                <c:pt idx="4460">
                  <c:v>21.339189166666674</c:v>
                </c:pt>
                <c:pt idx="4461">
                  <c:v>-67.619587500000009</c:v>
                </c:pt>
                <c:pt idx="4462">
                  <c:v>52.968371666666627</c:v>
                </c:pt>
                <c:pt idx="4463">
                  <c:v>-12.172205000000002</c:v>
                </c:pt>
                <c:pt idx="4464">
                  <c:v>74.183058333333236</c:v>
                </c:pt>
                <c:pt idx="4465">
                  <c:v>-21.046724999999974</c:v>
                </c:pt>
                <c:pt idx="4466">
                  <c:v>-51.404400000000003</c:v>
                </c:pt>
                <c:pt idx="4467">
                  <c:v>52.820900833333326</c:v>
                </c:pt>
                <c:pt idx="4468">
                  <c:v>2.9339083333333327</c:v>
                </c:pt>
                <c:pt idx="4469">
                  <c:v>-56.682133333333333</c:v>
                </c:pt>
                <c:pt idx="4470">
                  <c:v>98.526449166666566</c:v>
                </c:pt>
                <c:pt idx="4471">
                  <c:v>-67.590706666666648</c:v>
                </c:pt>
                <c:pt idx="4472">
                  <c:v>65.830208333333289</c:v>
                </c:pt>
                <c:pt idx="4473">
                  <c:v>-24.727781666666683</c:v>
                </c:pt>
                <c:pt idx="4474">
                  <c:v>-109.32036666666659</c:v>
                </c:pt>
                <c:pt idx="4475">
                  <c:v>11.579916666666671</c:v>
                </c:pt>
                <c:pt idx="4476">
                  <c:v>78.343066666666672</c:v>
                </c:pt>
                <c:pt idx="4477">
                  <c:v>16.476354916666665</c:v>
                </c:pt>
                <c:pt idx="4478">
                  <c:v>-40.744958333333308</c:v>
                </c:pt>
                <c:pt idx="4479">
                  <c:v>1.2606441666666741</c:v>
                </c:pt>
                <c:pt idx="4480">
                  <c:v>85.887641666666681</c:v>
                </c:pt>
                <c:pt idx="4481">
                  <c:v>-141.85375000000002</c:v>
                </c:pt>
                <c:pt idx="4482">
                  <c:v>83.231758333333289</c:v>
                </c:pt>
                <c:pt idx="4483">
                  <c:v>-35.581541666666567</c:v>
                </c:pt>
                <c:pt idx="4484">
                  <c:v>23.391451666666704</c:v>
                </c:pt>
                <c:pt idx="4485">
                  <c:v>-41.637441666666589</c:v>
                </c:pt>
                <c:pt idx="4486">
                  <c:v>57.392066666666615</c:v>
                </c:pt>
                <c:pt idx="4487">
                  <c:v>-56.964164999999987</c:v>
                </c:pt>
                <c:pt idx="4488">
                  <c:v>12.696291666666662</c:v>
                </c:pt>
                <c:pt idx="4489">
                  <c:v>-6.8923000000000005</c:v>
                </c:pt>
                <c:pt idx="4490">
                  <c:v>56.255558333333312</c:v>
                </c:pt>
                <c:pt idx="4491">
                  <c:v>-21.212241666666664</c:v>
                </c:pt>
                <c:pt idx="4492">
                  <c:v>-22.636908333333327</c:v>
                </c:pt>
                <c:pt idx="4493">
                  <c:v>-7.2211516666666675</c:v>
                </c:pt>
                <c:pt idx="4494">
                  <c:v>18.410575833333311</c:v>
                </c:pt>
                <c:pt idx="4495">
                  <c:v>-8.3960583333333361</c:v>
                </c:pt>
                <c:pt idx="4496">
                  <c:v>42.177356666666633</c:v>
                </c:pt>
                <c:pt idx="4497">
                  <c:v>10.032350000000001</c:v>
                </c:pt>
                <c:pt idx="4498">
                  <c:v>-74.63006666666665</c:v>
                </c:pt>
                <c:pt idx="4499">
                  <c:v>-12.014285000000001</c:v>
                </c:pt>
                <c:pt idx="4500">
                  <c:v>34.489033333333325</c:v>
                </c:pt>
                <c:pt idx="4501">
                  <c:v>-31.478325000000002</c:v>
                </c:pt>
                <c:pt idx="4502">
                  <c:v>-20.578391666666686</c:v>
                </c:pt>
                <c:pt idx="4503">
                  <c:v>79.325667500000009</c:v>
                </c:pt>
                <c:pt idx="4504">
                  <c:v>21.886149999999976</c:v>
                </c:pt>
                <c:pt idx="4505">
                  <c:v>-43.849000000000004</c:v>
                </c:pt>
                <c:pt idx="4506">
                  <c:v>44.342525000000002</c:v>
                </c:pt>
                <c:pt idx="4507">
                  <c:v>52.926383333333327</c:v>
                </c:pt>
                <c:pt idx="4508">
                  <c:v>-89.620541666666597</c:v>
                </c:pt>
                <c:pt idx="4509">
                  <c:v>-19.764352499999987</c:v>
                </c:pt>
                <c:pt idx="4510">
                  <c:v>-35.599591666666633</c:v>
                </c:pt>
                <c:pt idx="4511">
                  <c:v>62.064599166666603</c:v>
                </c:pt>
                <c:pt idx="4512">
                  <c:v>-42.294782500000011</c:v>
                </c:pt>
                <c:pt idx="4513">
                  <c:v>27.213072499999999</c:v>
                </c:pt>
                <c:pt idx="4514">
                  <c:v>65.209783333333277</c:v>
                </c:pt>
                <c:pt idx="4515">
                  <c:v>-25.831608333333318</c:v>
                </c:pt>
                <c:pt idx="4516">
                  <c:v>-37.244200000000006</c:v>
                </c:pt>
                <c:pt idx="4517">
                  <c:v>2.4368783333333326</c:v>
                </c:pt>
                <c:pt idx="4518">
                  <c:v>-29.924975000000021</c:v>
                </c:pt>
                <c:pt idx="4519">
                  <c:v>83.543100000000024</c:v>
                </c:pt>
                <c:pt idx="4520">
                  <c:v>-16.73560749999999</c:v>
                </c:pt>
                <c:pt idx="4521">
                  <c:v>-53.928133333333363</c:v>
                </c:pt>
                <c:pt idx="4522">
                  <c:v>-27.635006666666683</c:v>
                </c:pt>
                <c:pt idx="4523">
                  <c:v>66.435730833333224</c:v>
                </c:pt>
                <c:pt idx="4524">
                  <c:v>25.903675000000003</c:v>
                </c:pt>
                <c:pt idx="4525">
                  <c:v>-65.874055833333273</c:v>
                </c:pt>
                <c:pt idx="4526">
                  <c:v>-17.089483333333302</c:v>
                </c:pt>
                <c:pt idx="4527">
                  <c:v>54.125083333333329</c:v>
                </c:pt>
                <c:pt idx="4528">
                  <c:v>-42.13172083333334</c:v>
                </c:pt>
                <c:pt idx="4529">
                  <c:v>11.523860833333336</c:v>
                </c:pt>
                <c:pt idx="4530">
                  <c:v>62.26597500000004</c:v>
                </c:pt>
                <c:pt idx="4531">
                  <c:v>-51.814924999999995</c:v>
                </c:pt>
                <c:pt idx="4532">
                  <c:v>-44.218200000000003</c:v>
                </c:pt>
                <c:pt idx="4533">
                  <c:v>-6.3660333333333314</c:v>
                </c:pt>
                <c:pt idx="4534">
                  <c:v>59.419094999999992</c:v>
                </c:pt>
                <c:pt idx="4535">
                  <c:v>36.982750000000003</c:v>
                </c:pt>
                <c:pt idx="4536">
                  <c:v>-25.261374999999987</c:v>
                </c:pt>
                <c:pt idx="4537">
                  <c:v>22.384017416666676</c:v>
                </c:pt>
                <c:pt idx="4538">
                  <c:v>-45.653604999999992</c:v>
                </c:pt>
                <c:pt idx="4539">
                  <c:v>-17.304041666666677</c:v>
                </c:pt>
                <c:pt idx="4540">
                  <c:v>24.280800833333291</c:v>
                </c:pt>
                <c:pt idx="4541">
                  <c:v>-22.792919166666678</c:v>
                </c:pt>
                <c:pt idx="4542">
                  <c:v>-0.57957749999998953</c:v>
                </c:pt>
                <c:pt idx="4543">
                  <c:v>54.875735000000013</c:v>
                </c:pt>
                <c:pt idx="4544">
                  <c:v>-3.8215799999999978</c:v>
                </c:pt>
                <c:pt idx="4545">
                  <c:v>-57.059733333333327</c:v>
                </c:pt>
                <c:pt idx="4546">
                  <c:v>39.504191666666607</c:v>
                </c:pt>
                <c:pt idx="4547">
                  <c:v>3.2560941666666641</c:v>
                </c:pt>
                <c:pt idx="4548">
                  <c:v>6.9333249999999964</c:v>
                </c:pt>
                <c:pt idx="4549">
                  <c:v>42.262710000000048</c:v>
                </c:pt>
                <c:pt idx="4550">
                  <c:v>-77.662066666666618</c:v>
                </c:pt>
                <c:pt idx="4551">
                  <c:v>52.300810833333308</c:v>
                </c:pt>
                <c:pt idx="4552">
                  <c:v>-35.82024166666659</c:v>
                </c:pt>
                <c:pt idx="4553">
                  <c:v>-7.7759333333333407</c:v>
                </c:pt>
                <c:pt idx="4554">
                  <c:v>50.799266666666618</c:v>
                </c:pt>
                <c:pt idx="4555">
                  <c:v>-112.55779166666665</c:v>
                </c:pt>
                <c:pt idx="4556">
                  <c:v>40.028665000000011</c:v>
                </c:pt>
                <c:pt idx="4557">
                  <c:v>-18.821050666666686</c:v>
                </c:pt>
                <c:pt idx="4558">
                  <c:v>1.1528416666666657</c:v>
                </c:pt>
                <c:pt idx="4559">
                  <c:v>-14.510279999999996</c:v>
                </c:pt>
                <c:pt idx="4560">
                  <c:v>81.540295833333332</c:v>
                </c:pt>
                <c:pt idx="4561">
                  <c:v>-42.082033333333328</c:v>
                </c:pt>
                <c:pt idx="4562">
                  <c:v>-21.915273333333303</c:v>
                </c:pt>
                <c:pt idx="4563">
                  <c:v>56.872108333333323</c:v>
                </c:pt>
                <c:pt idx="4564">
                  <c:v>1.6490614999999977</c:v>
                </c:pt>
                <c:pt idx="4565">
                  <c:v>-33.422883333333324</c:v>
                </c:pt>
                <c:pt idx="4566">
                  <c:v>35.33206166666659</c:v>
                </c:pt>
                <c:pt idx="4567">
                  <c:v>10.659925833333332</c:v>
                </c:pt>
                <c:pt idx="4568">
                  <c:v>-56.664975000000013</c:v>
                </c:pt>
                <c:pt idx="4569">
                  <c:v>10.085965833333345</c:v>
                </c:pt>
                <c:pt idx="4570">
                  <c:v>38.880502499999999</c:v>
                </c:pt>
                <c:pt idx="4571">
                  <c:v>10.135670000000001</c:v>
                </c:pt>
                <c:pt idx="4572">
                  <c:v>-16.671666666666681</c:v>
                </c:pt>
                <c:pt idx="4573">
                  <c:v>-50.795283333333316</c:v>
                </c:pt>
                <c:pt idx="4574">
                  <c:v>33.189996666666609</c:v>
                </c:pt>
                <c:pt idx="4575">
                  <c:v>36.909150000000011</c:v>
                </c:pt>
                <c:pt idx="4576">
                  <c:v>-58.724591666666633</c:v>
                </c:pt>
                <c:pt idx="4577">
                  <c:v>31.361743333333294</c:v>
                </c:pt>
                <c:pt idx="4578">
                  <c:v>19.849800000000005</c:v>
                </c:pt>
                <c:pt idx="4579">
                  <c:v>26.730617499999987</c:v>
                </c:pt>
                <c:pt idx="4580">
                  <c:v>-22.237950000000037</c:v>
                </c:pt>
                <c:pt idx="4581">
                  <c:v>-75.052708333333229</c:v>
                </c:pt>
                <c:pt idx="4582">
                  <c:v>88.711600833333364</c:v>
                </c:pt>
                <c:pt idx="4583">
                  <c:v>-75.689791666666565</c:v>
                </c:pt>
                <c:pt idx="4584">
                  <c:v>-19.951915833333313</c:v>
                </c:pt>
                <c:pt idx="4585">
                  <c:v>8.5741533333333315</c:v>
                </c:pt>
                <c:pt idx="4586">
                  <c:v>30.61480833333334</c:v>
                </c:pt>
                <c:pt idx="4587">
                  <c:v>10.125708333333332</c:v>
                </c:pt>
                <c:pt idx="4588">
                  <c:v>38.987175000000001</c:v>
                </c:pt>
                <c:pt idx="4589">
                  <c:v>-35.638758333333364</c:v>
                </c:pt>
                <c:pt idx="4590">
                  <c:v>-43.103651416666622</c:v>
                </c:pt>
                <c:pt idx="4591">
                  <c:v>26.235392499999989</c:v>
                </c:pt>
                <c:pt idx="4592">
                  <c:v>-6.4993275000000006</c:v>
                </c:pt>
                <c:pt idx="4593">
                  <c:v>22.590408333333297</c:v>
                </c:pt>
                <c:pt idx="4594">
                  <c:v>-30.373541666666668</c:v>
                </c:pt>
                <c:pt idx="4595">
                  <c:v>-15.980319166666673</c:v>
                </c:pt>
                <c:pt idx="4596">
                  <c:v>59.352508333333326</c:v>
                </c:pt>
                <c:pt idx="4597">
                  <c:v>-28.683025000000004</c:v>
                </c:pt>
                <c:pt idx="4598">
                  <c:v>67.454644166666654</c:v>
                </c:pt>
                <c:pt idx="4599">
                  <c:v>-15.325498333333345</c:v>
                </c:pt>
                <c:pt idx="4600">
                  <c:v>1.8746166666666737</c:v>
                </c:pt>
                <c:pt idx="4601">
                  <c:v>-31.92864166666665</c:v>
                </c:pt>
                <c:pt idx="4602">
                  <c:v>2.2574141666666652</c:v>
                </c:pt>
                <c:pt idx="4603">
                  <c:v>23.008177500000006</c:v>
                </c:pt>
                <c:pt idx="4604">
                  <c:v>-96.631866666666653</c:v>
                </c:pt>
                <c:pt idx="4605">
                  <c:v>28.061699999999973</c:v>
                </c:pt>
                <c:pt idx="4606">
                  <c:v>84.387277916666548</c:v>
                </c:pt>
                <c:pt idx="4607">
                  <c:v>-52.134000000000015</c:v>
                </c:pt>
                <c:pt idx="4608">
                  <c:v>77.268616666666674</c:v>
                </c:pt>
                <c:pt idx="4609">
                  <c:v>-109.62579999999997</c:v>
                </c:pt>
                <c:pt idx="4610">
                  <c:v>94.036644166666619</c:v>
                </c:pt>
                <c:pt idx="4611">
                  <c:v>-86.999291666666693</c:v>
                </c:pt>
                <c:pt idx="4612">
                  <c:v>19.387558333333317</c:v>
                </c:pt>
                <c:pt idx="4613">
                  <c:v>-25.176124999999999</c:v>
                </c:pt>
                <c:pt idx="4614">
                  <c:v>45.573375000000013</c:v>
                </c:pt>
                <c:pt idx="4615">
                  <c:v>16.433311666666665</c:v>
                </c:pt>
                <c:pt idx="4616">
                  <c:v>-38.890608333333326</c:v>
                </c:pt>
                <c:pt idx="4617">
                  <c:v>72.207075000000003</c:v>
                </c:pt>
                <c:pt idx="4618">
                  <c:v>-47.148690833333326</c:v>
                </c:pt>
                <c:pt idx="4619">
                  <c:v>-23.029795833333299</c:v>
                </c:pt>
                <c:pt idx="4620">
                  <c:v>16.34475833333331</c:v>
                </c:pt>
                <c:pt idx="4621">
                  <c:v>31.621766666666648</c:v>
                </c:pt>
                <c:pt idx="4622">
                  <c:v>-73.182531666666577</c:v>
                </c:pt>
                <c:pt idx="4623">
                  <c:v>52.55915000000001</c:v>
                </c:pt>
                <c:pt idx="4624">
                  <c:v>30.474738333333303</c:v>
                </c:pt>
                <c:pt idx="4625">
                  <c:v>-21.182363333333303</c:v>
                </c:pt>
                <c:pt idx="4626">
                  <c:v>24.969066666666663</c:v>
                </c:pt>
                <c:pt idx="4627">
                  <c:v>-56.681670000000004</c:v>
                </c:pt>
                <c:pt idx="4628">
                  <c:v>-27.935147499999989</c:v>
                </c:pt>
                <c:pt idx="4629">
                  <c:v>46.506425</c:v>
                </c:pt>
                <c:pt idx="4630">
                  <c:v>17.023016666666667</c:v>
                </c:pt>
                <c:pt idx="4631">
                  <c:v>-76.408391666666603</c:v>
                </c:pt>
                <c:pt idx="4632">
                  <c:v>103.07638833333321</c:v>
                </c:pt>
                <c:pt idx="4633">
                  <c:v>-80.822639999999978</c:v>
                </c:pt>
                <c:pt idx="4634">
                  <c:v>-3.1888333333333336</c:v>
                </c:pt>
                <c:pt idx="4635">
                  <c:v>-18.917317500000014</c:v>
                </c:pt>
                <c:pt idx="4636">
                  <c:v>46.368508333333331</c:v>
                </c:pt>
                <c:pt idx="4637">
                  <c:v>45.945049999999988</c:v>
                </c:pt>
                <c:pt idx="4638">
                  <c:v>-13.270374749999997</c:v>
                </c:pt>
                <c:pt idx="4639">
                  <c:v>-35.761941666666608</c:v>
                </c:pt>
                <c:pt idx="4640">
                  <c:v>22.616591666666693</c:v>
                </c:pt>
                <c:pt idx="4641">
                  <c:v>16.840974166666683</c:v>
                </c:pt>
                <c:pt idx="4642">
                  <c:v>-20.811699999999988</c:v>
                </c:pt>
                <c:pt idx="4643">
                  <c:v>11.248174999999993</c:v>
                </c:pt>
                <c:pt idx="4644">
                  <c:v>-15.486175833333334</c:v>
                </c:pt>
                <c:pt idx="4645">
                  <c:v>-33.090705833333331</c:v>
                </c:pt>
                <c:pt idx="4646">
                  <c:v>54.287325833333341</c:v>
                </c:pt>
                <c:pt idx="4647">
                  <c:v>-57.895516666666644</c:v>
                </c:pt>
                <c:pt idx="4648">
                  <c:v>35.967550000000003</c:v>
                </c:pt>
                <c:pt idx="4649">
                  <c:v>-15.81830666666667</c:v>
                </c:pt>
                <c:pt idx="4650">
                  <c:v>38.912666666666595</c:v>
                </c:pt>
                <c:pt idx="4651">
                  <c:v>-57.393833333333326</c:v>
                </c:pt>
                <c:pt idx="4652">
                  <c:v>45.143800000000006</c:v>
                </c:pt>
                <c:pt idx="4653">
                  <c:v>-26.909416666666669</c:v>
                </c:pt>
                <c:pt idx="4654">
                  <c:v>23.567902108333318</c:v>
                </c:pt>
                <c:pt idx="4655">
                  <c:v>26.076059166666681</c:v>
                </c:pt>
                <c:pt idx="4656">
                  <c:v>-81.99767000000007</c:v>
                </c:pt>
                <c:pt idx="4657">
                  <c:v>27.181116666666668</c:v>
                </c:pt>
                <c:pt idx="4658">
                  <c:v>-35.525050000000029</c:v>
                </c:pt>
                <c:pt idx="4659">
                  <c:v>35.294083333333326</c:v>
                </c:pt>
                <c:pt idx="4660">
                  <c:v>23.733430833333294</c:v>
                </c:pt>
                <c:pt idx="4661">
                  <c:v>-52.639245833333327</c:v>
                </c:pt>
                <c:pt idx="4662">
                  <c:v>56.859691666666563</c:v>
                </c:pt>
                <c:pt idx="4663">
                  <c:v>-87.362655833333278</c:v>
                </c:pt>
                <c:pt idx="4664">
                  <c:v>39.128741666666627</c:v>
                </c:pt>
                <c:pt idx="4665">
                  <c:v>34.723150000000047</c:v>
                </c:pt>
                <c:pt idx="4666">
                  <c:v>-57.354566666666564</c:v>
                </c:pt>
                <c:pt idx="4667">
                  <c:v>-6.8530583333333324</c:v>
                </c:pt>
                <c:pt idx="4668">
                  <c:v>99.774991666666651</c:v>
                </c:pt>
                <c:pt idx="4669">
                  <c:v>-68.843791666666618</c:v>
                </c:pt>
                <c:pt idx="4670">
                  <c:v>36.602939166666644</c:v>
                </c:pt>
                <c:pt idx="4671">
                  <c:v>-9.2333333333319504E-3</c:v>
                </c:pt>
                <c:pt idx="4672">
                  <c:v>-9.3844241666666708</c:v>
                </c:pt>
                <c:pt idx="4673">
                  <c:v>-18.486785833333283</c:v>
                </c:pt>
                <c:pt idx="4674">
                  <c:v>19.132666666666683</c:v>
                </c:pt>
                <c:pt idx="4675">
                  <c:v>23.594173333333313</c:v>
                </c:pt>
                <c:pt idx="4676">
                  <c:v>11.864866666666668</c:v>
                </c:pt>
                <c:pt idx="4677">
                  <c:v>48.040769166666621</c:v>
                </c:pt>
                <c:pt idx="4678">
                  <c:v>-34.017733333333325</c:v>
                </c:pt>
                <c:pt idx="4679">
                  <c:v>-28.517601666666682</c:v>
                </c:pt>
                <c:pt idx="4680">
                  <c:v>-59.826504166666616</c:v>
                </c:pt>
                <c:pt idx="4681">
                  <c:v>84.457591666666673</c:v>
                </c:pt>
                <c:pt idx="4682">
                  <c:v>-88.46055833333331</c:v>
                </c:pt>
                <c:pt idx="4683">
                  <c:v>28.241125000000007</c:v>
                </c:pt>
                <c:pt idx="4684">
                  <c:v>-25.96716666666666</c:v>
                </c:pt>
                <c:pt idx="4685">
                  <c:v>31.117231666666694</c:v>
                </c:pt>
                <c:pt idx="4686">
                  <c:v>-54.010616666666607</c:v>
                </c:pt>
                <c:pt idx="4687">
                  <c:v>177.08846666666679</c:v>
                </c:pt>
                <c:pt idx="4688">
                  <c:v>-73.522890833333236</c:v>
                </c:pt>
                <c:pt idx="4689">
                  <c:v>-38.331496666666588</c:v>
                </c:pt>
                <c:pt idx="4690">
                  <c:v>-19.778053333333318</c:v>
                </c:pt>
                <c:pt idx="4691">
                  <c:v>13.236916666666669</c:v>
                </c:pt>
                <c:pt idx="4692">
                  <c:v>26.665705833333305</c:v>
                </c:pt>
                <c:pt idx="4693">
                  <c:v>-13.907566666666677</c:v>
                </c:pt>
                <c:pt idx="4694">
                  <c:v>20.580787499999989</c:v>
                </c:pt>
                <c:pt idx="4695">
                  <c:v>-43.105748333333338</c:v>
                </c:pt>
                <c:pt idx="4696">
                  <c:v>24.20365</c:v>
                </c:pt>
                <c:pt idx="4697">
                  <c:v>-21.236808333333329</c:v>
                </c:pt>
                <c:pt idx="4698">
                  <c:v>29.937858333333342</c:v>
                </c:pt>
                <c:pt idx="4699">
                  <c:v>-25.512717499999987</c:v>
                </c:pt>
                <c:pt idx="4700">
                  <c:v>53.571626833333291</c:v>
                </c:pt>
                <c:pt idx="4701">
                  <c:v>-57.347697499999953</c:v>
                </c:pt>
                <c:pt idx="4702">
                  <c:v>-14.102716666666675</c:v>
                </c:pt>
                <c:pt idx="4703">
                  <c:v>62.401991666666596</c:v>
                </c:pt>
                <c:pt idx="4704">
                  <c:v>-81.345012333333258</c:v>
                </c:pt>
                <c:pt idx="4705">
                  <c:v>77.00951666666667</c:v>
                </c:pt>
                <c:pt idx="4706">
                  <c:v>-80.171258333333256</c:v>
                </c:pt>
                <c:pt idx="4707">
                  <c:v>101.54241833333327</c:v>
                </c:pt>
                <c:pt idx="4708">
                  <c:v>-31.713470000000001</c:v>
                </c:pt>
                <c:pt idx="4709">
                  <c:v>9.8849416666666698</c:v>
                </c:pt>
                <c:pt idx="4710">
                  <c:v>38.775016666666644</c:v>
                </c:pt>
                <c:pt idx="4711">
                  <c:v>-37.938947499999998</c:v>
                </c:pt>
                <c:pt idx="4712">
                  <c:v>-40.523225000000011</c:v>
                </c:pt>
                <c:pt idx="4713">
                  <c:v>12.675025</c:v>
                </c:pt>
                <c:pt idx="4714">
                  <c:v>43.713007499999996</c:v>
                </c:pt>
                <c:pt idx="4715">
                  <c:v>-49.596767499999999</c:v>
                </c:pt>
                <c:pt idx="4716">
                  <c:v>11.568016666666672</c:v>
                </c:pt>
                <c:pt idx="4717">
                  <c:v>-3.865016666666667</c:v>
                </c:pt>
                <c:pt idx="4718">
                  <c:v>-9.6963808333333503</c:v>
                </c:pt>
                <c:pt idx="4719">
                  <c:v>-59.061808333333325</c:v>
                </c:pt>
                <c:pt idx="4720">
                  <c:v>136.30830000000012</c:v>
                </c:pt>
                <c:pt idx="4721">
                  <c:v>-83.912558333333308</c:v>
                </c:pt>
                <c:pt idx="4722">
                  <c:v>18.5459</c:v>
                </c:pt>
                <c:pt idx="4723">
                  <c:v>-35.445639166666616</c:v>
                </c:pt>
                <c:pt idx="4724">
                  <c:v>-19.219507391666671</c:v>
                </c:pt>
                <c:pt idx="4725">
                  <c:v>71.417874999999995</c:v>
                </c:pt>
                <c:pt idx="4726">
                  <c:v>12.310560000000002</c:v>
                </c:pt>
                <c:pt idx="4727">
                  <c:v>6.0825849999999919</c:v>
                </c:pt>
                <c:pt idx="4728">
                  <c:v>-73.934202500000026</c:v>
                </c:pt>
                <c:pt idx="4729">
                  <c:v>15.985691916666681</c:v>
                </c:pt>
                <c:pt idx="4730">
                  <c:v>41.290450000000028</c:v>
                </c:pt>
                <c:pt idx="4731">
                  <c:v>-51.486533333333334</c:v>
                </c:pt>
                <c:pt idx="4732">
                  <c:v>43.570584166666613</c:v>
                </c:pt>
                <c:pt idx="4733">
                  <c:v>-7.9574874999999983</c:v>
                </c:pt>
                <c:pt idx="4734">
                  <c:v>22.494106583333302</c:v>
                </c:pt>
                <c:pt idx="4735">
                  <c:v>-123.70502499999999</c:v>
                </c:pt>
                <c:pt idx="4736">
                  <c:v>122.21072825000003</c:v>
                </c:pt>
                <c:pt idx="4737">
                  <c:v>-91.721591666666654</c:v>
                </c:pt>
                <c:pt idx="4738">
                  <c:v>47.360869166666596</c:v>
                </c:pt>
                <c:pt idx="4739">
                  <c:v>-10.998024166666671</c:v>
                </c:pt>
                <c:pt idx="4740">
                  <c:v>57.761825000000009</c:v>
                </c:pt>
                <c:pt idx="4741">
                  <c:v>9.5763249999999989</c:v>
                </c:pt>
                <c:pt idx="4742">
                  <c:v>-33.398746500000001</c:v>
                </c:pt>
                <c:pt idx="4743">
                  <c:v>-9.666815000000005</c:v>
                </c:pt>
                <c:pt idx="4744">
                  <c:v>-32.932966666666609</c:v>
                </c:pt>
                <c:pt idx="4745">
                  <c:v>8.8107658333333347</c:v>
                </c:pt>
                <c:pt idx="4746">
                  <c:v>-11.648566666666666</c:v>
                </c:pt>
                <c:pt idx="4747">
                  <c:v>84.340074999999999</c:v>
                </c:pt>
                <c:pt idx="4748">
                  <c:v>-81.280766666666651</c:v>
                </c:pt>
                <c:pt idx="4749">
                  <c:v>57.441325000000006</c:v>
                </c:pt>
                <c:pt idx="4750">
                  <c:v>-50.608652500000012</c:v>
                </c:pt>
                <c:pt idx="4751">
                  <c:v>91.591366666666673</c:v>
                </c:pt>
                <c:pt idx="4752">
                  <c:v>-101.5899041666666</c:v>
                </c:pt>
                <c:pt idx="4753">
                  <c:v>26.370024999999988</c:v>
                </c:pt>
                <c:pt idx="4754">
                  <c:v>35.433071666666592</c:v>
                </c:pt>
                <c:pt idx="4755">
                  <c:v>-25.528391666666668</c:v>
                </c:pt>
                <c:pt idx="4756">
                  <c:v>-22.165949999999981</c:v>
                </c:pt>
                <c:pt idx="4757">
                  <c:v>-7.3480583333333378</c:v>
                </c:pt>
                <c:pt idx="4758">
                  <c:v>59.861058333333325</c:v>
                </c:pt>
                <c:pt idx="4759">
                  <c:v>-37.360990000000001</c:v>
                </c:pt>
                <c:pt idx="4760">
                  <c:v>28.197216666666687</c:v>
                </c:pt>
                <c:pt idx="4761">
                  <c:v>-17.652744999999989</c:v>
                </c:pt>
                <c:pt idx="4762">
                  <c:v>7.8540666666666645</c:v>
                </c:pt>
                <c:pt idx="4763">
                  <c:v>-66.127410833333286</c:v>
                </c:pt>
                <c:pt idx="4764">
                  <c:v>88.063000000000002</c:v>
                </c:pt>
                <c:pt idx="4765">
                  <c:v>-30.091901666666693</c:v>
                </c:pt>
                <c:pt idx="4766">
                  <c:v>12.282783333333334</c:v>
                </c:pt>
                <c:pt idx="4767">
                  <c:v>-34.611169166666592</c:v>
                </c:pt>
                <c:pt idx="4768">
                  <c:v>49.301451666666587</c:v>
                </c:pt>
                <c:pt idx="4769">
                  <c:v>10.749933333333333</c:v>
                </c:pt>
                <c:pt idx="4770">
                  <c:v>19.75876666666667</c:v>
                </c:pt>
                <c:pt idx="4771">
                  <c:v>-92.1403416666666</c:v>
                </c:pt>
                <c:pt idx="4772">
                  <c:v>12.092233333333334</c:v>
                </c:pt>
                <c:pt idx="4773">
                  <c:v>7.2473858333333299</c:v>
                </c:pt>
                <c:pt idx="4774">
                  <c:v>-8.4629241666666726</c:v>
                </c:pt>
                <c:pt idx="4775">
                  <c:v>-1.4175000000006339E-2</c:v>
                </c:pt>
                <c:pt idx="4776">
                  <c:v>-35.663108333333362</c:v>
                </c:pt>
                <c:pt idx="4777">
                  <c:v>22.637608333333329</c:v>
                </c:pt>
                <c:pt idx="4778">
                  <c:v>-2.9909500000000038</c:v>
                </c:pt>
                <c:pt idx="4779">
                  <c:v>-4.5513083333333411</c:v>
                </c:pt>
                <c:pt idx="4780">
                  <c:v>62.951808333333297</c:v>
                </c:pt>
                <c:pt idx="4781">
                  <c:v>-6.900841666666655</c:v>
                </c:pt>
                <c:pt idx="4782">
                  <c:v>-4.5433938333333339</c:v>
                </c:pt>
                <c:pt idx="4783">
                  <c:v>5.3990608333333405</c:v>
                </c:pt>
                <c:pt idx="4784">
                  <c:v>-19.960483333333279</c:v>
                </c:pt>
                <c:pt idx="4785">
                  <c:v>66.230479166666584</c:v>
                </c:pt>
                <c:pt idx="4786">
                  <c:v>-164.61540833333342</c:v>
                </c:pt>
                <c:pt idx="4787">
                  <c:v>125.3854666666666</c:v>
                </c:pt>
                <c:pt idx="4788">
                  <c:v>-19.566183333333299</c:v>
                </c:pt>
                <c:pt idx="4789">
                  <c:v>-29.738244166666664</c:v>
                </c:pt>
                <c:pt idx="4790">
                  <c:v>-0.99522808333333812</c:v>
                </c:pt>
                <c:pt idx="4791">
                  <c:v>22.317315833333318</c:v>
                </c:pt>
                <c:pt idx="4792">
                  <c:v>0.50323333333333409</c:v>
                </c:pt>
                <c:pt idx="4793">
                  <c:v>68.322940833333234</c:v>
                </c:pt>
                <c:pt idx="4794">
                  <c:v>-29.454632499999988</c:v>
                </c:pt>
                <c:pt idx="4795">
                  <c:v>-30.44279166666664</c:v>
                </c:pt>
                <c:pt idx="4796">
                  <c:v>-64.806187499999979</c:v>
                </c:pt>
                <c:pt idx="4797">
                  <c:v>119.83976583333335</c:v>
                </c:pt>
                <c:pt idx="4798">
                  <c:v>-93.913866666666664</c:v>
                </c:pt>
                <c:pt idx="4799">
                  <c:v>116.71444916666665</c:v>
                </c:pt>
                <c:pt idx="4800">
                  <c:v>-101.09246666666668</c:v>
                </c:pt>
                <c:pt idx="4801">
                  <c:v>-16.160691666666665</c:v>
                </c:pt>
                <c:pt idx="4802">
                  <c:v>-14.706425000000001</c:v>
                </c:pt>
                <c:pt idx="4803">
                  <c:v>90.202872499999955</c:v>
                </c:pt>
                <c:pt idx="4804">
                  <c:v>-34.331799999999994</c:v>
                </c:pt>
                <c:pt idx="4805">
                  <c:v>16.208016666666662</c:v>
                </c:pt>
                <c:pt idx="4806">
                  <c:v>-13.105600000000004</c:v>
                </c:pt>
                <c:pt idx="4807">
                  <c:v>-53.156966666666598</c:v>
                </c:pt>
                <c:pt idx="4808">
                  <c:v>48.271585000000002</c:v>
                </c:pt>
                <c:pt idx="4809">
                  <c:v>14.90685</c:v>
                </c:pt>
                <c:pt idx="4810">
                  <c:v>11.990698333333334</c:v>
                </c:pt>
                <c:pt idx="4811">
                  <c:v>-86.713411666666673</c:v>
                </c:pt>
                <c:pt idx="4812">
                  <c:v>56.245025000000012</c:v>
                </c:pt>
                <c:pt idx="4813">
                  <c:v>51.65388333333329</c:v>
                </c:pt>
                <c:pt idx="4814">
                  <c:v>-80.154653333333343</c:v>
                </c:pt>
                <c:pt idx="4815">
                  <c:v>86.950039166666599</c:v>
                </c:pt>
                <c:pt idx="4816">
                  <c:v>-35.290398333333364</c:v>
                </c:pt>
                <c:pt idx="4817">
                  <c:v>-22.006466666666668</c:v>
                </c:pt>
                <c:pt idx="4818">
                  <c:v>-30.747466666666668</c:v>
                </c:pt>
                <c:pt idx="4819">
                  <c:v>43.990341666666609</c:v>
                </c:pt>
                <c:pt idx="4820">
                  <c:v>-8.6587166666666597</c:v>
                </c:pt>
                <c:pt idx="4821">
                  <c:v>-13.322298333333345</c:v>
                </c:pt>
                <c:pt idx="4822">
                  <c:v>4.2078750000000005</c:v>
                </c:pt>
                <c:pt idx="4823">
                  <c:v>-0.51808333333332868</c:v>
                </c:pt>
                <c:pt idx="4824">
                  <c:v>0.13313333333333099</c:v>
                </c:pt>
                <c:pt idx="4825">
                  <c:v>-7.7469583333333425</c:v>
                </c:pt>
                <c:pt idx="4826">
                  <c:v>53.132438333333361</c:v>
                </c:pt>
                <c:pt idx="4827">
                  <c:v>-44.789091666666614</c:v>
                </c:pt>
                <c:pt idx="4828">
                  <c:v>36.790331666666674</c:v>
                </c:pt>
                <c:pt idx="4829">
                  <c:v>-78.709916666666672</c:v>
                </c:pt>
                <c:pt idx="4830">
                  <c:v>61.263480000000008</c:v>
                </c:pt>
                <c:pt idx="4831">
                  <c:v>13.462975000000002</c:v>
                </c:pt>
                <c:pt idx="4832">
                  <c:v>-26.328587916666667</c:v>
                </c:pt>
                <c:pt idx="4833">
                  <c:v>-51.629175000000039</c:v>
                </c:pt>
                <c:pt idx="4834">
                  <c:v>-23.732904166666675</c:v>
                </c:pt>
                <c:pt idx="4835">
                  <c:v>32.82730833333332</c:v>
                </c:pt>
                <c:pt idx="4836">
                  <c:v>24.577516666666678</c:v>
                </c:pt>
                <c:pt idx="4837">
                  <c:v>14.634679416666669</c:v>
                </c:pt>
                <c:pt idx="4838">
                  <c:v>-26.403308333333303</c:v>
                </c:pt>
                <c:pt idx="4839">
                  <c:v>-22.796916666666664</c:v>
                </c:pt>
                <c:pt idx="4840">
                  <c:v>75.983650000000026</c:v>
                </c:pt>
                <c:pt idx="4841">
                  <c:v>0.79980000000000173</c:v>
                </c:pt>
                <c:pt idx="4842">
                  <c:v>-105.49426666666673</c:v>
                </c:pt>
                <c:pt idx="4843">
                  <c:v>29.883046666666669</c:v>
                </c:pt>
                <c:pt idx="4844">
                  <c:v>23.032349999999976</c:v>
                </c:pt>
                <c:pt idx="4845">
                  <c:v>6.9069341666666659</c:v>
                </c:pt>
                <c:pt idx="4846">
                  <c:v>12.717252616666666</c:v>
                </c:pt>
                <c:pt idx="4847">
                  <c:v>29.541224999999987</c:v>
                </c:pt>
                <c:pt idx="4848">
                  <c:v>-3.1588416666666648</c:v>
                </c:pt>
                <c:pt idx="4849">
                  <c:v>22.415941666666683</c:v>
                </c:pt>
                <c:pt idx="4850">
                  <c:v>-14.387666666666664</c:v>
                </c:pt>
                <c:pt idx="4851">
                  <c:v>-7.6226724999999975</c:v>
                </c:pt>
                <c:pt idx="4852">
                  <c:v>-74.236975000000001</c:v>
                </c:pt>
                <c:pt idx="4853">
                  <c:v>28.398120000000002</c:v>
                </c:pt>
                <c:pt idx="4854">
                  <c:v>27.895614999999989</c:v>
                </c:pt>
                <c:pt idx="4855">
                  <c:v>-34.415259166666608</c:v>
                </c:pt>
                <c:pt idx="4856">
                  <c:v>37.7592833333333</c:v>
                </c:pt>
                <c:pt idx="4857">
                  <c:v>-62.900441666666588</c:v>
                </c:pt>
                <c:pt idx="4858">
                  <c:v>111.34915833333331</c:v>
                </c:pt>
                <c:pt idx="4859">
                  <c:v>-78.981274999999997</c:v>
                </c:pt>
                <c:pt idx="4860">
                  <c:v>-15.712766666666672</c:v>
                </c:pt>
                <c:pt idx="4861">
                  <c:v>67.774799999999999</c:v>
                </c:pt>
                <c:pt idx="4862">
                  <c:v>-81.845591666666678</c:v>
                </c:pt>
                <c:pt idx="4863">
                  <c:v>50.885908333333326</c:v>
                </c:pt>
                <c:pt idx="4864">
                  <c:v>45.681109166666609</c:v>
                </c:pt>
                <c:pt idx="4865">
                  <c:v>-29.94760291666665</c:v>
                </c:pt>
                <c:pt idx="4866">
                  <c:v>-18.16031666666667</c:v>
                </c:pt>
                <c:pt idx="4867">
                  <c:v>-56.656308333333349</c:v>
                </c:pt>
                <c:pt idx="4868">
                  <c:v>60.869541666666613</c:v>
                </c:pt>
                <c:pt idx="4869">
                  <c:v>-15.850201666666672</c:v>
                </c:pt>
                <c:pt idx="4870">
                  <c:v>25.733833333333308</c:v>
                </c:pt>
                <c:pt idx="4871">
                  <c:v>-35.859100000000005</c:v>
                </c:pt>
                <c:pt idx="4872">
                  <c:v>48.308649999999993</c:v>
                </c:pt>
                <c:pt idx="4873">
                  <c:v>5.9822749999999969</c:v>
                </c:pt>
                <c:pt idx="4874">
                  <c:v>-21.02329166666669</c:v>
                </c:pt>
                <c:pt idx="4875">
                  <c:v>76.724983333333356</c:v>
                </c:pt>
                <c:pt idx="4876">
                  <c:v>-68.791608333333329</c:v>
                </c:pt>
                <c:pt idx="4877">
                  <c:v>-38.896866666666597</c:v>
                </c:pt>
                <c:pt idx="4878">
                  <c:v>-18.088740833333276</c:v>
                </c:pt>
                <c:pt idx="4879">
                  <c:v>86.563500000000033</c:v>
                </c:pt>
                <c:pt idx="4880">
                  <c:v>-54.748687499999996</c:v>
                </c:pt>
                <c:pt idx="4881">
                  <c:v>30.78303333333329</c:v>
                </c:pt>
                <c:pt idx="4882">
                  <c:v>-49.511291666666587</c:v>
                </c:pt>
                <c:pt idx="4883">
                  <c:v>-10.394916666666672</c:v>
                </c:pt>
                <c:pt idx="4884">
                  <c:v>87.564611666666693</c:v>
                </c:pt>
                <c:pt idx="4885">
                  <c:v>-46.996039166666627</c:v>
                </c:pt>
                <c:pt idx="4886">
                  <c:v>9.8778950000000005</c:v>
                </c:pt>
                <c:pt idx="4887">
                  <c:v>55.83109166666658</c:v>
                </c:pt>
                <c:pt idx="4888">
                  <c:v>-53.857383333333274</c:v>
                </c:pt>
                <c:pt idx="4889">
                  <c:v>-29.898100000000003</c:v>
                </c:pt>
                <c:pt idx="4890">
                  <c:v>5.495324999999994</c:v>
                </c:pt>
                <c:pt idx="4891">
                  <c:v>-19.339654999999993</c:v>
                </c:pt>
                <c:pt idx="4892">
                  <c:v>24.124214166666697</c:v>
                </c:pt>
                <c:pt idx="4893">
                  <c:v>-21.262158333333304</c:v>
                </c:pt>
                <c:pt idx="4894">
                  <c:v>66.056204166666618</c:v>
                </c:pt>
                <c:pt idx="4895">
                  <c:v>-34.931393333333325</c:v>
                </c:pt>
                <c:pt idx="4896">
                  <c:v>-13.518391666666668</c:v>
                </c:pt>
                <c:pt idx="4897">
                  <c:v>-63.040373333333328</c:v>
                </c:pt>
                <c:pt idx="4898">
                  <c:v>103.27414166666667</c:v>
                </c:pt>
                <c:pt idx="4899">
                  <c:v>-16.48729916666667</c:v>
                </c:pt>
                <c:pt idx="4900">
                  <c:v>-15.003845833333338</c:v>
                </c:pt>
                <c:pt idx="4901">
                  <c:v>-19.666608333333297</c:v>
                </c:pt>
                <c:pt idx="4902">
                  <c:v>69.627216666666669</c:v>
                </c:pt>
                <c:pt idx="4903">
                  <c:v>8.976475000000006</c:v>
                </c:pt>
                <c:pt idx="4904">
                  <c:v>-34.804697499999953</c:v>
                </c:pt>
                <c:pt idx="4905">
                  <c:v>-3.6840483333333367</c:v>
                </c:pt>
                <c:pt idx="4906">
                  <c:v>-16.58453875</c:v>
                </c:pt>
                <c:pt idx="4907">
                  <c:v>-2.6987041666666749</c:v>
                </c:pt>
                <c:pt idx="4908">
                  <c:v>11.400446666666676</c:v>
                </c:pt>
                <c:pt idx="4909">
                  <c:v>18.558399999999978</c:v>
                </c:pt>
                <c:pt idx="4910">
                  <c:v>-9.3090341666666774</c:v>
                </c:pt>
                <c:pt idx="4911">
                  <c:v>-79.899550000000005</c:v>
                </c:pt>
                <c:pt idx="4912">
                  <c:v>122.02442499999999</c:v>
                </c:pt>
                <c:pt idx="4913">
                  <c:v>-135.52680833333349</c:v>
                </c:pt>
                <c:pt idx="4914">
                  <c:v>37.708391666666635</c:v>
                </c:pt>
                <c:pt idx="4915">
                  <c:v>45.815598333333334</c:v>
                </c:pt>
                <c:pt idx="4916">
                  <c:v>-22.777613333333296</c:v>
                </c:pt>
                <c:pt idx="4917">
                  <c:v>-34.213975000000012</c:v>
                </c:pt>
                <c:pt idx="4918">
                  <c:v>21.693684166666682</c:v>
                </c:pt>
                <c:pt idx="4919">
                  <c:v>44.065858333333331</c:v>
                </c:pt>
                <c:pt idx="4920">
                  <c:v>34.063644166666613</c:v>
                </c:pt>
                <c:pt idx="4921">
                  <c:v>-47.405287499999964</c:v>
                </c:pt>
                <c:pt idx="4922">
                  <c:v>-62.275266666666617</c:v>
                </c:pt>
                <c:pt idx="4923">
                  <c:v>34.456708333333324</c:v>
                </c:pt>
                <c:pt idx="4924">
                  <c:v>49.071733333333327</c:v>
                </c:pt>
                <c:pt idx="4925">
                  <c:v>-115.76441333333339</c:v>
                </c:pt>
                <c:pt idx="4926">
                  <c:v>87.006833333333319</c:v>
                </c:pt>
                <c:pt idx="4927">
                  <c:v>12.071124999999999</c:v>
                </c:pt>
                <c:pt idx="4928">
                  <c:v>-11.332925000000003</c:v>
                </c:pt>
                <c:pt idx="4929">
                  <c:v>-21.538800000000005</c:v>
                </c:pt>
                <c:pt idx="4930">
                  <c:v>30.404466666666661</c:v>
                </c:pt>
                <c:pt idx="4931">
                  <c:v>26.600858333333328</c:v>
                </c:pt>
                <c:pt idx="4932">
                  <c:v>-31.042425000000009</c:v>
                </c:pt>
                <c:pt idx="4933">
                  <c:v>44.674430833333325</c:v>
                </c:pt>
                <c:pt idx="4934">
                  <c:v>-75.067427500000022</c:v>
                </c:pt>
                <c:pt idx="4935">
                  <c:v>-11.710558333333347</c:v>
                </c:pt>
                <c:pt idx="4936">
                  <c:v>61.42283333333333</c:v>
                </c:pt>
                <c:pt idx="4937">
                  <c:v>-9.9082999999999988</c:v>
                </c:pt>
                <c:pt idx="4938">
                  <c:v>-33.047008333333324</c:v>
                </c:pt>
                <c:pt idx="4939">
                  <c:v>-22.980675833333294</c:v>
                </c:pt>
                <c:pt idx="4940">
                  <c:v>86.369829999999993</c:v>
                </c:pt>
                <c:pt idx="4941">
                  <c:v>-40.424825000000006</c:v>
                </c:pt>
                <c:pt idx="4942">
                  <c:v>21.491600000000002</c:v>
                </c:pt>
                <c:pt idx="4943">
                  <c:v>-3.7536500000000026</c:v>
                </c:pt>
                <c:pt idx="4944">
                  <c:v>-12.788558333333333</c:v>
                </c:pt>
                <c:pt idx="4945">
                  <c:v>-23.754349999999981</c:v>
                </c:pt>
                <c:pt idx="4946">
                  <c:v>43.694966666666609</c:v>
                </c:pt>
                <c:pt idx="4947">
                  <c:v>-54.268266666666626</c:v>
                </c:pt>
                <c:pt idx="4948">
                  <c:v>59.459208333333294</c:v>
                </c:pt>
                <c:pt idx="4949">
                  <c:v>-38.889143333333301</c:v>
                </c:pt>
                <c:pt idx="4950">
                  <c:v>-85.666633333333309</c:v>
                </c:pt>
                <c:pt idx="4951">
                  <c:v>104.43040000000002</c:v>
                </c:pt>
                <c:pt idx="4952">
                  <c:v>-0.79916249999999378</c:v>
                </c:pt>
                <c:pt idx="4953">
                  <c:v>14.84706666666667</c:v>
                </c:pt>
                <c:pt idx="4954">
                  <c:v>-56.054108333333325</c:v>
                </c:pt>
                <c:pt idx="4955">
                  <c:v>108.67070833333322</c:v>
                </c:pt>
                <c:pt idx="4956">
                  <c:v>-76.064441666666653</c:v>
                </c:pt>
                <c:pt idx="4957">
                  <c:v>-47.240240000000007</c:v>
                </c:pt>
                <c:pt idx="4958">
                  <c:v>39.628745833333362</c:v>
                </c:pt>
                <c:pt idx="4959">
                  <c:v>30.540316666666666</c:v>
                </c:pt>
                <c:pt idx="4960">
                  <c:v>-56.001724999999993</c:v>
                </c:pt>
                <c:pt idx="4961">
                  <c:v>50.081725833333302</c:v>
                </c:pt>
                <c:pt idx="4962">
                  <c:v>-32.605247499999997</c:v>
                </c:pt>
                <c:pt idx="4963">
                  <c:v>47.221875000000011</c:v>
                </c:pt>
                <c:pt idx="4964">
                  <c:v>-50.440408333333345</c:v>
                </c:pt>
                <c:pt idx="4965">
                  <c:v>14.495316666666676</c:v>
                </c:pt>
                <c:pt idx="4966">
                  <c:v>23.785175000000006</c:v>
                </c:pt>
                <c:pt idx="4967">
                  <c:v>-11.437183333333337</c:v>
                </c:pt>
                <c:pt idx="4968">
                  <c:v>-40.407824999999995</c:v>
                </c:pt>
                <c:pt idx="4969">
                  <c:v>43.759058333333336</c:v>
                </c:pt>
                <c:pt idx="4970">
                  <c:v>13.018158333333325</c:v>
                </c:pt>
                <c:pt idx="4971">
                  <c:v>-38.979865833333299</c:v>
                </c:pt>
                <c:pt idx="4972">
                  <c:v>-45.033483333333344</c:v>
                </c:pt>
                <c:pt idx="4973">
                  <c:v>55.404975</c:v>
                </c:pt>
                <c:pt idx="4974">
                  <c:v>50.107708333333342</c:v>
                </c:pt>
                <c:pt idx="4975">
                  <c:v>-19.427975000000014</c:v>
                </c:pt>
                <c:pt idx="4976">
                  <c:v>-24.1127133333333</c:v>
                </c:pt>
                <c:pt idx="4977">
                  <c:v>-7.5733049999999986</c:v>
                </c:pt>
                <c:pt idx="4978">
                  <c:v>0.37342500000000245</c:v>
                </c:pt>
                <c:pt idx="4979">
                  <c:v>4.2822749999999958</c:v>
                </c:pt>
                <c:pt idx="4980">
                  <c:v>-53.574078333333325</c:v>
                </c:pt>
                <c:pt idx="4981">
                  <c:v>83.939886999999985</c:v>
                </c:pt>
                <c:pt idx="4982">
                  <c:v>-24.047975000000026</c:v>
                </c:pt>
                <c:pt idx="4983">
                  <c:v>17.695270000000004</c:v>
                </c:pt>
                <c:pt idx="4984">
                  <c:v>-17.165374999999987</c:v>
                </c:pt>
                <c:pt idx="4985">
                  <c:v>-32.945058333333343</c:v>
                </c:pt>
                <c:pt idx="4986">
                  <c:v>-9.2313683333333234</c:v>
                </c:pt>
                <c:pt idx="4987">
                  <c:v>-27.731393666666673</c:v>
                </c:pt>
                <c:pt idx="4988">
                  <c:v>-24.054044166666689</c:v>
                </c:pt>
                <c:pt idx="4989">
                  <c:v>62.895898333333342</c:v>
                </c:pt>
                <c:pt idx="4990">
                  <c:v>56.035850000000003</c:v>
                </c:pt>
                <c:pt idx="4991">
                  <c:v>-9.060808333333334</c:v>
                </c:pt>
                <c:pt idx="4992">
                  <c:v>-40.041341666666582</c:v>
                </c:pt>
                <c:pt idx="4993">
                  <c:v>-3.868366666666669</c:v>
                </c:pt>
                <c:pt idx="4994">
                  <c:v>74.315383333333287</c:v>
                </c:pt>
                <c:pt idx="4995">
                  <c:v>-66.685139166666573</c:v>
                </c:pt>
                <c:pt idx="4996">
                  <c:v>6.5077783333333334</c:v>
                </c:pt>
                <c:pt idx="4997">
                  <c:v>-2.0240581818181829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8B-477D-80EF-4FF98BE19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24352"/>
        <c:axId val="135938432"/>
      </c:scatterChart>
      <c:valAx>
        <c:axId val="135924352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38432"/>
        <c:crosses val="autoZero"/>
        <c:crossBetween val="midCat"/>
      </c:valAx>
      <c:valAx>
        <c:axId val="135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Jitter</a:t>
                </a:r>
                <a:r>
                  <a:rPr lang="es-MX" baseline="0"/>
                  <a:t> (ms)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924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Throughput (Mbps)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Hoja1!$P$1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492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2773403324584522E-5"/>
                  <c:y val="0.117424905220180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Hoja1!$O$2:$O$5000</c:f>
              <c:numCache>
                <c:formatCode>General</c:formatCode>
                <c:ptCount val="4999"/>
                <c:pt idx="0">
                  <c:v>4.1043425599999968E-2</c:v>
                </c:pt>
                <c:pt idx="1">
                  <c:v>6.1043425599999965E-2</c:v>
                </c:pt>
                <c:pt idx="2">
                  <c:v>8.1043425600000024E-2</c:v>
                </c:pt>
                <c:pt idx="3">
                  <c:v>0.1010434256</c:v>
                </c:pt>
                <c:pt idx="4">
                  <c:v>0.1210434256</c:v>
                </c:pt>
                <c:pt idx="5">
                  <c:v>0.14104342560000011</c:v>
                </c:pt>
                <c:pt idx="6">
                  <c:v>0.16104342560000001</c:v>
                </c:pt>
                <c:pt idx="7">
                  <c:v>0.18104342560000011</c:v>
                </c:pt>
                <c:pt idx="8">
                  <c:v>0.2010434256000001</c:v>
                </c:pt>
                <c:pt idx="9">
                  <c:v>0.22104342560000001</c:v>
                </c:pt>
                <c:pt idx="10">
                  <c:v>0.24104342560000011</c:v>
                </c:pt>
                <c:pt idx="11">
                  <c:v>0.26104342559999999</c:v>
                </c:pt>
                <c:pt idx="12">
                  <c:v>0.28104342560000001</c:v>
                </c:pt>
                <c:pt idx="13">
                  <c:v>0.30104342560000008</c:v>
                </c:pt>
                <c:pt idx="14">
                  <c:v>0.32104342560000021</c:v>
                </c:pt>
                <c:pt idx="15">
                  <c:v>0.34104342560000001</c:v>
                </c:pt>
                <c:pt idx="16">
                  <c:v>0.36104342560000002</c:v>
                </c:pt>
                <c:pt idx="17">
                  <c:v>0.38104342560000021</c:v>
                </c:pt>
                <c:pt idx="18">
                  <c:v>0.4010434256</c:v>
                </c:pt>
                <c:pt idx="19">
                  <c:v>0.42104342560000002</c:v>
                </c:pt>
                <c:pt idx="20">
                  <c:v>0.44104342559999993</c:v>
                </c:pt>
                <c:pt idx="21">
                  <c:v>0.4610434256</c:v>
                </c:pt>
                <c:pt idx="22">
                  <c:v>0.48104342560000002</c:v>
                </c:pt>
                <c:pt idx="23">
                  <c:v>0.50104342560000004</c:v>
                </c:pt>
                <c:pt idx="24">
                  <c:v>0.52104342560000005</c:v>
                </c:pt>
                <c:pt idx="25">
                  <c:v>0.5410434256000004</c:v>
                </c:pt>
                <c:pt idx="26">
                  <c:v>0.56104342560000042</c:v>
                </c:pt>
                <c:pt idx="27">
                  <c:v>0.5810434256</c:v>
                </c:pt>
                <c:pt idx="28">
                  <c:v>0.60104342560000046</c:v>
                </c:pt>
                <c:pt idx="29">
                  <c:v>0.62104342560000059</c:v>
                </c:pt>
                <c:pt idx="30">
                  <c:v>0.64104342560000072</c:v>
                </c:pt>
                <c:pt idx="31">
                  <c:v>0.66104342560000073</c:v>
                </c:pt>
                <c:pt idx="32">
                  <c:v>0.68104342560000042</c:v>
                </c:pt>
                <c:pt idx="33">
                  <c:v>0.70104342560000044</c:v>
                </c:pt>
                <c:pt idx="34">
                  <c:v>0.72104342560000045</c:v>
                </c:pt>
                <c:pt idx="35">
                  <c:v>0.74104342560000058</c:v>
                </c:pt>
                <c:pt idx="36">
                  <c:v>0.76104342560000071</c:v>
                </c:pt>
                <c:pt idx="37">
                  <c:v>0.78104342559999995</c:v>
                </c:pt>
                <c:pt idx="38">
                  <c:v>0.80104342560000041</c:v>
                </c:pt>
                <c:pt idx="39">
                  <c:v>0.82104342560000043</c:v>
                </c:pt>
                <c:pt idx="40">
                  <c:v>0.84104342560000045</c:v>
                </c:pt>
                <c:pt idx="41">
                  <c:v>0.86104342560000058</c:v>
                </c:pt>
                <c:pt idx="42">
                  <c:v>0.88104342560000004</c:v>
                </c:pt>
                <c:pt idx="43">
                  <c:v>0.90104342559999995</c:v>
                </c:pt>
                <c:pt idx="44">
                  <c:v>0.92104342560000041</c:v>
                </c:pt>
                <c:pt idx="45">
                  <c:v>0.94104342560000043</c:v>
                </c:pt>
                <c:pt idx="46">
                  <c:v>0.96104342560000044</c:v>
                </c:pt>
                <c:pt idx="47">
                  <c:v>0.98104342560000002</c:v>
                </c:pt>
                <c:pt idx="48">
                  <c:v>1.0010434256</c:v>
                </c:pt>
                <c:pt idx="49">
                  <c:v>1.0210434256000001</c:v>
                </c:pt>
                <c:pt idx="50">
                  <c:v>1.0410434256000001</c:v>
                </c:pt>
                <c:pt idx="51">
                  <c:v>1.0610434256000001</c:v>
                </c:pt>
                <c:pt idx="52">
                  <c:v>1.0810434256000001</c:v>
                </c:pt>
                <c:pt idx="53">
                  <c:v>1.1010434255999999</c:v>
                </c:pt>
                <c:pt idx="54">
                  <c:v>1.1210434255999999</c:v>
                </c:pt>
                <c:pt idx="55">
                  <c:v>1.1410434255999999</c:v>
                </c:pt>
                <c:pt idx="56">
                  <c:v>1.1610434256000008</c:v>
                </c:pt>
                <c:pt idx="57">
                  <c:v>1.1810434256000009</c:v>
                </c:pt>
                <c:pt idx="58">
                  <c:v>1.2010434256</c:v>
                </c:pt>
                <c:pt idx="59">
                  <c:v>1.2210434256</c:v>
                </c:pt>
                <c:pt idx="60">
                  <c:v>1.2410434256</c:v>
                </c:pt>
                <c:pt idx="61">
                  <c:v>1.2610434256</c:v>
                </c:pt>
                <c:pt idx="62">
                  <c:v>1.2810434256000001</c:v>
                </c:pt>
                <c:pt idx="63">
                  <c:v>1.3010434256000001</c:v>
                </c:pt>
                <c:pt idx="64">
                  <c:v>1.3210434256000001</c:v>
                </c:pt>
                <c:pt idx="65">
                  <c:v>1.3410434255999999</c:v>
                </c:pt>
                <c:pt idx="66">
                  <c:v>1.3610434255999999</c:v>
                </c:pt>
                <c:pt idx="67">
                  <c:v>1.3810434255999999</c:v>
                </c:pt>
                <c:pt idx="68">
                  <c:v>1.4010434255999991</c:v>
                </c:pt>
                <c:pt idx="69">
                  <c:v>1.4210434256</c:v>
                </c:pt>
                <c:pt idx="70">
                  <c:v>1.4410434256</c:v>
                </c:pt>
                <c:pt idx="71">
                  <c:v>1.4610434256</c:v>
                </c:pt>
                <c:pt idx="72">
                  <c:v>1.4810434256</c:v>
                </c:pt>
                <c:pt idx="73">
                  <c:v>1.5010434256</c:v>
                </c:pt>
                <c:pt idx="74">
                  <c:v>1.5210434256000001</c:v>
                </c:pt>
                <c:pt idx="75">
                  <c:v>1.5410434256000001</c:v>
                </c:pt>
                <c:pt idx="76">
                  <c:v>1.5610434256000001</c:v>
                </c:pt>
                <c:pt idx="77">
                  <c:v>1.5810434256000001</c:v>
                </c:pt>
                <c:pt idx="78">
                  <c:v>1.6010434255999999</c:v>
                </c:pt>
                <c:pt idx="79">
                  <c:v>1.6210434255999999</c:v>
                </c:pt>
                <c:pt idx="80">
                  <c:v>1.6410434255999999</c:v>
                </c:pt>
                <c:pt idx="81">
                  <c:v>1.6610434256000008</c:v>
                </c:pt>
                <c:pt idx="82">
                  <c:v>1.6810434256000009</c:v>
                </c:pt>
                <c:pt idx="83">
                  <c:v>1.7010434256</c:v>
                </c:pt>
                <c:pt idx="84">
                  <c:v>1.7210434256</c:v>
                </c:pt>
                <c:pt idx="85">
                  <c:v>1.7410434256</c:v>
                </c:pt>
                <c:pt idx="86">
                  <c:v>1.7610434256</c:v>
                </c:pt>
                <c:pt idx="87">
                  <c:v>1.7810434256000001</c:v>
                </c:pt>
                <c:pt idx="88">
                  <c:v>1.8010434256000001</c:v>
                </c:pt>
                <c:pt idx="89">
                  <c:v>1.8210434256000001</c:v>
                </c:pt>
                <c:pt idx="90">
                  <c:v>1.8410434255999999</c:v>
                </c:pt>
                <c:pt idx="91">
                  <c:v>1.8610434255999999</c:v>
                </c:pt>
                <c:pt idx="92">
                  <c:v>1.8810434255999999</c:v>
                </c:pt>
                <c:pt idx="93">
                  <c:v>1.9010434255999999</c:v>
                </c:pt>
                <c:pt idx="94">
                  <c:v>1.9210434256000009</c:v>
                </c:pt>
                <c:pt idx="95">
                  <c:v>1.9410434256000009</c:v>
                </c:pt>
                <c:pt idx="96">
                  <c:v>1.9610434256000009</c:v>
                </c:pt>
                <c:pt idx="97">
                  <c:v>1.9810434256000009</c:v>
                </c:pt>
                <c:pt idx="98">
                  <c:v>2.001043425599998</c:v>
                </c:pt>
                <c:pt idx="99">
                  <c:v>2.0210434255999981</c:v>
                </c:pt>
                <c:pt idx="100">
                  <c:v>2.0410434255999981</c:v>
                </c:pt>
                <c:pt idx="101">
                  <c:v>2.0610434255999981</c:v>
                </c:pt>
                <c:pt idx="102">
                  <c:v>2.0810434255999981</c:v>
                </c:pt>
                <c:pt idx="103">
                  <c:v>2.1010434255999981</c:v>
                </c:pt>
                <c:pt idx="104">
                  <c:v>2.1210434255999981</c:v>
                </c:pt>
                <c:pt idx="105">
                  <c:v>2.1410434255999982</c:v>
                </c:pt>
                <c:pt idx="106">
                  <c:v>2.1610434255999982</c:v>
                </c:pt>
                <c:pt idx="107">
                  <c:v>2.1810434255999982</c:v>
                </c:pt>
                <c:pt idx="108">
                  <c:v>2.2010434255999987</c:v>
                </c:pt>
                <c:pt idx="109">
                  <c:v>2.2210434255999987</c:v>
                </c:pt>
                <c:pt idx="110">
                  <c:v>2.2410434255999987</c:v>
                </c:pt>
                <c:pt idx="111">
                  <c:v>2.2610434255999987</c:v>
                </c:pt>
                <c:pt idx="112">
                  <c:v>2.2810434255999987</c:v>
                </c:pt>
                <c:pt idx="113">
                  <c:v>2.3010434255999974</c:v>
                </c:pt>
                <c:pt idx="114">
                  <c:v>2.3210434255999974</c:v>
                </c:pt>
                <c:pt idx="115">
                  <c:v>2.3410434255999975</c:v>
                </c:pt>
                <c:pt idx="116">
                  <c:v>2.3610434255999975</c:v>
                </c:pt>
                <c:pt idx="117">
                  <c:v>2.3810434255999979</c:v>
                </c:pt>
                <c:pt idx="118">
                  <c:v>2.4010434255999979</c:v>
                </c:pt>
                <c:pt idx="119">
                  <c:v>2.421043425599998</c:v>
                </c:pt>
                <c:pt idx="120">
                  <c:v>2.441043425599998</c:v>
                </c:pt>
                <c:pt idx="121">
                  <c:v>2.461043425599998</c:v>
                </c:pt>
                <c:pt idx="122">
                  <c:v>2.481043425599998</c:v>
                </c:pt>
                <c:pt idx="123">
                  <c:v>2.501043425599998</c:v>
                </c:pt>
                <c:pt idx="124">
                  <c:v>2.5210434255999981</c:v>
                </c:pt>
                <c:pt idx="125">
                  <c:v>2.5410434255999981</c:v>
                </c:pt>
                <c:pt idx="126">
                  <c:v>2.5610434255999981</c:v>
                </c:pt>
                <c:pt idx="127">
                  <c:v>2.5810434255999981</c:v>
                </c:pt>
                <c:pt idx="128">
                  <c:v>2.6010434255999981</c:v>
                </c:pt>
                <c:pt idx="129">
                  <c:v>2.6210434255999981</c:v>
                </c:pt>
                <c:pt idx="130">
                  <c:v>2.6410434255999982</c:v>
                </c:pt>
                <c:pt idx="131">
                  <c:v>2.6610434255999982</c:v>
                </c:pt>
                <c:pt idx="132">
                  <c:v>2.6810434255999982</c:v>
                </c:pt>
                <c:pt idx="133">
                  <c:v>2.7010434255999987</c:v>
                </c:pt>
                <c:pt idx="134">
                  <c:v>2.7210434255999987</c:v>
                </c:pt>
                <c:pt idx="135">
                  <c:v>2.7410434255999987</c:v>
                </c:pt>
                <c:pt idx="136">
                  <c:v>2.7610434255999987</c:v>
                </c:pt>
                <c:pt idx="137">
                  <c:v>2.7810434255999987</c:v>
                </c:pt>
                <c:pt idx="138">
                  <c:v>2.8010434255999974</c:v>
                </c:pt>
                <c:pt idx="139">
                  <c:v>2.8210434255999974</c:v>
                </c:pt>
                <c:pt idx="140">
                  <c:v>2.8410434255999975</c:v>
                </c:pt>
                <c:pt idx="141">
                  <c:v>2.8610434255999975</c:v>
                </c:pt>
                <c:pt idx="142">
                  <c:v>2.8810434255999979</c:v>
                </c:pt>
                <c:pt idx="143">
                  <c:v>2.9010434255999979</c:v>
                </c:pt>
                <c:pt idx="144">
                  <c:v>2.921043425599998</c:v>
                </c:pt>
                <c:pt idx="145">
                  <c:v>2.941043425599998</c:v>
                </c:pt>
                <c:pt idx="146">
                  <c:v>2.961043425599998</c:v>
                </c:pt>
                <c:pt idx="147">
                  <c:v>2.981043425599998</c:v>
                </c:pt>
                <c:pt idx="148">
                  <c:v>3.001043425599998</c:v>
                </c:pt>
                <c:pt idx="149">
                  <c:v>3.0210434255999981</c:v>
                </c:pt>
                <c:pt idx="150">
                  <c:v>3.0410434255999981</c:v>
                </c:pt>
                <c:pt idx="151">
                  <c:v>3.0610434255999981</c:v>
                </c:pt>
                <c:pt idx="152">
                  <c:v>3.0810434255999981</c:v>
                </c:pt>
                <c:pt idx="153">
                  <c:v>3.1010434255999981</c:v>
                </c:pt>
                <c:pt idx="154">
                  <c:v>3.1210434255999981</c:v>
                </c:pt>
                <c:pt idx="155">
                  <c:v>3.1410434255999982</c:v>
                </c:pt>
                <c:pt idx="156">
                  <c:v>3.1610434255999982</c:v>
                </c:pt>
                <c:pt idx="157">
                  <c:v>3.1810434255999982</c:v>
                </c:pt>
                <c:pt idx="158">
                  <c:v>3.2010434255999987</c:v>
                </c:pt>
                <c:pt idx="159">
                  <c:v>3.2210434255999987</c:v>
                </c:pt>
                <c:pt idx="160">
                  <c:v>3.2410434255999987</c:v>
                </c:pt>
                <c:pt idx="161">
                  <c:v>3.2610434255999987</c:v>
                </c:pt>
                <c:pt idx="162">
                  <c:v>3.2810434255999987</c:v>
                </c:pt>
                <c:pt idx="163">
                  <c:v>3.3010434255999974</c:v>
                </c:pt>
                <c:pt idx="164">
                  <c:v>3.3210434255999974</c:v>
                </c:pt>
                <c:pt idx="165">
                  <c:v>3.3410434255999975</c:v>
                </c:pt>
                <c:pt idx="166">
                  <c:v>3.3610434255999975</c:v>
                </c:pt>
                <c:pt idx="167">
                  <c:v>3.3810434255999979</c:v>
                </c:pt>
                <c:pt idx="168">
                  <c:v>3.4010434255999979</c:v>
                </c:pt>
                <c:pt idx="169">
                  <c:v>3.421043425599998</c:v>
                </c:pt>
                <c:pt idx="170">
                  <c:v>3.441043425599998</c:v>
                </c:pt>
                <c:pt idx="171">
                  <c:v>3.461043425599998</c:v>
                </c:pt>
                <c:pt idx="172">
                  <c:v>3.481043425599998</c:v>
                </c:pt>
                <c:pt idx="173">
                  <c:v>3.501043425599998</c:v>
                </c:pt>
                <c:pt idx="174">
                  <c:v>3.5210434255999981</c:v>
                </c:pt>
                <c:pt idx="175">
                  <c:v>3.5410434255999981</c:v>
                </c:pt>
                <c:pt idx="176">
                  <c:v>3.5610434255999981</c:v>
                </c:pt>
                <c:pt idx="177">
                  <c:v>3.5810434255999981</c:v>
                </c:pt>
                <c:pt idx="178">
                  <c:v>3.6010434255999981</c:v>
                </c:pt>
                <c:pt idx="179">
                  <c:v>3.6210434255999981</c:v>
                </c:pt>
                <c:pt idx="180">
                  <c:v>3.6410434255999982</c:v>
                </c:pt>
                <c:pt idx="181">
                  <c:v>3.6610434255999982</c:v>
                </c:pt>
                <c:pt idx="182">
                  <c:v>3.6810434255999982</c:v>
                </c:pt>
                <c:pt idx="183">
                  <c:v>3.7010434255999987</c:v>
                </c:pt>
                <c:pt idx="184">
                  <c:v>3.7210434255999987</c:v>
                </c:pt>
                <c:pt idx="185">
                  <c:v>3.7410434255999987</c:v>
                </c:pt>
                <c:pt idx="186">
                  <c:v>3.7610434255999987</c:v>
                </c:pt>
                <c:pt idx="187">
                  <c:v>3.7810434255999987</c:v>
                </c:pt>
                <c:pt idx="188">
                  <c:v>3.8010434255999974</c:v>
                </c:pt>
                <c:pt idx="189">
                  <c:v>3.8210434255999974</c:v>
                </c:pt>
                <c:pt idx="190">
                  <c:v>3.8410434255999975</c:v>
                </c:pt>
                <c:pt idx="191">
                  <c:v>3.8610434255999975</c:v>
                </c:pt>
                <c:pt idx="192">
                  <c:v>3.8810434255999979</c:v>
                </c:pt>
                <c:pt idx="193">
                  <c:v>3.9010434255999979</c:v>
                </c:pt>
                <c:pt idx="194">
                  <c:v>3.921043425599998</c:v>
                </c:pt>
                <c:pt idx="195">
                  <c:v>3.941043425599998</c:v>
                </c:pt>
                <c:pt idx="196">
                  <c:v>3.961043425599998</c:v>
                </c:pt>
                <c:pt idx="197">
                  <c:v>3.981043425599998</c:v>
                </c:pt>
                <c:pt idx="198">
                  <c:v>4.001043425600006</c:v>
                </c:pt>
                <c:pt idx="199">
                  <c:v>4.0210434256000038</c:v>
                </c:pt>
                <c:pt idx="200">
                  <c:v>4.0410434256000061</c:v>
                </c:pt>
                <c:pt idx="201">
                  <c:v>4.0610434256000039</c:v>
                </c:pt>
                <c:pt idx="202">
                  <c:v>4.0810434256000061</c:v>
                </c:pt>
                <c:pt idx="203">
                  <c:v>4.1010434256000039</c:v>
                </c:pt>
                <c:pt idx="204">
                  <c:v>4.1210434255999999</c:v>
                </c:pt>
                <c:pt idx="205">
                  <c:v>4.1410434256000039</c:v>
                </c:pt>
                <c:pt idx="206">
                  <c:v>4.1610434256000035</c:v>
                </c:pt>
                <c:pt idx="207">
                  <c:v>4.181043425600004</c:v>
                </c:pt>
                <c:pt idx="208">
                  <c:v>4.2010434256000071</c:v>
                </c:pt>
                <c:pt idx="209">
                  <c:v>4.221043425600004</c:v>
                </c:pt>
                <c:pt idx="210">
                  <c:v>4.2410434256000071</c:v>
                </c:pt>
                <c:pt idx="211">
                  <c:v>4.261043425600004</c:v>
                </c:pt>
                <c:pt idx="212">
                  <c:v>4.2810434256000072</c:v>
                </c:pt>
                <c:pt idx="213">
                  <c:v>4.3010434256000041</c:v>
                </c:pt>
                <c:pt idx="214">
                  <c:v>4.3210434256000037</c:v>
                </c:pt>
                <c:pt idx="215">
                  <c:v>4.3410434256000041</c:v>
                </c:pt>
                <c:pt idx="216">
                  <c:v>4.3610434256000037</c:v>
                </c:pt>
                <c:pt idx="217">
                  <c:v>4.3810434256000041</c:v>
                </c:pt>
                <c:pt idx="218">
                  <c:v>4.4010434256000082</c:v>
                </c:pt>
                <c:pt idx="219">
                  <c:v>4.4210434256000042</c:v>
                </c:pt>
                <c:pt idx="220">
                  <c:v>4.4410434256000082</c:v>
                </c:pt>
                <c:pt idx="221">
                  <c:v>4.4610434256000042</c:v>
                </c:pt>
                <c:pt idx="222">
                  <c:v>4.4810434256000082</c:v>
                </c:pt>
                <c:pt idx="223">
                  <c:v>4.501043425600006</c:v>
                </c:pt>
                <c:pt idx="224">
                  <c:v>4.5210434256000038</c:v>
                </c:pt>
                <c:pt idx="225">
                  <c:v>4.5410434256000061</c:v>
                </c:pt>
                <c:pt idx="226">
                  <c:v>4.5610434256000039</c:v>
                </c:pt>
                <c:pt idx="227">
                  <c:v>4.5810434256000061</c:v>
                </c:pt>
                <c:pt idx="228">
                  <c:v>4.6010434256000039</c:v>
                </c:pt>
                <c:pt idx="229">
                  <c:v>4.6210434255999999</c:v>
                </c:pt>
                <c:pt idx="230">
                  <c:v>4.6410434256000039</c:v>
                </c:pt>
                <c:pt idx="231">
                  <c:v>4.6610434256000035</c:v>
                </c:pt>
                <c:pt idx="232">
                  <c:v>4.681043425600004</c:v>
                </c:pt>
                <c:pt idx="233">
                  <c:v>4.7010434256000071</c:v>
                </c:pt>
                <c:pt idx="234">
                  <c:v>4.721043425600004</c:v>
                </c:pt>
                <c:pt idx="235">
                  <c:v>4.7410434256000071</c:v>
                </c:pt>
                <c:pt idx="236">
                  <c:v>4.761043425600004</c:v>
                </c:pt>
                <c:pt idx="237">
                  <c:v>4.7810434256000072</c:v>
                </c:pt>
                <c:pt idx="238">
                  <c:v>4.8010434256000041</c:v>
                </c:pt>
                <c:pt idx="239">
                  <c:v>4.8210434256000037</c:v>
                </c:pt>
                <c:pt idx="240">
                  <c:v>4.8410434256000041</c:v>
                </c:pt>
                <c:pt idx="241">
                  <c:v>4.8610434256000037</c:v>
                </c:pt>
                <c:pt idx="242">
                  <c:v>4.8810434256000041</c:v>
                </c:pt>
                <c:pt idx="243">
                  <c:v>4.9010434256000082</c:v>
                </c:pt>
                <c:pt idx="244">
                  <c:v>4.9210434256000042</c:v>
                </c:pt>
                <c:pt idx="245">
                  <c:v>4.9410434256000082</c:v>
                </c:pt>
                <c:pt idx="246">
                  <c:v>4.9610434256000042</c:v>
                </c:pt>
                <c:pt idx="247">
                  <c:v>4.9810434256000082</c:v>
                </c:pt>
                <c:pt idx="248">
                  <c:v>5.001043425600006</c:v>
                </c:pt>
                <c:pt idx="249">
                  <c:v>5.0210434256000038</c:v>
                </c:pt>
                <c:pt idx="250">
                  <c:v>5.0410434256000061</c:v>
                </c:pt>
                <c:pt idx="251">
                  <c:v>5.0610434256000039</c:v>
                </c:pt>
                <c:pt idx="252">
                  <c:v>5.0810434256000061</c:v>
                </c:pt>
                <c:pt idx="253">
                  <c:v>5.1010434256000039</c:v>
                </c:pt>
                <c:pt idx="254">
                  <c:v>5.1210434255999999</c:v>
                </c:pt>
                <c:pt idx="255">
                  <c:v>5.1410434256000039</c:v>
                </c:pt>
                <c:pt idx="256">
                  <c:v>5.1610434256000035</c:v>
                </c:pt>
                <c:pt idx="257">
                  <c:v>5.181043425600004</c:v>
                </c:pt>
                <c:pt idx="258">
                  <c:v>5.2010434256000071</c:v>
                </c:pt>
                <c:pt idx="259">
                  <c:v>5.221043425600004</c:v>
                </c:pt>
                <c:pt idx="260">
                  <c:v>5.2410434256000071</c:v>
                </c:pt>
                <c:pt idx="261">
                  <c:v>5.261043425600004</c:v>
                </c:pt>
                <c:pt idx="262">
                  <c:v>5.2810434256000072</c:v>
                </c:pt>
                <c:pt idx="263">
                  <c:v>5.3010434256000041</c:v>
                </c:pt>
                <c:pt idx="264">
                  <c:v>5.3210434256000037</c:v>
                </c:pt>
                <c:pt idx="265">
                  <c:v>5.3410434256000041</c:v>
                </c:pt>
                <c:pt idx="266">
                  <c:v>5.3610434256000037</c:v>
                </c:pt>
                <c:pt idx="267">
                  <c:v>5.3810434256000041</c:v>
                </c:pt>
                <c:pt idx="268">
                  <c:v>5.4010434256000082</c:v>
                </c:pt>
                <c:pt idx="269">
                  <c:v>5.4210434256000042</c:v>
                </c:pt>
                <c:pt idx="270">
                  <c:v>5.4410434256000082</c:v>
                </c:pt>
                <c:pt idx="271">
                  <c:v>5.4610434256000042</c:v>
                </c:pt>
                <c:pt idx="272">
                  <c:v>5.4810434256000082</c:v>
                </c:pt>
                <c:pt idx="273">
                  <c:v>5.501043425600006</c:v>
                </c:pt>
                <c:pt idx="274">
                  <c:v>5.5210434256000038</c:v>
                </c:pt>
                <c:pt idx="275">
                  <c:v>5.5410434256000061</c:v>
                </c:pt>
                <c:pt idx="276">
                  <c:v>5.5610434256000039</c:v>
                </c:pt>
                <c:pt idx="277">
                  <c:v>5.5810434256000061</c:v>
                </c:pt>
                <c:pt idx="278">
                  <c:v>5.6010434256000039</c:v>
                </c:pt>
                <c:pt idx="279">
                  <c:v>5.6210434255999999</c:v>
                </c:pt>
                <c:pt idx="280">
                  <c:v>5.6410434256000039</c:v>
                </c:pt>
                <c:pt idx="281">
                  <c:v>5.6610434256000035</c:v>
                </c:pt>
                <c:pt idx="282">
                  <c:v>5.681043425600004</c:v>
                </c:pt>
                <c:pt idx="283">
                  <c:v>5.7010434256000071</c:v>
                </c:pt>
                <c:pt idx="284">
                  <c:v>5.721043425600004</c:v>
                </c:pt>
                <c:pt idx="285">
                  <c:v>5.7410434256000071</c:v>
                </c:pt>
                <c:pt idx="286">
                  <c:v>5.761043425600004</c:v>
                </c:pt>
                <c:pt idx="287">
                  <c:v>5.7810434256000072</c:v>
                </c:pt>
                <c:pt idx="288">
                  <c:v>5.8010434256000041</c:v>
                </c:pt>
                <c:pt idx="289">
                  <c:v>5.8210434256000037</c:v>
                </c:pt>
                <c:pt idx="290">
                  <c:v>5.8410434256000041</c:v>
                </c:pt>
                <c:pt idx="291">
                  <c:v>5.8610434256000037</c:v>
                </c:pt>
                <c:pt idx="292">
                  <c:v>5.8810434256000041</c:v>
                </c:pt>
                <c:pt idx="293">
                  <c:v>5.9010434256000082</c:v>
                </c:pt>
                <c:pt idx="294">
                  <c:v>5.9210434256000042</c:v>
                </c:pt>
                <c:pt idx="295">
                  <c:v>5.9410434256000082</c:v>
                </c:pt>
                <c:pt idx="296">
                  <c:v>5.9610434256000042</c:v>
                </c:pt>
                <c:pt idx="297">
                  <c:v>5.9810434256000082</c:v>
                </c:pt>
                <c:pt idx="298">
                  <c:v>6.001043425600006</c:v>
                </c:pt>
                <c:pt idx="299">
                  <c:v>6.0210434256000038</c:v>
                </c:pt>
                <c:pt idx="300">
                  <c:v>6.0410434256000061</c:v>
                </c:pt>
                <c:pt idx="301">
                  <c:v>6.0610434256000039</c:v>
                </c:pt>
                <c:pt idx="302">
                  <c:v>6.0810434256000061</c:v>
                </c:pt>
                <c:pt idx="303">
                  <c:v>6.1010434256000039</c:v>
                </c:pt>
                <c:pt idx="304">
                  <c:v>6.1210434255999999</c:v>
                </c:pt>
                <c:pt idx="305">
                  <c:v>6.1410434256000039</c:v>
                </c:pt>
                <c:pt idx="306">
                  <c:v>6.1610434256000035</c:v>
                </c:pt>
                <c:pt idx="307">
                  <c:v>6.181043425600004</c:v>
                </c:pt>
                <c:pt idx="308">
                  <c:v>6.2010434256000071</c:v>
                </c:pt>
                <c:pt idx="309">
                  <c:v>6.221043425600004</c:v>
                </c:pt>
                <c:pt idx="310">
                  <c:v>6.2410434256000071</c:v>
                </c:pt>
                <c:pt idx="311">
                  <c:v>6.261043425600004</c:v>
                </c:pt>
                <c:pt idx="312">
                  <c:v>6.2810434256000072</c:v>
                </c:pt>
                <c:pt idx="313">
                  <c:v>6.3010434256000041</c:v>
                </c:pt>
                <c:pt idx="314">
                  <c:v>6.3210434256000037</c:v>
                </c:pt>
                <c:pt idx="315">
                  <c:v>6.3410434256000041</c:v>
                </c:pt>
                <c:pt idx="316">
                  <c:v>6.3610434256000037</c:v>
                </c:pt>
                <c:pt idx="317">
                  <c:v>6.3810434256000041</c:v>
                </c:pt>
                <c:pt idx="318">
                  <c:v>6.4010434256000082</c:v>
                </c:pt>
                <c:pt idx="319">
                  <c:v>6.4210434256000042</c:v>
                </c:pt>
                <c:pt idx="320">
                  <c:v>6.4410434256000082</c:v>
                </c:pt>
                <c:pt idx="321">
                  <c:v>6.4610434256000042</c:v>
                </c:pt>
                <c:pt idx="322">
                  <c:v>6.4810434256000082</c:v>
                </c:pt>
                <c:pt idx="323">
                  <c:v>6.501043425600006</c:v>
                </c:pt>
                <c:pt idx="324">
                  <c:v>6.5210434256000038</c:v>
                </c:pt>
                <c:pt idx="325">
                  <c:v>6.5410434256000061</c:v>
                </c:pt>
                <c:pt idx="326">
                  <c:v>6.5610434256000039</c:v>
                </c:pt>
                <c:pt idx="327">
                  <c:v>6.5810434256000061</c:v>
                </c:pt>
                <c:pt idx="328">
                  <c:v>6.6010434256000039</c:v>
                </c:pt>
                <c:pt idx="329">
                  <c:v>6.6210434255999999</c:v>
                </c:pt>
                <c:pt idx="330">
                  <c:v>6.6410434256000039</c:v>
                </c:pt>
                <c:pt idx="331">
                  <c:v>6.6610434256000035</c:v>
                </c:pt>
                <c:pt idx="332">
                  <c:v>6.681043425600004</c:v>
                </c:pt>
                <c:pt idx="333">
                  <c:v>6.7010434256000071</c:v>
                </c:pt>
                <c:pt idx="334">
                  <c:v>6.721043425600004</c:v>
                </c:pt>
                <c:pt idx="335">
                  <c:v>6.7410434256000071</c:v>
                </c:pt>
                <c:pt idx="336">
                  <c:v>6.761043425600004</c:v>
                </c:pt>
                <c:pt idx="337">
                  <c:v>6.7810434256000072</c:v>
                </c:pt>
                <c:pt idx="338">
                  <c:v>6.8010434256000041</c:v>
                </c:pt>
                <c:pt idx="339">
                  <c:v>6.8210434256000037</c:v>
                </c:pt>
                <c:pt idx="340">
                  <c:v>6.8410434256000041</c:v>
                </c:pt>
                <c:pt idx="341">
                  <c:v>6.8610434256000037</c:v>
                </c:pt>
                <c:pt idx="342">
                  <c:v>6.8810434256000041</c:v>
                </c:pt>
                <c:pt idx="343">
                  <c:v>6.9010434256000082</c:v>
                </c:pt>
                <c:pt idx="344">
                  <c:v>6.9210434256000042</c:v>
                </c:pt>
                <c:pt idx="345">
                  <c:v>6.9410434256000082</c:v>
                </c:pt>
                <c:pt idx="346">
                  <c:v>6.9610434256000042</c:v>
                </c:pt>
                <c:pt idx="347">
                  <c:v>6.9810434256000082</c:v>
                </c:pt>
                <c:pt idx="348">
                  <c:v>7.001043425600006</c:v>
                </c:pt>
                <c:pt idx="349">
                  <c:v>7.0210434256000038</c:v>
                </c:pt>
                <c:pt idx="350">
                  <c:v>7.0410434256000061</c:v>
                </c:pt>
                <c:pt idx="351">
                  <c:v>7.0610434256000039</c:v>
                </c:pt>
                <c:pt idx="352">
                  <c:v>7.0810434256000061</c:v>
                </c:pt>
                <c:pt idx="353">
                  <c:v>7.1010434256000039</c:v>
                </c:pt>
                <c:pt idx="354">
                  <c:v>7.1210434255999999</c:v>
                </c:pt>
                <c:pt idx="355">
                  <c:v>7.1410434256000039</c:v>
                </c:pt>
                <c:pt idx="356">
                  <c:v>7.1610434256000035</c:v>
                </c:pt>
                <c:pt idx="357">
                  <c:v>7.181043425600004</c:v>
                </c:pt>
                <c:pt idx="358">
                  <c:v>7.2010434256000071</c:v>
                </c:pt>
                <c:pt idx="359">
                  <c:v>7.221043425600004</c:v>
                </c:pt>
                <c:pt idx="360">
                  <c:v>7.2410434256000071</c:v>
                </c:pt>
                <c:pt idx="361">
                  <c:v>7.261043425600004</c:v>
                </c:pt>
                <c:pt idx="362">
                  <c:v>7.2810434256000072</c:v>
                </c:pt>
                <c:pt idx="363">
                  <c:v>7.3010434256000041</c:v>
                </c:pt>
                <c:pt idx="364">
                  <c:v>7.3210434256000037</c:v>
                </c:pt>
                <c:pt idx="365">
                  <c:v>7.3410434256000041</c:v>
                </c:pt>
                <c:pt idx="366">
                  <c:v>7.3610434256000037</c:v>
                </c:pt>
                <c:pt idx="367">
                  <c:v>7.3810434256000041</c:v>
                </c:pt>
                <c:pt idx="368">
                  <c:v>7.4010434256000082</c:v>
                </c:pt>
                <c:pt idx="369">
                  <c:v>7.4210434256000042</c:v>
                </c:pt>
                <c:pt idx="370">
                  <c:v>7.4410434256000082</c:v>
                </c:pt>
                <c:pt idx="371">
                  <c:v>7.4610434256000042</c:v>
                </c:pt>
                <c:pt idx="372">
                  <c:v>7.4810434256000082</c:v>
                </c:pt>
                <c:pt idx="373">
                  <c:v>7.501043425600006</c:v>
                </c:pt>
                <c:pt idx="374">
                  <c:v>7.5210434256000038</c:v>
                </c:pt>
                <c:pt idx="375">
                  <c:v>7.5410434256000061</c:v>
                </c:pt>
                <c:pt idx="376">
                  <c:v>7.5610434256000039</c:v>
                </c:pt>
                <c:pt idx="377">
                  <c:v>7.5810434256000061</c:v>
                </c:pt>
                <c:pt idx="378">
                  <c:v>7.6010434256000039</c:v>
                </c:pt>
                <c:pt idx="379">
                  <c:v>7.6210434255999999</c:v>
                </c:pt>
                <c:pt idx="380">
                  <c:v>7.6410434256000039</c:v>
                </c:pt>
                <c:pt idx="381">
                  <c:v>7.6610434256000035</c:v>
                </c:pt>
                <c:pt idx="382">
                  <c:v>7.681043425600004</c:v>
                </c:pt>
                <c:pt idx="383">
                  <c:v>7.7010434256000071</c:v>
                </c:pt>
                <c:pt idx="384">
                  <c:v>7.721043425600004</c:v>
                </c:pt>
                <c:pt idx="385">
                  <c:v>7.7410434256000071</c:v>
                </c:pt>
                <c:pt idx="386">
                  <c:v>7.761043425600004</c:v>
                </c:pt>
                <c:pt idx="387">
                  <c:v>7.7810434256000072</c:v>
                </c:pt>
                <c:pt idx="388">
                  <c:v>7.8010434256000041</c:v>
                </c:pt>
                <c:pt idx="389">
                  <c:v>7.8210434256000037</c:v>
                </c:pt>
                <c:pt idx="390">
                  <c:v>7.8410434256000041</c:v>
                </c:pt>
                <c:pt idx="391">
                  <c:v>7.8610434256000037</c:v>
                </c:pt>
                <c:pt idx="392">
                  <c:v>7.8810434256000041</c:v>
                </c:pt>
                <c:pt idx="393">
                  <c:v>7.9010434256000082</c:v>
                </c:pt>
                <c:pt idx="394">
                  <c:v>7.9210434256000042</c:v>
                </c:pt>
                <c:pt idx="395">
                  <c:v>7.9410434256000082</c:v>
                </c:pt>
                <c:pt idx="396">
                  <c:v>7.9610434256000042</c:v>
                </c:pt>
                <c:pt idx="397">
                  <c:v>7.9810434256000082</c:v>
                </c:pt>
                <c:pt idx="398">
                  <c:v>8.0010434256000007</c:v>
                </c:pt>
                <c:pt idx="399">
                  <c:v>8.0210434255999985</c:v>
                </c:pt>
                <c:pt idx="400">
                  <c:v>8.0410434255999981</c:v>
                </c:pt>
                <c:pt idx="401">
                  <c:v>8.0610434255999994</c:v>
                </c:pt>
                <c:pt idx="402">
                  <c:v>8.081043425599999</c:v>
                </c:pt>
                <c:pt idx="403">
                  <c:v>8.1010434255999986</c:v>
                </c:pt>
                <c:pt idx="404">
                  <c:v>8.1210434255999999</c:v>
                </c:pt>
                <c:pt idx="405">
                  <c:v>8.1410434255999959</c:v>
                </c:pt>
                <c:pt idx="406">
                  <c:v>8.1610434255999991</c:v>
                </c:pt>
                <c:pt idx="407">
                  <c:v>8.1810434255999986</c:v>
                </c:pt>
                <c:pt idx="408">
                  <c:v>8.2010434255999982</c:v>
                </c:pt>
                <c:pt idx="409">
                  <c:v>8.2210434255999925</c:v>
                </c:pt>
                <c:pt idx="410">
                  <c:v>8.241043425599992</c:v>
                </c:pt>
                <c:pt idx="411">
                  <c:v>8.2610434255999987</c:v>
                </c:pt>
                <c:pt idx="412">
                  <c:v>8.2810434255999983</c:v>
                </c:pt>
                <c:pt idx="413">
                  <c:v>8.3010434255999996</c:v>
                </c:pt>
                <c:pt idx="414">
                  <c:v>8.3210434255999992</c:v>
                </c:pt>
                <c:pt idx="415">
                  <c:v>8.3410434255999988</c:v>
                </c:pt>
                <c:pt idx="416">
                  <c:v>8.3610434256000001</c:v>
                </c:pt>
                <c:pt idx="417">
                  <c:v>8.3810434255999997</c:v>
                </c:pt>
                <c:pt idx="418">
                  <c:v>8.4010434255999993</c:v>
                </c:pt>
                <c:pt idx="419">
                  <c:v>8.4210434256000006</c:v>
                </c:pt>
                <c:pt idx="420">
                  <c:v>8.4410434255999984</c:v>
                </c:pt>
                <c:pt idx="421">
                  <c:v>8.4610434255999998</c:v>
                </c:pt>
                <c:pt idx="422">
                  <c:v>8.4810434255999994</c:v>
                </c:pt>
                <c:pt idx="423">
                  <c:v>8.5010434256000007</c:v>
                </c:pt>
                <c:pt idx="424">
                  <c:v>8.5210434255999985</c:v>
                </c:pt>
                <c:pt idx="425">
                  <c:v>8.5410434255999981</c:v>
                </c:pt>
                <c:pt idx="426">
                  <c:v>8.5610434255999994</c:v>
                </c:pt>
                <c:pt idx="427">
                  <c:v>8.581043425599999</c:v>
                </c:pt>
                <c:pt idx="428">
                  <c:v>8.6010434255999986</c:v>
                </c:pt>
                <c:pt idx="429">
                  <c:v>8.6210434255999999</c:v>
                </c:pt>
                <c:pt idx="430">
                  <c:v>8.6410434255999959</c:v>
                </c:pt>
                <c:pt idx="431">
                  <c:v>8.6610434255999991</c:v>
                </c:pt>
                <c:pt idx="432">
                  <c:v>8.6810434255999986</c:v>
                </c:pt>
                <c:pt idx="433">
                  <c:v>8.7010434255999982</c:v>
                </c:pt>
                <c:pt idx="434">
                  <c:v>8.7210434255999925</c:v>
                </c:pt>
                <c:pt idx="435">
                  <c:v>8.741043425599992</c:v>
                </c:pt>
                <c:pt idx="436">
                  <c:v>8.7610434255999987</c:v>
                </c:pt>
                <c:pt idx="437">
                  <c:v>8.7810434255999983</c:v>
                </c:pt>
                <c:pt idx="438">
                  <c:v>8.8010434255999996</c:v>
                </c:pt>
                <c:pt idx="439">
                  <c:v>8.8210434255999992</c:v>
                </c:pt>
                <c:pt idx="440">
                  <c:v>8.8410434255999988</c:v>
                </c:pt>
                <c:pt idx="441">
                  <c:v>8.8610434256000001</c:v>
                </c:pt>
                <c:pt idx="442">
                  <c:v>8.8810434255999997</c:v>
                </c:pt>
                <c:pt idx="443">
                  <c:v>8.9010434255999993</c:v>
                </c:pt>
                <c:pt idx="444">
                  <c:v>8.9210434256000006</c:v>
                </c:pt>
                <c:pt idx="445">
                  <c:v>8.9410434255999984</c:v>
                </c:pt>
                <c:pt idx="446">
                  <c:v>8.9610434255999998</c:v>
                </c:pt>
                <c:pt idx="447">
                  <c:v>8.9810434255999994</c:v>
                </c:pt>
                <c:pt idx="448">
                  <c:v>9.0010434256000007</c:v>
                </c:pt>
                <c:pt idx="449">
                  <c:v>9.0210434255999985</c:v>
                </c:pt>
                <c:pt idx="450">
                  <c:v>9.0410434255999981</c:v>
                </c:pt>
                <c:pt idx="451">
                  <c:v>9.0610434255999994</c:v>
                </c:pt>
                <c:pt idx="452">
                  <c:v>9.081043425599999</c:v>
                </c:pt>
                <c:pt idx="453">
                  <c:v>9.1010434255999986</c:v>
                </c:pt>
                <c:pt idx="454">
                  <c:v>9.1210434255999999</c:v>
                </c:pt>
                <c:pt idx="455">
                  <c:v>9.1410434255999959</c:v>
                </c:pt>
                <c:pt idx="456">
                  <c:v>9.1610434255999991</c:v>
                </c:pt>
                <c:pt idx="457">
                  <c:v>9.1810434255999986</c:v>
                </c:pt>
                <c:pt idx="458">
                  <c:v>9.2010434255999982</c:v>
                </c:pt>
                <c:pt idx="459">
                  <c:v>9.2210434255999925</c:v>
                </c:pt>
                <c:pt idx="460">
                  <c:v>9.241043425599992</c:v>
                </c:pt>
                <c:pt idx="461">
                  <c:v>9.2610434255999987</c:v>
                </c:pt>
                <c:pt idx="462">
                  <c:v>9.2810434255999983</c:v>
                </c:pt>
                <c:pt idx="463">
                  <c:v>9.3010434255999996</c:v>
                </c:pt>
                <c:pt idx="464">
                  <c:v>9.3210434255999992</c:v>
                </c:pt>
                <c:pt idx="465">
                  <c:v>9.3410434255999988</c:v>
                </c:pt>
                <c:pt idx="466">
                  <c:v>9.3610434256000001</c:v>
                </c:pt>
                <c:pt idx="467">
                  <c:v>9.3810434255999997</c:v>
                </c:pt>
                <c:pt idx="468">
                  <c:v>9.4010434255999993</c:v>
                </c:pt>
                <c:pt idx="469">
                  <c:v>9.4210434256000006</c:v>
                </c:pt>
                <c:pt idx="470">
                  <c:v>9.4410434255999984</c:v>
                </c:pt>
                <c:pt idx="471">
                  <c:v>9.4610434255999998</c:v>
                </c:pt>
                <c:pt idx="472">
                  <c:v>9.4810434255999994</c:v>
                </c:pt>
                <c:pt idx="473">
                  <c:v>9.5010434256000007</c:v>
                </c:pt>
                <c:pt idx="474">
                  <c:v>9.5210434255999985</c:v>
                </c:pt>
                <c:pt idx="475">
                  <c:v>9.5410434255999981</c:v>
                </c:pt>
                <c:pt idx="476">
                  <c:v>9.5610434255999994</c:v>
                </c:pt>
                <c:pt idx="477">
                  <c:v>9.581043425599999</c:v>
                </c:pt>
                <c:pt idx="478">
                  <c:v>9.6010434255999986</c:v>
                </c:pt>
                <c:pt idx="479">
                  <c:v>9.6210434255999999</c:v>
                </c:pt>
                <c:pt idx="480">
                  <c:v>9.6410434255999959</c:v>
                </c:pt>
                <c:pt idx="481">
                  <c:v>9.6610434255999991</c:v>
                </c:pt>
                <c:pt idx="482">
                  <c:v>9.6810434255999986</c:v>
                </c:pt>
                <c:pt idx="483">
                  <c:v>9.7010434255999982</c:v>
                </c:pt>
                <c:pt idx="484">
                  <c:v>9.7210434255999925</c:v>
                </c:pt>
                <c:pt idx="485">
                  <c:v>9.741043425599992</c:v>
                </c:pt>
                <c:pt idx="486">
                  <c:v>9.7610434255999987</c:v>
                </c:pt>
                <c:pt idx="487">
                  <c:v>9.7810434255999983</c:v>
                </c:pt>
                <c:pt idx="488">
                  <c:v>9.8010434255999996</c:v>
                </c:pt>
                <c:pt idx="489">
                  <c:v>9.8210434255999992</c:v>
                </c:pt>
                <c:pt idx="490">
                  <c:v>9.8410434255999988</c:v>
                </c:pt>
                <c:pt idx="491">
                  <c:v>9.8610434256000001</c:v>
                </c:pt>
                <c:pt idx="492">
                  <c:v>9.8810434255999997</c:v>
                </c:pt>
                <c:pt idx="493">
                  <c:v>9.9010434255999993</c:v>
                </c:pt>
                <c:pt idx="494">
                  <c:v>9.9210434256000006</c:v>
                </c:pt>
                <c:pt idx="495">
                  <c:v>9.9410434255999984</c:v>
                </c:pt>
                <c:pt idx="496">
                  <c:v>9.9610434255999998</c:v>
                </c:pt>
                <c:pt idx="497">
                  <c:v>9.9810434255999994</c:v>
                </c:pt>
                <c:pt idx="498">
                  <c:v>10.001043425600001</c:v>
                </c:pt>
                <c:pt idx="499">
                  <c:v>10.021043425599998</c:v>
                </c:pt>
                <c:pt idx="500">
                  <c:v>10.041043425599998</c:v>
                </c:pt>
                <c:pt idx="501">
                  <c:v>10.061043425599999</c:v>
                </c:pt>
                <c:pt idx="502">
                  <c:v>10.081043425600001</c:v>
                </c:pt>
                <c:pt idx="503">
                  <c:v>10.101043425599999</c:v>
                </c:pt>
                <c:pt idx="504">
                  <c:v>10.121043425599998</c:v>
                </c:pt>
                <c:pt idx="505">
                  <c:v>10.141043425599998</c:v>
                </c:pt>
                <c:pt idx="506">
                  <c:v>10.161043425600001</c:v>
                </c:pt>
                <c:pt idx="507">
                  <c:v>10.181043425599999</c:v>
                </c:pt>
                <c:pt idx="508">
                  <c:v>10.201043425599998</c:v>
                </c:pt>
                <c:pt idx="509">
                  <c:v>10.221043425599998</c:v>
                </c:pt>
                <c:pt idx="510">
                  <c:v>10.241043425599992</c:v>
                </c:pt>
                <c:pt idx="511">
                  <c:v>10.261043425599999</c:v>
                </c:pt>
                <c:pt idx="512">
                  <c:v>10.281043425599998</c:v>
                </c:pt>
                <c:pt idx="513">
                  <c:v>10.3010434256</c:v>
                </c:pt>
                <c:pt idx="514">
                  <c:v>10.321043425599999</c:v>
                </c:pt>
                <c:pt idx="515">
                  <c:v>10.341043425600001</c:v>
                </c:pt>
                <c:pt idx="516">
                  <c:v>10.3610434256</c:v>
                </c:pt>
                <c:pt idx="517">
                  <c:v>10.3810434256</c:v>
                </c:pt>
                <c:pt idx="518">
                  <c:v>10.401043425599999</c:v>
                </c:pt>
                <c:pt idx="519">
                  <c:v>10.421043425600001</c:v>
                </c:pt>
                <c:pt idx="520">
                  <c:v>10.441043425599998</c:v>
                </c:pt>
                <c:pt idx="521">
                  <c:v>10.4610434256</c:v>
                </c:pt>
                <c:pt idx="522">
                  <c:v>10.481043425599999</c:v>
                </c:pt>
                <c:pt idx="523">
                  <c:v>10.501043425600001</c:v>
                </c:pt>
                <c:pt idx="524">
                  <c:v>10.521043425599998</c:v>
                </c:pt>
                <c:pt idx="525">
                  <c:v>10.541043425599998</c:v>
                </c:pt>
                <c:pt idx="526">
                  <c:v>10.561043425599999</c:v>
                </c:pt>
                <c:pt idx="527">
                  <c:v>10.581043425600001</c:v>
                </c:pt>
                <c:pt idx="528">
                  <c:v>10.601043425599999</c:v>
                </c:pt>
                <c:pt idx="529">
                  <c:v>10.621043425599998</c:v>
                </c:pt>
                <c:pt idx="530">
                  <c:v>10.641043425599998</c:v>
                </c:pt>
                <c:pt idx="531">
                  <c:v>10.661043425600001</c:v>
                </c:pt>
                <c:pt idx="532">
                  <c:v>10.681043425599999</c:v>
                </c:pt>
                <c:pt idx="533">
                  <c:v>10.701043425599998</c:v>
                </c:pt>
                <c:pt idx="534">
                  <c:v>10.721043425599998</c:v>
                </c:pt>
                <c:pt idx="535">
                  <c:v>10.741043425599992</c:v>
                </c:pt>
                <c:pt idx="536">
                  <c:v>10.761043425599999</c:v>
                </c:pt>
                <c:pt idx="537">
                  <c:v>10.781043425599998</c:v>
                </c:pt>
                <c:pt idx="538">
                  <c:v>10.8010434256</c:v>
                </c:pt>
                <c:pt idx="539">
                  <c:v>10.821043425599999</c:v>
                </c:pt>
                <c:pt idx="540">
                  <c:v>10.841043425600001</c:v>
                </c:pt>
                <c:pt idx="541">
                  <c:v>10.8610434256</c:v>
                </c:pt>
                <c:pt idx="542">
                  <c:v>10.8810434256</c:v>
                </c:pt>
                <c:pt idx="543">
                  <c:v>10.901043425599999</c:v>
                </c:pt>
                <c:pt idx="544">
                  <c:v>10.921043425600001</c:v>
                </c:pt>
                <c:pt idx="545">
                  <c:v>10.941043425599998</c:v>
                </c:pt>
                <c:pt idx="546">
                  <c:v>10.9610434256</c:v>
                </c:pt>
                <c:pt idx="547">
                  <c:v>10.981043425599999</c:v>
                </c:pt>
                <c:pt idx="548">
                  <c:v>11.001043425600001</c:v>
                </c:pt>
                <c:pt idx="549">
                  <c:v>11.021043425599998</c:v>
                </c:pt>
                <c:pt idx="550">
                  <c:v>11.041043425599998</c:v>
                </c:pt>
                <c:pt idx="551">
                  <c:v>11.061043425599999</c:v>
                </c:pt>
                <c:pt idx="552">
                  <c:v>11.081043425600001</c:v>
                </c:pt>
                <c:pt idx="553">
                  <c:v>11.101043425599999</c:v>
                </c:pt>
                <c:pt idx="554">
                  <c:v>11.121043425599998</c:v>
                </c:pt>
                <c:pt idx="555">
                  <c:v>11.141043425599998</c:v>
                </c:pt>
                <c:pt idx="556">
                  <c:v>11.161043425600001</c:v>
                </c:pt>
                <c:pt idx="557">
                  <c:v>11.181043425599999</c:v>
                </c:pt>
                <c:pt idx="558">
                  <c:v>11.201043425599998</c:v>
                </c:pt>
                <c:pt idx="559">
                  <c:v>11.221043425599998</c:v>
                </c:pt>
                <c:pt idx="560">
                  <c:v>11.241043425599992</c:v>
                </c:pt>
                <c:pt idx="561">
                  <c:v>11.261043425599999</c:v>
                </c:pt>
                <c:pt idx="562">
                  <c:v>11.281043425599998</c:v>
                </c:pt>
                <c:pt idx="563">
                  <c:v>11.3010434256</c:v>
                </c:pt>
                <c:pt idx="564">
                  <c:v>11.321043425599999</c:v>
                </c:pt>
                <c:pt idx="565">
                  <c:v>11.341043425600001</c:v>
                </c:pt>
                <c:pt idx="566">
                  <c:v>11.3610434256</c:v>
                </c:pt>
                <c:pt idx="567">
                  <c:v>11.3810434256</c:v>
                </c:pt>
                <c:pt idx="568">
                  <c:v>11.401043425599999</c:v>
                </c:pt>
                <c:pt idx="569">
                  <c:v>11.421043425600001</c:v>
                </c:pt>
                <c:pt idx="570">
                  <c:v>11.441043425599998</c:v>
                </c:pt>
                <c:pt idx="571">
                  <c:v>11.4610434256</c:v>
                </c:pt>
                <c:pt idx="572">
                  <c:v>11.481043425599999</c:v>
                </c:pt>
                <c:pt idx="573">
                  <c:v>11.501043425600001</c:v>
                </c:pt>
                <c:pt idx="574">
                  <c:v>11.521043425599998</c:v>
                </c:pt>
                <c:pt idx="575">
                  <c:v>11.541043425599998</c:v>
                </c:pt>
                <c:pt idx="576">
                  <c:v>11.561043425599999</c:v>
                </c:pt>
                <c:pt idx="577">
                  <c:v>11.581043425600001</c:v>
                </c:pt>
                <c:pt idx="578">
                  <c:v>11.601043425599999</c:v>
                </c:pt>
                <c:pt idx="579">
                  <c:v>11.621043425599998</c:v>
                </c:pt>
                <c:pt idx="580">
                  <c:v>11.641043425599998</c:v>
                </c:pt>
                <c:pt idx="581">
                  <c:v>11.661043425600001</c:v>
                </c:pt>
                <c:pt idx="582">
                  <c:v>11.681043425599999</c:v>
                </c:pt>
                <c:pt idx="583">
                  <c:v>11.701043425599998</c:v>
                </c:pt>
                <c:pt idx="584">
                  <c:v>11.721043425599998</c:v>
                </c:pt>
                <c:pt idx="585">
                  <c:v>11.741043425599992</c:v>
                </c:pt>
                <c:pt idx="586">
                  <c:v>11.761043425599999</c:v>
                </c:pt>
                <c:pt idx="587">
                  <c:v>11.781043425599998</c:v>
                </c:pt>
                <c:pt idx="588">
                  <c:v>11.8010434256</c:v>
                </c:pt>
                <c:pt idx="589">
                  <c:v>11.821043425599999</c:v>
                </c:pt>
                <c:pt idx="590">
                  <c:v>11.841043425600001</c:v>
                </c:pt>
                <c:pt idx="591">
                  <c:v>11.8610434256</c:v>
                </c:pt>
                <c:pt idx="592">
                  <c:v>11.8810434256</c:v>
                </c:pt>
                <c:pt idx="593">
                  <c:v>11.901043425599999</c:v>
                </c:pt>
                <c:pt idx="594">
                  <c:v>11.921043425600001</c:v>
                </c:pt>
                <c:pt idx="595">
                  <c:v>11.941043425599998</c:v>
                </c:pt>
                <c:pt idx="596">
                  <c:v>11.9610434256</c:v>
                </c:pt>
                <c:pt idx="597">
                  <c:v>11.981043425599999</c:v>
                </c:pt>
                <c:pt idx="598">
                  <c:v>12.001043425600001</c:v>
                </c:pt>
                <c:pt idx="599">
                  <c:v>12.021043425599998</c:v>
                </c:pt>
                <c:pt idx="600">
                  <c:v>12.041043425599998</c:v>
                </c:pt>
                <c:pt idx="601">
                  <c:v>12.061043425599999</c:v>
                </c:pt>
                <c:pt idx="602">
                  <c:v>12.081043425600001</c:v>
                </c:pt>
                <c:pt idx="603">
                  <c:v>12.101043425599999</c:v>
                </c:pt>
                <c:pt idx="604">
                  <c:v>12.121043425599998</c:v>
                </c:pt>
                <c:pt idx="605">
                  <c:v>12.141043425599998</c:v>
                </c:pt>
                <c:pt idx="606">
                  <c:v>12.161043425600001</c:v>
                </c:pt>
                <c:pt idx="607">
                  <c:v>12.181043425599999</c:v>
                </c:pt>
                <c:pt idx="608">
                  <c:v>12.201043425599998</c:v>
                </c:pt>
                <c:pt idx="609">
                  <c:v>12.221043425599998</c:v>
                </c:pt>
                <c:pt idx="610">
                  <c:v>12.241043425599992</c:v>
                </c:pt>
                <c:pt idx="611">
                  <c:v>12.261043425599999</c:v>
                </c:pt>
                <c:pt idx="612">
                  <c:v>12.281043425599998</c:v>
                </c:pt>
                <c:pt idx="613">
                  <c:v>12.3010434256</c:v>
                </c:pt>
                <c:pt idx="614">
                  <c:v>12.321043425599999</c:v>
                </c:pt>
                <c:pt idx="615">
                  <c:v>12.341043425600001</c:v>
                </c:pt>
                <c:pt idx="616">
                  <c:v>12.3610434256</c:v>
                </c:pt>
                <c:pt idx="617">
                  <c:v>12.3810434256</c:v>
                </c:pt>
                <c:pt idx="618">
                  <c:v>12.401043425599999</c:v>
                </c:pt>
                <c:pt idx="619">
                  <c:v>12.421043425600001</c:v>
                </c:pt>
                <c:pt idx="620">
                  <c:v>12.441043425599998</c:v>
                </c:pt>
                <c:pt idx="621">
                  <c:v>12.4610434256</c:v>
                </c:pt>
                <c:pt idx="622">
                  <c:v>12.481043425599999</c:v>
                </c:pt>
                <c:pt idx="623">
                  <c:v>12.501043425600001</c:v>
                </c:pt>
                <c:pt idx="624">
                  <c:v>12.521043425599998</c:v>
                </c:pt>
                <c:pt idx="625">
                  <c:v>12.541043425599998</c:v>
                </c:pt>
                <c:pt idx="626">
                  <c:v>12.561043425599999</c:v>
                </c:pt>
                <c:pt idx="627">
                  <c:v>12.581043425600001</c:v>
                </c:pt>
                <c:pt idx="628">
                  <c:v>12.601043425599999</c:v>
                </c:pt>
                <c:pt idx="629">
                  <c:v>12.621043425599998</c:v>
                </c:pt>
                <c:pt idx="630">
                  <c:v>12.641043425599998</c:v>
                </c:pt>
                <c:pt idx="631">
                  <c:v>12.661043425600001</c:v>
                </c:pt>
                <c:pt idx="632">
                  <c:v>12.681043425599999</c:v>
                </c:pt>
                <c:pt idx="633">
                  <c:v>12.701043425599998</c:v>
                </c:pt>
                <c:pt idx="634">
                  <c:v>12.721043425599998</c:v>
                </c:pt>
                <c:pt idx="635">
                  <c:v>12.741043425599992</c:v>
                </c:pt>
                <c:pt idx="636">
                  <c:v>12.761043425599999</c:v>
                </c:pt>
                <c:pt idx="637">
                  <c:v>12.781043425599998</c:v>
                </c:pt>
                <c:pt idx="638">
                  <c:v>12.8010434256</c:v>
                </c:pt>
                <c:pt idx="639">
                  <c:v>12.821043425599999</c:v>
                </c:pt>
                <c:pt idx="640">
                  <c:v>12.841043425600001</c:v>
                </c:pt>
                <c:pt idx="641">
                  <c:v>12.8610434256</c:v>
                </c:pt>
                <c:pt idx="642">
                  <c:v>12.8810434256</c:v>
                </c:pt>
                <c:pt idx="643">
                  <c:v>12.901043425599999</c:v>
                </c:pt>
                <c:pt idx="644">
                  <c:v>12.921043425600001</c:v>
                </c:pt>
                <c:pt idx="645">
                  <c:v>12.941043425599998</c:v>
                </c:pt>
                <c:pt idx="646">
                  <c:v>12.9610434256</c:v>
                </c:pt>
                <c:pt idx="647">
                  <c:v>12.981043425599999</c:v>
                </c:pt>
                <c:pt idx="648">
                  <c:v>13.001043425600001</c:v>
                </c:pt>
                <c:pt idx="649">
                  <c:v>13.021043425599998</c:v>
                </c:pt>
                <c:pt idx="650">
                  <c:v>13.041043425599998</c:v>
                </c:pt>
                <c:pt idx="651">
                  <c:v>13.061043425599999</c:v>
                </c:pt>
                <c:pt idx="652">
                  <c:v>13.081043425600001</c:v>
                </c:pt>
                <c:pt idx="653">
                  <c:v>13.101043425599999</c:v>
                </c:pt>
                <c:pt idx="654">
                  <c:v>13.121043425599998</c:v>
                </c:pt>
                <c:pt idx="655">
                  <c:v>13.141043425599998</c:v>
                </c:pt>
                <c:pt idx="656">
                  <c:v>13.161043425600001</c:v>
                </c:pt>
                <c:pt idx="657">
                  <c:v>13.181043425599999</c:v>
                </c:pt>
                <c:pt idx="658">
                  <c:v>13.201043425599998</c:v>
                </c:pt>
                <c:pt idx="659">
                  <c:v>13.221043425599998</c:v>
                </c:pt>
                <c:pt idx="660">
                  <c:v>13.241043425599992</c:v>
                </c:pt>
                <c:pt idx="661">
                  <c:v>13.261043425599999</c:v>
                </c:pt>
                <c:pt idx="662">
                  <c:v>13.281043425599998</c:v>
                </c:pt>
                <c:pt idx="663">
                  <c:v>13.3010434256</c:v>
                </c:pt>
                <c:pt idx="664">
                  <c:v>13.321043425599999</c:v>
                </c:pt>
                <c:pt idx="665">
                  <c:v>13.341043425600001</c:v>
                </c:pt>
                <c:pt idx="666">
                  <c:v>13.3610434256</c:v>
                </c:pt>
                <c:pt idx="667">
                  <c:v>13.3810434256</c:v>
                </c:pt>
                <c:pt idx="668">
                  <c:v>13.401043425599999</c:v>
                </c:pt>
                <c:pt idx="669">
                  <c:v>13.421043425600001</c:v>
                </c:pt>
                <c:pt idx="670">
                  <c:v>13.441043425599998</c:v>
                </c:pt>
                <c:pt idx="671">
                  <c:v>13.4610434256</c:v>
                </c:pt>
                <c:pt idx="672">
                  <c:v>13.481043425599999</c:v>
                </c:pt>
                <c:pt idx="673">
                  <c:v>13.501043425600001</c:v>
                </c:pt>
                <c:pt idx="674">
                  <c:v>13.521043425599998</c:v>
                </c:pt>
                <c:pt idx="675">
                  <c:v>13.541043425599998</c:v>
                </c:pt>
                <c:pt idx="676">
                  <c:v>13.561043425599999</c:v>
                </c:pt>
                <c:pt idx="677">
                  <c:v>13.581043425600001</c:v>
                </c:pt>
                <c:pt idx="678">
                  <c:v>13.601043425599999</c:v>
                </c:pt>
                <c:pt idx="679">
                  <c:v>13.621043425599998</c:v>
                </c:pt>
                <c:pt idx="680">
                  <c:v>13.641043425599998</c:v>
                </c:pt>
                <c:pt idx="681">
                  <c:v>13.661043425600001</c:v>
                </c:pt>
                <c:pt idx="682">
                  <c:v>13.681043425599999</c:v>
                </c:pt>
                <c:pt idx="683">
                  <c:v>13.701043425599998</c:v>
                </c:pt>
                <c:pt idx="684">
                  <c:v>13.721043425599998</c:v>
                </c:pt>
                <c:pt idx="685">
                  <c:v>13.741043425599992</c:v>
                </c:pt>
                <c:pt idx="686">
                  <c:v>13.761043425599999</c:v>
                </c:pt>
                <c:pt idx="687">
                  <c:v>13.781043425599998</c:v>
                </c:pt>
                <c:pt idx="688">
                  <c:v>13.8010434256</c:v>
                </c:pt>
                <c:pt idx="689">
                  <c:v>13.821043425599999</c:v>
                </c:pt>
                <c:pt idx="690">
                  <c:v>13.841043425600001</c:v>
                </c:pt>
                <c:pt idx="691">
                  <c:v>13.8610434256</c:v>
                </c:pt>
                <c:pt idx="692">
                  <c:v>13.8810434256</c:v>
                </c:pt>
                <c:pt idx="693">
                  <c:v>13.901043425599999</c:v>
                </c:pt>
                <c:pt idx="694">
                  <c:v>13.921043425600001</c:v>
                </c:pt>
                <c:pt idx="695">
                  <c:v>13.941043425599998</c:v>
                </c:pt>
                <c:pt idx="696">
                  <c:v>13.9610434256</c:v>
                </c:pt>
                <c:pt idx="697">
                  <c:v>13.981043425599999</c:v>
                </c:pt>
                <c:pt idx="698">
                  <c:v>14.001043425600001</c:v>
                </c:pt>
                <c:pt idx="699">
                  <c:v>14.021043425599998</c:v>
                </c:pt>
                <c:pt idx="700">
                  <c:v>14.041043425599998</c:v>
                </c:pt>
                <c:pt idx="701">
                  <c:v>14.061043425599999</c:v>
                </c:pt>
                <c:pt idx="702">
                  <c:v>14.081043425600001</c:v>
                </c:pt>
                <c:pt idx="703">
                  <c:v>14.101043425599999</c:v>
                </c:pt>
                <c:pt idx="704">
                  <c:v>14.121043425599998</c:v>
                </c:pt>
                <c:pt idx="705">
                  <c:v>14.141043425599998</c:v>
                </c:pt>
                <c:pt idx="706">
                  <c:v>14.161043425600001</c:v>
                </c:pt>
                <c:pt idx="707">
                  <c:v>14.181043425599999</c:v>
                </c:pt>
                <c:pt idx="708">
                  <c:v>14.201043425599998</c:v>
                </c:pt>
                <c:pt idx="709">
                  <c:v>14.221043425599998</c:v>
                </c:pt>
                <c:pt idx="710">
                  <c:v>14.241043425599992</c:v>
                </c:pt>
                <c:pt idx="711">
                  <c:v>14.261043425599999</c:v>
                </c:pt>
                <c:pt idx="712">
                  <c:v>14.281043425599998</c:v>
                </c:pt>
                <c:pt idx="713">
                  <c:v>14.3010434256</c:v>
                </c:pt>
                <c:pt idx="714">
                  <c:v>14.321043425599999</c:v>
                </c:pt>
                <c:pt idx="715">
                  <c:v>14.341043425600001</c:v>
                </c:pt>
                <c:pt idx="716">
                  <c:v>14.3610434256</c:v>
                </c:pt>
                <c:pt idx="717">
                  <c:v>14.3810434256</c:v>
                </c:pt>
                <c:pt idx="718">
                  <c:v>14.401043425599999</c:v>
                </c:pt>
                <c:pt idx="719">
                  <c:v>14.421043425600001</c:v>
                </c:pt>
                <c:pt idx="720">
                  <c:v>14.441043425599998</c:v>
                </c:pt>
                <c:pt idx="721">
                  <c:v>14.4610434256</c:v>
                </c:pt>
                <c:pt idx="722">
                  <c:v>14.481043425599999</c:v>
                </c:pt>
                <c:pt idx="723">
                  <c:v>14.501043425600001</c:v>
                </c:pt>
                <c:pt idx="724">
                  <c:v>14.521043425599998</c:v>
                </c:pt>
                <c:pt idx="725">
                  <c:v>14.541043425599998</c:v>
                </c:pt>
                <c:pt idx="726">
                  <c:v>14.561043425599999</c:v>
                </c:pt>
                <c:pt idx="727">
                  <c:v>14.581043425600001</c:v>
                </c:pt>
                <c:pt idx="728">
                  <c:v>14.601043425599999</c:v>
                </c:pt>
                <c:pt idx="729">
                  <c:v>14.621043425599998</c:v>
                </c:pt>
                <c:pt idx="730">
                  <c:v>14.641043425599998</c:v>
                </c:pt>
                <c:pt idx="731">
                  <c:v>14.661043425600001</c:v>
                </c:pt>
                <c:pt idx="732">
                  <c:v>14.681043425599999</c:v>
                </c:pt>
                <c:pt idx="733">
                  <c:v>14.701043425599998</c:v>
                </c:pt>
                <c:pt idx="734">
                  <c:v>14.721043425599998</c:v>
                </c:pt>
                <c:pt idx="735">
                  <c:v>14.741043425599992</c:v>
                </c:pt>
                <c:pt idx="736">
                  <c:v>14.761043425599999</c:v>
                </c:pt>
                <c:pt idx="737">
                  <c:v>14.781043425599998</c:v>
                </c:pt>
                <c:pt idx="738">
                  <c:v>14.8010434256</c:v>
                </c:pt>
                <c:pt idx="739">
                  <c:v>14.821043425599999</c:v>
                </c:pt>
                <c:pt idx="740">
                  <c:v>14.841043425600001</c:v>
                </c:pt>
                <c:pt idx="741">
                  <c:v>14.8610434256</c:v>
                </c:pt>
                <c:pt idx="742">
                  <c:v>14.8810434256</c:v>
                </c:pt>
                <c:pt idx="743">
                  <c:v>14.901043425599999</c:v>
                </c:pt>
                <c:pt idx="744">
                  <c:v>14.921043425600001</c:v>
                </c:pt>
                <c:pt idx="745">
                  <c:v>14.941043425599998</c:v>
                </c:pt>
                <c:pt idx="746">
                  <c:v>14.9610434256</c:v>
                </c:pt>
                <c:pt idx="747">
                  <c:v>14.981043425599999</c:v>
                </c:pt>
                <c:pt idx="748">
                  <c:v>15.001043425600001</c:v>
                </c:pt>
                <c:pt idx="749">
                  <c:v>15.021043425599998</c:v>
                </c:pt>
                <c:pt idx="750">
                  <c:v>15.041043425599998</c:v>
                </c:pt>
                <c:pt idx="751">
                  <c:v>15.061043425599999</c:v>
                </c:pt>
                <c:pt idx="752">
                  <c:v>15.081043425600001</c:v>
                </c:pt>
                <c:pt idx="753">
                  <c:v>15.101043425599999</c:v>
                </c:pt>
                <c:pt idx="754">
                  <c:v>15.121043425599998</c:v>
                </c:pt>
                <c:pt idx="755">
                  <c:v>15.141043425599998</c:v>
                </c:pt>
                <c:pt idx="756">
                  <c:v>15.161043425600001</c:v>
                </c:pt>
                <c:pt idx="757">
                  <c:v>15.181043425599999</c:v>
                </c:pt>
                <c:pt idx="758">
                  <c:v>15.201043425599998</c:v>
                </c:pt>
                <c:pt idx="759">
                  <c:v>15.221043425599998</c:v>
                </c:pt>
                <c:pt idx="760">
                  <c:v>15.241043425599992</c:v>
                </c:pt>
                <c:pt idx="761">
                  <c:v>15.261043425599999</c:v>
                </c:pt>
                <c:pt idx="762">
                  <c:v>15.281043425599998</c:v>
                </c:pt>
                <c:pt idx="763">
                  <c:v>15.3010434256</c:v>
                </c:pt>
                <c:pt idx="764">
                  <c:v>15.321043425599999</c:v>
                </c:pt>
                <c:pt idx="765">
                  <c:v>15.341043425600001</c:v>
                </c:pt>
                <c:pt idx="766">
                  <c:v>15.3610434256</c:v>
                </c:pt>
                <c:pt idx="767">
                  <c:v>15.3810434256</c:v>
                </c:pt>
                <c:pt idx="768">
                  <c:v>15.401043425599999</c:v>
                </c:pt>
                <c:pt idx="769">
                  <c:v>15.421043425600001</c:v>
                </c:pt>
                <c:pt idx="770">
                  <c:v>15.441043425599998</c:v>
                </c:pt>
                <c:pt idx="771">
                  <c:v>15.4610434256</c:v>
                </c:pt>
                <c:pt idx="772">
                  <c:v>15.481043425599999</c:v>
                </c:pt>
                <c:pt idx="773">
                  <c:v>15.501043425600001</c:v>
                </c:pt>
                <c:pt idx="774">
                  <c:v>15.521043425599998</c:v>
                </c:pt>
                <c:pt idx="775">
                  <c:v>15.541043425599998</c:v>
                </c:pt>
                <c:pt idx="776">
                  <c:v>15.561043425599999</c:v>
                </c:pt>
                <c:pt idx="777">
                  <c:v>15.581043425600001</c:v>
                </c:pt>
                <c:pt idx="778">
                  <c:v>15.601043425599999</c:v>
                </c:pt>
                <c:pt idx="779">
                  <c:v>15.621043425599998</c:v>
                </c:pt>
                <c:pt idx="780">
                  <c:v>15.641043425599998</c:v>
                </c:pt>
                <c:pt idx="781">
                  <c:v>15.661043425600001</c:v>
                </c:pt>
                <c:pt idx="782">
                  <c:v>15.681043425599999</c:v>
                </c:pt>
                <c:pt idx="783">
                  <c:v>15.701043425599998</c:v>
                </c:pt>
                <c:pt idx="784">
                  <c:v>15.721043425599998</c:v>
                </c:pt>
                <c:pt idx="785">
                  <c:v>15.741043425599992</c:v>
                </c:pt>
                <c:pt idx="786">
                  <c:v>15.761043425599999</c:v>
                </c:pt>
                <c:pt idx="787">
                  <c:v>15.781043425599998</c:v>
                </c:pt>
                <c:pt idx="788">
                  <c:v>15.8010434256</c:v>
                </c:pt>
                <c:pt idx="789">
                  <c:v>15.821043425599999</c:v>
                </c:pt>
                <c:pt idx="790">
                  <c:v>15.841043425600001</c:v>
                </c:pt>
                <c:pt idx="791">
                  <c:v>15.8610434256</c:v>
                </c:pt>
                <c:pt idx="792">
                  <c:v>15.8810434256</c:v>
                </c:pt>
                <c:pt idx="793">
                  <c:v>15.901043425599999</c:v>
                </c:pt>
                <c:pt idx="794">
                  <c:v>15.921043425600001</c:v>
                </c:pt>
                <c:pt idx="795">
                  <c:v>15.941043425599998</c:v>
                </c:pt>
                <c:pt idx="796">
                  <c:v>15.9610434256</c:v>
                </c:pt>
                <c:pt idx="797">
                  <c:v>15.981043425599999</c:v>
                </c:pt>
                <c:pt idx="798">
                  <c:v>16.001043425599999</c:v>
                </c:pt>
                <c:pt idx="799">
                  <c:v>16.021043425599988</c:v>
                </c:pt>
                <c:pt idx="800">
                  <c:v>16.041043425600005</c:v>
                </c:pt>
                <c:pt idx="801">
                  <c:v>16.061043425600001</c:v>
                </c:pt>
                <c:pt idx="802">
                  <c:v>16.081043425600001</c:v>
                </c:pt>
                <c:pt idx="803">
                  <c:v>16.101043425600015</c:v>
                </c:pt>
                <c:pt idx="804">
                  <c:v>16.121043425600014</c:v>
                </c:pt>
                <c:pt idx="805">
                  <c:v>16.141043425599999</c:v>
                </c:pt>
                <c:pt idx="806">
                  <c:v>16.161043425599999</c:v>
                </c:pt>
                <c:pt idx="807">
                  <c:v>16.181043425599999</c:v>
                </c:pt>
                <c:pt idx="808">
                  <c:v>16.201043425600005</c:v>
                </c:pt>
                <c:pt idx="809">
                  <c:v>16.221043425600001</c:v>
                </c:pt>
                <c:pt idx="810">
                  <c:v>16.241043425600001</c:v>
                </c:pt>
                <c:pt idx="811">
                  <c:v>16.2610434256</c:v>
                </c:pt>
                <c:pt idx="812">
                  <c:v>16.2810434256</c:v>
                </c:pt>
                <c:pt idx="813">
                  <c:v>16.301043425600014</c:v>
                </c:pt>
                <c:pt idx="814">
                  <c:v>16.321043425599999</c:v>
                </c:pt>
                <c:pt idx="815">
                  <c:v>16.341043425599999</c:v>
                </c:pt>
                <c:pt idx="816">
                  <c:v>16.361043425599988</c:v>
                </c:pt>
                <c:pt idx="817">
                  <c:v>16.381043425600001</c:v>
                </c:pt>
                <c:pt idx="818">
                  <c:v>16.401043425600001</c:v>
                </c:pt>
                <c:pt idx="819">
                  <c:v>16.421043425600001</c:v>
                </c:pt>
                <c:pt idx="820">
                  <c:v>16.4410434256</c:v>
                </c:pt>
                <c:pt idx="821">
                  <c:v>16.4610434256</c:v>
                </c:pt>
                <c:pt idx="822">
                  <c:v>16.481043425599989</c:v>
                </c:pt>
                <c:pt idx="823">
                  <c:v>16.501043425599999</c:v>
                </c:pt>
                <c:pt idx="824">
                  <c:v>16.521043425599988</c:v>
                </c:pt>
                <c:pt idx="825">
                  <c:v>16.541043425600005</c:v>
                </c:pt>
                <c:pt idx="826">
                  <c:v>16.561043425600001</c:v>
                </c:pt>
                <c:pt idx="827">
                  <c:v>16.581043425600001</c:v>
                </c:pt>
                <c:pt idx="828">
                  <c:v>16.601043425600015</c:v>
                </c:pt>
                <c:pt idx="829">
                  <c:v>16.621043425600014</c:v>
                </c:pt>
                <c:pt idx="830">
                  <c:v>16.641043425599999</c:v>
                </c:pt>
                <c:pt idx="831">
                  <c:v>16.661043425599999</c:v>
                </c:pt>
                <c:pt idx="832">
                  <c:v>16.681043425599999</c:v>
                </c:pt>
                <c:pt idx="833">
                  <c:v>16.701043425600005</c:v>
                </c:pt>
                <c:pt idx="834">
                  <c:v>16.721043425600001</c:v>
                </c:pt>
                <c:pt idx="835">
                  <c:v>16.741043425600001</c:v>
                </c:pt>
                <c:pt idx="836">
                  <c:v>16.7610434256</c:v>
                </c:pt>
                <c:pt idx="837">
                  <c:v>16.7810434256</c:v>
                </c:pt>
                <c:pt idx="838">
                  <c:v>16.801043425600014</c:v>
                </c:pt>
                <c:pt idx="839">
                  <c:v>16.821043425599999</c:v>
                </c:pt>
                <c:pt idx="840">
                  <c:v>16.841043425599999</c:v>
                </c:pt>
                <c:pt idx="841">
                  <c:v>16.861043425599988</c:v>
                </c:pt>
                <c:pt idx="842">
                  <c:v>16.881043425600001</c:v>
                </c:pt>
                <c:pt idx="843">
                  <c:v>16.901043425600001</c:v>
                </c:pt>
                <c:pt idx="844">
                  <c:v>16.921043425600001</c:v>
                </c:pt>
                <c:pt idx="845">
                  <c:v>16.9410434256</c:v>
                </c:pt>
                <c:pt idx="846">
                  <c:v>16.9610434256</c:v>
                </c:pt>
                <c:pt idx="847">
                  <c:v>16.981043425599989</c:v>
                </c:pt>
                <c:pt idx="848">
                  <c:v>17.001043425599999</c:v>
                </c:pt>
                <c:pt idx="849">
                  <c:v>17.021043425599988</c:v>
                </c:pt>
                <c:pt idx="850">
                  <c:v>17.041043425600005</c:v>
                </c:pt>
                <c:pt idx="851">
                  <c:v>17.061043425600001</c:v>
                </c:pt>
                <c:pt idx="852">
                  <c:v>17.081043425600001</c:v>
                </c:pt>
                <c:pt idx="853">
                  <c:v>17.101043425600015</c:v>
                </c:pt>
                <c:pt idx="854">
                  <c:v>17.121043425600014</c:v>
                </c:pt>
                <c:pt idx="855">
                  <c:v>17.141043425599999</c:v>
                </c:pt>
                <c:pt idx="856">
                  <c:v>17.161043425599999</c:v>
                </c:pt>
                <c:pt idx="857">
                  <c:v>17.181043425599999</c:v>
                </c:pt>
                <c:pt idx="858">
                  <c:v>17.201043425600005</c:v>
                </c:pt>
                <c:pt idx="859">
                  <c:v>17.221043425600001</c:v>
                </c:pt>
                <c:pt idx="860">
                  <c:v>17.241043425600001</c:v>
                </c:pt>
                <c:pt idx="861">
                  <c:v>17.2610434256</c:v>
                </c:pt>
                <c:pt idx="862">
                  <c:v>17.2810434256</c:v>
                </c:pt>
                <c:pt idx="863">
                  <c:v>17.301043425600014</c:v>
                </c:pt>
                <c:pt idx="864">
                  <c:v>17.321043425599999</c:v>
                </c:pt>
                <c:pt idx="865">
                  <c:v>17.341043425599999</c:v>
                </c:pt>
                <c:pt idx="866">
                  <c:v>17.361043425599988</c:v>
                </c:pt>
                <c:pt idx="867">
                  <c:v>17.381043425600001</c:v>
                </c:pt>
                <c:pt idx="868">
                  <c:v>17.401043425600001</c:v>
                </c:pt>
                <c:pt idx="869">
                  <c:v>17.421043425600001</c:v>
                </c:pt>
                <c:pt idx="870">
                  <c:v>17.4410434256</c:v>
                </c:pt>
                <c:pt idx="871">
                  <c:v>17.4610434256</c:v>
                </c:pt>
                <c:pt idx="872">
                  <c:v>17.481043425599989</c:v>
                </c:pt>
                <c:pt idx="873">
                  <c:v>17.501043425599999</c:v>
                </c:pt>
                <c:pt idx="874">
                  <c:v>17.521043425599988</c:v>
                </c:pt>
                <c:pt idx="875">
                  <c:v>17.541043425600005</c:v>
                </c:pt>
                <c:pt idx="876">
                  <c:v>17.561043425600001</c:v>
                </c:pt>
                <c:pt idx="877">
                  <c:v>17.581043425600001</c:v>
                </c:pt>
                <c:pt idx="878">
                  <c:v>17.601043425600015</c:v>
                </c:pt>
                <c:pt idx="879">
                  <c:v>17.621043425600014</c:v>
                </c:pt>
                <c:pt idx="880">
                  <c:v>17.641043425599999</c:v>
                </c:pt>
                <c:pt idx="881">
                  <c:v>17.661043425599999</c:v>
                </c:pt>
                <c:pt idx="882">
                  <c:v>17.681043425599999</c:v>
                </c:pt>
                <c:pt idx="883">
                  <c:v>17.701043425600005</c:v>
                </c:pt>
                <c:pt idx="884">
                  <c:v>17.721043425600001</c:v>
                </c:pt>
                <c:pt idx="885">
                  <c:v>17.741043425600001</c:v>
                </c:pt>
                <c:pt idx="886">
                  <c:v>17.7610434256</c:v>
                </c:pt>
                <c:pt idx="887">
                  <c:v>17.7810434256</c:v>
                </c:pt>
                <c:pt idx="888">
                  <c:v>17.801043425600014</c:v>
                </c:pt>
                <c:pt idx="889">
                  <c:v>17.821043425599999</c:v>
                </c:pt>
                <c:pt idx="890">
                  <c:v>17.841043425599999</c:v>
                </c:pt>
                <c:pt idx="891">
                  <c:v>17.861043425599988</c:v>
                </c:pt>
                <c:pt idx="892">
                  <c:v>17.881043425600001</c:v>
                </c:pt>
                <c:pt idx="893">
                  <c:v>17.901043425600001</c:v>
                </c:pt>
                <c:pt idx="894">
                  <c:v>17.921043425600001</c:v>
                </c:pt>
                <c:pt idx="895">
                  <c:v>17.9410434256</c:v>
                </c:pt>
                <c:pt idx="896">
                  <c:v>17.9610434256</c:v>
                </c:pt>
                <c:pt idx="897">
                  <c:v>17.981043425599989</c:v>
                </c:pt>
                <c:pt idx="898">
                  <c:v>18.001043425599999</c:v>
                </c:pt>
                <c:pt idx="899">
                  <c:v>18.021043425599988</c:v>
                </c:pt>
                <c:pt idx="900">
                  <c:v>18.041043425600005</c:v>
                </c:pt>
                <c:pt idx="901">
                  <c:v>18.061043425600001</c:v>
                </c:pt>
                <c:pt idx="902">
                  <c:v>18.081043425600001</c:v>
                </c:pt>
                <c:pt idx="903">
                  <c:v>18.101043425600015</c:v>
                </c:pt>
                <c:pt idx="904">
                  <c:v>18.121043425600014</c:v>
                </c:pt>
                <c:pt idx="905">
                  <c:v>18.141043425599999</c:v>
                </c:pt>
                <c:pt idx="906">
                  <c:v>18.161043425599999</c:v>
                </c:pt>
                <c:pt idx="907">
                  <c:v>18.181043425599999</c:v>
                </c:pt>
                <c:pt idx="908">
                  <c:v>18.201043425600005</c:v>
                </c:pt>
                <c:pt idx="909">
                  <c:v>18.221043425600001</c:v>
                </c:pt>
                <c:pt idx="910">
                  <c:v>18.241043425600001</c:v>
                </c:pt>
                <c:pt idx="911">
                  <c:v>18.2610434256</c:v>
                </c:pt>
                <c:pt idx="912">
                  <c:v>18.2810434256</c:v>
                </c:pt>
                <c:pt idx="913">
                  <c:v>18.301043425600014</c:v>
                </c:pt>
                <c:pt idx="914">
                  <c:v>18.321043425599999</c:v>
                </c:pt>
                <c:pt idx="915">
                  <c:v>18.341043425599999</c:v>
                </c:pt>
                <c:pt idx="916">
                  <c:v>18.361043425599988</c:v>
                </c:pt>
                <c:pt idx="917">
                  <c:v>18.381043425600001</c:v>
                </c:pt>
                <c:pt idx="918">
                  <c:v>18.401043425600001</c:v>
                </c:pt>
                <c:pt idx="919">
                  <c:v>18.421043425600001</c:v>
                </c:pt>
                <c:pt idx="920">
                  <c:v>18.4410434256</c:v>
                </c:pt>
                <c:pt idx="921">
                  <c:v>18.4610434256</c:v>
                </c:pt>
                <c:pt idx="922">
                  <c:v>18.481043425599989</c:v>
                </c:pt>
                <c:pt idx="923">
                  <c:v>18.501043425599999</c:v>
                </c:pt>
                <c:pt idx="924">
                  <c:v>18.521043425599988</c:v>
                </c:pt>
                <c:pt idx="925">
                  <c:v>18.541043425600005</c:v>
                </c:pt>
                <c:pt idx="926">
                  <c:v>18.561043425600001</c:v>
                </c:pt>
                <c:pt idx="927">
                  <c:v>18.581043425600001</c:v>
                </c:pt>
                <c:pt idx="928">
                  <c:v>18.601043425600015</c:v>
                </c:pt>
                <c:pt idx="929">
                  <c:v>18.621043425600014</c:v>
                </c:pt>
                <c:pt idx="930">
                  <c:v>18.641043425599999</c:v>
                </c:pt>
                <c:pt idx="931">
                  <c:v>18.661043425599999</c:v>
                </c:pt>
                <c:pt idx="932">
                  <c:v>18.681043425599999</c:v>
                </c:pt>
                <c:pt idx="933">
                  <c:v>18.701043425600005</c:v>
                </c:pt>
                <c:pt idx="934">
                  <c:v>18.721043425600001</c:v>
                </c:pt>
                <c:pt idx="935">
                  <c:v>18.741043425600001</c:v>
                </c:pt>
                <c:pt idx="936">
                  <c:v>18.7610434256</c:v>
                </c:pt>
                <c:pt idx="937">
                  <c:v>18.7810434256</c:v>
                </c:pt>
                <c:pt idx="938">
                  <c:v>18.801043425600014</c:v>
                </c:pt>
                <c:pt idx="939">
                  <c:v>18.821043425599999</c:v>
                </c:pt>
                <c:pt idx="940">
                  <c:v>18.841043425599999</c:v>
                </c:pt>
                <c:pt idx="941">
                  <c:v>18.861043425599988</c:v>
                </c:pt>
                <c:pt idx="942">
                  <c:v>18.881043425600001</c:v>
                </c:pt>
                <c:pt idx="943">
                  <c:v>18.901043425600001</c:v>
                </c:pt>
                <c:pt idx="944">
                  <c:v>18.921043425600001</c:v>
                </c:pt>
                <c:pt idx="945">
                  <c:v>18.9410434256</c:v>
                </c:pt>
                <c:pt idx="946">
                  <c:v>18.9610434256</c:v>
                </c:pt>
                <c:pt idx="947">
                  <c:v>18.981043425599989</c:v>
                </c:pt>
                <c:pt idx="948">
                  <c:v>19.001043425599999</c:v>
                </c:pt>
                <c:pt idx="949">
                  <c:v>19.021043425599988</c:v>
                </c:pt>
                <c:pt idx="950">
                  <c:v>19.041043425600005</c:v>
                </c:pt>
                <c:pt idx="951">
                  <c:v>19.061043425600001</c:v>
                </c:pt>
                <c:pt idx="952">
                  <c:v>19.081043425600001</c:v>
                </c:pt>
                <c:pt idx="953">
                  <c:v>19.101043425600015</c:v>
                </c:pt>
                <c:pt idx="954">
                  <c:v>19.121043425600014</c:v>
                </c:pt>
                <c:pt idx="955">
                  <c:v>19.141043425599999</c:v>
                </c:pt>
                <c:pt idx="956">
                  <c:v>19.161043425599999</c:v>
                </c:pt>
                <c:pt idx="957">
                  <c:v>19.181043425599999</c:v>
                </c:pt>
                <c:pt idx="958">
                  <c:v>19.201043425600005</c:v>
                </c:pt>
                <c:pt idx="959">
                  <c:v>19.221043425600001</c:v>
                </c:pt>
                <c:pt idx="960">
                  <c:v>19.241043425600001</c:v>
                </c:pt>
                <c:pt idx="961">
                  <c:v>19.2610434256</c:v>
                </c:pt>
                <c:pt idx="962">
                  <c:v>19.2810434256</c:v>
                </c:pt>
                <c:pt idx="963">
                  <c:v>19.301043425600014</c:v>
                </c:pt>
                <c:pt idx="964">
                  <c:v>19.321043425599999</c:v>
                </c:pt>
                <c:pt idx="965">
                  <c:v>19.341043425599999</c:v>
                </c:pt>
                <c:pt idx="966">
                  <c:v>19.361043425599988</c:v>
                </c:pt>
                <c:pt idx="967">
                  <c:v>19.381043425600001</c:v>
                </c:pt>
                <c:pt idx="968">
                  <c:v>19.401043425600001</c:v>
                </c:pt>
                <c:pt idx="969">
                  <c:v>19.421043425600001</c:v>
                </c:pt>
                <c:pt idx="970">
                  <c:v>19.4410434256</c:v>
                </c:pt>
                <c:pt idx="971">
                  <c:v>19.4610434256</c:v>
                </c:pt>
                <c:pt idx="972">
                  <c:v>19.481043425599989</c:v>
                </c:pt>
                <c:pt idx="973">
                  <c:v>19.501043425599999</c:v>
                </c:pt>
                <c:pt idx="974">
                  <c:v>19.521043425599988</c:v>
                </c:pt>
                <c:pt idx="975">
                  <c:v>19.541043425600005</c:v>
                </c:pt>
                <c:pt idx="976">
                  <c:v>19.561043425600001</c:v>
                </c:pt>
                <c:pt idx="977">
                  <c:v>19.581043425600001</c:v>
                </c:pt>
                <c:pt idx="978">
                  <c:v>19.601043425600015</c:v>
                </c:pt>
                <c:pt idx="979">
                  <c:v>19.621043425600014</c:v>
                </c:pt>
                <c:pt idx="980">
                  <c:v>19.641043425599999</c:v>
                </c:pt>
                <c:pt idx="981">
                  <c:v>19.661043425599999</c:v>
                </c:pt>
                <c:pt idx="982">
                  <c:v>19.681043425599999</c:v>
                </c:pt>
                <c:pt idx="983">
                  <c:v>19.701043425600005</c:v>
                </c:pt>
                <c:pt idx="984">
                  <c:v>19.721043425600001</c:v>
                </c:pt>
                <c:pt idx="985">
                  <c:v>19.741043425600001</c:v>
                </c:pt>
                <c:pt idx="986">
                  <c:v>19.7610434256</c:v>
                </c:pt>
                <c:pt idx="987">
                  <c:v>19.7810434256</c:v>
                </c:pt>
                <c:pt idx="988">
                  <c:v>19.801043425600014</c:v>
                </c:pt>
                <c:pt idx="989">
                  <c:v>19.821043425599999</c:v>
                </c:pt>
                <c:pt idx="990">
                  <c:v>19.841043425599999</c:v>
                </c:pt>
                <c:pt idx="991">
                  <c:v>19.861043425599988</c:v>
                </c:pt>
                <c:pt idx="992">
                  <c:v>19.881043425600001</c:v>
                </c:pt>
                <c:pt idx="993">
                  <c:v>19.901043425600001</c:v>
                </c:pt>
                <c:pt idx="994">
                  <c:v>19.921043425600001</c:v>
                </c:pt>
                <c:pt idx="995">
                  <c:v>19.9410434256</c:v>
                </c:pt>
                <c:pt idx="996">
                  <c:v>19.9610434256</c:v>
                </c:pt>
                <c:pt idx="997">
                  <c:v>19.981043425599989</c:v>
                </c:pt>
                <c:pt idx="998">
                  <c:v>20.001043425599999</c:v>
                </c:pt>
                <c:pt idx="999">
                  <c:v>20.021043425599988</c:v>
                </c:pt>
                <c:pt idx="1000">
                  <c:v>20.041043425600005</c:v>
                </c:pt>
                <c:pt idx="1001">
                  <c:v>20.061043425600001</c:v>
                </c:pt>
                <c:pt idx="1002">
                  <c:v>20.081043425600001</c:v>
                </c:pt>
                <c:pt idx="1003">
                  <c:v>20.101043425600015</c:v>
                </c:pt>
                <c:pt idx="1004">
                  <c:v>20.121043425600014</c:v>
                </c:pt>
                <c:pt idx="1005">
                  <c:v>20.141043425599999</c:v>
                </c:pt>
                <c:pt idx="1006">
                  <c:v>20.161043425599999</c:v>
                </c:pt>
                <c:pt idx="1007">
                  <c:v>20.181043425599999</c:v>
                </c:pt>
                <c:pt idx="1008">
                  <c:v>20.201043425600005</c:v>
                </c:pt>
                <c:pt idx="1009">
                  <c:v>20.221043425600001</c:v>
                </c:pt>
                <c:pt idx="1010">
                  <c:v>20.241043425600001</c:v>
                </c:pt>
                <c:pt idx="1011">
                  <c:v>20.2610434256</c:v>
                </c:pt>
                <c:pt idx="1012">
                  <c:v>20.2810434256</c:v>
                </c:pt>
                <c:pt idx="1013">
                  <c:v>20.301043425600014</c:v>
                </c:pt>
                <c:pt idx="1014">
                  <c:v>20.321043425599999</c:v>
                </c:pt>
                <c:pt idx="1015">
                  <c:v>20.341043425599999</c:v>
                </c:pt>
                <c:pt idx="1016">
                  <c:v>20.361043425599988</c:v>
                </c:pt>
                <c:pt idx="1017">
                  <c:v>20.381043425600001</c:v>
                </c:pt>
                <c:pt idx="1018">
                  <c:v>20.401043425600001</c:v>
                </c:pt>
                <c:pt idx="1019">
                  <c:v>20.421043425600001</c:v>
                </c:pt>
                <c:pt idx="1020">
                  <c:v>20.4410434256</c:v>
                </c:pt>
                <c:pt idx="1021">
                  <c:v>20.4610434256</c:v>
                </c:pt>
                <c:pt idx="1022">
                  <c:v>20.481043425599989</c:v>
                </c:pt>
                <c:pt idx="1023">
                  <c:v>20.501043425599999</c:v>
                </c:pt>
                <c:pt idx="1024">
                  <c:v>20.521043425599988</c:v>
                </c:pt>
                <c:pt idx="1025">
                  <c:v>20.541043425600005</c:v>
                </c:pt>
                <c:pt idx="1026">
                  <c:v>20.561043425600001</c:v>
                </c:pt>
                <c:pt idx="1027">
                  <c:v>20.581043425600001</c:v>
                </c:pt>
                <c:pt idx="1028">
                  <c:v>20.601043425600015</c:v>
                </c:pt>
                <c:pt idx="1029">
                  <c:v>20.621043425600014</c:v>
                </c:pt>
                <c:pt idx="1030">
                  <c:v>20.641043425599999</c:v>
                </c:pt>
                <c:pt idx="1031">
                  <c:v>20.661043425599999</c:v>
                </c:pt>
                <c:pt idx="1032">
                  <c:v>20.681043425599999</c:v>
                </c:pt>
                <c:pt idx="1033">
                  <c:v>20.701043425600005</c:v>
                </c:pt>
                <c:pt idx="1034">
                  <c:v>20.721043425600001</c:v>
                </c:pt>
                <c:pt idx="1035">
                  <c:v>20.741043425600001</c:v>
                </c:pt>
                <c:pt idx="1036">
                  <c:v>20.7610434256</c:v>
                </c:pt>
                <c:pt idx="1037">
                  <c:v>20.7810434256</c:v>
                </c:pt>
                <c:pt idx="1038">
                  <c:v>20.801043425600014</c:v>
                </c:pt>
                <c:pt idx="1039">
                  <c:v>20.821043425599999</c:v>
                </c:pt>
                <c:pt idx="1040">
                  <c:v>20.841043425599999</c:v>
                </c:pt>
                <c:pt idx="1041">
                  <c:v>20.861043425599988</c:v>
                </c:pt>
                <c:pt idx="1042">
                  <c:v>20.881043425600001</c:v>
                </c:pt>
                <c:pt idx="1043">
                  <c:v>20.901043425600001</c:v>
                </c:pt>
                <c:pt idx="1044">
                  <c:v>20.921043425600001</c:v>
                </c:pt>
                <c:pt idx="1045">
                  <c:v>20.9410434256</c:v>
                </c:pt>
                <c:pt idx="1046">
                  <c:v>20.9610434256</c:v>
                </c:pt>
                <c:pt idx="1047">
                  <c:v>20.981043425599989</c:v>
                </c:pt>
                <c:pt idx="1048">
                  <c:v>21.001043425599999</c:v>
                </c:pt>
                <c:pt idx="1049">
                  <c:v>21.021043425599988</c:v>
                </c:pt>
                <c:pt idx="1050">
                  <c:v>21.041043425600005</c:v>
                </c:pt>
                <c:pt idx="1051">
                  <c:v>21.061043425600001</c:v>
                </c:pt>
                <c:pt idx="1052">
                  <c:v>21.081043425600001</c:v>
                </c:pt>
                <c:pt idx="1053">
                  <c:v>21.101043425600015</c:v>
                </c:pt>
                <c:pt idx="1054">
                  <c:v>21.121043425600014</c:v>
                </c:pt>
                <c:pt idx="1055">
                  <c:v>21.141043425599999</c:v>
                </c:pt>
                <c:pt idx="1056">
                  <c:v>21.161043425599999</c:v>
                </c:pt>
                <c:pt idx="1057">
                  <c:v>21.181043425599999</c:v>
                </c:pt>
                <c:pt idx="1058">
                  <c:v>21.201043425600005</c:v>
                </c:pt>
                <c:pt idx="1059">
                  <c:v>21.221043425600001</c:v>
                </c:pt>
                <c:pt idx="1060">
                  <c:v>21.241043425600001</c:v>
                </c:pt>
                <c:pt idx="1061">
                  <c:v>21.2610434256</c:v>
                </c:pt>
                <c:pt idx="1062">
                  <c:v>21.2810434256</c:v>
                </c:pt>
                <c:pt idx="1063">
                  <c:v>21.301043425600014</c:v>
                </c:pt>
                <c:pt idx="1064">
                  <c:v>21.321043425599999</c:v>
                </c:pt>
                <c:pt idx="1065">
                  <c:v>21.341043425599999</c:v>
                </c:pt>
                <c:pt idx="1066">
                  <c:v>21.361043425599988</c:v>
                </c:pt>
                <c:pt idx="1067">
                  <c:v>21.381043425600001</c:v>
                </c:pt>
                <c:pt idx="1068">
                  <c:v>21.401043425600001</c:v>
                </c:pt>
                <c:pt idx="1069">
                  <c:v>21.421043425600001</c:v>
                </c:pt>
                <c:pt idx="1070">
                  <c:v>21.4410434256</c:v>
                </c:pt>
                <c:pt idx="1071">
                  <c:v>21.4610434256</c:v>
                </c:pt>
                <c:pt idx="1072">
                  <c:v>21.481043425599989</c:v>
                </c:pt>
                <c:pt idx="1073">
                  <c:v>21.501043425599999</c:v>
                </c:pt>
                <c:pt idx="1074">
                  <c:v>21.521043425599988</c:v>
                </c:pt>
                <c:pt idx="1075">
                  <c:v>21.541043425600005</c:v>
                </c:pt>
                <c:pt idx="1076">
                  <c:v>21.561043425600001</c:v>
                </c:pt>
                <c:pt idx="1077">
                  <c:v>21.581043425600001</c:v>
                </c:pt>
                <c:pt idx="1078">
                  <c:v>21.601043425600015</c:v>
                </c:pt>
                <c:pt idx="1079">
                  <c:v>21.621043425600014</c:v>
                </c:pt>
                <c:pt idx="1080">
                  <c:v>21.641043425599999</c:v>
                </c:pt>
                <c:pt idx="1081">
                  <c:v>21.661043425599999</c:v>
                </c:pt>
                <c:pt idx="1082">
                  <c:v>21.681043425599999</c:v>
                </c:pt>
                <c:pt idx="1083">
                  <c:v>21.701043425600005</c:v>
                </c:pt>
                <c:pt idx="1084">
                  <c:v>21.721043425600001</c:v>
                </c:pt>
                <c:pt idx="1085">
                  <c:v>21.741043425600001</c:v>
                </c:pt>
                <c:pt idx="1086">
                  <c:v>21.7610434256</c:v>
                </c:pt>
                <c:pt idx="1087">
                  <c:v>21.7810434256</c:v>
                </c:pt>
                <c:pt idx="1088">
                  <c:v>21.801043425600014</c:v>
                </c:pt>
                <c:pt idx="1089">
                  <c:v>21.821043425599999</c:v>
                </c:pt>
                <c:pt idx="1090">
                  <c:v>21.841043425599999</c:v>
                </c:pt>
                <c:pt idx="1091">
                  <c:v>21.861043425599988</c:v>
                </c:pt>
                <c:pt idx="1092">
                  <c:v>21.881043425600001</c:v>
                </c:pt>
                <c:pt idx="1093">
                  <c:v>21.901043425600001</c:v>
                </c:pt>
                <c:pt idx="1094">
                  <c:v>21.921043425600001</c:v>
                </c:pt>
                <c:pt idx="1095">
                  <c:v>21.9410434256</c:v>
                </c:pt>
                <c:pt idx="1096">
                  <c:v>21.9610434256</c:v>
                </c:pt>
                <c:pt idx="1097">
                  <c:v>21.981043425599989</c:v>
                </c:pt>
                <c:pt idx="1098">
                  <c:v>22.001043425599999</c:v>
                </c:pt>
                <c:pt idx="1099">
                  <c:v>22.021043425599988</c:v>
                </c:pt>
                <c:pt idx="1100">
                  <c:v>22.041043425600005</c:v>
                </c:pt>
                <c:pt idx="1101">
                  <c:v>22.061043425600001</c:v>
                </c:pt>
                <c:pt idx="1102">
                  <c:v>22.081043425600001</c:v>
                </c:pt>
                <c:pt idx="1103">
                  <c:v>22.101043425600015</c:v>
                </c:pt>
                <c:pt idx="1104">
                  <c:v>22.121043425600014</c:v>
                </c:pt>
                <c:pt idx="1105">
                  <c:v>22.141043425599999</c:v>
                </c:pt>
                <c:pt idx="1106">
                  <c:v>22.161043425599999</c:v>
                </c:pt>
                <c:pt idx="1107">
                  <c:v>22.181043425599999</c:v>
                </c:pt>
                <c:pt idx="1108">
                  <c:v>22.201043425600005</c:v>
                </c:pt>
                <c:pt idx="1109">
                  <c:v>22.221043425600001</c:v>
                </c:pt>
                <c:pt idx="1110">
                  <c:v>22.241043425600001</c:v>
                </c:pt>
                <c:pt idx="1111">
                  <c:v>22.2610434256</c:v>
                </c:pt>
                <c:pt idx="1112">
                  <c:v>22.2810434256</c:v>
                </c:pt>
                <c:pt idx="1113">
                  <c:v>22.301043425600014</c:v>
                </c:pt>
                <c:pt idx="1114">
                  <c:v>22.321043425599999</c:v>
                </c:pt>
                <c:pt idx="1115">
                  <c:v>22.341043425599999</c:v>
                </c:pt>
                <c:pt idx="1116">
                  <c:v>22.361043425599988</c:v>
                </c:pt>
                <c:pt idx="1117">
                  <c:v>22.381043425600001</c:v>
                </c:pt>
                <c:pt idx="1118">
                  <c:v>22.401043425600001</c:v>
                </c:pt>
                <c:pt idx="1119">
                  <c:v>22.421043425600001</c:v>
                </c:pt>
                <c:pt idx="1120">
                  <c:v>22.4410434256</c:v>
                </c:pt>
                <c:pt idx="1121">
                  <c:v>22.4610434256</c:v>
                </c:pt>
                <c:pt idx="1122">
                  <c:v>22.481043425599989</c:v>
                </c:pt>
                <c:pt idx="1123">
                  <c:v>22.501043425599999</c:v>
                </c:pt>
                <c:pt idx="1124">
                  <c:v>22.521043425599988</c:v>
                </c:pt>
                <c:pt idx="1125">
                  <c:v>22.541043425600005</c:v>
                </c:pt>
                <c:pt idx="1126">
                  <c:v>22.561043425600001</c:v>
                </c:pt>
                <c:pt idx="1127">
                  <c:v>22.581043425600001</c:v>
                </c:pt>
                <c:pt idx="1128">
                  <c:v>22.601043425600015</c:v>
                </c:pt>
                <c:pt idx="1129">
                  <c:v>22.621043425600014</c:v>
                </c:pt>
                <c:pt idx="1130">
                  <c:v>22.641043425599999</c:v>
                </c:pt>
                <c:pt idx="1131">
                  <c:v>22.661043425599999</c:v>
                </c:pt>
                <c:pt idx="1132">
                  <c:v>22.681043425599999</c:v>
                </c:pt>
                <c:pt idx="1133">
                  <c:v>22.701043425600005</c:v>
                </c:pt>
                <c:pt idx="1134">
                  <c:v>22.721043425600001</c:v>
                </c:pt>
                <c:pt idx="1135">
                  <c:v>22.741043425600001</c:v>
                </c:pt>
                <c:pt idx="1136">
                  <c:v>22.7610434256</c:v>
                </c:pt>
                <c:pt idx="1137">
                  <c:v>22.7810434256</c:v>
                </c:pt>
                <c:pt idx="1138">
                  <c:v>22.801043425600014</c:v>
                </c:pt>
                <c:pt idx="1139">
                  <c:v>22.821043425599999</c:v>
                </c:pt>
                <c:pt idx="1140">
                  <c:v>22.841043425599999</c:v>
                </c:pt>
                <c:pt idx="1141">
                  <c:v>22.861043425599988</c:v>
                </c:pt>
                <c:pt idx="1142">
                  <c:v>22.881043425600001</c:v>
                </c:pt>
                <c:pt idx="1143">
                  <c:v>22.901043425600001</c:v>
                </c:pt>
                <c:pt idx="1144">
                  <c:v>22.921043425600001</c:v>
                </c:pt>
                <c:pt idx="1145">
                  <c:v>22.9410434256</c:v>
                </c:pt>
                <c:pt idx="1146">
                  <c:v>22.9610434256</c:v>
                </c:pt>
                <c:pt idx="1147">
                  <c:v>22.981043425599989</c:v>
                </c:pt>
                <c:pt idx="1148">
                  <c:v>23.001043425599999</c:v>
                </c:pt>
                <c:pt idx="1149">
                  <c:v>23.021043425599988</c:v>
                </c:pt>
                <c:pt idx="1150">
                  <c:v>23.041043425600005</c:v>
                </c:pt>
                <c:pt idx="1151">
                  <c:v>23.061043425600001</c:v>
                </c:pt>
                <c:pt idx="1152">
                  <c:v>23.081043425600001</c:v>
                </c:pt>
                <c:pt idx="1153">
                  <c:v>23.101043425600015</c:v>
                </c:pt>
                <c:pt idx="1154">
                  <c:v>23.121043425600014</c:v>
                </c:pt>
                <c:pt idx="1155">
                  <c:v>23.141043425599999</c:v>
                </c:pt>
                <c:pt idx="1156">
                  <c:v>23.161043425599999</c:v>
                </c:pt>
                <c:pt idx="1157">
                  <c:v>23.181043425599999</c:v>
                </c:pt>
                <c:pt idx="1158">
                  <c:v>23.201043425600005</c:v>
                </c:pt>
                <c:pt idx="1159">
                  <c:v>23.221043425600001</c:v>
                </c:pt>
                <c:pt idx="1160">
                  <c:v>23.241043425600001</c:v>
                </c:pt>
                <c:pt idx="1161">
                  <c:v>23.2610434256</c:v>
                </c:pt>
                <c:pt idx="1162">
                  <c:v>23.2810434256</c:v>
                </c:pt>
                <c:pt idx="1163">
                  <c:v>23.301043425600014</c:v>
                </c:pt>
                <c:pt idx="1164">
                  <c:v>23.321043425599999</c:v>
                </c:pt>
                <c:pt idx="1165">
                  <c:v>23.341043425599999</c:v>
                </c:pt>
                <c:pt idx="1166">
                  <c:v>23.361043425599988</c:v>
                </c:pt>
                <c:pt idx="1167">
                  <c:v>23.381043425600001</c:v>
                </c:pt>
                <c:pt idx="1168">
                  <c:v>23.401043425600001</c:v>
                </c:pt>
                <c:pt idx="1169">
                  <c:v>23.421043425600001</c:v>
                </c:pt>
                <c:pt idx="1170">
                  <c:v>23.4410434256</c:v>
                </c:pt>
                <c:pt idx="1171">
                  <c:v>23.4610434256</c:v>
                </c:pt>
                <c:pt idx="1172">
                  <c:v>23.481043425599989</c:v>
                </c:pt>
                <c:pt idx="1173">
                  <c:v>23.501043425599999</c:v>
                </c:pt>
                <c:pt idx="1174">
                  <c:v>23.521043425599988</c:v>
                </c:pt>
                <c:pt idx="1175">
                  <c:v>23.541043425600005</c:v>
                </c:pt>
                <c:pt idx="1176">
                  <c:v>23.561043425600001</c:v>
                </c:pt>
                <c:pt idx="1177">
                  <c:v>23.581043425600001</c:v>
                </c:pt>
                <c:pt idx="1178">
                  <c:v>23.601043425600015</c:v>
                </c:pt>
                <c:pt idx="1179">
                  <c:v>23.621043425600014</c:v>
                </c:pt>
                <c:pt idx="1180">
                  <c:v>23.641043425599999</c:v>
                </c:pt>
                <c:pt idx="1181">
                  <c:v>23.661043425599999</c:v>
                </c:pt>
                <c:pt idx="1182">
                  <c:v>23.681043425599999</c:v>
                </c:pt>
                <c:pt idx="1183">
                  <c:v>23.701043425600005</c:v>
                </c:pt>
                <c:pt idx="1184">
                  <c:v>23.721043425600001</c:v>
                </c:pt>
                <c:pt idx="1185">
                  <c:v>23.741043425600001</c:v>
                </c:pt>
                <c:pt idx="1186">
                  <c:v>23.7610434256</c:v>
                </c:pt>
                <c:pt idx="1187">
                  <c:v>23.7810434256</c:v>
                </c:pt>
                <c:pt idx="1188">
                  <c:v>23.801043425600014</c:v>
                </c:pt>
                <c:pt idx="1189">
                  <c:v>23.821043425599999</c:v>
                </c:pt>
                <c:pt idx="1190">
                  <c:v>23.841043425599999</c:v>
                </c:pt>
                <c:pt idx="1191">
                  <c:v>23.861043425599988</c:v>
                </c:pt>
                <c:pt idx="1192">
                  <c:v>23.881043425600001</c:v>
                </c:pt>
                <c:pt idx="1193">
                  <c:v>23.901043425600001</c:v>
                </c:pt>
                <c:pt idx="1194">
                  <c:v>23.921043425600001</c:v>
                </c:pt>
                <c:pt idx="1195">
                  <c:v>23.9410434256</c:v>
                </c:pt>
                <c:pt idx="1196">
                  <c:v>23.9610434256</c:v>
                </c:pt>
                <c:pt idx="1197">
                  <c:v>23.981043425599989</c:v>
                </c:pt>
                <c:pt idx="1198">
                  <c:v>24.001043425599999</c:v>
                </c:pt>
                <c:pt idx="1199">
                  <c:v>24.021043425599988</c:v>
                </c:pt>
                <c:pt idx="1200">
                  <c:v>24.041043425600005</c:v>
                </c:pt>
                <c:pt idx="1201">
                  <c:v>24.061043425600001</c:v>
                </c:pt>
                <c:pt idx="1202">
                  <c:v>24.081043425600001</c:v>
                </c:pt>
                <c:pt idx="1203">
                  <c:v>24.101043425600015</c:v>
                </c:pt>
                <c:pt idx="1204">
                  <c:v>24.121043425600014</c:v>
                </c:pt>
                <c:pt idx="1205">
                  <c:v>24.141043425599999</c:v>
                </c:pt>
                <c:pt idx="1206">
                  <c:v>24.161043425599999</c:v>
                </c:pt>
                <c:pt idx="1207">
                  <c:v>24.181043425599999</c:v>
                </c:pt>
                <c:pt idx="1208">
                  <c:v>24.201043425600005</c:v>
                </c:pt>
                <c:pt idx="1209">
                  <c:v>24.221043425600001</c:v>
                </c:pt>
                <c:pt idx="1210">
                  <c:v>24.241043425600001</c:v>
                </c:pt>
                <c:pt idx="1211">
                  <c:v>24.2610434256</c:v>
                </c:pt>
                <c:pt idx="1212">
                  <c:v>24.2810434256</c:v>
                </c:pt>
                <c:pt idx="1213">
                  <c:v>24.301043425600014</c:v>
                </c:pt>
                <c:pt idx="1214">
                  <c:v>24.321043425599999</c:v>
                </c:pt>
                <c:pt idx="1215">
                  <c:v>24.341043425599999</c:v>
                </c:pt>
                <c:pt idx="1216">
                  <c:v>24.361043425599988</c:v>
                </c:pt>
                <c:pt idx="1217">
                  <c:v>24.381043425600001</c:v>
                </c:pt>
                <c:pt idx="1218">
                  <c:v>24.401043425600001</c:v>
                </c:pt>
                <c:pt idx="1219">
                  <c:v>24.421043425600001</c:v>
                </c:pt>
                <c:pt idx="1220">
                  <c:v>24.4410434256</c:v>
                </c:pt>
                <c:pt idx="1221">
                  <c:v>24.4610434256</c:v>
                </c:pt>
                <c:pt idx="1222">
                  <c:v>24.481043425599989</c:v>
                </c:pt>
                <c:pt idx="1223">
                  <c:v>24.501043425599999</c:v>
                </c:pt>
                <c:pt idx="1224">
                  <c:v>24.521043425599988</c:v>
                </c:pt>
                <c:pt idx="1225">
                  <c:v>24.541043425600005</c:v>
                </c:pt>
                <c:pt idx="1226">
                  <c:v>24.561043425600001</c:v>
                </c:pt>
                <c:pt idx="1227">
                  <c:v>24.581043425600001</c:v>
                </c:pt>
                <c:pt idx="1228">
                  <c:v>24.601043425600015</c:v>
                </c:pt>
                <c:pt idx="1229">
                  <c:v>24.621043425600014</c:v>
                </c:pt>
                <c:pt idx="1230">
                  <c:v>24.641043425599999</c:v>
                </c:pt>
                <c:pt idx="1231">
                  <c:v>24.661043425599999</c:v>
                </c:pt>
                <c:pt idx="1232">
                  <c:v>24.681043425599999</c:v>
                </c:pt>
                <c:pt idx="1233">
                  <c:v>24.701043425600005</c:v>
                </c:pt>
                <c:pt idx="1234">
                  <c:v>24.721043425600001</c:v>
                </c:pt>
                <c:pt idx="1235">
                  <c:v>24.741043425600001</c:v>
                </c:pt>
                <c:pt idx="1236">
                  <c:v>24.7610434256</c:v>
                </c:pt>
                <c:pt idx="1237">
                  <c:v>24.7810434256</c:v>
                </c:pt>
                <c:pt idx="1238">
                  <c:v>24.801043425600014</c:v>
                </c:pt>
                <c:pt idx="1239">
                  <c:v>24.821043425599999</c:v>
                </c:pt>
                <c:pt idx="1240">
                  <c:v>24.841043425599999</c:v>
                </c:pt>
                <c:pt idx="1241">
                  <c:v>24.861043425599988</c:v>
                </c:pt>
                <c:pt idx="1242">
                  <c:v>24.881043425600001</c:v>
                </c:pt>
                <c:pt idx="1243">
                  <c:v>24.901043425600001</c:v>
                </c:pt>
                <c:pt idx="1244">
                  <c:v>24.921043425600001</c:v>
                </c:pt>
                <c:pt idx="1245">
                  <c:v>24.9410434256</c:v>
                </c:pt>
                <c:pt idx="1246">
                  <c:v>24.9610434256</c:v>
                </c:pt>
                <c:pt idx="1247">
                  <c:v>24.981043425599989</c:v>
                </c:pt>
                <c:pt idx="1248">
                  <c:v>25.001043425599999</c:v>
                </c:pt>
                <c:pt idx="1249">
                  <c:v>25.021043425599988</c:v>
                </c:pt>
                <c:pt idx="1250">
                  <c:v>25.041043425600005</c:v>
                </c:pt>
                <c:pt idx="1251">
                  <c:v>25.061043425600001</c:v>
                </c:pt>
                <c:pt idx="1252">
                  <c:v>25.081043425600001</c:v>
                </c:pt>
                <c:pt idx="1253">
                  <c:v>25.101043425600015</c:v>
                </c:pt>
                <c:pt idx="1254">
                  <c:v>25.121043425600014</c:v>
                </c:pt>
                <c:pt idx="1255">
                  <c:v>25.141043425599999</c:v>
                </c:pt>
                <c:pt idx="1256">
                  <c:v>25.161043425599999</c:v>
                </c:pt>
                <c:pt idx="1257">
                  <c:v>25.181043425599999</c:v>
                </c:pt>
                <c:pt idx="1258">
                  <c:v>25.201043425600005</c:v>
                </c:pt>
                <c:pt idx="1259">
                  <c:v>25.221043425600001</c:v>
                </c:pt>
                <c:pt idx="1260">
                  <c:v>25.241043425600001</c:v>
                </c:pt>
                <c:pt idx="1261">
                  <c:v>25.2610434256</c:v>
                </c:pt>
                <c:pt idx="1262">
                  <c:v>25.2810434256</c:v>
                </c:pt>
                <c:pt idx="1263">
                  <c:v>25.301043425600014</c:v>
                </c:pt>
                <c:pt idx="1264">
                  <c:v>25.321043425599999</c:v>
                </c:pt>
                <c:pt idx="1265">
                  <c:v>25.341043425599999</c:v>
                </c:pt>
                <c:pt idx="1266">
                  <c:v>25.361043425599988</c:v>
                </c:pt>
                <c:pt idx="1267">
                  <c:v>25.381043425600001</c:v>
                </c:pt>
                <c:pt idx="1268">
                  <c:v>25.401043425600001</c:v>
                </c:pt>
                <c:pt idx="1269">
                  <c:v>25.421043425600001</c:v>
                </c:pt>
                <c:pt idx="1270">
                  <c:v>25.4410434256</c:v>
                </c:pt>
                <c:pt idx="1271">
                  <c:v>25.4610434256</c:v>
                </c:pt>
                <c:pt idx="1272">
                  <c:v>25.481043425599989</c:v>
                </c:pt>
                <c:pt idx="1273">
                  <c:v>25.501043425599999</c:v>
                </c:pt>
                <c:pt idx="1274">
                  <c:v>25.521043425599988</c:v>
                </c:pt>
                <c:pt idx="1275">
                  <c:v>25.541043425600005</c:v>
                </c:pt>
                <c:pt idx="1276">
                  <c:v>25.561043425600001</c:v>
                </c:pt>
                <c:pt idx="1277">
                  <c:v>25.581043425600001</c:v>
                </c:pt>
                <c:pt idx="1278">
                  <c:v>25.601043425600015</c:v>
                </c:pt>
                <c:pt idx="1279">
                  <c:v>25.621043425600014</c:v>
                </c:pt>
                <c:pt idx="1280">
                  <c:v>25.641043425599999</c:v>
                </c:pt>
                <c:pt idx="1281">
                  <c:v>25.661043425599999</c:v>
                </c:pt>
                <c:pt idx="1282">
                  <c:v>25.681043425599999</c:v>
                </c:pt>
                <c:pt idx="1283">
                  <c:v>25.701043425600005</c:v>
                </c:pt>
                <c:pt idx="1284">
                  <c:v>25.721043425600001</c:v>
                </c:pt>
                <c:pt idx="1285">
                  <c:v>25.741043425600001</c:v>
                </c:pt>
                <c:pt idx="1286">
                  <c:v>25.7610434256</c:v>
                </c:pt>
                <c:pt idx="1287">
                  <c:v>25.7810434256</c:v>
                </c:pt>
                <c:pt idx="1288">
                  <c:v>25.801043425600014</c:v>
                </c:pt>
                <c:pt idx="1289">
                  <c:v>25.821043425599999</c:v>
                </c:pt>
                <c:pt idx="1290">
                  <c:v>25.841043425599999</c:v>
                </c:pt>
                <c:pt idx="1291">
                  <c:v>25.861043425599988</c:v>
                </c:pt>
                <c:pt idx="1292">
                  <c:v>25.881043425600001</c:v>
                </c:pt>
                <c:pt idx="1293">
                  <c:v>25.901043425600001</c:v>
                </c:pt>
                <c:pt idx="1294">
                  <c:v>25.921043425600001</c:v>
                </c:pt>
                <c:pt idx="1295">
                  <c:v>25.9410434256</c:v>
                </c:pt>
                <c:pt idx="1296">
                  <c:v>25.9610434256</c:v>
                </c:pt>
                <c:pt idx="1297">
                  <c:v>25.981043425599989</c:v>
                </c:pt>
                <c:pt idx="1298">
                  <c:v>26.001043425599999</c:v>
                </c:pt>
                <c:pt idx="1299">
                  <c:v>26.021043425599988</c:v>
                </c:pt>
                <c:pt idx="1300">
                  <c:v>26.041043425600005</c:v>
                </c:pt>
                <c:pt idx="1301">
                  <c:v>26.061043425600001</c:v>
                </c:pt>
                <c:pt idx="1302">
                  <c:v>26.081043425600001</c:v>
                </c:pt>
                <c:pt idx="1303">
                  <c:v>26.101043425600015</c:v>
                </c:pt>
                <c:pt idx="1304">
                  <c:v>26.121043425600014</c:v>
                </c:pt>
                <c:pt idx="1305">
                  <c:v>26.141043425599999</c:v>
                </c:pt>
                <c:pt idx="1306">
                  <c:v>26.161043425599999</c:v>
                </c:pt>
                <c:pt idx="1307">
                  <c:v>26.181043425599999</c:v>
                </c:pt>
                <c:pt idx="1308">
                  <c:v>26.201043425600005</c:v>
                </c:pt>
                <c:pt idx="1309">
                  <c:v>26.221043425600001</c:v>
                </c:pt>
                <c:pt idx="1310">
                  <c:v>26.241043425600001</c:v>
                </c:pt>
                <c:pt idx="1311">
                  <c:v>26.2610434256</c:v>
                </c:pt>
                <c:pt idx="1312">
                  <c:v>26.2810434256</c:v>
                </c:pt>
                <c:pt idx="1313">
                  <c:v>26.301043425600014</c:v>
                </c:pt>
                <c:pt idx="1314">
                  <c:v>26.321043425599999</c:v>
                </c:pt>
                <c:pt idx="1315">
                  <c:v>26.341043425599999</c:v>
                </c:pt>
                <c:pt idx="1316">
                  <c:v>26.361043425599988</c:v>
                </c:pt>
                <c:pt idx="1317">
                  <c:v>26.381043425600001</c:v>
                </c:pt>
                <c:pt idx="1318">
                  <c:v>26.401043425600001</c:v>
                </c:pt>
                <c:pt idx="1319">
                  <c:v>26.421043425600001</c:v>
                </c:pt>
                <c:pt idx="1320">
                  <c:v>26.4410434256</c:v>
                </c:pt>
                <c:pt idx="1321">
                  <c:v>26.4610434256</c:v>
                </c:pt>
                <c:pt idx="1322">
                  <c:v>26.481043425599989</c:v>
                </c:pt>
                <c:pt idx="1323">
                  <c:v>26.501043425599999</c:v>
                </c:pt>
                <c:pt idx="1324">
                  <c:v>26.521043425599988</c:v>
                </c:pt>
                <c:pt idx="1325">
                  <c:v>26.541043425600005</c:v>
                </c:pt>
                <c:pt idx="1326">
                  <c:v>26.561043425600001</c:v>
                </c:pt>
                <c:pt idx="1327">
                  <c:v>26.581043425600001</c:v>
                </c:pt>
                <c:pt idx="1328">
                  <c:v>26.601043425600015</c:v>
                </c:pt>
                <c:pt idx="1329">
                  <c:v>26.621043425600014</c:v>
                </c:pt>
                <c:pt idx="1330">
                  <c:v>26.641043425599999</c:v>
                </c:pt>
                <c:pt idx="1331">
                  <c:v>26.661043425599999</c:v>
                </c:pt>
                <c:pt idx="1332">
                  <c:v>26.681043425599999</c:v>
                </c:pt>
                <c:pt idx="1333">
                  <c:v>26.701043425600005</c:v>
                </c:pt>
                <c:pt idx="1334">
                  <c:v>26.721043425600001</c:v>
                </c:pt>
                <c:pt idx="1335">
                  <c:v>26.741043425600001</c:v>
                </c:pt>
                <c:pt idx="1336">
                  <c:v>26.7610434256</c:v>
                </c:pt>
                <c:pt idx="1337">
                  <c:v>26.7810434256</c:v>
                </c:pt>
                <c:pt idx="1338">
                  <c:v>26.801043425600014</c:v>
                </c:pt>
                <c:pt idx="1339">
                  <c:v>26.821043425599999</c:v>
                </c:pt>
                <c:pt idx="1340">
                  <c:v>26.841043425599999</c:v>
                </c:pt>
                <c:pt idx="1341">
                  <c:v>26.861043425599988</c:v>
                </c:pt>
                <c:pt idx="1342">
                  <c:v>26.881043425600001</c:v>
                </c:pt>
                <c:pt idx="1343">
                  <c:v>26.901043425600001</c:v>
                </c:pt>
                <c:pt idx="1344">
                  <c:v>26.921043425600001</c:v>
                </c:pt>
                <c:pt idx="1345">
                  <c:v>26.9410434256</c:v>
                </c:pt>
                <c:pt idx="1346">
                  <c:v>26.9610434256</c:v>
                </c:pt>
                <c:pt idx="1347">
                  <c:v>26.981043425599989</c:v>
                </c:pt>
                <c:pt idx="1348">
                  <c:v>27.001043425599999</c:v>
                </c:pt>
                <c:pt idx="1349">
                  <c:v>27.021043425599988</c:v>
                </c:pt>
                <c:pt idx="1350">
                  <c:v>27.041043425600005</c:v>
                </c:pt>
                <c:pt idx="1351">
                  <c:v>27.061043425600001</c:v>
                </c:pt>
                <c:pt idx="1352">
                  <c:v>27.081043425600001</c:v>
                </c:pt>
                <c:pt idx="1353">
                  <c:v>27.101043425600015</c:v>
                </c:pt>
                <c:pt idx="1354">
                  <c:v>27.121043425600014</c:v>
                </c:pt>
                <c:pt idx="1355">
                  <c:v>27.141043425599999</c:v>
                </c:pt>
                <c:pt idx="1356">
                  <c:v>27.161043425599999</c:v>
                </c:pt>
                <c:pt idx="1357">
                  <c:v>27.181043425599999</c:v>
                </c:pt>
                <c:pt idx="1358">
                  <c:v>27.201043425600005</c:v>
                </c:pt>
                <c:pt idx="1359">
                  <c:v>27.221043425600001</c:v>
                </c:pt>
                <c:pt idx="1360">
                  <c:v>27.241043425600001</c:v>
                </c:pt>
                <c:pt idx="1361">
                  <c:v>27.2610434256</c:v>
                </c:pt>
                <c:pt idx="1362">
                  <c:v>27.2810434256</c:v>
                </c:pt>
                <c:pt idx="1363">
                  <c:v>27.301043425600014</c:v>
                </c:pt>
                <c:pt idx="1364">
                  <c:v>27.321043425599999</c:v>
                </c:pt>
                <c:pt idx="1365">
                  <c:v>27.341043425599999</c:v>
                </c:pt>
                <c:pt idx="1366">
                  <c:v>27.361043425599988</c:v>
                </c:pt>
                <c:pt idx="1367">
                  <c:v>27.381043425600001</c:v>
                </c:pt>
                <c:pt idx="1368">
                  <c:v>27.401043425600001</c:v>
                </c:pt>
                <c:pt idx="1369">
                  <c:v>27.421043425600001</c:v>
                </c:pt>
                <c:pt idx="1370">
                  <c:v>27.4410434256</c:v>
                </c:pt>
                <c:pt idx="1371">
                  <c:v>27.4610434256</c:v>
                </c:pt>
                <c:pt idx="1372">
                  <c:v>27.481043425599989</c:v>
                </c:pt>
                <c:pt idx="1373">
                  <c:v>27.501043425599999</c:v>
                </c:pt>
                <c:pt idx="1374">
                  <c:v>27.521043425599988</c:v>
                </c:pt>
                <c:pt idx="1375">
                  <c:v>27.541043425600005</c:v>
                </c:pt>
                <c:pt idx="1376">
                  <c:v>27.561043425600001</c:v>
                </c:pt>
                <c:pt idx="1377">
                  <c:v>27.581043425600001</c:v>
                </c:pt>
                <c:pt idx="1378">
                  <c:v>27.601043425600015</c:v>
                </c:pt>
                <c:pt idx="1379">
                  <c:v>27.621043425600014</c:v>
                </c:pt>
                <c:pt idx="1380">
                  <c:v>27.641043425599999</c:v>
                </c:pt>
                <c:pt idx="1381">
                  <c:v>27.661043425599999</c:v>
                </c:pt>
                <c:pt idx="1382">
                  <c:v>27.681043425599999</c:v>
                </c:pt>
                <c:pt idx="1383">
                  <c:v>27.701043425600005</c:v>
                </c:pt>
                <c:pt idx="1384">
                  <c:v>27.721043425600001</c:v>
                </c:pt>
                <c:pt idx="1385">
                  <c:v>27.741043425600001</c:v>
                </c:pt>
                <c:pt idx="1386">
                  <c:v>27.7610434256</c:v>
                </c:pt>
                <c:pt idx="1387">
                  <c:v>27.7810434256</c:v>
                </c:pt>
                <c:pt idx="1388">
                  <c:v>27.801043425600014</c:v>
                </c:pt>
                <c:pt idx="1389">
                  <c:v>27.821043425599999</c:v>
                </c:pt>
                <c:pt idx="1390">
                  <c:v>27.841043425599999</c:v>
                </c:pt>
                <c:pt idx="1391">
                  <c:v>27.861043425599988</c:v>
                </c:pt>
                <c:pt idx="1392">
                  <c:v>27.881043425600001</c:v>
                </c:pt>
                <c:pt idx="1393">
                  <c:v>27.901043425600001</c:v>
                </c:pt>
                <c:pt idx="1394">
                  <c:v>27.921043425600001</c:v>
                </c:pt>
                <c:pt idx="1395">
                  <c:v>27.9410434256</c:v>
                </c:pt>
                <c:pt idx="1396">
                  <c:v>27.9610434256</c:v>
                </c:pt>
                <c:pt idx="1397">
                  <c:v>27.981043425599989</c:v>
                </c:pt>
                <c:pt idx="1398">
                  <c:v>28.001043425599999</c:v>
                </c:pt>
                <c:pt idx="1399">
                  <c:v>28.021043425599988</c:v>
                </c:pt>
                <c:pt idx="1400">
                  <c:v>28.041043425600005</c:v>
                </c:pt>
                <c:pt idx="1401">
                  <c:v>28.061043425600001</c:v>
                </c:pt>
                <c:pt idx="1402">
                  <c:v>28.081043425600001</c:v>
                </c:pt>
                <c:pt idx="1403">
                  <c:v>28.101043425600015</c:v>
                </c:pt>
                <c:pt idx="1404">
                  <c:v>28.121043425600014</c:v>
                </c:pt>
                <c:pt idx="1405">
                  <c:v>28.141043425599999</c:v>
                </c:pt>
                <c:pt idx="1406">
                  <c:v>28.161043425599999</c:v>
                </c:pt>
                <c:pt idx="1407">
                  <c:v>28.181043425599999</c:v>
                </c:pt>
                <c:pt idx="1408">
                  <c:v>28.201043425600005</c:v>
                </c:pt>
                <c:pt idx="1409">
                  <c:v>28.221043425600001</c:v>
                </c:pt>
                <c:pt idx="1410">
                  <c:v>28.241043425600001</c:v>
                </c:pt>
                <c:pt idx="1411">
                  <c:v>28.2610434256</c:v>
                </c:pt>
                <c:pt idx="1412">
                  <c:v>28.2810434256</c:v>
                </c:pt>
                <c:pt idx="1413">
                  <c:v>28.301043425600014</c:v>
                </c:pt>
                <c:pt idx="1414">
                  <c:v>28.321043425599999</c:v>
                </c:pt>
                <c:pt idx="1415">
                  <c:v>28.341043425599999</c:v>
                </c:pt>
                <c:pt idx="1416">
                  <c:v>28.361043425599988</c:v>
                </c:pt>
                <c:pt idx="1417">
                  <c:v>28.381043425600001</c:v>
                </c:pt>
                <c:pt idx="1418">
                  <c:v>28.401043425600001</c:v>
                </c:pt>
                <c:pt idx="1419">
                  <c:v>28.421043425600001</c:v>
                </c:pt>
                <c:pt idx="1420">
                  <c:v>28.4410434256</c:v>
                </c:pt>
                <c:pt idx="1421">
                  <c:v>28.4610434256</c:v>
                </c:pt>
                <c:pt idx="1422">
                  <c:v>28.481043425599989</c:v>
                </c:pt>
                <c:pt idx="1423">
                  <c:v>28.501043425599999</c:v>
                </c:pt>
                <c:pt idx="1424">
                  <c:v>28.521043425599988</c:v>
                </c:pt>
                <c:pt idx="1425">
                  <c:v>28.541043425600005</c:v>
                </c:pt>
                <c:pt idx="1426">
                  <c:v>28.561043425600001</c:v>
                </c:pt>
                <c:pt idx="1427">
                  <c:v>28.581043425600001</c:v>
                </c:pt>
                <c:pt idx="1428">
                  <c:v>28.601043425600015</c:v>
                </c:pt>
                <c:pt idx="1429">
                  <c:v>28.621043425600014</c:v>
                </c:pt>
                <c:pt idx="1430">
                  <c:v>28.641043425599999</c:v>
                </c:pt>
                <c:pt idx="1431">
                  <c:v>28.661043425599999</c:v>
                </c:pt>
                <c:pt idx="1432">
                  <c:v>28.681043425599999</c:v>
                </c:pt>
                <c:pt idx="1433">
                  <c:v>28.701043425600005</c:v>
                </c:pt>
                <c:pt idx="1434">
                  <c:v>28.721043425600001</c:v>
                </c:pt>
                <c:pt idx="1435">
                  <c:v>28.741043425600001</c:v>
                </c:pt>
                <c:pt idx="1436">
                  <c:v>28.7610434256</c:v>
                </c:pt>
                <c:pt idx="1437">
                  <c:v>28.7810434256</c:v>
                </c:pt>
                <c:pt idx="1438">
                  <c:v>28.801043425600014</c:v>
                </c:pt>
                <c:pt idx="1439">
                  <c:v>28.821043425599999</c:v>
                </c:pt>
                <c:pt idx="1440">
                  <c:v>28.841043425599999</c:v>
                </c:pt>
                <c:pt idx="1441">
                  <c:v>28.861043425599988</c:v>
                </c:pt>
                <c:pt idx="1442">
                  <c:v>28.881043425600001</c:v>
                </c:pt>
                <c:pt idx="1443">
                  <c:v>28.901043425600001</c:v>
                </c:pt>
                <c:pt idx="1444">
                  <c:v>28.921043425600001</c:v>
                </c:pt>
                <c:pt idx="1445">
                  <c:v>28.9410434256</c:v>
                </c:pt>
                <c:pt idx="1446">
                  <c:v>28.9610434256</c:v>
                </c:pt>
                <c:pt idx="1447">
                  <c:v>28.981043425599989</c:v>
                </c:pt>
                <c:pt idx="1448">
                  <c:v>29.001043425599999</c:v>
                </c:pt>
                <c:pt idx="1449">
                  <c:v>29.021043425599988</c:v>
                </c:pt>
                <c:pt idx="1450">
                  <c:v>29.041043425600005</c:v>
                </c:pt>
                <c:pt idx="1451">
                  <c:v>29.061043425600001</c:v>
                </c:pt>
                <c:pt idx="1452">
                  <c:v>29.081043425600001</c:v>
                </c:pt>
                <c:pt idx="1453">
                  <c:v>29.101043425600015</c:v>
                </c:pt>
                <c:pt idx="1454">
                  <c:v>29.121043425600014</c:v>
                </c:pt>
                <c:pt idx="1455">
                  <c:v>29.141043425599999</c:v>
                </c:pt>
                <c:pt idx="1456">
                  <c:v>29.161043425599999</c:v>
                </c:pt>
                <c:pt idx="1457">
                  <c:v>29.181043425599999</c:v>
                </c:pt>
                <c:pt idx="1458">
                  <c:v>29.201043425600005</c:v>
                </c:pt>
                <c:pt idx="1459">
                  <c:v>29.221043425600001</c:v>
                </c:pt>
                <c:pt idx="1460">
                  <c:v>29.241043425600001</c:v>
                </c:pt>
                <c:pt idx="1461">
                  <c:v>29.2610434256</c:v>
                </c:pt>
                <c:pt idx="1462">
                  <c:v>29.2810434256</c:v>
                </c:pt>
                <c:pt idx="1463">
                  <c:v>29.301043425600014</c:v>
                </c:pt>
                <c:pt idx="1464">
                  <c:v>29.321043425599999</c:v>
                </c:pt>
                <c:pt idx="1465">
                  <c:v>29.341043425599999</c:v>
                </c:pt>
                <c:pt idx="1466">
                  <c:v>29.361043425599988</c:v>
                </c:pt>
                <c:pt idx="1467">
                  <c:v>29.381043425600001</c:v>
                </c:pt>
                <c:pt idx="1468">
                  <c:v>29.401043425600001</c:v>
                </c:pt>
                <c:pt idx="1469">
                  <c:v>29.421043425600001</c:v>
                </c:pt>
                <c:pt idx="1470">
                  <c:v>29.4410434256</c:v>
                </c:pt>
                <c:pt idx="1471">
                  <c:v>29.4610434256</c:v>
                </c:pt>
                <c:pt idx="1472">
                  <c:v>29.481043425599989</c:v>
                </c:pt>
                <c:pt idx="1473">
                  <c:v>29.501043425599999</c:v>
                </c:pt>
                <c:pt idx="1474">
                  <c:v>29.521043425599988</c:v>
                </c:pt>
                <c:pt idx="1475">
                  <c:v>29.541043425600005</c:v>
                </c:pt>
                <c:pt idx="1476">
                  <c:v>29.561043425600001</c:v>
                </c:pt>
                <c:pt idx="1477">
                  <c:v>29.581043425600001</c:v>
                </c:pt>
                <c:pt idx="1478">
                  <c:v>29.601043425600015</c:v>
                </c:pt>
                <c:pt idx="1479">
                  <c:v>29.621043425600014</c:v>
                </c:pt>
                <c:pt idx="1480">
                  <c:v>29.641043425599999</c:v>
                </c:pt>
                <c:pt idx="1481">
                  <c:v>29.661043425599999</c:v>
                </c:pt>
                <c:pt idx="1482">
                  <c:v>29.681043425599999</c:v>
                </c:pt>
                <c:pt idx="1483">
                  <c:v>29.701043425600005</c:v>
                </c:pt>
                <c:pt idx="1484">
                  <c:v>29.721043425600001</c:v>
                </c:pt>
                <c:pt idx="1485">
                  <c:v>29.741043425600001</c:v>
                </c:pt>
                <c:pt idx="1486">
                  <c:v>29.7610434256</c:v>
                </c:pt>
                <c:pt idx="1487">
                  <c:v>29.7810434256</c:v>
                </c:pt>
                <c:pt idx="1488">
                  <c:v>29.801043425600014</c:v>
                </c:pt>
                <c:pt idx="1489">
                  <c:v>29.821043425599999</c:v>
                </c:pt>
                <c:pt idx="1490">
                  <c:v>29.841043425599999</c:v>
                </c:pt>
                <c:pt idx="1491">
                  <c:v>29.861043425599988</c:v>
                </c:pt>
                <c:pt idx="1492">
                  <c:v>29.881043425600001</c:v>
                </c:pt>
                <c:pt idx="1493">
                  <c:v>29.901043425600001</c:v>
                </c:pt>
                <c:pt idx="1494">
                  <c:v>29.921043425600001</c:v>
                </c:pt>
                <c:pt idx="1495">
                  <c:v>29.9410434256</c:v>
                </c:pt>
                <c:pt idx="1496">
                  <c:v>29.9610434256</c:v>
                </c:pt>
                <c:pt idx="1497">
                  <c:v>29.981043425599989</c:v>
                </c:pt>
                <c:pt idx="1498">
                  <c:v>30.001043425599999</c:v>
                </c:pt>
                <c:pt idx="1499">
                  <c:v>30.021043425599988</c:v>
                </c:pt>
                <c:pt idx="1500">
                  <c:v>30.041043425600005</c:v>
                </c:pt>
                <c:pt idx="1501">
                  <c:v>30.061043425600001</c:v>
                </c:pt>
                <c:pt idx="1502">
                  <c:v>30.081043425600001</c:v>
                </c:pt>
                <c:pt idx="1503">
                  <c:v>30.101043425600015</c:v>
                </c:pt>
                <c:pt idx="1504">
                  <c:v>30.121043425600014</c:v>
                </c:pt>
                <c:pt idx="1505">
                  <c:v>30.141043425599999</c:v>
                </c:pt>
                <c:pt idx="1506">
                  <c:v>30.161043425599999</c:v>
                </c:pt>
                <c:pt idx="1507">
                  <c:v>30.181043425599999</c:v>
                </c:pt>
                <c:pt idx="1508">
                  <c:v>30.201043425600005</c:v>
                </c:pt>
                <c:pt idx="1509">
                  <c:v>30.221043425600001</c:v>
                </c:pt>
                <c:pt idx="1510">
                  <c:v>30.241043425600001</c:v>
                </c:pt>
                <c:pt idx="1511">
                  <c:v>30.2610434256</c:v>
                </c:pt>
                <c:pt idx="1512">
                  <c:v>30.2810434256</c:v>
                </c:pt>
                <c:pt idx="1513">
                  <c:v>30.301043425600014</c:v>
                </c:pt>
                <c:pt idx="1514">
                  <c:v>30.321043425599999</c:v>
                </c:pt>
                <c:pt idx="1515">
                  <c:v>30.341043425599999</c:v>
                </c:pt>
                <c:pt idx="1516">
                  <c:v>30.361043425599988</c:v>
                </c:pt>
                <c:pt idx="1517">
                  <c:v>30.381043425600001</c:v>
                </c:pt>
                <c:pt idx="1518">
                  <c:v>30.401043425600001</c:v>
                </c:pt>
                <c:pt idx="1519">
                  <c:v>30.421043425600001</c:v>
                </c:pt>
                <c:pt idx="1520">
                  <c:v>30.4410434256</c:v>
                </c:pt>
                <c:pt idx="1521">
                  <c:v>30.4610434256</c:v>
                </c:pt>
                <c:pt idx="1522">
                  <c:v>30.481043425599989</c:v>
                </c:pt>
                <c:pt idx="1523">
                  <c:v>30.501043425599999</c:v>
                </c:pt>
                <c:pt idx="1524">
                  <c:v>30.521043425599988</c:v>
                </c:pt>
                <c:pt idx="1525">
                  <c:v>30.541043425600005</c:v>
                </c:pt>
                <c:pt idx="1526">
                  <c:v>30.561043425600001</c:v>
                </c:pt>
                <c:pt idx="1527">
                  <c:v>30.581043425600001</c:v>
                </c:pt>
                <c:pt idx="1528">
                  <c:v>30.601043425600015</c:v>
                </c:pt>
                <c:pt idx="1529">
                  <c:v>30.621043425600014</c:v>
                </c:pt>
                <c:pt idx="1530">
                  <c:v>30.641043425599999</c:v>
                </c:pt>
                <c:pt idx="1531">
                  <c:v>30.661043425599999</c:v>
                </c:pt>
                <c:pt idx="1532">
                  <c:v>30.681043425599999</c:v>
                </c:pt>
                <c:pt idx="1533">
                  <c:v>30.701043425600005</c:v>
                </c:pt>
                <c:pt idx="1534">
                  <c:v>30.721043425600001</c:v>
                </c:pt>
                <c:pt idx="1535">
                  <c:v>30.741043425600001</c:v>
                </c:pt>
                <c:pt idx="1536">
                  <c:v>30.7610434256</c:v>
                </c:pt>
                <c:pt idx="1537">
                  <c:v>30.7810434256</c:v>
                </c:pt>
                <c:pt idx="1538">
                  <c:v>30.801043425600014</c:v>
                </c:pt>
                <c:pt idx="1539">
                  <c:v>30.821043425599999</c:v>
                </c:pt>
                <c:pt idx="1540">
                  <c:v>30.841043425599999</c:v>
                </c:pt>
                <c:pt idx="1541">
                  <c:v>30.861043425599988</c:v>
                </c:pt>
                <c:pt idx="1542">
                  <c:v>30.881043425600001</c:v>
                </c:pt>
                <c:pt idx="1543">
                  <c:v>30.901043425600001</c:v>
                </c:pt>
                <c:pt idx="1544">
                  <c:v>30.921043425600001</c:v>
                </c:pt>
                <c:pt idx="1545">
                  <c:v>30.9410434256</c:v>
                </c:pt>
                <c:pt idx="1546">
                  <c:v>30.9610434256</c:v>
                </c:pt>
                <c:pt idx="1547">
                  <c:v>30.981043425599989</c:v>
                </c:pt>
                <c:pt idx="1548">
                  <c:v>31.001043425599999</c:v>
                </c:pt>
                <c:pt idx="1549">
                  <c:v>31.021043425599988</c:v>
                </c:pt>
                <c:pt idx="1550">
                  <c:v>31.041043425600005</c:v>
                </c:pt>
                <c:pt idx="1551">
                  <c:v>31.061043425600001</c:v>
                </c:pt>
                <c:pt idx="1552">
                  <c:v>31.081043425600001</c:v>
                </c:pt>
                <c:pt idx="1553">
                  <c:v>31.101043425600015</c:v>
                </c:pt>
                <c:pt idx="1554">
                  <c:v>31.121043425600014</c:v>
                </c:pt>
                <c:pt idx="1555">
                  <c:v>31.141043425599999</c:v>
                </c:pt>
                <c:pt idx="1556">
                  <c:v>31.161043425599999</c:v>
                </c:pt>
                <c:pt idx="1557">
                  <c:v>31.181043425599999</c:v>
                </c:pt>
                <c:pt idx="1558">
                  <c:v>31.201043425600005</c:v>
                </c:pt>
                <c:pt idx="1559">
                  <c:v>31.221043425600001</c:v>
                </c:pt>
                <c:pt idx="1560">
                  <c:v>31.241043425600001</c:v>
                </c:pt>
                <c:pt idx="1561">
                  <c:v>31.2610434256</c:v>
                </c:pt>
                <c:pt idx="1562">
                  <c:v>31.2810434256</c:v>
                </c:pt>
                <c:pt idx="1563">
                  <c:v>31.301043425600014</c:v>
                </c:pt>
                <c:pt idx="1564">
                  <c:v>31.321043425599999</c:v>
                </c:pt>
                <c:pt idx="1565">
                  <c:v>31.341043425599999</c:v>
                </c:pt>
                <c:pt idx="1566">
                  <c:v>31.361043425599988</c:v>
                </c:pt>
                <c:pt idx="1567">
                  <c:v>31.381043425600001</c:v>
                </c:pt>
                <c:pt idx="1568">
                  <c:v>31.401043425600001</c:v>
                </c:pt>
                <c:pt idx="1569">
                  <c:v>31.421043425600001</c:v>
                </c:pt>
                <c:pt idx="1570">
                  <c:v>31.4410434256</c:v>
                </c:pt>
                <c:pt idx="1571">
                  <c:v>31.4610434256</c:v>
                </c:pt>
                <c:pt idx="1572">
                  <c:v>31.481043425599989</c:v>
                </c:pt>
                <c:pt idx="1573">
                  <c:v>31.501043425599999</c:v>
                </c:pt>
                <c:pt idx="1574">
                  <c:v>31.521043425599988</c:v>
                </c:pt>
                <c:pt idx="1575">
                  <c:v>31.541043425600005</c:v>
                </c:pt>
                <c:pt idx="1576">
                  <c:v>31.561043425600001</c:v>
                </c:pt>
                <c:pt idx="1577">
                  <c:v>31.581043425600001</c:v>
                </c:pt>
                <c:pt idx="1578">
                  <c:v>31.601043425600015</c:v>
                </c:pt>
                <c:pt idx="1579">
                  <c:v>31.621043425600014</c:v>
                </c:pt>
                <c:pt idx="1580">
                  <c:v>31.641043425599999</c:v>
                </c:pt>
                <c:pt idx="1581">
                  <c:v>31.661043425599999</c:v>
                </c:pt>
                <c:pt idx="1582">
                  <c:v>31.681043425599999</c:v>
                </c:pt>
                <c:pt idx="1583">
                  <c:v>31.701043425600005</c:v>
                </c:pt>
                <c:pt idx="1584">
                  <c:v>31.721043425600001</c:v>
                </c:pt>
                <c:pt idx="1585">
                  <c:v>31.741043425600001</c:v>
                </c:pt>
                <c:pt idx="1586">
                  <c:v>31.7610434256</c:v>
                </c:pt>
                <c:pt idx="1587">
                  <c:v>31.7810434256</c:v>
                </c:pt>
                <c:pt idx="1588">
                  <c:v>31.801043425600014</c:v>
                </c:pt>
                <c:pt idx="1589">
                  <c:v>31.821043425599999</c:v>
                </c:pt>
                <c:pt idx="1590">
                  <c:v>31.841043425599999</c:v>
                </c:pt>
                <c:pt idx="1591">
                  <c:v>31.861043425599988</c:v>
                </c:pt>
                <c:pt idx="1592">
                  <c:v>31.881043425600001</c:v>
                </c:pt>
                <c:pt idx="1593">
                  <c:v>31.901043425600001</c:v>
                </c:pt>
                <c:pt idx="1594">
                  <c:v>31.921043425600001</c:v>
                </c:pt>
                <c:pt idx="1595">
                  <c:v>31.9410434256</c:v>
                </c:pt>
                <c:pt idx="1596">
                  <c:v>31.9610434256</c:v>
                </c:pt>
                <c:pt idx="1597">
                  <c:v>31.981043425599989</c:v>
                </c:pt>
                <c:pt idx="1598">
                  <c:v>32.001043425599974</c:v>
                </c:pt>
                <c:pt idx="1599">
                  <c:v>32.021043425599998</c:v>
                </c:pt>
                <c:pt idx="1600">
                  <c:v>32.041043425599966</c:v>
                </c:pt>
                <c:pt idx="1601">
                  <c:v>32.061043425599998</c:v>
                </c:pt>
                <c:pt idx="1602">
                  <c:v>32.081043425599965</c:v>
                </c:pt>
                <c:pt idx="1603">
                  <c:v>32.101043425599997</c:v>
                </c:pt>
                <c:pt idx="1604">
                  <c:v>32.121043425599993</c:v>
                </c:pt>
                <c:pt idx="1605">
                  <c:v>32.141043425599975</c:v>
                </c:pt>
                <c:pt idx="1606">
                  <c:v>32.161043425599999</c:v>
                </c:pt>
                <c:pt idx="1607">
                  <c:v>32.181043425599974</c:v>
                </c:pt>
                <c:pt idx="1608">
                  <c:v>32.201043425599998</c:v>
                </c:pt>
                <c:pt idx="1609">
                  <c:v>32.221043425600001</c:v>
                </c:pt>
                <c:pt idx="1610">
                  <c:v>32.241043425599997</c:v>
                </c:pt>
                <c:pt idx="1611">
                  <c:v>32.261043425599993</c:v>
                </c:pt>
                <c:pt idx="1612">
                  <c:v>32.281043425599997</c:v>
                </c:pt>
                <c:pt idx="1613">
                  <c:v>32.301043425599964</c:v>
                </c:pt>
                <c:pt idx="1614">
                  <c:v>32.321043425599974</c:v>
                </c:pt>
                <c:pt idx="1615">
                  <c:v>32.34104342559997</c:v>
                </c:pt>
                <c:pt idx="1616">
                  <c:v>32.361043425599966</c:v>
                </c:pt>
                <c:pt idx="1617">
                  <c:v>32.38104342559997</c:v>
                </c:pt>
                <c:pt idx="1618">
                  <c:v>32.401043425599966</c:v>
                </c:pt>
                <c:pt idx="1619">
                  <c:v>32.421043425599997</c:v>
                </c:pt>
                <c:pt idx="1620">
                  <c:v>32.441043425599965</c:v>
                </c:pt>
                <c:pt idx="1621">
                  <c:v>32.461043425599975</c:v>
                </c:pt>
                <c:pt idx="1622">
                  <c:v>32.481043425599971</c:v>
                </c:pt>
                <c:pt idx="1623">
                  <c:v>32.501043425599974</c:v>
                </c:pt>
                <c:pt idx="1624">
                  <c:v>32.521043425599998</c:v>
                </c:pt>
                <c:pt idx="1625">
                  <c:v>32.541043425599966</c:v>
                </c:pt>
                <c:pt idx="1626">
                  <c:v>32.561043425599998</c:v>
                </c:pt>
                <c:pt idx="1627">
                  <c:v>32.581043425599965</c:v>
                </c:pt>
                <c:pt idx="1628">
                  <c:v>32.601043425599997</c:v>
                </c:pt>
                <c:pt idx="1629">
                  <c:v>32.621043425599993</c:v>
                </c:pt>
                <c:pt idx="1630">
                  <c:v>32.641043425599975</c:v>
                </c:pt>
                <c:pt idx="1631">
                  <c:v>32.661043425599999</c:v>
                </c:pt>
                <c:pt idx="1632">
                  <c:v>32.681043425599974</c:v>
                </c:pt>
                <c:pt idx="1633">
                  <c:v>32.701043425599998</c:v>
                </c:pt>
                <c:pt idx="1634">
                  <c:v>32.721043425600001</c:v>
                </c:pt>
                <c:pt idx="1635">
                  <c:v>32.741043425599997</c:v>
                </c:pt>
                <c:pt idx="1636">
                  <c:v>32.761043425599993</c:v>
                </c:pt>
                <c:pt idx="1637">
                  <c:v>32.781043425599997</c:v>
                </c:pt>
                <c:pt idx="1638">
                  <c:v>32.801043425599964</c:v>
                </c:pt>
                <c:pt idx="1639">
                  <c:v>32.821043425599974</c:v>
                </c:pt>
                <c:pt idx="1640">
                  <c:v>32.84104342559997</c:v>
                </c:pt>
                <c:pt idx="1641">
                  <c:v>32.861043425599966</c:v>
                </c:pt>
                <c:pt idx="1642">
                  <c:v>32.88104342559997</c:v>
                </c:pt>
                <c:pt idx="1643">
                  <c:v>32.901043425599966</c:v>
                </c:pt>
                <c:pt idx="1644">
                  <c:v>32.921043425599997</c:v>
                </c:pt>
                <c:pt idx="1645">
                  <c:v>32.941043425599965</c:v>
                </c:pt>
                <c:pt idx="1646">
                  <c:v>32.961043425599975</c:v>
                </c:pt>
                <c:pt idx="1647">
                  <c:v>32.981043425599971</c:v>
                </c:pt>
                <c:pt idx="1648">
                  <c:v>33.001043425599974</c:v>
                </c:pt>
                <c:pt idx="1649">
                  <c:v>33.021043425599998</c:v>
                </c:pt>
                <c:pt idx="1650">
                  <c:v>33.041043425599966</c:v>
                </c:pt>
                <c:pt idx="1651">
                  <c:v>33.061043425599998</c:v>
                </c:pt>
                <c:pt idx="1652">
                  <c:v>33.081043425599965</c:v>
                </c:pt>
                <c:pt idx="1653">
                  <c:v>33.101043425599997</c:v>
                </c:pt>
                <c:pt idx="1654">
                  <c:v>33.121043425599993</c:v>
                </c:pt>
                <c:pt idx="1655">
                  <c:v>33.141043425599975</c:v>
                </c:pt>
                <c:pt idx="1656">
                  <c:v>33.161043425599999</c:v>
                </c:pt>
                <c:pt idx="1657">
                  <c:v>33.181043425599974</c:v>
                </c:pt>
                <c:pt idx="1658">
                  <c:v>33.201043425599998</c:v>
                </c:pt>
                <c:pt idx="1659">
                  <c:v>33.221043425600001</c:v>
                </c:pt>
                <c:pt idx="1660">
                  <c:v>33.241043425599997</c:v>
                </c:pt>
                <c:pt idx="1661">
                  <c:v>33.261043425599993</c:v>
                </c:pt>
                <c:pt idx="1662">
                  <c:v>33.281043425599997</c:v>
                </c:pt>
                <c:pt idx="1663">
                  <c:v>33.301043425599964</c:v>
                </c:pt>
                <c:pt idx="1664">
                  <c:v>33.321043425599974</c:v>
                </c:pt>
                <c:pt idx="1665">
                  <c:v>33.34104342559997</c:v>
                </c:pt>
                <c:pt idx="1666">
                  <c:v>33.361043425599966</c:v>
                </c:pt>
                <c:pt idx="1667">
                  <c:v>33.38104342559997</c:v>
                </c:pt>
                <c:pt idx="1668">
                  <c:v>33.401043425599966</c:v>
                </c:pt>
                <c:pt idx="1669">
                  <c:v>33.421043425599997</c:v>
                </c:pt>
                <c:pt idx="1670">
                  <c:v>33.441043425599965</c:v>
                </c:pt>
                <c:pt idx="1671">
                  <c:v>33.461043425599975</c:v>
                </c:pt>
                <c:pt idx="1672">
                  <c:v>33.481043425599971</c:v>
                </c:pt>
                <c:pt idx="1673">
                  <c:v>33.501043425599974</c:v>
                </c:pt>
                <c:pt idx="1674">
                  <c:v>33.521043425599998</c:v>
                </c:pt>
                <c:pt idx="1675">
                  <c:v>33.541043425599966</c:v>
                </c:pt>
                <c:pt idx="1676">
                  <c:v>33.561043425599998</c:v>
                </c:pt>
                <c:pt idx="1677">
                  <c:v>33.581043425599965</c:v>
                </c:pt>
                <c:pt idx="1678">
                  <c:v>33.601043425599997</c:v>
                </c:pt>
                <c:pt idx="1679">
                  <c:v>33.621043425599993</c:v>
                </c:pt>
                <c:pt idx="1680">
                  <c:v>33.641043425599975</c:v>
                </c:pt>
                <c:pt idx="1681">
                  <c:v>33.661043425599999</c:v>
                </c:pt>
                <c:pt idx="1682">
                  <c:v>33.681043425599974</c:v>
                </c:pt>
                <c:pt idx="1683">
                  <c:v>33.701043425599998</c:v>
                </c:pt>
                <c:pt idx="1684">
                  <c:v>33.721043425600001</c:v>
                </c:pt>
                <c:pt idx="1685">
                  <c:v>33.741043425599997</c:v>
                </c:pt>
                <c:pt idx="1686">
                  <c:v>33.761043425599993</c:v>
                </c:pt>
                <c:pt idx="1687">
                  <c:v>33.781043425599997</c:v>
                </c:pt>
                <c:pt idx="1688">
                  <c:v>33.801043425599964</c:v>
                </c:pt>
                <c:pt idx="1689">
                  <c:v>33.821043425599974</c:v>
                </c:pt>
                <c:pt idx="1690">
                  <c:v>33.84104342559997</c:v>
                </c:pt>
                <c:pt idx="1691">
                  <c:v>33.861043425599966</c:v>
                </c:pt>
                <c:pt idx="1692">
                  <c:v>33.88104342559997</c:v>
                </c:pt>
                <c:pt idx="1693">
                  <c:v>33.901043425599966</c:v>
                </c:pt>
                <c:pt idx="1694">
                  <c:v>33.921043425599997</c:v>
                </c:pt>
                <c:pt idx="1695">
                  <c:v>33.941043425599965</c:v>
                </c:pt>
                <c:pt idx="1696">
                  <c:v>33.961043425599975</c:v>
                </c:pt>
                <c:pt idx="1697">
                  <c:v>33.981043425599971</c:v>
                </c:pt>
                <c:pt idx="1698">
                  <c:v>34.001043425599974</c:v>
                </c:pt>
                <c:pt idx="1699">
                  <c:v>34.021043425599998</c:v>
                </c:pt>
                <c:pt idx="1700">
                  <c:v>34.041043425599966</c:v>
                </c:pt>
                <c:pt idx="1701">
                  <c:v>34.061043425599998</c:v>
                </c:pt>
                <c:pt idx="1702">
                  <c:v>34.081043425599965</c:v>
                </c:pt>
                <c:pt idx="1703">
                  <c:v>34.101043425599997</c:v>
                </c:pt>
                <c:pt idx="1704">
                  <c:v>34.121043425599993</c:v>
                </c:pt>
                <c:pt idx="1705">
                  <c:v>34.141043425599975</c:v>
                </c:pt>
                <c:pt idx="1706">
                  <c:v>34.161043425599999</c:v>
                </c:pt>
                <c:pt idx="1707">
                  <c:v>34.181043425599974</c:v>
                </c:pt>
                <c:pt idx="1708">
                  <c:v>34.201043425599998</c:v>
                </c:pt>
                <c:pt idx="1709">
                  <c:v>34.221043425600001</c:v>
                </c:pt>
                <c:pt idx="1710">
                  <c:v>34.241043425599997</c:v>
                </c:pt>
                <c:pt idx="1711">
                  <c:v>34.261043425599993</c:v>
                </c:pt>
                <c:pt idx="1712">
                  <c:v>34.281043425599997</c:v>
                </c:pt>
                <c:pt idx="1713">
                  <c:v>34.301043425599964</c:v>
                </c:pt>
                <c:pt idx="1714">
                  <c:v>34.321043425599974</c:v>
                </c:pt>
                <c:pt idx="1715">
                  <c:v>34.34104342559997</c:v>
                </c:pt>
                <c:pt idx="1716">
                  <c:v>34.361043425599966</c:v>
                </c:pt>
                <c:pt idx="1717">
                  <c:v>34.38104342559997</c:v>
                </c:pt>
                <c:pt idx="1718">
                  <c:v>34.401043425599966</c:v>
                </c:pt>
                <c:pt idx="1719">
                  <c:v>34.421043425599997</c:v>
                </c:pt>
                <c:pt idx="1720">
                  <c:v>34.441043425599965</c:v>
                </c:pt>
                <c:pt idx="1721">
                  <c:v>34.461043425599975</c:v>
                </c:pt>
                <c:pt idx="1722">
                  <c:v>34.481043425599971</c:v>
                </c:pt>
                <c:pt idx="1723">
                  <c:v>34.501043425599974</c:v>
                </c:pt>
                <c:pt idx="1724">
                  <c:v>34.521043425599998</c:v>
                </c:pt>
                <c:pt idx="1725">
                  <c:v>34.541043425599966</c:v>
                </c:pt>
                <c:pt idx="1726">
                  <c:v>34.561043425599998</c:v>
                </c:pt>
                <c:pt idx="1727">
                  <c:v>34.581043425599965</c:v>
                </c:pt>
                <c:pt idx="1728">
                  <c:v>34.601043425599997</c:v>
                </c:pt>
                <c:pt idx="1729">
                  <c:v>34.621043425599993</c:v>
                </c:pt>
                <c:pt idx="1730">
                  <c:v>34.641043425599975</c:v>
                </c:pt>
                <c:pt idx="1731">
                  <c:v>34.661043425599999</c:v>
                </c:pt>
                <c:pt idx="1732">
                  <c:v>34.681043425599974</c:v>
                </c:pt>
                <c:pt idx="1733">
                  <c:v>34.701043425599998</c:v>
                </c:pt>
                <c:pt idx="1734">
                  <c:v>34.721043425600001</c:v>
                </c:pt>
                <c:pt idx="1735">
                  <c:v>34.741043425599997</c:v>
                </c:pt>
                <c:pt idx="1736">
                  <c:v>34.761043425599993</c:v>
                </c:pt>
                <c:pt idx="1737">
                  <c:v>34.781043425599997</c:v>
                </c:pt>
                <c:pt idx="1738">
                  <c:v>34.801043425599964</c:v>
                </c:pt>
                <c:pt idx="1739">
                  <c:v>34.821043425599974</c:v>
                </c:pt>
                <c:pt idx="1740">
                  <c:v>34.84104342559997</c:v>
                </c:pt>
                <c:pt idx="1741">
                  <c:v>34.861043425599966</c:v>
                </c:pt>
                <c:pt idx="1742">
                  <c:v>34.88104342559997</c:v>
                </c:pt>
                <c:pt idx="1743">
                  <c:v>34.901043425599966</c:v>
                </c:pt>
                <c:pt idx="1744">
                  <c:v>34.921043425599997</c:v>
                </c:pt>
                <c:pt idx="1745">
                  <c:v>34.941043425599965</c:v>
                </c:pt>
                <c:pt idx="1746">
                  <c:v>34.961043425599975</c:v>
                </c:pt>
                <c:pt idx="1747">
                  <c:v>34.981043425599971</c:v>
                </c:pt>
                <c:pt idx="1748">
                  <c:v>35.001043425599974</c:v>
                </c:pt>
                <c:pt idx="1749">
                  <c:v>35.021043425599998</c:v>
                </c:pt>
                <c:pt idx="1750">
                  <c:v>35.041043425599966</c:v>
                </c:pt>
                <c:pt idx="1751">
                  <c:v>35.061043425599998</c:v>
                </c:pt>
                <c:pt idx="1752">
                  <c:v>35.081043425599965</c:v>
                </c:pt>
                <c:pt idx="1753">
                  <c:v>35.101043425599997</c:v>
                </c:pt>
                <c:pt idx="1754">
                  <c:v>35.121043425599993</c:v>
                </c:pt>
                <c:pt idx="1755">
                  <c:v>35.141043425599975</c:v>
                </c:pt>
                <c:pt idx="1756">
                  <c:v>35.161043425599999</c:v>
                </c:pt>
                <c:pt idx="1757">
                  <c:v>35.181043425599974</c:v>
                </c:pt>
                <c:pt idx="1758">
                  <c:v>35.201043425599998</c:v>
                </c:pt>
                <c:pt idx="1759">
                  <c:v>35.221043425600001</c:v>
                </c:pt>
                <c:pt idx="1760">
                  <c:v>35.241043425599997</c:v>
                </c:pt>
                <c:pt idx="1761">
                  <c:v>35.261043425599993</c:v>
                </c:pt>
                <c:pt idx="1762">
                  <c:v>35.281043425599997</c:v>
                </c:pt>
                <c:pt idx="1763">
                  <c:v>35.301043425599964</c:v>
                </c:pt>
                <c:pt idx="1764">
                  <c:v>35.321043425599974</c:v>
                </c:pt>
                <c:pt idx="1765">
                  <c:v>35.34104342559997</c:v>
                </c:pt>
                <c:pt idx="1766">
                  <c:v>35.361043425599966</c:v>
                </c:pt>
                <c:pt idx="1767">
                  <c:v>35.38104342559997</c:v>
                </c:pt>
                <c:pt idx="1768">
                  <c:v>35.401043425599966</c:v>
                </c:pt>
                <c:pt idx="1769">
                  <c:v>35.421043425599997</c:v>
                </c:pt>
                <c:pt idx="1770">
                  <c:v>35.441043425599965</c:v>
                </c:pt>
                <c:pt idx="1771">
                  <c:v>35.461043425599975</c:v>
                </c:pt>
                <c:pt idx="1772">
                  <c:v>35.481043425599971</c:v>
                </c:pt>
                <c:pt idx="1773">
                  <c:v>35.501043425599974</c:v>
                </c:pt>
                <c:pt idx="1774">
                  <c:v>35.521043425599998</c:v>
                </c:pt>
                <c:pt idx="1775">
                  <c:v>35.541043425599966</c:v>
                </c:pt>
                <c:pt idx="1776">
                  <c:v>35.561043425599998</c:v>
                </c:pt>
                <c:pt idx="1777">
                  <c:v>35.581043425599965</c:v>
                </c:pt>
                <c:pt idx="1778">
                  <c:v>35.601043425599997</c:v>
                </c:pt>
                <c:pt idx="1779">
                  <c:v>35.621043425599993</c:v>
                </c:pt>
                <c:pt idx="1780">
                  <c:v>35.641043425599975</c:v>
                </c:pt>
                <c:pt idx="1781">
                  <c:v>35.661043425599999</c:v>
                </c:pt>
                <c:pt idx="1782">
                  <c:v>35.681043425599974</c:v>
                </c:pt>
                <c:pt idx="1783">
                  <c:v>35.701043425599998</c:v>
                </c:pt>
                <c:pt idx="1784">
                  <c:v>35.721043425600001</c:v>
                </c:pt>
                <c:pt idx="1785">
                  <c:v>35.741043425599997</c:v>
                </c:pt>
                <c:pt idx="1786">
                  <c:v>35.761043425599993</c:v>
                </c:pt>
                <c:pt idx="1787">
                  <c:v>35.781043425599997</c:v>
                </c:pt>
                <c:pt idx="1788">
                  <c:v>35.801043425599964</c:v>
                </c:pt>
                <c:pt idx="1789">
                  <c:v>35.821043425599974</c:v>
                </c:pt>
                <c:pt idx="1790">
                  <c:v>35.84104342559997</c:v>
                </c:pt>
                <c:pt idx="1791">
                  <c:v>35.861043425599966</c:v>
                </c:pt>
                <c:pt idx="1792">
                  <c:v>35.88104342559997</c:v>
                </c:pt>
                <c:pt idx="1793">
                  <c:v>35.901043425599966</c:v>
                </c:pt>
                <c:pt idx="1794">
                  <c:v>35.921043425599997</c:v>
                </c:pt>
                <c:pt idx="1795">
                  <c:v>35.941043425599965</c:v>
                </c:pt>
                <c:pt idx="1796">
                  <c:v>35.961043425599975</c:v>
                </c:pt>
                <c:pt idx="1797">
                  <c:v>35.981043425599971</c:v>
                </c:pt>
                <c:pt idx="1798">
                  <c:v>36.001043425599974</c:v>
                </c:pt>
                <c:pt idx="1799">
                  <c:v>36.021043425599998</c:v>
                </c:pt>
                <c:pt idx="1800">
                  <c:v>36.041043425599966</c:v>
                </c:pt>
                <c:pt idx="1801">
                  <c:v>36.061043425599998</c:v>
                </c:pt>
                <c:pt idx="1802">
                  <c:v>36.081043425599965</c:v>
                </c:pt>
                <c:pt idx="1803">
                  <c:v>36.101043425599997</c:v>
                </c:pt>
                <c:pt idx="1804">
                  <c:v>36.121043425599993</c:v>
                </c:pt>
                <c:pt idx="1805">
                  <c:v>36.141043425599975</c:v>
                </c:pt>
                <c:pt idx="1806">
                  <c:v>36.161043425599999</c:v>
                </c:pt>
                <c:pt idx="1807">
                  <c:v>36.181043425599974</c:v>
                </c:pt>
                <c:pt idx="1808">
                  <c:v>36.201043425599998</c:v>
                </c:pt>
                <c:pt idx="1809">
                  <c:v>36.221043425600001</c:v>
                </c:pt>
                <c:pt idx="1810">
                  <c:v>36.241043425599997</c:v>
                </c:pt>
                <c:pt idx="1811">
                  <c:v>36.261043425599993</c:v>
                </c:pt>
                <c:pt idx="1812">
                  <c:v>36.281043425599997</c:v>
                </c:pt>
                <c:pt idx="1813">
                  <c:v>36.301043425599964</c:v>
                </c:pt>
                <c:pt idx="1814">
                  <c:v>36.321043425599974</c:v>
                </c:pt>
                <c:pt idx="1815">
                  <c:v>36.34104342559997</c:v>
                </c:pt>
                <c:pt idx="1816">
                  <c:v>36.361043425599966</c:v>
                </c:pt>
                <c:pt idx="1817">
                  <c:v>36.38104342559997</c:v>
                </c:pt>
                <c:pt idx="1818">
                  <c:v>36.401043425599966</c:v>
                </c:pt>
                <c:pt idx="1819">
                  <c:v>36.421043425599997</c:v>
                </c:pt>
                <c:pt idx="1820">
                  <c:v>36.441043425599965</c:v>
                </c:pt>
                <c:pt idx="1821">
                  <c:v>36.461043425599975</c:v>
                </c:pt>
                <c:pt idx="1822">
                  <c:v>36.481043425599971</c:v>
                </c:pt>
                <c:pt idx="1823">
                  <c:v>36.501043425599974</c:v>
                </c:pt>
                <c:pt idx="1824">
                  <c:v>36.521043425599998</c:v>
                </c:pt>
                <c:pt idx="1825">
                  <c:v>36.541043425599966</c:v>
                </c:pt>
                <c:pt idx="1826">
                  <c:v>36.561043425599998</c:v>
                </c:pt>
                <c:pt idx="1827">
                  <c:v>36.581043425599965</c:v>
                </c:pt>
                <c:pt idx="1828">
                  <c:v>36.601043425599997</c:v>
                </c:pt>
                <c:pt idx="1829">
                  <c:v>36.621043425599993</c:v>
                </c:pt>
                <c:pt idx="1830">
                  <c:v>36.641043425599975</c:v>
                </c:pt>
                <c:pt idx="1831">
                  <c:v>36.661043425599999</c:v>
                </c:pt>
                <c:pt idx="1832">
                  <c:v>36.681043425599974</c:v>
                </c:pt>
                <c:pt idx="1833">
                  <c:v>36.701043425599998</c:v>
                </c:pt>
                <c:pt idx="1834">
                  <c:v>36.721043425600001</c:v>
                </c:pt>
                <c:pt idx="1835">
                  <c:v>36.741043425599997</c:v>
                </c:pt>
                <c:pt idx="1836">
                  <c:v>36.761043425599993</c:v>
                </c:pt>
                <c:pt idx="1837">
                  <c:v>36.781043425599997</c:v>
                </c:pt>
                <c:pt idx="1838">
                  <c:v>36.801043425599964</c:v>
                </c:pt>
                <c:pt idx="1839">
                  <c:v>36.821043425599974</c:v>
                </c:pt>
                <c:pt idx="1840">
                  <c:v>36.84104342559997</c:v>
                </c:pt>
                <c:pt idx="1841">
                  <c:v>36.861043425599966</c:v>
                </c:pt>
                <c:pt idx="1842">
                  <c:v>36.88104342559997</c:v>
                </c:pt>
                <c:pt idx="1843">
                  <c:v>36.901043425599966</c:v>
                </c:pt>
                <c:pt idx="1844">
                  <c:v>36.921043425599997</c:v>
                </c:pt>
                <c:pt idx="1845">
                  <c:v>36.941043425599965</c:v>
                </c:pt>
                <c:pt idx="1846">
                  <c:v>36.961043425599975</c:v>
                </c:pt>
                <c:pt idx="1847">
                  <c:v>36.981043425599971</c:v>
                </c:pt>
                <c:pt idx="1848">
                  <c:v>37.001043425599974</c:v>
                </c:pt>
                <c:pt idx="1849">
                  <c:v>37.021043425599998</c:v>
                </c:pt>
                <c:pt idx="1850">
                  <c:v>37.041043425599966</c:v>
                </c:pt>
                <c:pt idx="1851">
                  <c:v>37.061043425599998</c:v>
                </c:pt>
                <c:pt idx="1852">
                  <c:v>37.081043425599965</c:v>
                </c:pt>
                <c:pt idx="1853">
                  <c:v>37.101043425599997</c:v>
                </c:pt>
                <c:pt idx="1854">
                  <c:v>37.121043425599993</c:v>
                </c:pt>
                <c:pt idx="1855">
                  <c:v>37.141043425599975</c:v>
                </c:pt>
                <c:pt idx="1856">
                  <c:v>37.161043425599999</c:v>
                </c:pt>
                <c:pt idx="1857">
                  <c:v>37.181043425599974</c:v>
                </c:pt>
                <c:pt idx="1858">
                  <c:v>37.201043425599998</c:v>
                </c:pt>
                <c:pt idx="1859">
                  <c:v>37.221043425600001</c:v>
                </c:pt>
                <c:pt idx="1860">
                  <c:v>37.241043425599997</c:v>
                </c:pt>
                <c:pt idx="1861">
                  <c:v>37.261043425599993</c:v>
                </c:pt>
                <c:pt idx="1862">
                  <c:v>37.281043425599997</c:v>
                </c:pt>
                <c:pt idx="1863">
                  <c:v>37.301043425599964</c:v>
                </c:pt>
                <c:pt idx="1864">
                  <c:v>37.321043425599974</c:v>
                </c:pt>
                <c:pt idx="1865">
                  <c:v>37.34104342559997</c:v>
                </c:pt>
                <c:pt idx="1866">
                  <c:v>37.361043425599966</c:v>
                </c:pt>
                <c:pt idx="1867">
                  <c:v>37.38104342559997</c:v>
                </c:pt>
                <c:pt idx="1868">
                  <c:v>37.401043425599966</c:v>
                </c:pt>
                <c:pt idx="1869">
                  <c:v>37.421043425599997</c:v>
                </c:pt>
                <c:pt idx="1870">
                  <c:v>37.441043425599965</c:v>
                </c:pt>
                <c:pt idx="1871">
                  <c:v>37.461043425599975</c:v>
                </c:pt>
                <c:pt idx="1872">
                  <c:v>37.481043425599971</c:v>
                </c:pt>
                <c:pt idx="1873">
                  <c:v>37.501043425599974</c:v>
                </c:pt>
                <c:pt idx="1874">
                  <c:v>37.521043425599998</c:v>
                </c:pt>
                <c:pt idx="1875">
                  <c:v>37.541043425599966</c:v>
                </c:pt>
                <c:pt idx="1876">
                  <c:v>37.561043425599998</c:v>
                </c:pt>
                <c:pt idx="1877">
                  <c:v>37.581043425599965</c:v>
                </c:pt>
                <c:pt idx="1878">
                  <c:v>37.601043425599997</c:v>
                </c:pt>
                <c:pt idx="1879">
                  <c:v>37.621043425599993</c:v>
                </c:pt>
                <c:pt idx="1880">
                  <c:v>37.641043425599975</c:v>
                </c:pt>
                <c:pt idx="1881">
                  <c:v>37.661043425599999</c:v>
                </c:pt>
                <c:pt idx="1882">
                  <c:v>37.681043425599974</c:v>
                </c:pt>
                <c:pt idx="1883">
                  <c:v>37.701043425599998</c:v>
                </c:pt>
                <c:pt idx="1884">
                  <c:v>37.721043425600001</c:v>
                </c:pt>
                <c:pt idx="1885">
                  <c:v>37.741043425599997</c:v>
                </c:pt>
                <c:pt idx="1886">
                  <c:v>37.761043425599993</c:v>
                </c:pt>
                <c:pt idx="1887">
                  <c:v>37.781043425599997</c:v>
                </c:pt>
                <c:pt idx="1888">
                  <c:v>37.801043425599964</c:v>
                </c:pt>
                <c:pt idx="1889">
                  <c:v>37.821043425599974</c:v>
                </c:pt>
                <c:pt idx="1890">
                  <c:v>37.84104342559997</c:v>
                </c:pt>
                <c:pt idx="1891">
                  <c:v>37.861043425599966</c:v>
                </c:pt>
                <c:pt idx="1892">
                  <c:v>37.88104342559997</c:v>
                </c:pt>
                <c:pt idx="1893">
                  <c:v>37.901043425599966</c:v>
                </c:pt>
                <c:pt idx="1894">
                  <c:v>37.921043425599997</c:v>
                </c:pt>
                <c:pt idx="1895">
                  <c:v>37.941043425599965</c:v>
                </c:pt>
                <c:pt idx="1896">
                  <c:v>37.961043425599975</c:v>
                </c:pt>
                <c:pt idx="1897">
                  <c:v>37.981043425599971</c:v>
                </c:pt>
                <c:pt idx="1898">
                  <c:v>38.001043425599974</c:v>
                </c:pt>
                <c:pt idx="1899">
                  <c:v>38.021043425599998</c:v>
                </c:pt>
                <c:pt idx="1900">
                  <c:v>38.041043425599966</c:v>
                </c:pt>
                <c:pt idx="1901">
                  <c:v>38.061043425599998</c:v>
                </c:pt>
                <c:pt idx="1902">
                  <c:v>38.081043425599965</c:v>
                </c:pt>
                <c:pt idx="1903">
                  <c:v>38.101043425599997</c:v>
                </c:pt>
                <c:pt idx="1904">
                  <c:v>38.121043425599993</c:v>
                </c:pt>
                <c:pt idx="1905">
                  <c:v>38.141043425599975</c:v>
                </c:pt>
                <c:pt idx="1906">
                  <c:v>38.161043425599999</c:v>
                </c:pt>
                <c:pt idx="1907">
                  <c:v>38.181043425599974</c:v>
                </c:pt>
                <c:pt idx="1908">
                  <c:v>38.201043425599998</c:v>
                </c:pt>
                <c:pt idx="1909">
                  <c:v>38.221043425600001</c:v>
                </c:pt>
                <c:pt idx="1910">
                  <c:v>38.241043425599997</c:v>
                </c:pt>
                <c:pt idx="1911">
                  <c:v>38.261043425599993</c:v>
                </c:pt>
                <c:pt idx="1912">
                  <c:v>38.281043425599997</c:v>
                </c:pt>
                <c:pt idx="1913">
                  <c:v>38.301043425599964</c:v>
                </c:pt>
                <c:pt idx="1914">
                  <c:v>38.321043425599974</c:v>
                </c:pt>
                <c:pt idx="1915">
                  <c:v>38.34104342559997</c:v>
                </c:pt>
                <c:pt idx="1916">
                  <c:v>38.361043425599966</c:v>
                </c:pt>
                <c:pt idx="1917">
                  <c:v>38.38104342559997</c:v>
                </c:pt>
                <c:pt idx="1918">
                  <c:v>38.401043425599966</c:v>
                </c:pt>
                <c:pt idx="1919">
                  <c:v>38.421043425599997</c:v>
                </c:pt>
                <c:pt idx="1920">
                  <c:v>38.441043425599965</c:v>
                </c:pt>
                <c:pt idx="1921">
                  <c:v>38.461043425599975</c:v>
                </c:pt>
                <c:pt idx="1922">
                  <c:v>38.481043425599971</c:v>
                </c:pt>
                <c:pt idx="1923">
                  <c:v>38.501043425599974</c:v>
                </c:pt>
                <c:pt idx="1924">
                  <c:v>38.521043425599998</c:v>
                </c:pt>
                <c:pt idx="1925">
                  <c:v>38.541043425599966</c:v>
                </c:pt>
                <c:pt idx="1926">
                  <c:v>38.561043425599998</c:v>
                </c:pt>
                <c:pt idx="1927">
                  <c:v>38.581043425599965</c:v>
                </c:pt>
                <c:pt idx="1928">
                  <c:v>38.601043425599997</c:v>
                </c:pt>
                <c:pt idx="1929">
                  <c:v>38.621043425599993</c:v>
                </c:pt>
                <c:pt idx="1930">
                  <c:v>38.641043425599975</c:v>
                </c:pt>
                <c:pt idx="1931">
                  <c:v>38.661043425599999</c:v>
                </c:pt>
                <c:pt idx="1932">
                  <c:v>38.681043425599974</c:v>
                </c:pt>
                <c:pt idx="1933">
                  <c:v>38.701043425599998</c:v>
                </c:pt>
                <c:pt idx="1934">
                  <c:v>38.721043425600001</c:v>
                </c:pt>
                <c:pt idx="1935">
                  <c:v>38.741043425599997</c:v>
                </c:pt>
                <c:pt idx="1936">
                  <c:v>38.761043425599993</c:v>
                </c:pt>
                <c:pt idx="1937">
                  <c:v>38.781043425599997</c:v>
                </c:pt>
                <c:pt idx="1938">
                  <c:v>38.801043425599964</c:v>
                </c:pt>
                <c:pt idx="1939">
                  <c:v>38.821043425599974</c:v>
                </c:pt>
                <c:pt idx="1940">
                  <c:v>38.84104342559997</c:v>
                </c:pt>
                <c:pt idx="1941">
                  <c:v>38.861043425599966</c:v>
                </c:pt>
                <c:pt idx="1942">
                  <c:v>38.88104342559997</c:v>
                </c:pt>
                <c:pt idx="1943">
                  <c:v>38.901043425599966</c:v>
                </c:pt>
                <c:pt idx="1944">
                  <c:v>38.921043425599997</c:v>
                </c:pt>
                <c:pt idx="1945">
                  <c:v>38.941043425599965</c:v>
                </c:pt>
                <c:pt idx="1946">
                  <c:v>38.961043425599975</c:v>
                </c:pt>
                <c:pt idx="1947">
                  <c:v>38.981043425599971</c:v>
                </c:pt>
                <c:pt idx="1948">
                  <c:v>39.001043425599974</c:v>
                </c:pt>
                <c:pt idx="1949">
                  <c:v>39.021043425599998</c:v>
                </c:pt>
                <c:pt idx="1950">
                  <c:v>39.041043425599966</c:v>
                </c:pt>
                <c:pt idx="1951">
                  <c:v>39.061043425599998</c:v>
                </c:pt>
                <c:pt idx="1952">
                  <c:v>39.081043425599965</c:v>
                </c:pt>
                <c:pt idx="1953">
                  <c:v>39.101043425599997</c:v>
                </c:pt>
                <c:pt idx="1954">
                  <c:v>39.121043425599993</c:v>
                </c:pt>
                <c:pt idx="1955">
                  <c:v>39.141043425599975</c:v>
                </c:pt>
                <c:pt idx="1956">
                  <c:v>39.161043425599999</c:v>
                </c:pt>
                <c:pt idx="1957">
                  <c:v>39.181043425599974</c:v>
                </c:pt>
                <c:pt idx="1958">
                  <c:v>39.201043425599998</c:v>
                </c:pt>
                <c:pt idx="1959">
                  <c:v>39.221043425600001</c:v>
                </c:pt>
                <c:pt idx="1960">
                  <c:v>39.241043425599997</c:v>
                </c:pt>
                <c:pt idx="1961">
                  <c:v>39.261043425599993</c:v>
                </c:pt>
                <c:pt idx="1962">
                  <c:v>39.281043425599997</c:v>
                </c:pt>
                <c:pt idx="1963">
                  <c:v>39.301043425599964</c:v>
                </c:pt>
                <c:pt idx="1964">
                  <c:v>39.321043425599974</c:v>
                </c:pt>
                <c:pt idx="1965">
                  <c:v>39.34104342559997</c:v>
                </c:pt>
                <c:pt idx="1966">
                  <c:v>39.361043425599966</c:v>
                </c:pt>
                <c:pt idx="1967">
                  <c:v>39.38104342559997</c:v>
                </c:pt>
                <c:pt idx="1968">
                  <c:v>39.401043425599966</c:v>
                </c:pt>
                <c:pt idx="1969">
                  <c:v>39.421043425599997</c:v>
                </c:pt>
                <c:pt idx="1970">
                  <c:v>39.441043425599965</c:v>
                </c:pt>
                <c:pt idx="1971">
                  <c:v>39.461043425599975</c:v>
                </c:pt>
                <c:pt idx="1972">
                  <c:v>39.481043425599971</c:v>
                </c:pt>
                <c:pt idx="1973">
                  <c:v>39.501043425599974</c:v>
                </c:pt>
                <c:pt idx="1974">
                  <c:v>39.521043425599998</c:v>
                </c:pt>
                <c:pt idx="1975">
                  <c:v>39.541043425599966</c:v>
                </c:pt>
                <c:pt idx="1976">
                  <c:v>39.561043425599998</c:v>
                </c:pt>
                <c:pt idx="1977">
                  <c:v>39.581043425599965</c:v>
                </c:pt>
                <c:pt idx="1978">
                  <c:v>39.601043425599997</c:v>
                </c:pt>
                <c:pt idx="1979">
                  <c:v>39.621043425599993</c:v>
                </c:pt>
                <c:pt idx="1980">
                  <c:v>39.641043425599975</c:v>
                </c:pt>
                <c:pt idx="1981">
                  <c:v>39.661043425599999</c:v>
                </c:pt>
                <c:pt idx="1982">
                  <c:v>39.681043425599974</c:v>
                </c:pt>
                <c:pt idx="1983">
                  <c:v>39.701043425599998</c:v>
                </c:pt>
                <c:pt idx="1984">
                  <c:v>39.721043425600001</c:v>
                </c:pt>
                <c:pt idx="1985">
                  <c:v>39.741043425599997</c:v>
                </c:pt>
                <c:pt idx="1986">
                  <c:v>39.761043425599993</c:v>
                </c:pt>
                <c:pt idx="1987">
                  <c:v>39.781043425599997</c:v>
                </c:pt>
                <c:pt idx="1988">
                  <c:v>39.801043425599964</c:v>
                </c:pt>
                <c:pt idx="1989">
                  <c:v>39.821043425599974</c:v>
                </c:pt>
                <c:pt idx="1990">
                  <c:v>39.84104342559997</c:v>
                </c:pt>
                <c:pt idx="1991">
                  <c:v>39.861043425599966</c:v>
                </c:pt>
                <c:pt idx="1992">
                  <c:v>39.88104342559997</c:v>
                </c:pt>
                <c:pt idx="1993">
                  <c:v>39.901043425599966</c:v>
                </c:pt>
                <c:pt idx="1994">
                  <c:v>39.921043425599997</c:v>
                </c:pt>
                <c:pt idx="1995">
                  <c:v>39.941043425599965</c:v>
                </c:pt>
                <c:pt idx="1996">
                  <c:v>39.961043425599975</c:v>
                </c:pt>
                <c:pt idx="1997">
                  <c:v>39.981043425599971</c:v>
                </c:pt>
                <c:pt idx="1998">
                  <c:v>40.001043425599974</c:v>
                </c:pt>
                <c:pt idx="1999">
                  <c:v>40.021043425599998</c:v>
                </c:pt>
                <c:pt idx="2000">
                  <c:v>40.041043425599966</c:v>
                </c:pt>
                <c:pt idx="2001">
                  <c:v>40.061043425599998</c:v>
                </c:pt>
                <c:pt idx="2002">
                  <c:v>40.081043425599965</c:v>
                </c:pt>
                <c:pt idx="2003">
                  <c:v>40.101043425599997</c:v>
                </c:pt>
                <c:pt idx="2004">
                  <c:v>40.121043425599993</c:v>
                </c:pt>
                <c:pt idx="2005">
                  <c:v>40.141043425599975</c:v>
                </c:pt>
                <c:pt idx="2006">
                  <c:v>40.161043425599999</c:v>
                </c:pt>
                <c:pt idx="2007">
                  <c:v>40.181043425599974</c:v>
                </c:pt>
                <c:pt idx="2008">
                  <c:v>40.201043425599998</c:v>
                </c:pt>
                <c:pt idx="2009">
                  <c:v>40.221043425600001</c:v>
                </c:pt>
                <c:pt idx="2010">
                  <c:v>40.241043425599997</c:v>
                </c:pt>
                <c:pt idx="2011">
                  <c:v>40.261043425599993</c:v>
                </c:pt>
                <c:pt idx="2012">
                  <c:v>40.281043425599997</c:v>
                </c:pt>
                <c:pt idx="2013">
                  <c:v>40.301043425599964</c:v>
                </c:pt>
                <c:pt idx="2014">
                  <c:v>40.321043425599974</c:v>
                </c:pt>
                <c:pt idx="2015">
                  <c:v>40.34104342559997</c:v>
                </c:pt>
                <c:pt idx="2016">
                  <c:v>40.361043425599966</c:v>
                </c:pt>
                <c:pt idx="2017">
                  <c:v>40.38104342559997</c:v>
                </c:pt>
                <c:pt idx="2018">
                  <c:v>40.401043425599966</c:v>
                </c:pt>
                <c:pt idx="2019">
                  <c:v>40.421043425599997</c:v>
                </c:pt>
                <c:pt idx="2020">
                  <c:v>40.441043425599965</c:v>
                </c:pt>
                <c:pt idx="2021">
                  <c:v>40.461043425599975</c:v>
                </c:pt>
                <c:pt idx="2022">
                  <c:v>40.481043425599971</c:v>
                </c:pt>
                <c:pt idx="2023">
                  <c:v>40.501043425599974</c:v>
                </c:pt>
                <c:pt idx="2024">
                  <c:v>40.521043425599998</c:v>
                </c:pt>
                <c:pt idx="2025">
                  <c:v>40.541043425599966</c:v>
                </c:pt>
                <c:pt idx="2026">
                  <c:v>40.561043425599998</c:v>
                </c:pt>
                <c:pt idx="2027">
                  <c:v>40.581043425599965</c:v>
                </c:pt>
                <c:pt idx="2028">
                  <c:v>40.601043425599997</c:v>
                </c:pt>
                <c:pt idx="2029">
                  <c:v>40.621043425599993</c:v>
                </c:pt>
                <c:pt idx="2030">
                  <c:v>40.641043425599975</c:v>
                </c:pt>
                <c:pt idx="2031">
                  <c:v>40.661043425599999</c:v>
                </c:pt>
                <c:pt idx="2032">
                  <c:v>40.681043425599974</c:v>
                </c:pt>
                <c:pt idx="2033">
                  <c:v>40.701043425599998</c:v>
                </c:pt>
                <c:pt idx="2034">
                  <c:v>40.721043425600001</c:v>
                </c:pt>
                <c:pt idx="2035">
                  <c:v>40.741043425599997</c:v>
                </c:pt>
                <c:pt idx="2036">
                  <c:v>40.761043425599993</c:v>
                </c:pt>
                <c:pt idx="2037">
                  <c:v>40.781043425599997</c:v>
                </c:pt>
                <c:pt idx="2038">
                  <c:v>40.801043425599964</c:v>
                </c:pt>
                <c:pt idx="2039">
                  <c:v>40.821043425599974</c:v>
                </c:pt>
                <c:pt idx="2040">
                  <c:v>40.84104342559997</c:v>
                </c:pt>
                <c:pt idx="2041">
                  <c:v>40.861043425599966</c:v>
                </c:pt>
                <c:pt idx="2042">
                  <c:v>40.88104342559997</c:v>
                </c:pt>
                <c:pt idx="2043">
                  <c:v>40.901043425599966</c:v>
                </c:pt>
                <c:pt idx="2044">
                  <c:v>40.921043425599997</c:v>
                </c:pt>
                <c:pt idx="2045">
                  <c:v>40.941043425599965</c:v>
                </c:pt>
                <c:pt idx="2046">
                  <c:v>40.961043425599975</c:v>
                </c:pt>
                <c:pt idx="2047">
                  <c:v>40.981043425599971</c:v>
                </c:pt>
                <c:pt idx="2048">
                  <c:v>41.001043425599974</c:v>
                </c:pt>
                <c:pt idx="2049">
                  <c:v>41.021043425599998</c:v>
                </c:pt>
                <c:pt idx="2050">
                  <c:v>41.041043425599966</c:v>
                </c:pt>
                <c:pt idx="2051">
                  <c:v>41.061043425599998</c:v>
                </c:pt>
                <c:pt idx="2052">
                  <c:v>41.081043425599965</c:v>
                </c:pt>
                <c:pt idx="2053">
                  <c:v>41.101043425599997</c:v>
                </c:pt>
                <c:pt idx="2054">
                  <c:v>41.121043425599993</c:v>
                </c:pt>
                <c:pt idx="2055">
                  <c:v>41.141043425599975</c:v>
                </c:pt>
                <c:pt idx="2056">
                  <c:v>41.161043425599999</c:v>
                </c:pt>
                <c:pt idx="2057">
                  <c:v>41.181043425599974</c:v>
                </c:pt>
                <c:pt idx="2058">
                  <c:v>41.201043425599998</c:v>
                </c:pt>
                <c:pt idx="2059">
                  <c:v>41.221043425600001</c:v>
                </c:pt>
                <c:pt idx="2060">
                  <c:v>41.241043425599997</c:v>
                </c:pt>
                <c:pt idx="2061">
                  <c:v>41.261043425599993</c:v>
                </c:pt>
                <c:pt idx="2062">
                  <c:v>41.281043425599997</c:v>
                </c:pt>
                <c:pt idx="2063">
                  <c:v>41.301043425599964</c:v>
                </c:pt>
                <c:pt idx="2064">
                  <c:v>41.321043425599974</c:v>
                </c:pt>
                <c:pt idx="2065">
                  <c:v>41.34104342559997</c:v>
                </c:pt>
                <c:pt idx="2066">
                  <c:v>41.361043425599966</c:v>
                </c:pt>
                <c:pt idx="2067">
                  <c:v>41.38104342559997</c:v>
                </c:pt>
                <c:pt idx="2068">
                  <c:v>41.401043425599966</c:v>
                </c:pt>
                <c:pt idx="2069">
                  <c:v>41.421043425599997</c:v>
                </c:pt>
                <c:pt idx="2070">
                  <c:v>41.441043425599965</c:v>
                </c:pt>
                <c:pt idx="2071">
                  <c:v>41.461043425599975</c:v>
                </c:pt>
                <c:pt idx="2072">
                  <c:v>41.481043425599971</c:v>
                </c:pt>
                <c:pt idx="2073">
                  <c:v>41.501043425599974</c:v>
                </c:pt>
                <c:pt idx="2074">
                  <c:v>41.521043425599998</c:v>
                </c:pt>
                <c:pt idx="2075">
                  <c:v>41.541043425599966</c:v>
                </c:pt>
                <c:pt idx="2076">
                  <c:v>41.561043425599998</c:v>
                </c:pt>
                <c:pt idx="2077">
                  <c:v>41.581043425599965</c:v>
                </c:pt>
                <c:pt idx="2078">
                  <c:v>41.601043425599997</c:v>
                </c:pt>
                <c:pt idx="2079">
                  <c:v>41.621043425599993</c:v>
                </c:pt>
                <c:pt idx="2080">
                  <c:v>41.641043425599975</c:v>
                </c:pt>
                <c:pt idx="2081">
                  <c:v>41.661043425599999</c:v>
                </c:pt>
                <c:pt idx="2082">
                  <c:v>41.681043425599974</c:v>
                </c:pt>
                <c:pt idx="2083">
                  <c:v>41.701043425599998</c:v>
                </c:pt>
                <c:pt idx="2084">
                  <c:v>41.721043425600001</c:v>
                </c:pt>
                <c:pt idx="2085">
                  <c:v>41.741043425599997</c:v>
                </c:pt>
                <c:pt idx="2086">
                  <c:v>41.761043425599993</c:v>
                </c:pt>
                <c:pt idx="2087">
                  <c:v>41.781043425599997</c:v>
                </c:pt>
                <c:pt idx="2088">
                  <c:v>41.801043425599964</c:v>
                </c:pt>
                <c:pt idx="2089">
                  <c:v>41.821043425599974</c:v>
                </c:pt>
                <c:pt idx="2090">
                  <c:v>41.84104342559997</c:v>
                </c:pt>
                <c:pt idx="2091">
                  <c:v>41.861043425599966</c:v>
                </c:pt>
                <c:pt idx="2092">
                  <c:v>41.88104342559997</c:v>
                </c:pt>
                <c:pt idx="2093">
                  <c:v>41.901043425599966</c:v>
                </c:pt>
                <c:pt idx="2094">
                  <c:v>41.921043425599997</c:v>
                </c:pt>
                <c:pt idx="2095">
                  <c:v>41.941043425599965</c:v>
                </c:pt>
                <c:pt idx="2096">
                  <c:v>41.961043425599975</c:v>
                </c:pt>
                <c:pt idx="2097">
                  <c:v>41.981043425599971</c:v>
                </c:pt>
                <c:pt idx="2098">
                  <c:v>42.001043425599974</c:v>
                </c:pt>
                <c:pt idx="2099">
                  <c:v>42.021043425599998</c:v>
                </c:pt>
                <c:pt idx="2100">
                  <c:v>42.041043425599966</c:v>
                </c:pt>
                <c:pt idx="2101">
                  <c:v>42.061043425599998</c:v>
                </c:pt>
                <c:pt idx="2102">
                  <c:v>42.081043425599965</c:v>
                </c:pt>
                <c:pt idx="2103">
                  <c:v>42.101043425599997</c:v>
                </c:pt>
                <c:pt idx="2104">
                  <c:v>42.121043425599993</c:v>
                </c:pt>
                <c:pt idx="2105">
                  <c:v>42.141043425599975</c:v>
                </c:pt>
                <c:pt idx="2106">
                  <c:v>42.161043425599999</c:v>
                </c:pt>
                <c:pt idx="2107">
                  <c:v>42.181043425599974</c:v>
                </c:pt>
                <c:pt idx="2108">
                  <c:v>42.201043425599998</c:v>
                </c:pt>
                <c:pt idx="2109">
                  <c:v>42.221043425600001</c:v>
                </c:pt>
                <c:pt idx="2110">
                  <c:v>42.241043425599997</c:v>
                </c:pt>
                <c:pt idx="2111">
                  <c:v>42.261043425599993</c:v>
                </c:pt>
                <c:pt idx="2112">
                  <c:v>42.281043425599997</c:v>
                </c:pt>
                <c:pt idx="2113">
                  <c:v>42.301043425599964</c:v>
                </c:pt>
                <c:pt idx="2114">
                  <c:v>42.321043425599974</c:v>
                </c:pt>
                <c:pt idx="2115">
                  <c:v>42.34104342559997</c:v>
                </c:pt>
                <c:pt idx="2116">
                  <c:v>42.361043425599966</c:v>
                </c:pt>
                <c:pt idx="2117">
                  <c:v>42.38104342559997</c:v>
                </c:pt>
                <c:pt idx="2118">
                  <c:v>42.401043425599966</c:v>
                </c:pt>
                <c:pt idx="2119">
                  <c:v>42.421043425599997</c:v>
                </c:pt>
                <c:pt idx="2120">
                  <c:v>42.441043425599965</c:v>
                </c:pt>
                <c:pt idx="2121">
                  <c:v>42.461043425599975</c:v>
                </c:pt>
                <c:pt idx="2122">
                  <c:v>42.481043425599971</c:v>
                </c:pt>
                <c:pt idx="2123">
                  <c:v>42.501043425599974</c:v>
                </c:pt>
                <c:pt idx="2124">
                  <c:v>42.521043425599998</c:v>
                </c:pt>
                <c:pt idx="2125">
                  <c:v>42.541043425599966</c:v>
                </c:pt>
                <c:pt idx="2126">
                  <c:v>42.561043425599998</c:v>
                </c:pt>
                <c:pt idx="2127">
                  <c:v>42.581043425599965</c:v>
                </c:pt>
                <c:pt idx="2128">
                  <c:v>42.601043425599997</c:v>
                </c:pt>
                <c:pt idx="2129">
                  <c:v>42.621043425599993</c:v>
                </c:pt>
                <c:pt idx="2130">
                  <c:v>42.641043425599975</c:v>
                </c:pt>
                <c:pt idx="2131">
                  <c:v>42.661043425599999</c:v>
                </c:pt>
                <c:pt idx="2132">
                  <c:v>42.681043425599974</c:v>
                </c:pt>
                <c:pt idx="2133">
                  <c:v>42.701043425599998</c:v>
                </c:pt>
                <c:pt idx="2134">
                  <c:v>42.721043425600001</c:v>
                </c:pt>
                <c:pt idx="2135">
                  <c:v>42.741043425599997</c:v>
                </c:pt>
                <c:pt idx="2136">
                  <c:v>42.761043425599993</c:v>
                </c:pt>
                <c:pt idx="2137">
                  <c:v>42.781043425599997</c:v>
                </c:pt>
                <c:pt idx="2138">
                  <c:v>42.801043425599964</c:v>
                </c:pt>
                <c:pt idx="2139">
                  <c:v>42.821043425599974</c:v>
                </c:pt>
                <c:pt idx="2140">
                  <c:v>42.84104342559997</c:v>
                </c:pt>
                <c:pt idx="2141">
                  <c:v>42.861043425599966</c:v>
                </c:pt>
                <c:pt idx="2142">
                  <c:v>42.88104342559997</c:v>
                </c:pt>
                <c:pt idx="2143">
                  <c:v>42.901043425599966</c:v>
                </c:pt>
                <c:pt idx="2144">
                  <c:v>42.921043425599997</c:v>
                </c:pt>
                <c:pt idx="2145">
                  <c:v>42.941043425599965</c:v>
                </c:pt>
                <c:pt idx="2146">
                  <c:v>42.961043425599975</c:v>
                </c:pt>
                <c:pt idx="2147">
                  <c:v>42.981043425599971</c:v>
                </c:pt>
                <c:pt idx="2148">
                  <c:v>43.001043425599974</c:v>
                </c:pt>
                <c:pt idx="2149">
                  <c:v>43.021043425599998</c:v>
                </c:pt>
                <c:pt idx="2150">
                  <c:v>43.041043425599966</c:v>
                </c:pt>
                <c:pt idx="2151">
                  <c:v>43.061043425599998</c:v>
                </c:pt>
                <c:pt idx="2152">
                  <c:v>43.081043425599965</c:v>
                </c:pt>
                <c:pt idx="2153">
                  <c:v>43.101043425599997</c:v>
                </c:pt>
                <c:pt idx="2154">
                  <c:v>43.121043425599993</c:v>
                </c:pt>
                <c:pt idx="2155">
                  <c:v>43.141043425599975</c:v>
                </c:pt>
                <c:pt idx="2156">
                  <c:v>43.161043425599999</c:v>
                </c:pt>
                <c:pt idx="2157">
                  <c:v>43.181043425599974</c:v>
                </c:pt>
                <c:pt idx="2158">
                  <c:v>43.201043425599998</c:v>
                </c:pt>
                <c:pt idx="2159">
                  <c:v>43.221043425600001</c:v>
                </c:pt>
                <c:pt idx="2160">
                  <c:v>43.241043425599997</c:v>
                </c:pt>
                <c:pt idx="2161">
                  <c:v>43.261043425599993</c:v>
                </c:pt>
                <c:pt idx="2162">
                  <c:v>43.281043425599997</c:v>
                </c:pt>
                <c:pt idx="2163">
                  <c:v>43.301043425599964</c:v>
                </c:pt>
                <c:pt idx="2164">
                  <c:v>43.321043425599974</c:v>
                </c:pt>
                <c:pt idx="2165">
                  <c:v>43.34104342559997</c:v>
                </c:pt>
                <c:pt idx="2166">
                  <c:v>43.361043425599966</c:v>
                </c:pt>
                <c:pt idx="2167">
                  <c:v>43.38104342559997</c:v>
                </c:pt>
                <c:pt idx="2168">
                  <c:v>43.401043425599966</c:v>
                </c:pt>
                <c:pt idx="2169">
                  <c:v>43.421043425599997</c:v>
                </c:pt>
                <c:pt idx="2170">
                  <c:v>43.441043425599965</c:v>
                </c:pt>
                <c:pt idx="2171">
                  <c:v>43.461043425599975</c:v>
                </c:pt>
                <c:pt idx="2172">
                  <c:v>43.481043425599971</c:v>
                </c:pt>
                <c:pt idx="2173">
                  <c:v>43.501043425599974</c:v>
                </c:pt>
                <c:pt idx="2174">
                  <c:v>43.521043425599998</c:v>
                </c:pt>
                <c:pt idx="2175">
                  <c:v>43.541043425599966</c:v>
                </c:pt>
                <c:pt idx="2176">
                  <c:v>43.561043425599998</c:v>
                </c:pt>
                <c:pt idx="2177">
                  <c:v>43.581043425599965</c:v>
                </c:pt>
                <c:pt idx="2178">
                  <c:v>43.601043425599997</c:v>
                </c:pt>
                <c:pt idx="2179">
                  <c:v>43.621043425599993</c:v>
                </c:pt>
                <c:pt idx="2180">
                  <c:v>43.641043425599975</c:v>
                </c:pt>
                <c:pt idx="2181">
                  <c:v>43.661043425599999</c:v>
                </c:pt>
                <c:pt idx="2182">
                  <c:v>43.681043425599974</c:v>
                </c:pt>
                <c:pt idx="2183">
                  <c:v>43.701043425599998</c:v>
                </c:pt>
                <c:pt idx="2184">
                  <c:v>43.721043425600001</c:v>
                </c:pt>
                <c:pt idx="2185">
                  <c:v>43.741043425599997</c:v>
                </c:pt>
                <c:pt idx="2186">
                  <c:v>43.761043425599993</c:v>
                </c:pt>
                <c:pt idx="2187">
                  <c:v>43.781043425599997</c:v>
                </c:pt>
                <c:pt idx="2188">
                  <c:v>43.801043425599964</c:v>
                </c:pt>
                <c:pt idx="2189">
                  <c:v>43.821043425599974</c:v>
                </c:pt>
                <c:pt idx="2190">
                  <c:v>43.84104342559997</c:v>
                </c:pt>
                <c:pt idx="2191">
                  <c:v>43.861043425599966</c:v>
                </c:pt>
                <c:pt idx="2192">
                  <c:v>43.88104342559997</c:v>
                </c:pt>
                <c:pt idx="2193">
                  <c:v>43.901043425599966</c:v>
                </c:pt>
                <c:pt idx="2194">
                  <c:v>43.921043425599997</c:v>
                </c:pt>
                <c:pt idx="2195">
                  <c:v>43.941043425599965</c:v>
                </c:pt>
                <c:pt idx="2196">
                  <c:v>43.961043425599975</c:v>
                </c:pt>
                <c:pt idx="2197">
                  <c:v>43.981043425599971</c:v>
                </c:pt>
                <c:pt idx="2198">
                  <c:v>44.001043425599974</c:v>
                </c:pt>
                <c:pt idx="2199">
                  <c:v>44.021043425599998</c:v>
                </c:pt>
                <c:pt idx="2200">
                  <c:v>44.041043425599966</c:v>
                </c:pt>
                <c:pt idx="2201">
                  <c:v>44.061043425599998</c:v>
                </c:pt>
                <c:pt idx="2202">
                  <c:v>44.081043425599965</c:v>
                </c:pt>
                <c:pt idx="2203">
                  <c:v>44.101043425599997</c:v>
                </c:pt>
                <c:pt idx="2204">
                  <c:v>44.121043425599993</c:v>
                </c:pt>
                <c:pt idx="2205">
                  <c:v>44.141043425599975</c:v>
                </c:pt>
                <c:pt idx="2206">
                  <c:v>44.161043425599999</c:v>
                </c:pt>
                <c:pt idx="2207">
                  <c:v>44.181043425599974</c:v>
                </c:pt>
                <c:pt idx="2208">
                  <c:v>44.201043425599998</c:v>
                </c:pt>
                <c:pt idx="2209">
                  <c:v>44.221043425600001</c:v>
                </c:pt>
                <c:pt idx="2210">
                  <c:v>44.241043425599997</c:v>
                </c:pt>
                <c:pt idx="2211">
                  <c:v>44.261043425599993</c:v>
                </c:pt>
                <c:pt idx="2212">
                  <c:v>44.281043425599997</c:v>
                </c:pt>
                <c:pt idx="2213">
                  <c:v>44.301043425599964</c:v>
                </c:pt>
                <c:pt idx="2214">
                  <c:v>44.321043425599974</c:v>
                </c:pt>
                <c:pt idx="2215">
                  <c:v>44.34104342559997</c:v>
                </c:pt>
                <c:pt idx="2216">
                  <c:v>44.361043425599966</c:v>
                </c:pt>
                <c:pt idx="2217">
                  <c:v>44.38104342559997</c:v>
                </c:pt>
                <c:pt idx="2218">
                  <c:v>44.401043425599966</c:v>
                </c:pt>
                <c:pt idx="2219">
                  <c:v>44.421043425599997</c:v>
                </c:pt>
                <c:pt idx="2220">
                  <c:v>44.441043425599965</c:v>
                </c:pt>
                <c:pt idx="2221">
                  <c:v>44.461043425599975</c:v>
                </c:pt>
                <c:pt idx="2222">
                  <c:v>44.481043425599971</c:v>
                </c:pt>
                <c:pt idx="2223">
                  <c:v>44.501043425599974</c:v>
                </c:pt>
                <c:pt idx="2224">
                  <c:v>44.521043425599998</c:v>
                </c:pt>
                <c:pt idx="2225">
                  <c:v>44.541043425599966</c:v>
                </c:pt>
                <c:pt idx="2226">
                  <c:v>44.561043425599998</c:v>
                </c:pt>
                <c:pt idx="2227">
                  <c:v>44.581043425599965</c:v>
                </c:pt>
                <c:pt idx="2228">
                  <c:v>44.601043425599997</c:v>
                </c:pt>
                <c:pt idx="2229">
                  <c:v>44.621043425599993</c:v>
                </c:pt>
                <c:pt idx="2230">
                  <c:v>44.641043425599975</c:v>
                </c:pt>
                <c:pt idx="2231">
                  <c:v>44.661043425599999</c:v>
                </c:pt>
                <c:pt idx="2232">
                  <c:v>44.681043425599974</c:v>
                </c:pt>
                <c:pt idx="2233">
                  <c:v>44.701043425599998</c:v>
                </c:pt>
                <c:pt idx="2234">
                  <c:v>44.721043425600001</c:v>
                </c:pt>
                <c:pt idx="2235">
                  <c:v>44.741043425599997</c:v>
                </c:pt>
                <c:pt idx="2236">
                  <c:v>44.761043425599993</c:v>
                </c:pt>
                <c:pt idx="2237">
                  <c:v>44.781043425599997</c:v>
                </c:pt>
                <c:pt idx="2238">
                  <c:v>44.801043425599964</c:v>
                </c:pt>
                <c:pt idx="2239">
                  <c:v>44.821043425599974</c:v>
                </c:pt>
                <c:pt idx="2240">
                  <c:v>44.84104342559997</c:v>
                </c:pt>
                <c:pt idx="2241">
                  <c:v>44.861043425599966</c:v>
                </c:pt>
                <c:pt idx="2242">
                  <c:v>44.88104342559997</c:v>
                </c:pt>
                <c:pt idx="2243">
                  <c:v>44.901043425599966</c:v>
                </c:pt>
                <c:pt idx="2244">
                  <c:v>44.921043425599997</c:v>
                </c:pt>
                <c:pt idx="2245">
                  <c:v>44.941043425599965</c:v>
                </c:pt>
                <c:pt idx="2246">
                  <c:v>44.961043425599975</c:v>
                </c:pt>
                <c:pt idx="2247">
                  <c:v>44.981043425599971</c:v>
                </c:pt>
                <c:pt idx="2248">
                  <c:v>45.001043425599974</c:v>
                </c:pt>
                <c:pt idx="2249">
                  <c:v>45.021043425599998</c:v>
                </c:pt>
                <c:pt idx="2250">
                  <c:v>45.041043425599966</c:v>
                </c:pt>
                <c:pt idx="2251">
                  <c:v>45.061043425599998</c:v>
                </c:pt>
                <c:pt idx="2252">
                  <c:v>45.081043425599965</c:v>
                </c:pt>
                <c:pt idx="2253">
                  <c:v>45.101043425599997</c:v>
                </c:pt>
                <c:pt idx="2254">
                  <c:v>45.121043425599993</c:v>
                </c:pt>
                <c:pt idx="2255">
                  <c:v>45.141043425599975</c:v>
                </c:pt>
                <c:pt idx="2256">
                  <c:v>45.161043425599999</c:v>
                </c:pt>
                <c:pt idx="2257">
                  <c:v>45.181043425599974</c:v>
                </c:pt>
                <c:pt idx="2258">
                  <c:v>45.201043425599998</c:v>
                </c:pt>
                <c:pt idx="2259">
                  <c:v>45.221043425600001</c:v>
                </c:pt>
                <c:pt idx="2260">
                  <c:v>45.241043425599997</c:v>
                </c:pt>
                <c:pt idx="2261">
                  <c:v>45.261043425599993</c:v>
                </c:pt>
                <c:pt idx="2262">
                  <c:v>45.281043425599997</c:v>
                </c:pt>
                <c:pt idx="2263">
                  <c:v>45.301043425599964</c:v>
                </c:pt>
                <c:pt idx="2264">
                  <c:v>45.321043425599974</c:v>
                </c:pt>
                <c:pt idx="2265">
                  <c:v>45.34104342559997</c:v>
                </c:pt>
                <c:pt idx="2266">
                  <c:v>45.361043425599966</c:v>
                </c:pt>
                <c:pt idx="2267">
                  <c:v>45.38104342559997</c:v>
                </c:pt>
                <c:pt idx="2268">
                  <c:v>45.401043425599966</c:v>
                </c:pt>
                <c:pt idx="2269">
                  <c:v>45.421043425599997</c:v>
                </c:pt>
                <c:pt idx="2270">
                  <c:v>45.441043425599965</c:v>
                </c:pt>
                <c:pt idx="2271">
                  <c:v>45.461043425599975</c:v>
                </c:pt>
                <c:pt idx="2272">
                  <c:v>45.481043425599971</c:v>
                </c:pt>
                <c:pt idx="2273">
                  <c:v>45.501043425599974</c:v>
                </c:pt>
                <c:pt idx="2274">
                  <c:v>45.521043425599998</c:v>
                </c:pt>
                <c:pt idx="2275">
                  <c:v>45.541043425599966</c:v>
                </c:pt>
                <c:pt idx="2276">
                  <c:v>45.561043425599998</c:v>
                </c:pt>
                <c:pt idx="2277">
                  <c:v>45.581043425599965</c:v>
                </c:pt>
                <c:pt idx="2278">
                  <c:v>45.601043425599997</c:v>
                </c:pt>
                <c:pt idx="2279">
                  <c:v>45.621043425599993</c:v>
                </c:pt>
                <c:pt idx="2280">
                  <c:v>45.641043425599975</c:v>
                </c:pt>
                <c:pt idx="2281">
                  <c:v>45.661043425599999</c:v>
                </c:pt>
                <c:pt idx="2282">
                  <c:v>45.681043425599974</c:v>
                </c:pt>
                <c:pt idx="2283">
                  <c:v>45.701043425599998</c:v>
                </c:pt>
                <c:pt idx="2284">
                  <c:v>45.721043425600001</c:v>
                </c:pt>
                <c:pt idx="2285">
                  <c:v>45.741043425599997</c:v>
                </c:pt>
                <c:pt idx="2286">
                  <c:v>45.761043425599993</c:v>
                </c:pt>
                <c:pt idx="2287">
                  <c:v>45.781043425599997</c:v>
                </c:pt>
                <c:pt idx="2288">
                  <c:v>45.801043425599964</c:v>
                </c:pt>
                <c:pt idx="2289">
                  <c:v>45.821043425599974</c:v>
                </c:pt>
                <c:pt idx="2290">
                  <c:v>45.84104342559997</c:v>
                </c:pt>
                <c:pt idx="2291">
                  <c:v>45.861043425599966</c:v>
                </c:pt>
                <c:pt idx="2292">
                  <c:v>45.88104342559997</c:v>
                </c:pt>
                <c:pt idx="2293">
                  <c:v>45.901043425599966</c:v>
                </c:pt>
                <c:pt idx="2294">
                  <c:v>45.921043425599997</c:v>
                </c:pt>
                <c:pt idx="2295">
                  <c:v>45.941043425599965</c:v>
                </c:pt>
                <c:pt idx="2296">
                  <c:v>45.961043425599975</c:v>
                </c:pt>
                <c:pt idx="2297">
                  <c:v>45.981043425599971</c:v>
                </c:pt>
                <c:pt idx="2298">
                  <c:v>46.001043425599974</c:v>
                </c:pt>
                <c:pt idx="2299">
                  <c:v>46.021043425599998</c:v>
                </c:pt>
                <c:pt idx="2300">
                  <c:v>46.041043425599966</c:v>
                </c:pt>
                <c:pt idx="2301">
                  <c:v>46.061043425599998</c:v>
                </c:pt>
                <c:pt idx="2302">
                  <c:v>46.081043425599965</c:v>
                </c:pt>
                <c:pt idx="2303">
                  <c:v>46.101043425599997</c:v>
                </c:pt>
                <c:pt idx="2304">
                  <c:v>46.121043425599993</c:v>
                </c:pt>
                <c:pt idx="2305">
                  <c:v>46.141043425599975</c:v>
                </c:pt>
                <c:pt idx="2306">
                  <c:v>46.161043425599999</c:v>
                </c:pt>
                <c:pt idx="2307">
                  <c:v>46.181043425599974</c:v>
                </c:pt>
                <c:pt idx="2308">
                  <c:v>46.201043425599998</c:v>
                </c:pt>
                <c:pt idx="2309">
                  <c:v>46.221043425600001</c:v>
                </c:pt>
                <c:pt idx="2310">
                  <c:v>46.241043425599997</c:v>
                </c:pt>
                <c:pt idx="2311">
                  <c:v>46.261043425599993</c:v>
                </c:pt>
                <c:pt idx="2312">
                  <c:v>46.281043425599997</c:v>
                </c:pt>
                <c:pt idx="2313">
                  <c:v>46.301043425599964</c:v>
                </c:pt>
                <c:pt idx="2314">
                  <c:v>46.321043425599974</c:v>
                </c:pt>
                <c:pt idx="2315">
                  <c:v>46.34104342559997</c:v>
                </c:pt>
                <c:pt idx="2316">
                  <c:v>46.361043425599966</c:v>
                </c:pt>
                <c:pt idx="2317">
                  <c:v>46.38104342559997</c:v>
                </c:pt>
                <c:pt idx="2318">
                  <c:v>46.401043425599966</c:v>
                </c:pt>
                <c:pt idx="2319">
                  <c:v>46.421043425599997</c:v>
                </c:pt>
                <c:pt idx="2320">
                  <c:v>46.441043425599965</c:v>
                </c:pt>
                <c:pt idx="2321">
                  <c:v>46.461043425599975</c:v>
                </c:pt>
                <c:pt idx="2322">
                  <c:v>46.481043425599971</c:v>
                </c:pt>
                <c:pt idx="2323">
                  <c:v>46.501043425599974</c:v>
                </c:pt>
                <c:pt idx="2324">
                  <c:v>46.521043425599998</c:v>
                </c:pt>
                <c:pt idx="2325">
                  <c:v>46.541043425599966</c:v>
                </c:pt>
                <c:pt idx="2326">
                  <c:v>46.561043425599998</c:v>
                </c:pt>
                <c:pt idx="2327">
                  <c:v>46.581043425599965</c:v>
                </c:pt>
                <c:pt idx="2328">
                  <c:v>46.601043425599997</c:v>
                </c:pt>
                <c:pt idx="2329">
                  <c:v>46.621043425599993</c:v>
                </c:pt>
                <c:pt idx="2330">
                  <c:v>46.641043425599975</c:v>
                </c:pt>
                <c:pt idx="2331">
                  <c:v>46.661043425599999</c:v>
                </c:pt>
                <c:pt idx="2332">
                  <c:v>46.681043425599974</c:v>
                </c:pt>
                <c:pt idx="2333">
                  <c:v>46.701043425599998</c:v>
                </c:pt>
                <c:pt idx="2334">
                  <c:v>46.721043425600001</c:v>
                </c:pt>
                <c:pt idx="2335">
                  <c:v>46.741043425599997</c:v>
                </c:pt>
                <c:pt idx="2336">
                  <c:v>46.761043425599993</c:v>
                </c:pt>
                <c:pt idx="2337">
                  <c:v>46.781043425599997</c:v>
                </c:pt>
                <c:pt idx="2338">
                  <c:v>46.801043425599964</c:v>
                </c:pt>
                <c:pt idx="2339">
                  <c:v>46.821043425599974</c:v>
                </c:pt>
                <c:pt idx="2340">
                  <c:v>46.84104342559997</c:v>
                </c:pt>
                <c:pt idx="2341">
                  <c:v>46.861043425599966</c:v>
                </c:pt>
                <c:pt idx="2342">
                  <c:v>46.88104342559997</c:v>
                </c:pt>
                <c:pt idx="2343">
                  <c:v>46.901043425599966</c:v>
                </c:pt>
                <c:pt idx="2344">
                  <c:v>46.921043425599997</c:v>
                </c:pt>
                <c:pt idx="2345">
                  <c:v>46.941043425599965</c:v>
                </c:pt>
                <c:pt idx="2346">
                  <c:v>46.961043425599975</c:v>
                </c:pt>
                <c:pt idx="2347">
                  <c:v>46.981043425599971</c:v>
                </c:pt>
                <c:pt idx="2348">
                  <c:v>47.001043425599974</c:v>
                </c:pt>
                <c:pt idx="2349">
                  <c:v>47.021043425599998</c:v>
                </c:pt>
                <c:pt idx="2350">
                  <c:v>47.041043425599966</c:v>
                </c:pt>
                <c:pt idx="2351">
                  <c:v>47.061043425599998</c:v>
                </c:pt>
                <c:pt idx="2352">
                  <c:v>47.081043425599965</c:v>
                </c:pt>
                <c:pt idx="2353">
                  <c:v>47.101043425599997</c:v>
                </c:pt>
                <c:pt idx="2354">
                  <c:v>47.121043425599993</c:v>
                </c:pt>
                <c:pt idx="2355">
                  <c:v>47.141043425599975</c:v>
                </c:pt>
                <c:pt idx="2356">
                  <c:v>47.161043425599999</c:v>
                </c:pt>
                <c:pt idx="2357">
                  <c:v>47.181043425599974</c:v>
                </c:pt>
                <c:pt idx="2358">
                  <c:v>47.201043425599998</c:v>
                </c:pt>
                <c:pt idx="2359">
                  <c:v>47.221043425600001</c:v>
                </c:pt>
                <c:pt idx="2360">
                  <c:v>47.241043425599997</c:v>
                </c:pt>
                <c:pt idx="2361">
                  <c:v>47.261043425599993</c:v>
                </c:pt>
                <c:pt idx="2362">
                  <c:v>47.281043425599997</c:v>
                </c:pt>
                <c:pt idx="2363">
                  <c:v>47.301043425599964</c:v>
                </c:pt>
                <c:pt idx="2364">
                  <c:v>47.321043425599974</c:v>
                </c:pt>
                <c:pt idx="2365">
                  <c:v>47.34104342559997</c:v>
                </c:pt>
                <c:pt idx="2366">
                  <c:v>47.361043425599966</c:v>
                </c:pt>
                <c:pt idx="2367">
                  <c:v>47.38104342559997</c:v>
                </c:pt>
                <c:pt idx="2368">
                  <c:v>47.401043425599966</c:v>
                </c:pt>
                <c:pt idx="2369">
                  <c:v>47.421043425599997</c:v>
                </c:pt>
                <c:pt idx="2370">
                  <c:v>47.441043425599965</c:v>
                </c:pt>
                <c:pt idx="2371">
                  <c:v>47.461043425599975</c:v>
                </c:pt>
                <c:pt idx="2372">
                  <c:v>47.481043425599971</c:v>
                </c:pt>
                <c:pt idx="2373">
                  <c:v>47.501043425599974</c:v>
                </c:pt>
                <c:pt idx="2374">
                  <c:v>47.521043425599998</c:v>
                </c:pt>
                <c:pt idx="2375">
                  <c:v>47.541043425599966</c:v>
                </c:pt>
                <c:pt idx="2376">
                  <c:v>47.561043425599998</c:v>
                </c:pt>
                <c:pt idx="2377">
                  <c:v>47.581043425599965</c:v>
                </c:pt>
                <c:pt idx="2378">
                  <c:v>47.601043425599997</c:v>
                </c:pt>
                <c:pt idx="2379">
                  <c:v>47.621043425599993</c:v>
                </c:pt>
                <c:pt idx="2380">
                  <c:v>47.641043425599975</c:v>
                </c:pt>
                <c:pt idx="2381">
                  <c:v>47.661043425599999</c:v>
                </c:pt>
                <c:pt idx="2382">
                  <c:v>47.681043425599974</c:v>
                </c:pt>
                <c:pt idx="2383">
                  <c:v>47.701043425599998</c:v>
                </c:pt>
                <c:pt idx="2384">
                  <c:v>47.721043425600001</c:v>
                </c:pt>
                <c:pt idx="2385">
                  <c:v>47.741043425599997</c:v>
                </c:pt>
                <c:pt idx="2386">
                  <c:v>47.761043425599993</c:v>
                </c:pt>
                <c:pt idx="2387">
                  <c:v>47.781043425599997</c:v>
                </c:pt>
                <c:pt idx="2388">
                  <c:v>47.801043425599964</c:v>
                </c:pt>
                <c:pt idx="2389">
                  <c:v>47.821043425599974</c:v>
                </c:pt>
                <c:pt idx="2390">
                  <c:v>47.84104342559997</c:v>
                </c:pt>
                <c:pt idx="2391">
                  <c:v>47.861043425599966</c:v>
                </c:pt>
                <c:pt idx="2392">
                  <c:v>47.88104342559997</c:v>
                </c:pt>
                <c:pt idx="2393">
                  <c:v>47.901043425599966</c:v>
                </c:pt>
                <c:pt idx="2394">
                  <c:v>47.921043425599997</c:v>
                </c:pt>
                <c:pt idx="2395">
                  <c:v>47.941043425599965</c:v>
                </c:pt>
                <c:pt idx="2396">
                  <c:v>47.961043425599975</c:v>
                </c:pt>
                <c:pt idx="2397">
                  <c:v>47.981043425599971</c:v>
                </c:pt>
                <c:pt idx="2398">
                  <c:v>48.001043425599974</c:v>
                </c:pt>
                <c:pt idx="2399">
                  <c:v>48.021043425599998</c:v>
                </c:pt>
                <c:pt idx="2400">
                  <c:v>48.041043425599966</c:v>
                </c:pt>
                <c:pt idx="2401">
                  <c:v>48.061043425599998</c:v>
                </c:pt>
                <c:pt idx="2402">
                  <c:v>48.081043425599965</c:v>
                </c:pt>
                <c:pt idx="2403">
                  <c:v>48.101043425599997</c:v>
                </c:pt>
                <c:pt idx="2404">
                  <c:v>48.121043425599993</c:v>
                </c:pt>
                <c:pt idx="2405">
                  <c:v>48.141043425599975</c:v>
                </c:pt>
                <c:pt idx="2406">
                  <c:v>48.161043425599999</c:v>
                </c:pt>
                <c:pt idx="2407">
                  <c:v>48.181043425599974</c:v>
                </c:pt>
                <c:pt idx="2408">
                  <c:v>48.201043425599998</c:v>
                </c:pt>
                <c:pt idx="2409">
                  <c:v>48.221043425600001</c:v>
                </c:pt>
                <c:pt idx="2410">
                  <c:v>48.241043425599997</c:v>
                </c:pt>
                <c:pt idx="2411">
                  <c:v>48.261043425599993</c:v>
                </c:pt>
                <c:pt idx="2412">
                  <c:v>48.281043425599997</c:v>
                </c:pt>
                <c:pt idx="2413">
                  <c:v>48.301043425599964</c:v>
                </c:pt>
                <c:pt idx="2414">
                  <c:v>48.321043425599974</c:v>
                </c:pt>
                <c:pt idx="2415">
                  <c:v>48.34104342559997</c:v>
                </c:pt>
                <c:pt idx="2416">
                  <c:v>48.361043425599966</c:v>
                </c:pt>
                <c:pt idx="2417">
                  <c:v>48.38104342559997</c:v>
                </c:pt>
                <c:pt idx="2418">
                  <c:v>48.401043425599966</c:v>
                </c:pt>
                <c:pt idx="2419">
                  <c:v>48.421043425599997</c:v>
                </c:pt>
                <c:pt idx="2420">
                  <c:v>48.441043425599965</c:v>
                </c:pt>
                <c:pt idx="2421">
                  <c:v>48.461043425599975</c:v>
                </c:pt>
                <c:pt idx="2422">
                  <c:v>48.481043425599971</c:v>
                </c:pt>
                <c:pt idx="2423">
                  <c:v>48.501043425599974</c:v>
                </c:pt>
                <c:pt idx="2424">
                  <c:v>48.521043425599998</c:v>
                </c:pt>
                <c:pt idx="2425">
                  <c:v>48.541043425599966</c:v>
                </c:pt>
                <c:pt idx="2426">
                  <c:v>48.561043425599998</c:v>
                </c:pt>
                <c:pt idx="2427">
                  <c:v>48.581043425599965</c:v>
                </c:pt>
                <c:pt idx="2428">
                  <c:v>48.601043425599997</c:v>
                </c:pt>
                <c:pt idx="2429">
                  <c:v>48.621043425599993</c:v>
                </c:pt>
                <c:pt idx="2430">
                  <c:v>48.641043425599975</c:v>
                </c:pt>
                <c:pt idx="2431">
                  <c:v>48.661043425599999</c:v>
                </c:pt>
                <c:pt idx="2432">
                  <c:v>48.681043425599974</c:v>
                </c:pt>
                <c:pt idx="2433">
                  <c:v>48.701043425599998</c:v>
                </c:pt>
                <c:pt idx="2434">
                  <c:v>48.721043425600001</c:v>
                </c:pt>
                <c:pt idx="2435">
                  <c:v>48.741043425599997</c:v>
                </c:pt>
                <c:pt idx="2436">
                  <c:v>48.761043425599993</c:v>
                </c:pt>
                <c:pt idx="2437">
                  <c:v>48.781043425599997</c:v>
                </c:pt>
                <c:pt idx="2438">
                  <c:v>48.801043425599964</c:v>
                </c:pt>
                <c:pt idx="2439">
                  <c:v>48.821043425599974</c:v>
                </c:pt>
                <c:pt idx="2440">
                  <c:v>48.84104342559997</c:v>
                </c:pt>
                <c:pt idx="2441">
                  <c:v>48.861043425599966</c:v>
                </c:pt>
                <c:pt idx="2442">
                  <c:v>48.88104342559997</c:v>
                </c:pt>
                <c:pt idx="2443">
                  <c:v>48.901043425599966</c:v>
                </c:pt>
                <c:pt idx="2444">
                  <c:v>48.921043425599997</c:v>
                </c:pt>
                <c:pt idx="2445">
                  <c:v>48.941043425599965</c:v>
                </c:pt>
                <c:pt idx="2446">
                  <c:v>48.961043425599975</c:v>
                </c:pt>
                <c:pt idx="2447">
                  <c:v>48.981043425599971</c:v>
                </c:pt>
                <c:pt idx="2448">
                  <c:v>49.001043425599974</c:v>
                </c:pt>
                <c:pt idx="2449">
                  <c:v>49.021043425599998</c:v>
                </c:pt>
                <c:pt idx="2450">
                  <c:v>49.041043425599966</c:v>
                </c:pt>
                <c:pt idx="2451">
                  <c:v>49.061043425599998</c:v>
                </c:pt>
                <c:pt idx="2452">
                  <c:v>49.081043425599965</c:v>
                </c:pt>
                <c:pt idx="2453">
                  <c:v>49.101043425599997</c:v>
                </c:pt>
                <c:pt idx="2454">
                  <c:v>49.121043425599993</c:v>
                </c:pt>
                <c:pt idx="2455">
                  <c:v>49.141043425599975</c:v>
                </c:pt>
                <c:pt idx="2456">
                  <c:v>49.161043425599999</c:v>
                </c:pt>
                <c:pt idx="2457">
                  <c:v>49.181043425599974</c:v>
                </c:pt>
                <c:pt idx="2458">
                  <c:v>49.201043425599998</c:v>
                </c:pt>
                <c:pt idx="2459">
                  <c:v>49.221043425600001</c:v>
                </c:pt>
                <c:pt idx="2460">
                  <c:v>49.241043425599997</c:v>
                </c:pt>
                <c:pt idx="2461">
                  <c:v>49.261043425599993</c:v>
                </c:pt>
                <c:pt idx="2462">
                  <c:v>49.281043425599997</c:v>
                </c:pt>
                <c:pt idx="2463">
                  <c:v>49.301043425599964</c:v>
                </c:pt>
                <c:pt idx="2464">
                  <c:v>49.321043425599974</c:v>
                </c:pt>
                <c:pt idx="2465">
                  <c:v>49.34104342559997</c:v>
                </c:pt>
                <c:pt idx="2466">
                  <c:v>49.361043425599966</c:v>
                </c:pt>
                <c:pt idx="2467">
                  <c:v>49.38104342559997</c:v>
                </c:pt>
                <c:pt idx="2468">
                  <c:v>49.401043425599966</c:v>
                </c:pt>
                <c:pt idx="2469">
                  <c:v>49.421043425599997</c:v>
                </c:pt>
                <c:pt idx="2470">
                  <c:v>49.441043425599965</c:v>
                </c:pt>
                <c:pt idx="2471">
                  <c:v>49.461043425599975</c:v>
                </c:pt>
                <c:pt idx="2472">
                  <c:v>49.481043425599971</c:v>
                </c:pt>
                <c:pt idx="2473">
                  <c:v>49.501043425599974</c:v>
                </c:pt>
                <c:pt idx="2474">
                  <c:v>49.521043425599998</c:v>
                </c:pt>
                <c:pt idx="2475">
                  <c:v>49.541043425599966</c:v>
                </c:pt>
                <c:pt idx="2476">
                  <c:v>49.561043425599998</c:v>
                </c:pt>
                <c:pt idx="2477">
                  <c:v>49.581043425599965</c:v>
                </c:pt>
                <c:pt idx="2478">
                  <c:v>49.601043425599997</c:v>
                </c:pt>
                <c:pt idx="2479">
                  <c:v>49.621043425599993</c:v>
                </c:pt>
                <c:pt idx="2480">
                  <c:v>49.641043425599975</c:v>
                </c:pt>
                <c:pt idx="2481">
                  <c:v>49.661043425599999</c:v>
                </c:pt>
                <c:pt idx="2482">
                  <c:v>49.681043425599974</c:v>
                </c:pt>
                <c:pt idx="2483">
                  <c:v>49.701043425599998</c:v>
                </c:pt>
                <c:pt idx="2484">
                  <c:v>49.721043425600001</c:v>
                </c:pt>
                <c:pt idx="2485">
                  <c:v>49.741043425599997</c:v>
                </c:pt>
                <c:pt idx="2486">
                  <c:v>49.761043425599993</c:v>
                </c:pt>
                <c:pt idx="2487">
                  <c:v>49.781043425599997</c:v>
                </c:pt>
                <c:pt idx="2488">
                  <c:v>49.801043425599964</c:v>
                </c:pt>
                <c:pt idx="2489">
                  <c:v>49.821043425599974</c:v>
                </c:pt>
                <c:pt idx="2490">
                  <c:v>49.84104342559997</c:v>
                </c:pt>
                <c:pt idx="2491">
                  <c:v>49.861043425599966</c:v>
                </c:pt>
                <c:pt idx="2492">
                  <c:v>49.88104342559997</c:v>
                </c:pt>
                <c:pt idx="2493">
                  <c:v>49.901043425599966</c:v>
                </c:pt>
                <c:pt idx="2494">
                  <c:v>49.921043425599997</c:v>
                </c:pt>
                <c:pt idx="2495">
                  <c:v>49.941043425599965</c:v>
                </c:pt>
                <c:pt idx="2496">
                  <c:v>49.961043425599975</c:v>
                </c:pt>
                <c:pt idx="2497">
                  <c:v>49.981043425599971</c:v>
                </c:pt>
                <c:pt idx="2498">
                  <c:v>50.001043425599974</c:v>
                </c:pt>
                <c:pt idx="2499">
                  <c:v>50.021043425599998</c:v>
                </c:pt>
                <c:pt idx="2500">
                  <c:v>50.041043425599966</c:v>
                </c:pt>
                <c:pt idx="2501">
                  <c:v>50.061043425599998</c:v>
                </c:pt>
                <c:pt idx="2502">
                  <c:v>50.081043425599965</c:v>
                </c:pt>
                <c:pt idx="2503">
                  <c:v>50.101043425599997</c:v>
                </c:pt>
                <c:pt idx="2504">
                  <c:v>50.121043425599993</c:v>
                </c:pt>
                <c:pt idx="2505">
                  <c:v>50.141043425599975</c:v>
                </c:pt>
                <c:pt idx="2506">
                  <c:v>50.161043425599999</c:v>
                </c:pt>
                <c:pt idx="2507">
                  <c:v>50.181043425599974</c:v>
                </c:pt>
                <c:pt idx="2508">
                  <c:v>50.201043425599998</c:v>
                </c:pt>
                <c:pt idx="2509">
                  <c:v>50.221043425600001</c:v>
                </c:pt>
                <c:pt idx="2510">
                  <c:v>50.241043425599997</c:v>
                </c:pt>
                <c:pt idx="2511">
                  <c:v>50.261043425599993</c:v>
                </c:pt>
                <c:pt idx="2512">
                  <c:v>50.281043425599997</c:v>
                </c:pt>
                <c:pt idx="2513">
                  <c:v>50.301043425599964</c:v>
                </c:pt>
                <c:pt idx="2514">
                  <c:v>50.321043425599974</c:v>
                </c:pt>
                <c:pt idx="2515">
                  <c:v>50.34104342559997</c:v>
                </c:pt>
                <c:pt idx="2516">
                  <c:v>50.361043425599966</c:v>
                </c:pt>
                <c:pt idx="2517">
                  <c:v>50.38104342559997</c:v>
                </c:pt>
                <c:pt idx="2518">
                  <c:v>50.401043425599966</c:v>
                </c:pt>
                <c:pt idx="2519">
                  <c:v>50.421043425599997</c:v>
                </c:pt>
                <c:pt idx="2520">
                  <c:v>50.441043425599965</c:v>
                </c:pt>
                <c:pt idx="2521">
                  <c:v>50.461043425599975</c:v>
                </c:pt>
                <c:pt idx="2522">
                  <c:v>50.481043425599971</c:v>
                </c:pt>
                <c:pt idx="2523">
                  <c:v>50.501043425599974</c:v>
                </c:pt>
                <c:pt idx="2524">
                  <c:v>50.521043425599998</c:v>
                </c:pt>
                <c:pt idx="2525">
                  <c:v>50.541043425599966</c:v>
                </c:pt>
                <c:pt idx="2526">
                  <c:v>50.561043425599998</c:v>
                </c:pt>
                <c:pt idx="2527">
                  <c:v>50.581043425599965</c:v>
                </c:pt>
                <c:pt idx="2528">
                  <c:v>50.601043425599997</c:v>
                </c:pt>
                <c:pt idx="2529">
                  <c:v>50.621043425599993</c:v>
                </c:pt>
                <c:pt idx="2530">
                  <c:v>50.641043425599975</c:v>
                </c:pt>
                <c:pt idx="2531">
                  <c:v>50.661043425599999</c:v>
                </c:pt>
                <c:pt idx="2532">
                  <c:v>50.681043425599974</c:v>
                </c:pt>
                <c:pt idx="2533">
                  <c:v>50.701043425599998</c:v>
                </c:pt>
                <c:pt idx="2534">
                  <c:v>50.721043425600001</c:v>
                </c:pt>
                <c:pt idx="2535">
                  <c:v>50.741043425599997</c:v>
                </c:pt>
                <c:pt idx="2536">
                  <c:v>50.761043425599993</c:v>
                </c:pt>
                <c:pt idx="2537">
                  <c:v>50.781043425599997</c:v>
                </c:pt>
                <c:pt idx="2538">
                  <c:v>50.801043425599964</c:v>
                </c:pt>
                <c:pt idx="2539">
                  <c:v>50.821043425599974</c:v>
                </c:pt>
                <c:pt idx="2540">
                  <c:v>50.84104342559997</c:v>
                </c:pt>
                <c:pt idx="2541">
                  <c:v>50.861043425599966</c:v>
                </c:pt>
                <c:pt idx="2542">
                  <c:v>50.88104342559997</c:v>
                </c:pt>
                <c:pt idx="2543">
                  <c:v>50.901043425599966</c:v>
                </c:pt>
                <c:pt idx="2544">
                  <c:v>50.921043425599997</c:v>
                </c:pt>
                <c:pt idx="2545">
                  <c:v>50.941043425599965</c:v>
                </c:pt>
                <c:pt idx="2546">
                  <c:v>50.961043425599975</c:v>
                </c:pt>
                <c:pt idx="2547">
                  <c:v>50.981043425599971</c:v>
                </c:pt>
                <c:pt idx="2548">
                  <c:v>51.001043425599974</c:v>
                </c:pt>
                <c:pt idx="2549">
                  <c:v>51.021043425599998</c:v>
                </c:pt>
                <c:pt idx="2550">
                  <c:v>51.041043425599966</c:v>
                </c:pt>
                <c:pt idx="2551">
                  <c:v>51.061043425599998</c:v>
                </c:pt>
                <c:pt idx="2552">
                  <c:v>51.081043425599965</c:v>
                </c:pt>
                <c:pt idx="2553">
                  <c:v>51.101043425599997</c:v>
                </c:pt>
                <c:pt idx="2554">
                  <c:v>51.121043425599993</c:v>
                </c:pt>
                <c:pt idx="2555">
                  <c:v>51.141043425599975</c:v>
                </c:pt>
                <c:pt idx="2556">
                  <c:v>51.161043425599999</c:v>
                </c:pt>
                <c:pt idx="2557">
                  <c:v>51.181043425599974</c:v>
                </c:pt>
                <c:pt idx="2558">
                  <c:v>51.201043425599998</c:v>
                </c:pt>
                <c:pt idx="2559">
                  <c:v>51.221043425600001</c:v>
                </c:pt>
                <c:pt idx="2560">
                  <c:v>51.241043425599997</c:v>
                </c:pt>
                <c:pt idx="2561">
                  <c:v>51.261043425599993</c:v>
                </c:pt>
                <c:pt idx="2562">
                  <c:v>51.281043425599997</c:v>
                </c:pt>
                <c:pt idx="2563">
                  <c:v>51.301043425599964</c:v>
                </c:pt>
                <c:pt idx="2564">
                  <c:v>51.321043425599974</c:v>
                </c:pt>
                <c:pt idx="2565">
                  <c:v>51.34104342559997</c:v>
                </c:pt>
                <c:pt idx="2566">
                  <c:v>51.361043425599966</c:v>
                </c:pt>
                <c:pt idx="2567">
                  <c:v>51.38104342559997</c:v>
                </c:pt>
                <c:pt idx="2568">
                  <c:v>51.401043425599966</c:v>
                </c:pt>
                <c:pt idx="2569">
                  <c:v>51.421043425599997</c:v>
                </c:pt>
                <c:pt idx="2570">
                  <c:v>51.441043425599965</c:v>
                </c:pt>
                <c:pt idx="2571">
                  <c:v>51.461043425599975</c:v>
                </c:pt>
                <c:pt idx="2572">
                  <c:v>51.481043425599971</c:v>
                </c:pt>
                <c:pt idx="2573">
                  <c:v>51.501043425599974</c:v>
                </c:pt>
                <c:pt idx="2574">
                  <c:v>51.521043425599998</c:v>
                </c:pt>
                <c:pt idx="2575">
                  <c:v>51.541043425599966</c:v>
                </c:pt>
                <c:pt idx="2576">
                  <c:v>51.561043425599998</c:v>
                </c:pt>
                <c:pt idx="2577">
                  <c:v>51.581043425599965</c:v>
                </c:pt>
                <c:pt idx="2578">
                  <c:v>51.601043425599997</c:v>
                </c:pt>
                <c:pt idx="2579">
                  <c:v>51.621043425599993</c:v>
                </c:pt>
                <c:pt idx="2580">
                  <c:v>51.641043425599975</c:v>
                </c:pt>
                <c:pt idx="2581">
                  <c:v>51.661043425599999</c:v>
                </c:pt>
                <c:pt idx="2582">
                  <c:v>51.681043425599974</c:v>
                </c:pt>
                <c:pt idx="2583">
                  <c:v>51.701043425599998</c:v>
                </c:pt>
                <c:pt idx="2584">
                  <c:v>51.721043425600001</c:v>
                </c:pt>
                <c:pt idx="2585">
                  <c:v>51.741043425599997</c:v>
                </c:pt>
                <c:pt idx="2586">
                  <c:v>51.761043425599993</c:v>
                </c:pt>
                <c:pt idx="2587">
                  <c:v>51.781043425599997</c:v>
                </c:pt>
                <c:pt idx="2588">
                  <c:v>51.801043425599964</c:v>
                </c:pt>
                <c:pt idx="2589">
                  <c:v>51.821043425599974</c:v>
                </c:pt>
                <c:pt idx="2590">
                  <c:v>51.84104342559997</c:v>
                </c:pt>
                <c:pt idx="2591">
                  <c:v>51.861043425599966</c:v>
                </c:pt>
                <c:pt idx="2592">
                  <c:v>51.88104342559997</c:v>
                </c:pt>
                <c:pt idx="2593">
                  <c:v>51.901043425599966</c:v>
                </c:pt>
                <c:pt idx="2594">
                  <c:v>51.921043425599997</c:v>
                </c:pt>
                <c:pt idx="2595">
                  <c:v>51.941043425599965</c:v>
                </c:pt>
                <c:pt idx="2596">
                  <c:v>51.961043425599975</c:v>
                </c:pt>
                <c:pt idx="2597">
                  <c:v>51.981043425599971</c:v>
                </c:pt>
                <c:pt idx="2598">
                  <c:v>52.001043425599974</c:v>
                </c:pt>
                <c:pt idx="2599">
                  <c:v>52.021043425599998</c:v>
                </c:pt>
                <c:pt idx="2600">
                  <c:v>52.041043425599966</c:v>
                </c:pt>
                <c:pt idx="2601">
                  <c:v>52.061043425599998</c:v>
                </c:pt>
                <c:pt idx="2602">
                  <c:v>52.081043425599965</c:v>
                </c:pt>
                <c:pt idx="2603">
                  <c:v>52.101043425599997</c:v>
                </c:pt>
                <c:pt idx="2604">
                  <c:v>52.121043425599993</c:v>
                </c:pt>
                <c:pt idx="2605">
                  <c:v>52.141043425599975</c:v>
                </c:pt>
                <c:pt idx="2606">
                  <c:v>52.161043425599999</c:v>
                </c:pt>
                <c:pt idx="2607">
                  <c:v>52.181043425599974</c:v>
                </c:pt>
                <c:pt idx="2608">
                  <c:v>52.201043425599998</c:v>
                </c:pt>
                <c:pt idx="2609">
                  <c:v>52.221043425600001</c:v>
                </c:pt>
                <c:pt idx="2610">
                  <c:v>52.241043425599997</c:v>
                </c:pt>
                <c:pt idx="2611">
                  <c:v>52.261043425599993</c:v>
                </c:pt>
                <c:pt idx="2612">
                  <c:v>52.281043425599997</c:v>
                </c:pt>
                <c:pt idx="2613">
                  <c:v>52.301043425599964</c:v>
                </c:pt>
                <c:pt idx="2614">
                  <c:v>52.321043425599974</c:v>
                </c:pt>
                <c:pt idx="2615">
                  <c:v>52.34104342559997</c:v>
                </c:pt>
                <c:pt idx="2616">
                  <c:v>52.361043425599966</c:v>
                </c:pt>
                <c:pt idx="2617">
                  <c:v>52.38104342559997</c:v>
                </c:pt>
                <c:pt idx="2618">
                  <c:v>52.401043425599966</c:v>
                </c:pt>
                <c:pt idx="2619">
                  <c:v>52.421043425599997</c:v>
                </c:pt>
                <c:pt idx="2620">
                  <c:v>52.441043425599965</c:v>
                </c:pt>
                <c:pt idx="2621">
                  <c:v>52.461043425599975</c:v>
                </c:pt>
                <c:pt idx="2622">
                  <c:v>52.481043425599971</c:v>
                </c:pt>
                <c:pt idx="2623">
                  <c:v>52.501043425599974</c:v>
                </c:pt>
                <c:pt idx="2624">
                  <c:v>52.521043425599998</c:v>
                </c:pt>
                <c:pt idx="2625">
                  <c:v>52.541043425599966</c:v>
                </c:pt>
                <c:pt idx="2626">
                  <c:v>52.561043425599998</c:v>
                </c:pt>
                <c:pt idx="2627">
                  <c:v>52.581043425599965</c:v>
                </c:pt>
                <c:pt idx="2628">
                  <c:v>52.601043425599997</c:v>
                </c:pt>
                <c:pt idx="2629">
                  <c:v>52.621043425599993</c:v>
                </c:pt>
                <c:pt idx="2630">
                  <c:v>52.641043425599975</c:v>
                </c:pt>
                <c:pt idx="2631">
                  <c:v>52.661043425599999</c:v>
                </c:pt>
                <c:pt idx="2632">
                  <c:v>52.681043425599974</c:v>
                </c:pt>
                <c:pt idx="2633">
                  <c:v>52.701043425599998</c:v>
                </c:pt>
                <c:pt idx="2634">
                  <c:v>52.721043425600001</c:v>
                </c:pt>
                <c:pt idx="2635">
                  <c:v>52.741043425599997</c:v>
                </c:pt>
                <c:pt idx="2636">
                  <c:v>52.761043425599993</c:v>
                </c:pt>
                <c:pt idx="2637">
                  <c:v>52.781043425599997</c:v>
                </c:pt>
                <c:pt idx="2638">
                  <c:v>52.801043425599964</c:v>
                </c:pt>
                <c:pt idx="2639">
                  <c:v>52.821043425599974</c:v>
                </c:pt>
                <c:pt idx="2640">
                  <c:v>52.84104342559997</c:v>
                </c:pt>
                <c:pt idx="2641">
                  <c:v>52.861043425599966</c:v>
                </c:pt>
                <c:pt idx="2642">
                  <c:v>52.88104342559997</c:v>
                </c:pt>
                <c:pt idx="2643">
                  <c:v>52.901043425599966</c:v>
                </c:pt>
                <c:pt idx="2644">
                  <c:v>52.921043425599997</c:v>
                </c:pt>
                <c:pt idx="2645">
                  <c:v>52.941043425599965</c:v>
                </c:pt>
                <c:pt idx="2646">
                  <c:v>52.961043425599975</c:v>
                </c:pt>
                <c:pt idx="2647">
                  <c:v>52.981043425599971</c:v>
                </c:pt>
                <c:pt idx="2648">
                  <c:v>53.001043425599974</c:v>
                </c:pt>
                <c:pt idx="2649">
                  <c:v>53.021043425599998</c:v>
                </c:pt>
                <c:pt idx="2650">
                  <c:v>53.041043425599966</c:v>
                </c:pt>
                <c:pt idx="2651">
                  <c:v>53.061043425599998</c:v>
                </c:pt>
                <c:pt idx="2652">
                  <c:v>53.081043425599965</c:v>
                </c:pt>
                <c:pt idx="2653">
                  <c:v>53.101043425599997</c:v>
                </c:pt>
                <c:pt idx="2654">
                  <c:v>53.121043425599993</c:v>
                </c:pt>
                <c:pt idx="2655">
                  <c:v>53.141043425599975</c:v>
                </c:pt>
                <c:pt idx="2656">
                  <c:v>53.161043425599999</c:v>
                </c:pt>
                <c:pt idx="2657">
                  <c:v>53.181043425599974</c:v>
                </c:pt>
                <c:pt idx="2658">
                  <c:v>53.201043425599998</c:v>
                </c:pt>
                <c:pt idx="2659">
                  <c:v>53.221043425600001</c:v>
                </c:pt>
                <c:pt idx="2660">
                  <c:v>53.241043425599997</c:v>
                </c:pt>
                <c:pt idx="2661">
                  <c:v>53.261043425599993</c:v>
                </c:pt>
                <c:pt idx="2662">
                  <c:v>53.281043425599997</c:v>
                </c:pt>
                <c:pt idx="2663">
                  <c:v>53.301043425599964</c:v>
                </c:pt>
                <c:pt idx="2664">
                  <c:v>53.321043425599974</c:v>
                </c:pt>
                <c:pt idx="2665">
                  <c:v>53.34104342559997</c:v>
                </c:pt>
                <c:pt idx="2666">
                  <c:v>53.361043425599966</c:v>
                </c:pt>
                <c:pt idx="2667">
                  <c:v>53.38104342559997</c:v>
                </c:pt>
                <c:pt idx="2668">
                  <c:v>53.401043425599966</c:v>
                </c:pt>
                <c:pt idx="2669">
                  <c:v>53.421043425599997</c:v>
                </c:pt>
                <c:pt idx="2670">
                  <c:v>53.441043425599965</c:v>
                </c:pt>
                <c:pt idx="2671">
                  <c:v>53.461043425599975</c:v>
                </c:pt>
                <c:pt idx="2672">
                  <c:v>53.481043425599971</c:v>
                </c:pt>
                <c:pt idx="2673">
                  <c:v>53.501043425599974</c:v>
                </c:pt>
                <c:pt idx="2674">
                  <c:v>53.521043425599998</c:v>
                </c:pt>
                <c:pt idx="2675">
                  <c:v>53.541043425599966</c:v>
                </c:pt>
                <c:pt idx="2676">
                  <c:v>53.561043425599998</c:v>
                </c:pt>
                <c:pt idx="2677">
                  <c:v>53.581043425599965</c:v>
                </c:pt>
                <c:pt idx="2678">
                  <c:v>53.601043425599997</c:v>
                </c:pt>
                <c:pt idx="2679">
                  <c:v>53.621043425599993</c:v>
                </c:pt>
                <c:pt idx="2680">
                  <c:v>53.641043425599975</c:v>
                </c:pt>
                <c:pt idx="2681">
                  <c:v>53.661043425599999</c:v>
                </c:pt>
                <c:pt idx="2682">
                  <c:v>53.681043425599974</c:v>
                </c:pt>
                <c:pt idx="2683">
                  <c:v>53.701043425599998</c:v>
                </c:pt>
                <c:pt idx="2684">
                  <c:v>53.721043425600001</c:v>
                </c:pt>
                <c:pt idx="2685">
                  <c:v>53.741043425599997</c:v>
                </c:pt>
                <c:pt idx="2686">
                  <c:v>53.761043425599993</c:v>
                </c:pt>
                <c:pt idx="2687">
                  <c:v>53.781043425599997</c:v>
                </c:pt>
                <c:pt idx="2688">
                  <c:v>53.801043425599964</c:v>
                </c:pt>
                <c:pt idx="2689">
                  <c:v>53.821043425599974</c:v>
                </c:pt>
                <c:pt idx="2690">
                  <c:v>53.84104342559997</c:v>
                </c:pt>
                <c:pt idx="2691">
                  <c:v>53.861043425599966</c:v>
                </c:pt>
                <c:pt idx="2692">
                  <c:v>53.88104342559997</c:v>
                </c:pt>
                <c:pt idx="2693">
                  <c:v>53.901043425599966</c:v>
                </c:pt>
                <c:pt idx="2694">
                  <c:v>53.921043425599997</c:v>
                </c:pt>
                <c:pt idx="2695">
                  <c:v>53.941043425599965</c:v>
                </c:pt>
                <c:pt idx="2696">
                  <c:v>53.961043425599975</c:v>
                </c:pt>
                <c:pt idx="2697">
                  <c:v>53.981043425599971</c:v>
                </c:pt>
                <c:pt idx="2698">
                  <c:v>54.001043425599974</c:v>
                </c:pt>
                <c:pt idx="2699">
                  <c:v>54.021043425599998</c:v>
                </c:pt>
                <c:pt idx="2700">
                  <c:v>54.041043425599966</c:v>
                </c:pt>
                <c:pt idx="2701">
                  <c:v>54.061043425599998</c:v>
                </c:pt>
                <c:pt idx="2702">
                  <c:v>54.081043425599965</c:v>
                </c:pt>
                <c:pt idx="2703">
                  <c:v>54.101043425599997</c:v>
                </c:pt>
                <c:pt idx="2704">
                  <c:v>54.121043425599993</c:v>
                </c:pt>
                <c:pt idx="2705">
                  <c:v>54.141043425599975</c:v>
                </c:pt>
                <c:pt idx="2706">
                  <c:v>54.161043425599999</c:v>
                </c:pt>
                <c:pt idx="2707">
                  <c:v>54.181043425599974</c:v>
                </c:pt>
                <c:pt idx="2708">
                  <c:v>54.201043425599998</c:v>
                </c:pt>
                <c:pt idx="2709">
                  <c:v>54.221043425600001</c:v>
                </c:pt>
                <c:pt idx="2710">
                  <c:v>54.241043425599997</c:v>
                </c:pt>
                <c:pt idx="2711">
                  <c:v>54.261043425599993</c:v>
                </c:pt>
                <c:pt idx="2712">
                  <c:v>54.281043425599997</c:v>
                </c:pt>
                <c:pt idx="2713">
                  <c:v>54.301043425599964</c:v>
                </c:pt>
                <c:pt idx="2714">
                  <c:v>54.321043425599974</c:v>
                </c:pt>
                <c:pt idx="2715">
                  <c:v>54.34104342559997</c:v>
                </c:pt>
                <c:pt idx="2716">
                  <c:v>54.361043425599966</c:v>
                </c:pt>
                <c:pt idx="2717">
                  <c:v>54.38104342559997</c:v>
                </c:pt>
                <c:pt idx="2718">
                  <c:v>54.401043425599966</c:v>
                </c:pt>
                <c:pt idx="2719">
                  <c:v>54.421043425599997</c:v>
                </c:pt>
                <c:pt idx="2720">
                  <c:v>54.441043425599965</c:v>
                </c:pt>
                <c:pt idx="2721">
                  <c:v>54.461043425599975</c:v>
                </c:pt>
                <c:pt idx="2722">
                  <c:v>54.481043425599971</c:v>
                </c:pt>
                <c:pt idx="2723">
                  <c:v>54.501043425599974</c:v>
                </c:pt>
                <c:pt idx="2724">
                  <c:v>54.521043425599998</c:v>
                </c:pt>
                <c:pt idx="2725">
                  <c:v>54.541043425599966</c:v>
                </c:pt>
                <c:pt idx="2726">
                  <c:v>54.561043425599998</c:v>
                </c:pt>
                <c:pt idx="2727">
                  <c:v>54.581043425599965</c:v>
                </c:pt>
                <c:pt idx="2728">
                  <c:v>54.601043425599997</c:v>
                </c:pt>
                <c:pt idx="2729">
                  <c:v>54.621043425599993</c:v>
                </c:pt>
                <c:pt idx="2730">
                  <c:v>54.641043425599975</c:v>
                </c:pt>
                <c:pt idx="2731">
                  <c:v>54.661043425599999</c:v>
                </c:pt>
                <c:pt idx="2732">
                  <c:v>54.681043425599974</c:v>
                </c:pt>
                <c:pt idx="2733">
                  <c:v>54.701043425599998</c:v>
                </c:pt>
                <c:pt idx="2734">
                  <c:v>54.721043425600001</c:v>
                </c:pt>
                <c:pt idx="2735">
                  <c:v>54.741043425599997</c:v>
                </c:pt>
                <c:pt idx="2736">
                  <c:v>54.761043425599993</c:v>
                </c:pt>
                <c:pt idx="2737">
                  <c:v>54.781043425599997</c:v>
                </c:pt>
                <c:pt idx="2738">
                  <c:v>54.801043425599964</c:v>
                </c:pt>
                <c:pt idx="2739">
                  <c:v>54.821043425599974</c:v>
                </c:pt>
                <c:pt idx="2740">
                  <c:v>54.84104342559997</c:v>
                </c:pt>
                <c:pt idx="2741">
                  <c:v>54.861043425599966</c:v>
                </c:pt>
                <c:pt idx="2742">
                  <c:v>54.88104342559997</c:v>
                </c:pt>
                <c:pt idx="2743">
                  <c:v>54.901043425599966</c:v>
                </c:pt>
                <c:pt idx="2744">
                  <c:v>54.921043425599997</c:v>
                </c:pt>
                <c:pt idx="2745">
                  <c:v>54.941043425599965</c:v>
                </c:pt>
                <c:pt idx="2746">
                  <c:v>54.961043425599975</c:v>
                </c:pt>
                <c:pt idx="2747">
                  <c:v>54.981043425599971</c:v>
                </c:pt>
                <c:pt idx="2748">
                  <c:v>55.001043425599974</c:v>
                </c:pt>
                <c:pt idx="2749">
                  <c:v>55.021043425599998</c:v>
                </c:pt>
                <c:pt idx="2750">
                  <c:v>55.041043425599966</c:v>
                </c:pt>
                <c:pt idx="2751">
                  <c:v>55.061043425599998</c:v>
                </c:pt>
                <c:pt idx="2752">
                  <c:v>55.081043425599965</c:v>
                </c:pt>
                <c:pt idx="2753">
                  <c:v>55.101043425599997</c:v>
                </c:pt>
                <c:pt idx="2754">
                  <c:v>55.121043425599993</c:v>
                </c:pt>
                <c:pt idx="2755">
                  <c:v>55.141043425599975</c:v>
                </c:pt>
                <c:pt idx="2756">
                  <c:v>55.161043425599999</c:v>
                </c:pt>
                <c:pt idx="2757">
                  <c:v>55.181043425599974</c:v>
                </c:pt>
                <c:pt idx="2758">
                  <c:v>55.201043425599998</c:v>
                </c:pt>
                <c:pt idx="2759">
                  <c:v>55.221043425600001</c:v>
                </c:pt>
                <c:pt idx="2760">
                  <c:v>55.241043425599997</c:v>
                </c:pt>
                <c:pt idx="2761">
                  <c:v>55.261043425599993</c:v>
                </c:pt>
                <c:pt idx="2762">
                  <c:v>55.281043425599997</c:v>
                </c:pt>
                <c:pt idx="2763">
                  <c:v>55.301043425599964</c:v>
                </c:pt>
                <c:pt idx="2764">
                  <c:v>55.321043425599974</c:v>
                </c:pt>
                <c:pt idx="2765">
                  <c:v>55.34104342559997</c:v>
                </c:pt>
                <c:pt idx="2766">
                  <c:v>55.361043425599966</c:v>
                </c:pt>
                <c:pt idx="2767">
                  <c:v>55.38104342559997</c:v>
                </c:pt>
                <c:pt idx="2768">
                  <c:v>55.401043425599966</c:v>
                </c:pt>
                <c:pt idx="2769">
                  <c:v>55.421043425599997</c:v>
                </c:pt>
                <c:pt idx="2770">
                  <c:v>55.441043425599965</c:v>
                </c:pt>
                <c:pt idx="2771">
                  <c:v>55.461043425599975</c:v>
                </c:pt>
                <c:pt idx="2772">
                  <c:v>55.481043425599971</c:v>
                </c:pt>
                <c:pt idx="2773">
                  <c:v>55.501043425599974</c:v>
                </c:pt>
                <c:pt idx="2774">
                  <c:v>55.521043425599998</c:v>
                </c:pt>
                <c:pt idx="2775">
                  <c:v>55.541043425599966</c:v>
                </c:pt>
                <c:pt idx="2776">
                  <c:v>55.561043425599998</c:v>
                </c:pt>
                <c:pt idx="2777">
                  <c:v>55.581043425599965</c:v>
                </c:pt>
                <c:pt idx="2778">
                  <c:v>55.601043425599997</c:v>
                </c:pt>
                <c:pt idx="2779">
                  <c:v>55.621043425599993</c:v>
                </c:pt>
                <c:pt idx="2780">
                  <c:v>55.641043425599975</c:v>
                </c:pt>
                <c:pt idx="2781">
                  <c:v>55.661043425599999</c:v>
                </c:pt>
                <c:pt idx="2782">
                  <c:v>55.681043425599974</c:v>
                </c:pt>
                <c:pt idx="2783">
                  <c:v>55.701043425599998</c:v>
                </c:pt>
                <c:pt idx="2784">
                  <c:v>55.721043425600001</c:v>
                </c:pt>
                <c:pt idx="2785">
                  <c:v>55.741043425599997</c:v>
                </c:pt>
                <c:pt idx="2786">
                  <c:v>55.761043425599993</c:v>
                </c:pt>
                <c:pt idx="2787">
                  <c:v>55.781043425599997</c:v>
                </c:pt>
                <c:pt idx="2788">
                  <c:v>55.801043425599964</c:v>
                </c:pt>
                <c:pt idx="2789">
                  <c:v>55.821043425599974</c:v>
                </c:pt>
                <c:pt idx="2790">
                  <c:v>55.84104342559997</c:v>
                </c:pt>
                <c:pt idx="2791">
                  <c:v>55.861043425599966</c:v>
                </c:pt>
                <c:pt idx="2792">
                  <c:v>55.88104342559997</c:v>
                </c:pt>
                <c:pt idx="2793">
                  <c:v>55.901043425599966</c:v>
                </c:pt>
                <c:pt idx="2794">
                  <c:v>55.921043425599997</c:v>
                </c:pt>
                <c:pt idx="2795">
                  <c:v>55.941043425599965</c:v>
                </c:pt>
                <c:pt idx="2796">
                  <c:v>55.961043425599975</c:v>
                </c:pt>
                <c:pt idx="2797">
                  <c:v>55.981043425599971</c:v>
                </c:pt>
                <c:pt idx="2798">
                  <c:v>56.001043425599974</c:v>
                </c:pt>
                <c:pt idx="2799">
                  <c:v>56.021043425599998</c:v>
                </c:pt>
                <c:pt idx="2800">
                  <c:v>56.041043425599966</c:v>
                </c:pt>
                <c:pt idx="2801">
                  <c:v>56.061043425599998</c:v>
                </c:pt>
                <c:pt idx="2802">
                  <c:v>56.081043425599965</c:v>
                </c:pt>
                <c:pt idx="2803">
                  <c:v>56.101043425599997</c:v>
                </c:pt>
                <c:pt idx="2804">
                  <c:v>56.121043425599993</c:v>
                </c:pt>
                <c:pt idx="2805">
                  <c:v>56.141043425599975</c:v>
                </c:pt>
                <c:pt idx="2806">
                  <c:v>56.161043425599999</c:v>
                </c:pt>
                <c:pt idx="2807">
                  <c:v>56.181043425599974</c:v>
                </c:pt>
                <c:pt idx="2808">
                  <c:v>56.201043425599998</c:v>
                </c:pt>
                <c:pt idx="2809">
                  <c:v>56.221043425600001</c:v>
                </c:pt>
                <c:pt idx="2810">
                  <c:v>56.241043425599997</c:v>
                </c:pt>
                <c:pt idx="2811">
                  <c:v>56.261043425599993</c:v>
                </c:pt>
                <c:pt idx="2812">
                  <c:v>56.281043425599997</c:v>
                </c:pt>
                <c:pt idx="2813">
                  <c:v>56.301043425599964</c:v>
                </c:pt>
                <c:pt idx="2814">
                  <c:v>56.321043425599974</c:v>
                </c:pt>
                <c:pt idx="2815">
                  <c:v>56.34104342559997</c:v>
                </c:pt>
                <c:pt idx="2816">
                  <c:v>56.361043425599966</c:v>
                </c:pt>
                <c:pt idx="2817">
                  <c:v>56.38104342559997</c:v>
                </c:pt>
                <c:pt idx="2818">
                  <c:v>56.401043425599966</c:v>
                </c:pt>
                <c:pt idx="2819">
                  <c:v>56.421043425599997</c:v>
                </c:pt>
                <c:pt idx="2820">
                  <c:v>56.441043425599965</c:v>
                </c:pt>
                <c:pt idx="2821">
                  <c:v>56.461043425599975</c:v>
                </c:pt>
                <c:pt idx="2822">
                  <c:v>56.481043425599971</c:v>
                </c:pt>
                <c:pt idx="2823">
                  <c:v>56.501043425599974</c:v>
                </c:pt>
                <c:pt idx="2824">
                  <c:v>56.521043425599998</c:v>
                </c:pt>
                <c:pt idx="2825">
                  <c:v>56.541043425599966</c:v>
                </c:pt>
                <c:pt idx="2826">
                  <c:v>56.561043425599998</c:v>
                </c:pt>
                <c:pt idx="2827">
                  <c:v>56.581043425599965</c:v>
                </c:pt>
                <c:pt idx="2828">
                  <c:v>56.601043425599997</c:v>
                </c:pt>
                <c:pt idx="2829">
                  <c:v>56.621043425599993</c:v>
                </c:pt>
                <c:pt idx="2830">
                  <c:v>56.641043425599975</c:v>
                </c:pt>
                <c:pt idx="2831">
                  <c:v>56.661043425599999</c:v>
                </c:pt>
                <c:pt idx="2832">
                  <c:v>56.681043425599974</c:v>
                </c:pt>
                <c:pt idx="2833">
                  <c:v>56.701043425599998</c:v>
                </c:pt>
                <c:pt idx="2834">
                  <c:v>56.721043425600001</c:v>
                </c:pt>
                <c:pt idx="2835">
                  <c:v>56.741043425599997</c:v>
                </c:pt>
                <c:pt idx="2836">
                  <c:v>56.761043425599993</c:v>
                </c:pt>
                <c:pt idx="2837">
                  <c:v>56.781043425599997</c:v>
                </c:pt>
                <c:pt idx="2838">
                  <c:v>56.801043425599964</c:v>
                </c:pt>
                <c:pt idx="2839">
                  <c:v>56.821043425599974</c:v>
                </c:pt>
                <c:pt idx="2840">
                  <c:v>56.84104342559997</c:v>
                </c:pt>
                <c:pt idx="2841">
                  <c:v>56.861043425599966</c:v>
                </c:pt>
                <c:pt idx="2842">
                  <c:v>56.88104342559997</c:v>
                </c:pt>
                <c:pt idx="2843">
                  <c:v>56.901043425599966</c:v>
                </c:pt>
                <c:pt idx="2844">
                  <c:v>56.921043425599997</c:v>
                </c:pt>
                <c:pt idx="2845">
                  <c:v>56.941043425599965</c:v>
                </c:pt>
                <c:pt idx="2846">
                  <c:v>56.961043425599975</c:v>
                </c:pt>
                <c:pt idx="2847">
                  <c:v>56.981043425599971</c:v>
                </c:pt>
                <c:pt idx="2848">
                  <c:v>57.001043425599974</c:v>
                </c:pt>
                <c:pt idx="2849">
                  <c:v>57.021043425599998</c:v>
                </c:pt>
                <c:pt idx="2850">
                  <c:v>57.041043425599966</c:v>
                </c:pt>
                <c:pt idx="2851">
                  <c:v>57.061043425599998</c:v>
                </c:pt>
                <c:pt idx="2852">
                  <c:v>57.081043425599965</c:v>
                </c:pt>
                <c:pt idx="2853">
                  <c:v>57.101043425599997</c:v>
                </c:pt>
                <c:pt idx="2854">
                  <c:v>57.121043425599993</c:v>
                </c:pt>
                <c:pt idx="2855">
                  <c:v>57.141043425599975</c:v>
                </c:pt>
                <c:pt idx="2856">
                  <c:v>57.161043425599999</c:v>
                </c:pt>
                <c:pt idx="2857">
                  <c:v>57.181043425599974</c:v>
                </c:pt>
                <c:pt idx="2858">
                  <c:v>57.201043425599998</c:v>
                </c:pt>
                <c:pt idx="2859">
                  <c:v>57.221043425600001</c:v>
                </c:pt>
                <c:pt idx="2860">
                  <c:v>57.241043425599997</c:v>
                </c:pt>
                <c:pt idx="2861">
                  <c:v>57.261043425599993</c:v>
                </c:pt>
                <c:pt idx="2862">
                  <c:v>57.281043425599997</c:v>
                </c:pt>
                <c:pt idx="2863">
                  <c:v>57.301043425599964</c:v>
                </c:pt>
                <c:pt idx="2864">
                  <c:v>57.321043425599974</c:v>
                </c:pt>
                <c:pt idx="2865">
                  <c:v>57.34104342559997</c:v>
                </c:pt>
                <c:pt idx="2866">
                  <c:v>57.361043425599966</c:v>
                </c:pt>
                <c:pt idx="2867">
                  <c:v>57.38104342559997</c:v>
                </c:pt>
                <c:pt idx="2868">
                  <c:v>57.401043425599966</c:v>
                </c:pt>
                <c:pt idx="2869">
                  <c:v>57.421043425599997</c:v>
                </c:pt>
                <c:pt idx="2870">
                  <c:v>57.441043425599965</c:v>
                </c:pt>
                <c:pt idx="2871">
                  <c:v>57.461043425599975</c:v>
                </c:pt>
                <c:pt idx="2872">
                  <c:v>57.481043425599971</c:v>
                </c:pt>
                <c:pt idx="2873">
                  <c:v>57.501043425599974</c:v>
                </c:pt>
                <c:pt idx="2874">
                  <c:v>57.521043425599998</c:v>
                </c:pt>
                <c:pt idx="2875">
                  <c:v>57.541043425599966</c:v>
                </c:pt>
                <c:pt idx="2876">
                  <c:v>57.561043425599998</c:v>
                </c:pt>
                <c:pt idx="2877">
                  <c:v>57.581043425599965</c:v>
                </c:pt>
                <c:pt idx="2878">
                  <c:v>57.601043425599997</c:v>
                </c:pt>
                <c:pt idx="2879">
                  <c:v>57.621043425599993</c:v>
                </c:pt>
                <c:pt idx="2880">
                  <c:v>57.641043425599975</c:v>
                </c:pt>
                <c:pt idx="2881">
                  <c:v>57.661043425599999</c:v>
                </c:pt>
                <c:pt idx="2882">
                  <c:v>57.681043425599974</c:v>
                </c:pt>
                <c:pt idx="2883">
                  <c:v>57.701043425599998</c:v>
                </c:pt>
                <c:pt idx="2884">
                  <c:v>57.721043425600001</c:v>
                </c:pt>
                <c:pt idx="2885">
                  <c:v>57.741043425599997</c:v>
                </c:pt>
                <c:pt idx="2886">
                  <c:v>57.761043425599993</c:v>
                </c:pt>
                <c:pt idx="2887">
                  <c:v>57.781043425599997</c:v>
                </c:pt>
                <c:pt idx="2888">
                  <c:v>57.801043425599964</c:v>
                </c:pt>
                <c:pt idx="2889">
                  <c:v>57.821043425599974</c:v>
                </c:pt>
                <c:pt idx="2890">
                  <c:v>57.84104342559997</c:v>
                </c:pt>
                <c:pt idx="2891">
                  <c:v>57.861043425599966</c:v>
                </c:pt>
                <c:pt idx="2892">
                  <c:v>57.88104342559997</c:v>
                </c:pt>
                <c:pt idx="2893">
                  <c:v>57.901043425599966</c:v>
                </c:pt>
                <c:pt idx="2894">
                  <c:v>57.921043425599997</c:v>
                </c:pt>
                <c:pt idx="2895">
                  <c:v>57.941043425599965</c:v>
                </c:pt>
                <c:pt idx="2896">
                  <c:v>57.961043425599975</c:v>
                </c:pt>
                <c:pt idx="2897">
                  <c:v>57.981043425599971</c:v>
                </c:pt>
                <c:pt idx="2898">
                  <c:v>58.001043425599974</c:v>
                </c:pt>
                <c:pt idx="2899">
                  <c:v>58.021043425599998</c:v>
                </c:pt>
                <c:pt idx="2900">
                  <c:v>58.041043425599966</c:v>
                </c:pt>
                <c:pt idx="2901">
                  <c:v>58.061043425599998</c:v>
                </c:pt>
                <c:pt idx="2902">
                  <c:v>58.081043425599965</c:v>
                </c:pt>
                <c:pt idx="2903">
                  <c:v>58.101043425599997</c:v>
                </c:pt>
                <c:pt idx="2904">
                  <c:v>58.121043425599993</c:v>
                </c:pt>
                <c:pt idx="2905">
                  <c:v>58.141043425599975</c:v>
                </c:pt>
                <c:pt idx="2906">
                  <c:v>58.161043425599999</c:v>
                </c:pt>
                <c:pt idx="2907">
                  <c:v>58.181043425599974</c:v>
                </c:pt>
                <c:pt idx="2908">
                  <c:v>58.201043425599998</c:v>
                </c:pt>
                <c:pt idx="2909">
                  <c:v>58.221043425600001</c:v>
                </c:pt>
                <c:pt idx="2910">
                  <c:v>58.241043425599997</c:v>
                </c:pt>
                <c:pt idx="2911">
                  <c:v>58.261043425599993</c:v>
                </c:pt>
                <c:pt idx="2912">
                  <c:v>58.281043425599997</c:v>
                </c:pt>
                <c:pt idx="2913">
                  <c:v>58.301043425599964</c:v>
                </c:pt>
                <c:pt idx="2914">
                  <c:v>58.321043425599974</c:v>
                </c:pt>
                <c:pt idx="2915">
                  <c:v>58.34104342559997</c:v>
                </c:pt>
                <c:pt idx="2916">
                  <c:v>58.361043425599966</c:v>
                </c:pt>
                <c:pt idx="2917">
                  <c:v>58.38104342559997</c:v>
                </c:pt>
                <c:pt idx="2918">
                  <c:v>58.401043425599966</c:v>
                </c:pt>
                <c:pt idx="2919">
                  <c:v>58.421043425599997</c:v>
                </c:pt>
                <c:pt idx="2920">
                  <c:v>58.441043425599965</c:v>
                </c:pt>
                <c:pt idx="2921">
                  <c:v>58.461043425599975</c:v>
                </c:pt>
                <c:pt idx="2922">
                  <c:v>58.481043425599971</c:v>
                </c:pt>
                <c:pt idx="2923">
                  <c:v>58.501043425599974</c:v>
                </c:pt>
                <c:pt idx="2924">
                  <c:v>58.521043425599998</c:v>
                </c:pt>
                <c:pt idx="2925">
                  <c:v>58.541043425599966</c:v>
                </c:pt>
                <c:pt idx="2926">
                  <c:v>58.561043425599998</c:v>
                </c:pt>
                <c:pt idx="2927">
                  <c:v>58.581043425599965</c:v>
                </c:pt>
                <c:pt idx="2928">
                  <c:v>58.601043425599997</c:v>
                </c:pt>
                <c:pt idx="2929">
                  <c:v>58.621043425599993</c:v>
                </c:pt>
                <c:pt idx="2930">
                  <c:v>58.641043425599975</c:v>
                </c:pt>
                <c:pt idx="2931">
                  <c:v>58.661043425599999</c:v>
                </c:pt>
                <c:pt idx="2932">
                  <c:v>58.681043425599974</c:v>
                </c:pt>
                <c:pt idx="2933">
                  <c:v>58.701043425599998</c:v>
                </c:pt>
                <c:pt idx="2934">
                  <c:v>58.721043425600001</c:v>
                </c:pt>
                <c:pt idx="2935">
                  <c:v>58.741043425599997</c:v>
                </c:pt>
                <c:pt idx="2936">
                  <c:v>58.761043425599993</c:v>
                </c:pt>
                <c:pt idx="2937">
                  <c:v>58.781043425599997</c:v>
                </c:pt>
                <c:pt idx="2938">
                  <c:v>58.801043425599964</c:v>
                </c:pt>
                <c:pt idx="2939">
                  <c:v>58.821043425599974</c:v>
                </c:pt>
                <c:pt idx="2940">
                  <c:v>58.84104342559997</c:v>
                </c:pt>
                <c:pt idx="2941">
                  <c:v>58.861043425599966</c:v>
                </c:pt>
                <c:pt idx="2942">
                  <c:v>58.88104342559997</c:v>
                </c:pt>
                <c:pt idx="2943">
                  <c:v>58.901043425599966</c:v>
                </c:pt>
                <c:pt idx="2944">
                  <c:v>58.921043425599997</c:v>
                </c:pt>
                <c:pt idx="2945">
                  <c:v>58.941043425599965</c:v>
                </c:pt>
                <c:pt idx="2946">
                  <c:v>58.961043425599975</c:v>
                </c:pt>
                <c:pt idx="2947">
                  <c:v>58.981043425599971</c:v>
                </c:pt>
                <c:pt idx="2948">
                  <c:v>59.001043425599974</c:v>
                </c:pt>
                <c:pt idx="2949">
                  <c:v>59.021043425599998</c:v>
                </c:pt>
                <c:pt idx="2950">
                  <c:v>59.041043425599966</c:v>
                </c:pt>
                <c:pt idx="2951">
                  <c:v>59.061043425599998</c:v>
                </c:pt>
                <c:pt idx="2952">
                  <c:v>59.081043425599965</c:v>
                </c:pt>
                <c:pt idx="2953">
                  <c:v>59.101043425599997</c:v>
                </c:pt>
                <c:pt idx="2954">
                  <c:v>59.121043425599993</c:v>
                </c:pt>
                <c:pt idx="2955">
                  <c:v>59.141043425599975</c:v>
                </c:pt>
                <c:pt idx="2956">
                  <c:v>59.161043425599999</c:v>
                </c:pt>
                <c:pt idx="2957">
                  <c:v>59.181043425599974</c:v>
                </c:pt>
                <c:pt idx="2958">
                  <c:v>59.201043425599998</c:v>
                </c:pt>
                <c:pt idx="2959">
                  <c:v>59.221043425600001</c:v>
                </c:pt>
                <c:pt idx="2960">
                  <c:v>59.241043425599997</c:v>
                </c:pt>
                <c:pt idx="2961">
                  <c:v>59.261043425599993</c:v>
                </c:pt>
                <c:pt idx="2962">
                  <c:v>59.281043425599997</c:v>
                </c:pt>
                <c:pt idx="2963">
                  <c:v>59.301043425599964</c:v>
                </c:pt>
                <c:pt idx="2964">
                  <c:v>59.321043425599974</c:v>
                </c:pt>
                <c:pt idx="2965">
                  <c:v>59.34104342559997</c:v>
                </c:pt>
                <c:pt idx="2966">
                  <c:v>59.361043425599966</c:v>
                </c:pt>
                <c:pt idx="2967">
                  <c:v>59.38104342559997</c:v>
                </c:pt>
                <c:pt idx="2968">
                  <c:v>59.401043425599966</c:v>
                </c:pt>
                <c:pt idx="2969">
                  <c:v>59.421043425599997</c:v>
                </c:pt>
                <c:pt idx="2970">
                  <c:v>59.441043425599965</c:v>
                </c:pt>
                <c:pt idx="2971">
                  <c:v>59.461043425599975</c:v>
                </c:pt>
                <c:pt idx="2972">
                  <c:v>59.481043425599971</c:v>
                </c:pt>
                <c:pt idx="2973">
                  <c:v>59.501043425599974</c:v>
                </c:pt>
                <c:pt idx="2974">
                  <c:v>59.521043425599998</c:v>
                </c:pt>
                <c:pt idx="2975">
                  <c:v>59.541043425599966</c:v>
                </c:pt>
                <c:pt idx="2976">
                  <c:v>59.561043425599998</c:v>
                </c:pt>
                <c:pt idx="2977">
                  <c:v>59.581043425599965</c:v>
                </c:pt>
                <c:pt idx="2978">
                  <c:v>59.601043425599997</c:v>
                </c:pt>
                <c:pt idx="2979">
                  <c:v>59.621043425599993</c:v>
                </c:pt>
                <c:pt idx="2980">
                  <c:v>59.641043425599975</c:v>
                </c:pt>
                <c:pt idx="2981">
                  <c:v>59.661043425599999</c:v>
                </c:pt>
                <c:pt idx="2982">
                  <c:v>59.681043425599974</c:v>
                </c:pt>
                <c:pt idx="2983">
                  <c:v>59.701043425599998</c:v>
                </c:pt>
                <c:pt idx="2984">
                  <c:v>59.721043425600001</c:v>
                </c:pt>
                <c:pt idx="2985">
                  <c:v>59.741043425599997</c:v>
                </c:pt>
                <c:pt idx="2986">
                  <c:v>59.761043425599993</c:v>
                </c:pt>
                <c:pt idx="2987">
                  <c:v>59.781043425599997</c:v>
                </c:pt>
                <c:pt idx="2988">
                  <c:v>59.801043425599964</c:v>
                </c:pt>
                <c:pt idx="2989">
                  <c:v>59.821043425599974</c:v>
                </c:pt>
                <c:pt idx="2990">
                  <c:v>59.84104342559997</c:v>
                </c:pt>
                <c:pt idx="2991">
                  <c:v>59.861043425599966</c:v>
                </c:pt>
                <c:pt idx="2992">
                  <c:v>59.88104342559997</c:v>
                </c:pt>
                <c:pt idx="2993">
                  <c:v>59.901043425599966</c:v>
                </c:pt>
                <c:pt idx="2994">
                  <c:v>59.921043425599997</c:v>
                </c:pt>
                <c:pt idx="2995">
                  <c:v>59.941043425599965</c:v>
                </c:pt>
                <c:pt idx="2996">
                  <c:v>59.961043425599975</c:v>
                </c:pt>
                <c:pt idx="2997">
                  <c:v>59.981043425599971</c:v>
                </c:pt>
                <c:pt idx="2998">
                  <c:v>60.001043425599974</c:v>
                </c:pt>
                <c:pt idx="2999">
                  <c:v>60.021043425599998</c:v>
                </c:pt>
                <c:pt idx="3000">
                  <c:v>60.041043425599966</c:v>
                </c:pt>
                <c:pt idx="3001">
                  <c:v>60.061043425599998</c:v>
                </c:pt>
                <c:pt idx="3002">
                  <c:v>60.081043425599965</c:v>
                </c:pt>
                <c:pt idx="3003">
                  <c:v>60.101043425599997</c:v>
                </c:pt>
                <c:pt idx="3004">
                  <c:v>60.121043425599993</c:v>
                </c:pt>
                <c:pt idx="3005">
                  <c:v>60.141043425599975</c:v>
                </c:pt>
                <c:pt idx="3006">
                  <c:v>60.161043425599999</c:v>
                </c:pt>
                <c:pt idx="3007">
                  <c:v>60.181043425599974</c:v>
                </c:pt>
                <c:pt idx="3008">
                  <c:v>60.201043425599998</c:v>
                </c:pt>
                <c:pt idx="3009">
                  <c:v>60.221043425600001</c:v>
                </c:pt>
                <c:pt idx="3010">
                  <c:v>60.241043425599997</c:v>
                </c:pt>
                <c:pt idx="3011">
                  <c:v>60.261043425599993</c:v>
                </c:pt>
                <c:pt idx="3012">
                  <c:v>60.281043425599997</c:v>
                </c:pt>
                <c:pt idx="3013">
                  <c:v>60.301043425599964</c:v>
                </c:pt>
                <c:pt idx="3014">
                  <c:v>60.321043425599974</c:v>
                </c:pt>
                <c:pt idx="3015">
                  <c:v>60.34104342559997</c:v>
                </c:pt>
                <c:pt idx="3016">
                  <c:v>60.361043425599966</c:v>
                </c:pt>
                <c:pt idx="3017">
                  <c:v>60.38104342559997</c:v>
                </c:pt>
                <c:pt idx="3018">
                  <c:v>60.401043425599966</c:v>
                </c:pt>
                <c:pt idx="3019">
                  <c:v>60.421043425599997</c:v>
                </c:pt>
                <c:pt idx="3020">
                  <c:v>60.441043425599965</c:v>
                </c:pt>
                <c:pt idx="3021">
                  <c:v>60.461043425599975</c:v>
                </c:pt>
                <c:pt idx="3022">
                  <c:v>60.481043425599971</c:v>
                </c:pt>
                <c:pt idx="3023">
                  <c:v>60.501043425599974</c:v>
                </c:pt>
                <c:pt idx="3024">
                  <c:v>60.521043425599998</c:v>
                </c:pt>
                <c:pt idx="3025">
                  <c:v>60.541043425599966</c:v>
                </c:pt>
                <c:pt idx="3026">
                  <c:v>60.561043425599998</c:v>
                </c:pt>
                <c:pt idx="3027">
                  <c:v>60.581043425599965</c:v>
                </c:pt>
                <c:pt idx="3028">
                  <c:v>60.601043425599997</c:v>
                </c:pt>
                <c:pt idx="3029">
                  <c:v>60.621043425599993</c:v>
                </c:pt>
                <c:pt idx="3030">
                  <c:v>60.641043425599975</c:v>
                </c:pt>
                <c:pt idx="3031">
                  <c:v>60.661043425599999</c:v>
                </c:pt>
                <c:pt idx="3032">
                  <c:v>60.681043425599974</c:v>
                </c:pt>
                <c:pt idx="3033">
                  <c:v>60.701043425599998</c:v>
                </c:pt>
                <c:pt idx="3034">
                  <c:v>60.721043425600001</c:v>
                </c:pt>
                <c:pt idx="3035">
                  <c:v>60.741043425599997</c:v>
                </c:pt>
                <c:pt idx="3036">
                  <c:v>60.761043425599993</c:v>
                </c:pt>
                <c:pt idx="3037">
                  <c:v>60.781043425599997</c:v>
                </c:pt>
                <c:pt idx="3038">
                  <c:v>60.801043425599964</c:v>
                </c:pt>
                <c:pt idx="3039">
                  <c:v>60.821043425599974</c:v>
                </c:pt>
                <c:pt idx="3040">
                  <c:v>60.84104342559997</c:v>
                </c:pt>
                <c:pt idx="3041">
                  <c:v>60.861043425599966</c:v>
                </c:pt>
                <c:pt idx="3042">
                  <c:v>60.88104342559997</c:v>
                </c:pt>
                <c:pt idx="3043">
                  <c:v>60.901043425599966</c:v>
                </c:pt>
                <c:pt idx="3044">
                  <c:v>60.921043425599997</c:v>
                </c:pt>
                <c:pt idx="3045">
                  <c:v>60.941043425599965</c:v>
                </c:pt>
                <c:pt idx="3046">
                  <c:v>60.961043425599975</c:v>
                </c:pt>
                <c:pt idx="3047">
                  <c:v>60.981043425599971</c:v>
                </c:pt>
                <c:pt idx="3048">
                  <c:v>61.001043425599974</c:v>
                </c:pt>
                <c:pt idx="3049">
                  <c:v>61.021043425599998</c:v>
                </c:pt>
                <c:pt idx="3050">
                  <c:v>61.041043425599966</c:v>
                </c:pt>
                <c:pt idx="3051">
                  <c:v>61.061043425599998</c:v>
                </c:pt>
                <c:pt idx="3052">
                  <c:v>61.081043425599965</c:v>
                </c:pt>
                <c:pt idx="3053">
                  <c:v>61.101043425599997</c:v>
                </c:pt>
                <c:pt idx="3054">
                  <c:v>61.121043425599993</c:v>
                </c:pt>
                <c:pt idx="3055">
                  <c:v>61.141043425599975</c:v>
                </c:pt>
                <c:pt idx="3056">
                  <c:v>61.161043425599999</c:v>
                </c:pt>
                <c:pt idx="3057">
                  <c:v>61.181043425599974</c:v>
                </c:pt>
                <c:pt idx="3058">
                  <c:v>61.201043425599998</c:v>
                </c:pt>
                <c:pt idx="3059">
                  <c:v>61.221043425600001</c:v>
                </c:pt>
                <c:pt idx="3060">
                  <c:v>61.241043425599997</c:v>
                </c:pt>
                <c:pt idx="3061">
                  <c:v>61.261043425599993</c:v>
                </c:pt>
                <c:pt idx="3062">
                  <c:v>61.281043425599997</c:v>
                </c:pt>
                <c:pt idx="3063">
                  <c:v>61.301043425599964</c:v>
                </c:pt>
                <c:pt idx="3064">
                  <c:v>61.321043425599974</c:v>
                </c:pt>
                <c:pt idx="3065">
                  <c:v>61.34104342559997</c:v>
                </c:pt>
                <c:pt idx="3066">
                  <c:v>61.361043425599966</c:v>
                </c:pt>
                <c:pt idx="3067">
                  <c:v>61.38104342559997</c:v>
                </c:pt>
                <c:pt idx="3068">
                  <c:v>61.401043425599966</c:v>
                </c:pt>
                <c:pt idx="3069">
                  <c:v>61.421043425599997</c:v>
                </c:pt>
                <c:pt idx="3070">
                  <c:v>61.441043425599965</c:v>
                </c:pt>
                <c:pt idx="3071">
                  <c:v>61.461043425599975</c:v>
                </c:pt>
                <c:pt idx="3072">
                  <c:v>61.481043425599971</c:v>
                </c:pt>
                <c:pt idx="3073">
                  <c:v>61.501043425599974</c:v>
                </c:pt>
                <c:pt idx="3074">
                  <c:v>61.521043425599998</c:v>
                </c:pt>
                <c:pt idx="3075">
                  <c:v>61.541043425599966</c:v>
                </c:pt>
                <c:pt idx="3076">
                  <c:v>61.561043425599998</c:v>
                </c:pt>
                <c:pt idx="3077">
                  <c:v>61.581043425599965</c:v>
                </c:pt>
                <c:pt idx="3078">
                  <c:v>61.601043425599997</c:v>
                </c:pt>
                <c:pt idx="3079">
                  <c:v>61.621043425599993</c:v>
                </c:pt>
                <c:pt idx="3080">
                  <c:v>61.641043425599975</c:v>
                </c:pt>
                <c:pt idx="3081">
                  <c:v>61.661043425599999</c:v>
                </c:pt>
                <c:pt idx="3082">
                  <c:v>61.681043425599974</c:v>
                </c:pt>
                <c:pt idx="3083">
                  <c:v>61.701043425599998</c:v>
                </c:pt>
                <c:pt idx="3084">
                  <c:v>61.721043425600001</c:v>
                </c:pt>
                <c:pt idx="3085">
                  <c:v>61.741043425599997</c:v>
                </c:pt>
                <c:pt idx="3086">
                  <c:v>61.761043425599993</c:v>
                </c:pt>
                <c:pt idx="3087">
                  <c:v>61.781043425599997</c:v>
                </c:pt>
                <c:pt idx="3088">
                  <c:v>61.801043425599964</c:v>
                </c:pt>
                <c:pt idx="3089">
                  <c:v>61.821043425599974</c:v>
                </c:pt>
                <c:pt idx="3090">
                  <c:v>61.84104342559997</c:v>
                </c:pt>
                <c:pt idx="3091">
                  <c:v>61.861043425599966</c:v>
                </c:pt>
                <c:pt idx="3092">
                  <c:v>61.88104342559997</c:v>
                </c:pt>
                <c:pt idx="3093">
                  <c:v>61.901043425599966</c:v>
                </c:pt>
                <c:pt idx="3094">
                  <c:v>61.921043425599997</c:v>
                </c:pt>
                <c:pt idx="3095">
                  <c:v>61.941043425599965</c:v>
                </c:pt>
                <c:pt idx="3096">
                  <c:v>61.961043425599975</c:v>
                </c:pt>
                <c:pt idx="3097">
                  <c:v>61.981043425599971</c:v>
                </c:pt>
                <c:pt idx="3098">
                  <c:v>62.001043425599974</c:v>
                </c:pt>
                <c:pt idx="3099">
                  <c:v>62.021043425599998</c:v>
                </c:pt>
                <c:pt idx="3100">
                  <c:v>62.041043425599966</c:v>
                </c:pt>
                <c:pt idx="3101">
                  <c:v>62.061043425599998</c:v>
                </c:pt>
                <c:pt idx="3102">
                  <c:v>62.081043425599965</c:v>
                </c:pt>
                <c:pt idx="3103">
                  <c:v>62.101043425599997</c:v>
                </c:pt>
                <c:pt idx="3104">
                  <c:v>62.121043425599993</c:v>
                </c:pt>
                <c:pt idx="3105">
                  <c:v>62.141043425599975</c:v>
                </c:pt>
                <c:pt idx="3106">
                  <c:v>62.161043425599999</c:v>
                </c:pt>
                <c:pt idx="3107">
                  <c:v>62.181043425599974</c:v>
                </c:pt>
                <c:pt idx="3108">
                  <c:v>62.201043425599998</c:v>
                </c:pt>
                <c:pt idx="3109">
                  <c:v>62.221043425600001</c:v>
                </c:pt>
                <c:pt idx="3110">
                  <c:v>62.241043425599997</c:v>
                </c:pt>
                <c:pt idx="3111">
                  <c:v>62.261043425599993</c:v>
                </c:pt>
                <c:pt idx="3112">
                  <c:v>62.281043425599997</c:v>
                </c:pt>
                <c:pt idx="3113">
                  <c:v>62.301043425599964</c:v>
                </c:pt>
                <c:pt idx="3114">
                  <c:v>62.321043425599974</c:v>
                </c:pt>
                <c:pt idx="3115">
                  <c:v>62.34104342559997</c:v>
                </c:pt>
                <c:pt idx="3116">
                  <c:v>62.361043425599966</c:v>
                </c:pt>
                <c:pt idx="3117">
                  <c:v>62.38104342559997</c:v>
                </c:pt>
                <c:pt idx="3118">
                  <c:v>62.401043425599966</c:v>
                </c:pt>
                <c:pt idx="3119">
                  <c:v>62.421043425599997</c:v>
                </c:pt>
                <c:pt idx="3120">
                  <c:v>62.441043425599965</c:v>
                </c:pt>
                <c:pt idx="3121">
                  <c:v>62.461043425599975</c:v>
                </c:pt>
                <c:pt idx="3122">
                  <c:v>62.481043425599971</c:v>
                </c:pt>
                <c:pt idx="3123">
                  <c:v>62.501043425599974</c:v>
                </c:pt>
                <c:pt idx="3124">
                  <c:v>62.521043425599998</c:v>
                </c:pt>
                <c:pt idx="3125">
                  <c:v>62.541043425599966</c:v>
                </c:pt>
                <c:pt idx="3126">
                  <c:v>62.561043425599998</c:v>
                </c:pt>
                <c:pt idx="3127">
                  <c:v>62.581043425599965</c:v>
                </c:pt>
                <c:pt idx="3128">
                  <c:v>62.601043425599997</c:v>
                </c:pt>
                <c:pt idx="3129">
                  <c:v>62.621043425599993</c:v>
                </c:pt>
                <c:pt idx="3130">
                  <c:v>62.641043425599975</c:v>
                </c:pt>
                <c:pt idx="3131">
                  <c:v>62.661043425599999</c:v>
                </c:pt>
                <c:pt idx="3132">
                  <c:v>62.681043425599974</c:v>
                </c:pt>
                <c:pt idx="3133">
                  <c:v>62.701043425599998</c:v>
                </c:pt>
                <c:pt idx="3134">
                  <c:v>62.721043425600001</c:v>
                </c:pt>
                <c:pt idx="3135">
                  <c:v>62.741043425599997</c:v>
                </c:pt>
                <c:pt idx="3136">
                  <c:v>62.761043425599993</c:v>
                </c:pt>
                <c:pt idx="3137">
                  <c:v>62.781043425599997</c:v>
                </c:pt>
                <c:pt idx="3138">
                  <c:v>62.801043425599964</c:v>
                </c:pt>
                <c:pt idx="3139">
                  <c:v>62.821043425599974</c:v>
                </c:pt>
                <c:pt idx="3140">
                  <c:v>62.84104342559997</c:v>
                </c:pt>
                <c:pt idx="3141">
                  <c:v>62.861043425599966</c:v>
                </c:pt>
                <c:pt idx="3142">
                  <c:v>62.88104342559997</c:v>
                </c:pt>
                <c:pt idx="3143">
                  <c:v>62.901043425599966</c:v>
                </c:pt>
                <c:pt idx="3144">
                  <c:v>62.921043425599997</c:v>
                </c:pt>
                <c:pt idx="3145">
                  <c:v>62.941043425599965</c:v>
                </c:pt>
                <c:pt idx="3146">
                  <c:v>62.961043425599975</c:v>
                </c:pt>
                <c:pt idx="3147">
                  <c:v>62.981043425599971</c:v>
                </c:pt>
                <c:pt idx="3148">
                  <c:v>63.001043425599974</c:v>
                </c:pt>
                <c:pt idx="3149">
                  <c:v>63.021043425599998</c:v>
                </c:pt>
                <c:pt idx="3150">
                  <c:v>63.041043425599966</c:v>
                </c:pt>
                <c:pt idx="3151">
                  <c:v>63.061043425599998</c:v>
                </c:pt>
                <c:pt idx="3152">
                  <c:v>63.081043425599965</c:v>
                </c:pt>
                <c:pt idx="3153">
                  <c:v>63.101043425599997</c:v>
                </c:pt>
                <c:pt idx="3154">
                  <c:v>63.121043425599993</c:v>
                </c:pt>
                <c:pt idx="3155">
                  <c:v>63.141043425599975</c:v>
                </c:pt>
                <c:pt idx="3156">
                  <c:v>63.161043425599999</c:v>
                </c:pt>
                <c:pt idx="3157">
                  <c:v>63.181043425599974</c:v>
                </c:pt>
                <c:pt idx="3158">
                  <c:v>63.201043425599998</c:v>
                </c:pt>
                <c:pt idx="3159">
                  <c:v>63.221043425600001</c:v>
                </c:pt>
                <c:pt idx="3160">
                  <c:v>63.241043425599997</c:v>
                </c:pt>
                <c:pt idx="3161">
                  <c:v>63.261043425599993</c:v>
                </c:pt>
                <c:pt idx="3162">
                  <c:v>63.281043425599997</c:v>
                </c:pt>
                <c:pt idx="3163">
                  <c:v>63.301043425599964</c:v>
                </c:pt>
                <c:pt idx="3164">
                  <c:v>63.321043425599974</c:v>
                </c:pt>
                <c:pt idx="3165">
                  <c:v>63.34104342559997</c:v>
                </c:pt>
                <c:pt idx="3166">
                  <c:v>63.361043425599966</c:v>
                </c:pt>
                <c:pt idx="3167">
                  <c:v>63.38104342559997</c:v>
                </c:pt>
                <c:pt idx="3168">
                  <c:v>63.401043425599966</c:v>
                </c:pt>
                <c:pt idx="3169">
                  <c:v>63.421043425599997</c:v>
                </c:pt>
                <c:pt idx="3170">
                  <c:v>63.441043425599965</c:v>
                </c:pt>
                <c:pt idx="3171">
                  <c:v>63.461043425599975</c:v>
                </c:pt>
                <c:pt idx="3172">
                  <c:v>63.481043425599971</c:v>
                </c:pt>
                <c:pt idx="3173">
                  <c:v>63.501043425599974</c:v>
                </c:pt>
                <c:pt idx="3174">
                  <c:v>63.521043425599998</c:v>
                </c:pt>
                <c:pt idx="3175">
                  <c:v>63.541043425599966</c:v>
                </c:pt>
                <c:pt idx="3176">
                  <c:v>63.561043425599998</c:v>
                </c:pt>
                <c:pt idx="3177">
                  <c:v>63.581043425599965</c:v>
                </c:pt>
                <c:pt idx="3178">
                  <c:v>63.601043425599997</c:v>
                </c:pt>
                <c:pt idx="3179">
                  <c:v>63.621043425599993</c:v>
                </c:pt>
                <c:pt idx="3180">
                  <c:v>63.641043425599975</c:v>
                </c:pt>
                <c:pt idx="3181">
                  <c:v>63.661043425599999</c:v>
                </c:pt>
                <c:pt idx="3182">
                  <c:v>63.681043425599974</c:v>
                </c:pt>
                <c:pt idx="3183">
                  <c:v>63.701043425599998</c:v>
                </c:pt>
                <c:pt idx="3184">
                  <c:v>63.721043425600001</c:v>
                </c:pt>
                <c:pt idx="3185">
                  <c:v>63.741043425599997</c:v>
                </c:pt>
                <c:pt idx="3186">
                  <c:v>63.761043425599993</c:v>
                </c:pt>
                <c:pt idx="3187">
                  <c:v>63.781043425599997</c:v>
                </c:pt>
                <c:pt idx="3188">
                  <c:v>63.801043425599964</c:v>
                </c:pt>
                <c:pt idx="3189">
                  <c:v>63.821043425599974</c:v>
                </c:pt>
                <c:pt idx="3190">
                  <c:v>63.84104342559997</c:v>
                </c:pt>
                <c:pt idx="3191">
                  <c:v>63.861043425599966</c:v>
                </c:pt>
                <c:pt idx="3192">
                  <c:v>63.88104342559997</c:v>
                </c:pt>
                <c:pt idx="3193">
                  <c:v>63.901043425599966</c:v>
                </c:pt>
                <c:pt idx="3194">
                  <c:v>63.921043425599997</c:v>
                </c:pt>
                <c:pt idx="3195">
                  <c:v>63.941043425599965</c:v>
                </c:pt>
                <c:pt idx="3196">
                  <c:v>63.961043425599975</c:v>
                </c:pt>
                <c:pt idx="3197">
                  <c:v>63.981043425599971</c:v>
                </c:pt>
                <c:pt idx="3198">
                  <c:v>64.001043425600059</c:v>
                </c:pt>
                <c:pt idx="3199">
                  <c:v>64.021043425599998</c:v>
                </c:pt>
                <c:pt idx="3200">
                  <c:v>64.041043425599995</c:v>
                </c:pt>
                <c:pt idx="3201">
                  <c:v>64.061043425600076</c:v>
                </c:pt>
                <c:pt idx="3202">
                  <c:v>64.081043425600058</c:v>
                </c:pt>
                <c:pt idx="3203">
                  <c:v>64.101043425599983</c:v>
                </c:pt>
                <c:pt idx="3204">
                  <c:v>64.121043425600007</c:v>
                </c:pt>
                <c:pt idx="3205">
                  <c:v>64.14104342560006</c:v>
                </c:pt>
                <c:pt idx="3206">
                  <c:v>64.161043425599999</c:v>
                </c:pt>
                <c:pt idx="3207">
                  <c:v>64.181043425599981</c:v>
                </c:pt>
                <c:pt idx="3208">
                  <c:v>64.201043425600076</c:v>
                </c:pt>
                <c:pt idx="3209">
                  <c:v>64.221043425600058</c:v>
                </c:pt>
                <c:pt idx="3210">
                  <c:v>64.241043425599997</c:v>
                </c:pt>
                <c:pt idx="3211">
                  <c:v>64.261043425599993</c:v>
                </c:pt>
                <c:pt idx="3212">
                  <c:v>64.281043425600075</c:v>
                </c:pt>
                <c:pt idx="3213">
                  <c:v>64.301043425600056</c:v>
                </c:pt>
                <c:pt idx="3214">
                  <c:v>64.321043425599981</c:v>
                </c:pt>
                <c:pt idx="3215">
                  <c:v>64.341043425600077</c:v>
                </c:pt>
                <c:pt idx="3216">
                  <c:v>64.361043425600059</c:v>
                </c:pt>
                <c:pt idx="3217">
                  <c:v>64.381043425599998</c:v>
                </c:pt>
                <c:pt idx="3218">
                  <c:v>64.401043425599994</c:v>
                </c:pt>
                <c:pt idx="3219">
                  <c:v>64.421043425600075</c:v>
                </c:pt>
                <c:pt idx="3220">
                  <c:v>64.441043425600114</c:v>
                </c:pt>
                <c:pt idx="3221">
                  <c:v>64.461043425599996</c:v>
                </c:pt>
                <c:pt idx="3222">
                  <c:v>64.481043425600078</c:v>
                </c:pt>
                <c:pt idx="3223">
                  <c:v>64.501043425600059</c:v>
                </c:pt>
                <c:pt idx="3224">
                  <c:v>64.521043425599998</c:v>
                </c:pt>
                <c:pt idx="3225">
                  <c:v>64.541043425599995</c:v>
                </c:pt>
                <c:pt idx="3226">
                  <c:v>64.561043425600076</c:v>
                </c:pt>
                <c:pt idx="3227">
                  <c:v>64.581043425600058</c:v>
                </c:pt>
                <c:pt idx="3228">
                  <c:v>64.601043425599983</c:v>
                </c:pt>
                <c:pt idx="3229">
                  <c:v>64.621043425600007</c:v>
                </c:pt>
                <c:pt idx="3230">
                  <c:v>64.64104342560006</c:v>
                </c:pt>
                <c:pt idx="3231">
                  <c:v>64.661043425599999</c:v>
                </c:pt>
                <c:pt idx="3232">
                  <c:v>64.681043425599981</c:v>
                </c:pt>
                <c:pt idx="3233">
                  <c:v>64.701043425600076</c:v>
                </c:pt>
                <c:pt idx="3234">
                  <c:v>64.721043425600058</c:v>
                </c:pt>
                <c:pt idx="3235">
                  <c:v>64.741043425599997</c:v>
                </c:pt>
                <c:pt idx="3236">
                  <c:v>64.761043425599993</c:v>
                </c:pt>
                <c:pt idx="3237">
                  <c:v>64.781043425600075</c:v>
                </c:pt>
                <c:pt idx="3238">
                  <c:v>64.801043425600056</c:v>
                </c:pt>
                <c:pt idx="3239">
                  <c:v>64.821043425599981</c:v>
                </c:pt>
                <c:pt idx="3240">
                  <c:v>64.841043425600077</c:v>
                </c:pt>
                <c:pt idx="3241">
                  <c:v>64.861043425600059</c:v>
                </c:pt>
                <c:pt idx="3242">
                  <c:v>64.881043425599998</c:v>
                </c:pt>
                <c:pt idx="3243">
                  <c:v>64.901043425599994</c:v>
                </c:pt>
                <c:pt idx="3244">
                  <c:v>64.921043425600075</c:v>
                </c:pt>
                <c:pt idx="3245">
                  <c:v>64.941043425600114</c:v>
                </c:pt>
                <c:pt idx="3246">
                  <c:v>64.961043425599996</c:v>
                </c:pt>
                <c:pt idx="3247">
                  <c:v>64.981043425600078</c:v>
                </c:pt>
                <c:pt idx="3248">
                  <c:v>65.001043425600059</c:v>
                </c:pt>
                <c:pt idx="3249">
                  <c:v>65.021043425599998</c:v>
                </c:pt>
                <c:pt idx="3250">
                  <c:v>65.041043425599995</c:v>
                </c:pt>
                <c:pt idx="3251">
                  <c:v>65.061043425600076</c:v>
                </c:pt>
                <c:pt idx="3252">
                  <c:v>65.081043425600058</c:v>
                </c:pt>
                <c:pt idx="3253">
                  <c:v>65.101043425599983</c:v>
                </c:pt>
                <c:pt idx="3254">
                  <c:v>65.121043425600007</c:v>
                </c:pt>
                <c:pt idx="3255">
                  <c:v>65.14104342560006</c:v>
                </c:pt>
                <c:pt idx="3256">
                  <c:v>65.161043425599999</c:v>
                </c:pt>
                <c:pt idx="3257">
                  <c:v>65.181043425599981</c:v>
                </c:pt>
                <c:pt idx="3258">
                  <c:v>65.201043425600076</c:v>
                </c:pt>
                <c:pt idx="3259">
                  <c:v>65.221043425600058</c:v>
                </c:pt>
                <c:pt idx="3260">
                  <c:v>65.241043425599997</c:v>
                </c:pt>
                <c:pt idx="3261">
                  <c:v>65.261043425599993</c:v>
                </c:pt>
                <c:pt idx="3262">
                  <c:v>65.281043425600075</c:v>
                </c:pt>
                <c:pt idx="3263">
                  <c:v>65.301043425600056</c:v>
                </c:pt>
                <c:pt idx="3264">
                  <c:v>65.321043425599981</c:v>
                </c:pt>
                <c:pt idx="3265">
                  <c:v>65.341043425600077</c:v>
                </c:pt>
                <c:pt idx="3266">
                  <c:v>65.361043425600059</c:v>
                </c:pt>
                <c:pt idx="3267">
                  <c:v>65.381043425599998</c:v>
                </c:pt>
                <c:pt idx="3268">
                  <c:v>65.401043425599994</c:v>
                </c:pt>
                <c:pt idx="3269">
                  <c:v>65.421043425600075</c:v>
                </c:pt>
                <c:pt idx="3270">
                  <c:v>65.441043425600114</c:v>
                </c:pt>
                <c:pt idx="3271">
                  <c:v>65.461043425599996</c:v>
                </c:pt>
                <c:pt idx="3272">
                  <c:v>65.481043425600078</c:v>
                </c:pt>
                <c:pt idx="3273">
                  <c:v>65.501043425600059</c:v>
                </c:pt>
                <c:pt idx="3274">
                  <c:v>65.521043425599998</c:v>
                </c:pt>
                <c:pt idx="3275">
                  <c:v>65.541043425599995</c:v>
                </c:pt>
                <c:pt idx="3276">
                  <c:v>65.561043425600076</c:v>
                </c:pt>
                <c:pt idx="3277">
                  <c:v>65.581043425600058</c:v>
                </c:pt>
                <c:pt idx="3278">
                  <c:v>65.601043425599983</c:v>
                </c:pt>
                <c:pt idx="3279">
                  <c:v>65.621043425600007</c:v>
                </c:pt>
                <c:pt idx="3280">
                  <c:v>65.64104342560006</c:v>
                </c:pt>
                <c:pt idx="3281">
                  <c:v>65.661043425599999</c:v>
                </c:pt>
                <c:pt idx="3282">
                  <c:v>65.681043425599981</c:v>
                </c:pt>
                <c:pt idx="3283">
                  <c:v>65.701043425600076</c:v>
                </c:pt>
                <c:pt idx="3284">
                  <c:v>65.721043425600058</c:v>
                </c:pt>
                <c:pt idx="3285">
                  <c:v>65.741043425599997</c:v>
                </c:pt>
                <c:pt idx="3286">
                  <c:v>65.761043425599993</c:v>
                </c:pt>
                <c:pt idx="3287">
                  <c:v>65.781043425600075</c:v>
                </c:pt>
                <c:pt idx="3288">
                  <c:v>65.801043425600056</c:v>
                </c:pt>
                <c:pt idx="3289">
                  <c:v>65.821043425599981</c:v>
                </c:pt>
                <c:pt idx="3290">
                  <c:v>65.841043425600077</c:v>
                </c:pt>
                <c:pt idx="3291">
                  <c:v>65.861043425600059</c:v>
                </c:pt>
                <c:pt idx="3292">
                  <c:v>65.881043425599998</c:v>
                </c:pt>
                <c:pt idx="3293">
                  <c:v>65.901043425599994</c:v>
                </c:pt>
                <c:pt idx="3294">
                  <c:v>65.921043425600075</c:v>
                </c:pt>
                <c:pt idx="3295">
                  <c:v>65.941043425600114</c:v>
                </c:pt>
                <c:pt idx="3296">
                  <c:v>65.961043425599996</c:v>
                </c:pt>
                <c:pt idx="3297">
                  <c:v>65.981043425600078</c:v>
                </c:pt>
                <c:pt idx="3298">
                  <c:v>66.001043425600059</c:v>
                </c:pt>
                <c:pt idx="3299">
                  <c:v>66.021043425599998</c:v>
                </c:pt>
                <c:pt idx="3300">
                  <c:v>66.041043425599995</c:v>
                </c:pt>
                <c:pt idx="3301">
                  <c:v>66.061043425600076</c:v>
                </c:pt>
                <c:pt idx="3302">
                  <c:v>66.081043425600058</c:v>
                </c:pt>
                <c:pt idx="3303">
                  <c:v>66.101043425599983</c:v>
                </c:pt>
                <c:pt idx="3304">
                  <c:v>66.121043425600007</c:v>
                </c:pt>
                <c:pt idx="3305">
                  <c:v>66.14104342560006</c:v>
                </c:pt>
                <c:pt idx="3306">
                  <c:v>66.161043425599999</c:v>
                </c:pt>
                <c:pt idx="3307">
                  <c:v>66.181043425599981</c:v>
                </c:pt>
                <c:pt idx="3308">
                  <c:v>66.201043425600076</c:v>
                </c:pt>
                <c:pt idx="3309">
                  <c:v>66.221043425600058</c:v>
                </c:pt>
                <c:pt idx="3310">
                  <c:v>66.241043425599997</c:v>
                </c:pt>
                <c:pt idx="3311">
                  <c:v>66.261043425599993</c:v>
                </c:pt>
                <c:pt idx="3312">
                  <c:v>66.281043425600075</c:v>
                </c:pt>
                <c:pt idx="3313">
                  <c:v>66.301043425600056</c:v>
                </c:pt>
                <c:pt idx="3314">
                  <c:v>66.321043425599981</c:v>
                </c:pt>
                <c:pt idx="3315">
                  <c:v>66.341043425600077</c:v>
                </c:pt>
                <c:pt idx="3316">
                  <c:v>66.361043425600059</c:v>
                </c:pt>
                <c:pt idx="3317">
                  <c:v>66.381043425599998</c:v>
                </c:pt>
                <c:pt idx="3318">
                  <c:v>66.401043425599994</c:v>
                </c:pt>
                <c:pt idx="3319">
                  <c:v>66.421043425600075</c:v>
                </c:pt>
                <c:pt idx="3320">
                  <c:v>66.441043425600114</c:v>
                </c:pt>
                <c:pt idx="3321">
                  <c:v>66.461043425599996</c:v>
                </c:pt>
                <c:pt idx="3322">
                  <c:v>66.481043425600078</c:v>
                </c:pt>
                <c:pt idx="3323">
                  <c:v>66.501043425600059</c:v>
                </c:pt>
                <c:pt idx="3324">
                  <c:v>66.521043425599998</c:v>
                </c:pt>
                <c:pt idx="3325">
                  <c:v>66.541043425599995</c:v>
                </c:pt>
                <c:pt idx="3326">
                  <c:v>66.561043425600076</c:v>
                </c:pt>
                <c:pt idx="3327">
                  <c:v>66.581043425600058</c:v>
                </c:pt>
                <c:pt idx="3328">
                  <c:v>66.601043425599983</c:v>
                </c:pt>
                <c:pt idx="3329">
                  <c:v>66.621043425600007</c:v>
                </c:pt>
                <c:pt idx="3330">
                  <c:v>66.64104342560006</c:v>
                </c:pt>
                <c:pt idx="3331">
                  <c:v>66.661043425599999</c:v>
                </c:pt>
                <c:pt idx="3332">
                  <c:v>66.681043425599981</c:v>
                </c:pt>
                <c:pt idx="3333">
                  <c:v>66.701043425600076</c:v>
                </c:pt>
                <c:pt idx="3334">
                  <c:v>66.721043425600058</c:v>
                </c:pt>
                <c:pt idx="3335">
                  <c:v>66.741043425599997</c:v>
                </c:pt>
                <c:pt idx="3336">
                  <c:v>66.761043425599993</c:v>
                </c:pt>
                <c:pt idx="3337">
                  <c:v>66.781043425600075</c:v>
                </c:pt>
                <c:pt idx="3338">
                  <c:v>66.801043425600056</c:v>
                </c:pt>
                <c:pt idx="3339">
                  <c:v>66.821043425599981</c:v>
                </c:pt>
                <c:pt idx="3340">
                  <c:v>66.841043425600077</c:v>
                </c:pt>
                <c:pt idx="3341">
                  <c:v>66.861043425600059</c:v>
                </c:pt>
                <c:pt idx="3342">
                  <c:v>66.881043425599998</c:v>
                </c:pt>
                <c:pt idx="3343">
                  <c:v>66.901043425599994</c:v>
                </c:pt>
                <c:pt idx="3344">
                  <c:v>66.921043425600075</c:v>
                </c:pt>
                <c:pt idx="3345">
                  <c:v>66.941043425600114</c:v>
                </c:pt>
                <c:pt idx="3346">
                  <c:v>66.961043425599996</c:v>
                </c:pt>
                <c:pt idx="3347">
                  <c:v>66.981043425600078</c:v>
                </c:pt>
                <c:pt idx="3348">
                  <c:v>67.001043425600059</c:v>
                </c:pt>
                <c:pt idx="3349">
                  <c:v>67.021043425599998</c:v>
                </c:pt>
                <c:pt idx="3350">
                  <c:v>67.041043425599995</c:v>
                </c:pt>
                <c:pt idx="3351">
                  <c:v>67.061043425600076</c:v>
                </c:pt>
                <c:pt idx="3352">
                  <c:v>67.081043425600058</c:v>
                </c:pt>
                <c:pt idx="3353">
                  <c:v>67.101043425599983</c:v>
                </c:pt>
                <c:pt idx="3354">
                  <c:v>67.121043425600007</c:v>
                </c:pt>
                <c:pt idx="3355">
                  <c:v>67.14104342560006</c:v>
                </c:pt>
                <c:pt idx="3356">
                  <c:v>67.161043425599999</c:v>
                </c:pt>
                <c:pt idx="3357">
                  <c:v>67.181043425599981</c:v>
                </c:pt>
                <c:pt idx="3358">
                  <c:v>67.201043425600076</c:v>
                </c:pt>
                <c:pt idx="3359">
                  <c:v>67.221043425600058</c:v>
                </c:pt>
                <c:pt idx="3360">
                  <c:v>67.241043425599997</c:v>
                </c:pt>
                <c:pt idx="3361">
                  <c:v>67.261043425599993</c:v>
                </c:pt>
                <c:pt idx="3362">
                  <c:v>67.281043425600075</c:v>
                </c:pt>
                <c:pt idx="3363">
                  <c:v>67.301043425600056</c:v>
                </c:pt>
                <c:pt idx="3364">
                  <c:v>67.321043425599981</c:v>
                </c:pt>
                <c:pt idx="3365">
                  <c:v>67.341043425600077</c:v>
                </c:pt>
                <c:pt idx="3366">
                  <c:v>67.361043425600059</c:v>
                </c:pt>
                <c:pt idx="3367">
                  <c:v>67.381043425599998</c:v>
                </c:pt>
                <c:pt idx="3368">
                  <c:v>67.401043425599994</c:v>
                </c:pt>
                <c:pt idx="3369">
                  <c:v>67.421043425600075</c:v>
                </c:pt>
                <c:pt idx="3370">
                  <c:v>67.441043425600114</c:v>
                </c:pt>
                <c:pt idx="3371">
                  <c:v>67.461043425599996</c:v>
                </c:pt>
                <c:pt idx="3372">
                  <c:v>67.481043425600078</c:v>
                </c:pt>
                <c:pt idx="3373">
                  <c:v>67.501043425600059</c:v>
                </c:pt>
                <c:pt idx="3374">
                  <c:v>67.521043425599998</c:v>
                </c:pt>
                <c:pt idx="3375">
                  <c:v>67.541043425599995</c:v>
                </c:pt>
                <c:pt idx="3376">
                  <c:v>67.561043425600076</c:v>
                </c:pt>
                <c:pt idx="3377">
                  <c:v>67.581043425600058</c:v>
                </c:pt>
                <c:pt idx="3378">
                  <c:v>67.601043425599983</c:v>
                </c:pt>
                <c:pt idx="3379">
                  <c:v>67.621043425600007</c:v>
                </c:pt>
                <c:pt idx="3380">
                  <c:v>67.64104342560006</c:v>
                </c:pt>
                <c:pt idx="3381">
                  <c:v>67.661043425599999</c:v>
                </c:pt>
                <c:pt idx="3382">
                  <c:v>67.681043425599981</c:v>
                </c:pt>
                <c:pt idx="3383">
                  <c:v>67.701043425600076</c:v>
                </c:pt>
                <c:pt idx="3384">
                  <c:v>67.721043425600058</c:v>
                </c:pt>
                <c:pt idx="3385">
                  <c:v>67.741043425599997</c:v>
                </c:pt>
                <c:pt idx="3386">
                  <c:v>67.761043425599993</c:v>
                </c:pt>
                <c:pt idx="3387">
                  <c:v>67.781043425600075</c:v>
                </c:pt>
                <c:pt idx="3388">
                  <c:v>67.801043425600056</c:v>
                </c:pt>
                <c:pt idx="3389">
                  <c:v>67.821043425599981</c:v>
                </c:pt>
                <c:pt idx="3390">
                  <c:v>67.841043425600077</c:v>
                </c:pt>
                <c:pt idx="3391">
                  <c:v>67.861043425600059</c:v>
                </c:pt>
                <c:pt idx="3392">
                  <c:v>67.881043425599998</c:v>
                </c:pt>
                <c:pt idx="3393">
                  <c:v>67.901043425599994</c:v>
                </c:pt>
                <c:pt idx="3394">
                  <c:v>67.921043425600075</c:v>
                </c:pt>
                <c:pt idx="3395">
                  <c:v>67.941043425600114</c:v>
                </c:pt>
                <c:pt idx="3396">
                  <c:v>67.961043425599996</c:v>
                </c:pt>
                <c:pt idx="3397">
                  <c:v>67.981043425600078</c:v>
                </c:pt>
                <c:pt idx="3398">
                  <c:v>68.001043425600059</c:v>
                </c:pt>
                <c:pt idx="3399">
                  <c:v>68.021043425599998</c:v>
                </c:pt>
                <c:pt idx="3400">
                  <c:v>68.041043425599995</c:v>
                </c:pt>
                <c:pt idx="3401">
                  <c:v>68.061043425600076</c:v>
                </c:pt>
                <c:pt idx="3402">
                  <c:v>68.081043425600058</c:v>
                </c:pt>
                <c:pt idx="3403">
                  <c:v>68.101043425599983</c:v>
                </c:pt>
                <c:pt idx="3404">
                  <c:v>68.121043425600007</c:v>
                </c:pt>
                <c:pt idx="3405">
                  <c:v>68.14104342560006</c:v>
                </c:pt>
                <c:pt idx="3406">
                  <c:v>68.161043425599999</c:v>
                </c:pt>
                <c:pt idx="3407">
                  <c:v>68.181043425599981</c:v>
                </c:pt>
                <c:pt idx="3408">
                  <c:v>68.201043425600076</c:v>
                </c:pt>
                <c:pt idx="3409">
                  <c:v>68.221043425600058</c:v>
                </c:pt>
                <c:pt idx="3410">
                  <c:v>68.241043425599997</c:v>
                </c:pt>
                <c:pt idx="3411">
                  <c:v>68.261043425599993</c:v>
                </c:pt>
                <c:pt idx="3412">
                  <c:v>68.281043425600075</c:v>
                </c:pt>
                <c:pt idx="3413">
                  <c:v>68.301043425600056</c:v>
                </c:pt>
                <c:pt idx="3414">
                  <c:v>68.321043425599981</c:v>
                </c:pt>
                <c:pt idx="3415">
                  <c:v>68.341043425600077</c:v>
                </c:pt>
                <c:pt idx="3416">
                  <c:v>68.361043425600059</c:v>
                </c:pt>
                <c:pt idx="3417">
                  <c:v>68.381043425599998</c:v>
                </c:pt>
                <c:pt idx="3418">
                  <c:v>68.401043425599994</c:v>
                </c:pt>
                <c:pt idx="3419">
                  <c:v>68.421043425600075</c:v>
                </c:pt>
                <c:pt idx="3420">
                  <c:v>68.441043425600114</c:v>
                </c:pt>
                <c:pt idx="3421">
                  <c:v>68.461043425599996</c:v>
                </c:pt>
                <c:pt idx="3422">
                  <c:v>68.481043425600078</c:v>
                </c:pt>
                <c:pt idx="3423">
                  <c:v>68.501043425600059</c:v>
                </c:pt>
                <c:pt idx="3424">
                  <c:v>68.521043425599998</c:v>
                </c:pt>
                <c:pt idx="3425">
                  <c:v>68.541043425599995</c:v>
                </c:pt>
                <c:pt idx="3426">
                  <c:v>68.561043425600076</c:v>
                </c:pt>
                <c:pt idx="3427">
                  <c:v>68.581043425600058</c:v>
                </c:pt>
                <c:pt idx="3428">
                  <c:v>68.601043425599983</c:v>
                </c:pt>
                <c:pt idx="3429">
                  <c:v>68.621043425600007</c:v>
                </c:pt>
                <c:pt idx="3430">
                  <c:v>68.64104342560006</c:v>
                </c:pt>
                <c:pt idx="3431">
                  <c:v>68.661043425599999</c:v>
                </c:pt>
                <c:pt idx="3432">
                  <c:v>68.681043425599981</c:v>
                </c:pt>
                <c:pt idx="3433">
                  <c:v>68.701043425600076</c:v>
                </c:pt>
                <c:pt idx="3434">
                  <c:v>68.721043425600058</c:v>
                </c:pt>
                <c:pt idx="3435">
                  <c:v>68.741043425599997</c:v>
                </c:pt>
                <c:pt idx="3436">
                  <c:v>68.761043425599993</c:v>
                </c:pt>
                <c:pt idx="3437">
                  <c:v>68.781043425600075</c:v>
                </c:pt>
                <c:pt idx="3438">
                  <c:v>68.801043425600056</c:v>
                </c:pt>
                <c:pt idx="3439">
                  <c:v>68.821043425599981</c:v>
                </c:pt>
                <c:pt idx="3440">
                  <c:v>68.841043425600077</c:v>
                </c:pt>
                <c:pt idx="3441">
                  <c:v>68.861043425600059</c:v>
                </c:pt>
                <c:pt idx="3442">
                  <c:v>68.881043425599998</c:v>
                </c:pt>
                <c:pt idx="3443">
                  <c:v>68.901043425599994</c:v>
                </c:pt>
                <c:pt idx="3444">
                  <c:v>68.921043425600075</c:v>
                </c:pt>
                <c:pt idx="3445">
                  <c:v>68.941043425600114</c:v>
                </c:pt>
                <c:pt idx="3446">
                  <c:v>68.961043425599996</c:v>
                </c:pt>
                <c:pt idx="3447">
                  <c:v>68.981043425600078</c:v>
                </c:pt>
                <c:pt idx="3448">
                  <c:v>69.001043425600059</c:v>
                </c:pt>
                <c:pt idx="3449">
                  <c:v>69.021043425599998</c:v>
                </c:pt>
                <c:pt idx="3450">
                  <c:v>69.041043425599995</c:v>
                </c:pt>
                <c:pt idx="3451">
                  <c:v>69.061043425600076</c:v>
                </c:pt>
                <c:pt idx="3452">
                  <c:v>69.081043425600058</c:v>
                </c:pt>
                <c:pt idx="3453">
                  <c:v>69.101043425599983</c:v>
                </c:pt>
                <c:pt idx="3454">
                  <c:v>69.121043425600007</c:v>
                </c:pt>
                <c:pt idx="3455">
                  <c:v>69.14104342560006</c:v>
                </c:pt>
                <c:pt idx="3456">
                  <c:v>69.161043425599999</c:v>
                </c:pt>
                <c:pt idx="3457">
                  <c:v>69.181043425599981</c:v>
                </c:pt>
                <c:pt idx="3458">
                  <c:v>69.201043425600076</c:v>
                </c:pt>
                <c:pt idx="3459">
                  <c:v>69.221043425600058</c:v>
                </c:pt>
                <c:pt idx="3460">
                  <c:v>69.241043425599997</c:v>
                </c:pt>
                <c:pt idx="3461">
                  <c:v>69.261043425599993</c:v>
                </c:pt>
                <c:pt idx="3462">
                  <c:v>69.281043425600075</c:v>
                </c:pt>
                <c:pt idx="3463">
                  <c:v>69.301043425600056</c:v>
                </c:pt>
                <c:pt idx="3464">
                  <c:v>69.321043425599981</c:v>
                </c:pt>
                <c:pt idx="3465">
                  <c:v>69.341043425600077</c:v>
                </c:pt>
                <c:pt idx="3466">
                  <c:v>69.361043425600059</c:v>
                </c:pt>
                <c:pt idx="3467">
                  <c:v>69.381043425599998</c:v>
                </c:pt>
                <c:pt idx="3468">
                  <c:v>69.401043425599994</c:v>
                </c:pt>
                <c:pt idx="3469">
                  <c:v>69.421043425600075</c:v>
                </c:pt>
                <c:pt idx="3470">
                  <c:v>69.441043425600114</c:v>
                </c:pt>
                <c:pt idx="3471">
                  <c:v>69.461043425599996</c:v>
                </c:pt>
                <c:pt idx="3472">
                  <c:v>69.481043425600078</c:v>
                </c:pt>
                <c:pt idx="3473">
                  <c:v>69.501043425600059</c:v>
                </c:pt>
                <c:pt idx="3474">
                  <c:v>69.521043425599998</c:v>
                </c:pt>
                <c:pt idx="3475">
                  <c:v>69.541043425599995</c:v>
                </c:pt>
                <c:pt idx="3476">
                  <c:v>69.561043425600076</c:v>
                </c:pt>
                <c:pt idx="3477">
                  <c:v>69.581043425600058</c:v>
                </c:pt>
                <c:pt idx="3478">
                  <c:v>69.601043425599983</c:v>
                </c:pt>
                <c:pt idx="3479">
                  <c:v>69.621043425600007</c:v>
                </c:pt>
                <c:pt idx="3480">
                  <c:v>69.64104342560006</c:v>
                </c:pt>
                <c:pt idx="3481">
                  <c:v>69.661043425599999</c:v>
                </c:pt>
                <c:pt idx="3482">
                  <c:v>69.681043425599981</c:v>
                </c:pt>
                <c:pt idx="3483">
                  <c:v>69.701043425600076</c:v>
                </c:pt>
                <c:pt idx="3484">
                  <c:v>69.721043425600058</c:v>
                </c:pt>
                <c:pt idx="3485">
                  <c:v>69.741043425599997</c:v>
                </c:pt>
                <c:pt idx="3486">
                  <c:v>69.761043425599993</c:v>
                </c:pt>
                <c:pt idx="3487">
                  <c:v>69.781043425600075</c:v>
                </c:pt>
                <c:pt idx="3488">
                  <c:v>69.801043425600056</c:v>
                </c:pt>
                <c:pt idx="3489">
                  <c:v>69.821043425599981</c:v>
                </c:pt>
                <c:pt idx="3490">
                  <c:v>69.841043425600077</c:v>
                </c:pt>
                <c:pt idx="3491">
                  <c:v>69.861043425600059</c:v>
                </c:pt>
                <c:pt idx="3492">
                  <c:v>69.881043425599998</c:v>
                </c:pt>
                <c:pt idx="3493">
                  <c:v>69.901043425599994</c:v>
                </c:pt>
                <c:pt idx="3494">
                  <c:v>69.921043425600075</c:v>
                </c:pt>
                <c:pt idx="3495">
                  <c:v>69.941043425600114</c:v>
                </c:pt>
                <c:pt idx="3496">
                  <c:v>69.961043425599996</c:v>
                </c:pt>
                <c:pt idx="3497">
                  <c:v>69.981043425600078</c:v>
                </c:pt>
                <c:pt idx="3498">
                  <c:v>70.001043425600059</c:v>
                </c:pt>
                <c:pt idx="3499">
                  <c:v>70.021043425599998</c:v>
                </c:pt>
                <c:pt idx="3500">
                  <c:v>70.041043425599995</c:v>
                </c:pt>
                <c:pt idx="3501">
                  <c:v>70.061043425600076</c:v>
                </c:pt>
                <c:pt idx="3502">
                  <c:v>70.081043425600058</c:v>
                </c:pt>
                <c:pt idx="3503">
                  <c:v>70.101043425599983</c:v>
                </c:pt>
                <c:pt idx="3504">
                  <c:v>70.121043425600007</c:v>
                </c:pt>
                <c:pt idx="3505">
                  <c:v>70.14104342560006</c:v>
                </c:pt>
                <c:pt idx="3506">
                  <c:v>70.161043425599999</c:v>
                </c:pt>
                <c:pt idx="3507">
                  <c:v>70.181043425599981</c:v>
                </c:pt>
                <c:pt idx="3508">
                  <c:v>70.201043425600076</c:v>
                </c:pt>
                <c:pt idx="3509">
                  <c:v>70.221043425600058</c:v>
                </c:pt>
                <c:pt idx="3510">
                  <c:v>70.241043425599997</c:v>
                </c:pt>
                <c:pt idx="3511">
                  <c:v>70.261043425599993</c:v>
                </c:pt>
                <c:pt idx="3512">
                  <c:v>70.281043425600075</c:v>
                </c:pt>
                <c:pt idx="3513">
                  <c:v>70.301043425600056</c:v>
                </c:pt>
                <c:pt idx="3514">
                  <c:v>70.321043425599981</c:v>
                </c:pt>
                <c:pt idx="3515">
                  <c:v>70.341043425600077</c:v>
                </c:pt>
                <c:pt idx="3516">
                  <c:v>70.361043425600059</c:v>
                </c:pt>
                <c:pt idx="3517">
                  <c:v>70.381043425599998</c:v>
                </c:pt>
                <c:pt idx="3518">
                  <c:v>70.401043425599994</c:v>
                </c:pt>
                <c:pt idx="3519">
                  <c:v>70.421043425600075</c:v>
                </c:pt>
                <c:pt idx="3520">
                  <c:v>70.441043425600114</c:v>
                </c:pt>
                <c:pt idx="3521">
                  <c:v>70.461043425599996</c:v>
                </c:pt>
                <c:pt idx="3522">
                  <c:v>70.481043425600078</c:v>
                </c:pt>
                <c:pt idx="3523">
                  <c:v>70.501043425600059</c:v>
                </c:pt>
                <c:pt idx="3524">
                  <c:v>70.521043425599998</c:v>
                </c:pt>
                <c:pt idx="3525">
                  <c:v>70.541043425599995</c:v>
                </c:pt>
                <c:pt idx="3526">
                  <c:v>70.561043425600076</c:v>
                </c:pt>
                <c:pt idx="3527">
                  <c:v>70.581043425600058</c:v>
                </c:pt>
                <c:pt idx="3528">
                  <c:v>70.601043425599983</c:v>
                </c:pt>
                <c:pt idx="3529">
                  <c:v>70.621043425600007</c:v>
                </c:pt>
                <c:pt idx="3530">
                  <c:v>70.64104342560006</c:v>
                </c:pt>
                <c:pt idx="3531">
                  <c:v>70.661043425599999</c:v>
                </c:pt>
                <c:pt idx="3532">
                  <c:v>70.681043425599981</c:v>
                </c:pt>
                <c:pt idx="3533">
                  <c:v>70.701043425600076</c:v>
                </c:pt>
                <c:pt idx="3534">
                  <c:v>70.721043425600058</c:v>
                </c:pt>
                <c:pt idx="3535">
                  <c:v>70.741043425599997</c:v>
                </c:pt>
                <c:pt idx="3536">
                  <c:v>70.761043425599993</c:v>
                </c:pt>
                <c:pt idx="3537">
                  <c:v>70.781043425600075</c:v>
                </c:pt>
                <c:pt idx="3538">
                  <c:v>70.801043425600056</c:v>
                </c:pt>
                <c:pt idx="3539">
                  <c:v>70.821043425599981</c:v>
                </c:pt>
                <c:pt idx="3540">
                  <c:v>70.841043425600077</c:v>
                </c:pt>
                <c:pt idx="3541">
                  <c:v>70.861043425600059</c:v>
                </c:pt>
                <c:pt idx="3542">
                  <c:v>70.881043425599998</c:v>
                </c:pt>
                <c:pt idx="3543">
                  <c:v>70.901043425599994</c:v>
                </c:pt>
                <c:pt idx="3544">
                  <c:v>70.921043425600075</c:v>
                </c:pt>
                <c:pt idx="3545">
                  <c:v>70.941043425600114</c:v>
                </c:pt>
                <c:pt idx="3546">
                  <c:v>70.961043425599996</c:v>
                </c:pt>
                <c:pt idx="3547">
                  <c:v>70.981043425600078</c:v>
                </c:pt>
                <c:pt idx="3548">
                  <c:v>71.001043425600059</c:v>
                </c:pt>
                <c:pt idx="3549">
                  <c:v>71.021043425599998</c:v>
                </c:pt>
                <c:pt idx="3550">
                  <c:v>71.041043425599995</c:v>
                </c:pt>
                <c:pt idx="3551">
                  <c:v>71.061043425600076</c:v>
                </c:pt>
                <c:pt idx="3552">
                  <c:v>71.081043425600058</c:v>
                </c:pt>
                <c:pt idx="3553">
                  <c:v>71.101043425599983</c:v>
                </c:pt>
                <c:pt idx="3554">
                  <c:v>71.121043425600007</c:v>
                </c:pt>
                <c:pt idx="3555">
                  <c:v>71.14104342560006</c:v>
                </c:pt>
                <c:pt idx="3556">
                  <c:v>71.161043425599999</c:v>
                </c:pt>
                <c:pt idx="3557">
                  <c:v>71.181043425599981</c:v>
                </c:pt>
                <c:pt idx="3558">
                  <c:v>71.201043425600076</c:v>
                </c:pt>
                <c:pt idx="3559">
                  <c:v>71.221043425600058</c:v>
                </c:pt>
                <c:pt idx="3560">
                  <c:v>71.241043425599997</c:v>
                </c:pt>
                <c:pt idx="3561">
                  <c:v>71.261043425599993</c:v>
                </c:pt>
                <c:pt idx="3562">
                  <c:v>71.281043425600075</c:v>
                </c:pt>
                <c:pt idx="3563">
                  <c:v>71.301043425600056</c:v>
                </c:pt>
                <c:pt idx="3564">
                  <c:v>71.321043425599981</c:v>
                </c:pt>
                <c:pt idx="3565">
                  <c:v>71.341043425600077</c:v>
                </c:pt>
                <c:pt idx="3566">
                  <c:v>71.361043425600059</c:v>
                </c:pt>
                <c:pt idx="3567">
                  <c:v>71.381043425599998</c:v>
                </c:pt>
                <c:pt idx="3568">
                  <c:v>71.401043425599994</c:v>
                </c:pt>
                <c:pt idx="3569">
                  <c:v>71.421043425600075</c:v>
                </c:pt>
                <c:pt idx="3570">
                  <c:v>71.441043425600114</c:v>
                </c:pt>
                <c:pt idx="3571">
                  <c:v>71.461043425599996</c:v>
                </c:pt>
                <c:pt idx="3572">
                  <c:v>71.481043425600078</c:v>
                </c:pt>
                <c:pt idx="3573">
                  <c:v>71.501043425600059</c:v>
                </c:pt>
                <c:pt idx="3574">
                  <c:v>71.521043425599998</c:v>
                </c:pt>
                <c:pt idx="3575">
                  <c:v>71.541043425599995</c:v>
                </c:pt>
                <c:pt idx="3576">
                  <c:v>71.561043425600076</c:v>
                </c:pt>
                <c:pt idx="3577">
                  <c:v>71.581043425600058</c:v>
                </c:pt>
                <c:pt idx="3578">
                  <c:v>71.601043425599983</c:v>
                </c:pt>
                <c:pt idx="3579">
                  <c:v>71.621043425600007</c:v>
                </c:pt>
                <c:pt idx="3580">
                  <c:v>71.64104342560006</c:v>
                </c:pt>
                <c:pt idx="3581">
                  <c:v>71.661043425599999</c:v>
                </c:pt>
                <c:pt idx="3582">
                  <c:v>71.681043425599981</c:v>
                </c:pt>
                <c:pt idx="3583">
                  <c:v>71.701043425600076</c:v>
                </c:pt>
                <c:pt idx="3584">
                  <c:v>71.721043425600058</c:v>
                </c:pt>
                <c:pt idx="3585">
                  <c:v>71.741043425599997</c:v>
                </c:pt>
                <c:pt idx="3586">
                  <c:v>71.761043425599993</c:v>
                </c:pt>
                <c:pt idx="3587">
                  <c:v>71.781043425600075</c:v>
                </c:pt>
                <c:pt idx="3588">
                  <c:v>71.801043425600056</c:v>
                </c:pt>
                <c:pt idx="3589">
                  <c:v>71.821043425599981</c:v>
                </c:pt>
                <c:pt idx="3590">
                  <c:v>71.841043425600077</c:v>
                </c:pt>
                <c:pt idx="3591">
                  <c:v>71.861043425600059</c:v>
                </c:pt>
                <c:pt idx="3592">
                  <c:v>71.881043425599998</c:v>
                </c:pt>
                <c:pt idx="3593">
                  <c:v>71.901043425599994</c:v>
                </c:pt>
                <c:pt idx="3594">
                  <c:v>71.921043425600075</c:v>
                </c:pt>
                <c:pt idx="3595">
                  <c:v>71.941043425600114</c:v>
                </c:pt>
                <c:pt idx="3596">
                  <c:v>71.961043425599996</c:v>
                </c:pt>
                <c:pt idx="3597">
                  <c:v>71.981043425600078</c:v>
                </c:pt>
                <c:pt idx="3598">
                  <c:v>72.001043425600059</c:v>
                </c:pt>
                <c:pt idx="3599">
                  <c:v>72.021043425599998</c:v>
                </c:pt>
                <c:pt idx="3600">
                  <c:v>72.041043425599995</c:v>
                </c:pt>
                <c:pt idx="3601">
                  <c:v>72.061043425600076</c:v>
                </c:pt>
                <c:pt idx="3602">
                  <c:v>72.081043425600058</c:v>
                </c:pt>
                <c:pt idx="3603">
                  <c:v>72.101043425599983</c:v>
                </c:pt>
                <c:pt idx="3604">
                  <c:v>72.121043425600007</c:v>
                </c:pt>
                <c:pt idx="3605">
                  <c:v>72.14104342560006</c:v>
                </c:pt>
                <c:pt idx="3606">
                  <c:v>72.161043425599999</c:v>
                </c:pt>
                <c:pt idx="3607">
                  <c:v>72.181043425599981</c:v>
                </c:pt>
                <c:pt idx="3608">
                  <c:v>72.201043425600076</c:v>
                </c:pt>
                <c:pt idx="3609">
                  <c:v>72.221043425600058</c:v>
                </c:pt>
                <c:pt idx="3610">
                  <c:v>72.241043425599997</c:v>
                </c:pt>
                <c:pt idx="3611">
                  <c:v>72.261043425599993</c:v>
                </c:pt>
                <c:pt idx="3612">
                  <c:v>72.281043425600075</c:v>
                </c:pt>
                <c:pt idx="3613">
                  <c:v>72.301043425600056</c:v>
                </c:pt>
                <c:pt idx="3614">
                  <c:v>72.321043425599981</c:v>
                </c:pt>
                <c:pt idx="3615">
                  <c:v>72.341043425600077</c:v>
                </c:pt>
                <c:pt idx="3616">
                  <c:v>72.361043425600059</c:v>
                </c:pt>
                <c:pt idx="3617">
                  <c:v>72.381043425599998</c:v>
                </c:pt>
                <c:pt idx="3618">
                  <c:v>72.401043425599994</c:v>
                </c:pt>
                <c:pt idx="3619">
                  <c:v>72.421043425600075</c:v>
                </c:pt>
                <c:pt idx="3620">
                  <c:v>72.441043425600114</c:v>
                </c:pt>
                <c:pt idx="3621">
                  <c:v>72.461043425599996</c:v>
                </c:pt>
                <c:pt idx="3622">
                  <c:v>72.481043425600078</c:v>
                </c:pt>
                <c:pt idx="3623">
                  <c:v>72.501043425600059</c:v>
                </c:pt>
                <c:pt idx="3624">
                  <c:v>72.521043425599998</c:v>
                </c:pt>
                <c:pt idx="3625">
                  <c:v>72.541043425599995</c:v>
                </c:pt>
                <c:pt idx="3626">
                  <c:v>72.561043425600076</c:v>
                </c:pt>
                <c:pt idx="3627">
                  <c:v>72.581043425600058</c:v>
                </c:pt>
                <c:pt idx="3628">
                  <c:v>72.601043425599983</c:v>
                </c:pt>
                <c:pt idx="3629">
                  <c:v>72.621043425600007</c:v>
                </c:pt>
                <c:pt idx="3630">
                  <c:v>72.64104342560006</c:v>
                </c:pt>
                <c:pt idx="3631">
                  <c:v>72.661043425599999</c:v>
                </c:pt>
                <c:pt idx="3632">
                  <c:v>72.681043425599981</c:v>
                </c:pt>
                <c:pt idx="3633">
                  <c:v>72.701043425600076</c:v>
                </c:pt>
                <c:pt idx="3634">
                  <c:v>72.721043425600058</c:v>
                </c:pt>
                <c:pt idx="3635">
                  <c:v>72.741043425599997</c:v>
                </c:pt>
                <c:pt idx="3636">
                  <c:v>72.761043425599993</c:v>
                </c:pt>
                <c:pt idx="3637">
                  <c:v>72.781043425600075</c:v>
                </c:pt>
                <c:pt idx="3638">
                  <c:v>72.801043425600056</c:v>
                </c:pt>
                <c:pt idx="3639">
                  <c:v>72.821043425599981</c:v>
                </c:pt>
                <c:pt idx="3640">
                  <c:v>72.841043425600077</c:v>
                </c:pt>
                <c:pt idx="3641">
                  <c:v>72.861043425600059</c:v>
                </c:pt>
                <c:pt idx="3642">
                  <c:v>72.881043425599998</c:v>
                </c:pt>
                <c:pt idx="3643">
                  <c:v>72.901043425599994</c:v>
                </c:pt>
                <c:pt idx="3644">
                  <c:v>72.921043425600075</c:v>
                </c:pt>
                <c:pt idx="3645">
                  <c:v>72.941043425600114</c:v>
                </c:pt>
                <c:pt idx="3646">
                  <c:v>72.961043425599996</c:v>
                </c:pt>
                <c:pt idx="3647">
                  <c:v>72.981043425600078</c:v>
                </c:pt>
                <c:pt idx="3648">
                  <c:v>73.001043425600059</c:v>
                </c:pt>
                <c:pt idx="3649">
                  <c:v>73.021043425599998</c:v>
                </c:pt>
                <c:pt idx="3650">
                  <c:v>73.041043425599995</c:v>
                </c:pt>
                <c:pt idx="3651">
                  <c:v>73.061043425600076</c:v>
                </c:pt>
                <c:pt idx="3652">
                  <c:v>73.081043425600058</c:v>
                </c:pt>
                <c:pt idx="3653">
                  <c:v>73.101043425599983</c:v>
                </c:pt>
                <c:pt idx="3654">
                  <c:v>73.121043425600007</c:v>
                </c:pt>
                <c:pt idx="3655">
                  <c:v>73.14104342560006</c:v>
                </c:pt>
                <c:pt idx="3656">
                  <c:v>73.161043425599999</c:v>
                </c:pt>
                <c:pt idx="3657">
                  <c:v>73.181043425599981</c:v>
                </c:pt>
                <c:pt idx="3658">
                  <c:v>73.201043425600076</c:v>
                </c:pt>
                <c:pt idx="3659">
                  <c:v>73.221043425600058</c:v>
                </c:pt>
                <c:pt idx="3660">
                  <c:v>73.241043425599997</c:v>
                </c:pt>
                <c:pt idx="3661">
                  <c:v>73.261043425599993</c:v>
                </c:pt>
                <c:pt idx="3662">
                  <c:v>73.281043425600075</c:v>
                </c:pt>
                <c:pt idx="3663">
                  <c:v>73.301043425600056</c:v>
                </c:pt>
                <c:pt idx="3664">
                  <c:v>73.321043425599981</c:v>
                </c:pt>
                <c:pt idx="3665">
                  <c:v>73.341043425600077</c:v>
                </c:pt>
                <c:pt idx="3666">
                  <c:v>73.361043425600059</c:v>
                </c:pt>
                <c:pt idx="3667">
                  <c:v>73.381043425599998</c:v>
                </c:pt>
                <c:pt idx="3668">
                  <c:v>73.401043425599994</c:v>
                </c:pt>
                <c:pt idx="3669">
                  <c:v>73.421043425600075</c:v>
                </c:pt>
                <c:pt idx="3670">
                  <c:v>73.441043425600114</c:v>
                </c:pt>
                <c:pt idx="3671">
                  <c:v>73.461043425599996</c:v>
                </c:pt>
                <c:pt idx="3672">
                  <c:v>73.481043425600078</c:v>
                </c:pt>
                <c:pt idx="3673">
                  <c:v>73.501043425600059</c:v>
                </c:pt>
                <c:pt idx="3674">
                  <c:v>73.521043425599998</c:v>
                </c:pt>
                <c:pt idx="3675">
                  <c:v>73.541043425599995</c:v>
                </c:pt>
                <c:pt idx="3676">
                  <c:v>73.561043425600076</c:v>
                </c:pt>
                <c:pt idx="3677">
                  <c:v>73.581043425600058</c:v>
                </c:pt>
                <c:pt idx="3678">
                  <c:v>73.601043425599983</c:v>
                </c:pt>
                <c:pt idx="3679">
                  <c:v>73.621043425600007</c:v>
                </c:pt>
                <c:pt idx="3680">
                  <c:v>73.64104342560006</c:v>
                </c:pt>
                <c:pt idx="3681">
                  <c:v>73.661043425599999</c:v>
                </c:pt>
                <c:pt idx="3682">
                  <c:v>73.681043425599981</c:v>
                </c:pt>
                <c:pt idx="3683">
                  <c:v>73.701043425600076</c:v>
                </c:pt>
                <c:pt idx="3684">
                  <c:v>73.721043425600058</c:v>
                </c:pt>
                <c:pt idx="3685">
                  <c:v>73.741043425599997</c:v>
                </c:pt>
                <c:pt idx="3686">
                  <c:v>73.761043425599993</c:v>
                </c:pt>
                <c:pt idx="3687">
                  <c:v>73.781043425600075</c:v>
                </c:pt>
                <c:pt idx="3688">
                  <c:v>73.801043425600056</c:v>
                </c:pt>
                <c:pt idx="3689">
                  <c:v>73.821043425599981</c:v>
                </c:pt>
                <c:pt idx="3690">
                  <c:v>73.841043425600077</c:v>
                </c:pt>
                <c:pt idx="3691">
                  <c:v>73.861043425600059</c:v>
                </c:pt>
                <c:pt idx="3692">
                  <c:v>73.881043425599998</c:v>
                </c:pt>
                <c:pt idx="3693">
                  <c:v>73.901043425599994</c:v>
                </c:pt>
                <c:pt idx="3694">
                  <c:v>73.921043425600075</c:v>
                </c:pt>
                <c:pt idx="3695">
                  <c:v>73.941043425600114</c:v>
                </c:pt>
                <c:pt idx="3696">
                  <c:v>73.961043425599996</c:v>
                </c:pt>
                <c:pt idx="3697">
                  <c:v>73.981043425600078</c:v>
                </c:pt>
                <c:pt idx="3698">
                  <c:v>74.001043425600059</c:v>
                </c:pt>
                <c:pt idx="3699">
                  <c:v>74.021043425599998</c:v>
                </c:pt>
                <c:pt idx="3700">
                  <c:v>74.041043425599995</c:v>
                </c:pt>
                <c:pt idx="3701">
                  <c:v>74.061043425600076</c:v>
                </c:pt>
                <c:pt idx="3702">
                  <c:v>74.081043425600058</c:v>
                </c:pt>
                <c:pt idx="3703">
                  <c:v>74.101043425599983</c:v>
                </c:pt>
                <c:pt idx="3704">
                  <c:v>74.121043425600007</c:v>
                </c:pt>
                <c:pt idx="3705">
                  <c:v>74.14104342560006</c:v>
                </c:pt>
                <c:pt idx="3706">
                  <c:v>74.161043425599999</c:v>
                </c:pt>
                <c:pt idx="3707">
                  <c:v>74.181043425599981</c:v>
                </c:pt>
                <c:pt idx="3708">
                  <c:v>74.201043425600076</c:v>
                </c:pt>
                <c:pt idx="3709">
                  <c:v>74.221043425600058</c:v>
                </c:pt>
                <c:pt idx="3710">
                  <c:v>74.241043425599997</c:v>
                </c:pt>
                <c:pt idx="3711">
                  <c:v>74.261043425599993</c:v>
                </c:pt>
                <c:pt idx="3712">
                  <c:v>74.281043425600075</c:v>
                </c:pt>
                <c:pt idx="3713">
                  <c:v>74.301043425600056</c:v>
                </c:pt>
                <c:pt idx="3714">
                  <c:v>74.321043425599981</c:v>
                </c:pt>
                <c:pt idx="3715">
                  <c:v>74.341043425600077</c:v>
                </c:pt>
                <c:pt idx="3716">
                  <c:v>74.361043425600059</c:v>
                </c:pt>
                <c:pt idx="3717">
                  <c:v>74.381043425599998</c:v>
                </c:pt>
                <c:pt idx="3718">
                  <c:v>74.401043425599994</c:v>
                </c:pt>
                <c:pt idx="3719">
                  <c:v>74.421043425600075</c:v>
                </c:pt>
                <c:pt idx="3720">
                  <c:v>74.441043425600114</c:v>
                </c:pt>
                <c:pt idx="3721">
                  <c:v>74.461043425599996</c:v>
                </c:pt>
                <c:pt idx="3722">
                  <c:v>74.481043425600078</c:v>
                </c:pt>
                <c:pt idx="3723">
                  <c:v>74.501043425600059</c:v>
                </c:pt>
                <c:pt idx="3724">
                  <c:v>74.521043425599998</c:v>
                </c:pt>
                <c:pt idx="3725">
                  <c:v>74.541043425599995</c:v>
                </c:pt>
                <c:pt idx="3726">
                  <c:v>74.561043425600076</c:v>
                </c:pt>
                <c:pt idx="3727">
                  <c:v>74.581043425600058</c:v>
                </c:pt>
                <c:pt idx="3728">
                  <c:v>74.601043425599983</c:v>
                </c:pt>
                <c:pt idx="3729">
                  <c:v>74.621043425600007</c:v>
                </c:pt>
                <c:pt idx="3730">
                  <c:v>74.64104342560006</c:v>
                </c:pt>
                <c:pt idx="3731">
                  <c:v>74.661043425599999</c:v>
                </c:pt>
                <c:pt idx="3732">
                  <c:v>74.681043425599981</c:v>
                </c:pt>
                <c:pt idx="3733">
                  <c:v>74.701043425600076</c:v>
                </c:pt>
                <c:pt idx="3734">
                  <c:v>74.721043425600058</c:v>
                </c:pt>
                <c:pt idx="3735">
                  <c:v>74.741043425599997</c:v>
                </c:pt>
                <c:pt idx="3736">
                  <c:v>74.761043425599993</c:v>
                </c:pt>
                <c:pt idx="3737">
                  <c:v>74.781043425600075</c:v>
                </c:pt>
                <c:pt idx="3738">
                  <c:v>74.801043425600056</c:v>
                </c:pt>
                <c:pt idx="3739">
                  <c:v>74.821043425599981</c:v>
                </c:pt>
                <c:pt idx="3740">
                  <c:v>74.841043425600077</c:v>
                </c:pt>
                <c:pt idx="3741">
                  <c:v>74.861043425600059</c:v>
                </c:pt>
                <c:pt idx="3742">
                  <c:v>74.881043425599998</c:v>
                </c:pt>
                <c:pt idx="3743">
                  <c:v>74.901043425599994</c:v>
                </c:pt>
                <c:pt idx="3744">
                  <c:v>74.921043425600075</c:v>
                </c:pt>
                <c:pt idx="3745">
                  <c:v>74.941043425600114</c:v>
                </c:pt>
                <c:pt idx="3746">
                  <c:v>74.961043425599996</c:v>
                </c:pt>
                <c:pt idx="3747">
                  <c:v>74.981043425600078</c:v>
                </c:pt>
                <c:pt idx="3748">
                  <c:v>75.001043425600059</c:v>
                </c:pt>
                <c:pt idx="3749">
                  <c:v>75.021043425599998</c:v>
                </c:pt>
                <c:pt idx="3750">
                  <c:v>75.041043425599995</c:v>
                </c:pt>
                <c:pt idx="3751">
                  <c:v>75.061043425600076</c:v>
                </c:pt>
                <c:pt idx="3752">
                  <c:v>75.081043425600058</c:v>
                </c:pt>
                <c:pt idx="3753">
                  <c:v>75.101043425599983</c:v>
                </c:pt>
                <c:pt idx="3754">
                  <c:v>75.121043425600007</c:v>
                </c:pt>
                <c:pt idx="3755">
                  <c:v>75.14104342560006</c:v>
                </c:pt>
                <c:pt idx="3756">
                  <c:v>75.161043425599999</c:v>
                </c:pt>
                <c:pt idx="3757">
                  <c:v>75.181043425599981</c:v>
                </c:pt>
                <c:pt idx="3758">
                  <c:v>75.201043425600076</c:v>
                </c:pt>
                <c:pt idx="3759">
                  <c:v>75.221043425600058</c:v>
                </c:pt>
                <c:pt idx="3760">
                  <c:v>75.241043425599997</c:v>
                </c:pt>
                <c:pt idx="3761">
                  <c:v>75.261043425599993</c:v>
                </c:pt>
                <c:pt idx="3762">
                  <c:v>75.281043425600075</c:v>
                </c:pt>
                <c:pt idx="3763">
                  <c:v>75.301043425600056</c:v>
                </c:pt>
                <c:pt idx="3764">
                  <c:v>75.321043425599981</c:v>
                </c:pt>
                <c:pt idx="3765">
                  <c:v>75.341043425600077</c:v>
                </c:pt>
                <c:pt idx="3766">
                  <c:v>75.361043425600059</c:v>
                </c:pt>
                <c:pt idx="3767">
                  <c:v>75.381043425599998</c:v>
                </c:pt>
                <c:pt idx="3768">
                  <c:v>75.401043425599994</c:v>
                </c:pt>
                <c:pt idx="3769">
                  <c:v>75.421043425600075</c:v>
                </c:pt>
                <c:pt idx="3770">
                  <c:v>75.441043425600114</c:v>
                </c:pt>
                <c:pt idx="3771">
                  <c:v>75.461043425599996</c:v>
                </c:pt>
                <c:pt idx="3772">
                  <c:v>75.481043425600078</c:v>
                </c:pt>
                <c:pt idx="3773">
                  <c:v>75.501043425600059</c:v>
                </c:pt>
                <c:pt idx="3774">
                  <c:v>75.521043425599998</c:v>
                </c:pt>
                <c:pt idx="3775">
                  <c:v>75.541043425599995</c:v>
                </c:pt>
                <c:pt idx="3776">
                  <c:v>75.561043425600076</c:v>
                </c:pt>
                <c:pt idx="3777">
                  <c:v>75.581043425600058</c:v>
                </c:pt>
                <c:pt idx="3778">
                  <c:v>75.601043425599983</c:v>
                </c:pt>
                <c:pt idx="3779">
                  <c:v>75.621043425600007</c:v>
                </c:pt>
                <c:pt idx="3780">
                  <c:v>75.64104342560006</c:v>
                </c:pt>
                <c:pt idx="3781">
                  <c:v>75.661043425599999</c:v>
                </c:pt>
                <c:pt idx="3782">
                  <c:v>75.681043425599981</c:v>
                </c:pt>
                <c:pt idx="3783">
                  <c:v>75.701043425600076</c:v>
                </c:pt>
                <c:pt idx="3784">
                  <c:v>75.721043425600058</c:v>
                </c:pt>
                <c:pt idx="3785">
                  <c:v>75.741043425599997</c:v>
                </c:pt>
                <c:pt idx="3786">
                  <c:v>75.761043425599993</c:v>
                </c:pt>
                <c:pt idx="3787">
                  <c:v>75.781043425600075</c:v>
                </c:pt>
                <c:pt idx="3788">
                  <c:v>75.801043425600056</c:v>
                </c:pt>
                <c:pt idx="3789">
                  <c:v>75.821043425599981</c:v>
                </c:pt>
                <c:pt idx="3790">
                  <c:v>75.841043425600077</c:v>
                </c:pt>
                <c:pt idx="3791">
                  <c:v>75.861043425600059</c:v>
                </c:pt>
                <c:pt idx="3792">
                  <c:v>75.881043425599998</c:v>
                </c:pt>
                <c:pt idx="3793">
                  <c:v>75.901043425599994</c:v>
                </c:pt>
                <c:pt idx="3794">
                  <c:v>75.921043425600075</c:v>
                </c:pt>
                <c:pt idx="3795">
                  <c:v>75.941043425600114</c:v>
                </c:pt>
                <c:pt idx="3796">
                  <c:v>75.961043425599996</c:v>
                </c:pt>
                <c:pt idx="3797">
                  <c:v>75.981043425600078</c:v>
                </c:pt>
                <c:pt idx="3798">
                  <c:v>76.001043425600059</c:v>
                </c:pt>
                <c:pt idx="3799">
                  <c:v>76.021043425599998</c:v>
                </c:pt>
                <c:pt idx="3800">
                  <c:v>76.041043425599995</c:v>
                </c:pt>
                <c:pt idx="3801">
                  <c:v>76.061043425600076</c:v>
                </c:pt>
                <c:pt idx="3802">
                  <c:v>76.081043425600058</c:v>
                </c:pt>
                <c:pt idx="3803">
                  <c:v>76.101043425599983</c:v>
                </c:pt>
                <c:pt idx="3804">
                  <c:v>76.121043425600007</c:v>
                </c:pt>
                <c:pt idx="3805">
                  <c:v>76.14104342560006</c:v>
                </c:pt>
                <c:pt idx="3806">
                  <c:v>76.161043425599999</c:v>
                </c:pt>
                <c:pt idx="3807">
                  <c:v>76.181043425599981</c:v>
                </c:pt>
                <c:pt idx="3808">
                  <c:v>76.201043425600076</c:v>
                </c:pt>
                <c:pt idx="3809">
                  <c:v>76.221043425600058</c:v>
                </c:pt>
                <c:pt idx="3810">
                  <c:v>76.241043425599997</c:v>
                </c:pt>
                <c:pt idx="3811">
                  <c:v>76.261043425599993</c:v>
                </c:pt>
                <c:pt idx="3812">
                  <c:v>76.281043425600075</c:v>
                </c:pt>
                <c:pt idx="3813">
                  <c:v>76.301043425600056</c:v>
                </c:pt>
                <c:pt idx="3814">
                  <c:v>76.321043425599981</c:v>
                </c:pt>
                <c:pt idx="3815">
                  <c:v>76.341043425600077</c:v>
                </c:pt>
                <c:pt idx="3816">
                  <c:v>76.361043425600059</c:v>
                </c:pt>
                <c:pt idx="3817">
                  <c:v>76.381043425599998</c:v>
                </c:pt>
                <c:pt idx="3818">
                  <c:v>76.401043425599994</c:v>
                </c:pt>
                <c:pt idx="3819">
                  <c:v>76.421043425600075</c:v>
                </c:pt>
                <c:pt idx="3820">
                  <c:v>76.441043425600114</c:v>
                </c:pt>
                <c:pt idx="3821">
                  <c:v>76.461043425599996</c:v>
                </c:pt>
                <c:pt idx="3822">
                  <c:v>76.481043425600078</c:v>
                </c:pt>
                <c:pt idx="3823">
                  <c:v>76.501043425600059</c:v>
                </c:pt>
                <c:pt idx="3824">
                  <c:v>76.521043425599998</c:v>
                </c:pt>
                <c:pt idx="3825">
                  <c:v>76.541043425599995</c:v>
                </c:pt>
                <c:pt idx="3826">
                  <c:v>76.561043425600076</c:v>
                </c:pt>
                <c:pt idx="3827">
                  <c:v>76.581043425600058</c:v>
                </c:pt>
                <c:pt idx="3828">
                  <c:v>76.601043425599983</c:v>
                </c:pt>
                <c:pt idx="3829">
                  <c:v>76.621043425600007</c:v>
                </c:pt>
                <c:pt idx="3830">
                  <c:v>76.64104342560006</c:v>
                </c:pt>
                <c:pt idx="3831">
                  <c:v>76.661043425599999</c:v>
                </c:pt>
                <c:pt idx="3832">
                  <c:v>76.681043425599981</c:v>
                </c:pt>
                <c:pt idx="3833">
                  <c:v>76.701043425600076</c:v>
                </c:pt>
                <c:pt idx="3834">
                  <c:v>76.721043425600058</c:v>
                </c:pt>
                <c:pt idx="3835">
                  <c:v>76.741043425599997</c:v>
                </c:pt>
                <c:pt idx="3836">
                  <c:v>76.761043425599993</c:v>
                </c:pt>
                <c:pt idx="3837">
                  <c:v>76.781043425600075</c:v>
                </c:pt>
                <c:pt idx="3838">
                  <c:v>76.801043425600056</c:v>
                </c:pt>
                <c:pt idx="3839">
                  <c:v>76.821043425599981</c:v>
                </c:pt>
                <c:pt idx="3840">
                  <c:v>76.841043425600077</c:v>
                </c:pt>
                <c:pt idx="3841">
                  <c:v>76.861043425600059</c:v>
                </c:pt>
                <c:pt idx="3842">
                  <c:v>76.881043425599998</c:v>
                </c:pt>
                <c:pt idx="3843">
                  <c:v>76.901043425599994</c:v>
                </c:pt>
                <c:pt idx="3844">
                  <c:v>76.921043425600075</c:v>
                </c:pt>
                <c:pt idx="3845">
                  <c:v>76.941043425600114</c:v>
                </c:pt>
                <c:pt idx="3846">
                  <c:v>76.961043425599996</c:v>
                </c:pt>
                <c:pt idx="3847">
                  <c:v>76.981043425600078</c:v>
                </c:pt>
                <c:pt idx="3848">
                  <c:v>77.001043425600059</c:v>
                </c:pt>
                <c:pt idx="3849">
                  <c:v>77.021043425599998</c:v>
                </c:pt>
                <c:pt idx="3850">
                  <c:v>77.041043425599995</c:v>
                </c:pt>
                <c:pt idx="3851">
                  <c:v>77.061043425600076</c:v>
                </c:pt>
                <c:pt idx="3852">
                  <c:v>77.081043425600058</c:v>
                </c:pt>
                <c:pt idx="3853">
                  <c:v>77.101043425599983</c:v>
                </c:pt>
                <c:pt idx="3854">
                  <c:v>77.121043425600007</c:v>
                </c:pt>
                <c:pt idx="3855">
                  <c:v>77.14104342560006</c:v>
                </c:pt>
                <c:pt idx="3856">
                  <c:v>77.161043425599999</c:v>
                </c:pt>
                <c:pt idx="3857">
                  <c:v>77.181043425599981</c:v>
                </c:pt>
                <c:pt idx="3858">
                  <c:v>77.201043425600076</c:v>
                </c:pt>
                <c:pt idx="3859">
                  <c:v>77.221043425600058</c:v>
                </c:pt>
                <c:pt idx="3860">
                  <c:v>77.241043425599997</c:v>
                </c:pt>
                <c:pt idx="3861">
                  <c:v>77.261043425599993</c:v>
                </c:pt>
                <c:pt idx="3862">
                  <c:v>77.281043425600075</c:v>
                </c:pt>
                <c:pt idx="3863">
                  <c:v>77.301043425600056</c:v>
                </c:pt>
                <c:pt idx="3864">
                  <c:v>77.321043425599981</c:v>
                </c:pt>
                <c:pt idx="3865">
                  <c:v>77.341043425600077</c:v>
                </c:pt>
                <c:pt idx="3866">
                  <c:v>77.361043425600059</c:v>
                </c:pt>
                <c:pt idx="3867">
                  <c:v>77.381043425599998</c:v>
                </c:pt>
                <c:pt idx="3868">
                  <c:v>77.401043425599994</c:v>
                </c:pt>
                <c:pt idx="3869">
                  <c:v>77.421043425600075</c:v>
                </c:pt>
                <c:pt idx="3870">
                  <c:v>77.441043425600114</c:v>
                </c:pt>
                <c:pt idx="3871">
                  <c:v>77.461043425599996</c:v>
                </c:pt>
                <c:pt idx="3872">
                  <c:v>77.481043425600078</c:v>
                </c:pt>
                <c:pt idx="3873">
                  <c:v>77.501043425600059</c:v>
                </c:pt>
                <c:pt idx="3874">
                  <c:v>77.521043425599998</c:v>
                </c:pt>
                <c:pt idx="3875">
                  <c:v>77.541043425599995</c:v>
                </c:pt>
                <c:pt idx="3876">
                  <c:v>77.561043425600076</c:v>
                </c:pt>
                <c:pt idx="3877">
                  <c:v>77.581043425600058</c:v>
                </c:pt>
                <c:pt idx="3878">
                  <c:v>77.601043425599983</c:v>
                </c:pt>
                <c:pt idx="3879">
                  <c:v>77.621043425600007</c:v>
                </c:pt>
                <c:pt idx="3880">
                  <c:v>77.64104342560006</c:v>
                </c:pt>
                <c:pt idx="3881">
                  <c:v>77.661043425599999</c:v>
                </c:pt>
                <c:pt idx="3882">
                  <c:v>77.681043425599981</c:v>
                </c:pt>
                <c:pt idx="3883">
                  <c:v>77.701043425600076</c:v>
                </c:pt>
                <c:pt idx="3884">
                  <c:v>77.721043425600058</c:v>
                </c:pt>
                <c:pt idx="3885">
                  <c:v>77.741043425599997</c:v>
                </c:pt>
                <c:pt idx="3886">
                  <c:v>77.761043425599993</c:v>
                </c:pt>
                <c:pt idx="3887">
                  <c:v>77.781043425600075</c:v>
                </c:pt>
                <c:pt idx="3888">
                  <c:v>77.801043425600056</c:v>
                </c:pt>
                <c:pt idx="3889">
                  <c:v>77.821043425599981</c:v>
                </c:pt>
                <c:pt idx="3890">
                  <c:v>77.841043425600077</c:v>
                </c:pt>
                <c:pt idx="3891">
                  <c:v>77.861043425600059</c:v>
                </c:pt>
                <c:pt idx="3892">
                  <c:v>77.881043425599998</c:v>
                </c:pt>
                <c:pt idx="3893">
                  <c:v>77.901043425599994</c:v>
                </c:pt>
                <c:pt idx="3894">
                  <c:v>77.921043425600075</c:v>
                </c:pt>
                <c:pt idx="3895">
                  <c:v>77.941043425600114</c:v>
                </c:pt>
                <c:pt idx="3896">
                  <c:v>77.961043425599996</c:v>
                </c:pt>
                <c:pt idx="3897">
                  <c:v>77.981043425600078</c:v>
                </c:pt>
                <c:pt idx="3898">
                  <c:v>78.001043425600059</c:v>
                </c:pt>
                <c:pt idx="3899">
                  <c:v>78.021043425599998</c:v>
                </c:pt>
                <c:pt idx="3900">
                  <c:v>78.041043425599995</c:v>
                </c:pt>
                <c:pt idx="3901">
                  <c:v>78.061043425600076</c:v>
                </c:pt>
                <c:pt idx="3902">
                  <c:v>78.081043425600058</c:v>
                </c:pt>
                <c:pt idx="3903">
                  <c:v>78.101043425599983</c:v>
                </c:pt>
                <c:pt idx="3904">
                  <c:v>78.121043425600007</c:v>
                </c:pt>
                <c:pt idx="3905">
                  <c:v>78.14104342560006</c:v>
                </c:pt>
                <c:pt idx="3906">
                  <c:v>78.161043425599999</c:v>
                </c:pt>
                <c:pt idx="3907">
                  <c:v>78.181043425599981</c:v>
                </c:pt>
                <c:pt idx="3908">
                  <c:v>78.201043425600076</c:v>
                </c:pt>
                <c:pt idx="3909">
                  <c:v>78.221043425600058</c:v>
                </c:pt>
                <c:pt idx="3910">
                  <c:v>78.241043425599997</c:v>
                </c:pt>
                <c:pt idx="3911">
                  <c:v>78.261043425599993</c:v>
                </c:pt>
                <c:pt idx="3912">
                  <c:v>78.281043425600075</c:v>
                </c:pt>
                <c:pt idx="3913">
                  <c:v>78.301043425600056</c:v>
                </c:pt>
                <c:pt idx="3914">
                  <c:v>78.321043425599981</c:v>
                </c:pt>
                <c:pt idx="3915">
                  <c:v>78.341043425600077</c:v>
                </c:pt>
                <c:pt idx="3916">
                  <c:v>78.361043425600059</c:v>
                </c:pt>
                <c:pt idx="3917">
                  <c:v>78.381043425599998</c:v>
                </c:pt>
                <c:pt idx="3918">
                  <c:v>78.401043425599994</c:v>
                </c:pt>
                <c:pt idx="3919">
                  <c:v>78.421043425600075</c:v>
                </c:pt>
                <c:pt idx="3920">
                  <c:v>78.441043425600114</c:v>
                </c:pt>
                <c:pt idx="3921">
                  <c:v>78.461043425599996</c:v>
                </c:pt>
                <c:pt idx="3922">
                  <c:v>78.481043425600078</c:v>
                </c:pt>
                <c:pt idx="3923">
                  <c:v>78.501043425600059</c:v>
                </c:pt>
                <c:pt idx="3924">
                  <c:v>78.521043425599998</c:v>
                </c:pt>
                <c:pt idx="3925">
                  <c:v>78.541043425599995</c:v>
                </c:pt>
                <c:pt idx="3926">
                  <c:v>78.561043425600076</c:v>
                </c:pt>
                <c:pt idx="3927">
                  <c:v>78.581043425600058</c:v>
                </c:pt>
                <c:pt idx="3928">
                  <c:v>78.601043425599983</c:v>
                </c:pt>
                <c:pt idx="3929">
                  <c:v>78.621043425600007</c:v>
                </c:pt>
                <c:pt idx="3930">
                  <c:v>78.64104342560006</c:v>
                </c:pt>
                <c:pt idx="3931">
                  <c:v>78.661043425599999</c:v>
                </c:pt>
                <c:pt idx="3932">
                  <c:v>78.681043425599981</c:v>
                </c:pt>
                <c:pt idx="3933">
                  <c:v>78.701043425600076</c:v>
                </c:pt>
                <c:pt idx="3934">
                  <c:v>78.721043425600058</c:v>
                </c:pt>
                <c:pt idx="3935">
                  <c:v>78.741043425599997</c:v>
                </c:pt>
                <c:pt idx="3936">
                  <c:v>78.761043425599993</c:v>
                </c:pt>
                <c:pt idx="3937">
                  <c:v>78.781043425600075</c:v>
                </c:pt>
                <c:pt idx="3938">
                  <c:v>78.801043425600056</c:v>
                </c:pt>
                <c:pt idx="3939">
                  <c:v>78.821043425599981</c:v>
                </c:pt>
                <c:pt idx="3940">
                  <c:v>78.841043425600077</c:v>
                </c:pt>
                <c:pt idx="3941">
                  <c:v>78.861043425600059</c:v>
                </c:pt>
                <c:pt idx="3942">
                  <c:v>78.881043425599998</c:v>
                </c:pt>
                <c:pt idx="3943">
                  <c:v>78.901043425599994</c:v>
                </c:pt>
                <c:pt idx="3944">
                  <c:v>78.921043425600075</c:v>
                </c:pt>
                <c:pt idx="3945">
                  <c:v>78.941043425600114</c:v>
                </c:pt>
                <c:pt idx="3946">
                  <c:v>78.961043425599996</c:v>
                </c:pt>
                <c:pt idx="3947">
                  <c:v>78.981043425600078</c:v>
                </c:pt>
                <c:pt idx="3948">
                  <c:v>79.001043425600059</c:v>
                </c:pt>
                <c:pt idx="3949">
                  <c:v>79.021043425599998</c:v>
                </c:pt>
                <c:pt idx="3950">
                  <c:v>79.041043425599995</c:v>
                </c:pt>
                <c:pt idx="3951">
                  <c:v>79.061043425600076</c:v>
                </c:pt>
                <c:pt idx="3952">
                  <c:v>79.081043425600058</c:v>
                </c:pt>
                <c:pt idx="3953">
                  <c:v>79.101043425599983</c:v>
                </c:pt>
                <c:pt idx="3954">
                  <c:v>79.121043425600007</c:v>
                </c:pt>
                <c:pt idx="3955">
                  <c:v>79.14104342560006</c:v>
                </c:pt>
                <c:pt idx="3956">
                  <c:v>79.161043425599999</c:v>
                </c:pt>
                <c:pt idx="3957">
                  <c:v>79.181043425599981</c:v>
                </c:pt>
                <c:pt idx="3958">
                  <c:v>79.201043425600076</c:v>
                </c:pt>
                <c:pt idx="3959">
                  <c:v>79.221043425600058</c:v>
                </c:pt>
                <c:pt idx="3960">
                  <c:v>79.241043425599997</c:v>
                </c:pt>
                <c:pt idx="3961">
                  <c:v>79.261043425599993</c:v>
                </c:pt>
                <c:pt idx="3962">
                  <c:v>79.281043425600075</c:v>
                </c:pt>
                <c:pt idx="3963">
                  <c:v>79.301043425600056</c:v>
                </c:pt>
                <c:pt idx="3964">
                  <c:v>79.321043425599981</c:v>
                </c:pt>
                <c:pt idx="3965">
                  <c:v>79.341043425600077</c:v>
                </c:pt>
                <c:pt idx="3966">
                  <c:v>79.361043425600059</c:v>
                </c:pt>
                <c:pt idx="3967">
                  <c:v>79.381043425599998</c:v>
                </c:pt>
                <c:pt idx="3968">
                  <c:v>79.401043425599994</c:v>
                </c:pt>
                <c:pt idx="3969">
                  <c:v>79.421043425600075</c:v>
                </c:pt>
                <c:pt idx="3970">
                  <c:v>79.441043425600114</c:v>
                </c:pt>
                <c:pt idx="3971">
                  <c:v>79.461043425599996</c:v>
                </c:pt>
                <c:pt idx="3972">
                  <c:v>79.481043425600078</c:v>
                </c:pt>
                <c:pt idx="3973">
                  <c:v>79.501043425600059</c:v>
                </c:pt>
                <c:pt idx="3974">
                  <c:v>79.521043425599998</c:v>
                </c:pt>
                <c:pt idx="3975">
                  <c:v>79.541043425599995</c:v>
                </c:pt>
                <c:pt idx="3976">
                  <c:v>79.561043425600076</c:v>
                </c:pt>
                <c:pt idx="3977">
                  <c:v>79.581043425600058</c:v>
                </c:pt>
                <c:pt idx="3978">
                  <c:v>79.601043425599983</c:v>
                </c:pt>
                <c:pt idx="3979">
                  <c:v>79.621043425600007</c:v>
                </c:pt>
                <c:pt idx="3980">
                  <c:v>79.64104342560006</c:v>
                </c:pt>
                <c:pt idx="3981">
                  <c:v>79.661043425599999</c:v>
                </c:pt>
                <c:pt idx="3982">
                  <c:v>79.681043425599981</c:v>
                </c:pt>
                <c:pt idx="3983">
                  <c:v>79.701043425600076</c:v>
                </c:pt>
                <c:pt idx="3984">
                  <c:v>79.721043425600058</c:v>
                </c:pt>
                <c:pt idx="3985">
                  <c:v>79.741043425599997</c:v>
                </c:pt>
                <c:pt idx="3986">
                  <c:v>79.761043425599993</c:v>
                </c:pt>
                <c:pt idx="3987">
                  <c:v>79.781043425600075</c:v>
                </c:pt>
                <c:pt idx="3988">
                  <c:v>79.801043425600056</c:v>
                </c:pt>
                <c:pt idx="3989">
                  <c:v>79.821043425599981</c:v>
                </c:pt>
                <c:pt idx="3990">
                  <c:v>79.841043425600077</c:v>
                </c:pt>
                <c:pt idx="3991">
                  <c:v>79.861043425600059</c:v>
                </c:pt>
                <c:pt idx="3992">
                  <c:v>79.881043425599998</c:v>
                </c:pt>
                <c:pt idx="3993">
                  <c:v>79.901043425599994</c:v>
                </c:pt>
                <c:pt idx="3994">
                  <c:v>79.921043425600075</c:v>
                </c:pt>
                <c:pt idx="3995">
                  <c:v>79.941043425600114</c:v>
                </c:pt>
                <c:pt idx="3996">
                  <c:v>79.961043425599996</c:v>
                </c:pt>
                <c:pt idx="3997">
                  <c:v>79.981043425600078</c:v>
                </c:pt>
                <c:pt idx="3998">
                  <c:v>80.001043425600059</c:v>
                </c:pt>
                <c:pt idx="3999">
                  <c:v>80.021043425599998</c:v>
                </c:pt>
                <c:pt idx="4000">
                  <c:v>80.041043425599995</c:v>
                </c:pt>
                <c:pt idx="4001">
                  <c:v>80.061043425600076</c:v>
                </c:pt>
                <c:pt idx="4002">
                  <c:v>80.081043425600058</c:v>
                </c:pt>
                <c:pt idx="4003">
                  <c:v>80.101043425599983</c:v>
                </c:pt>
                <c:pt idx="4004">
                  <c:v>80.121043425600007</c:v>
                </c:pt>
                <c:pt idx="4005">
                  <c:v>80.14104342560006</c:v>
                </c:pt>
                <c:pt idx="4006">
                  <c:v>80.161043425599999</c:v>
                </c:pt>
                <c:pt idx="4007">
                  <c:v>80.181043425599981</c:v>
                </c:pt>
                <c:pt idx="4008">
                  <c:v>80.201043425600076</c:v>
                </c:pt>
                <c:pt idx="4009">
                  <c:v>80.221043425600058</c:v>
                </c:pt>
                <c:pt idx="4010">
                  <c:v>80.241043425599997</c:v>
                </c:pt>
                <c:pt idx="4011">
                  <c:v>80.261043425599993</c:v>
                </c:pt>
                <c:pt idx="4012">
                  <c:v>80.281043425600075</c:v>
                </c:pt>
                <c:pt idx="4013">
                  <c:v>80.301043425600056</c:v>
                </c:pt>
                <c:pt idx="4014">
                  <c:v>80.321043425599981</c:v>
                </c:pt>
                <c:pt idx="4015">
                  <c:v>80.341043425600077</c:v>
                </c:pt>
                <c:pt idx="4016">
                  <c:v>80.361043425600059</c:v>
                </c:pt>
                <c:pt idx="4017">
                  <c:v>80.381043425599998</c:v>
                </c:pt>
                <c:pt idx="4018">
                  <c:v>80.401043425599994</c:v>
                </c:pt>
                <c:pt idx="4019">
                  <c:v>80.421043425600075</c:v>
                </c:pt>
                <c:pt idx="4020">
                  <c:v>80.441043425600114</c:v>
                </c:pt>
                <c:pt idx="4021">
                  <c:v>80.461043425599996</c:v>
                </c:pt>
                <c:pt idx="4022">
                  <c:v>80.481043425600078</c:v>
                </c:pt>
                <c:pt idx="4023">
                  <c:v>80.501043425600059</c:v>
                </c:pt>
                <c:pt idx="4024">
                  <c:v>80.521043425599998</c:v>
                </c:pt>
                <c:pt idx="4025">
                  <c:v>80.541043425599995</c:v>
                </c:pt>
                <c:pt idx="4026">
                  <c:v>80.561043425600076</c:v>
                </c:pt>
                <c:pt idx="4027">
                  <c:v>80.581043425600058</c:v>
                </c:pt>
                <c:pt idx="4028">
                  <c:v>80.601043425599983</c:v>
                </c:pt>
                <c:pt idx="4029">
                  <c:v>80.621043425600007</c:v>
                </c:pt>
                <c:pt idx="4030">
                  <c:v>80.64104342560006</c:v>
                </c:pt>
                <c:pt idx="4031">
                  <c:v>80.661043425599999</c:v>
                </c:pt>
                <c:pt idx="4032">
                  <c:v>80.681043425599981</c:v>
                </c:pt>
                <c:pt idx="4033">
                  <c:v>80.701043425600076</c:v>
                </c:pt>
                <c:pt idx="4034">
                  <c:v>80.721043425600058</c:v>
                </c:pt>
                <c:pt idx="4035">
                  <c:v>80.741043425599997</c:v>
                </c:pt>
                <c:pt idx="4036">
                  <c:v>80.761043425599993</c:v>
                </c:pt>
                <c:pt idx="4037">
                  <c:v>80.781043425600075</c:v>
                </c:pt>
                <c:pt idx="4038">
                  <c:v>80.801043425600056</c:v>
                </c:pt>
                <c:pt idx="4039">
                  <c:v>80.821043425599981</c:v>
                </c:pt>
                <c:pt idx="4040">
                  <c:v>80.841043425600077</c:v>
                </c:pt>
                <c:pt idx="4041">
                  <c:v>80.861043425600059</c:v>
                </c:pt>
                <c:pt idx="4042">
                  <c:v>80.881043425599998</c:v>
                </c:pt>
                <c:pt idx="4043">
                  <c:v>80.901043425599994</c:v>
                </c:pt>
                <c:pt idx="4044">
                  <c:v>80.921043425600075</c:v>
                </c:pt>
                <c:pt idx="4045">
                  <c:v>80.941043425600114</c:v>
                </c:pt>
                <c:pt idx="4046">
                  <c:v>80.961043425599996</c:v>
                </c:pt>
                <c:pt idx="4047">
                  <c:v>80.981043425600078</c:v>
                </c:pt>
                <c:pt idx="4048">
                  <c:v>81.001043425600059</c:v>
                </c:pt>
                <c:pt idx="4049">
                  <c:v>81.021043425599998</c:v>
                </c:pt>
                <c:pt idx="4050">
                  <c:v>81.041043425599995</c:v>
                </c:pt>
                <c:pt idx="4051">
                  <c:v>81.061043425600076</c:v>
                </c:pt>
                <c:pt idx="4052">
                  <c:v>81.081043425600058</c:v>
                </c:pt>
                <c:pt idx="4053">
                  <c:v>81.101043425599983</c:v>
                </c:pt>
                <c:pt idx="4054">
                  <c:v>81.121043425600007</c:v>
                </c:pt>
                <c:pt idx="4055">
                  <c:v>81.14104342560006</c:v>
                </c:pt>
                <c:pt idx="4056">
                  <c:v>81.161043425599999</c:v>
                </c:pt>
                <c:pt idx="4057">
                  <c:v>81.181043425599981</c:v>
                </c:pt>
                <c:pt idx="4058">
                  <c:v>81.201043425600076</c:v>
                </c:pt>
                <c:pt idx="4059">
                  <c:v>81.221043425600058</c:v>
                </c:pt>
                <c:pt idx="4060">
                  <c:v>81.241043425599997</c:v>
                </c:pt>
                <c:pt idx="4061">
                  <c:v>81.261043425599993</c:v>
                </c:pt>
                <c:pt idx="4062">
                  <c:v>81.281043425600075</c:v>
                </c:pt>
                <c:pt idx="4063">
                  <c:v>81.301043425600056</c:v>
                </c:pt>
                <c:pt idx="4064">
                  <c:v>81.321043425599981</c:v>
                </c:pt>
                <c:pt idx="4065">
                  <c:v>81.341043425600077</c:v>
                </c:pt>
                <c:pt idx="4066">
                  <c:v>81.361043425600059</c:v>
                </c:pt>
                <c:pt idx="4067">
                  <c:v>81.381043425599998</c:v>
                </c:pt>
                <c:pt idx="4068">
                  <c:v>81.401043425599994</c:v>
                </c:pt>
                <c:pt idx="4069">
                  <c:v>81.421043425600075</c:v>
                </c:pt>
                <c:pt idx="4070">
                  <c:v>81.441043425600114</c:v>
                </c:pt>
                <c:pt idx="4071">
                  <c:v>81.461043425599996</c:v>
                </c:pt>
                <c:pt idx="4072">
                  <c:v>81.481043425600078</c:v>
                </c:pt>
                <c:pt idx="4073">
                  <c:v>81.501043425600059</c:v>
                </c:pt>
                <c:pt idx="4074">
                  <c:v>81.521043425599998</c:v>
                </c:pt>
                <c:pt idx="4075">
                  <c:v>81.541043425599995</c:v>
                </c:pt>
                <c:pt idx="4076">
                  <c:v>81.561043425600076</c:v>
                </c:pt>
                <c:pt idx="4077">
                  <c:v>81.581043425600058</c:v>
                </c:pt>
                <c:pt idx="4078">
                  <c:v>81.601043425599983</c:v>
                </c:pt>
                <c:pt idx="4079">
                  <c:v>81.621043425600007</c:v>
                </c:pt>
                <c:pt idx="4080">
                  <c:v>81.64104342560006</c:v>
                </c:pt>
                <c:pt idx="4081">
                  <c:v>81.661043425599999</c:v>
                </c:pt>
                <c:pt idx="4082">
                  <c:v>81.681043425599981</c:v>
                </c:pt>
                <c:pt idx="4083">
                  <c:v>81.701043425600076</c:v>
                </c:pt>
                <c:pt idx="4084">
                  <c:v>81.721043425600058</c:v>
                </c:pt>
                <c:pt idx="4085">
                  <c:v>81.741043425599997</c:v>
                </c:pt>
                <c:pt idx="4086">
                  <c:v>81.761043425599993</c:v>
                </c:pt>
                <c:pt idx="4087">
                  <c:v>81.781043425600075</c:v>
                </c:pt>
                <c:pt idx="4088">
                  <c:v>81.801043425600056</c:v>
                </c:pt>
                <c:pt idx="4089">
                  <c:v>81.821043425599981</c:v>
                </c:pt>
                <c:pt idx="4090">
                  <c:v>81.841043425600077</c:v>
                </c:pt>
                <c:pt idx="4091">
                  <c:v>81.861043425600059</c:v>
                </c:pt>
                <c:pt idx="4092">
                  <c:v>81.881043425599998</c:v>
                </c:pt>
                <c:pt idx="4093">
                  <c:v>81.901043425599994</c:v>
                </c:pt>
                <c:pt idx="4094">
                  <c:v>81.921043425600075</c:v>
                </c:pt>
                <c:pt idx="4095">
                  <c:v>81.941043425600114</c:v>
                </c:pt>
                <c:pt idx="4096">
                  <c:v>81.961043425599996</c:v>
                </c:pt>
                <c:pt idx="4097">
                  <c:v>81.981043425600078</c:v>
                </c:pt>
                <c:pt idx="4098">
                  <c:v>82.001043425600059</c:v>
                </c:pt>
                <c:pt idx="4099">
                  <c:v>82.021043425599998</c:v>
                </c:pt>
                <c:pt idx="4100">
                  <c:v>82.041043425599995</c:v>
                </c:pt>
                <c:pt idx="4101">
                  <c:v>82.061043425600076</c:v>
                </c:pt>
                <c:pt idx="4102">
                  <c:v>82.081043425600058</c:v>
                </c:pt>
                <c:pt idx="4103">
                  <c:v>82.101043425599983</c:v>
                </c:pt>
                <c:pt idx="4104">
                  <c:v>82.121043425600007</c:v>
                </c:pt>
                <c:pt idx="4105">
                  <c:v>82.14104342560006</c:v>
                </c:pt>
                <c:pt idx="4106">
                  <c:v>82.161043425599999</c:v>
                </c:pt>
                <c:pt idx="4107">
                  <c:v>82.181043425599981</c:v>
                </c:pt>
                <c:pt idx="4108">
                  <c:v>82.201043425600076</c:v>
                </c:pt>
                <c:pt idx="4109">
                  <c:v>82.221043425600058</c:v>
                </c:pt>
                <c:pt idx="4110">
                  <c:v>82.241043425599997</c:v>
                </c:pt>
                <c:pt idx="4111">
                  <c:v>82.261043425599993</c:v>
                </c:pt>
                <c:pt idx="4112">
                  <c:v>82.281043425600075</c:v>
                </c:pt>
                <c:pt idx="4113">
                  <c:v>82.301043425600056</c:v>
                </c:pt>
                <c:pt idx="4114">
                  <c:v>82.321043425599981</c:v>
                </c:pt>
                <c:pt idx="4115">
                  <c:v>82.341043425600077</c:v>
                </c:pt>
                <c:pt idx="4116">
                  <c:v>82.361043425600059</c:v>
                </c:pt>
                <c:pt idx="4117">
                  <c:v>82.381043425599998</c:v>
                </c:pt>
                <c:pt idx="4118">
                  <c:v>82.401043425599994</c:v>
                </c:pt>
                <c:pt idx="4119">
                  <c:v>82.421043425600075</c:v>
                </c:pt>
                <c:pt idx="4120">
                  <c:v>82.441043425600114</c:v>
                </c:pt>
                <c:pt idx="4121">
                  <c:v>82.461043425599996</c:v>
                </c:pt>
                <c:pt idx="4122">
                  <c:v>82.481043425600078</c:v>
                </c:pt>
                <c:pt idx="4123">
                  <c:v>82.501043425600059</c:v>
                </c:pt>
                <c:pt idx="4124">
                  <c:v>82.521043425599998</c:v>
                </c:pt>
                <c:pt idx="4125">
                  <c:v>82.541043425599995</c:v>
                </c:pt>
                <c:pt idx="4126">
                  <c:v>82.561043425600076</c:v>
                </c:pt>
                <c:pt idx="4127">
                  <c:v>82.581043425600058</c:v>
                </c:pt>
                <c:pt idx="4128">
                  <c:v>82.601043425599983</c:v>
                </c:pt>
                <c:pt idx="4129">
                  <c:v>82.621043425600007</c:v>
                </c:pt>
                <c:pt idx="4130">
                  <c:v>82.64104342560006</c:v>
                </c:pt>
                <c:pt idx="4131">
                  <c:v>82.661043425599999</c:v>
                </c:pt>
                <c:pt idx="4132">
                  <c:v>82.681043425599981</c:v>
                </c:pt>
                <c:pt idx="4133">
                  <c:v>82.701043425600076</c:v>
                </c:pt>
                <c:pt idx="4134">
                  <c:v>82.721043425600058</c:v>
                </c:pt>
                <c:pt idx="4135">
                  <c:v>82.741043425599997</c:v>
                </c:pt>
                <c:pt idx="4136">
                  <c:v>82.761043425599993</c:v>
                </c:pt>
                <c:pt idx="4137">
                  <c:v>82.781043425600075</c:v>
                </c:pt>
                <c:pt idx="4138">
                  <c:v>82.801043425600056</c:v>
                </c:pt>
                <c:pt idx="4139">
                  <c:v>82.821043425599981</c:v>
                </c:pt>
                <c:pt idx="4140">
                  <c:v>82.841043425600077</c:v>
                </c:pt>
                <c:pt idx="4141">
                  <c:v>82.861043425600059</c:v>
                </c:pt>
                <c:pt idx="4142">
                  <c:v>82.881043425599998</c:v>
                </c:pt>
                <c:pt idx="4143">
                  <c:v>82.901043425599994</c:v>
                </c:pt>
                <c:pt idx="4144">
                  <c:v>82.921043425600075</c:v>
                </c:pt>
                <c:pt idx="4145">
                  <c:v>82.941043425600114</c:v>
                </c:pt>
                <c:pt idx="4146">
                  <c:v>82.961043425599996</c:v>
                </c:pt>
                <c:pt idx="4147">
                  <c:v>82.981043425600078</c:v>
                </c:pt>
                <c:pt idx="4148">
                  <c:v>83.001043425600059</c:v>
                </c:pt>
                <c:pt idx="4149">
                  <c:v>83.021043425599998</c:v>
                </c:pt>
                <c:pt idx="4150">
                  <c:v>83.041043425599995</c:v>
                </c:pt>
                <c:pt idx="4151">
                  <c:v>83.061043425600076</c:v>
                </c:pt>
                <c:pt idx="4152">
                  <c:v>83.081043425600058</c:v>
                </c:pt>
                <c:pt idx="4153">
                  <c:v>83.101043425599983</c:v>
                </c:pt>
                <c:pt idx="4154">
                  <c:v>83.121043425600007</c:v>
                </c:pt>
                <c:pt idx="4155">
                  <c:v>83.14104342560006</c:v>
                </c:pt>
                <c:pt idx="4156">
                  <c:v>83.161043425599999</c:v>
                </c:pt>
                <c:pt idx="4157">
                  <c:v>83.181043425599981</c:v>
                </c:pt>
                <c:pt idx="4158">
                  <c:v>83.201043425600076</c:v>
                </c:pt>
                <c:pt idx="4159">
                  <c:v>83.221043425600058</c:v>
                </c:pt>
                <c:pt idx="4160">
                  <c:v>83.241043425599997</c:v>
                </c:pt>
                <c:pt idx="4161">
                  <c:v>83.261043425599993</c:v>
                </c:pt>
                <c:pt idx="4162">
                  <c:v>83.281043425600075</c:v>
                </c:pt>
                <c:pt idx="4163">
                  <c:v>83.301043425600056</c:v>
                </c:pt>
                <c:pt idx="4164">
                  <c:v>83.321043425599981</c:v>
                </c:pt>
                <c:pt idx="4165">
                  <c:v>83.341043425600077</c:v>
                </c:pt>
                <c:pt idx="4166">
                  <c:v>83.361043425600059</c:v>
                </c:pt>
                <c:pt idx="4167">
                  <c:v>83.381043425599998</c:v>
                </c:pt>
                <c:pt idx="4168">
                  <c:v>83.401043425599994</c:v>
                </c:pt>
                <c:pt idx="4169">
                  <c:v>83.421043425600075</c:v>
                </c:pt>
                <c:pt idx="4170">
                  <c:v>83.441043425600114</c:v>
                </c:pt>
                <c:pt idx="4171">
                  <c:v>83.461043425599996</c:v>
                </c:pt>
                <c:pt idx="4172">
                  <c:v>83.481043425600078</c:v>
                </c:pt>
                <c:pt idx="4173">
                  <c:v>83.501043425600059</c:v>
                </c:pt>
                <c:pt idx="4174">
                  <c:v>83.521043425599998</c:v>
                </c:pt>
                <c:pt idx="4175">
                  <c:v>83.541043425599995</c:v>
                </c:pt>
                <c:pt idx="4176">
                  <c:v>83.561043425600076</c:v>
                </c:pt>
                <c:pt idx="4177">
                  <c:v>83.581043425600058</c:v>
                </c:pt>
                <c:pt idx="4178">
                  <c:v>83.601043425599983</c:v>
                </c:pt>
                <c:pt idx="4179">
                  <c:v>83.621043425600007</c:v>
                </c:pt>
                <c:pt idx="4180">
                  <c:v>83.64104342560006</c:v>
                </c:pt>
                <c:pt idx="4181">
                  <c:v>83.661043425599999</c:v>
                </c:pt>
                <c:pt idx="4182">
                  <c:v>83.681043425599981</c:v>
                </c:pt>
                <c:pt idx="4183">
                  <c:v>83.701043425600076</c:v>
                </c:pt>
                <c:pt idx="4184">
                  <c:v>83.721043425600058</c:v>
                </c:pt>
                <c:pt idx="4185">
                  <c:v>83.741043425599997</c:v>
                </c:pt>
                <c:pt idx="4186">
                  <c:v>83.761043425599993</c:v>
                </c:pt>
                <c:pt idx="4187">
                  <c:v>83.781043425600075</c:v>
                </c:pt>
                <c:pt idx="4188">
                  <c:v>83.801043425600056</c:v>
                </c:pt>
                <c:pt idx="4189">
                  <c:v>83.821043425599981</c:v>
                </c:pt>
                <c:pt idx="4190">
                  <c:v>83.841043425600077</c:v>
                </c:pt>
                <c:pt idx="4191">
                  <c:v>83.861043425600059</c:v>
                </c:pt>
                <c:pt idx="4192">
                  <c:v>83.881043425599998</c:v>
                </c:pt>
                <c:pt idx="4193">
                  <c:v>83.901043425599994</c:v>
                </c:pt>
                <c:pt idx="4194">
                  <c:v>83.921043425600075</c:v>
                </c:pt>
                <c:pt idx="4195">
                  <c:v>83.941043425600114</c:v>
                </c:pt>
                <c:pt idx="4196">
                  <c:v>83.961043425599996</c:v>
                </c:pt>
                <c:pt idx="4197">
                  <c:v>83.981043425600078</c:v>
                </c:pt>
                <c:pt idx="4198">
                  <c:v>84.001043425600059</c:v>
                </c:pt>
                <c:pt idx="4199">
                  <c:v>84.021043425599998</c:v>
                </c:pt>
                <c:pt idx="4200">
                  <c:v>84.041043425599995</c:v>
                </c:pt>
                <c:pt idx="4201">
                  <c:v>84.061043425600076</c:v>
                </c:pt>
                <c:pt idx="4202">
                  <c:v>84.081043425600058</c:v>
                </c:pt>
                <c:pt idx="4203">
                  <c:v>84.101043425599983</c:v>
                </c:pt>
                <c:pt idx="4204">
                  <c:v>84.121043425600007</c:v>
                </c:pt>
                <c:pt idx="4205">
                  <c:v>84.14104342560006</c:v>
                </c:pt>
                <c:pt idx="4206">
                  <c:v>84.161043425599999</c:v>
                </c:pt>
                <c:pt idx="4207">
                  <c:v>84.181043425599981</c:v>
                </c:pt>
                <c:pt idx="4208">
                  <c:v>84.201043425600076</c:v>
                </c:pt>
                <c:pt idx="4209">
                  <c:v>84.221043425600058</c:v>
                </c:pt>
                <c:pt idx="4210">
                  <c:v>84.241043425599997</c:v>
                </c:pt>
                <c:pt idx="4211">
                  <c:v>84.261043425599993</c:v>
                </c:pt>
                <c:pt idx="4212">
                  <c:v>84.281043425600075</c:v>
                </c:pt>
                <c:pt idx="4213">
                  <c:v>84.301043425600056</c:v>
                </c:pt>
                <c:pt idx="4214">
                  <c:v>84.321043425599981</c:v>
                </c:pt>
                <c:pt idx="4215">
                  <c:v>84.341043425600077</c:v>
                </c:pt>
                <c:pt idx="4216">
                  <c:v>84.361043425600059</c:v>
                </c:pt>
                <c:pt idx="4217">
                  <c:v>84.381043425599998</c:v>
                </c:pt>
                <c:pt idx="4218">
                  <c:v>84.401043425599994</c:v>
                </c:pt>
                <c:pt idx="4219">
                  <c:v>84.421043425600075</c:v>
                </c:pt>
                <c:pt idx="4220">
                  <c:v>84.441043425600114</c:v>
                </c:pt>
                <c:pt idx="4221">
                  <c:v>84.461043425599996</c:v>
                </c:pt>
                <c:pt idx="4222">
                  <c:v>84.481043425600078</c:v>
                </c:pt>
                <c:pt idx="4223">
                  <c:v>84.501043425600059</c:v>
                </c:pt>
                <c:pt idx="4224">
                  <c:v>84.521043425599998</c:v>
                </c:pt>
                <c:pt idx="4225">
                  <c:v>84.541043425599995</c:v>
                </c:pt>
                <c:pt idx="4226">
                  <c:v>84.561043425600076</c:v>
                </c:pt>
                <c:pt idx="4227">
                  <c:v>84.581043425600058</c:v>
                </c:pt>
                <c:pt idx="4228">
                  <c:v>84.601043425599983</c:v>
                </c:pt>
                <c:pt idx="4229">
                  <c:v>84.621043425600007</c:v>
                </c:pt>
                <c:pt idx="4230">
                  <c:v>84.64104342560006</c:v>
                </c:pt>
                <c:pt idx="4231">
                  <c:v>84.661043425599999</c:v>
                </c:pt>
                <c:pt idx="4232">
                  <c:v>84.681043425599981</c:v>
                </c:pt>
                <c:pt idx="4233">
                  <c:v>84.701043425600076</c:v>
                </c:pt>
                <c:pt idx="4234">
                  <c:v>84.721043425600058</c:v>
                </c:pt>
                <c:pt idx="4235">
                  <c:v>84.741043425599997</c:v>
                </c:pt>
                <c:pt idx="4236">
                  <c:v>84.761043425599993</c:v>
                </c:pt>
                <c:pt idx="4237">
                  <c:v>84.781043425600075</c:v>
                </c:pt>
                <c:pt idx="4238">
                  <c:v>84.801043425600056</c:v>
                </c:pt>
                <c:pt idx="4239">
                  <c:v>84.821043425599981</c:v>
                </c:pt>
                <c:pt idx="4240">
                  <c:v>84.841043425600077</c:v>
                </c:pt>
                <c:pt idx="4241">
                  <c:v>84.861043425600059</c:v>
                </c:pt>
                <c:pt idx="4242">
                  <c:v>84.881043425599998</c:v>
                </c:pt>
                <c:pt idx="4243">
                  <c:v>84.901043425599994</c:v>
                </c:pt>
                <c:pt idx="4244">
                  <c:v>84.921043425600075</c:v>
                </c:pt>
                <c:pt idx="4245">
                  <c:v>84.941043425600114</c:v>
                </c:pt>
                <c:pt idx="4246">
                  <c:v>84.961043425599996</c:v>
                </c:pt>
                <c:pt idx="4247">
                  <c:v>84.981043425600078</c:v>
                </c:pt>
                <c:pt idx="4248">
                  <c:v>85.001043425600059</c:v>
                </c:pt>
                <c:pt idx="4249">
                  <c:v>85.021043425599998</c:v>
                </c:pt>
                <c:pt idx="4250">
                  <c:v>85.041043425599995</c:v>
                </c:pt>
                <c:pt idx="4251">
                  <c:v>85.061043425600076</c:v>
                </c:pt>
                <c:pt idx="4252">
                  <c:v>85.081043425600058</c:v>
                </c:pt>
                <c:pt idx="4253">
                  <c:v>85.101043425599983</c:v>
                </c:pt>
                <c:pt idx="4254">
                  <c:v>85.121043425600007</c:v>
                </c:pt>
                <c:pt idx="4255">
                  <c:v>85.14104342560006</c:v>
                </c:pt>
                <c:pt idx="4256">
                  <c:v>85.161043425599999</c:v>
                </c:pt>
                <c:pt idx="4257">
                  <c:v>85.181043425599981</c:v>
                </c:pt>
                <c:pt idx="4258">
                  <c:v>85.201043425600076</c:v>
                </c:pt>
                <c:pt idx="4259">
                  <c:v>85.221043425600058</c:v>
                </c:pt>
                <c:pt idx="4260">
                  <c:v>85.241043425599997</c:v>
                </c:pt>
                <c:pt idx="4261">
                  <c:v>85.261043425599993</c:v>
                </c:pt>
                <c:pt idx="4262">
                  <c:v>85.281043425600075</c:v>
                </c:pt>
                <c:pt idx="4263">
                  <c:v>85.301043425600056</c:v>
                </c:pt>
                <c:pt idx="4264">
                  <c:v>85.321043425599981</c:v>
                </c:pt>
                <c:pt idx="4265">
                  <c:v>85.341043425600077</c:v>
                </c:pt>
                <c:pt idx="4266">
                  <c:v>85.361043425600059</c:v>
                </c:pt>
                <c:pt idx="4267">
                  <c:v>85.381043425599998</c:v>
                </c:pt>
                <c:pt idx="4268">
                  <c:v>85.401043425599994</c:v>
                </c:pt>
                <c:pt idx="4269">
                  <c:v>85.421043425600075</c:v>
                </c:pt>
                <c:pt idx="4270">
                  <c:v>85.441043425600114</c:v>
                </c:pt>
                <c:pt idx="4271">
                  <c:v>85.461043425599996</c:v>
                </c:pt>
                <c:pt idx="4272">
                  <c:v>85.481043425600078</c:v>
                </c:pt>
                <c:pt idx="4273">
                  <c:v>85.501043425600059</c:v>
                </c:pt>
                <c:pt idx="4274">
                  <c:v>85.521043425599998</c:v>
                </c:pt>
                <c:pt idx="4275">
                  <c:v>85.541043425599995</c:v>
                </c:pt>
                <c:pt idx="4276">
                  <c:v>85.561043425600076</c:v>
                </c:pt>
                <c:pt idx="4277">
                  <c:v>85.581043425600058</c:v>
                </c:pt>
                <c:pt idx="4278">
                  <c:v>85.601043425599983</c:v>
                </c:pt>
                <c:pt idx="4279">
                  <c:v>85.621043425600007</c:v>
                </c:pt>
                <c:pt idx="4280">
                  <c:v>85.64104342560006</c:v>
                </c:pt>
                <c:pt idx="4281">
                  <c:v>85.661043425599999</c:v>
                </c:pt>
                <c:pt idx="4282">
                  <c:v>85.681043425599981</c:v>
                </c:pt>
                <c:pt idx="4283">
                  <c:v>85.701043425600076</c:v>
                </c:pt>
                <c:pt idx="4284">
                  <c:v>85.721043425600058</c:v>
                </c:pt>
                <c:pt idx="4285">
                  <c:v>85.741043425599997</c:v>
                </c:pt>
                <c:pt idx="4286">
                  <c:v>85.761043425599993</c:v>
                </c:pt>
                <c:pt idx="4287">
                  <c:v>85.781043425600075</c:v>
                </c:pt>
                <c:pt idx="4288">
                  <c:v>85.801043425600056</c:v>
                </c:pt>
                <c:pt idx="4289">
                  <c:v>85.821043425599981</c:v>
                </c:pt>
                <c:pt idx="4290">
                  <c:v>85.841043425600077</c:v>
                </c:pt>
                <c:pt idx="4291">
                  <c:v>85.861043425600059</c:v>
                </c:pt>
                <c:pt idx="4292">
                  <c:v>85.881043425599998</c:v>
                </c:pt>
                <c:pt idx="4293">
                  <c:v>85.901043425599994</c:v>
                </c:pt>
                <c:pt idx="4294">
                  <c:v>85.921043425600075</c:v>
                </c:pt>
                <c:pt idx="4295">
                  <c:v>85.941043425600114</c:v>
                </c:pt>
                <c:pt idx="4296">
                  <c:v>85.961043425599996</c:v>
                </c:pt>
                <c:pt idx="4297">
                  <c:v>85.981043425600078</c:v>
                </c:pt>
                <c:pt idx="4298">
                  <c:v>86.001043425600059</c:v>
                </c:pt>
                <c:pt idx="4299">
                  <c:v>86.021043425599998</c:v>
                </c:pt>
                <c:pt idx="4300">
                  <c:v>86.041043425599995</c:v>
                </c:pt>
                <c:pt idx="4301">
                  <c:v>86.061043425600076</c:v>
                </c:pt>
                <c:pt idx="4302">
                  <c:v>86.081043425600058</c:v>
                </c:pt>
                <c:pt idx="4303">
                  <c:v>86.101043425599983</c:v>
                </c:pt>
                <c:pt idx="4304">
                  <c:v>86.121043425600007</c:v>
                </c:pt>
                <c:pt idx="4305">
                  <c:v>86.14104342560006</c:v>
                </c:pt>
                <c:pt idx="4306">
                  <c:v>86.161043425599999</c:v>
                </c:pt>
                <c:pt idx="4307">
                  <c:v>86.181043425599981</c:v>
                </c:pt>
                <c:pt idx="4308">
                  <c:v>86.201043425600076</c:v>
                </c:pt>
                <c:pt idx="4309">
                  <c:v>86.221043425600058</c:v>
                </c:pt>
                <c:pt idx="4310">
                  <c:v>86.241043425599997</c:v>
                </c:pt>
                <c:pt idx="4311">
                  <c:v>86.261043425599993</c:v>
                </c:pt>
                <c:pt idx="4312">
                  <c:v>86.281043425600075</c:v>
                </c:pt>
                <c:pt idx="4313">
                  <c:v>86.301043425600056</c:v>
                </c:pt>
                <c:pt idx="4314">
                  <c:v>86.321043425599981</c:v>
                </c:pt>
                <c:pt idx="4315">
                  <c:v>86.341043425600077</c:v>
                </c:pt>
                <c:pt idx="4316">
                  <c:v>86.361043425600059</c:v>
                </c:pt>
                <c:pt idx="4317">
                  <c:v>86.381043425599998</c:v>
                </c:pt>
                <c:pt idx="4318">
                  <c:v>86.401043425599994</c:v>
                </c:pt>
                <c:pt idx="4319">
                  <c:v>86.421043425600075</c:v>
                </c:pt>
                <c:pt idx="4320">
                  <c:v>86.441043425600114</c:v>
                </c:pt>
                <c:pt idx="4321">
                  <c:v>86.461043425599996</c:v>
                </c:pt>
                <c:pt idx="4322">
                  <c:v>86.481043425600078</c:v>
                </c:pt>
                <c:pt idx="4323">
                  <c:v>86.501043425600059</c:v>
                </c:pt>
                <c:pt idx="4324">
                  <c:v>86.521043425599998</c:v>
                </c:pt>
                <c:pt idx="4325">
                  <c:v>86.541043425599995</c:v>
                </c:pt>
                <c:pt idx="4326">
                  <c:v>86.561043425600076</c:v>
                </c:pt>
                <c:pt idx="4327">
                  <c:v>86.581043425600058</c:v>
                </c:pt>
                <c:pt idx="4328">
                  <c:v>86.601043425599983</c:v>
                </c:pt>
                <c:pt idx="4329">
                  <c:v>86.621043425600007</c:v>
                </c:pt>
                <c:pt idx="4330">
                  <c:v>86.64104342560006</c:v>
                </c:pt>
                <c:pt idx="4331">
                  <c:v>86.661043425599999</c:v>
                </c:pt>
                <c:pt idx="4332">
                  <c:v>86.681043425599981</c:v>
                </c:pt>
                <c:pt idx="4333">
                  <c:v>86.701043425600076</c:v>
                </c:pt>
                <c:pt idx="4334">
                  <c:v>86.721043425600058</c:v>
                </c:pt>
                <c:pt idx="4335">
                  <c:v>86.741043425599997</c:v>
                </c:pt>
                <c:pt idx="4336">
                  <c:v>86.761043425599993</c:v>
                </c:pt>
                <c:pt idx="4337">
                  <c:v>86.781043425600075</c:v>
                </c:pt>
                <c:pt idx="4338">
                  <c:v>86.801043425600056</c:v>
                </c:pt>
                <c:pt idx="4339">
                  <c:v>86.821043425599981</c:v>
                </c:pt>
                <c:pt idx="4340">
                  <c:v>86.841043425600077</c:v>
                </c:pt>
                <c:pt idx="4341">
                  <c:v>86.861043425600059</c:v>
                </c:pt>
                <c:pt idx="4342">
                  <c:v>86.881043425599998</c:v>
                </c:pt>
                <c:pt idx="4343">
                  <c:v>86.901043425599994</c:v>
                </c:pt>
                <c:pt idx="4344">
                  <c:v>86.921043425600075</c:v>
                </c:pt>
                <c:pt idx="4345">
                  <c:v>86.941043425600114</c:v>
                </c:pt>
                <c:pt idx="4346">
                  <c:v>86.961043425599996</c:v>
                </c:pt>
                <c:pt idx="4347">
                  <c:v>86.981043425600078</c:v>
                </c:pt>
                <c:pt idx="4348">
                  <c:v>87.001043425600059</c:v>
                </c:pt>
                <c:pt idx="4349">
                  <c:v>87.021043425599998</c:v>
                </c:pt>
                <c:pt idx="4350">
                  <c:v>87.041043425599995</c:v>
                </c:pt>
                <c:pt idx="4351">
                  <c:v>87.061043425600076</c:v>
                </c:pt>
                <c:pt idx="4352">
                  <c:v>87.081043425600058</c:v>
                </c:pt>
                <c:pt idx="4353">
                  <c:v>87.101043425599983</c:v>
                </c:pt>
                <c:pt idx="4354">
                  <c:v>87.121043425600007</c:v>
                </c:pt>
                <c:pt idx="4355">
                  <c:v>87.14104342560006</c:v>
                </c:pt>
                <c:pt idx="4356">
                  <c:v>87.161043425599999</c:v>
                </c:pt>
                <c:pt idx="4357">
                  <c:v>87.181043425599981</c:v>
                </c:pt>
                <c:pt idx="4358">
                  <c:v>87.201043425600076</c:v>
                </c:pt>
                <c:pt idx="4359">
                  <c:v>87.221043425600058</c:v>
                </c:pt>
                <c:pt idx="4360">
                  <c:v>87.241043425599997</c:v>
                </c:pt>
                <c:pt idx="4361">
                  <c:v>87.261043425599993</c:v>
                </c:pt>
                <c:pt idx="4362">
                  <c:v>87.281043425600075</c:v>
                </c:pt>
                <c:pt idx="4363">
                  <c:v>87.301043425600056</c:v>
                </c:pt>
                <c:pt idx="4364">
                  <c:v>87.321043425599981</c:v>
                </c:pt>
                <c:pt idx="4365">
                  <c:v>87.341043425600077</c:v>
                </c:pt>
                <c:pt idx="4366">
                  <c:v>87.361043425600059</c:v>
                </c:pt>
                <c:pt idx="4367">
                  <c:v>87.381043425599998</c:v>
                </c:pt>
                <c:pt idx="4368">
                  <c:v>87.401043425599994</c:v>
                </c:pt>
                <c:pt idx="4369">
                  <c:v>87.421043425600075</c:v>
                </c:pt>
                <c:pt idx="4370">
                  <c:v>87.441043425600114</c:v>
                </c:pt>
                <c:pt idx="4371">
                  <c:v>87.461043425599996</c:v>
                </c:pt>
                <c:pt idx="4372">
                  <c:v>87.481043425600078</c:v>
                </c:pt>
                <c:pt idx="4373">
                  <c:v>87.501043425600059</c:v>
                </c:pt>
                <c:pt idx="4374">
                  <c:v>87.521043425599998</c:v>
                </c:pt>
                <c:pt idx="4375">
                  <c:v>87.541043425599995</c:v>
                </c:pt>
                <c:pt idx="4376">
                  <c:v>87.561043425600076</c:v>
                </c:pt>
                <c:pt idx="4377">
                  <c:v>87.581043425600058</c:v>
                </c:pt>
                <c:pt idx="4378">
                  <c:v>87.601043425599983</c:v>
                </c:pt>
                <c:pt idx="4379">
                  <c:v>87.621043425600007</c:v>
                </c:pt>
                <c:pt idx="4380">
                  <c:v>87.64104342560006</c:v>
                </c:pt>
                <c:pt idx="4381">
                  <c:v>87.661043425599999</c:v>
                </c:pt>
                <c:pt idx="4382">
                  <c:v>87.681043425599981</c:v>
                </c:pt>
                <c:pt idx="4383">
                  <c:v>87.701043425600076</c:v>
                </c:pt>
                <c:pt idx="4384">
                  <c:v>87.721043425600058</c:v>
                </c:pt>
                <c:pt idx="4385">
                  <c:v>87.741043425599997</c:v>
                </c:pt>
                <c:pt idx="4386">
                  <c:v>87.761043425599993</c:v>
                </c:pt>
                <c:pt idx="4387">
                  <c:v>87.781043425600075</c:v>
                </c:pt>
                <c:pt idx="4388">
                  <c:v>87.801043425600056</c:v>
                </c:pt>
                <c:pt idx="4389">
                  <c:v>87.821043425599981</c:v>
                </c:pt>
                <c:pt idx="4390">
                  <c:v>87.841043425600077</c:v>
                </c:pt>
                <c:pt idx="4391">
                  <c:v>87.861043425600059</c:v>
                </c:pt>
                <c:pt idx="4392">
                  <c:v>87.881043425599998</c:v>
                </c:pt>
                <c:pt idx="4393">
                  <c:v>87.901043425599994</c:v>
                </c:pt>
                <c:pt idx="4394">
                  <c:v>87.921043425600075</c:v>
                </c:pt>
                <c:pt idx="4395">
                  <c:v>87.941043425600114</c:v>
                </c:pt>
                <c:pt idx="4396">
                  <c:v>87.961043425599996</c:v>
                </c:pt>
                <c:pt idx="4397">
                  <c:v>87.981043425600078</c:v>
                </c:pt>
                <c:pt idx="4398">
                  <c:v>88.001043425600059</c:v>
                </c:pt>
                <c:pt idx="4399">
                  <c:v>88.021043425599998</c:v>
                </c:pt>
                <c:pt idx="4400">
                  <c:v>88.041043425599995</c:v>
                </c:pt>
                <c:pt idx="4401">
                  <c:v>88.061043425600076</c:v>
                </c:pt>
                <c:pt idx="4402">
                  <c:v>88.081043425600058</c:v>
                </c:pt>
                <c:pt idx="4403">
                  <c:v>88.101043425599983</c:v>
                </c:pt>
                <c:pt idx="4404">
                  <c:v>88.121043425600007</c:v>
                </c:pt>
                <c:pt idx="4405">
                  <c:v>88.14104342560006</c:v>
                </c:pt>
                <c:pt idx="4406">
                  <c:v>88.161043425599999</c:v>
                </c:pt>
                <c:pt idx="4407">
                  <c:v>88.181043425599981</c:v>
                </c:pt>
                <c:pt idx="4408">
                  <c:v>88.201043425600076</c:v>
                </c:pt>
                <c:pt idx="4409">
                  <c:v>88.221043425600058</c:v>
                </c:pt>
                <c:pt idx="4410">
                  <c:v>88.241043425599997</c:v>
                </c:pt>
                <c:pt idx="4411">
                  <c:v>88.261043425599993</c:v>
                </c:pt>
                <c:pt idx="4412">
                  <c:v>88.281043425600075</c:v>
                </c:pt>
                <c:pt idx="4413">
                  <c:v>88.301043425600056</c:v>
                </c:pt>
                <c:pt idx="4414">
                  <c:v>88.321043425599981</c:v>
                </c:pt>
                <c:pt idx="4415">
                  <c:v>88.341043425600077</c:v>
                </c:pt>
                <c:pt idx="4416">
                  <c:v>88.361043425600059</c:v>
                </c:pt>
                <c:pt idx="4417">
                  <c:v>88.381043425599998</c:v>
                </c:pt>
                <c:pt idx="4418">
                  <c:v>88.401043425599994</c:v>
                </c:pt>
                <c:pt idx="4419">
                  <c:v>88.421043425600075</c:v>
                </c:pt>
                <c:pt idx="4420">
                  <c:v>88.441043425600114</c:v>
                </c:pt>
                <c:pt idx="4421">
                  <c:v>88.461043425599996</c:v>
                </c:pt>
                <c:pt idx="4422">
                  <c:v>88.481043425600078</c:v>
                </c:pt>
                <c:pt idx="4423">
                  <c:v>88.501043425600059</c:v>
                </c:pt>
                <c:pt idx="4424">
                  <c:v>88.521043425599998</c:v>
                </c:pt>
                <c:pt idx="4425">
                  <c:v>88.541043425599995</c:v>
                </c:pt>
                <c:pt idx="4426">
                  <c:v>88.561043425600076</c:v>
                </c:pt>
                <c:pt idx="4427">
                  <c:v>88.581043425600058</c:v>
                </c:pt>
                <c:pt idx="4428">
                  <c:v>88.601043425599983</c:v>
                </c:pt>
                <c:pt idx="4429">
                  <c:v>88.621043425600007</c:v>
                </c:pt>
                <c:pt idx="4430">
                  <c:v>88.64104342560006</c:v>
                </c:pt>
                <c:pt idx="4431">
                  <c:v>88.661043425599999</c:v>
                </c:pt>
                <c:pt idx="4432">
                  <c:v>88.681043425599981</c:v>
                </c:pt>
                <c:pt idx="4433">
                  <c:v>88.701043425600076</c:v>
                </c:pt>
                <c:pt idx="4434">
                  <c:v>88.721043425600058</c:v>
                </c:pt>
                <c:pt idx="4435">
                  <c:v>88.741043425599997</c:v>
                </c:pt>
                <c:pt idx="4436">
                  <c:v>88.761043425599993</c:v>
                </c:pt>
                <c:pt idx="4437">
                  <c:v>88.781043425600075</c:v>
                </c:pt>
                <c:pt idx="4438">
                  <c:v>88.801043425600056</c:v>
                </c:pt>
                <c:pt idx="4439">
                  <c:v>88.821043425599981</c:v>
                </c:pt>
                <c:pt idx="4440">
                  <c:v>88.841043425600077</c:v>
                </c:pt>
                <c:pt idx="4441">
                  <c:v>88.861043425600059</c:v>
                </c:pt>
                <c:pt idx="4442">
                  <c:v>88.881043425599998</c:v>
                </c:pt>
                <c:pt idx="4443">
                  <c:v>88.901043425599994</c:v>
                </c:pt>
                <c:pt idx="4444">
                  <c:v>88.921043425600075</c:v>
                </c:pt>
                <c:pt idx="4445">
                  <c:v>88.941043425600114</c:v>
                </c:pt>
                <c:pt idx="4446">
                  <c:v>88.961043425599996</c:v>
                </c:pt>
                <c:pt idx="4447">
                  <c:v>88.981043425600078</c:v>
                </c:pt>
                <c:pt idx="4448">
                  <c:v>89.001043425600059</c:v>
                </c:pt>
                <c:pt idx="4449">
                  <c:v>89.021043425599998</c:v>
                </c:pt>
                <c:pt idx="4450">
                  <c:v>89.041043425599995</c:v>
                </c:pt>
                <c:pt idx="4451">
                  <c:v>89.061043425600076</c:v>
                </c:pt>
                <c:pt idx="4452">
                  <c:v>89.081043425600058</c:v>
                </c:pt>
                <c:pt idx="4453">
                  <c:v>89.101043425599983</c:v>
                </c:pt>
                <c:pt idx="4454">
                  <c:v>89.121043425600007</c:v>
                </c:pt>
                <c:pt idx="4455">
                  <c:v>89.14104342560006</c:v>
                </c:pt>
                <c:pt idx="4456">
                  <c:v>89.161043425599999</c:v>
                </c:pt>
                <c:pt idx="4457">
                  <c:v>89.181043425599981</c:v>
                </c:pt>
                <c:pt idx="4458">
                  <c:v>89.201043425600076</c:v>
                </c:pt>
                <c:pt idx="4459">
                  <c:v>89.221043425600058</c:v>
                </c:pt>
                <c:pt idx="4460">
                  <c:v>89.241043425599997</c:v>
                </c:pt>
                <c:pt idx="4461">
                  <c:v>89.261043425599993</c:v>
                </c:pt>
                <c:pt idx="4462">
                  <c:v>89.281043425600075</c:v>
                </c:pt>
                <c:pt idx="4463">
                  <c:v>89.301043425600056</c:v>
                </c:pt>
                <c:pt idx="4464">
                  <c:v>89.321043425599981</c:v>
                </c:pt>
                <c:pt idx="4465">
                  <c:v>89.341043425600077</c:v>
                </c:pt>
                <c:pt idx="4466">
                  <c:v>89.361043425600059</c:v>
                </c:pt>
                <c:pt idx="4467">
                  <c:v>89.381043425599998</c:v>
                </c:pt>
                <c:pt idx="4468">
                  <c:v>89.401043425599994</c:v>
                </c:pt>
                <c:pt idx="4469">
                  <c:v>89.421043425600075</c:v>
                </c:pt>
                <c:pt idx="4470">
                  <c:v>89.441043425600114</c:v>
                </c:pt>
                <c:pt idx="4471">
                  <c:v>89.461043425599996</c:v>
                </c:pt>
                <c:pt idx="4472">
                  <c:v>89.481043425600078</c:v>
                </c:pt>
                <c:pt idx="4473">
                  <c:v>89.501043425600059</c:v>
                </c:pt>
                <c:pt idx="4474">
                  <c:v>89.521043425599998</c:v>
                </c:pt>
                <c:pt idx="4475">
                  <c:v>89.541043425599995</c:v>
                </c:pt>
                <c:pt idx="4476">
                  <c:v>89.561043425600076</c:v>
                </c:pt>
                <c:pt idx="4477">
                  <c:v>89.581043425600058</c:v>
                </c:pt>
                <c:pt idx="4478">
                  <c:v>89.601043425599983</c:v>
                </c:pt>
                <c:pt idx="4479">
                  <c:v>89.621043425600007</c:v>
                </c:pt>
                <c:pt idx="4480">
                  <c:v>89.64104342560006</c:v>
                </c:pt>
                <c:pt idx="4481">
                  <c:v>89.661043425599999</c:v>
                </c:pt>
                <c:pt idx="4482">
                  <c:v>89.681043425599981</c:v>
                </c:pt>
                <c:pt idx="4483">
                  <c:v>89.701043425600076</c:v>
                </c:pt>
                <c:pt idx="4484">
                  <c:v>89.721043425600058</c:v>
                </c:pt>
                <c:pt idx="4485">
                  <c:v>89.741043425599997</c:v>
                </c:pt>
                <c:pt idx="4486">
                  <c:v>89.761043425599993</c:v>
                </c:pt>
                <c:pt idx="4487">
                  <c:v>89.781043425600075</c:v>
                </c:pt>
                <c:pt idx="4488">
                  <c:v>89.801043425600056</c:v>
                </c:pt>
                <c:pt idx="4489">
                  <c:v>89.821043425599981</c:v>
                </c:pt>
                <c:pt idx="4490">
                  <c:v>89.841043425600077</c:v>
                </c:pt>
                <c:pt idx="4491">
                  <c:v>89.861043425600059</c:v>
                </c:pt>
                <c:pt idx="4492">
                  <c:v>89.881043425599998</c:v>
                </c:pt>
                <c:pt idx="4493">
                  <c:v>89.901043425599994</c:v>
                </c:pt>
                <c:pt idx="4494">
                  <c:v>89.921043425600075</c:v>
                </c:pt>
                <c:pt idx="4495">
                  <c:v>89.941043425600114</c:v>
                </c:pt>
                <c:pt idx="4496">
                  <c:v>89.961043425599996</c:v>
                </c:pt>
                <c:pt idx="4497">
                  <c:v>89.981043425600078</c:v>
                </c:pt>
                <c:pt idx="4498">
                  <c:v>90.001043425600059</c:v>
                </c:pt>
                <c:pt idx="4499">
                  <c:v>90.021043425599998</c:v>
                </c:pt>
                <c:pt idx="4500">
                  <c:v>90.041043425599995</c:v>
                </c:pt>
                <c:pt idx="4501">
                  <c:v>90.061043425600076</c:v>
                </c:pt>
                <c:pt idx="4502">
                  <c:v>90.081043425600058</c:v>
                </c:pt>
                <c:pt idx="4503">
                  <c:v>90.101043425599983</c:v>
                </c:pt>
                <c:pt idx="4504">
                  <c:v>90.121043425600007</c:v>
                </c:pt>
                <c:pt idx="4505">
                  <c:v>90.14104342560006</c:v>
                </c:pt>
                <c:pt idx="4506">
                  <c:v>90.161043425599999</c:v>
                </c:pt>
                <c:pt idx="4507">
                  <c:v>90.181043425599981</c:v>
                </c:pt>
                <c:pt idx="4508">
                  <c:v>90.201043425600076</c:v>
                </c:pt>
                <c:pt idx="4509">
                  <c:v>90.221043425600058</c:v>
                </c:pt>
                <c:pt idx="4510">
                  <c:v>90.241043425599997</c:v>
                </c:pt>
                <c:pt idx="4511">
                  <c:v>90.261043425599993</c:v>
                </c:pt>
                <c:pt idx="4512">
                  <c:v>90.281043425600075</c:v>
                </c:pt>
                <c:pt idx="4513">
                  <c:v>90.301043425600056</c:v>
                </c:pt>
                <c:pt idx="4514">
                  <c:v>90.321043425599981</c:v>
                </c:pt>
                <c:pt idx="4515">
                  <c:v>90.341043425600077</c:v>
                </c:pt>
                <c:pt idx="4516">
                  <c:v>90.361043425600059</c:v>
                </c:pt>
                <c:pt idx="4517">
                  <c:v>90.381043425599998</c:v>
                </c:pt>
                <c:pt idx="4518">
                  <c:v>90.401043425599994</c:v>
                </c:pt>
                <c:pt idx="4519">
                  <c:v>90.421043425600075</c:v>
                </c:pt>
                <c:pt idx="4520">
                  <c:v>90.441043425600114</c:v>
                </c:pt>
                <c:pt idx="4521">
                  <c:v>90.461043425599996</c:v>
                </c:pt>
                <c:pt idx="4522">
                  <c:v>90.481043425600078</c:v>
                </c:pt>
                <c:pt idx="4523">
                  <c:v>90.501043425600059</c:v>
                </c:pt>
                <c:pt idx="4524">
                  <c:v>90.521043425599998</c:v>
                </c:pt>
                <c:pt idx="4525">
                  <c:v>90.541043425599995</c:v>
                </c:pt>
                <c:pt idx="4526">
                  <c:v>90.561043425600076</c:v>
                </c:pt>
                <c:pt idx="4527">
                  <c:v>90.581043425600058</c:v>
                </c:pt>
                <c:pt idx="4528">
                  <c:v>90.601043425599983</c:v>
                </c:pt>
                <c:pt idx="4529">
                  <c:v>90.621043425600007</c:v>
                </c:pt>
                <c:pt idx="4530">
                  <c:v>90.64104342560006</c:v>
                </c:pt>
                <c:pt idx="4531">
                  <c:v>90.661043425599999</c:v>
                </c:pt>
                <c:pt idx="4532">
                  <c:v>90.681043425599981</c:v>
                </c:pt>
                <c:pt idx="4533">
                  <c:v>90.701043425600076</c:v>
                </c:pt>
                <c:pt idx="4534">
                  <c:v>90.721043425600058</c:v>
                </c:pt>
                <c:pt idx="4535">
                  <c:v>90.741043425599997</c:v>
                </c:pt>
                <c:pt idx="4536">
                  <c:v>90.761043425599993</c:v>
                </c:pt>
                <c:pt idx="4537">
                  <c:v>90.781043425600075</c:v>
                </c:pt>
                <c:pt idx="4538">
                  <c:v>90.801043425600056</c:v>
                </c:pt>
                <c:pt idx="4539">
                  <c:v>90.821043425599981</c:v>
                </c:pt>
                <c:pt idx="4540">
                  <c:v>90.841043425600077</c:v>
                </c:pt>
                <c:pt idx="4541">
                  <c:v>90.861043425600059</c:v>
                </c:pt>
                <c:pt idx="4542">
                  <c:v>90.881043425599998</c:v>
                </c:pt>
                <c:pt idx="4543">
                  <c:v>90.901043425599994</c:v>
                </c:pt>
                <c:pt idx="4544">
                  <c:v>90.921043425600075</c:v>
                </c:pt>
                <c:pt idx="4545">
                  <c:v>90.941043425600114</c:v>
                </c:pt>
                <c:pt idx="4546">
                  <c:v>90.961043425599996</c:v>
                </c:pt>
                <c:pt idx="4547">
                  <c:v>90.981043425600078</c:v>
                </c:pt>
                <c:pt idx="4548">
                  <c:v>91.001043425600059</c:v>
                </c:pt>
                <c:pt idx="4549">
                  <c:v>91.021043425599998</c:v>
                </c:pt>
                <c:pt idx="4550">
                  <c:v>91.041043425599995</c:v>
                </c:pt>
                <c:pt idx="4551">
                  <c:v>91.061043425600076</c:v>
                </c:pt>
                <c:pt idx="4552">
                  <c:v>91.081043425600058</c:v>
                </c:pt>
                <c:pt idx="4553">
                  <c:v>91.101043425599983</c:v>
                </c:pt>
                <c:pt idx="4554">
                  <c:v>91.121043425600007</c:v>
                </c:pt>
                <c:pt idx="4555">
                  <c:v>91.14104342560006</c:v>
                </c:pt>
                <c:pt idx="4556">
                  <c:v>91.161043425599999</c:v>
                </c:pt>
                <c:pt idx="4557">
                  <c:v>91.181043425599981</c:v>
                </c:pt>
                <c:pt idx="4558">
                  <c:v>91.201043425600076</c:v>
                </c:pt>
                <c:pt idx="4559">
                  <c:v>91.221043425600058</c:v>
                </c:pt>
                <c:pt idx="4560">
                  <c:v>91.241043425599997</c:v>
                </c:pt>
                <c:pt idx="4561">
                  <c:v>91.261043425599993</c:v>
                </c:pt>
                <c:pt idx="4562">
                  <c:v>91.281043425600075</c:v>
                </c:pt>
                <c:pt idx="4563">
                  <c:v>91.301043425600056</c:v>
                </c:pt>
                <c:pt idx="4564">
                  <c:v>91.321043425599981</c:v>
                </c:pt>
                <c:pt idx="4565">
                  <c:v>91.341043425600077</c:v>
                </c:pt>
                <c:pt idx="4566">
                  <c:v>91.361043425600059</c:v>
                </c:pt>
                <c:pt idx="4567">
                  <c:v>91.381043425599998</c:v>
                </c:pt>
                <c:pt idx="4568">
                  <c:v>91.401043425599994</c:v>
                </c:pt>
                <c:pt idx="4569">
                  <c:v>91.421043425600075</c:v>
                </c:pt>
                <c:pt idx="4570">
                  <c:v>91.441043425600114</c:v>
                </c:pt>
                <c:pt idx="4571">
                  <c:v>91.461043425599996</c:v>
                </c:pt>
                <c:pt idx="4572">
                  <c:v>91.481043425600078</c:v>
                </c:pt>
                <c:pt idx="4573">
                  <c:v>91.501043425600059</c:v>
                </c:pt>
                <c:pt idx="4574">
                  <c:v>91.521043425599998</c:v>
                </c:pt>
                <c:pt idx="4575">
                  <c:v>91.541043425599995</c:v>
                </c:pt>
                <c:pt idx="4576">
                  <c:v>91.561043425600076</c:v>
                </c:pt>
                <c:pt idx="4577">
                  <c:v>91.581043425600058</c:v>
                </c:pt>
                <c:pt idx="4578">
                  <c:v>91.601043425599983</c:v>
                </c:pt>
                <c:pt idx="4579">
                  <c:v>91.621043425600007</c:v>
                </c:pt>
                <c:pt idx="4580">
                  <c:v>91.64104342560006</c:v>
                </c:pt>
                <c:pt idx="4581">
                  <c:v>91.661043425599999</c:v>
                </c:pt>
                <c:pt idx="4582">
                  <c:v>91.681043425599981</c:v>
                </c:pt>
                <c:pt idx="4583">
                  <c:v>91.701043425600076</c:v>
                </c:pt>
                <c:pt idx="4584">
                  <c:v>91.721043425600058</c:v>
                </c:pt>
                <c:pt idx="4585">
                  <c:v>91.741043425599997</c:v>
                </c:pt>
                <c:pt idx="4586">
                  <c:v>91.761043425599993</c:v>
                </c:pt>
                <c:pt idx="4587">
                  <c:v>91.781043425600075</c:v>
                </c:pt>
                <c:pt idx="4588">
                  <c:v>91.801043425600056</c:v>
                </c:pt>
                <c:pt idx="4589">
                  <c:v>91.821043425599981</c:v>
                </c:pt>
                <c:pt idx="4590">
                  <c:v>91.841043425600077</c:v>
                </c:pt>
                <c:pt idx="4591">
                  <c:v>91.861043425600059</c:v>
                </c:pt>
                <c:pt idx="4592">
                  <c:v>91.881043425599998</c:v>
                </c:pt>
                <c:pt idx="4593">
                  <c:v>91.901043425599994</c:v>
                </c:pt>
                <c:pt idx="4594">
                  <c:v>91.921043425600075</c:v>
                </c:pt>
                <c:pt idx="4595">
                  <c:v>91.941043425600114</c:v>
                </c:pt>
                <c:pt idx="4596">
                  <c:v>91.961043425599996</c:v>
                </c:pt>
                <c:pt idx="4597">
                  <c:v>91.981043425600078</c:v>
                </c:pt>
                <c:pt idx="4598">
                  <c:v>92.001043425600059</c:v>
                </c:pt>
                <c:pt idx="4599">
                  <c:v>92.021043425599998</c:v>
                </c:pt>
                <c:pt idx="4600">
                  <c:v>92.041043425599995</c:v>
                </c:pt>
                <c:pt idx="4601">
                  <c:v>92.061043425600076</c:v>
                </c:pt>
                <c:pt idx="4602">
                  <c:v>92.081043425600058</c:v>
                </c:pt>
                <c:pt idx="4603">
                  <c:v>92.101043425599983</c:v>
                </c:pt>
                <c:pt idx="4604">
                  <c:v>92.121043425600007</c:v>
                </c:pt>
                <c:pt idx="4605">
                  <c:v>92.14104342560006</c:v>
                </c:pt>
                <c:pt idx="4606">
                  <c:v>92.161043425599999</c:v>
                </c:pt>
                <c:pt idx="4607">
                  <c:v>92.181043425599981</c:v>
                </c:pt>
                <c:pt idx="4608">
                  <c:v>92.201043425600076</c:v>
                </c:pt>
                <c:pt idx="4609">
                  <c:v>92.221043425600058</c:v>
                </c:pt>
                <c:pt idx="4610">
                  <c:v>92.241043425599997</c:v>
                </c:pt>
                <c:pt idx="4611">
                  <c:v>92.261043425599993</c:v>
                </c:pt>
                <c:pt idx="4612">
                  <c:v>92.281043425600075</c:v>
                </c:pt>
                <c:pt idx="4613">
                  <c:v>92.301043425600056</c:v>
                </c:pt>
                <c:pt idx="4614">
                  <c:v>92.321043425599981</c:v>
                </c:pt>
                <c:pt idx="4615">
                  <c:v>92.341043425600077</c:v>
                </c:pt>
                <c:pt idx="4616">
                  <c:v>92.361043425600059</c:v>
                </c:pt>
                <c:pt idx="4617">
                  <c:v>92.381043425599998</c:v>
                </c:pt>
                <c:pt idx="4618">
                  <c:v>92.401043425599994</c:v>
                </c:pt>
                <c:pt idx="4619">
                  <c:v>92.421043425600075</c:v>
                </c:pt>
                <c:pt idx="4620">
                  <c:v>92.441043425600114</c:v>
                </c:pt>
                <c:pt idx="4621">
                  <c:v>92.461043425599996</c:v>
                </c:pt>
                <c:pt idx="4622">
                  <c:v>92.481043425600078</c:v>
                </c:pt>
                <c:pt idx="4623">
                  <c:v>92.501043425600059</c:v>
                </c:pt>
                <c:pt idx="4624">
                  <c:v>92.521043425599998</c:v>
                </c:pt>
                <c:pt idx="4625">
                  <c:v>92.541043425599995</c:v>
                </c:pt>
                <c:pt idx="4626">
                  <c:v>92.561043425600076</c:v>
                </c:pt>
                <c:pt idx="4627">
                  <c:v>92.581043425600058</c:v>
                </c:pt>
                <c:pt idx="4628">
                  <c:v>92.601043425599983</c:v>
                </c:pt>
                <c:pt idx="4629">
                  <c:v>92.621043425600007</c:v>
                </c:pt>
                <c:pt idx="4630">
                  <c:v>92.64104342560006</c:v>
                </c:pt>
                <c:pt idx="4631">
                  <c:v>92.661043425599999</c:v>
                </c:pt>
                <c:pt idx="4632">
                  <c:v>92.681043425599981</c:v>
                </c:pt>
                <c:pt idx="4633">
                  <c:v>92.701043425600076</c:v>
                </c:pt>
                <c:pt idx="4634">
                  <c:v>92.721043425600058</c:v>
                </c:pt>
                <c:pt idx="4635">
                  <c:v>92.741043425599997</c:v>
                </c:pt>
                <c:pt idx="4636">
                  <c:v>92.761043425599993</c:v>
                </c:pt>
                <c:pt idx="4637">
                  <c:v>92.781043425600075</c:v>
                </c:pt>
                <c:pt idx="4638">
                  <c:v>92.801043425600056</c:v>
                </c:pt>
                <c:pt idx="4639">
                  <c:v>92.821043425599981</c:v>
                </c:pt>
                <c:pt idx="4640">
                  <c:v>92.841043425600077</c:v>
                </c:pt>
                <c:pt idx="4641">
                  <c:v>92.861043425600059</c:v>
                </c:pt>
                <c:pt idx="4642">
                  <c:v>92.881043425599998</c:v>
                </c:pt>
                <c:pt idx="4643">
                  <c:v>92.901043425599994</c:v>
                </c:pt>
                <c:pt idx="4644">
                  <c:v>92.921043425600075</c:v>
                </c:pt>
                <c:pt idx="4645">
                  <c:v>92.941043425600114</c:v>
                </c:pt>
                <c:pt idx="4646">
                  <c:v>92.961043425599996</c:v>
                </c:pt>
                <c:pt idx="4647">
                  <c:v>92.981043425600078</c:v>
                </c:pt>
                <c:pt idx="4648">
                  <c:v>93.001043425600059</c:v>
                </c:pt>
                <c:pt idx="4649">
                  <c:v>93.021043425599998</c:v>
                </c:pt>
                <c:pt idx="4650">
                  <c:v>93.041043425599995</c:v>
                </c:pt>
                <c:pt idx="4651">
                  <c:v>93.061043425600076</c:v>
                </c:pt>
                <c:pt idx="4652">
                  <c:v>93.081043425600058</c:v>
                </c:pt>
                <c:pt idx="4653">
                  <c:v>93.101043425599983</c:v>
                </c:pt>
                <c:pt idx="4654">
                  <c:v>93.121043425600007</c:v>
                </c:pt>
                <c:pt idx="4655">
                  <c:v>93.14104342560006</c:v>
                </c:pt>
                <c:pt idx="4656">
                  <c:v>93.161043425599999</c:v>
                </c:pt>
                <c:pt idx="4657">
                  <c:v>93.181043425599981</c:v>
                </c:pt>
                <c:pt idx="4658">
                  <c:v>93.201043425600076</c:v>
                </c:pt>
                <c:pt idx="4659">
                  <c:v>93.221043425600058</c:v>
                </c:pt>
                <c:pt idx="4660">
                  <c:v>93.241043425599997</c:v>
                </c:pt>
                <c:pt idx="4661">
                  <c:v>93.261043425599993</c:v>
                </c:pt>
                <c:pt idx="4662">
                  <c:v>93.281043425600075</c:v>
                </c:pt>
                <c:pt idx="4663">
                  <c:v>93.301043425600056</c:v>
                </c:pt>
                <c:pt idx="4664">
                  <c:v>93.321043425599981</c:v>
                </c:pt>
                <c:pt idx="4665">
                  <c:v>93.341043425600077</c:v>
                </c:pt>
                <c:pt idx="4666">
                  <c:v>93.361043425600059</c:v>
                </c:pt>
                <c:pt idx="4667">
                  <c:v>93.381043425599998</c:v>
                </c:pt>
                <c:pt idx="4668">
                  <c:v>93.401043425599994</c:v>
                </c:pt>
                <c:pt idx="4669">
                  <c:v>93.421043425600075</c:v>
                </c:pt>
                <c:pt idx="4670">
                  <c:v>93.441043425600114</c:v>
                </c:pt>
                <c:pt idx="4671">
                  <c:v>93.461043425599996</c:v>
                </c:pt>
                <c:pt idx="4672">
                  <c:v>93.481043425600078</c:v>
                </c:pt>
                <c:pt idx="4673">
                  <c:v>93.501043425600059</c:v>
                </c:pt>
                <c:pt idx="4674">
                  <c:v>93.521043425599998</c:v>
                </c:pt>
                <c:pt idx="4675">
                  <c:v>93.541043425599995</c:v>
                </c:pt>
                <c:pt idx="4676">
                  <c:v>93.561043425600076</c:v>
                </c:pt>
                <c:pt idx="4677">
                  <c:v>93.581043425600058</c:v>
                </c:pt>
                <c:pt idx="4678">
                  <c:v>93.601043425599983</c:v>
                </c:pt>
                <c:pt idx="4679">
                  <c:v>93.621043425600007</c:v>
                </c:pt>
                <c:pt idx="4680">
                  <c:v>93.64104342560006</c:v>
                </c:pt>
                <c:pt idx="4681">
                  <c:v>93.661043425599999</c:v>
                </c:pt>
                <c:pt idx="4682">
                  <c:v>93.681043425599981</c:v>
                </c:pt>
                <c:pt idx="4683">
                  <c:v>93.701043425600076</c:v>
                </c:pt>
                <c:pt idx="4684">
                  <c:v>93.721043425600058</c:v>
                </c:pt>
                <c:pt idx="4685">
                  <c:v>93.741043425599997</c:v>
                </c:pt>
                <c:pt idx="4686">
                  <c:v>93.761043425599993</c:v>
                </c:pt>
                <c:pt idx="4687">
                  <c:v>93.781043425600075</c:v>
                </c:pt>
                <c:pt idx="4688">
                  <c:v>93.801043425600056</c:v>
                </c:pt>
                <c:pt idx="4689">
                  <c:v>93.821043425599981</c:v>
                </c:pt>
                <c:pt idx="4690">
                  <c:v>93.841043425600077</c:v>
                </c:pt>
                <c:pt idx="4691">
                  <c:v>93.861043425600059</c:v>
                </c:pt>
                <c:pt idx="4692">
                  <c:v>93.881043425599998</c:v>
                </c:pt>
                <c:pt idx="4693">
                  <c:v>93.901043425599994</c:v>
                </c:pt>
                <c:pt idx="4694">
                  <c:v>93.921043425600075</c:v>
                </c:pt>
                <c:pt idx="4695">
                  <c:v>93.941043425600114</c:v>
                </c:pt>
                <c:pt idx="4696">
                  <c:v>93.961043425599996</c:v>
                </c:pt>
                <c:pt idx="4697">
                  <c:v>93.981043425600078</c:v>
                </c:pt>
                <c:pt idx="4698">
                  <c:v>94.001043425600059</c:v>
                </c:pt>
                <c:pt idx="4699">
                  <c:v>94.021043425599998</c:v>
                </c:pt>
                <c:pt idx="4700">
                  <c:v>94.041043425599995</c:v>
                </c:pt>
                <c:pt idx="4701">
                  <c:v>94.061043425600076</c:v>
                </c:pt>
                <c:pt idx="4702">
                  <c:v>94.081043425600058</c:v>
                </c:pt>
                <c:pt idx="4703">
                  <c:v>94.101043425599983</c:v>
                </c:pt>
                <c:pt idx="4704">
                  <c:v>94.121043425600007</c:v>
                </c:pt>
                <c:pt idx="4705">
                  <c:v>94.14104342560006</c:v>
                </c:pt>
                <c:pt idx="4706">
                  <c:v>94.161043425599999</c:v>
                </c:pt>
                <c:pt idx="4707">
                  <c:v>94.181043425599981</c:v>
                </c:pt>
                <c:pt idx="4708">
                  <c:v>94.201043425600076</c:v>
                </c:pt>
                <c:pt idx="4709">
                  <c:v>94.221043425600058</c:v>
                </c:pt>
                <c:pt idx="4710">
                  <c:v>94.241043425599997</c:v>
                </c:pt>
                <c:pt idx="4711">
                  <c:v>94.261043425599993</c:v>
                </c:pt>
                <c:pt idx="4712">
                  <c:v>94.281043425600075</c:v>
                </c:pt>
                <c:pt idx="4713">
                  <c:v>94.301043425600056</c:v>
                </c:pt>
                <c:pt idx="4714">
                  <c:v>94.321043425599981</c:v>
                </c:pt>
                <c:pt idx="4715">
                  <c:v>94.341043425600077</c:v>
                </c:pt>
                <c:pt idx="4716">
                  <c:v>94.361043425600059</c:v>
                </c:pt>
                <c:pt idx="4717">
                  <c:v>94.381043425599998</c:v>
                </c:pt>
                <c:pt idx="4718">
                  <c:v>94.401043425599994</c:v>
                </c:pt>
                <c:pt idx="4719">
                  <c:v>94.421043425600075</c:v>
                </c:pt>
                <c:pt idx="4720">
                  <c:v>94.441043425600114</c:v>
                </c:pt>
                <c:pt idx="4721">
                  <c:v>94.461043425599996</c:v>
                </c:pt>
                <c:pt idx="4722">
                  <c:v>94.481043425600078</c:v>
                </c:pt>
                <c:pt idx="4723">
                  <c:v>94.501043425600059</c:v>
                </c:pt>
                <c:pt idx="4724">
                  <c:v>94.521043425599998</c:v>
                </c:pt>
                <c:pt idx="4725">
                  <c:v>94.541043425599995</c:v>
                </c:pt>
                <c:pt idx="4726">
                  <c:v>94.561043425600076</c:v>
                </c:pt>
                <c:pt idx="4727">
                  <c:v>94.581043425600058</c:v>
                </c:pt>
                <c:pt idx="4728">
                  <c:v>94.601043425599983</c:v>
                </c:pt>
                <c:pt idx="4729">
                  <c:v>94.621043425600007</c:v>
                </c:pt>
                <c:pt idx="4730">
                  <c:v>94.64104342560006</c:v>
                </c:pt>
                <c:pt idx="4731">
                  <c:v>94.661043425599999</c:v>
                </c:pt>
                <c:pt idx="4732">
                  <c:v>94.681043425599981</c:v>
                </c:pt>
                <c:pt idx="4733">
                  <c:v>94.701043425600076</c:v>
                </c:pt>
                <c:pt idx="4734">
                  <c:v>94.721043425600058</c:v>
                </c:pt>
                <c:pt idx="4735">
                  <c:v>94.741043425599997</c:v>
                </c:pt>
                <c:pt idx="4736">
                  <c:v>94.761043425599993</c:v>
                </c:pt>
                <c:pt idx="4737">
                  <c:v>94.781043425600075</c:v>
                </c:pt>
                <c:pt idx="4738">
                  <c:v>94.801043425600056</c:v>
                </c:pt>
                <c:pt idx="4739">
                  <c:v>94.821043425599981</c:v>
                </c:pt>
                <c:pt idx="4740">
                  <c:v>94.841043425600077</c:v>
                </c:pt>
                <c:pt idx="4741">
                  <c:v>94.861043425600059</c:v>
                </c:pt>
                <c:pt idx="4742">
                  <c:v>94.881043425599998</c:v>
                </c:pt>
                <c:pt idx="4743">
                  <c:v>94.901043425599994</c:v>
                </c:pt>
                <c:pt idx="4744">
                  <c:v>94.921043425600075</c:v>
                </c:pt>
                <c:pt idx="4745">
                  <c:v>94.941043425600114</c:v>
                </c:pt>
                <c:pt idx="4746">
                  <c:v>94.961043425599996</c:v>
                </c:pt>
                <c:pt idx="4747">
                  <c:v>94.981043425600078</c:v>
                </c:pt>
                <c:pt idx="4748">
                  <c:v>95.001043425600059</c:v>
                </c:pt>
                <c:pt idx="4749">
                  <c:v>95.021043425599998</c:v>
                </c:pt>
                <c:pt idx="4750">
                  <c:v>95.041043425599995</c:v>
                </c:pt>
                <c:pt idx="4751">
                  <c:v>95.061043425600076</c:v>
                </c:pt>
                <c:pt idx="4752">
                  <c:v>95.081043425600058</c:v>
                </c:pt>
                <c:pt idx="4753">
                  <c:v>95.101043425599983</c:v>
                </c:pt>
                <c:pt idx="4754">
                  <c:v>95.121043425600007</c:v>
                </c:pt>
                <c:pt idx="4755">
                  <c:v>95.14104342560006</c:v>
                </c:pt>
                <c:pt idx="4756">
                  <c:v>95.161043425599999</c:v>
                </c:pt>
                <c:pt idx="4757">
                  <c:v>95.181043425599981</c:v>
                </c:pt>
                <c:pt idx="4758">
                  <c:v>95.201043425600076</c:v>
                </c:pt>
                <c:pt idx="4759">
                  <c:v>95.221043425600058</c:v>
                </c:pt>
                <c:pt idx="4760">
                  <c:v>95.241043425599997</c:v>
                </c:pt>
                <c:pt idx="4761">
                  <c:v>95.261043425599993</c:v>
                </c:pt>
                <c:pt idx="4762">
                  <c:v>95.281043425600075</c:v>
                </c:pt>
                <c:pt idx="4763">
                  <c:v>95.301043425600056</c:v>
                </c:pt>
                <c:pt idx="4764">
                  <c:v>95.321043425599981</c:v>
                </c:pt>
                <c:pt idx="4765">
                  <c:v>95.341043425600077</c:v>
                </c:pt>
                <c:pt idx="4766">
                  <c:v>95.361043425600059</c:v>
                </c:pt>
                <c:pt idx="4767">
                  <c:v>95.381043425599998</c:v>
                </c:pt>
                <c:pt idx="4768">
                  <c:v>95.401043425599994</c:v>
                </c:pt>
                <c:pt idx="4769">
                  <c:v>95.421043425600075</c:v>
                </c:pt>
                <c:pt idx="4770">
                  <c:v>95.441043425600114</c:v>
                </c:pt>
                <c:pt idx="4771">
                  <c:v>95.461043425599996</c:v>
                </c:pt>
                <c:pt idx="4772">
                  <c:v>95.481043425600078</c:v>
                </c:pt>
                <c:pt idx="4773">
                  <c:v>95.501043425600059</c:v>
                </c:pt>
                <c:pt idx="4774">
                  <c:v>95.521043425599998</c:v>
                </c:pt>
                <c:pt idx="4775">
                  <c:v>95.541043425599995</c:v>
                </c:pt>
                <c:pt idx="4776">
                  <c:v>95.561043425600076</c:v>
                </c:pt>
                <c:pt idx="4777">
                  <c:v>95.581043425600058</c:v>
                </c:pt>
                <c:pt idx="4778">
                  <c:v>95.601043425599983</c:v>
                </c:pt>
                <c:pt idx="4779">
                  <c:v>95.621043425600007</c:v>
                </c:pt>
                <c:pt idx="4780">
                  <c:v>95.64104342560006</c:v>
                </c:pt>
                <c:pt idx="4781">
                  <c:v>95.661043425599999</c:v>
                </c:pt>
                <c:pt idx="4782">
                  <c:v>95.681043425599981</c:v>
                </c:pt>
                <c:pt idx="4783">
                  <c:v>95.701043425600076</c:v>
                </c:pt>
                <c:pt idx="4784">
                  <c:v>95.721043425600058</c:v>
                </c:pt>
                <c:pt idx="4785">
                  <c:v>95.741043425599997</c:v>
                </c:pt>
                <c:pt idx="4786">
                  <c:v>95.761043425599993</c:v>
                </c:pt>
                <c:pt idx="4787">
                  <c:v>95.781043425600075</c:v>
                </c:pt>
                <c:pt idx="4788">
                  <c:v>95.801043425600056</c:v>
                </c:pt>
                <c:pt idx="4789">
                  <c:v>95.821043425599981</c:v>
                </c:pt>
                <c:pt idx="4790">
                  <c:v>95.841043425600077</c:v>
                </c:pt>
                <c:pt idx="4791">
                  <c:v>95.861043425600059</c:v>
                </c:pt>
                <c:pt idx="4792">
                  <c:v>95.881043425599998</c:v>
                </c:pt>
                <c:pt idx="4793">
                  <c:v>95.901043425599994</c:v>
                </c:pt>
                <c:pt idx="4794">
                  <c:v>95.921043425600075</c:v>
                </c:pt>
                <c:pt idx="4795">
                  <c:v>95.941043425600114</c:v>
                </c:pt>
                <c:pt idx="4796">
                  <c:v>95.961043425599996</c:v>
                </c:pt>
                <c:pt idx="4797">
                  <c:v>95.981043425600078</c:v>
                </c:pt>
                <c:pt idx="4798">
                  <c:v>96.001043425600059</c:v>
                </c:pt>
                <c:pt idx="4799">
                  <c:v>96.021043425599998</c:v>
                </c:pt>
                <c:pt idx="4800">
                  <c:v>96.041043425599995</c:v>
                </c:pt>
                <c:pt idx="4801">
                  <c:v>96.061043425600076</c:v>
                </c:pt>
                <c:pt idx="4802">
                  <c:v>96.081043425600058</c:v>
                </c:pt>
                <c:pt idx="4803">
                  <c:v>96.101043425599983</c:v>
                </c:pt>
                <c:pt idx="4804">
                  <c:v>96.121043425600007</c:v>
                </c:pt>
                <c:pt idx="4805">
                  <c:v>96.14104342560006</c:v>
                </c:pt>
                <c:pt idx="4806">
                  <c:v>96.161043425599999</c:v>
                </c:pt>
                <c:pt idx="4807">
                  <c:v>96.181043425599981</c:v>
                </c:pt>
                <c:pt idx="4808">
                  <c:v>96.201043425600076</c:v>
                </c:pt>
                <c:pt idx="4809">
                  <c:v>96.221043425600058</c:v>
                </c:pt>
                <c:pt idx="4810">
                  <c:v>96.241043425599997</c:v>
                </c:pt>
                <c:pt idx="4811">
                  <c:v>96.261043425599993</c:v>
                </c:pt>
                <c:pt idx="4812">
                  <c:v>96.281043425600075</c:v>
                </c:pt>
                <c:pt idx="4813">
                  <c:v>96.301043425600056</c:v>
                </c:pt>
                <c:pt idx="4814">
                  <c:v>96.321043425599981</c:v>
                </c:pt>
                <c:pt idx="4815">
                  <c:v>96.341043425600077</c:v>
                </c:pt>
                <c:pt idx="4816">
                  <c:v>96.361043425600059</c:v>
                </c:pt>
                <c:pt idx="4817">
                  <c:v>96.381043425599998</c:v>
                </c:pt>
                <c:pt idx="4818">
                  <c:v>96.401043425599994</c:v>
                </c:pt>
                <c:pt idx="4819">
                  <c:v>96.421043425600075</c:v>
                </c:pt>
                <c:pt idx="4820">
                  <c:v>96.441043425600114</c:v>
                </c:pt>
                <c:pt idx="4821">
                  <c:v>96.461043425599996</c:v>
                </c:pt>
                <c:pt idx="4822">
                  <c:v>96.481043425600078</c:v>
                </c:pt>
                <c:pt idx="4823">
                  <c:v>96.501043425600059</c:v>
                </c:pt>
                <c:pt idx="4824">
                  <c:v>96.521043425599998</c:v>
                </c:pt>
                <c:pt idx="4825">
                  <c:v>96.541043425599995</c:v>
                </c:pt>
                <c:pt idx="4826">
                  <c:v>96.561043425600076</c:v>
                </c:pt>
                <c:pt idx="4827">
                  <c:v>96.581043425600058</c:v>
                </c:pt>
                <c:pt idx="4828">
                  <c:v>96.601043425599983</c:v>
                </c:pt>
                <c:pt idx="4829">
                  <c:v>96.621043425600007</c:v>
                </c:pt>
                <c:pt idx="4830">
                  <c:v>96.64104342560006</c:v>
                </c:pt>
                <c:pt idx="4831">
                  <c:v>96.661043425599999</c:v>
                </c:pt>
                <c:pt idx="4832">
                  <c:v>96.681043425599981</c:v>
                </c:pt>
                <c:pt idx="4833">
                  <c:v>96.701043425600076</c:v>
                </c:pt>
                <c:pt idx="4834">
                  <c:v>96.721043425600058</c:v>
                </c:pt>
                <c:pt idx="4835">
                  <c:v>96.741043425599997</c:v>
                </c:pt>
                <c:pt idx="4836">
                  <c:v>96.761043425599993</c:v>
                </c:pt>
                <c:pt idx="4837">
                  <c:v>96.781043425600075</c:v>
                </c:pt>
                <c:pt idx="4838">
                  <c:v>96.801043425600056</c:v>
                </c:pt>
                <c:pt idx="4839">
                  <c:v>96.821043425599981</c:v>
                </c:pt>
                <c:pt idx="4840">
                  <c:v>96.841043425600077</c:v>
                </c:pt>
                <c:pt idx="4841">
                  <c:v>96.861043425600059</c:v>
                </c:pt>
                <c:pt idx="4842">
                  <c:v>96.881043425599998</c:v>
                </c:pt>
                <c:pt idx="4843">
                  <c:v>96.901043425599994</c:v>
                </c:pt>
                <c:pt idx="4844">
                  <c:v>96.921043425600075</c:v>
                </c:pt>
                <c:pt idx="4845">
                  <c:v>96.941043425600114</c:v>
                </c:pt>
                <c:pt idx="4846">
                  <c:v>96.961043425599996</c:v>
                </c:pt>
                <c:pt idx="4847">
                  <c:v>96.981043425600078</c:v>
                </c:pt>
                <c:pt idx="4848">
                  <c:v>97.001043425600059</c:v>
                </c:pt>
                <c:pt idx="4849">
                  <c:v>97.021043425599998</c:v>
                </c:pt>
                <c:pt idx="4850">
                  <c:v>97.041043425599995</c:v>
                </c:pt>
                <c:pt idx="4851">
                  <c:v>97.061043425600076</c:v>
                </c:pt>
                <c:pt idx="4852">
                  <c:v>97.081043425600058</c:v>
                </c:pt>
                <c:pt idx="4853">
                  <c:v>97.101043425599983</c:v>
                </c:pt>
                <c:pt idx="4854">
                  <c:v>97.121043425600007</c:v>
                </c:pt>
                <c:pt idx="4855">
                  <c:v>97.14104342560006</c:v>
                </c:pt>
                <c:pt idx="4856">
                  <c:v>97.161043425599999</c:v>
                </c:pt>
                <c:pt idx="4857">
                  <c:v>97.181043425599981</c:v>
                </c:pt>
                <c:pt idx="4858">
                  <c:v>97.201043425600076</c:v>
                </c:pt>
                <c:pt idx="4859">
                  <c:v>97.221043425600058</c:v>
                </c:pt>
                <c:pt idx="4860">
                  <c:v>97.241043425599997</c:v>
                </c:pt>
                <c:pt idx="4861">
                  <c:v>97.261043425599993</c:v>
                </c:pt>
                <c:pt idx="4862">
                  <c:v>97.281043425600075</c:v>
                </c:pt>
                <c:pt idx="4863">
                  <c:v>97.301043425600056</c:v>
                </c:pt>
                <c:pt idx="4864">
                  <c:v>97.321043425599981</c:v>
                </c:pt>
                <c:pt idx="4865">
                  <c:v>97.341043425600077</c:v>
                </c:pt>
                <c:pt idx="4866">
                  <c:v>97.361043425600059</c:v>
                </c:pt>
                <c:pt idx="4867">
                  <c:v>97.381043425599998</c:v>
                </c:pt>
                <c:pt idx="4868">
                  <c:v>97.401043425599994</c:v>
                </c:pt>
                <c:pt idx="4869">
                  <c:v>97.421043425600075</c:v>
                </c:pt>
                <c:pt idx="4870">
                  <c:v>97.441043425600114</c:v>
                </c:pt>
                <c:pt idx="4871">
                  <c:v>97.461043425599996</c:v>
                </c:pt>
                <c:pt idx="4872">
                  <c:v>97.481043425600078</c:v>
                </c:pt>
                <c:pt idx="4873">
                  <c:v>97.501043425600059</c:v>
                </c:pt>
                <c:pt idx="4874">
                  <c:v>97.521043425599998</c:v>
                </c:pt>
                <c:pt idx="4875">
                  <c:v>97.541043425599995</c:v>
                </c:pt>
                <c:pt idx="4876">
                  <c:v>97.561043425600076</c:v>
                </c:pt>
                <c:pt idx="4877">
                  <c:v>97.581043425600058</c:v>
                </c:pt>
                <c:pt idx="4878">
                  <c:v>97.601043425599983</c:v>
                </c:pt>
                <c:pt idx="4879">
                  <c:v>97.621043425600007</c:v>
                </c:pt>
                <c:pt idx="4880">
                  <c:v>97.64104342560006</c:v>
                </c:pt>
                <c:pt idx="4881">
                  <c:v>97.661043425599999</c:v>
                </c:pt>
                <c:pt idx="4882">
                  <c:v>97.681043425599981</c:v>
                </c:pt>
                <c:pt idx="4883">
                  <c:v>97.701043425600076</c:v>
                </c:pt>
                <c:pt idx="4884">
                  <c:v>97.721043425600058</c:v>
                </c:pt>
                <c:pt idx="4885">
                  <c:v>97.741043425599997</c:v>
                </c:pt>
                <c:pt idx="4886">
                  <c:v>97.761043425599993</c:v>
                </c:pt>
                <c:pt idx="4887">
                  <c:v>97.781043425600075</c:v>
                </c:pt>
                <c:pt idx="4888">
                  <c:v>97.801043425600056</c:v>
                </c:pt>
                <c:pt idx="4889">
                  <c:v>97.821043425599981</c:v>
                </c:pt>
                <c:pt idx="4890">
                  <c:v>97.841043425600077</c:v>
                </c:pt>
                <c:pt idx="4891">
                  <c:v>97.861043425600059</c:v>
                </c:pt>
                <c:pt idx="4892">
                  <c:v>97.881043425599998</c:v>
                </c:pt>
                <c:pt idx="4893">
                  <c:v>97.901043425599994</c:v>
                </c:pt>
                <c:pt idx="4894">
                  <c:v>97.921043425600075</c:v>
                </c:pt>
                <c:pt idx="4895">
                  <c:v>97.941043425600114</c:v>
                </c:pt>
                <c:pt idx="4896">
                  <c:v>97.961043425599996</c:v>
                </c:pt>
                <c:pt idx="4897">
                  <c:v>97.981043425600078</c:v>
                </c:pt>
                <c:pt idx="4898">
                  <c:v>98.001043425600059</c:v>
                </c:pt>
                <c:pt idx="4899">
                  <c:v>98.021043425599998</c:v>
                </c:pt>
                <c:pt idx="4900">
                  <c:v>98.041043425599995</c:v>
                </c:pt>
                <c:pt idx="4901">
                  <c:v>98.061043425600076</c:v>
                </c:pt>
                <c:pt idx="4902">
                  <c:v>98.081043425600058</c:v>
                </c:pt>
                <c:pt idx="4903">
                  <c:v>98.101043425599983</c:v>
                </c:pt>
                <c:pt idx="4904">
                  <c:v>98.121043425600007</c:v>
                </c:pt>
                <c:pt idx="4905">
                  <c:v>98.14104342560006</c:v>
                </c:pt>
                <c:pt idx="4906">
                  <c:v>98.161043425599999</c:v>
                </c:pt>
                <c:pt idx="4907">
                  <c:v>98.181043425599981</c:v>
                </c:pt>
                <c:pt idx="4908">
                  <c:v>98.201043425600076</c:v>
                </c:pt>
                <c:pt idx="4909">
                  <c:v>98.221043425600058</c:v>
                </c:pt>
                <c:pt idx="4910">
                  <c:v>98.241043425599997</c:v>
                </c:pt>
                <c:pt idx="4911">
                  <c:v>98.261043425599993</c:v>
                </c:pt>
                <c:pt idx="4912">
                  <c:v>98.281043425600075</c:v>
                </c:pt>
                <c:pt idx="4913">
                  <c:v>98.301043425600056</c:v>
                </c:pt>
                <c:pt idx="4914">
                  <c:v>98.321043425599981</c:v>
                </c:pt>
                <c:pt idx="4915">
                  <c:v>98.341043425600077</c:v>
                </c:pt>
                <c:pt idx="4916">
                  <c:v>98.361043425600059</c:v>
                </c:pt>
                <c:pt idx="4917">
                  <c:v>98.381043425599998</c:v>
                </c:pt>
                <c:pt idx="4918">
                  <c:v>98.401043425599994</c:v>
                </c:pt>
                <c:pt idx="4919">
                  <c:v>98.421043425600075</c:v>
                </c:pt>
                <c:pt idx="4920">
                  <c:v>98.441043425600114</c:v>
                </c:pt>
                <c:pt idx="4921">
                  <c:v>98.461043425599996</c:v>
                </c:pt>
                <c:pt idx="4922">
                  <c:v>98.481043425600078</c:v>
                </c:pt>
                <c:pt idx="4923">
                  <c:v>98.501043425600059</c:v>
                </c:pt>
                <c:pt idx="4924">
                  <c:v>98.521043425599998</c:v>
                </c:pt>
                <c:pt idx="4925">
                  <c:v>98.541043425599995</c:v>
                </c:pt>
                <c:pt idx="4926">
                  <c:v>98.561043425600076</c:v>
                </c:pt>
                <c:pt idx="4927">
                  <c:v>98.581043425600058</c:v>
                </c:pt>
                <c:pt idx="4928">
                  <c:v>98.601043425599983</c:v>
                </c:pt>
                <c:pt idx="4929">
                  <c:v>98.621043425600007</c:v>
                </c:pt>
                <c:pt idx="4930">
                  <c:v>98.64104342560006</c:v>
                </c:pt>
                <c:pt idx="4931">
                  <c:v>98.661043425599999</c:v>
                </c:pt>
                <c:pt idx="4932">
                  <c:v>98.681043425599981</c:v>
                </c:pt>
                <c:pt idx="4933">
                  <c:v>98.701043425600076</c:v>
                </c:pt>
                <c:pt idx="4934">
                  <c:v>98.721043425600058</c:v>
                </c:pt>
                <c:pt idx="4935">
                  <c:v>98.741043425599997</c:v>
                </c:pt>
                <c:pt idx="4936">
                  <c:v>98.761043425599993</c:v>
                </c:pt>
                <c:pt idx="4937">
                  <c:v>98.781043425600075</c:v>
                </c:pt>
                <c:pt idx="4938">
                  <c:v>98.801043425600056</c:v>
                </c:pt>
                <c:pt idx="4939">
                  <c:v>98.821043425599981</c:v>
                </c:pt>
                <c:pt idx="4940">
                  <c:v>98.841043425600077</c:v>
                </c:pt>
                <c:pt idx="4941">
                  <c:v>98.861043425600059</c:v>
                </c:pt>
                <c:pt idx="4942">
                  <c:v>98.881043425599998</c:v>
                </c:pt>
                <c:pt idx="4943">
                  <c:v>98.901043425599994</c:v>
                </c:pt>
                <c:pt idx="4944">
                  <c:v>98.921043425600075</c:v>
                </c:pt>
                <c:pt idx="4945">
                  <c:v>98.941043425600114</c:v>
                </c:pt>
                <c:pt idx="4946">
                  <c:v>98.961043425599996</c:v>
                </c:pt>
                <c:pt idx="4947">
                  <c:v>98.981043425600078</c:v>
                </c:pt>
                <c:pt idx="4948">
                  <c:v>99.001043425600059</c:v>
                </c:pt>
                <c:pt idx="4949">
                  <c:v>99.021043425599998</c:v>
                </c:pt>
                <c:pt idx="4950">
                  <c:v>99.041043425599995</c:v>
                </c:pt>
                <c:pt idx="4951">
                  <c:v>99.061043425600076</c:v>
                </c:pt>
                <c:pt idx="4952">
                  <c:v>99.081043425600058</c:v>
                </c:pt>
                <c:pt idx="4953">
                  <c:v>99.101043425599983</c:v>
                </c:pt>
                <c:pt idx="4954">
                  <c:v>99.121043425600007</c:v>
                </c:pt>
                <c:pt idx="4955">
                  <c:v>99.14104342560006</c:v>
                </c:pt>
                <c:pt idx="4956">
                  <c:v>99.161043425599999</c:v>
                </c:pt>
                <c:pt idx="4957">
                  <c:v>99.181043425599981</c:v>
                </c:pt>
                <c:pt idx="4958">
                  <c:v>99.201043425600076</c:v>
                </c:pt>
                <c:pt idx="4959">
                  <c:v>99.221043425600058</c:v>
                </c:pt>
                <c:pt idx="4960">
                  <c:v>99.241043425599997</c:v>
                </c:pt>
                <c:pt idx="4961">
                  <c:v>99.261043425599993</c:v>
                </c:pt>
                <c:pt idx="4962">
                  <c:v>99.281043425600075</c:v>
                </c:pt>
                <c:pt idx="4963">
                  <c:v>99.301043425600056</c:v>
                </c:pt>
                <c:pt idx="4964">
                  <c:v>99.321043425599981</c:v>
                </c:pt>
                <c:pt idx="4965">
                  <c:v>99.341043425600077</c:v>
                </c:pt>
                <c:pt idx="4966">
                  <c:v>99.361043425600059</c:v>
                </c:pt>
                <c:pt idx="4967">
                  <c:v>99.381043425599998</c:v>
                </c:pt>
                <c:pt idx="4968">
                  <c:v>99.401043425599994</c:v>
                </c:pt>
                <c:pt idx="4969">
                  <c:v>99.421043425600075</c:v>
                </c:pt>
                <c:pt idx="4970">
                  <c:v>99.441043425600114</c:v>
                </c:pt>
                <c:pt idx="4971">
                  <c:v>99.461043425599996</c:v>
                </c:pt>
                <c:pt idx="4972">
                  <c:v>99.481043425600078</c:v>
                </c:pt>
                <c:pt idx="4973">
                  <c:v>99.501043425600059</c:v>
                </c:pt>
                <c:pt idx="4974">
                  <c:v>99.521043425599998</c:v>
                </c:pt>
                <c:pt idx="4975">
                  <c:v>99.541043425599995</c:v>
                </c:pt>
                <c:pt idx="4976">
                  <c:v>99.561043425600076</c:v>
                </c:pt>
                <c:pt idx="4977">
                  <c:v>99.581043425600058</c:v>
                </c:pt>
                <c:pt idx="4978">
                  <c:v>99.601043425599983</c:v>
                </c:pt>
                <c:pt idx="4979">
                  <c:v>99.621043425600007</c:v>
                </c:pt>
                <c:pt idx="4980">
                  <c:v>99.64104342560006</c:v>
                </c:pt>
                <c:pt idx="4981">
                  <c:v>99.661043425599999</c:v>
                </c:pt>
                <c:pt idx="4982">
                  <c:v>99.681043425599981</c:v>
                </c:pt>
                <c:pt idx="4983">
                  <c:v>99.701043425600076</c:v>
                </c:pt>
                <c:pt idx="4984">
                  <c:v>99.721043425600058</c:v>
                </c:pt>
                <c:pt idx="4985">
                  <c:v>99.741043425599997</c:v>
                </c:pt>
                <c:pt idx="4986">
                  <c:v>99.761043425599993</c:v>
                </c:pt>
                <c:pt idx="4987">
                  <c:v>99.781043425600075</c:v>
                </c:pt>
                <c:pt idx="4988">
                  <c:v>99.801043425600056</c:v>
                </c:pt>
                <c:pt idx="4989">
                  <c:v>99.821043425599981</c:v>
                </c:pt>
                <c:pt idx="4990">
                  <c:v>99.841043425600077</c:v>
                </c:pt>
                <c:pt idx="4991">
                  <c:v>99.861043425600059</c:v>
                </c:pt>
                <c:pt idx="4992">
                  <c:v>99.881043425599998</c:v>
                </c:pt>
                <c:pt idx="4993">
                  <c:v>99.901043425599994</c:v>
                </c:pt>
                <c:pt idx="4994">
                  <c:v>99.921043425600075</c:v>
                </c:pt>
                <c:pt idx="4995">
                  <c:v>99.941043425600114</c:v>
                </c:pt>
                <c:pt idx="4996">
                  <c:v>99.961043425599996</c:v>
                </c:pt>
                <c:pt idx="4997">
                  <c:v>99.981043425600078</c:v>
                </c:pt>
              </c:numCache>
            </c:numRef>
          </c:xVal>
          <c:yVal>
            <c:numRef>
              <c:f>Hoja1!$P$2:$P$5000</c:f>
              <c:numCache>
                <c:formatCode>General</c:formatCode>
                <c:ptCount val="4999"/>
                <c:pt idx="0">
                  <c:v>6.4164246153846189</c:v>
                </c:pt>
                <c:pt idx="1">
                  <c:v>6.6585166666666602</c:v>
                </c:pt>
                <c:pt idx="2">
                  <c:v>6.5359474999999998</c:v>
                </c:pt>
                <c:pt idx="3">
                  <c:v>6.8120608333333337</c:v>
                </c:pt>
                <c:pt idx="4">
                  <c:v>6.3390158333333337</c:v>
                </c:pt>
                <c:pt idx="5">
                  <c:v>6.5497066666666663</c:v>
                </c:pt>
                <c:pt idx="6">
                  <c:v>6.7192183333333393</c:v>
                </c:pt>
                <c:pt idx="7">
                  <c:v>6.5410833333333391</c:v>
                </c:pt>
                <c:pt idx="8">
                  <c:v>6.4465400000000024</c:v>
                </c:pt>
                <c:pt idx="9">
                  <c:v>6.8721058333333325</c:v>
                </c:pt>
                <c:pt idx="10">
                  <c:v>6.7098650000000024</c:v>
                </c:pt>
                <c:pt idx="11">
                  <c:v>6.3860808333333337</c:v>
                </c:pt>
                <c:pt idx="12">
                  <c:v>6.9771383333333334</c:v>
                </c:pt>
                <c:pt idx="13">
                  <c:v>6.672631666666665</c:v>
                </c:pt>
                <c:pt idx="14">
                  <c:v>6.8965391666666669</c:v>
                </c:pt>
                <c:pt idx="15">
                  <c:v>6.5588149999999974</c:v>
                </c:pt>
                <c:pt idx="16">
                  <c:v>6.9450274999999992</c:v>
                </c:pt>
                <c:pt idx="17">
                  <c:v>6.4317816666666694</c:v>
                </c:pt>
                <c:pt idx="18">
                  <c:v>6.4506525000000003</c:v>
                </c:pt>
                <c:pt idx="19">
                  <c:v>6.488575</c:v>
                </c:pt>
                <c:pt idx="20">
                  <c:v>6.6005774999999964</c:v>
                </c:pt>
                <c:pt idx="21">
                  <c:v>6.9790508333333383</c:v>
                </c:pt>
                <c:pt idx="22">
                  <c:v>6.2155508333333351</c:v>
                </c:pt>
                <c:pt idx="23">
                  <c:v>6.8256266666666656</c:v>
                </c:pt>
                <c:pt idx="24">
                  <c:v>6.5821450000000006</c:v>
                </c:pt>
                <c:pt idx="25">
                  <c:v>6.5187791666666683</c:v>
                </c:pt>
                <c:pt idx="26">
                  <c:v>6.4549358333333302</c:v>
                </c:pt>
                <c:pt idx="27">
                  <c:v>6.9364266666666694</c:v>
                </c:pt>
                <c:pt idx="28">
                  <c:v>6.7774149999999969</c:v>
                </c:pt>
                <c:pt idx="29">
                  <c:v>6.5436033333333414</c:v>
                </c:pt>
                <c:pt idx="30">
                  <c:v>6.7548724999999985</c:v>
                </c:pt>
                <c:pt idx="31">
                  <c:v>6.2435391666666673</c:v>
                </c:pt>
                <c:pt idx="32">
                  <c:v>6.8150083333333376</c:v>
                </c:pt>
                <c:pt idx="33">
                  <c:v>6.8989674999999995</c:v>
                </c:pt>
                <c:pt idx="34">
                  <c:v>6.5596391666666705</c:v>
                </c:pt>
                <c:pt idx="35">
                  <c:v>6.6362183333333373</c:v>
                </c:pt>
                <c:pt idx="36">
                  <c:v>6.4632074999999993</c:v>
                </c:pt>
                <c:pt idx="37">
                  <c:v>6.5627874999999953</c:v>
                </c:pt>
                <c:pt idx="38">
                  <c:v>6.5851174999999964</c:v>
                </c:pt>
                <c:pt idx="39">
                  <c:v>6.4770666666666683</c:v>
                </c:pt>
                <c:pt idx="40">
                  <c:v>6.7411649999999987</c:v>
                </c:pt>
                <c:pt idx="41">
                  <c:v>6.7475566666666635</c:v>
                </c:pt>
                <c:pt idx="42">
                  <c:v>6.7056391666666704</c:v>
                </c:pt>
                <c:pt idx="43">
                  <c:v>6.8586499999999999</c:v>
                </c:pt>
                <c:pt idx="44">
                  <c:v>6.7094566666666653</c:v>
                </c:pt>
                <c:pt idx="45">
                  <c:v>6.4426591666666697</c:v>
                </c:pt>
                <c:pt idx="46">
                  <c:v>6.5467508333333377</c:v>
                </c:pt>
                <c:pt idx="47">
                  <c:v>6.981264166666671</c:v>
                </c:pt>
                <c:pt idx="48">
                  <c:v>6.242598333333337</c:v>
                </c:pt>
                <c:pt idx="49">
                  <c:v>6.5975691666666672</c:v>
                </c:pt>
                <c:pt idx="50">
                  <c:v>6.6996383333333371</c:v>
                </c:pt>
                <c:pt idx="51">
                  <c:v>6.6013549999999954</c:v>
                </c:pt>
                <c:pt idx="52">
                  <c:v>6.3016150000000017</c:v>
                </c:pt>
                <c:pt idx="53">
                  <c:v>6.7058308333333336</c:v>
                </c:pt>
                <c:pt idx="54">
                  <c:v>6.6682466666666658</c:v>
                </c:pt>
                <c:pt idx="55">
                  <c:v>6.8206558333333325</c:v>
                </c:pt>
                <c:pt idx="56">
                  <c:v>6.1421908333333315</c:v>
                </c:pt>
                <c:pt idx="57">
                  <c:v>6.5381766666666659</c:v>
                </c:pt>
                <c:pt idx="58">
                  <c:v>7.0490749999999975</c:v>
                </c:pt>
                <c:pt idx="59">
                  <c:v>6.5337199999999998</c:v>
                </c:pt>
                <c:pt idx="60">
                  <c:v>6.4241424999999985</c:v>
                </c:pt>
                <c:pt idx="61">
                  <c:v>6.5807899999999995</c:v>
                </c:pt>
                <c:pt idx="62">
                  <c:v>6.2881399999999985</c:v>
                </c:pt>
                <c:pt idx="63">
                  <c:v>6.4107283333333402</c:v>
                </c:pt>
                <c:pt idx="64">
                  <c:v>6.5792800000000016</c:v>
                </c:pt>
                <c:pt idx="65">
                  <c:v>6.5879416666666666</c:v>
                </c:pt>
                <c:pt idx="66">
                  <c:v>6.7969075000000005</c:v>
                </c:pt>
                <c:pt idx="67">
                  <c:v>6.4139166666666645</c:v>
                </c:pt>
                <c:pt idx="68">
                  <c:v>6.5240258333333294</c:v>
                </c:pt>
                <c:pt idx="69">
                  <c:v>6.6271649999999918</c:v>
                </c:pt>
                <c:pt idx="70">
                  <c:v>6.9894408333333402</c:v>
                </c:pt>
                <c:pt idx="71">
                  <c:v>6.7954191666666661</c:v>
                </c:pt>
                <c:pt idx="72">
                  <c:v>6.904288333333338</c:v>
                </c:pt>
                <c:pt idx="73">
                  <c:v>6.3681674999999975</c:v>
                </c:pt>
                <c:pt idx="74">
                  <c:v>6.1831474999999996</c:v>
                </c:pt>
                <c:pt idx="75">
                  <c:v>6.5626266666666666</c:v>
                </c:pt>
                <c:pt idx="76">
                  <c:v>6.7196883333333393</c:v>
                </c:pt>
                <c:pt idx="77">
                  <c:v>6.7741549999999968</c:v>
                </c:pt>
                <c:pt idx="78">
                  <c:v>6.6133516666666665</c:v>
                </c:pt>
                <c:pt idx="79">
                  <c:v>6.6532858333333325</c:v>
                </c:pt>
                <c:pt idx="80">
                  <c:v>6.7547058333333325</c:v>
                </c:pt>
                <c:pt idx="81">
                  <c:v>6.5771183333333321</c:v>
                </c:pt>
                <c:pt idx="82">
                  <c:v>6.522639166666667</c:v>
                </c:pt>
                <c:pt idx="83">
                  <c:v>7.3215616666666676</c:v>
                </c:pt>
                <c:pt idx="84">
                  <c:v>6.4730891666666688</c:v>
                </c:pt>
                <c:pt idx="85">
                  <c:v>7.0230766666666655</c:v>
                </c:pt>
                <c:pt idx="86">
                  <c:v>6.4879841666666644</c:v>
                </c:pt>
                <c:pt idx="87">
                  <c:v>6.6750091666666664</c:v>
                </c:pt>
                <c:pt idx="88">
                  <c:v>6.4649633333333334</c:v>
                </c:pt>
                <c:pt idx="89">
                  <c:v>6.4476091666666697</c:v>
                </c:pt>
                <c:pt idx="90">
                  <c:v>6.3932775000000008</c:v>
                </c:pt>
                <c:pt idx="91">
                  <c:v>6.5300991666666697</c:v>
                </c:pt>
                <c:pt idx="92">
                  <c:v>6.6969016666666645</c:v>
                </c:pt>
                <c:pt idx="93">
                  <c:v>6.2510124999999981</c:v>
                </c:pt>
                <c:pt idx="94">
                  <c:v>6.3579674999999964</c:v>
                </c:pt>
                <c:pt idx="95">
                  <c:v>6.4005858333333325</c:v>
                </c:pt>
                <c:pt idx="96">
                  <c:v>6.7264349999999959</c:v>
                </c:pt>
                <c:pt idx="97">
                  <c:v>6.5688233333333388</c:v>
                </c:pt>
                <c:pt idx="98">
                  <c:v>7.0722233333333406</c:v>
                </c:pt>
                <c:pt idx="99">
                  <c:v>6.6280308333333302</c:v>
                </c:pt>
                <c:pt idx="100">
                  <c:v>7.1964883333333374</c:v>
                </c:pt>
                <c:pt idx="101">
                  <c:v>6.2426866666666676</c:v>
                </c:pt>
                <c:pt idx="102">
                  <c:v>6.7790025000000034</c:v>
                </c:pt>
                <c:pt idx="103">
                  <c:v>6.4806158333333377</c:v>
                </c:pt>
                <c:pt idx="104">
                  <c:v>6.5200724999999995</c:v>
                </c:pt>
                <c:pt idx="105">
                  <c:v>6.2167691666666709</c:v>
                </c:pt>
                <c:pt idx="106">
                  <c:v>6.8649674999999961</c:v>
                </c:pt>
                <c:pt idx="107">
                  <c:v>6.6850900000000015</c:v>
                </c:pt>
                <c:pt idx="108">
                  <c:v>6.5437316666666661</c:v>
                </c:pt>
                <c:pt idx="109">
                  <c:v>6.582734999999996</c:v>
                </c:pt>
                <c:pt idx="110">
                  <c:v>6.4881083333333391</c:v>
                </c:pt>
                <c:pt idx="111">
                  <c:v>6.7198858333333353</c:v>
                </c:pt>
                <c:pt idx="112">
                  <c:v>6.5383641666666694</c:v>
                </c:pt>
                <c:pt idx="113">
                  <c:v>6.7439641666666672</c:v>
                </c:pt>
                <c:pt idx="114">
                  <c:v>6.8628666666666645</c:v>
                </c:pt>
                <c:pt idx="115">
                  <c:v>6.7479516666666655</c:v>
                </c:pt>
                <c:pt idx="116">
                  <c:v>6.5139941666666656</c:v>
                </c:pt>
                <c:pt idx="117">
                  <c:v>6.4472200000000024</c:v>
                </c:pt>
                <c:pt idx="118">
                  <c:v>6.5389991666666694</c:v>
                </c:pt>
                <c:pt idx="119">
                  <c:v>6.8698183333333338</c:v>
                </c:pt>
                <c:pt idx="120">
                  <c:v>6.3925224999999974</c:v>
                </c:pt>
                <c:pt idx="121">
                  <c:v>6.7272558333333325</c:v>
                </c:pt>
                <c:pt idx="122">
                  <c:v>6.5881624999999993</c:v>
                </c:pt>
                <c:pt idx="123">
                  <c:v>6.6595900000000006</c:v>
                </c:pt>
                <c:pt idx="124">
                  <c:v>6.4996075000000024</c:v>
                </c:pt>
                <c:pt idx="125">
                  <c:v>6.6994399999999965</c:v>
                </c:pt>
                <c:pt idx="126">
                  <c:v>6.6601366666666619</c:v>
                </c:pt>
                <c:pt idx="127">
                  <c:v>6.8243599999999951</c:v>
                </c:pt>
                <c:pt idx="128">
                  <c:v>6.5391100000000009</c:v>
                </c:pt>
                <c:pt idx="129">
                  <c:v>6.8537191666666679</c:v>
                </c:pt>
                <c:pt idx="130">
                  <c:v>6.6647349999999905</c:v>
                </c:pt>
                <c:pt idx="131">
                  <c:v>6.9792400000000061</c:v>
                </c:pt>
                <c:pt idx="132">
                  <c:v>6.4316733333333431</c:v>
                </c:pt>
                <c:pt idx="133">
                  <c:v>6.9497108333333379</c:v>
                </c:pt>
                <c:pt idx="134">
                  <c:v>6.3281699999999965</c:v>
                </c:pt>
                <c:pt idx="135">
                  <c:v>6.9620349999999958</c:v>
                </c:pt>
                <c:pt idx="136">
                  <c:v>6.8302841666666678</c:v>
                </c:pt>
                <c:pt idx="137">
                  <c:v>6.5258249999999967</c:v>
                </c:pt>
                <c:pt idx="138">
                  <c:v>6.5171858333333299</c:v>
                </c:pt>
                <c:pt idx="139">
                  <c:v>6.7689099999999973</c:v>
                </c:pt>
                <c:pt idx="140">
                  <c:v>6.4146675000000002</c:v>
                </c:pt>
                <c:pt idx="141">
                  <c:v>6.6558441666666655</c:v>
                </c:pt>
                <c:pt idx="142">
                  <c:v>6.6927749999999939</c:v>
                </c:pt>
                <c:pt idx="143">
                  <c:v>6.6724266666666665</c:v>
                </c:pt>
                <c:pt idx="144">
                  <c:v>6.6626658333333344</c:v>
                </c:pt>
                <c:pt idx="145">
                  <c:v>6.5413950000000014</c:v>
                </c:pt>
                <c:pt idx="146">
                  <c:v>6.8746999999999998</c:v>
                </c:pt>
                <c:pt idx="147">
                  <c:v>6.8242074999999964</c:v>
                </c:pt>
                <c:pt idx="148">
                  <c:v>6.6845141666666601</c:v>
                </c:pt>
                <c:pt idx="149">
                  <c:v>6.4773158333333321</c:v>
                </c:pt>
                <c:pt idx="150">
                  <c:v>7.0031049999999953</c:v>
                </c:pt>
                <c:pt idx="151">
                  <c:v>6.6024691666666664</c:v>
                </c:pt>
                <c:pt idx="152">
                  <c:v>6.5834924999999993</c:v>
                </c:pt>
                <c:pt idx="153">
                  <c:v>6.5159833333333363</c:v>
                </c:pt>
                <c:pt idx="154">
                  <c:v>7.1105308333333292</c:v>
                </c:pt>
                <c:pt idx="155">
                  <c:v>6.6274574999999949</c:v>
                </c:pt>
                <c:pt idx="156">
                  <c:v>6.2760916666666695</c:v>
                </c:pt>
                <c:pt idx="157">
                  <c:v>6.6585658333333342</c:v>
                </c:pt>
                <c:pt idx="158">
                  <c:v>6.8464608333333334</c:v>
                </c:pt>
                <c:pt idx="159">
                  <c:v>6.4511975000000001</c:v>
                </c:pt>
                <c:pt idx="160">
                  <c:v>6.9458166666666656</c:v>
                </c:pt>
                <c:pt idx="161">
                  <c:v>6.6484841666666616</c:v>
                </c:pt>
                <c:pt idx="162">
                  <c:v>6.7286883333333378</c:v>
                </c:pt>
                <c:pt idx="163">
                  <c:v>7.1760333333333373</c:v>
                </c:pt>
                <c:pt idx="164">
                  <c:v>6.4734058333333371</c:v>
                </c:pt>
                <c:pt idx="165">
                  <c:v>6.7834333333333401</c:v>
                </c:pt>
                <c:pt idx="166">
                  <c:v>7.1560524999999986</c:v>
                </c:pt>
                <c:pt idx="167">
                  <c:v>6.6681041666666632</c:v>
                </c:pt>
                <c:pt idx="168">
                  <c:v>6.5228374999999952</c:v>
                </c:pt>
                <c:pt idx="169">
                  <c:v>6.7646708333333327</c:v>
                </c:pt>
                <c:pt idx="170">
                  <c:v>7.0051641666666677</c:v>
                </c:pt>
                <c:pt idx="171">
                  <c:v>6.4165816666666675</c:v>
                </c:pt>
                <c:pt idx="172">
                  <c:v>6.6525024999999962</c:v>
                </c:pt>
                <c:pt idx="173">
                  <c:v>6.5193724999999993</c:v>
                </c:pt>
                <c:pt idx="174">
                  <c:v>6.7736616666666709</c:v>
                </c:pt>
                <c:pt idx="175">
                  <c:v>6.5146508333333335</c:v>
                </c:pt>
                <c:pt idx="176">
                  <c:v>6.5074199999999962</c:v>
                </c:pt>
                <c:pt idx="177">
                  <c:v>6.6397333333333366</c:v>
                </c:pt>
                <c:pt idx="178">
                  <c:v>6.5374349999999968</c:v>
                </c:pt>
                <c:pt idx="179">
                  <c:v>6.4258566666666646</c:v>
                </c:pt>
                <c:pt idx="180">
                  <c:v>6.6307683333333376</c:v>
                </c:pt>
                <c:pt idx="181">
                  <c:v>6.8647391666666655</c:v>
                </c:pt>
                <c:pt idx="182">
                  <c:v>7.4193408333333384</c:v>
                </c:pt>
                <c:pt idx="183">
                  <c:v>7.1847724999999985</c:v>
                </c:pt>
                <c:pt idx="184">
                  <c:v>6.4749925000000017</c:v>
                </c:pt>
                <c:pt idx="185">
                  <c:v>6.62098416666666</c:v>
                </c:pt>
                <c:pt idx="186">
                  <c:v>6.5329041666666656</c:v>
                </c:pt>
                <c:pt idx="187">
                  <c:v>6.3939008333333325</c:v>
                </c:pt>
                <c:pt idx="188">
                  <c:v>7.0197083333333392</c:v>
                </c:pt>
                <c:pt idx="189">
                  <c:v>6.6573408333333326</c:v>
                </c:pt>
                <c:pt idx="190">
                  <c:v>6.4903083333333402</c:v>
                </c:pt>
                <c:pt idx="191">
                  <c:v>6.6203124999999963</c:v>
                </c:pt>
                <c:pt idx="192">
                  <c:v>6.745396666666668</c:v>
                </c:pt>
                <c:pt idx="193">
                  <c:v>6.903050000000003</c:v>
                </c:pt>
                <c:pt idx="194">
                  <c:v>6.9048808333333325</c:v>
                </c:pt>
                <c:pt idx="195">
                  <c:v>6.8258600000000005</c:v>
                </c:pt>
                <c:pt idx="196">
                  <c:v>6.5656074999999996</c:v>
                </c:pt>
                <c:pt idx="197">
                  <c:v>6.6563849999999958</c:v>
                </c:pt>
                <c:pt idx="198">
                  <c:v>7.3251966666666641</c:v>
                </c:pt>
                <c:pt idx="199">
                  <c:v>6.6963258333333329</c:v>
                </c:pt>
                <c:pt idx="200">
                  <c:v>7.0438900000000002</c:v>
                </c:pt>
                <c:pt idx="201">
                  <c:v>6.7484116666666667</c:v>
                </c:pt>
                <c:pt idx="202">
                  <c:v>6.6740966666666655</c:v>
                </c:pt>
                <c:pt idx="203">
                  <c:v>6.5010266666666672</c:v>
                </c:pt>
                <c:pt idx="204">
                  <c:v>6.77137583333334</c:v>
                </c:pt>
                <c:pt idx="205">
                  <c:v>6.9091316666666662</c:v>
                </c:pt>
                <c:pt idx="206">
                  <c:v>6.5684816666666634</c:v>
                </c:pt>
                <c:pt idx="207">
                  <c:v>6.7834250000000011</c:v>
                </c:pt>
                <c:pt idx="208">
                  <c:v>6.7308958333333377</c:v>
                </c:pt>
                <c:pt idx="209">
                  <c:v>6.6976024999999995</c:v>
                </c:pt>
                <c:pt idx="210">
                  <c:v>6.2423724999999992</c:v>
                </c:pt>
                <c:pt idx="211">
                  <c:v>6.2433466666666684</c:v>
                </c:pt>
                <c:pt idx="212">
                  <c:v>6.8924349999999937</c:v>
                </c:pt>
                <c:pt idx="213">
                  <c:v>6.5919833333333324</c:v>
                </c:pt>
                <c:pt idx="214">
                  <c:v>6.6204933333333331</c:v>
                </c:pt>
                <c:pt idx="215">
                  <c:v>6.6471749999999936</c:v>
                </c:pt>
                <c:pt idx="216">
                  <c:v>6.810483333333333</c:v>
                </c:pt>
                <c:pt idx="217">
                  <c:v>6.3206041666666666</c:v>
                </c:pt>
                <c:pt idx="218">
                  <c:v>6.9283999999999999</c:v>
                </c:pt>
                <c:pt idx="219">
                  <c:v>6.285070000000001</c:v>
                </c:pt>
                <c:pt idx="220">
                  <c:v>6.5933791666666695</c:v>
                </c:pt>
                <c:pt idx="221">
                  <c:v>6.240870000000001</c:v>
                </c:pt>
                <c:pt idx="222">
                  <c:v>6.8653991666666672</c:v>
                </c:pt>
                <c:pt idx="223">
                  <c:v>6.3377525000000006</c:v>
                </c:pt>
                <c:pt idx="224">
                  <c:v>6.7789208333333333</c:v>
                </c:pt>
                <c:pt idx="225">
                  <c:v>6.4983891666666684</c:v>
                </c:pt>
                <c:pt idx="226">
                  <c:v>6.5013158333333338</c:v>
                </c:pt>
                <c:pt idx="227">
                  <c:v>6.7009683333333383</c:v>
                </c:pt>
                <c:pt idx="228">
                  <c:v>6.6907233333333389</c:v>
                </c:pt>
                <c:pt idx="229">
                  <c:v>6.5747299999999997</c:v>
                </c:pt>
                <c:pt idx="230">
                  <c:v>6.451597500000001</c:v>
                </c:pt>
                <c:pt idx="231">
                  <c:v>6.8213691666666705</c:v>
                </c:pt>
                <c:pt idx="232">
                  <c:v>7.0806049999999985</c:v>
                </c:pt>
                <c:pt idx="233">
                  <c:v>6.5485925000000007</c:v>
                </c:pt>
                <c:pt idx="234">
                  <c:v>6.5744758333333317</c:v>
                </c:pt>
                <c:pt idx="235">
                  <c:v>6.1874224999999985</c:v>
                </c:pt>
                <c:pt idx="236">
                  <c:v>7.0082733333333413</c:v>
                </c:pt>
                <c:pt idx="237">
                  <c:v>6.8240591666666655</c:v>
                </c:pt>
                <c:pt idx="238">
                  <c:v>6.7343499999999992</c:v>
                </c:pt>
                <c:pt idx="239">
                  <c:v>6.6760641666666674</c:v>
                </c:pt>
                <c:pt idx="240">
                  <c:v>6.5706000000000024</c:v>
                </c:pt>
                <c:pt idx="241">
                  <c:v>6.2466308333333389</c:v>
                </c:pt>
                <c:pt idx="242">
                  <c:v>6.7587741666666661</c:v>
                </c:pt>
                <c:pt idx="243">
                  <c:v>6.8413516666666654</c:v>
                </c:pt>
                <c:pt idx="244">
                  <c:v>6.7304591666666695</c:v>
                </c:pt>
                <c:pt idx="245">
                  <c:v>6.8293083333333371</c:v>
                </c:pt>
                <c:pt idx="246">
                  <c:v>6.7940333333333376</c:v>
                </c:pt>
                <c:pt idx="247">
                  <c:v>6.7137483333333376</c:v>
                </c:pt>
                <c:pt idx="248">
                  <c:v>6.7676775000000005</c:v>
                </c:pt>
                <c:pt idx="249">
                  <c:v>6.9726216666666696</c:v>
                </c:pt>
                <c:pt idx="250">
                  <c:v>6.3165991666666672</c:v>
                </c:pt>
                <c:pt idx="251">
                  <c:v>6.4577408333333333</c:v>
                </c:pt>
                <c:pt idx="252">
                  <c:v>6.7233658333333333</c:v>
                </c:pt>
                <c:pt idx="253">
                  <c:v>6.8242391666666657</c:v>
                </c:pt>
                <c:pt idx="254">
                  <c:v>6.6749833333333326</c:v>
                </c:pt>
                <c:pt idx="255">
                  <c:v>6.5905874999999954</c:v>
                </c:pt>
                <c:pt idx="256">
                  <c:v>6.4557608333333372</c:v>
                </c:pt>
                <c:pt idx="257">
                  <c:v>6.6993691666666697</c:v>
                </c:pt>
                <c:pt idx="258">
                  <c:v>6.8414141666666675</c:v>
                </c:pt>
                <c:pt idx="259">
                  <c:v>6.7229524999999972</c:v>
                </c:pt>
                <c:pt idx="260">
                  <c:v>6.8031341666666645</c:v>
                </c:pt>
                <c:pt idx="261">
                  <c:v>6.6044608333333326</c:v>
                </c:pt>
                <c:pt idx="262">
                  <c:v>6.3958924999999995</c:v>
                </c:pt>
                <c:pt idx="263">
                  <c:v>6.7536416666666694</c:v>
                </c:pt>
                <c:pt idx="264">
                  <c:v>6.9161675000000011</c:v>
                </c:pt>
                <c:pt idx="265">
                  <c:v>6.9259208333333326</c:v>
                </c:pt>
                <c:pt idx="266">
                  <c:v>7.0267166666666645</c:v>
                </c:pt>
                <c:pt idx="267">
                  <c:v>6.4936358333333333</c:v>
                </c:pt>
                <c:pt idx="268">
                  <c:v>7.0574741666666645</c:v>
                </c:pt>
                <c:pt idx="269">
                  <c:v>6.6776258333333329</c:v>
                </c:pt>
                <c:pt idx="270">
                  <c:v>6.8007883333333377</c:v>
                </c:pt>
                <c:pt idx="271">
                  <c:v>6.7895191666666674</c:v>
                </c:pt>
                <c:pt idx="272">
                  <c:v>6.8354124999999986</c:v>
                </c:pt>
                <c:pt idx="273">
                  <c:v>6.976033333333338</c:v>
                </c:pt>
                <c:pt idx="274">
                  <c:v>6.7474408333333384</c:v>
                </c:pt>
                <c:pt idx="275">
                  <c:v>7.0391933333333396</c:v>
                </c:pt>
                <c:pt idx="276">
                  <c:v>7.0610249999999963</c:v>
                </c:pt>
                <c:pt idx="277">
                  <c:v>6.8612150000000005</c:v>
                </c:pt>
                <c:pt idx="278">
                  <c:v>6.4344149999999951</c:v>
                </c:pt>
                <c:pt idx="279">
                  <c:v>7.1537141666666635</c:v>
                </c:pt>
                <c:pt idx="280">
                  <c:v>7.1602916666666667</c:v>
                </c:pt>
                <c:pt idx="281">
                  <c:v>6.3415174999999975</c:v>
                </c:pt>
                <c:pt idx="282">
                  <c:v>6.6275624999999971</c:v>
                </c:pt>
                <c:pt idx="283">
                  <c:v>6.7053775000000009</c:v>
                </c:pt>
                <c:pt idx="284">
                  <c:v>6.4727541666666673</c:v>
                </c:pt>
                <c:pt idx="285">
                  <c:v>6.7618049999999963</c:v>
                </c:pt>
                <c:pt idx="286">
                  <c:v>6.0095874999999985</c:v>
                </c:pt>
                <c:pt idx="287">
                  <c:v>6.9534550000000008</c:v>
                </c:pt>
                <c:pt idx="288">
                  <c:v>7.2294216666666662</c:v>
                </c:pt>
                <c:pt idx="289">
                  <c:v>7.0893858333333339</c:v>
                </c:pt>
                <c:pt idx="290">
                  <c:v>6.5467016666666664</c:v>
                </c:pt>
                <c:pt idx="291">
                  <c:v>6.4455250000000008</c:v>
                </c:pt>
                <c:pt idx="292">
                  <c:v>6.5270074999999954</c:v>
                </c:pt>
                <c:pt idx="293">
                  <c:v>6.6611241666666645</c:v>
                </c:pt>
                <c:pt idx="294">
                  <c:v>6.7107433333333395</c:v>
                </c:pt>
                <c:pt idx="295">
                  <c:v>7.1321616666666658</c:v>
                </c:pt>
                <c:pt idx="296">
                  <c:v>6.7303449999999998</c:v>
                </c:pt>
                <c:pt idx="297">
                  <c:v>6.4109741666666675</c:v>
                </c:pt>
                <c:pt idx="298">
                  <c:v>6.7100550000000005</c:v>
                </c:pt>
                <c:pt idx="299">
                  <c:v>6.1149158333333267</c:v>
                </c:pt>
                <c:pt idx="300">
                  <c:v>6.8046424999999999</c:v>
                </c:pt>
                <c:pt idx="301">
                  <c:v>6.6619608333333344</c:v>
                </c:pt>
                <c:pt idx="302">
                  <c:v>6.6017075000000007</c:v>
                </c:pt>
                <c:pt idx="303">
                  <c:v>6.5897149999999955</c:v>
                </c:pt>
                <c:pt idx="304">
                  <c:v>6.4885391666666674</c:v>
                </c:pt>
                <c:pt idx="305">
                  <c:v>6.4245116666666631</c:v>
                </c:pt>
                <c:pt idx="306">
                  <c:v>6.5030358333333327</c:v>
                </c:pt>
                <c:pt idx="307">
                  <c:v>6.7023391666666674</c:v>
                </c:pt>
                <c:pt idx="308">
                  <c:v>6.6811216666666668</c:v>
                </c:pt>
                <c:pt idx="309">
                  <c:v>6.2328125000000005</c:v>
                </c:pt>
                <c:pt idx="310">
                  <c:v>7.0524466666666665</c:v>
                </c:pt>
                <c:pt idx="311">
                  <c:v>6.8324866666666635</c:v>
                </c:pt>
                <c:pt idx="312">
                  <c:v>6.4402658333333402</c:v>
                </c:pt>
                <c:pt idx="313">
                  <c:v>6.616340000000001</c:v>
                </c:pt>
                <c:pt idx="314">
                  <c:v>6.9175116666666616</c:v>
                </c:pt>
                <c:pt idx="315">
                  <c:v>6.7120833333333332</c:v>
                </c:pt>
                <c:pt idx="316">
                  <c:v>6.6240874999999937</c:v>
                </c:pt>
                <c:pt idx="317">
                  <c:v>6.5461999999999989</c:v>
                </c:pt>
                <c:pt idx="318">
                  <c:v>7.0368441666666683</c:v>
                </c:pt>
                <c:pt idx="319">
                  <c:v>6.4974124999999985</c:v>
                </c:pt>
                <c:pt idx="320">
                  <c:v>6.8261533333333331</c:v>
                </c:pt>
                <c:pt idx="321">
                  <c:v>6.5078625000000008</c:v>
                </c:pt>
                <c:pt idx="322">
                  <c:v>6.959869166666671</c:v>
                </c:pt>
                <c:pt idx="323">
                  <c:v>6.7537116666666677</c:v>
                </c:pt>
                <c:pt idx="324">
                  <c:v>6.567012499999997</c:v>
                </c:pt>
                <c:pt idx="325">
                  <c:v>6.5834483333333402</c:v>
                </c:pt>
                <c:pt idx="326">
                  <c:v>6.788149999999999</c:v>
                </c:pt>
                <c:pt idx="327">
                  <c:v>6.4109358333333315</c:v>
                </c:pt>
                <c:pt idx="328">
                  <c:v>6.6469908333333354</c:v>
                </c:pt>
                <c:pt idx="329">
                  <c:v>6.3918849999999949</c:v>
                </c:pt>
                <c:pt idx="330">
                  <c:v>7.0287783333333334</c:v>
                </c:pt>
                <c:pt idx="331">
                  <c:v>6.5824308333333335</c:v>
                </c:pt>
                <c:pt idx="332">
                  <c:v>6.6125158333333278</c:v>
                </c:pt>
                <c:pt idx="333">
                  <c:v>6.7979199999999977</c:v>
                </c:pt>
                <c:pt idx="334">
                  <c:v>6.7946158333333342</c:v>
                </c:pt>
                <c:pt idx="335">
                  <c:v>6.8110816666666665</c:v>
                </c:pt>
                <c:pt idx="336">
                  <c:v>6.4308275000000004</c:v>
                </c:pt>
                <c:pt idx="337">
                  <c:v>6.5216091666666713</c:v>
                </c:pt>
                <c:pt idx="338">
                  <c:v>6.5822949999999985</c:v>
                </c:pt>
                <c:pt idx="339">
                  <c:v>6.8383400000000014</c:v>
                </c:pt>
                <c:pt idx="340">
                  <c:v>6.7127999999999988</c:v>
                </c:pt>
                <c:pt idx="341">
                  <c:v>6.4271941666666645</c:v>
                </c:pt>
                <c:pt idx="342">
                  <c:v>6.5258874999999952</c:v>
                </c:pt>
                <c:pt idx="343">
                  <c:v>6.8823124999999985</c:v>
                </c:pt>
                <c:pt idx="344">
                  <c:v>6.4383391666666716</c:v>
                </c:pt>
                <c:pt idx="345">
                  <c:v>6.6433983333333373</c:v>
                </c:pt>
                <c:pt idx="346">
                  <c:v>6.4990316666666672</c:v>
                </c:pt>
                <c:pt idx="347">
                  <c:v>6.7141741666666634</c:v>
                </c:pt>
                <c:pt idx="348">
                  <c:v>6.6571458333333302</c:v>
                </c:pt>
                <c:pt idx="349">
                  <c:v>6.4801241666666671</c:v>
                </c:pt>
                <c:pt idx="350">
                  <c:v>6.7290291666666704</c:v>
                </c:pt>
                <c:pt idx="351">
                  <c:v>6.4400816666666669</c:v>
                </c:pt>
                <c:pt idx="352">
                  <c:v>6.7749699999999997</c:v>
                </c:pt>
                <c:pt idx="353">
                  <c:v>6.7832816666666664</c:v>
                </c:pt>
                <c:pt idx="354">
                  <c:v>7.2587274999999991</c:v>
                </c:pt>
                <c:pt idx="355">
                  <c:v>6.703006666666667</c:v>
                </c:pt>
                <c:pt idx="356">
                  <c:v>6.4940916666666668</c:v>
                </c:pt>
                <c:pt idx="357">
                  <c:v>6.3371199999999961</c:v>
                </c:pt>
                <c:pt idx="358">
                  <c:v>6.8291583333333321</c:v>
                </c:pt>
                <c:pt idx="359">
                  <c:v>6.5023341666666665</c:v>
                </c:pt>
                <c:pt idx="360">
                  <c:v>6.2334208333333372</c:v>
                </c:pt>
                <c:pt idx="361">
                  <c:v>6.9244374999999971</c:v>
                </c:pt>
                <c:pt idx="362">
                  <c:v>6.7034508333333322</c:v>
                </c:pt>
                <c:pt idx="363">
                  <c:v>6.7920966666666667</c:v>
                </c:pt>
                <c:pt idx="364">
                  <c:v>7.028439166666665</c:v>
                </c:pt>
                <c:pt idx="365">
                  <c:v>6.6057791666666654</c:v>
                </c:pt>
                <c:pt idx="366">
                  <c:v>6.8778783333333324</c:v>
                </c:pt>
                <c:pt idx="367">
                  <c:v>6.6364133333333371</c:v>
                </c:pt>
                <c:pt idx="368">
                  <c:v>6.5140033333333376</c:v>
                </c:pt>
                <c:pt idx="369">
                  <c:v>6.8218483333333362</c:v>
                </c:pt>
                <c:pt idx="370">
                  <c:v>6.8728241666666667</c:v>
                </c:pt>
                <c:pt idx="371">
                  <c:v>6.601845833333333</c:v>
                </c:pt>
                <c:pt idx="372">
                  <c:v>7.1574883333333315</c:v>
                </c:pt>
                <c:pt idx="373">
                  <c:v>6.3110991666666694</c:v>
                </c:pt>
                <c:pt idx="374">
                  <c:v>6.7793966666666696</c:v>
                </c:pt>
                <c:pt idx="375">
                  <c:v>6.8797025000000014</c:v>
                </c:pt>
                <c:pt idx="376">
                  <c:v>6.3889266666666655</c:v>
                </c:pt>
                <c:pt idx="377">
                  <c:v>6.7717191666666707</c:v>
                </c:pt>
                <c:pt idx="378">
                  <c:v>7.1209024999999961</c:v>
                </c:pt>
                <c:pt idx="379">
                  <c:v>7.0239808333333293</c:v>
                </c:pt>
                <c:pt idx="380">
                  <c:v>6.335854999999996</c:v>
                </c:pt>
                <c:pt idx="381">
                  <c:v>6.5936191666666684</c:v>
                </c:pt>
                <c:pt idx="382">
                  <c:v>6.9016200000000039</c:v>
                </c:pt>
                <c:pt idx="383">
                  <c:v>6.6872841666666645</c:v>
                </c:pt>
                <c:pt idx="384">
                  <c:v>6.9292525000000014</c:v>
                </c:pt>
                <c:pt idx="385">
                  <c:v>6.316791666666667</c:v>
                </c:pt>
                <c:pt idx="386">
                  <c:v>6.4903225000000004</c:v>
                </c:pt>
                <c:pt idx="387">
                  <c:v>6.258847499999999</c:v>
                </c:pt>
                <c:pt idx="388">
                  <c:v>6.5448441666666666</c:v>
                </c:pt>
                <c:pt idx="389">
                  <c:v>7.1297866666666607</c:v>
                </c:pt>
                <c:pt idx="390">
                  <c:v>6.7729050000000006</c:v>
                </c:pt>
                <c:pt idx="391">
                  <c:v>6.7553683333333376</c:v>
                </c:pt>
                <c:pt idx="392">
                  <c:v>6.4630916666666671</c:v>
                </c:pt>
                <c:pt idx="393">
                  <c:v>6.9589883333333384</c:v>
                </c:pt>
                <c:pt idx="394">
                  <c:v>6.9217966666666682</c:v>
                </c:pt>
                <c:pt idx="395">
                  <c:v>6.9426025000000013</c:v>
                </c:pt>
                <c:pt idx="396">
                  <c:v>6.5053191666666672</c:v>
                </c:pt>
                <c:pt idx="397">
                  <c:v>6.7366875000000004</c:v>
                </c:pt>
                <c:pt idx="398">
                  <c:v>6.734682499999999</c:v>
                </c:pt>
                <c:pt idx="399">
                  <c:v>7.0798316666666663</c:v>
                </c:pt>
                <c:pt idx="400">
                  <c:v>6.5526258333333338</c:v>
                </c:pt>
                <c:pt idx="401">
                  <c:v>6.5278241666666643</c:v>
                </c:pt>
                <c:pt idx="402">
                  <c:v>6.4511016666666663</c:v>
                </c:pt>
                <c:pt idx="403">
                  <c:v>6.7604208333333338</c:v>
                </c:pt>
                <c:pt idx="404">
                  <c:v>6.7148558333333295</c:v>
                </c:pt>
                <c:pt idx="405">
                  <c:v>6.4816975000000028</c:v>
                </c:pt>
                <c:pt idx="406">
                  <c:v>6.3448108333333302</c:v>
                </c:pt>
                <c:pt idx="407">
                  <c:v>6.6875508333333293</c:v>
                </c:pt>
                <c:pt idx="408">
                  <c:v>6.4802641666666689</c:v>
                </c:pt>
                <c:pt idx="409">
                  <c:v>6.6398474999999992</c:v>
                </c:pt>
                <c:pt idx="410">
                  <c:v>6.4080266666666654</c:v>
                </c:pt>
                <c:pt idx="411">
                  <c:v>6.7766091666666721</c:v>
                </c:pt>
                <c:pt idx="412">
                  <c:v>6.4596849999999977</c:v>
                </c:pt>
                <c:pt idx="413">
                  <c:v>6.9299275000000016</c:v>
                </c:pt>
                <c:pt idx="414">
                  <c:v>7.0594391666666674</c:v>
                </c:pt>
                <c:pt idx="415">
                  <c:v>6.4661841666666655</c:v>
                </c:pt>
                <c:pt idx="416">
                  <c:v>6.5717250000000034</c:v>
                </c:pt>
                <c:pt idx="417">
                  <c:v>6.7106625000000024</c:v>
                </c:pt>
                <c:pt idx="418">
                  <c:v>6.6585166666666602</c:v>
                </c:pt>
                <c:pt idx="419">
                  <c:v>7.2160416666666674</c:v>
                </c:pt>
                <c:pt idx="420">
                  <c:v>7.0427633333333377</c:v>
                </c:pt>
                <c:pt idx="421">
                  <c:v>6.6463699999999983</c:v>
                </c:pt>
                <c:pt idx="422">
                  <c:v>6.5719449999999995</c:v>
                </c:pt>
                <c:pt idx="423">
                  <c:v>6.6573324999999981</c:v>
                </c:pt>
                <c:pt idx="424">
                  <c:v>6.5412733333333399</c:v>
                </c:pt>
                <c:pt idx="425">
                  <c:v>6.8619424999999987</c:v>
                </c:pt>
                <c:pt idx="426">
                  <c:v>6.5715033333333395</c:v>
                </c:pt>
                <c:pt idx="427">
                  <c:v>6.8188308333333305</c:v>
                </c:pt>
                <c:pt idx="428">
                  <c:v>6.7408133333333362</c:v>
                </c:pt>
                <c:pt idx="429">
                  <c:v>6.7341858333333295</c:v>
                </c:pt>
                <c:pt idx="430">
                  <c:v>6.7055966666666658</c:v>
                </c:pt>
                <c:pt idx="431">
                  <c:v>6.4950999999999999</c:v>
                </c:pt>
                <c:pt idx="432">
                  <c:v>7.1611383333333327</c:v>
                </c:pt>
                <c:pt idx="433">
                  <c:v>6.6119458333333325</c:v>
                </c:pt>
                <c:pt idx="434">
                  <c:v>6.604778333333333</c:v>
                </c:pt>
                <c:pt idx="435">
                  <c:v>6.6378316666666626</c:v>
                </c:pt>
                <c:pt idx="436">
                  <c:v>6.4684116666666656</c:v>
                </c:pt>
                <c:pt idx="437">
                  <c:v>6.9744691666666689</c:v>
                </c:pt>
                <c:pt idx="438">
                  <c:v>6.6044524999999963</c:v>
                </c:pt>
                <c:pt idx="439">
                  <c:v>7.0903058333333364</c:v>
                </c:pt>
                <c:pt idx="440">
                  <c:v>6.2136925000000014</c:v>
                </c:pt>
                <c:pt idx="441">
                  <c:v>6.6497383333333362</c:v>
                </c:pt>
                <c:pt idx="442">
                  <c:v>6.5125941666666645</c:v>
                </c:pt>
                <c:pt idx="443">
                  <c:v>7.0578574999999963</c:v>
                </c:pt>
                <c:pt idx="444">
                  <c:v>6.9397758333333401</c:v>
                </c:pt>
                <c:pt idx="445">
                  <c:v>6.6313866666666668</c:v>
                </c:pt>
                <c:pt idx="446">
                  <c:v>6.7986441666666684</c:v>
                </c:pt>
                <c:pt idx="447">
                  <c:v>6.9415608333333392</c:v>
                </c:pt>
                <c:pt idx="448">
                  <c:v>6.7598375000000006</c:v>
                </c:pt>
                <c:pt idx="449">
                  <c:v>6.5947724999999995</c:v>
                </c:pt>
                <c:pt idx="450">
                  <c:v>6.6533408333333339</c:v>
                </c:pt>
                <c:pt idx="451">
                  <c:v>6.5337550000000002</c:v>
                </c:pt>
                <c:pt idx="452">
                  <c:v>6.7385741666666652</c:v>
                </c:pt>
                <c:pt idx="453">
                  <c:v>6.7559324999999975</c:v>
                </c:pt>
                <c:pt idx="454">
                  <c:v>6.5191783333333371</c:v>
                </c:pt>
                <c:pt idx="455">
                  <c:v>6.6010575000000005</c:v>
                </c:pt>
                <c:pt idx="456">
                  <c:v>6.6269049999999945</c:v>
                </c:pt>
                <c:pt idx="457">
                  <c:v>7.1153324999999974</c:v>
                </c:pt>
                <c:pt idx="458">
                  <c:v>6.7241658333333305</c:v>
                </c:pt>
                <c:pt idx="459">
                  <c:v>6.7638783333333334</c:v>
                </c:pt>
                <c:pt idx="460">
                  <c:v>6.8602866666666635</c:v>
                </c:pt>
                <c:pt idx="461">
                  <c:v>6.4129774999999976</c:v>
                </c:pt>
                <c:pt idx="462">
                  <c:v>7.0280474999999996</c:v>
                </c:pt>
                <c:pt idx="463">
                  <c:v>6.627393333333333</c:v>
                </c:pt>
                <c:pt idx="464">
                  <c:v>6.7770783333333373</c:v>
                </c:pt>
                <c:pt idx="465">
                  <c:v>6.4654691666666704</c:v>
                </c:pt>
                <c:pt idx="466">
                  <c:v>6.4344833333333362</c:v>
                </c:pt>
                <c:pt idx="467">
                  <c:v>6.2389766666666659</c:v>
                </c:pt>
                <c:pt idx="468">
                  <c:v>6.8913508333333313</c:v>
                </c:pt>
                <c:pt idx="469">
                  <c:v>6.7685774999999975</c:v>
                </c:pt>
                <c:pt idx="470">
                  <c:v>6.6387641666666664</c:v>
                </c:pt>
                <c:pt idx="471">
                  <c:v>6.8825116666666633</c:v>
                </c:pt>
                <c:pt idx="472">
                  <c:v>6.4910083333333377</c:v>
                </c:pt>
                <c:pt idx="473">
                  <c:v>6.7790133333333378</c:v>
                </c:pt>
                <c:pt idx="474">
                  <c:v>6.6583108333333341</c:v>
                </c:pt>
                <c:pt idx="475">
                  <c:v>6.6267458333333336</c:v>
                </c:pt>
                <c:pt idx="476">
                  <c:v>6.5162849999999963</c:v>
                </c:pt>
                <c:pt idx="477">
                  <c:v>6.7113524999999994</c:v>
                </c:pt>
                <c:pt idx="478">
                  <c:v>6.875941666666666</c:v>
                </c:pt>
                <c:pt idx="479">
                  <c:v>6.2364516666666674</c:v>
                </c:pt>
                <c:pt idx="480">
                  <c:v>6.7187250000000001</c:v>
                </c:pt>
                <c:pt idx="481">
                  <c:v>6.6878991666666652</c:v>
                </c:pt>
                <c:pt idx="482">
                  <c:v>6.6453083333333334</c:v>
                </c:pt>
                <c:pt idx="483">
                  <c:v>6.3830191666666671</c:v>
                </c:pt>
                <c:pt idx="484">
                  <c:v>6.9590141666666669</c:v>
                </c:pt>
                <c:pt idx="485">
                  <c:v>7.0784550000000008</c:v>
                </c:pt>
                <c:pt idx="486">
                  <c:v>6.5904716666666658</c:v>
                </c:pt>
                <c:pt idx="487">
                  <c:v>6.3885058333333316</c:v>
                </c:pt>
                <c:pt idx="488">
                  <c:v>6.5940591666666668</c:v>
                </c:pt>
                <c:pt idx="489">
                  <c:v>6.3784249999999965</c:v>
                </c:pt>
                <c:pt idx="490">
                  <c:v>6.6598533333333334</c:v>
                </c:pt>
                <c:pt idx="491">
                  <c:v>6.6161924999999995</c:v>
                </c:pt>
                <c:pt idx="492">
                  <c:v>6.6589174999999958</c:v>
                </c:pt>
                <c:pt idx="493">
                  <c:v>6.6179674999999962</c:v>
                </c:pt>
                <c:pt idx="494">
                  <c:v>6.9339166666666676</c:v>
                </c:pt>
                <c:pt idx="495">
                  <c:v>6.5713508333333381</c:v>
                </c:pt>
                <c:pt idx="496">
                  <c:v>6.5445766666666634</c:v>
                </c:pt>
                <c:pt idx="497">
                  <c:v>6.658393333333338</c:v>
                </c:pt>
                <c:pt idx="498">
                  <c:v>6.6039224999999995</c:v>
                </c:pt>
                <c:pt idx="499">
                  <c:v>6.4512950000000053</c:v>
                </c:pt>
                <c:pt idx="500">
                  <c:v>6.4263066666666679</c:v>
                </c:pt>
                <c:pt idx="501">
                  <c:v>6.5059699999999987</c:v>
                </c:pt>
                <c:pt idx="502">
                  <c:v>6.7747758333333339</c:v>
                </c:pt>
                <c:pt idx="503">
                  <c:v>7.1535624999999987</c:v>
                </c:pt>
                <c:pt idx="504">
                  <c:v>6.6595633333333346</c:v>
                </c:pt>
                <c:pt idx="505">
                  <c:v>6.7894449999999997</c:v>
                </c:pt>
                <c:pt idx="506">
                  <c:v>6.6269274999999963</c:v>
                </c:pt>
                <c:pt idx="507">
                  <c:v>6.4278016666666655</c:v>
                </c:pt>
                <c:pt idx="508">
                  <c:v>6.3048166666666621</c:v>
                </c:pt>
                <c:pt idx="509">
                  <c:v>6.5655924999999975</c:v>
                </c:pt>
                <c:pt idx="510">
                  <c:v>6.6876241666666658</c:v>
                </c:pt>
                <c:pt idx="511">
                  <c:v>6.6315925</c:v>
                </c:pt>
                <c:pt idx="512">
                  <c:v>6.635796666666665</c:v>
                </c:pt>
                <c:pt idx="513">
                  <c:v>7.2852708333333371</c:v>
                </c:pt>
                <c:pt idx="514">
                  <c:v>6.684049166666667</c:v>
                </c:pt>
                <c:pt idx="515">
                  <c:v>7.2502341666666679</c:v>
                </c:pt>
                <c:pt idx="516">
                  <c:v>6.8765941666666661</c:v>
                </c:pt>
                <c:pt idx="517">
                  <c:v>6.6656858333333302</c:v>
                </c:pt>
                <c:pt idx="518">
                  <c:v>6.5762208333333394</c:v>
                </c:pt>
                <c:pt idx="519">
                  <c:v>6.7863716666666694</c:v>
                </c:pt>
                <c:pt idx="520">
                  <c:v>6.454509166666667</c:v>
                </c:pt>
                <c:pt idx="521">
                  <c:v>6.5803083333333365</c:v>
                </c:pt>
                <c:pt idx="522">
                  <c:v>6.8167200000000001</c:v>
                </c:pt>
                <c:pt idx="523">
                  <c:v>6.1120733333333339</c:v>
                </c:pt>
                <c:pt idx="524">
                  <c:v>7.1659466666666631</c:v>
                </c:pt>
                <c:pt idx="525">
                  <c:v>6.3330716666666662</c:v>
                </c:pt>
                <c:pt idx="526">
                  <c:v>6.6691099999999954</c:v>
                </c:pt>
                <c:pt idx="527">
                  <c:v>6.6739483333333371</c:v>
                </c:pt>
                <c:pt idx="528">
                  <c:v>6.7970058333333343</c:v>
                </c:pt>
                <c:pt idx="529">
                  <c:v>6.8435249999999961</c:v>
                </c:pt>
                <c:pt idx="530">
                  <c:v>7.2075966666666655</c:v>
                </c:pt>
                <c:pt idx="531">
                  <c:v>6.540153333333337</c:v>
                </c:pt>
                <c:pt idx="532">
                  <c:v>6.2359208333333322</c:v>
                </c:pt>
                <c:pt idx="533">
                  <c:v>6.7639274999999985</c:v>
                </c:pt>
                <c:pt idx="534">
                  <c:v>6.5542408333333375</c:v>
                </c:pt>
                <c:pt idx="535">
                  <c:v>6.5750750000000009</c:v>
                </c:pt>
                <c:pt idx="536">
                  <c:v>6.4089200000000011</c:v>
                </c:pt>
                <c:pt idx="537">
                  <c:v>6.3784391666666664</c:v>
                </c:pt>
                <c:pt idx="538">
                  <c:v>6.3845899999999949</c:v>
                </c:pt>
                <c:pt idx="539">
                  <c:v>6.7949699999999975</c:v>
                </c:pt>
                <c:pt idx="540">
                  <c:v>6.9754949999999996</c:v>
                </c:pt>
                <c:pt idx="541">
                  <c:v>7.163058333333332</c:v>
                </c:pt>
                <c:pt idx="542">
                  <c:v>6.8893308333333332</c:v>
                </c:pt>
                <c:pt idx="543">
                  <c:v>6.6503074999999985</c:v>
                </c:pt>
                <c:pt idx="544">
                  <c:v>6.6986041666666667</c:v>
                </c:pt>
                <c:pt idx="545">
                  <c:v>6.6081399999999961</c:v>
                </c:pt>
                <c:pt idx="546">
                  <c:v>6.5842066666666659</c:v>
                </c:pt>
                <c:pt idx="547">
                  <c:v>6.4926550000000018</c:v>
                </c:pt>
                <c:pt idx="548">
                  <c:v>7.0145533333333354</c:v>
                </c:pt>
                <c:pt idx="549">
                  <c:v>6.8094741666666678</c:v>
                </c:pt>
                <c:pt idx="550">
                  <c:v>6.7246383333333339</c:v>
                </c:pt>
                <c:pt idx="551">
                  <c:v>6.7391133333333375</c:v>
                </c:pt>
                <c:pt idx="552">
                  <c:v>6.7440258333333318</c:v>
                </c:pt>
                <c:pt idx="553">
                  <c:v>6.529518333333332</c:v>
                </c:pt>
                <c:pt idx="554">
                  <c:v>6.4614991666666706</c:v>
                </c:pt>
                <c:pt idx="555">
                  <c:v>6.6664316666666634</c:v>
                </c:pt>
                <c:pt idx="556">
                  <c:v>6.6192341666666659</c:v>
                </c:pt>
                <c:pt idx="557">
                  <c:v>6.8853241666666669</c:v>
                </c:pt>
                <c:pt idx="558">
                  <c:v>6.9345683333333401</c:v>
                </c:pt>
                <c:pt idx="559">
                  <c:v>6.1815158333333295</c:v>
                </c:pt>
                <c:pt idx="560">
                  <c:v>6.8275158333333268</c:v>
                </c:pt>
                <c:pt idx="561">
                  <c:v>6.9631050000000005</c:v>
                </c:pt>
                <c:pt idx="562">
                  <c:v>6.8712775000000024</c:v>
                </c:pt>
                <c:pt idx="563">
                  <c:v>6.7652933333333394</c:v>
                </c:pt>
                <c:pt idx="564">
                  <c:v>6.3489566666666635</c:v>
                </c:pt>
                <c:pt idx="565">
                  <c:v>6.7712508333333394</c:v>
                </c:pt>
                <c:pt idx="566">
                  <c:v>6.5324199999999975</c:v>
                </c:pt>
                <c:pt idx="567">
                  <c:v>6.3090174999999995</c:v>
                </c:pt>
                <c:pt idx="568">
                  <c:v>6.7438250000000002</c:v>
                </c:pt>
                <c:pt idx="569">
                  <c:v>6.8652658333333321</c:v>
                </c:pt>
                <c:pt idx="570">
                  <c:v>6.3870891666666658</c:v>
                </c:pt>
                <c:pt idx="571">
                  <c:v>6.5582516666666679</c:v>
                </c:pt>
                <c:pt idx="572">
                  <c:v>6.4536783333333396</c:v>
                </c:pt>
                <c:pt idx="573">
                  <c:v>6.8755758333333326</c:v>
                </c:pt>
                <c:pt idx="574">
                  <c:v>6.9629941666666655</c:v>
                </c:pt>
                <c:pt idx="575">
                  <c:v>6.7735033333333394</c:v>
                </c:pt>
                <c:pt idx="576">
                  <c:v>6.6688041666666606</c:v>
                </c:pt>
                <c:pt idx="577">
                  <c:v>6.7602608333333372</c:v>
                </c:pt>
                <c:pt idx="578">
                  <c:v>6.7580366666666665</c:v>
                </c:pt>
                <c:pt idx="579">
                  <c:v>6.7085425000000001</c:v>
                </c:pt>
                <c:pt idx="580">
                  <c:v>6.2781766666666643</c:v>
                </c:pt>
                <c:pt idx="581">
                  <c:v>6.530765833333338</c:v>
                </c:pt>
                <c:pt idx="582">
                  <c:v>6.9844291666666694</c:v>
                </c:pt>
                <c:pt idx="583">
                  <c:v>6.735158333333338</c:v>
                </c:pt>
                <c:pt idx="584">
                  <c:v>6.7278124999999962</c:v>
                </c:pt>
                <c:pt idx="585">
                  <c:v>7.1712749999999987</c:v>
                </c:pt>
                <c:pt idx="586">
                  <c:v>6.7910425000000014</c:v>
                </c:pt>
                <c:pt idx="587">
                  <c:v>6.7198791666666695</c:v>
                </c:pt>
                <c:pt idx="588">
                  <c:v>6.3238183333333318</c:v>
                </c:pt>
                <c:pt idx="589">
                  <c:v>6.6520491666666652</c:v>
                </c:pt>
                <c:pt idx="590">
                  <c:v>6.1870983333333323</c:v>
                </c:pt>
                <c:pt idx="591">
                  <c:v>6.687664166666667</c:v>
                </c:pt>
                <c:pt idx="592">
                  <c:v>6.9804025000000012</c:v>
                </c:pt>
                <c:pt idx="593">
                  <c:v>6.6128849999999941</c:v>
                </c:pt>
                <c:pt idx="594">
                  <c:v>6.8944549999999927</c:v>
                </c:pt>
                <c:pt idx="595">
                  <c:v>6.4320349999999955</c:v>
                </c:pt>
                <c:pt idx="596">
                  <c:v>7.1033858333333342</c:v>
                </c:pt>
                <c:pt idx="597">
                  <c:v>7.0873158333333315</c:v>
                </c:pt>
                <c:pt idx="598">
                  <c:v>6.5384924999999994</c:v>
                </c:pt>
                <c:pt idx="599">
                  <c:v>6.8043374999999955</c:v>
                </c:pt>
                <c:pt idx="600">
                  <c:v>7.0046450000000009</c:v>
                </c:pt>
                <c:pt idx="601">
                  <c:v>7.1406358333333335</c:v>
                </c:pt>
                <c:pt idx="602">
                  <c:v>6.5857816666666658</c:v>
                </c:pt>
                <c:pt idx="603">
                  <c:v>7.7984183333333332</c:v>
                </c:pt>
                <c:pt idx="604">
                  <c:v>6.3888141666666645</c:v>
                </c:pt>
                <c:pt idx="605">
                  <c:v>6.8722574999999999</c:v>
                </c:pt>
                <c:pt idx="606">
                  <c:v>6.6865499999999995</c:v>
                </c:pt>
                <c:pt idx="607">
                  <c:v>6.817693333333338</c:v>
                </c:pt>
                <c:pt idx="608">
                  <c:v>6.8756175000000006</c:v>
                </c:pt>
                <c:pt idx="609">
                  <c:v>6.596425</c:v>
                </c:pt>
                <c:pt idx="610">
                  <c:v>6.7975208333333335</c:v>
                </c:pt>
                <c:pt idx="611">
                  <c:v>6.5204699999999995</c:v>
                </c:pt>
                <c:pt idx="612">
                  <c:v>6.3442783333333379</c:v>
                </c:pt>
                <c:pt idx="613">
                  <c:v>6.533526666666666</c:v>
                </c:pt>
                <c:pt idx="614">
                  <c:v>7.0948049999999947</c:v>
                </c:pt>
                <c:pt idx="615">
                  <c:v>6.8608958333333305</c:v>
                </c:pt>
                <c:pt idx="616">
                  <c:v>6.5192383333333392</c:v>
                </c:pt>
                <c:pt idx="617">
                  <c:v>6.8283758333333315</c:v>
                </c:pt>
                <c:pt idx="618">
                  <c:v>6.7128625</c:v>
                </c:pt>
                <c:pt idx="619">
                  <c:v>6.3755583333333377</c:v>
                </c:pt>
                <c:pt idx="620">
                  <c:v>6.579906666666667</c:v>
                </c:pt>
                <c:pt idx="621">
                  <c:v>7.0444366666666633</c:v>
                </c:pt>
                <c:pt idx="622">
                  <c:v>6.4332133333333408</c:v>
                </c:pt>
                <c:pt idx="623">
                  <c:v>6.3749224999999985</c:v>
                </c:pt>
                <c:pt idx="624">
                  <c:v>7.1268991666666652</c:v>
                </c:pt>
                <c:pt idx="625">
                  <c:v>6.7383833333333403</c:v>
                </c:pt>
                <c:pt idx="626">
                  <c:v>6.9708874999999999</c:v>
                </c:pt>
                <c:pt idx="627">
                  <c:v>6.7286541666666659</c:v>
                </c:pt>
                <c:pt idx="628">
                  <c:v>6.6096366666666668</c:v>
                </c:pt>
                <c:pt idx="629">
                  <c:v>6.4343941666666673</c:v>
                </c:pt>
                <c:pt idx="630">
                  <c:v>6.7445749999999967</c:v>
                </c:pt>
                <c:pt idx="631">
                  <c:v>6.6169533333333339</c:v>
                </c:pt>
                <c:pt idx="632">
                  <c:v>6.3268816666666616</c:v>
                </c:pt>
                <c:pt idx="633">
                  <c:v>6.8428183333333328</c:v>
                </c:pt>
                <c:pt idx="634">
                  <c:v>6.4941383333333373</c:v>
                </c:pt>
                <c:pt idx="635">
                  <c:v>7.0819516666666678</c:v>
                </c:pt>
                <c:pt idx="636">
                  <c:v>6.1356033333333393</c:v>
                </c:pt>
                <c:pt idx="637">
                  <c:v>6.7010508333333334</c:v>
                </c:pt>
                <c:pt idx="638">
                  <c:v>6.9752566666666684</c:v>
                </c:pt>
                <c:pt idx="639">
                  <c:v>6.7388533333333402</c:v>
                </c:pt>
                <c:pt idx="640">
                  <c:v>6.8163425000000002</c:v>
                </c:pt>
                <c:pt idx="641">
                  <c:v>6.6356258333333331</c:v>
                </c:pt>
                <c:pt idx="642">
                  <c:v>6.9849408333333338</c:v>
                </c:pt>
                <c:pt idx="643">
                  <c:v>6.8805924999999997</c:v>
                </c:pt>
                <c:pt idx="644">
                  <c:v>6.3868691666666706</c:v>
                </c:pt>
                <c:pt idx="645">
                  <c:v>7.0404599999999995</c:v>
                </c:pt>
                <c:pt idx="646">
                  <c:v>6.3899775000000005</c:v>
                </c:pt>
                <c:pt idx="647">
                  <c:v>6.5928208333333354</c:v>
                </c:pt>
                <c:pt idx="648">
                  <c:v>6.5815649999999986</c:v>
                </c:pt>
                <c:pt idx="649">
                  <c:v>6.8106391666666664</c:v>
                </c:pt>
                <c:pt idx="650">
                  <c:v>6.8495174999999975</c:v>
                </c:pt>
                <c:pt idx="651">
                  <c:v>6.99465</c:v>
                </c:pt>
                <c:pt idx="652">
                  <c:v>6.4571058333333315</c:v>
                </c:pt>
                <c:pt idx="653">
                  <c:v>6.4149274999999975</c:v>
                </c:pt>
                <c:pt idx="654">
                  <c:v>6.8772583333333381</c:v>
                </c:pt>
                <c:pt idx="655">
                  <c:v>6.7252358333333326</c:v>
                </c:pt>
                <c:pt idx="656">
                  <c:v>7.0359874999999965</c:v>
                </c:pt>
                <c:pt idx="657">
                  <c:v>6.8948008333333304</c:v>
                </c:pt>
                <c:pt idx="658">
                  <c:v>7.1110783333333378</c:v>
                </c:pt>
                <c:pt idx="659">
                  <c:v>6.6396766666666673</c:v>
                </c:pt>
                <c:pt idx="660">
                  <c:v>6.8045108333333291</c:v>
                </c:pt>
                <c:pt idx="661">
                  <c:v>7.3040699999999985</c:v>
                </c:pt>
                <c:pt idx="662">
                  <c:v>6.7920974999999997</c:v>
                </c:pt>
                <c:pt idx="663">
                  <c:v>6.6044483333333339</c:v>
                </c:pt>
                <c:pt idx="664">
                  <c:v>6.6023891666666659</c:v>
                </c:pt>
                <c:pt idx="665">
                  <c:v>6.7345433333333364</c:v>
                </c:pt>
                <c:pt idx="666">
                  <c:v>6.8196350000000008</c:v>
                </c:pt>
                <c:pt idx="667">
                  <c:v>6.6007074999999995</c:v>
                </c:pt>
                <c:pt idx="668">
                  <c:v>6.6383725</c:v>
                </c:pt>
                <c:pt idx="669">
                  <c:v>6.530426666666667</c:v>
                </c:pt>
                <c:pt idx="670">
                  <c:v>6.8428066666666645</c:v>
                </c:pt>
                <c:pt idx="671">
                  <c:v>6.3896466666666685</c:v>
                </c:pt>
                <c:pt idx="672">
                  <c:v>6.3595341666666645</c:v>
                </c:pt>
                <c:pt idx="673">
                  <c:v>6.6770441666666658</c:v>
                </c:pt>
                <c:pt idx="674">
                  <c:v>6.7680749999999961</c:v>
                </c:pt>
                <c:pt idx="675">
                  <c:v>7.0950258333333354</c:v>
                </c:pt>
                <c:pt idx="676">
                  <c:v>7.0104425000000008</c:v>
                </c:pt>
                <c:pt idx="677">
                  <c:v>6.4816625000000041</c:v>
                </c:pt>
                <c:pt idx="678">
                  <c:v>6.4710000000000036</c:v>
                </c:pt>
                <c:pt idx="679">
                  <c:v>6.8565883333333337</c:v>
                </c:pt>
                <c:pt idx="680">
                  <c:v>6.597247499999999</c:v>
                </c:pt>
                <c:pt idx="681">
                  <c:v>7.0455549999999949</c:v>
                </c:pt>
                <c:pt idx="682">
                  <c:v>6.6777174999999964</c:v>
                </c:pt>
                <c:pt idx="683">
                  <c:v>6.8753775000000017</c:v>
                </c:pt>
                <c:pt idx="684">
                  <c:v>6.8449858333333289</c:v>
                </c:pt>
                <c:pt idx="685">
                  <c:v>6.6539908333333342</c:v>
                </c:pt>
                <c:pt idx="686">
                  <c:v>6.8395149999999951</c:v>
                </c:pt>
                <c:pt idx="687">
                  <c:v>6.6562816666666675</c:v>
                </c:pt>
                <c:pt idx="688">
                  <c:v>6.9240908333333335</c:v>
                </c:pt>
                <c:pt idx="689">
                  <c:v>6.6256799999999965</c:v>
                </c:pt>
                <c:pt idx="690">
                  <c:v>6.6534566666666635</c:v>
                </c:pt>
                <c:pt idx="691">
                  <c:v>6.6140991666666658</c:v>
                </c:pt>
                <c:pt idx="692">
                  <c:v>6.4539391666666672</c:v>
                </c:pt>
                <c:pt idx="693">
                  <c:v>6.4558624999999994</c:v>
                </c:pt>
                <c:pt idx="694">
                  <c:v>6.9465733333333413</c:v>
                </c:pt>
                <c:pt idx="695">
                  <c:v>6.245038333333337</c:v>
                </c:pt>
                <c:pt idx="696">
                  <c:v>7.0078374999999973</c:v>
                </c:pt>
                <c:pt idx="697">
                  <c:v>6.6393999999999993</c:v>
                </c:pt>
                <c:pt idx="698">
                  <c:v>6.6949916666666631</c:v>
                </c:pt>
                <c:pt idx="699">
                  <c:v>6.715865833333333</c:v>
                </c:pt>
                <c:pt idx="700">
                  <c:v>6.7924074999999995</c:v>
                </c:pt>
                <c:pt idx="701">
                  <c:v>6.7404375000000005</c:v>
                </c:pt>
                <c:pt idx="702">
                  <c:v>6.3756625000000033</c:v>
                </c:pt>
                <c:pt idx="703">
                  <c:v>6.6496608333333382</c:v>
                </c:pt>
                <c:pt idx="704">
                  <c:v>6.6576116666666634</c:v>
                </c:pt>
                <c:pt idx="705">
                  <c:v>6.6224674999999964</c:v>
                </c:pt>
                <c:pt idx="706">
                  <c:v>7.060760000000001</c:v>
                </c:pt>
                <c:pt idx="707">
                  <c:v>6.5232341666666658</c:v>
                </c:pt>
                <c:pt idx="708">
                  <c:v>6.6787633333333396</c:v>
                </c:pt>
                <c:pt idx="709">
                  <c:v>6.9075633333333366</c:v>
                </c:pt>
                <c:pt idx="710">
                  <c:v>6.9784991666666709</c:v>
                </c:pt>
                <c:pt idx="711">
                  <c:v>6.5920758333333351</c:v>
                </c:pt>
                <c:pt idx="712">
                  <c:v>6.6471933333333331</c:v>
                </c:pt>
                <c:pt idx="713">
                  <c:v>6.7842425000000004</c:v>
                </c:pt>
                <c:pt idx="714">
                  <c:v>6.4200691666666705</c:v>
                </c:pt>
                <c:pt idx="715">
                  <c:v>6.7890225000000024</c:v>
                </c:pt>
                <c:pt idx="716">
                  <c:v>6.5250241666666655</c:v>
                </c:pt>
                <c:pt idx="717">
                  <c:v>6.6009774999999964</c:v>
                </c:pt>
                <c:pt idx="718">
                  <c:v>6.5975941666666635</c:v>
                </c:pt>
                <c:pt idx="719">
                  <c:v>6.8688633333333371</c:v>
                </c:pt>
                <c:pt idx="720">
                  <c:v>6.8500149999999937</c:v>
                </c:pt>
                <c:pt idx="721">
                  <c:v>6.6561383333333319</c:v>
                </c:pt>
                <c:pt idx="722">
                  <c:v>6.5501558333333341</c:v>
                </c:pt>
                <c:pt idx="723">
                  <c:v>6.4155366666666636</c:v>
                </c:pt>
                <c:pt idx="724">
                  <c:v>6.8140383333333325</c:v>
                </c:pt>
                <c:pt idx="725">
                  <c:v>6.3914408333333323</c:v>
                </c:pt>
                <c:pt idx="726">
                  <c:v>6.5789450000000009</c:v>
                </c:pt>
                <c:pt idx="727">
                  <c:v>6.7168458333333332</c:v>
                </c:pt>
                <c:pt idx="728">
                  <c:v>6.3255141666666601</c:v>
                </c:pt>
                <c:pt idx="729">
                  <c:v>7.0179366666666585</c:v>
                </c:pt>
                <c:pt idx="730">
                  <c:v>6.9719866666666688</c:v>
                </c:pt>
                <c:pt idx="731">
                  <c:v>6.6397558333333322</c:v>
                </c:pt>
                <c:pt idx="732">
                  <c:v>6.6964366666666644</c:v>
                </c:pt>
                <c:pt idx="733">
                  <c:v>6.8058624999999999</c:v>
                </c:pt>
                <c:pt idx="734">
                  <c:v>6.7728350000000006</c:v>
                </c:pt>
                <c:pt idx="735">
                  <c:v>6.7087158333333337</c:v>
                </c:pt>
                <c:pt idx="736">
                  <c:v>6.5392075000000034</c:v>
                </c:pt>
                <c:pt idx="737">
                  <c:v>6.5998358333333327</c:v>
                </c:pt>
                <c:pt idx="738">
                  <c:v>6.4787191666666706</c:v>
                </c:pt>
                <c:pt idx="739">
                  <c:v>7.0849533333333321</c:v>
                </c:pt>
                <c:pt idx="740">
                  <c:v>6.4158358333333325</c:v>
                </c:pt>
                <c:pt idx="741">
                  <c:v>6.7656983333333391</c:v>
                </c:pt>
                <c:pt idx="742">
                  <c:v>6.8141349999999932</c:v>
                </c:pt>
                <c:pt idx="743">
                  <c:v>6.602495833333335</c:v>
                </c:pt>
                <c:pt idx="744">
                  <c:v>6.7061124999999997</c:v>
                </c:pt>
                <c:pt idx="745">
                  <c:v>6.5683124999999976</c:v>
                </c:pt>
                <c:pt idx="746">
                  <c:v>7.0172933333333392</c:v>
                </c:pt>
                <c:pt idx="747">
                  <c:v>6.5279799999999959</c:v>
                </c:pt>
                <c:pt idx="748">
                  <c:v>7.0113408333333371</c:v>
                </c:pt>
                <c:pt idx="749">
                  <c:v>6.6074683333333333</c:v>
                </c:pt>
                <c:pt idx="750">
                  <c:v>6.7452125000000009</c:v>
                </c:pt>
                <c:pt idx="751">
                  <c:v>6.8867750000000001</c:v>
                </c:pt>
                <c:pt idx="752">
                  <c:v>6.7935008333333338</c:v>
                </c:pt>
                <c:pt idx="753">
                  <c:v>6.6817433333333396</c:v>
                </c:pt>
                <c:pt idx="754">
                  <c:v>6.7971491666666664</c:v>
                </c:pt>
                <c:pt idx="755">
                  <c:v>6.6782675000000014</c:v>
                </c:pt>
                <c:pt idx="756">
                  <c:v>6.5847349999999967</c:v>
                </c:pt>
                <c:pt idx="757">
                  <c:v>6.5443466666666659</c:v>
                </c:pt>
                <c:pt idx="758">
                  <c:v>6.4926766666666671</c:v>
                </c:pt>
                <c:pt idx="759">
                  <c:v>6.2345149999999956</c:v>
                </c:pt>
                <c:pt idx="760">
                  <c:v>6.5043166666666643</c:v>
                </c:pt>
                <c:pt idx="761">
                  <c:v>7.2267858333333317</c:v>
                </c:pt>
                <c:pt idx="762">
                  <c:v>6.7902399999999998</c:v>
                </c:pt>
                <c:pt idx="763">
                  <c:v>6.3750808333333344</c:v>
                </c:pt>
                <c:pt idx="764">
                  <c:v>6.4437241666666694</c:v>
                </c:pt>
                <c:pt idx="765">
                  <c:v>6.9932191666666705</c:v>
                </c:pt>
                <c:pt idx="766">
                  <c:v>6.5277824999999963</c:v>
                </c:pt>
                <c:pt idx="767">
                  <c:v>6.9729283333333383</c:v>
                </c:pt>
                <c:pt idx="768">
                  <c:v>6.5574974999999975</c:v>
                </c:pt>
                <c:pt idx="769">
                  <c:v>6.6476708333333336</c:v>
                </c:pt>
                <c:pt idx="770">
                  <c:v>6.2651124999999963</c:v>
                </c:pt>
                <c:pt idx="771">
                  <c:v>6.5462050000000014</c:v>
                </c:pt>
                <c:pt idx="772">
                  <c:v>7.1698008333333325</c:v>
                </c:pt>
                <c:pt idx="773">
                  <c:v>6.3900824999999974</c:v>
                </c:pt>
                <c:pt idx="774">
                  <c:v>6.7164441666666663</c:v>
                </c:pt>
                <c:pt idx="775">
                  <c:v>6.6263741666666665</c:v>
                </c:pt>
                <c:pt idx="776">
                  <c:v>6.6386941666666663</c:v>
                </c:pt>
                <c:pt idx="777">
                  <c:v>7.347246666666666</c:v>
                </c:pt>
                <c:pt idx="778">
                  <c:v>6.3005391666666677</c:v>
                </c:pt>
                <c:pt idx="779">
                  <c:v>6.1485474999999985</c:v>
                </c:pt>
                <c:pt idx="780">
                  <c:v>6.8595883333333338</c:v>
                </c:pt>
                <c:pt idx="781">
                  <c:v>6.4370824999999998</c:v>
                </c:pt>
                <c:pt idx="782">
                  <c:v>6.9690308333333375</c:v>
                </c:pt>
                <c:pt idx="783">
                  <c:v>6.8362766666666674</c:v>
                </c:pt>
                <c:pt idx="784">
                  <c:v>7.0494958333333386</c:v>
                </c:pt>
                <c:pt idx="785">
                  <c:v>6.4472316666666671</c:v>
                </c:pt>
                <c:pt idx="786">
                  <c:v>6.7678916666666655</c:v>
                </c:pt>
                <c:pt idx="787">
                  <c:v>6.424515833333329</c:v>
                </c:pt>
                <c:pt idx="788">
                  <c:v>6.7660625000000012</c:v>
                </c:pt>
                <c:pt idx="789">
                  <c:v>7.1537574999999975</c:v>
                </c:pt>
                <c:pt idx="790">
                  <c:v>6.4991724999999994</c:v>
                </c:pt>
                <c:pt idx="791">
                  <c:v>6.9828933333333403</c:v>
                </c:pt>
                <c:pt idx="792">
                  <c:v>6.6073391666666668</c:v>
                </c:pt>
                <c:pt idx="793">
                  <c:v>6.7035158333333351</c:v>
                </c:pt>
                <c:pt idx="794">
                  <c:v>6.7940024999999995</c:v>
                </c:pt>
                <c:pt idx="795">
                  <c:v>6.6317308333333331</c:v>
                </c:pt>
                <c:pt idx="796">
                  <c:v>6.4996883333333413</c:v>
                </c:pt>
                <c:pt idx="797">
                  <c:v>6.4178783333333334</c:v>
                </c:pt>
                <c:pt idx="798">
                  <c:v>6.8078116666666633</c:v>
                </c:pt>
                <c:pt idx="799">
                  <c:v>6.3783466666666664</c:v>
                </c:pt>
                <c:pt idx="800">
                  <c:v>6.6689199999999955</c:v>
                </c:pt>
                <c:pt idx="801">
                  <c:v>6.7188774999999987</c:v>
                </c:pt>
                <c:pt idx="802">
                  <c:v>6.4206708333333324</c:v>
                </c:pt>
                <c:pt idx="803">
                  <c:v>6.8824008333333344</c:v>
                </c:pt>
                <c:pt idx="804">
                  <c:v>6.8580000000000005</c:v>
                </c:pt>
                <c:pt idx="805">
                  <c:v>6.5925941666666645</c:v>
                </c:pt>
                <c:pt idx="806">
                  <c:v>6.8145233333333328</c:v>
                </c:pt>
                <c:pt idx="807">
                  <c:v>6.7998808333333338</c:v>
                </c:pt>
                <c:pt idx="808">
                  <c:v>7.2530283333333392</c:v>
                </c:pt>
                <c:pt idx="809">
                  <c:v>6.828267499999999</c:v>
                </c:pt>
                <c:pt idx="810">
                  <c:v>6.4342400000000053</c:v>
                </c:pt>
                <c:pt idx="811">
                  <c:v>6.6214016666666655</c:v>
                </c:pt>
                <c:pt idx="812">
                  <c:v>6.3365508333333338</c:v>
                </c:pt>
                <c:pt idx="813">
                  <c:v>6.5866391666666706</c:v>
                </c:pt>
                <c:pt idx="814">
                  <c:v>6.6473374999999981</c:v>
                </c:pt>
                <c:pt idx="815">
                  <c:v>6.7534241666666679</c:v>
                </c:pt>
                <c:pt idx="816">
                  <c:v>6.4221149999999945</c:v>
                </c:pt>
                <c:pt idx="817">
                  <c:v>6.8681208333333315</c:v>
                </c:pt>
                <c:pt idx="818">
                  <c:v>6.9538349999999953</c:v>
                </c:pt>
                <c:pt idx="819">
                  <c:v>6.5894783333333393</c:v>
                </c:pt>
                <c:pt idx="820">
                  <c:v>6.7201283333333377</c:v>
                </c:pt>
                <c:pt idx="821">
                  <c:v>6.486159999999999</c:v>
                </c:pt>
                <c:pt idx="822">
                  <c:v>6.5982475000000003</c:v>
                </c:pt>
                <c:pt idx="823">
                  <c:v>6.4328216666666664</c:v>
                </c:pt>
                <c:pt idx="824">
                  <c:v>6.7157041666666659</c:v>
                </c:pt>
                <c:pt idx="825">
                  <c:v>6.7059574999999985</c:v>
                </c:pt>
                <c:pt idx="826">
                  <c:v>6.4747566666666669</c:v>
                </c:pt>
                <c:pt idx="827">
                  <c:v>6.516376666666666</c:v>
                </c:pt>
                <c:pt idx="828">
                  <c:v>6.7251158333333301</c:v>
                </c:pt>
                <c:pt idx="829">
                  <c:v>6.802939999999996</c:v>
                </c:pt>
                <c:pt idx="830">
                  <c:v>6.5863874999999998</c:v>
                </c:pt>
                <c:pt idx="831">
                  <c:v>6.6694274999999985</c:v>
                </c:pt>
                <c:pt idx="832">
                  <c:v>7.007390833333333</c:v>
                </c:pt>
                <c:pt idx="833">
                  <c:v>6.648340000000001</c:v>
                </c:pt>
                <c:pt idx="834">
                  <c:v>7.0842316666666676</c:v>
                </c:pt>
                <c:pt idx="835">
                  <c:v>6.7049533333333384</c:v>
                </c:pt>
                <c:pt idx="836">
                  <c:v>6.5856691666666709</c:v>
                </c:pt>
                <c:pt idx="837">
                  <c:v>6.5865266666666669</c:v>
                </c:pt>
                <c:pt idx="838">
                  <c:v>6.2925049999999949</c:v>
                </c:pt>
                <c:pt idx="839">
                  <c:v>6.8211366666666642</c:v>
                </c:pt>
                <c:pt idx="840">
                  <c:v>6.9920183333333377</c:v>
                </c:pt>
                <c:pt idx="841">
                  <c:v>6.651418333333333</c:v>
                </c:pt>
                <c:pt idx="842">
                  <c:v>6.8063850000000015</c:v>
                </c:pt>
                <c:pt idx="843">
                  <c:v>6.4606366666666659</c:v>
                </c:pt>
                <c:pt idx="844">
                  <c:v>7.013513333333333</c:v>
                </c:pt>
                <c:pt idx="845">
                  <c:v>6.2857466666666664</c:v>
                </c:pt>
                <c:pt idx="846">
                  <c:v>6.7063516666666674</c:v>
                </c:pt>
                <c:pt idx="847">
                  <c:v>6.2539183333333321</c:v>
                </c:pt>
                <c:pt idx="848">
                  <c:v>6.6914849999999957</c:v>
                </c:pt>
                <c:pt idx="849">
                  <c:v>6.6321741666666645</c:v>
                </c:pt>
                <c:pt idx="850">
                  <c:v>6.6702258333333333</c:v>
                </c:pt>
                <c:pt idx="851">
                  <c:v>6.9049816666666635</c:v>
                </c:pt>
                <c:pt idx="852">
                  <c:v>6.7198374999999979</c:v>
                </c:pt>
                <c:pt idx="853">
                  <c:v>6.5176975000000006</c:v>
                </c:pt>
                <c:pt idx="854">
                  <c:v>6.6864249999999963</c:v>
                </c:pt>
                <c:pt idx="855">
                  <c:v>6.7630958333333338</c:v>
                </c:pt>
                <c:pt idx="856">
                  <c:v>6.8652783333333334</c:v>
                </c:pt>
                <c:pt idx="857">
                  <c:v>6.7397316666666693</c:v>
                </c:pt>
                <c:pt idx="858">
                  <c:v>6.5406675000000014</c:v>
                </c:pt>
                <c:pt idx="859">
                  <c:v>6.8118233333333364</c:v>
                </c:pt>
                <c:pt idx="860">
                  <c:v>6.6507658333333364</c:v>
                </c:pt>
                <c:pt idx="861">
                  <c:v>7.0211908333333319</c:v>
                </c:pt>
                <c:pt idx="862">
                  <c:v>6.9878266666666677</c:v>
                </c:pt>
                <c:pt idx="863">
                  <c:v>6.4063566666666674</c:v>
                </c:pt>
                <c:pt idx="864">
                  <c:v>6.4587241666666673</c:v>
                </c:pt>
                <c:pt idx="865">
                  <c:v>6.7437425000000024</c:v>
                </c:pt>
                <c:pt idx="866">
                  <c:v>6.9347016666666681</c:v>
                </c:pt>
                <c:pt idx="867">
                  <c:v>6.5159641666666666</c:v>
                </c:pt>
                <c:pt idx="868">
                  <c:v>6.7817700000000034</c:v>
                </c:pt>
                <c:pt idx="869">
                  <c:v>6.6191249999999968</c:v>
                </c:pt>
                <c:pt idx="870">
                  <c:v>6.3876050000000006</c:v>
                </c:pt>
                <c:pt idx="871">
                  <c:v>6.3179291666666666</c:v>
                </c:pt>
                <c:pt idx="872">
                  <c:v>6.4517008333333381</c:v>
                </c:pt>
                <c:pt idx="873">
                  <c:v>6.4455383333333378</c:v>
                </c:pt>
                <c:pt idx="874">
                  <c:v>6.4454124999999998</c:v>
                </c:pt>
                <c:pt idx="875">
                  <c:v>6.5701666666666663</c:v>
                </c:pt>
                <c:pt idx="876">
                  <c:v>6.5864450000000003</c:v>
                </c:pt>
                <c:pt idx="877">
                  <c:v>6.6055749999999973</c:v>
                </c:pt>
                <c:pt idx="878">
                  <c:v>6.187253333333337</c:v>
                </c:pt>
                <c:pt idx="879">
                  <c:v>6.6726833333333353</c:v>
                </c:pt>
                <c:pt idx="880">
                  <c:v>6.2969441666666661</c:v>
                </c:pt>
                <c:pt idx="881">
                  <c:v>6.9199766666666678</c:v>
                </c:pt>
                <c:pt idx="882">
                  <c:v>6.8646933333333378</c:v>
                </c:pt>
                <c:pt idx="883">
                  <c:v>6.3292883333333378</c:v>
                </c:pt>
                <c:pt idx="884">
                  <c:v>6.4140033333333371</c:v>
                </c:pt>
                <c:pt idx="885">
                  <c:v>6.8770191666666642</c:v>
                </c:pt>
                <c:pt idx="886">
                  <c:v>6.7429783333333333</c:v>
                </c:pt>
                <c:pt idx="887">
                  <c:v>6.2987541666666678</c:v>
                </c:pt>
                <c:pt idx="888">
                  <c:v>6.4680100000000005</c:v>
                </c:pt>
                <c:pt idx="889">
                  <c:v>6.3882791666666705</c:v>
                </c:pt>
                <c:pt idx="890">
                  <c:v>6.6856608333333334</c:v>
                </c:pt>
                <c:pt idx="891">
                  <c:v>6.7260033333333382</c:v>
                </c:pt>
                <c:pt idx="892">
                  <c:v>6.5533825000000006</c:v>
                </c:pt>
                <c:pt idx="893">
                  <c:v>6.8841099999999971</c:v>
                </c:pt>
                <c:pt idx="894">
                  <c:v>6.793263333333341</c:v>
                </c:pt>
                <c:pt idx="895">
                  <c:v>6.3638516666666645</c:v>
                </c:pt>
                <c:pt idx="896">
                  <c:v>6.7147633333333383</c:v>
                </c:pt>
                <c:pt idx="897">
                  <c:v>6.5290241666666669</c:v>
                </c:pt>
                <c:pt idx="898">
                  <c:v>6.4432716666666705</c:v>
                </c:pt>
                <c:pt idx="899">
                  <c:v>6.8253708333333343</c:v>
                </c:pt>
                <c:pt idx="900">
                  <c:v>6.8143491666666662</c:v>
                </c:pt>
                <c:pt idx="901">
                  <c:v>6.7203158333333315</c:v>
                </c:pt>
                <c:pt idx="902">
                  <c:v>6.6003491666666694</c:v>
                </c:pt>
                <c:pt idx="903">
                  <c:v>6.8672316666666626</c:v>
                </c:pt>
                <c:pt idx="904">
                  <c:v>6.2123075000000005</c:v>
                </c:pt>
                <c:pt idx="905">
                  <c:v>7.0251774999999954</c:v>
                </c:pt>
                <c:pt idx="906">
                  <c:v>6.6056975000000007</c:v>
                </c:pt>
                <c:pt idx="907">
                  <c:v>6.484898333333339</c:v>
                </c:pt>
                <c:pt idx="908">
                  <c:v>6.6563841666666645</c:v>
                </c:pt>
                <c:pt idx="909">
                  <c:v>6.8494266666666652</c:v>
                </c:pt>
                <c:pt idx="910">
                  <c:v>6.5406716666666673</c:v>
                </c:pt>
                <c:pt idx="911">
                  <c:v>6.8434066666666666</c:v>
                </c:pt>
                <c:pt idx="912">
                  <c:v>6.8399849999999978</c:v>
                </c:pt>
                <c:pt idx="913">
                  <c:v>6.7442000000000002</c:v>
                </c:pt>
                <c:pt idx="914">
                  <c:v>6.5759466666666677</c:v>
                </c:pt>
                <c:pt idx="915">
                  <c:v>6.7430733333333377</c:v>
                </c:pt>
                <c:pt idx="916">
                  <c:v>6.7871791666666681</c:v>
                </c:pt>
                <c:pt idx="917">
                  <c:v>6.946379166666671</c:v>
                </c:pt>
                <c:pt idx="918">
                  <c:v>6.8386458333333371</c:v>
                </c:pt>
                <c:pt idx="919">
                  <c:v>6.8421699999999985</c:v>
                </c:pt>
                <c:pt idx="920">
                  <c:v>6.7900941666666661</c:v>
                </c:pt>
                <c:pt idx="921">
                  <c:v>6.43018</c:v>
                </c:pt>
                <c:pt idx="922">
                  <c:v>6.4785733333333395</c:v>
                </c:pt>
                <c:pt idx="923">
                  <c:v>6.2080216666666672</c:v>
                </c:pt>
                <c:pt idx="924">
                  <c:v>6.8218366666666617</c:v>
                </c:pt>
                <c:pt idx="925">
                  <c:v>6.6217716666666666</c:v>
                </c:pt>
                <c:pt idx="926">
                  <c:v>6.3649716666666603</c:v>
                </c:pt>
                <c:pt idx="927">
                  <c:v>6.298167499999999</c:v>
                </c:pt>
                <c:pt idx="928">
                  <c:v>6.7485508333333328</c:v>
                </c:pt>
                <c:pt idx="929">
                  <c:v>6.6541508333333317</c:v>
                </c:pt>
                <c:pt idx="930">
                  <c:v>7.1526408333333329</c:v>
                </c:pt>
                <c:pt idx="931">
                  <c:v>6.6619866666666621</c:v>
                </c:pt>
                <c:pt idx="932">
                  <c:v>6.5999966666666667</c:v>
                </c:pt>
                <c:pt idx="933">
                  <c:v>6.6594008333333328</c:v>
                </c:pt>
                <c:pt idx="934">
                  <c:v>6.3319466666666671</c:v>
                </c:pt>
                <c:pt idx="935">
                  <c:v>6.4603133333333371</c:v>
                </c:pt>
                <c:pt idx="936">
                  <c:v>6.6084516666666655</c:v>
                </c:pt>
                <c:pt idx="937">
                  <c:v>6.2673666666666668</c:v>
                </c:pt>
                <c:pt idx="938">
                  <c:v>6.7113133333333383</c:v>
                </c:pt>
                <c:pt idx="939">
                  <c:v>6.9718425000000046</c:v>
                </c:pt>
                <c:pt idx="940">
                  <c:v>6.8383483333333395</c:v>
                </c:pt>
                <c:pt idx="941">
                  <c:v>6.9593325000000004</c:v>
                </c:pt>
                <c:pt idx="942">
                  <c:v>6.8127299999999975</c:v>
                </c:pt>
                <c:pt idx="943">
                  <c:v>6.5478349999999939</c:v>
                </c:pt>
                <c:pt idx="944">
                  <c:v>6.668543333333333</c:v>
                </c:pt>
                <c:pt idx="945">
                  <c:v>6.8530233333333381</c:v>
                </c:pt>
                <c:pt idx="946">
                  <c:v>6.5230291666666673</c:v>
                </c:pt>
                <c:pt idx="947">
                  <c:v>6.5446941666666687</c:v>
                </c:pt>
                <c:pt idx="948">
                  <c:v>7.0050474999999999</c:v>
                </c:pt>
                <c:pt idx="949">
                  <c:v>6.591634166666668</c:v>
                </c:pt>
                <c:pt idx="950">
                  <c:v>6.7363183333333403</c:v>
                </c:pt>
                <c:pt idx="951">
                  <c:v>6.6317466666666673</c:v>
                </c:pt>
                <c:pt idx="952">
                  <c:v>6.5880049999999963</c:v>
                </c:pt>
                <c:pt idx="953">
                  <c:v>6.5136125000000007</c:v>
                </c:pt>
                <c:pt idx="954">
                  <c:v>6.4120366666666655</c:v>
                </c:pt>
                <c:pt idx="955">
                  <c:v>6.5503308333333337</c:v>
                </c:pt>
                <c:pt idx="956">
                  <c:v>6.4643941666666676</c:v>
                </c:pt>
                <c:pt idx="957">
                  <c:v>6.7020283333333381</c:v>
                </c:pt>
                <c:pt idx="958">
                  <c:v>6.2742675000000014</c:v>
                </c:pt>
                <c:pt idx="959">
                  <c:v>7.0125358333333345</c:v>
                </c:pt>
                <c:pt idx="960">
                  <c:v>6.5229266666666614</c:v>
                </c:pt>
                <c:pt idx="961">
                  <c:v>6.6848683333333376</c:v>
                </c:pt>
                <c:pt idx="962">
                  <c:v>6.7159241666666665</c:v>
                </c:pt>
                <c:pt idx="963">
                  <c:v>7.0564624999999994</c:v>
                </c:pt>
                <c:pt idx="964">
                  <c:v>6.5922308333333364</c:v>
                </c:pt>
                <c:pt idx="965">
                  <c:v>6.716055833333332</c:v>
                </c:pt>
                <c:pt idx="966">
                  <c:v>7.0141299999999953</c:v>
                </c:pt>
                <c:pt idx="967">
                  <c:v>6.9445291666666664</c:v>
                </c:pt>
                <c:pt idx="968">
                  <c:v>6.8492500000000014</c:v>
                </c:pt>
                <c:pt idx="969">
                  <c:v>6.7859958333333337</c:v>
                </c:pt>
                <c:pt idx="970">
                  <c:v>6.3824924999999988</c:v>
                </c:pt>
                <c:pt idx="971">
                  <c:v>7.0001741666666666</c:v>
                </c:pt>
                <c:pt idx="972">
                  <c:v>7.072503333333338</c:v>
                </c:pt>
                <c:pt idx="973">
                  <c:v>6.6758074999999995</c:v>
                </c:pt>
                <c:pt idx="974">
                  <c:v>6.7857724999999993</c:v>
                </c:pt>
                <c:pt idx="975">
                  <c:v>6.606510833333334</c:v>
                </c:pt>
                <c:pt idx="976">
                  <c:v>6.3292216666666681</c:v>
                </c:pt>
                <c:pt idx="977">
                  <c:v>6.621119999999995</c:v>
                </c:pt>
                <c:pt idx="978">
                  <c:v>6.5682916666666671</c:v>
                </c:pt>
                <c:pt idx="979">
                  <c:v>6.4818349999999976</c:v>
                </c:pt>
                <c:pt idx="980">
                  <c:v>6.6773174999999965</c:v>
                </c:pt>
                <c:pt idx="981">
                  <c:v>6.6181941666666626</c:v>
                </c:pt>
                <c:pt idx="982">
                  <c:v>6.8387333333333391</c:v>
                </c:pt>
                <c:pt idx="983">
                  <c:v>6.4177341666666656</c:v>
                </c:pt>
                <c:pt idx="984">
                  <c:v>6.6065299999999985</c:v>
                </c:pt>
                <c:pt idx="985">
                  <c:v>6.7848091666666663</c:v>
                </c:pt>
                <c:pt idx="986">
                  <c:v>7.1448783333333319</c:v>
                </c:pt>
                <c:pt idx="987">
                  <c:v>7.5971766666666616</c:v>
                </c:pt>
                <c:pt idx="988">
                  <c:v>6.4389766666666661</c:v>
                </c:pt>
                <c:pt idx="989">
                  <c:v>6.8128674999999985</c:v>
                </c:pt>
                <c:pt idx="990">
                  <c:v>6.7370083333333373</c:v>
                </c:pt>
                <c:pt idx="991">
                  <c:v>6.6060241666666668</c:v>
                </c:pt>
                <c:pt idx="992">
                  <c:v>6.6809425000000005</c:v>
                </c:pt>
                <c:pt idx="993">
                  <c:v>7.0557083333333361</c:v>
                </c:pt>
                <c:pt idx="994">
                  <c:v>6.3872074999999997</c:v>
                </c:pt>
                <c:pt idx="995">
                  <c:v>6.5958258333333335</c:v>
                </c:pt>
                <c:pt idx="996">
                  <c:v>6.6043183333333344</c:v>
                </c:pt>
                <c:pt idx="997">
                  <c:v>6.9275949999999948</c:v>
                </c:pt>
                <c:pt idx="998">
                  <c:v>6.3641541666666601</c:v>
                </c:pt>
                <c:pt idx="999">
                  <c:v>6.4368758333333371</c:v>
                </c:pt>
                <c:pt idx="1000">
                  <c:v>6.4713183333333406</c:v>
                </c:pt>
                <c:pt idx="1001">
                  <c:v>6.4891941666666684</c:v>
                </c:pt>
                <c:pt idx="1002">
                  <c:v>6.6875108333333309</c:v>
                </c:pt>
                <c:pt idx="1003">
                  <c:v>7.0100108333333315</c:v>
                </c:pt>
                <c:pt idx="1004">
                  <c:v>6.6224466666666642</c:v>
                </c:pt>
                <c:pt idx="1005">
                  <c:v>6.3408016666666676</c:v>
                </c:pt>
                <c:pt idx="1006">
                  <c:v>6.6684741666666634</c:v>
                </c:pt>
                <c:pt idx="1007">
                  <c:v>6.7152241666666663</c:v>
                </c:pt>
                <c:pt idx="1008">
                  <c:v>6.9439491666666706</c:v>
                </c:pt>
                <c:pt idx="1009">
                  <c:v>6.3768933333333377</c:v>
                </c:pt>
                <c:pt idx="1010">
                  <c:v>6.4420074999999999</c:v>
                </c:pt>
                <c:pt idx="1011">
                  <c:v>6.9649033333333374</c:v>
                </c:pt>
                <c:pt idx="1012">
                  <c:v>6.3304841666666665</c:v>
                </c:pt>
                <c:pt idx="1013">
                  <c:v>6.7485533333333381</c:v>
                </c:pt>
                <c:pt idx="1014">
                  <c:v>6.7849074999999965</c:v>
                </c:pt>
                <c:pt idx="1015">
                  <c:v>6.3290533333333334</c:v>
                </c:pt>
                <c:pt idx="1016">
                  <c:v>6.7958716666666668</c:v>
                </c:pt>
                <c:pt idx="1017">
                  <c:v>6.5041949999999948</c:v>
                </c:pt>
                <c:pt idx="1018">
                  <c:v>6.7225249999999939</c:v>
                </c:pt>
                <c:pt idx="1019">
                  <c:v>6.4455783333333381</c:v>
                </c:pt>
                <c:pt idx="1020">
                  <c:v>6.6535424999999995</c:v>
                </c:pt>
                <c:pt idx="1021">
                  <c:v>6.5707899999999997</c:v>
                </c:pt>
                <c:pt idx="1022">
                  <c:v>6.3984858333333294</c:v>
                </c:pt>
                <c:pt idx="1023">
                  <c:v>6.5155874999999961</c:v>
                </c:pt>
                <c:pt idx="1024">
                  <c:v>6.3026600000000004</c:v>
                </c:pt>
                <c:pt idx="1025">
                  <c:v>6.6239358333333289</c:v>
                </c:pt>
                <c:pt idx="1026">
                  <c:v>6.5528158333333346</c:v>
                </c:pt>
                <c:pt idx="1027">
                  <c:v>6.7590450000000004</c:v>
                </c:pt>
                <c:pt idx="1028">
                  <c:v>6.7487783333333393</c:v>
                </c:pt>
                <c:pt idx="1029">
                  <c:v>6.6696766666666676</c:v>
                </c:pt>
                <c:pt idx="1030">
                  <c:v>6.8583249999999962</c:v>
                </c:pt>
                <c:pt idx="1031">
                  <c:v>6.9720833333333383</c:v>
                </c:pt>
                <c:pt idx="1032">
                  <c:v>6.9138733333333402</c:v>
                </c:pt>
                <c:pt idx="1033">
                  <c:v>6.6113275000000016</c:v>
                </c:pt>
                <c:pt idx="1034">
                  <c:v>6.6889266666666645</c:v>
                </c:pt>
                <c:pt idx="1035">
                  <c:v>6.4068316666666654</c:v>
                </c:pt>
                <c:pt idx="1036">
                  <c:v>6.6218116666666615</c:v>
                </c:pt>
                <c:pt idx="1037">
                  <c:v>6.9485783333333373</c:v>
                </c:pt>
                <c:pt idx="1038">
                  <c:v>6.48238333333334</c:v>
                </c:pt>
                <c:pt idx="1039">
                  <c:v>6.3039758333333316</c:v>
                </c:pt>
                <c:pt idx="1040">
                  <c:v>6.3170058333333294</c:v>
                </c:pt>
                <c:pt idx="1041">
                  <c:v>6.6226641666666666</c:v>
                </c:pt>
                <c:pt idx="1042">
                  <c:v>6.9787291666666711</c:v>
                </c:pt>
                <c:pt idx="1043">
                  <c:v>7.1285599999999958</c:v>
                </c:pt>
                <c:pt idx="1044">
                  <c:v>6.6684391666666665</c:v>
                </c:pt>
                <c:pt idx="1045">
                  <c:v>7.0637583333333387</c:v>
                </c:pt>
                <c:pt idx="1046">
                  <c:v>7.1417250000000001</c:v>
                </c:pt>
                <c:pt idx="1047">
                  <c:v>6.6828591666666668</c:v>
                </c:pt>
                <c:pt idx="1048">
                  <c:v>7.0618099999999986</c:v>
                </c:pt>
                <c:pt idx="1049">
                  <c:v>6.6250091666666648</c:v>
                </c:pt>
                <c:pt idx="1050">
                  <c:v>6.9953149999999953</c:v>
                </c:pt>
                <c:pt idx="1051">
                  <c:v>6.7149383333333335</c:v>
                </c:pt>
                <c:pt idx="1052">
                  <c:v>6.4567375</c:v>
                </c:pt>
                <c:pt idx="1053">
                  <c:v>6.8438874999999975</c:v>
                </c:pt>
                <c:pt idx="1054">
                  <c:v>6.5396250000000045</c:v>
                </c:pt>
                <c:pt idx="1055">
                  <c:v>6.6870191666666665</c:v>
                </c:pt>
                <c:pt idx="1056">
                  <c:v>7.2012816666666684</c:v>
                </c:pt>
                <c:pt idx="1057">
                  <c:v>6.4589725000000007</c:v>
                </c:pt>
                <c:pt idx="1058">
                  <c:v>7.2563858333333329</c:v>
                </c:pt>
                <c:pt idx="1059">
                  <c:v>6.7204074999999985</c:v>
                </c:pt>
                <c:pt idx="1060">
                  <c:v>6.8097808333333321</c:v>
                </c:pt>
                <c:pt idx="1061">
                  <c:v>7.0353783333333393</c:v>
                </c:pt>
                <c:pt idx="1062">
                  <c:v>6.4138250000000001</c:v>
                </c:pt>
                <c:pt idx="1063">
                  <c:v>6.998664999999999</c:v>
                </c:pt>
                <c:pt idx="1064">
                  <c:v>6.5758533333333347</c:v>
                </c:pt>
                <c:pt idx="1065">
                  <c:v>6.5978683333333334</c:v>
                </c:pt>
                <c:pt idx="1066">
                  <c:v>6.6025516666666642</c:v>
                </c:pt>
                <c:pt idx="1067">
                  <c:v>6.7014316666666653</c:v>
                </c:pt>
                <c:pt idx="1068">
                  <c:v>6.1818158333333315</c:v>
                </c:pt>
                <c:pt idx="1069">
                  <c:v>6.3496200000000034</c:v>
                </c:pt>
                <c:pt idx="1070">
                  <c:v>6.482829999999999</c:v>
                </c:pt>
                <c:pt idx="1071">
                  <c:v>6.8516475000000021</c:v>
                </c:pt>
                <c:pt idx="1072">
                  <c:v>6.4618466666666672</c:v>
                </c:pt>
                <c:pt idx="1073">
                  <c:v>6.7751124999999996</c:v>
                </c:pt>
                <c:pt idx="1074">
                  <c:v>6.5994466666666662</c:v>
                </c:pt>
                <c:pt idx="1075">
                  <c:v>6.935540833333337</c:v>
                </c:pt>
                <c:pt idx="1076">
                  <c:v>6.6484274999999995</c:v>
                </c:pt>
                <c:pt idx="1077">
                  <c:v>6.7676816666666655</c:v>
                </c:pt>
                <c:pt idx="1078">
                  <c:v>6.6636108333333315</c:v>
                </c:pt>
                <c:pt idx="1079">
                  <c:v>6.5638274999999995</c:v>
                </c:pt>
                <c:pt idx="1080">
                  <c:v>6.4061908333333362</c:v>
                </c:pt>
                <c:pt idx="1081">
                  <c:v>6.6913799999999997</c:v>
                </c:pt>
                <c:pt idx="1082">
                  <c:v>6.8734825000000006</c:v>
                </c:pt>
                <c:pt idx="1083">
                  <c:v>6.3636174999999975</c:v>
                </c:pt>
                <c:pt idx="1084">
                  <c:v>6.0463158333333338</c:v>
                </c:pt>
                <c:pt idx="1085">
                  <c:v>6.7099599999999988</c:v>
                </c:pt>
                <c:pt idx="1086">
                  <c:v>6.5858033333333363</c:v>
                </c:pt>
                <c:pt idx="1087">
                  <c:v>6.7353158333333374</c:v>
                </c:pt>
                <c:pt idx="1088">
                  <c:v>6.5669941666666665</c:v>
                </c:pt>
                <c:pt idx="1089">
                  <c:v>7.5325041666666666</c:v>
                </c:pt>
                <c:pt idx="1090">
                  <c:v>6.6355683333333362</c:v>
                </c:pt>
                <c:pt idx="1091">
                  <c:v>6.9497816666666674</c:v>
                </c:pt>
                <c:pt idx="1092">
                  <c:v>6.1942425000000005</c:v>
                </c:pt>
                <c:pt idx="1093">
                  <c:v>6.7255650000000005</c:v>
                </c:pt>
                <c:pt idx="1094">
                  <c:v>6.4956600000000035</c:v>
                </c:pt>
                <c:pt idx="1095">
                  <c:v>7.4547174999999966</c:v>
                </c:pt>
                <c:pt idx="1096">
                  <c:v>6.443950000000001</c:v>
                </c:pt>
                <c:pt idx="1097">
                  <c:v>6.3644599999999949</c:v>
                </c:pt>
                <c:pt idx="1098">
                  <c:v>6.7042708333333332</c:v>
                </c:pt>
                <c:pt idx="1099">
                  <c:v>6.3849291666666685</c:v>
                </c:pt>
                <c:pt idx="1100">
                  <c:v>6.2459333333333333</c:v>
                </c:pt>
                <c:pt idx="1101">
                  <c:v>6.5085149999999947</c:v>
                </c:pt>
                <c:pt idx="1102">
                  <c:v>6.4737300000000024</c:v>
                </c:pt>
                <c:pt idx="1103">
                  <c:v>6.5745066666666645</c:v>
                </c:pt>
                <c:pt idx="1104">
                  <c:v>6.5166758333333332</c:v>
                </c:pt>
                <c:pt idx="1105">
                  <c:v>6.9499241666666682</c:v>
                </c:pt>
                <c:pt idx="1106">
                  <c:v>6.6233666666666657</c:v>
                </c:pt>
                <c:pt idx="1107">
                  <c:v>6.6235449999999947</c:v>
                </c:pt>
                <c:pt idx="1108">
                  <c:v>7.0657658333333329</c:v>
                </c:pt>
                <c:pt idx="1109">
                  <c:v>6.6533033333333371</c:v>
                </c:pt>
                <c:pt idx="1110">
                  <c:v>7.0021183333333328</c:v>
                </c:pt>
                <c:pt idx="1111">
                  <c:v>6.4598849999999963</c:v>
                </c:pt>
                <c:pt idx="1112">
                  <c:v>6.8021999999999965</c:v>
                </c:pt>
                <c:pt idx="1113">
                  <c:v>6.850744166666666</c:v>
                </c:pt>
                <c:pt idx="1114">
                  <c:v>6.8902608333333371</c:v>
                </c:pt>
                <c:pt idx="1115">
                  <c:v>6.3917075000000017</c:v>
                </c:pt>
                <c:pt idx="1116">
                  <c:v>6.5992150000000009</c:v>
                </c:pt>
                <c:pt idx="1117">
                  <c:v>6.4008099999999999</c:v>
                </c:pt>
                <c:pt idx="1118">
                  <c:v>6.6104291666666652</c:v>
                </c:pt>
                <c:pt idx="1119">
                  <c:v>6.3300458333333331</c:v>
                </c:pt>
                <c:pt idx="1120">
                  <c:v>6.920725</c:v>
                </c:pt>
                <c:pt idx="1121">
                  <c:v>6.3763625000000035</c:v>
                </c:pt>
                <c:pt idx="1122">
                  <c:v>7.0370833333333378</c:v>
                </c:pt>
                <c:pt idx="1123">
                  <c:v>6.8811491666666704</c:v>
                </c:pt>
                <c:pt idx="1124">
                  <c:v>6.2097849999999966</c:v>
                </c:pt>
                <c:pt idx="1125">
                  <c:v>6.7448583333333332</c:v>
                </c:pt>
                <c:pt idx="1126">
                  <c:v>6.6024241666666645</c:v>
                </c:pt>
                <c:pt idx="1127">
                  <c:v>6.6432925000000003</c:v>
                </c:pt>
                <c:pt idx="1128">
                  <c:v>6.9073791666666704</c:v>
                </c:pt>
                <c:pt idx="1129">
                  <c:v>6.7098866666666668</c:v>
                </c:pt>
                <c:pt idx="1130">
                  <c:v>6.4039058333333339</c:v>
                </c:pt>
                <c:pt idx="1131">
                  <c:v>6.8023400000000001</c:v>
                </c:pt>
                <c:pt idx="1132">
                  <c:v>6.4952958333333362</c:v>
                </c:pt>
                <c:pt idx="1133">
                  <c:v>6.6972958333333326</c:v>
                </c:pt>
                <c:pt idx="1134">
                  <c:v>6.5647333333333329</c:v>
                </c:pt>
                <c:pt idx="1135">
                  <c:v>7.0634141666666608</c:v>
                </c:pt>
                <c:pt idx="1136">
                  <c:v>6.6936908333333385</c:v>
                </c:pt>
                <c:pt idx="1137">
                  <c:v>6.4141974999999976</c:v>
                </c:pt>
                <c:pt idx="1138">
                  <c:v>6.7223866666666643</c:v>
                </c:pt>
                <c:pt idx="1139">
                  <c:v>7.2491391666666694</c:v>
                </c:pt>
                <c:pt idx="1140">
                  <c:v>6.7278866666666568</c:v>
                </c:pt>
                <c:pt idx="1141">
                  <c:v>6.4094933333333417</c:v>
                </c:pt>
                <c:pt idx="1142">
                  <c:v>6.4251674999999997</c:v>
                </c:pt>
                <c:pt idx="1143">
                  <c:v>6.7288966666666665</c:v>
                </c:pt>
                <c:pt idx="1144">
                  <c:v>6.6333991666666696</c:v>
                </c:pt>
                <c:pt idx="1145">
                  <c:v>6.9623716666666686</c:v>
                </c:pt>
                <c:pt idx="1146">
                  <c:v>6.3092733333333406</c:v>
                </c:pt>
                <c:pt idx="1147">
                  <c:v>6.2943408333333339</c:v>
                </c:pt>
                <c:pt idx="1148">
                  <c:v>7.0108933333333372</c:v>
                </c:pt>
                <c:pt idx="1149">
                  <c:v>6.6039741666666645</c:v>
                </c:pt>
                <c:pt idx="1150">
                  <c:v>6.5503758333333337</c:v>
                </c:pt>
                <c:pt idx="1151">
                  <c:v>6.7615266666666658</c:v>
                </c:pt>
                <c:pt idx="1152">
                  <c:v>6.7565416666666671</c:v>
                </c:pt>
                <c:pt idx="1153">
                  <c:v>6.7431233333333394</c:v>
                </c:pt>
                <c:pt idx="1154">
                  <c:v>7.041504166666666</c:v>
                </c:pt>
                <c:pt idx="1155">
                  <c:v>6.3359166666666615</c:v>
                </c:pt>
                <c:pt idx="1156">
                  <c:v>6.4574574999999985</c:v>
                </c:pt>
                <c:pt idx="1157">
                  <c:v>6.3654283333333339</c:v>
                </c:pt>
                <c:pt idx="1158">
                  <c:v>6.1172524999999975</c:v>
                </c:pt>
                <c:pt idx="1159">
                  <c:v>6.4537058333333333</c:v>
                </c:pt>
                <c:pt idx="1160">
                  <c:v>6.9525124999999974</c:v>
                </c:pt>
                <c:pt idx="1161">
                  <c:v>6.3595849999999938</c:v>
                </c:pt>
                <c:pt idx="1162">
                  <c:v>6.5369225000000002</c:v>
                </c:pt>
                <c:pt idx="1163">
                  <c:v>6.5160591666666674</c:v>
                </c:pt>
                <c:pt idx="1164">
                  <c:v>6.6245316666666589</c:v>
                </c:pt>
                <c:pt idx="1165">
                  <c:v>6.5234324999999975</c:v>
                </c:pt>
                <c:pt idx="1166">
                  <c:v>6.8824099999999975</c:v>
                </c:pt>
                <c:pt idx="1167">
                  <c:v>6.5623358333333295</c:v>
                </c:pt>
                <c:pt idx="1168">
                  <c:v>6.8079258333333295</c:v>
                </c:pt>
                <c:pt idx="1169">
                  <c:v>6.7413599999999994</c:v>
                </c:pt>
                <c:pt idx="1170">
                  <c:v>6.5392749999999999</c:v>
                </c:pt>
                <c:pt idx="1171">
                  <c:v>6.9227341666666655</c:v>
                </c:pt>
                <c:pt idx="1172">
                  <c:v>7.2767208333333375</c:v>
                </c:pt>
                <c:pt idx="1173">
                  <c:v>6.5318133333333384</c:v>
                </c:pt>
                <c:pt idx="1174">
                  <c:v>6.7647900000000005</c:v>
                </c:pt>
                <c:pt idx="1175">
                  <c:v>6.8792550000000023</c:v>
                </c:pt>
                <c:pt idx="1176">
                  <c:v>6.4526124999999999</c:v>
                </c:pt>
                <c:pt idx="1177">
                  <c:v>6.677995833333334</c:v>
                </c:pt>
                <c:pt idx="1178">
                  <c:v>6.9286625000000024</c:v>
                </c:pt>
                <c:pt idx="1179">
                  <c:v>6.4924783333333389</c:v>
                </c:pt>
                <c:pt idx="1180">
                  <c:v>6.2065083333333373</c:v>
                </c:pt>
                <c:pt idx="1181">
                  <c:v>6.5390325000000002</c:v>
                </c:pt>
                <c:pt idx="1182">
                  <c:v>6.8928424999999995</c:v>
                </c:pt>
                <c:pt idx="1183">
                  <c:v>6.4833199999999991</c:v>
                </c:pt>
                <c:pt idx="1184">
                  <c:v>6.5575608333333335</c:v>
                </c:pt>
                <c:pt idx="1185">
                  <c:v>6.7794933333333418</c:v>
                </c:pt>
                <c:pt idx="1186">
                  <c:v>7.1700499999999989</c:v>
                </c:pt>
                <c:pt idx="1187">
                  <c:v>6.7852525000000004</c:v>
                </c:pt>
                <c:pt idx="1188">
                  <c:v>6.5498483333333395</c:v>
                </c:pt>
                <c:pt idx="1189">
                  <c:v>6.3290133333333332</c:v>
                </c:pt>
                <c:pt idx="1190">
                  <c:v>6.6510166666666635</c:v>
                </c:pt>
                <c:pt idx="1191">
                  <c:v>6.8322925000000003</c:v>
                </c:pt>
                <c:pt idx="1192">
                  <c:v>6.3437375000000005</c:v>
                </c:pt>
                <c:pt idx="1193">
                  <c:v>6.5763591666666699</c:v>
                </c:pt>
                <c:pt idx="1194">
                  <c:v>6.3270449999999956</c:v>
                </c:pt>
                <c:pt idx="1195">
                  <c:v>6.8365866666666655</c:v>
                </c:pt>
                <c:pt idx="1196">
                  <c:v>6.8020458333333336</c:v>
                </c:pt>
                <c:pt idx="1197">
                  <c:v>6.5061049999999954</c:v>
                </c:pt>
                <c:pt idx="1198">
                  <c:v>6.9369366666666652</c:v>
                </c:pt>
                <c:pt idx="1199">
                  <c:v>6.5925625000000005</c:v>
                </c:pt>
                <c:pt idx="1200">
                  <c:v>6.9236475000000004</c:v>
                </c:pt>
                <c:pt idx="1201">
                  <c:v>6.6313933333333415</c:v>
                </c:pt>
                <c:pt idx="1202">
                  <c:v>6.7833941666666684</c:v>
                </c:pt>
                <c:pt idx="1203">
                  <c:v>6.6496991666666707</c:v>
                </c:pt>
                <c:pt idx="1204">
                  <c:v>6.5857208333333332</c:v>
                </c:pt>
                <c:pt idx="1205">
                  <c:v>6.4856725000000024</c:v>
                </c:pt>
                <c:pt idx="1206">
                  <c:v>6.7673600000000009</c:v>
                </c:pt>
                <c:pt idx="1207">
                  <c:v>6.5305658333333376</c:v>
                </c:pt>
                <c:pt idx="1208">
                  <c:v>7.4167058333333324</c:v>
                </c:pt>
                <c:pt idx="1209">
                  <c:v>6.8263058333333353</c:v>
                </c:pt>
                <c:pt idx="1210">
                  <c:v>6.7603425000000001</c:v>
                </c:pt>
                <c:pt idx="1211">
                  <c:v>6.7883100000000001</c:v>
                </c:pt>
                <c:pt idx="1212">
                  <c:v>6.4817141666666673</c:v>
                </c:pt>
                <c:pt idx="1213">
                  <c:v>6.6203408333333353</c:v>
                </c:pt>
                <c:pt idx="1214">
                  <c:v>6.6142883333333344</c:v>
                </c:pt>
                <c:pt idx="1215">
                  <c:v>6.7334416666666694</c:v>
                </c:pt>
                <c:pt idx="1216">
                  <c:v>6.4671966666666645</c:v>
                </c:pt>
                <c:pt idx="1217">
                  <c:v>6.4845491666666684</c:v>
                </c:pt>
                <c:pt idx="1218">
                  <c:v>6.6364391666666664</c:v>
                </c:pt>
                <c:pt idx="1219">
                  <c:v>7.3881699999999988</c:v>
                </c:pt>
                <c:pt idx="1220">
                  <c:v>6.7456066666666672</c:v>
                </c:pt>
                <c:pt idx="1221">
                  <c:v>6.1449241666666632</c:v>
                </c:pt>
                <c:pt idx="1222">
                  <c:v>6.3513983333333384</c:v>
                </c:pt>
                <c:pt idx="1223">
                  <c:v>6.3043491666666673</c:v>
                </c:pt>
                <c:pt idx="1224">
                  <c:v>6.4559158333333349</c:v>
                </c:pt>
                <c:pt idx="1225">
                  <c:v>6.7349149999999947</c:v>
                </c:pt>
                <c:pt idx="1226">
                  <c:v>6.8978841666666639</c:v>
                </c:pt>
                <c:pt idx="1227">
                  <c:v>6.7307233333333407</c:v>
                </c:pt>
                <c:pt idx="1228">
                  <c:v>6.6425033333333339</c:v>
                </c:pt>
                <c:pt idx="1229">
                  <c:v>6.690058333333333</c:v>
                </c:pt>
                <c:pt idx="1230">
                  <c:v>7.2587874999999995</c:v>
                </c:pt>
                <c:pt idx="1231">
                  <c:v>6.3651641666666645</c:v>
                </c:pt>
                <c:pt idx="1232">
                  <c:v>6.6563158333333305</c:v>
                </c:pt>
                <c:pt idx="1233">
                  <c:v>6.5174274999999975</c:v>
                </c:pt>
                <c:pt idx="1234">
                  <c:v>6.1711441666666671</c:v>
                </c:pt>
                <c:pt idx="1235">
                  <c:v>7.1342058333333336</c:v>
                </c:pt>
                <c:pt idx="1236">
                  <c:v>6.9431008333333333</c:v>
                </c:pt>
                <c:pt idx="1237">
                  <c:v>6.1337350000000006</c:v>
                </c:pt>
                <c:pt idx="1238">
                  <c:v>6.6081208333333343</c:v>
                </c:pt>
                <c:pt idx="1239">
                  <c:v>6.5814100000000009</c:v>
                </c:pt>
                <c:pt idx="1240">
                  <c:v>6.5120299999999975</c:v>
                </c:pt>
                <c:pt idx="1241">
                  <c:v>6.4480641666666694</c:v>
                </c:pt>
                <c:pt idx="1242">
                  <c:v>6.535263333333341</c:v>
                </c:pt>
                <c:pt idx="1243">
                  <c:v>6.6395266666666659</c:v>
                </c:pt>
                <c:pt idx="1244">
                  <c:v>6.0878341666666635</c:v>
                </c:pt>
                <c:pt idx="1245">
                  <c:v>6.6479758333333292</c:v>
                </c:pt>
                <c:pt idx="1246">
                  <c:v>6.5365783333333392</c:v>
                </c:pt>
                <c:pt idx="1247">
                  <c:v>6.5429016666666655</c:v>
                </c:pt>
                <c:pt idx="1248">
                  <c:v>6.5313758333333372</c:v>
                </c:pt>
                <c:pt idx="1249">
                  <c:v>6.3986341666666666</c:v>
                </c:pt>
                <c:pt idx="1250">
                  <c:v>6.4905900000000001</c:v>
                </c:pt>
                <c:pt idx="1251">
                  <c:v>6.4866033333333419</c:v>
                </c:pt>
                <c:pt idx="1252">
                  <c:v>6.4998566666666662</c:v>
                </c:pt>
                <c:pt idx="1253">
                  <c:v>7.3222274999999986</c:v>
                </c:pt>
                <c:pt idx="1254">
                  <c:v>6.7653358333333315</c:v>
                </c:pt>
                <c:pt idx="1255">
                  <c:v>6.8551608333333327</c:v>
                </c:pt>
                <c:pt idx="1256">
                  <c:v>6.4140391666666661</c:v>
                </c:pt>
                <c:pt idx="1257">
                  <c:v>6.5455358333333296</c:v>
                </c:pt>
                <c:pt idx="1258">
                  <c:v>6.7503883333333334</c:v>
                </c:pt>
                <c:pt idx="1259">
                  <c:v>6.3330925000000002</c:v>
                </c:pt>
                <c:pt idx="1260">
                  <c:v>6.4914191666666694</c:v>
                </c:pt>
                <c:pt idx="1261">
                  <c:v>6.7631016666666666</c:v>
                </c:pt>
                <c:pt idx="1262">
                  <c:v>7.0072483333333375</c:v>
                </c:pt>
                <c:pt idx="1263">
                  <c:v>6.7962099999999994</c:v>
                </c:pt>
                <c:pt idx="1264">
                  <c:v>6.6051724999999966</c:v>
                </c:pt>
                <c:pt idx="1265">
                  <c:v>7.1835149999999981</c:v>
                </c:pt>
                <c:pt idx="1266">
                  <c:v>7.0149208333333304</c:v>
                </c:pt>
                <c:pt idx="1267">
                  <c:v>7.0129274999999973</c:v>
                </c:pt>
                <c:pt idx="1268">
                  <c:v>6.578840833333337</c:v>
                </c:pt>
                <c:pt idx="1269">
                  <c:v>6.6623466666666635</c:v>
                </c:pt>
                <c:pt idx="1270">
                  <c:v>6.9939216666666661</c:v>
                </c:pt>
                <c:pt idx="1271">
                  <c:v>6.3595758333333343</c:v>
                </c:pt>
                <c:pt idx="1272">
                  <c:v>6.9185675000000009</c:v>
                </c:pt>
                <c:pt idx="1273">
                  <c:v>7.0328374999999985</c:v>
                </c:pt>
                <c:pt idx="1274">
                  <c:v>6.6051024999999965</c:v>
                </c:pt>
                <c:pt idx="1275">
                  <c:v>6.7587675000000003</c:v>
                </c:pt>
                <c:pt idx="1276">
                  <c:v>6.5904549999999977</c:v>
                </c:pt>
                <c:pt idx="1277">
                  <c:v>6.5274308333333302</c:v>
                </c:pt>
                <c:pt idx="1278">
                  <c:v>6.4016000000000046</c:v>
                </c:pt>
                <c:pt idx="1279">
                  <c:v>6.7929666666666657</c:v>
                </c:pt>
                <c:pt idx="1280">
                  <c:v>6.7231258333333335</c:v>
                </c:pt>
                <c:pt idx="1281">
                  <c:v>6.6294958333333343</c:v>
                </c:pt>
                <c:pt idx="1282">
                  <c:v>6.548194166666665</c:v>
                </c:pt>
                <c:pt idx="1283">
                  <c:v>6.8317041666666674</c:v>
                </c:pt>
                <c:pt idx="1284">
                  <c:v>6.7079808333333295</c:v>
                </c:pt>
                <c:pt idx="1285">
                  <c:v>6.7832625000000064</c:v>
                </c:pt>
                <c:pt idx="1286">
                  <c:v>6.4538900000000003</c:v>
                </c:pt>
                <c:pt idx="1287">
                  <c:v>6.9098708333333381</c:v>
                </c:pt>
                <c:pt idx="1288">
                  <c:v>7.0683783333333334</c:v>
                </c:pt>
                <c:pt idx="1289">
                  <c:v>7.043578333333337</c:v>
                </c:pt>
                <c:pt idx="1290">
                  <c:v>6.7989033333333362</c:v>
                </c:pt>
                <c:pt idx="1291">
                  <c:v>6.5856458333333334</c:v>
                </c:pt>
                <c:pt idx="1292">
                  <c:v>6.5587408333333324</c:v>
                </c:pt>
                <c:pt idx="1293">
                  <c:v>7.0233766666666666</c:v>
                </c:pt>
                <c:pt idx="1294">
                  <c:v>6.5239191666666665</c:v>
                </c:pt>
                <c:pt idx="1295">
                  <c:v>6.8790791666666706</c:v>
                </c:pt>
                <c:pt idx="1296">
                  <c:v>6.5129849999999925</c:v>
                </c:pt>
                <c:pt idx="1297">
                  <c:v>6.6119349999999937</c:v>
                </c:pt>
                <c:pt idx="1298">
                  <c:v>6.3454783333333333</c:v>
                </c:pt>
                <c:pt idx="1299">
                  <c:v>6.7757383333333383</c:v>
                </c:pt>
                <c:pt idx="1300">
                  <c:v>6.3570183333333325</c:v>
                </c:pt>
                <c:pt idx="1301">
                  <c:v>6.4579099999999965</c:v>
                </c:pt>
                <c:pt idx="1302">
                  <c:v>6.7623374999999966</c:v>
                </c:pt>
                <c:pt idx="1303">
                  <c:v>6.7117508333333333</c:v>
                </c:pt>
                <c:pt idx="1304">
                  <c:v>6.484358333333339</c:v>
                </c:pt>
                <c:pt idx="1305">
                  <c:v>6.8243166666666619</c:v>
                </c:pt>
                <c:pt idx="1306">
                  <c:v>6.7891616666666694</c:v>
                </c:pt>
                <c:pt idx="1307">
                  <c:v>7.1824466666666646</c:v>
                </c:pt>
                <c:pt idx="1308">
                  <c:v>6.6020508333333305</c:v>
                </c:pt>
                <c:pt idx="1309">
                  <c:v>6.411764999999999</c:v>
                </c:pt>
                <c:pt idx="1310">
                  <c:v>6.6241291666666626</c:v>
                </c:pt>
                <c:pt idx="1311">
                  <c:v>6.4038791666666697</c:v>
                </c:pt>
                <c:pt idx="1312">
                  <c:v>6.3971008333333303</c:v>
                </c:pt>
                <c:pt idx="1313">
                  <c:v>6.5874858333333295</c:v>
                </c:pt>
                <c:pt idx="1314">
                  <c:v>6.8402741666666644</c:v>
                </c:pt>
                <c:pt idx="1315">
                  <c:v>6.8167558333333327</c:v>
                </c:pt>
                <c:pt idx="1316">
                  <c:v>6.4646708333333329</c:v>
                </c:pt>
                <c:pt idx="1317">
                  <c:v>6.8842608333333333</c:v>
                </c:pt>
                <c:pt idx="1318">
                  <c:v>6.5885008333333337</c:v>
                </c:pt>
                <c:pt idx="1319">
                  <c:v>6.5648783333333327</c:v>
                </c:pt>
                <c:pt idx="1320">
                  <c:v>6.8231516666666607</c:v>
                </c:pt>
                <c:pt idx="1321">
                  <c:v>6.5928008333333343</c:v>
                </c:pt>
                <c:pt idx="1322">
                  <c:v>6.8696483333333402</c:v>
                </c:pt>
                <c:pt idx="1323">
                  <c:v>6.6124316666666632</c:v>
                </c:pt>
                <c:pt idx="1324">
                  <c:v>7.0073558333333326</c:v>
                </c:pt>
                <c:pt idx="1325">
                  <c:v>6.4846300000000001</c:v>
                </c:pt>
                <c:pt idx="1326">
                  <c:v>6.7919308333333328</c:v>
                </c:pt>
                <c:pt idx="1327">
                  <c:v>6.6298158333333346</c:v>
                </c:pt>
                <c:pt idx="1328">
                  <c:v>6.5036449999999997</c:v>
                </c:pt>
                <c:pt idx="1329">
                  <c:v>6.5280966666666655</c:v>
                </c:pt>
                <c:pt idx="1330">
                  <c:v>6.7126533333333382</c:v>
                </c:pt>
                <c:pt idx="1331">
                  <c:v>6.9065633333333425</c:v>
                </c:pt>
                <c:pt idx="1332">
                  <c:v>6.8214299999999986</c:v>
                </c:pt>
                <c:pt idx="1333">
                  <c:v>6.8763583333333376</c:v>
                </c:pt>
                <c:pt idx="1334">
                  <c:v>6.7727316666666662</c:v>
                </c:pt>
                <c:pt idx="1335">
                  <c:v>6.61495416666666</c:v>
                </c:pt>
                <c:pt idx="1336">
                  <c:v>6.7261874999999973</c:v>
                </c:pt>
                <c:pt idx="1337">
                  <c:v>6.5355349999999959</c:v>
                </c:pt>
                <c:pt idx="1338">
                  <c:v>6.8435208333333337</c:v>
                </c:pt>
                <c:pt idx="1339">
                  <c:v>6.4098508333333362</c:v>
                </c:pt>
                <c:pt idx="1340">
                  <c:v>7.4011108333333331</c:v>
                </c:pt>
                <c:pt idx="1341">
                  <c:v>6.4360233333333419</c:v>
                </c:pt>
                <c:pt idx="1342">
                  <c:v>6.565970833333334</c:v>
                </c:pt>
                <c:pt idx="1343">
                  <c:v>6.731114166666667</c:v>
                </c:pt>
                <c:pt idx="1344">
                  <c:v>6.5314558333333332</c:v>
                </c:pt>
                <c:pt idx="1345">
                  <c:v>6.5036491666666718</c:v>
                </c:pt>
                <c:pt idx="1346">
                  <c:v>6.7929524999999975</c:v>
                </c:pt>
                <c:pt idx="1347">
                  <c:v>6.553440000000001</c:v>
                </c:pt>
                <c:pt idx="1348">
                  <c:v>6.7256258333333374</c:v>
                </c:pt>
                <c:pt idx="1349">
                  <c:v>6.4650866666666618</c:v>
                </c:pt>
                <c:pt idx="1350">
                  <c:v>6.624812499999992</c:v>
                </c:pt>
                <c:pt idx="1351">
                  <c:v>6.9565858333333326</c:v>
                </c:pt>
                <c:pt idx="1352">
                  <c:v>6.9253841666666665</c:v>
                </c:pt>
                <c:pt idx="1353">
                  <c:v>6.5060700000000002</c:v>
                </c:pt>
                <c:pt idx="1354">
                  <c:v>6.5765074999999991</c:v>
                </c:pt>
                <c:pt idx="1355">
                  <c:v>6.3216974999999991</c:v>
                </c:pt>
                <c:pt idx="1356">
                  <c:v>7.0100425000000008</c:v>
                </c:pt>
                <c:pt idx="1357">
                  <c:v>6.1786474999999994</c:v>
                </c:pt>
                <c:pt idx="1358">
                  <c:v>7.0309266666666668</c:v>
                </c:pt>
                <c:pt idx="1359">
                  <c:v>6.4731400000000034</c:v>
                </c:pt>
                <c:pt idx="1360">
                  <c:v>6.3854508333333335</c:v>
                </c:pt>
                <c:pt idx="1361">
                  <c:v>6.975481666666667</c:v>
                </c:pt>
                <c:pt idx="1362">
                  <c:v>6.6867725</c:v>
                </c:pt>
                <c:pt idx="1363">
                  <c:v>6.7098391666666704</c:v>
                </c:pt>
                <c:pt idx="1364">
                  <c:v>6.7214400000000003</c:v>
                </c:pt>
                <c:pt idx="1365">
                  <c:v>6.5479966666666645</c:v>
                </c:pt>
                <c:pt idx="1366">
                  <c:v>7.0120074999999975</c:v>
                </c:pt>
                <c:pt idx="1367">
                  <c:v>6.7636399999999988</c:v>
                </c:pt>
                <c:pt idx="1368">
                  <c:v>6.6680549999999936</c:v>
                </c:pt>
                <c:pt idx="1369">
                  <c:v>6.8928708333333315</c:v>
                </c:pt>
                <c:pt idx="1370">
                  <c:v>6.2218124999999995</c:v>
                </c:pt>
                <c:pt idx="1371">
                  <c:v>6.815691666666666</c:v>
                </c:pt>
                <c:pt idx="1372">
                  <c:v>6.6995225000000005</c:v>
                </c:pt>
                <c:pt idx="1373">
                  <c:v>6.5642033333333378</c:v>
                </c:pt>
                <c:pt idx="1374">
                  <c:v>6.7566125000000001</c:v>
                </c:pt>
                <c:pt idx="1375">
                  <c:v>6.5688491666666664</c:v>
                </c:pt>
                <c:pt idx="1376">
                  <c:v>6.6477858333333302</c:v>
                </c:pt>
                <c:pt idx="1377">
                  <c:v>6.6028858333333282</c:v>
                </c:pt>
                <c:pt idx="1378">
                  <c:v>6.6213591666666671</c:v>
                </c:pt>
                <c:pt idx="1379">
                  <c:v>7.0248674999999965</c:v>
                </c:pt>
                <c:pt idx="1380">
                  <c:v>6.6403116666666655</c:v>
                </c:pt>
                <c:pt idx="1381">
                  <c:v>6.8043283333333378</c:v>
                </c:pt>
                <c:pt idx="1382">
                  <c:v>6.7502841666666669</c:v>
                </c:pt>
                <c:pt idx="1383">
                  <c:v>6.4030800000000001</c:v>
                </c:pt>
                <c:pt idx="1384">
                  <c:v>6.6409008333333341</c:v>
                </c:pt>
                <c:pt idx="1385">
                  <c:v>6.4133125</c:v>
                </c:pt>
                <c:pt idx="1386">
                  <c:v>6.626149166666667</c:v>
                </c:pt>
                <c:pt idx="1387">
                  <c:v>6.4858083333333392</c:v>
                </c:pt>
                <c:pt idx="1388">
                  <c:v>6.9096016666666706</c:v>
                </c:pt>
                <c:pt idx="1389">
                  <c:v>6.4790175000000003</c:v>
                </c:pt>
                <c:pt idx="1390">
                  <c:v>6.5566258333333334</c:v>
                </c:pt>
                <c:pt idx="1391">
                  <c:v>7.011846666666667</c:v>
                </c:pt>
                <c:pt idx="1392">
                  <c:v>6.7241633333333377</c:v>
                </c:pt>
                <c:pt idx="1393">
                  <c:v>6.5787650000000024</c:v>
                </c:pt>
                <c:pt idx="1394">
                  <c:v>6.405311666666667</c:v>
                </c:pt>
                <c:pt idx="1395">
                  <c:v>6.8191358333333341</c:v>
                </c:pt>
                <c:pt idx="1396">
                  <c:v>6.6981891666666655</c:v>
                </c:pt>
                <c:pt idx="1397">
                  <c:v>6.9139908333333322</c:v>
                </c:pt>
                <c:pt idx="1398">
                  <c:v>6.8534808333333315</c:v>
                </c:pt>
                <c:pt idx="1399">
                  <c:v>6.3421549999999955</c:v>
                </c:pt>
                <c:pt idx="1400">
                  <c:v>6.8230999999999975</c:v>
                </c:pt>
                <c:pt idx="1401">
                  <c:v>6.7650149999999956</c:v>
                </c:pt>
                <c:pt idx="1402">
                  <c:v>7.0222508333333336</c:v>
                </c:pt>
                <c:pt idx="1403">
                  <c:v>6.7696858333333338</c:v>
                </c:pt>
                <c:pt idx="1404">
                  <c:v>6.7542433333333403</c:v>
                </c:pt>
                <c:pt idx="1405">
                  <c:v>6.1921324999999969</c:v>
                </c:pt>
                <c:pt idx="1406">
                  <c:v>6.9414691666666721</c:v>
                </c:pt>
                <c:pt idx="1407">
                  <c:v>6.5516341666666662</c:v>
                </c:pt>
                <c:pt idx="1408">
                  <c:v>6.4536775000000004</c:v>
                </c:pt>
                <c:pt idx="1409">
                  <c:v>6.4979758333333315</c:v>
                </c:pt>
                <c:pt idx="1410">
                  <c:v>6.9379316666666666</c:v>
                </c:pt>
                <c:pt idx="1411">
                  <c:v>6.6442758333333343</c:v>
                </c:pt>
                <c:pt idx="1412">
                  <c:v>6.9701600000000044</c:v>
                </c:pt>
                <c:pt idx="1413">
                  <c:v>6.6331083333333334</c:v>
                </c:pt>
                <c:pt idx="1414">
                  <c:v>7.1851791666666669</c:v>
                </c:pt>
                <c:pt idx="1415">
                  <c:v>6.6959466666666634</c:v>
                </c:pt>
                <c:pt idx="1416">
                  <c:v>6.8621249999999936</c:v>
                </c:pt>
                <c:pt idx="1417">
                  <c:v>6.3932600000000024</c:v>
                </c:pt>
                <c:pt idx="1418">
                  <c:v>6.7033641666666695</c:v>
                </c:pt>
                <c:pt idx="1419">
                  <c:v>6.6742041666666667</c:v>
                </c:pt>
                <c:pt idx="1420">
                  <c:v>6.5300200000000004</c:v>
                </c:pt>
                <c:pt idx="1421">
                  <c:v>6.6329774999999982</c:v>
                </c:pt>
                <c:pt idx="1422">
                  <c:v>6.5557174999999965</c:v>
                </c:pt>
                <c:pt idx="1423">
                  <c:v>7.0321466666666659</c:v>
                </c:pt>
                <c:pt idx="1424">
                  <c:v>6.5570783333333331</c:v>
                </c:pt>
                <c:pt idx="1425">
                  <c:v>6.5485633333333402</c:v>
                </c:pt>
                <c:pt idx="1426">
                  <c:v>7.0573675000000007</c:v>
                </c:pt>
                <c:pt idx="1427">
                  <c:v>6.9679508333333295</c:v>
                </c:pt>
                <c:pt idx="1428">
                  <c:v>6.3822816666666666</c:v>
                </c:pt>
                <c:pt idx="1429">
                  <c:v>6.3748424999999997</c:v>
                </c:pt>
                <c:pt idx="1430">
                  <c:v>6.6254591666666665</c:v>
                </c:pt>
                <c:pt idx="1431">
                  <c:v>6.4021316666666657</c:v>
                </c:pt>
                <c:pt idx="1432">
                  <c:v>6.3586408333333333</c:v>
                </c:pt>
                <c:pt idx="1433">
                  <c:v>6.6152133333333376</c:v>
                </c:pt>
                <c:pt idx="1434">
                  <c:v>6.678744166666668</c:v>
                </c:pt>
                <c:pt idx="1435">
                  <c:v>6.4211833333333361</c:v>
                </c:pt>
                <c:pt idx="1436">
                  <c:v>6.6509266666666642</c:v>
                </c:pt>
                <c:pt idx="1437">
                  <c:v>6.57517</c:v>
                </c:pt>
                <c:pt idx="1438">
                  <c:v>6.8604533333333322</c:v>
                </c:pt>
                <c:pt idx="1439">
                  <c:v>6.8407058333333337</c:v>
                </c:pt>
                <c:pt idx="1440">
                  <c:v>6.6157858333333275</c:v>
                </c:pt>
                <c:pt idx="1441">
                  <c:v>6.9184033333333383</c:v>
                </c:pt>
                <c:pt idx="1442">
                  <c:v>6.7095766666666661</c:v>
                </c:pt>
                <c:pt idx="1443">
                  <c:v>6.7097441666666704</c:v>
                </c:pt>
                <c:pt idx="1444">
                  <c:v>6.737704166666667</c:v>
                </c:pt>
                <c:pt idx="1445">
                  <c:v>6.9713608333333426</c:v>
                </c:pt>
                <c:pt idx="1446">
                  <c:v>7.005543333333339</c:v>
                </c:pt>
                <c:pt idx="1447">
                  <c:v>6.931721666666669</c:v>
                </c:pt>
                <c:pt idx="1448">
                  <c:v>6.5240774999999971</c:v>
                </c:pt>
                <c:pt idx="1449">
                  <c:v>6.4566175000000001</c:v>
                </c:pt>
                <c:pt idx="1450">
                  <c:v>6.5729191666666651</c:v>
                </c:pt>
                <c:pt idx="1451">
                  <c:v>6.6567374999999975</c:v>
                </c:pt>
                <c:pt idx="1452">
                  <c:v>6.8176824999999965</c:v>
                </c:pt>
                <c:pt idx="1453">
                  <c:v>6.8510749999999954</c:v>
                </c:pt>
                <c:pt idx="1454">
                  <c:v>6.9917875000000009</c:v>
                </c:pt>
                <c:pt idx="1455">
                  <c:v>6.7031324999999988</c:v>
                </c:pt>
                <c:pt idx="1456">
                  <c:v>6.4249124999999951</c:v>
                </c:pt>
                <c:pt idx="1457">
                  <c:v>6.9000708333333334</c:v>
                </c:pt>
                <c:pt idx="1458">
                  <c:v>6.2777749999999966</c:v>
                </c:pt>
                <c:pt idx="1459">
                  <c:v>6.7733325000000004</c:v>
                </c:pt>
                <c:pt idx="1460">
                  <c:v>6.3424299999999985</c:v>
                </c:pt>
                <c:pt idx="1461">
                  <c:v>6.7630249999999963</c:v>
                </c:pt>
                <c:pt idx="1462">
                  <c:v>6.3599416666666677</c:v>
                </c:pt>
                <c:pt idx="1463">
                  <c:v>6.7025700000000006</c:v>
                </c:pt>
                <c:pt idx="1464">
                  <c:v>7.4470783333333372</c:v>
                </c:pt>
                <c:pt idx="1465">
                  <c:v>6.47117916666667</c:v>
                </c:pt>
                <c:pt idx="1466">
                  <c:v>6.4560233333333414</c:v>
                </c:pt>
                <c:pt idx="1467">
                  <c:v>6.8194675000000009</c:v>
                </c:pt>
                <c:pt idx="1468">
                  <c:v>6.6269866666666601</c:v>
                </c:pt>
                <c:pt idx="1469">
                  <c:v>6.7158708333333337</c:v>
                </c:pt>
                <c:pt idx="1470">
                  <c:v>6.9764066666666684</c:v>
                </c:pt>
                <c:pt idx="1471">
                  <c:v>6.8604108333333294</c:v>
                </c:pt>
                <c:pt idx="1472">
                  <c:v>6.4930283333333403</c:v>
                </c:pt>
                <c:pt idx="1473">
                  <c:v>6.8491458333333339</c:v>
                </c:pt>
                <c:pt idx="1474">
                  <c:v>6.475904166666667</c:v>
                </c:pt>
                <c:pt idx="1475">
                  <c:v>6.7069541666666685</c:v>
                </c:pt>
                <c:pt idx="1476">
                  <c:v>6.6621041666666603</c:v>
                </c:pt>
                <c:pt idx="1477">
                  <c:v>6.2349524999999995</c:v>
                </c:pt>
                <c:pt idx="1478">
                  <c:v>6.4085574999999997</c:v>
                </c:pt>
                <c:pt idx="1479">
                  <c:v>6.886460833333337</c:v>
                </c:pt>
                <c:pt idx="1480">
                  <c:v>6.8006949999999975</c:v>
                </c:pt>
                <c:pt idx="1481">
                  <c:v>6.6470566666666642</c:v>
                </c:pt>
                <c:pt idx="1482">
                  <c:v>6.9131874999999985</c:v>
                </c:pt>
                <c:pt idx="1483">
                  <c:v>6.7236591666666694</c:v>
                </c:pt>
                <c:pt idx="1484">
                  <c:v>6.7249016666666632</c:v>
                </c:pt>
                <c:pt idx="1485">
                  <c:v>6.6705574999999975</c:v>
                </c:pt>
                <c:pt idx="1486">
                  <c:v>6.8181341666666633</c:v>
                </c:pt>
                <c:pt idx="1487">
                  <c:v>6.7044741666666665</c:v>
                </c:pt>
                <c:pt idx="1488">
                  <c:v>6.5592891666666704</c:v>
                </c:pt>
                <c:pt idx="1489">
                  <c:v>6.424125833333334</c:v>
                </c:pt>
                <c:pt idx="1490">
                  <c:v>6.4904975</c:v>
                </c:pt>
                <c:pt idx="1491">
                  <c:v>6.6543624999999995</c:v>
                </c:pt>
                <c:pt idx="1492">
                  <c:v>6.5479024999999975</c:v>
                </c:pt>
                <c:pt idx="1493">
                  <c:v>6.8774516666666665</c:v>
                </c:pt>
                <c:pt idx="1494">
                  <c:v>6.6431466666666665</c:v>
                </c:pt>
                <c:pt idx="1495">
                  <c:v>6.5883974999999992</c:v>
                </c:pt>
                <c:pt idx="1496">
                  <c:v>6.8492849999999965</c:v>
                </c:pt>
                <c:pt idx="1497">
                  <c:v>6.9183383333333381</c:v>
                </c:pt>
                <c:pt idx="1498">
                  <c:v>6.7842891666666674</c:v>
                </c:pt>
                <c:pt idx="1499">
                  <c:v>6.5554799999999975</c:v>
                </c:pt>
                <c:pt idx="1500">
                  <c:v>6.9601649999999955</c:v>
                </c:pt>
                <c:pt idx="1501">
                  <c:v>6.249904166666667</c:v>
                </c:pt>
                <c:pt idx="1502">
                  <c:v>7.1088324999999966</c:v>
                </c:pt>
                <c:pt idx="1503">
                  <c:v>6.5695891666666677</c:v>
                </c:pt>
                <c:pt idx="1504">
                  <c:v>6.6723166666666645</c:v>
                </c:pt>
                <c:pt idx="1505">
                  <c:v>7.0009433333333373</c:v>
                </c:pt>
                <c:pt idx="1506">
                  <c:v>6.5475208333333335</c:v>
                </c:pt>
                <c:pt idx="1507">
                  <c:v>6.3543149999999926</c:v>
                </c:pt>
                <c:pt idx="1508">
                  <c:v>6.6472849999999948</c:v>
                </c:pt>
                <c:pt idx="1509">
                  <c:v>6.5792558333333391</c:v>
                </c:pt>
                <c:pt idx="1510">
                  <c:v>6.7703975000000014</c:v>
                </c:pt>
                <c:pt idx="1511">
                  <c:v>6.7976491666666705</c:v>
                </c:pt>
                <c:pt idx="1512">
                  <c:v>6.6149099999999947</c:v>
                </c:pt>
                <c:pt idx="1513">
                  <c:v>6.5053983333333365</c:v>
                </c:pt>
                <c:pt idx="1514">
                  <c:v>6.673772500000001</c:v>
                </c:pt>
                <c:pt idx="1515">
                  <c:v>6.6677458333333304</c:v>
                </c:pt>
                <c:pt idx="1516">
                  <c:v>6.6041549999999907</c:v>
                </c:pt>
                <c:pt idx="1517">
                  <c:v>6.4397100000000034</c:v>
                </c:pt>
                <c:pt idx="1518">
                  <c:v>6.4283858333333326</c:v>
                </c:pt>
                <c:pt idx="1519">
                  <c:v>6.5490716666666664</c:v>
                </c:pt>
                <c:pt idx="1520">
                  <c:v>6.7353700000000014</c:v>
                </c:pt>
                <c:pt idx="1521">
                  <c:v>6.6267166666666633</c:v>
                </c:pt>
                <c:pt idx="1522">
                  <c:v>6.7430783333333393</c:v>
                </c:pt>
                <c:pt idx="1523">
                  <c:v>6.6102241666666677</c:v>
                </c:pt>
                <c:pt idx="1524">
                  <c:v>6.4548174999999963</c:v>
                </c:pt>
                <c:pt idx="1525">
                  <c:v>6.9599791666666704</c:v>
                </c:pt>
                <c:pt idx="1526">
                  <c:v>6.9800208333333362</c:v>
                </c:pt>
                <c:pt idx="1527">
                  <c:v>7.1106933333333382</c:v>
                </c:pt>
                <c:pt idx="1528">
                  <c:v>6.6741041666666616</c:v>
                </c:pt>
                <c:pt idx="1529">
                  <c:v>6.4328875000000005</c:v>
                </c:pt>
                <c:pt idx="1530">
                  <c:v>6.6934866666666641</c:v>
                </c:pt>
                <c:pt idx="1531">
                  <c:v>7.0500341666666655</c:v>
                </c:pt>
                <c:pt idx="1532">
                  <c:v>6.8795475000000001</c:v>
                </c:pt>
                <c:pt idx="1533">
                  <c:v>6.7193800000000001</c:v>
                </c:pt>
                <c:pt idx="1534">
                  <c:v>6.361296666666667</c:v>
                </c:pt>
                <c:pt idx="1535">
                  <c:v>6.5596475000000014</c:v>
                </c:pt>
                <c:pt idx="1536">
                  <c:v>7.0141058333333293</c:v>
                </c:pt>
                <c:pt idx="1537">
                  <c:v>6.270693333333341</c:v>
                </c:pt>
                <c:pt idx="1538">
                  <c:v>6.4527441666666654</c:v>
                </c:pt>
                <c:pt idx="1539">
                  <c:v>6.7200016666666658</c:v>
                </c:pt>
                <c:pt idx="1540">
                  <c:v>6.5481266666666675</c:v>
                </c:pt>
                <c:pt idx="1541">
                  <c:v>6.6993399999999985</c:v>
                </c:pt>
                <c:pt idx="1542">
                  <c:v>7.1486824999999996</c:v>
                </c:pt>
                <c:pt idx="1543">
                  <c:v>6.8586900000000002</c:v>
                </c:pt>
                <c:pt idx="1544">
                  <c:v>6.8018316666666658</c:v>
                </c:pt>
                <c:pt idx="1545">
                  <c:v>6.7433649999999998</c:v>
                </c:pt>
                <c:pt idx="1546">
                  <c:v>6.8815599999999995</c:v>
                </c:pt>
                <c:pt idx="1547">
                  <c:v>6.5972774999999997</c:v>
                </c:pt>
                <c:pt idx="1548">
                  <c:v>6.7488866666666665</c:v>
                </c:pt>
                <c:pt idx="1549">
                  <c:v>6.705808333333338</c:v>
                </c:pt>
                <c:pt idx="1550">
                  <c:v>6.4251549999999957</c:v>
                </c:pt>
                <c:pt idx="1551">
                  <c:v>6.9541841666666606</c:v>
                </c:pt>
                <c:pt idx="1552">
                  <c:v>6.5400750000000007</c:v>
                </c:pt>
                <c:pt idx="1553">
                  <c:v>6.4832216666666698</c:v>
                </c:pt>
                <c:pt idx="1554">
                  <c:v>6.6633299999999975</c:v>
                </c:pt>
                <c:pt idx="1555">
                  <c:v>6.7303025000000014</c:v>
                </c:pt>
                <c:pt idx="1556">
                  <c:v>6.9378233333333394</c:v>
                </c:pt>
                <c:pt idx="1557">
                  <c:v>6.9388225000000014</c:v>
                </c:pt>
                <c:pt idx="1558">
                  <c:v>6.5385783333333372</c:v>
                </c:pt>
                <c:pt idx="1559">
                  <c:v>7.1578349999999924</c:v>
                </c:pt>
                <c:pt idx="1560">
                  <c:v>6.7241241666666616</c:v>
                </c:pt>
                <c:pt idx="1561">
                  <c:v>6.8264541666666645</c:v>
                </c:pt>
                <c:pt idx="1562">
                  <c:v>6.600225833333333</c:v>
                </c:pt>
                <c:pt idx="1563">
                  <c:v>6.4812316666666696</c:v>
                </c:pt>
                <c:pt idx="1564">
                  <c:v>6.4940916666666668</c:v>
                </c:pt>
                <c:pt idx="1565">
                  <c:v>6.8804074999999996</c:v>
                </c:pt>
                <c:pt idx="1566">
                  <c:v>6.9920374999999995</c:v>
                </c:pt>
                <c:pt idx="1567">
                  <c:v>6.6191491666666664</c:v>
                </c:pt>
                <c:pt idx="1568">
                  <c:v>6.4275441666666655</c:v>
                </c:pt>
                <c:pt idx="1569">
                  <c:v>6.7181816666666645</c:v>
                </c:pt>
                <c:pt idx="1570">
                  <c:v>6.6291258333333341</c:v>
                </c:pt>
                <c:pt idx="1571">
                  <c:v>6.6118958333333326</c:v>
                </c:pt>
                <c:pt idx="1572">
                  <c:v>6.9356158333333333</c:v>
                </c:pt>
                <c:pt idx="1573">
                  <c:v>6.4205158333333294</c:v>
                </c:pt>
                <c:pt idx="1574">
                  <c:v>6.4392375000000035</c:v>
                </c:pt>
                <c:pt idx="1575">
                  <c:v>7.0294374999999985</c:v>
                </c:pt>
                <c:pt idx="1576">
                  <c:v>6.6211674999999985</c:v>
                </c:pt>
                <c:pt idx="1577">
                  <c:v>6.4817658333333377</c:v>
                </c:pt>
                <c:pt idx="1578">
                  <c:v>6.5551141666666615</c:v>
                </c:pt>
                <c:pt idx="1579">
                  <c:v>6.5969333333333324</c:v>
                </c:pt>
                <c:pt idx="1580">
                  <c:v>6.3467283333333402</c:v>
                </c:pt>
                <c:pt idx="1581">
                  <c:v>6.6005358333333293</c:v>
                </c:pt>
                <c:pt idx="1582">
                  <c:v>6.7230766666666648</c:v>
                </c:pt>
                <c:pt idx="1583">
                  <c:v>6.6946649999999961</c:v>
                </c:pt>
                <c:pt idx="1584">
                  <c:v>6.6192150000000005</c:v>
                </c:pt>
                <c:pt idx="1585">
                  <c:v>6.9537599999999999</c:v>
                </c:pt>
                <c:pt idx="1586">
                  <c:v>6.6127058333333295</c:v>
                </c:pt>
                <c:pt idx="1587">
                  <c:v>7.1291716666666645</c:v>
                </c:pt>
                <c:pt idx="1588">
                  <c:v>6.6072358333333341</c:v>
                </c:pt>
                <c:pt idx="1589">
                  <c:v>6.4983008333333334</c:v>
                </c:pt>
                <c:pt idx="1590">
                  <c:v>6.7352466666666695</c:v>
                </c:pt>
                <c:pt idx="1591">
                  <c:v>6.4056066666666673</c:v>
                </c:pt>
                <c:pt idx="1592">
                  <c:v>6.4520024999999999</c:v>
                </c:pt>
                <c:pt idx="1593">
                  <c:v>6.2876916666666673</c:v>
                </c:pt>
                <c:pt idx="1594">
                  <c:v>6.4424049999999955</c:v>
                </c:pt>
                <c:pt idx="1595">
                  <c:v>6.9406016666666694</c:v>
                </c:pt>
                <c:pt idx="1596">
                  <c:v>6.3101625000000006</c:v>
                </c:pt>
                <c:pt idx="1597">
                  <c:v>6.9699441666666653</c:v>
                </c:pt>
                <c:pt idx="1598">
                  <c:v>6.1033691666666705</c:v>
                </c:pt>
                <c:pt idx="1599">
                  <c:v>6.4757116666666654</c:v>
                </c:pt>
                <c:pt idx="1600">
                  <c:v>6.5709183333333314</c:v>
                </c:pt>
                <c:pt idx="1601">
                  <c:v>6.6379691666666654</c:v>
                </c:pt>
                <c:pt idx="1602">
                  <c:v>6.6488066666666645</c:v>
                </c:pt>
                <c:pt idx="1603">
                  <c:v>6.6110983333333371</c:v>
                </c:pt>
                <c:pt idx="1604">
                  <c:v>6.6812958333333379</c:v>
                </c:pt>
                <c:pt idx="1605">
                  <c:v>6.3381266666666649</c:v>
                </c:pt>
                <c:pt idx="1606">
                  <c:v>6.4038116666666669</c:v>
                </c:pt>
                <c:pt idx="1607">
                  <c:v>6.3984166666666615</c:v>
                </c:pt>
                <c:pt idx="1608">
                  <c:v>6.2991700000000002</c:v>
                </c:pt>
                <c:pt idx="1609">
                  <c:v>7.1494816666666656</c:v>
                </c:pt>
                <c:pt idx="1610">
                  <c:v>6.3159583333333336</c:v>
                </c:pt>
                <c:pt idx="1611">
                  <c:v>6.5853858333333326</c:v>
                </c:pt>
                <c:pt idx="1612">
                  <c:v>6.4140374999999965</c:v>
                </c:pt>
                <c:pt idx="1613">
                  <c:v>6.3271891666666633</c:v>
                </c:pt>
                <c:pt idx="1614">
                  <c:v>6.8411658333333323</c:v>
                </c:pt>
                <c:pt idx="1615">
                  <c:v>6.7071333333333376</c:v>
                </c:pt>
                <c:pt idx="1616">
                  <c:v>6.464875833333334</c:v>
                </c:pt>
                <c:pt idx="1617">
                  <c:v>6.5753541666666671</c:v>
                </c:pt>
                <c:pt idx="1618">
                  <c:v>6.6702550000000009</c:v>
                </c:pt>
                <c:pt idx="1619">
                  <c:v>6.6258991666666658</c:v>
                </c:pt>
                <c:pt idx="1620">
                  <c:v>6.6033516666666676</c:v>
                </c:pt>
                <c:pt idx="1621">
                  <c:v>6.6248141666666607</c:v>
                </c:pt>
                <c:pt idx="1622">
                  <c:v>6.5604458333333335</c:v>
                </c:pt>
                <c:pt idx="1623">
                  <c:v>6.4385108333333374</c:v>
                </c:pt>
                <c:pt idx="1624">
                  <c:v>7.1923966666666646</c:v>
                </c:pt>
                <c:pt idx="1625">
                  <c:v>6.2608458333333337</c:v>
                </c:pt>
                <c:pt idx="1626">
                  <c:v>6.696041666666666</c:v>
                </c:pt>
                <c:pt idx="1627">
                  <c:v>6.5910150000000005</c:v>
                </c:pt>
                <c:pt idx="1628">
                  <c:v>6.4955649999999965</c:v>
                </c:pt>
                <c:pt idx="1629">
                  <c:v>6.8302791666666698</c:v>
                </c:pt>
                <c:pt idx="1630">
                  <c:v>6.8995649999999964</c:v>
                </c:pt>
                <c:pt idx="1631">
                  <c:v>6.4567208333333372</c:v>
                </c:pt>
                <c:pt idx="1632">
                  <c:v>6.3302616666666713</c:v>
                </c:pt>
                <c:pt idx="1633">
                  <c:v>6.607099166666667</c:v>
                </c:pt>
                <c:pt idx="1634">
                  <c:v>6.4570975000000006</c:v>
                </c:pt>
                <c:pt idx="1635">
                  <c:v>6.5164049999999962</c:v>
                </c:pt>
                <c:pt idx="1636">
                  <c:v>6.6565866666666631</c:v>
                </c:pt>
                <c:pt idx="1637">
                  <c:v>6.2313316666666694</c:v>
                </c:pt>
                <c:pt idx="1638">
                  <c:v>6.7328075000000007</c:v>
                </c:pt>
                <c:pt idx="1639">
                  <c:v>6.1831974999999995</c:v>
                </c:pt>
                <c:pt idx="1640">
                  <c:v>6.2976316666666676</c:v>
                </c:pt>
                <c:pt idx="1641">
                  <c:v>6.3854049999999978</c:v>
                </c:pt>
                <c:pt idx="1642">
                  <c:v>6.7479066666666645</c:v>
                </c:pt>
                <c:pt idx="1643">
                  <c:v>7.0585691666666683</c:v>
                </c:pt>
                <c:pt idx="1644">
                  <c:v>6.9215300000000006</c:v>
                </c:pt>
                <c:pt idx="1645">
                  <c:v>6.7834716666666681</c:v>
                </c:pt>
                <c:pt idx="1646">
                  <c:v>6.3929741666666615</c:v>
                </c:pt>
                <c:pt idx="1647">
                  <c:v>6.8557824999999966</c:v>
                </c:pt>
                <c:pt idx="1648">
                  <c:v>6.7354091666666704</c:v>
                </c:pt>
                <c:pt idx="1649">
                  <c:v>6.4704541666666664</c:v>
                </c:pt>
                <c:pt idx="1650">
                  <c:v>7.0703425000000024</c:v>
                </c:pt>
                <c:pt idx="1651">
                  <c:v>6.6452041666666668</c:v>
                </c:pt>
                <c:pt idx="1652">
                  <c:v>6.6170058333333301</c:v>
                </c:pt>
                <c:pt idx="1653">
                  <c:v>6.7292925000000023</c:v>
                </c:pt>
                <c:pt idx="1654">
                  <c:v>6.9081058333333329</c:v>
                </c:pt>
                <c:pt idx="1655">
                  <c:v>6.8072625000000002</c:v>
                </c:pt>
                <c:pt idx="1656">
                  <c:v>6.6805958333333342</c:v>
                </c:pt>
                <c:pt idx="1657">
                  <c:v>6.7479024999999995</c:v>
                </c:pt>
                <c:pt idx="1658">
                  <c:v>6.5031683333333392</c:v>
                </c:pt>
                <c:pt idx="1659">
                  <c:v>6.4486166666666662</c:v>
                </c:pt>
                <c:pt idx="1660">
                  <c:v>6.4729449999999975</c:v>
                </c:pt>
                <c:pt idx="1661">
                  <c:v>6.8000974999999997</c:v>
                </c:pt>
                <c:pt idx="1662">
                  <c:v>6.4728150000000007</c:v>
                </c:pt>
                <c:pt idx="1663">
                  <c:v>6.4302575000000024</c:v>
                </c:pt>
                <c:pt idx="1664">
                  <c:v>6.6798683333333377</c:v>
                </c:pt>
                <c:pt idx="1665">
                  <c:v>6.2841849999999946</c:v>
                </c:pt>
                <c:pt idx="1666">
                  <c:v>7.0168024999999998</c:v>
                </c:pt>
                <c:pt idx="1667">
                  <c:v>6.6691124999999971</c:v>
                </c:pt>
                <c:pt idx="1668">
                  <c:v>6.7607533333333372</c:v>
                </c:pt>
                <c:pt idx="1669">
                  <c:v>6.3155149999999933</c:v>
                </c:pt>
                <c:pt idx="1670">
                  <c:v>6.6370849999999937</c:v>
                </c:pt>
                <c:pt idx="1671">
                  <c:v>7.0944799999999963</c:v>
                </c:pt>
                <c:pt idx="1672">
                  <c:v>6.4390783333333426</c:v>
                </c:pt>
                <c:pt idx="1673">
                  <c:v>6.4501316666666666</c:v>
                </c:pt>
                <c:pt idx="1674">
                  <c:v>6.3940091666666667</c:v>
                </c:pt>
                <c:pt idx="1675">
                  <c:v>6.244204166666667</c:v>
                </c:pt>
                <c:pt idx="1676">
                  <c:v>6.5668533333333334</c:v>
                </c:pt>
                <c:pt idx="1677">
                  <c:v>6.7369825000000008</c:v>
                </c:pt>
                <c:pt idx="1678">
                  <c:v>6.713600833333337</c:v>
                </c:pt>
                <c:pt idx="1679">
                  <c:v>7.0752300000000004</c:v>
                </c:pt>
                <c:pt idx="1680">
                  <c:v>6.776019999999999</c:v>
                </c:pt>
                <c:pt idx="1681">
                  <c:v>6.7881783333333363</c:v>
                </c:pt>
                <c:pt idx="1682">
                  <c:v>6.5604208333333354</c:v>
                </c:pt>
                <c:pt idx="1683">
                  <c:v>6.7751866666666665</c:v>
                </c:pt>
                <c:pt idx="1684">
                  <c:v>6.5255691666666662</c:v>
                </c:pt>
                <c:pt idx="1685">
                  <c:v>6.5822958333333332</c:v>
                </c:pt>
                <c:pt idx="1686">
                  <c:v>6.8069299999999995</c:v>
                </c:pt>
                <c:pt idx="1687">
                  <c:v>6.5919324999999995</c:v>
                </c:pt>
                <c:pt idx="1688">
                  <c:v>6.2743183333333379</c:v>
                </c:pt>
                <c:pt idx="1689">
                  <c:v>6.9145691666666673</c:v>
                </c:pt>
                <c:pt idx="1690">
                  <c:v>6.3618558333333315</c:v>
                </c:pt>
                <c:pt idx="1691">
                  <c:v>7.0506599999999997</c:v>
                </c:pt>
                <c:pt idx="1692">
                  <c:v>6.753495833333333</c:v>
                </c:pt>
                <c:pt idx="1693">
                  <c:v>6.4306116666666684</c:v>
                </c:pt>
                <c:pt idx="1694">
                  <c:v>6.8135958333333315</c:v>
                </c:pt>
                <c:pt idx="1695">
                  <c:v>6.6849674999999964</c:v>
                </c:pt>
                <c:pt idx="1696">
                  <c:v>7.0602341666666666</c:v>
                </c:pt>
                <c:pt idx="1697">
                  <c:v>6.7412583333333407</c:v>
                </c:pt>
                <c:pt idx="1698">
                  <c:v>6.4756241666666705</c:v>
                </c:pt>
                <c:pt idx="1699">
                  <c:v>6.9585558333333326</c:v>
                </c:pt>
                <c:pt idx="1700">
                  <c:v>6.7977525000000005</c:v>
                </c:pt>
                <c:pt idx="1701">
                  <c:v>6.3254249999999939</c:v>
                </c:pt>
                <c:pt idx="1702">
                  <c:v>7.1909633333333334</c:v>
                </c:pt>
                <c:pt idx="1703">
                  <c:v>6.4490775000000014</c:v>
                </c:pt>
                <c:pt idx="1704">
                  <c:v>6.6548374999999949</c:v>
                </c:pt>
                <c:pt idx="1705">
                  <c:v>6.4310183333333413</c:v>
                </c:pt>
                <c:pt idx="1706">
                  <c:v>6.4476000000000004</c:v>
                </c:pt>
                <c:pt idx="1707">
                  <c:v>6.7164874999999995</c:v>
                </c:pt>
                <c:pt idx="1708">
                  <c:v>6.8026383333333333</c:v>
                </c:pt>
                <c:pt idx="1709">
                  <c:v>6.1944799999999969</c:v>
                </c:pt>
                <c:pt idx="1710">
                  <c:v>6.7037016666666664</c:v>
                </c:pt>
                <c:pt idx="1711">
                  <c:v>6.495114999999994</c:v>
                </c:pt>
                <c:pt idx="1712">
                  <c:v>7.175344166666668</c:v>
                </c:pt>
                <c:pt idx="1713">
                  <c:v>6.6747533333333378</c:v>
                </c:pt>
                <c:pt idx="1714">
                  <c:v>6.4420133333333371</c:v>
                </c:pt>
                <c:pt idx="1715">
                  <c:v>6.347833333333333</c:v>
                </c:pt>
                <c:pt idx="1716">
                  <c:v>6.2465158333333344</c:v>
                </c:pt>
                <c:pt idx="1717">
                  <c:v>6.5481525000000005</c:v>
                </c:pt>
                <c:pt idx="1718">
                  <c:v>6.6240991666666655</c:v>
                </c:pt>
                <c:pt idx="1719">
                  <c:v>7.0826933333333377</c:v>
                </c:pt>
                <c:pt idx="1720">
                  <c:v>7.0031225000000008</c:v>
                </c:pt>
                <c:pt idx="1721">
                  <c:v>6.792395</c:v>
                </c:pt>
                <c:pt idx="1722">
                  <c:v>6.9057791666666697</c:v>
                </c:pt>
                <c:pt idx="1723">
                  <c:v>6.3988183333333337</c:v>
                </c:pt>
                <c:pt idx="1724">
                  <c:v>6.9914791666666707</c:v>
                </c:pt>
                <c:pt idx="1725">
                  <c:v>6.5209774999999945</c:v>
                </c:pt>
                <c:pt idx="1726">
                  <c:v>6.4016133333333407</c:v>
                </c:pt>
                <c:pt idx="1727">
                  <c:v>6.7081966666666659</c:v>
                </c:pt>
                <c:pt idx="1728">
                  <c:v>6.8923324999999975</c:v>
                </c:pt>
                <c:pt idx="1729">
                  <c:v>6.5761475000000003</c:v>
                </c:pt>
                <c:pt idx="1730">
                  <c:v>6.5635633333333381</c:v>
                </c:pt>
                <c:pt idx="1731">
                  <c:v>6.7206841666666675</c:v>
                </c:pt>
                <c:pt idx="1732">
                  <c:v>6.7006091666666698</c:v>
                </c:pt>
                <c:pt idx="1733">
                  <c:v>6.6977458333333315</c:v>
                </c:pt>
                <c:pt idx="1734">
                  <c:v>6.2463550000000012</c:v>
                </c:pt>
                <c:pt idx="1735">
                  <c:v>6.555944999999995</c:v>
                </c:pt>
                <c:pt idx="1736">
                  <c:v>7.0104750000000005</c:v>
                </c:pt>
                <c:pt idx="1737">
                  <c:v>6.6946008333333316</c:v>
                </c:pt>
                <c:pt idx="1738">
                  <c:v>6.3081308333333315</c:v>
                </c:pt>
                <c:pt idx="1739">
                  <c:v>6.5973374999999965</c:v>
                </c:pt>
                <c:pt idx="1740">
                  <c:v>6.3783883333333371</c:v>
                </c:pt>
                <c:pt idx="1741">
                  <c:v>6.3754808333333335</c:v>
                </c:pt>
                <c:pt idx="1742">
                  <c:v>6.5679091666666665</c:v>
                </c:pt>
                <c:pt idx="1743">
                  <c:v>6.4211350000000005</c:v>
                </c:pt>
                <c:pt idx="1744">
                  <c:v>6.4654975000000006</c:v>
                </c:pt>
                <c:pt idx="1745">
                  <c:v>6.6252858333333302</c:v>
                </c:pt>
                <c:pt idx="1746">
                  <c:v>6.4078233333333392</c:v>
                </c:pt>
                <c:pt idx="1747">
                  <c:v>6.9812533333333437</c:v>
                </c:pt>
                <c:pt idx="1748">
                  <c:v>6.8833674999999994</c:v>
                </c:pt>
                <c:pt idx="1749">
                  <c:v>6.707159166666667</c:v>
                </c:pt>
                <c:pt idx="1750">
                  <c:v>6.988854166666667</c:v>
                </c:pt>
                <c:pt idx="1751">
                  <c:v>6.4695791666666684</c:v>
                </c:pt>
                <c:pt idx="1752">
                  <c:v>6.2408033333333384</c:v>
                </c:pt>
                <c:pt idx="1753">
                  <c:v>6.5115349999999967</c:v>
                </c:pt>
                <c:pt idx="1754">
                  <c:v>6.5497641666666695</c:v>
                </c:pt>
                <c:pt idx="1755">
                  <c:v>6.6417591666666684</c:v>
                </c:pt>
                <c:pt idx="1756">
                  <c:v>6.6685066666666639</c:v>
                </c:pt>
                <c:pt idx="1757">
                  <c:v>6.4140666666666668</c:v>
                </c:pt>
                <c:pt idx="1758">
                  <c:v>7.1609791666666665</c:v>
                </c:pt>
                <c:pt idx="1759">
                  <c:v>6.9554058333333337</c:v>
                </c:pt>
                <c:pt idx="1760">
                  <c:v>6.9380449999999989</c:v>
                </c:pt>
                <c:pt idx="1761">
                  <c:v>6.7126791666666694</c:v>
                </c:pt>
                <c:pt idx="1762">
                  <c:v>6.7189499999999995</c:v>
                </c:pt>
                <c:pt idx="1763">
                  <c:v>6.7026908333333362</c:v>
                </c:pt>
                <c:pt idx="1764">
                  <c:v>6.3991116666666645</c:v>
                </c:pt>
                <c:pt idx="1765">
                  <c:v>6.5409650000000008</c:v>
                </c:pt>
                <c:pt idx="1766">
                  <c:v>6.9134941666666672</c:v>
                </c:pt>
                <c:pt idx="1767">
                  <c:v>6.6039016666666646</c:v>
                </c:pt>
                <c:pt idx="1768">
                  <c:v>6.2249841666666601</c:v>
                </c:pt>
                <c:pt idx="1769">
                  <c:v>7.2774966666666669</c:v>
                </c:pt>
                <c:pt idx="1770">
                  <c:v>6.6482075000000007</c:v>
                </c:pt>
                <c:pt idx="1771">
                  <c:v>6.8350408333333332</c:v>
                </c:pt>
                <c:pt idx="1772">
                  <c:v>6.6724774999999985</c:v>
                </c:pt>
                <c:pt idx="1773">
                  <c:v>6.8690316666666655</c:v>
                </c:pt>
                <c:pt idx="1774">
                  <c:v>6.6591866666666615</c:v>
                </c:pt>
                <c:pt idx="1775">
                  <c:v>6.7305791666666694</c:v>
                </c:pt>
                <c:pt idx="1776">
                  <c:v>6.8635141666666604</c:v>
                </c:pt>
                <c:pt idx="1777">
                  <c:v>6.8478791666666678</c:v>
                </c:pt>
                <c:pt idx="1778">
                  <c:v>6.4068633333333418</c:v>
                </c:pt>
                <c:pt idx="1779">
                  <c:v>6.6063566666666667</c:v>
                </c:pt>
                <c:pt idx="1780">
                  <c:v>6.8518074999999996</c:v>
                </c:pt>
                <c:pt idx="1781">
                  <c:v>6.8667624999999992</c:v>
                </c:pt>
                <c:pt idx="1782">
                  <c:v>6.9168958333333377</c:v>
                </c:pt>
                <c:pt idx="1783">
                  <c:v>7.0948458333333342</c:v>
                </c:pt>
                <c:pt idx="1784">
                  <c:v>6.528670833333333</c:v>
                </c:pt>
                <c:pt idx="1785">
                  <c:v>6.6149941666666621</c:v>
                </c:pt>
                <c:pt idx="1786">
                  <c:v>6.6521041666666632</c:v>
                </c:pt>
                <c:pt idx="1787">
                  <c:v>6.8992316666666662</c:v>
                </c:pt>
                <c:pt idx="1788">
                  <c:v>6.5246858333333302</c:v>
                </c:pt>
                <c:pt idx="1789">
                  <c:v>6.9224541666666655</c:v>
                </c:pt>
                <c:pt idx="1790">
                  <c:v>6.680658333333338</c:v>
                </c:pt>
                <c:pt idx="1791">
                  <c:v>6.7605841666666633</c:v>
                </c:pt>
                <c:pt idx="1792">
                  <c:v>6.5358733333333392</c:v>
                </c:pt>
                <c:pt idx="1793">
                  <c:v>6.1521391666666645</c:v>
                </c:pt>
                <c:pt idx="1794">
                  <c:v>6.7030699999999994</c:v>
                </c:pt>
                <c:pt idx="1795">
                  <c:v>6.5175674999999975</c:v>
                </c:pt>
                <c:pt idx="1796">
                  <c:v>6.673541666666666</c:v>
                </c:pt>
                <c:pt idx="1797">
                  <c:v>6.4657508333333338</c:v>
                </c:pt>
                <c:pt idx="1798">
                  <c:v>6.3595874999999955</c:v>
                </c:pt>
                <c:pt idx="1799">
                  <c:v>6.718959166666667</c:v>
                </c:pt>
                <c:pt idx="1800">
                  <c:v>7.0044749999999958</c:v>
                </c:pt>
                <c:pt idx="1801">
                  <c:v>6.9195825000000006</c:v>
                </c:pt>
                <c:pt idx="1802">
                  <c:v>7.042778333333338</c:v>
                </c:pt>
                <c:pt idx="1803">
                  <c:v>7.0015233333333402</c:v>
                </c:pt>
                <c:pt idx="1804">
                  <c:v>6.5883066666666652</c:v>
                </c:pt>
                <c:pt idx="1805">
                  <c:v>6.3789549999999968</c:v>
                </c:pt>
                <c:pt idx="1806">
                  <c:v>6.7315308333333377</c:v>
                </c:pt>
                <c:pt idx="1807">
                  <c:v>7.0927758333333344</c:v>
                </c:pt>
                <c:pt idx="1808">
                  <c:v>6.7300700000000004</c:v>
                </c:pt>
                <c:pt idx="1809">
                  <c:v>7.2056775000000002</c:v>
                </c:pt>
                <c:pt idx="1810">
                  <c:v>6.8389274999999996</c:v>
                </c:pt>
                <c:pt idx="1811">
                  <c:v>6.521045833333333</c:v>
                </c:pt>
                <c:pt idx="1812">
                  <c:v>6.8050383333333331</c:v>
                </c:pt>
                <c:pt idx="1813">
                  <c:v>6.7211949999999954</c:v>
                </c:pt>
                <c:pt idx="1814">
                  <c:v>6.5980700000000008</c:v>
                </c:pt>
                <c:pt idx="1815">
                  <c:v>6.4465158333333354</c:v>
                </c:pt>
                <c:pt idx="1816">
                  <c:v>7.0173774999999985</c:v>
                </c:pt>
                <c:pt idx="1817">
                  <c:v>6.686433333333337</c:v>
                </c:pt>
                <c:pt idx="1818">
                  <c:v>7.1900933333333379</c:v>
                </c:pt>
                <c:pt idx="1819">
                  <c:v>6.6240891666666633</c:v>
                </c:pt>
                <c:pt idx="1820">
                  <c:v>6.7818399999999981</c:v>
                </c:pt>
                <c:pt idx="1821">
                  <c:v>6.3847316666666645</c:v>
                </c:pt>
                <c:pt idx="1822">
                  <c:v>6.6563158333333305</c:v>
                </c:pt>
                <c:pt idx="1823">
                  <c:v>6.5126774999999997</c:v>
                </c:pt>
                <c:pt idx="1824">
                  <c:v>6.3473500000000005</c:v>
                </c:pt>
                <c:pt idx="1825">
                  <c:v>6.6963291666666684</c:v>
                </c:pt>
                <c:pt idx="1826">
                  <c:v>6.7605766666666645</c:v>
                </c:pt>
                <c:pt idx="1827">
                  <c:v>6.6564374999999965</c:v>
                </c:pt>
                <c:pt idx="1828">
                  <c:v>7.0112100000000011</c:v>
                </c:pt>
                <c:pt idx="1829">
                  <c:v>6.5619666666666667</c:v>
                </c:pt>
                <c:pt idx="1830">
                  <c:v>7.0263066666666667</c:v>
                </c:pt>
                <c:pt idx="1831">
                  <c:v>6.2305866666666665</c:v>
                </c:pt>
                <c:pt idx="1832">
                  <c:v>6.673458333333337</c:v>
                </c:pt>
                <c:pt idx="1833">
                  <c:v>6.8507549999999959</c:v>
                </c:pt>
                <c:pt idx="1834">
                  <c:v>6.6974874999999958</c:v>
                </c:pt>
                <c:pt idx="1835">
                  <c:v>6.4939908333333323</c:v>
                </c:pt>
                <c:pt idx="1836">
                  <c:v>6.9404275000000011</c:v>
                </c:pt>
                <c:pt idx="1837">
                  <c:v>6.905805833333333</c:v>
                </c:pt>
                <c:pt idx="1838">
                  <c:v>6.8491283333333381</c:v>
                </c:pt>
                <c:pt idx="1839">
                  <c:v>6.4502566666666672</c:v>
                </c:pt>
                <c:pt idx="1840">
                  <c:v>7.0422141666666676</c:v>
                </c:pt>
                <c:pt idx="1841">
                  <c:v>6.4604950000000008</c:v>
                </c:pt>
                <c:pt idx="1842">
                  <c:v>6.8724008333333337</c:v>
                </c:pt>
                <c:pt idx="1843">
                  <c:v>6.5189966666666646</c:v>
                </c:pt>
                <c:pt idx="1844">
                  <c:v>6.9567500000000004</c:v>
                </c:pt>
                <c:pt idx="1845">
                  <c:v>6.3745741666666627</c:v>
                </c:pt>
                <c:pt idx="1846">
                  <c:v>6.4583866666666667</c:v>
                </c:pt>
                <c:pt idx="1847">
                  <c:v>6.3895549999999952</c:v>
                </c:pt>
                <c:pt idx="1848">
                  <c:v>6.6908616666666667</c:v>
                </c:pt>
                <c:pt idx="1849">
                  <c:v>6.4752050000000034</c:v>
                </c:pt>
                <c:pt idx="1850">
                  <c:v>6.7545333333333337</c:v>
                </c:pt>
                <c:pt idx="1851">
                  <c:v>6.5887199999999995</c:v>
                </c:pt>
                <c:pt idx="1852">
                  <c:v>6.8610583333333386</c:v>
                </c:pt>
                <c:pt idx="1853">
                  <c:v>6.7070525000000005</c:v>
                </c:pt>
                <c:pt idx="1854">
                  <c:v>7.0502099999999999</c:v>
                </c:pt>
                <c:pt idx="1855">
                  <c:v>6.5335083333333381</c:v>
                </c:pt>
                <c:pt idx="1856">
                  <c:v>6.7567649999999988</c:v>
                </c:pt>
                <c:pt idx="1857">
                  <c:v>6.2453700000000003</c:v>
                </c:pt>
                <c:pt idx="1858">
                  <c:v>6.4610925000000003</c:v>
                </c:pt>
                <c:pt idx="1859">
                  <c:v>6.7218358333333335</c:v>
                </c:pt>
                <c:pt idx="1860">
                  <c:v>6.4937399999999998</c:v>
                </c:pt>
                <c:pt idx="1861">
                  <c:v>7.1843708333333351</c:v>
                </c:pt>
                <c:pt idx="1862">
                  <c:v>6.6478108333333283</c:v>
                </c:pt>
                <c:pt idx="1863">
                  <c:v>6.6914933333333382</c:v>
                </c:pt>
                <c:pt idx="1864">
                  <c:v>6.846632500000001</c:v>
                </c:pt>
                <c:pt idx="1865">
                  <c:v>7.0101199999999961</c:v>
                </c:pt>
                <c:pt idx="1866">
                  <c:v>6.5293574999999997</c:v>
                </c:pt>
                <c:pt idx="1867">
                  <c:v>6.9193874999999991</c:v>
                </c:pt>
                <c:pt idx="1868">
                  <c:v>6.7315808333333331</c:v>
                </c:pt>
                <c:pt idx="1869">
                  <c:v>7.0396000000000036</c:v>
                </c:pt>
                <c:pt idx="1870">
                  <c:v>6.6776166666666645</c:v>
                </c:pt>
                <c:pt idx="1871">
                  <c:v>6.3729049999999958</c:v>
                </c:pt>
                <c:pt idx="1872">
                  <c:v>6.7868775000000001</c:v>
                </c:pt>
                <c:pt idx="1873">
                  <c:v>6.8056266666666678</c:v>
                </c:pt>
                <c:pt idx="1874">
                  <c:v>6.8228466666666616</c:v>
                </c:pt>
                <c:pt idx="1875">
                  <c:v>6.5665408333333337</c:v>
                </c:pt>
                <c:pt idx="1876">
                  <c:v>7.0647516666666617</c:v>
                </c:pt>
                <c:pt idx="1877">
                  <c:v>6.55389</c:v>
                </c:pt>
                <c:pt idx="1878">
                  <c:v>6.6652949999999969</c:v>
                </c:pt>
                <c:pt idx="1879">
                  <c:v>6.74099</c:v>
                </c:pt>
                <c:pt idx="1880">
                  <c:v>6.6876133333333323</c:v>
                </c:pt>
                <c:pt idx="1881">
                  <c:v>6.5832841666666662</c:v>
                </c:pt>
                <c:pt idx="1882">
                  <c:v>6.3437541666666668</c:v>
                </c:pt>
                <c:pt idx="1883">
                  <c:v>7.0934349999999959</c:v>
                </c:pt>
                <c:pt idx="1884">
                  <c:v>6.4590416666666686</c:v>
                </c:pt>
                <c:pt idx="1885">
                  <c:v>6.7072499999999993</c:v>
                </c:pt>
                <c:pt idx="1886">
                  <c:v>6.8795158333333335</c:v>
                </c:pt>
                <c:pt idx="1887">
                  <c:v>6.5159283333333375</c:v>
                </c:pt>
                <c:pt idx="1888">
                  <c:v>6.8977774999999975</c:v>
                </c:pt>
                <c:pt idx="1889">
                  <c:v>6.2366816666666693</c:v>
                </c:pt>
                <c:pt idx="1890">
                  <c:v>6.1952333333333334</c:v>
                </c:pt>
                <c:pt idx="1891">
                  <c:v>6.677599166666667</c:v>
                </c:pt>
                <c:pt idx="1892">
                  <c:v>6.9054274999999992</c:v>
                </c:pt>
                <c:pt idx="1893">
                  <c:v>7.001650833333338</c:v>
                </c:pt>
                <c:pt idx="1894">
                  <c:v>6.5187483333333365</c:v>
                </c:pt>
                <c:pt idx="1895">
                  <c:v>6.8448233333333333</c:v>
                </c:pt>
                <c:pt idx="1896">
                  <c:v>6.986665000000003</c:v>
                </c:pt>
                <c:pt idx="1897">
                  <c:v>6.5881558333333325</c:v>
                </c:pt>
                <c:pt idx="1898">
                  <c:v>6.4975741666666655</c:v>
                </c:pt>
                <c:pt idx="1899">
                  <c:v>6.5120508333333342</c:v>
                </c:pt>
                <c:pt idx="1900">
                  <c:v>6.3469891666666669</c:v>
                </c:pt>
                <c:pt idx="1901">
                  <c:v>6.4288475000000007</c:v>
                </c:pt>
                <c:pt idx="1902">
                  <c:v>6.8273608333333335</c:v>
                </c:pt>
                <c:pt idx="1903">
                  <c:v>6.9328724999999993</c:v>
                </c:pt>
                <c:pt idx="1904">
                  <c:v>6.7887999999999993</c:v>
                </c:pt>
                <c:pt idx="1905">
                  <c:v>6.571775833333338</c:v>
                </c:pt>
                <c:pt idx="1906">
                  <c:v>6.65785583333333</c:v>
                </c:pt>
                <c:pt idx="1907">
                  <c:v>6.7991941666666653</c:v>
                </c:pt>
                <c:pt idx="1908">
                  <c:v>6.6313466666666674</c:v>
                </c:pt>
                <c:pt idx="1909">
                  <c:v>7.0354866666666656</c:v>
                </c:pt>
                <c:pt idx="1910">
                  <c:v>6.3296558333333337</c:v>
                </c:pt>
                <c:pt idx="1911">
                  <c:v>7.1656274999999985</c:v>
                </c:pt>
                <c:pt idx="1912">
                  <c:v>6.5758966666666678</c:v>
                </c:pt>
                <c:pt idx="1913">
                  <c:v>6.7479916666666666</c:v>
                </c:pt>
                <c:pt idx="1914">
                  <c:v>6.6222724999999985</c:v>
                </c:pt>
                <c:pt idx="1915">
                  <c:v>6.9863150000000003</c:v>
                </c:pt>
                <c:pt idx="1916">
                  <c:v>6.4422025000000014</c:v>
                </c:pt>
                <c:pt idx="1917">
                  <c:v>6.8727383333333334</c:v>
                </c:pt>
                <c:pt idx="1918">
                  <c:v>6.6347174999999963</c:v>
                </c:pt>
                <c:pt idx="1919">
                  <c:v>6.97322166666667</c:v>
                </c:pt>
                <c:pt idx="1920">
                  <c:v>6.3962216666666674</c:v>
                </c:pt>
                <c:pt idx="1921">
                  <c:v>6.7641499999999963</c:v>
                </c:pt>
                <c:pt idx="1922">
                  <c:v>7.0582008333333324</c:v>
                </c:pt>
                <c:pt idx="1923">
                  <c:v>6.0981324999999975</c:v>
                </c:pt>
                <c:pt idx="1924">
                  <c:v>6.5327466666666654</c:v>
                </c:pt>
                <c:pt idx="1925">
                  <c:v>6.1626016666666645</c:v>
                </c:pt>
                <c:pt idx="1926">
                  <c:v>6.700749166666669</c:v>
                </c:pt>
                <c:pt idx="1927">
                  <c:v>7.0931199999999963</c:v>
                </c:pt>
                <c:pt idx="1928">
                  <c:v>7.0499108333333353</c:v>
                </c:pt>
                <c:pt idx="1929">
                  <c:v>6.5960074999999998</c:v>
                </c:pt>
                <c:pt idx="1930">
                  <c:v>6.6143383333333325</c:v>
                </c:pt>
                <c:pt idx="1931">
                  <c:v>6.7372550000000002</c:v>
                </c:pt>
                <c:pt idx="1932">
                  <c:v>6.4065058333333331</c:v>
                </c:pt>
                <c:pt idx="1933">
                  <c:v>6.5511650000000001</c:v>
                </c:pt>
                <c:pt idx="1934">
                  <c:v>6.7975124999999972</c:v>
                </c:pt>
                <c:pt idx="1935">
                  <c:v>6.7207558333333317</c:v>
                </c:pt>
                <c:pt idx="1936">
                  <c:v>6.6911466666666648</c:v>
                </c:pt>
                <c:pt idx="1937">
                  <c:v>6.8506233333333375</c:v>
                </c:pt>
                <c:pt idx="1938">
                  <c:v>6.913920000000001</c:v>
                </c:pt>
                <c:pt idx="1939">
                  <c:v>6.3706391666666704</c:v>
                </c:pt>
                <c:pt idx="1940">
                  <c:v>6.8951600000000006</c:v>
                </c:pt>
                <c:pt idx="1941">
                  <c:v>6.7815516666666662</c:v>
                </c:pt>
                <c:pt idx="1942">
                  <c:v>6.5876433333333395</c:v>
                </c:pt>
                <c:pt idx="1943">
                  <c:v>6.6969341666666642</c:v>
                </c:pt>
                <c:pt idx="1944">
                  <c:v>6.5060124999999998</c:v>
                </c:pt>
                <c:pt idx="1945">
                  <c:v>6.6855899999999968</c:v>
                </c:pt>
                <c:pt idx="1946">
                  <c:v>6.5955933333333334</c:v>
                </c:pt>
                <c:pt idx="1947">
                  <c:v>6.4606416666666684</c:v>
                </c:pt>
                <c:pt idx="1948">
                  <c:v>6.4323033333333406</c:v>
                </c:pt>
                <c:pt idx="1949">
                  <c:v>6.5356425000000025</c:v>
                </c:pt>
                <c:pt idx="1950">
                  <c:v>6.4037191666666695</c:v>
                </c:pt>
                <c:pt idx="1951">
                  <c:v>6.3215333333333321</c:v>
                </c:pt>
                <c:pt idx="1952">
                  <c:v>6.5846433333333376</c:v>
                </c:pt>
                <c:pt idx="1953">
                  <c:v>6.4972441666666674</c:v>
                </c:pt>
                <c:pt idx="1954">
                  <c:v>6.6069216666666657</c:v>
                </c:pt>
                <c:pt idx="1955">
                  <c:v>6.5353225000000004</c:v>
                </c:pt>
                <c:pt idx="1956">
                  <c:v>6.5582116666666659</c:v>
                </c:pt>
                <c:pt idx="1957">
                  <c:v>7.028740833333333</c:v>
                </c:pt>
                <c:pt idx="1958">
                  <c:v>6.8540816666666613</c:v>
                </c:pt>
                <c:pt idx="1959">
                  <c:v>6.4818099999999994</c:v>
                </c:pt>
                <c:pt idx="1960">
                  <c:v>6.8682774999999987</c:v>
                </c:pt>
                <c:pt idx="1961">
                  <c:v>6.7267666666666663</c:v>
                </c:pt>
                <c:pt idx="1962">
                  <c:v>6.8048708333333305</c:v>
                </c:pt>
                <c:pt idx="1963">
                  <c:v>6.7725124999999986</c:v>
                </c:pt>
                <c:pt idx="1964">
                  <c:v>6.8533466666666669</c:v>
                </c:pt>
                <c:pt idx="1965">
                  <c:v>6.9361458333333381</c:v>
                </c:pt>
                <c:pt idx="1966">
                  <c:v>6.7174058333333315</c:v>
                </c:pt>
                <c:pt idx="1967">
                  <c:v>6.428538333333333</c:v>
                </c:pt>
                <c:pt idx="1968">
                  <c:v>6.3656724999999987</c:v>
                </c:pt>
                <c:pt idx="1969">
                  <c:v>6.4041608333333331</c:v>
                </c:pt>
                <c:pt idx="1970">
                  <c:v>6.7612983333333396</c:v>
                </c:pt>
                <c:pt idx="1971">
                  <c:v>6.5411866666666665</c:v>
                </c:pt>
                <c:pt idx="1972">
                  <c:v>6.4446083333333366</c:v>
                </c:pt>
                <c:pt idx="1973">
                  <c:v>6.6901683333333324</c:v>
                </c:pt>
                <c:pt idx="1974">
                  <c:v>6.4707825000000012</c:v>
                </c:pt>
                <c:pt idx="1975">
                  <c:v>6.6253374999999961</c:v>
                </c:pt>
                <c:pt idx="1976">
                  <c:v>6.7096491666666722</c:v>
                </c:pt>
                <c:pt idx="1977">
                  <c:v>6.2663574999999989</c:v>
                </c:pt>
                <c:pt idx="1978">
                  <c:v>6.6328116666666617</c:v>
                </c:pt>
                <c:pt idx="1979">
                  <c:v>6.8078316666666607</c:v>
                </c:pt>
                <c:pt idx="1980">
                  <c:v>6.590371666666667</c:v>
                </c:pt>
                <c:pt idx="1981">
                  <c:v>6.7729400000000011</c:v>
                </c:pt>
                <c:pt idx="1982">
                  <c:v>6.7119466666666652</c:v>
                </c:pt>
                <c:pt idx="1983">
                  <c:v>6.8934341666666645</c:v>
                </c:pt>
                <c:pt idx="1984">
                  <c:v>6.6968450000000006</c:v>
                </c:pt>
                <c:pt idx="1985">
                  <c:v>7.1119441666666665</c:v>
                </c:pt>
                <c:pt idx="1986">
                  <c:v>7.1243649999999947</c:v>
                </c:pt>
                <c:pt idx="1987">
                  <c:v>6.7467525000000004</c:v>
                </c:pt>
                <c:pt idx="1988">
                  <c:v>6.6990683333333392</c:v>
                </c:pt>
                <c:pt idx="1989">
                  <c:v>6.5984708333333337</c:v>
                </c:pt>
                <c:pt idx="1990">
                  <c:v>6.2276349999999958</c:v>
                </c:pt>
                <c:pt idx="1991">
                  <c:v>6.9493875000000003</c:v>
                </c:pt>
                <c:pt idx="1992">
                  <c:v>6.8755366666666644</c:v>
                </c:pt>
                <c:pt idx="1993">
                  <c:v>6.5882083333333359</c:v>
                </c:pt>
                <c:pt idx="1994">
                  <c:v>6.7451783333333379</c:v>
                </c:pt>
                <c:pt idx="1995">
                  <c:v>6.6079749999999926</c:v>
                </c:pt>
                <c:pt idx="1996">
                  <c:v>7.5712600000000032</c:v>
                </c:pt>
                <c:pt idx="1997">
                  <c:v>6.4258533333333334</c:v>
                </c:pt>
                <c:pt idx="1998">
                  <c:v>6.5861616666666674</c:v>
                </c:pt>
                <c:pt idx="1999">
                  <c:v>6.5969074999999995</c:v>
                </c:pt>
                <c:pt idx="2000">
                  <c:v>6.9348258333333384</c:v>
                </c:pt>
                <c:pt idx="2001">
                  <c:v>6.9217383333333382</c:v>
                </c:pt>
                <c:pt idx="2002">
                  <c:v>6.4651508333333352</c:v>
                </c:pt>
                <c:pt idx="2003">
                  <c:v>6.8455233333333334</c:v>
                </c:pt>
                <c:pt idx="2004">
                  <c:v>6.9461550000000001</c:v>
                </c:pt>
                <c:pt idx="2005">
                  <c:v>6.4180241666666662</c:v>
                </c:pt>
                <c:pt idx="2006">
                  <c:v>6.4491533333333413</c:v>
                </c:pt>
                <c:pt idx="2007">
                  <c:v>6.93337333333334</c:v>
                </c:pt>
                <c:pt idx="2008">
                  <c:v>6.5976108333333316</c:v>
                </c:pt>
                <c:pt idx="2009">
                  <c:v>6.7927983333333382</c:v>
                </c:pt>
                <c:pt idx="2010">
                  <c:v>6.639884999999996</c:v>
                </c:pt>
                <c:pt idx="2011">
                  <c:v>6.0681541666666616</c:v>
                </c:pt>
                <c:pt idx="2012">
                  <c:v>6.5300533333333348</c:v>
                </c:pt>
                <c:pt idx="2013">
                  <c:v>6.5528716666666655</c:v>
                </c:pt>
                <c:pt idx="2014">
                  <c:v>6.8668058333333315</c:v>
                </c:pt>
                <c:pt idx="2015">
                  <c:v>7.1444024999999982</c:v>
                </c:pt>
                <c:pt idx="2016">
                  <c:v>6.5424124999999975</c:v>
                </c:pt>
                <c:pt idx="2017">
                  <c:v>6.7128533333333333</c:v>
                </c:pt>
                <c:pt idx="2018">
                  <c:v>6.9665158333333315</c:v>
                </c:pt>
                <c:pt idx="2019">
                  <c:v>6.8499225000000008</c:v>
                </c:pt>
                <c:pt idx="2020">
                  <c:v>6.5178783333333321</c:v>
                </c:pt>
                <c:pt idx="2021">
                  <c:v>6.5147400000000006</c:v>
                </c:pt>
                <c:pt idx="2022">
                  <c:v>6.6148941666666614</c:v>
                </c:pt>
                <c:pt idx="2023">
                  <c:v>6.9347708333333378</c:v>
                </c:pt>
                <c:pt idx="2024">
                  <c:v>7.0223891666666658</c:v>
                </c:pt>
                <c:pt idx="2025">
                  <c:v>7.0120491666666673</c:v>
                </c:pt>
                <c:pt idx="2026">
                  <c:v>6.7504791666666684</c:v>
                </c:pt>
                <c:pt idx="2027">
                  <c:v>6.3110091666666674</c:v>
                </c:pt>
                <c:pt idx="2028">
                  <c:v>6.4601008333333327</c:v>
                </c:pt>
                <c:pt idx="2029">
                  <c:v>6.4850941666666664</c:v>
                </c:pt>
                <c:pt idx="2030">
                  <c:v>6.9340350000000006</c:v>
                </c:pt>
                <c:pt idx="2031">
                  <c:v>6.5862574999999994</c:v>
                </c:pt>
                <c:pt idx="2032">
                  <c:v>6.6144216666666615</c:v>
                </c:pt>
                <c:pt idx="2033">
                  <c:v>6.4319366666666662</c:v>
                </c:pt>
                <c:pt idx="2034">
                  <c:v>6.2645858333333297</c:v>
                </c:pt>
                <c:pt idx="2035">
                  <c:v>6.4236425000000024</c:v>
                </c:pt>
                <c:pt idx="2036">
                  <c:v>6.6676191666666655</c:v>
                </c:pt>
                <c:pt idx="2037">
                  <c:v>6.2752516666666684</c:v>
                </c:pt>
                <c:pt idx="2038">
                  <c:v>7.266825833333332</c:v>
                </c:pt>
                <c:pt idx="2039">
                  <c:v>6.6565733333333332</c:v>
                </c:pt>
                <c:pt idx="2040">
                  <c:v>6.8840033333333324</c:v>
                </c:pt>
                <c:pt idx="2041">
                  <c:v>7.2954124999999985</c:v>
                </c:pt>
                <c:pt idx="2042">
                  <c:v>7.2948899999999961</c:v>
                </c:pt>
                <c:pt idx="2043">
                  <c:v>6.6273949999999946</c:v>
                </c:pt>
                <c:pt idx="2044">
                  <c:v>6.7505566666666645</c:v>
                </c:pt>
                <c:pt idx="2045">
                  <c:v>6.3782066666666672</c:v>
                </c:pt>
                <c:pt idx="2046">
                  <c:v>6.7004358333333354</c:v>
                </c:pt>
                <c:pt idx="2047">
                  <c:v>6.4369783333333395</c:v>
                </c:pt>
                <c:pt idx="2048">
                  <c:v>6.6132291666666694</c:v>
                </c:pt>
                <c:pt idx="2049">
                  <c:v>6.3124224999999985</c:v>
                </c:pt>
                <c:pt idx="2050">
                  <c:v>7.0452383333333373</c:v>
                </c:pt>
                <c:pt idx="2051">
                  <c:v>6.5691274999999996</c:v>
                </c:pt>
                <c:pt idx="2052">
                  <c:v>6.5420425</c:v>
                </c:pt>
                <c:pt idx="2053">
                  <c:v>6.4168266666666662</c:v>
                </c:pt>
                <c:pt idx="2054">
                  <c:v>6.4785000000000004</c:v>
                </c:pt>
                <c:pt idx="2055">
                  <c:v>6.7682508333333322</c:v>
                </c:pt>
                <c:pt idx="2056">
                  <c:v>6.4356266666666686</c:v>
                </c:pt>
                <c:pt idx="2057">
                  <c:v>6.2852324999999993</c:v>
                </c:pt>
                <c:pt idx="2058">
                  <c:v>6.5483425000000004</c:v>
                </c:pt>
                <c:pt idx="2059">
                  <c:v>6.749436666666667</c:v>
                </c:pt>
                <c:pt idx="2060">
                  <c:v>6.470530000000001</c:v>
                </c:pt>
                <c:pt idx="2061">
                  <c:v>6.2593933333333407</c:v>
                </c:pt>
                <c:pt idx="2062">
                  <c:v>7.1962424999999994</c:v>
                </c:pt>
                <c:pt idx="2063">
                  <c:v>6.8403041666666669</c:v>
                </c:pt>
                <c:pt idx="2064">
                  <c:v>7.3022024999999999</c:v>
                </c:pt>
                <c:pt idx="2065">
                  <c:v>6.7585616666666679</c:v>
                </c:pt>
                <c:pt idx="2066">
                  <c:v>6.7389608333333371</c:v>
                </c:pt>
                <c:pt idx="2067">
                  <c:v>6.8887883333333324</c:v>
                </c:pt>
                <c:pt idx="2068">
                  <c:v>6.6672808333333293</c:v>
                </c:pt>
                <c:pt idx="2069">
                  <c:v>6.9962958333333392</c:v>
                </c:pt>
                <c:pt idx="2070">
                  <c:v>6.7085149999999967</c:v>
                </c:pt>
                <c:pt idx="2071">
                  <c:v>7.167989166666664</c:v>
                </c:pt>
                <c:pt idx="2072">
                  <c:v>6.3519833333333322</c:v>
                </c:pt>
                <c:pt idx="2073">
                  <c:v>6.4734600000000038</c:v>
                </c:pt>
                <c:pt idx="2074">
                  <c:v>6.5447083333333333</c:v>
                </c:pt>
                <c:pt idx="2075">
                  <c:v>7.0962791666666698</c:v>
                </c:pt>
                <c:pt idx="2076">
                  <c:v>6.6171208333333347</c:v>
                </c:pt>
                <c:pt idx="2077">
                  <c:v>6.2150108333333325</c:v>
                </c:pt>
                <c:pt idx="2078">
                  <c:v>6.2907841666666675</c:v>
                </c:pt>
                <c:pt idx="2079">
                  <c:v>6.5378266666666667</c:v>
                </c:pt>
                <c:pt idx="2080">
                  <c:v>6.5544116666666632</c:v>
                </c:pt>
                <c:pt idx="2081">
                  <c:v>6.7258333333333375</c:v>
                </c:pt>
                <c:pt idx="2082">
                  <c:v>6.5741466666666675</c:v>
                </c:pt>
                <c:pt idx="2083">
                  <c:v>6.6850450000000015</c:v>
                </c:pt>
                <c:pt idx="2084">
                  <c:v>6.502861666666667</c:v>
                </c:pt>
                <c:pt idx="2085">
                  <c:v>6.9342733333333397</c:v>
                </c:pt>
                <c:pt idx="2086">
                  <c:v>6.3393308333333378</c:v>
                </c:pt>
                <c:pt idx="2087">
                  <c:v>6.5433008333333333</c:v>
                </c:pt>
                <c:pt idx="2088">
                  <c:v>6.6628683333333329</c:v>
                </c:pt>
                <c:pt idx="2089">
                  <c:v>6.901642500000003</c:v>
                </c:pt>
                <c:pt idx="2090">
                  <c:v>6.6988566666666634</c:v>
                </c:pt>
                <c:pt idx="2091">
                  <c:v>6.9070058333333337</c:v>
                </c:pt>
                <c:pt idx="2092">
                  <c:v>6.8619474999999985</c:v>
                </c:pt>
                <c:pt idx="2093">
                  <c:v>6.4164583333333391</c:v>
                </c:pt>
                <c:pt idx="2094">
                  <c:v>7.0480016666666669</c:v>
                </c:pt>
                <c:pt idx="2095">
                  <c:v>6.3131324999999965</c:v>
                </c:pt>
                <c:pt idx="2096">
                  <c:v>6.5305216666666661</c:v>
                </c:pt>
                <c:pt idx="2097">
                  <c:v>6.3780225000000002</c:v>
                </c:pt>
                <c:pt idx="2098">
                  <c:v>7.1212108333333335</c:v>
                </c:pt>
                <c:pt idx="2099">
                  <c:v>6.6639199999999947</c:v>
                </c:pt>
                <c:pt idx="2100">
                  <c:v>6.6986283333333372</c:v>
                </c:pt>
                <c:pt idx="2101">
                  <c:v>6.5840724999999996</c:v>
                </c:pt>
                <c:pt idx="2102">
                  <c:v>6.7046874999999986</c:v>
                </c:pt>
                <c:pt idx="2103">
                  <c:v>6.3899708333333329</c:v>
                </c:pt>
                <c:pt idx="2104">
                  <c:v>6.3326825000000007</c:v>
                </c:pt>
                <c:pt idx="2105">
                  <c:v>6.2503158333333344</c:v>
                </c:pt>
                <c:pt idx="2106">
                  <c:v>6.4189974999999997</c:v>
                </c:pt>
                <c:pt idx="2107">
                  <c:v>7.4004866666666667</c:v>
                </c:pt>
                <c:pt idx="2108">
                  <c:v>6.449363333333344</c:v>
                </c:pt>
                <c:pt idx="2109">
                  <c:v>6.7085191666666661</c:v>
                </c:pt>
                <c:pt idx="2110">
                  <c:v>6.6092733333333413</c:v>
                </c:pt>
                <c:pt idx="2111">
                  <c:v>6.6406749999999954</c:v>
                </c:pt>
                <c:pt idx="2112">
                  <c:v>6.5210941666666651</c:v>
                </c:pt>
                <c:pt idx="2113">
                  <c:v>6.9008600000000024</c:v>
                </c:pt>
                <c:pt idx="2114">
                  <c:v>6.5326966666666664</c:v>
                </c:pt>
                <c:pt idx="2115">
                  <c:v>7.0856258333333324</c:v>
                </c:pt>
                <c:pt idx="2116">
                  <c:v>6.639614166666667</c:v>
                </c:pt>
                <c:pt idx="2117">
                  <c:v>6.3374149999999956</c:v>
                </c:pt>
                <c:pt idx="2118">
                  <c:v>6.4530600000000033</c:v>
                </c:pt>
                <c:pt idx="2119">
                  <c:v>6.9371224999999983</c:v>
                </c:pt>
                <c:pt idx="2120">
                  <c:v>6.7835425000000003</c:v>
                </c:pt>
                <c:pt idx="2121">
                  <c:v>6.9679616666666675</c:v>
                </c:pt>
                <c:pt idx="2122">
                  <c:v>6.7083891666666684</c:v>
                </c:pt>
                <c:pt idx="2123">
                  <c:v>6.5431874999999975</c:v>
                </c:pt>
                <c:pt idx="2124">
                  <c:v>6.4586258333333362</c:v>
                </c:pt>
                <c:pt idx="2125">
                  <c:v>6.4449433333333381</c:v>
                </c:pt>
                <c:pt idx="2126">
                  <c:v>6.2763600000000039</c:v>
                </c:pt>
                <c:pt idx="2127">
                  <c:v>6.4661491666666686</c:v>
                </c:pt>
                <c:pt idx="2128">
                  <c:v>6.4937008333333361</c:v>
                </c:pt>
                <c:pt idx="2129">
                  <c:v>6.7443549999999961</c:v>
                </c:pt>
                <c:pt idx="2130">
                  <c:v>6.4999849999999961</c:v>
                </c:pt>
                <c:pt idx="2131">
                  <c:v>6.3446774999999995</c:v>
                </c:pt>
                <c:pt idx="2132">
                  <c:v>6.4950316666666659</c:v>
                </c:pt>
                <c:pt idx="2133">
                  <c:v>6.9175533333333332</c:v>
                </c:pt>
                <c:pt idx="2134">
                  <c:v>6.86393583333333</c:v>
                </c:pt>
                <c:pt idx="2135">
                  <c:v>6.7789541666666659</c:v>
                </c:pt>
                <c:pt idx="2136">
                  <c:v>6.6275533333333341</c:v>
                </c:pt>
                <c:pt idx="2137">
                  <c:v>6.5798275000000004</c:v>
                </c:pt>
                <c:pt idx="2138">
                  <c:v>6.5176024999999997</c:v>
                </c:pt>
                <c:pt idx="2139">
                  <c:v>6.5734199999999987</c:v>
                </c:pt>
                <c:pt idx="2140">
                  <c:v>6.7763258333333365</c:v>
                </c:pt>
                <c:pt idx="2141">
                  <c:v>6.5912925000000024</c:v>
                </c:pt>
                <c:pt idx="2142">
                  <c:v>6.6787783333333346</c:v>
                </c:pt>
                <c:pt idx="2143">
                  <c:v>6.6625166666666598</c:v>
                </c:pt>
                <c:pt idx="2144">
                  <c:v>6.6245233333333351</c:v>
                </c:pt>
                <c:pt idx="2145">
                  <c:v>6.439550833333338</c:v>
                </c:pt>
                <c:pt idx="2146">
                  <c:v>6.7426550000000001</c:v>
                </c:pt>
                <c:pt idx="2147">
                  <c:v>6.0600958333333343</c:v>
                </c:pt>
                <c:pt idx="2148">
                  <c:v>6.6857433333333365</c:v>
                </c:pt>
                <c:pt idx="2149">
                  <c:v>6.6659174999999937</c:v>
                </c:pt>
                <c:pt idx="2150">
                  <c:v>6.6186574999999976</c:v>
                </c:pt>
                <c:pt idx="2151">
                  <c:v>6.554666666666666</c:v>
                </c:pt>
                <c:pt idx="2152">
                  <c:v>6.7460241666666674</c:v>
                </c:pt>
                <c:pt idx="2153">
                  <c:v>7.0460633333333407</c:v>
                </c:pt>
                <c:pt idx="2154">
                  <c:v>6.4501341666666656</c:v>
                </c:pt>
                <c:pt idx="2155">
                  <c:v>6.6834258333333336</c:v>
                </c:pt>
                <c:pt idx="2156">
                  <c:v>6.5510283333333392</c:v>
                </c:pt>
                <c:pt idx="2157">
                  <c:v>7.0135241666666666</c:v>
                </c:pt>
                <c:pt idx="2158">
                  <c:v>6.5446883333333332</c:v>
                </c:pt>
                <c:pt idx="2159">
                  <c:v>6.9810541666666674</c:v>
                </c:pt>
                <c:pt idx="2160">
                  <c:v>6.8618925000000006</c:v>
                </c:pt>
                <c:pt idx="2161">
                  <c:v>6.3901541666666644</c:v>
                </c:pt>
                <c:pt idx="2162">
                  <c:v>6.4116866666666672</c:v>
                </c:pt>
                <c:pt idx="2163">
                  <c:v>6.6959649999999957</c:v>
                </c:pt>
                <c:pt idx="2164">
                  <c:v>6.7013758333333362</c:v>
                </c:pt>
                <c:pt idx="2165">
                  <c:v>6.984820833333333</c:v>
                </c:pt>
                <c:pt idx="2166">
                  <c:v>6.3699783333333331</c:v>
                </c:pt>
                <c:pt idx="2167">
                  <c:v>6.6328999999999985</c:v>
                </c:pt>
                <c:pt idx="2168">
                  <c:v>6.6104524999999965</c:v>
                </c:pt>
                <c:pt idx="2169">
                  <c:v>6.4254149999999948</c:v>
                </c:pt>
                <c:pt idx="2170">
                  <c:v>6.4556158333333364</c:v>
                </c:pt>
                <c:pt idx="2171">
                  <c:v>7.1171266666666639</c:v>
                </c:pt>
                <c:pt idx="2172">
                  <c:v>6.9459691666666705</c:v>
                </c:pt>
                <c:pt idx="2173">
                  <c:v>6.5837908333333379</c:v>
                </c:pt>
                <c:pt idx="2174">
                  <c:v>6.6980274999999985</c:v>
                </c:pt>
                <c:pt idx="2175">
                  <c:v>6.7141849999999943</c:v>
                </c:pt>
                <c:pt idx="2176">
                  <c:v>6.8635508333333295</c:v>
                </c:pt>
                <c:pt idx="2177">
                  <c:v>6.3951358333333346</c:v>
                </c:pt>
                <c:pt idx="2178">
                  <c:v>6.7825808333333342</c:v>
                </c:pt>
                <c:pt idx="2179">
                  <c:v>6.9866041666666696</c:v>
                </c:pt>
                <c:pt idx="2180">
                  <c:v>6.373369166666671</c:v>
                </c:pt>
                <c:pt idx="2181">
                  <c:v>6.8509641666666665</c:v>
                </c:pt>
                <c:pt idx="2182">
                  <c:v>6.9207133333333379</c:v>
                </c:pt>
                <c:pt idx="2183">
                  <c:v>6.5818641666666684</c:v>
                </c:pt>
                <c:pt idx="2184">
                  <c:v>6.6076058333333325</c:v>
                </c:pt>
                <c:pt idx="2185">
                  <c:v>6.7582833333333392</c:v>
                </c:pt>
                <c:pt idx="2186">
                  <c:v>6.7424474999999999</c:v>
                </c:pt>
                <c:pt idx="2187">
                  <c:v>6.4863816666666674</c:v>
                </c:pt>
                <c:pt idx="2188">
                  <c:v>6.6391325000000005</c:v>
                </c:pt>
                <c:pt idx="2189">
                  <c:v>6.9938933333333395</c:v>
                </c:pt>
                <c:pt idx="2190">
                  <c:v>6.2936883333333373</c:v>
                </c:pt>
                <c:pt idx="2191">
                  <c:v>6.6817375000000006</c:v>
                </c:pt>
                <c:pt idx="2192">
                  <c:v>6.3772883333333334</c:v>
                </c:pt>
                <c:pt idx="2193">
                  <c:v>6.841306666666668</c:v>
                </c:pt>
                <c:pt idx="2194">
                  <c:v>6.8128966666666635</c:v>
                </c:pt>
                <c:pt idx="2195">
                  <c:v>6.9666358333333323</c:v>
                </c:pt>
                <c:pt idx="2196">
                  <c:v>6.195895833333334</c:v>
                </c:pt>
                <c:pt idx="2197">
                  <c:v>7.1027383333333338</c:v>
                </c:pt>
                <c:pt idx="2198">
                  <c:v>6.4564008333333334</c:v>
                </c:pt>
                <c:pt idx="2199">
                  <c:v>6.6487149999999957</c:v>
                </c:pt>
                <c:pt idx="2200">
                  <c:v>6.5654208333333335</c:v>
                </c:pt>
                <c:pt idx="2201">
                  <c:v>6.5944949999999949</c:v>
                </c:pt>
                <c:pt idx="2202">
                  <c:v>6.5336500000000024</c:v>
                </c:pt>
                <c:pt idx="2203">
                  <c:v>6.3774033333333362</c:v>
                </c:pt>
                <c:pt idx="2204">
                  <c:v>7.3423225000000008</c:v>
                </c:pt>
                <c:pt idx="2205">
                  <c:v>6.2765008333333379</c:v>
                </c:pt>
                <c:pt idx="2206">
                  <c:v>6.6869091666666662</c:v>
                </c:pt>
                <c:pt idx="2207">
                  <c:v>6.3393291666666718</c:v>
                </c:pt>
                <c:pt idx="2208">
                  <c:v>7.0474366666666626</c:v>
                </c:pt>
                <c:pt idx="2209">
                  <c:v>6.6622141666666614</c:v>
                </c:pt>
                <c:pt idx="2210">
                  <c:v>6.601869999999999</c:v>
                </c:pt>
                <c:pt idx="2211">
                  <c:v>6.6204974999999964</c:v>
                </c:pt>
                <c:pt idx="2212">
                  <c:v>6.3543674999999995</c:v>
                </c:pt>
                <c:pt idx="2213">
                  <c:v>6.6065225000000005</c:v>
                </c:pt>
                <c:pt idx="2214">
                  <c:v>6.523061666666667</c:v>
                </c:pt>
                <c:pt idx="2215">
                  <c:v>6.9831083333333392</c:v>
                </c:pt>
                <c:pt idx="2216">
                  <c:v>6.8731166666666645</c:v>
                </c:pt>
                <c:pt idx="2217">
                  <c:v>6.1336766666666662</c:v>
                </c:pt>
                <c:pt idx="2218">
                  <c:v>6.5935374999999965</c:v>
                </c:pt>
                <c:pt idx="2219">
                  <c:v>6.8432516666666681</c:v>
                </c:pt>
                <c:pt idx="2220">
                  <c:v>6.619606666666666</c:v>
                </c:pt>
                <c:pt idx="2221">
                  <c:v>6.2355824999999996</c:v>
                </c:pt>
                <c:pt idx="2222">
                  <c:v>6.7515658333333377</c:v>
                </c:pt>
                <c:pt idx="2223">
                  <c:v>6.8104791666666671</c:v>
                </c:pt>
                <c:pt idx="2224">
                  <c:v>6.7934174999999986</c:v>
                </c:pt>
                <c:pt idx="2225">
                  <c:v>6.780875833333333</c:v>
                </c:pt>
                <c:pt idx="2226">
                  <c:v>6.6110799999999985</c:v>
                </c:pt>
                <c:pt idx="2227">
                  <c:v>6.8024158333333302</c:v>
                </c:pt>
                <c:pt idx="2228">
                  <c:v>6.7061174999999995</c:v>
                </c:pt>
                <c:pt idx="2229">
                  <c:v>6.2796183333333415</c:v>
                </c:pt>
                <c:pt idx="2230">
                  <c:v>6.821041666666666</c:v>
                </c:pt>
                <c:pt idx="2231">
                  <c:v>6.4682041666666672</c:v>
                </c:pt>
                <c:pt idx="2232">
                  <c:v>6.3113133333333353</c:v>
                </c:pt>
                <c:pt idx="2233">
                  <c:v>6.4243308333333315</c:v>
                </c:pt>
                <c:pt idx="2234">
                  <c:v>6.3829249999999957</c:v>
                </c:pt>
                <c:pt idx="2235">
                  <c:v>6.7336091666666711</c:v>
                </c:pt>
                <c:pt idx="2236">
                  <c:v>7.2479299999999975</c:v>
                </c:pt>
                <c:pt idx="2237">
                  <c:v>6.845275</c:v>
                </c:pt>
                <c:pt idx="2238">
                  <c:v>6.523625833333333</c:v>
                </c:pt>
                <c:pt idx="2239">
                  <c:v>7.0055866666666615</c:v>
                </c:pt>
                <c:pt idx="2240">
                  <c:v>6.8290766666666665</c:v>
                </c:pt>
                <c:pt idx="2241">
                  <c:v>6.6411833333333332</c:v>
                </c:pt>
                <c:pt idx="2242">
                  <c:v>6.6470458333333315</c:v>
                </c:pt>
                <c:pt idx="2243">
                  <c:v>6.7171341666666606</c:v>
                </c:pt>
                <c:pt idx="2244">
                  <c:v>6.7293724999999993</c:v>
                </c:pt>
                <c:pt idx="2245">
                  <c:v>6.8527425000000015</c:v>
                </c:pt>
                <c:pt idx="2246">
                  <c:v>6.5846858333333325</c:v>
                </c:pt>
                <c:pt idx="2247">
                  <c:v>6.6637099999999965</c:v>
                </c:pt>
                <c:pt idx="2248">
                  <c:v>6.8418783333333373</c:v>
                </c:pt>
                <c:pt idx="2249">
                  <c:v>6.4591150000000006</c:v>
                </c:pt>
                <c:pt idx="2250">
                  <c:v>6.340019166666667</c:v>
                </c:pt>
                <c:pt idx="2251">
                  <c:v>6.7103866666666665</c:v>
                </c:pt>
                <c:pt idx="2252">
                  <c:v>6.5726466666666674</c:v>
                </c:pt>
                <c:pt idx="2253">
                  <c:v>6.9176333333333391</c:v>
                </c:pt>
                <c:pt idx="2254">
                  <c:v>6.9987575000000009</c:v>
                </c:pt>
                <c:pt idx="2255">
                  <c:v>7.1088666666666676</c:v>
                </c:pt>
                <c:pt idx="2256">
                  <c:v>6.4873208333333379</c:v>
                </c:pt>
                <c:pt idx="2257">
                  <c:v>6.3880291666666684</c:v>
                </c:pt>
                <c:pt idx="2258">
                  <c:v>7.3426033333333365</c:v>
                </c:pt>
                <c:pt idx="2259">
                  <c:v>6.827543333333332</c:v>
                </c:pt>
                <c:pt idx="2260">
                  <c:v>6.2498258333333334</c:v>
                </c:pt>
                <c:pt idx="2261">
                  <c:v>6.852486666666664</c:v>
                </c:pt>
                <c:pt idx="2262">
                  <c:v>6.8305749999999961</c:v>
                </c:pt>
                <c:pt idx="2263">
                  <c:v>6.5253983333333379</c:v>
                </c:pt>
                <c:pt idx="2264">
                  <c:v>6.9891225000000023</c:v>
                </c:pt>
                <c:pt idx="2265">
                  <c:v>6.6853691666666704</c:v>
                </c:pt>
                <c:pt idx="2266">
                  <c:v>6.924017499999997</c:v>
                </c:pt>
                <c:pt idx="2267">
                  <c:v>6.4704733333333406</c:v>
                </c:pt>
                <c:pt idx="2268">
                  <c:v>6.4464616666666714</c:v>
                </c:pt>
                <c:pt idx="2269">
                  <c:v>6.3081708333333326</c:v>
                </c:pt>
                <c:pt idx="2270">
                  <c:v>6.8542383333333374</c:v>
                </c:pt>
                <c:pt idx="2271">
                  <c:v>6.7310591666666699</c:v>
                </c:pt>
                <c:pt idx="2272">
                  <c:v>6.9024441666666654</c:v>
                </c:pt>
                <c:pt idx="2273">
                  <c:v>6.3405991666666663</c:v>
                </c:pt>
                <c:pt idx="2274">
                  <c:v>6.3951400000000005</c:v>
                </c:pt>
                <c:pt idx="2275">
                  <c:v>6.5324966666666668</c:v>
                </c:pt>
                <c:pt idx="2276">
                  <c:v>7.0748341666666645</c:v>
                </c:pt>
                <c:pt idx="2277">
                  <c:v>6.6110783333333334</c:v>
                </c:pt>
                <c:pt idx="2278">
                  <c:v>6.5857133333333371</c:v>
                </c:pt>
                <c:pt idx="2279">
                  <c:v>6.725094999999996</c:v>
                </c:pt>
                <c:pt idx="2280">
                  <c:v>6.8164741666666666</c:v>
                </c:pt>
                <c:pt idx="2281">
                  <c:v>6.9101266666666668</c:v>
                </c:pt>
                <c:pt idx="2282">
                  <c:v>6.6959549999999943</c:v>
                </c:pt>
                <c:pt idx="2283">
                  <c:v>6.6582458333333374</c:v>
                </c:pt>
                <c:pt idx="2284">
                  <c:v>6.8806758333333375</c:v>
                </c:pt>
                <c:pt idx="2285">
                  <c:v>6.4979508333333316</c:v>
                </c:pt>
                <c:pt idx="2286">
                  <c:v>6.5490883333333372</c:v>
                </c:pt>
                <c:pt idx="2287">
                  <c:v>7.0603866666666626</c:v>
                </c:pt>
                <c:pt idx="2288">
                  <c:v>6.9678524999999985</c:v>
                </c:pt>
                <c:pt idx="2289">
                  <c:v>6.6167566666666655</c:v>
                </c:pt>
                <c:pt idx="2290">
                  <c:v>6.7879349999999956</c:v>
                </c:pt>
                <c:pt idx="2291">
                  <c:v>7.1609858333333287</c:v>
                </c:pt>
                <c:pt idx="2292">
                  <c:v>6.5704483333333403</c:v>
                </c:pt>
                <c:pt idx="2293">
                  <c:v>6.380428333333338</c:v>
                </c:pt>
                <c:pt idx="2294">
                  <c:v>6.7966433333333409</c:v>
                </c:pt>
                <c:pt idx="2295">
                  <c:v>6.5281024999999975</c:v>
                </c:pt>
                <c:pt idx="2296">
                  <c:v>6.5043574999999985</c:v>
                </c:pt>
                <c:pt idx="2297">
                  <c:v>6.3853791666666684</c:v>
                </c:pt>
                <c:pt idx="2298">
                  <c:v>6.7479374999999964</c:v>
                </c:pt>
                <c:pt idx="2299">
                  <c:v>6.5423474999999991</c:v>
                </c:pt>
                <c:pt idx="2300">
                  <c:v>6.5121866666666604</c:v>
                </c:pt>
                <c:pt idx="2301">
                  <c:v>7.0240858333333289</c:v>
                </c:pt>
                <c:pt idx="2302">
                  <c:v>7.0498733333333394</c:v>
                </c:pt>
                <c:pt idx="2303">
                  <c:v>6.6873399999999954</c:v>
                </c:pt>
                <c:pt idx="2304">
                  <c:v>6.4378683333333395</c:v>
                </c:pt>
                <c:pt idx="2305">
                  <c:v>6.2975691666666682</c:v>
                </c:pt>
                <c:pt idx="2306">
                  <c:v>7.2437950000000013</c:v>
                </c:pt>
                <c:pt idx="2307">
                  <c:v>6.5577524999999985</c:v>
                </c:pt>
                <c:pt idx="2308">
                  <c:v>6.5995674999999991</c:v>
                </c:pt>
                <c:pt idx="2309">
                  <c:v>6.7312775000000045</c:v>
                </c:pt>
                <c:pt idx="2310">
                  <c:v>6.5604158333333302</c:v>
                </c:pt>
                <c:pt idx="2311">
                  <c:v>6.5152433333333413</c:v>
                </c:pt>
                <c:pt idx="2312">
                  <c:v>7.0102224999999994</c:v>
                </c:pt>
                <c:pt idx="2313">
                  <c:v>6.6220374999999958</c:v>
                </c:pt>
                <c:pt idx="2314">
                  <c:v>7.3088733333333371</c:v>
                </c:pt>
                <c:pt idx="2315">
                  <c:v>7.1327141666666645</c:v>
                </c:pt>
                <c:pt idx="2316">
                  <c:v>6.6181791666666649</c:v>
                </c:pt>
                <c:pt idx="2317">
                  <c:v>7.1479683333333321</c:v>
                </c:pt>
                <c:pt idx="2318">
                  <c:v>6.3920591666666668</c:v>
                </c:pt>
                <c:pt idx="2319">
                  <c:v>6.4624733333333362</c:v>
                </c:pt>
                <c:pt idx="2320">
                  <c:v>6.7477750000000007</c:v>
                </c:pt>
                <c:pt idx="2321">
                  <c:v>6.8565149999999919</c:v>
                </c:pt>
                <c:pt idx="2322">
                  <c:v>6.5445400000000005</c:v>
                </c:pt>
                <c:pt idx="2323">
                  <c:v>6.6454133333333338</c:v>
                </c:pt>
                <c:pt idx="2324">
                  <c:v>6.8025883333333335</c:v>
                </c:pt>
                <c:pt idx="2325">
                  <c:v>6.4624324999999985</c:v>
                </c:pt>
                <c:pt idx="2326">
                  <c:v>6.4629116666666633</c:v>
                </c:pt>
                <c:pt idx="2327">
                  <c:v>6.5034800000000006</c:v>
                </c:pt>
                <c:pt idx="2328">
                  <c:v>6.6913849999999959</c:v>
                </c:pt>
                <c:pt idx="2329">
                  <c:v>6.2726049999999995</c:v>
                </c:pt>
                <c:pt idx="2330">
                  <c:v>6.9354949999999995</c:v>
                </c:pt>
                <c:pt idx="2331">
                  <c:v>6.5595658333333331</c:v>
                </c:pt>
                <c:pt idx="2332">
                  <c:v>6.6559624999999976</c:v>
                </c:pt>
                <c:pt idx="2333">
                  <c:v>7.1445408333333305</c:v>
                </c:pt>
                <c:pt idx="2334">
                  <c:v>7.1098883333333314</c:v>
                </c:pt>
                <c:pt idx="2335">
                  <c:v>6.7142683333333384</c:v>
                </c:pt>
                <c:pt idx="2336">
                  <c:v>6.0984508333333336</c:v>
                </c:pt>
                <c:pt idx="2337">
                  <c:v>6.7816125000000014</c:v>
                </c:pt>
                <c:pt idx="2338">
                  <c:v>7.1443133333333337</c:v>
                </c:pt>
                <c:pt idx="2339">
                  <c:v>6.7809491666666704</c:v>
                </c:pt>
                <c:pt idx="2340">
                  <c:v>6.749913333333339</c:v>
                </c:pt>
                <c:pt idx="2341">
                  <c:v>6.4408533333333393</c:v>
                </c:pt>
                <c:pt idx="2342">
                  <c:v>6.7405941666666678</c:v>
                </c:pt>
                <c:pt idx="2343">
                  <c:v>6.5649458333333293</c:v>
                </c:pt>
                <c:pt idx="2344">
                  <c:v>6.802010833333334</c:v>
                </c:pt>
                <c:pt idx="2345">
                  <c:v>6.9099041666666672</c:v>
                </c:pt>
                <c:pt idx="2346">
                  <c:v>6.7222949999999964</c:v>
                </c:pt>
                <c:pt idx="2347">
                  <c:v>6.6798700000000011</c:v>
                </c:pt>
                <c:pt idx="2348">
                  <c:v>6.6588508333333305</c:v>
                </c:pt>
                <c:pt idx="2349">
                  <c:v>6.3542641666666668</c:v>
                </c:pt>
                <c:pt idx="2350">
                  <c:v>6.5509224999999995</c:v>
                </c:pt>
                <c:pt idx="2351">
                  <c:v>6.6591674999999997</c:v>
                </c:pt>
                <c:pt idx="2352">
                  <c:v>6.2957141666666665</c:v>
                </c:pt>
                <c:pt idx="2353">
                  <c:v>7.0439283333333371</c:v>
                </c:pt>
                <c:pt idx="2354">
                  <c:v>6.5346525</c:v>
                </c:pt>
                <c:pt idx="2355">
                  <c:v>6.8815324999999996</c:v>
                </c:pt>
                <c:pt idx="2356">
                  <c:v>6.5896533333333407</c:v>
                </c:pt>
                <c:pt idx="2357">
                  <c:v>6.9639024999999997</c:v>
                </c:pt>
                <c:pt idx="2358">
                  <c:v>6.3496691666666711</c:v>
                </c:pt>
                <c:pt idx="2359">
                  <c:v>6.8330233333333394</c:v>
                </c:pt>
                <c:pt idx="2360">
                  <c:v>6.8083433333333394</c:v>
                </c:pt>
                <c:pt idx="2361">
                  <c:v>6.6339633333333383</c:v>
                </c:pt>
                <c:pt idx="2362">
                  <c:v>6.9427783333333393</c:v>
                </c:pt>
                <c:pt idx="2363">
                  <c:v>6.5942499999999988</c:v>
                </c:pt>
                <c:pt idx="2364">
                  <c:v>6.6976766666666645</c:v>
                </c:pt>
                <c:pt idx="2365">
                  <c:v>6.6488174999999972</c:v>
                </c:pt>
                <c:pt idx="2366">
                  <c:v>6.9915383333333381</c:v>
                </c:pt>
                <c:pt idx="2367">
                  <c:v>6.4130358333333328</c:v>
                </c:pt>
                <c:pt idx="2368">
                  <c:v>6.6678191666666633</c:v>
                </c:pt>
                <c:pt idx="2369">
                  <c:v>6.6196600000000014</c:v>
                </c:pt>
                <c:pt idx="2370">
                  <c:v>6.7266591666666686</c:v>
                </c:pt>
                <c:pt idx="2371">
                  <c:v>6.9179983333333377</c:v>
                </c:pt>
                <c:pt idx="2372">
                  <c:v>6.7904499999999999</c:v>
                </c:pt>
                <c:pt idx="2373">
                  <c:v>6.5859324999999975</c:v>
                </c:pt>
                <c:pt idx="2374">
                  <c:v>6.518638333333338</c:v>
                </c:pt>
                <c:pt idx="2375">
                  <c:v>6.3164924999999998</c:v>
                </c:pt>
                <c:pt idx="2376">
                  <c:v>6.7974683333333381</c:v>
                </c:pt>
                <c:pt idx="2377">
                  <c:v>6.5543624999999999</c:v>
                </c:pt>
                <c:pt idx="2378">
                  <c:v>6.7245641666666645</c:v>
                </c:pt>
                <c:pt idx="2379">
                  <c:v>6.891419166666668</c:v>
                </c:pt>
                <c:pt idx="2380">
                  <c:v>6.7058766666666658</c:v>
                </c:pt>
                <c:pt idx="2381">
                  <c:v>6.6673233333333384</c:v>
                </c:pt>
                <c:pt idx="2382">
                  <c:v>6.5432741666666674</c:v>
                </c:pt>
                <c:pt idx="2383">
                  <c:v>6.7220291666666654</c:v>
                </c:pt>
                <c:pt idx="2384">
                  <c:v>6.3438900000000009</c:v>
                </c:pt>
                <c:pt idx="2385">
                  <c:v>7.0401783333333334</c:v>
                </c:pt>
                <c:pt idx="2386">
                  <c:v>6.6961399999999962</c:v>
                </c:pt>
                <c:pt idx="2387">
                  <c:v>6.2237883333333324</c:v>
                </c:pt>
                <c:pt idx="2388">
                  <c:v>6.3896608333333358</c:v>
                </c:pt>
                <c:pt idx="2389">
                  <c:v>6.7813300000000014</c:v>
                </c:pt>
                <c:pt idx="2390">
                  <c:v>6.8328783333333334</c:v>
                </c:pt>
                <c:pt idx="2391">
                  <c:v>6.5759133333333333</c:v>
                </c:pt>
                <c:pt idx="2392">
                  <c:v>6.2827258333333376</c:v>
                </c:pt>
                <c:pt idx="2393">
                  <c:v>6.5281574999999954</c:v>
                </c:pt>
                <c:pt idx="2394">
                  <c:v>6.7211283333333371</c:v>
                </c:pt>
                <c:pt idx="2395">
                  <c:v>6.9768625000000037</c:v>
                </c:pt>
                <c:pt idx="2396">
                  <c:v>6.5209016666666626</c:v>
                </c:pt>
                <c:pt idx="2397">
                  <c:v>6.6760991666666696</c:v>
                </c:pt>
                <c:pt idx="2398">
                  <c:v>6.5184199999999963</c:v>
                </c:pt>
                <c:pt idx="2399">
                  <c:v>6.648301666666665</c:v>
                </c:pt>
                <c:pt idx="2400">
                  <c:v>6.7981783333333334</c:v>
                </c:pt>
                <c:pt idx="2401">
                  <c:v>6.9019308333333313</c:v>
                </c:pt>
                <c:pt idx="2402">
                  <c:v>6.7782050000000034</c:v>
                </c:pt>
                <c:pt idx="2403">
                  <c:v>7.0812175000000002</c:v>
                </c:pt>
                <c:pt idx="2404">
                  <c:v>6.7400525</c:v>
                </c:pt>
                <c:pt idx="2405">
                  <c:v>6.799364999999999</c:v>
                </c:pt>
                <c:pt idx="2406">
                  <c:v>6.6759549999999956</c:v>
                </c:pt>
                <c:pt idx="2407">
                  <c:v>6.6257666666666655</c:v>
                </c:pt>
                <c:pt idx="2408">
                  <c:v>6.7957950000000009</c:v>
                </c:pt>
                <c:pt idx="2409">
                  <c:v>6.8313541666666673</c:v>
                </c:pt>
                <c:pt idx="2410">
                  <c:v>6.9310725000000026</c:v>
                </c:pt>
                <c:pt idx="2411">
                  <c:v>6.4717758333333384</c:v>
                </c:pt>
                <c:pt idx="2412">
                  <c:v>6.7109058333333325</c:v>
                </c:pt>
                <c:pt idx="2413">
                  <c:v>6.7204291666666673</c:v>
                </c:pt>
                <c:pt idx="2414">
                  <c:v>7.1008074999999975</c:v>
                </c:pt>
                <c:pt idx="2415">
                  <c:v>6.8855358333333347</c:v>
                </c:pt>
                <c:pt idx="2416">
                  <c:v>6.7584083333333371</c:v>
                </c:pt>
                <c:pt idx="2417">
                  <c:v>6.2508149999999958</c:v>
                </c:pt>
                <c:pt idx="2418">
                  <c:v>6.6246166666666619</c:v>
                </c:pt>
                <c:pt idx="2419">
                  <c:v>6.5189141666666606</c:v>
                </c:pt>
                <c:pt idx="2420">
                  <c:v>6.9581366666666655</c:v>
                </c:pt>
                <c:pt idx="2421">
                  <c:v>6.6483700000000008</c:v>
                </c:pt>
                <c:pt idx="2422">
                  <c:v>7.1205949999999918</c:v>
                </c:pt>
                <c:pt idx="2423">
                  <c:v>6.3853008333333374</c:v>
                </c:pt>
                <c:pt idx="2424">
                  <c:v>6.7473124999999996</c:v>
                </c:pt>
                <c:pt idx="2425">
                  <c:v>6.6220374999999949</c:v>
                </c:pt>
                <c:pt idx="2426">
                  <c:v>6.6227474999999965</c:v>
                </c:pt>
                <c:pt idx="2427">
                  <c:v>6.5025758333333306</c:v>
                </c:pt>
                <c:pt idx="2428">
                  <c:v>6.3489949999999959</c:v>
                </c:pt>
                <c:pt idx="2429">
                  <c:v>6.9594824999999991</c:v>
                </c:pt>
                <c:pt idx="2430">
                  <c:v>6.638471666666665</c:v>
                </c:pt>
                <c:pt idx="2431">
                  <c:v>6.9490191666666696</c:v>
                </c:pt>
                <c:pt idx="2432">
                  <c:v>6.7064374999999998</c:v>
                </c:pt>
                <c:pt idx="2433">
                  <c:v>6.4454241666666663</c:v>
                </c:pt>
                <c:pt idx="2434">
                  <c:v>6.7543816666666645</c:v>
                </c:pt>
                <c:pt idx="2435">
                  <c:v>6.5888766666666667</c:v>
                </c:pt>
                <c:pt idx="2436">
                  <c:v>6.6619749999999955</c:v>
                </c:pt>
                <c:pt idx="2437">
                  <c:v>6.7514183333333371</c:v>
                </c:pt>
                <c:pt idx="2438">
                  <c:v>6.7866483333333427</c:v>
                </c:pt>
                <c:pt idx="2439">
                  <c:v>6.5376433333333397</c:v>
                </c:pt>
                <c:pt idx="2440">
                  <c:v>6.8726408333333353</c:v>
                </c:pt>
                <c:pt idx="2441">
                  <c:v>6.6864274999999997</c:v>
                </c:pt>
                <c:pt idx="2442">
                  <c:v>6.5414199999999996</c:v>
                </c:pt>
                <c:pt idx="2443">
                  <c:v>6.7547708333333318</c:v>
                </c:pt>
                <c:pt idx="2444">
                  <c:v>6.7398908333333383</c:v>
                </c:pt>
                <c:pt idx="2445">
                  <c:v>6.8828908333333336</c:v>
                </c:pt>
                <c:pt idx="2446">
                  <c:v>6.5213141666666656</c:v>
                </c:pt>
                <c:pt idx="2447">
                  <c:v>6.480596666666667</c:v>
                </c:pt>
                <c:pt idx="2448">
                  <c:v>6.5162441666666684</c:v>
                </c:pt>
                <c:pt idx="2449">
                  <c:v>6.3220208333333305</c:v>
                </c:pt>
                <c:pt idx="2450">
                  <c:v>6.6206991666666672</c:v>
                </c:pt>
                <c:pt idx="2451">
                  <c:v>7.0629241666666642</c:v>
                </c:pt>
                <c:pt idx="2452">
                  <c:v>6.7279941666666616</c:v>
                </c:pt>
                <c:pt idx="2453">
                  <c:v>6.1670274999999961</c:v>
                </c:pt>
                <c:pt idx="2454">
                  <c:v>6.3648991666666666</c:v>
                </c:pt>
                <c:pt idx="2455">
                  <c:v>6.998469166666669</c:v>
                </c:pt>
                <c:pt idx="2456">
                  <c:v>6.4742433333333409</c:v>
                </c:pt>
                <c:pt idx="2457">
                  <c:v>6.7445433333333362</c:v>
                </c:pt>
                <c:pt idx="2458">
                  <c:v>7.5679808333333289</c:v>
                </c:pt>
                <c:pt idx="2459">
                  <c:v>6.9918158333333364</c:v>
                </c:pt>
                <c:pt idx="2460">
                  <c:v>6.8412458333333372</c:v>
                </c:pt>
                <c:pt idx="2461">
                  <c:v>6.5877291666666684</c:v>
                </c:pt>
                <c:pt idx="2462">
                  <c:v>6.7878316666666665</c:v>
                </c:pt>
                <c:pt idx="2463">
                  <c:v>6.4837191666666705</c:v>
                </c:pt>
                <c:pt idx="2464">
                  <c:v>6.8510808333333335</c:v>
                </c:pt>
                <c:pt idx="2465">
                  <c:v>6.5662283333333402</c:v>
                </c:pt>
                <c:pt idx="2466">
                  <c:v>6.65869333333334</c:v>
                </c:pt>
                <c:pt idx="2467">
                  <c:v>6.6153766666666645</c:v>
                </c:pt>
                <c:pt idx="2468">
                  <c:v>6.6762133333333402</c:v>
                </c:pt>
                <c:pt idx="2469">
                  <c:v>6.5151699999999995</c:v>
                </c:pt>
                <c:pt idx="2470">
                  <c:v>6.4498883333333392</c:v>
                </c:pt>
                <c:pt idx="2471">
                  <c:v>7.1683900000000005</c:v>
                </c:pt>
                <c:pt idx="2472">
                  <c:v>7.2112166666666662</c:v>
                </c:pt>
                <c:pt idx="2473">
                  <c:v>6.8941933333333374</c:v>
                </c:pt>
                <c:pt idx="2474">
                  <c:v>6.7680900000000008</c:v>
                </c:pt>
                <c:pt idx="2475">
                  <c:v>6.3784825000000005</c:v>
                </c:pt>
                <c:pt idx="2476">
                  <c:v>6.322449166666666</c:v>
                </c:pt>
                <c:pt idx="2477">
                  <c:v>6.5518191666666672</c:v>
                </c:pt>
                <c:pt idx="2478">
                  <c:v>6.5627891666666676</c:v>
                </c:pt>
                <c:pt idx="2479">
                  <c:v>6.4449166666666606</c:v>
                </c:pt>
                <c:pt idx="2480">
                  <c:v>6.4202800000000009</c:v>
                </c:pt>
                <c:pt idx="2481">
                  <c:v>6.3691583333333339</c:v>
                </c:pt>
                <c:pt idx="2482">
                  <c:v>6.3853783333333372</c:v>
                </c:pt>
                <c:pt idx="2483">
                  <c:v>6.7927108333333344</c:v>
                </c:pt>
                <c:pt idx="2484">
                  <c:v>6.4643033333333371</c:v>
                </c:pt>
                <c:pt idx="2485">
                  <c:v>6.6100391666666667</c:v>
                </c:pt>
                <c:pt idx="2486">
                  <c:v>7.1460341666666665</c:v>
                </c:pt>
                <c:pt idx="2487">
                  <c:v>6.7597758333333333</c:v>
                </c:pt>
                <c:pt idx="2488">
                  <c:v>7.0163908333333334</c:v>
                </c:pt>
                <c:pt idx="2489">
                  <c:v>7.1301216666666667</c:v>
                </c:pt>
                <c:pt idx="2490">
                  <c:v>6.4338174999999991</c:v>
                </c:pt>
                <c:pt idx="2491">
                  <c:v>6.7110075000000009</c:v>
                </c:pt>
                <c:pt idx="2492">
                  <c:v>6.5693983333333401</c:v>
                </c:pt>
                <c:pt idx="2493">
                  <c:v>6.5959424999999996</c:v>
                </c:pt>
                <c:pt idx="2494">
                  <c:v>6.3562708333333333</c:v>
                </c:pt>
                <c:pt idx="2495">
                  <c:v>6.6744091666666669</c:v>
                </c:pt>
                <c:pt idx="2496">
                  <c:v>6.5512600000000036</c:v>
                </c:pt>
                <c:pt idx="2497">
                  <c:v>6.8300616666666674</c:v>
                </c:pt>
                <c:pt idx="2498">
                  <c:v>6.6423183333333329</c:v>
                </c:pt>
                <c:pt idx="2499">
                  <c:v>6.4393375000000024</c:v>
                </c:pt>
                <c:pt idx="2500">
                  <c:v>7.0627716666666656</c:v>
                </c:pt>
                <c:pt idx="2501">
                  <c:v>6.8902700000000001</c:v>
                </c:pt>
                <c:pt idx="2502">
                  <c:v>6.5663808333333336</c:v>
                </c:pt>
                <c:pt idx="2503">
                  <c:v>6.7442216666666654</c:v>
                </c:pt>
                <c:pt idx="2504">
                  <c:v>6.6933391666666671</c:v>
                </c:pt>
                <c:pt idx="2505">
                  <c:v>6.6090741666666668</c:v>
                </c:pt>
                <c:pt idx="2506">
                  <c:v>6.8776166666666656</c:v>
                </c:pt>
                <c:pt idx="2507">
                  <c:v>6.7195950000000009</c:v>
                </c:pt>
                <c:pt idx="2508">
                  <c:v>6.490121666666667</c:v>
                </c:pt>
                <c:pt idx="2509">
                  <c:v>6.6558999999999964</c:v>
                </c:pt>
                <c:pt idx="2510">
                  <c:v>6.9865774999999992</c:v>
                </c:pt>
                <c:pt idx="2511">
                  <c:v>6.6700908333333375</c:v>
                </c:pt>
                <c:pt idx="2512">
                  <c:v>6.9253108333333344</c:v>
                </c:pt>
                <c:pt idx="2513">
                  <c:v>6.6285374999999949</c:v>
                </c:pt>
                <c:pt idx="2514">
                  <c:v>6.5350683333333413</c:v>
                </c:pt>
                <c:pt idx="2515">
                  <c:v>6.3830124999999995</c:v>
                </c:pt>
                <c:pt idx="2516">
                  <c:v>7.1972299999999985</c:v>
                </c:pt>
                <c:pt idx="2517">
                  <c:v>6.6033058333333337</c:v>
                </c:pt>
                <c:pt idx="2518">
                  <c:v>6.6938916666666657</c:v>
                </c:pt>
                <c:pt idx="2519">
                  <c:v>6.8170591666666667</c:v>
                </c:pt>
                <c:pt idx="2520">
                  <c:v>6.8266549999999953</c:v>
                </c:pt>
                <c:pt idx="2521">
                  <c:v>6.7058391666666664</c:v>
                </c:pt>
                <c:pt idx="2522">
                  <c:v>6.5242799999999965</c:v>
                </c:pt>
                <c:pt idx="2523">
                  <c:v>6.7152300000000009</c:v>
                </c:pt>
                <c:pt idx="2524">
                  <c:v>6.6157241666666655</c:v>
                </c:pt>
                <c:pt idx="2525">
                  <c:v>6.4581225000000009</c:v>
                </c:pt>
                <c:pt idx="2526">
                  <c:v>6.9166508333333372</c:v>
                </c:pt>
                <c:pt idx="2527">
                  <c:v>6.8447299999999975</c:v>
                </c:pt>
                <c:pt idx="2528">
                  <c:v>6.8085683333333362</c:v>
                </c:pt>
                <c:pt idx="2529">
                  <c:v>6.751901666666666</c:v>
                </c:pt>
                <c:pt idx="2530">
                  <c:v>6.4594091666666706</c:v>
                </c:pt>
                <c:pt idx="2531">
                  <c:v>6.7769125000000008</c:v>
                </c:pt>
                <c:pt idx="2532">
                  <c:v>6.3053275000000006</c:v>
                </c:pt>
                <c:pt idx="2533">
                  <c:v>7.0553541666666666</c:v>
                </c:pt>
                <c:pt idx="2534">
                  <c:v>6.7897691666666722</c:v>
                </c:pt>
                <c:pt idx="2535">
                  <c:v>6.6923400000000015</c:v>
                </c:pt>
                <c:pt idx="2536">
                  <c:v>7.1220508333333292</c:v>
                </c:pt>
                <c:pt idx="2537">
                  <c:v>6.6684299999999963</c:v>
                </c:pt>
                <c:pt idx="2538">
                  <c:v>6.300708333333338</c:v>
                </c:pt>
                <c:pt idx="2539">
                  <c:v>6.551430833333332</c:v>
                </c:pt>
                <c:pt idx="2540">
                  <c:v>6.5128358333333294</c:v>
                </c:pt>
                <c:pt idx="2541">
                  <c:v>7.0024158333333304</c:v>
                </c:pt>
                <c:pt idx="2542">
                  <c:v>6.7466691666666723</c:v>
                </c:pt>
                <c:pt idx="2543">
                  <c:v>6.414703333333339</c:v>
                </c:pt>
                <c:pt idx="2544">
                  <c:v>6.7068241666666664</c:v>
                </c:pt>
                <c:pt idx="2545">
                  <c:v>6.489309166666672</c:v>
                </c:pt>
                <c:pt idx="2546">
                  <c:v>6.822131666666662</c:v>
                </c:pt>
                <c:pt idx="2547">
                  <c:v>6.5977250000000005</c:v>
                </c:pt>
                <c:pt idx="2548">
                  <c:v>6.4600550000000005</c:v>
                </c:pt>
                <c:pt idx="2549">
                  <c:v>6.7003266666666654</c:v>
                </c:pt>
                <c:pt idx="2550">
                  <c:v>6.4073766666666669</c:v>
                </c:pt>
                <c:pt idx="2551">
                  <c:v>6.4140558333333315</c:v>
                </c:pt>
                <c:pt idx="2552">
                  <c:v>7.2017133333333394</c:v>
                </c:pt>
                <c:pt idx="2553">
                  <c:v>6.936829166666671</c:v>
                </c:pt>
                <c:pt idx="2554">
                  <c:v>6.7648474999999975</c:v>
                </c:pt>
                <c:pt idx="2555">
                  <c:v>6.5150149999999956</c:v>
                </c:pt>
                <c:pt idx="2556">
                  <c:v>6.4600983333333382</c:v>
                </c:pt>
                <c:pt idx="2557">
                  <c:v>6.8928524999999965</c:v>
                </c:pt>
                <c:pt idx="2558">
                  <c:v>6.4547574999999995</c:v>
                </c:pt>
                <c:pt idx="2559">
                  <c:v>6.6711425000000011</c:v>
                </c:pt>
                <c:pt idx="2560">
                  <c:v>6.6820566666666608</c:v>
                </c:pt>
                <c:pt idx="2561">
                  <c:v>6.7192500000000024</c:v>
                </c:pt>
                <c:pt idx="2562">
                  <c:v>6.5666433333333414</c:v>
                </c:pt>
                <c:pt idx="2563">
                  <c:v>6.7031516666666668</c:v>
                </c:pt>
                <c:pt idx="2564">
                  <c:v>6.4215741666666686</c:v>
                </c:pt>
                <c:pt idx="2565">
                  <c:v>6.8989549999999937</c:v>
                </c:pt>
                <c:pt idx="2566">
                  <c:v>6.5507799999999996</c:v>
                </c:pt>
                <c:pt idx="2567">
                  <c:v>7.0887083333333401</c:v>
                </c:pt>
                <c:pt idx="2568">
                  <c:v>6.8375699999999986</c:v>
                </c:pt>
                <c:pt idx="2569">
                  <c:v>6.8050516666666665</c:v>
                </c:pt>
                <c:pt idx="2570">
                  <c:v>6.7914866666666667</c:v>
                </c:pt>
                <c:pt idx="2571">
                  <c:v>6.8150883333333327</c:v>
                </c:pt>
                <c:pt idx="2572">
                  <c:v>6.3237433333333373</c:v>
                </c:pt>
                <c:pt idx="2573">
                  <c:v>6.4781791666666697</c:v>
                </c:pt>
                <c:pt idx="2574">
                  <c:v>6.7095858333333354</c:v>
                </c:pt>
                <c:pt idx="2575">
                  <c:v>6.2125316666666643</c:v>
                </c:pt>
                <c:pt idx="2576">
                  <c:v>6.6952516666666675</c:v>
                </c:pt>
                <c:pt idx="2577">
                  <c:v>6.8640716666666632</c:v>
                </c:pt>
                <c:pt idx="2578">
                  <c:v>6.5114758333333373</c:v>
                </c:pt>
                <c:pt idx="2579">
                  <c:v>6.3780258333333331</c:v>
                </c:pt>
                <c:pt idx="2580">
                  <c:v>6.7362466666666689</c:v>
                </c:pt>
                <c:pt idx="2581">
                  <c:v>6.5111950000000007</c:v>
                </c:pt>
                <c:pt idx="2582">
                  <c:v>6.4966158333333377</c:v>
                </c:pt>
                <c:pt idx="2583">
                  <c:v>6.7190841666666676</c:v>
                </c:pt>
                <c:pt idx="2584">
                  <c:v>6.5001399999999965</c:v>
                </c:pt>
                <c:pt idx="2585">
                  <c:v>6.9015558333333331</c:v>
                </c:pt>
                <c:pt idx="2586">
                  <c:v>6.319714999999996</c:v>
                </c:pt>
                <c:pt idx="2587">
                  <c:v>7.2701816666666668</c:v>
                </c:pt>
                <c:pt idx="2588">
                  <c:v>6.6405658333333335</c:v>
                </c:pt>
                <c:pt idx="2589">
                  <c:v>6.960593333333339</c:v>
                </c:pt>
                <c:pt idx="2590">
                  <c:v>6.4631374999999975</c:v>
                </c:pt>
                <c:pt idx="2591">
                  <c:v>6.8257341666666642</c:v>
                </c:pt>
                <c:pt idx="2592">
                  <c:v>7.1032158333333326</c:v>
                </c:pt>
                <c:pt idx="2593">
                  <c:v>6.663184166666662</c:v>
                </c:pt>
                <c:pt idx="2594">
                  <c:v>6.8176733333333361</c:v>
                </c:pt>
                <c:pt idx="2595">
                  <c:v>6.8003783333333381</c:v>
                </c:pt>
                <c:pt idx="2596">
                  <c:v>6.8122716666666676</c:v>
                </c:pt>
                <c:pt idx="2597">
                  <c:v>6.7086858333333312</c:v>
                </c:pt>
                <c:pt idx="2598">
                  <c:v>6.671970833333333</c:v>
                </c:pt>
                <c:pt idx="2599">
                  <c:v>6.7190941666666673</c:v>
                </c:pt>
                <c:pt idx="2600">
                  <c:v>6.6941533333333325</c:v>
                </c:pt>
                <c:pt idx="2601">
                  <c:v>6.4809725</c:v>
                </c:pt>
                <c:pt idx="2602">
                  <c:v>6.7020366666666655</c:v>
                </c:pt>
                <c:pt idx="2603">
                  <c:v>6.2563708333333334</c:v>
                </c:pt>
                <c:pt idx="2604">
                  <c:v>6.6990866666666635</c:v>
                </c:pt>
                <c:pt idx="2605">
                  <c:v>7.0000116666666665</c:v>
                </c:pt>
                <c:pt idx="2606">
                  <c:v>6.0520558333333305</c:v>
                </c:pt>
                <c:pt idx="2607">
                  <c:v>6.7104624999999993</c:v>
                </c:pt>
                <c:pt idx="2608">
                  <c:v>6.3942849999999947</c:v>
                </c:pt>
                <c:pt idx="2609">
                  <c:v>6.2082041666666674</c:v>
                </c:pt>
                <c:pt idx="2610">
                  <c:v>5.9781783333333376</c:v>
                </c:pt>
                <c:pt idx="2611">
                  <c:v>6.5865716666666652</c:v>
                </c:pt>
                <c:pt idx="2612">
                  <c:v>6.6445549999999924</c:v>
                </c:pt>
                <c:pt idx="2613">
                  <c:v>6.9121249999999961</c:v>
                </c:pt>
                <c:pt idx="2614">
                  <c:v>6.9883141666666653</c:v>
                </c:pt>
                <c:pt idx="2615">
                  <c:v>7.1026666666666651</c:v>
                </c:pt>
                <c:pt idx="2616">
                  <c:v>6.8021966666666636</c:v>
                </c:pt>
                <c:pt idx="2617">
                  <c:v>6.4252133333333372</c:v>
                </c:pt>
                <c:pt idx="2618">
                  <c:v>6.6138066666666626</c:v>
                </c:pt>
                <c:pt idx="2619">
                  <c:v>7.1714933333333395</c:v>
                </c:pt>
                <c:pt idx="2620">
                  <c:v>6.7956641666666684</c:v>
                </c:pt>
                <c:pt idx="2621">
                  <c:v>6.5283724999999988</c:v>
                </c:pt>
                <c:pt idx="2622">
                  <c:v>6.7154091666666664</c:v>
                </c:pt>
                <c:pt idx="2623">
                  <c:v>6.7502399999999989</c:v>
                </c:pt>
                <c:pt idx="2624">
                  <c:v>6.575718333333338</c:v>
                </c:pt>
                <c:pt idx="2625">
                  <c:v>6.8140416666666646</c:v>
                </c:pt>
                <c:pt idx="2626">
                  <c:v>6.3565149999999946</c:v>
                </c:pt>
                <c:pt idx="2627">
                  <c:v>6.3791900000000004</c:v>
                </c:pt>
                <c:pt idx="2628">
                  <c:v>6.6333341666666676</c:v>
                </c:pt>
                <c:pt idx="2629">
                  <c:v>6.5504399999999965</c:v>
                </c:pt>
                <c:pt idx="2630">
                  <c:v>6.6882333333333381</c:v>
                </c:pt>
                <c:pt idx="2631">
                  <c:v>6.7225799999999962</c:v>
                </c:pt>
                <c:pt idx="2632">
                  <c:v>6.6755324999999965</c:v>
                </c:pt>
                <c:pt idx="2633">
                  <c:v>6.5336150000000002</c:v>
                </c:pt>
                <c:pt idx="2634">
                  <c:v>6.5429216666666665</c:v>
                </c:pt>
                <c:pt idx="2635">
                  <c:v>6.4036816666666674</c:v>
                </c:pt>
                <c:pt idx="2636">
                  <c:v>6.5004116666666665</c:v>
                </c:pt>
                <c:pt idx="2637">
                  <c:v>6.8430158333333315</c:v>
                </c:pt>
                <c:pt idx="2638">
                  <c:v>6.9059424999999992</c:v>
                </c:pt>
                <c:pt idx="2639">
                  <c:v>6.5639266666666645</c:v>
                </c:pt>
                <c:pt idx="2640">
                  <c:v>6.5026774999999999</c:v>
                </c:pt>
                <c:pt idx="2641">
                  <c:v>6.3976133333333332</c:v>
                </c:pt>
                <c:pt idx="2642">
                  <c:v>6.184873333333333</c:v>
                </c:pt>
                <c:pt idx="2643">
                  <c:v>6.4397349999999998</c:v>
                </c:pt>
                <c:pt idx="2644">
                  <c:v>6.7211066666666666</c:v>
                </c:pt>
                <c:pt idx="2645">
                  <c:v>6.3817975000000002</c:v>
                </c:pt>
                <c:pt idx="2646">
                  <c:v>6.3683749999999968</c:v>
                </c:pt>
                <c:pt idx="2647">
                  <c:v>6.8689341666666621</c:v>
                </c:pt>
                <c:pt idx="2648">
                  <c:v>6.5215625000000008</c:v>
                </c:pt>
                <c:pt idx="2649">
                  <c:v>7.0286266666666668</c:v>
                </c:pt>
                <c:pt idx="2650">
                  <c:v>6.5306458333333381</c:v>
                </c:pt>
                <c:pt idx="2651">
                  <c:v>6.5442550000000006</c:v>
                </c:pt>
                <c:pt idx="2652">
                  <c:v>6.8883566666666676</c:v>
                </c:pt>
                <c:pt idx="2653">
                  <c:v>7.0054474999999998</c:v>
                </c:pt>
                <c:pt idx="2654">
                  <c:v>6.6180516666666636</c:v>
                </c:pt>
                <c:pt idx="2655">
                  <c:v>6.9984675000000003</c:v>
                </c:pt>
                <c:pt idx="2656">
                  <c:v>6.5682908333333323</c:v>
                </c:pt>
                <c:pt idx="2657">
                  <c:v>6.7559466666666665</c:v>
                </c:pt>
                <c:pt idx="2658">
                  <c:v>7.0867816666666661</c:v>
                </c:pt>
                <c:pt idx="2659">
                  <c:v>6.6006225000000001</c:v>
                </c:pt>
                <c:pt idx="2660">
                  <c:v>6.4605924999999997</c:v>
                </c:pt>
                <c:pt idx="2661">
                  <c:v>6.5297825000000005</c:v>
                </c:pt>
                <c:pt idx="2662">
                  <c:v>6.6130149999999936</c:v>
                </c:pt>
                <c:pt idx="2663">
                  <c:v>6.9112850000000003</c:v>
                </c:pt>
                <c:pt idx="2664">
                  <c:v>6.2624974999999985</c:v>
                </c:pt>
                <c:pt idx="2665">
                  <c:v>6.6377783333333333</c:v>
                </c:pt>
                <c:pt idx="2666">
                  <c:v>6.4240625000000007</c:v>
                </c:pt>
                <c:pt idx="2667">
                  <c:v>6.4260208333333386</c:v>
                </c:pt>
                <c:pt idx="2668">
                  <c:v>6.6432241666666672</c:v>
                </c:pt>
                <c:pt idx="2669">
                  <c:v>6.5972991666666694</c:v>
                </c:pt>
                <c:pt idx="2670">
                  <c:v>6.3342416666666663</c:v>
                </c:pt>
                <c:pt idx="2671">
                  <c:v>6.4365783333333377</c:v>
                </c:pt>
                <c:pt idx="2672">
                  <c:v>6.4512158333333387</c:v>
                </c:pt>
                <c:pt idx="2673">
                  <c:v>6.9846425000000014</c:v>
                </c:pt>
                <c:pt idx="2674">
                  <c:v>6.7238983333333371</c:v>
                </c:pt>
                <c:pt idx="2675">
                  <c:v>6.6135116666666631</c:v>
                </c:pt>
                <c:pt idx="2676">
                  <c:v>6.851634166666666</c:v>
                </c:pt>
                <c:pt idx="2677">
                  <c:v>6.5193558333333383</c:v>
                </c:pt>
                <c:pt idx="2678">
                  <c:v>6.1492625000000034</c:v>
                </c:pt>
                <c:pt idx="2679">
                  <c:v>6.9927224999999993</c:v>
                </c:pt>
                <c:pt idx="2680">
                  <c:v>6.8434374999999985</c:v>
                </c:pt>
                <c:pt idx="2681">
                  <c:v>6.8386325000000001</c:v>
                </c:pt>
                <c:pt idx="2682">
                  <c:v>7.043649166666671</c:v>
                </c:pt>
                <c:pt idx="2683">
                  <c:v>6.6510374999999975</c:v>
                </c:pt>
                <c:pt idx="2684">
                  <c:v>6.3878691666666674</c:v>
                </c:pt>
                <c:pt idx="2685">
                  <c:v>7.1082933333333393</c:v>
                </c:pt>
                <c:pt idx="2686">
                  <c:v>6.7775275000000006</c:v>
                </c:pt>
                <c:pt idx="2687">
                  <c:v>7.097748333333338</c:v>
                </c:pt>
                <c:pt idx="2688">
                  <c:v>6.8633166666666634</c:v>
                </c:pt>
                <c:pt idx="2689">
                  <c:v>6.5772716666666673</c:v>
                </c:pt>
                <c:pt idx="2690">
                  <c:v>6.5888591666666674</c:v>
                </c:pt>
                <c:pt idx="2691">
                  <c:v>7.3112033333333413</c:v>
                </c:pt>
                <c:pt idx="2692">
                  <c:v>7.0772858333333319</c:v>
                </c:pt>
                <c:pt idx="2693">
                  <c:v>6.6074783333333329</c:v>
                </c:pt>
                <c:pt idx="2694">
                  <c:v>6.6010883333333332</c:v>
                </c:pt>
                <c:pt idx="2695">
                  <c:v>6.2257600000000002</c:v>
                </c:pt>
                <c:pt idx="2696">
                  <c:v>6.6238724999999965</c:v>
                </c:pt>
                <c:pt idx="2697">
                  <c:v>6.4584908333333333</c:v>
                </c:pt>
                <c:pt idx="2698">
                  <c:v>6.7387500000000014</c:v>
                </c:pt>
                <c:pt idx="2699">
                  <c:v>6.9434808333333384</c:v>
                </c:pt>
                <c:pt idx="2700">
                  <c:v>6.5575724999999965</c:v>
                </c:pt>
                <c:pt idx="2701">
                  <c:v>6.9940316666666655</c:v>
                </c:pt>
                <c:pt idx="2702">
                  <c:v>6.8384691666666706</c:v>
                </c:pt>
                <c:pt idx="2703">
                  <c:v>6.4333866666666664</c:v>
                </c:pt>
                <c:pt idx="2704">
                  <c:v>6.8632033333333364</c:v>
                </c:pt>
                <c:pt idx="2705">
                  <c:v>6.3606691666666704</c:v>
                </c:pt>
                <c:pt idx="2706">
                  <c:v>6.3640249999999918</c:v>
                </c:pt>
                <c:pt idx="2707">
                  <c:v>6.5250716666666655</c:v>
                </c:pt>
                <c:pt idx="2708">
                  <c:v>6.2430358333333338</c:v>
                </c:pt>
                <c:pt idx="2709">
                  <c:v>6.9400291666666689</c:v>
                </c:pt>
                <c:pt idx="2710">
                  <c:v>6.9406183333333402</c:v>
                </c:pt>
                <c:pt idx="2711">
                  <c:v>6.460652500000001</c:v>
                </c:pt>
                <c:pt idx="2712">
                  <c:v>6.4237241666666671</c:v>
                </c:pt>
                <c:pt idx="2713">
                  <c:v>7.1656558333333296</c:v>
                </c:pt>
                <c:pt idx="2714">
                  <c:v>6.9133791666666689</c:v>
                </c:pt>
                <c:pt idx="2715">
                  <c:v>6.4520383333333324</c:v>
                </c:pt>
                <c:pt idx="2716">
                  <c:v>6.7304683333333388</c:v>
                </c:pt>
                <c:pt idx="2717">
                  <c:v>6.5647866666666603</c:v>
                </c:pt>
                <c:pt idx="2718">
                  <c:v>6.6806925000000001</c:v>
                </c:pt>
                <c:pt idx="2719">
                  <c:v>6.6505933333333376</c:v>
                </c:pt>
                <c:pt idx="2720">
                  <c:v>7.1086341666666675</c:v>
                </c:pt>
                <c:pt idx="2721">
                  <c:v>7.15022</c:v>
                </c:pt>
                <c:pt idx="2722">
                  <c:v>6.4228191666666659</c:v>
                </c:pt>
                <c:pt idx="2723">
                  <c:v>6.8838674999999983</c:v>
                </c:pt>
                <c:pt idx="2724">
                  <c:v>6.4756849999999995</c:v>
                </c:pt>
                <c:pt idx="2725">
                  <c:v>6.8572133333333332</c:v>
                </c:pt>
                <c:pt idx="2726">
                  <c:v>6.4169816666666657</c:v>
                </c:pt>
                <c:pt idx="2727">
                  <c:v>6.5771091666666672</c:v>
                </c:pt>
                <c:pt idx="2728">
                  <c:v>6.5257891666666668</c:v>
                </c:pt>
                <c:pt idx="2729">
                  <c:v>6.3810191666666674</c:v>
                </c:pt>
                <c:pt idx="2730">
                  <c:v>6.5749566666666617</c:v>
                </c:pt>
                <c:pt idx="2731">
                  <c:v>6.7028408333333331</c:v>
                </c:pt>
                <c:pt idx="2732">
                  <c:v>6.5579191666666645</c:v>
                </c:pt>
                <c:pt idx="2733">
                  <c:v>6.2871366666666644</c:v>
                </c:pt>
                <c:pt idx="2734">
                  <c:v>7.0502008333333377</c:v>
                </c:pt>
                <c:pt idx="2735">
                  <c:v>6.5960041666666678</c:v>
                </c:pt>
                <c:pt idx="2736">
                  <c:v>6.8480025000000007</c:v>
                </c:pt>
                <c:pt idx="2737">
                  <c:v>6.6486041666666651</c:v>
                </c:pt>
                <c:pt idx="2738">
                  <c:v>6.3621458333333294</c:v>
                </c:pt>
                <c:pt idx="2739">
                  <c:v>6.8231399999999978</c:v>
                </c:pt>
                <c:pt idx="2740">
                  <c:v>7.1111808333333295</c:v>
                </c:pt>
                <c:pt idx="2741">
                  <c:v>6.3611891666666667</c:v>
                </c:pt>
                <c:pt idx="2742">
                  <c:v>6.4482258333333373</c:v>
                </c:pt>
                <c:pt idx="2743">
                  <c:v>6.613009166666667</c:v>
                </c:pt>
                <c:pt idx="2744">
                  <c:v>6.5765683333333413</c:v>
                </c:pt>
                <c:pt idx="2745">
                  <c:v>6.3501625000000006</c:v>
                </c:pt>
                <c:pt idx="2746">
                  <c:v>6.7516266666666684</c:v>
                </c:pt>
                <c:pt idx="2747">
                  <c:v>6.5081949999999962</c:v>
                </c:pt>
                <c:pt idx="2748">
                  <c:v>6.6440758333333294</c:v>
                </c:pt>
                <c:pt idx="2749">
                  <c:v>6.6820541666666635</c:v>
                </c:pt>
                <c:pt idx="2750">
                  <c:v>6.8138541666666645</c:v>
                </c:pt>
                <c:pt idx="2751">
                  <c:v>6.2494249999999996</c:v>
                </c:pt>
                <c:pt idx="2752">
                  <c:v>6.5543766666666645</c:v>
                </c:pt>
                <c:pt idx="2753">
                  <c:v>6.6716025000000014</c:v>
                </c:pt>
                <c:pt idx="2754">
                  <c:v>6.6740341666666616</c:v>
                </c:pt>
                <c:pt idx="2755">
                  <c:v>6.3574924999999975</c:v>
                </c:pt>
                <c:pt idx="2756">
                  <c:v>6.5961799999999995</c:v>
                </c:pt>
                <c:pt idx="2757">
                  <c:v>6.5968341666666666</c:v>
                </c:pt>
                <c:pt idx="2758">
                  <c:v>6.1174191666666635</c:v>
                </c:pt>
                <c:pt idx="2759">
                  <c:v>6.9226608333333379</c:v>
                </c:pt>
                <c:pt idx="2760">
                  <c:v>6.5901049999999968</c:v>
                </c:pt>
                <c:pt idx="2761">
                  <c:v>6.5344874999999965</c:v>
                </c:pt>
                <c:pt idx="2762">
                  <c:v>6.6405441666666665</c:v>
                </c:pt>
                <c:pt idx="2763">
                  <c:v>6.6079391666666645</c:v>
                </c:pt>
                <c:pt idx="2764">
                  <c:v>6.668111666666662</c:v>
                </c:pt>
                <c:pt idx="2765">
                  <c:v>6.8602716666666659</c:v>
                </c:pt>
                <c:pt idx="2766">
                  <c:v>6.4758791666666715</c:v>
                </c:pt>
                <c:pt idx="2767">
                  <c:v>6.700005</c:v>
                </c:pt>
                <c:pt idx="2768">
                  <c:v>6.4571274999999995</c:v>
                </c:pt>
                <c:pt idx="2769">
                  <c:v>6.5554491666666674</c:v>
                </c:pt>
                <c:pt idx="2770">
                  <c:v>6.6997833333333334</c:v>
                </c:pt>
                <c:pt idx="2771">
                  <c:v>6.7737483333333408</c:v>
                </c:pt>
                <c:pt idx="2772">
                  <c:v>6.8597608333333371</c:v>
                </c:pt>
                <c:pt idx="2773">
                  <c:v>6.6392800000000003</c:v>
                </c:pt>
                <c:pt idx="2774">
                  <c:v>6.8870624999999999</c:v>
                </c:pt>
                <c:pt idx="2775">
                  <c:v>6.5496025000000024</c:v>
                </c:pt>
                <c:pt idx="2776">
                  <c:v>6.4549474999999985</c:v>
                </c:pt>
                <c:pt idx="2777">
                  <c:v>6.5962808333333376</c:v>
                </c:pt>
                <c:pt idx="2778">
                  <c:v>6.9850099999999999</c:v>
                </c:pt>
                <c:pt idx="2779">
                  <c:v>6.4865366666666668</c:v>
                </c:pt>
                <c:pt idx="2780">
                  <c:v>6.5611499999999987</c:v>
                </c:pt>
                <c:pt idx="2781">
                  <c:v>6.7236783333333383</c:v>
                </c:pt>
                <c:pt idx="2782">
                  <c:v>6.6161599999999963</c:v>
                </c:pt>
                <c:pt idx="2783">
                  <c:v>6.5822708333333324</c:v>
                </c:pt>
                <c:pt idx="2784">
                  <c:v>7.1045091666666655</c:v>
                </c:pt>
                <c:pt idx="2785">
                  <c:v>6.6987233333333371</c:v>
                </c:pt>
                <c:pt idx="2786">
                  <c:v>6.2630091666666674</c:v>
                </c:pt>
                <c:pt idx="2787">
                  <c:v>6.4613349999999965</c:v>
                </c:pt>
                <c:pt idx="2788">
                  <c:v>6.7977033333333381</c:v>
                </c:pt>
                <c:pt idx="2789">
                  <c:v>6.3861266666666667</c:v>
                </c:pt>
                <c:pt idx="2790">
                  <c:v>6.7743616666666684</c:v>
                </c:pt>
                <c:pt idx="2791">
                  <c:v>6.5755124999999985</c:v>
                </c:pt>
                <c:pt idx="2792">
                  <c:v>6.406414166666667</c:v>
                </c:pt>
                <c:pt idx="2793">
                  <c:v>6.5735983333333392</c:v>
                </c:pt>
                <c:pt idx="2794">
                  <c:v>5.9225924999999995</c:v>
                </c:pt>
                <c:pt idx="2795">
                  <c:v>6.4711824999999994</c:v>
                </c:pt>
                <c:pt idx="2796">
                  <c:v>7.0998916666666654</c:v>
                </c:pt>
                <c:pt idx="2797">
                  <c:v>6.6457225000000006</c:v>
                </c:pt>
                <c:pt idx="2798">
                  <c:v>6.2284941666666676</c:v>
                </c:pt>
                <c:pt idx="2799">
                  <c:v>6.4193058333333362</c:v>
                </c:pt>
                <c:pt idx="2800">
                  <c:v>6.8560383333333332</c:v>
                </c:pt>
                <c:pt idx="2801">
                  <c:v>7.0113983333333412</c:v>
                </c:pt>
                <c:pt idx="2802">
                  <c:v>7.0464658333333334</c:v>
                </c:pt>
                <c:pt idx="2803">
                  <c:v>6.3642074999999965</c:v>
                </c:pt>
                <c:pt idx="2804">
                  <c:v>6.9332758333333402</c:v>
                </c:pt>
                <c:pt idx="2805">
                  <c:v>6.3107766666666665</c:v>
                </c:pt>
                <c:pt idx="2806">
                  <c:v>6.9303858333333386</c:v>
                </c:pt>
                <c:pt idx="2807">
                  <c:v>6.5450383333333333</c:v>
                </c:pt>
                <c:pt idx="2808">
                  <c:v>6.9330191666666705</c:v>
                </c:pt>
                <c:pt idx="2809">
                  <c:v>7.2110774999999983</c:v>
                </c:pt>
                <c:pt idx="2810">
                  <c:v>7.006664999999999</c:v>
                </c:pt>
                <c:pt idx="2811">
                  <c:v>6.3675624999999965</c:v>
                </c:pt>
                <c:pt idx="2812">
                  <c:v>6.3228733333333338</c:v>
                </c:pt>
                <c:pt idx="2813">
                  <c:v>6.4353608333333394</c:v>
                </c:pt>
                <c:pt idx="2814">
                  <c:v>6.7097175</c:v>
                </c:pt>
                <c:pt idx="2815">
                  <c:v>6.3142058333333315</c:v>
                </c:pt>
                <c:pt idx="2816">
                  <c:v>6.3562791666666705</c:v>
                </c:pt>
                <c:pt idx="2817">
                  <c:v>6.488716666666666</c:v>
                </c:pt>
                <c:pt idx="2818">
                  <c:v>6.8747049999999961</c:v>
                </c:pt>
                <c:pt idx="2819">
                  <c:v>6.6281316666666639</c:v>
                </c:pt>
                <c:pt idx="2820">
                  <c:v>6.6466116666666659</c:v>
                </c:pt>
                <c:pt idx="2821">
                  <c:v>7.2847174999999975</c:v>
                </c:pt>
                <c:pt idx="2822">
                  <c:v>6.2565966666666659</c:v>
                </c:pt>
                <c:pt idx="2823">
                  <c:v>6.645763333333341</c:v>
                </c:pt>
                <c:pt idx="2824">
                  <c:v>6.3715508333333339</c:v>
                </c:pt>
                <c:pt idx="2825">
                  <c:v>6.4950583333333372</c:v>
                </c:pt>
                <c:pt idx="2826">
                  <c:v>6.864569999999997</c:v>
                </c:pt>
                <c:pt idx="2827">
                  <c:v>6.7939266666666667</c:v>
                </c:pt>
                <c:pt idx="2828">
                  <c:v>6.797394166666666</c:v>
                </c:pt>
                <c:pt idx="2829">
                  <c:v>6.8841741666666643</c:v>
                </c:pt>
                <c:pt idx="2830">
                  <c:v>6.4830908333333399</c:v>
                </c:pt>
                <c:pt idx="2831">
                  <c:v>6.9373608333333392</c:v>
                </c:pt>
                <c:pt idx="2832">
                  <c:v>6.7368216666666694</c:v>
                </c:pt>
                <c:pt idx="2833">
                  <c:v>6.4576450000000021</c:v>
                </c:pt>
                <c:pt idx="2834">
                  <c:v>6.4340941666666671</c:v>
                </c:pt>
                <c:pt idx="2835">
                  <c:v>6.5276149999999946</c:v>
                </c:pt>
                <c:pt idx="2836">
                  <c:v>6.6060441666666669</c:v>
                </c:pt>
                <c:pt idx="2837">
                  <c:v>6.8930724999999988</c:v>
                </c:pt>
                <c:pt idx="2838">
                  <c:v>6.4566383333333377</c:v>
                </c:pt>
                <c:pt idx="2839">
                  <c:v>6.843993333333338</c:v>
                </c:pt>
                <c:pt idx="2840">
                  <c:v>6.9105974999999988</c:v>
                </c:pt>
                <c:pt idx="2841">
                  <c:v>6.5465624999999994</c:v>
                </c:pt>
                <c:pt idx="2842">
                  <c:v>6.5537983333333383</c:v>
                </c:pt>
                <c:pt idx="2843">
                  <c:v>6.6169316666666615</c:v>
                </c:pt>
                <c:pt idx="2844">
                  <c:v>6.8433633333333406</c:v>
                </c:pt>
                <c:pt idx="2845">
                  <c:v>6.4409449999999975</c:v>
                </c:pt>
                <c:pt idx="2846">
                  <c:v>6.6583424999999989</c:v>
                </c:pt>
                <c:pt idx="2847">
                  <c:v>6.7447758333333327</c:v>
                </c:pt>
                <c:pt idx="2848">
                  <c:v>6.9375558333333354</c:v>
                </c:pt>
                <c:pt idx="2849">
                  <c:v>6.3166074999999999</c:v>
                </c:pt>
                <c:pt idx="2850">
                  <c:v>6.8018674999999993</c:v>
                </c:pt>
                <c:pt idx="2851">
                  <c:v>6.2222283333333381</c:v>
                </c:pt>
                <c:pt idx="2852">
                  <c:v>6.6586808333333325</c:v>
                </c:pt>
                <c:pt idx="2853">
                  <c:v>6.6950024999999975</c:v>
                </c:pt>
                <c:pt idx="2854">
                  <c:v>6.4074624999999994</c:v>
                </c:pt>
                <c:pt idx="2855">
                  <c:v>6.5920583333333376</c:v>
                </c:pt>
                <c:pt idx="2856">
                  <c:v>6.2715183333333373</c:v>
                </c:pt>
                <c:pt idx="2857">
                  <c:v>6.6484099999999975</c:v>
                </c:pt>
                <c:pt idx="2858">
                  <c:v>6.7285316666666626</c:v>
                </c:pt>
                <c:pt idx="2859">
                  <c:v>6.6211674999999985</c:v>
                </c:pt>
                <c:pt idx="2860">
                  <c:v>6.3278499999999953</c:v>
                </c:pt>
                <c:pt idx="2861">
                  <c:v>6.4906658333333365</c:v>
                </c:pt>
                <c:pt idx="2862">
                  <c:v>6.5350708333333332</c:v>
                </c:pt>
                <c:pt idx="2863">
                  <c:v>6.5642741666666655</c:v>
                </c:pt>
                <c:pt idx="2864">
                  <c:v>7.0785391666666664</c:v>
                </c:pt>
                <c:pt idx="2865">
                  <c:v>6.4406408333333403</c:v>
                </c:pt>
                <c:pt idx="2866">
                  <c:v>6.5204149999999936</c:v>
                </c:pt>
                <c:pt idx="2867">
                  <c:v>6.8642049999999957</c:v>
                </c:pt>
                <c:pt idx="2868">
                  <c:v>6.6859024999999965</c:v>
                </c:pt>
                <c:pt idx="2869">
                  <c:v>6.6592925000000003</c:v>
                </c:pt>
                <c:pt idx="2870">
                  <c:v>6.5320416666666654</c:v>
                </c:pt>
                <c:pt idx="2871">
                  <c:v>6.8274433333333322</c:v>
                </c:pt>
                <c:pt idx="2872">
                  <c:v>6.7833525000000003</c:v>
                </c:pt>
                <c:pt idx="2873">
                  <c:v>6.7968691666666707</c:v>
                </c:pt>
                <c:pt idx="2874">
                  <c:v>6.6213783333333334</c:v>
                </c:pt>
                <c:pt idx="2875">
                  <c:v>6.5486416666666685</c:v>
                </c:pt>
                <c:pt idx="2876">
                  <c:v>6.7828733333333382</c:v>
                </c:pt>
                <c:pt idx="2877">
                  <c:v>7.3865491666666694</c:v>
                </c:pt>
                <c:pt idx="2878">
                  <c:v>6.6964066666666655</c:v>
                </c:pt>
                <c:pt idx="2879">
                  <c:v>6.5547891666666667</c:v>
                </c:pt>
                <c:pt idx="2880">
                  <c:v>6.5483883333333361</c:v>
                </c:pt>
                <c:pt idx="2881">
                  <c:v>6.4610975000000002</c:v>
                </c:pt>
                <c:pt idx="2882">
                  <c:v>6.4426058333333378</c:v>
                </c:pt>
                <c:pt idx="2883">
                  <c:v>6.3611274999999985</c:v>
                </c:pt>
                <c:pt idx="2884">
                  <c:v>6.5563916666666673</c:v>
                </c:pt>
                <c:pt idx="2885">
                  <c:v>6.8178833333333317</c:v>
                </c:pt>
                <c:pt idx="2886">
                  <c:v>6.7963650000000024</c:v>
                </c:pt>
                <c:pt idx="2887">
                  <c:v>6.9679899999999941</c:v>
                </c:pt>
                <c:pt idx="2888">
                  <c:v>6.2380633333333408</c:v>
                </c:pt>
                <c:pt idx="2889">
                  <c:v>6.663535833333329</c:v>
                </c:pt>
                <c:pt idx="2890">
                  <c:v>7.480210833333337</c:v>
                </c:pt>
                <c:pt idx="2891">
                  <c:v>6.6086966666666669</c:v>
                </c:pt>
                <c:pt idx="2892">
                  <c:v>7.2240249999999939</c:v>
                </c:pt>
                <c:pt idx="2893">
                  <c:v>6.4185666666666661</c:v>
                </c:pt>
                <c:pt idx="2894">
                  <c:v>6.6624691666666669</c:v>
                </c:pt>
                <c:pt idx="2895">
                  <c:v>6.3067650000000013</c:v>
                </c:pt>
                <c:pt idx="2896">
                  <c:v>6.6005016666666645</c:v>
                </c:pt>
                <c:pt idx="2897">
                  <c:v>6.6296024999999998</c:v>
                </c:pt>
                <c:pt idx="2898">
                  <c:v>6.6753091666666684</c:v>
                </c:pt>
                <c:pt idx="2899">
                  <c:v>6.8098399999999986</c:v>
                </c:pt>
                <c:pt idx="2900">
                  <c:v>6.9695958333333339</c:v>
                </c:pt>
                <c:pt idx="2901">
                  <c:v>6.7079441666666648</c:v>
                </c:pt>
                <c:pt idx="2902">
                  <c:v>6.5188591666666662</c:v>
                </c:pt>
                <c:pt idx="2903">
                  <c:v>6.3181641666666666</c:v>
                </c:pt>
                <c:pt idx="2904">
                  <c:v>6.6092158333333337</c:v>
                </c:pt>
                <c:pt idx="2905">
                  <c:v>7.0234449999999953</c:v>
                </c:pt>
                <c:pt idx="2906">
                  <c:v>7.289729166666671</c:v>
                </c:pt>
                <c:pt idx="2907">
                  <c:v>6.6887849999999949</c:v>
                </c:pt>
                <c:pt idx="2908">
                  <c:v>6.7715625000000044</c:v>
                </c:pt>
                <c:pt idx="2909">
                  <c:v>6.8233625000000009</c:v>
                </c:pt>
                <c:pt idx="2910">
                  <c:v>6.7597433333333425</c:v>
                </c:pt>
                <c:pt idx="2911">
                  <c:v>6.6247958333333301</c:v>
                </c:pt>
                <c:pt idx="2912">
                  <c:v>6.4379750000000007</c:v>
                </c:pt>
                <c:pt idx="2913">
                  <c:v>6.5836975000000022</c:v>
                </c:pt>
                <c:pt idx="2914">
                  <c:v>6.1964691666666694</c:v>
                </c:pt>
                <c:pt idx="2915">
                  <c:v>6.6455199999999959</c:v>
                </c:pt>
                <c:pt idx="2916">
                  <c:v>6.4090608333333376</c:v>
                </c:pt>
                <c:pt idx="2917">
                  <c:v>6.3984533333333324</c:v>
                </c:pt>
                <c:pt idx="2918">
                  <c:v>6.5216966666666671</c:v>
                </c:pt>
                <c:pt idx="2919">
                  <c:v>7.0725408333333384</c:v>
                </c:pt>
                <c:pt idx="2920">
                  <c:v>6.3357675000000002</c:v>
                </c:pt>
                <c:pt idx="2921">
                  <c:v>6.5766691666666741</c:v>
                </c:pt>
                <c:pt idx="2922">
                  <c:v>6.6158591666666666</c:v>
                </c:pt>
                <c:pt idx="2923">
                  <c:v>6.6658399999999958</c:v>
                </c:pt>
                <c:pt idx="2924">
                  <c:v>6.5504116666666645</c:v>
                </c:pt>
                <c:pt idx="2925">
                  <c:v>6.7252591666666683</c:v>
                </c:pt>
                <c:pt idx="2926">
                  <c:v>6.5592391666666705</c:v>
                </c:pt>
                <c:pt idx="2927">
                  <c:v>6.6679691666666665</c:v>
                </c:pt>
                <c:pt idx="2928">
                  <c:v>6.5412249999999998</c:v>
                </c:pt>
                <c:pt idx="2929">
                  <c:v>6.3834325000000005</c:v>
                </c:pt>
                <c:pt idx="2930">
                  <c:v>6.6481108333333303</c:v>
                </c:pt>
                <c:pt idx="2931">
                  <c:v>6.9368008333333382</c:v>
                </c:pt>
                <c:pt idx="2932">
                  <c:v>6.8130258333333344</c:v>
                </c:pt>
                <c:pt idx="2933">
                  <c:v>6.5265608333333338</c:v>
                </c:pt>
                <c:pt idx="2934">
                  <c:v>6.6518424999999999</c:v>
                </c:pt>
                <c:pt idx="2935">
                  <c:v>6.6562633333333396</c:v>
                </c:pt>
                <c:pt idx="2936">
                  <c:v>6.4766391666666721</c:v>
                </c:pt>
                <c:pt idx="2937">
                  <c:v>6.7379366666666645</c:v>
                </c:pt>
                <c:pt idx="2938">
                  <c:v>6.8739916666666678</c:v>
                </c:pt>
                <c:pt idx="2939">
                  <c:v>6.3391341666666667</c:v>
                </c:pt>
                <c:pt idx="2940">
                  <c:v>6.4793450000000021</c:v>
                </c:pt>
                <c:pt idx="2941">
                  <c:v>6.3030933333333365</c:v>
                </c:pt>
                <c:pt idx="2942">
                  <c:v>7.1878583333333319</c:v>
                </c:pt>
                <c:pt idx="2943">
                  <c:v>6.4698408333333361</c:v>
                </c:pt>
                <c:pt idx="2944">
                  <c:v>6.4126525000000001</c:v>
                </c:pt>
                <c:pt idx="2945">
                  <c:v>6.7043874999999975</c:v>
                </c:pt>
                <c:pt idx="2946">
                  <c:v>6.8627491666666662</c:v>
                </c:pt>
                <c:pt idx="2947">
                  <c:v>6.6081449999999968</c:v>
                </c:pt>
                <c:pt idx="2948">
                  <c:v>6.4616333333333413</c:v>
                </c:pt>
                <c:pt idx="2949">
                  <c:v>6.8972058333333344</c:v>
                </c:pt>
                <c:pt idx="2950">
                  <c:v>6.7596341666666673</c:v>
                </c:pt>
                <c:pt idx="2951">
                  <c:v>6.5251841666666603</c:v>
                </c:pt>
                <c:pt idx="2952">
                  <c:v>7.0377908333333323</c:v>
                </c:pt>
                <c:pt idx="2953">
                  <c:v>6.9077550000000008</c:v>
                </c:pt>
                <c:pt idx="2954">
                  <c:v>6.5076516666666668</c:v>
                </c:pt>
                <c:pt idx="2955">
                  <c:v>7.0137449999999975</c:v>
                </c:pt>
                <c:pt idx="2956">
                  <c:v>6.3645599999999947</c:v>
                </c:pt>
                <c:pt idx="2957">
                  <c:v>7.2086183333333382</c:v>
                </c:pt>
                <c:pt idx="2958">
                  <c:v>6.5862158333333376</c:v>
                </c:pt>
                <c:pt idx="2959">
                  <c:v>6.5448274999999985</c:v>
                </c:pt>
                <c:pt idx="2960">
                  <c:v>6.7583666666666673</c:v>
                </c:pt>
                <c:pt idx="2961">
                  <c:v>6.9710241666666697</c:v>
                </c:pt>
                <c:pt idx="2962">
                  <c:v>6.8871583333333328</c:v>
                </c:pt>
                <c:pt idx="2963">
                  <c:v>6.4165708333333376</c:v>
                </c:pt>
                <c:pt idx="2964">
                  <c:v>6.5022291666666705</c:v>
                </c:pt>
                <c:pt idx="2965">
                  <c:v>6.7017916666666704</c:v>
                </c:pt>
                <c:pt idx="2966">
                  <c:v>6.7593183333333382</c:v>
                </c:pt>
                <c:pt idx="2967">
                  <c:v>6.8083658333333332</c:v>
                </c:pt>
                <c:pt idx="2968">
                  <c:v>7.2629608333333335</c:v>
                </c:pt>
                <c:pt idx="2969">
                  <c:v>6.6579399999999946</c:v>
                </c:pt>
                <c:pt idx="2970">
                  <c:v>6.7744108333333344</c:v>
                </c:pt>
                <c:pt idx="2971">
                  <c:v>6.7572708333333322</c:v>
                </c:pt>
                <c:pt idx="2972">
                  <c:v>6.6847083333333339</c:v>
                </c:pt>
                <c:pt idx="2973">
                  <c:v>6.9860833333333376</c:v>
                </c:pt>
                <c:pt idx="2974">
                  <c:v>6.5302350000000011</c:v>
                </c:pt>
                <c:pt idx="2975">
                  <c:v>6.5065499999999998</c:v>
                </c:pt>
                <c:pt idx="2976">
                  <c:v>6.4304899999999998</c:v>
                </c:pt>
                <c:pt idx="2977">
                  <c:v>6.4548374999999965</c:v>
                </c:pt>
                <c:pt idx="2978">
                  <c:v>7.2877791666666694</c:v>
                </c:pt>
                <c:pt idx="2979">
                  <c:v>6.8671333333333315</c:v>
                </c:pt>
                <c:pt idx="2980">
                  <c:v>6.7123991666666694</c:v>
                </c:pt>
                <c:pt idx="2981">
                  <c:v>6.4836491666666722</c:v>
                </c:pt>
                <c:pt idx="2982">
                  <c:v>6.5299774999999975</c:v>
                </c:pt>
                <c:pt idx="2983">
                  <c:v>6.8296541666666668</c:v>
                </c:pt>
                <c:pt idx="2984">
                  <c:v>6.2789216666666663</c:v>
                </c:pt>
                <c:pt idx="2985">
                  <c:v>6.4439450000000003</c:v>
                </c:pt>
                <c:pt idx="2986">
                  <c:v>6.8918991666666694</c:v>
                </c:pt>
                <c:pt idx="2987">
                  <c:v>6.9178024999999996</c:v>
                </c:pt>
                <c:pt idx="2988">
                  <c:v>6.303024166666666</c:v>
                </c:pt>
                <c:pt idx="2989">
                  <c:v>6.5273425000000005</c:v>
                </c:pt>
                <c:pt idx="2990">
                  <c:v>6.5099149999999986</c:v>
                </c:pt>
                <c:pt idx="2991">
                  <c:v>6.4377333333333402</c:v>
                </c:pt>
                <c:pt idx="2992">
                  <c:v>6.5809641666666669</c:v>
                </c:pt>
                <c:pt idx="2993">
                  <c:v>6.9945933333333334</c:v>
                </c:pt>
                <c:pt idx="2994">
                  <c:v>6.9499583333333366</c:v>
                </c:pt>
                <c:pt idx="2995">
                  <c:v>6.5349791666666661</c:v>
                </c:pt>
                <c:pt idx="2996">
                  <c:v>6.5760466666666684</c:v>
                </c:pt>
                <c:pt idx="2997">
                  <c:v>7.1335866666666616</c:v>
                </c:pt>
                <c:pt idx="2998">
                  <c:v>6.7326441666666694</c:v>
                </c:pt>
                <c:pt idx="2999">
                  <c:v>6.6251608333333305</c:v>
                </c:pt>
                <c:pt idx="3000">
                  <c:v>6.3070899999999961</c:v>
                </c:pt>
                <c:pt idx="3001">
                  <c:v>6.3738608333333362</c:v>
                </c:pt>
                <c:pt idx="3002">
                  <c:v>6.8518224999999999</c:v>
                </c:pt>
                <c:pt idx="3003">
                  <c:v>6.5798683333333408</c:v>
                </c:pt>
                <c:pt idx="3004">
                  <c:v>6.7854166666666655</c:v>
                </c:pt>
                <c:pt idx="3005">
                  <c:v>7.0587925</c:v>
                </c:pt>
                <c:pt idx="3006">
                  <c:v>6.7781325000000008</c:v>
                </c:pt>
                <c:pt idx="3007">
                  <c:v>7.1079541666666621</c:v>
                </c:pt>
                <c:pt idx="3008">
                  <c:v>6.6298008333333325</c:v>
                </c:pt>
                <c:pt idx="3009">
                  <c:v>6.2739474999999993</c:v>
                </c:pt>
                <c:pt idx="3010">
                  <c:v>6.9117108333333332</c:v>
                </c:pt>
                <c:pt idx="3011">
                  <c:v>6.9715766666666674</c:v>
                </c:pt>
                <c:pt idx="3012">
                  <c:v>6.6694574999999965</c:v>
                </c:pt>
                <c:pt idx="3013">
                  <c:v>6.8534958333333336</c:v>
                </c:pt>
                <c:pt idx="3014">
                  <c:v>6.5218750000000005</c:v>
                </c:pt>
                <c:pt idx="3015">
                  <c:v>6.7272166666666635</c:v>
                </c:pt>
                <c:pt idx="3016">
                  <c:v>6.8588949999999942</c:v>
                </c:pt>
                <c:pt idx="3017">
                  <c:v>7.1873366666666634</c:v>
                </c:pt>
                <c:pt idx="3018">
                  <c:v>6.6467424999999993</c:v>
                </c:pt>
                <c:pt idx="3019">
                  <c:v>6.5141891666666645</c:v>
                </c:pt>
                <c:pt idx="3020">
                  <c:v>6.6464133333333324</c:v>
                </c:pt>
                <c:pt idx="3021">
                  <c:v>7.035813333333337</c:v>
                </c:pt>
                <c:pt idx="3022">
                  <c:v>6.5383716666666674</c:v>
                </c:pt>
                <c:pt idx="3023">
                  <c:v>6.6324224999999997</c:v>
                </c:pt>
                <c:pt idx="3024">
                  <c:v>7.1513066666666676</c:v>
                </c:pt>
                <c:pt idx="3025">
                  <c:v>6.7121774999999984</c:v>
                </c:pt>
                <c:pt idx="3026">
                  <c:v>6.6630191666666656</c:v>
                </c:pt>
                <c:pt idx="3027">
                  <c:v>6.5287574999999975</c:v>
                </c:pt>
                <c:pt idx="3028">
                  <c:v>6.5416433333333401</c:v>
                </c:pt>
                <c:pt idx="3029">
                  <c:v>7.1885258333333342</c:v>
                </c:pt>
                <c:pt idx="3030">
                  <c:v>6.4426066666666664</c:v>
                </c:pt>
                <c:pt idx="3031">
                  <c:v>6.5445583333333337</c:v>
                </c:pt>
                <c:pt idx="3032">
                  <c:v>7.1447033333333332</c:v>
                </c:pt>
                <c:pt idx="3033">
                  <c:v>6.5705524999999989</c:v>
                </c:pt>
                <c:pt idx="3034">
                  <c:v>6.5862316666666674</c:v>
                </c:pt>
                <c:pt idx="3035">
                  <c:v>6.5870341666666645</c:v>
                </c:pt>
                <c:pt idx="3036">
                  <c:v>6.655433333333332</c:v>
                </c:pt>
                <c:pt idx="3037">
                  <c:v>6.9025449999999964</c:v>
                </c:pt>
                <c:pt idx="3038">
                  <c:v>7.0825916666666657</c:v>
                </c:pt>
                <c:pt idx="3039">
                  <c:v>6.7238433333333392</c:v>
                </c:pt>
                <c:pt idx="3040">
                  <c:v>6.5574999999999974</c:v>
                </c:pt>
                <c:pt idx="3041">
                  <c:v>6.3756200000000014</c:v>
                </c:pt>
                <c:pt idx="3042">
                  <c:v>6.7388333333333401</c:v>
                </c:pt>
                <c:pt idx="3043">
                  <c:v>6.8833133333333381</c:v>
                </c:pt>
                <c:pt idx="3044">
                  <c:v>6.7533608333333373</c:v>
                </c:pt>
                <c:pt idx="3045">
                  <c:v>6.8913183333333379</c:v>
                </c:pt>
                <c:pt idx="3046">
                  <c:v>6.8083158333333325</c:v>
                </c:pt>
                <c:pt idx="3047">
                  <c:v>6.8670333333333327</c:v>
                </c:pt>
                <c:pt idx="3048">
                  <c:v>6.2765333333333393</c:v>
                </c:pt>
                <c:pt idx="3049">
                  <c:v>6.9304908333333382</c:v>
                </c:pt>
                <c:pt idx="3050">
                  <c:v>6.6652041666666655</c:v>
                </c:pt>
                <c:pt idx="3051">
                  <c:v>6.6241749999999913</c:v>
                </c:pt>
                <c:pt idx="3052">
                  <c:v>6.3586274999999999</c:v>
                </c:pt>
                <c:pt idx="3053">
                  <c:v>6.6956899999999955</c:v>
                </c:pt>
                <c:pt idx="3054">
                  <c:v>6.6918208333333364</c:v>
                </c:pt>
                <c:pt idx="3055">
                  <c:v>6.7702841666666664</c:v>
                </c:pt>
                <c:pt idx="3056">
                  <c:v>6.6487700000000016</c:v>
                </c:pt>
                <c:pt idx="3057">
                  <c:v>7.0096574999999994</c:v>
                </c:pt>
                <c:pt idx="3058">
                  <c:v>6.4893866666666673</c:v>
                </c:pt>
                <c:pt idx="3059">
                  <c:v>6.4796358333333384</c:v>
                </c:pt>
                <c:pt idx="3060">
                  <c:v>6.1992024999999993</c:v>
                </c:pt>
                <c:pt idx="3061">
                  <c:v>6.6295658333333325</c:v>
                </c:pt>
                <c:pt idx="3062">
                  <c:v>6.4979450000000005</c:v>
                </c:pt>
                <c:pt idx="3063">
                  <c:v>6.7982641666666694</c:v>
                </c:pt>
                <c:pt idx="3064">
                  <c:v>6.4812666666666701</c:v>
                </c:pt>
                <c:pt idx="3065">
                  <c:v>6.2732525000000026</c:v>
                </c:pt>
                <c:pt idx="3066">
                  <c:v>6.5151933333333334</c:v>
                </c:pt>
                <c:pt idx="3067">
                  <c:v>6.9644824999999955</c:v>
                </c:pt>
                <c:pt idx="3068">
                  <c:v>6.4550583333333371</c:v>
                </c:pt>
                <c:pt idx="3069">
                  <c:v>6.3641908333333292</c:v>
                </c:pt>
                <c:pt idx="3070">
                  <c:v>6.6146749999999956</c:v>
                </c:pt>
                <c:pt idx="3071">
                  <c:v>6.6851174999999969</c:v>
                </c:pt>
                <c:pt idx="3072">
                  <c:v>6.7706608333333378</c:v>
                </c:pt>
                <c:pt idx="3073">
                  <c:v>6.5193166666666658</c:v>
                </c:pt>
                <c:pt idx="3074">
                  <c:v>7.1754950000000006</c:v>
                </c:pt>
                <c:pt idx="3075">
                  <c:v>6.7302408333333403</c:v>
                </c:pt>
                <c:pt idx="3076">
                  <c:v>6.7298191666666662</c:v>
                </c:pt>
                <c:pt idx="3077">
                  <c:v>6.6114791666666681</c:v>
                </c:pt>
                <c:pt idx="3078">
                  <c:v>6.8185149999999943</c:v>
                </c:pt>
                <c:pt idx="3079">
                  <c:v>6.3853258333333338</c:v>
                </c:pt>
                <c:pt idx="3080">
                  <c:v>6.3518891666666688</c:v>
                </c:pt>
                <c:pt idx="3081">
                  <c:v>7.1169816666666641</c:v>
                </c:pt>
                <c:pt idx="3082">
                  <c:v>6.5884066666666667</c:v>
                </c:pt>
                <c:pt idx="3083">
                  <c:v>6.8201849999999924</c:v>
                </c:pt>
                <c:pt idx="3084">
                  <c:v>6.4438541666666671</c:v>
                </c:pt>
                <c:pt idx="3085">
                  <c:v>6.5933800000000007</c:v>
                </c:pt>
                <c:pt idx="3086">
                  <c:v>6.6256291666666671</c:v>
                </c:pt>
                <c:pt idx="3087">
                  <c:v>6.3686666666666669</c:v>
                </c:pt>
                <c:pt idx="3088">
                  <c:v>6.5906149999999952</c:v>
                </c:pt>
                <c:pt idx="3089">
                  <c:v>6.6528433333333332</c:v>
                </c:pt>
                <c:pt idx="3090">
                  <c:v>6.8703983333333394</c:v>
                </c:pt>
                <c:pt idx="3091">
                  <c:v>6.7008008333333331</c:v>
                </c:pt>
                <c:pt idx="3092">
                  <c:v>6.2933791666666714</c:v>
                </c:pt>
                <c:pt idx="3093">
                  <c:v>6.6223783333333337</c:v>
                </c:pt>
                <c:pt idx="3094">
                  <c:v>6.4279008333333305</c:v>
                </c:pt>
                <c:pt idx="3095">
                  <c:v>6.965574999999995</c:v>
                </c:pt>
                <c:pt idx="3096">
                  <c:v>6.8740450000000015</c:v>
                </c:pt>
                <c:pt idx="3097">
                  <c:v>6.7882566666666664</c:v>
                </c:pt>
                <c:pt idx="3098">
                  <c:v>6.653584999999989</c:v>
                </c:pt>
                <c:pt idx="3099">
                  <c:v>6.7362558333333382</c:v>
                </c:pt>
                <c:pt idx="3100">
                  <c:v>6.4896908333333396</c:v>
                </c:pt>
                <c:pt idx="3101">
                  <c:v>6.4045358333333295</c:v>
                </c:pt>
                <c:pt idx="3102">
                  <c:v>6.6699749999999947</c:v>
                </c:pt>
                <c:pt idx="3103">
                  <c:v>6.255819166666666</c:v>
                </c:pt>
                <c:pt idx="3104">
                  <c:v>6.5724924999999992</c:v>
                </c:pt>
                <c:pt idx="3105">
                  <c:v>7.0597483333333413</c:v>
                </c:pt>
                <c:pt idx="3106">
                  <c:v>6.7943333333333378</c:v>
                </c:pt>
                <c:pt idx="3107">
                  <c:v>6.4767791666666721</c:v>
                </c:pt>
                <c:pt idx="3108">
                  <c:v>6.4657266666666677</c:v>
                </c:pt>
                <c:pt idx="3109">
                  <c:v>6.5321208333333338</c:v>
                </c:pt>
                <c:pt idx="3110">
                  <c:v>6.838921666666665</c:v>
                </c:pt>
                <c:pt idx="3111">
                  <c:v>6.5505216666666657</c:v>
                </c:pt>
                <c:pt idx="3112">
                  <c:v>6.565058333333333</c:v>
                </c:pt>
                <c:pt idx="3113">
                  <c:v>6.9861708333333334</c:v>
                </c:pt>
                <c:pt idx="3114">
                  <c:v>7.1722799999999998</c:v>
                </c:pt>
                <c:pt idx="3115">
                  <c:v>6.5615483333333353</c:v>
                </c:pt>
                <c:pt idx="3116">
                  <c:v>6.4918500000000003</c:v>
                </c:pt>
                <c:pt idx="3117">
                  <c:v>6.707818333333333</c:v>
                </c:pt>
                <c:pt idx="3118">
                  <c:v>6.4048849999999948</c:v>
                </c:pt>
                <c:pt idx="3119">
                  <c:v>7.1433991666666694</c:v>
                </c:pt>
                <c:pt idx="3120">
                  <c:v>6.9076633333333408</c:v>
                </c:pt>
                <c:pt idx="3121">
                  <c:v>6.5993108333333339</c:v>
                </c:pt>
                <c:pt idx="3122">
                  <c:v>6.9958616666666673</c:v>
                </c:pt>
                <c:pt idx="3123">
                  <c:v>6.7512358333333333</c:v>
                </c:pt>
                <c:pt idx="3124">
                  <c:v>6.5385966666666668</c:v>
                </c:pt>
                <c:pt idx="3125">
                  <c:v>6.5557958333333337</c:v>
                </c:pt>
                <c:pt idx="3126">
                  <c:v>6.5431925000000009</c:v>
                </c:pt>
                <c:pt idx="3127">
                  <c:v>6.0802108333333331</c:v>
                </c:pt>
                <c:pt idx="3128">
                  <c:v>6.407808333333338</c:v>
                </c:pt>
                <c:pt idx="3129">
                  <c:v>6.9803475000000015</c:v>
                </c:pt>
                <c:pt idx="3130">
                  <c:v>7.1956858333333305</c:v>
                </c:pt>
                <c:pt idx="3131">
                  <c:v>7.1217174999999964</c:v>
                </c:pt>
                <c:pt idx="3132">
                  <c:v>6.5602791666666684</c:v>
                </c:pt>
                <c:pt idx="3133">
                  <c:v>6.8669683333333333</c:v>
                </c:pt>
                <c:pt idx="3134">
                  <c:v>6.7334075000000011</c:v>
                </c:pt>
                <c:pt idx="3135">
                  <c:v>6.7001091666666674</c:v>
                </c:pt>
                <c:pt idx="3136">
                  <c:v>6.4859149999999968</c:v>
                </c:pt>
                <c:pt idx="3137">
                  <c:v>6.4730925000000026</c:v>
                </c:pt>
                <c:pt idx="3138">
                  <c:v>6.8449283333333319</c:v>
                </c:pt>
                <c:pt idx="3139">
                  <c:v>6.4731300000000003</c:v>
                </c:pt>
                <c:pt idx="3140">
                  <c:v>6.8026566666666675</c:v>
                </c:pt>
                <c:pt idx="3141">
                  <c:v>6.6267866666666633</c:v>
                </c:pt>
                <c:pt idx="3142">
                  <c:v>6.6126308333333315</c:v>
                </c:pt>
                <c:pt idx="3143">
                  <c:v>6.7916358333333378</c:v>
                </c:pt>
                <c:pt idx="3144">
                  <c:v>6.808062500000001</c:v>
                </c:pt>
                <c:pt idx="3145">
                  <c:v>6.3092658333333391</c:v>
                </c:pt>
                <c:pt idx="3146">
                  <c:v>6.6807166666666644</c:v>
                </c:pt>
                <c:pt idx="3147">
                  <c:v>6.2901583333333377</c:v>
                </c:pt>
                <c:pt idx="3148">
                  <c:v>6.6718724999999983</c:v>
                </c:pt>
                <c:pt idx="3149">
                  <c:v>6.4132191666666705</c:v>
                </c:pt>
                <c:pt idx="3150">
                  <c:v>6.5771416666666651</c:v>
                </c:pt>
                <c:pt idx="3151">
                  <c:v>6.4760025000000034</c:v>
                </c:pt>
                <c:pt idx="3152">
                  <c:v>6.8852608333333372</c:v>
                </c:pt>
                <c:pt idx="3153">
                  <c:v>6.6072899999999963</c:v>
                </c:pt>
                <c:pt idx="3154">
                  <c:v>6.827243333333338</c:v>
                </c:pt>
                <c:pt idx="3155">
                  <c:v>6.3738908333333377</c:v>
                </c:pt>
                <c:pt idx="3156">
                  <c:v>6.4129208333333354</c:v>
                </c:pt>
                <c:pt idx="3157">
                  <c:v>6.5104016666666666</c:v>
                </c:pt>
                <c:pt idx="3158">
                  <c:v>6.797722499999999</c:v>
                </c:pt>
                <c:pt idx="3159">
                  <c:v>6.5145833333333343</c:v>
                </c:pt>
                <c:pt idx="3160">
                  <c:v>6.693823333333337</c:v>
                </c:pt>
                <c:pt idx="3161">
                  <c:v>6.5483308333333339</c:v>
                </c:pt>
                <c:pt idx="3162">
                  <c:v>6.9838833333333392</c:v>
                </c:pt>
                <c:pt idx="3163">
                  <c:v>6.7332516666666704</c:v>
                </c:pt>
                <c:pt idx="3164">
                  <c:v>6.5128266666666645</c:v>
                </c:pt>
                <c:pt idx="3165">
                  <c:v>6.5707591666666714</c:v>
                </c:pt>
                <c:pt idx="3166">
                  <c:v>6.2813200000000045</c:v>
                </c:pt>
                <c:pt idx="3167">
                  <c:v>6.4892341666666704</c:v>
                </c:pt>
                <c:pt idx="3168">
                  <c:v>6.6224533333333326</c:v>
                </c:pt>
                <c:pt idx="3169">
                  <c:v>6.4925233333333381</c:v>
                </c:pt>
                <c:pt idx="3170">
                  <c:v>6.6810499999999999</c:v>
                </c:pt>
                <c:pt idx="3171">
                  <c:v>6.3046625000000001</c:v>
                </c:pt>
                <c:pt idx="3172">
                  <c:v>6.8013258333333377</c:v>
                </c:pt>
                <c:pt idx="3173">
                  <c:v>6.8107849999999948</c:v>
                </c:pt>
                <c:pt idx="3174">
                  <c:v>6.6189608333333325</c:v>
                </c:pt>
                <c:pt idx="3175">
                  <c:v>6.760300833333333</c:v>
                </c:pt>
                <c:pt idx="3176">
                  <c:v>6.6893733333333394</c:v>
                </c:pt>
                <c:pt idx="3177">
                  <c:v>6.4618349999999962</c:v>
                </c:pt>
                <c:pt idx="3178">
                  <c:v>6.6500191666666666</c:v>
                </c:pt>
                <c:pt idx="3179">
                  <c:v>6.6212891666666662</c:v>
                </c:pt>
                <c:pt idx="3180">
                  <c:v>6.7854683333333394</c:v>
                </c:pt>
                <c:pt idx="3181">
                  <c:v>6.8531608333333329</c:v>
                </c:pt>
                <c:pt idx="3182">
                  <c:v>6.9373441666666684</c:v>
                </c:pt>
                <c:pt idx="3183">
                  <c:v>7.0185299999999975</c:v>
                </c:pt>
                <c:pt idx="3184">
                  <c:v>6.6438658333333329</c:v>
                </c:pt>
                <c:pt idx="3185">
                  <c:v>6.8481274999999995</c:v>
                </c:pt>
                <c:pt idx="3186">
                  <c:v>7.1991774999999985</c:v>
                </c:pt>
                <c:pt idx="3187">
                  <c:v>6.9589466666666659</c:v>
                </c:pt>
                <c:pt idx="3188">
                  <c:v>6.4864058333333334</c:v>
                </c:pt>
                <c:pt idx="3189">
                  <c:v>6.5519474999999998</c:v>
                </c:pt>
                <c:pt idx="3190">
                  <c:v>6.4789524999999992</c:v>
                </c:pt>
                <c:pt idx="3191">
                  <c:v>6.8123533333333333</c:v>
                </c:pt>
                <c:pt idx="3192">
                  <c:v>6.642348333333338</c:v>
                </c:pt>
                <c:pt idx="3193">
                  <c:v>6.5770524999999997</c:v>
                </c:pt>
                <c:pt idx="3194">
                  <c:v>6.8356633333333408</c:v>
                </c:pt>
                <c:pt idx="3195">
                  <c:v>6.4376050000000014</c:v>
                </c:pt>
                <c:pt idx="3196">
                  <c:v>6.8177733333333377</c:v>
                </c:pt>
                <c:pt idx="3197">
                  <c:v>6.6236116666666645</c:v>
                </c:pt>
                <c:pt idx="3198">
                  <c:v>6.747276666666667</c:v>
                </c:pt>
                <c:pt idx="3199">
                  <c:v>6.4941174999999953</c:v>
                </c:pt>
                <c:pt idx="3200">
                  <c:v>6.5674791666666659</c:v>
                </c:pt>
                <c:pt idx="3201">
                  <c:v>6.54223333333334</c:v>
                </c:pt>
                <c:pt idx="3202">
                  <c:v>6.6889791666666669</c:v>
                </c:pt>
                <c:pt idx="3203">
                  <c:v>6.5267574999999987</c:v>
                </c:pt>
                <c:pt idx="3204">
                  <c:v>7.3151183333333316</c:v>
                </c:pt>
                <c:pt idx="3205">
                  <c:v>6.0843141666666645</c:v>
                </c:pt>
                <c:pt idx="3206">
                  <c:v>6.2219383333333376</c:v>
                </c:pt>
                <c:pt idx="3207">
                  <c:v>6.4393758333333393</c:v>
                </c:pt>
                <c:pt idx="3208">
                  <c:v>6.6141433333333337</c:v>
                </c:pt>
                <c:pt idx="3209">
                  <c:v>6.8729866666666632</c:v>
                </c:pt>
                <c:pt idx="3210">
                  <c:v>6.692157499999996</c:v>
                </c:pt>
                <c:pt idx="3211">
                  <c:v>7.220054999999995</c:v>
                </c:pt>
                <c:pt idx="3212">
                  <c:v>6.3792658333333376</c:v>
                </c:pt>
                <c:pt idx="3213">
                  <c:v>6.4093525000000033</c:v>
                </c:pt>
                <c:pt idx="3214">
                  <c:v>6.4921891666666687</c:v>
                </c:pt>
                <c:pt idx="3215">
                  <c:v>6.7725466666666669</c:v>
                </c:pt>
                <c:pt idx="3216">
                  <c:v>6.6172091666666661</c:v>
                </c:pt>
                <c:pt idx="3217">
                  <c:v>6.6212650000000011</c:v>
                </c:pt>
                <c:pt idx="3218">
                  <c:v>6.3430275000000007</c:v>
                </c:pt>
                <c:pt idx="3219">
                  <c:v>6.8070891666666666</c:v>
                </c:pt>
                <c:pt idx="3220">
                  <c:v>6.6075191666666635</c:v>
                </c:pt>
                <c:pt idx="3221">
                  <c:v>6.4537491666666709</c:v>
                </c:pt>
                <c:pt idx="3222">
                  <c:v>6.7717758333333382</c:v>
                </c:pt>
                <c:pt idx="3223">
                  <c:v>6.6888658333333337</c:v>
                </c:pt>
                <c:pt idx="3224">
                  <c:v>6.8779799999999973</c:v>
                </c:pt>
                <c:pt idx="3225">
                  <c:v>6.4280316666666666</c:v>
                </c:pt>
                <c:pt idx="3226">
                  <c:v>6.4495274999999994</c:v>
                </c:pt>
                <c:pt idx="3227">
                  <c:v>7.0507691666666714</c:v>
                </c:pt>
                <c:pt idx="3228">
                  <c:v>6.4608050000000006</c:v>
                </c:pt>
                <c:pt idx="3229">
                  <c:v>6.5841258333333341</c:v>
                </c:pt>
                <c:pt idx="3230">
                  <c:v>6.6620749999999918</c:v>
                </c:pt>
                <c:pt idx="3231">
                  <c:v>6.7760908333333365</c:v>
                </c:pt>
                <c:pt idx="3232">
                  <c:v>6.6546033333333376</c:v>
                </c:pt>
                <c:pt idx="3233">
                  <c:v>6.6786800000000008</c:v>
                </c:pt>
                <c:pt idx="3234">
                  <c:v>6.7668983333333372</c:v>
                </c:pt>
                <c:pt idx="3235">
                  <c:v>6.7142483333333383</c:v>
                </c:pt>
                <c:pt idx="3236">
                  <c:v>6.8044624999999996</c:v>
                </c:pt>
                <c:pt idx="3237">
                  <c:v>6.5835616666666672</c:v>
                </c:pt>
                <c:pt idx="3238">
                  <c:v>6.8183758333333335</c:v>
                </c:pt>
                <c:pt idx="3239">
                  <c:v>6.2564108333333337</c:v>
                </c:pt>
                <c:pt idx="3240">
                  <c:v>6.8830608333333378</c:v>
                </c:pt>
                <c:pt idx="3241">
                  <c:v>6.8549949999999926</c:v>
                </c:pt>
                <c:pt idx="3242">
                  <c:v>6.7469208333333324</c:v>
                </c:pt>
                <c:pt idx="3243">
                  <c:v>6.8532816666666667</c:v>
                </c:pt>
                <c:pt idx="3244">
                  <c:v>6.8524858333333301</c:v>
                </c:pt>
                <c:pt idx="3245">
                  <c:v>6.4523216666666663</c:v>
                </c:pt>
                <c:pt idx="3246">
                  <c:v>6.8888483333333372</c:v>
                </c:pt>
                <c:pt idx="3247">
                  <c:v>6.8327516666666668</c:v>
                </c:pt>
                <c:pt idx="3248">
                  <c:v>6.6040341666666613</c:v>
                </c:pt>
                <c:pt idx="3249">
                  <c:v>6.6755191666666667</c:v>
                </c:pt>
                <c:pt idx="3250">
                  <c:v>6.9055183333333332</c:v>
                </c:pt>
                <c:pt idx="3251">
                  <c:v>6.5717816666666673</c:v>
                </c:pt>
                <c:pt idx="3252">
                  <c:v>6.6781283333333379</c:v>
                </c:pt>
                <c:pt idx="3253">
                  <c:v>7.1039149999999927</c:v>
                </c:pt>
                <c:pt idx="3254">
                  <c:v>6.9501991666666694</c:v>
                </c:pt>
                <c:pt idx="3255">
                  <c:v>6.8233516666666665</c:v>
                </c:pt>
                <c:pt idx="3256">
                  <c:v>6.4274733333333378</c:v>
                </c:pt>
                <c:pt idx="3257">
                  <c:v>6.6142483333333333</c:v>
                </c:pt>
                <c:pt idx="3258">
                  <c:v>6.4553366666666676</c:v>
                </c:pt>
                <c:pt idx="3259">
                  <c:v>7.2555799999999975</c:v>
                </c:pt>
                <c:pt idx="3260">
                  <c:v>6.9021949999999963</c:v>
                </c:pt>
                <c:pt idx="3261">
                  <c:v>6.6834299999999986</c:v>
                </c:pt>
                <c:pt idx="3262">
                  <c:v>6.6320524999999995</c:v>
                </c:pt>
                <c:pt idx="3263">
                  <c:v>6.7261116666666645</c:v>
                </c:pt>
                <c:pt idx="3264">
                  <c:v>6.9217750000000002</c:v>
                </c:pt>
                <c:pt idx="3265">
                  <c:v>6.6480124999999965</c:v>
                </c:pt>
                <c:pt idx="3266">
                  <c:v>6.4946250000000001</c:v>
                </c:pt>
                <c:pt idx="3267">
                  <c:v>6.6439591666666686</c:v>
                </c:pt>
                <c:pt idx="3268">
                  <c:v>6.1660091666666661</c:v>
                </c:pt>
                <c:pt idx="3269">
                  <c:v>6.5568633333333377</c:v>
                </c:pt>
                <c:pt idx="3270">
                  <c:v>6.3985274999999975</c:v>
                </c:pt>
                <c:pt idx="3271">
                  <c:v>6.9509158333333341</c:v>
                </c:pt>
                <c:pt idx="3272">
                  <c:v>6.9518425000000024</c:v>
                </c:pt>
                <c:pt idx="3273">
                  <c:v>6.677599166666667</c:v>
                </c:pt>
                <c:pt idx="3274">
                  <c:v>6.3941499999999971</c:v>
                </c:pt>
                <c:pt idx="3275">
                  <c:v>7.0120283333333333</c:v>
                </c:pt>
                <c:pt idx="3276">
                  <c:v>6.2085058333333336</c:v>
                </c:pt>
                <c:pt idx="3277">
                  <c:v>6.6868574999999995</c:v>
                </c:pt>
                <c:pt idx="3278">
                  <c:v>6.8736641666666713</c:v>
                </c:pt>
                <c:pt idx="3279">
                  <c:v>6.7412991666666731</c:v>
                </c:pt>
                <c:pt idx="3280">
                  <c:v>6.5493833333333376</c:v>
                </c:pt>
                <c:pt idx="3281">
                  <c:v>6.7632066666666661</c:v>
                </c:pt>
                <c:pt idx="3282">
                  <c:v>7.391237499999999</c:v>
                </c:pt>
                <c:pt idx="3283">
                  <c:v>6.7040941666666667</c:v>
                </c:pt>
                <c:pt idx="3284">
                  <c:v>6.9932125000000012</c:v>
                </c:pt>
                <c:pt idx="3285">
                  <c:v>6.5695166666666616</c:v>
                </c:pt>
                <c:pt idx="3286">
                  <c:v>6.7293849999999962</c:v>
                </c:pt>
                <c:pt idx="3287">
                  <c:v>6.5464991666666696</c:v>
                </c:pt>
                <c:pt idx="3288">
                  <c:v>6.7749974999999996</c:v>
                </c:pt>
                <c:pt idx="3289">
                  <c:v>6.6167008333333328</c:v>
                </c:pt>
                <c:pt idx="3290">
                  <c:v>6.6979124999999957</c:v>
                </c:pt>
                <c:pt idx="3291">
                  <c:v>6.5646166666666632</c:v>
                </c:pt>
                <c:pt idx="3292">
                  <c:v>6.5789858333333315</c:v>
                </c:pt>
                <c:pt idx="3293">
                  <c:v>7.0156316666666676</c:v>
                </c:pt>
                <c:pt idx="3294">
                  <c:v>6.6829099999999961</c:v>
                </c:pt>
                <c:pt idx="3295">
                  <c:v>6.6956916666666677</c:v>
                </c:pt>
                <c:pt idx="3296">
                  <c:v>6.8132991666666696</c:v>
                </c:pt>
                <c:pt idx="3297">
                  <c:v>6.3449283333333319</c:v>
                </c:pt>
                <c:pt idx="3298">
                  <c:v>6.7954425000000001</c:v>
                </c:pt>
                <c:pt idx="3299">
                  <c:v>6.4581433333333393</c:v>
                </c:pt>
                <c:pt idx="3300">
                  <c:v>6.7564891666666673</c:v>
                </c:pt>
                <c:pt idx="3301">
                  <c:v>6.4588841666666665</c:v>
                </c:pt>
                <c:pt idx="3302">
                  <c:v>6.7241424999999975</c:v>
                </c:pt>
                <c:pt idx="3303">
                  <c:v>6.1902574999999995</c:v>
                </c:pt>
                <c:pt idx="3304">
                  <c:v>6.2637091666666684</c:v>
                </c:pt>
                <c:pt idx="3305">
                  <c:v>6.8950099999999965</c:v>
                </c:pt>
                <c:pt idx="3306">
                  <c:v>6.4552533333333413</c:v>
                </c:pt>
                <c:pt idx="3307">
                  <c:v>6.9635124999999976</c:v>
                </c:pt>
                <c:pt idx="3308">
                  <c:v>6.9732249999999993</c:v>
                </c:pt>
                <c:pt idx="3309">
                  <c:v>6.6856999999999998</c:v>
                </c:pt>
                <c:pt idx="3310">
                  <c:v>6.5861650000000012</c:v>
                </c:pt>
                <c:pt idx="3311">
                  <c:v>6.4043483333333375</c:v>
                </c:pt>
                <c:pt idx="3312">
                  <c:v>6.6552324999999986</c:v>
                </c:pt>
                <c:pt idx="3313">
                  <c:v>6.6351208333333318</c:v>
                </c:pt>
                <c:pt idx="3314">
                  <c:v>6.7965641666666663</c:v>
                </c:pt>
                <c:pt idx="3315">
                  <c:v>7.2496041666666704</c:v>
                </c:pt>
                <c:pt idx="3316">
                  <c:v>6.806730833333333</c:v>
                </c:pt>
                <c:pt idx="3317">
                  <c:v>7.0290316666666675</c:v>
                </c:pt>
                <c:pt idx="3318">
                  <c:v>6.3933366666666656</c:v>
                </c:pt>
                <c:pt idx="3319">
                  <c:v>6.6017891666666673</c:v>
                </c:pt>
                <c:pt idx="3320">
                  <c:v>6.6995766666666645</c:v>
                </c:pt>
                <c:pt idx="3321">
                  <c:v>7.1350241666666649</c:v>
                </c:pt>
                <c:pt idx="3322">
                  <c:v>6.7238291666666674</c:v>
                </c:pt>
                <c:pt idx="3323">
                  <c:v>6.5073916666666678</c:v>
                </c:pt>
                <c:pt idx="3324">
                  <c:v>6.5759874999999974</c:v>
                </c:pt>
                <c:pt idx="3325">
                  <c:v>6.8378533333333387</c:v>
                </c:pt>
                <c:pt idx="3326">
                  <c:v>7.0512458333333372</c:v>
                </c:pt>
                <c:pt idx="3327">
                  <c:v>6.6939266666666626</c:v>
                </c:pt>
                <c:pt idx="3328">
                  <c:v>6.5722983333333396</c:v>
                </c:pt>
                <c:pt idx="3329">
                  <c:v>6.8872858333333316</c:v>
                </c:pt>
                <c:pt idx="3330">
                  <c:v>6.845213333333338</c:v>
                </c:pt>
                <c:pt idx="3331">
                  <c:v>6.6378883333333336</c:v>
                </c:pt>
                <c:pt idx="3332">
                  <c:v>7.0664524999999996</c:v>
                </c:pt>
                <c:pt idx="3333">
                  <c:v>7.1983108333333305</c:v>
                </c:pt>
                <c:pt idx="3334">
                  <c:v>7.0208200000000005</c:v>
                </c:pt>
                <c:pt idx="3335">
                  <c:v>7.200851666666666</c:v>
                </c:pt>
                <c:pt idx="3336">
                  <c:v>6.5102374999999997</c:v>
                </c:pt>
                <c:pt idx="3337">
                  <c:v>6.6110799999999985</c:v>
                </c:pt>
                <c:pt idx="3338">
                  <c:v>6.8474208333333335</c:v>
                </c:pt>
                <c:pt idx="3339">
                  <c:v>7.3018425000000002</c:v>
                </c:pt>
                <c:pt idx="3340">
                  <c:v>6.9675708333333315</c:v>
                </c:pt>
                <c:pt idx="3341">
                  <c:v>6.4847499999999991</c:v>
                </c:pt>
                <c:pt idx="3342">
                  <c:v>6.8385524999999996</c:v>
                </c:pt>
                <c:pt idx="3343">
                  <c:v>6.5951824999999964</c:v>
                </c:pt>
                <c:pt idx="3344">
                  <c:v>6.8618124999999965</c:v>
                </c:pt>
                <c:pt idx="3345">
                  <c:v>6.7362141666666684</c:v>
                </c:pt>
                <c:pt idx="3346">
                  <c:v>6.5134200000000009</c:v>
                </c:pt>
                <c:pt idx="3347">
                  <c:v>6.6756416666666674</c:v>
                </c:pt>
                <c:pt idx="3348">
                  <c:v>6.6175274999999969</c:v>
                </c:pt>
                <c:pt idx="3349">
                  <c:v>6.8131716666666655</c:v>
                </c:pt>
                <c:pt idx="3350">
                  <c:v>6.8216449999999975</c:v>
                </c:pt>
                <c:pt idx="3351">
                  <c:v>6.7953466666666671</c:v>
                </c:pt>
                <c:pt idx="3352">
                  <c:v>6.5157533333333371</c:v>
                </c:pt>
                <c:pt idx="3353">
                  <c:v>7.1619866666666621</c:v>
                </c:pt>
                <c:pt idx="3354">
                  <c:v>6.6174058333333292</c:v>
                </c:pt>
                <c:pt idx="3355">
                  <c:v>6.6886741666666651</c:v>
                </c:pt>
                <c:pt idx="3356">
                  <c:v>6.7165683333333401</c:v>
                </c:pt>
                <c:pt idx="3357">
                  <c:v>7.1104258333333306</c:v>
                </c:pt>
                <c:pt idx="3358">
                  <c:v>6.5040183333333337</c:v>
                </c:pt>
                <c:pt idx="3359">
                  <c:v>6.700669166666672</c:v>
                </c:pt>
                <c:pt idx="3360">
                  <c:v>7.0366249999999999</c:v>
                </c:pt>
                <c:pt idx="3361">
                  <c:v>6.6840691666666663</c:v>
                </c:pt>
                <c:pt idx="3362">
                  <c:v>6.5903025</c:v>
                </c:pt>
                <c:pt idx="3363">
                  <c:v>6.7626166666666645</c:v>
                </c:pt>
                <c:pt idx="3364">
                  <c:v>6.6433033333333364</c:v>
                </c:pt>
                <c:pt idx="3365">
                  <c:v>6.6654658333333305</c:v>
                </c:pt>
                <c:pt idx="3366">
                  <c:v>6.4960216666666684</c:v>
                </c:pt>
                <c:pt idx="3367">
                  <c:v>6.4612016666666694</c:v>
                </c:pt>
                <c:pt idx="3368">
                  <c:v>6.9416016666666698</c:v>
                </c:pt>
                <c:pt idx="3369">
                  <c:v>6.4889074999999998</c:v>
                </c:pt>
                <c:pt idx="3370">
                  <c:v>6.5100066666666665</c:v>
                </c:pt>
                <c:pt idx="3371">
                  <c:v>6.6790466666666664</c:v>
                </c:pt>
                <c:pt idx="3372">
                  <c:v>6.452304166666667</c:v>
                </c:pt>
                <c:pt idx="3373">
                  <c:v>6.3389841666666626</c:v>
                </c:pt>
                <c:pt idx="3374">
                  <c:v>6.540290833333338</c:v>
                </c:pt>
                <c:pt idx="3375">
                  <c:v>6.5107741666666668</c:v>
                </c:pt>
                <c:pt idx="3376">
                  <c:v>6.704909166666666</c:v>
                </c:pt>
                <c:pt idx="3377">
                  <c:v>6.5432316666666654</c:v>
                </c:pt>
                <c:pt idx="3378">
                  <c:v>7.0944483333333324</c:v>
                </c:pt>
                <c:pt idx="3379">
                  <c:v>6.7062833333333414</c:v>
                </c:pt>
                <c:pt idx="3380">
                  <c:v>6.6318625000000004</c:v>
                </c:pt>
                <c:pt idx="3381">
                  <c:v>6.4700425000000026</c:v>
                </c:pt>
                <c:pt idx="3382">
                  <c:v>6.5963874999999996</c:v>
                </c:pt>
                <c:pt idx="3383">
                  <c:v>6.6969474999999985</c:v>
                </c:pt>
                <c:pt idx="3384">
                  <c:v>7.0356966666666638</c:v>
                </c:pt>
                <c:pt idx="3385">
                  <c:v>6.7886575000000002</c:v>
                </c:pt>
                <c:pt idx="3386">
                  <c:v>7.0996241666666684</c:v>
                </c:pt>
                <c:pt idx="3387">
                  <c:v>6.7569783333333371</c:v>
                </c:pt>
                <c:pt idx="3388">
                  <c:v>6.5130641666666671</c:v>
                </c:pt>
                <c:pt idx="3389">
                  <c:v>6.5578133333333328</c:v>
                </c:pt>
                <c:pt idx="3390">
                  <c:v>6.3106524999999998</c:v>
                </c:pt>
                <c:pt idx="3391">
                  <c:v>6.9107500000000002</c:v>
                </c:pt>
                <c:pt idx="3392">
                  <c:v>6.7018816666666678</c:v>
                </c:pt>
                <c:pt idx="3393">
                  <c:v>6.6290591666666669</c:v>
                </c:pt>
                <c:pt idx="3394">
                  <c:v>6.4053391666666704</c:v>
                </c:pt>
                <c:pt idx="3395">
                  <c:v>6.4766583333333418</c:v>
                </c:pt>
                <c:pt idx="3396">
                  <c:v>6.6437899999999965</c:v>
                </c:pt>
                <c:pt idx="3397">
                  <c:v>6.2239541666666645</c:v>
                </c:pt>
                <c:pt idx="3398">
                  <c:v>6.2629783333333329</c:v>
                </c:pt>
                <c:pt idx="3399">
                  <c:v>6.673190833333333</c:v>
                </c:pt>
                <c:pt idx="3400">
                  <c:v>6.5579624999999995</c:v>
                </c:pt>
                <c:pt idx="3401">
                  <c:v>6.4357199999999999</c:v>
                </c:pt>
                <c:pt idx="3402">
                  <c:v>6.4873441666666674</c:v>
                </c:pt>
                <c:pt idx="3403">
                  <c:v>6.4833308333333362</c:v>
                </c:pt>
                <c:pt idx="3404">
                  <c:v>7.0769200000000012</c:v>
                </c:pt>
                <c:pt idx="3405">
                  <c:v>6.6172166666666641</c:v>
                </c:pt>
                <c:pt idx="3406">
                  <c:v>6.7333108333333378</c:v>
                </c:pt>
                <c:pt idx="3407">
                  <c:v>6.8221308333333317</c:v>
                </c:pt>
                <c:pt idx="3408">
                  <c:v>6.6264558333333303</c:v>
                </c:pt>
                <c:pt idx="3409">
                  <c:v>6.8299858333333345</c:v>
                </c:pt>
                <c:pt idx="3410">
                  <c:v>6.6528391666666655</c:v>
                </c:pt>
                <c:pt idx="3411">
                  <c:v>6.4846299999999992</c:v>
                </c:pt>
                <c:pt idx="3412">
                  <c:v>6.6761983333333372</c:v>
                </c:pt>
                <c:pt idx="3413">
                  <c:v>6.3444191666666656</c:v>
                </c:pt>
                <c:pt idx="3414">
                  <c:v>6.5833483333333396</c:v>
                </c:pt>
                <c:pt idx="3415">
                  <c:v>6.5386583333333412</c:v>
                </c:pt>
                <c:pt idx="3416">
                  <c:v>6.7409933333333383</c:v>
                </c:pt>
                <c:pt idx="3417">
                  <c:v>6.3201716666666634</c:v>
                </c:pt>
                <c:pt idx="3418">
                  <c:v>6.817359166666666</c:v>
                </c:pt>
                <c:pt idx="3419">
                  <c:v>6.7807791666666697</c:v>
                </c:pt>
                <c:pt idx="3420">
                  <c:v>6.3677474999999975</c:v>
                </c:pt>
                <c:pt idx="3421">
                  <c:v>6.4977883333333324</c:v>
                </c:pt>
                <c:pt idx="3422">
                  <c:v>6.574874999999996</c:v>
                </c:pt>
                <c:pt idx="3423">
                  <c:v>6.4761341666666672</c:v>
                </c:pt>
                <c:pt idx="3424">
                  <c:v>6.6560141666666643</c:v>
                </c:pt>
                <c:pt idx="3425">
                  <c:v>6.4611333333333372</c:v>
                </c:pt>
                <c:pt idx="3426">
                  <c:v>6.6688583333333336</c:v>
                </c:pt>
                <c:pt idx="3427">
                  <c:v>6.3665974999999975</c:v>
                </c:pt>
                <c:pt idx="3428">
                  <c:v>6.3203008333333344</c:v>
                </c:pt>
                <c:pt idx="3429">
                  <c:v>6.5581225000000005</c:v>
                </c:pt>
                <c:pt idx="3430">
                  <c:v>6.7346283333333394</c:v>
                </c:pt>
                <c:pt idx="3431">
                  <c:v>6.6741266666666617</c:v>
                </c:pt>
                <c:pt idx="3432">
                  <c:v>6.5716875000000003</c:v>
                </c:pt>
                <c:pt idx="3433">
                  <c:v>6.8956799999999996</c:v>
                </c:pt>
                <c:pt idx="3434">
                  <c:v>6.3150991666666672</c:v>
                </c:pt>
                <c:pt idx="3435">
                  <c:v>6.3724400000000001</c:v>
                </c:pt>
                <c:pt idx="3436">
                  <c:v>6.4698099999999998</c:v>
                </c:pt>
                <c:pt idx="3437">
                  <c:v>6.2827183333333334</c:v>
                </c:pt>
                <c:pt idx="3438">
                  <c:v>6.5907016666666678</c:v>
                </c:pt>
                <c:pt idx="3439">
                  <c:v>6.5770641666666663</c:v>
                </c:pt>
                <c:pt idx="3440">
                  <c:v>7.3728433333333383</c:v>
                </c:pt>
                <c:pt idx="3441">
                  <c:v>6.7771158333333315</c:v>
                </c:pt>
                <c:pt idx="3442">
                  <c:v>6.7739341666666668</c:v>
                </c:pt>
                <c:pt idx="3443">
                  <c:v>6.7040033333333362</c:v>
                </c:pt>
                <c:pt idx="3444">
                  <c:v>6.6589166666666619</c:v>
                </c:pt>
                <c:pt idx="3445">
                  <c:v>6.2823416666666674</c:v>
                </c:pt>
                <c:pt idx="3446">
                  <c:v>6.9824183333333387</c:v>
                </c:pt>
                <c:pt idx="3447">
                  <c:v>6.3460533333333373</c:v>
                </c:pt>
                <c:pt idx="3448">
                  <c:v>6.2609916666666665</c:v>
                </c:pt>
                <c:pt idx="3449">
                  <c:v>6.8286050000000005</c:v>
                </c:pt>
                <c:pt idx="3450">
                  <c:v>6.9682425000000014</c:v>
                </c:pt>
                <c:pt idx="3451">
                  <c:v>6.882642500000002</c:v>
                </c:pt>
                <c:pt idx="3452">
                  <c:v>6.6253733333333331</c:v>
                </c:pt>
                <c:pt idx="3453">
                  <c:v>6.318187499999997</c:v>
                </c:pt>
                <c:pt idx="3454">
                  <c:v>6.7680625000000019</c:v>
                </c:pt>
                <c:pt idx="3455">
                  <c:v>6.8782466666666684</c:v>
                </c:pt>
                <c:pt idx="3456">
                  <c:v>6.4260016666666679</c:v>
                </c:pt>
                <c:pt idx="3457">
                  <c:v>6.5064099999999998</c:v>
                </c:pt>
                <c:pt idx="3458">
                  <c:v>6.6627483333333331</c:v>
                </c:pt>
                <c:pt idx="3459">
                  <c:v>6.9513483333333408</c:v>
                </c:pt>
                <c:pt idx="3460">
                  <c:v>6.812759166666666</c:v>
                </c:pt>
                <c:pt idx="3461">
                  <c:v>6.6216791666666674</c:v>
                </c:pt>
                <c:pt idx="3462">
                  <c:v>6.8771549999999948</c:v>
                </c:pt>
                <c:pt idx="3463">
                  <c:v>6.4684574999999995</c:v>
                </c:pt>
                <c:pt idx="3464">
                  <c:v>6.8139533333333313</c:v>
                </c:pt>
                <c:pt idx="3465">
                  <c:v>6.6413199999999986</c:v>
                </c:pt>
                <c:pt idx="3466">
                  <c:v>6.3151099999999971</c:v>
                </c:pt>
                <c:pt idx="3467">
                  <c:v>6.3580250000000005</c:v>
                </c:pt>
                <c:pt idx="3468">
                  <c:v>6.5293633333333396</c:v>
                </c:pt>
                <c:pt idx="3469">
                  <c:v>6.3647408333333315</c:v>
                </c:pt>
                <c:pt idx="3470">
                  <c:v>6.5244874999999949</c:v>
                </c:pt>
                <c:pt idx="3471">
                  <c:v>6.9918266666666664</c:v>
                </c:pt>
                <c:pt idx="3472">
                  <c:v>6.5366208333333402</c:v>
                </c:pt>
                <c:pt idx="3473">
                  <c:v>6.7587549999999963</c:v>
                </c:pt>
                <c:pt idx="3474">
                  <c:v>7.0719041666666671</c:v>
                </c:pt>
                <c:pt idx="3475">
                  <c:v>6.9194333333333393</c:v>
                </c:pt>
                <c:pt idx="3476">
                  <c:v>6.3974783333333329</c:v>
                </c:pt>
                <c:pt idx="3477">
                  <c:v>6.6664741666666645</c:v>
                </c:pt>
                <c:pt idx="3478">
                  <c:v>6.960638333333339</c:v>
                </c:pt>
                <c:pt idx="3479">
                  <c:v>6.8728408333333322</c:v>
                </c:pt>
                <c:pt idx="3480">
                  <c:v>6.5542374999999975</c:v>
                </c:pt>
                <c:pt idx="3481">
                  <c:v>6.8077574999999975</c:v>
                </c:pt>
                <c:pt idx="3482">
                  <c:v>7.158573333333333</c:v>
                </c:pt>
                <c:pt idx="3483">
                  <c:v>6.4475525000000005</c:v>
                </c:pt>
                <c:pt idx="3484">
                  <c:v>6.4769441666666694</c:v>
                </c:pt>
                <c:pt idx="3485">
                  <c:v>6.7601683333333371</c:v>
                </c:pt>
                <c:pt idx="3486">
                  <c:v>6.3177999999999965</c:v>
                </c:pt>
                <c:pt idx="3487">
                  <c:v>6.9561533333333383</c:v>
                </c:pt>
                <c:pt idx="3488">
                  <c:v>6.6711641666666663</c:v>
                </c:pt>
                <c:pt idx="3489">
                  <c:v>6.4689166666666615</c:v>
                </c:pt>
                <c:pt idx="3490">
                  <c:v>6.7053341666666659</c:v>
                </c:pt>
                <c:pt idx="3491">
                  <c:v>6.4784633333333419</c:v>
                </c:pt>
                <c:pt idx="3492">
                  <c:v>6.7076283333333375</c:v>
                </c:pt>
                <c:pt idx="3493">
                  <c:v>6.4156233333333406</c:v>
                </c:pt>
                <c:pt idx="3494">
                  <c:v>6.5867241666666674</c:v>
                </c:pt>
                <c:pt idx="3495">
                  <c:v>6.360716666666665</c:v>
                </c:pt>
                <c:pt idx="3496">
                  <c:v>6.8759625</c:v>
                </c:pt>
                <c:pt idx="3497">
                  <c:v>6.8407316666666675</c:v>
                </c:pt>
                <c:pt idx="3498">
                  <c:v>6.574160833333333</c:v>
                </c:pt>
                <c:pt idx="3499">
                  <c:v>6.5127799999999985</c:v>
                </c:pt>
                <c:pt idx="3500">
                  <c:v>6.6079524999999961</c:v>
                </c:pt>
                <c:pt idx="3501">
                  <c:v>6.5374950000000007</c:v>
                </c:pt>
                <c:pt idx="3502">
                  <c:v>6.1677441666666617</c:v>
                </c:pt>
                <c:pt idx="3503">
                  <c:v>6.7731199999999996</c:v>
                </c:pt>
                <c:pt idx="3504">
                  <c:v>6.4240049999999957</c:v>
                </c:pt>
                <c:pt idx="3505">
                  <c:v>6.8351658333333321</c:v>
                </c:pt>
                <c:pt idx="3506">
                  <c:v>6.2059624999999992</c:v>
                </c:pt>
                <c:pt idx="3507">
                  <c:v>6.5110900000000003</c:v>
                </c:pt>
                <c:pt idx="3508">
                  <c:v>6.6234766666666642</c:v>
                </c:pt>
                <c:pt idx="3509">
                  <c:v>6.9348633333333396</c:v>
                </c:pt>
                <c:pt idx="3510">
                  <c:v>6.5092941666666695</c:v>
                </c:pt>
                <c:pt idx="3511">
                  <c:v>6.3242449999999968</c:v>
                </c:pt>
                <c:pt idx="3512">
                  <c:v>6.5608733333333324</c:v>
                </c:pt>
                <c:pt idx="3513">
                  <c:v>6.9394141666666664</c:v>
                </c:pt>
                <c:pt idx="3514">
                  <c:v>6.5941083333333319</c:v>
                </c:pt>
                <c:pt idx="3515">
                  <c:v>6.9284241666666686</c:v>
                </c:pt>
                <c:pt idx="3516">
                  <c:v>6.4082575000000004</c:v>
                </c:pt>
                <c:pt idx="3517">
                  <c:v>6.8177024999999976</c:v>
                </c:pt>
                <c:pt idx="3518">
                  <c:v>6.4799525000000004</c:v>
                </c:pt>
                <c:pt idx="3519">
                  <c:v>6.6762374999999992</c:v>
                </c:pt>
                <c:pt idx="3520">
                  <c:v>6.683771666666666</c:v>
                </c:pt>
                <c:pt idx="3521">
                  <c:v>6.782026666666666</c:v>
                </c:pt>
                <c:pt idx="3522">
                  <c:v>6.6234733333333331</c:v>
                </c:pt>
                <c:pt idx="3523">
                  <c:v>6.6598983333333379</c:v>
                </c:pt>
                <c:pt idx="3524">
                  <c:v>6.3958824999999964</c:v>
                </c:pt>
                <c:pt idx="3525">
                  <c:v>6.6704341666666656</c:v>
                </c:pt>
                <c:pt idx="3526">
                  <c:v>6.5467733333333396</c:v>
                </c:pt>
                <c:pt idx="3527">
                  <c:v>7.178612499999999</c:v>
                </c:pt>
                <c:pt idx="3528">
                  <c:v>6.8629616666666635</c:v>
                </c:pt>
                <c:pt idx="3529">
                  <c:v>6.5925016666666645</c:v>
                </c:pt>
                <c:pt idx="3530">
                  <c:v>7.0873925</c:v>
                </c:pt>
                <c:pt idx="3531">
                  <c:v>6.6903941666666666</c:v>
                </c:pt>
                <c:pt idx="3532">
                  <c:v>6.5338291666666697</c:v>
                </c:pt>
                <c:pt idx="3533">
                  <c:v>6.2911883333333334</c:v>
                </c:pt>
                <c:pt idx="3534">
                  <c:v>6.440712500000001</c:v>
                </c:pt>
                <c:pt idx="3535">
                  <c:v>6.6393108333333331</c:v>
                </c:pt>
                <c:pt idx="3536">
                  <c:v>6.1428433333333334</c:v>
                </c:pt>
                <c:pt idx="3537">
                  <c:v>6.9286433333333406</c:v>
                </c:pt>
                <c:pt idx="3538">
                  <c:v>7.1877741666666655</c:v>
                </c:pt>
                <c:pt idx="3539">
                  <c:v>6.6591491666666673</c:v>
                </c:pt>
                <c:pt idx="3540">
                  <c:v>6.3134741666666656</c:v>
                </c:pt>
                <c:pt idx="3541">
                  <c:v>6.8322991666666688</c:v>
                </c:pt>
                <c:pt idx="3542">
                  <c:v>6.3764591666666703</c:v>
                </c:pt>
                <c:pt idx="3543">
                  <c:v>6.4035724999999992</c:v>
                </c:pt>
                <c:pt idx="3544">
                  <c:v>6.400255833333337</c:v>
                </c:pt>
                <c:pt idx="3545">
                  <c:v>6.590790000000001</c:v>
                </c:pt>
                <c:pt idx="3546">
                  <c:v>6.6084991666666681</c:v>
                </c:pt>
                <c:pt idx="3547">
                  <c:v>6.6866458333333334</c:v>
                </c:pt>
                <c:pt idx="3548">
                  <c:v>6.3529908333333305</c:v>
                </c:pt>
                <c:pt idx="3549">
                  <c:v>6.7455541666666665</c:v>
                </c:pt>
                <c:pt idx="3550">
                  <c:v>6.8444691666666673</c:v>
                </c:pt>
                <c:pt idx="3551">
                  <c:v>6.4211099999999997</c:v>
                </c:pt>
                <c:pt idx="3552">
                  <c:v>6.4854924999999994</c:v>
                </c:pt>
                <c:pt idx="3553">
                  <c:v>7.0122900000000001</c:v>
                </c:pt>
                <c:pt idx="3554">
                  <c:v>6.5329316666666655</c:v>
                </c:pt>
                <c:pt idx="3555">
                  <c:v>6.8588299999999975</c:v>
                </c:pt>
                <c:pt idx="3556">
                  <c:v>6.6626658333333326</c:v>
                </c:pt>
                <c:pt idx="3557">
                  <c:v>6.8234766666666617</c:v>
                </c:pt>
                <c:pt idx="3558">
                  <c:v>6.7680549999999959</c:v>
                </c:pt>
                <c:pt idx="3559">
                  <c:v>6.5799466666666664</c:v>
                </c:pt>
                <c:pt idx="3560">
                  <c:v>6.761318333333338</c:v>
                </c:pt>
                <c:pt idx="3561">
                  <c:v>6.538921666666667</c:v>
                </c:pt>
                <c:pt idx="3562">
                  <c:v>6.867716666666662</c:v>
                </c:pt>
                <c:pt idx="3563">
                  <c:v>6.6726124999999996</c:v>
                </c:pt>
                <c:pt idx="3564">
                  <c:v>6.835654166666667</c:v>
                </c:pt>
                <c:pt idx="3565">
                  <c:v>6.4762466666666709</c:v>
                </c:pt>
                <c:pt idx="3566">
                  <c:v>6.8641783333333315</c:v>
                </c:pt>
                <c:pt idx="3567">
                  <c:v>6.6161274999999975</c:v>
                </c:pt>
                <c:pt idx="3568">
                  <c:v>6.945871666666668</c:v>
                </c:pt>
                <c:pt idx="3569">
                  <c:v>6.8925541666666614</c:v>
                </c:pt>
                <c:pt idx="3570">
                  <c:v>6.5949674999999965</c:v>
                </c:pt>
                <c:pt idx="3571">
                  <c:v>6.4388599999999983</c:v>
                </c:pt>
                <c:pt idx="3572">
                  <c:v>6.8317591666666688</c:v>
                </c:pt>
                <c:pt idx="3573">
                  <c:v>6.7874749999999962</c:v>
                </c:pt>
                <c:pt idx="3574">
                  <c:v>6.8350008333333374</c:v>
                </c:pt>
                <c:pt idx="3575">
                  <c:v>6.5686033333333382</c:v>
                </c:pt>
                <c:pt idx="3576">
                  <c:v>6.3775308333333305</c:v>
                </c:pt>
                <c:pt idx="3577">
                  <c:v>6.1046774999999975</c:v>
                </c:pt>
                <c:pt idx="3578">
                  <c:v>6.4829258333333328</c:v>
                </c:pt>
                <c:pt idx="3579">
                  <c:v>6.9032858333333378</c:v>
                </c:pt>
                <c:pt idx="3580">
                  <c:v>6.6875783333333336</c:v>
                </c:pt>
                <c:pt idx="3581">
                  <c:v>6.4137566666666652</c:v>
                </c:pt>
                <c:pt idx="3582">
                  <c:v>6.8257574999999955</c:v>
                </c:pt>
                <c:pt idx="3583">
                  <c:v>6.4353150000000001</c:v>
                </c:pt>
                <c:pt idx="3584">
                  <c:v>6.9303016666666695</c:v>
                </c:pt>
                <c:pt idx="3585">
                  <c:v>6.2843224999999991</c:v>
                </c:pt>
                <c:pt idx="3586">
                  <c:v>6.7124141666666617</c:v>
                </c:pt>
                <c:pt idx="3587">
                  <c:v>6.1673308333333301</c:v>
                </c:pt>
                <c:pt idx="3588">
                  <c:v>6.3920466666666655</c:v>
                </c:pt>
                <c:pt idx="3589">
                  <c:v>6.6834500000000006</c:v>
                </c:pt>
                <c:pt idx="3590">
                  <c:v>6.6327725000000006</c:v>
                </c:pt>
                <c:pt idx="3591">
                  <c:v>6.0867749999999985</c:v>
                </c:pt>
                <c:pt idx="3592">
                  <c:v>6.8667941666666659</c:v>
                </c:pt>
                <c:pt idx="3593">
                  <c:v>6.83474</c:v>
                </c:pt>
                <c:pt idx="3594">
                  <c:v>6.6780358333333325</c:v>
                </c:pt>
                <c:pt idx="3595">
                  <c:v>6.6235133333333343</c:v>
                </c:pt>
                <c:pt idx="3596">
                  <c:v>6.3600341666666615</c:v>
                </c:pt>
                <c:pt idx="3597">
                  <c:v>6.6886633333333396</c:v>
                </c:pt>
                <c:pt idx="3598">
                  <c:v>6.6388849999999966</c:v>
                </c:pt>
                <c:pt idx="3599">
                  <c:v>6.5730991666666716</c:v>
                </c:pt>
                <c:pt idx="3600">
                  <c:v>6.2425199999999954</c:v>
                </c:pt>
                <c:pt idx="3601">
                  <c:v>6.4302400000000022</c:v>
                </c:pt>
                <c:pt idx="3602">
                  <c:v>6.5808641666666672</c:v>
                </c:pt>
                <c:pt idx="3603">
                  <c:v>6.7792875000000024</c:v>
                </c:pt>
                <c:pt idx="3604">
                  <c:v>6.4964166666666676</c:v>
                </c:pt>
                <c:pt idx="3605">
                  <c:v>6.9779975000000007</c:v>
                </c:pt>
                <c:pt idx="3606">
                  <c:v>6.6318716666666679</c:v>
                </c:pt>
                <c:pt idx="3607">
                  <c:v>6.7071141666666616</c:v>
                </c:pt>
                <c:pt idx="3608">
                  <c:v>6.6157874999999962</c:v>
                </c:pt>
                <c:pt idx="3609">
                  <c:v>6.8859224999999995</c:v>
                </c:pt>
                <c:pt idx="3610">
                  <c:v>6.6660458333333326</c:v>
                </c:pt>
                <c:pt idx="3611">
                  <c:v>6.4388808333333332</c:v>
                </c:pt>
                <c:pt idx="3612">
                  <c:v>6.764685833333334</c:v>
                </c:pt>
                <c:pt idx="3613">
                  <c:v>6.6579783333333316</c:v>
                </c:pt>
                <c:pt idx="3614">
                  <c:v>7.0565416666666669</c:v>
                </c:pt>
                <c:pt idx="3615">
                  <c:v>6.602244166666666</c:v>
                </c:pt>
                <c:pt idx="3616">
                  <c:v>7.0483108333333329</c:v>
                </c:pt>
                <c:pt idx="3617">
                  <c:v>6.8600616666666667</c:v>
                </c:pt>
                <c:pt idx="3618">
                  <c:v>6.2005149999999949</c:v>
                </c:pt>
                <c:pt idx="3619">
                  <c:v>6.6489666666666665</c:v>
                </c:pt>
                <c:pt idx="3620">
                  <c:v>6.2969866666666645</c:v>
                </c:pt>
                <c:pt idx="3621">
                  <c:v>6.8801558333333341</c:v>
                </c:pt>
                <c:pt idx="3622">
                  <c:v>6.8891816666666665</c:v>
                </c:pt>
                <c:pt idx="3623">
                  <c:v>6.6460566666666665</c:v>
                </c:pt>
                <c:pt idx="3624">
                  <c:v>6.9130675000000004</c:v>
                </c:pt>
                <c:pt idx="3625">
                  <c:v>6.5823508333333338</c:v>
                </c:pt>
                <c:pt idx="3626">
                  <c:v>7.0352991666666709</c:v>
                </c:pt>
                <c:pt idx="3627">
                  <c:v>6.6395650000000002</c:v>
                </c:pt>
                <c:pt idx="3628">
                  <c:v>6.7759816666666666</c:v>
                </c:pt>
                <c:pt idx="3629">
                  <c:v>6.47956833333334</c:v>
                </c:pt>
                <c:pt idx="3630">
                  <c:v>6.4440374999999985</c:v>
                </c:pt>
                <c:pt idx="3631">
                  <c:v>6.4968833333333391</c:v>
                </c:pt>
                <c:pt idx="3632">
                  <c:v>6.8859858333333293</c:v>
                </c:pt>
                <c:pt idx="3633">
                  <c:v>6.2302216666666714</c:v>
                </c:pt>
                <c:pt idx="3634">
                  <c:v>6.364925833333329</c:v>
                </c:pt>
                <c:pt idx="3635">
                  <c:v>6.4698349999999953</c:v>
                </c:pt>
                <c:pt idx="3636">
                  <c:v>6.9360116666666682</c:v>
                </c:pt>
                <c:pt idx="3637">
                  <c:v>6.9264083333333382</c:v>
                </c:pt>
                <c:pt idx="3638">
                  <c:v>6.6138658333333327</c:v>
                </c:pt>
                <c:pt idx="3639">
                  <c:v>6.5917600000000034</c:v>
                </c:pt>
                <c:pt idx="3640">
                  <c:v>6.8566908333333378</c:v>
                </c:pt>
                <c:pt idx="3641">
                  <c:v>6.4086149999999975</c:v>
                </c:pt>
                <c:pt idx="3642">
                  <c:v>6.9014966666666684</c:v>
                </c:pt>
                <c:pt idx="3643">
                  <c:v>6.3672574999999973</c:v>
                </c:pt>
                <c:pt idx="3644">
                  <c:v>6.6269816666666603</c:v>
                </c:pt>
                <c:pt idx="3645">
                  <c:v>6.6089924999999985</c:v>
                </c:pt>
                <c:pt idx="3646">
                  <c:v>6.7684999999999995</c:v>
                </c:pt>
                <c:pt idx="3647">
                  <c:v>6.8955558333333293</c:v>
                </c:pt>
                <c:pt idx="3648">
                  <c:v>6.2897108333333334</c:v>
                </c:pt>
                <c:pt idx="3649">
                  <c:v>6.7760991666666701</c:v>
                </c:pt>
                <c:pt idx="3650">
                  <c:v>7.1053858333333295</c:v>
                </c:pt>
                <c:pt idx="3651">
                  <c:v>6.9431766666666661</c:v>
                </c:pt>
                <c:pt idx="3652">
                  <c:v>6.5958799999999975</c:v>
                </c:pt>
                <c:pt idx="3653">
                  <c:v>6.6616925</c:v>
                </c:pt>
                <c:pt idx="3654">
                  <c:v>6.3597183333333334</c:v>
                </c:pt>
                <c:pt idx="3655">
                  <c:v>6.916995</c:v>
                </c:pt>
                <c:pt idx="3656">
                  <c:v>6.9499416666666693</c:v>
                </c:pt>
                <c:pt idx="3657">
                  <c:v>6.6868433333333384</c:v>
                </c:pt>
                <c:pt idx="3658">
                  <c:v>6.5778425</c:v>
                </c:pt>
                <c:pt idx="3659">
                  <c:v>7.1725808333333347</c:v>
                </c:pt>
                <c:pt idx="3660">
                  <c:v>6.6083691666666695</c:v>
                </c:pt>
                <c:pt idx="3661">
                  <c:v>6.9345608333333333</c:v>
                </c:pt>
                <c:pt idx="3662">
                  <c:v>6.6581941666666635</c:v>
                </c:pt>
                <c:pt idx="3663">
                  <c:v>6.6666416666666661</c:v>
                </c:pt>
                <c:pt idx="3664">
                  <c:v>7.1889949999999949</c:v>
                </c:pt>
                <c:pt idx="3665">
                  <c:v>7.021916666666665</c:v>
                </c:pt>
                <c:pt idx="3666">
                  <c:v>6.5176775000000005</c:v>
                </c:pt>
                <c:pt idx="3667">
                  <c:v>6.5360008333333361</c:v>
                </c:pt>
                <c:pt idx="3668">
                  <c:v>6.4549749999999957</c:v>
                </c:pt>
                <c:pt idx="3669">
                  <c:v>6.5220841666666649</c:v>
                </c:pt>
                <c:pt idx="3670">
                  <c:v>6.7152741666666662</c:v>
                </c:pt>
                <c:pt idx="3671">
                  <c:v>6.7250399999999964</c:v>
                </c:pt>
                <c:pt idx="3672">
                  <c:v>6.4374283333333402</c:v>
                </c:pt>
                <c:pt idx="3673">
                  <c:v>6.8065191666666669</c:v>
                </c:pt>
                <c:pt idx="3674">
                  <c:v>7.0353133333333382</c:v>
                </c:pt>
                <c:pt idx="3675">
                  <c:v>6.7213600000000024</c:v>
                </c:pt>
                <c:pt idx="3676">
                  <c:v>6.6470133333333337</c:v>
                </c:pt>
                <c:pt idx="3677">
                  <c:v>6.6146674999999995</c:v>
                </c:pt>
                <c:pt idx="3678">
                  <c:v>6.3352591666666704</c:v>
                </c:pt>
                <c:pt idx="3679">
                  <c:v>6.7709108333333354</c:v>
                </c:pt>
                <c:pt idx="3680">
                  <c:v>6.8380066666666659</c:v>
                </c:pt>
                <c:pt idx="3681">
                  <c:v>6.426565000000001</c:v>
                </c:pt>
                <c:pt idx="3682">
                  <c:v>6.1947708333333305</c:v>
                </c:pt>
                <c:pt idx="3683">
                  <c:v>6.5478425000000007</c:v>
                </c:pt>
                <c:pt idx="3684">
                  <c:v>6.7594758333333322</c:v>
                </c:pt>
                <c:pt idx="3685">
                  <c:v>6.6174283333333328</c:v>
                </c:pt>
                <c:pt idx="3686">
                  <c:v>6.6133558333333315</c:v>
                </c:pt>
                <c:pt idx="3687">
                  <c:v>6.3985566666666642</c:v>
                </c:pt>
                <c:pt idx="3688">
                  <c:v>6.6566225000000001</c:v>
                </c:pt>
                <c:pt idx="3689">
                  <c:v>6.3411966666666659</c:v>
                </c:pt>
                <c:pt idx="3690">
                  <c:v>6.5739474999999983</c:v>
                </c:pt>
                <c:pt idx="3691">
                  <c:v>6.4750725000000013</c:v>
                </c:pt>
                <c:pt idx="3692">
                  <c:v>6.8166174999999996</c:v>
                </c:pt>
                <c:pt idx="3693">
                  <c:v>6.746169166666669</c:v>
                </c:pt>
                <c:pt idx="3694">
                  <c:v>6.576209166666672</c:v>
                </c:pt>
                <c:pt idx="3695">
                  <c:v>6.6873566666666635</c:v>
                </c:pt>
                <c:pt idx="3696">
                  <c:v>6.4571708333333335</c:v>
                </c:pt>
                <c:pt idx="3697">
                  <c:v>6.8034008333333373</c:v>
                </c:pt>
                <c:pt idx="3698">
                  <c:v>6.3752225000000013</c:v>
                </c:pt>
                <c:pt idx="3699">
                  <c:v>7.0170158333333346</c:v>
                </c:pt>
                <c:pt idx="3700">
                  <c:v>6.2649283333333328</c:v>
                </c:pt>
                <c:pt idx="3701">
                  <c:v>6.7083991666666698</c:v>
                </c:pt>
                <c:pt idx="3702">
                  <c:v>6.5515283333333389</c:v>
                </c:pt>
                <c:pt idx="3703">
                  <c:v>6.9078616666666681</c:v>
                </c:pt>
                <c:pt idx="3704">
                  <c:v>6.5967241666666672</c:v>
                </c:pt>
                <c:pt idx="3705">
                  <c:v>6.4797208333333396</c:v>
                </c:pt>
                <c:pt idx="3706">
                  <c:v>6.8393441666666694</c:v>
                </c:pt>
                <c:pt idx="3707">
                  <c:v>6.491575000000001</c:v>
                </c:pt>
                <c:pt idx="3708">
                  <c:v>6.2424058333333337</c:v>
                </c:pt>
                <c:pt idx="3709">
                  <c:v>6.5810400000000024</c:v>
                </c:pt>
                <c:pt idx="3710">
                  <c:v>6.9174791666666664</c:v>
                </c:pt>
                <c:pt idx="3711">
                  <c:v>6.6539774999999972</c:v>
                </c:pt>
                <c:pt idx="3712">
                  <c:v>7.0725041666666657</c:v>
                </c:pt>
                <c:pt idx="3713">
                  <c:v>6.8092433333333418</c:v>
                </c:pt>
                <c:pt idx="3714">
                  <c:v>6.9557033333333376</c:v>
                </c:pt>
                <c:pt idx="3715">
                  <c:v>6.9457033333333413</c:v>
                </c:pt>
                <c:pt idx="3716">
                  <c:v>7.0770574999999987</c:v>
                </c:pt>
                <c:pt idx="3717">
                  <c:v>6.3247333333333318</c:v>
                </c:pt>
                <c:pt idx="3718">
                  <c:v>6.1979174999999938</c:v>
                </c:pt>
                <c:pt idx="3719">
                  <c:v>7.5358483333333393</c:v>
                </c:pt>
                <c:pt idx="3720">
                  <c:v>6.7552508333333323</c:v>
                </c:pt>
                <c:pt idx="3721">
                  <c:v>6.5638250000000005</c:v>
                </c:pt>
                <c:pt idx="3722">
                  <c:v>6.3851124999999955</c:v>
                </c:pt>
                <c:pt idx="3723">
                  <c:v>6.1135716666666644</c:v>
                </c:pt>
                <c:pt idx="3724">
                  <c:v>6.9008025000000011</c:v>
                </c:pt>
                <c:pt idx="3725">
                  <c:v>7.2926000000000002</c:v>
                </c:pt>
                <c:pt idx="3726">
                  <c:v>6.4146324999999997</c:v>
                </c:pt>
                <c:pt idx="3727">
                  <c:v>6.4647675000000007</c:v>
                </c:pt>
                <c:pt idx="3728">
                  <c:v>6.7317441666666697</c:v>
                </c:pt>
                <c:pt idx="3729">
                  <c:v>6.510683333333338</c:v>
                </c:pt>
                <c:pt idx="3730">
                  <c:v>6.6592266666666653</c:v>
                </c:pt>
                <c:pt idx="3731">
                  <c:v>6.7575516666666644</c:v>
                </c:pt>
                <c:pt idx="3732">
                  <c:v>6.6425533333333329</c:v>
                </c:pt>
                <c:pt idx="3733">
                  <c:v>6.7648949999999948</c:v>
                </c:pt>
                <c:pt idx="3734">
                  <c:v>6.8314750000000011</c:v>
                </c:pt>
                <c:pt idx="3735">
                  <c:v>6.8404858333333305</c:v>
                </c:pt>
                <c:pt idx="3736">
                  <c:v>6.9224958333333335</c:v>
                </c:pt>
                <c:pt idx="3737">
                  <c:v>6.4106316666666672</c:v>
                </c:pt>
                <c:pt idx="3738">
                  <c:v>6.731755833333338</c:v>
                </c:pt>
                <c:pt idx="3739">
                  <c:v>6.2573541666666657</c:v>
                </c:pt>
                <c:pt idx="3740">
                  <c:v>6.4118399999999989</c:v>
                </c:pt>
                <c:pt idx="3741">
                  <c:v>7.1038474999999996</c:v>
                </c:pt>
                <c:pt idx="3742">
                  <c:v>6.1763508333333377</c:v>
                </c:pt>
                <c:pt idx="3743">
                  <c:v>7.0594591666666684</c:v>
                </c:pt>
                <c:pt idx="3744">
                  <c:v>7.1471024999999964</c:v>
                </c:pt>
                <c:pt idx="3745">
                  <c:v>7.1262541666666666</c:v>
                </c:pt>
                <c:pt idx="3746">
                  <c:v>6.5777199999999985</c:v>
                </c:pt>
                <c:pt idx="3747">
                  <c:v>6.288006666666667</c:v>
                </c:pt>
                <c:pt idx="3748">
                  <c:v>6.6640708333333345</c:v>
                </c:pt>
                <c:pt idx="3749">
                  <c:v>6.7979516666666626</c:v>
                </c:pt>
                <c:pt idx="3750">
                  <c:v>6.9687166666666656</c:v>
                </c:pt>
                <c:pt idx="3751">
                  <c:v>6.64961333333334</c:v>
                </c:pt>
                <c:pt idx="3752">
                  <c:v>6.3449133333333325</c:v>
                </c:pt>
                <c:pt idx="3753">
                  <c:v>6.4926691666666709</c:v>
                </c:pt>
                <c:pt idx="3754">
                  <c:v>6.6235783333333336</c:v>
                </c:pt>
                <c:pt idx="3755">
                  <c:v>6.5418241666666672</c:v>
                </c:pt>
                <c:pt idx="3756">
                  <c:v>6.7879808333333305</c:v>
                </c:pt>
                <c:pt idx="3757">
                  <c:v>6.6545074999999958</c:v>
                </c:pt>
                <c:pt idx="3758">
                  <c:v>6.5234558333333315</c:v>
                </c:pt>
                <c:pt idx="3759">
                  <c:v>6.6727791666666674</c:v>
                </c:pt>
                <c:pt idx="3760">
                  <c:v>6.7102733333333395</c:v>
                </c:pt>
                <c:pt idx="3761">
                  <c:v>6.9171016666666665</c:v>
                </c:pt>
                <c:pt idx="3762">
                  <c:v>6.9281649999999964</c:v>
                </c:pt>
                <c:pt idx="3763">
                  <c:v>6.9837125000000002</c:v>
                </c:pt>
                <c:pt idx="3764">
                  <c:v>6.4478966666666659</c:v>
                </c:pt>
                <c:pt idx="3765">
                  <c:v>6.5630541666666655</c:v>
                </c:pt>
                <c:pt idx="3766">
                  <c:v>6.7955158333333303</c:v>
                </c:pt>
                <c:pt idx="3767">
                  <c:v>6.6876758333333335</c:v>
                </c:pt>
                <c:pt idx="3768">
                  <c:v>6.3673716666666635</c:v>
                </c:pt>
                <c:pt idx="3769">
                  <c:v>7.4882783333333407</c:v>
                </c:pt>
                <c:pt idx="3770">
                  <c:v>6.6927908333333335</c:v>
                </c:pt>
                <c:pt idx="3771">
                  <c:v>6.8042249999999962</c:v>
                </c:pt>
                <c:pt idx="3772">
                  <c:v>6.9174224999999998</c:v>
                </c:pt>
                <c:pt idx="3773">
                  <c:v>6.526841666666666</c:v>
                </c:pt>
                <c:pt idx="3774">
                  <c:v>6.4485141666666665</c:v>
                </c:pt>
                <c:pt idx="3775">
                  <c:v>6.5236700000000001</c:v>
                </c:pt>
                <c:pt idx="3776">
                  <c:v>6.8786416666666694</c:v>
                </c:pt>
                <c:pt idx="3777">
                  <c:v>6.8141908333333285</c:v>
                </c:pt>
                <c:pt idx="3778">
                  <c:v>6.8777616666666654</c:v>
                </c:pt>
                <c:pt idx="3779">
                  <c:v>6.8061158333333305</c:v>
                </c:pt>
                <c:pt idx="3780">
                  <c:v>6.7144049999999948</c:v>
                </c:pt>
                <c:pt idx="3781">
                  <c:v>6.3313983333333406</c:v>
                </c:pt>
                <c:pt idx="3782">
                  <c:v>6.2762400000000058</c:v>
                </c:pt>
                <c:pt idx="3783">
                  <c:v>6.4830350000000001</c:v>
                </c:pt>
                <c:pt idx="3784">
                  <c:v>6.8917233333333403</c:v>
                </c:pt>
                <c:pt idx="3785">
                  <c:v>6.4726833333333396</c:v>
                </c:pt>
                <c:pt idx="3786">
                  <c:v>6.6690258333333325</c:v>
                </c:pt>
                <c:pt idx="3787">
                  <c:v>6.7528649999999955</c:v>
                </c:pt>
                <c:pt idx="3788">
                  <c:v>6.6867349999999961</c:v>
                </c:pt>
                <c:pt idx="3789">
                  <c:v>6.5878508333333325</c:v>
                </c:pt>
                <c:pt idx="3790">
                  <c:v>6.5979158333333299</c:v>
                </c:pt>
                <c:pt idx="3791">
                  <c:v>6.2141791666666668</c:v>
                </c:pt>
                <c:pt idx="3792">
                  <c:v>6.8366183333333383</c:v>
                </c:pt>
                <c:pt idx="3793">
                  <c:v>6.7236841666666649</c:v>
                </c:pt>
                <c:pt idx="3794">
                  <c:v>6.6525258333333293</c:v>
                </c:pt>
                <c:pt idx="3795">
                  <c:v>6.5005799999999985</c:v>
                </c:pt>
                <c:pt idx="3796">
                  <c:v>6.8267208333333373</c:v>
                </c:pt>
                <c:pt idx="3797">
                  <c:v>6.5040316666666627</c:v>
                </c:pt>
                <c:pt idx="3798">
                  <c:v>6.6958691666666654</c:v>
                </c:pt>
                <c:pt idx="3799">
                  <c:v>6.8351608333333331</c:v>
                </c:pt>
                <c:pt idx="3800">
                  <c:v>6.6128391666666655</c:v>
                </c:pt>
                <c:pt idx="3801">
                  <c:v>6.7932249999999996</c:v>
                </c:pt>
                <c:pt idx="3802">
                  <c:v>6.6832958333333332</c:v>
                </c:pt>
                <c:pt idx="3803">
                  <c:v>6.4953216666666664</c:v>
                </c:pt>
                <c:pt idx="3804">
                  <c:v>6.1747783333333333</c:v>
                </c:pt>
                <c:pt idx="3805">
                  <c:v>6.7859233333333364</c:v>
                </c:pt>
                <c:pt idx="3806">
                  <c:v>6.5439466666666668</c:v>
                </c:pt>
                <c:pt idx="3807">
                  <c:v>6.5209449999999958</c:v>
                </c:pt>
                <c:pt idx="3808">
                  <c:v>6.4634741666666677</c:v>
                </c:pt>
                <c:pt idx="3809">
                  <c:v>6.5922033333333392</c:v>
                </c:pt>
                <c:pt idx="3810">
                  <c:v>6.5550124999999975</c:v>
                </c:pt>
                <c:pt idx="3811">
                  <c:v>6.5599166666666626</c:v>
                </c:pt>
                <c:pt idx="3812">
                  <c:v>6.5716166666666664</c:v>
                </c:pt>
                <c:pt idx="3813">
                  <c:v>6.7602724999999992</c:v>
                </c:pt>
                <c:pt idx="3814">
                  <c:v>6.7382483333333427</c:v>
                </c:pt>
                <c:pt idx="3815">
                  <c:v>6.7681408333333337</c:v>
                </c:pt>
                <c:pt idx="3816">
                  <c:v>6.6229916666666586</c:v>
                </c:pt>
                <c:pt idx="3817">
                  <c:v>6.8523183333333328</c:v>
                </c:pt>
                <c:pt idx="3818">
                  <c:v>6.5721383333333323</c:v>
                </c:pt>
                <c:pt idx="3819">
                  <c:v>6.2898250000000004</c:v>
                </c:pt>
                <c:pt idx="3820">
                  <c:v>6.7592200000000053</c:v>
                </c:pt>
                <c:pt idx="3821">
                  <c:v>6.7629466666666636</c:v>
                </c:pt>
                <c:pt idx="3822">
                  <c:v>6.3648983333333335</c:v>
                </c:pt>
                <c:pt idx="3823">
                  <c:v>6.7618266666666678</c:v>
                </c:pt>
                <c:pt idx="3824">
                  <c:v>6.5529516666666616</c:v>
                </c:pt>
                <c:pt idx="3825">
                  <c:v>7.1148366666666618</c:v>
                </c:pt>
                <c:pt idx="3826">
                  <c:v>6.7582766666666672</c:v>
                </c:pt>
                <c:pt idx="3827">
                  <c:v>6.7385316666666677</c:v>
                </c:pt>
                <c:pt idx="3828">
                  <c:v>6.6143666666666645</c:v>
                </c:pt>
                <c:pt idx="3829">
                  <c:v>6.5554341666666645</c:v>
                </c:pt>
                <c:pt idx="3830">
                  <c:v>6.6059708333333305</c:v>
                </c:pt>
                <c:pt idx="3831">
                  <c:v>6.9727383333333401</c:v>
                </c:pt>
                <c:pt idx="3832">
                  <c:v>6.5393516666666693</c:v>
                </c:pt>
                <c:pt idx="3833">
                  <c:v>6.7029849999999955</c:v>
                </c:pt>
                <c:pt idx="3834">
                  <c:v>6.1725149999999926</c:v>
                </c:pt>
                <c:pt idx="3835">
                  <c:v>6.5050133333333333</c:v>
                </c:pt>
                <c:pt idx="3836">
                  <c:v>6.6546274999999975</c:v>
                </c:pt>
                <c:pt idx="3837">
                  <c:v>6.5267866666666645</c:v>
                </c:pt>
                <c:pt idx="3838">
                  <c:v>6.3641866666666598</c:v>
                </c:pt>
                <c:pt idx="3839">
                  <c:v>6.7545733333333375</c:v>
                </c:pt>
                <c:pt idx="3840">
                  <c:v>6.7140591666666678</c:v>
                </c:pt>
                <c:pt idx="3841">
                  <c:v>6.761610000000001</c:v>
                </c:pt>
                <c:pt idx="3842">
                  <c:v>6.5152116666666666</c:v>
                </c:pt>
                <c:pt idx="3843">
                  <c:v>6.5751058333333319</c:v>
                </c:pt>
                <c:pt idx="3844">
                  <c:v>6.6471949999999946</c:v>
                </c:pt>
                <c:pt idx="3845">
                  <c:v>6.7976016666666679</c:v>
                </c:pt>
                <c:pt idx="3846">
                  <c:v>6.5582825000000007</c:v>
                </c:pt>
                <c:pt idx="3847">
                  <c:v>6.3689733333333338</c:v>
                </c:pt>
                <c:pt idx="3848">
                  <c:v>6.861395833333332</c:v>
                </c:pt>
                <c:pt idx="3849">
                  <c:v>6.4550333333333363</c:v>
                </c:pt>
                <c:pt idx="3850">
                  <c:v>6.7928966666666666</c:v>
                </c:pt>
                <c:pt idx="3851">
                  <c:v>6.8682958333333337</c:v>
                </c:pt>
                <c:pt idx="3852">
                  <c:v>6.4508816666666666</c:v>
                </c:pt>
                <c:pt idx="3853">
                  <c:v>6.6455358333333301</c:v>
                </c:pt>
                <c:pt idx="3854">
                  <c:v>6.7976516666666669</c:v>
                </c:pt>
                <c:pt idx="3855">
                  <c:v>6.9755366666666667</c:v>
                </c:pt>
                <c:pt idx="3856">
                  <c:v>6.7415883333333371</c:v>
                </c:pt>
                <c:pt idx="3857">
                  <c:v>6.7080250000000001</c:v>
                </c:pt>
                <c:pt idx="3858">
                  <c:v>6.5418508333333323</c:v>
                </c:pt>
                <c:pt idx="3859">
                  <c:v>7.0088433333333402</c:v>
                </c:pt>
                <c:pt idx="3860">
                  <c:v>6.6292258333333329</c:v>
                </c:pt>
                <c:pt idx="3861">
                  <c:v>6.8810391666666684</c:v>
                </c:pt>
                <c:pt idx="3862">
                  <c:v>6.8725841666666634</c:v>
                </c:pt>
                <c:pt idx="3863">
                  <c:v>6.5542849999999957</c:v>
                </c:pt>
                <c:pt idx="3864">
                  <c:v>6.7113091666666707</c:v>
                </c:pt>
                <c:pt idx="3865">
                  <c:v>6.4267441666666674</c:v>
                </c:pt>
                <c:pt idx="3866">
                  <c:v>7.0040258333333325</c:v>
                </c:pt>
                <c:pt idx="3867">
                  <c:v>6.4196041666666694</c:v>
                </c:pt>
                <c:pt idx="3868">
                  <c:v>6.8395841666666657</c:v>
                </c:pt>
                <c:pt idx="3869">
                  <c:v>6.7503633333333397</c:v>
                </c:pt>
                <c:pt idx="3870">
                  <c:v>6.4940716666666676</c:v>
                </c:pt>
                <c:pt idx="3871">
                  <c:v>7.2896258333333401</c:v>
                </c:pt>
                <c:pt idx="3872">
                  <c:v>6.2919116666666666</c:v>
                </c:pt>
                <c:pt idx="3873">
                  <c:v>6.8611941666666647</c:v>
                </c:pt>
                <c:pt idx="3874">
                  <c:v>6.7469341666666658</c:v>
                </c:pt>
                <c:pt idx="3875">
                  <c:v>6.2445141666666615</c:v>
                </c:pt>
                <c:pt idx="3876">
                  <c:v>6.5958766666666655</c:v>
                </c:pt>
                <c:pt idx="3877">
                  <c:v>6.5151391666666676</c:v>
                </c:pt>
                <c:pt idx="3878">
                  <c:v>6.6240408333333347</c:v>
                </c:pt>
                <c:pt idx="3879">
                  <c:v>6.8923649999999954</c:v>
                </c:pt>
                <c:pt idx="3880">
                  <c:v>6.5737324999999993</c:v>
                </c:pt>
                <c:pt idx="3881">
                  <c:v>6.6985658333333316</c:v>
                </c:pt>
                <c:pt idx="3882">
                  <c:v>7.0871691666666674</c:v>
                </c:pt>
                <c:pt idx="3883">
                  <c:v>6.8733466666666674</c:v>
                </c:pt>
                <c:pt idx="3884">
                  <c:v>6.5008274999999998</c:v>
                </c:pt>
                <c:pt idx="3885">
                  <c:v>6.5103449999999965</c:v>
                </c:pt>
                <c:pt idx="3886">
                  <c:v>6.8709941666666667</c:v>
                </c:pt>
                <c:pt idx="3887">
                  <c:v>6.5398500000000004</c:v>
                </c:pt>
                <c:pt idx="3888">
                  <c:v>6.5882583333333375</c:v>
                </c:pt>
                <c:pt idx="3889">
                  <c:v>6.5797725000000034</c:v>
                </c:pt>
                <c:pt idx="3890">
                  <c:v>6.1504383333333328</c:v>
                </c:pt>
                <c:pt idx="3891">
                  <c:v>7.0836741666666674</c:v>
                </c:pt>
                <c:pt idx="3892">
                  <c:v>6.548449999999999</c:v>
                </c:pt>
                <c:pt idx="3893">
                  <c:v>6.7690074999999998</c:v>
                </c:pt>
                <c:pt idx="3894">
                  <c:v>7.4287591666666684</c:v>
                </c:pt>
                <c:pt idx="3895">
                  <c:v>6.6010133333333334</c:v>
                </c:pt>
                <c:pt idx="3896">
                  <c:v>6.4200566666666665</c:v>
                </c:pt>
                <c:pt idx="3897">
                  <c:v>6.6206066666666645</c:v>
                </c:pt>
                <c:pt idx="3898">
                  <c:v>6.7584616666666664</c:v>
                </c:pt>
                <c:pt idx="3899">
                  <c:v>7.3670133333333325</c:v>
                </c:pt>
                <c:pt idx="3900">
                  <c:v>6.5236883333333333</c:v>
                </c:pt>
                <c:pt idx="3901">
                  <c:v>6.5607824999999975</c:v>
                </c:pt>
                <c:pt idx="3902">
                  <c:v>6.4351808333333329</c:v>
                </c:pt>
                <c:pt idx="3903">
                  <c:v>6.4608058333333354</c:v>
                </c:pt>
                <c:pt idx="3904">
                  <c:v>6.5906116666666668</c:v>
                </c:pt>
                <c:pt idx="3905">
                  <c:v>6.5044074999999975</c:v>
                </c:pt>
                <c:pt idx="3906">
                  <c:v>6.4472916666666684</c:v>
                </c:pt>
                <c:pt idx="3907">
                  <c:v>7.1712925000000034</c:v>
                </c:pt>
                <c:pt idx="3908">
                  <c:v>6.3752074999999992</c:v>
                </c:pt>
                <c:pt idx="3909">
                  <c:v>6.6319983333333372</c:v>
                </c:pt>
                <c:pt idx="3910">
                  <c:v>6.8228341666666621</c:v>
                </c:pt>
                <c:pt idx="3911">
                  <c:v>6.5042608333333334</c:v>
                </c:pt>
                <c:pt idx="3912">
                  <c:v>6.6826308333333317</c:v>
                </c:pt>
                <c:pt idx="3913">
                  <c:v>6.6618766666666618</c:v>
                </c:pt>
                <c:pt idx="3914">
                  <c:v>6.4038791666666697</c:v>
                </c:pt>
                <c:pt idx="3915">
                  <c:v>6.6684391666666656</c:v>
                </c:pt>
                <c:pt idx="3916">
                  <c:v>6.5320683333333402</c:v>
                </c:pt>
                <c:pt idx="3917">
                  <c:v>6.4363191666666699</c:v>
                </c:pt>
                <c:pt idx="3918">
                  <c:v>6.6504983333333376</c:v>
                </c:pt>
                <c:pt idx="3919">
                  <c:v>6.669189999999996</c:v>
                </c:pt>
                <c:pt idx="3920">
                  <c:v>6.4695600000000004</c:v>
                </c:pt>
                <c:pt idx="3921">
                  <c:v>6.5470166666666634</c:v>
                </c:pt>
                <c:pt idx="3922">
                  <c:v>6.8434766666666649</c:v>
                </c:pt>
                <c:pt idx="3923">
                  <c:v>6.453805</c:v>
                </c:pt>
                <c:pt idx="3924">
                  <c:v>6.8784983333333392</c:v>
                </c:pt>
                <c:pt idx="3925">
                  <c:v>6.6088233333333362</c:v>
                </c:pt>
                <c:pt idx="3926">
                  <c:v>6.344512499999996</c:v>
                </c:pt>
                <c:pt idx="3927">
                  <c:v>6.7699574999999985</c:v>
                </c:pt>
                <c:pt idx="3928">
                  <c:v>6.8100658333333328</c:v>
                </c:pt>
                <c:pt idx="3929">
                  <c:v>6.7788575</c:v>
                </c:pt>
                <c:pt idx="3930">
                  <c:v>6.8725224999999996</c:v>
                </c:pt>
                <c:pt idx="3931">
                  <c:v>6.9273016666666676</c:v>
                </c:pt>
                <c:pt idx="3932">
                  <c:v>6.5567324999999999</c:v>
                </c:pt>
                <c:pt idx="3933">
                  <c:v>6.3529341666666621</c:v>
                </c:pt>
                <c:pt idx="3934">
                  <c:v>6.9038250000000003</c:v>
                </c:pt>
                <c:pt idx="3935">
                  <c:v>6.6187741666666655</c:v>
                </c:pt>
                <c:pt idx="3936">
                  <c:v>6.4464325000000002</c:v>
                </c:pt>
                <c:pt idx="3937">
                  <c:v>6.6811633333333402</c:v>
                </c:pt>
                <c:pt idx="3938">
                  <c:v>6.5222016666666667</c:v>
                </c:pt>
                <c:pt idx="3939">
                  <c:v>6.8887699999999983</c:v>
                </c:pt>
                <c:pt idx="3940">
                  <c:v>6.6214716666666655</c:v>
                </c:pt>
                <c:pt idx="3941">
                  <c:v>6.4303458333333383</c:v>
                </c:pt>
                <c:pt idx="3942">
                  <c:v>6.8050158333333348</c:v>
                </c:pt>
                <c:pt idx="3943">
                  <c:v>6.8690799999999985</c:v>
                </c:pt>
                <c:pt idx="3944">
                  <c:v>6.5423208333333323</c:v>
                </c:pt>
                <c:pt idx="3945">
                  <c:v>6.3707158333333327</c:v>
                </c:pt>
                <c:pt idx="3946">
                  <c:v>6.7361883333333363</c:v>
                </c:pt>
                <c:pt idx="3947">
                  <c:v>6.6521858333333288</c:v>
                </c:pt>
                <c:pt idx="3948">
                  <c:v>6.6865249999999961</c:v>
                </c:pt>
                <c:pt idx="3949">
                  <c:v>6.7309783333333382</c:v>
                </c:pt>
                <c:pt idx="3950">
                  <c:v>6.8542216666666667</c:v>
                </c:pt>
                <c:pt idx="3951">
                  <c:v>7.1990491666666694</c:v>
                </c:pt>
                <c:pt idx="3952">
                  <c:v>7.0934724999999998</c:v>
                </c:pt>
                <c:pt idx="3953">
                  <c:v>6.7016091666666711</c:v>
                </c:pt>
                <c:pt idx="3954">
                  <c:v>6.5633474999999999</c:v>
                </c:pt>
                <c:pt idx="3955">
                  <c:v>6.3960074999999996</c:v>
                </c:pt>
                <c:pt idx="3956">
                  <c:v>6.7987199999999985</c:v>
                </c:pt>
                <c:pt idx="3957">
                  <c:v>6.607343333333338</c:v>
                </c:pt>
                <c:pt idx="3958">
                  <c:v>6.8652316666666655</c:v>
                </c:pt>
                <c:pt idx="3959">
                  <c:v>6.6944883333333305</c:v>
                </c:pt>
                <c:pt idx="3960">
                  <c:v>6.8594416666666662</c:v>
                </c:pt>
                <c:pt idx="3961">
                  <c:v>6.4811466666666684</c:v>
                </c:pt>
                <c:pt idx="3962">
                  <c:v>6.3782741666666674</c:v>
                </c:pt>
                <c:pt idx="3963">
                  <c:v>6.6049141666666591</c:v>
                </c:pt>
                <c:pt idx="3964">
                  <c:v>6.7216658333333372</c:v>
                </c:pt>
                <c:pt idx="3965">
                  <c:v>6.3697266666666676</c:v>
                </c:pt>
                <c:pt idx="3966">
                  <c:v>6.4243524999999995</c:v>
                </c:pt>
                <c:pt idx="3967">
                  <c:v>6.5205224999999976</c:v>
                </c:pt>
                <c:pt idx="3968">
                  <c:v>6.7090116666666653</c:v>
                </c:pt>
                <c:pt idx="3969">
                  <c:v>6.5891891666666673</c:v>
                </c:pt>
                <c:pt idx="3970">
                  <c:v>6.4544533333333334</c:v>
                </c:pt>
                <c:pt idx="3971">
                  <c:v>6.5275074999999969</c:v>
                </c:pt>
                <c:pt idx="3972">
                  <c:v>6.7691249999999963</c:v>
                </c:pt>
                <c:pt idx="3973">
                  <c:v>6.2641241666666616</c:v>
                </c:pt>
                <c:pt idx="3974">
                  <c:v>6.8200149999999917</c:v>
                </c:pt>
                <c:pt idx="3975">
                  <c:v>6.4354700000000014</c:v>
                </c:pt>
                <c:pt idx="3976">
                  <c:v>6.3766125000000011</c:v>
                </c:pt>
                <c:pt idx="3977">
                  <c:v>7.1758966666666666</c:v>
                </c:pt>
                <c:pt idx="3978">
                  <c:v>6.5356308333333324</c:v>
                </c:pt>
                <c:pt idx="3979">
                  <c:v>6.6627916666666636</c:v>
                </c:pt>
                <c:pt idx="3980">
                  <c:v>6.7501016666666667</c:v>
                </c:pt>
                <c:pt idx="3981">
                  <c:v>6.6382641666666684</c:v>
                </c:pt>
                <c:pt idx="3982">
                  <c:v>6.9636925000000014</c:v>
                </c:pt>
                <c:pt idx="3983">
                  <c:v>6.7281874999999971</c:v>
                </c:pt>
                <c:pt idx="3984">
                  <c:v>6.5257058333333315</c:v>
                </c:pt>
                <c:pt idx="3985">
                  <c:v>6.4868558333333333</c:v>
                </c:pt>
                <c:pt idx="3986">
                  <c:v>6.7429650000000008</c:v>
                </c:pt>
                <c:pt idx="3987">
                  <c:v>6.3725608333333321</c:v>
                </c:pt>
                <c:pt idx="3988">
                  <c:v>6.9568991666666697</c:v>
                </c:pt>
                <c:pt idx="3989">
                  <c:v>6.6413533333333366</c:v>
                </c:pt>
                <c:pt idx="3990">
                  <c:v>6.7499250000000002</c:v>
                </c:pt>
                <c:pt idx="3991">
                  <c:v>6.4551316666666656</c:v>
                </c:pt>
                <c:pt idx="3992">
                  <c:v>6.959090833333339</c:v>
                </c:pt>
                <c:pt idx="3993">
                  <c:v>6.6423691666666684</c:v>
                </c:pt>
                <c:pt idx="3994">
                  <c:v>6.4772716666666694</c:v>
                </c:pt>
                <c:pt idx="3995">
                  <c:v>6.7117575</c:v>
                </c:pt>
                <c:pt idx="3996">
                  <c:v>6.6964291666666691</c:v>
                </c:pt>
                <c:pt idx="3997">
                  <c:v>6.6454124999999955</c:v>
                </c:pt>
                <c:pt idx="3998">
                  <c:v>6.4198999999999984</c:v>
                </c:pt>
                <c:pt idx="3999">
                  <c:v>6.5285949999999948</c:v>
                </c:pt>
                <c:pt idx="4000">
                  <c:v>6.8327191666666662</c:v>
                </c:pt>
                <c:pt idx="4001">
                  <c:v>6.5435149999999958</c:v>
                </c:pt>
                <c:pt idx="4002">
                  <c:v>6.5743124999999987</c:v>
                </c:pt>
                <c:pt idx="4003">
                  <c:v>6.3474766666666627</c:v>
                </c:pt>
                <c:pt idx="4004">
                  <c:v>6.422048333333338</c:v>
                </c:pt>
                <c:pt idx="4005">
                  <c:v>7.0943849999999937</c:v>
                </c:pt>
                <c:pt idx="4006">
                  <c:v>6.5964449999999966</c:v>
                </c:pt>
                <c:pt idx="4007">
                  <c:v>6.5501741666666655</c:v>
                </c:pt>
                <c:pt idx="4008">
                  <c:v>6.7877641666666664</c:v>
                </c:pt>
                <c:pt idx="4009">
                  <c:v>6.6259441666666641</c:v>
                </c:pt>
                <c:pt idx="4010">
                  <c:v>6.4014733333333425</c:v>
                </c:pt>
                <c:pt idx="4011">
                  <c:v>7.0299241666666665</c:v>
                </c:pt>
                <c:pt idx="4012">
                  <c:v>7.0223108333333295</c:v>
                </c:pt>
                <c:pt idx="4013">
                  <c:v>6.7118475000000002</c:v>
                </c:pt>
                <c:pt idx="4014">
                  <c:v>7.0326816666666652</c:v>
                </c:pt>
                <c:pt idx="4015">
                  <c:v>6.3739833333333324</c:v>
                </c:pt>
                <c:pt idx="4016">
                  <c:v>6.4602608333333382</c:v>
                </c:pt>
                <c:pt idx="4017">
                  <c:v>6.640978333333333</c:v>
                </c:pt>
                <c:pt idx="4018">
                  <c:v>6.8699566666666634</c:v>
                </c:pt>
                <c:pt idx="4019">
                  <c:v>6.467690000000001</c:v>
                </c:pt>
                <c:pt idx="4020">
                  <c:v>6.3846816666666655</c:v>
                </c:pt>
                <c:pt idx="4021">
                  <c:v>6.3399683333333376</c:v>
                </c:pt>
                <c:pt idx="4022">
                  <c:v>6.6956216666666668</c:v>
                </c:pt>
                <c:pt idx="4023">
                  <c:v>6.6957224999999996</c:v>
                </c:pt>
                <c:pt idx="4024">
                  <c:v>7.1936124999999995</c:v>
                </c:pt>
                <c:pt idx="4025">
                  <c:v>6.7970708333333336</c:v>
                </c:pt>
                <c:pt idx="4026">
                  <c:v>6.6981549999999945</c:v>
                </c:pt>
                <c:pt idx="4027">
                  <c:v>6.7867725000000014</c:v>
                </c:pt>
                <c:pt idx="4028">
                  <c:v>6.2023758333333321</c:v>
                </c:pt>
                <c:pt idx="4029">
                  <c:v>6.6151308333333292</c:v>
                </c:pt>
                <c:pt idx="4030">
                  <c:v>7.0999925000000017</c:v>
                </c:pt>
                <c:pt idx="4031">
                  <c:v>6.6181858333333299</c:v>
                </c:pt>
                <c:pt idx="4032">
                  <c:v>6.4158824999999995</c:v>
                </c:pt>
                <c:pt idx="4033">
                  <c:v>6.7003033333333413</c:v>
                </c:pt>
                <c:pt idx="4034">
                  <c:v>6.3570016666666644</c:v>
                </c:pt>
                <c:pt idx="4035">
                  <c:v>6.6963574999999995</c:v>
                </c:pt>
                <c:pt idx="4036">
                  <c:v>6.7484083333333382</c:v>
                </c:pt>
                <c:pt idx="4037">
                  <c:v>6.7540899999999953</c:v>
                </c:pt>
                <c:pt idx="4038">
                  <c:v>6.5717416666666715</c:v>
                </c:pt>
                <c:pt idx="4039">
                  <c:v>6.5319108333333338</c:v>
                </c:pt>
                <c:pt idx="4040">
                  <c:v>6.5395658333333371</c:v>
                </c:pt>
                <c:pt idx="4041">
                  <c:v>6.379140833333337</c:v>
                </c:pt>
                <c:pt idx="4042">
                  <c:v>6.7726466666666694</c:v>
                </c:pt>
                <c:pt idx="4043">
                  <c:v>7.4353566666666664</c:v>
                </c:pt>
                <c:pt idx="4044">
                  <c:v>6.2822483333333379</c:v>
                </c:pt>
                <c:pt idx="4045">
                  <c:v>6.622649166666668</c:v>
                </c:pt>
                <c:pt idx="4046">
                  <c:v>6.8110691666666705</c:v>
                </c:pt>
                <c:pt idx="4047">
                  <c:v>6.5776216666666674</c:v>
                </c:pt>
                <c:pt idx="4048">
                  <c:v>6.7882275000000014</c:v>
                </c:pt>
                <c:pt idx="4049">
                  <c:v>6.4019225000000004</c:v>
                </c:pt>
                <c:pt idx="4050">
                  <c:v>7.0118908333333332</c:v>
                </c:pt>
                <c:pt idx="4051">
                  <c:v>6.5800299999999998</c:v>
                </c:pt>
                <c:pt idx="4052">
                  <c:v>6.8633841666666617</c:v>
                </c:pt>
                <c:pt idx="4053">
                  <c:v>6.4080216666666674</c:v>
                </c:pt>
                <c:pt idx="4054">
                  <c:v>6.658266666666667</c:v>
                </c:pt>
                <c:pt idx="4055">
                  <c:v>6.7498241666666674</c:v>
                </c:pt>
                <c:pt idx="4056">
                  <c:v>6.4573608333333334</c:v>
                </c:pt>
                <c:pt idx="4057">
                  <c:v>6.3775974999999985</c:v>
                </c:pt>
                <c:pt idx="4058">
                  <c:v>6.765195833333336</c:v>
                </c:pt>
                <c:pt idx="4059">
                  <c:v>6.5087341666666676</c:v>
                </c:pt>
                <c:pt idx="4060">
                  <c:v>6.9558800000000005</c:v>
                </c:pt>
                <c:pt idx="4061">
                  <c:v>6.5200108333333295</c:v>
                </c:pt>
                <c:pt idx="4062">
                  <c:v>6.8268141666666642</c:v>
                </c:pt>
                <c:pt idx="4063">
                  <c:v>6.2093483333333417</c:v>
                </c:pt>
                <c:pt idx="4064">
                  <c:v>6.8253858333333346</c:v>
                </c:pt>
                <c:pt idx="4065">
                  <c:v>6.7310275000000024</c:v>
                </c:pt>
                <c:pt idx="4066">
                  <c:v>6.5533649999999986</c:v>
                </c:pt>
                <c:pt idx="4067">
                  <c:v>6.5120433333333381</c:v>
                </c:pt>
                <c:pt idx="4068">
                  <c:v>6.2267450000000002</c:v>
                </c:pt>
                <c:pt idx="4069">
                  <c:v>6.3616725000000001</c:v>
                </c:pt>
                <c:pt idx="4070">
                  <c:v>6.8057966666666658</c:v>
                </c:pt>
                <c:pt idx="4071">
                  <c:v>6.7882858333333331</c:v>
                </c:pt>
                <c:pt idx="4072">
                  <c:v>6.6703125000000005</c:v>
                </c:pt>
                <c:pt idx="4073">
                  <c:v>6.5954199999999963</c:v>
                </c:pt>
                <c:pt idx="4074">
                  <c:v>6.4038283333333395</c:v>
                </c:pt>
                <c:pt idx="4075">
                  <c:v>6.7544116666666616</c:v>
                </c:pt>
                <c:pt idx="4076">
                  <c:v>6.4192991666666721</c:v>
                </c:pt>
                <c:pt idx="4077">
                  <c:v>7.1717200000000014</c:v>
                </c:pt>
                <c:pt idx="4078">
                  <c:v>6.3495533333333389</c:v>
                </c:pt>
                <c:pt idx="4079">
                  <c:v>6.5970683333333362</c:v>
                </c:pt>
                <c:pt idx="4080">
                  <c:v>6.5644066666666641</c:v>
                </c:pt>
                <c:pt idx="4081">
                  <c:v>6.3098399999999986</c:v>
                </c:pt>
                <c:pt idx="4082">
                  <c:v>6.9098508333333379</c:v>
                </c:pt>
                <c:pt idx="4083">
                  <c:v>6.4467641666666706</c:v>
                </c:pt>
                <c:pt idx="4084">
                  <c:v>6.7715275000000004</c:v>
                </c:pt>
                <c:pt idx="4085">
                  <c:v>6.462722499999999</c:v>
                </c:pt>
                <c:pt idx="4086">
                  <c:v>6.4436825000000004</c:v>
                </c:pt>
                <c:pt idx="4087">
                  <c:v>6.3344841666666634</c:v>
                </c:pt>
                <c:pt idx="4088">
                  <c:v>6.1726983333333392</c:v>
                </c:pt>
                <c:pt idx="4089">
                  <c:v>6.1607841666666614</c:v>
                </c:pt>
                <c:pt idx="4090">
                  <c:v>6.6821649999999968</c:v>
                </c:pt>
                <c:pt idx="4091">
                  <c:v>6.6330516666666668</c:v>
                </c:pt>
                <c:pt idx="4092">
                  <c:v>6.782189166666666</c:v>
                </c:pt>
                <c:pt idx="4093">
                  <c:v>7.2380591666666696</c:v>
                </c:pt>
                <c:pt idx="4094">
                  <c:v>6.4888300000000001</c:v>
                </c:pt>
                <c:pt idx="4095">
                  <c:v>6.6035024999999985</c:v>
                </c:pt>
                <c:pt idx="4096">
                  <c:v>6.8181966666666645</c:v>
                </c:pt>
                <c:pt idx="4097">
                  <c:v>6.4090349999999985</c:v>
                </c:pt>
                <c:pt idx="4098">
                  <c:v>6.4501474999999999</c:v>
                </c:pt>
                <c:pt idx="4099">
                  <c:v>6.5601908333333325</c:v>
                </c:pt>
                <c:pt idx="4100">
                  <c:v>6.9126383333333381</c:v>
                </c:pt>
                <c:pt idx="4101">
                  <c:v>6.6378099999999973</c:v>
                </c:pt>
                <c:pt idx="4102">
                  <c:v>6.6614841666666633</c:v>
                </c:pt>
                <c:pt idx="4103">
                  <c:v>6.6275074999999948</c:v>
                </c:pt>
                <c:pt idx="4104">
                  <c:v>6.6985091666666685</c:v>
                </c:pt>
                <c:pt idx="4105">
                  <c:v>6.5302283333333397</c:v>
                </c:pt>
                <c:pt idx="4106">
                  <c:v>6.989253333333342</c:v>
                </c:pt>
                <c:pt idx="4107">
                  <c:v>6.2940650000000007</c:v>
                </c:pt>
                <c:pt idx="4108">
                  <c:v>6.4325058333333338</c:v>
                </c:pt>
                <c:pt idx="4109">
                  <c:v>6.6280516666666633</c:v>
                </c:pt>
                <c:pt idx="4110">
                  <c:v>6.6229841666666589</c:v>
                </c:pt>
                <c:pt idx="4111">
                  <c:v>6.4729533333333382</c:v>
                </c:pt>
                <c:pt idx="4112">
                  <c:v>6.5486258333333334</c:v>
                </c:pt>
                <c:pt idx="4113">
                  <c:v>6.5618558333333326</c:v>
                </c:pt>
                <c:pt idx="4114">
                  <c:v>6.7458075000000006</c:v>
                </c:pt>
                <c:pt idx="4115">
                  <c:v>6.3955583333333337</c:v>
                </c:pt>
                <c:pt idx="4116">
                  <c:v>6.6766358333333384</c:v>
                </c:pt>
                <c:pt idx="4117">
                  <c:v>6.6277641666666645</c:v>
                </c:pt>
                <c:pt idx="4118">
                  <c:v>6.9693183333333382</c:v>
                </c:pt>
                <c:pt idx="4119">
                  <c:v>6.4492875000000014</c:v>
                </c:pt>
                <c:pt idx="4120">
                  <c:v>6.3788491666666696</c:v>
                </c:pt>
                <c:pt idx="4121">
                  <c:v>6.8570849999999908</c:v>
                </c:pt>
                <c:pt idx="4122">
                  <c:v>6.3552824999999995</c:v>
                </c:pt>
                <c:pt idx="4123">
                  <c:v>6.5421424999999997</c:v>
                </c:pt>
                <c:pt idx="4124">
                  <c:v>6.5281058333333295</c:v>
                </c:pt>
                <c:pt idx="4125">
                  <c:v>6.5413941666666684</c:v>
                </c:pt>
                <c:pt idx="4126">
                  <c:v>6.8071041666666616</c:v>
                </c:pt>
                <c:pt idx="4127">
                  <c:v>6.9093133333333379</c:v>
                </c:pt>
                <c:pt idx="4128">
                  <c:v>6.6720533333333334</c:v>
                </c:pt>
                <c:pt idx="4129">
                  <c:v>7.0269449999999969</c:v>
                </c:pt>
                <c:pt idx="4130">
                  <c:v>6.6673183333333315</c:v>
                </c:pt>
                <c:pt idx="4131">
                  <c:v>6.5173891666666677</c:v>
                </c:pt>
                <c:pt idx="4132">
                  <c:v>6.6778566666666617</c:v>
                </c:pt>
                <c:pt idx="4133">
                  <c:v>6.7917199999999989</c:v>
                </c:pt>
                <c:pt idx="4134">
                  <c:v>6.6846549999999949</c:v>
                </c:pt>
                <c:pt idx="4135">
                  <c:v>6.4632416666666694</c:v>
                </c:pt>
                <c:pt idx="4136">
                  <c:v>6.3425791666666642</c:v>
                </c:pt>
                <c:pt idx="4137">
                  <c:v>6.9064841666666661</c:v>
                </c:pt>
                <c:pt idx="4138">
                  <c:v>6.8560491666666694</c:v>
                </c:pt>
                <c:pt idx="4139">
                  <c:v>6.6546741666666627</c:v>
                </c:pt>
                <c:pt idx="4140">
                  <c:v>6.7450091666666694</c:v>
                </c:pt>
                <c:pt idx="4141">
                  <c:v>6.7747900000000021</c:v>
                </c:pt>
                <c:pt idx="4142">
                  <c:v>7.1053833333333332</c:v>
                </c:pt>
                <c:pt idx="4143">
                  <c:v>6.6878999999999964</c:v>
                </c:pt>
                <c:pt idx="4144">
                  <c:v>6.9878916666666671</c:v>
                </c:pt>
                <c:pt idx="4145">
                  <c:v>6.704677499999999</c:v>
                </c:pt>
                <c:pt idx="4146">
                  <c:v>6.8031400000000017</c:v>
                </c:pt>
                <c:pt idx="4147">
                  <c:v>6.5233133333333333</c:v>
                </c:pt>
                <c:pt idx="4148">
                  <c:v>6.5081058333333326</c:v>
                </c:pt>
                <c:pt idx="4149">
                  <c:v>6.6594183333333339</c:v>
                </c:pt>
                <c:pt idx="4150">
                  <c:v>6.6720049999999977</c:v>
                </c:pt>
                <c:pt idx="4151">
                  <c:v>6.8348108333333295</c:v>
                </c:pt>
                <c:pt idx="4152">
                  <c:v>6.2834000000000003</c:v>
                </c:pt>
                <c:pt idx="4153">
                  <c:v>6.9984516666666652</c:v>
                </c:pt>
                <c:pt idx="4154">
                  <c:v>6.2787399999999991</c:v>
                </c:pt>
                <c:pt idx="4155">
                  <c:v>6.6490283333333382</c:v>
                </c:pt>
                <c:pt idx="4156">
                  <c:v>6.8122358333333315</c:v>
                </c:pt>
                <c:pt idx="4157">
                  <c:v>6.4582083333333413</c:v>
                </c:pt>
                <c:pt idx="4158">
                  <c:v>7.2805824999999986</c:v>
                </c:pt>
                <c:pt idx="4159">
                  <c:v>6.3206316666666655</c:v>
                </c:pt>
                <c:pt idx="4160">
                  <c:v>6.6208591666666656</c:v>
                </c:pt>
                <c:pt idx="4161">
                  <c:v>6.7455900000000009</c:v>
                </c:pt>
                <c:pt idx="4162">
                  <c:v>6.8208966666666635</c:v>
                </c:pt>
                <c:pt idx="4163">
                  <c:v>6.6289833333333341</c:v>
                </c:pt>
                <c:pt idx="4164">
                  <c:v>6.8805333333333323</c:v>
                </c:pt>
                <c:pt idx="4165">
                  <c:v>6.7510583333333392</c:v>
                </c:pt>
                <c:pt idx="4166">
                  <c:v>6.7969816666666665</c:v>
                </c:pt>
                <c:pt idx="4167">
                  <c:v>6.8522758333333336</c:v>
                </c:pt>
                <c:pt idx="4168">
                  <c:v>6.3690499999999988</c:v>
                </c:pt>
                <c:pt idx="4169">
                  <c:v>6.8652341666666645</c:v>
                </c:pt>
                <c:pt idx="4170">
                  <c:v>6.3250924999999985</c:v>
                </c:pt>
                <c:pt idx="4171">
                  <c:v>7.2095166666666666</c:v>
                </c:pt>
                <c:pt idx="4172">
                  <c:v>6.958900833333332</c:v>
                </c:pt>
                <c:pt idx="4173">
                  <c:v>6.4758741666666673</c:v>
                </c:pt>
                <c:pt idx="4174">
                  <c:v>6.7012150000000004</c:v>
                </c:pt>
                <c:pt idx="4175">
                  <c:v>6.4477641666666674</c:v>
                </c:pt>
                <c:pt idx="4176">
                  <c:v>6.9330716666666694</c:v>
                </c:pt>
                <c:pt idx="4177">
                  <c:v>7.4472758333333333</c:v>
                </c:pt>
                <c:pt idx="4178">
                  <c:v>6.9056283333333397</c:v>
                </c:pt>
                <c:pt idx="4179">
                  <c:v>6.6112400000000013</c:v>
                </c:pt>
                <c:pt idx="4180">
                  <c:v>6.3323099999999997</c:v>
                </c:pt>
                <c:pt idx="4181">
                  <c:v>7.5639433333333379</c:v>
                </c:pt>
                <c:pt idx="4182">
                  <c:v>6.4961008333333377</c:v>
                </c:pt>
                <c:pt idx="4183">
                  <c:v>6.4868008333333371</c:v>
                </c:pt>
                <c:pt idx="4184">
                  <c:v>6.3731158333333315</c:v>
                </c:pt>
                <c:pt idx="4185">
                  <c:v>6.6239541666666639</c:v>
                </c:pt>
                <c:pt idx="4186">
                  <c:v>6.7337716666666694</c:v>
                </c:pt>
                <c:pt idx="4187">
                  <c:v>6.993730000000002</c:v>
                </c:pt>
                <c:pt idx="4188">
                  <c:v>6.4931441666666663</c:v>
                </c:pt>
                <c:pt idx="4189">
                  <c:v>6.7585208333333329</c:v>
                </c:pt>
                <c:pt idx="4190">
                  <c:v>6.6209899999999937</c:v>
                </c:pt>
                <c:pt idx="4191">
                  <c:v>6.3767558333333376</c:v>
                </c:pt>
                <c:pt idx="4192">
                  <c:v>6.817708333333333</c:v>
                </c:pt>
                <c:pt idx="4193">
                  <c:v>6.6328991666666663</c:v>
                </c:pt>
                <c:pt idx="4194">
                  <c:v>6.643695000000001</c:v>
                </c:pt>
                <c:pt idx="4195">
                  <c:v>6.613817499999997</c:v>
                </c:pt>
                <c:pt idx="4196">
                  <c:v>6.5187625000000011</c:v>
                </c:pt>
                <c:pt idx="4197">
                  <c:v>6.3756341666666678</c:v>
                </c:pt>
                <c:pt idx="4198">
                  <c:v>7.1818183333333332</c:v>
                </c:pt>
                <c:pt idx="4199">
                  <c:v>6.6543833333333327</c:v>
                </c:pt>
                <c:pt idx="4200">
                  <c:v>6.363970833333334</c:v>
                </c:pt>
                <c:pt idx="4201">
                  <c:v>6.5969558333333325</c:v>
                </c:pt>
                <c:pt idx="4202">
                  <c:v>6.6082649999999985</c:v>
                </c:pt>
                <c:pt idx="4203">
                  <c:v>6.5794541666666673</c:v>
                </c:pt>
                <c:pt idx="4204">
                  <c:v>6.8612425000000004</c:v>
                </c:pt>
                <c:pt idx="4205">
                  <c:v>6.449136666666667</c:v>
                </c:pt>
                <c:pt idx="4206">
                  <c:v>6.3727833333333352</c:v>
                </c:pt>
                <c:pt idx="4207">
                  <c:v>6.6382766666666662</c:v>
                </c:pt>
                <c:pt idx="4208">
                  <c:v>6.7207925000000017</c:v>
                </c:pt>
                <c:pt idx="4209">
                  <c:v>6.3646091666666669</c:v>
                </c:pt>
                <c:pt idx="4210">
                  <c:v>6.6534249999999986</c:v>
                </c:pt>
                <c:pt idx="4211">
                  <c:v>6.6259199999999945</c:v>
                </c:pt>
                <c:pt idx="4212">
                  <c:v>6.4265683333333383</c:v>
                </c:pt>
                <c:pt idx="4213">
                  <c:v>6.3730850000000006</c:v>
                </c:pt>
                <c:pt idx="4214">
                  <c:v>6.5838858333333325</c:v>
                </c:pt>
                <c:pt idx="4215">
                  <c:v>6.6713016666666674</c:v>
                </c:pt>
                <c:pt idx="4216">
                  <c:v>6.7327858333333364</c:v>
                </c:pt>
                <c:pt idx="4217">
                  <c:v>6.9412666666666709</c:v>
                </c:pt>
                <c:pt idx="4218">
                  <c:v>6.4291158333333343</c:v>
                </c:pt>
                <c:pt idx="4219">
                  <c:v>6.1352916666666664</c:v>
                </c:pt>
                <c:pt idx="4220">
                  <c:v>6.9924058333333328</c:v>
                </c:pt>
                <c:pt idx="4221">
                  <c:v>6.356853333333337</c:v>
                </c:pt>
                <c:pt idx="4222">
                  <c:v>6.9783991666666711</c:v>
                </c:pt>
                <c:pt idx="4223">
                  <c:v>6.9886816666666673</c:v>
                </c:pt>
                <c:pt idx="4224">
                  <c:v>6.5818908333333388</c:v>
                </c:pt>
                <c:pt idx="4225">
                  <c:v>6.4761516666666674</c:v>
                </c:pt>
                <c:pt idx="4226">
                  <c:v>6.8105924999999985</c:v>
                </c:pt>
                <c:pt idx="4227">
                  <c:v>6.6584999999999974</c:v>
                </c:pt>
                <c:pt idx="4228">
                  <c:v>6.4265941666666677</c:v>
                </c:pt>
                <c:pt idx="4229">
                  <c:v>6.5551824999999972</c:v>
                </c:pt>
                <c:pt idx="4230">
                  <c:v>6.6159858333333297</c:v>
                </c:pt>
                <c:pt idx="4231">
                  <c:v>6.5711949999999995</c:v>
                </c:pt>
                <c:pt idx="4232">
                  <c:v>6.7845449999999952</c:v>
                </c:pt>
                <c:pt idx="4233">
                  <c:v>6.4665099999999995</c:v>
                </c:pt>
                <c:pt idx="4234">
                  <c:v>6.7977366666666645</c:v>
                </c:pt>
                <c:pt idx="4235">
                  <c:v>6.6195849999999945</c:v>
                </c:pt>
                <c:pt idx="4236">
                  <c:v>6.4750808333333376</c:v>
                </c:pt>
                <c:pt idx="4237">
                  <c:v>6.7484741666666679</c:v>
                </c:pt>
                <c:pt idx="4238">
                  <c:v>6.8179124999999958</c:v>
                </c:pt>
                <c:pt idx="4239">
                  <c:v>6.6877908333333336</c:v>
                </c:pt>
                <c:pt idx="4240">
                  <c:v>6.7430425000000014</c:v>
                </c:pt>
                <c:pt idx="4241">
                  <c:v>6.6415333333333377</c:v>
                </c:pt>
                <c:pt idx="4242">
                  <c:v>6.3913883333333379</c:v>
                </c:pt>
                <c:pt idx="4243">
                  <c:v>6.6677224999999973</c:v>
                </c:pt>
                <c:pt idx="4244">
                  <c:v>6.4953041666666662</c:v>
                </c:pt>
                <c:pt idx="4245">
                  <c:v>6.6513349999999951</c:v>
                </c:pt>
                <c:pt idx="4246">
                  <c:v>6.5505241666666665</c:v>
                </c:pt>
                <c:pt idx="4247">
                  <c:v>6.3857000000000008</c:v>
                </c:pt>
                <c:pt idx="4248">
                  <c:v>6.3938491666666684</c:v>
                </c:pt>
                <c:pt idx="4249">
                  <c:v>6.7178733333333334</c:v>
                </c:pt>
                <c:pt idx="4250">
                  <c:v>6.3806016666666672</c:v>
                </c:pt>
                <c:pt idx="4251">
                  <c:v>6.8521258333333295</c:v>
                </c:pt>
                <c:pt idx="4252">
                  <c:v>6.8358633333333412</c:v>
                </c:pt>
                <c:pt idx="4253">
                  <c:v>6.6558716666666617</c:v>
                </c:pt>
                <c:pt idx="4254">
                  <c:v>6.8177341666666642</c:v>
                </c:pt>
                <c:pt idx="4255">
                  <c:v>7.0366016666666695</c:v>
                </c:pt>
                <c:pt idx="4256">
                  <c:v>6.8932566666666659</c:v>
                </c:pt>
                <c:pt idx="4257">
                  <c:v>6.8950700000000005</c:v>
                </c:pt>
                <c:pt idx="4258">
                  <c:v>6.7204666666666677</c:v>
                </c:pt>
                <c:pt idx="4259">
                  <c:v>6.8021891666666665</c:v>
                </c:pt>
                <c:pt idx="4260">
                  <c:v>6.7100216666666661</c:v>
                </c:pt>
                <c:pt idx="4261">
                  <c:v>6.4722825000000004</c:v>
                </c:pt>
                <c:pt idx="4262">
                  <c:v>6.3161900000000015</c:v>
                </c:pt>
                <c:pt idx="4263">
                  <c:v>6.921996666666665</c:v>
                </c:pt>
                <c:pt idx="4264">
                  <c:v>6.2125708333333325</c:v>
                </c:pt>
                <c:pt idx="4265">
                  <c:v>7.1011483333333381</c:v>
                </c:pt>
                <c:pt idx="4266">
                  <c:v>6.5232308333333329</c:v>
                </c:pt>
                <c:pt idx="4267">
                  <c:v>6.9374199999999995</c:v>
                </c:pt>
                <c:pt idx="4268">
                  <c:v>6.872399999999999</c:v>
                </c:pt>
                <c:pt idx="4269">
                  <c:v>6.2730316666666672</c:v>
                </c:pt>
                <c:pt idx="4270">
                  <c:v>6.6309366666666634</c:v>
                </c:pt>
                <c:pt idx="4271">
                  <c:v>6.491782500000002</c:v>
                </c:pt>
                <c:pt idx="4272">
                  <c:v>6.6600074999999963</c:v>
                </c:pt>
                <c:pt idx="4273">
                  <c:v>6.6158858333333299</c:v>
                </c:pt>
                <c:pt idx="4274">
                  <c:v>6.613915833333329</c:v>
                </c:pt>
                <c:pt idx="4275">
                  <c:v>6.6199066666666626</c:v>
                </c:pt>
                <c:pt idx="4276">
                  <c:v>6.4458733333333376</c:v>
                </c:pt>
                <c:pt idx="4277">
                  <c:v>6.4365175000000008</c:v>
                </c:pt>
                <c:pt idx="4278">
                  <c:v>6.692664166666666</c:v>
                </c:pt>
                <c:pt idx="4279">
                  <c:v>6.6574641666666645</c:v>
                </c:pt>
                <c:pt idx="4280">
                  <c:v>7.2031374999999995</c:v>
                </c:pt>
                <c:pt idx="4281">
                  <c:v>6.5228283333333321</c:v>
                </c:pt>
                <c:pt idx="4282">
                  <c:v>6.9763116666666694</c:v>
                </c:pt>
                <c:pt idx="4283">
                  <c:v>6.5126774999999997</c:v>
                </c:pt>
                <c:pt idx="4284">
                  <c:v>6.5368558333333375</c:v>
                </c:pt>
                <c:pt idx="4285">
                  <c:v>6.6811058333333335</c:v>
                </c:pt>
                <c:pt idx="4286">
                  <c:v>6.5529391666666656</c:v>
                </c:pt>
                <c:pt idx="4287">
                  <c:v>6.778477500000001</c:v>
                </c:pt>
                <c:pt idx="4288">
                  <c:v>6.6602883333333374</c:v>
                </c:pt>
                <c:pt idx="4289">
                  <c:v>6.5563008333333377</c:v>
                </c:pt>
                <c:pt idx="4290">
                  <c:v>6.7823791666666695</c:v>
                </c:pt>
                <c:pt idx="4291">
                  <c:v>6.5740908333333339</c:v>
                </c:pt>
                <c:pt idx="4292">
                  <c:v>6.3611874999999962</c:v>
                </c:pt>
                <c:pt idx="4293">
                  <c:v>6.3247183333333341</c:v>
                </c:pt>
                <c:pt idx="4294">
                  <c:v>6.4610933333333413</c:v>
                </c:pt>
                <c:pt idx="4295">
                  <c:v>6.7428799999999995</c:v>
                </c:pt>
                <c:pt idx="4296">
                  <c:v>6.3960291666666684</c:v>
                </c:pt>
                <c:pt idx="4297">
                  <c:v>6.3432249999999986</c:v>
                </c:pt>
                <c:pt idx="4298">
                  <c:v>7.0722275000000003</c:v>
                </c:pt>
                <c:pt idx="4299">
                  <c:v>6.5169699999999997</c:v>
                </c:pt>
                <c:pt idx="4300">
                  <c:v>6.3098674999999993</c:v>
                </c:pt>
                <c:pt idx="4301">
                  <c:v>7.0341149999999937</c:v>
                </c:pt>
                <c:pt idx="4302">
                  <c:v>6.2505658333333338</c:v>
                </c:pt>
                <c:pt idx="4303">
                  <c:v>6.1874274999999965</c:v>
                </c:pt>
                <c:pt idx="4304">
                  <c:v>6.3836066666666662</c:v>
                </c:pt>
                <c:pt idx="4305">
                  <c:v>6.8252433333333373</c:v>
                </c:pt>
                <c:pt idx="4306">
                  <c:v>7.0351200000000027</c:v>
                </c:pt>
                <c:pt idx="4307">
                  <c:v>6.8685924999999974</c:v>
                </c:pt>
                <c:pt idx="4308">
                  <c:v>6.4662008333333372</c:v>
                </c:pt>
                <c:pt idx="4309">
                  <c:v>6.5259666666666645</c:v>
                </c:pt>
                <c:pt idx="4310">
                  <c:v>6.8304641666666681</c:v>
                </c:pt>
                <c:pt idx="4311">
                  <c:v>6.6208233333333339</c:v>
                </c:pt>
                <c:pt idx="4312">
                  <c:v>6.2924149999999957</c:v>
                </c:pt>
                <c:pt idx="4313">
                  <c:v>6.3094124999999996</c:v>
                </c:pt>
                <c:pt idx="4314">
                  <c:v>6.6238508333333295</c:v>
                </c:pt>
                <c:pt idx="4315">
                  <c:v>6.4575558333333305</c:v>
                </c:pt>
                <c:pt idx="4316">
                  <c:v>6.9757366666666663</c:v>
                </c:pt>
                <c:pt idx="4317">
                  <c:v>6.7544591666666669</c:v>
                </c:pt>
                <c:pt idx="4318">
                  <c:v>6.5126308333333327</c:v>
                </c:pt>
                <c:pt idx="4319">
                  <c:v>6.6067924999999983</c:v>
                </c:pt>
                <c:pt idx="4320">
                  <c:v>6.7643774999999975</c:v>
                </c:pt>
                <c:pt idx="4321">
                  <c:v>7.3240124999999949</c:v>
                </c:pt>
                <c:pt idx="4322">
                  <c:v>6.7091991666666706</c:v>
                </c:pt>
                <c:pt idx="4323">
                  <c:v>6.4862458333333413</c:v>
                </c:pt>
                <c:pt idx="4324">
                  <c:v>6.7267441666666654</c:v>
                </c:pt>
                <c:pt idx="4325">
                  <c:v>7.0892666666666706</c:v>
                </c:pt>
                <c:pt idx="4326">
                  <c:v>6.6830250000000007</c:v>
                </c:pt>
                <c:pt idx="4327">
                  <c:v>6.7057025000000001</c:v>
                </c:pt>
                <c:pt idx="4328">
                  <c:v>6.3875816666666649</c:v>
                </c:pt>
                <c:pt idx="4329">
                  <c:v>6.6862783333333393</c:v>
                </c:pt>
                <c:pt idx="4330">
                  <c:v>7.160693333333338</c:v>
                </c:pt>
                <c:pt idx="4331">
                  <c:v>6.4024633333333396</c:v>
                </c:pt>
                <c:pt idx="4332">
                  <c:v>6.4844616666666672</c:v>
                </c:pt>
                <c:pt idx="4333">
                  <c:v>6.7951099999999975</c:v>
                </c:pt>
                <c:pt idx="4334">
                  <c:v>6.6809099999999964</c:v>
                </c:pt>
                <c:pt idx="4335">
                  <c:v>6.4901874999999976</c:v>
                </c:pt>
                <c:pt idx="4336">
                  <c:v>6.6041641666666635</c:v>
                </c:pt>
                <c:pt idx="4337">
                  <c:v>6.5271483333333338</c:v>
                </c:pt>
                <c:pt idx="4338">
                  <c:v>6.3000625000000001</c:v>
                </c:pt>
                <c:pt idx="4339">
                  <c:v>6.43727916666667</c:v>
                </c:pt>
                <c:pt idx="4340">
                  <c:v>6.5323691666666699</c:v>
                </c:pt>
                <c:pt idx="4341">
                  <c:v>6.7684691666666694</c:v>
                </c:pt>
                <c:pt idx="4342">
                  <c:v>6.6303816666666657</c:v>
                </c:pt>
                <c:pt idx="4343">
                  <c:v>6.6570008333333295</c:v>
                </c:pt>
                <c:pt idx="4344">
                  <c:v>6.3303858333333336</c:v>
                </c:pt>
                <c:pt idx="4345">
                  <c:v>6.5232583333333363</c:v>
                </c:pt>
                <c:pt idx="4346">
                  <c:v>7.042840833333333</c:v>
                </c:pt>
                <c:pt idx="4347">
                  <c:v>6.6372299999999997</c:v>
                </c:pt>
                <c:pt idx="4348">
                  <c:v>6.6925549999999925</c:v>
                </c:pt>
                <c:pt idx="4349">
                  <c:v>6.2883100000000001</c:v>
                </c:pt>
                <c:pt idx="4350">
                  <c:v>6.3996916666666674</c:v>
                </c:pt>
                <c:pt idx="4351">
                  <c:v>6.4539325000000005</c:v>
                </c:pt>
                <c:pt idx="4352">
                  <c:v>7.0971349999999918</c:v>
                </c:pt>
                <c:pt idx="4353">
                  <c:v>6.5483116666666668</c:v>
                </c:pt>
                <c:pt idx="4354">
                  <c:v>6.7935791666666674</c:v>
                </c:pt>
                <c:pt idx="4355">
                  <c:v>7.0483358333333328</c:v>
                </c:pt>
                <c:pt idx="4356">
                  <c:v>6.8020424999999998</c:v>
                </c:pt>
                <c:pt idx="4357">
                  <c:v>6.5770108333333335</c:v>
                </c:pt>
                <c:pt idx="4358">
                  <c:v>6.2415808333333338</c:v>
                </c:pt>
                <c:pt idx="4359">
                  <c:v>6.5745299999999975</c:v>
                </c:pt>
                <c:pt idx="4360">
                  <c:v>7.0041949999999957</c:v>
                </c:pt>
                <c:pt idx="4361">
                  <c:v>6.8001974999999995</c:v>
                </c:pt>
                <c:pt idx="4362">
                  <c:v>6.4487558333333324</c:v>
                </c:pt>
                <c:pt idx="4363">
                  <c:v>6.4387116666666664</c:v>
                </c:pt>
                <c:pt idx="4364">
                  <c:v>6.4206291666666706</c:v>
                </c:pt>
                <c:pt idx="4365">
                  <c:v>6.9808024999999994</c:v>
                </c:pt>
                <c:pt idx="4366">
                  <c:v>6.8050458333333363</c:v>
                </c:pt>
                <c:pt idx="4367">
                  <c:v>6.3082783333333392</c:v>
                </c:pt>
                <c:pt idx="4368">
                  <c:v>6.8424291666666663</c:v>
                </c:pt>
                <c:pt idx="4369">
                  <c:v>6.8194149999999958</c:v>
                </c:pt>
                <c:pt idx="4370">
                  <c:v>7.0628941666666645</c:v>
                </c:pt>
                <c:pt idx="4371">
                  <c:v>6.8119433333333372</c:v>
                </c:pt>
                <c:pt idx="4372">
                  <c:v>6.7063000000000024</c:v>
                </c:pt>
                <c:pt idx="4373">
                  <c:v>6.8161874999999954</c:v>
                </c:pt>
                <c:pt idx="4374">
                  <c:v>6.7712691666666744</c:v>
                </c:pt>
                <c:pt idx="4375">
                  <c:v>6.4841924999999998</c:v>
                </c:pt>
                <c:pt idx="4376">
                  <c:v>6.43285833333334</c:v>
                </c:pt>
                <c:pt idx="4377">
                  <c:v>6.6874683333333378</c:v>
                </c:pt>
                <c:pt idx="4378">
                  <c:v>6.934365833333338</c:v>
                </c:pt>
                <c:pt idx="4379">
                  <c:v>7.0750358333333336</c:v>
                </c:pt>
                <c:pt idx="4380">
                  <c:v>5.9633491666666707</c:v>
                </c:pt>
                <c:pt idx="4381">
                  <c:v>6.3281908333333305</c:v>
                </c:pt>
                <c:pt idx="4382">
                  <c:v>6.3427933333333373</c:v>
                </c:pt>
                <c:pt idx="4383">
                  <c:v>6.5642349999999956</c:v>
                </c:pt>
                <c:pt idx="4384">
                  <c:v>6.3491616666666673</c:v>
                </c:pt>
                <c:pt idx="4385">
                  <c:v>6.8903075000000005</c:v>
                </c:pt>
                <c:pt idx="4386">
                  <c:v>7.0479683333333334</c:v>
                </c:pt>
                <c:pt idx="4387">
                  <c:v>6.7550824999999985</c:v>
                </c:pt>
                <c:pt idx="4388">
                  <c:v>6.7843016666666678</c:v>
                </c:pt>
                <c:pt idx="4389">
                  <c:v>6.5210333333333379</c:v>
                </c:pt>
                <c:pt idx="4390">
                  <c:v>7.287844166666666</c:v>
                </c:pt>
                <c:pt idx="4391">
                  <c:v>6.716108333333338</c:v>
                </c:pt>
                <c:pt idx="4392">
                  <c:v>6.4669833333333324</c:v>
                </c:pt>
                <c:pt idx="4393">
                  <c:v>6.4921449999999945</c:v>
                </c:pt>
                <c:pt idx="4394">
                  <c:v>6.4822941666666694</c:v>
                </c:pt>
                <c:pt idx="4395">
                  <c:v>6.5745700000000005</c:v>
                </c:pt>
                <c:pt idx="4396">
                  <c:v>6.7514425000000013</c:v>
                </c:pt>
                <c:pt idx="4397">
                  <c:v>6.378520833333333</c:v>
                </c:pt>
                <c:pt idx="4398">
                  <c:v>6.7305525000000008</c:v>
                </c:pt>
                <c:pt idx="4399">
                  <c:v>6.7648124999999952</c:v>
                </c:pt>
                <c:pt idx="4400">
                  <c:v>6.4965350000000006</c:v>
                </c:pt>
                <c:pt idx="4401">
                  <c:v>6.7185816666666645</c:v>
                </c:pt>
                <c:pt idx="4402">
                  <c:v>6.1550274999999965</c:v>
                </c:pt>
                <c:pt idx="4403">
                  <c:v>6.9738475000000024</c:v>
                </c:pt>
                <c:pt idx="4404">
                  <c:v>6.7200066666666665</c:v>
                </c:pt>
                <c:pt idx="4405">
                  <c:v>6.6143399999999968</c:v>
                </c:pt>
                <c:pt idx="4406">
                  <c:v>6.3035074999999985</c:v>
                </c:pt>
                <c:pt idx="4407">
                  <c:v>6.7164733333333393</c:v>
                </c:pt>
                <c:pt idx="4408">
                  <c:v>6.4324433333333397</c:v>
                </c:pt>
                <c:pt idx="4409">
                  <c:v>6.4143008333333329</c:v>
                </c:pt>
                <c:pt idx="4410">
                  <c:v>6.5072416666666664</c:v>
                </c:pt>
                <c:pt idx="4411">
                  <c:v>6.7618683333333376</c:v>
                </c:pt>
                <c:pt idx="4412">
                  <c:v>6.6938349999999938</c:v>
                </c:pt>
                <c:pt idx="4413">
                  <c:v>6.8122099999999985</c:v>
                </c:pt>
                <c:pt idx="4414">
                  <c:v>6.9057716666666664</c:v>
                </c:pt>
                <c:pt idx="4415">
                  <c:v>6.5223758333333315</c:v>
                </c:pt>
                <c:pt idx="4416">
                  <c:v>6.9015366666666678</c:v>
                </c:pt>
                <c:pt idx="4417">
                  <c:v>7.2029641666666668</c:v>
                </c:pt>
                <c:pt idx="4418">
                  <c:v>6.5141674999999966</c:v>
                </c:pt>
                <c:pt idx="4419">
                  <c:v>6.6646658333333315</c:v>
                </c:pt>
                <c:pt idx="4420">
                  <c:v>6.2525141666666642</c:v>
                </c:pt>
                <c:pt idx="4421">
                  <c:v>6.6128458333333295</c:v>
                </c:pt>
                <c:pt idx="4422">
                  <c:v>6.6040491666666661</c:v>
                </c:pt>
                <c:pt idx="4423">
                  <c:v>6.7908100000000005</c:v>
                </c:pt>
                <c:pt idx="4424">
                  <c:v>6.7276449999999963</c:v>
                </c:pt>
                <c:pt idx="4425">
                  <c:v>6.5143974999999985</c:v>
                </c:pt>
                <c:pt idx="4426">
                  <c:v>6.8179099999999959</c:v>
                </c:pt>
                <c:pt idx="4427">
                  <c:v>6.8621941666666642</c:v>
                </c:pt>
                <c:pt idx="4428">
                  <c:v>6.8277624999999995</c:v>
                </c:pt>
                <c:pt idx="4429">
                  <c:v>6.7959308333333315</c:v>
                </c:pt>
                <c:pt idx="4430">
                  <c:v>6.8857124999999995</c:v>
                </c:pt>
                <c:pt idx="4431">
                  <c:v>6.4652199999999995</c:v>
                </c:pt>
                <c:pt idx="4432">
                  <c:v>6.5687516666666665</c:v>
                </c:pt>
                <c:pt idx="4433">
                  <c:v>6.5531083333333333</c:v>
                </c:pt>
                <c:pt idx="4434">
                  <c:v>7.4614225000000003</c:v>
                </c:pt>
                <c:pt idx="4435">
                  <c:v>6.5560199999999975</c:v>
                </c:pt>
                <c:pt idx="4436">
                  <c:v>6.5190141666666657</c:v>
                </c:pt>
                <c:pt idx="4437">
                  <c:v>6.8129941666666616</c:v>
                </c:pt>
                <c:pt idx="4438">
                  <c:v>6.4225191666666666</c:v>
                </c:pt>
                <c:pt idx="4439">
                  <c:v>6.7306899999999992</c:v>
                </c:pt>
                <c:pt idx="4440">
                  <c:v>6.7644974999999965</c:v>
                </c:pt>
                <c:pt idx="4441">
                  <c:v>6.3778458333333328</c:v>
                </c:pt>
                <c:pt idx="4442">
                  <c:v>6.6990199999999955</c:v>
                </c:pt>
                <c:pt idx="4443">
                  <c:v>7.0683374999999975</c:v>
                </c:pt>
                <c:pt idx="4444">
                  <c:v>7.2238000000000016</c:v>
                </c:pt>
                <c:pt idx="4445">
                  <c:v>6.1366333333333394</c:v>
                </c:pt>
                <c:pt idx="4446">
                  <c:v>6.7079716666666656</c:v>
                </c:pt>
                <c:pt idx="4447">
                  <c:v>6.9032991666666721</c:v>
                </c:pt>
                <c:pt idx="4448">
                  <c:v>6.5245491666666666</c:v>
                </c:pt>
                <c:pt idx="4449">
                  <c:v>6.5765941666666672</c:v>
                </c:pt>
                <c:pt idx="4450">
                  <c:v>6.442752500000001</c:v>
                </c:pt>
                <c:pt idx="4451">
                  <c:v>6.468442500000001</c:v>
                </c:pt>
                <c:pt idx="4452">
                  <c:v>6.7575783333333339</c:v>
                </c:pt>
                <c:pt idx="4453">
                  <c:v>6.7190575000000008</c:v>
                </c:pt>
                <c:pt idx="4454">
                  <c:v>6.5813066666666673</c:v>
                </c:pt>
                <c:pt idx="4455">
                  <c:v>6.5864824999999989</c:v>
                </c:pt>
                <c:pt idx="4456">
                  <c:v>6.5080425000000011</c:v>
                </c:pt>
                <c:pt idx="4457">
                  <c:v>6.8091799999999987</c:v>
                </c:pt>
                <c:pt idx="4458">
                  <c:v>6.8392700000000035</c:v>
                </c:pt>
                <c:pt idx="4459">
                  <c:v>6.6781400000000017</c:v>
                </c:pt>
                <c:pt idx="4460">
                  <c:v>6.9464516666666674</c:v>
                </c:pt>
                <c:pt idx="4461">
                  <c:v>6.7383283333333397</c:v>
                </c:pt>
                <c:pt idx="4462">
                  <c:v>7.1652241666666665</c:v>
                </c:pt>
                <c:pt idx="4463">
                  <c:v>6.6554216666666655</c:v>
                </c:pt>
                <c:pt idx="4464">
                  <c:v>6.9201233333333381</c:v>
                </c:pt>
                <c:pt idx="4465">
                  <c:v>6.7990050000000002</c:v>
                </c:pt>
                <c:pt idx="4466">
                  <c:v>6.4491524999999994</c:v>
                </c:pt>
                <c:pt idx="4467">
                  <c:v>6.8035766666666655</c:v>
                </c:pt>
                <c:pt idx="4468">
                  <c:v>6.6142974999999975</c:v>
                </c:pt>
                <c:pt idx="4469">
                  <c:v>6.5714125000000001</c:v>
                </c:pt>
                <c:pt idx="4470">
                  <c:v>6.9150024999999999</c:v>
                </c:pt>
                <c:pt idx="4471">
                  <c:v>6.1934066666666645</c:v>
                </c:pt>
                <c:pt idx="4472">
                  <c:v>6.7876075</c:v>
                </c:pt>
                <c:pt idx="4473">
                  <c:v>6.3632758333333328</c:v>
                </c:pt>
                <c:pt idx="4474">
                  <c:v>6.3305816666666646</c:v>
                </c:pt>
                <c:pt idx="4475">
                  <c:v>7.0835824999999986</c:v>
                </c:pt>
                <c:pt idx="4476">
                  <c:v>6.9976883333333371</c:v>
                </c:pt>
                <c:pt idx="4477">
                  <c:v>6.4978091666666673</c:v>
                </c:pt>
                <c:pt idx="4478">
                  <c:v>6.4447949999999965</c:v>
                </c:pt>
                <c:pt idx="4479">
                  <c:v>6.7270116666666615</c:v>
                </c:pt>
                <c:pt idx="4480">
                  <c:v>6.5832375000000001</c:v>
                </c:pt>
                <c:pt idx="4481">
                  <c:v>6.2658733333333334</c:v>
                </c:pt>
                <c:pt idx="4482">
                  <c:v>6.9861458333333362</c:v>
                </c:pt>
                <c:pt idx="4483">
                  <c:v>6.3434341666666665</c:v>
                </c:pt>
                <c:pt idx="4484">
                  <c:v>6.9307241666666703</c:v>
                </c:pt>
                <c:pt idx="4485">
                  <c:v>6.5152566666666685</c:v>
                </c:pt>
                <c:pt idx="4486">
                  <c:v>6.9999866666666657</c:v>
                </c:pt>
                <c:pt idx="4487">
                  <c:v>6.7391741666666674</c:v>
                </c:pt>
                <c:pt idx="4488">
                  <c:v>7.1430391666666644</c:v>
                </c:pt>
                <c:pt idx="4489">
                  <c:v>6.8101274999999966</c:v>
                </c:pt>
                <c:pt idx="4490">
                  <c:v>6.7589033333333361</c:v>
                </c:pt>
                <c:pt idx="4491">
                  <c:v>6.3030250000000017</c:v>
                </c:pt>
                <c:pt idx="4492">
                  <c:v>6.6846133333333384</c:v>
                </c:pt>
                <c:pt idx="4493">
                  <c:v>6.7575849999999962</c:v>
                </c:pt>
                <c:pt idx="4494">
                  <c:v>6.7155858333333347</c:v>
                </c:pt>
                <c:pt idx="4495">
                  <c:v>6.5638933333333362</c:v>
                </c:pt>
                <c:pt idx="4496">
                  <c:v>6.7027574999999997</c:v>
                </c:pt>
                <c:pt idx="4497">
                  <c:v>6.4342233333333425</c:v>
                </c:pt>
                <c:pt idx="4498">
                  <c:v>6.5087991666666696</c:v>
                </c:pt>
                <c:pt idx="4499">
                  <c:v>6.9662225000000024</c:v>
                </c:pt>
                <c:pt idx="4500">
                  <c:v>6.9543391666666672</c:v>
                </c:pt>
                <c:pt idx="4501">
                  <c:v>6.7573224999999999</c:v>
                </c:pt>
                <c:pt idx="4502">
                  <c:v>6.8745308333333304</c:v>
                </c:pt>
                <c:pt idx="4503">
                  <c:v>7.1840699999999975</c:v>
                </c:pt>
                <c:pt idx="4504">
                  <c:v>6.4368208333333401</c:v>
                </c:pt>
                <c:pt idx="4505">
                  <c:v>6.5154408333333338</c:v>
                </c:pt>
                <c:pt idx="4506">
                  <c:v>6.7796608333333426</c:v>
                </c:pt>
                <c:pt idx="4507">
                  <c:v>6.3871841666666631</c:v>
                </c:pt>
                <c:pt idx="4508">
                  <c:v>6.1137500000000005</c:v>
                </c:pt>
                <c:pt idx="4509">
                  <c:v>6.5700791666666696</c:v>
                </c:pt>
                <c:pt idx="4510">
                  <c:v>6.8368508333333322</c:v>
                </c:pt>
                <c:pt idx="4511">
                  <c:v>6.9787475000000034</c:v>
                </c:pt>
                <c:pt idx="4512">
                  <c:v>6.5807616666666684</c:v>
                </c:pt>
                <c:pt idx="4513">
                  <c:v>6.8209883333333305</c:v>
                </c:pt>
                <c:pt idx="4514">
                  <c:v>6.7296733333333396</c:v>
                </c:pt>
                <c:pt idx="4515">
                  <c:v>6.3394641666666693</c:v>
                </c:pt>
                <c:pt idx="4516">
                  <c:v>6.4301058333333332</c:v>
                </c:pt>
                <c:pt idx="4517">
                  <c:v>6.5777149999999978</c:v>
                </c:pt>
                <c:pt idx="4518">
                  <c:v>6.7105049999999977</c:v>
                </c:pt>
                <c:pt idx="4519">
                  <c:v>6.8925583333333336</c:v>
                </c:pt>
                <c:pt idx="4520">
                  <c:v>6.2781924999999994</c:v>
                </c:pt>
                <c:pt idx="4521">
                  <c:v>6.4460550000000012</c:v>
                </c:pt>
                <c:pt idx="4522">
                  <c:v>6.7589900000000007</c:v>
                </c:pt>
                <c:pt idx="4523">
                  <c:v>7.0500324999999995</c:v>
                </c:pt>
                <c:pt idx="4524">
                  <c:v>6.4163025000000014</c:v>
                </c:pt>
                <c:pt idx="4525">
                  <c:v>6.3668349999999956</c:v>
                </c:pt>
                <c:pt idx="4526">
                  <c:v>6.7490508333333379</c:v>
                </c:pt>
                <c:pt idx="4527">
                  <c:v>6.7690433333333377</c:v>
                </c:pt>
                <c:pt idx="4528">
                  <c:v>6.5585024999999995</c:v>
                </c:pt>
                <c:pt idx="4529">
                  <c:v>6.7894941666666684</c:v>
                </c:pt>
                <c:pt idx="4530">
                  <c:v>6.7045949999999959</c:v>
                </c:pt>
                <c:pt idx="4531">
                  <c:v>6.4112100000000014</c:v>
                </c:pt>
                <c:pt idx="4532">
                  <c:v>6.8836449999999987</c:v>
                </c:pt>
                <c:pt idx="4533">
                  <c:v>7.0031491666666694</c:v>
                </c:pt>
                <c:pt idx="4534">
                  <c:v>7.093356666666665</c:v>
                </c:pt>
                <c:pt idx="4535">
                  <c:v>6.5065641666666671</c:v>
                </c:pt>
                <c:pt idx="4536">
                  <c:v>6.4548399999999964</c:v>
                </c:pt>
                <c:pt idx="4537">
                  <c:v>6.5376699999999994</c:v>
                </c:pt>
                <c:pt idx="4538">
                  <c:v>6.5909474999999995</c:v>
                </c:pt>
                <c:pt idx="4539">
                  <c:v>6.645600833333333</c:v>
                </c:pt>
                <c:pt idx="4540">
                  <c:v>6.9283408333333334</c:v>
                </c:pt>
                <c:pt idx="4541">
                  <c:v>6.6462966666666672</c:v>
                </c:pt>
                <c:pt idx="4542">
                  <c:v>7.0641908333333285</c:v>
                </c:pt>
                <c:pt idx="4543">
                  <c:v>6.9028258333333339</c:v>
                </c:pt>
                <c:pt idx="4544">
                  <c:v>6.447760833333338</c:v>
                </c:pt>
                <c:pt idx="4545">
                  <c:v>6.4974716666666668</c:v>
                </c:pt>
                <c:pt idx="4546">
                  <c:v>6.8469283333333371</c:v>
                </c:pt>
                <c:pt idx="4547">
                  <c:v>6.5317249999999989</c:v>
                </c:pt>
                <c:pt idx="4548">
                  <c:v>6.5139416666666676</c:v>
                </c:pt>
                <c:pt idx="4549">
                  <c:v>6.5057891666666663</c:v>
                </c:pt>
                <c:pt idx="4550">
                  <c:v>6.2442825000000006</c:v>
                </c:pt>
                <c:pt idx="4551">
                  <c:v>6.8077274999999995</c:v>
                </c:pt>
                <c:pt idx="4552">
                  <c:v>6.6086124999999996</c:v>
                </c:pt>
                <c:pt idx="4553">
                  <c:v>6.712498333333337</c:v>
                </c:pt>
                <c:pt idx="4554">
                  <c:v>6.7831283333333383</c:v>
                </c:pt>
                <c:pt idx="4555">
                  <c:v>6.3768666666666673</c:v>
                </c:pt>
                <c:pt idx="4556">
                  <c:v>7.0541908333333305</c:v>
                </c:pt>
                <c:pt idx="4557">
                  <c:v>6.7966775000000004</c:v>
                </c:pt>
                <c:pt idx="4558">
                  <c:v>6.9194225000000014</c:v>
                </c:pt>
                <c:pt idx="4559">
                  <c:v>7.0564408333333377</c:v>
                </c:pt>
                <c:pt idx="4560">
                  <c:v>6.9942458333333333</c:v>
                </c:pt>
                <c:pt idx="4561">
                  <c:v>6.4989649999999966</c:v>
                </c:pt>
                <c:pt idx="4562">
                  <c:v>6.8649349999999911</c:v>
                </c:pt>
                <c:pt idx="4563">
                  <c:v>7.0933549999999954</c:v>
                </c:pt>
                <c:pt idx="4564">
                  <c:v>6.5946491666666684</c:v>
                </c:pt>
                <c:pt idx="4565">
                  <c:v>6.4291499999999999</c:v>
                </c:pt>
                <c:pt idx="4566">
                  <c:v>6.7280675000000008</c:v>
                </c:pt>
                <c:pt idx="4567">
                  <c:v>6.7085291666666684</c:v>
                </c:pt>
                <c:pt idx="4568">
                  <c:v>6.7351833333333389</c:v>
                </c:pt>
                <c:pt idx="4569">
                  <c:v>6.8809208333333318</c:v>
                </c:pt>
                <c:pt idx="4570">
                  <c:v>6.9007608333333392</c:v>
                </c:pt>
                <c:pt idx="4571">
                  <c:v>6.621389166666666</c:v>
                </c:pt>
                <c:pt idx="4572">
                  <c:v>6.4734666666666705</c:v>
                </c:pt>
                <c:pt idx="4573">
                  <c:v>6.5710641666666705</c:v>
                </c:pt>
                <c:pt idx="4574">
                  <c:v>7.2518425000000004</c:v>
                </c:pt>
                <c:pt idx="4575">
                  <c:v>6.5166575</c:v>
                </c:pt>
                <c:pt idx="4576">
                  <c:v>6.3698558333333315</c:v>
                </c:pt>
                <c:pt idx="4577">
                  <c:v>6.7672258333333364</c:v>
                </c:pt>
                <c:pt idx="4578">
                  <c:v>6.6766608333333384</c:v>
                </c:pt>
                <c:pt idx="4579">
                  <c:v>6.4042916666666683</c:v>
                </c:pt>
                <c:pt idx="4580">
                  <c:v>6.3025491666666653</c:v>
                </c:pt>
                <c:pt idx="4581">
                  <c:v>6.5044024999999985</c:v>
                </c:pt>
                <c:pt idx="4582">
                  <c:v>6.9361633333333401</c:v>
                </c:pt>
                <c:pt idx="4583">
                  <c:v>6.3167508333333329</c:v>
                </c:pt>
                <c:pt idx="4584">
                  <c:v>6.7455333333333334</c:v>
                </c:pt>
                <c:pt idx="4585">
                  <c:v>7.1367091666666695</c:v>
                </c:pt>
                <c:pt idx="4586">
                  <c:v>7.006625833333338</c:v>
                </c:pt>
                <c:pt idx="4587">
                  <c:v>6.6684041666666642</c:v>
                </c:pt>
                <c:pt idx="4588">
                  <c:v>6.6235399999999949</c:v>
                </c:pt>
                <c:pt idx="4589">
                  <c:v>6.3404724999999997</c:v>
                </c:pt>
                <c:pt idx="4590">
                  <c:v>6.7410891666666686</c:v>
                </c:pt>
                <c:pt idx="4591">
                  <c:v>6.9720091666666706</c:v>
                </c:pt>
                <c:pt idx="4592">
                  <c:v>7.0170916666666665</c:v>
                </c:pt>
                <c:pt idx="4593">
                  <c:v>6.7994141666666676</c:v>
                </c:pt>
                <c:pt idx="4594">
                  <c:v>6.52417583333333</c:v>
                </c:pt>
                <c:pt idx="4595">
                  <c:v>6.7970441666666668</c:v>
                </c:pt>
                <c:pt idx="4596">
                  <c:v>7.0665749999999958</c:v>
                </c:pt>
                <c:pt idx="4597">
                  <c:v>6.6339925000000006</c:v>
                </c:pt>
                <c:pt idx="4598">
                  <c:v>6.7238516666666666</c:v>
                </c:pt>
                <c:pt idx="4599">
                  <c:v>6.3018933333333393</c:v>
                </c:pt>
                <c:pt idx="4600">
                  <c:v>6.370562500000001</c:v>
                </c:pt>
                <c:pt idx="4601">
                  <c:v>6.5528749999999958</c:v>
                </c:pt>
                <c:pt idx="4602">
                  <c:v>6.5365000000000002</c:v>
                </c:pt>
                <c:pt idx="4603">
                  <c:v>6.6492166666666677</c:v>
                </c:pt>
                <c:pt idx="4604">
                  <c:v>6.6222574999999964</c:v>
                </c:pt>
                <c:pt idx="4605">
                  <c:v>7.0785316666666658</c:v>
                </c:pt>
                <c:pt idx="4606">
                  <c:v>6.9848041666666676</c:v>
                </c:pt>
                <c:pt idx="4607">
                  <c:v>6.2557774999999998</c:v>
                </c:pt>
                <c:pt idx="4608">
                  <c:v>6.6784716666666668</c:v>
                </c:pt>
                <c:pt idx="4609">
                  <c:v>6.1510508333333336</c:v>
                </c:pt>
                <c:pt idx="4610">
                  <c:v>6.9993258333333381</c:v>
                </c:pt>
                <c:pt idx="4611">
                  <c:v>6.2303091666666717</c:v>
                </c:pt>
                <c:pt idx="4612">
                  <c:v>6.8003566666666648</c:v>
                </c:pt>
                <c:pt idx="4613">
                  <c:v>6.7450766666666686</c:v>
                </c:pt>
                <c:pt idx="4614">
                  <c:v>7.0469133333333334</c:v>
                </c:pt>
                <c:pt idx="4615">
                  <c:v>6.7052950000000004</c:v>
                </c:pt>
                <c:pt idx="4616">
                  <c:v>6.5359566666666655</c:v>
                </c:pt>
                <c:pt idx="4617">
                  <c:v>6.6298433333333371</c:v>
                </c:pt>
                <c:pt idx="4618">
                  <c:v>6.2618000000000009</c:v>
                </c:pt>
                <c:pt idx="4619">
                  <c:v>6.6836883333333361</c:v>
                </c:pt>
                <c:pt idx="4620">
                  <c:v>6.8421749999999966</c:v>
                </c:pt>
                <c:pt idx="4621">
                  <c:v>6.8714083333333402</c:v>
                </c:pt>
                <c:pt idx="4622">
                  <c:v>6.3547566666666615</c:v>
                </c:pt>
                <c:pt idx="4623">
                  <c:v>6.8139558333333303</c:v>
                </c:pt>
                <c:pt idx="4624">
                  <c:v>6.4629249999999967</c:v>
                </c:pt>
                <c:pt idx="4625">
                  <c:v>6.3923333333333376</c:v>
                </c:pt>
                <c:pt idx="4626">
                  <c:v>6.4890433333333419</c:v>
                </c:pt>
                <c:pt idx="4627">
                  <c:v>6.3836191666666684</c:v>
                </c:pt>
                <c:pt idx="4628">
                  <c:v>6.7863100000000003</c:v>
                </c:pt>
                <c:pt idx="4629">
                  <c:v>6.9722741666666694</c:v>
                </c:pt>
                <c:pt idx="4630">
                  <c:v>6.5960341666666666</c:v>
                </c:pt>
                <c:pt idx="4631">
                  <c:v>6.5518033333333383</c:v>
                </c:pt>
                <c:pt idx="4632">
                  <c:v>6.7588066666666657</c:v>
                </c:pt>
                <c:pt idx="4633">
                  <c:v>6.2266675000000014</c:v>
                </c:pt>
                <c:pt idx="4634">
                  <c:v>6.8824066666666655</c:v>
                </c:pt>
                <c:pt idx="4635">
                  <c:v>6.9711975000000024</c:v>
                </c:pt>
                <c:pt idx="4636">
                  <c:v>7.0489949999999952</c:v>
                </c:pt>
                <c:pt idx="4637">
                  <c:v>6.6760750000000009</c:v>
                </c:pt>
                <c:pt idx="4638">
                  <c:v>6.2810375000000009</c:v>
                </c:pt>
                <c:pt idx="4639">
                  <c:v>6.3884333333333334</c:v>
                </c:pt>
                <c:pt idx="4640">
                  <c:v>6.8280649999999952</c:v>
                </c:pt>
                <c:pt idx="4641">
                  <c:v>6.4115216666666663</c:v>
                </c:pt>
                <c:pt idx="4642">
                  <c:v>6.5890008333333334</c:v>
                </c:pt>
                <c:pt idx="4643">
                  <c:v>6.4601591666666662</c:v>
                </c:pt>
                <c:pt idx="4644">
                  <c:v>6.5600558333333305</c:v>
                </c:pt>
                <c:pt idx="4645">
                  <c:v>6.7503675000000003</c:v>
                </c:pt>
                <c:pt idx="4646">
                  <c:v>6.6748216666666655</c:v>
                </c:pt>
                <c:pt idx="4647">
                  <c:v>6.5036433333333408</c:v>
                </c:pt>
                <c:pt idx="4648">
                  <c:v>6.5822775000000009</c:v>
                </c:pt>
                <c:pt idx="4649">
                  <c:v>6.5912391666666705</c:v>
                </c:pt>
                <c:pt idx="4650">
                  <c:v>6.7060950000000004</c:v>
                </c:pt>
                <c:pt idx="4651">
                  <c:v>6.3458616666666678</c:v>
                </c:pt>
                <c:pt idx="4652">
                  <c:v>6.6962200000000012</c:v>
                </c:pt>
                <c:pt idx="4653">
                  <c:v>6.5126683333333393</c:v>
                </c:pt>
                <c:pt idx="4654">
                  <c:v>6.707587499999998</c:v>
                </c:pt>
                <c:pt idx="4655">
                  <c:v>6.5041966666666644</c:v>
                </c:pt>
                <c:pt idx="4656">
                  <c:v>6.344016666666664</c:v>
                </c:pt>
                <c:pt idx="4657">
                  <c:v>6.8138299999999985</c:v>
                </c:pt>
                <c:pt idx="4658">
                  <c:v>6.8465349999999958</c:v>
                </c:pt>
                <c:pt idx="4659">
                  <c:v>7.0962700000000014</c:v>
                </c:pt>
                <c:pt idx="4660">
                  <c:v>7.0199308333333335</c:v>
                </c:pt>
                <c:pt idx="4661">
                  <c:v>6.6176449999999969</c:v>
                </c:pt>
                <c:pt idx="4662">
                  <c:v>7.0246916666666666</c:v>
                </c:pt>
                <c:pt idx="4663">
                  <c:v>6.4614466666666672</c:v>
                </c:pt>
                <c:pt idx="4664">
                  <c:v>7.06135</c:v>
                </c:pt>
                <c:pt idx="4665">
                  <c:v>6.8827524999999987</c:v>
                </c:pt>
                <c:pt idx="4666">
                  <c:v>6.7023341666666667</c:v>
                </c:pt>
                <c:pt idx="4667">
                  <c:v>6.9752316666666694</c:v>
                </c:pt>
                <c:pt idx="4668">
                  <c:v>7.3292925000000011</c:v>
                </c:pt>
                <c:pt idx="4669">
                  <c:v>6.5795275000000002</c:v>
                </c:pt>
                <c:pt idx="4670">
                  <c:v>6.8596825000000008</c:v>
                </c:pt>
                <c:pt idx="4671">
                  <c:v>6.8129066666666613</c:v>
                </c:pt>
                <c:pt idx="4672">
                  <c:v>6.6265649999999949</c:v>
                </c:pt>
                <c:pt idx="4673">
                  <c:v>6.6875874999999949</c:v>
                </c:pt>
                <c:pt idx="4674">
                  <c:v>6.8076358333333316</c:v>
                </c:pt>
                <c:pt idx="4675">
                  <c:v>6.626393333333338</c:v>
                </c:pt>
                <c:pt idx="4676">
                  <c:v>6.6639716666666642</c:v>
                </c:pt>
                <c:pt idx="4677">
                  <c:v>6.3905066666666634</c:v>
                </c:pt>
                <c:pt idx="4678">
                  <c:v>6.2569008333333329</c:v>
                </c:pt>
                <c:pt idx="4679">
                  <c:v>6.3662299999999989</c:v>
                </c:pt>
                <c:pt idx="4680">
                  <c:v>6.5003908333333378</c:v>
                </c:pt>
                <c:pt idx="4681">
                  <c:v>6.9924616666666664</c:v>
                </c:pt>
                <c:pt idx="4682">
                  <c:v>6.4839975000000001</c:v>
                </c:pt>
                <c:pt idx="4683">
                  <c:v>6.8846483333333381</c:v>
                </c:pt>
                <c:pt idx="4684">
                  <c:v>6.799020833333338</c:v>
                </c:pt>
                <c:pt idx="4685">
                  <c:v>6.9216808333333333</c:v>
                </c:pt>
                <c:pt idx="4686">
                  <c:v>6.7439633333333395</c:v>
                </c:pt>
                <c:pt idx="4687">
                  <c:v>7.081901666666667</c:v>
                </c:pt>
                <c:pt idx="4688">
                  <c:v>5.9673016666666667</c:v>
                </c:pt>
                <c:pt idx="4689">
                  <c:v>6.4569641666666664</c:v>
                </c:pt>
                <c:pt idx="4690">
                  <c:v>6.5231924999999995</c:v>
                </c:pt>
                <c:pt idx="4691">
                  <c:v>6.8296541666666668</c:v>
                </c:pt>
                <c:pt idx="4692">
                  <c:v>6.7265108333333306</c:v>
                </c:pt>
                <c:pt idx="4693">
                  <c:v>6.4787283333333407</c:v>
                </c:pt>
                <c:pt idx="4694">
                  <c:v>6.722761666666667</c:v>
                </c:pt>
                <c:pt idx="4695">
                  <c:v>6.3759816666666635</c:v>
                </c:pt>
                <c:pt idx="4696">
                  <c:v>6.7564591666666693</c:v>
                </c:pt>
                <c:pt idx="4697">
                  <c:v>6.4535191666666663</c:v>
                </c:pt>
                <c:pt idx="4698">
                  <c:v>6.8471058333333294</c:v>
                </c:pt>
                <c:pt idx="4699">
                  <c:v>6.4516516666666694</c:v>
                </c:pt>
                <c:pt idx="4700">
                  <c:v>6.9124725000000007</c:v>
                </c:pt>
                <c:pt idx="4701">
                  <c:v>6.3890575000000007</c:v>
                </c:pt>
                <c:pt idx="4702">
                  <c:v>6.7983966666666662</c:v>
                </c:pt>
                <c:pt idx="4703">
                  <c:v>6.6873583333333331</c:v>
                </c:pt>
                <c:pt idx="4704">
                  <c:v>6.3270608333333342</c:v>
                </c:pt>
                <c:pt idx="4705">
                  <c:v>7.1449408333333295</c:v>
                </c:pt>
                <c:pt idx="4706">
                  <c:v>6.364032499999996</c:v>
                </c:pt>
                <c:pt idx="4707">
                  <c:v>7.1435283333333386</c:v>
                </c:pt>
                <c:pt idx="4708">
                  <c:v>6.553160000000001</c:v>
                </c:pt>
                <c:pt idx="4709">
                  <c:v>6.5696191666666683</c:v>
                </c:pt>
                <c:pt idx="4710">
                  <c:v>6.3465958333333328</c:v>
                </c:pt>
                <c:pt idx="4711">
                  <c:v>6.3056166666666655</c:v>
                </c:pt>
                <c:pt idx="4712">
                  <c:v>6.5084275000000007</c:v>
                </c:pt>
                <c:pt idx="4713">
                  <c:v>6.553627500000001</c:v>
                </c:pt>
                <c:pt idx="4714">
                  <c:v>6.6167258333333328</c:v>
                </c:pt>
                <c:pt idx="4715">
                  <c:v>6.555720833333333</c:v>
                </c:pt>
                <c:pt idx="4716">
                  <c:v>6.8096275000000004</c:v>
                </c:pt>
                <c:pt idx="4717">
                  <c:v>6.9449558333333341</c:v>
                </c:pt>
                <c:pt idx="4718">
                  <c:v>6.4502458333333372</c:v>
                </c:pt>
                <c:pt idx="4719">
                  <c:v>6.8487399999999985</c:v>
                </c:pt>
                <c:pt idx="4720">
                  <c:v>6.9849933333333363</c:v>
                </c:pt>
                <c:pt idx="4721">
                  <c:v>6.3696400000000004</c:v>
                </c:pt>
                <c:pt idx="4722">
                  <c:v>6.6436674999999994</c:v>
                </c:pt>
                <c:pt idx="4723">
                  <c:v>6.6628049999999943</c:v>
                </c:pt>
                <c:pt idx="4724">
                  <c:v>6.7460508333333378</c:v>
                </c:pt>
                <c:pt idx="4725">
                  <c:v>7.115639166666667</c:v>
                </c:pt>
                <c:pt idx="4726">
                  <c:v>6.6282900000000007</c:v>
                </c:pt>
                <c:pt idx="4727">
                  <c:v>6.3482408333333362</c:v>
                </c:pt>
                <c:pt idx="4728">
                  <c:v>6.4354174999999998</c:v>
                </c:pt>
                <c:pt idx="4729">
                  <c:v>6.9714358333333371</c:v>
                </c:pt>
                <c:pt idx="4730">
                  <c:v>6.8340716666666665</c:v>
                </c:pt>
                <c:pt idx="4731">
                  <c:v>6.8496641666666704</c:v>
                </c:pt>
                <c:pt idx="4732">
                  <c:v>6.7609733333333333</c:v>
                </c:pt>
                <c:pt idx="4733">
                  <c:v>6.6261883333333342</c:v>
                </c:pt>
                <c:pt idx="4734">
                  <c:v>6.5052700000000003</c:v>
                </c:pt>
                <c:pt idx="4735">
                  <c:v>6.3745049999999939</c:v>
                </c:pt>
                <c:pt idx="4736">
                  <c:v>7.2379641666666679</c:v>
                </c:pt>
                <c:pt idx="4737">
                  <c:v>6.5195683333333401</c:v>
                </c:pt>
                <c:pt idx="4738">
                  <c:v>7.1402516666666678</c:v>
                </c:pt>
                <c:pt idx="4739">
                  <c:v>6.5765033333333376</c:v>
                </c:pt>
                <c:pt idx="4740">
                  <c:v>6.8705174999999974</c:v>
                </c:pt>
                <c:pt idx="4741">
                  <c:v>6.571913333333339</c:v>
                </c:pt>
                <c:pt idx="4742">
                  <c:v>6.4323216666666694</c:v>
                </c:pt>
                <c:pt idx="4743">
                  <c:v>6.5961999999999996</c:v>
                </c:pt>
                <c:pt idx="4744">
                  <c:v>6.6427616666666678</c:v>
                </c:pt>
                <c:pt idx="4745">
                  <c:v>6.6940516666666632</c:v>
                </c:pt>
                <c:pt idx="4746">
                  <c:v>6.8530091666666664</c:v>
                </c:pt>
                <c:pt idx="4747">
                  <c:v>6.7548883333333336</c:v>
                </c:pt>
                <c:pt idx="4748">
                  <c:v>6.3991625000000019</c:v>
                </c:pt>
                <c:pt idx="4749">
                  <c:v>7.0464058333333321</c:v>
                </c:pt>
                <c:pt idx="4750">
                  <c:v>6.4916283333333418</c:v>
                </c:pt>
                <c:pt idx="4751">
                  <c:v>6.7974574999999975</c:v>
                </c:pt>
                <c:pt idx="4752">
                  <c:v>6.3470641666666667</c:v>
                </c:pt>
                <c:pt idx="4753">
                  <c:v>6.8113241666666662</c:v>
                </c:pt>
                <c:pt idx="4754">
                  <c:v>6.7096341666666683</c:v>
                </c:pt>
                <c:pt idx="4755">
                  <c:v>6.5351358333333343</c:v>
                </c:pt>
                <c:pt idx="4756">
                  <c:v>6.7379774999999995</c:v>
                </c:pt>
                <c:pt idx="4757">
                  <c:v>6.7021558333333315</c:v>
                </c:pt>
                <c:pt idx="4758">
                  <c:v>6.900312500000001</c:v>
                </c:pt>
                <c:pt idx="4759">
                  <c:v>6.5137366666666665</c:v>
                </c:pt>
                <c:pt idx="4760">
                  <c:v>6.703335833333333</c:v>
                </c:pt>
                <c:pt idx="4761">
                  <c:v>6.3469124999999975</c:v>
                </c:pt>
                <c:pt idx="4762">
                  <c:v>6.8238691666666664</c:v>
                </c:pt>
                <c:pt idx="4763">
                  <c:v>6.7306200000000063</c:v>
                </c:pt>
                <c:pt idx="4764">
                  <c:v>7.0052991666666706</c:v>
                </c:pt>
                <c:pt idx="4765">
                  <c:v>6.46556</c:v>
                </c:pt>
                <c:pt idx="4766">
                  <c:v>6.7436566666666664</c:v>
                </c:pt>
                <c:pt idx="4767">
                  <c:v>6.5632399999999995</c:v>
                </c:pt>
                <c:pt idx="4768">
                  <c:v>6.702210833333333</c:v>
                </c:pt>
                <c:pt idx="4769">
                  <c:v>6.6418966666666668</c:v>
                </c:pt>
                <c:pt idx="4770">
                  <c:v>6.5153649999999965</c:v>
                </c:pt>
                <c:pt idx="4771">
                  <c:v>6.2692425000000034</c:v>
                </c:pt>
                <c:pt idx="4772">
                  <c:v>6.8788258333333339</c:v>
                </c:pt>
                <c:pt idx="4773">
                  <c:v>6.7076199999999995</c:v>
                </c:pt>
                <c:pt idx="4774">
                  <c:v>6.9274266666666655</c:v>
                </c:pt>
                <c:pt idx="4775">
                  <c:v>6.871834166666666</c:v>
                </c:pt>
                <c:pt idx="4776">
                  <c:v>6.8187799999999985</c:v>
                </c:pt>
                <c:pt idx="4777">
                  <c:v>6.9475708333333328</c:v>
                </c:pt>
                <c:pt idx="4778">
                  <c:v>6.7842658333333334</c:v>
                </c:pt>
                <c:pt idx="4779">
                  <c:v>6.9853183333333364</c:v>
                </c:pt>
                <c:pt idx="4780">
                  <c:v>6.8436716666666664</c:v>
                </c:pt>
                <c:pt idx="4781">
                  <c:v>6.553141666666666</c:v>
                </c:pt>
                <c:pt idx="4782">
                  <c:v>6.5378691666666704</c:v>
                </c:pt>
                <c:pt idx="4783">
                  <c:v>6.5034766666666677</c:v>
                </c:pt>
                <c:pt idx="4784">
                  <c:v>6.5667425000000001</c:v>
                </c:pt>
                <c:pt idx="4785">
                  <c:v>6.8494241666666653</c:v>
                </c:pt>
                <c:pt idx="4786">
                  <c:v>6.3279116666666608</c:v>
                </c:pt>
                <c:pt idx="4787">
                  <c:v>7.1699149999999943</c:v>
                </c:pt>
                <c:pt idx="4788">
                  <c:v>6.7072666666666683</c:v>
                </c:pt>
                <c:pt idx="4789">
                  <c:v>6.7361008333333334</c:v>
                </c:pt>
                <c:pt idx="4790">
                  <c:v>6.8152450000000009</c:v>
                </c:pt>
                <c:pt idx="4791">
                  <c:v>6.9216541666666664</c:v>
                </c:pt>
                <c:pt idx="4792">
                  <c:v>6.5447158333333295</c:v>
                </c:pt>
                <c:pt idx="4793">
                  <c:v>6.6697625</c:v>
                </c:pt>
                <c:pt idx="4794">
                  <c:v>6.2646074999999986</c:v>
                </c:pt>
                <c:pt idx="4795">
                  <c:v>6.4742016666666684</c:v>
                </c:pt>
                <c:pt idx="4796">
                  <c:v>6.6916391666666684</c:v>
                </c:pt>
                <c:pt idx="4797">
                  <c:v>7.0017933333333398</c:v>
                </c:pt>
                <c:pt idx="4798">
                  <c:v>6.2233874999999985</c:v>
                </c:pt>
                <c:pt idx="4799">
                  <c:v>6.7263141666666675</c:v>
                </c:pt>
                <c:pt idx="4800">
                  <c:v>6.1103841666666616</c:v>
                </c:pt>
                <c:pt idx="4801">
                  <c:v>6.7223291666666674</c:v>
                </c:pt>
                <c:pt idx="4802">
                  <c:v>6.7854808333333336</c:v>
                </c:pt>
                <c:pt idx="4803">
                  <c:v>7.2933891666666684</c:v>
                </c:pt>
                <c:pt idx="4804">
                  <c:v>6.3816741666666674</c:v>
                </c:pt>
                <c:pt idx="4805">
                  <c:v>6.6006949999999955</c:v>
                </c:pt>
                <c:pt idx="4806">
                  <c:v>6.6690349999999956</c:v>
                </c:pt>
                <c:pt idx="4807">
                  <c:v>6.6833591666666683</c:v>
                </c:pt>
                <c:pt idx="4808">
                  <c:v>6.9537291666666716</c:v>
                </c:pt>
                <c:pt idx="4809">
                  <c:v>6.5852133333333382</c:v>
                </c:pt>
                <c:pt idx="4810">
                  <c:v>6.4867033333333417</c:v>
                </c:pt>
                <c:pt idx="4811">
                  <c:v>6.4148008333333335</c:v>
                </c:pt>
                <c:pt idx="4812">
                  <c:v>7.0310641666666696</c:v>
                </c:pt>
                <c:pt idx="4813">
                  <c:v>6.6805366666666615</c:v>
                </c:pt>
                <c:pt idx="4814">
                  <c:v>6.3291566666666617</c:v>
                </c:pt>
                <c:pt idx="4815">
                  <c:v>7.2197775000000002</c:v>
                </c:pt>
                <c:pt idx="4816">
                  <c:v>6.3186958333333321</c:v>
                </c:pt>
                <c:pt idx="4817">
                  <c:v>6.5320308333333337</c:v>
                </c:pt>
                <c:pt idx="4818">
                  <c:v>6.5362949999999991</c:v>
                </c:pt>
                <c:pt idx="4819">
                  <c:v>6.8938016666666675</c:v>
                </c:pt>
                <c:pt idx="4820">
                  <c:v>6.8289249999999937</c:v>
                </c:pt>
                <c:pt idx="4821">
                  <c:v>6.9207516666666669</c:v>
                </c:pt>
                <c:pt idx="4822">
                  <c:v>6.703769166666671</c:v>
                </c:pt>
                <c:pt idx="4823">
                  <c:v>6.8386316666666671</c:v>
                </c:pt>
                <c:pt idx="4824">
                  <c:v>6.8771566666666635</c:v>
                </c:pt>
                <c:pt idx="4825">
                  <c:v>6.7050158333333325</c:v>
                </c:pt>
                <c:pt idx="4826">
                  <c:v>6.6383399999999995</c:v>
                </c:pt>
                <c:pt idx="4827">
                  <c:v>6.3828908333333336</c:v>
                </c:pt>
                <c:pt idx="4828">
                  <c:v>6.5891141666666675</c:v>
                </c:pt>
                <c:pt idx="4829">
                  <c:v>6.4546191666666672</c:v>
                </c:pt>
                <c:pt idx="4830">
                  <c:v>7.1946116666666615</c:v>
                </c:pt>
                <c:pt idx="4831">
                  <c:v>6.8039241666666666</c:v>
                </c:pt>
                <c:pt idx="4832">
                  <c:v>6.4668574999999988</c:v>
                </c:pt>
                <c:pt idx="4833">
                  <c:v>6.5947191666666667</c:v>
                </c:pt>
                <c:pt idx="4834">
                  <c:v>7.166373333333337</c:v>
                </c:pt>
                <c:pt idx="4835">
                  <c:v>7.2884516666666661</c:v>
                </c:pt>
                <c:pt idx="4836">
                  <c:v>6.754789166666666</c:v>
                </c:pt>
                <c:pt idx="4837">
                  <c:v>6.6528516666666642</c:v>
                </c:pt>
                <c:pt idx="4838">
                  <c:v>6.5742025000000011</c:v>
                </c:pt>
                <c:pt idx="4839">
                  <c:v>6.8398325000000009</c:v>
                </c:pt>
                <c:pt idx="4840">
                  <c:v>6.9004700000000012</c:v>
                </c:pt>
                <c:pt idx="4841">
                  <c:v>6.457383333333337</c:v>
                </c:pt>
                <c:pt idx="4842">
                  <c:v>6.4842266666666672</c:v>
                </c:pt>
                <c:pt idx="4843">
                  <c:v>7.0253116666666635</c:v>
                </c:pt>
                <c:pt idx="4844">
                  <c:v>7.0534099999999995</c:v>
                </c:pt>
                <c:pt idx="4845">
                  <c:v>6.7493983333333407</c:v>
                </c:pt>
                <c:pt idx="4846">
                  <c:v>6.7758474999999994</c:v>
                </c:pt>
                <c:pt idx="4847">
                  <c:v>6.6479216666666643</c:v>
                </c:pt>
                <c:pt idx="4848">
                  <c:v>6.5283016666666676</c:v>
                </c:pt>
                <c:pt idx="4849">
                  <c:v>6.4356266666666704</c:v>
                </c:pt>
                <c:pt idx="4850">
                  <c:v>6.2633416666666664</c:v>
                </c:pt>
                <c:pt idx="4851">
                  <c:v>6.6907058333333325</c:v>
                </c:pt>
                <c:pt idx="4852">
                  <c:v>6.5993200000000014</c:v>
                </c:pt>
                <c:pt idx="4853">
                  <c:v>6.8720058333333327</c:v>
                </c:pt>
                <c:pt idx="4854">
                  <c:v>6.7073691666666688</c:v>
                </c:pt>
                <c:pt idx="4855">
                  <c:v>6.6372208333333331</c:v>
                </c:pt>
                <c:pt idx="4856">
                  <c:v>6.8695599999999954</c:v>
                </c:pt>
                <c:pt idx="4857">
                  <c:v>6.7810841666666661</c:v>
                </c:pt>
                <c:pt idx="4858">
                  <c:v>6.9254466666666668</c:v>
                </c:pt>
                <c:pt idx="4859">
                  <c:v>6.3358991666666684</c:v>
                </c:pt>
                <c:pt idx="4860">
                  <c:v>6.8188416666666667</c:v>
                </c:pt>
                <c:pt idx="4861">
                  <c:v>6.8274974999999962</c:v>
                </c:pt>
                <c:pt idx="4862">
                  <c:v>6.4328483333333395</c:v>
                </c:pt>
                <c:pt idx="4863">
                  <c:v>7.093612499999999</c:v>
                </c:pt>
                <c:pt idx="4864">
                  <c:v>6.6570499999999972</c:v>
                </c:pt>
                <c:pt idx="4865">
                  <c:v>6.453125</c:v>
                </c:pt>
                <c:pt idx="4866">
                  <c:v>6.5970699999999995</c:v>
                </c:pt>
                <c:pt idx="4867">
                  <c:v>6.542346666666667</c:v>
                </c:pt>
                <c:pt idx="4868">
                  <c:v>7.0691116666666645</c:v>
                </c:pt>
                <c:pt idx="4869">
                  <c:v>6.6473749999999958</c:v>
                </c:pt>
                <c:pt idx="4870">
                  <c:v>6.7730016666666684</c:v>
                </c:pt>
                <c:pt idx="4871">
                  <c:v>6.4920183333333377</c:v>
                </c:pt>
                <c:pt idx="4872">
                  <c:v>6.9570333333333378</c:v>
                </c:pt>
                <c:pt idx="4873">
                  <c:v>6.4336050000000045</c:v>
                </c:pt>
                <c:pt idx="4874">
                  <c:v>6.4434683333333389</c:v>
                </c:pt>
                <c:pt idx="4875">
                  <c:v>6.6241383333333284</c:v>
                </c:pt>
                <c:pt idx="4876">
                  <c:v>6.0070074999999985</c:v>
                </c:pt>
                <c:pt idx="4877">
                  <c:v>6.5771241666666667</c:v>
                </c:pt>
                <c:pt idx="4878">
                  <c:v>6.8554916666666657</c:v>
                </c:pt>
                <c:pt idx="4879">
                  <c:v>6.9736125000000024</c:v>
                </c:pt>
                <c:pt idx="4880">
                  <c:v>6.4315049999999987</c:v>
                </c:pt>
                <c:pt idx="4881">
                  <c:v>6.7041491666666673</c:v>
                </c:pt>
                <c:pt idx="4882">
                  <c:v>6.6172424999999988</c:v>
                </c:pt>
                <c:pt idx="4883">
                  <c:v>6.9261449999999956</c:v>
                </c:pt>
                <c:pt idx="4884">
                  <c:v>6.8110883333333332</c:v>
                </c:pt>
                <c:pt idx="4885">
                  <c:v>6.2589091666666663</c:v>
                </c:pt>
                <c:pt idx="4886">
                  <c:v>6.5927658333333374</c:v>
                </c:pt>
                <c:pt idx="4887">
                  <c:v>6.5829299999999975</c:v>
                </c:pt>
                <c:pt idx="4888">
                  <c:v>6.2471974999999995</c:v>
                </c:pt>
                <c:pt idx="4889">
                  <c:v>6.5819683333333394</c:v>
                </c:pt>
                <c:pt idx="4890">
                  <c:v>6.7583975000000001</c:v>
                </c:pt>
                <c:pt idx="4891">
                  <c:v>6.7800208333333387</c:v>
                </c:pt>
                <c:pt idx="4892">
                  <c:v>6.7543908333333329</c:v>
                </c:pt>
                <c:pt idx="4893">
                  <c:v>6.5833858333333364</c:v>
                </c:pt>
                <c:pt idx="4894">
                  <c:v>6.8733616666666704</c:v>
                </c:pt>
                <c:pt idx="4895">
                  <c:v>6.3578083333333337</c:v>
                </c:pt>
                <c:pt idx="4896">
                  <c:v>6.5830474999999993</c:v>
                </c:pt>
                <c:pt idx="4897">
                  <c:v>6.8493808333333339</c:v>
                </c:pt>
                <c:pt idx="4898">
                  <c:v>7.2088991666666704</c:v>
                </c:pt>
                <c:pt idx="4899">
                  <c:v>6.4723308333333334</c:v>
                </c:pt>
                <c:pt idx="4900">
                  <c:v>6.523645000000001</c:v>
                </c:pt>
                <c:pt idx="4901">
                  <c:v>6.6295458333333341</c:v>
                </c:pt>
                <c:pt idx="4902">
                  <c:v>6.8747449999999946</c:v>
                </c:pt>
                <c:pt idx="4903">
                  <c:v>6.2937899999999987</c:v>
                </c:pt>
                <c:pt idx="4904">
                  <c:v>6.2961066666666667</c:v>
                </c:pt>
                <c:pt idx="4905">
                  <c:v>6.3453833333333334</c:v>
                </c:pt>
                <c:pt idx="4906">
                  <c:v>6.667511666666659</c:v>
                </c:pt>
                <c:pt idx="4907">
                  <c:v>6.6026841666666645</c:v>
                </c:pt>
                <c:pt idx="4908">
                  <c:v>6.7096266666666686</c:v>
                </c:pt>
                <c:pt idx="4909">
                  <c:v>6.5164874999999975</c:v>
                </c:pt>
                <c:pt idx="4910">
                  <c:v>6.6417600000000014</c:v>
                </c:pt>
                <c:pt idx="4911">
                  <c:v>6.4975891666666676</c:v>
                </c:pt>
                <c:pt idx="4912">
                  <c:v>7.0235191666666665</c:v>
                </c:pt>
                <c:pt idx="4913">
                  <c:v>6.3775591666666678</c:v>
                </c:pt>
                <c:pt idx="4914">
                  <c:v>7.1687433333333352</c:v>
                </c:pt>
                <c:pt idx="4915">
                  <c:v>6.9254791666666682</c:v>
                </c:pt>
                <c:pt idx="4916">
                  <c:v>6.4882766666666694</c:v>
                </c:pt>
                <c:pt idx="4917">
                  <c:v>6.898724166666665</c:v>
                </c:pt>
                <c:pt idx="4918">
                  <c:v>7.0184016666666658</c:v>
                </c:pt>
                <c:pt idx="4919">
                  <c:v>6.7288008333333336</c:v>
                </c:pt>
                <c:pt idx="4920">
                  <c:v>6.4954099999999997</c:v>
                </c:pt>
                <c:pt idx="4921">
                  <c:v>6.2908041666666668</c:v>
                </c:pt>
                <c:pt idx="4922">
                  <c:v>6.6429274999999963</c:v>
                </c:pt>
                <c:pt idx="4923">
                  <c:v>7.0336416666666715</c:v>
                </c:pt>
                <c:pt idx="4924">
                  <c:v>6.7349400000000008</c:v>
                </c:pt>
                <c:pt idx="4925">
                  <c:v>6.3687916666666666</c:v>
                </c:pt>
                <c:pt idx="4926">
                  <c:v>7.155120833333334</c:v>
                </c:pt>
                <c:pt idx="4927">
                  <c:v>6.6581533333333374</c:v>
                </c:pt>
                <c:pt idx="4928">
                  <c:v>6.6245891666666621</c:v>
                </c:pt>
                <c:pt idx="4929">
                  <c:v>6.8147516666666634</c:v>
                </c:pt>
                <c:pt idx="4930">
                  <c:v>7.0174774999999974</c:v>
                </c:pt>
                <c:pt idx="4931">
                  <c:v>6.4892058333333402</c:v>
                </c:pt>
                <c:pt idx="4932">
                  <c:v>6.6016733333333395</c:v>
                </c:pt>
                <c:pt idx="4933">
                  <c:v>6.7471391666666669</c:v>
                </c:pt>
                <c:pt idx="4934">
                  <c:v>6.3720824999999985</c:v>
                </c:pt>
                <c:pt idx="4935">
                  <c:v>6.7595975000000008</c:v>
                </c:pt>
                <c:pt idx="4936">
                  <c:v>7.058428333333338</c:v>
                </c:pt>
                <c:pt idx="4937">
                  <c:v>6.4485408333333334</c:v>
                </c:pt>
                <c:pt idx="4938">
                  <c:v>6.6508966666666645</c:v>
                </c:pt>
                <c:pt idx="4939">
                  <c:v>6.8823383333333323</c:v>
                </c:pt>
                <c:pt idx="4940">
                  <c:v>7.022078333333333</c:v>
                </c:pt>
                <c:pt idx="4941">
                  <c:v>6.3482725000000002</c:v>
                </c:pt>
                <c:pt idx="4942">
                  <c:v>6.6685933333333329</c:v>
                </c:pt>
                <c:pt idx="4943">
                  <c:v>6.463548333333339</c:v>
                </c:pt>
                <c:pt idx="4944">
                  <c:v>6.4136975000000014</c:v>
                </c:pt>
                <c:pt idx="4945">
                  <c:v>6.3825458333333325</c:v>
                </c:pt>
                <c:pt idx="4946">
                  <c:v>6.8770083333333334</c:v>
                </c:pt>
                <c:pt idx="4947">
                  <c:v>6.404862500000001</c:v>
                </c:pt>
                <c:pt idx="4948">
                  <c:v>6.7395241666666674</c:v>
                </c:pt>
                <c:pt idx="4949">
                  <c:v>6.5166691666666727</c:v>
                </c:pt>
                <c:pt idx="4950">
                  <c:v>6.6161866666666631</c:v>
                </c:pt>
                <c:pt idx="4951">
                  <c:v>7.2219399999999965</c:v>
                </c:pt>
                <c:pt idx="4952">
                  <c:v>6.605625833333332</c:v>
                </c:pt>
                <c:pt idx="4953">
                  <c:v>6.4592141666666674</c:v>
                </c:pt>
                <c:pt idx="4954">
                  <c:v>6.4794216666666697</c:v>
                </c:pt>
                <c:pt idx="4955">
                  <c:v>6.9113966666666684</c:v>
                </c:pt>
                <c:pt idx="4956">
                  <c:v>6.2397783333333425</c:v>
                </c:pt>
                <c:pt idx="4957">
                  <c:v>6.6220866666666582</c:v>
                </c:pt>
                <c:pt idx="4958">
                  <c:v>7.1223291666666659</c:v>
                </c:pt>
                <c:pt idx="4959">
                  <c:v>6.747724166666667</c:v>
                </c:pt>
                <c:pt idx="4960">
                  <c:v>6.4900349999999962</c:v>
                </c:pt>
                <c:pt idx="4961">
                  <c:v>6.7623950000000006</c:v>
                </c:pt>
                <c:pt idx="4962">
                  <c:v>6.5288108333333303</c:v>
                </c:pt>
                <c:pt idx="4963">
                  <c:v>6.6808324999999975</c:v>
                </c:pt>
                <c:pt idx="4964">
                  <c:v>6.6276849999999925</c:v>
                </c:pt>
                <c:pt idx="4965">
                  <c:v>6.7466333333333388</c:v>
                </c:pt>
                <c:pt idx="4966">
                  <c:v>6.6524424999999985</c:v>
                </c:pt>
                <c:pt idx="4967">
                  <c:v>6.6184324999999982</c:v>
                </c:pt>
                <c:pt idx="4968">
                  <c:v>6.7021608333333331</c:v>
                </c:pt>
                <c:pt idx="4969">
                  <c:v>7.1758924999999998</c:v>
                </c:pt>
                <c:pt idx="4970">
                  <c:v>6.723440000000001</c:v>
                </c:pt>
                <c:pt idx="4971">
                  <c:v>6.4043916666666663</c:v>
                </c:pt>
                <c:pt idx="4972">
                  <c:v>6.9058424999999994</c:v>
                </c:pt>
                <c:pt idx="4973">
                  <c:v>7.0842408333333324</c:v>
                </c:pt>
                <c:pt idx="4974">
                  <c:v>6.7245174999999948</c:v>
                </c:pt>
                <c:pt idx="4975">
                  <c:v>6.3588416666666667</c:v>
                </c:pt>
                <c:pt idx="4976">
                  <c:v>6.6881399999999962</c:v>
                </c:pt>
                <c:pt idx="4977">
                  <c:v>6.7139191666666669</c:v>
                </c:pt>
                <c:pt idx="4978">
                  <c:v>6.6742174999999975</c:v>
                </c:pt>
                <c:pt idx="4979">
                  <c:v>6.6671358333333277</c:v>
                </c:pt>
                <c:pt idx="4980">
                  <c:v>6.5890725000000012</c:v>
                </c:pt>
                <c:pt idx="4981">
                  <c:v>7.0587408333333324</c:v>
                </c:pt>
                <c:pt idx="4982">
                  <c:v>6.5954074999999985</c:v>
                </c:pt>
                <c:pt idx="4983">
                  <c:v>6.5620616666666658</c:v>
                </c:pt>
                <c:pt idx="4984">
                  <c:v>6.3986074999999998</c:v>
                </c:pt>
                <c:pt idx="4985">
                  <c:v>6.5119849999999957</c:v>
                </c:pt>
                <c:pt idx="4986">
                  <c:v>6.7590349999999964</c:v>
                </c:pt>
                <c:pt idx="4987">
                  <c:v>6.9606258333333324</c:v>
                </c:pt>
                <c:pt idx="4988">
                  <c:v>7.0197750000000001</c:v>
                </c:pt>
                <c:pt idx="4989">
                  <c:v>7.4345591666666664</c:v>
                </c:pt>
                <c:pt idx="4990">
                  <c:v>6.762995833333334</c:v>
                </c:pt>
                <c:pt idx="4991">
                  <c:v>6.6561233333333334</c:v>
                </c:pt>
                <c:pt idx="4992">
                  <c:v>6.3590550000000006</c:v>
                </c:pt>
                <c:pt idx="4993">
                  <c:v>6.7338391666666695</c:v>
                </c:pt>
                <c:pt idx="4994">
                  <c:v>6.777014999999996</c:v>
                </c:pt>
                <c:pt idx="4995">
                  <c:v>6.3148949999999946</c:v>
                </c:pt>
                <c:pt idx="4996">
                  <c:v>6.8079333333333336</c:v>
                </c:pt>
                <c:pt idx="4997">
                  <c:v>6.8203149999999946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81F-45B5-9994-050356D1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92288"/>
        <c:axId val="136098560"/>
      </c:scatterChart>
      <c:valAx>
        <c:axId val="136092288"/>
        <c:scaling>
          <c:orientation val="minMax"/>
          <c:max val="1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Tiempo(s)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098560"/>
        <c:crosses val="autoZero"/>
        <c:crossBetween val="midCat"/>
      </c:valAx>
      <c:valAx>
        <c:axId val="1360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 b="0" i="0" baseline="0">
                    <a:effectLst/>
                  </a:rPr>
                  <a:t>Throughput (Mbps)</a:t>
                </a:r>
                <a:endParaRPr lang="es-MX" sz="11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092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Delay (ms) Videostream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Delay!$P$1</c:f>
              <c:strCache>
                <c:ptCount val="1"/>
                <c:pt idx="0">
                  <c:v>Delay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7557596747477788"/>
                  <c:y val="9.361058853732656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Delay!$O$2:$O$5000</c:f>
              <c:numCache>
                <c:formatCode>General</c:formatCode>
                <c:ptCount val="4999"/>
                <c:pt idx="0">
                  <c:v>4.1043425599999968E-2</c:v>
                </c:pt>
                <c:pt idx="1">
                  <c:v>6.1043425599999965E-2</c:v>
                </c:pt>
                <c:pt idx="2">
                  <c:v>8.1043425600000024E-2</c:v>
                </c:pt>
                <c:pt idx="3">
                  <c:v>0.1010434256</c:v>
                </c:pt>
                <c:pt idx="4">
                  <c:v>0.1210434256</c:v>
                </c:pt>
                <c:pt idx="5">
                  <c:v>0.14104342560000011</c:v>
                </c:pt>
                <c:pt idx="6">
                  <c:v>0.16104342560000001</c:v>
                </c:pt>
                <c:pt idx="7">
                  <c:v>0.18104342560000011</c:v>
                </c:pt>
                <c:pt idx="8">
                  <c:v>0.2010434256000001</c:v>
                </c:pt>
                <c:pt idx="9">
                  <c:v>0.22104342560000001</c:v>
                </c:pt>
                <c:pt idx="10">
                  <c:v>0.24104342560000011</c:v>
                </c:pt>
                <c:pt idx="11">
                  <c:v>0.26104342559999999</c:v>
                </c:pt>
                <c:pt idx="12">
                  <c:v>0.28104342560000001</c:v>
                </c:pt>
                <c:pt idx="13">
                  <c:v>0.30104342560000008</c:v>
                </c:pt>
                <c:pt idx="14">
                  <c:v>0.32104342560000021</c:v>
                </c:pt>
                <c:pt idx="15">
                  <c:v>0.34104342560000001</c:v>
                </c:pt>
                <c:pt idx="16">
                  <c:v>0.36104342560000002</c:v>
                </c:pt>
                <c:pt idx="17">
                  <c:v>0.38104342560000021</c:v>
                </c:pt>
                <c:pt idx="18">
                  <c:v>0.4010434256</c:v>
                </c:pt>
                <c:pt idx="19">
                  <c:v>0.42104342560000002</c:v>
                </c:pt>
                <c:pt idx="20">
                  <c:v>0.44104342559999993</c:v>
                </c:pt>
                <c:pt idx="21">
                  <c:v>0.4610434256</c:v>
                </c:pt>
                <c:pt idx="22">
                  <c:v>0.48104342560000002</c:v>
                </c:pt>
                <c:pt idx="23">
                  <c:v>0.50104342560000004</c:v>
                </c:pt>
                <c:pt idx="24">
                  <c:v>0.52104342560000005</c:v>
                </c:pt>
                <c:pt idx="25">
                  <c:v>0.5410434256000004</c:v>
                </c:pt>
                <c:pt idx="26">
                  <c:v>0.56104342560000042</c:v>
                </c:pt>
                <c:pt idx="27">
                  <c:v>0.5810434256</c:v>
                </c:pt>
                <c:pt idx="28">
                  <c:v>0.60104342560000046</c:v>
                </c:pt>
                <c:pt idx="29">
                  <c:v>0.62104342560000059</c:v>
                </c:pt>
                <c:pt idx="30">
                  <c:v>0.64104342560000072</c:v>
                </c:pt>
                <c:pt idx="31">
                  <c:v>0.66104342560000073</c:v>
                </c:pt>
                <c:pt idx="32">
                  <c:v>0.68104342560000042</c:v>
                </c:pt>
                <c:pt idx="33">
                  <c:v>0.70104342560000044</c:v>
                </c:pt>
                <c:pt idx="34">
                  <c:v>0.72104342560000045</c:v>
                </c:pt>
                <c:pt idx="35">
                  <c:v>0.74104342560000058</c:v>
                </c:pt>
                <c:pt idx="36">
                  <c:v>0.76104342560000071</c:v>
                </c:pt>
                <c:pt idx="37">
                  <c:v>0.78104342559999995</c:v>
                </c:pt>
                <c:pt idx="38">
                  <c:v>0.80104342560000041</c:v>
                </c:pt>
                <c:pt idx="39">
                  <c:v>0.82104342560000043</c:v>
                </c:pt>
                <c:pt idx="40">
                  <c:v>0.84104342560000045</c:v>
                </c:pt>
                <c:pt idx="41">
                  <c:v>0.86104342560000058</c:v>
                </c:pt>
                <c:pt idx="42">
                  <c:v>0.88104342560000004</c:v>
                </c:pt>
                <c:pt idx="43">
                  <c:v>0.90104342559999995</c:v>
                </c:pt>
                <c:pt idx="44">
                  <c:v>0.92104342560000041</c:v>
                </c:pt>
                <c:pt idx="45">
                  <c:v>0.94104342560000043</c:v>
                </c:pt>
                <c:pt idx="46">
                  <c:v>0.96104342560000044</c:v>
                </c:pt>
                <c:pt idx="47">
                  <c:v>0.98104342560000002</c:v>
                </c:pt>
                <c:pt idx="48">
                  <c:v>1.0010434256</c:v>
                </c:pt>
                <c:pt idx="49">
                  <c:v>1.0210434256000001</c:v>
                </c:pt>
                <c:pt idx="50">
                  <c:v>1.0410434256000001</c:v>
                </c:pt>
                <c:pt idx="51">
                  <c:v>1.0610434256000001</c:v>
                </c:pt>
                <c:pt idx="52">
                  <c:v>1.0810434256000001</c:v>
                </c:pt>
                <c:pt idx="53">
                  <c:v>1.1010434255999999</c:v>
                </c:pt>
                <c:pt idx="54">
                  <c:v>1.1210434255999999</c:v>
                </c:pt>
                <c:pt idx="55">
                  <c:v>1.1410434255999999</c:v>
                </c:pt>
                <c:pt idx="56">
                  <c:v>1.1610434256000008</c:v>
                </c:pt>
                <c:pt idx="57">
                  <c:v>1.1810434256000009</c:v>
                </c:pt>
                <c:pt idx="58">
                  <c:v>1.2010434256</c:v>
                </c:pt>
                <c:pt idx="59">
                  <c:v>1.2210434256</c:v>
                </c:pt>
                <c:pt idx="60">
                  <c:v>1.2410434256</c:v>
                </c:pt>
                <c:pt idx="61">
                  <c:v>1.2610434256</c:v>
                </c:pt>
                <c:pt idx="62">
                  <c:v>1.2810434256000001</c:v>
                </c:pt>
                <c:pt idx="63">
                  <c:v>1.3010434256000001</c:v>
                </c:pt>
                <c:pt idx="64">
                  <c:v>1.3210434256000001</c:v>
                </c:pt>
                <c:pt idx="65">
                  <c:v>1.3410434255999999</c:v>
                </c:pt>
                <c:pt idx="66">
                  <c:v>1.3610434255999999</c:v>
                </c:pt>
                <c:pt idx="67">
                  <c:v>1.3810434255999999</c:v>
                </c:pt>
                <c:pt idx="68">
                  <c:v>1.4010434255999991</c:v>
                </c:pt>
                <c:pt idx="69">
                  <c:v>1.4210434256</c:v>
                </c:pt>
                <c:pt idx="70">
                  <c:v>1.4410434256</c:v>
                </c:pt>
                <c:pt idx="71">
                  <c:v>1.4610434256</c:v>
                </c:pt>
                <c:pt idx="72">
                  <c:v>1.4810434256</c:v>
                </c:pt>
                <c:pt idx="73">
                  <c:v>1.5010434256</c:v>
                </c:pt>
                <c:pt idx="74">
                  <c:v>1.5210434256000001</c:v>
                </c:pt>
                <c:pt idx="75">
                  <c:v>1.5410434256000001</c:v>
                </c:pt>
                <c:pt idx="76">
                  <c:v>1.5610434256000001</c:v>
                </c:pt>
                <c:pt idx="77">
                  <c:v>1.5810434256000001</c:v>
                </c:pt>
                <c:pt idx="78">
                  <c:v>1.6010434255999999</c:v>
                </c:pt>
                <c:pt idx="79">
                  <c:v>1.6210434255999999</c:v>
                </c:pt>
                <c:pt idx="80">
                  <c:v>1.6410434255999999</c:v>
                </c:pt>
                <c:pt idx="81">
                  <c:v>1.6610434256000008</c:v>
                </c:pt>
                <c:pt idx="82">
                  <c:v>1.6810434256000009</c:v>
                </c:pt>
                <c:pt idx="83">
                  <c:v>1.7010434256</c:v>
                </c:pt>
                <c:pt idx="84">
                  <c:v>1.7210434256</c:v>
                </c:pt>
                <c:pt idx="85">
                  <c:v>1.7410434256</c:v>
                </c:pt>
                <c:pt idx="86">
                  <c:v>1.7610434256</c:v>
                </c:pt>
                <c:pt idx="87">
                  <c:v>1.7810434256000001</c:v>
                </c:pt>
                <c:pt idx="88">
                  <c:v>1.8010434256000001</c:v>
                </c:pt>
                <c:pt idx="89">
                  <c:v>1.8210434256000001</c:v>
                </c:pt>
                <c:pt idx="90">
                  <c:v>1.8410434255999999</c:v>
                </c:pt>
                <c:pt idx="91">
                  <c:v>1.8610434255999999</c:v>
                </c:pt>
                <c:pt idx="92">
                  <c:v>1.8810434255999999</c:v>
                </c:pt>
                <c:pt idx="93">
                  <c:v>1.9010434255999999</c:v>
                </c:pt>
                <c:pt idx="94">
                  <c:v>1.9210434256000009</c:v>
                </c:pt>
                <c:pt idx="95">
                  <c:v>1.9410434256000009</c:v>
                </c:pt>
                <c:pt idx="96">
                  <c:v>1.9610434256000009</c:v>
                </c:pt>
                <c:pt idx="97">
                  <c:v>1.9810434256000009</c:v>
                </c:pt>
                <c:pt idx="98">
                  <c:v>2.001043425599998</c:v>
                </c:pt>
                <c:pt idx="99">
                  <c:v>2.0210434255999981</c:v>
                </c:pt>
                <c:pt idx="100">
                  <c:v>2.0410434255999981</c:v>
                </c:pt>
                <c:pt idx="101">
                  <c:v>2.0610434255999981</c:v>
                </c:pt>
                <c:pt idx="102">
                  <c:v>2.0810434255999981</c:v>
                </c:pt>
                <c:pt idx="103">
                  <c:v>2.1010434255999981</c:v>
                </c:pt>
                <c:pt idx="104">
                  <c:v>2.1210434255999981</c:v>
                </c:pt>
                <c:pt idx="105">
                  <c:v>2.1410434255999982</c:v>
                </c:pt>
                <c:pt idx="106">
                  <c:v>2.1610434255999982</c:v>
                </c:pt>
                <c:pt idx="107">
                  <c:v>2.1810434255999982</c:v>
                </c:pt>
                <c:pt idx="108">
                  <c:v>2.2010434255999987</c:v>
                </c:pt>
                <c:pt idx="109">
                  <c:v>2.2210434255999987</c:v>
                </c:pt>
                <c:pt idx="110">
                  <c:v>2.2410434255999987</c:v>
                </c:pt>
                <c:pt idx="111">
                  <c:v>2.2610434255999987</c:v>
                </c:pt>
                <c:pt idx="112">
                  <c:v>2.2810434255999987</c:v>
                </c:pt>
                <c:pt idx="113">
                  <c:v>2.3010434255999974</c:v>
                </c:pt>
                <c:pt idx="114">
                  <c:v>2.3210434255999974</c:v>
                </c:pt>
                <c:pt idx="115">
                  <c:v>2.3410434255999975</c:v>
                </c:pt>
                <c:pt idx="116">
                  <c:v>2.3610434255999975</c:v>
                </c:pt>
                <c:pt idx="117">
                  <c:v>2.3810434255999979</c:v>
                </c:pt>
                <c:pt idx="118">
                  <c:v>2.4010434255999979</c:v>
                </c:pt>
                <c:pt idx="119">
                  <c:v>2.421043425599998</c:v>
                </c:pt>
                <c:pt idx="120">
                  <c:v>2.441043425599998</c:v>
                </c:pt>
                <c:pt idx="121">
                  <c:v>2.461043425599998</c:v>
                </c:pt>
                <c:pt idx="122">
                  <c:v>2.481043425599998</c:v>
                </c:pt>
                <c:pt idx="123">
                  <c:v>2.501043425599998</c:v>
                </c:pt>
                <c:pt idx="124">
                  <c:v>2.5210434255999981</c:v>
                </c:pt>
                <c:pt idx="125">
                  <c:v>2.5410434255999981</c:v>
                </c:pt>
                <c:pt idx="126">
                  <c:v>2.5610434255999981</c:v>
                </c:pt>
                <c:pt idx="127">
                  <c:v>2.5810434255999981</c:v>
                </c:pt>
                <c:pt idx="128">
                  <c:v>2.6010434255999981</c:v>
                </c:pt>
                <c:pt idx="129">
                  <c:v>2.6210434255999981</c:v>
                </c:pt>
                <c:pt idx="130">
                  <c:v>2.6410434255999982</c:v>
                </c:pt>
                <c:pt idx="131">
                  <c:v>2.6610434255999982</c:v>
                </c:pt>
                <c:pt idx="132">
                  <c:v>2.6810434255999982</c:v>
                </c:pt>
                <c:pt idx="133">
                  <c:v>2.7010434255999987</c:v>
                </c:pt>
                <c:pt idx="134">
                  <c:v>2.7210434255999987</c:v>
                </c:pt>
                <c:pt idx="135">
                  <c:v>2.7410434255999987</c:v>
                </c:pt>
                <c:pt idx="136">
                  <c:v>2.7610434255999987</c:v>
                </c:pt>
                <c:pt idx="137">
                  <c:v>2.7810434255999987</c:v>
                </c:pt>
                <c:pt idx="138">
                  <c:v>2.8010434255999974</c:v>
                </c:pt>
                <c:pt idx="139">
                  <c:v>2.8210434255999974</c:v>
                </c:pt>
                <c:pt idx="140">
                  <c:v>2.8410434255999975</c:v>
                </c:pt>
                <c:pt idx="141">
                  <c:v>2.8610434255999975</c:v>
                </c:pt>
                <c:pt idx="142">
                  <c:v>2.8810434255999979</c:v>
                </c:pt>
                <c:pt idx="143">
                  <c:v>2.9010434255999979</c:v>
                </c:pt>
                <c:pt idx="144">
                  <c:v>2.921043425599998</c:v>
                </c:pt>
                <c:pt idx="145">
                  <c:v>2.941043425599998</c:v>
                </c:pt>
                <c:pt idx="146">
                  <c:v>2.961043425599998</c:v>
                </c:pt>
                <c:pt idx="147">
                  <c:v>2.981043425599998</c:v>
                </c:pt>
                <c:pt idx="148">
                  <c:v>3.001043425599998</c:v>
                </c:pt>
                <c:pt idx="149">
                  <c:v>3.0210434255999981</c:v>
                </c:pt>
                <c:pt idx="150">
                  <c:v>3.0410434255999981</c:v>
                </c:pt>
                <c:pt idx="151">
                  <c:v>3.0610434255999981</c:v>
                </c:pt>
                <c:pt idx="152">
                  <c:v>3.0810434255999981</c:v>
                </c:pt>
                <c:pt idx="153">
                  <c:v>3.1010434255999981</c:v>
                </c:pt>
                <c:pt idx="154">
                  <c:v>3.1210434255999981</c:v>
                </c:pt>
                <c:pt idx="155">
                  <c:v>3.1410434255999982</c:v>
                </c:pt>
                <c:pt idx="156">
                  <c:v>3.1610434255999982</c:v>
                </c:pt>
                <c:pt idx="157">
                  <c:v>3.1810434255999982</c:v>
                </c:pt>
                <c:pt idx="158">
                  <c:v>3.2010434255999987</c:v>
                </c:pt>
                <c:pt idx="159">
                  <c:v>3.2210434255999987</c:v>
                </c:pt>
                <c:pt idx="160">
                  <c:v>3.2410434255999987</c:v>
                </c:pt>
                <c:pt idx="161">
                  <c:v>3.2610434255999987</c:v>
                </c:pt>
                <c:pt idx="162">
                  <c:v>3.2810434255999987</c:v>
                </c:pt>
                <c:pt idx="163">
                  <c:v>3.3010434255999974</c:v>
                </c:pt>
                <c:pt idx="164">
                  <c:v>3.3210434255999974</c:v>
                </c:pt>
                <c:pt idx="165">
                  <c:v>3.3410434255999975</c:v>
                </c:pt>
                <c:pt idx="166">
                  <c:v>3.3610434255999975</c:v>
                </c:pt>
                <c:pt idx="167">
                  <c:v>3.3810434255999979</c:v>
                </c:pt>
                <c:pt idx="168">
                  <c:v>3.4010434255999979</c:v>
                </c:pt>
                <c:pt idx="169">
                  <c:v>3.421043425599998</c:v>
                </c:pt>
                <c:pt idx="170">
                  <c:v>3.441043425599998</c:v>
                </c:pt>
                <c:pt idx="171">
                  <c:v>3.461043425599998</c:v>
                </c:pt>
                <c:pt idx="172">
                  <c:v>3.481043425599998</c:v>
                </c:pt>
                <c:pt idx="173">
                  <c:v>3.501043425599998</c:v>
                </c:pt>
                <c:pt idx="174">
                  <c:v>3.5210434255999981</c:v>
                </c:pt>
                <c:pt idx="175">
                  <c:v>3.5410434255999981</c:v>
                </c:pt>
                <c:pt idx="176">
                  <c:v>3.5610434255999981</c:v>
                </c:pt>
                <c:pt idx="177">
                  <c:v>3.5810434255999981</c:v>
                </c:pt>
                <c:pt idx="178">
                  <c:v>3.6010434255999981</c:v>
                </c:pt>
                <c:pt idx="179">
                  <c:v>3.6210434255999981</c:v>
                </c:pt>
                <c:pt idx="180">
                  <c:v>3.6410434255999982</c:v>
                </c:pt>
                <c:pt idx="181">
                  <c:v>3.6610434255999982</c:v>
                </c:pt>
                <c:pt idx="182">
                  <c:v>3.6810434255999982</c:v>
                </c:pt>
                <c:pt idx="183">
                  <c:v>3.7010434255999987</c:v>
                </c:pt>
                <c:pt idx="184">
                  <c:v>3.7210434255999987</c:v>
                </c:pt>
                <c:pt idx="185">
                  <c:v>3.7410434255999987</c:v>
                </c:pt>
                <c:pt idx="186">
                  <c:v>3.7610434255999987</c:v>
                </c:pt>
                <c:pt idx="187">
                  <c:v>3.7810434255999987</c:v>
                </c:pt>
                <c:pt idx="188">
                  <c:v>3.8010434255999974</c:v>
                </c:pt>
                <c:pt idx="189">
                  <c:v>3.8210434255999974</c:v>
                </c:pt>
                <c:pt idx="190">
                  <c:v>3.8410434255999975</c:v>
                </c:pt>
                <c:pt idx="191">
                  <c:v>3.8610434255999975</c:v>
                </c:pt>
                <c:pt idx="192">
                  <c:v>3.8810434255999979</c:v>
                </c:pt>
                <c:pt idx="193">
                  <c:v>3.9010434255999979</c:v>
                </c:pt>
                <c:pt idx="194">
                  <c:v>3.921043425599998</c:v>
                </c:pt>
                <c:pt idx="195">
                  <c:v>3.941043425599998</c:v>
                </c:pt>
                <c:pt idx="196">
                  <c:v>3.961043425599998</c:v>
                </c:pt>
                <c:pt idx="197">
                  <c:v>3.981043425599998</c:v>
                </c:pt>
                <c:pt idx="198">
                  <c:v>4.001043425600006</c:v>
                </c:pt>
                <c:pt idx="199">
                  <c:v>4.0210434256000038</c:v>
                </c:pt>
                <c:pt idx="200">
                  <c:v>4.0410434256000061</c:v>
                </c:pt>
                <c:pt idx="201">
                  <c:v>4.0610434256000039</c:v>
                </c:pt>
                <c:pt idx="202">
                  <c:v>4.0810434256000061</c:v>
                </c:pt>
                <c:pt idx="203">
                  <c:v>4.1010434256000039</c:v>
                </c:pt>
                <c:pt idx="204">
                  <c:v>4.1210434255999999</c:v>
                </c:pt>
                <c:pt idx="205">
                  <c:v>4.1410434256000039</c:v>
                </c:pt>
                <c:pt idx="206">
                  <c:v>4.1610434256000035</c:v>
                </c:pt>
                <c:pt idx="207">
                  <c:v>4.181043425600004</c:v>
                </c:pt>
                <c:pt idx="208">
                  <c:v>4.2010434256000071</c:v>
                </c:pt>
                <c:pt idx="209">
                  <c:v>4.221043425600004</c:v>
                </c:pt>
                <c:pt idx="210">
                  <c:v>4.2410434256000071</c:v>
                </c:pt>
                <c:pt idx="211">
                  <c:v>4.261043425600004</c:v>
                </c:pt>
                <c:pt idx="212">
                  <c:v>4.2810434256000072</c:v>
                </c:pt>
                <c:pt idx="213">
                  <c:v>4.3010434256000041</c:v>
                </c:pt>
                <c:pt idx="214">
                  <c:v>4.3210434256000037</c:v>
                </c:pt>
                <c:pt idx="215">
                  <c:v>4.3410434256000041</c:v>
                </c:pt>
                <c:pt idx="216">
                  <c:v>4.3610434256000037</c:v>
                </c:pt>
                <c:pt idx="217">
                  <c:v>4.3810434256000041</c:v>
                </c:pt>
                <c:pt idx="218">
                  <c:v>4.4010434256000082</c:v>
                </c:pt>
                <c:pt idx="219">
                  <c:v>4.4210434256000042</c:v>
                </c:pt>
                <c:pt idx="220">
                  <c:v>4.4410434256000082</c:v>
                </c:pt>
                <c:pt idx="221">
                  <c:v>4.4610434256000042</c:v>
                </c:pt>
                <c:pt idx="222">
                  <c:v>4.4810434256000082</c:v>
                </c:pt>
                <c:pt idx="223">
                  <c:v>4.501043425600006</c:v>
                </c:pt>
                <c:pt idx="224">
                  <c:v>4.5210434256000038</c:v>
                </c:pt>
                <c:pt idx="225">
                  <c:v>4.5410434256000061</c:v>
                </c:pt>
                <c:pt idx="226">
                  <c:v>4.5610434256000039</c:v>
                </c:pt>
                <c:pt idx="227">
                  <c:v>4.5810434256000061</c:v>
                </c:pt>
                <c:pt idx="228">
                  <c:v>4.6010434256000039</c:v>
                </c:pt>
                <c:pt idx="229">
                  <c:v>4.6210434255999999</c:v>
                </c:pt>
                <c:pt idx="230">
                  <c:v>4.6410434256000039</c:v>
                </c:pt>
                <c:pt idx="231">
                  <c:v>4.6610434256000035</c:v>
                </c:pt>
                <c:pt idx="232">
                  <c:v>4.681043425600004</c:v>
                </c:pt>
                <c:pt idx="233">
                  <c:v>4.7010434256000071</c:v>
                </c:pt>
                <c:pt idx="234">
                  <c:v>4.721043425600004</c:v>
                </c:pt>
                <c:pt idx="235">
                  <c:v>4.7410434256000071</c:v>
                </c:pt>
                <c:pt idx="236">
                  <c:v>4.761043425600004</c:v>
                </c:pt>
                <c:pt idx="237">
                  <c:v>4.7810434256000072</c:v>
                </c:pt>
                <c:pt idx="238">
                  <c:v>4.8010434256000041</c:v>
                </c:pt>
                <c:pt idx="239">
                  <c:v>4.8210434256000037</c:v>
                </c:pt>
                <c:pt idx="240">
                  <c:v>4.8410434256000041</c:v>
                </c:pt>
                <c:pt idx="241">
                  <c:v>4.8610434256000037</c:v>
                </c:pt>
                <c:pt idx="242">
                  <c:v>4.8810434256000041</c:v>
                </c:pt>
                <c:pt idx="243">
                  <c:v>4.9010434256000082</c:v>
                </c:pt>
                <c:pt idx="244">
                  <c:v>4.9210434256000042</c:v>
                </c:pt>
                <c:pt idx="245">
                  <c:v>4.9410434256000082</c:v>
                </c:pt>
                <c:pt idx="246">
                  <c:v>4.9610434256000042</c:v>
                </c:pt>
                <c:pt idx="247">
                  <c:v>4.9810434256000082</c:v>
                </c:pt>
                <c:pt idx="248">
                  <c:v>5.001043425600006</c:v>
                </c:pt>
                <c:pt idx="249">
                  <c:v>5.0210434256000038</c:v>
                </c:pt>
                <c:pt idx="250">
                  <c:v>5.0410434256000061</c:v>
                </c:pt>
                <c:pt idx="251">
                  <c:v>5.0610434256000039</c:v>
                </c:pt>
                <c:pt idx="252">
                  <c:v>5.0810434256000061</c:v>
                </c:pt>
                <c:pt idx="253">
                  <c:v>5.1010434256000039</c:v>
                </c:pt>
                <c:pt idx="254">
                  <c:v>5.1210434255999999</c:v>
                </c:pt>
                <c:pt idx="255">
                  <c:v>5.1410434256000039</c:v>
                </c:pt>
                <c:pt idx="256">
                  <c:v>5.1610434256000035</c:v>
                </c:pt>
                <c:pt idx="257">
                  <c:v>5.181043425600004</c:v>
                </c:pt>
                <c:pt idx="258">
                  <c:v>5.2010434256000071</c:v>
                </c:pt>
                <c:pt idx="259">
                  <c:v>5.221043425600004</c:v>
                </c:pt>
                <c:pt idx="260">
                  <c:v>5.2410434256000071</c:v>
                </c:pt>
                <c:pt idx="261">
                  <c:v>5.261043425600004</c:v>
                </c:pt>
                <c:pt idx="262">
                  <c:v>5.2810434256000072</c:v>
                </c:pt>
                <c:pt idx="263">
                  <c:v>5.3010434256000041</c:v>
                </c:pt>
                <c:pt idx="264">
                  <c:v>5.3210434256000037</c:v>
                </c:pt>
                <c:pt idx="265">
                  <c:v>5.3410434256000041</c:v>
                </c:pt>
                <c:pt idx="266">
                  <c:v>5.3610434256000037</c:v>
                </c:pt>
                <c:pt idx="267">
                  <c:v>5.3810434256000041</c:v>
                </c:pt>
                <c:pt idx="268">
                  <c:v>5.4010434256000082</c:v>
                </c:pt>
                <c:pt idx="269">
                  <c:v>5.4210434256000042</c:v>
                </c:pt>
                <c:pt idx="270">
                  <c:v>5.4410434256000082</c:v>
                </c:pt>
                <c:pt idx="271">
                  <c:v>5.4610434256000042</c:v>
                </c:pt>
                <c:pt idx="272">
                  <c:v>5.4810434256000082</c:v>
                </c:pt>
                <c:pt idx="273">
                  <c:v>5.501043425600006</c:v>
                </c:pt>
                <c:pt idx="274">
                  <c:v>5.5210434256000038</c:v>
                </c:pt>
                <c:pt idx="275">
                  <c:v>5.5410434256000061</c:v>
                </c:pt>
                <c:pt idx="276">
                  <c:v>5.5610434256000039</c:v>
                </c:pt>
                <c:pt idx="277">
                  <c:v>5.5810434256000061</c:v>
                </c:pt>
                <c:pt idx="278">
                  <c:v>5.6010434256000039</c:v>
                </c:pt>
                <c:pt idx="279">
                  <c:v>5.6210434255999999</c:v>
                </c:pt>
                <c:pt idx="280">
                  <c:v>5.6410434256000039</c:v>
                </c:pt>
                <c:pt idx="281">
                  <c:v>5.6610434256000035</c:v>
                </c:pt>
                <c:pt idx="282">
                  <c:v>5.681043425600004</c:v>
                </c:pt>
                <c:pt idx="283">
                  <c:v>5.7010434256000071</c:v>
                </c:pt>
                <c:pt idx="284">
                  <c:v>5.721043425600004</c:v>
                </c:pt>
                <c:pt idx="285">
                  <c:v>5.7410434256000071</c:v>
                </c:pt>
                <c:pt idx="286">
                  <c:v>5.761043425600004</c:v>
                </c:pt>
                <c:pt idx="287">
                  <c:v>5.7810434256000072</c:v>
                </c:pt>
                <c:pt idx="288">
                  <c:v>5.8010434256000041</c:v>
                </c:pt>
                <c:pt idx="289">
                  <c:v>5.8210434256000037</c:v>
                </c:pt>
                <c:pt idx="290">
                  <c:v>5.8410434256000041</c:v>
                </c:pt>
                <c:pt idx="291">
                  <c:v>5.8610434256000037</c:v>
                </c:pt>
                <c:pt idx="292">
                  <c:v>5.8810434256000041</c:v>
                </c:pt>
                <c:pt idx="293">
                  <c:v>5.9010434256000082</c:v>
                </c:pt>
                <c:pt idx="294">
                  <c:v>5.9210434256000042</c:v>
                </c:pt>
                <c:pt idx="295">
                  <c:v>5.9410434256000082</c:v>
                </c:pt>
                <c:pt idx="296">
                  <c:v>5.9610434256000042</c:v>
                </c:pt>
                <c:pt idx="297">
                  <c:v>5.9810434256000082</c:v>
                </c:pt>
                <c:pt idx="298">
                  <c:v>6.001043425600006</c:v>
                </c:pt>
                <c:pt idx="299">
                  <c:v>6.0210434256000038</c:v>
                </c:pt>
                <c:pt idx="300">
                  <c:v>6.0410434256000061</c:v>
                </c:pt>
                <c:pt idx="301">
                  <c:v>6.0610434256000039</c:v>
                </c:pt>
                <c:pt idx="302">
                  <c:v>6.0810434256000061</c:v>
                </c:pt>
                <c:pt idx="303">
                  <c:v>6.1010434256000039</c:v>
                </c:pt>
                <c:pt idx="304">
                  <c:v>6.1210434255999999</c:v>
                </c:pt>
                <c:pt idx="305">
                  <c:v>6.1410434256000039</c:v>
                </c:pt>
                <c:pt idx="306">
                  <c:v>6.1610434256000035</c:v>
                </c:pt>
                <c:pt idx="307">
                  <c:v>6.181043425600004</c:v>
                </c:pt>
                <c:pt idx="308">
                  <c:v>6.2010434256000071</c:v>
                </c:pt>
                <c:pt idx="309">
                  <c:v>6.221043425600004</c:v>
                </c:pt>
                <c:pt idx="310">
                  <c:v>6.2410434256000071</c:v>
                </c:pt>
                <c:pt idx="311">
                  <c:v>6.261043425600004</c:v>
                </c:pt>
                <c:pt idx="312">
                  <c:v>6.2810434256000072</c:v>
                </c:pt>
                <c:pt idx="313">
                  <c:v>6.3010434256000041</c:v>
                </c:pt>
                <c:pt idx="314">
                  <c:v>6.3210434256000037</c:v>
                </c:pt>
                <c:pt idx="315">
                  <c:v>6.3410434256000041</c:v>
                </c:pt>
                <c:pt idx="316">
                  <c:v>6.3610434256000037</c:v>
                </c:pt>
                <c:pt idx="317">
                  <c:v>6.3810434256000041</c:v>
                </c:pt>
                <c:pt idx="318">
                  <c:v>6.4010434256000082</c:v>
                </c:pt>
                <c:pt idx="319">
                  <c:v>6.4210434256000042</c:v>
                </c:pt>
                <c:pt idx="320">
                  <c:v>6.4410434256000082</c:v>
                </c:pt>
                <c:pt idx="321">
                  <c:v>6.4610434256000042</c:v>
                </c:pt>
                <c:pt idx="322">
                  <c:v>6.4810434256000082</c:v>
                </c:pt>
                <c:pt idx="323">
                  <c:v>6.501043425600006</c:v>
                </c:pt>
                <c:pt idx="324">
                  <c:v>6.5210434256000038</c:v>
                </c:pt>
                <c:pt idx="325">
                  <c:v>6.5410434256000061</c:v>
                </c:pt>
                <c:pt idx="326">
                  <c:v>6.5610434256000039</c:v>
                </c:pt>
                <c:pt idx="327">
                  <c:v>6.5810434256000061</c:v>
                </c:pt>
                <c:pt idx="328">
                  <c:v>6.6010434256000039</c:v>
                </c:pt>
                <c:pt idx="329">
                  <c:v>6.6210434255999999</c:v>
                </c:pt>
                <c:pt idx="330">
                  <c:v>6.6410434256000039</c:v>
                </c:pt>
                <c:pt idx="331">
                  <c:v>6.6610434256000035</c:v>
                </c:pt>
                <c:pt idx="332">
                  <c:v>6.681043425600004</c:v>
                </c:pt>
                <c:pt idx="333">
                  <c:v>6.7010434256000071</c:v>
                </c:pt>
                <c:pt idx="334">
                  <c:v>6.721043425600004</c:v>
                </c:pt>
                <c:pt idx="335">
                  <c:v>6.7410434256000071</c:v>
                </c:pt>
                <c:pt idx="336">
                  <c:v>6.761043425600004</c:v>
                </c:pt>
                <c:pt idx="337">
                  <c:v>6.7810434256000072</c:v>
                </c:pt>
                <c:pt idx="338">
                  <c:v>6.8010434256000041</c:v>
                </c:pt>
                <c:pt idx="339">
                  <c:v>6.8210434256000037</c:v>
                </c:pt>
                <c:pt idx="340">
                  <c:v>6.8410434256000041</c:v>
                </c:pt>
                <c:pt idx="341">
                  <c:v>6.8610434256000037</c:v>
                </c:pt>
                <c:pt idx="342">
                  <c:v>6.8810434256000041</c:v>
                </c:pt>
                <c:pt idx="343">
                  <c:v>6.9010434256000082</c:v>
                </c:pt>
                <c:pt idx="344">
                  <c:v>6.9210434256000042</c:v>
                </c:pt>
                <c:pt idx="345">
                  <c:v>6.9410434256000082</c:v>
                </c:pt>
                <c:pt idx="346">
                  <c:v>6.9610434256000042</c:v>
                </c:pt>
                <c:pt idx="347">
                  <c:v>6.9810434256000082</c:v>
                </c:pt>
                <c:pt idx="348">
                  <c:v>7.001043425600006</c:v>
                </c:pt>
                <c:pt idx="349">
                  <c:v>7.0210434256000038</c:v>
                </c:pt>
                <c:pt idx="350">
                  <c:v>7.0410434256000061</c:v>
                </c:pt>
                <c:pt idx="351">
                  <c:v>7.0610434256000039</c:v>
                </c:pt>
                <c:pt idx="352">
                  <c:v>7.0810434256000061</c:v>
                </c:pt>
                <c:pt idx="353">
                  <c:v>7.1010434256000039</c:v>
                </c:pt>
                <c:pt idx="354">
                  <c:v>7.1210434255999999</c:v>
                </c:pt>
                <c:pt idx="355">
                  <c:v>7.1410434256000039</c:v>
                </c:pt>
                <c:pt idx="356">
                  <c:v>7.1610434256000035</c:v>
                </c:pt>
                <c:pt idx="357">
                  <c:v>7.181043425600004</c:v>
                </c:pt>
                <c:pt idx="358">
                  <c:v>7.2010434256000071</c:v>
                </c:pt>
                <c:pt idx="359">
                  <c:v>7.221043425600004</c:v>
                </c:pt>
                <c:pt idx="360">
                  <c:v>7.2410434256000071</c:v>
                </c:pt>
                <c:pt idx="361">
                  <c:v>7.261043425600004</c:v>
                </c:pt>
                <c:pt idx="362">
                  <c:v>7.2810434256000072</c:v>
                </c:pt>
                <c:pt idx="363">
                  <c:v>7.3010434256000041</c:v>
                </c:pt>
                <c:pt idx="364">
                  <c:v>7.3210434256000037</c:v>
                </c:pt>
                <c:pt idx="365">
                  <c:v>7.3410434256000041</c:v>
                </c:pt>
                <c:pt idx="366">
                  <c:v>7.3610434256000037</c:v>
                </c:pt>
                <c:pt idx="367">
                  <c:v>7.3810434256000041</c:v>
                </c:pt>
                <c:pt idx="368">
                  <c:v>7.4010434256000082</c:v>
                </c:pt>
                <c:pt idx="369">
                  <c:v>7.4210434256000042</c:v>
                </c:pt>
                <c:pt idx="370">
                  <c:v>7.4410434256000082</c:v>
                </c:pt>
                <c:pt idx="371">
                  <c:v>7.4610434256000042</c:v>
                </c:pt>
                <c:pt idx="372">
                  <c:v>7.4810434256000082</c:v>
                </c:pt>
                <c:pt idx="373">
                  <c:v>7.501043425600006</c:v>
                </c:pt>
                <c:pt idx="374">
                  <c:v>7.5210434256000038</c:v>
                </c:pt>
                <c:pt idx="375">
                  <c:v>7.5410434256000061</c:v>
                </c:pt>
                <c:pt idx="376">
                  <c:v>7.5610434256000039</c:v>
                </c:pt>
                <c:pt idx="377">
                  <c:v>7.5810434256000061</c:v>
                </c:pt>
                <c:pt idx="378">
                  <c:v>7.6010434256000039</c:v>
                </c:pt>
                <c:pt idx="379">
                  <c:v>7.6210434255999999</c:v>
                </c:pt>
                <c:pt idx="380">
                  <c:v>7.6410434256000039</c:v>
                </c:pt>
                <c:pt idx="381">
                  <c:v>7.6610434256000035</c:v>
                </c:pt>
                <c:pt idx="382">
                  <c:v>7.681043425600004</c:v>
                </c:pt>
                <c:pt idx="383">
                  <c:v>7.7010434256000071</c:v>
                </c:pt>
                <c:pt idx="384">
                  <c:v>7.721043425600004</c:v>
                </c:pt>
                <c:pt idx="385">
                  <c:v>7.7410434256000071</c:v>
                </c:pt>
                <c:pt idx="386">
                  <c:v>7.761043425600004</c:v>
                </c:pt>
                <c:pt idx="387">
                  <c:v>7.7810434256000072</c:v>
                </c:pt>
                <c:pt idx="388">
                  <c:v>7.8010434256000041</c:v>
                </c:pt>
                <c:pt idx="389">
                  <c:v>7.8210434256000037</c:v>
                </c:pt>
                <c:pt idx="390">
                  <c:v>7.8410434256000041</c:v>
                </c:pt>
                <c:pt idx="391">
                  <c:v>7.8610434256000037</c:v>
                </c:pt>
                <c:pt idx="392">
                  <c:v>7.8810434256000041</c:v>
                </c:pt>
                <c:pt idx="393">
                  <c:v>7.9010434256000082</c:v>
                </c:pt>
                <c:pt idx="394">
                  <c:v>7.9210434256000042</c:v>
                </c:pt>
                <c:pt idx="395">
                  <c:v>7.9410434256000082</c:v>
                </c:pt>
                <c:pt idx="396">
                  <c:v>7.9610434256000042</c:v>
                </c:pt>
                <c:pt idx="397">
                  <c:v>7.9810434256000082</c:v>
                </c:pt>
                <c:pt idx="398">
                  <c:v>8.0010434256000007</c:v>
                </c:pt>
                <c:pt idx="399">
                  <c:v>8.0210434255999985</c:v>
                </c:pt>
                <c:pt idx="400">
                  <c:v>8.0410434255999981</c:v>
                </c:pt>
                <c:pt idx="401">
                  <c:v>8.0610434255999994</c:v>
                </c:pt>
                <c:pt idx="402">
                  <c:v>8.081043425599999</c:v>
                </c:pt>
                <c:pt idx="403">
                  <c:v>8.1010434255999986</c:v>
                </c:pt>
                <c:pt idx="404">
                  <c:v>8.1210434255999999</c:v>
                </c:pt>
                <c:pt idx="405">
                  <c:v>8.1410434255999959</c:v>
                </c:pt>
                <c:pt idx="406">
                  <c:v>8.1610434255999991</c:v>
                </c:pt>
                <c:pt idx="407">
                  <c:v>8.1810434255999986</c:v>
                </c:pt>
                <c:pt idx="408">
                  <c:v>8.2010434255999982</c:v>
                </c:pt>
                <c:pt idx="409">
                  <c:v>8.2210434255999925</c:v>
                </c:pt>
                <c:pt idx="410">
                  <c:v>8.241043425599992</c:v>
                </c:pt>
                <c:pt idx="411">
                  <c:v>8.2610434255999987</c:v>
                </c:pt>
                <c:pt idx="412">
                  <c:v>8.2810434255999983</c:v>
                </c:pt>
                <c:pt idx="413">
                  <c:v>8.3010434255999996</c:v>
                </c:pt>
                <c:pt idx="414">
                  <c:v>8.3210434255999992</c:v>
                </c:pt>
                <c:pt idx="415">
                  <c:v>8.3410434255999988</c:v>
                </c:pt>
                <c:pt idx="416">
                  <c:v>8.3610434256000001</c:v>
                </c:pt>
                <c:pt idx="417">
                  <c:v>8.3810434255999997</c:v>
                </c:pt>
                <c:pt idx="418">
                  <c:v>8.4010434255999993</c:v>
                </c:pt>
                <c:pt idx="419">
                  <c:v>8.4210434256000006</c:v>
                </c:pt>
                <c:pt idx="420">
                  <c:v>8.4410434255999984</c:v>
                </c:pt>
                <c:pt idx="421">
                  <c:v>8.4610434255999998</c:v>
                </c:pt>
                <c:pt idx="422">
                  <c:v>8.4810434255999994</c:v>
                </c:pt>
                <c:pt idx="423">
                  <c:v>8.5010434256000007</c:v>
                </c:pt>
                <c:pt idx="424">
                  <c:v>8.5210434255999985</c:v>
                </c:pt>
                <c:pt idx="425">
                  <c:v>8.5410434255999981</c:v>
                </c:pt>
                <c:pt idx="426">
                  <c:v>8.5610434255999994</c:v>
                </c:pt>
                <c:pt idx="427">
                  <c:v>8.581043425599999</c:v>
                </c:pt>
                <c:pt idx="428">
                  <c:v>8.6010434255999986</c:v>
                </c:pt>
                <c:pt idx="429">
                  <c:v>8.6210434255999999</c:v>
                </c:pt>
                <c:pt idx="430">
                  <c:v>8.6410434255999959</c:v>
                </c:pt>
                <c:pt idx="431">
                  <c:v>8.6610434255999991</c:v>
                </c:pt>
                <c:pt idx="432">
                  <c:v>8.6810434255999986</c:v>
                </c:pt>
                <c:pt idx="433">
                  <c:v>8.7010434255999982</c:v>
                </c:pt>
                <c:pt idx="434">
                  <c:v>8.7210434255999925</c:v>
                </c:pt>
                <c:pt idx="435">
                  <c:v>8.741043425599992</c:v>
                </c:pt>
                <c:pt idx="436">
                  <c:v>8.7610434255999987</c:v>
                </c:pt>
                <c:pt idx="437">
                  <c:v>8.7810434255999983</c:v>
                </c:pt>
                <c:pt idx="438">
                  <c:v>8.8010434255999996</c:v>
                </c:pt>
                <c:pt idx="439">
                  <c:v>8.8210434255999992</c:v>
                </c:pt>
                <c:pt idx="440">
                  <c:v>8.8410434255999988</c:v>
                </c:pt>
                <c:pt idx="441">
                  <c:v>8.8610434256000001</c:v>
                </c:pt>
                <c:pt idx="442">
                  <c:v>8.8810434255999997</c:v>
                </c:pt>
                <c:pt idx="443">
                  <c:v>8.9010434255999993</c:v>
                </c:pt>
                <c:pt idx="444">
                  <c:v>8.9210434256000006</c:v>
                </c:pt>
                <c:pt idx="445">
                  <c:v>8.9410434255999984</c:v>
                </c:pt>
                <c:pt idx="446">
                  <c:v>8.9610434255999998</c:v>
                </c:pt>
                <c:pt idx="447">
                  <c:v>8.9810434255999994</c:v>
                </c:pt>
                <c:pt idx="448">
                  <c:v>9.0010434256000007</c:v>
                </c:pt>
                <c:pt idx="449">
                  <c:v>9.0210434255999985</c:v>
                </c:pt>
                <c:pt idx="450">
                  <c:v>9.0410434255999981</c:v>
                </c:pt>
                <c:pt idx="451">
                  <c:v>9.0610434255999994</c:v>
                </c:pt>
                <c:pt idx="452">
                  <c:v>9.081043425599999</c:v>
                </c:pt>
                <c:pt idx="453">
                  <c:v>9.1010434255999986</c:v>
                </c:pt>
                <c:pt idx="454">
                  <c:v>9.1210434255999999</c:v>
                </c:pt>
                <c:pt idx="455">
                  <c:v>9.1410434255999959</c:v>
                </c:pt>
                <c:pt idx="456">
                  <c:v>9.1610434255999991</c:v>
                </c:pt>
                <c:pt idx="457">
                  <c:v>9.1810434255999986</c:v>
                </c:pt>
                <c:pt idx="458">
                  <c:v>9.2010434255999982</c:v>
                </c:pt>
                <c:pt idx="459">
                  <c:v>9.2210434255999925</c:v>
                </c:pt>
                <c:pt idx="460">
                  <c:v>9.241043425599992</c:v>
                </c:pt>
                <c:pt idx="461">
                  <c:v>9.2610434255999987</c:v>
                </c:pt>
                <c:pt idx="462">
                  <c:v>9.2810434255999983</c:v>
                </c:pt>
                <c:pt idx="463">
                  <c:v>9.3010434255999996</c:v>
                </c:pt>
                <c:pt idx="464">
                  <c:v>9.3210434255999992</c:v>
                </c:pt>
                <c:pt idx="465">
                  <c:v>9.3410434255999988</c:v>
                </c:pt>
                <c:pt idx="466">
                  <c:v>9.3610434256000001</c:v>
                </c:pt>
                <c:pt idx="467">
                  <c:v>9.3810434255999997</c:v>
                </c:pt>
                <c:pt idx="468">
                  <c:v>9.4010434255999993</c:v>
                </c:pt>
                <c:pt idx="469">
                  <c:v>9.4210434256000006</c:v>
                </c:pt>
                <c:pt idx="470">
                  <c:v>9.4410434255999984</c:v>
                </c:pt>
                <c:pt idx="471">
                  <c:v>9.4610434255999998</c:v>
                </c:pt>
                <c:pt idx="472">
                  <c:v>9.4810434255999994</c:v>
                </c:pt>
                <c:pt idx="473">
                  <c:v>9.5010434256000007</c:v>
                </c:pt>
                <c:pt idx="474">
                  <c:v>9.5210434255999985</c:v>
                </c:pt>
                <c:pt idx="475">
                  <c:v>9.5410434255999981</c:v>
                </c:pt>
                <c:pt idx="476">
                  <c:v>9.5610434255999994</c:v>
                </c:pt>
                <c:pt idx="477">
                  <c:v>9.581043425599999</c:v>
                </c:pt>
                <c:pt idx="478">
                  <c:v>9.6010434255999986</c:v>
                </c:pt>
                <c:pt idx="479">
                  <c:v>9.6210434255999999</c:v>
                </c:pt>
                <c:pt idx="480">
                  <c:v>9.6410434255999959</c:v>
                </c:pt>
                <c:pt idx="481">
                  <c:v>9.6610434255999991</c:v>
                </c:pt>
                <c:pt idx="482">
                  <c:v>9.6810434255999986</c:v>
                </c:pt>
                <c:pt idx="483">
                  <c:v>9.7010434255999982</c:v>
                </c:pt>
                <c:pt idx="484">
                  <c:v>9.7210434255999925</c:v>
                </c:pt>
                <c:pt idx="485">
                  <c:v>9.741043425599992</c:v>
                </c:pt>
                <c:pt idx="486">
                  <c:v>9.7610434255999987</c:v>
                </c:pt>
                <c:pt idx="487">
                  <c:v>9.7810434255999983</c:v>
                </c:pt>
                <c:pt idx="488">
                  <c:v>9.8010434255999996</c:v>
                </c:pt>
                <c:pt idx="489">
                  <c:v>9.8210434255999992</c:v>
                </c:pt>
                <c:pt idx="490">
                  <c:v>9.8410434255999988</c:v>
                </c:pt>
                <c:pt idx="491">
                  <c:v>9.8610434256000001</c:v>
                </c:pt>
                <c:pt idx="492">
                  <c:v>9.8810434255999997</c:v>
                </c:pt>
                <c:pt idx="493">
                  <c:v>9.9010434255999993</c:v>
                </c:pt>
                <c:pt idx="494">
                  <c:v>9.9210434256000006</c:v>
                </c:pt>
                <c:pt idx="495">
                  <c:v>9.9410434255999984</c:v>
                </c:pt>
                <c:pt idx="496">
                  <c:v>9.9610434255999998</c:v>
                </c:pt>
                <c:pt idx="497">
                  <c:v>9.9810434255999994</c:v>
                </c:pt>
                <c:pt idx="498">
                  <c:v>10.001043425600001</c:v>
                </c:pt>
                <c:pt idx="499">
                  <c:v>10.021043425599998</c:v>
                </c:pt>
                <c:pt idx="500">
                  <c:v>10.041043425599998</c:v>
                </c:pt>
                <c:pt idx="501">
                  <c:v>10.061043425599999</c:v>
                </c:pt>
                <c:pt idx="502">
                  <c:v>10.081043425600001</c:v>
                </c:pt>
                <c:pt idx="503">
                  <c:v>10.101043425599999</c:v>
                </c:pt>
                <c:pt idx="504">
                  <c:v>10.121043425599998</c:v>
                </c:pt>
                <c:pt idx="505">
                  <c:v>10.141043425599998</c:v>
                </c:pt>
                <c:pt idx="506">
                  <c:v>10.161043425600001</c:v>
                </c:pt>
                <c:pt idx="507">
                  <c:v>10.181043425599999</c:v>
                </c:pt>
                <c:pt idx="508">
                  <c:v>10.201043425599998</c:v>
                </c:pt>
                <c:pt idx="509">
                  <c:v>10.221043425599998</c:v>
                </c:pt>
                <c:pt idx="510">
                  <c:v>10.241043425599992</c:v>
                </c:pt>
                <c:pt idx="511">
                  <c:v>10.261043425599999</c:v>
                </c:pt>
                <c:pt idx="512">
                  <c:v>10.281043425599998</c:v>
                </c:pt>
                <c:pt idx="513">
                  <c:v>10.3010434256</c:v>
                </c:pt>
                <c:pt idx="514">
                  <c:v>10.321043425599999</c:v>
                </c:pt>
                <c:pt idx="515">
                  <c:v>10.341043425600001</c:v>
                </c:pt>
                <c:pt idx="516">
                  <c:v>10.3610434256</c:v>
                </c:pt>
                <c:pt idx="517">
                  <c:v>10.3810434256</c:v>
                </c:pt>
                <c:pt idx="518">
                  <c:v>10.401043425599999</c:v>
                </c:pt>
                <c:pt idx="519">
                  <c:v>10.421043425600001</c:v>
                </c:pt>
                <c:pt idx="520">
                  <c:v>10.441043425599998</c:v>
                </c:pt>
                <c:pt idx="521">
                  <c:v>10.4610434256</c:v>
                </c:pt>
                <c:pt idx="522">
                  <c:v>10.481043425599999</c:v>
                </c:pt>
                <c:pt idx="523">
                  <c:v>10.501043425600001</c:v>
                </c:pt>
                <c:pt idx="524">
                  <c:v>10.521043425599998</c:v>
                </c:pt>
                <c:pt idx="525">
                  <c:v>10.541043425599998</c:v>
                </c:pt>
                <c:pt idx="526">
                  <c:v>10.561043425599999</c:v>
                </c:pt>
                <c:pt idx="527">
                  <c:v>10.581043425600001</c:v>
                </c:pt>
                <c:pt idx="528">
                  <c:v>10.601043425599999</c:v>
                </c:pt>
                <c:pt idx="529">
                  <c:v>10.621043425599998</c:v>
                </c:pt>
                <c:pt idx="530">
                  <c:v>10.641043425599998</c:v>
                </c:pt>
                <c:pt idx="531">
                  <c:v>10.661043425600001</c:v>
                </c:pt>
                <c:pt idx="532">
                  <c:v>10.681043425599999</c:v>
                </c:pt>
                <c:pt idx="533">
                  <c:v>10.701043425599998</c:v>
                </c:pt>
                <c:pt idx="534">
                  <c:v>10.721043425599998</c:v>
                </c:pt>
                <c:pt idx="535">
                  <c:v>10.741043425599992</c:v>
                </c:pt>
                <c:pt idx="536">
                  <c:v>10.761043425599999</c:v>
                </c:pt>
                <c:pt idx="537">
                  <c:v>10.781043425599998</c:v>
                </c:pt>
                <c:pt idx="538">
                  <c:v>10.8010434256</c:v>
                </c:pt>
                <c:pt idx="539">
                  <c:v>10.821043425599999</c:v>
                </c:pt>
                <c:pt idx="540">
                  <c:v>10.841043425600001</c:v>
                </c:pt>
                <c:pt idx="541">
                  <c:v>10.8610434256</c:v>
                </c:pt>
                <c:pt idx="542">
                  <c:v>10.8810434256</c:v>
                </c:pt>
                <c:pt idx="543">
                  <c:v>10.901043425599999</c:v>
                </c:pt>
                <c:pt idx="544">
                  <c:v>10.921043425600001</c:v>
                </c:pt>
                <c:pt idx="545">
                  <c:v>10.941043425599998</c:v>
                </c:pt>
                <c:pt idx="546">
                  <c:v>10.9610434256</c:v>
                </c:pt>
                <c:pt idx="547">
                  <c:v>10.981043425599999</c:v>
                </c:pt>
                <c:pt idx="548">
                  <c:v>11.001043425600001</c:v>
                </c:pt>
                <c:pt idx="549">
                  <c:v>11.021043425599998</c:v>
                </c:pt>
                <c:pt idx="550">
                  <c:v>11.041043425599998</c:v>
                </c:pt>
                <c:pt idx="551">
                  <c:v>11.061043425599999</c:v>
                </c:pt>
                <c:pt idx="552">
                  <c:v>11.081043425600001</c:v>
                </c:pt>
                <c:pt idx="553">
                  <c:v>11.101043425599999</c:v>
                </c:pt>
                <c:pt idx="554">
                  <c:v>11.121043425599998</c:v>
                </c:pt>
                <c:pt idx="555">
                  <c:v>11.141043425599998</c:v>
                </c:pt>
                <c:pt idx="556">
                  <c:v>11.161043425600001</c:v>
                </c:pt>
                <c:pt idx="557">
                  <c:v>11.181043425599999</c:v>
                </c:pt>
                <c:pt idx="558">
                  <c:v>11.201043425599998</c:v>
                </c:pt>
                <c:pt idx="559">
                  <c:v>11.221043425599998</c:v>
                </c:pt>
                <c:pt idx="560">
                  <c:v>11.241043425599992</c:v>
                </c:pt>
                <c:pt idx="561">
                  <c:v>11.261043425599999</c:v>
                </c:pt>
                <c:pt idx="562">
                  <c:v>11.281043425599998</c:v>
                </c:pt>
                <c:pt idx="563">
                  <c:v>11.3010434256</c:v>
                </c:pt>
                <c:pt idx="564">
                  <c:v>11.321043425599999</c:v>
                </c:pt>
                <c:pt idx="565">
                  <c:v>11.341043425600001</c:v>
                </c:pt>
                <c:pt idx="566">
                  <c:v>11.3610434256</c:v>
                </c:pt>
                <c:pt idx="567">
                  <c:v>11.3810434256</c:v>
                </c:pt>
                <c:pt idx="568">
                  <c:v>11.401043425599999</c:v>
                </c:pt>
                <c:pt idx="569">
                  <c:v>11.421043425600001</c:v>
                </c:pt>
                <c:pt idx="570">
                  <c:v>11.441043425599998</c:v>
                </c:pt>
                <c:pt idx="571">
                  <c:v>11.4610434256</c:v>
                </c:pt>
                <c:pt idx="572">
                  <c:v>11.481043425599999</c:v>
                </c:pt>
                <c:pt idx="573">
                  <c:v>11.501043425600001</c:v>
                </c:pt>
                <c:pt idx="574">
                  <c:v>11.521043425599998</c:v>
                </c:pt>
                <c:pt idx="575">
                  <c:v>11.541043425599998</c:v>
                </c:pt>
                <c:pt idx="576">
                  <c:v>11.561043425599999</c:v>
                </c:pt>
                <c:pt idx="577">
                  <c:v>11.581043425600001</c:v>
                </c:pt>
                <c:pt idx="578">
                  <c:v>11.601043425599999</c:v>
                </c:pt>
                <c:pt idx="579">
                  <c:v>11.621043425599998</c:v>
                </c:pt>
                <c:pt idx="580">
                  <c:v>11.641043425599998</c:v>
                </c:pt>
                <c:pt idx="581">
                  <c:v>11.661043425600001</c:v>
                </c:pt>
                <c:pt idx="582">
                  <c:v>11.681043425599999</c:v>
                </c:pt>
                <c:pt idx="583">
                  <c:v>11.701043425599998</c:v>
                </c:pt>
                <c:pt idx="584">
                  <c:v>11.721043425599998</c:v>
                </c:pt>
                <c:pt idx="585">
                  <c:v>11.741043425599992</c:v>
                </c:pt>
                <c:pt idx="586">
                  <c:v>11.761043425599999</c:v>
                </c:pt>
                <c:pt idx="587">
                  <c:v>11.781043425599998</c:v>
                </c:pt>
                <c:pt idx="588">
                  <c:v>11.8010434256</c:v>
                </c:pt>
                <c:pt idx="589">
                  <c:v>11.821043425599999</c:v>
                </c:pt>
                <c:pt idx="590">
                  <c:v>11.841043425600001</c:v>
                </c:pt>
                <c:pt idx="591">
                  <c:v>11.8610434256</c:v>
                </c:pt>
                <c:pt idx="592">
                  <c:v>11.8810434256</c:v>
                </c:pt>
                <c:pt idx="593">
                  <c:v>11.901043425599999</c:v>
                </c:pt>
                <c:pt idx="594">
                  <c:v>11.921043425600001</c:v>
                </c:pt>
                <c:pt idx="595">
                  <c:v>11.941043425599998</c:v>
                </c:pt>
                <c:pt idx="596">
                  <c:v>11.9610434256</c:v>
                </c:pt>
                <c:pt idx="597">
                  <c:v>11.981043425599999</c:v>
                </c:pt>
                <c:pt idx="598">
                  <c:v>12.001043425600001</c:v>
                </c:pt>
                <c:pt idx="599">
                  <c:v>12.021043425599998</c:v>
                </c:pt>
                <c:pt idx="600">
                  <c:v>12.041043425599998</c:v>
                </c:pt>
                <c:pt idx="601">
                  <c:v>12.061043425599999</c:v>
                </c:pt>
                <c:pt idx="602">
                  <c:v>12.081043425600001</c:v>
                </c:pt>
                <c:pt idx="603">
                  <c:v>12.101043425599999</c:v>
                </c:pt>
                <c:pt idx="604">
                  <c:v>12.121043425599998</c:v>
                </c:pt>
                <c:pt idx="605">
                  <c:v>12.141043425599998</c:v>
                </c:pt>
                <c:pt idx="606">
                  <c:v>12.161043425600001</c:v>
                </c:pt>
                <c:pt idx="607">
                  <c:v>12.181043425599999</c:v>
                </c:pt>
                <c:pt idx="608">
                  <c:v>12.201043425599998</c:v>
                </c:pt>
                <c:pt idx="609">
                  <c:v>12.221043425599998</c:v>
                </c:pt>
                <c:pt idx="610">
                  <c:v>12.241043425599992</c:v>
                </c:pt>
                <c:pt idx="611">
                  <c:v>12.261043425599999</c:v>
                </c:pt>
                <c:pt idx="612">
                  <c:v>12.281043425599998</c:v>
                </c:pt>
                <c:pt idx="613">
                  <c:v>12.3010434256</c:v>
                </c:pt>
                <c:pt idx="614">
                  <c:v>12.321043425599999</c:v>
                </c:pt>
                <c:pt idx="615">
                  <c:v>12.341043425600001</c:v>
                </c:pt>
                <c:pt idx="616">
                  <c:v>12.3610434256</c:v>
                </c:pt>
                <c:pt idx="617">
                  <c:v>12.3810434256</c:v>
                </c:pt>
                <c:pt idx="618">
                  <c:v>12.401043425599999</c:v>
                </c:pt>
                <c:pt idx="619">
                  <c:v>12.421043425600001</c:v>
                </c:pt>
                <c:pt idx="620">
                  <c:v>12.441043425599998</c:v>
                </c:pt>
                <c:pt idx="621">
                  <c:v>12.4610434256</c:v>
                </c:pt>
                <c:pt idx="622">
                  <c:v>12.481043425599999</c:v>
                </c:pt>
                <c:pt idx="623">
                  <c:v>12.501043425600001</c:v>
                </c:pt>
                <c:pt idx="624">
                  <c:v>12.521043425599998</c:v>
                </c:pt>
                <c:pt idx="625">
                  <c:v>12.541043425599998</c:v>
                </c:pt>
                <c:pt idx="626">
                  <c:v>12.561043425599999</c:v>
                </c:pt>
                <c:pt idx="627">
                  <c:v>12.581043425600001</c:v>
                </c:pt>
                <c:pt idx="628">
                  <c:v>12.601043425599999</c:v>
                </c:pt>
                <c:pt idx="629">
                  <c:v>12.621043425599998</c:v>
                </c:pt>
                <c:pt idx="630">
                  <c:v>12.641043425599998</c:v>
                </c:pt>
                <c:pt idx="631">
                  <c:v>12.661043425600001</c:v>
                </c:pt>
                <c:pt idx="632">
                  <c:v>12.681043425599999</c:v>
                </c:pt>
                <c:pt idx="633">
                  <c:v>12.701043425599998</c:v>
                </c:pt>
                <c:pt idx="634">
                  <c:v>12.721043425599998</c:v>
                </c:pt>
                <c:pt idx="635">
                  <c:v>12.741043425599992</c:v>
                </c:pt>
                <c:pt idx="636">
                  <c:v>12.761043425599999</c:v>
                </c:pt>
                <c:pt idx="637">
                  <c:v>12.781043425599998</c:v>
                </c:pt>
                <c:pt idx="638">
                  <c:v>12.8010434256</c:v>
                </c:pt>
                <c:pt idx="639">
                  <c:v>12.821043425599999</c:v>
                </c:pt>
                <c:pt idx="640">
                  <c:v>12.841043425600001</c:v>
                </c:pt>
                <c:pt idx="641">
                  <c:v>12.8610434256</c:v>
                </c:pt>
                <c:pt idx="642">
                  <c:v>12.8810434256</c:v>
                </c:pt>
                <c:pt idx="643">
                  <c:v>12.901043425599999</c:v>
                </c:pt>
                <c:pt idx="644">
                  <c:v>12.921043425600001</c:v>
                </c:pt>
                <c:pt idx="645">
                  <c:v>12.941043425599998</c:v>
                </c:pt>
                <c:pt idx="646">
                  <c:v>12.9610434256</c:v>
                </c:pt>
                <c:pt idx="647">
                  <c:v>12.981043425599999</c:v>
                </c:pt>
                <c:pt idx="648">
                  <c:v>13.001043425600001</c:v>
                </c:pt>
                <c:pt idx="649">
                  <c:v>13.021043425599998</c:v>
                </c:pt>
                <c:pt idx="650">
                  <c:v>13.041043425599998</c:v>
                </c:pt>
                <c:pt idx="651">
                  <c:v>13.061043425599999</c:v>
                </c:pt>
                <c:pt idx="652">
                  <c:v>13.081043425600001</c:v>
                </c:pt>
                <c:pt idx="653">
                  <c:v>13.101043425599999</c:v>
                </c:pt>
                <c:pt idx="654">
                  <c:v>13.121043425599998</c:v>
                </c:pt>
                <c:pt idx="655">
                  <c:v>13.141043425599998</c:v>
                </c:pt>
                <c:pt idx="656">
                  <c:v>13.161043425600001</c:v>
                </c:pt>
                <c:pt idx="657">
                  <c:v>13.181043425599999</c:v>
                </c:pt>
                <c:pt idx="658">
                  <c:v>13.201043425599998</c:v>
                </c:pt>
                <c:pt idx="659">
                  <c:v>13.221043425599998</c:v>
                </c:pt>
                <c:pt idx="660">
                  <c:v>13.241043425599992</c:v>
                </c:pt>
                <c:pt idx="661">
                  <c:v>13.261043425599999</c:v>
                </c:pt>
                <c:pt idx="662">
                  <c:v>13.281043425599998</c:v>
                </c:pt>
                <c:pt idx="663">
                  <c:v>13.3010434256</c:v>
                </c:pt>
                <c:pt idx="664">
                  <c:v>13.321043425599999</c:v>
                </c:pt>
                <c:pt idx="665">
                  <c:v>13.341043425600001</c:v>
                </c:pt>
                <c:pt idx="666">
                  <c:v>13.3610434256</c:v>
                </c:pt>
                <c:pt idx="667">
                  <c:v>13.3810434256</c:v>
                </c:pt>
                <c:pt idx="668">
                  <c:v>13.401043425599999</c:v>
                </c:pt>
                <c:pt idx="669">
                  <c:v>13.421043425600001</c:v>
                </c:pt>
                <c:pt idx="670">
                  <c:v>13.441043425599998</c:v>
                </c:pt>
                <c:pt idx="671">
                  <c:v>13.4610434256</c:v>
                </c:pt>
                <c:pt idx="672">
                  <c:v>13.481043425599999</c:v>
                </c:pt>
                <c:pt idx="673">
                  <c:v>13.501043425600001</c:v>
                </c:pt>
                <c:pt idx="674">
                  <c:v>13.521043425599998</c:v>
                </c:pt>
                <c:pt idx="675">
                  <c:v>13.541043425599998</c:v>
                </c:pt>
                <c:pt idx="676">
                  <c:v>13.561043425599999</c:v>
                </c:pt>
                <c:pt idx="677">
                  <c:v>13.581043425600001</c:v>
                </c:pt>
                <c:pt idx="678">
                  <c:v>13.601043425599999</c:v>
                </c:pt>
                <c:pt idx="679">
                  <c:v>13.621043425599998</c:v>
                </c:pt>
                <c:pt idx="680">
                  <c:v>13.641043425599998</c:v>
                </c:pt>
                <c:pt idx="681">
                  <c:v>13.661043425600001</c:v>
                </c:pt>
                <c:pt idx="682">
                  <c:v>13.681043425599999</c:v>
                </c:pt>
                <c:pt idx="683">
                  <c:v>13.701043425599998</c:v>
                </c:pt>
                <c:pt idx="684">
                  <c:v>13.721043425599998</c:v>
                </c:pt>
                <c:pt idx="685">
                  <c:v>13.741043425599992</c:v>
                </c:pt>
                <c:pt idx="686">
                  <c:v>13.761043425599999</c:v>
                </c:pt>
                <c:pt idx="687">
                  <c:v>13.781043425599998</c:v>
                </c:pt>
                <c:pt idx="688">
                  <c:v>13.8010434256</c:v>
                </c:pt>
                <c:pt idx="689">
                  <c:v>13.821043425599999</c:v>
                </c:pt>
                <c:pt idx="690">
                  <c:v>13.841043425600001</c:v>
                </c:pt>
                <c:pt idx="691">
                  <c:v>13.8610434256</c:v>
                </c:pt>
                <c:pt idx="692">
                  <c:v>13.8810434256</c:v>
                </c:pt>
                <c:pt idx="693">
                  <c:v>13.901043425599999</c:v>
                </c:pt>
                <c:pt idx="694">
                  <c:v>13.921043425600001</c:v>
                </c:pt>
                <c:pt idx="695">
                  <c:v>13.941043425599998</c:v>
                </c:pt>
                <c:pt idx="696">
                  <c:v>13.9610434256</c:v>
                </c:pt>
                <c:pt idx="697">
                  <c:v>13.981043425599999</c:v>
                </c:pt>
                <c:pt idx="698">
                  <c:v>14.001043425600001</c:v>
                </c:pt>
                <c:pt idx="699">
                  <c:v>14.021043425599998</c:v>
                </c:pt>
                <c:pt idx="700">
                  <c:v>14.041043425599998</c:v>
                </c:pt>
                <c:pt idx="701">
                  <c:v>14.061043425599999</c:v>
                </c:pt>
                <c:pt idx="702">
                  <c:v>14.081043425600001</c:v>
                </c:pt>
                <c:pt idx="703">
                  <c:v>14.101043425599999</c:v>
                </c:pt>
                <c:pt idx="704">
                  <c:v>14.121043425599998</c:v>
                </c:pt>
                <c:pt idx="705">
                  <c:v>14.141043425599998</c:v>
                </c:pt>
                <c:pt idx="706">
                  <c:v>14.161043425600001</c:v>
                </c:pt>
                <c:pt idx="707">
                  <c:v>14.181043425599999</c:v>
                </c:pt>
                <c:pt idx="708">
                  <c:v>14.201043425599998</c:v>
                </c:pt>
                <c:pt idx="709">
                  <c:v>14.221043425599998</c:v>
                </c:pt>
                <c:pt idx="710">
                  <c:v>14.241043425599992</c:v>
                </c:pt>
                <c:pt idx="711">
                  <c:v>14.261043425599999</c:v>
                </c:pt>
                <c:pt idx="712">
                  <c:v>14.281043425599998</c:v>
                </c:pt>
                <c:pt idx="713">
                  <c:v>14.3010434256</c:v>
                </c:pt>
                <c:pt idx="714">
                  <c:v>14.321043425599999</c:v>
                </c:pt>
                <c:pt idx="715">
                  <c:v>14.341043425600001</c:v>
                </c:pt>
                <c:pt idx="716">
                  <c:v>14.3610434256</c:v>
                </c:pt>
                <c:pt idx="717">
                  <c:v>14.3810434256</c:v>
                </c:pt>
                <c:pt idx="718">
                  <c:v>14.401043425599999</c:v>
                </c:pt>
                <c:pt idx="719">
                  <c:v>14.421043425600001</c:v>
                </c:pt>
                <c:pt idx="720">
                  <c:v>14.441043425599998</c:v>
                </c:pt>
                <c:pt idx="721">
                  <c:v>14.4610434256</c:v>
                </c:pt>
                <c:pt idx="722">
                  <c:v>14.481043425599999</c:v>
                </c:pt>
                <c:pt idx="723">
                  <c:v>14.501043425600001</c:v>
                </c:pt>
                <c:pt idx="724">
                  <c:v>14.521043425599998</c:v>
                </c:pt>
                <c:pt idx="725">
                  <c:v>14.541043425599998</c:v>
                </c:pt>
                <c:pt idx="726">
                  <c:v>14.561043425599999</c:v>
                </c:pt>
                <c:pt idx="727">
                  <c:v>14.581043425600001</c:v>
                </c:pt>
                <c:pt idx="728">
                  <c:v>14.601043425599999</c:v>
                </c:pt>
                <c:pt idx="729">
                  <c:v>14.621043425599998</c:v>
                </c:pt>
                <c:pt idx="730">
                  <c:v>14.641043425599998</c:v>
                </c:pt>
                <c:pt idx="731">
                  <c:v>14.661043425600001</c:v>
                </c:pt>
                <c:pt idx="732">
                  <c:v>14.681043425599999</c:v>
                </c:pt>
                <c:pt idx="733">
                  <c:v>14.701043425599998</c:v>
                </c:pt>
                <c:pt idx="734">
                  <c:v>14.721043425599998</c:v>
                </c:pt>
                <c:pt idx="735">
                  <c:v>14.741043425599992</c:v>
                </c:pt>
                <c:pt idx="736">
                  <c:v>14.761043425599999</c:v>
                </c:pt>
                <c:pt idx="737">
                  <c:v>14.781043425599998</c:v>
                </c:pt>
                <c:pt idx="738">
                  <c:v>14.8010434256</c:v>
                </c:pt>
                <c:pt idx="739">
                  <c:v>14.821043425599999</c:v>
                </c:pt>
                <c:pt idx="740">
                  <c:v>14.841043425600001</c:v>
                </c:pt>
                <c:pt idx="741">
                  <c:v>14.8610434256</c:v>
                </c:pt>
                <c:pt idx="742">
                  <c:v>14.8810434256</c:v>
                </c:pt>
                <c:pt idx="743">
                  <c:v>14.901043425599999</c:v>
                </c:pt>
                <c:pt idx="744">
                  <c:v>14.921043425600001</c:v>
                </c:pt>
                <c:pt idx="745">
                  <c:v>14.941043425599998</c:v>
                </c:pt>
                <c:pt idx="746">
                  <c:v>14.9610434256</c:v>
                </c:pt>
                <c:pt idx="747">
                  <c:v>14.981043425599999</c:v>
                </c:pt>
                <c:pt idx="748">
                  <c:v>15.001043425600001</c:v>
                </c:pt>
                <c:pt idx="749">
                  <c:v>15.021043425599998</c:v>
                </c:pt>
                <c:pt idx="750">
                  <c:v>15.041043425599998</c:v>
                </c:pt>
                <c:pt idx="751">
                  <c:v>15.061043425599999</c:v>
                </c:pt>
                <c:pt idx="752">
                  <c:v>15.081043425600001</c:v>
                </c:pt>
                <c:pt idx="753">
                  <c:v>15.101043425599999</c:v>
                </c:pt>
                <c:pt idx="754">
                  <c:v>15.121043425599998</c:v>
                </c:pt>
                <c:pt idx="755">
                  <c:v>15.141043425599998</c:v>
                </c:pt>
                <c:pt idx="756">
                  <c:v>15.161043425600001</c:v>
                </c:pt>
                <c:pt idx="757">
                  <c:v>15.181043425599999</c:v>
                </c:pt>
                <c:pt idx="758">
                  <c:v>15.201043425599998</c:v>
                </c:pt>
                <c:pt idx="759">
                  <c:v>15.221043425599998</c:v>
                </c:pt>
                <c:pt idx="760">
                  <c:v>15.241043425599992</c:v>
                </c:pt>
                <c:pt idx="761">
                  <c:v>15.261043425599999</c:v>
                </c:pt>
                <c:pt idx="762">
                  <c:v>15.281043425599998</c:v>
                </c:pt>
                <c:pt idx="763">
                  <c:v>15.3010434256</c:v>
                </c:pt>
                <c:pt idx="764">
                  <c:v>15.321043425599999</c:v>
                </c:pt>
                <c:pt idx="765">
                  <c:v>15.341043425600001</c:v>
                </c:pt>
                <c:pt idx="766">
                  <c:v>15.3610434256</c:v>
                </c:pt>
                <c:pt idx="767">
                  <c:v>15.3810434256</c:v>
                </c:pt>
                <c:pt idx="768">
                  <c:v>15.401043425599999</c:v>
                </c:pt>
                <c:pt idx="769">
                  <c:v>15.421043425600001</c:v>
                </c:pt>
                <c:pt idx="770">
                  <c:v>15.441043425599998</c:v>
                </c:pt>
                <c:pt idx="771">
                  <c:v>15.4610434256</c:v>
                </c:pt>
                <c:pt idx="772">
                  <c:v>15.481043425599999</c:v>
                </c:pt>
                <c:pt idx="773">
                  <c:v>15.501043425600001</c:v>
                </c:pt>
                <c:pt idx="774">
                  <c:v>15.521043425599998</c:v>
                </c:pt>
                <c:pt idx="775">
                  <c:v>15.541043425599998</c:v>
                </c:pt>
                <c:pt idx="776">
                  <c:v>15.561043425599999</c:v>
                </c:pt>
                <c:pt idx="777">
                  <c:v>15.581043425600001</c:v>
                </c:pt>
                <c:pt idx="778">
                  <c:v>15.601043425599999</c:v>
                </c:pt>
                <c:pt idx="779">
                  <c:v>15.621043425599998</c:v>
                </c:pt>
                <c:pt idx="780">
                  <c:v>15.641043425599998</c:v>
                </c:pt>
                <c:pt idx="781">
                  <c:v>15.661043425600001</c:v>
                </c:pt>
                <c:pt idx="782">
                  <c:v>15.681043425599999</c:v>
                </c:pt>
                <c:pt idx="783">
                  <c:v>15.701043425599998</c:v>
                </c:pt>
                <c:pt idx="784">
                  <c:v>15.721043425599998</c:v>
                </c:pt>
                <c:pt idx="785">
                  <c:v>15.741043425599992</c:v>
                </c:pt>
                <c:pt idx="786">
                  <c:v>15.761043425599999</c:v>
                </c:pt>
                <c:pt idx="787">
                  <c:v>15.781043425599998</c:v>
                </c:pt>
                <c:pt idx="788">
                  <c:v>15.8010434256</c:v>
                </c:pt>
                <c:pt idx="789">
                  <c:v>15.821043425599999</c:v>
                </c:pt>
                <c:pt idx="790">
                  <c:v>15.841043425600001</c:v>
                </c:pt>
                <c:pt idx="791">
                  <c:v>15.8610434256</c:v>
                </c:pt>
                <c:pt idx="792">
                  <c:v>15.8810434256</c:v>
                </c:pt>
                <c:pt idx="793">
                  <c:v>15.901043425599999</c:v>
                </c:pt>
                <c:pt idx="794">
                  <c:v>15.921043425600001</c:v>
                </c:pt>
                <c:pt idx="795">
                  <c:v>15.941043425599998</c:v>
                </c:pt>
                <c:pt idx="796">
                  <c:v>15.9610434256</c:v>
                </c:pt>
                <c:pt idx="797">
                  <c:v>15.981043425599999</c:v>
                </c:pt>
                <c:pt idx="798">
                  <c:v>16.001043425599999</c:v>
                </c:pt>
                <c:pt idx="799">
                  <c:v>16.021043425599988</c:v>
                </c:pt>
                <c:pt idx="800">
                  <c:v>16.041043425600005</c:v>
                </c:pt>
                <c:pt idx="801">
                  <c:v>16.061043425600001</c:v>
                </c:pt>
                <c:pt idx="802">
                  <c:v>16.081043425600001</c:v>
                </c:pt>
                <c:pt idx="803">
                  <c:v>16.101043425600015</c:v>
                </c:pt>
                <c:pt idx="804">
                  <c:v>16.121043425600014</c:v>
                </c:pt>
                <c:pt idx="805">
                  <c:v>16.141043425599999</c:v>
                </c:pt>
                <c:pt idx="806">
                  <c:v>16.161043425599999</c:v>
                </c:pt>
                <c:pt idx="807">
                  <c:v>16.181043425599999</c:v>
                </c:pt>
                <c:pt idx="808">
                  <c:v>16.201043425600005</c:v>
                </c:pt>
                <c:pt idx="809">
                  <c:v>16.221043425600001</c:v>
                </c:pt>
                <c:pt idx="810">
                  <c:v>16.241043425600001</c:v>
                </c:pt>
                <c:pt idx="811">
                  <c:v>16.2610434256</c:v>
                </c:pt>
                <c:pt idx="812">
                  <c:v>16.2810434256</c:v>
                </c:pt>
                <c:pt idx="813">
                  <c:v>16.301043425600014</c:v>
                </c:pt>
                <c:pt idx="814">
                  <c:v>16.321043425599999</c:v>
                </c:pt>
                <c:pt idx="815">
                  <c:v>16.341043425599999</c:v>
                </c:pt>
                <c:pt idx="816">
                  <c:v>16.361043425599988</c:v>
                </c:pt>
                <c:pt idx="817">
                  <c:v>16.381043425600001</c:v>
                </c:pt>
                <c:pt idx="818">
                  <c:v>16.401043425600001</c:v>
                </c:pt>
                <c:pt idx="819">
                  <c:v>16.421043425600001</c:v>
                </c:pt>
                <c:pt idx="820">
                  <c:v>16.4410434256</c:v>
                </c:pt>
                <c:pt idx="821">
                  <c:v>16.4610434256</c:v>
                </c:pt>
                <c:pt idx="822">
                  <c:v>16.481043425599989</c:v>
                </c:pt>
                <c:pt idx="823">
                  <c:v>16.501043425599999</c:v>
                </c:pt>
                <c:pt idx="824">
                  <c:v>16.521043425599988</c:v>
                </c:pt>
                <c:pt idx="825">
                  <c:v>16.541043425600005</c:v>
                </c:pt>
                <c:pt idx="826">
                  <c:v>16.561043425600001</c:v>
                </c:pt>
                <c:pt idx="827">
                  <c:v>16.581043425600001</c:v>
                </c:pt>
                <c:pt idx="828">
                  <c:v>16.601043425600015</c:v>
                </c:pt>
                <c:pt idx="829">
                  <c:v>16.621043425600014</c:v>
                </c:pt>
                <c:pt idx="830">
                  <c:v>16.641043425599999</c:v>
                </c:pt>
                <c:pt idx="831">
                  <c:v>16.661043425599999</c:v>
                </c:pt>
                <c:pt idx="832">
                  <c:v>16.681043425599999</c:v>
                </c:pt>
                <c:pt idx="833">
                  <c:v>16.701043425600005</c:v>
                </c:pt>
                <c:pt idx="834">
                  <c:v>16.721043425600001</c:v>
                </c:pt>
                <c:pt idx="835">
                  <c:v>16.741043425600001</c:v>
                </c:pt>
                <c:pt idx="836">
                  <c:v>16.7610434256</c:v>
                </c:pt>
                <c:pt idx="837">
                  <c:v>16.7810434256</c:v>
                </c:pt>
                <c:pt idx="838">
                  <c:v>16.801043425600014</c:v>
                </c:pt>
                <c:pt idx="839">
                  <c:v>16.821043425599999</c:v>
                </c:pt>
                <c:pt idx="840">
                  <c:v>16.841043425599999</c:v>
                </c:pt>
                <c:pt idx="841">
                  <c:v>16.861043425599988</c:v>
                </c:pt>
                <c:pt idx="842">
                  <c:v>16.881043425600001</c:v>
                </c:pt>
                <c:pt idx="843">
                  <c:v>16.901043425600001</c:v>
                </c:pt>
                <c:pt idx="844">
                  <c:v>16.921043425600001</c:v>
                </c:pt>
                <c:pt idx="845">
                  <c:v>16.9410434256</c:v>
                </c:pt>
                <c:pt idx="846">
                  <c:v>16.9610434256</c:v>
                </c:pt>
                <c:pt idx="847">
                  <c:v>16.981043425599989</c:v>
                </c:pt>
                <c:pt idx="848">
                  <c:v>17.001043425599999</c:v>
                </c:pt>
                <c:pt idx="849">
                  <c:v>17.021043425599988</c:v>
                </c:pt>
                <c:pt idx="850">
                  <c:v>17.041043425600005</c:v>
                </c:pt>
                <c:pt idx="851">
                  <c:v>17.061043425600001</c:v>
                </c:pt>
                <c:pt idx="852">
                  <c:v>17.081043425600001</c:v>
                </c:pt>
                <c:pt idx="853">
                  <c:v>17.101043425600015</c:v>
                </c:pt>
                <c:pt idx="854">
                  <c:v>17.121043425600014</c:v>
                </c:pt>
                <c:pt idx="855">
                  <c:v>17.141043425599999</c:v>
                </c:pt>
                <c:pt idx="856">
                  <c:v>17.161043425599999</c:v>
                </c:pt>
                <c:pt idx="857">
                  <c:v>17.181043425599999</c:v>
                </c:pt>
                <c:pt idx="858">
                  <c:v>17.201043425600005</c:v>
                </c:pt>
                <c:pt idx="859">
                  <c:v>17.221043425600001</c:v>
                </c:pt>
                <c:pt idx="860">
                  <c:v>17.241043425600001</c:v>
                </c:pt>
                <c:pt idx="861">
                  <c:v>17.2610434256</c:v>
                </c:pt>
                <c:pt idx="862">
                  <c:v>17.2810434256</c:v>
                </c:pt>
                <c:pt idx="863">
                  <c:v>17.301043425600014</c:v>
                </c:pt>
                <c:pt idx="864">
                  <c:v>17.321043425599999</c:v>
                </c:pt>
                <c:pt idx="865">
                  <c:v>17.341043425599999</c:v>
                </c:pt>
                <c:pt idx="866">
                  <c:v>17.361043425599988</c:v>
                </c:pt>
                <c:pt idx="867">
                  <c:v>17.381043425600001</c:v>
                </c:pt>
                <c:pt idx="868">
                  <c:v>17.401043425600001</c:v>
                </c:pt>
                <c:pt idx="869">
                  <c:v>17.421043425600001</c:v>
                </c:pt>
                <c:pt idx="870">
                  <c:v>17.4410434256</c:v>
                </c:pt>
                <c:pt idx="871">
                  <c:v>17.4610434256</c:v>
                </c:pt>
                <c:pt idx="872">
                  <c:v>17.481043425599989</c:v>
                </c:pt>
                <c:pt idx="873">
                  <c:v>17.501043425599999</c:v>
                </c:pt>
                <c:pt idx="874">
                  <c:v>17.521043425599988</c:v>
                </c:pt>
                <c:pt idx="875">
                  <c:v>17.541043425600005</c:v>
                </c:pt>
                <c:pt idx="876">
                  <c:v>17.561043425600001</c:v>
                </c:pt>
                <c:pt idx="877">
                  <c:v>17.581043425600001</c:v>
                </c:pt>
                <c:pt idx="878">
                  <c:v>17.601043425600015</c:v>
                </c:pt>
                <c:pt idx="879">
                  <c:v>17.621043425600014</c:v>
                </c:pt>
                <c:pt idx="880">
                  <c:v>17.641043425599999</c:v>
                </c:pt>
                <c:pt idx="881">
                  <c:v>17.661043425599999</c:v>
                </c:pt>
                <c:pt idx="882">
                  <c:v>17.681043425599999</c:v>
                </c:pt>
                <c:pt idx="883">
                  <c:v>17.701043425600005</c:v>
                </c:pt>
                <c:pt idx="884">
                  <c:v>17.721043425600001</c:v>
                </c:pt>
                <c:pt idx="885">
                  <c:v>17.741043425600001</c:v>
                </c:pt>
                <c:pt idx="886">
                  <c:v>17.7610434256</c:v>
                </c:pt>
                <c:pt idx="887">
                  <c:v>17.7810434256</c:v>
                </c:pt>
                <c:pt idx="888">
                  <c:v>17.801043425600014</c:v>
                </c:pt>
                <c:pt idx="889">
                  <c:v>17.821043425599999</c:v>
                </c:pt>
                <c:pt idx="890">
                  <c:v>17.841043425599999</c:v>
                </c:pt>
                <c:pt idx="891">
                  <c:v>17.861043425599988</c:v>
                </c:pt>
                <c:pt idx="892">
                  <c:v>17.881043425600001</c:v>
                </c:pt>
                <c:pt idx="893">
                  <c:v>17.901043425600001</c:v>
                </c:pt>
                <c:pt idx="894">
                  <c:v>17.921043425600001</c:v>
                </c:pt>
                <c:pt idx="895">
                  <c:v>17.9410434256</c:v>
                </c:pt>
                <c:pt idx="896">
                  <c:v>17.9610434256</c:v>
                </c:pt>
                <c:pt idx="897">
                  <c:v>17.981043425599989</c:v>
                </c:pt>
                <c:pt idx="898">
                  <c:v>18.001043425599999</c:v>
                </c:pt>
                <c:pt idx="899">
                  <c:v>18.021043425599988</c:v>
                </c:pt>
                <c:pt idx="900">
                  <c:v>18.041043425600005</c:v>
                </c:pt>
                <c:pt idx="901">
                  <c:v>18.061043425600001</c:v>
                </c:pt>
                <c:pt idx="902">
                  <c:v>18.081043425600001</c:v>
                </c:pt>
                <c:pt idx="903">
                  <c:v>18.101043425600015</c:v>
                </c:pt>
                <c:pt idx="904">
                  <c:v>18.121043425600014</c:v>
                </c:pt>
                <c:pt idx="905">
                  <c:v>18.141043425599999</c:v>
                </c:pt>
                <c:pt idx="906">
                  <c:v>18.161043425599999</c:v>
                </c:pt>
                <c:pt idx="907">
                  <c:v>18.181043425599999</c:v>
                </c:pt>
                <c:pt idx="908">
                  <c:v>18.201043425600005</c:v>
                </c:pt>
                <c:pt idx="909">
                  <c:v>18.221043425600001</c:v>
                </c:pt>
                <c:pt idx="910">
                  <c:v>18.241043425600001</c:v>
                </c:pt>
                <c:pt idx="911">
                  <c:v>18.2610434256</c:v>
                </c:pt>
                <c:pt idx="912">
                  <c:v>18.2810434256</c:v>
                </c:pt>
                <c:pt idx="913">
                  <c:v>18.301043425600014</c:v>
                </c:pt>
                <c:pt idx="914">
                  <c:v>18.321043425599999</c:v>
                </c:pt>
                <c:pt idx="915">
                  <c:v>18.341043425599999</c:v>
                </c:pt>
                <c:pt idx="916">
                  <c:v>18.361043425599988</c:v>
                </c:pt>
                <c:pt idx="917">
                  <c:v>18.381043425600001</c:v>
                </c:pt>
                <c:pt idx="918">
                  <c:v>18.401043425600001</c:v>
                </c:pt>
                <c:pt idx="919">
                  <c:v>18.421043425600001</c:v>
                </c:pt>
                <c:pt idx="920">
                  <c:v>18.4410434256</c:v>
                </c:pt>
                <c:pt idx="921">
                  <c:v>18.4610434256</c:v>
                </c:pt>
                <c:pt idx="922">
                  <c:v>18.481043425599989</c:v>
                </c:pt>
                <c:pt idx="923">
                  <c:v>18.501043425599999</c:v>
                </c:pt>
                <c:pt idx="924">
                  <c:v>18.521043425599988</c:v>
                </c:pt>
                <c:pt idx="925">
                  <c:v>18.541043425600005</c:v>
                </c:pt>
                <c:pt idx="926">
                  <c:v>18.561043425600001</c:v>
                </c:pt>
                <c:pt idx="927">
                  <c:v>18.581043425600001</c:v>
                </c:pt>
                <c:pt idx="928">
                  <c:v>18.601043425600015</c:v>
                </c:pt>
                <c:pt idx="929">
                  <c:v>18.621043425600014</c:v>
                </c:pt>
                <c:pt idx="930">
                  <c:v>18.641043425599999</c:v>
                </c:pt>
                <c:pt idx="931">
                  <c:v>18.661043425599999</c:v>
                </c:pt>
                <c:pt idx="932">
                  <c:v>18.681043425599999</c:v>
                </c:pt>
                <c:pt idx="933">
                  <c:v>18.701043425600005</c:v>
                </c:pt>
                <c:pt idx="934">
                  <c:v>18.721043425600001</c:v>
                </c:pt>
                <c:pt idx="935">
                  <c:v>18.741043425600001</c:v>
                </c:pt>
                <c:pt idx="936">
                  <c:v>18.7610434256</c:v>
                </c:pt>
                <c:pt idx="937">
                  <c:v>18.7810434256</c:v>
                </c:pt>
                <c:pt idx="938">
                  <c:v>18.801043425600014</c:v>
                </c:pt>
                <c:pt idx="939">
                  <c:v>18.821043425599999</c:v>
                </c:pt>
                <c:pt idx="940">
                  <c:v>18.841043425599999</c:v>
                </c:pt>
                <c:pt idx="941">
                  <c:v>18.861043425599988</c:v>
                </c:pt>
                <c:pt idx="942">
                  <c:v>18.881043425600001</c:v>
                </c:pt>
                <c:pt idx="943">
                  <c:v>18.901043425600001</c:v>
                </c:pt>
                <c:pt idx="944">
                  <c:v>18.921043425600001</c:v>
                </c:pt>
                <c:pt idx="945">
                  <c:v>18.9410434256</c:v>
                </c:pt>
                <c:pt idx="946">
                  <c:v>18.9610434256</c:v>
                </c:pt>
                <c:pt idx="947">
                  <c:v>18.981043425599989</c:v>
                </c:pt>
                <c:pt idx="948">
                  <c:v>19.001043425599999</c:v>
                </c:pt>
                <c:pt idx="949">
                  <c:v>19.021043425599988</c:v>
                </c:pt>
                <c:pt idx="950">
                  <c:v>19.041043425600005</c:v>
                </c:pt>
                <c:pt idx="951">
                  <c:v>19.061043425600001</c:v>
                </c:pt>
                <c:pt idx="952">
                  <c:v>19.081043425600001</c:v>
                </c:pt>
                <c:pt idx="953">
                  <c:v>19.101043425600015</c:v>
                </c:pt>
                <c:pt idx="954">
                  <c:v>19.121043425600014</c:v>
                </c:pt>
                <c:pt idx="955">
                  <c:v>19.141043425599999</c:v>
                </c:pt>
                <c:pt idx="956">
                  <c:v>19.161043425599999</c:v>
                </c:pt>
                <c:pt idx="957">
                  <c:v>19.181043425599999</c:v>
                </c:pt>
                <c:pt idx="958">
                  <c:v>19.201043425600005</c:v>
                </c:pt>
                <c:pt idx="959">
                  <c:v>19.221043425600001</c:v>
                </c:pt>
                <c:pt idx="960">
                  <c:v>19.241043425600001</c:v>
                </c:pt>
                <c:pt idx="961">
                  <c:v>19.2610434256</c:v>
                </c:pt>
                <c:pt idx="962">
                  <c:v>19.2810434256</c:v>
                </c:pt>
                <c:pt idx="963">
                  <c:v>19.301043425600014</c:v>
                </c:pt>
                <c:pt idx="964">
                  <c:v>19.321043425599999</c:v>
                </c:pt>
                <c:pt idx="965">
                  <c:v>19.341043425599999</c:v>
                </c:pt>
                <c:pt idx="966">
                  <c:v>19.361043425599988</c:v>
                </c:pt>
                <c:pt idx="967">
                  <c:v>19.381043425600001</c:v>
                </c:pt>
                <c:pt idx="968">
                  <c:v>19.401043425600001</c:v>
                </c:pt>
                <c:pt idx="969">
                  <c:v>19.421043425600001</c:v>
                </c:pt>
                <c:pt idx="970">
                  <c:v>19.4410434256</c:v>
                </c:pt>
                <c:pt idx="971">
                  <c:v>19.4610434256</c:v>
                </c:pt>
                <c:pt idx="972">
                  <c:v>19.481043425599989</c:v>
                </c:pt>
                <c:pt idx="973">
                  <c:v>19.501043425599999</c:v>
                </c:pt>
                <c:pt idx="974">
                  <c:v>19.521043425599988</c:v>
                </c:pt>
                <c:pt idx="975">
                  <c:v>19.541043425600005</c:v>
                </c:pt>
                <c:pt idx="976">
                  <c:v>19.561043425600001</c:v>
                </c:pt>
                <c:pt idx="977">
                  <c:v>19.581043425600001</c:v>
                </c:pt>
                <c:pt idx="978">
                  <c:v>19.601043425600015</c:v>
                </c:pt>
                <c:pt idx="979">
                  <c:v>19.621043425600014</c:v>
                </c:pt>
                <c:pt idx="980">
                  <c:v>19.641043425599999</c:v>
                </c:pt>
                <c:pt idx="981">
                  <c:v>19.661043425599999</c:v>
                </c:pt>
                <c:pt idx="982">
                  <c:v>19.681043425599999</c:v>
                </c:pt>
                <c:pt idx="983">
                  <c:v>19.701043425600005</c:v>
                </c:pt>
                <c:pt idx="984">
                  <c:v>19.721043425600001</c:v>
                </c:pt>
                <c:pt idx="985">
                  <c:v>19.741043425600001</c:v>
                </c:pt>
                <c:pt idx="986">
                  <c:v>19.7610434256</c:v>
                </c:pt>
                <c:pt idx="987">
                  <c:v>19.7810434256</c:v>
                </c:pt>
                <c:pt idx="988">
                  <c:v>19.801043425600014</c:v>
                </c:pt>
                <c:pt idx="989">
                  <c:v>19.821043425599999</c:v>
                </c:pt>
                <c:pt idx="990">
                  <c:v>19.841043425599999</c:v>
                </c:pt>
                <c:pt idx="991">
                  <c:v>19.861043425599988</c:v>
                </c:pt>
                <c:pt idx="992">
                  <c:v>19.881043425600001</c:v>
                </c:pt>
                <c:pt idx="993">
                  <c:v>19.901043425600001</c:v>
                </c:pt>
                <c:pt idx="994">
                  <c:v>19.921043425600001</c:v>
                </c:pt>
                <c:pt idx="995">
                  <c:v>19.9410434256</c:v>
                </c:pt>
                <c:pt idx="996">
                  <c:v>19.9610434256</c:v>
                </c:pt>
                <c:pt idx="997">
                  <c:v>19.981043425599989</c:v>
                </c:pt>
                <c:pt idx="998">
                  <c:v>20.001043425599999</c:v>
                </c:pt>
                <c:pt idx="999">
                  <c:v>20.021043425599988</c:v>
                </c:pt>
                <c:pt idx="1000">
                  <c:v>20.041043425600005</c:v>
                </c:pt>
                <c:pt idx="1001">
                  <c:v>20.061043425600001</c:v>
                </c:pt>
                <c:pt idx="1002">
                  <c:v>20.081043425600001</c:v>
                </c:pt>
                <c:pt idx="1003">
                  <c:v>20.101043425600015</c:v>
                </c:pt>
                <c:pt idx="1004">
                  <c:v>20.121043425600014</c:v>
                </c:pt>
                <c:pt idx="1005">
                  <c:v>20.141043425599999</c:v>
                </c:pt>
                <c:pt idx="1006">
                  <c:v>20.161043425599999</c:v>
                </c:pt>
                <c:pt idx="1007">
                  <c:v>20.181043425599999</c:v>
                </c:pt>
                <c:pt idx="1008">
                  <c:v>20.201043425600005</c:v>
                </c:pt>
                <c:pt idx="1009">
                  <c:v>20.221043425600001</c:v>
                </c:pt>
                <c:pt idx="1010">
                  <c:v>20.241043425600001</c:v>
                </c:pt>
                <c:pt idx="1011">
                  <c:v>20.2610434256</c:v>
                </c:pt>
                <c:pt idx="1012">
                  <c:v>20.2810434256</c:v>
                </c:pt>
                <c:pt idx="1013">
                  <c:v>20.301043425600014</c:v>
                </c:pt>
                <c:pt idx="1014">
                  <c:v>20.321043425599999</c:v>
                </c:pt>
                <c:pt idx="1015">
                  <c:v>20.341043425599999</c:v>
                </c:pt>
                <c:pt idx="1016">
                  <c:v>20.361043425599988</c:v>
                </c:pt>
                <c:pt idx="1017">
                  <c:v>20.381043425600001</c:v>
                </c:pt>
                <c:pt idx="1018">
                  <c:v>20.401043425600001</c:v>
                </c:pt>
                <c:pt idx="1019">
                  <c:v>20.421043425600001</c:v>
                </c:pt>
                <c:pt idx="1020">
                  <c:v>20.4410434256</c:v>
                </c:pt>
                <c:pt idx="1021">
                  <c:v>20.4610434256</c:v>
                </c:pt>
                <c:pt idx="1022">
                  <c:v>20.481043425599989</c:v>
                </c:pt>
                <c:pt idx="1023">
                  <c:v>20.501043425599999</c:v>
                </c:pt>
                <c:pt idx="1024">
                  <c:v>20.521043425599988</c:v>
                </c:pt>
                <c:pt idx="1025">
                  <c:v>20.541043425600005</c:v>
                </c:pt>
                <c:pt idx="1026">
                  <c:v>20.561043425600001</c:v>
                </c:pt>
                <c:pt idx="1027">
                  <c:v>20.581043425600001</c:v>
                </c:pt>
                <c:pt idx="1028">
                  <c:v>20.601043425600015</c:v>
                </c:pt>
                <c:pt idx="1029">
                  <c:v>20.621043425600014</c:v>
                </c:pt>
                <c:pt idx="1030">
                  <c:v>20.641043425599999</c:v>
                </c:pt>
                <c:pt idx="1031">
                  <c:v>20.661043425599999</c:v>
                </c:pt>
                <c:pt idx="1032">
                  <c:v>20.681043425599999</c:v>
                </c:pt>
                <c:pt idx="1033">
                  <c:v>20.701043425600005</c:v>
                </c:pt>
                <c:pt idx="1034">
                  <c:v>20.721043425600001</c:v>
                </c:pt>
                <c:pt idx="1035">
                  <c:v>20.741043425600001</c:v>
                </c:pt>
                <c:pt idx="1036">
                  <c:v>20.7610434256</c:v>
                </c:pt>
                <c:pt idx="1037">
                  <c:v>20.7810434256</c:v>
                </c:pt>
                <c:pt idx="1038">
                  <c:v>20.801043425600014</c:v>
                </c:pt>
                <c:pt idx="1039">
                  <c:v>20.821043425599999</c:v>
                </c:pt>
                <c:pt idx="1040">
                  <c:v>20.841043425599999</c:v>
                </c:pt>
                <c:pt idx="1041">
                  <c:v>20.861043425599988</c:v>
                </c:pt>
                <c:pt idx="1042">
                  <c:v>20.881043425600001</c:v>
                </c:pt>
                <c:pt idx="1043">
                  <c:v>20.901043425600001</c:v>
                </c:pt>
                <c:pt idx="1044">
                  <c:v>20.921043425600001</c:v>
                </c:pt>
                <c:pt idx="1045">
                  <c:v>20.9410434256</c:v>
                </c:pt>
                <c:pt idx="1046">
                  <c:v>20.9610434256</c:v>
                </c:pt>
                <c:pt idx="1047">
                  <c:v>20.981043425599989</c:v>
                </c:pt>
                <c:pt idx="1048">
                  <c:v>21.001043425599999</c:v>
                </c:pt>
                <c:pt idx="1049">
                  <c:v>21.021043425599988</c:v>
                </c:pt>
                <c:pt idx="1050">
                  <c:v>21.041043425600005</c:v>
                </c:pt>
                <c:pt idx="1051">
                  <c:v>21.061043425600001</c:v>
                </c:pt>
                <c:pt idx="1052">
                  <c:v>21.081043425600001</c:v>
                </c:pt>
                <c:pt idx="1053">
                  <c:v>21.101043425600015</c:v>
                </c:pt>
                <c:pt idx="1054">
                  <c:v>21.121043425600014</c:v>
                </c:pt>
                <c:pt idx="1055">
                  <c:v>21.141043425599999</c:v>
                </c:pt>
                <c:pt idx="1056">
                  <c:v>21.161043425599999</c:v>
                </c:pt>
                <c:pt idx="1057">
                  <c:v>21.181043425599999</c:v>
                </c:pt>
                <c:pt idx="1058">
                  <c:v>21.201043425600005</c:v>
                </c:pt>
                <c:pt idx="1059">
                  <c:v>21.221043425600001</c:v>
                </c:pt>
                <c:pt idx="1060">
                  <c:v>21.241043425600001</c:v>
                </c:pt>
                <c:pt idx="1061">
                  <c:v>21.2610434256</c:v>
                </c:pt>
                <c:pt idx="1062">
                  <c:v>21.2810434256</c:v>
                </c:pt>
                <c:pt idx="1063">
                  <c:v>21.301043425600014</c:v>
                </c:pt>
                <c:pt idx="1064">
                  <c:v>21.321043425599999</c:v>
                </c:pt>
                <c:pt idx="1065">
                  <c:v>21.341043425599999</c:v>
                </c:pt>
                <c:pt idx="1066">
                  <c:v>21.361043425599988</c:v>
                </c:pt>
                <c:pt idx="1067">
                  <c:v>21.381043425600001</c:v>
                </c:pt>
                <c:pt idx="1068">
                  <c:v>21.401043425600001</c:v>
                </c:pt>
                <c:pt idx="1069">
                  <c:v>21.421043425600001</c:v>
                </c:pt>
                <c:pt idx="1070">
                  <c:v>21.4410434256</c:v>
                </c:pt>
                <c:pt idx="1071">
                  <c:v>21.4610434256</c:v>
                </c:pt>
                <c:pt idx="1072">
                  <c:v>21.481043425599989</c:v>
                </c:pt>
                <c:pt idx="1073">
                  <c:v>21.501043425599999</c:v>
                </c:pt>
                <c:pt idx="1074">
                  <c:v>21.521043425599988</c:v>
                </c:pt>
                <c:pt idx="1075">
                  <c:v>21.541043425600005</c:v>
                </c:pt>
                <c:pt idx="1076">
                  <c:v>21.561043425600001</c:v>
                </c:pt>
                <c:pt idx="1077">
                  <c:v>21.581043425600001</c:v>
                </c:pt>
                <c:pt idx="1078">
                  <c:v>21.601043425600015</c:v>
                </c:pt>
                <c:pt idx="1079">
                  <c:v>21.621043425600014</c:v>
                </c:pt>
                <c:pt idx="1080">
                  <c:v>21.641043425599999</c:v>
                </c:pt>
                <c:pt idx="1081">
                  <c:v>21.661043425599999</c:v>
                </c:pt>
                <c:pt idx="1082">
                  <c:v>21.681043425599999</c:v>
                </c:pt>
                <c:pt idx="1083">
                  <c:v>21.701043425600005</c:v>
                </c:pt>
                <c:pt idx="1084">
                  <c:v>21.721043425600001</c:v>
                </c:pt>
                <c:pt idx="1085">
                  <c:v>21.741043425600001</c:v>
                </c:pt>
                <c:pt idx="1086">
                  <c:v>21.7610434256</c:v>
                </c:pt>
                <c:pt idx="1087">
                  <c:v>21.7810434256</c:v>
                </c:pt>
                <c:pt idx="1088">
                  <c:v>21.801043425600014</c:v>
                </c:pt>
                <c:pt idx="1089">
                  <c:v>21.821043425599999</c:v>
                </c:pt>
                <c:pt idx="1090">
                  <c:v>21.841043425599999</c:v>
                </c:pt>
                <c:pt idx="1091">
                  <c:v>21.861043425599988</c:v>
                </c:pt>
                <c:pt idx="1092">
                  <c:v>21.881043425600001</c:v>
                </c:pt>
                <c:pt idx="1093">
                  <c:v>21.901043425600001</c:v>
                </c:pt>
                <c:pt idx="1094">
                  <c:v>21.921043425600001</c:v>
                </c:pt>
                <c:pt idx="1095">
                  <c:v>21.9410434256</c:v>
                </c:pt>
                <c:pt idx="1096">
                  <c:v>21.9610434256</c:v>
                </c:pt>
                <c:pt idx="1097">
                  <c:v>21.981043425599989</c:v>
                </c:pt>
                <c:pt idx="1098">
                  <c:v>22.001043425599999</c:v>
                </c:pt>
                <c:pt idx="1099">
                  <c:v>22.021043425599988</c:v>
                </c:pt>
                <c:pt idx="1100">
                  <c:v>22.041043425600005</c:v>
                </c:pt>
                <c:pt idx="1101">
                  <c:v>22.061043425600001</c:v>
                </c:pt>
                <c:pt idx="1102">
                  <c:v>22.081043425600001</c:v>
                </c:pt>
                <c:pt idx="1103">
                  <c:v>22.101043425600015</c:v>
                </c:pt>
                <c:pt idx="1104">
                  <c:v>22.121043425600014</c:v>
                </c:pt>
                <c:pt idx="1105">
                  <c:v>22.141043425599999</c:v>
                </c:pt>
                <c:pt idx="1106">
                  <c:v>22.161043425599999</c:v>
                </c:pt>
                <c:pt idx="1107">
                  <c:v>22.181043425599999</c:v>
                </c:pt>
                <c:pt idx="1108">
                  <c:v>22.201043425600005</c:v>
                </c:pt>
                <c:pt idx="1109">
                  <c:v>22.221043425600001</c:v>
                </c:pt>
                <c:pt idx="1110">
                  <c:v>22.241043425600001</c:v>
                </c:pt>
                <c:pt idx="1111">
                  <c:v>22.2610434256</c:v>
                </c:pt>
                <c:pt idx="1112">
                  <c:v>22.2810434256</c:v>
                </c:pt>
                <c:pt idx="1113">
                  <c:v>22.301043425600014</c:v>
                </c:pt>
                <c:pt idx="1114">
                  <c:v>22.321043425599999</c:v>
                </c:pt>
                <c:pt idx="1115">
                  <c:v>22.341043425599999</c:v>
                </c:pt>
                <c:pt idx="1116">
                  <c:v>22.361043425599988</c:v>
                </c:pt>
                <c:pt idx="1117">
                  <c:v>22.381043425600001</c:v>
                </c:pt>
                <c:pt idx="1118">
                  <c:v>22.401043425600001</c:v>
                </c:pt>
                <c:pt idx="1119">
                  <c:v>22.421043425600001</c:v>
                </c:pt>
                <c:pt idx="1120">
                  <c:v>22.4410434256</c:v>
                </c:pt>
                <c:pt idx="1121">
                  <c:v>22.4610434256</c:v>
                </c:pt>
                <c:pt idx="1122">
                  <c:v>22.481043425599989</c:v>
                </c:pt>
                <c:pt idx="1123">
                  <c:v>22.501043425599999</c:v>
                </c:pt>
                <c:pt idx="1124">
                  <c:v>22.521043425599988</c:v>
                </c:pt>
                <c:pt idx="1125">
                  <c:v>22.541043425600005</c:v>
                </c:pt>
                <c:pt idx="1126">
                  <c:v>22.561043425600001</c:v>
                </c:pt>
                <c:pt idx="1127">
                  <c:v>22.581043425600001</c:v>
                </c:pt>
                <c:pt idx="1128">
                  <c:v>22.601043425600015</c:v>
                </c:pt>
                <c:pt idx="1129">
                  <c:v>22.621043425600014</c:v>
                </c:pt>
                <c:pt idx="1130">
                  <c:v>22.641043425599999</c:v>
                </c:pt>
                <c:pt idx="1131">
                  <c:v>22.661043425599999</c:v>
                </c:pt>
                <c:pt idx="1132">
                  <c:v>22.681043425599999</c:v>
                </c:pt>
                <c:pt idx="1133">
                  <c:v>22.701043425600005</c:v>
                </c:pt>
                <c:pt idx="1134">
                  <c:v>22.721043425600001</c:v>
                </c:pt>
                <c:pt idx="1135">
                  <c:v>22.741043425600001</c:v>
                </c:pt>
                <c:pt idx="1136">
                  <c:v>22.7610434256</c:v>
                </c:pt>
                <c:pt idx="1137">
                  <c:v>22.7810434256</c:v>
                </c:pt>
                <c:pt idx="1138">
                  <c:v>22.801043425600014</c:v>
                </c:pt>
                <c:pt idx="1139">
                  <c:v>22.821043425599999</c:v>
                </c:pt>
                <c:pt idx="1140">
                  <c:v>22.841043425599999</c:v>
                </c:pt>
                <c:pt idx="1141">
                  <c:v>22.861043425599988</c:v>
                </c:pt>
                <c:pt idx="1142">
                  <c:v>22.881043425600001</c:v>
                </c:pt>
                <c:pt idx="1143">
                  <c:v>22.901043425600001</c:v>
                </c:pt>
                <c:pt idx="1144">
                  <c:v>22.921043425600001</c:v>
                </c:pt>
                <c:pt idx="1145">
                  <c:v>22.9410434256</c:v>
                </c:pt>
                <c:pt idx="1146">
                  <c:v>22.9610434256</c:v>
                </c:pt>
                <c:pt idx="1147">
                  <c:v>22.981043425599989</c:v>
                </c:pt>
                <c:pt idx="1148">
                  <c:v>23.001043425599999</c:v>
                </c:pt>
                <c:pt idx="1149">
                  <c:v>23.021043425599988</c:v>
                </c:pt>
                <c:pt idx="1150">
                  <c:v>23.041043425600005</c:v>
                </c:pt>
                <c:pt idx="1151">
                  <c:v>23.061043425600001</c:v>
                </c:pt>
                <c:pt idx="1152">
                  <c:v>23.081043425600001</c:v>
                </c:pt>
                <c:pt idx="1153">
                  <c:v>23.101043425600015</c:v>
                </c:pt>
                <c:pt idx="1154">
                  <c:v>23.121043425600014</c:v>
                </c:pt>
                <c:pt idx="1155">
                  <c:v>23.141043425599999</c:v>
                </c:pt>
                <c:pt idx="1156">
                  <c:v>23.161043425599999</c:v>
                </c:pt>
                <c:pt idx="1157">
                  <c:v>23.181043425599999</c:v>
                </c:pt>
                <c:pt idx="1158">
                  <c:v>23.201043425600005</c:v>
                </c:pt>
                <c:pt idx="1159">
                  <c:v>23.221043425600001</c:v>
                </c:pt>
                <c:pt idx="1160">
                  <c:v>23.241043425600001</c:v>
                </c:pt>
                <c:pt idx="1161">
                  <c:v>23.2610434256</c:v>
                </c:pt>
                <c:pt idx="1162">
                  <c:v>23.2810434256</c:v>
                </c:pt>
                <c:pt idx="1163">
                  <c:v>23.301043425600014</c:v>
                </c:pt>
                <c:pt idx="1164">
                  <c:v>23.321043425599999</c:v>
                </c:pt>
                <c:pt idx="1165">
                  <c:v>23.341043425599999</c:v>
                </c:pt>
                <c:pt idx="1166">
                  <c:v>23.361043425599988</c:v>
                </c:pt>
                <c:pt idx="1167">
                  <c:v>23.381043425600001</c:v>
                </c:pt>
                <c:pt idx="1168">
                  <c:v>23.401043425600001</c:v>
                </c:pt>
                <c:pt idx="1169">
                  <c:v>23.421043425600001</c:v>
                </c:pt>
                <c:pt idx="1170">
                  <c:v>23.4410434256</c:v>
                </c:pt>
                <c:pt idx="1171">
                  <c:v>23.4610434256</c:v>
                </c:pt>
                <c:pt idx="1172">
                  <c:v>23.481043425599989</c:v>
                </c:pt>
                <c:pt idx="1173">
                  <c:v>23.501043425599999</c:v>
                </c:pt>
                <c:pt idx="1174">
                  <c:v>23.521043425599988</c:v>
                </c:pt>
                <c:pt idx="1175">
                  <c:v>23.541043425600005</c:v>
                </c:pt>
                <c:pt idx="1176">
                  <c:v>23.561043425600001</c:v>
                </c:pt>
                <c:pt idx="1177">
                  <c:v>23.581043425600001</c:v>
                </c:pt>
                <c:pt idx="1178">
                  <c:v>23.601043425600015</c:v>
                </c:pt>
                <c:pt idx="1179">
                  <c:v>23.621043425600014</c:v>
                </c:pt>
                <c:pt idx="1180">
                  <c:v>23.641043425599999</c:v>
                </c:pt>
                <c:pt idx="1181">
                  <c:v>23.661043425599999</c:v>
                </c:pt>
                <c:pt idx="1182">
                  <c:v>23.681043425599999</c:v>
                </c:pt>
                <c:pt idx="1183">
                  <c:v>23.701043425600005</c:v>
                </c:pt>
                <c:pt idx="1184">
                  <c:v>23.721043425600001</c:v>
                </c:pt>
                <c:pt idx="1185">
                  <c:v>23.741043425600001</c:v>
                </c:pt>
                <c:pt idx="1186">
                  <c:v>23.7610434256</c:v>
                </c:pt>
                <c:pt idx="1187">
                  <c:v>23.7810434256</c:v>
                </c:pt>
                <c:pt idx="1188">
                  <c:v>23.801043425600014</c:v>
                </c:pt>
                <c:pt idx="1189">
                  <c:v>23.821043425599999</c:v>
                </c:pt>
                <c:pt idx="1190">
                  <c:v>23.841043425599999</c:v>
                </c:pt>
                <c:pt idx="1191">
                  <c:v>23.861043425599988</c:v>
                </c:pt>
                <c:pt idx="1192">
                  <c:v>23.881043425600001</c:v>
                </c:pt>
                <c:pt idx="1193">
                  <c:v>23.901043425600001</c:v>
                </c:pt>
                <c:pt idx="1194">
                  <c:v>23.921043425600001</c:v>
                </c:pt>
                <c:pt idx="1195">
                  <c:v>23.9410434256</c:v>
                </c:pt>
                <c:pt idx="1196">
                  <c:v>23.9610434256</c:v>
                </c:pt>
                <c:pt idx="1197">
                  <c:v>23.981043425599989</c:v>
                </c:pt>
                <c:pt idx="1198">
                  <c:v>24.001043425599999</c:v>
                </c:pt>
                <c:pt idx="1199">
                  <c:v>24.021043425599988</c:v>
                </c:pt>
                <c:pt idx="1200">
                  <c:v>24.041043425600005</c:v>
                </c:pt>
                <c:pt idx="1201">
                  <c:v>24.061043425600001</c:v>
                </c:pt>
                <c:pt idx="1202">
                  <c:v>24.081043425600001</c:v>
                </c:pt>
                <c:pt idx="1203">
                  <c:v>24.101043425600015</c:v>
                </c:pt>
                <c:pt idx="1204">
                  <c:v>24.121043425600014</c:v>
                </c:pt>
                <c:pt idx="1205">
                  <c:v>24.141043425599999</c:v>
                </c:pt>
                <c:pt idx="1206">
                  <c:v>24.161043425599999</c:v>
                </c:pt>
                <c:pt idx="1207">
                  <c:v>24.181043425599999</c:v>
                </c:pt>
                <c:pt idx="1208">
                  <c:v>24.201043425600005</c:v>
                </c:pt>
                <c:pt idx="1209">
                  <c:v>24.221043425600001</c:v>
                </c:pt>
                <c:pt idx="1210">
                  <c:v>24.241043425600001</c:v>
                </c:pt>
                <c:pt idx="1211">
                  <c:v>24.2610434256</c:v>
                </c:pt>
                <c:pt idx="1212">
                  <c:v>24.2810434256</c:v>
                </c:pt>
                <c:pt idx="1213">
                  <c:v>24.301043425600014</c:v>
                </c:pt>
                <c:pt idx="1214">
                  <c:v>24.321043425599999</c:v>
                </c:pt>
                <c:pt idx="1215">
                  <c:v>24.341043425599999</c:v>
                </c:pt>
                <c:pt idx="1216">
                  <c:v>24.361043425599988</c:v>
                </c:pt>
                <c:pt idx="1217">
                  <c:v>24.381043425600001</c:v>
                </c:pt>
                <c:pt idx="1218">
                  <c:v>24.401043425600001</c:v>
                </c:pt>
                <c:pt idx="1219">
                  <c:v>24.421043425600001</c:v>
                </c:pt>
                <c:pt idx="1220">
                  <c:v>24.4410434256</c:v>
                </c:pt>
                <c:pt idx="1221">
                  <c:v>24.4610434256</c:v>
                </c:pt>
                <c:pt idx="1222">
                  <c:v>24.481043425599989</c:v>
                </c:pt>
                <c:pt idx="1223">
                  <c:v>24.501043425599999</c:v>
                </c:pt>
                <c:pt idx="1224">
                  <c:v>24.521043425599988</c:v>
                </c:pt>
                <c:pt idx="1225">
                  <c:v>24.541043425600005</c:v>
                </c:pt>
                <c:pt idx="1226">
                  <c:v>24.561043425600001</c:v>
                </c:pt>
                <c:pt idx="1227">
                  <c:v>24.581043425600001</c:v>
                </c:pt>
                <c:pt idx="1228">
                  <c:v>24.601043425600015</c:v>
                </c:pt>
                <c:pt idx="1229">
                  <c:v>24.621043425600014</c:v>
                </c:pt>
                <c:pt idx="1230">
                  <c:v>24.641043425599999</c:v>
                </c:pt>
                <c:pt idx="1231">
                  <c:v>24.661043425599999</c:v>
                </c:pt>
                <c:pt idx="1232">
                  <c:v>24.681043425599999</c:v>
                </c:pt>
                <c:pt idx="1233">
                  <c:v>24.701043425600005</c:v>
                </c:pt>
                <c:pt idx="1234">
                  <c:v>24.721043425600001</c:v>
                </c:pt>
                <c:pt idx="1235">
                  <c:v>24.741043425600001</c:v>
                </c:pt>
                <c:pt idx="1236">
                  <c:v>24.7610434256</c:v>
                </c:pt>
                <c:pt idx="1237">
                  <c:v>24.7810434256</c:v>
                </c:pt>
                <c:pt idx="1238">
                  <c:v>24.801043425600014</c:v>
                </c:pt>
                <c:pt idx="1239">
                  <c:v>24.821043425599999</c:v>
                </c:pt>
                <c:pt idx="1240">
                  <c:v>24.841043425599999</c:v>
                </c:pt>
                <c:pt idx="1241">
                  <c:v>24.861043425599988</c:v>
                </c:pt>
                <c:pt idx="1242">
                  <c:v>24.881043425600001</c:v>
                </c:pt>
                <c:pt idx="1243">
                  <c:v>24.901043425600001</c:v>
                </c:pt>
                <c:pt idx="1244">
                  <c:v>24.921043425600001</c:v>
                </c:pt>
                <c:pt idx="1245">
                  <c:v>24.9410434256</c:v>
                </c:pt>
                <c:pt idx="1246">
                  <c:v>24.9610434256</c:v>
                </c:pt>
                <c:pt idx="1247">
                  <c:v>24.981043425599989</c:v>
                </c:pt>
                <c:pt idx="1248">
                  <c:v>25.001043425599999</c:v>
                </c:pt>
                <c:pt idx="1249">
                  <c:v>25.021043425599988</c:v>
                </c:pt>
                <c:pt idx="1250">
                  <c:v>25.041043425600005</c:v>
                </c:pt>
                <c:pt idx="1251">
                  <c:v>25.061043425600001</c:v>
                </c:pt>
                <c:pt idx="1252">
                  <c:v>25.081043425600001</c:v>
                </c:pt>
                <c:pt idx="1253">
                  <c:v>25.101043425600015</c:v>
                </c:pt>
                <c:pt idx="1254">
                  <c:v>25.121043425600014</c:v>
                </c:pt>
                <c:pt idx="1255">
                  <c:v>25.141043425599999</c:v>
                </c:pt>
                <c:pt idx="1256">
                  <c:v>25.161043425599999</c:v>
                </c:pt>
                <c:pt idx="1257">
                  <c:v>25.181043425599999</c:v>
                </c:pt>
                <c:pt idx="1258">
                  <c:v>25.201043425600005</c:v>
                </c:pt>
                <c:pt idx="1259">
                  <c:v>25.221043425600001</c:v>
                </c:pt>
                <c:pt idx="1260">
                  <c:v>25.241043425600001</c:v>
                </c:pt>
                <c:pt idx="1261">
                  <c:v>25.2610434256</c:v>
                </c:pt>
                <c:pt idx="1262">
                  <c:v>25.2810434256</c:v>
                </c:pt>
                <c:pt idx="1263">
                  <c:v>25.301043425600014</c:v>
                </c:pt>
                <c:pt idx="1264">
                  <c:v>25.321043425599999</c:v>
                </c:pt>
                <c:pt idx="1265">
                  <c:v>25.341043425599999</c:v>
                </c:pt>
                <c:pt idx="1266">
                  <c:v>25.361043425599988</c:v>
                </c:pt>
                <c:pt idx="1267">
                  <c:v>25.381043425600001</c:v>
                </c:pt>
                <c:pt idx="1268">
                  <c:v>25.401043425600001</c:v>
                </c:pt>
                <c:pt idx="1269">
                  <c:v>25.421043425600001</c:v>
                </c:pt>
                <c:pt idx="1270">
                  <c:v>25.4410434256</c:v>
                </c:pt>
                <c:pt idx="1271">
                  <c:v>25.4610434256</c:v>
                </c:pt>
                <c:pt idx="1272">
                  <c:v>25.481043425599989</c:v>
                </c:pt>
                <c:pt idx="1273">
                  <c:v>25.501043425599999</c:v>
                </c:pt>
                <c:pt idx="1274">
                  <c:v>25.521043425599988</c:v>
                </c:pt>
                <c:pt idx="1275">
                  <c:v>25.541043425600005</c:v>
                </c:pt>
                <c:pt idx="1276">
                  <c:v>25.561043425600001</c:v>
                </c:pt>
                <c:pt idx="1277">
                  <c:v>25.581043425600001</c:v>
                </c:pt>
                <c:pt idx="1278">
                  <c:v>25.601043425600015</c:v>
                </c:pt>
                <c:pt idx="1279">
                  <c:v>25.621043425600014</c:v>
                </c:pt>
                <c:pt idx="1280">
                  <c:v>25.641043425599999</c:v>
                </c:pt>
                <c:pt idx="1281">
                  <c:v>25.661043425599999</c:v>
                </c:pt>
                <c:pt idx="1282">
                  <c:v>25.681043425599999</c:v>
                </c:pt>
                <c:pt idx="1283">
                  <c:v>25.701043425600005</c:v>
                </c:pt>
                <c:pt idx="1284">
                  <c:v>25.721043425600001</c:v>
                </c:pt>
                <c:pt idx="1285">
                  <c:v>25.741043425600001</c:v>
                </c:pt>
                <c:pt idx="1286">
                  <c:v>25.7610434256</c:v>
                </c:pt>
                <c:pt idx="1287">
                  <c:v>25.7810434256</c:v>
                </c:pt>
                <c:pt idx="1288">
                  <c:v>25.801043425600014</c:v>
                </c:pt>
                <c:pt idx="1289">
                  <c:v>25.821043425599999</c:v>
                </c:pt>
                <c:pt idx="1290">
                  <c:v>25.841043425599999</c:v>
                </c:pt>
                <c:pt idx="1291">
                  <c:v>25.861043425599988</c:v>
                </c:pt>
                <c:pt idx="1292">
                  <c:v>25.881043425600001</c:v>
                </c:pt>
                <c:pt idx="1293">
                  <c:v>25.901043425600001</c:v>
                </c:pt>
                <c:pt idx="1294">
                  <c:v>25.921043425600001</c:v>
                </c:pt>
                <c:pt idx="1295">
                  <c:v>25.9410434256</c:v>
                </c:pt>
                <c:pt idx="1296">
                  <c:v>25.9610434256</c:v>
                </c:pt>
                <c:pt idx="1297">
                  <c:v>25.981043425599989</c:v>
                </c:pt>
                <c:pt idx="1298">
                  <c:v>26.001043425599999</c:v>
                </c:pt>
                <c:pt idx="1299">
                  <c:v>26.021043425599988</c:v>
                </c:pt>
                <c:pt idx="1300">
                  <c:v>26.041043425600005</c:v>
                </c:pt>
                <c:pt idx="1301">
                  <c:v>26.061043425600001</c:v>
                </c:pt>
                <c:pt idx="1302">
                  <c:v>26.081043425600001</c:v>
                </c:pt>
                <c:pt idx="1303">
                  <c:v>26.101043425600015</c:v>
                </c:pt>
                <c:pt idx="1304">
                  <c:v>26.121043425600014</c:v>
                </c:pt>
                <c:pt idx="1305">
                  <c:v>26.141043425599999</c:v>
                </c:pt>
                <c:pt idx="1306">
                  <c:v>26.161043425599999</c:v>
                </c:pt>
                <c:pt idx="1307">
                  <c:v>26.181043425599999</c:v>
                </c:pt>
                <c:pt idx="1308">
                  <c:v>26.201043425600005</c:v>
                </c:pt>
                <c:pt idx="1309">
                  <c:v>26.221043425600001</c:v>
                </c:pt>
                <c:pt idx="1310">
                  <c:v>26.241043425600001</c:v>
                </c:pt>
                <c:pt idx="1311">
                  <c:v>26.2610434256</c:v>
                </c:pt>
                <c:pt idx="1312">
                  <c:v>26.2810434256</c:v>
                </c:pt>
                <c:pt idx="1313">
                  <c:v>26.301043425600014</c:v>
                </c:pt>
                <c:pt idx="1314">
                  <c:v>26.321043425599999</c:v>
                </c:pt>
                <c:pt idx="1315">
                  <c:v>26.341043425599999</c:v>
                </c:pt>
                <c:pt idx="1316">
                  <c:v>26.361043425599988</c:v>
                </c:pt>
                <c:pt idx="1317">
                  <c:v>26.381043425600001</c:v>
                </c:pt>
                <c:pt idx="1318">
                  <c:v>26.401043425600001</c:v>
                </c:pt>
                <c:pt idx="1319">
                  <c:v>26.421043425600001</c:v>
                </c:pt>
                <c:pt idx="1320">
                  <c:v>26.4410434256</c:v>
                </c:pt>
                <c:pt idx="1321">
                  <c:v>26.4610434256</c:v>
                </c:pt>
                <c:pt idx="1322">
                  <c:v>26.481043425599989</c:v>
                </c:pt>
                <c:pt idx="1323">
                  <c:v>26.501043425599999</c:v>
                </c:pt>
                <c:pt idx="1324">
                  <c:v>26.521043425599988</c:v>
                </c:pt>
                <c:pt idx="1325">
                  <c:v>26.541043425600005</c:v>
                </c:pt>
                <c:pt idx="1326">
                  <c:v>26.561043425600001</c:v>
                </c:pt>
                <c:pt idx="1327">
                  <c:v>26.581043425600001</c:v>
                </c:pt>
                <c:pt idx="1328">
                  <c:v>26.601043425600015</c:v>
                </c:pt>
                <c:pt idx="1329">
                  <c:v>26.621043425600014</c:v>
                </c:pt>
                <c:pt idx="1330">
                  <c:v>26.641043425599999</c:v>
                </c:pt>
                <c:pt idx="1331">
                  <c:v>26.661043425599999</c:v>
                </c:pt>
                <c:pt idx="1332">
                  <c:v>26.681043425599999</c:v>
                </c:pt>
                <c:pt idx="1333">
                  <c:v>26.701043425600005</c:v>
                </c:pt>
                <c:pt idx="1334">
                  <c:v>26.721043425600001</c:v>
                </c:pt>
                <c:pt idx="1335">
                  <c:v>26.741043425600001</c:v>
                </c:pt>
                <c:pt idx="1336">
                  <c:v>26.7610434256</c:v>
                </c:pt>
                <c:pt idx="1337">
                  <c:v>26.7810434256</c:v>
                </c:pt>
                <c:pt idx="1338">
                  <c:v>26.801043425600014</c:v>
                </c:pt>
                <c:pt idx="1339">
                  <c:v>26.821043425599999</c:v>
                </c:pt>
                <c:pt idx="1340">
                  <c:v>26.841043425599999</c:v>
                </c:pt>
                <c:pt idx="1341">
                  <c:v>26.861043425599988</c:v>
                </c:pt>
                <c:pt idx="1342">
                  <c:v>26.881043425600001</c:v>
                </c:pt>
                <c:pt idx="1343">
                  <c:v>26.901043425600001</c:v>
                </c:pt>
                <c:pt idx="1344">
                  <c:v>26.921043425600001</c:v>
                </c:pt>
                <c:pt idx="1345">
                  <c:v>26.9410434256</c:v>
                </c:pt>
                <c:pt idx="1346">
                  <c:v>26.9610434256</c:v>
                </c:pt>
                <c:pt idx="1347">
                  <c:v>26.981043425599989</c:v>
                </c:pt>
                <c:pt idx="1348">
                  <c:v>27.001043425599999</c:v>
                </c:pt>
                <c:pt idx="1349">
                  <c:v>27.021043425599988</c:v>
                </c:pt>
                <c:pt idx="1350">
                  <c:v>27.041043425600005</c:v>
                </c:pt>
                <c:pt idx="1351">
                  <c:v>27.061043425600001</c:v>
                </c:pt>
                <c:pt idx="1352">
                  <c:v>27.081043425600001</c:v>
                </c:pt>
                <c:pt idx="1353">
                  <c:v>27.101043425600015</c:v>
                </c:pt>
                <c:pt idx="1354">
                  <c:v>27.121043425600014</c:v>
                </c:pt>
                <c:pt idx="1355">
                  <c:v>27.141043425599999</c:v>
                </c:pt>
                <c:pt idx="1356">
                  <c:v>27.161043425599999</c:v>
                </c:pt>
                <c:pt idx="1357">
                  <c:v>27.181043425599999</c:v>
                </c:pt>
                <c:pt idx="1358">
                  <c:v>27.201043425600005</c:v>
                </c:pt>
                <c:pt idx="1359">
                  <c:v>27.221043425600001</c:v>
                </c:pt>
                <c:pt idx="1360">
                  <c:v>27.241043425600001</c:v>
                </c:pt>
                <c:pt idx="1361">
                  <c:v>27.2610434256</c:v>
                </c:pt>
                <c:pt idx="1362">
                  <c:v>27.2810434256</c:v>
                </c:pt>
                <c:pt idx="1363">
                  <c:v>27.301043425600014</c:v>
                </c:pt>
                <c:pt idx="1364">
                  <c:v>27.321043425599999</c:v>
                </c:pt>
                <c:pt idx="1365">
                  <c:v>27.341043425599999</c:v>
                </c:pt>
                <c:pt idx="1366">
                  <c:v>27.361043425599988</c:v>
                </c:pt>
                <c:pt idx="1367">
                  <c:v>27.381043425600001</c:v>
                </c:pt>
                <c:pt idx="1368">
                  <c:v>27.401043425600001</c:v>
                </c:pt>
                <c:pt idx="1369">
                  <c:v>27.421043425600001</c:v>
                </c:pt>
                <c:pt idx="1370">
                  <c:v>27.4410434256</c:v>
                </c:pt>
                <c:pt idx="1371">
                  <c:v>27.4610434256</c:v>
                </c:pt>
                <c:pt idx="1372">
                  <c:v>27.481043425599989</c:v>
                </c:pt>
                <c:pt idx="1373">
                  <c:v>27.501043425599999</c:v>
                </c:pt>
                <c:pt idx="1374">
                  <c:v>27.521043425599988</c:v>
                </c:pt>
                <c:pt idx="1375">
                  <c:v>27.541043425600005</c:v>
                </c:pt>
                <c:pt idx="1376">
                  <c:v>27.561043425600001</c:v>
                </c:pt>
                <c:pt idx="1377">
                  <c:v>27.581043425600001</c:v>
                </c:pt>
                <c:pt idx="1378">
                  <c:v>27.601043425600015</c:v>
                </c:pt>
                <c:pt idx="1379">
                  <c:v>27.621043425600014</c:v>
                </c:pt>
                <c:pt idx="1380">
                  <c:v>27.641043425599999</c:v>
                </c:pt>
                <c:pt idx="1381">
                  <c:v>27.661043425599999</c:v>
                </c:pt>
                <c:pt idx="1382">
                  <c:v>27.681043425599999</c:v>
                </c:pt>
                <c:pt idx="1383">
                  <c:v>27.701043425600005</c:v>
                </c:pt>
                <c:pt idx="1384">
                  <c:v>27.721043425600001</c:v>
                </c:pt>
                <c:pt idx="1385">
                  <c:v>27.741043425600001</c:v>
                </c:pt>
                <c:pt idx="1386">
                  <c:v>27.7610434256</c:v>
                </c:pt>
                <c:pt idx="1387">
                  <c:v>27.7810434256</c:v>
                </c:pt>
                <c:pt idx="1388">
                  <c:v>27.801043425600014</c:v>
                </c:pt>
                <c:pt idx="1389">
                  <c:v>27.821043425599999</c:v>
                </c:pt>
                <c:pt idx="1390">
                  <c:v>27.841043425599999</c:v>
                </c:pt>
                <c:pt idx="1391">
                  <c:v>27.861043425599988</c:v>
                </c:pt>
                <c:pt idx="1392">
                  <c:v>27.881043425600001</c:v>
                </c:pt>
                <c:pt idx="1393">
                  <c:v>27.901043425600001</c:v>
                </c:pt>
                <c:pt idx="1394">
                  <c:v>27.921043425600001</c:v>
                </c:pt>
                <c:pt idx="1395">
                  <c:v>27.9410434256</c:v>
                </c:pt>
                <c:pt idx="1396">
                  <c:v>27.9610434256</c:v>
                </c:pt>
                <c:pt idx="1397">
                  <c:v>27.981043425599989</c:v>
                </c:pt>
                <c:pt idx="1398">
                  <c:v>28.001043425599999</c:v>
                </c:pt>
                <c:pt idx="1399">
                  <c:v>28.021043425599988</c:v>
                </c:pt>
                <c:pt idx="1400">
                  <c:v>28.041043425600005</c:v>
                </c:pt>
                <c:pt idx="1401">
                  <c:v>28.061043425600001</c:v>
                </c:pt>
                <c:pt idx="1402">
                  <c:v>28.081043425600001</c:v>
                </c:pt>
                <c:pt idx="1403">
                  <c:v>28.101043425600015</c:v>
                </c:pt>
                <c:pt idx="1404">
                  <c:v>28.121043425600014</c:v>
                </c:pt>
                <c:pt idx="1405">
                  <c:v>28.141043425599999</c:v>
                </c:pt>
                <c:pt idx="1406">
                  <c:v>28.161043425599999</c:v>
                </c:pt>
                <c:pt idx="1407">
                  <c:v>28.181043425599999</c:v>
                </c:pt>
                <c:pt idx="1408">
                  <c:v>28.201043425600005</c:v>
                </c:pt>
                <c:pt idx="1409">
                  <c:v>28.221043425600001</c:v>
                </c:pt>
                <c:pt idx="1410">
                  <c:v>28.241043425600001</c:v>
                </c:pt>
                <c:pt idx="1411">
                  <c:v>28.2610434256</c:v>
                </c:pt>
                <c:pt idx="1412">
                  <c:v>28.2810434256</c:v>
                </c:pt>
                <c:pt idx="1413">
                  <c:v>28.301043425600014</c:v>
                </c:pt>
                <c:pt idx="1414">
                  <c:v>28.321043425599999</c:v>
                </c:pt>
                <c:pt idx="1415">
                  <c:v>28.341043425599999</c:v>
                </c:pt>
                <c:pt idx="1416">
                  <c:v>28.361043425599988</c:v>
                </c:pt>
                <c:pt idx="1417">
                  <c:v>28.381043425600001</c:v>
                </c:pt>
                <c:pt idx="1418">
                  <c:v>28.401043425600001</c:v>
                </c:pt>
                <c:pt idx="1419">
                  <c:v>28.421043425600001</c:v>
                </c:pt>
                <c:pt idx="1420">
                  <c:v>28.4410434256</c:v>
                </c:pt>
                <c:pt idx="1421">
                  <c:v>28.4610434256</c:v>
                </c:pt>
                <c:pt idx="1422">
                  <c:v>28.481043425599989</c:v>
                </c:pt>
                <c:pt idx="1423">
                  <c:v>28.501043425599999</c:v>
                </c:pt>
                <c:pt idx="1424">
                  <c:v>28.521043425599988</c:v>
                </c:pt>
                <c:pt idx="1425">
                  <c:v>28.541043425600005</c:v>
                </c:pt>
                <c:pt idx="1426">
                  <c:v>28.561043425600001</c:v>
                </c:pt>
                <c:pt idx="1427">
                  <c:v>28.581043425600001</c:v>
                </c:pt>
                <c:pt idx="1428">
                  <c:v>28.601043425600015</c:v>
                </c:pt>
                <c:pt idx="1429">
                  <c:v>28.621043425600014</c:v>
                </c:pt>
                <c:pt idx="1430">
                  <c:v>28.641043425599999</c:v>
                </c:pt>
                <c:pt idx="1431">
                  <c:v>28.661043425599999</c:v>
                </c:pt>
                <c:pt idx="1432">
                  <c:v>28.681043425599999</c:v>
                </c:pt>
                <c:pt idx="1433">
                  <c:v>28.701043425600005</c:v>
                </c:pt>
                <c:pt idx="1434">
                  <c:v>28.721043425600001</c:v>
                </c:pt>
                <c:pt idx="1435">
                  <c:v>28.741043425600001</c:v>
                </c:pt>
                <c:pt idx="1436">
                  <c:v>28.7610434256</c:v>
                </c:pt>
                <c:pt idx="1437">
                  <c:v>28.7810434256</c:v>
                </c:pt>
                <c:pt idx="1438">
                  <c:v>28.801043425600014</c:v>
                </c:pt>
                <c:pt idx="1439">
                  <c:v>28.821043425599999</c:v>
                </c:pt>
                <c:pt idx="1440">
                  <c:v>28.841043425599999</c:v>
                </c:pt>
                <c:pt idx="1441">
                  <c:v>28.861043425599988</c:v>
                </c:pt>
                <c:pt idx="1442">
                  <c:v>28.881043425600001</c:v>
                </c:pt>
                <c:pt idx="1443">
                  <c:v>28.901043425600001</c:v>
                </c:pt>
                <c:pt idx="1444">
                  <c:v>28.921043425600001</c:v>
                </c:pt>
                <c:pt idx="1445">
                  <c:v>28.9410434256</c:v>
                </c:pt>
                <c:pt idx="1446">
                  <c:v>28.9610434256</c:v>
                </c:pt>
                <c:pt idx="1447">
                  <c:v>28.981043425599989</c:v>
                </c:pt>
                <c:pt idx="1448">
                  <c:v>29.001043425599999</c:v>
                </c:pt>
                <c:pt idx="1449">
                  <c:v>29.021043425599988</c:v>
                </c:pt>
                <c:pt idx="1450">
                  <c:v>29.041043425600005</c:v>
                </c:pt>
                <c:pt idx="1451">
                  <c:v>29.061043425600001</c:v>
                </c:pt>
                <c:pt idx="1452">
                  <c:v>29.081043425600001</c:v>
                </c:pt>
                <c:pt idx="1453">
                  <c:v>29.101043425600015</c:v>
                </c:pt>
                <c:pt idx="1454">
                  <c:v>29.121043425600014</c:v>
                </c:pt>
                <c:pt idx="1455">
                  <c:v>29.141043425599999</c:v>
                </c:pt>
                <c:pt idx="1456">
                  <c:v>29.161043425599999</c:v>
                </c:pt>
                <c:pt idx="1457">
                  <c:v>29.181043425599999</c:v>
                </c:pt>
                <c:pt idx="1458">
                  <c:v>29.201043425600005</c:v>
                </c:pt>
                <c:pt idx="1459">
                  <c:v>29.221043425600001</c:v>
                </c:pt>
                <c:pt idx="1460">
                  <c:v>29.241043425600001</c:v>
                </c:pt>
                <c:pt idx="1461">
                  <c:v>29.2610434256</c:v>
                </c:pt>
                <c:pt idx="1462">
                  <c:v>29.2810434256</c:v>
                </c:pt>
                <c:pt idx="1463">
                  <c:v>29.301043425600014</c:v>
                </c:pt>
                <c:pt idx="1464">
                  <c:v>29.321043425599999</c:v>
                </c:pt>
                <c:pt idx="1465">
                  <c:v>29.341043425599999</c:v>
                </c:pt>
                <c:pt idx="1466">
                  <c:v>29.361043425599988</c:v>
                </c:pt>
                <c:pt idx="1467">
                  <c:v>29.381043425600001</c:v>
                </c:pt>
                <c:pt idx="1468">
                  <c:v>29.401043425600001</c:v>
                </c:pt>
                <c:pt idx="1469">
                  <c:v>29.421043425600001</c:v>
                </c:pt>
                <c:pt idx="1470">
                  <c:v>29.4410434256</c:v>
                </c:pt>
                <c:pt idx="1471">
                  <c:v>29.4610434256</c:v>
                </c:pt>
                <c:pt idx="1472">
                  <c:v>29.481043425599989</c:v>
                </c:pt>
                <c:pt idx="1473">
                  <c:v>29.501043425599999</c:v>
                </c:pt>
                <c:pt idx="1474">
                  <c:v>29.521043425599988</c:v>
                </c:pt>
                <c:pt idx="1475">
                  <c:v>29.541043425600005</c:v>
                </c:pt>
                <c:pt idx="1476">
                  <c:v>29.561043425600001</c:v>
                </c:pt>
                <c:pt idx="1477">
                  <c:v>29.581043425600001</c:v>
                </c:pt>
                <c:pt idx="1478">
                  <c:v>29.601043425600015</c:v>
                </c:pt>
                <c:pt idx="1479">
                  <c:v>29.621043425600014</c:v>
                </c:pt>
                <c:pt idx="1480">
                  <c:v>29.641043425599999</c:v>
                </c:pt>
                <c:pt idx="1481">
                  <c:v>29.661043425599999</c:v>
                </c:pt>
                <c:pt idx="1482">
                  <c:v>29.681043425599999</c:v>
                </c:pt>
                <c:pt idx="1483">
                  <c:v>29.701043425600005</c:v>
                </c:pt>
                <c:pt idx="1484">
                  <c:v>29.721043425600001</c:v>
                </c:pt>
                <c:pt idx="1485">
                  <c:v>29.741043425600001</c:v>
                </c:pt>
                <c:pt idx="1486">
                  <c:v>29.7610434256</c:v>
                </c:pt>
                <c:pt idx="1487">
                  <c:v>29.7810434256</c:v>
                </c:pt>
                <c:pt idx="1488">
                  <c:v>29.801043425600014</c:v>
                </c:pt>
                <c:pt idx="1489">
                  <c:v>29.821043425599999</c:v>
                </c:pt>
                <c:pt idx="1490">
                  <c:v>29.841043425599999</c:v>
                </c:pt>
                <c:pt idx="1491">
                  <c:v>29.861043425599988</c:v>
                </c:pt>
                <c:pt idx="1492">
                  <c:v>29.881043425600001</c:v>
                </c:pt>
                <c:pt idx="1493">
                  <c:v>29.901043425600001</c:v>
                </c:pt>
                <c:pt idx="1494">
                  <c:v>29.921043425600001</c:v>
                </c:pt>
                <c:pt idx="1495">
                  <c:v>29.9410434256</c:v>
                </c:pt>
                <c:pt idx="1496">
                  <c:v>29.9610434256</c:v>
                </c:pt>
                <c:pt idx="1497">
                  <c:v>29.981043425599989</c:v>
                </c:pt>
                <c:pt idx="1498">
                  <c:v>30.001043425599999</c:v>
                </c:pt>
                <c:pt idx="1499">
                  <c:v>30.021043425599988</c:v>
                </c:pt>
                <c:pt idx="1500">
                  <c:v>30.041043425600005</c:v>
                </c:pt>
                <c:pt idx="1501">
                  <c:v>30.061043425600001</c:v>
                </c:pt>
                <c:pt idx="1502">
                  <c:v>30.081043425600001</c:v>
                </c:pt>
                <c:pt idx="1503">
                  <c:v>30.101043425600015</c:v>
                </c:pt>
                <c:pt idx="1504">
                  <c:v>30.121043425600014</c:v>
                </c:pt>
                <c:pt idx="1505">
                  <c:v>30.141043425599999</c:v>
                </c:pt>
                <c:pt idx="1506">
                  <c:v>30.161043425599999</c:v>
                </c:pt>
                <c:pt idx="1507">
                  <c:v>30.181043425599999</c:v>
                </c:pt>
                <c:pt idx="1508">
                  <c:v>30.201043425600005</c:v>
                </c:pt>
                <c:pt idx="1509">
                  <c:v>30.221043425600001</c:v>
                </c:pt>
                <c:pt idx="1510">
                  <c:v>30.241043425600001</c:v>
                </c:pt>
                <c:pt idx="1511">
                  <c:v>30.2610434256</c:v>
                </c:pt>
                <c:pt idx="1512">
                  <c:v>30.2810434256</c:v>
                </c:pt>
                <c:pt idx="1513">
                  <c:v>30.301043425600014</c:v>
                </c:pt>
                <c:pt idx="1514">
                  <c:v>30.321043425599999</c:v>
                </c:pt>
                <c:pt idx="1515">
                  <c:v>30.341043425599999</c:v>
                </c:pt>
                <c:pt idx="1516">
                  <c:v>30.361043425599988</c:v>
                </c:pt>
                <c:pt idx="1517">
                  <c:v>30.381043425600001</c:v>
                </c:pt>
                <c:pt idx="1518">
                  <c:v>30.401043425600001</c:v>
                </c:pt>
                <c:pt idx="1519">
                  <c:v>30.421043425600001</c:v>
                </c:pt>
                <c:pt idx="1520">
                  <c:v>30.4410434256</c:v>
                </c:pt>
                <c:pt idx="1521">
                  <c:v>30.4610434256</c:v>
                </c:pt>
                <c:pt idx="1522">
                  <c:v>30.481043425599989</c:v>
                </c:pt>
                <c:pt idx="1523">
                  <c:v>30.501043425599999</c:v>
                </c:pt>
                <c:pt idx="1524">
                  <c:v>30.521043425599988</c:v>
                </c:pt>
                <c:pt idx="1525">
                  <c:v>30.541043425600005</c:v>
                </c:pt>
                <c:pt idx="1526">
                  <c:v>30.561043425600001</c:v>
                </c:pt>
                <c:pt idx="1527">
                  <c:v>30.581043425600001</c:v>
                </c:pt>
                <c:pt idx="1528">
                  <c:v>30.601043425600015</c:v>
                </c:pt>
                <c:pt idx="1529">
                  <c:v>30.621043425600014</c:v>
                </c:pt>
                <c:pt idx="1530">
                  <c:v>30.641043425599999</c:v>
                </c:pt>
                <c:pt idx="1531">
                  <c:v>30.661043425599999</c:v>
                </c:pt>
                <c:pt idx="1532">
                  <c:v>30.681043425599999</c:v>
                </c:pt>
                <c:pt idx="1533">
                  <c:v>30.701043425600005</c:v>
                </c:pt>
                <c:pt idx="1534">
                  <c:v>30.721043425600001</c:v>
                </c:pt>
                <c:pt idx="1535">
                  <c:v>30.741043425600001</c:v>
                </c:pt>
                <c:pt idx="1536">
                  <c:v>30.7610434256</c:v>
                </c:pt>
                <c:pt idx="1537">
                  <c:v>30.7810434256</c:v>
                </c:pt>
                <c:pt idx="1538">
                  <c:v>30.801043425600014</c:v>
                </c:pt>
                <c:pt idx="1539">
                  <c:v>30.821043425599999</c:v>
                </c:pt>
                <c:pt idx="1540">
                  <c:v>30.841043425599999</c:v>
                </c:pt>
                <c:pt idx="1541">
                  <c:v>30.861043425599988</c:v>
                </c:pt>
                <c:pt idx="1542">
                  <c:v>30.881043425600001</c:v>
                </c:pt>
                <c:pt idx="1543">
                  <c:v>30.901043425600001</c:v>
                </c:pt>
                <c:pt idx="1544">
                  <c:v>30.921043425600001</c:v>
                </c:pt>
                <c:pt idx="1545">
                  <c:v>30.9410434256</c:v>
                </c:pt>
                <c:pt idx="1546">
                  <c:v>30.9610434256</c:v>
                </c:pt>
                <c:pt idx="1547">
                  <c:v>30.981043425599989</c:v>
                </c:pt>
                <c:pt idx="1548">
                  <c:v>31.001043425599999</c:v>
                </c:pt>
                <c:pt idx="1549">
                  <c:v>31.021043425599988</c:v>
                </c:pt>
                <c:pt idx="1550">
                  <c:v>31.041043425600005</c:v>
                </c:pt>
                <c:pt idx="1551">
                  <c:v>31.061043425600001</c:v>
                </c:pt>
                <c:pt idx="1552">
                  <c:v>31.081043425600001</c:v>
                </c:pt>
                <c:pt idx="1553">
                  <c:v>31.101043425600015</c:v>
                </c:pt>
                <c:pt idx="1554">
                  <c:v>31.121043425600014</c:v>
                </c:pt>
                <c:pt idx="1555">
                  <c:v>31.141043425599999</c:v>
                </c:pt>
                <c:pt idx="1556">
                  <c:v>31.161043425599999</c:v>
                </c:pt>
                <c:pt idx="1557">
                  <c:v>31.181043425599999</c:v>
                </c:pt>
                <c:pt idx="1558">
                  <c:v>31.201043425600005</c:v>
                </c:pt>
                <c:pt idx="1559">
                  <c:v>31.221043425600001</c:v>
                </c:pt>
                <c:pt idx="1560">
                  <c:v>31.241043425600001</c:v>
                </c:pt>
                <c:pt idx="1561">
                  <c:v>31.2610434256</c:v>
                </c:pt>
                <c:pt idx="1562">
                  <c:v>31.2810434256</c:v>
                </c:pt>
                <c:pt idx="1563">
                  <c:v>31.301043425600014</c:v>
                </c:pt>
                <c:pt idx="1564">
                  <c:v>31.321043425599999</c:v>
                </c:pt>
                <c:pt idx="1565">
                  <c:v>31.341043425599999</c:v>
                </c:pt>
                <c:pt idx="1566">
                  <c:v>31.361043425599988</c:v>
                </c:pt>
                <c:pt idx="1567">
                  <c:v>31.381043425600001</c:v>
                </c:pt>
                <c:pt idx="1568">
                  <c:v>31.401043425600001</c:v>
                </c:pt>
                <c:pt idx="1569">
                  <c:v>31.421043425600001</c:v>
                </c:pt>
                <c:pt idx="1570">
                  <c:v>31.4410434256</c:v>
                </c:pt>
                <c:pt idx="1571">
                  <c:v>31.4610434256</c:v>
                </c:pt>
                <c:pt idx="1572">
                  <c:v>31.481043425599989</c:v>
                </c:pt>
                <c:pt idx="1573">
                  <c:v>31.501043425599999</c:v>
                </c:pt>
                <c:pt idx="1574">
                  <c:v>31.521043425599988</c:v>
                </c:pt>
                <c:pt idx="1575">
                  <c:v>31.541043425600005</c:v>
                </c:pt>
                <c:pt idx="1576">
                  <c:v>31.561043425600001</c:v>
                </c:pt>
                <c:pt idx="1577">
                  <c:v>31.581043425600001</c:v>
                </c:pt>
                <c:pt idx="1578">
                  <c:v>31.601043425600015</c:v>
                </c:pt>
                <c:pt idx="1579">
                  <c:v>31.621043425600014</c:v>
                </c:pt>
                <c:pt idx="1580">
                  <c:v>31.641043425599999</c:v>
                </c:pt>
                <c:pt idx="1581">
                  <c:v>31.661043425599999</c:v>
                </c:pt>
                <c:pt idx="1582">
                  <c:v>31.681043425599999</c:v>
                </c:pt>
                <c:pt idx="1583">
                  <c:v>31.701043425600005</c:v>
                </c:pt>
                <c:pt idx="1584">
                  <c:v>31.721043425600001</c:v>
                </c:pt>
                <c:pt idx="1585">
                  <c:v>31.741043425600001</c:v>
                </c:pt>
                <c:pt idx="1586">
                  <c:v>31.7610434256</c:v>
                </c:pt>
                <c:pt idx="1587">
                  <c:v>31.7810434256</c:v>
                </c:pt>
                <c:pt idx="1588">
                  <c:v>31.801043425600014</c:v>
                </c:pt>
                <c:pt idx="1589">
                  <c:v>31.821043425599999</c:v>
                </c:pt>
                <c:pt idx="1590">
                  <c:v>31.841043425599999</c:v>
                </c:pt>
                <c:pt idx="1591">
                  <c:v>31.861043425599988</c:v>
                </c:pt>
                <c:pt idx="1592">
                  <c:v>31.881043425600001</c:v>
                </c:pt>
                <c:pt idx="1593">
                  <c:v>31.901043425600001</c:v>
                </c:pt>
                <c:pt idx="1594">
                  <c:v>31.921043425600001</c:v>
                </c:pt>
                <c:pt idx="1595">
                  <c:v>31.9410434256</c:v>
                </c:pt>
                <c:pt idx="1596">
                  <c:v>31.9610434256</c:v>
                </c:pt>
                <c:pt idx="1597">
                  <c:v>31.981043425599989</c:v>
                </c:pt>
                <c:pt idx="1598">
                  <c:v>32.001043425599974</c:v>
                </c:pt>
                <c:pt idx="1599">
                  <c:v>32.021043425599998</c:v>
                </c:pt>
                <c:pt idx="1600">
                  <c:v>32.041043425599966</c:v>
                </c:pt>
                <c:pt idx="1601">
                  <c:v>32.061043425599998</c:v>
                </c:pt>
                <c:pt idx="1602">
                  <c:v>32.081043425599965</c:v>
                </c:pt>
                <c:pt idx="1603">
                  <c:v>32.101043425599997</c:v>
                </c:pt>
                <c:pt idx="1604">
                  <c:v>32.121043425599993</c:v>
                </c:pt>
                <c:pt idx="1605">
                  <c:v>32.141043425599975</c:v>
                </c:pt>
                <c:pt idx="1606">
                  <c:v>32.161043425599999</c:v>
                </c:pt>
                <c:pt idx="1607">
                  <c:v>32.181043425599974</c:v>
                </c:pt>
                <c:pt idx="1608">
                  <c:v>32.201043425599998</c:v>
                </c:pt>
                <c:pt idx="1609">
                  <c:v>32.221043425600001</c:v>
                </c:pt>
                <c:pt idx="1610">
                  <c:v>32.241043425599997</c:v>
                </c:pt>
                <c:pt idx="1611">
                  <c:v>32.261043425599993</c:v>
                </c:pt>
                <c:pt idx="1612">
                  <c:v>32.281043425599997</c:v>
                </c:pt>
                <c:pt idx="1613">
                  <c:v>32.301043425599964</c:v>
                </c:pt>
                <c:pt idx="1614">
                  <c:v>32.321043425599974</c:v>
                </c:pt>
                <c:pt idx="1615">
                  <c:v>32.34104342559997</c:v>
                </c:pt>
                <c:pt idx="1616">
                  <c:v>32.361043425599966</c:v>
                </c:pt>
                <c:pt idx="1617">
                  <c:v>32.38104342559997</c:v>
                </c:pt>
                <c:pt idx="1618">
                  <c:v>32.401043425599966</c:v>
                </c:pt>
                <c:pt idx="1619">
                  <c:v>32.421043425599997</c:v>
                </c:pt>
                <c:pt idx="1620">
                  <c:v>32.441043425599965</c:v>
                </c:pt>
                <c:pt idx="1621">
                  <c:v>32.461043425599975</c:v>
                </c:pt>
                <c:pt idx="1622">
                  <c:v>32.481043425599971</c:v>
                </c:pt>
                <c:pt idx="1623">
                  <c:v>32.501043425599974</c:v>
                </c:pt>
                <c:pt idx="1624">
                  <c:v>32.521043425599998</c:v>
                </c:pt>
                <c:pt idx="1625">
                  <c:v>32.541043425599966</c:v>
                </c:pt>
                <c:pt idx="1626">
                  <c:v>32.561043425599998</c:v>
                </c:pt>
                <c:pt idx="1627">
                  <c:v>32.581043425599965</c:v>
                </c:pt>
                <c:pt idx="1628">
                  <c:v>32.601043425599997</c:v>
                </c:pt>
                <c:pt idx="1629">
                  <c:v>32.621043425599993</c:v>
                </c:pt>
                <c:pt idx="1630">
                  <c:v>32.641043425599975</c:v>
                </c:pt>
                <c:pt idx="1631">
                  <c:v>32.661043425599999</c:v>
                </c:pt>
                <c:pt idx="1632">
                  <c:v>32.681043425599974</c:v>
                </c:pt>
                <c:pt idx="1633">
                  <c:v>32.701043425599998</c:v>
                </c:pt>
                <c:pt idx="1634">
                  <c:v>32.721043425600001</c:v>
                </c:pt>
                <c:pt idx="1635">
                  <c:v>32.741043425599997</c:v>
                </c:pt>
                <c:pt idx="1636">
                  <c:v>32.761043425599993</c:v>
                </c:pt>
                <c:pt idx="1637">
                  <c:v>32.781043425599997</c:v>
                </c:pt>
                <c:pt idx="1638">
                  <c:v>32.801043425599964</c:v>
                </c:pt>
                <c:pt idx="1639">
                  <c:v>32.821043425599974</c:v>
                </c:pt>
                <c:pt idx="1640">
                  <c:v>32.84104342559997</c:v>
                </c:pt>
                <c:pt idx="1641">
                  <c:v>32.861043425599966</c:v>
                </c:pt>
                <c:pt idx="1642">
                  <c:v>32.88104342559997</c:v>
                </c:pt>
                <c:pt idx="1643">
                  <c:v>32.901043425599966</c:v>
                </c:pt>
                <c:pt idx="1644">
                  <c:v>32.921043425599997</c:v>
                </c:pt>
                <c:pt idx="1645">
                  <c:v>32.941043425599965</c:v>
                </c:pt>
                <c:pt idx="1646">
                  <c:v>32.961043425599975</c:v>
                </c:pt>
                <c:pt idx="1647">
                  <c:v>32.981043425599971</c:v>
                </c:pt>
                <c:pt idx="1648">
                  <c:v>33.001043425599974</c:v>
                </c:pt>
                <c:pt idx="1649">
                  <c:v>33.021043425599998</c:v>
                </c:pt>
                <c:pt idx="1650">
                  <c:v>33.041043425599966</c:v>
                </c:pt>
                <c:pt idx="1651">
                  <c:v>33.061043425599998</c:v>
                </c:pt>
                <c:pt idx="1652">
                  <c:v>33.081043425599965</c:v>
                </c:pt>
                <c:pt idx="1653">
                  <c:v>33.101043425599997</c:v>
                </c:pt>
                <c:pt idx="1654">
                  <c:v>33.121043425599993</c:v>
                </c:pt>
                <c:pt idx="1655">
                  <c:v>33.141043425599975</c:v>
                </c:pt>
                <c:pt idx="1656">
                  <c:v>33.161043425599999</c:v>
                </c:pt>
                <c:pt idx="1657">
                  <c:v>33.181043425599974</c:v>
                </c:pt>
                <c:pt idx="1658">
                  <c:v>33.201043425599998</c:v>
                </c:pt>
                <c:pt idx="1659">
                  <c:v>33.221043425600001</c:v>
                </c:pt>
                <c:pt idx="1660">
                  <c:v>33.241043425599997</c:v>
                </c:pt>
                <c:pt idx="1661">
                  <c:v>33.261043425599993</c:v>
                </c:pt>
                <c:pt idx="1662">
                  <c:v>33.281043425599997</c:v>
                </c:pt>
                <c:pt idx="1663">
                  <c:v>33.301043425599964</c:v>
                </c:pt>
                <c:pt idx="1664">
                  <c:v>33.321043425599974</c:v>
                </c:pt>
                <c:pt idx="1665">
                  <c:v>33.34104342559997</c:v>
                </c:pt>
                <c:pt idx="1666">
                  <c:v>33.361043425599966</c:v>
                </c:pt>
                <c:pt idx="1667">
                  <c:v>33.38104342559997</c:v>
                </c:pt>
                <c:pt idx="1668">
                  <c:v>33.401043425599966</c:v>
                </c:pt>
                <c:pt idx="1669">
                  <c:v>33.421043425599997</c:v>
                </c:pt>
                <c:pt idx="1670">
                  <c:v>33.441043425599965</c:v>
                </c:pt>
                <c:pt idx="1671">
                  <c:v>33.461043425599975</c:v>
                </c:pt>
                <c:pt idx="1672">
                  <c:v>33.481043425599971</c:v>
                </c:pt>
                <c:pt idx="1673">
                  <c:v>33.501043425599974</c:v>
                </c:pt>
                <c:pt idx="1674">
                  <c:v>33.521043425599998</c:v>
                </c:pt>
                <c:pt idx="1675">
                  <c:v>33.541043425599966</c:v>
                </c:pt>
                <c:pt idx="1676">
                  <c:v>33.561043425599998</c:v>
                </c:pt>
                <c:pt idx="1677">
                  <c:v>33.581043425599965</c:v>
                </c:pt>
                <c:pt idx="1678">
                  <c:v>33.601043425599997</c:v>
                </c:pt>
                <c:pt idx="1679">
                  <c:v>33.621043425599993</c:v>
                </c:pt>
                <c:pt idx="1680">
                  <c:v>33.641043425599975</c:v>
                </c:pt>
                <c:pt idx="1681">
                  <c:v>33.661043425599999</c:v>
                </c:pt>
                <c:pt idx="1682">
                  <c:v>33.681043425599974</c:v>
                </c:pt>
                <c:pt idx="1683">
                  <c:v>33.701043425599998</c:v>
                </c:pt>
                <c:pt idx="1684">
                  <c:v>33.721043425600001</c:v>
                </c:pt>
                <c:pt idx="1685">
                  <c:v>33.741043425599997</c:v>
                </c:pt>
                <c:pt idx="1686">
                  <c:v>33.761043425599993</c:v>
                </c:pt>
                <c:pt idx="1687">
                  <c:v>33.781043425599997</c:v>
                </c:pt>
                <c:pt idx="1688">
                  <c:v>33.801043425599964</c:v>
                </c:pt>
                <c:pt idx="1689">
                  <c:v>33.821043425599974</c:v>
                </c:pt>
                <c:pt idx="1690">
                  <c:v>33.84104342559997</c:v>
                </c:pt>
                <c:pt idx="1691">
                  <c:v>33.861043425599966</c:v>
                </c:pt>
                <c:pt idx="1692">
                  <c:v>33.88104342559997</c:v>
                </c:pt>
                <c:pt idx="1693">
                  <c:v>33.901043425599966</c:v>
                </c:pt>
                <c:pt idx="1694">
                  <c:v>33.921043425599997</c:v>
                </c:pt>
                <c:pt idx="1695">
                  <c:v>33.941043425599965</c:v>
                </c:pt>
                <c:pt idx="1696">
                  <c:v>33.961043425599975</c:v>
                </c:pt>
                <c:pt idx="1697">
                  <c:v>33.981043425599971</c:v>
                </c:pt>
                <c:pt idx="1698">
                  <c:v>34.001043425599974</c:v>
                </c:pt>
                <c:pt idx="1699">
                  <c:v>34.021043425599998</c:v>
                </c:pt>
                <c:pt idx="1700">
                  <c:v>34.041043425599966</c:v>
                </c:pt>
                <c:pt idx="1701">
                  <c:v>34.061043425599998</c:v>
                </c:pt>
                <c:pt idx="1702">
                  <c:v>34.081043425599965</c:v>
                </c:pt>
                <c:pt idx="1703">
                  <c:v>34.101043425599997</c:v>
                </c:pt>
                <c:pt idx="1704">
                  <c:v>34.121043425599993</c:v>
                </c:pt>
                <c:pt idx="1705">
                  <c:v>34.141043425599975</c:v>
                </c:pt>
                <c:pt idx="1706">
                  <c:v>34.161043425599999</c:v>
                </c:pt>
                <c:pt idx="1707">
                  <c:v>34.181043425599974</c:v>
                </c:pt>
                <c:pt idx="1708">
                  <c:v>34.201043425599998</c:v>
                </c:pt>
                <c:pt idx="1709">
                  <c:v>34.221043425600001</c:v>
                </c:pt>
                <c:pt idx="1710">
                  <c:v>34.241043425599997</c:v>
                </c:pt>
                <c:pt idx="1711">
                  <c:v>34.261043425599993</c:v>
                </c:pt>
                <c:pt idx="1712">
                  <c:v>34.281043425599997</c:v>
                </c:pt>
                <c:pt idx="1713">
                  <c:v>34.301043425599964</c:v>
                </c:pt>
                <c:pt idx="1714">
                  <c:v>34.321043425599974</c:v>
                </c:pt>
                <c:pt idx="1715">
                  <c:v>34.34104342559997</c:v>
                </c:pt>
                <c:pt idx="1716">
                  <c:v>34.361043425599966</c:v>
                </c:pt>
                <c:pt idx="1717">
                  <c:v>34.38104342559997</c:v>
                </c:pt>
                <c:pt idx="1718">
                  <c:v>34.401043425599966</c:v>
                </c:pt>
                <c:pt idx="1719">
                  <c:v>34.421043425599997</c:v>
                </c:pt>
                <c:pt idx="1720">
                  <c:v>34.441043425599965</c:v>
                </c:pt>
                <c:pt idx="1721">
                  <c:v>34.461043425599975</c:v>
                </c:pt>
                <c:pt idx="1722">
                  <c:v>34.481043425599971</c:v>
                </c:pt>
                <c:pt idx="1723">
                  <c:v>34.501043425599974</c:v>
                </c:pt>
                <c:pt idx="1724">
                  <c:v>34.521043425599998</c:v>
                </c:pt>
                <c:pt idx="1725">
                  <c:v>34.541043425599966</c:v>
                </c:pt>
                <c:pt idx="1726">
                  <c:v>34.561043425599998</c:v>
                </c:pt>
                <c:pt idx="1727">
                  <c:v>34.581043425599965</c:v>
                </c:pt>
                <c:pt idx="1728">
                  <c:v>34.601043425599997</c:v>
                </c:pt>
                <c:pt idx="1729">
                  <c:v>34.621043425599993</c:v>
                </c:pt>
                <c:pt idx="1730">
                  <c:v>34.641043425599975</c:v>
                </c:pt>
                <c:pt idx="1731">
                  <c:v>34.661043425599999</c:v>
                </c:pt>
                <c:pt idx="1732">
                  <c:v>34.681043425599974</c:v>
                </c:pt>
                <c:pt idx="1733">
                  <c:v>34.701043425599998</c:v>
                </c:pt>
                <c:pt idx="1734">
                  <c:v>34.721043425600001</c:v>
                </c:pt>
                <c:pt idx="1735">
                  <c:v>34.741043425599997</c:v>
                </c:pt>
                <c:pt idx="1736">
                  <c:v>34.761043425599993</c:v>
                </c:pt>
                <c:pt idx="1737">
                  <c:v>34.781043425599997</c:v>
                </c:pt>
                <c:pt idx="1738">
                  <c:v>34.801043425599964</c:v>
                </c:pt>
                <c:pt idx="1739">
                  <c:v>34.821043425599974</c:v>
                </c:pt>
                <c:pt idx="1740">
                  <c:v>34.84104342559997</c:v>
                </c:pt>
                <c:pt idx="1741">
                  <c:v>34.861043425599966</c:v>
                </c:pt>
                <c:pt idx="1742">
                  <c:v>34.88104342559997</c:v>
                </c:pt>
                <c:pt idx="1743">
                  <c:v>34.901043425599966</c:v>
                </c:pt>
                <c:pt idx="1744">
                  <c:v>34.921043425599997</c:v>
                </c:pt>
                <c:pt idx="1745">
                  <c:v>34.941043425599965</c:v>
                </c:pt>
                <c:pt idx="1746">
                  <c:v>34.961043425599975</c:v>
                </c:pt>
                <c:pt idx="1747">
                  <c:v>34.981043425599971</c:v>
                </c:pt>
                <c:pt idx="1748">
                  <c:v>35.001043425599974</c:v>
                </c:pt>
                <c:pt idx="1749">
                  <c:v>35.021043425599998</c:v>
                </c:pt>
                <c:pt idx="1750">
                  <c:v>35.041043425599966</c:v>
                </c:pt>
                <c:pt idx="1751">
                  <c:v>35.061043425599998</c:v>
                </c:pt>
                <c:pt idx="1752">
                  <c:v>35.081043425599965</c:v>
                </c:pt>
                <c:pt idx="1753">
                  <c:v>35.101043425599997</c:v>
                </c:pt>
                <c:pt idx="1754">
                  <c:v>35.121043425599993</c:v>
                </c:pt>
                <c:pt idx="1755">
                  <c:v>35.141043425599975</c:v>
                </c:pt>
                <c:pt idx="1756">
                  <c:v>35.161043425599999</c:v>
                </c:pt>
                <c:pt idx="1757">
                  <c:v>35.181043425599974</c:v>
                </c:pt>
                <c:pt idx="1758">
                  <c:v>35.201043425599998</c:v>
                </c:pt>
                <c:pt idx="1759">
                  <c:v>35.221043425600001</c:v>
                </c:pt>
                <c:pt idx="1760">
                  <c:v>35.241043425599997</c:v>
                </c:pt>
                <c:pt idx="1761">
                  <c:v>35.261043425599993</c:v>
                </c:pt>
                <c:pt idx="1762">
                  <c:v>35.281043425599997</c:v>
                </c:pt>
                <c:pt idx="1763">
                  <c:v>35.301043425599964</c:v>
                </c:pt>
                <c:pt idx="1764">
                  <c:v>35.321043425599974</c:v>
                </c:pt>
                <c:pt idx="1765">
                  <c:v>35.34104342559997</c:v>
                </c:pt>
                <c:pt idx="1766">
                  <c:v>35.361043425599966</c:v>
                </c:pt>
                <c:pt idx="1767">
                  <c:v>35.38104342559997</c:v>
                </c:pt>
                <c:pt idx="1768">
                  <c:v>35.401043425599966</c:v>
                </c:pt>
                <c:pt idx="1769">
                  <c:v>35.421043425599997</c:v>
                </c:pt>
                <c:pt idx="1770">
                  <c:v>35.441043425599965</c:v>
                </c:pt>
                <c:pt idx="1771">
                  <c:v>35.461043425599975</c:v>
                </c:pt>
                <c:pt idx="1772">
                  <c:v>35.481043425599971</c:v>
                </c:pt>
                <c:pt idx="1773">
                  <c:v>35.501043425599974</c:v>
                </c:pt>
                <c:pt idx="1774">
                  <c:v>35.521043425599998</c:v>
                </c:pt>
                <c:pt idx="1775">
                  <c:v>35.541043425599966</c:v>
                </c:pt>
                <c:pt idx="1776">
                  <c:v>35.561043425599998</c:v>
                </c:pt>
                <c:pt idx="1777">
                  <c:v>35.581043425599965</c:v>
                </c:pt>
                <c:pt idx="1778">
                  <c:v>35.601043425599997</c:v>
                </c:pt>
                <c:pt idx="1779">
                  <c:v>35.621043425599993</c:v>
                </c:pt>
                <c:pt idx="1780">
                  <c:v>35.641043425599975</c:v>
                </c:pt>
                <c:pt idx="1781">
                  <c:v>35.661043425599999</c:v>
                </c:pt>
                <c:pt idx="1782">
                  <c:v>35.681043425599974</c:v>
                </c:pt>
                <c:pt idx="1783">
                  <c:v>35.701043425599998</c:v>
                </c:pt>
                <c:pt idx="1784">
                  <c:v>35.721043425600001</c:v>
                </c:pt>
                <c:pt idx="1785">
                  <c:v>35.741043425599997</c:v>
                </c:pt>
                <c:pt idx="1786">
                  <c:v>35.761043425599993</c:v>
                </c:pt>
                <c:pt idx="1787">
                  <c:v>35.781043425599997</c:v>
                </c:pt>
                <c:pt idx="1788">
                  <c:v>35.801043425599964</c:v>
                </c:pt>
                <c:pt idx="1789">
                  <c:v>35.821043425599974</c:v>
                </c:pt>
                <c:pt idx="1790">
                  <c:v>35.84104342559997</c:v>
                </c:pt>
                <c:pt idx="1791">
                  <c:v>35.861043425599966</c:v>
                </c:pt>
                <c:pt idx="1792">
                  <c:v>35.88104342559997</c:v>
                </c:pt>
                <c:pt idx="1793">
                  <c:v>35.901043425599966</c:v>
                </c:pt>
                <c:pt idx="1794">
                  <c:v>35.921043425599997</c:v>
                </c:pt>
                <c:pt idx="1795">
                  <c:v>35.941043425599965</c:v>
                </c:pt>
                <c:pt idx="1796">
                  <c:v>35.961043425599975</c:v>
                </c:pt>
                <c:pt idx="1797">
                  <c:v>35.981043425599971</c:v>
                </c:pt>
                <c:pt idx="1798">
                  <c:v>36.001043425599974</c:v>
                </c:pt>
                <c:pt idx="1799">
                  <c:v>36.021043425599998</c:v>
                </c:pt>
                <c:pt idx="1800">
                  <c:v>36.041043425599966</c:v>
                </c:pt>
                <c:pt idx="1801">
                  <c:v>36.061043425599998</c:v>
                </c:pt>
                <c:pt idx="1802">
                  <c:v>36.081043425599965</c:v>
                </c:pt>
                <c:pt idx="1803">
                  <c:v>36.101043425599997</c:v>
                </c:pt>
                <c:pt idx="1804">
                  <c:v>36.121043425599993</c:v>
                </c:pt>
                <c:pt idx="1805">
                  <c:v>36.141043425599975</c:v>
                </c:pt>
                <c:pt idx="1806">
                  <c:v>36.161043425599999</c:v>
                </c:pt>
                <c:pt idx="1807">
                  <c:v>36.181043425599974</c:v>
                </c:pt>
                <c:pt idx="1808">
                  <c:v>36.201043425599998</c:v>
                </c:pt>
                <c:pt idx="1809">
                  <c:v>36.221043425600001</c:v>
                </c:pt>
                <c:pt idx="1810">
                  <c:v>36.241043425599997</c:v>
                </c:pt>
                <c:pt idx="1811">
                  <c:v>36.261043425599993</c:v>
                </c:pt>
                <c:pt idx="1812">
                  <c:v>36.281043425599997</c:v>
                </c:pt>
                <c:pt idx="1813">
                  <c:v>36.301043425599964</c:v>
                </c:pt>
                <c:pt idx="1814">
                  <c:v>36.321043425599974</c:v>
                </c:pt>
                <c:pt idx="1815">
                  <c:v>36.34104342559997</c:v>
                </c:pt>
                <c:pt idx="1816">
                  <c:v>36.361043425599966</c:v>
                </c:pt>
                <c:pt idx="1817">
                  <c:v>36.38104342559997</c:v>
                </c:pt>
                <c:pt idx="1818">
                  <c:v>36.401043425599966</c:v>
                </c:pt>
                <c:pt idx="1819">
                  <c:v>36.421043425599997</c:v>
                </c:pt>
                <c:pt idx="1820">
                  <c:v>36.441043425599965</c:v>
                </c:pt>
                <c:pt idx="1821">
                  <c:v>36.461043425599975</c:v>
                </c:pt>
                <c:pt idx="1822">
                  <c:v>36.481043425599971</c:v>
                </c:pt>
                <c:pt idx="1823">
                  <c:v>36.501043425599974</c:v>
                </c:pt>
                <c:pt idx="1824">
                  <c:v>36.521043425599998</c:v>
                </c:pt>
                <c:pt idx="1825">
                  <c:v>36.541043425599966</c:v>
                </c:pt>
                <c:pt idx="1826">
                  <c:v>36.561043425599998</c:v>
                </c:pt>
                <c:pt idx="1827">
                  <c:v>36.581043425599965</c:v>
                </c:pt>
                <c:pt idx="1828">
                  <c:v>36.601043425599997</c:v>
                </c:pt>
                <c:pt idx="1829">
                  <c:v>36.621043425599993</c:v>
                </c:pt>
                <c:pt idx="1830">
                  <c:v>36.641043425599975</c:v>
                </c:pt>
                <c:pt idx="1831">
                  <c:v>36.661043425599999</c:v>
                </c:pt>
                <c:pt idx="1832">
                  <c:v>36.681043425599974</c:v>
                </c:pt>
                <c:pt idx="1833">
                  <c:v>36.701043425599998</c:v>
                </c:pt>
                <c:pt idx="1834">
                  <c:v>36.721043425600001</c:v>
                </c:pt>
                <c:pt idx="1835">
                  <c:v>36.741043425599997</c:v>
                </c:pt>
                <c:pt idx="1836">
                  <c:v>36.761043425599993</c:v>
                </c:pt>
                <c:pt idx="1837">
                  <c:v>36.781043425599997</c:v>
                </c:pt>
                <c:pt idx="1838">
                  <c:v>36.801043425599964</c:v>
                </c:pt>
                <c:pt idx="1839">
                  <c:v>36.821043425599974</c:v>
                </c:pt>
                <c:pt idx="1840">
                  <c:v>36.84104342559997</c:v>
                </c:pt>
                <c:pt idx="1841">
                  <c:v>36.861043425599966</c:v>
                </c:pt>
                <c:pt idx="1842">
                  <c:v>36.88104342559997</c:v>
                </c:pt>
                <c:pt idx="1843">
                  <c:v>36.901043425599966</c:v>
                </c:pt>
                <c:pt idx="1844">
                  <c:v>36.921043425599997</c:v>
                </c:pt>
                <c:pt idx="1845">
                  <c:v>36.941043425599965</c:v>
                </c:pt>
                <c:pt idx="1846">
                  <c:v>36.961043425599975</c:v>
                </c:pt>
                <c:pt idx="1847">
                  <c:v>36.981043425599971</c:v>
                </c:pt>
                <c:pt idx="1848">
                  <c:v>37.001043425599974</c:v>
                </c:pt>
                <c:pt idx="1849">
                  <c:v>37.021043425599998</c:v>
                </c:pt>
                <c:pt idx="1850">
                  <c:v>37.041043425599966</c:v>
                </c:pt>
                <c:pt idx="1851">
                  <c:v>37.061043425599998</c:v>
                </c:pt>
                <c:pt idx="1852">
                  <c:v>37.081043425599965</c:v>
                </c:pt>
                <c:pt idx="1853">
                  <c:v>37.101043425599997</c:v>
                </c:pt>
                <c:pt idx="1854">
                  <c:v>37.121043425599993</c:v>
                </c:pt>
                <c:pt idx="1855">
                  <c:v>37.141043425599975</c:v>
                </c:pt>
                <c:pt idx="1856">
                  <c:v>37.161043425599999</c:v>
                </c:pt>
                <c:pt idx="1857">
                  <c:v>37.181043425599974</c:v>
                </c:pt>
                <c:pt idx="1858">
                  <c:v>37.201043425599998</c:v>
                </c:pt>
                <c:pt idx="1859">
                  <c:v>37.221043425600001</c:v>
                </c:pt>
                <c:pt idx="1860">
                  <c:v>37.241043425599997</c:v>
                </c:pt>
                <c:pt idx="1861">
                  <c:v>37.261043425599993</c:v>
                </c:pt>
                <c:pt idx="1862">
                  <c:v>37.281043425599997</c:v>
                </c:pt>
                <c:pt idx="1863">
                  <c:v>37.301043425599964</c:v>
                </c:pt>
                <c:pt idx="1864">
                  <c:v>37.321043425599974</c:v>
                </c:pt>
                <c:pt idx="1865">
                  <c:v>37.34104342559997</c:v>
                </c:pt>
                <c:pt idx="1866">
                  <c:v>37.361043425599966</c:v>
                </c:pt>
                <c:pt idx="1867">
                  <c:v>37.38104342559997</c:v>
                </c:pt>
                <c:pt idx="1868">
                  <c:v>37.401043425599966</c:v>
                </c:pt>
                <c:pt idx="1869">
                  <c:v>37.421043425599997</c:v>
                </c:pt>
                <c:pt idx="1870">
                  <c:v>37.441043425599965</c:v>
                </c:pt>
                <c:pt idx="1871">
                  <c:v>37.461043425599975</c:v>
                </c:pt>
                <c:pt idx="1872">
                  <c:v>37.481043425599971</c:v>
                </c:pt>
                <c:pt idx="1873">
                  <c:v>37.501043425599974</c:v>
                </c:pt>
                <c:pt idx="1874">
                  <c:v>37.521043425599998</c:v>
                </c:pt>
                <c:pt idx="1875">
                  <c:v>37.541043425599966</c:v>
                </c:pt>
                <c:pt idx="1876">
                  <c:v>37.561043425599998</c:v>
                </c:pt>
                <c:pt idx="1877">
                  <c:v>37.581043425599965</c:v>
                </c:pt>
                <c:pt idx="1878">
                  <c:v>37.601043425599997</c:v>
                </c:pt>
                <c:pt idx="1879">
                  <c:v>37.621043425599993</c:v>
                </c:pt>
                <c:pt idx="1880">
                  <c:v>37.641043425599975</c:v>
                </c:pt>
                <c:pt idx="1881">
                  <c:v>37.661043425599999</c:v>
                </c:pt>
                <c:pt idx="1882">
                  <c:v>37.681043425599974</c:v>
                </c:pt>
                <c:pt idx="1883">
                  <c:v>37.701043425599998</c:v>
                </c:pt>
                <c:pt idx="1884">
                  <c:v>37.721043425600001</c:v>
                </c:pt>
                <c:pt idx="1885">
                  <c:v>37.741043425599997</c:v>
                </c:pt>
                <c:pt idx="1886">
                  <c:v>37.761043425599993</c:v>
                </c:pt>
                <c:pt idx="1887">
                  <c:v>37.781043425599997</c:v>
                </c:pt>
                <c:pt idx="1888">
                  <c:v>37.801043425599964</c:v>
                </c:pt>
                <c:pt idx="1889">
                  <c:v>37.821043425599974</c:v>
                </c:pt>
                <c:pt idx="1890">
                  <c:v>37.84104342559997</c:v>
                </c:pt>
                <c:pt idx="1891">
                  <c:v>37.861043425599966</c:v>
                </c:pt>
                <c:pt idx="1892">
                  <c:v>37.88104342559997</c:v>
                </c:pt>
                <c:pt idx="1893">
                  <c:v>37.901043425599966</c:v>
                </c:pt>
                <c:pt idx="1894">
                  <c:v>37.921043425599997</c:v>
                </c:pt>
                <c:pt idx="1895">
                  <c:v>37.941043425599965</c:v>
                </c:pt>
                <c:pt idx="1896">
                  <c:v>37.961043425599975</c:v>
                </c:pt>
                <c:pt idx="1897">
                  <c:v>37.981043425599971</c:v>
                </c:pt>
                <c:pt idx="1898">
                  <c:v>38.001043425599974</c:v>
                </c:pt>
                <c:pt idx="1899">
                  <c:v>38.021043425599998</c:v>
                </c:pt>
                <c:pt idx="1900">
                  <c:v>38.041043425599966</c:v>
                </c:pt>
                <c:pt idx="1901">
                  <c:v>38.061043425599998</c:v>
                </c:pt>
                <c:pt idx="1902">
                  <c:v>38.081043425599965</c:v>
                </c:pt>
                <c:pt idx="1903">
                  <c:v>38.101043425599997</c:v>
                </c:pt>
                <c:pt idx="1904">
                  <c:v>38.121043425599993</c:v>
                </c:pt>
                <c:pt idx="1905">
                  <c:v>38.141043425599975</c:v>
                </c:pt>
                <c:pt idx="1906">
                  <c:v>38.161043425599999</c:v>
                </c:pt>
                <c:pt idx="1907">
                  <c:v>38.181043425599974</c:v>
                </c:pt>
                <c:pt idx="1908">
                  <c:v>38.201043425599998</c:v>
                </c:pt>
                <c:pt idx="1909">
                  <c:v>38.221043425600001</c:v>
                </c:pt>
                <c:pt idx="1910">
                  <c:v>38.241043425599997</c:v>
                </c:pt>
                <c:pt idx="1911">
                  <c:v>38.261043425599993</c:v>
                </c:pt>
                <c:pt idx="1912">
                  <c:v>38.281043425599997</c:v>
                </c:pt>
                <c:pt idx="1913">
                  <c:v>38.301043425599964</c:v>
                </c:pt>
                <c:pt idx="1914">
                  <c:v>38.321043425599974</c:v>
                </c:pt>
                <c:pt idx="1915">
                  <c:v>38.34104342559997</c:v>
                </c:pt>
                <c:pt idx="1916">
                  <c:v>38.361043425599966</c:v>
                </c:pt>
                <c:pt idx="1917">
                  <c:v>38.38104342559997</c:v>
                </c:pt>
                <c:pt idx="1918">
                  <c:v>38.401043425599966</c:v>
                </c:pt>
                <c:pt idx="1919">
                  <c:v>38.421043425599997</c:v>
                </c:pt>
                <c:pt idx="1920">
                  <c:v>38.441043425599965</c:v>
                </c:pt>
                <c:pt idx="1921">
                  <c:v>38.461043425599975</c:v>
                </c:pt>
                <c:pt idx="1922">
                  <c:v>38.481043425599971</c:v>
                </c:pt>
                <c:pt idx="1923">
                  <c:v>38.501043425599974</c:v>
                </c:pt>
                <c:pt idx="1924">
                  <c:v>38.521043425599998</c:v>
                </c:pt>
                <c:pt idx="1925">
                  <c:v>38.541043425599966</c:v>
                </c:pt>
                <c:pt idx="1926">
                  <c:v>38.561043425599998</c:v>
                </c:pt>
                <c:pt idx="1927">
                  <c:v>38.581043425599965</c:v>
                </c:pt>
                <c:pt idx="1928">
                  <c:v>38.601043425599997</c:v>
                </c:pt>
                <c:pt idx="1929">
                  <c:v>38.621043425599993</c:v>
                </c:pt>
                <c:pt idx="1930">
                  <c:v>38.641043425599975</c:v>
                </c:pt>
                <c:pt idx="1931">
                  <c:v>38.661043425599999</c:v>
                </c:pt>
                <c:pt idx="1932">
                  <c:v>38.681043425599974</c:v>
                </c:pt>
                <c:pt idx="1933">
                  <c:v>38.701043425599998</c:v>
                </c:pt>
                <c:pt idx="1934">
                  <c:v>38.721043425600001</c:v>
                </c:pt>
                <c:pt idx="1935">
                  <c:v>38.741043425599997</c:v>
                </c:pt>
                <c:pt idx="1936">
                  <c:v>38.761043425599993</c:v>
                </c:pt>
                <c:pt idx="1937">
                  <c:v>38.781043425599997</c:v>
                </c:pt>
                <c:pt idx="1938">
                  <c:v>38.801043425599964</c:v>
                </c:pt>
                <c:pt idx="1939">
                  <c:v>38.821043425599974</c:v>
                </c:pt>
                <c:pt idx="1940">
                  <c:v>38.84104342559997</c:v>
                </c:pt>
                <c:pt idx="1941">
                  <c:v>38.861043425599966</c:v>
                </c:pt>
                <c:pt idx="1942">
                  <c:v>38.88104342559997</c:v>
                </c:pt>
                <c:pt idx="1943">
                  <c:v>38.901043425599966</c:v>
                </c:pt>
                <c:pt idx="1944">
                  <c:v>38.921043425599997</c:v>
                </c:pt>
                <c:pt idx="1945">
                  <c:v>38.941043425599965</c:v>
                </c:pt>
                <c:pt idx="1946">
                  <c:v>38.961043425599975</c:v>
                </c:pt>
                <c:pt idx="1947">
                  <c:v>38.981043425599971</c:v>
                </c:pt>
                <c:pt idx="1948">
                  <c:v>39.001043425599974</c:v>
                </c:pt>
                <c:pt idx="1949">
                  <c:v>39.021043425599998</c:v>
                </c:pt>
                <c:pt idx="1950">
                  <c:v>39.041043425599966</c:v>
                </c:pt>
                <c:pt idx="1951">
                  <c:v>39.061043425599998</c:v>
                </c:pt>
                <c:pt idx="1952">
                  <c:v>39.081043425599965</c:v>
                </c:pt>
                <c:pt idx="1953">
                  <c:v>39.101043425599997</c:v>
                </c:pt>
                <c:pt idx="1954">
                  <c:v>39.121043425599993</c:v>
                </c:pt>
                <c:pt idx="1955">
                  <c:v>39.141043425599975</c:v>
                </c:pt>
                <c:pt idx="1956">
                  <c:v>39.161043425599999</c:v>
                </c:pt>
                <c:pt idx="1957">
                  <c:v>39.181043425599974</c:v>
                </c:pt>
                <c:pt idx="1958">
                  <c:v>39.201043425599998</c:v>
                </c:pt>
                <c:pt idx="1959">
                  <c:v>39.221043425600001</c:v>
                </c:pt>
                <c:pt idx="1960">
                  <c:v>39.241043425599997</c:v>
                </c:pt>
                <c:pt idx="1961">
                  <c:v>39.261043425599993</c:v>
                </c:pt>
                <c:pt idx="1962">
                  <c:v>39.281043425599997</c:v>
                </c:pt>
                <c:pt idx="1963">
                  <c:v>39.301043425599964</c:v>
                </c:pt>
                <c:pt idx="1964">
                  <c:v>39.321043425599974</c:v>
                </c:pt>
                <c:pt idx="1965">
                  <c:v>39.34104342559997</c:v>
                </c:pt>
                <c:pt idx="1966">
                  <c:v>39.361043425599966</c:v>
                </c:pt>
                <c:pt idx="1967">
                  <c:v>39.38104342559997</c:v>
                </c:pt>
                <c:pt idx="1968">
                  <c:v>39.401043425599966</c:v>
                </c:pt>
                <c:pt idx="1969">
                  <c:v>39.421043425599997</c:v>
                </c:pt>
                <c:pt idx="1970">
                  <c:v>39.441043425599965</c:v>
                </c:pt>
                <c:pt idx="1971">
                  <c:v>39.461043425599975</c:v>
                </c:pt>
                <c:pt idx="1972">
                  <c:v>39.481043425599971</c:v>
                </c:pt>
                <c:pt idx="1973">
                  <c:v>39.501043425599974</c:v>
                </c:pt>
                <c:pt idx="1974">
                  <c:v>39.521043425599998</c:v>
                </c:pt>
                <c:pt idx="1975">
                  <c:v>39.541043425599966</c:v>
                </c:pt>
                <c:pt idx="1976">
                  <c:v>39.561043425599998</c:v>
                </c:pt>
                <c:pt idx="1977">
                  <c:v>39.581043425599965</c:v>
                </c:pt>
                <c:pt idx="1978">
                  <c:v>39.601043425599997</c:v>
                </c:pt>
                <c:pt idx="1979">
                  <c:v>39.621043425599993</c:v>
                </c:pt>
                <c:pt idx="1980">
                  <c:v>39.641043425599975</c:v>
                </c:pt>
                <c:pt idx="1981">
                  <c:v>39.661043425599999</c:v>
                </c:pt>
                <c:pt idx="1982">
                  <c:v>39.681043425599974</c:v>
                </c:pt>
                <c:pt idx="1983">
                  <c:v>39.701043425599998</c:v>
                </c:pt>
                <c:pt idx="1984">
                  <c:v>39.721043425600001</c:v>
                </c:pt>
                <c:pt idx="1985">
                  <c:v>39.741043425599997</c:v>
                </c:pt>
                <c:pt idx="1986">
                  <c:v>39.761043425599993</c:v>
                </c:pt>
                <c:pt idx="1987">
                  <c:v>39.781043425599997</c:v>
                </c:pt>
                <c:pt idx="1988">
                  <c:v>39.801043425599964</c:v>
                </c:pt>
                <c:pt idx="1989">
                  <c:v>39.821043425599974</c:v>
                </c:pt>
                <c:pt idx="1990">
                  <c:v>39.84104342559997</c:v>
                </c:pt>
                <c:pt idx="1991">
                  <c:v>39.861043425599966</c:v>
                </c:pt>
                <c:pt idx="1992">
                  <c:v>39.88104342559997</c:v>
                </c:pt>
                <c:pt idx="1993">
                  <c:v>39.901043425599966</c:v>
                </c:pt>
                <c:pt idx="1994">
                  <c:v>39.921043425599997</c:v>
                </c:pt>
                <c:pt idx="1995">
                  <c:v>39.941043425599965</c:v>
                </c:pt>
                <c:pt idx="1996">
                  <c:v>39.961043425599975</c:v>
                </c:pt>
                <c:pt idx="1997">
                  <c:v>39.981043425599971</c:v>
                </c:pt>
                <c:pt idx="1998">
                  <c:v>40.001043425599974</c:v>
                </c:pt>
                <c:pt idx="1999">
                  <c:v>40.021043425599998</c:v>
                </c:pt>
                <c:pt idx="2000">
                  <c:v>40.041043425599966</c:v>
                </c:pt>
                <c:pt idx="2001">
                  <c:v>40.061043425599998</c:v>
                </c:pt>
                <c:pt idx="2002">
                  <c:v>40.081043425599965</c:v>
                </c:pt>
                <c:pt idx="2003">
                  <c:v>40.101043425599997</c:v>
                </c:pt>
                <c:pt idx="2004">
                  <c:v>40.121043425599993</c:v>
                </c:pt>
                <c:pt idx="2005">
                  <c:v>40.141043425599975</c:v>
                </c:pt>
                <c:pt idx="2006">
                  <c:v>40.161043425599999</c:v>
                </c:pt>
                <c:pt idx="2007">
                  <c:v>40.181043425599974</c:v>
                </c:pt>
                <c:pt idx="2008">
                  <c:v>40.201043425599998</c:v>
                </c:pt>
                <c:pt idx="2009">
                  <c:v>40.221043425600001</c:v>
                </c:pt>
                <c:pt idx="2010">
                  <c:v>40.241043425599997</c:v>
                </c:pt>
                <c:pt idx="2011">
                  <c:v>40.261043425599993</c:v>
                </c:pt>
                <c:pt idx="2012">
                  <c:v>40.281043425599997</c:v>
                </c:pt>
                <c:pt idx="2013">
                  <c:v>40.301043425599964</c:v>
                </c:pt>
                <c:pt idx="2014">
                  <c:v>40.321043425599974</c:v>
                </c:pt>
                <c:pt idx="2015">
                  <c:v>40.34104342559997</c:v>
                </c:pt>
                <c:pt idx="2016">
                  <c:v>40.361043425599966</c:v>
                </c:pt>
                <c:pt idx="2017">
                  <c:v>40.38104342559997</c:v>
                </c:pt>
                <c:pt idx="2018">
                  <c:v>40.401043425599966</c:v>
                </c:pt>
                <c:pt idx="2019">
                  <c:v>40.421043425599997</c:v>
                </c:pt>
                <c:pt idx="2020">
                  <c:v>40.441043425599965</c:v>
                </c:pt>
                <c:pt idx="2021">
                  <c:v>40.461043425599975</c:v>
                </c:pt>
                <c:pt idx="2022">
                  <c:v>40.481043425599971</c:v>
                </c:pt>
                <c:pt idx="2023">
                  <c:v>40.501043425599974</c:v>
                </c:pt>
                <c:pt idx="2024">
                  <c:v>40.521043425599998</c:v>
                </c:pt>
                <c:pt idx="2025">
                  <c:v>40.541043425599966</c:v>
                </c:pt>
                <c:pt idx="2026">
                  <c:v>40.561043425599998</c:v>
                </c:pt>
                <c:pt idx="2027">
                  <c:v>40.581043425599965</c:v>
                </c:pt>
                <c:pt idx="2028">
                  <c:v>40.601043425599997</c:v>
                </c:pt>
                <c:pt idx="2029">
                  <c:v>40.621043425599993</c:v>
                </c:pt>
                <c:pt idx="2030">
                  <c:v>40.641043425599975</c:v>
                </c:pt>
                <c:pt idx="2031">
                  <c:v>40.661043425599999</c:v>
                </c:pt>
                <c:pt idx="2032">
                  <c:v>40.681043425599974</c:v>
                </c:pt>
                <c:pt idx="2033">
                  <c:v>40.701043425599998</c:v>
                </c:pt>
                <c:pt idx="2034">
                  <c:v>40.721043425600001</c:v>
                </c:pt>
                <c:pt idx="2035">
                  <c:v>40.741043425599997</c:v>
                </c:pt>
                <c:pt idx="2036">
                  <c:v>40.761043425599993</c:v>
                </c:pt>
                <c:pt idx="2037">
                  <c:v>40.781043425599997</c:v>
                </c:pt>
                <c:pt idx="2038">
                  <c:v>40.801043425599964</c:v>
                </c:pt>
                <c:pt idx="2039">
                  <c:v>40.821043425599974</c:v>
                </c:pt>
                <c:pt idx="2040">
                  <c:v>40.84104342559997</c:v>
                </c:pt>
                <c:pt idx="2041">
                  <c:v>40.861043425599966</c:v>
                </c:pt>
                <c:pt idx="2042">
                  <c:v>40.88104342559997</c:v>
                </c:pt>
                <c:pt idx="2043">
                  <c:v>40.901043425599966</c:v>
                </c:pt>
                <c:pt idx="2044">
                  <c:v>40.921043425599997</c:v>
                </c:pt>
                <c:pt idx="2045">
                  <c:v>40.941043425599965</c:v>
                </c:pt>
                <c:pt idx="2046">
                  <c:v>40.961043425599975</c:v>
                </c:pt>
                <c:pt idx="2047">
                  <c:v>40.981043425599971</c:v>
                </c:pt>
                <c:pt idx="2048">
                  <c:v>41.001043425599974</c:v>
                </c:pt>
                <c:pt idx="2049">
                  <c:v>41.021043425599998</c:v>
                </c:pt>
                <c:pt idx="2050">
                  <c:v>41.041043425599966</c:v>
                </c:pt>
                <c:pt idx="2051">
                  <c:v>41.061043425599998</c:v>
                </c:pt>
                <c:pt idx="2052">
                  <c:v>41.081043425599965</c:v>
                </c:pt>
                <c:pt idx="2053">
                  <c:v>41.101043425599997</c:v>
                </c:pt>
                <c:pt idx="2054">
                  <c:v>41.121043425599993</c:v>
                </c:pt>
                <c:pt idx="2055">
                  <c:v>41.141043425599975</c:v>
                </c:pt>
                <c:pt idx="2056">
                  <c:v>41.161043425599999</c:v>
                </c:pt>
                <c:pt idx="2057">
                  <c:v>41.181043425599974</c:v>
                </c:pt>
                <c:pt idx="2058">
                  <c:v>41.201043425599998</c:v>
                </c:pt>
                <c:pt idx="2059">
                  <c:v>41.221043425600001</c:v>
                </c:pt>
                <c:pt idx="2060">
                  <c:v>41.241043425599997</c:v>
                </c:pt>
                <c:pt idx="2061">
                  <c:v>41.261043425599993</c:v>
                </c:pt>
                <c:pt idx="2062">
                  <c:v>41.281043425599997</c:v>
                </c:pt>
                <c:pt idx="2063">
                  <c:v>41.301043425599964</c:v>
                </c:pt>
                <c:pt idx="2064">
                  <c:v>41.321043425599974</c:v>
                </c:pt>
                <c:pt idx="2065">
                  <c:v>41.34104342559997</c:v>
                </c:pt>
                <c:pt idx="2066">
                  <c:v>41.361043425599966</c:v>
                </c:pt>
                <c:pt idx="2067">
                  <c:v>41.38104342559997</c:v>
                </c:pt>
                <c:pt idx="2068">
                  <c:v>41.401043425599966</c:v>
                </c:pt>
                <c:pt idx="2069">
                  <c:v>41.421043425599997</c:v>
                </c:pt>
                <c:pt idx="2070">
                  <c:v>41.441043425599965</c:v>
                </c:pt>
                <c:pt idx="2071">
                  <c:v>41.461043425599975</c:v>
                </c:pt>
                <c:pt idx="2072">
                  <c:v>41.481043425599971</c:v>
                </c:pt>
                <c:pt idx="2073">
                  <c:v>41.501043425599974</c:v>
                </c:pt>
                <c:pt idx="2074">
                  <c:v>41.521043425599998</c:v>
                </c:pt>
                <c:pt idx="2075">
                  <c:v>41.541043425599966</c:v>
                </c:pt>
                <c:pt idx="2076">
                  <c:v>41.561043425599998</c:v>
                </c:pt>
                <c:pt idx="2077">
                  <c:v>41.581043425599965</c:v>
                </c:pt>
                <c:pt idx="2078">
                  <c:v>41.601043425599997</c:v>
                </c:pt>
                <c:pt idx="2079">
                  <c:v>41.621043425599993</c:v>
                </c:pt>
                <c:pt idx="2080">
                  <c:v>41.641043425599975</c:v>
                </c:pt>
                <c:pt idx="2081">
                  <c:v>41.661043425599999</c:v>
                </c:pt>
                <c:pt idx="2082">
                  <c:v>41.681043425599974</c:v>
                </c:pt>
                <c:pt idx="2083">
                  <c:v>41.701043425599998</c:v>
                </c:pt>
                <c:pt idx="2084">
                  <c:v>41.721043425600001</c:v>
                </c:pt>
                <c:pt idx="2085">
                  <c:v>41.741043425599997</c:v>
                </c:pt>
                <c:pt idx="2086">
                  <c:v>41.761043425599993</c:v>
                </c:pt>
                <c:pt idx="2087">
                  <c:v>41.781043425599997</c:v>
                </c:pt>
                <c:pt idx="2088">
                  <c:v>41.801043425599964</c:v>
                </c:pt>
                <c:pt idx="2089">
                  <c:v>41.821043425599974</c:v>
                </c:pt>
                <c:pt idx="2090">
                  <c:v>41.84104342559997</c:v>
                </c:pt>
                <c:pt idx="2091">
                  <c:v>41.861043425599966</c:v>
                </c:pt>
                <c:pt idx="2092">
                  <c:v>41.88104342559997</c:v>
                </c:pt>
                <c:pt idx="2093">
                  <c:v>41.901043425599966</c:v>
                </c:pt>
                <c:pt idx="2094">
                  <c:v>41.921043425599997</c:v>
                </c:pt>
                <c:pt idx="2095">
                  <c:v>41.941043425599965</c:v>
                </c:pt>
                <c:pt idx="2096">
                  <c:v>41.961043425599975</c:v>
                </c:pt>
                <c:pt idx="2097">
                  <c:v>41.981043425599971</c:v>
                </c:pt>
                <c:pt idx="2098">
                  <c:v>42.001043425599974</c:v>
                </c:pt>
                <c:pt idx="2099">
                  <c:v>42.021043425599998</c:v>
                </c:pt>
                <c:pt idx="2100">
                  <c:v>42.041043425599966</c:v>
                </c:pt>
                <c:pt idx="2101">
                  <c:v>42.061043425599998</c:v>
                </c:pt>
                <c:pt idx="2102">
                  <c:v>42.081043425599965</c:v>
                </c:pt>
                <c:pt idx="2103">
                  <c:v>42.101043425599997</c:v>
                </c:pt>
                <c:pt idx="2104">
                  <c:v>42.121043425599993</c:v>
                </c:pt>
                <c:pt idx="2105">
                  <c:v>42.141043425599975</c:v>
                </c:pt>
                <c:pt idx="2106">
                  <c:v>42.161043425599999</c:v>
                </c:pt>
                <c:pt idx="2107">
                  <c:v>42.181043425599974</c:v>
                </c:pt>
                <c:pt idx="2108">
                  <c:v>42.201043425599998</c:v>
                </c:pt>
                <c:pt idx="2109">
                  <c:v>42.221043425600001</c:v>
                </c:pt>
                <c:pt idx="2110">
                  <c:v>42.241043425599997</c:v>
                </c:pt>
                <c:pt idx="2111">
                  <c:v>42.261043425599993</c:v>
                </c:pt>
                <c:pt idx="2112">
                  <c:v>42.281043425599997</c:v>
                </c:pt>
                <c:pt idx="2113">
                  <c:v>42.301043425599964</c:v>
                </c:pt>
                <c:pt idx="2114">
                  <c:v>42.321043425599974</c:v>
                </c:pt>
                <c:pt idx="2115">
                  <c:v>42.34104342559997</c:v>
                </c:pt>
                <c:pt idx="2116">
                  <c:v>42.361043425599966</c:v>
                </c:pt>
                <c:pt idx="2117">
                  <c:v>42.38104342559997</c:v>
                </c:pt>
                <c:pt idx="2118">
                  <c:v>42.401043425599966</c:v>
                </c:pt>
                <c:pt idx="2119">
                  <c:v>42.421043425599997</c:v>
                </c:pt>
                <c:pt idx="2120">
                  <c:v>42.441043425599965</c:v>
                </c:pt>
                <c:pt idx="2121">
                  <c:v>42.461043425599975</c:v>
                </c:pt>
                <c:pt idx="2122">
                  <c:v>42.481043425599971</c:v>
                </c:pt>
                <c:pt idx="2123">
                  <c:v>42.501043425599974</c:v>
                </c:pt>
                <c:pt idx="2124">
                  <c:v>42.521043425599998</c:v>
                </c:pt>
                <c:pt idx="2125">
                  <c:v>42.541043425599966</c:v>
                </c:pt>
                <c:pt idx="2126">
                  <c:v>42.561043425599998</c:v>
                </c:pt>
                <c:pt idx="2127">
                  <c:v>42.581043425599965</c:v>
                </c:pt>
                <c:pt idx="2128">
                  <c:v>42.601043425599997</c:v>
                </c:pt>
                <c:pt idx="2129">
                  <c:v>42.621043425599993</c:v>
                </c:pt>
                <c:pt idx="2130">
                  <c:v>42.641043425599975</c:v>
                </c:pt>
                <c:pt idx="2131">
                  <c:v>42.661043425599999</c:v>
                </c:pt>
                <c:pt idx="2132">
                  <c:v>42.681043425599974</c:v>
                </c:pt>
                <c:pt idx="2133">
                  <c:v>42.701043425599998</c:v>
                </c:pt>
                <c:pt idx="2134">
                  <c:v>42.721043425600001</c:v>
                </c:pt>
                <c:pt idx="2135">
                  <c:v>42.741043425599997</c:v>
                </c:pt>
                <c:pt idx="2136">
                  <c:v>42.761043425599993</c:v>
                </c:pt>
                <c:pt idx="2137">
                  <c:v>42.781043425599997</c:v>
                </c:pt>
                <c:pt idx="2138">
                  <c:v>42.801043425599964</c:v>
                </c:pt>
                <c:pt idx="2139">
                  <c:v>42.821043425599974</c:v>
                </c:pt>
                <c:pt idx="2140">
                  <c:v>42.84104342559997</c:v>
                </c:pt>
                <c:pt idx="2141">
                  <c:v>42.861043425599966</c:v>
                </c:pt>
                <c:pt idx="2142">
                  <c:v>42.88104342559997</c:v>
                </c:pt>
                <c:pt idx="2143">
                  <c:v>42.901043425599966</c:v>
                </c:pt>
                <c:pt idx="2144">
                  <c:v>42.921043425599997</c:v>
                </c:pt>
                <c:pt idx="2145">
                  <c:v>42.941043425599965</c:v>
                </c:pt>
                <c:pt idx="2146">
                  <c:v>42.961043425599975</c:v>
                </c:pt>
                <c:pt idx="2147">
                  <c:v>42.981043425599971</c:v>
                </c:pt>
                <c:pt idx="2148">
                  <c:v>43.001043425599974</c:v>
                </c:pt>
                <c:pt idx="2149">
                  <c:v>43.021043425599998</c:v>
                </c:pt>
                <c:pt idx="2150">
                  <c:v>43.041043425599966</c:v>
                </c:pt>
                <c:pt idx="2151">
                  <c:v>43.061043425599998</c:v>
                </c:pt>
                <c:pt idx="2152">
                  <c:v>43.081043425599965</c:v>
                </c:pt>
                <c:pt idx="2153">
                  <c:v>43.101043425599997</c:v>
                </c:pt>
                <c:pt idx="2154">
                  <c:v>43.121043425599993</c:v>
                </c:pt>
                <c:pt idx="2155">
                  <c:v>43.141043425599975</c:v>
                </c:pt>
                <c:pt idx="2156">
                  <c:v>43.161043425599999</c:v>
                </c:pt>
                <c:pt idx="2157">
                  <c:v>43.181043425599974</c:v>
                </c:pt>
                <c:pt idx="2158">
                  <c:v>43.201043425599998</c:v>
                </c:pt>
                <c:pt idx="2159">
                  <c:v>43.221043425600001</c:v>
                </c:pt>
                <c:pt idx="2160">
                  <c:v>43.241043425599997</c:v>
                </c:pt>
                <c:pt idx="2161">
                  <c:v>43.261043425599993</c:v>
                </c:pt>
                <c:pt idx="2162">
                  <c:v>43.281043425599997</c:v>
                </c:pt>
                <c:pt idx="2163">
                  <c:v>43.301043425599964</c:v>
                </c:pt>
                <c:pt idx="2164">
                  <c:v>43.321043425599974</c:v>
                </c:pt>
                <c:pt idx="2165">
                  <c:v>43.34104342559997</c:v>
                </c:pt>
                <c:pt idx="2166">
                  <c:v>43.361043425599966</c:v>
                </c:pt>
                <c:pt idx="2167">
                  <c:v>43.38104342559997</c:v>
                </c:pt>
                <c:pt idx="2168">
                  <c:v>43.401043425599966</c:v>
                </c:pt>
                <c:pt idx="2169">
                  <c:v>43.421043425599997</c:v>
                </c:pt>
                <c:pt idx="2170">
                  <c:v>43.441043425599965</c:v>
                </c:pt>
                <c:pt idx="2171">
                  <c:v>43.461043425599975</c:v>
                </c:pt>
                <c:pt idx="2172">
                  <c:v>43.481043425599971</c:v>
                </c:pt>
                <c:pt idx="2173">
                  <c:v>43.501043425599974</c:v>
                </c:pt>
                <c:pt idx="2174">
                  <c:v>43.521043425599998</c:v>
                </c:pt>
                <c:pt idx="2175">
                  <c:v>43.541043425599966</c:v>
                </c:pt>
                <c:pt idx="2176">
                  <c:v>43.561043425599998</c:v>
                </c:pt>
                <c:pt idx="2177">
                  <c:v>43.581043425599965</c:v>
                </c:pt>
                <c:pt idx="2178">
                  <c:v>43.601043425599997</c:v>
                </c:pt>
                <c:pt idx="2179">
                  <c:v>43.621043425599993</c:v>
                </c:pt>
                <c:pt idx="2180">
                  <c:v>43.641043425599975</c:v>
                </c:pt>
                <c:pt idx="2181">
                  <c:v>43.661043425599999</c:v>
                </c:pt>
                <c:pt idx="2182">
                  <c:v>43.681043425599974</c:v>
                </c:pt>
                <c:pt idx="2183">
                  <c:v>43.701043425599998</c:v>
                </c:pt>
                <c:pt idx="2184">
                  <c:v>43.721043425600001</c:v>
                </c:pt>
                <c:pt idx="2185">
                  <c:v>43.741043425599997</c:v>
                </c:pt>
                <c:pt idx="2186">
                  <c:v>43.761043425599993</c:v>
                </c:pt>
                <c:pt idx="2187">
                  <c:v>43.781043425599997</c:v>
                </c:pt>
                <c:pt idx="2188">
                  <c:v>43.801043425599964</c:v>
                </c:pt>
                <c:pt idx="2189">
                  <c:v>43.821043425599974</c:v>
                </c:pt>
                <c:pt idx="2190">
                  <c:v>43.84104342559997</c:v>
                </c:pt>
                <c:pt idx="2191">
                  <c:v>43.861043425599966</c:v>
                </c:pt>
                <c:pt idx="2192">
                  <c:v>43.88104342559997</c:v>
                </c:pt>
                <c:pt idx="2193">
                  <c:v>43.901043425599966</c:v>
                </c:pt>
                <c:pt idx="2194">
                  <c:v>43.921043425599997</c:v>
                </c:pt>
                <c:pt idx="2195">
                  <c:v>43.941043425599965</c:v>
                </c:pt>
                <c:pt idx="2196">
                  <c:v>43.961043425599975</c:v>
                </c:pt>
                <c:pt idx="2197">
                  <c:v>43.981043425599971</c:v>
                </c:pt>
                <c:pt idx="2198">
                  <c:v>44.001043425599974</c:v>
                </c:pt>
                <c:pt idx="2199">
                  <c:v>44.021043425599998</c:v>
                </c:pt>
                <c:pt idx="2200">
                  <c:v>44.041043425599966</c:v>
                </c:pt>
                <c:pt idx="2201">
                  <c:v>44.061043425599998</c:v>
                </c:pt>
                <c:pt idx="2202">
                  <c:v>44.081043425599965</c:v>
                </c:pt>
                <c:pt idx="2203">
                  <c:v>44.101043425599997</c:v>
                </c:pt>
                <c:pt idx="2204">
                  <c:v>44.121043425599993</c:v>
                </c:pt>
                <c:pt idx="2205">
                  <c:v>44.141043425599975</c:v>
                </c:pt>
                <c:pt idx="2206">
                  <c:v>44.161043425599999</c:v>
                </c:pt>
                <c:pt idx="2207">
                  <c:v>44.181043425599974</c:v>
                </c:pt>
                <c:pt idx="2208">
                  <c:v>44.201043425599998</c:v>
                </c:pt>
                <c:pt idx="2209">
                  <c:v>44.221043425600001</c:v>
                </c:pt>
                <c:pt idx="2210">
                  <c:v>44.241043425599997</c:v>
                </c:pt>
                <c:pt idx="2211">
                  <c:v>44.261043425599993</c:v>
                </c:pt>
                <c:pt idx="2212">
                  <c:v>44.281043425599997</c:v>
                </c:pt>
                <c:pt idx="2213">
                  <c:v>44.301043425599964</c:v>
                </c:pt>
                <c:pt idx="2214">
                  <c:v>44.321043425599974</c:v>
                </c:pt>
                <c:pt idx="2215">
                  <c:v>44.34104342559997</c:v>
                </c:pt>
                <c:pt idx="2216">
                  <c:v>44.361043425599966</c:v>
                </c:pt>
                <c:pt idx="2217">
                  <c:v>44.38104342559997</c:v>
                </c:pt>
                <c:pt idx="2218">
                  <c:v>44.401043425599966</c:v>
                </c:pt>
                <c:pt idx="2219">
                  <c:v>44.421043425599997</c:v>
                </c:pt>
                <c:pt idx="2220">
                  <c:v>44.441043425599965</c:v>
                </c:pt>
                <c:pt idx="2221">
                  <c:v>44.461043425599975</c:v>
                </c:pt>
                <c:pt idx="2222">
                  <c:v>44.481043425599971</c:v>
                </c:pt>
                <c:pt idx="2223">
                  <c:v>44.501043425599974</c:v>
                </c:pt>
                <c:pt idx="2224">
                  <c:v>44.521043425599998</c:v>
                </c:pt>
                <c:pt idx="2225">
                  <c:v>44.541043425599966</c:v>
                </c:pt>
                <c:pt idx="2226">
                  <c:v>44.561043425599998</c:v>
                </c:pt>
                <c:pt idx="2227">
                  <c:v>44.581043425599965</c:v>
                </c:pt>
                <c:pt idx="2228">
                  <c:v>44.601043425599997</c:v>
                </c:pt>
                <c:pt idx="2229">
                  <c:v>44.621043425599993</c:v>
                </c:pt>
                <c:pt idx="2230">
                  <c:v>44.641043425599975</c:v>
                </c:pt>
                <c:pt idx="2231">
                  <c:v>44.661043425599999</c:v>
                </c:pt>
                <c:pt idx="2232">
                  <c:v>44.681043425599974</c:v>
                </c:pt>
                <c:pt idx="2233">
                  <c:v>44.701043425599998</c:v>
                </c:pt>
                <c:pt idx="2234">
                  <c:v>44.721043425600001</c:v>
                </c:pt>
                <c:pt idx="2235">
                  <c:v>44.741043425599997</c:v>
                </c:pt>
                <c:pt idx="2236">
                  <c:v>44.761043425599993</c:v>
                </c:pt>
                <c:pt idx="2237">
                  <c:v>44.781043425599997</c:v>
                </c:pt>
                <c:pt idx="2238">
                  <c:v>44.801043425599964</c:v>
                </c:pt>
                <c:pt idx="2239">
                  <c:v>44.821043425599974</c:v>
                </c:pt>
                <c:pt idx="2240">
                  <c:v>44.84104342559997</c:v>
                </c:pt>
                <c:pt idx="2241">
                  <c:v>44.861043425599966</c:v>
                </c:pt>
                <c:pt idx="2242">
                  <c:v>44.88104342559997</c:v>
                </c:pt>
                <c:pt idx="2243">
                  <c:v>44.901043425599966</c:v>
                </c:pt>
                <c:pt idx="2244">
                  <c:v>44.921043425599997</c:v>
                </c:pt>
                <c:pt idx="2245">
                  <c:v>44.941043425599965</c:v>
                </c:pt>
                <c:pt idx="2246">
                  <c:v>44.961043425599975</c:v>
                </c:pt>
                <c:pt idx="2247">
                  <c:v>44.981043425599971</c:v>
                </c:pt>
                <c:pt idx="2248">
                  <c:v>45.001043425599974</c:v>
                </c:pt>
                <c:pt idx="2249">
                  <c:v>45.021043425599998</c:v>
                </c:pt>
                <c:pt idx="2250">
                  <c:v>45.041043425599966</c:v>
                </c:pt>
                <c:pt idx="2251">
                  <c:v>45.061043425599998</c:v>
                </c:pt>
                <c:pt idx="2252">
                  <c:v>45.081043425599965</c:v>
                </c:pt>
                <c:pt idx="2253">
                  <c:v>45.101043425599997</c:v>
                </c:pt>
                <c:pt idx="2254">
                  <c:v>45.121043425599993</c:v>
                </c:pt>
                <c:pt idx="2255">
                  <c:v>45.141043425599975</c:v>
                </c:pt>
                <c:pt idx="2256">
                  <c:v>45.161043425599999</c:v>
                </c:pt>
                <c:pt idx="2257">
                  <c:v>45.181043425599974</c:v>
                </c:pt>
                <c:pt idx="2258">
                  <c:v>45.201043425599998</c:v>
                </c:pt>
                <c:pt idx="2259">
                  <c:v>45.221043425600001</c:v>
                </c:pt>
                <c:pt idx="2260">
                  <c:v>45.241043425599997</c:v>
                </c:pt>
                <c:pt idx="2261">
                  <c:v>45.261043425599993</c:v>
                </c:pt>
                <c:pt idx="2262">
                  <c:v>45.281043425599997</c:v>
                </c:pt>
                <c:pt idx="2263">
                  <c:v>45.301043425599964</c:v>
                </c:pt>
                <c:pt idx="2264">
                  <c:v>45.321043425599974</c:v>
                </c:pt>
                <c:pt idx="2265">
                  <c:v>45.34104342559997</c:v>
                </c:pt>
                <c:pt idx="2266">
                  <c:v>45.361043425599966</c:v>
                </c:pt>
                <c:pt idx="2267">
                  <c:v>45.38104342559997</c:v>
                </c:pt>
                <c:pt idx="2268">
                  <c:v>45.401043425599966</c:v>
                </c:pt>
                <c:pt idx="2269">
                  <c:v>45.421043425599997</c:v>
                </c:pt>
                <c:pt idx="2270">
                  <c:v>45.441043425599965</c:v>
                </c:pt>
                <c:pt idx="2271">
                  <c:v>45.461043425599975</c:v>
                </c:pt>
                <c:pt idx="2272">
                  <c:v>45.481043425599971</c:v>
                </c:pt>
                <c:pt idx="2273">
                  <c:v>45.501043425599974</c:v>
                </c:pt>
                <c:pt idx="2274">
                  <c:v>45.521043425599998</c:v>
                </c:pt>
                <c:pt idx="2275">
                  <c:v>45.541043425599966</c:v>
                </c:pt>
                <c:pt idx="2276">
                  <c:v>45.561043425599998</c:v>
                </c:pt>
                <c:pt idx="2277">
                  <c:v>45.581043425599965</c:v>
                </c:pt>
                <c:pt idx="2278">
                  <c:v>45.601043425599997</c:v>
                </c:pt>
                <c:pt idx="2279">
                  <c:v>45.621043425599993</c:v>
                </c:pt>
                <c:pt idx="2280">
                  <c:v>45.641043425599975</c:v>
                </c:pt>
                <c:pt idx="2281">
                  <c:v>45.661043425599999</c:v>
                </c:pt>
                <c:pt idx="2282">
                  <c:v>45.681043425599974</c:v>
                </c:pt>
                <c:pt idx="2283">
                  <c:v>45.701043425599998</c:v>
                </c:pt>
                <c:pt idx="2284">
                  <c:v>45.721043425600001</c:v>
                </c:pt>
                <c:pt idx="2285">
                  <c:v>45.741043425599997</c:v>
                </c:pt>
                <c:pt idx="2286">
                  <c:v>45.761043425599993</c:v>
                </c:pt>
                <c:pt idx="2287">
                  <c:v>45.781043425599997</c:v>
                </c:pt>
                <c:pt idx="2288">
                  <c:v>45.801043425599964</c:v>
                </c:pt>
                <c:pt idx="2289">
                  <c:v>45.821043425599974</c:v>
                </c:pt>
                <c:pt idx="2290">
                  <c:v>45.84104342559997</c:v>
                </c:pt>
                <c:pt idx="2291">
                  <c:v>45.861043425599966</c:v>
                </c:pt>
                <c:pt idx="2292">
                  <c:v>45.88104342559997</c:v>
                </c:pt>
                <c:pt idx="2293">
                  <c:v>45.901043425599966</c:v>
                </c:pt>
                <c:pt idx="2294">
                  <c:v>45.921043425599997</c:v>
                </c:pt>
                <c:pt idx="2295">
                  <c:v>45.941043425599965</c:v>
                </c:pt>
                <c:pt idx="2296">
                  <c:v>45.961043425599975</c:v>
                </c:pt>
                <c:pt idx="2297">
                  <c:v>45.981043425599971</c:v>
                </c:pt>
                <c:pt idx="2298">
                  <c:v>46.001043425599974</c:v>
                </c:pt>
                <c:pt idx="2299">
                  <c:v>46.021043425599998</c:v>
                </c:pt>
                <c:pt idx="2300">
                  <c:v>46.041043425599966</c:v>
                </c:pt>
                <c:pt idx="2301">
                  <c:v>46.061043425599998</c:v>
                </c:pt>
                <c:pt idx="2302">
                  <c:v>46.081043425599965</c:v>
                </c:pt>
                <c:pt idx="2303">
                  <c:v>46.101043425599997</c:v>
                </c:pt>
                <c:pt idx="2304">
                  <c:v>46.121043425599993</c:v>
                </c:pt>
                <c:pt idx="2305">
                  <c:v>46.141043425599975</c:v>
                </c:pt>
                <c:pt idx="2306">
                  <c:v>46.161043425599999</c:v>
                </c:pt>
                <c:pt idx="2307">
                  <c:v>46.181043425599974</c:v>
                </c:pt>
                <c:pt idx="2308">
                  <c:v>46.201043425599998</c:v>
                </c:pt>
                <c:pt idx="2309">
                  <c:v>46.221043425600001</c:v>
                </c:pt>
                <c:pt idx="2310">
                  <c:v>46.241043425599997</c:v>
                </c:pt>
                <c:pt idx="2311">
                  <c:v>46.261043425599993</c:v>
                </c:pt>
                <c:pt idx="2312">
                  <c:v>46.281043425599997</c:v>
                </c:pt>
                <c:pt idx="2313">
                  <c:v>46.301043425599964</c:v>
                </c:pt>
                <c:pt idx="2314">
                  <c:v>46.321043425599974</c:v>
                </c:pt>
                <c:pt idx="2315">
                  <c:v>46.34104342559997</c:v>
                </c:pt>
                <c:pt idx="2316">
                  <c:v>46.361043425599966</c:v>
                </c:pt>
                <c:pt idx="2317">
                  <c:v>46.38104342559997</c:v>
                </c:pt>
                <c:pt idx="2318">
                  <c:v>46.401043425599966</c:v>
                </c:pt>
                <c:pt idx="2319">
                  <c:v>46.421043425599997</c:v>
                </c:pt>
                <c:pt idx="2320">
                  <c:v>46.441043425599965</c:v>
                </c:pt>
                <c:pt idx="2321">
                  <c:v>46.461043425599975</c:v>
                </c:pt>
                <c:pt idx="2322">
                  <c:v>46.481043425599971</c:v>
                </c:pt>
                <c:pt idx="2323">
                  <c:v>46.501043425599974</c:v>
                </c:pt>
                <c:pt idx="2324">
                  <c:v>46.521043425599998</c:v>
                </c:pt>
                <c:pt idx="2325">
                  <c:v>46.541043425599966</c:v>
                </c:pt>
                <c:pt idx="2326">
                  <c:v>46.561043425599998</c:v>
                </c:pt>
                <c:pt idx="2327">
                  <c:v>46.581043425599965</c:v>
                </c:pt>
                <c:pt idx="2328">
                  <c:v>46.601043425599997</c:v>
                </c:pt>
                <c:pt idx="2329">
                  <c:v>46.621043425599993</c:v>
                </c:pt>
                <c:pt idx="2330">
                  <c:v>46.641043425599975</c:v>
                </c:pt>
                <c:pt idx="2331">
                  <c:v>46.661043425599999</c:v>
                </c:pt>
                <c:pt idx="2332">
                  <c:v>46.681043425599974</c:v>
                </c:pt>
                <c:pt idx="2333">
                  <c:v>46.701043425599998</c:v>
                </c:pt>
                <c:pt idx="2334">
                  <c:v>46.721043425600001</c:v>
                </c:pt>
                <c:pt idx="2335">
                  <c:v>46.741043425599997</c:v>
                </c:pt>
                <c:pt idx="2336">
                  <c:v>46.761043425599993</c:v>
                </c:pt>
                <c:pt idx="2337">
                  <c:v>46.781043425599997</c:v>
                </c:pt>
                <c:pt idx="2338">
                  <c:v>46.801043425599964</c:v>
                </c:pt>
                <c:pt idx="2339">
                  <c:v>46.821043425599974</c:v>
                </c:pt>
                <c:pt idx="2340">
                  <c:v>46.84104342559997</c:v>
                </c:pt>
                <c:pt idx="2341">
                  <c:v>46.861043425599966</c:v>
                </c:pt>
                <c:pt idx="2342">
                  <c:v>46.88104342559997</c:v>
                </c:pt>
                <c:pt idx="2343">
                  <c:v>46.901043425599966</c:v>
                </c:pt>
                <c:pt idx="2344">
                  <c:v>46.921043425599997</c:v>
                </c:pt>
                <c:pt idx="2345">
                  <c:v>46.941043425599965</c:v>
                </c:pt>
                <c:pt idx="2346">
                  <c:v>46.961043425599975</c:v>
                </c:pt>
                <c:pt idx="2347">
                  <c:v>46.981043425599971</c:v>
                </c:pt>
                <c:pt idx="2348">
                  <c:v>47.001043425599974</c:v>
                </c:pt>
                <c:pt idx="2349">
                  <c:v>47.021043425599998</c:v>
                </c:pt>
                <c:pt idx="2350">
                  <c:v>47.041043425599966</c:v>
                </c:pt>
                <c:pt idx="2351">
                  <c:v>47.061043425599998</c:v>
                </c:pt>
                <c:pt idx="2352">
                  <c:v>47.081043425599965</c:v>
                </c:pt>
                <c:pt idx="2353">
                  <c:v>47.101043425599997</c:v>
                </c:pt>
                <c:pt idx="2354">
                  <c:v>47.121043425599993</c:v>
                </c:pt>
                <c:pt idx="2355">
                  <c:v>47.141043425599975</c:v>
                </c:pt>
                <c:pt idx="2356">
                  <c:v>47.161043425599999</c:v>
                </c:pt>
                <c:pt idx="2357">
                  <c:v>47.181043425599974</c:v>
                </c:pt>
                <c:pt idx="2358">
                  <c:v>47.201043425599998</c:v>
                </c:pt>
                <c:pt idx="2359">
                  <c:v>47.221043425600001</c:v>
                </c:pt>
                <c:pt idx="2360">
                  <c:v>47.241043425599997</c:v>
                </c:pt>
                <c:pt idx="2361">
                  <c:v>47.261043425599993</c:v>
                </c:pt>
                <c:pt idx="2362">
                  <c:v>47.281043425599997</c:v>
                </c:pt>
                <c:pt idx="2363">
                  <c:v>47.301043425599964</c:v>
                </c:pt>
                <c:pt idx="2364">
                  <c:v>47.321043425599974</c:v>
                </c:pt>
                <c:pt idx="2365">
                  <c:v>47.34104342559997</c:v>
                </c:pt>
                <c:pt idx="2366">
                  <c:v>47.361043425599966</c:v>
                </c:pt>
                <c:pt idx="2367">
                  <c:v>47.38104342559997</c:v>
                </c:pt>
                <c:pt idx="2368">
                  <c:v>47.401043425599966</c:v>
                </c:pt>
                <c:pt idx="2369">
                  <c:v>47.421043425599997</c:v>
                </c:pt>
                <c:pt idx="2370">
                  <c:v>47.441043425599965</c:v>
                </c:pt>
                <c:pt idx="2371">
                  <c:v>47.461043425599975</c:v>
                </c:pt>
                <c:pt idx="2372">
                  <c:v>47.481043425599971</c:v>
                </c:pt>
                <c:pt idx="2373">
                  <c:v>47.501043425599974</c:v>
                </c:pt>
                <c:pt idx="2374">
                  <c:v>47.521043425599998</c:v>
                </c:pt>
                <c:pt idx="2375">
                  <c:v>47.541043425599966</c:v>
                </c:pt>
                <c:pt idx="2376">
                  <c:v>47.561043425599998</c:v>
                </c:pt>
                <c:pt idx="2377">
                  <c:v>47.581043425599965</c:v>
                </c:pt>
                <c:pt idx="2378">
                  <c:v>47.601043425599997</c:v>
                </c:pt>
                <c:pt idx="2379">
                  <c:v>47.621043425599993</c:v>
                </c:pt>
                <c:pt idx="2380">
                  <c:v>47.641043425599975</c:v>
                </c:pt>
                <c:pt idx="2381">
                  <c:v>47.661043425599999</c:v>
                </c:pt>
                <c:pt idx="2382">
                  <c:v>47.681043425599974</c:v>
                </c:pt>
                <c:pt idx="2383">
                  <c:v>47.701043425599998</c:v>
                </c:pt>
                <c:pt idx="2384">
                  <c:v>47.721043425600001</c:v>
                </c:pt>
                <c:pt idx="2385">
                  <c:v>47.741043425599997</c:v>
                </c:pt>
                <c:pt idx="2386">
                  <c:v>47.761043425599993</c:v>
                </c:pt>
                <c:pt idx="2387">
                  <c:v>47.781043425599997</c:v>
                </c:pt>
                <c:pt idx="2388">
                  <c:v>47.801043425599964</c:v>
                </c:pt>
                <c:pt idx="2389">
                  <c:v>47.821043425599974</c:v>
                </c:pt>
                <c:pt idx="2390">
                  <c:v>47.84104342559997</c:v>
                </c:pt>
                <c:pt idx="2391">
                  <c:v>47.861043425599966</c:v>
                </c:pt>
                <c:pt idx="2392">
                  <c:v>47.88104342559997</c:v>
                </c:pt>
                <c:pt idx="2393">
                  <c:v>47.901043425599966</c:v>
                </c:pt>
                <c:pt idx="2394">
                  <c:v>47.921043425599997</c:v>
                </c:pt>
                <c:pt idx="2395">
                  <c:v>47.941043425599965</c:v>
                </c:pt>
                <c:pt idx="2396">
                  <c:v>47.961043425599975</c:v>
                </c:pt>
                <c:pt idx="2397">
                  <c:v>47.981043425599971</c:v>
                </c:pt>
                <c:pt idx="2398">
                  <c:v>48.001043425599974</c:v>
                </c:pt>
                <c:pt idx="2399">
                  <c:v>48.021043425599998</c:v>
                </c:pt>
                <c:pt idx="2400">
                  <c:v>48.041043425599966</c:v>
                </c:pt>
                <c:pt idx="2401">
                  <c:v>48.061043425599998</c:v>
                </c:pt>
                <c:pt idx="2402">
                  <c:v>48.081043425599965</c:v>
                </c:pt>
                <c:pt idx="2403">
                  <c:v>48.101043425599997</c:v>
                </c:pt>
                <c:pt idx="2404">
                  <c:v>48.121043425599993</c:v>
                </c:pt>
                <c:pt idx="2405">
                  <c:v>48.141043425599975</c:v>
                </c:pt>
                <c:pt idx="2406">
                  <c:v>48.161043425599999</c:v>
                </c:pt>
                <c:pt idx="2407">
                  <c:v>48.181043425599974</c:v>
                </c:pt>
                <c:pt idx="2408">
                  <c:v>48.201043425599998</c:v>
                </c:pt>
                <c:pt idx="2409">
                  <c:v>48.221043425600001</c:v>
                </c:pt>
                <c:pt idx="2410">
                  <c:v>48.241043425599997</c:v>
                </c:pt>
                <c:pt idx="2411">
                  <c:v>48.261043425599993</c:v>
                </c:pt>
                <c:pt idx="2412">
                  <c:v>48.281043425599997</c:v>
                </c:pt>
                <c:pt idx="2413">
                  <c:v>48.301043425599964</c:v>
                </c:pt>
                <c:pt idx="2414">
                  <c:v>48.321043425599974</c:v>
                </c:pt>
                <c:pt idx="2415">
                  <c:v>48.34104342559997</c:v>
                </c:pt>
                <c:pt idx="2416">
                  <c:v>48.361043425599966</c:v>
                </c:pt>
                <c:pt idx="2417">
                  <c:v>48.38104342559997</c:v>
                </c:pt>
                <c:pt idx="2418">
                  <c:v>48.401043425599966</c:v>
                </c:pt>
                <c:pt idx="2419">
                  <c:v>48.421043425599997</c:v>
                </c:pt>
                <c:pt idx="2420">
                  <c:v>48.441043425599965</c:v>
                </c:pt>
                <c:pt idx="2421">
                  <c:v>48.461043425599975</c:v>
                </c:pt>
                <c:pt idx="2422">
                  <c:v>48.481043425599971</c:v>
                </c:pt>
                <c:pt idx="2423">
                  <c:v>48.501043425599974</c:v>
                </c:pt>
                <c:pt idx="2424">
                  <c:v>48.521043425599998</c:v>
                </c:pt>
                <c:pt idx="2425">
                  <c:v>48.541043425599966</c:v>
                </c:pt>
                <c:pt idx="2426">
                  <c:v>48.561043425599998</c:v>
                </c:pt>
                <c:pt idx="2427">
                  <c:v>48.581043425599965</c:v>
                </c:pt>
                <c:pt idx="2428">
                  <c:v>48.601043425599997</c:v>
                </c:pt>
                <c:pt idx="2429">
                  <c:v>48.621043425599993</c:v>
                </c:pt>
                <c:pt idx="2430">
                  <c:v>48.641043425599975</c:v>
                </c:pt>
                <c:pt idx="2431">
                  <c:v>48.661043425599999</c:v>
                </c:pt>
                <c:pt idx="2432">
                  <c:v>48.681043425599974</c:v>
                </c:pt>
                <c:pt idx="2433">
                  <c:v>48.701043425599998</c:v>
                </c:pt>
                <c:pt idx="2434">
                  <c:v>48.721043425600001</c:v>
                </c:pt>
                <c:pt idx="2435">
                  <c:v>48.741043425599997</c:v>
                </c:pt>
                <c:pt idx="2436">
                  <c:v>48.761043425599993</c:v>
                </c:pt>
                <c:pt idx="2437">
                  <c:v>48.781043425599997</c:v>
                </c:pt>
                <c:pt idx="2438">
                  <c:v>48.801043425599964</c:v>
                </c:pt>
                <c:pt idx="2439">
                  <c:v>48.821043425599974</c:v>
                </c:pt>
                <c:pt idx="2440">
                  <c:v>48.84104342559997</c:v>
                </c:pt>
                <c:pt idx="2441">
                  <c:v>48.861043425599966</c:v>
                </c:pt>
                <c:pt idx="2442">
                  <c:v>48.88104342559997</c:v>
                </c:pt>
                <c:pt idx="2443">
                  <c:v>48.901043425599966</c:v>
                </c:pt>
                <c:pt idx="2444">
                  <c:v>48.921043425599997</c:v>
                </c:pt>
                <c:pt idx="2445">
                  <c:v>48.941043425599965</c:v>
                </c:pt>
                <c:pt idx="2446">
                  <c:v>48.961043425599975</c:v>
                </c:pt>
                <c:pt idx="2447">
                  <c:v>48.981043425599971</c:v>
                </c:pt>
                <c:pt idx="2448">
                  <c:v>49.001043425599974</c:v>
                </c:pt>
                <c:pt idx="2449">
                  <c:v>49.021043425599998</c:v>
                </c:pt>
                <c:pt idx="2450">
                  <c:v>49.041043425599966</c:v>
                </c:pt>
                <c:pt idx="2451">
                  <c:v>49.061043425599998</c:v>
                </c:pt>
                <c:pt idx="2452">
                  <c:v>49.081043425599965</c:v>
                </c:pt>
                <c:pt idx="2453">
                  <c:v>49.101043425599997</c:v>
                </c:pt>
                <c:pt idx="2454">
                  <c:v>49.121043425599993</c:v>
                </c:pt>
                <c:pt idx="2455">
                  <c:v>49.141043425599975</c:v>
                </c:pt>
                <c:pt idx="2456">
                  <c:v>49.161043425599999</c:v>
                </c:pt>
                <c:pt idx="2457">
                  <c:v>49.181043425599974</c:v>
                </c:pt>
                <c:pt idx="2458">
                  <c:v>49.201043425599998</c:v>
                </c:pt>
                <c:pt idx="2459">
                  <c:v>49.221043425600001</c:v>
                </c:pt>
                <c:pt idx="2460">
                  <c:v>49.241043425599997</c:v>
                </c:pt>
                <c:pt idx="2461">
                  <c:v>49.261043425599993</c:v>
                </c:pt>
                <c:pt idx="2462">
                  <c:v>49.281043425599997</c:v>
                </c:pt>
                <c:pt idx="2463">
                  <c:v>49.301043425599964</c:v>
                </c:pt>
                <c:pt idx="2464">
                  <c:v>49.321043425599974</c:v>
                </c:pt>
                <c:pt idx="2465">
                  <c:v>49.34104342559997</c:v>
                </c:pt>
                <c:pt idx="2466">
                  <c:v>49.361043425599966</c:v>
                </c:pt>
                <c:pt idx="2467">
                  <c:v>49.38104342559997</c:v>
                </c:pt>
                <c:pt idx="2468">
                  <c:v>49.401043425599966</c:v>
                </c:pt>
                <c:pt idx="2469">
                  <c:v>49.421043425599997</c:v>
                </c:pt>
                <c:pt idx="2470">
                  <c:v>49.441043425599965</c:v>
                </c:pt>
                <c:pt idx="2471">
                  <c:v>49.461043425599975</c:v>
                </c:pt>
                <c:pt idx="2472">
                  <c:v>49.481043425599971</c:v>
                </c:pt>
                <c:pt idx="2473">
                  <c:v>49.501043425599974</c:v>
                </c:pt>
                <c:pt idx="2474">
                  <c:v>49.521043425599998</c:v>
                </c:pt>
                <c:pt idx="2475">
                  <c:v>49.541043425599966</c:v>
                </c:pt>
                <c:pt idx="2476">
                  <c:v>49.561043425599998</c:v>
                </c:pt>
                <c:pt idx="2477">
                  <c:v>49.581043425599965</c:v>
                </c:pt>
                <c:pt idx="2478">
                  <c:v>49.601043425599997</c:v>
                </c:pt>
                <c:pt idx="2479">
                  <c:v>49.621043425599993</c:v>
                </c:pt>
                <c:pt idx="2480">
                  <c:v>49.641043425599975</c:v>
                </c:pt>
                <c:pt idx="2481">
                  <c:v>49.661043425599999</c:v>
                </c:pt>
                <c:pt idx="2482">
                  <c:v>49.681043425599974</c:v>
                </c:pt>
                <c:pt idx="2483">
                  <c:v>49.701043425599998</c:v>
                </c:pt>
                <c:pt idx="2484">
                  <c:v>49.721043425600001</c:v>
                </c:pt>
                <c:pt idx="2485">
                  <c:v>49.741043425599997</c:v>
                </c:pt>
                <c:pt idx="2486">
                  <c:v>49.761043425599993</c:v>
                </c:pt>
                <c:pt idx="2487">
                  <c:v>49.781043425599997</c:v>
                </c:pt>
                <c:pt idx="2488">
                  <c:v>49.801043425599964</c:v>
                </c:pt>
                <c:pt idx="2489">
                  <c:v>49.821043425599974</c:v>
                </c:pt>
                <c:pt idx="2490">
                  <c:v>49.84104342559997</c:v>
                </c:pt>
                <c:pt idx="2491">
                  <c:v>49.861043425599966</c:v>
                </c:pt>
                <c:pt idx="2492">
                  <c:v>49.88104342559997</c:v>
                </c:pt>
                <c:pt idx="2493">
                  <c:v>49.901043425599966</c:v>
                </c:pt>
                <c:pt idx="2494">
                  <c:v>49.921043425599997</c:v>
                </c:pt>
                <c:pt idx="2495">
                  <c:v>49.941043425599965</c:v>
                </c:pt>
                <c:pt idx="2496">
                  <c:v>49.961043425599975</c:v>
                </c:pt>
                <c:pt idx="2497">
                  <c:v>49.981043425599971</c:v>
                </c:pt>
                <c:pt idx="2498">
                  <c:v>50.001043425599974</c:v>
                </c:pt>
                <c:pt idx="2499">
                  <c:v>50.021043425599998</c:v>
                </c:pt>
                <c:pt idx="2500">
                  <c:v>50.041043425599966</c:v>
                </c:pt>
                <c:pt idx="2501">
                  <c:v>50.061043425599998</c:v>
                </c:pt>
                <c:pt idx="2502">
                  <c:v>50.081043425599965</c:v>
                </c:pt>
                <c:pt idx="2503">
                  <c:v>50.101043425599997</c:v>
                </c:pt>
                <c:pt idx="2504">
                  <c:v>50.121043425599993</c:v>
                </c:pt>
                <c:pt idx="2505">
                  <c:v>50.141043425599975</c:v>
                </c:pt>
                <c:pt idx="2506">
                  <c:v>50.161043425599999</c:v>
                </c:pt>
                <c:pt idx="2507">
                  <c:v>50.181043425599974</c:v>
                </c:pt>
                <c:pt idx="2508">
                  <c:v>50.201043425599998</c:v>
                </c:pt>
                <c:pt idx="2509">
                  <c:v>50.221043425600001</c:v>
                </c:pt>
                <c:pt idx="2510">
                  <c:v>50.241043425599997</c:v>
                </c:pt>
                <c:pt idx="2511">
                  <c:v>50.261043425599993</c:v>
                </c:pt>
                <c:pt idx="2512">
                  <c:v>50.281043425599997</c:v>
                </c:pt>
                <c:pt idx="2513">
                  <c:v>50.301043425599964</c:v>
                </c:pt>
                <c:pt idx="2514">
                  <c:v>50.321043425599974</c:v>
                </c:pt>
                <c:pt idx="2515">
                  <c:v>50.34104342559997</c:v>
                </c:pt>
                <c:pt idx="2516">
                  <c:v>50.361043425599966</c:v>
                </c:pt>
                <c:pt idx="2517">
                  <c:v>50.38104342559997</c:v>
                </c:pt>
                <c:pt idx="2518">
                  <c:v>50.401043425599966</c:v>
                </c:pt>
                <c:pt idx="2519">
                  <c:v>50.421043425599997</c:v>
                </c:pt>
                <c:pt idx="2520">
                  <c:v>50.441043425599965</c:v>
                </c:pt>
                <c:pt idx="2521">
                  <c:v>50.461043425599975</c:v>
                </c:pt>
                <c:pt idx="2522">
                  <c:v>50.481043425599971</c:v>
                </c:pt>
                <c:pt idx="2523">
                  <c:v>50.501043425599974</c:v>
                </c:pt>
                <c:pt idx="2524">
                  <c:v>50.521043425599998</c:v>
                </c:pt>
                <c:pt idx="2525">
                  <c:v>50.541043425599966</c:v>
                </c:pt>
                <c:pt idx="2526">
                  <c:v>50.561043425599998</c:v>
                </c:pt>
                <c:pt idx="2527">
                  <c:v>50.581043425599965</c:v>
                </c:pt>
                <c:pt idx="2528">
                  <c:v>50.601043425599997</c:v>
                </c:pt>
                <c:pt idx="2529">
                  <c:v>50.621043425599993</c:v>
                </c:pt>
                <c:pt idx="2530">
                  <c:v>50.641043425599975</c:v>
                </c:pt>
                <c:pt idx="2531">
                  <c:v>50.661043425599999</c:v>
                </c:pt>
                <c:pt idx="2532">
                  <c:v>50.681043425599974</c:v>
                </c:pt>
                <c:pt idx="2533">
                  <c:v>50.701043425599998</c:v>
                </c:pt>
                <c:pt idx="2534">
                  <c:v>50.721043425600001</c:v>
                </c:pt>
                <c:pt idx="2535">
                  <c:v>50.741043425599997</c:v>
                </c:pt>
                <c:pt idx="2536">
                  <c:v>50.761043425599993</c:v>
                </c:pt>
                <c:pt idx="2537">
                  <c:v>50.781043425599997</c:v>
                </c:pt>
                <c:pt idx="2538">
                  <c:v>50.801043425599964</c:v>
                </c:pt>
                <c:pt idx="2539">
                  <c:v>50.821043425599974</c:v>
                </c:pt>
                <c:pt idx="2540">
                  <c:v>50.84104342559997</c:v>
                </c:pt>
                <c:pt idx="2541">
                  <c:v>50.861043425599966</c:v>
                </c:pt>
                <c:pt idx="2542">
                  <c:v>50.88104342559997</c:v>
                </c:pt>
                <c:pt idx="2543">
                  <c:v>50.901043425599966</c:v>
                </c:pt>
                <c:pt idx="2544">
                  <c:v>50.921043425599997</c:v>
                </c:pt>
                <c:pt idx="2545">
                  <c:v>50.941043425599965</c:v>
                </c:pt>
                <c:pt idx="2546">
                  <c:v>50.961043425599975</c:v>
                </c:pt>
                <c:pt idx="2547">
                  <c:v>50.981043425599971</c:v>
                </c:pt>
                <c:pt idx="2548">
                  <c:v>51.001043425599974</c:v>
                </c:pt>
                <c:pt idx="2549">
                  <c:v>51.021043425599998</c:v>
                </c:pt>
                <c:pt idx="2550">
                  <c:v>51.041043425599966</c:v>
                </c:pt>
                <c:pt idx="2551">
                  <c:v>51.061043425599998</c:v>
                </c:pt>
                <c:pt idx="2552">
                  <c:v>51.081043425599965</c:v>
                </c:pt>
                <c:pt idx="2553">
                  <c:v>51.101043425599997</c:v>
                </c:pt>
                <c:pt idx="2554">
                  <c:v>51.121043425599993</c:v>
                </c:pt>
                <c:pt idx="2555">
                  <c:v>51.141043425599975</c:v>
                </c:pt>
                <c:pt idx="2556">
                  <c:v>51.161043425599999</c:v>
                </c:pt>
                <c:pt idx="2557">
                  <c:v>51.181043425599974</c:v>
                </c:pt>
                <c:pt idx="2558">
                  <c:v>51.201043425599998</c:v>
                </c:pt>
                <c:pt idx="2559">
                  <c:v>51.221043425600001</c:v>
                </c:pt>
                <c:pt idx="2560">
                  <c:v>51.241043425599997</c:v>
                </c:pt>
                <c:pt idx="2561">
                  <c:v>51.261043425599993</c:v>
                </c:pt>
                <c:pt idx="2562">
                  <c:v>51.281043425599997</c:v>
                </c:pt>
                <c:pt idx="2563">
                  <c:v>51.301043425599964</c:v>
                </c:pt>
                <c:pt idx="2564">
                  <c:v>51.321043425599974</c:v>
                </c:pt>
                <c:pt idx="2565">
                  <c:v>51.34104342559997</c:v>
                </c:pt>
                <c:pt idx="2566">
                  <c:v>51.361043425599966</c:v>
                </c:pt>
                <c:pt idx="2567">
                  <c:v>51.38104342559997</c:v>
                </c:pt>
                <c:pt idx="2568">
                  <c:v>51.401043425599966</c:v>
                </c:pt>
                <c:pt idx="2569">
                  <c:v>51.421043425599997</c:v>
                </c:pt>
                <c:pt idx="2570">
                  <c:v>51.441043425599965</c:v>
                </c:pt>
                <c:pt idx="2571">
                  <c:v>51.461043425599975</c:v>
                </c:pt>
                <c:pt idx="2572">
                  <c:v>51.481043425599971</c:v>
                </c:pt>
                <c:pt idx="2573">
                  <c:v>51.501043425599974</c:v>
                </c:pt>
                <c:pt idx="2574">
                  <c:v>51.521043425599998</c:v>
                </c:pt>
                <c:pt idx="2575">
                  <c:v>51.541043425599966</c:v>
                </c:pt>
                <c:pt idx="2576">
                  <c:v>51.561043425599998</c:v>
                </c:pt>
                <c:pt idx="2577">
                  <c:v>51.581043425599965</c:v>
                </c:pt>
                <c:pt idx="2578">
                  <c:v>51.601043425599997</c:v>
                </c:pt>
                <c:pt idx="2579">
                  <c:v>51.621043425599993</c:v>
                </c:pt>
                <c:pt idx="2580">
                  <c:v>51.641043425599975</c:v>
                </c:pt>
                <c:pt idx="2581">
                  <c:v>51.661043425599999</c:v>
                </c:pt>
                <c:pt idx="2582">
                  <c:v>51.681043425599974</c:v>
                </c:pt>
                <c:pt idx="2583">
                  <c:v>51.701043425599998</c:v>
                </c:pt>
                <c:pt idx="2584">
                  <c:v>51.721043425600001</c:v>
                </c:pt>
                <c:pt idx="2585">
                  <c:v>51.741043425599997</c:v>
                </c:pt>
                <c:pt idx="2586">
                  <c:v>51.761043425599993</c:v>
                </c:pt>
                <c:pt idx="2587">
                  <c:v>51.781043425599997</c:v>
                </c:pt>
                <c:pt idx="2588">
                  <c:v>51.801043425599964</c:v>
                </c:pt>
                <c:pt idx="2589">
                  <c:v>51.821043425599974</c:v>
                </c:pt>
                <c:pt idx="2590">
                  <c:v>51.84104342559997</c:v>
                </c:pt>
                <c:pt idx="2591">
                  <c:v>51.861043425599966</c:v>
                </c:pt>
                <c:pt idx="2592">
                  <c:v>51.88104342559997</c:v>
                </c:pt>
                <c:pt idx="2593">
                  <c:v>51.901043425599966</c:v>
                </c:pt>
                <c:pt idx="2594">
                  <c:v>51.921043425599997</c:v>
                </c:pt>
                <c:pt idx="2595">
                  <c:v>51.941043425599965</c:v>
                </c:pt>
                <c:pt idx="2596">
                  <c:v>51.961043425599975</c:v>
                </c:pt>
                <c:pt idx="2597">
                  <c:v>51.981043425599971</c:v>
                </c:pt>
                <c:pt idx="2598">
                  <c:v>52.001043425599974</c:v>
                </c:pt>
                <c:pt idx="2599">
                  <c:v>52.021043425599998</c:v>
                </c:pt>
                <c:pt idx="2600">
                  <c:v>52.041043425599966</c:v>
                </c:pt>
                <c:pt idx="2601">
                  <c:v>52.061043425599998</c:v>
                </c:pt>
                <c:pt idx="2602">
                  <c:v>52.081043425599965</c:v>
                </c:pt>
                <c:pt idx="2603">
                  <c:v>52.101043425599997</c:v>
                </c:pt>
                <c:pt idx="2604">
                  <c:v>52.121043425599993</c:v>
                </c:pt>
                <c:pt idx="2605">
                  <c:v>52.141043425599975</c:v>
                </c:pt>
                <c:pt idx="2606">
                  <c:v>52.161043425599999</c:v>
                </c:pt>
                <c:pt idx="2607">
                  <c:v>52.181043425599974</c:v>
                </c:pt>
                <c:pt idx="2608">
                  <c:v>52.201043425599998</c:v>
                </c:pt>
                <c:pt idx="2609">
                  <c:v>52.221043425600001</c:v>
                </c:pt>
                <c:pt idx="2610">
                  <c:v>52.241043425599997</c:v>
                </c:pt>
                <c:pt idx="2611">
                  <c:v>52.261043425599993</c:v>
                </c:pt>
                <c:pt idx="2612">
                  <c:v>52.281043425599997</c:v>
                </c:pt>
                <c:pt idx="2613">
                  <c:v>52.301043425599964</c:v>
                </c:pt>
                <c:pt idx="2614">
                  <c:v>52.321043425599974</c:v>
                </c:pt>
                <c:pt idx="2615">
                  <c:v>52.34104342559997</c:v>
                </c:pt>
                <c:pt idx="2616">
                  <c:v>52.361043425599966</c:v>
                </c:pt>
                <c:pt idx="2617">
                  <c:v>52.38104342559997</c:v>
                </c:pt>
                <c:pt idx="2618">
                  <c:v>52.401043425599966</c:v>
                </c:pt>
                <c:pt idx="2619">
                  <c:v>52.421043425599997</c:v>
                </c:pt>
                <c:pt idx="2620">
                  <c:v>52.441043425599965</c:v>
                </c:pt>
                <c:pt idx="2621">
                  <c:v>52.461043425599975</c:v>
                </c:pt>
                <c:pt idx="2622">
                  <c:v>52.481043425599971</c:v>
                </c:pt>
                <c:pt idx="2623">
                  <c:v>52.501043425599974</c:v>
                </c:pt>
                <c:pt idx="2624">
                  <c:v>52.521043425599998</c:v>
                </c:pt>
                <c:pt idx="2625">
                  <c:v>52.541043425599966</c:v>
                </c:pt>
                <c:pt idx="2626">
                  <c:v>52.561043425599998</c:v>
                </c:pt>
                <c:pt idx="2627">
                  <c:v>52.581043425599965</c:v>
                </c:pt>
                <c:pt idx="2628">
                  <c:v>52.601043425599997</c:v>
                </c:pt>
                <c:pt idx="2629">
                  <c:v>52.621043425599993</c:v>
                </c:pt>
                <c:pt idx="2630">
                  <c:v>52.641043425599975</c:v>
                </c:pt>
                <c:pt idx="2631">
                  <c:v>52.661043425599999</c:v>
                </c:pt>
                <c:pt idx="2632">
                  <c:v>52.681043425599974</c:v>
                </c:pt>
                <c:pt idx="2633">
                  <c:v>52.701043425599998</c:v>
                </c:pt>
                <c:pt idx="2634">
                  <c:v>52.721043425600001</c:v>
                </c:pt>
                <c:pt idx="2635">
                  <c:v>52.741043425599997</c:v>
                </c:pt>
                <c:pt idx="2636">
                  <c:v>52.761043425599993</c:v>
                </c:pt>
                <c:pt idx="2637">
                  <c:v>52.781043425599997</c:v>
                </c:pt>
                <c:pt idx="2638">
                  <c:v>52.801043425599964</c:v>
                </c:pt>
                <c:pt idx="2639">
                  <c:v>52.821043425599974</c:v>
                </c:pt>
                <c:pt idx="2640">
                  <c:v>52.84104342559997</c:v>
                </c:pt>
                <c:pt idx="2641">
                  <c:v>52.861043425599966</c:v>
                </c:pt>
                <c:pt idx="2642">
                  <c:v>52.88104342559997</c:v>
                </c:pt>
                <c:pt idx="2643">
                  <c:v>52.901043425599966</c:v>
                </c:pt>
                <c:pt idx="2644">
                  <c:v>52.921043425599997</c:v>
                </c:pt>
                <c:pt idx="2645">
                  <c:v>52.941043425599965</c:v>
                </c:pt>
                <c:pt idx="2646">
                  <c:v>52.961043425599975</c:v>
                </c:pt>
                <c:pt idx="2647">
                  <c:v>52.981043425599971</c:v>
                </c:pt>
                <c:pt idx="2648">
                  <c:v>53.001043425599974</c:v>
                </c:pt>
                <c:pt idx="2649">
                  <c:v>53.021043425599998</c:v>
                </c:pt>
                <c:pt idx="2650">
                  <c:v>53.041043425599966</c:v>
                </c:pt>
                <c:pt idx="2651">
                  <c:v>53.061043425599998</c:v>
                </c:pt>
                <c:pt idx="2652">
                  <c:v>53.081043425599965</c:v>
                </c:pt>
                <c:pt idx="2653">
                  <c:v>53.101043425599997</c:v>
                </c:pt>
                <c:pt idx="2654">
                  <c:v>53.121043425599993</c:v>
                </c:pt>
                <c:pt idx="2655">
                  <c:v>53.141043425599975</c:v>
                </c:pt>
                <c:pt idx="2656">
                  <c:v>53.161043425599999</c:v>
                </c:pt>
                <c:pt idx="2657">
                  <c:v>53.181043425599974</c:v>
                </c:pt>
                <c:pt idx="2658">
                  <c:v>53.201043425599998</c:v>
                </c:pt>
                <c:pt idx="2659">
                  <c:v>53.221043425600001</c:v>
                </c:pt>
                <c:pt idx="2660">
                  <c:v>53.241043425599997</c:v>
                </c:pt>
                <c:pt idx="2661">
                  <c:v>53.261043425599993</c:v>
                </c:pt>
                <c:pt idx="2662">
                  <c:v>53.281043425599997</c:v>
                </c:pt>
                <c:pt idx="2663">
                  <c:v>53.301043425599964</c:v>
                </c:pt>
                <c:pt idx="2664">
                  <c:v>53.321043425599974</c:v>
                </c:pt>
                <c:pt idx="2665">
                  <c:v>53.34104342559997</c:v>
                </c:pt>
                <c:pt idx="2666">
                  <c:v>53.361043425599966</c:v>
                </c:pt>
                <c:pt idx="2667">
                  <c:v>53.38104342559997</c:v>
                </c:pt>
                <c:pt idx="2668">
                  <c:v>53.401043425599966</c:v>
                </c:pt>
                <c:pt idx="2669">
                  <c:v>53.421043425599997</c:v>
                </c:pt>
                <c:pt idx="2670">
                  <c:v>53.441043425599965</c:v>
                </c:pt>
                <c:pt idx="2671">
                  <c:v>53.461043425599975</c:v>
                </c:pt>
                <c:pt idx="2672">
                  <c:v>53.481043425599971</c:v>
                </c:pt>
                <c:pt idx="2673">
                  <c:v>53.501043425599974</c:v>
                </c:pt>
                <c:pt idx="2674">
                  <c:v>53.521043425599998</c:v>
                </c:pt>
                <c:pt idx="2675">
                  <c:v>53.541043425599966</c:v>
                </c:pt>
                <c:pt idx="2676">
                  <c:v>53.561043425599998</c:v>
                </c:pt>
                <c:pt idx="2677">
                  <c:v>53.581043425599965</c:v>
                </c:pt>
                <c:pt idx="2678">
                  <c:v>53.601043425599997</c:v>
                </c:pt>
                <c:pt idx="2679">
                  <c:v>53.621043425599993</c:v>
                </c:pt>
                <c:pt idx="2680">
                  <c:v>53.641043425599975</c:v>
                </c:pt>
                <c:pt idx="2681">
                  <c:v>53.661043425599999</c:v>
                </c:pt>
                <c:pt idx="2682">
                  <c:v>53.681043425599974</c:v>
                </c:pt>
                <c:pt idx="2683">
                  <c:v>53.701043425599998</c:v>
                </c:pt>
                <c:pt idx="2684">
                  <c:v>53.721043425600001</c:v>
                </c:pt>
                <c:pt idx="2685">
                  <c:v>53.741043425599997</c:v>
                </c:pt>
                <c:pt idx="2686">
                  <c:v>53.761043425599993</c:v>
                </c:pt>
                <c:pt idx="2687">
                  <c:v>53.781043425599997</c:v>
                </c:pt>
                <c:pt idx="2688">
                  <c:v>53.801043425599964</c:v>
                </c:pt>
                <c:pt idx="2689">
                  <c:v>53.821043425599974</c:v>
                </c:pt>
                <c:pt idx="2690">
                  <c:v>53.84104342559997</c:v>
                </c:pt>
                <c:pt idx="2691">
                  <c:v>53.861043425599966</c:v>
                </c:pt>
                <c:pt idx="2692">
                  <c:v>53.88104342559997</c:v>
                </c:pt>
                <c:pt idx="2693">
                  <c:v>53.901043425599966</c:v>
                </c:pt>
                <c:pt idx="2694">
                  <c:v>53.921043425599997</c:v>
                </c:pt>
                <c:pt idx="2695">
                  <c:v>53.941043425599965</c:v>
                </c:pt>
                <c:pt idx="2696">
                  <c:v>53.961043425599975</c:v>
                </c:pt>
                <c:pt idx="2697">
                  <c:v>53.981043425599971</c:v>
                </c:pt>
                <c:pt idx="2698">
                  <c:v>54.001043425599974</c:v>
                </c:pt>
                <c:pt idx="2699">
                  <c:v>54.021043425599998</c:v>
                </c:pt>
                <c:pt idx="2700">
                  <c:v>54.041043425599966</c:v>
                </c:pt>
                <c:pt idx="2701">
                  <c:v>54.061043425599998</c:v>
                </c:pt>
                <c:pt idx="2702">
                  <c:v>54.081043425599965</c:v>
                </c:pt>
                <c:pt idx="2703">
                  <c:v>54.101043425599997</c:v>
                </c:pt>
                <c:pt idx="2704">
                  <c:v>54.121043425599993</c:v>
                </c:pt>
                <c:pt idx="2705">
                  <c:v>54.141043425599975</c:v>
                </c:pt>
                <c:pt idx="2706">
                  <c:v>54.161043425599999</c:v>
                </c:pt>
                <c:pt idx="2707">
                  <c:v>54.181043425599974</c:v>
                </c:pt>
                <c:pt idx="2708">
                  <c:v>54.201043425599998</c:v>
                </c:pt>
                <c:pt idx="2709">
                  <c:v>54.221043425600001</c:v>
                </c:pt>
                <c:pt idx="2710">
                  <c:v>54.241043425599997</c:v>
                </c:pt>
                <c:pt idx="2711">
                  <c:v>54.261043425599993</c:v>
                </c:pt>
                <c:pt idx="2712">
                  <c:v>54.281043425599997</c:v>
                </c:pt>
                <c:pt idx="2713">
                  <c:v>54.301043425599964</c:v>
                </c:pt>
                <c:pt idx="2714">
                  <c:v>54.321043425599974</c:v>
                </c:pt>
                <c:pt idx="2715">
                  <c:v>54.34104342559997</c:v>
                </c:pt>
                <c:pt idx="2716">
                  <c:v>54.361043425599966</c:v>
                </c:pt>
                <c:pt idx="2717">
                  <c:v>54.38104342559997</c:v>
                </c:pt>
                <c:pt idx="2718">
                  <c:v>54.401043425599966</c:v>
                </c:pt>
                <c:pt idx="2719">
                  <c:v>54.421043425599997</c:v>
                </c:pt>
                <c:pt idx="2720">
                  <c:v>54.441043425599965</c:v>
                </c:pt>
                <c:pt idx="2721">
                  <c:v>54.461043425599975</c:v>
                </c:pt>
                <c:pt idx="2722">
                  <c:v>54.481043425599971</c:v>
                </c:pt>
                <c:pt idx="2723">
                  <c:v>54.501043425599974</c:v>
                </c:pt>
                <c:pt idx="2724">
                  <c:v>54.521043425599998</c:v>
                </c:pt>
                <c:pt idx="2725">
                  <c:v>54.541043425599966</c:v>
                </c:pt>
                <c:pt idx="2726">
                  <c:v>54.561043425599998</c:v>
                </c:pt>
                <c:pt idx="2727">
                  <c:v>54.581043425599965</c:v>
                </c:pt>
                <c:pt idx="2728">
                  <c:v>54.601043425599997</c:v>
                </c:pt>
                <c:pt idx="2729">
                  <c:v>54.621043425599993</c:v>
                </c:pt>
                <c:pt idx="2730">
                  <c:v>54.641043425599975</c:v>
                </c:pt>
                <c:pt idx="2731">
                  <c:v>54.661043425599999</c:v>
                </c:pt>
                <c:pt idx="2732">
                  <c:v>54.681043425599974</c:v>
                </c:pt>
                <c:pt idx="2733">
                  <c:v>54.701043425599998</c:v>
                </c:pt>
                <c:pt idx="2734">
                  <c:v>54.721043425600001</c:v>
                </c:pt>
                <c:pt idx="2735">
                  <c:v>54.741043425599997</c:v>
                </c:pt>
                <c:pt idx="2736">
                  <c:v>54.761043425599993</c:v>
                </c:pt>
                <c:pt idx="2737">
                  <c:v>54.781043425599997</c:v>
                </c:pt>
                <c:pt idx="2738">
                  <c:v>54.801043425599964</c:v>
                </c:pt>
                <c:pt idx="2739">
                  <c:v>54.821043425599974</c:v>
                </c:pt>
                <c:pt idx="2740">
                  <c:v>54.84104342559997</c:v>
                </c:pt>
                <c:pt idx="2741">
                  <c:v>54.861043425599966</c:v>
                </c:pt>
                <c:pt idx="2742">
                  <c:v>54.88104342559997</c:v>
                </c:pt>
                <c:pt idx="2743">
                  <c:v>54.901043425599966</c:v>
                </c:pt>
                <c:pt idx="2744">
                  <c:v>54.921043425599997</c:v>
                </c:pt>
                <c:pt idx="2745">
                  <c:v>54.941043425599965</c:v>
                </c:pt>
                <c:pt idx="2746">
                  <c:v>54.961043425599975</c:v>
                </c:pt>
                <c:pt idx="2747">
                  <c:v>54.981043425599971</c:v>
                </c:pt>
                <c:pt idx="2748">
                  <c:v>55.001043425599974</c:v>
                </c:pt>
                <c:pt idx="2749">
                  <c:v>55.021043425599998</c:v>
                </c:pt>
                <c:pt idx="2750">
                  <c:v>55.041043425599966</c:v>
                </c:pt>
                <c:pt idx="2751">
                  <c:v>55.061043425599998</c:v>
                </c:pt>
                <c:pt idx="2752">
                  <c:v>55.081043425599965</c:v>
                </c:pt>
                <c:pt idx="2753">
                  <c:v>55.101043425599997</c:v>
                </c:pt>
                <c:pt idx="2754">
                  <c:v>55.121043425599993</c:v>
                </c:pt>
                <c:pt idx="2755">
                  <c:v>55.141043425599975</c:v>
                </c:pt>
                <c:pt idx="2756">
                  <c:v>55.161043425599999</c:v>
                </c:pt>
                <c:pt idx="2757">
                  <c:v>55.181043425599974</c:v>
                </c:pt>
                <c:pt idx="2758">
                  <c:v>55.201043425599998</c:v>
                </c:pt>
                <c:pt idx="2759">
                  <c:v>55.221043425600001</c:v>
                </c:pt>
                <c:pt idx="2760">
                  <c:v>55.241043425599997</c:v>
                </c:pt>
                <c:pt idx="2761">
                  <c:v>55.261043425599993</c:v>
                </c:pt>
                <c:pt idx="2762">
                  <c:v>55.281043425599997</c:v>
                </c:pt>
                <c:pt idx="2763">
                  <c:v>55.301043425599964</c:v>
                </c:pt>
                <c:pt idx="2764">
                  <c:v>55.321043425599974</c:v>
                </c:pt>
                <c:pt idx="2765">
                  <c:v>55.34104342559997</c:v>
                </c:pt>
                <c:pt idx="2766">
                  <c:v>55.361043425599966</c:v>
                </c:pt>
                <c:pt idx="2767">
                  <c:v>55.38104342559997</c:v>
                </c:pt>
                <c:pt idx="2768">
                  <c:v>55.401043425599966</c:v>
                </c:pt>
                <c:pt idx="2769">
                  <c:v>55.421043425599997</c:v>
                </c:pt>
                <c:pt idx="2770">
                  <c:v>55.441043425599965</c:v>
                </c:pt>
                <c:pt idx="2771">
                  <c:v>55.461043425599975</c:v>
                </c:pt>
                <c:pt idx="2772">
                  <c:v>55.481043425599971</c:v>
                </c:pt>
                <c:pt idx="2773">
                  <c:v>55.501043425599974</c:v>
                </c:pt>
                <c:pt idx="2774">
                  <c:v>55.521043425599998</c:v>
                </c:pt>
                <c:pt idx="2775">
                  <c:v>55.541043425599966</c:v>
                </c:pt>
                <c:pt idx="2776">
                  <c:v>55.561043425599998</c:v>
                </c:pt>
                <c:pt idx="2777">
                  <c:v>55.581043425599965</c:v>
                </c:pt>
                <c:pt idx="2778">
                  <c:v>55.601043425599997</c:v>
                </c:pt>
                <c:pt idx="2779">
                  <c:v>55.621043425599993</c:v>
                </c:pt>
                <c:pt idx="2780">
                  <c:v>55.641043425599975</c:v>
                </c:pt>
                <c:pt idx="2781">
                  <c:v>55.661043425599999</c:v>
                </c:pt>
                <c:pt idx="2782">
                  <c:v>55.681043425599974</c:v>
                </c:pt>
                <c:pt idx="2783">
                  <c:v>55.701043425599998</c:v>
                </c:pt>
                <c:pt idx="2784">
                  <c:v>55.721043425600001</c:v>
                </c:pt>
                <c:pt idx="2785">
                  <c:v>55.741043425599997</c:v>
                </c:pt>
                <c:pt idx="2786">
                  <c:v>55.761043425599993</c:v>
                </c:pt>
                <c:pt idx="2787">
                  <c:v>55.781043425599997</c:v>
                </c:pt>
                <c:pt idx="2788">
                  <c:v>55.801043425599964</c:v>
                </c:pt>
                <c:pt idx="2789">
                  <c:v>55.821043425599974</c:v>
                </c:pt>
                <c:pt idx="2790">
                  <c:v>55.84104342559997</c:v>
                </c:pt>
                <c:pt idx="2791">
                  <c:v>55.861043425599966</c:v>
                </c:pt>
                <c:pt idx="2792">
                  <c:v>55.88104342559997</c:v>
                </c:pt>
                <c:pt idx="2793">
                  <c:v>55.901043425599966</c:v>
                </c:pt>
                <c:pt idx="2794">
                  <c:v>55.921043425599997</c:v>
                </c:pt>
                <c:pt idx="2795">
                  <c:v>55.941043425599965</c:v>
                </c:pt>
                <c:pt idx="2796">
                  <c:v>55.961043425599975</c:v>
                </c:pt>
                <c:pt idx="2797">
                  <c:v>55.981043425599971</c:v>
                </c:pt>
                <c:pt idx="2798">
                  <c:v>56.001043425599974</c:v>
                </c:pt>
                <c:pt idx="2799">
                  <c:v>56.021043425599998</c:v>
                </c:pt>
                <c:pt idx="2800">
                  <c:v>56.041043425599966</c:v>
                </c:pt>
                <c:pt idx="2801">
                  <c:v>56.061043425599998</c:v>
                </c:pt>
                <c:pt idx="2802">
                  <c:v>56.081043425599965</c:v>
                </c:pt>
                <c:pt idx="2803">
                  <c:v>56.101043425599997</c:v>
                </c:pt>
                <c:pt idx="2804">
                  <c:v>56.121043425599993</c:v>
                </c:pt>
                <c:pt idx="2805">
                  <c:v>56.141043425599975</c:v>
                </c:pt>
                <c:pt idx="2806">
                  <c:v>56.161043425599999</c:v>
                </c:pt>
                <c:pt idx="2807">
                  <c:v>56.181043425599974</c:v>
                </c:pt>
                <c:pt idx="2808">
                  <c:v>56.201043425599998</c:v>
                </c:pt>
                <c:pt idx="2809">
                  <c:v>56.221043425600001</c:v>
                </c:pt>
                <c:pt idx="2810">
                  <c:v>56.241043425599997</c:v>
                </c:pt>
                <c:pt idx="2811">
                  <c:v>56.261043425599993</c:v>
                </c:pt>
                <c:pt idx="2812">
                  <c:v>56.281043425599997</c:v>
                </c:pt>
                <c:pt idx="2813">
                  <c:v>56.301043425599964</c:v>
                </c:pt>
                <c:pt idx="2814">
                  <c:v>56.321043425599974</c:v>
                </c:pt>
                <c:pt idx="2815">
                  <c:v>56.34104342559997</c:v>
                </c:pt>
                <c:pt idx="2816">
                  <c:v>56.361043425599966</c:v>
                </c:pt>
                <c:pt idx="2817">
                  <c:v>56.38104342559997</c:v>
                </c:pt>
                <c:pt idx="2818">
                  <c:v>56.401043425599966</c:v>
                </c:pt>
                <c:pt idx="2819">
                  <c:v>56.421043425599997</c:v>
                </c:pt>
                <c:pt idx="2820">
                  <c:v>56.441043425599965</c:v>
                </c:pt>
                <c:pt idx="2821">
                  <c:v>56.461043425599975</c:v>
                </c:pt>
                <c:pt idx="2822">
                  <c:v>56.481043425599971</c:v>
                </c:pt>
                <c:pt idx="2823">
                  <c:v>56.501043425599974</c:v>
                </c:pt>
                <c:pt idx="2824">
                  <c:v>56.521043425599998</c:v>
                </c:pt>
                <c:pt idx="2825">
                  <c:v>56.541043425599966</c:v>
                </c:pt>
                <c:pt idx="2826">
                  <c:v>56.561043425599998</c:v>
                </c:pt>
                <c:pt idx="2827">
                  <c:v>56.581043425599965</c:v>
                </c:pt>
                <c:pt idx="2828">
                  <c:v>56.601043425599997</c:v>
                </c:pt>
                <c:pt idx="2829">
                  <c:v>56.621043425599993</c:v>
                </c:pt>
                <c:pt idx="2830">
                  <c:v>56.641043425599975</c:v>
                </c:pt>
                <c:pt idx="2831">
                  <c:v>56.661043425599999</c:v>
                </c:pt>
                <c:pt idx="2832">
                  <c:v>56.681043425599974</c:v>
                </c:pt>
                <c:pt idx="2833">
                  <c:v>56.701043425599998</c:v>
                </c:pt>
                <c:pt idx="2834">
                  <c:v>56.721043425600001</c:v>
                </c:pt>
                <c:pt idx="2835">
                  <c:v>56.741043425599997</c:v>
                </c:pt>
                <c:pt idx="2836">
                  <c:v>56.761043425599993</c:v>
                </c:pt>
                <c:pt idx="2837">
                  <c:v>56.781043425599997</c:v>
                </c:pt>
                <c:pt idx="2838">
                  <c:v>56.801043425599964</c:v>
                </c:pt>
                <c:pt idx="2839">
                  <c:v>56.821043425599974</c:v>
                </c:pt>
                <c:pt idx="2840">
                  <c:v>56.84104342559997</c:v>
                </c:pt>
                <c:pt idx="2841">
                  <c:v>56.861043425599966</c:v>
                </c:pt>
                <c:pt idx="2842">
                  <c:v>56.88104342559997</c:v>
                </c:pt>
                <c:pt idx="2843">
                  <c:v>56.901043425599966</c:v>
                </c:pt>
                <c:pt idx="2844">
                  <c:v>56.921043425599997</c:v>
                </c:pt>
                <c:pt idx="2845">
                  <c:v>56.941043425599965</c:v>
                </c:pt>
                <c:pt idx="2846">
                  <c:v>56.961043425599975</c:v>
                </c:pt>
                <c:pt idx="2847">
                  <c:v>56.981043425599971</c:v>
                </c:pt>
                <c:pt idx="2848">
                  <c:v>57.001043425599974</c:v>
                </c:pt>
                <c:pt idx="2849">
                  <c:v>57.021043425599998</c:v>
                </c:pt>
                <c:pt idx="2850">
                  <c:v>57.041043425599966</c:v>
                </c:pt>
                <c:pt idx="2851">
                  <c:v>57.061043425599998</c:v>
                </c:pt>
                <c:pt idx="2852">
                  <c:v>57.081043425599965</c:v>
                </c:pt>
                <c:pt idx="2853">
                  <c:v>57.101043425599997</c:v>
                </c:pt>
                <c:pt idx="2854">
                  <c:v>57.121043425599993</c:v>
                </c:pt>
                <c:pt idx="2855">
                  <c:v>57.141043425599975</c:v>
                </c:pt>
                <c:pt idx="2856">
                  <c:v>57.161043425599999</c:v>
                </c:pt>
                <c:pt idx="2857">
                  <c:v>57.181043425599974</c:v>
                </c:pt>
                <c:pt idx="2858">
                  <c:v>57.201043425599998</c:v>
                </c:pt>
                <c:pt idx="2859">
                  <c:v>57.221043425600001</c:v>
                </c:pt>
                <c:pt idx="2860">
                  <c:v>57.241043425599997</c:v>
                </c:pt>
                <c:pt idx="2861">
                  <c:v>57.261043425599993</c:v>
                </c:pt>
                <c:pt idx="2862">
                  <c:v>57.281043425599997</c:v>
                </c:pt>
                <c:pt idx="2863">
                  <c:v>57.301043425599964</c:v>
                </c:pt>
                <c:pt idx="2864">
                  <c:v>57.321043425599974</c:v>
                </c:pt>
                <c:pt idx="2865">
                  <c:v>57.34104342559997</c:v>
                </c:pt>
                <c:pt idx="2866">
                  <c:v>57.361043425599966</c:v>
                </c:pt>
                <c:pt idx="2867">
                  <c:v>57.38104342559997</c:v>
                </c:pt>
                <c:pt idx="2868">
                  <c:v>57.401043425599966</c:v>
                </c:pt>
                <c:pt idx="2869">
                  <c:v>57.421043425599997</c:v>
                </c:pt>
                <c:pt idx="2870">
                  <c:v>57.441043425599965</c:v>
                </c:pt>
                <c:pt idx="2871">
                  <c:v>57.461043425599975</c:v>
                </c:pt>
                <c:pt idx="2872">
                  <c:v>57.481043425599971</c:v>
                </c:pt>
                <c:pt idx="2873">
                  <c:v>57.501043425599974</c:v>
                </c:pt>
                <c:pt idx="2874">
                  <c:v>57.521043425599998</c:v>
                </c:pt>
                <c:pt idx="2875">
                  <c:v>57.541043425599966</c:v>
                </c:pt>
                <c:pt idx="2876">
                  <c:v>57.561043425599998</c:v>
                </c:pt>
                <c:pt idx="2877">
                  <c:v>57.581043425599965</c:v>
                </c:pt>
                <c:pt idx="2878">
                  <c:v>57.601043425599997</c:v>
                </c:pt>
                <c:pt idx="2879">
                  <c:v>57.621043425599993</c:v>
                </c:pt>
                <c:pt idx="2880">
                  <c:v>57.641043425599975</c:v>
                </c:pt>
                <c:pt idx="2881">
                  <c:v>57.661043425599999</c:v>
                </c:pt>
                <c:pt idx="2882">
                  <c:v>57.681043425599974</c:v>
                </c:pt>
                <c:pt idx="2883">
                  <c:v>57.701043425599998</c:v>
                </c:pt>
                <c:pt idx="2884">
                  <c:v>57.721043425600001</c:v>
                </c:pt>
                <c:pt idx="2885">
                  <c:v>57.741043425599997</c:v>
                </c:pt>
                <c:pt idx="2886">
                  <c:v>57.761043425599993</c:v>
                </c:pt>
                <c:pt idx="2887">
                  <c:v>57.781043425599997</c:v>
                </c:pt>
                <c:pt idx="2888">
                  <c:v>57.801043425599964</c:v>
                </c:pt>
                <c:pt idx="2889">
                  <c:v>57.821043425599974</c:v>
                </c:pt>
                <c:pt idx="2890">
                  <c:v>57.84104342559997</c:v>
                </c:pt>
                <c:pt idx="2891">
                  <c:v>57.861043425599966</c:v>
                </c:pt>
                <c:pt idx="2892">
                  <c:v>57.88104342559997</c:v>
                </c:pt>
                <c:pt idx="2893">
                  <c:v>57.901043425599966</c:v>
                </c:pt>
                <c:pt idx="2894">
                  <c:v>57.921043425599997</c:v>
                </c:pt>
                <c:pt idx="2895">
                  <c:v>57.941043425599965</c:v>
                </c:pt>
                <c:pt idx="2896">
                  <c:v>57.961043425599975</c:v>
                </c:pt>
                <c:pt idx="2897">
                  <c:v>57.981043425599971</c:v>
                </c:pt>
                <c:pt idx="2898">
                  <c:v>58.001043425599974</c:v>
                </c:pt>
                <c:pt idx="2899">
                  <c:v>58.021043425599998</c:v>
                </c:pt>
                <c:pt idx="2900">
                  <c:v>58.041043425599966</c:v>
                </c:pt>
                <c:pt idx="2901">
                  <c:v>58.061043425599998</c:v>
                </c:pt>
                <c:pt idx="2902">
                  <c:v>58.081043425599965</c:v>
                </c:pt>
                <c:pt idx="2903">
                  <c:v>58.101043425599997</c:v>
                </c:pt>
                <c:pt idx="2904">
                  <c:v>58.121043425599993</c:v>
                </c:pt>
                <c:pt idx="2905">
                  <c:v>58.141043425599975</c:v>
                </c:pt>
                <c:pt idx="2906">
                  <c:v>58.161043425599999</c:v>
                </c:pt>
                <c:pt idx="2907">
                  <c:v>58.181043425599974</c:v>
                </c:pt>
                <c:pt idx="2908">
                  <c:v>58.201043425599998</c:v>
                </c:pt>
                <c:pt idx="2909">
                  <c:v>58.221043425600001</c:v>
                </c:pt>
                <c:pt idx="2910">
                  <c:v>58.241043425599997</c:v>
                </c:pt>
                <c:pt idx="2911">
                  <c:v>58.261043425599993</c:v>
                </c:pt>
                <c:pt idx="2912">
                  <c:v>58.281043425599997</c:v>
                </c:pt>
                <c:pt idx="2913">
                  <c:v>58.301043425599964</c:v>
                </c:pt>
                <c:pt idx="2914">
                  <c:v>58.321043425599974</c:v>
                </c:pt>
                <c:pt idx="2915">
                  <c:v>58.34104342559997</c:v>
                </c:pt>
                <c:pt idx="2916">
                  <c:v>58.361043425599966</c:v>
                </c:pt>
                <c:pt idx="2917">
                  <c:v>58.38104342559997</c:v>
                </c:pt>
                <c:pt idx="2918">
                  <c:v>58.401043425599966</c:v>
                </c:pt>
                <c:pt idx="2919">
                  <c:v>58.421043425599997</c:v>
                </c:pt>
                <c:pt idx="2920">
                  <c:v>58.441043425599965</c:v>
                </c:pt>
                <c:pt idx="2921">
                  <c:v>58.461043425599975</c:v>
                </c:pt>
                <c:pt idx="2922">
                  <c:v>58.481043425599971</c:v>
                </c:pt>
                <c:pt idx="2923">
                  <c:v>58.501043425599974</c:v>
                </c:pt>
                <c:pt idx="2924">
                  <c:v>58.521043425599998</c:v>
                </c:pt>
                <c:pt idx="2925">
                  <c:v>58.541043425599966</c:v>
                </c:pt>
                <c:pt idx="2926">
                  <c:v>58.561043425599998</c:v>
                </c:pt>
                <c:pt idx="2927">
                  <c:v>58.581043425599965</c:v>
                </c:pt>
                <c:pt idx="2928">
                  <c:v>58.601043425599997</c:v>
                </c:pt>
                <c:pt idx="2929">
                  <c:v>58.621043425599993</c:v>
                </c:pt>
                <c:pt idx="2930">
                  <c:v>58.641043425599975</c:v>
                </c:pt>
                <c:pt idx="2931">
                  <c:v>58.661043425599999</c:v>
                </c:pt>
                <c:pt idx="2932">
                  <c:v>58.681043425599974</c:v>
                </c:pt>
                <c:pt idx="2933">
                  <c:v>58.701043425599998</c:v>
                </c:pt>
                <c:pt idx="2934">
                  <c:v>58.721043425600001</c:v>
                </c:pt>
                <c:pt idx="2935">
                  <c:v>58.741043425599997</c:v>
                </c:pt>
                <c:pt idx="2936">
                  <c:v>58.761043425599993</c:v>
                </c:pt>
                <c:pt idx="2937">
                  <c:v>58.781043425599997</c:v>
                </c:pt>
                <c:pt idx="2938">
                  <c:v>58.801043425599964</c:v>
                </c:pt>
                <c:pt idx="2939">
                  <c:v>58.821043425599974</c:v>
                </c:pt>
                <c:pt idx="2940">
                  <c:v>58.84104342559997</c:v>
                </c:pt>
                <c:pt idx="2941">
                  <c:v>58.861043425599966</c:v>
                </c:pt>
                <c:pt idx="2942">
                  <c:v>58.88104342559997</c:v>
                </c:pt>
                <c:pt idx="2943">
                  <c:v>58.901043425599966</c:v>
                </c:pt>
                <c:pt idx="2944">
                  <c:v>58.921043425599997</c:v>
                </c:pt>
                <c:pt idx="2945">
                  <c:v>58.941043425599965</c:v>
                </c:pt>
                <c:pt idx="2946">
                  <c:v>58.961043425599975</c:v>
                </c:pt>
                <c:pt idx="2947">
                  <c:v>58.981043425599971</c:v>
                </c:pt>
                <c:pt idx="2948">
                  <c:v>59.001043425599974</c:v>
                </c:pt>
                <c:pt idx="2949">
                  <c:v>59.021043425599998</c:v>
                </c:pt>
                <c:pt idx="2950">
                  <c:v>59.041043425599966</c:v>
                </c:pt>
                <c:pt idx="2951">
                  <c:v>59.061043425599998</c:v>
                </c:pt>
                <c:pt idx="2952">
                  <c:v>59.081043425599965</c:v>
                </c:pt>
                <c:pt idx="2953">
                  <c:v>59.101043425599997</c:v>
                </c:pt>
                <c:pt idx="2954">
                  <c:v>59.121043425599993</c:v>
                </c:pt>
                <c:pt idx="2955">
                  <c:v>59.141043425599975</c:v>
                </c:pt>
                <c:pt idx="2956">
                  <c:v>59.161043425599999</c:v>
                </c:pt>
                <c:pt idx="2957">
                  <c:v>59.181043425599974</c:v>
                </c:pt>
                <c:pt idx="2958">
                  <c:v>59.201043425599998</c:v>
                </c:pt>
                <c:pt idx="2959">
                  <c:v>59.221043425600001</c:v>
                </c:pt>
                <c:pt idx="2960">
                  <c:v>59.241043425599997</c:v>
                </c:pt>
                <c:pt idx="2961">
                  <c:v>59.261043425599993</c:v>
                </c:pt>
                <c:pt idx="2962">
                  <c:v>59.281043425599997</c:v>
                </c:pt>
                <c:pt idx="2963">
                  <c:v>59.301043425599964</c:v>
                </c:pt>
                <c:pt idx="2964">
                  <c:v>59.321043425599974</c:v>
                </c:pt>
                <c:pt idx="2965">
                  <c:v>59.34104342559997</c:v>
                </c:pt>
                <c:pt idx="2966">
                  <c:v>59.361043425599966</c:v>
                </c:pt>
                <c:pt idx="2967">
                  <c:v>59.38104342559997</c:v>
                </c:pt>
                <c:pt idx="2968">
                  <c:v>59.401043425599966</c:v>
                </c:pt>
                <c:pt idx="2969">
                  <c:v>59.421043425599997</c:v>
                </c:pt>
                <c:pt idx="2970">
                  <c:v>59.441043425599965</c:v>
                </c:pt>
                <c:pt idx="2971">
                  <c:v>59.461043425599975</c:v>
                </c:pt>
                <c:pt idx="2972">
                  <c:v>59.481043425599971</c:v>
                </c:pt>
                <c:pt idx="2973">
                  <c:v>59.501043425599974</c:v>
                </c:pt>
                <c:pt idx="2974">
                  <c:v>59.521043425599998</c:v>
                </c:pt>
                <c:pt idx="2975">
                  <c:v>59.541043425599966</c:v>
                </c:pt>
                <c:pt idx="2976">
                  <c:v>59.561043425599998</c:v>
                </c:pt>
                <c:pt idx="2977">
                  <c:v>59.581043425599965</c:v>
                </c:pt>
                <c:pt idx="2978">
                  <c:v>59.601043425599997</c:v>
                </c:pt>
                <c:pt idx="2979">
                  <c:v>59.621043425599993</c:v>
                </c:pt>
                <c:pt idx="2980">
                  <c:v>59.641043425599975</c:v>
                </c:pt>
                <c:pt idx="2981">
                  <c:v>59.661043425599999</c:v>
                </c:pt>
                <c:pt idx="2982">
                  <c:v>59.681043425599974</c:v>
                </c:pt>
                <c:pt idx="2983">
                  <c:v>59.701043425599998</c:v>
                </c:pt>
                <c:pt idx="2984">
                  <c:v>59.721043425600001</c:v>
                </c:pt>
                <c:pt idx="2985">
                  <c:v>59.741043425599997</c:v>
                </c:pt>
                <c:pt idx="2986">
                  <c:v>59.761043425599993</c:v>
                </c:pt>
                <c:pt idx="2987">
                  <c:v>59.781043425599997</c:v>
                </c:pt>
                <c:pt idx="2988">
                  <c:v>59.801043425599964</c:v>
                </c:pt>
                <c:pt idx="2989">
                  <c:v>59.821043425599974</c:v>
                </c:pt>
                <c:pt idx="2990">
                  <c:v>59.84104342559997</c:v>
                </c:pt>
                <c:pt idx="2991">
                  <c:v>59.861043425599966</c:v>
                </c:pt>
                <c:pt idx="2992">
                  <c:v>59.88104342559997</c:v>
                </c:pt>
                <c:pt idx="2993">
                  <c:v>59.901043425599966</c:v>
                </c:pt>
                <c:pt idx="2994">
                  <c:v>59.921043425599997</c:v>
                </c:pt>
                <c:pt idx="2995">
                  <c:v>59.941043425599965</c:v>
                </c:pt>
                <c:pt idx="2996">
                  <c:v>59.961043425599975</c:v>
                </c:pt>
                <c:pt idx="2997">
                  <c:v>59.981043425599971</c:v>
                </c:pt>
                <c:pt idx="2998">
                  <c:v>60.001043425599974</c:v>
                </c:pt>
                <c:pt idx="2999">
                  <c:v>60.021043425599998</c:v>
                </c:pt>
                <c:pt idx="3000">
                  <c:v>60.041043425599966</c:v>
                </c:pt>
                <c:pt idx="3001">
                  <c:v>60.061043425599998</c:v>
                </c:pt>
                <c:pt idx="3002">
                  <c:v>60.081043425599965</c:v>
                </c:pt>
                <c:pt idx="3003">
                  <c:v>60.101043425599997</c:v>
                </c:pt>
                <c:pt idx="3004">
                  <c:v>60.121043425599993</c:v>
                </c:pt>
                <c:pt idx="3005">
                  <c:v>60.141043425599975</c:v>
                </c:pt>
                <c:pt idx="3006">
                  <c:v>60.161043425599999</c:v>
                </c:pt>
                <c:pt idx="3007">
                  <c:v>60.181043425599974</c:v>
                </c:pt>
                <c:pt idx="3008">
                  <c:v>60.201043425599998</c:v>
                </c:pt>
                <c:pt idx="3009">
                  <c:v>60.221043425600001</c:v>
                </c:pt>
                <c:pt idx="3010">
                  <c:v>60.241043425599997</c:v>
                </c:pt>
                <c:pt idx="3011">
                  <c:v>60.261043425599993</c:v>
                </c:pt>
                <c:pt idx="3012">
                  <c:v>60.281043425599997</c:v>
                </c:pt>
                <c:pt idx="3013">
                  <c:v>60.301043425599964</c:v>
                </c:pt>
                <c:pt idx="3014">
                  <c:v>60.321043425599974</c:v>
                </c:pt>
                <c:pt idx="3015">
                  <c:v>60.34104342559997</c:v>
                </c:pt>
                <c:pt idx="3016">
                  <c:v>60.361043425599966</c:v>
                </c:pt>
                <c:pt idx="3017">
                  <c:v>60.38104342559997</c:v>
                </c:pt>
                <c:pt idx="3018">
                  <c:v>60.401043425599966</c:v>
                </c:pt>
                <c:pt idx="3019">
                  <c:v>60.421043425599997</c:v>
                </c:pt>
                <c:pt idx="3020">
                  <c:v>60.441043425599965</c:v>
                </c:pt>
                <c:pt idx="3021">
                  <c:v>60.461043425599975</c:v>
                </c:pt>
                <c:pt idx="3022">
                  <c:v>60.481043425599971</c:v>
                </c:pt>
                <c:pt idx="3023">
                  <c:v>60.501043425599974</c:v>
                </c:pt>
                <c:pt idx="3024">
                  <c:v>60.521043425599998</c:v>
                </c:pt>
                <c:pt idx="3025">
                  <c:v>60.541043425599966</c:v>
                </c:pt>
                <c:pt idx="3026">
                  <c:v>60.561043425599998</c:v>
                </c:pt>
                <c:pt idx="3027">
                  <c:v>60.581043425599965</c:v>
                </c:pt>
                <c:pt idx="3028">
                  <c:v>60.601043425599997</c:v>
                </c:pt>
                <c:pt idx="3029">
                  <c:v>60.621043425599993</c:v>
                </c:pt>
                <c:pt idx="3030">
                  <c:v>60.641043425599975</c:v>
                </c:pt>
                <c:pt idx="3031">
                  <c:v>60.661043425599999</c:v>
                </c:pt>
                <c:pt idx="3032">
                  <c:v>60.681043425599974</c:v>
                </c:pt>
                <c:pt idx="3033">
                  <c:v>60.701043425599998</c:v>
                </c:pt>
                <c:pt idx="3034">
                  <c:v>60.721043425600001</c:v>
                </c:pt>
                <c:pt idx="3035">
                  <c:v>60.741043425599997</c:v>
                </c:pt>
                <c:pt idx="3036">
                  <c:v>60.761043425599993</c:v>
                </c:pt>
                <c:pt idx="3037">
                  <c:v>60.781043425599997</c:v>
                </c:pt>
                <c:pt idx="3038">
                  <c:v>60.801043425599964</c:v>
                </c:pt>
                <c:pt idx="3039">
                  <c:v>60.821043425599974</c:v>
                </c:pt>
                <c:pt idx="3040">
                  <c:v>60.84104342559997</c:v>
                </c:pt>
                <c:pt idx="3041">
                  <c:v>60.861043425599966</c:v>
                </c:pt>
                <c:pt idx="3042">
                  <c:v>60.88104342559997</c:v>
                </c:pt>
                <c:pt idx="3043">
                  <c:v>60.901043425599966</c:v>
                </c:pt>
                <c:pt idx="3044">
                  <c:v>60.921043425599997</c:v>
                </c:pt>
                <c:pt idx="3045">
                  <c:v>60.941043425599965</c:v>
                </c:pt>
                <c:pt idx="3046">
                  <c:v>60.961043425599975</c:v>
                </c:pt>
                <c:pt idx="3047">
                  <c:v>60.981043425599971</c:v>
                </c:pt>
                <c:pt idx="3048">
                  <c:v>61.001043425599974</c:v>
                </c:pt>
                <c:pt idx="3049">
                  <c:v>61.021043425599998</c:v>
                </c:pt>
                <c:pt idx="3050">
                  <c:v>61.041043425599966</c:v>
                </c:pt>
                <c:pt idx="3051">
                  <c:v>61.061043425599998</c:v>
                </c:pt>
                <c:pt idx="3052">
                  <c:v>61.081043425599965</c:v>
                </c:pt>
                <c:pt idx="3053">
                  <c:v>61.101043425599997</c:v>
                </c:pt>
                <c:pt idx="3054">
                  <c:v>61.121043425599993</c:v>
                </c:pt>
                <c:pt idx="3055">
                  <c:v>61.141043425599975</c:v>
                </c:pt>
                <c:pt idx="3056">
                  <c:v>61.161043425599999</c:v>
                </c:pt>
                <c:pt idx="3057">
                  <c:v>61.181043425599974</c:v>
                </c:pt>
                <c:pt idx="3058">
                  <c:v>61.201043425599998</c:v>
                </c:pt>
                <c:pt idx="3059">
                  <c:v>61.221043425600001</c:v>
                </c:pt>
                <c:pt idx="3060">
                  <c:v>61.241043425599997</c:v>
                </c:pt>
                <c:pt idx="3061">
                  <c:v>61.261043425599993</c:v>
                </c:pt>
                <c:pt idx="3062">
                  <c:v>61.281043425599997</c:v>
                </c:pt>
                <c:pt idx="3063">
                  <c:v>61.301043425599964</c:v>
                </c:pt>
                <c:pt idx="3064">
                  <c:v>61.321043425599974</c:v>
                </c:pt>
                <c:pt idx="3065">
                  <c:v>61.34104342559997</c:v>
                </c:pt>
                <c:pt idx="3066">
                  <c:v>61.361043425599966</c:v>
                </c:pt>
                <c:pt idx="3067">
                  <c:v>61.38104342559997</c:v>
                </c:pt>
                <c:pt idx="3068">
                  <c:v>61.401043425599966</c:v>
                </c:pt>
                <c:pt idx="3069">
                  <c:v>61.421043425599997</c:v>
                </c:pt>
                <c:pt idx="3070">
                  <c:v>61.441043425599965</c:v>
                </c:pt>
                <c:pt idx="3071">
                  <c:v>61.461043425599975</c:v>
                </c:pt>
                <c:pt idx="3072">
                  <c:v>61.481043425599971</c:v>
                </c:pt>
                <c:pt idx="3073">
                  <c:v>61.501043425599974</c:v>
                </c:pt>
                <c:pt idx="3074">
                  <c:v>61.521043425599998</c:v>
                </c:pt>
                <c:pt idx="3075">
                  <c:v>61.541043425599966</c:v>
                </c:pt>
                <c:pt idx="3076">
                  <c:v>61.561043425599998</c:v>
                </c:pt>
                <c:pt idx="3077">
                  <c:v>61.581043425599965</c:v>
                </c:pt>
                <c:pt idx="3078">
                  <c:v>61.601043425599997</c:v>
                </c:pt>
                <c:pt idx="3079">
                  <c:v>61.621043425599993</c:v>
                </c:pt>
                <c:pt idx="3080">
                  <c:v>61.641043425599975</c:v>
                </c:pt>
                <c:pt idx="3081">
                  <c:v>61.661043425599999</c:v>
                </c:pt>
                <c:pt idx="3082">
                  <c:v>61.681043425599974</c:v>
                </c:pt>
                <c:pt idx="3083">
                  <c:v>61.701043425599998</c:v>
                </c:pt>
                <c:pt idx="3084">
                  <c:v>61.721043425600001</c:v>
                </c:pt>
                <c:pt idx="3085">
                  <c:v>61.741043425599997</c:v>
                </c:pt>
                <c:pt idx="3086">
                  <c:v>61.761043425599993</c:v>
                </c:pt>
                <c:pt idx="3087">
                  <c:v>61.781043425599997</c:v>
                </c:pt>
                <c:pt idx="3088">
                  <c:v>61.801043425599964</c:v>
                </c:pt>
                <c:pt idx="3089">
                  <c:v>61.821043425599974</c:v>
                </c:pt>
                <c:pt idx="3090">
                  <c:v>61.84104342559997</c:v>
                </c:pt>
                <c:pt idx="3091">
                  <c:v>61.861043425599966</c:v>
                </c:pt>
                <c:pt idx="3092">
                  <c:v>61.88104342559997</c:v>
                </c:pt>
                <c:pt idx="3093">
                  <c:v>61.901043425599966</c:v>
                </c:pt>
                <c:pt idx="3094">
                  <c:v>61.921043425599997</c:v>
                </c:pt>
                <c:pt idx="3095">
                  <c:v>61.941043425599965</c:v>
                </c:pt>
                <c:pt idx="3096">
                  <c:v>61.961043425599975</c:v>
                </c:pt>
                <c:pt idx="3097">
                  <c:v>61.981043425599971</c:v>
                </c:pt>
                <c:pt idx="3098">
                  <c:v>62.001043425599974</c:v>
                </c:pt>
                <c:pt idx="3099">
                  <c:v>62.021043425599998</c:v>
                </c:pt>
                <c:pt idx="3100">
                  <c:v>62.041043425599966</c:v>
                </c:pt>
                <c:pt idx="3101">
                  <c:v>62.061043425599998</c:v>
                </c:pt>
                <c:pt idx="3102">
                  <c:v>62.081043425599965</c:v>
                </c:pt>
                <c:pt idx="3103">
                  <c:v>62.101043425599997</c:v>
                </c:pt>
                <c:pt idx="3104">
                  <c:v>62.121043425599993</c:v>
                </c:pt>
                <c:pt idx="3105">
                  <c:v>62.141043425599975</c:v>
                </c:pt>
                <c:pt idx="3106">
                  <c:v>62.161043425599999</c:v>
                </c:pt>
                <c:pt idx="3107">
                  <c:v>62.181043425599974</c:v>
                </c:pt>
                <c:pt idx="3108">
                  <c:v>62.201043425599998</c:v>
                </c:pt>
                <c:pt idx="3109">
                  <c:v>62.221043425600001</c:v>
                </c:pt>
                <c:pt idx="3110">
                  <c:v>62.241043425599997</c:v>
                </c:pt>
                <c:pt idx="3111">
                  <c:v>62.261043425599993</c:v>
                </c:pt>
                <c:pt idx="3112">
                  <c:v>62.281043425599997</c:v>
                </c:pt>
                <c:pt idx="3113">
                  <c:v>62.301043425599964</c:v>
                </c:pt>
                <c:pt idx="3114">
                  <c:v>62.321043425599974</c:v>
                </c:pt>
                <c:pt idx="3115">
                  <c:v>62.34104342559997</c:v>
                </c:pt>
                <c:pt idx="3116">
                  <c:v>62.361043425599966</c:v>
                </c:pt>
                <c:pt idx="3117">
                  <c:v>62.38104342559997</c:v>
                </c:pt>
                <c:pt idx="3118">
                  <c:v>62.401043425599966</c:v>
                </c:pt>
                <c:pt idx="3119">
                  <c:v>62.421043425599997</c:v>
                </c:pt>
                <c:pt idx="3120">
                  <c:v>62.441043425599965</c:v>
                </c:pt>
                <c:pt idx="3121">
                  <c:v>62.461043425599975</c:v>
                </c:pt>
                <c:pt idx="3122">
                  <c:v>62.481043425599971</c:v>
                </c:pt>
                <c:pt idx="3123">
                  <c:v>62.501043425599974</c:v>
                </c:pt>
                <c:pt idx="3124">
                  <c:v>62.521043425599998</c:v>
                </c:pt>
                <c:pt idx="3125">
                  <c:v>62.541043425599966</c:v>
                </c:pt>
                <c:pt idx="3126">
                  <c:v>62.561043425599998</c:v>
                </c:pt>
                <c:pt idx="3127">
                  <c:v>62.581043425599965</c:v>
                </c:pt>
                <c:pt idx="3128">
                  <c:v>62.601043425599997</c:v>
                </c:pt>
                <c:pt idx="3129">
                  <c:v>62.621043425599993</c:v>
                </c:pt>
                <c:pt idx="3130">
                  <c:v>62.641043425599975</c:v>
                </c:pt>
                <c:pt idx="3131">
                  <c:v>62.661043425599999</c:v>
                </c:pt>
                <c:pt idx="3132">
                  <c:v>62.681043425599974</c:v>
                </c:pt>
                <c:pt idx="3133">
                  <c:v>62.701043425599998</c:v>
                </c:pt>
                <c:pt idx="3134">
                  <c:v>62.721043425600001</c:v>
                </c:pt>
                <c:pt idx="3135">
                  <c:v>62.741043425599997</c:v>
                </c:pt>
                <c:pt idx="3136">
                  <c:v>62.761043425599993</c:v>
                </c:pt>
                <c:pt idx="3137">
                  <c:v>62.781043425599997</c:v>
                </c:pt>
                <c:pt idx="3138">
                  <c:v>62.801043425599964</c:v>
                </c:pt>
                <c:pt idx="3139">
                  <c:v>62.821043425599974</c:v>
                </c:pt>
                <c:pt idx="3140">
                  <c:v>62.84104342559997</c:v>
                </c:pt>
                <c:pt idx="3141">
                  <c:v>62.861043425599966</c:v>
                </c:pt>
                <c:pt idx="3142">
                  <c:v>62.88104342559997</c:v>
                </c:pt>
                <c:pt idx="3143">
                  <c:v>62.901043425599966</c:v>
                </c:pt>
                <c:pt idx="3144">
                  <c:v>62.921043425599997</c:v>
                </c:pt>
                <c:pt idx="3145">
                  <c:v>62.941043425599965</c:v>
                </c:pt>
                <c:pt idx="3146">
                  <c:v>62.961043425599975</c:v>
                </c:pt>
                <c:pt idx="3147">
                  <c:v>62.981043425599971</c:v>
                </c:pt>
                <c:pt idx="3148">
                  <c:v>63.001043425599974</c:v>
                </c:pt>
                <c:pt idx="3149">
                  <c:v>63.021043425599998</c:v>
                </c:pt>
                <c:pt idx="3150">
                  <c:v>63.041043425599966</c:v>
                </c:pt>
                <c:pt idx="3151">
                  <c:v>63.061043425599998</c:v>
                </c:pt>
                <c:pt idx="3152">
                  <c:v>63.081043425599965</c:v>
                </c:pt>
                <c:pt idx="3153">
                  <c:v>63.101043425599997</c:v>
                </c:pt>
                <c:pt idx="3154">
                  <c:v>63.121043425599993</c:v>
                </c:pt>
                <c:pt idx="3155">
                  <c:v>63.141043425599975</c:v>
                </c:pt>
                <c:pt idx="3156">
                  <c:v>63.161043425599999</c:v>
                </c:pt>
                <c:pt idx="3157">
                  <c:v>63.181043425599974</c:v>
                </c:pt>
                <c:pt idx="3158">
                  <c:v>63.201043425599998</c:v>
                </c:pt>
                <c:pt idx="3159">
                  <c:v>63.221043425600001</c:v>
                </c:pt>
                <c:pt idx="3160">
                  <c:v>63.241043425599997</c:v>
                </c:pt>
                <c:pt idx="3161">
                  <c:v>63.261043425599993</c:v>
                </c:pt>
                <c:pt idx="3162">
                  <c:v>63.281043425599997</c:v>
                </c:pt>
                <c:pt idx="3163">
                  <c:v>63.301043425599964</c:v>
                </c:pt>
                <c:pt idx="3164">
                  <c:v>63.321043425599974</c:v>
                </c:pt>
                <c:pt idx="3165">
                  <c:v>63.34104342559997</c:v>
                </c:pt>
                <c:pt idx="3166">
                  <c:v>63.361043425599966</c:v>
                </c:pt>
                <c:pt idx="3167">
                  <c:v>63.38104342559997</c:v>
                </c:pt>
                <c:pt idx="3168">
                  <c:v>63.401043425599966</c:v>
                </c:pt>
                <c:pt idx="3169">
                  <c:v>63.421043425599997</c:v>
                </c:pt>
                <c:pt idx="3170">
                  <c:v>63.441043425599965</c:v>
                </c:pt>
                <c:pt idx="3171">
                  <c:v>63.461043425599975</c:v>
                </c:pt>
                <c:pt idx="3172">
                  <c:v>63.481043425599971</c:v>
                </c:pt>
                <c:pt idx="3173">
                  <c:v>63.501043425599974</c:v>
                </c:pt>
                <c:pt idx="3174">
                  <c:v>63.521043425599998</c:v>
                </c:pt>
                <c:pt idx="3175">
                  <c:v>63.541043425599966</c:v>
                </c:pt>
                <c:pt idx="3176">
                  <c:v>63.561043425599998</c:v>
                </c:pt>
                <c:pt idx="3177">
                  <c:v>63.581043425599965</c:v>
                </c:pt>
                <c:pt idx="3178">
                  <c:v>63.601043425599997</c:v>
                </c:pt>
                <c:pt idx="3179">
                  <c:v>63.621043425599993</c:v>
                </c:pt>
                <c:pt idx="3180">
                  <c:v>63.641043425599975</c:v>
                </c:pt>
                <c:pt idx="3181">
                  <c:v>63.661043425599999</c:v>
                </c:pt>
                <c:pt idx="3182">
                  <c:v>63.681043425599974</c:v>
                </c:pt>
                <c:pt idx="3183">
                  <c:v>63.701043425599998</c:v>
                </c:pt>
                <c:pt idx="3184">
                  <c:v>63.721043425600001</c:v>
                </c:pt>
                <c:pt idx="3185">
                  <c:v>63.741043425599997</c:v>
                </c:pt>
                <c:pt idx="3186">
                  <c:v>63.761043425599993</c:v>
                </c:pt>
                <c:pt idx="3187">
                  <c:v>63.781043425599997</c:v>
                </c:pt>
                <c:pt idx="3188">
                  <c:v>63.801043425599964</c:v>
                </c:pt>
                <c:pt idx="3189">
                  <c:v>63.821043425599974</c:v>
                </c:pt>
                <c:pt idx="3190">
                  <c:v>63.84104342559997</c:v>
                </c:pt>
                <c:pt idx="3191">
                  <c:v>63.861043425599966</c:v>
                </c:pt>
                <c:pt idx="3192">
                  <c:v>63.88104342559997</c:v>
                </c:pt>
                <c:pt idx="3193">
                  <c:v>63.901043425599966</c:v>
                </c:pt>
                <c:pt idx="3194">
                  <c:v>63.921043425599997</c:v>
                </c:pt>
                <c:pt idx="3195">
                  <c:v>63.941043425599965</c:v>
                </c:pt>
                <c:pt idx="3196">
                  <c:v>63.961043425599975</c:v>
                </c:pt>
                <c:pt idx="3197">
                  <c:v>63.981043425599971</c:v>
                </c:pt>
                <c:pt idx="3198">
                  <c:v>64.001043425600059</c:v>
                </c:pt>
                <c:pt idx="3199">
                  <c:v>64.021043425599998</c:v>
                </c:pt>
                <c:pt idx="3200">
                  <c:v>64.041043425599995</c:v>
                </c:pt>
                <c:pt idx="3201">
                  <c:v>64.061043425600076</c:v>
                </c:pt>
                <c:pt idx="3202">
                  <c:v>64.081043425600058</c:v>
                </c:pt>
                <c:pt idx="3203">
                  <c:v>64.101043425599983</c:v>
                </c:pt>
                <c:pt idx="3204">
                  <c:v>64.121043425600007</c:v>
                </c:pt>
                <c:pt idx="3205">
                  <c:v>64.14104342560006</c:v>
                </c:pt>
                <c:pt idx="3206">
                  <c:v>64.161043425599999</c:v>
                </c:pt>
                <c:pt idx="3207">
                  <c:v>64.181043425599981</c:v>
                </c:pt>
                <c:pt idx="3208">
                  <c:v>64.201043425600076</c:v>
                </c:pt>
                <c:pt idx="3209">
                  <c:v>64.221043425600058</c:v>
                </c:pt>
                <c:pt idx="3210">
                  <c:v>64.241043425599997</c:v>
                </c:pt>
                <c:pt idx="3211">
                  <c:v>64.261043425599993</c:v>
                </c:pt>
                <c:pt idx="3212">
                  <c:v>64.281043425600075</c:v>
                </c:pt>
                <c:pt idx="3213">
                  <c:v>64.301043425600056</c:v>
                </c:pt>
                <c:pt idx="3214">
                  <c:v>64.321043425599981</c:v>
                </c:pt>
                <c:pt idx="3215">
                  <c:v>64.341043425600077</c:v>
                </c:pt>
                <c:pt idx="3216">
                  <c:v>64.361043425600059</c:v>
                </c:pt>
                <c:pt idx="3217">
                  <c:v>64.381043425599998</c:v>
                </c:pt>
                <c:pt idx="3218">
                  <c:v>64.401043425599994</c:v>
                </c:pt>
                <c:pt idx="3219">
                  <c:v>64.421043425600075</c:v>
                </c:pt>
                <c:pt idx="3220">
                  <c:v>64.441043425600114</c:v>
                </c:pt>
                <c:pt idx="3221">
                  <c:v>64.461043425599996</c:v>
                </c:pt>
                <c:pt idx="3222">
                  <c:v>64.481043425600078</c:v>
                </c:pt>
                <c:pt idx="3223">
                  <c:v>64.501043425600059</c:v>
                </c:pt>
                <c:pt idx="3224">
                  <c:v>64.521043425599998</c:v>
                </c:pt>
                <c:pt idx="3225">
                  <c:v>64.541043425599995</c:v>
                </c:pt>
                <c:pt idx="3226">
                  <c:v>64.561043425600076</c:v>
                </c:pt>
                <c:pt idx="3227">
                  <c:v>64.581043425600058</c:v>
                </c:pt>
                <c:pt idx="3228">
                  <c:v>64.601043425599983</c:v>
                </c:pt>
                <c:pt idx="3229">
                  <c:v>64.621043425600007</c:v>
                </c:pt>
                <c:pt idx="3230">
                  <c:v>64.64104342560006</c:v>
                </c:pt>
                <c:pt idx="3231">
                  <c:v>64.661043425599999</c:v>
                </c:pt>
                <c:pt idx="3232">
                  <c:v>64.681043425599981</c:v>
                </c:pt>
                <c:pt idx="3233">
                  <c:v>64.701043425600076</c:v>
                </c:pt>
                <c:pt idx="3234">
                  <c:v>64.721043425600058</c:v>
                </c:pt>
                <c:pt idx="3235">
                  <c:v>64.741043425599997</c:v>
                </c:pt>
                <c:pt idx="3236">
                  <c:v>64.761043425599993</c:v>
                </c:pt>
                <c:pt idx="3237">
                  <c:v>64.781043425600075</c:v>
                </c:pt>
                <c:pt idx="3238">
                  <c:v>64.801043425600056</c:v>
                </c:pt>
                <c:pt idx="3239">
                  <c:v>64.821043425599981</c:v>
                </c:pt>
                <c:pt idx="3240">
                  <c:v>64.841043425600077</c:v>
                </c:pt>
                <c:pt idx="3241">
                  <c:v>64.861043425600059</c:v>
                </c:pt>
                <c:pt idx="3242">
                  <c:v>64.881043425599998</c:v>
                </c:pt>
                <c:pt idx="3243">
                  <c:v>64.901043425599994</c:v>
                </c:pt>
                <c:pt idx="3244">
                  <c:v>64.921043425600075</c:v>
                </c:pt>
                <c:pt idx="3245">
                  <c:v>64.941043425600114</c:v>
                </c:pt>
                <c:pt idx="3246">
                  <c:v>64.961043425599996</c:v>
                </c:pt>
                <c:pt idx="3247">
                  <c:v>64.981043425600078</c:v>
                </c:pt>
                <c:pt idx="3248">
                  <c:v>65.001043425600059</c:v>
                </c:pt>
                <c:pt idx="3249">
                  <c:v>65.021043425599998</c:v>
                </c:pt>
                <c:pt idx="3250">
                  <c:v>65.041043425599995</c:v>
                </c:pt>
                <c:pt idx="3251">
                  <c:v>65.061043425600076</c:v>
                </c:pt>
                <c:pt idx="3252">
                  <c:v>65.081043425600058</c:v>
                </c:pt>
                <c:pt idx="3253">
                  <c:v>65.101043425599983</c:v>
                </c:pt>
                <c:pt idx="3254">
                  <c:v>65.121043425600007</c:v>
                </c:pt>
                <c:pt idx="3255">
                  <c:v>65.14104342560006</c:v>
                </c:pt>
                <c:pt idx="3256">
                  <c:v>65.161043425599999</c:v>
                </c:pt>
                <c:pt idx="3257">
                  <c:v>65.181043425599981</c:v>
                </c:pt>
                <c:pt idx="3258">
                  <c:v>65.201043425600076</c:v>
                </c:pt>
                <c:pt idx="3259">
                  <c:v>65.221043425600058</c:v>
                </c:pt>
                <c:pt idx="3260">
                  <c:v>65.241043425599997</c:v>
                </c:pt>
                <c:pt idx="3261">
                  <c:v>65.261043425599993</c:v>
                </c:pt>
                <c:pt idx="3262">
                  <c:v>65.281043425600075</c:v>
                </c:pt>
                <c:pt idx="3263">
                  <c:v>65.301043425600056</c:v>
                </c:pt>
                <c:pt idx="3264">
                  <c:v>65.321043425599981</c:v>
                </c:pt>
                <c:pt idx="3265">
                  <c:v>65.341043425600077</c:v>
                </c:pt>
                <c:pt idx="3266">
                  <c:v>65.361043425600059</c:v>
                </c:pt>
                <c:pt idx="3267">
                  <c:v>65.381043425599998</c:v>
                </c:pt>
                <c:pt idx="3268">
                  <c:v>65.401043425599994</c:v>
                </c:pt>
                <c:pt idx="3269">
                  <c:v>65.421043425600075</c:v>
                </c:pt>
                <c:pt idx="3270">
                  <c:v>65.441043425600114</c:v>
                </c:pt>
                <c:pt idx="3271">
                  <c:v>65.461043425599996</c:v>
                </c:pt>
                <c:pt idx="3272">
                  <c:v>65.481043425600078</c:v>
                </c:pt>
                <c:pt idx="3273">
                  <c:v>65.501043425600059</c:v>
                </c:pt>
                <c:pt idx="3274">
                  <c:v>65.521043425599998</c:v>
                </c:pt>
                <c:pt idx="3275">
                  <c:v>65.541043425599995</c:v>
                </c:pt>
                <c:pt idx="3276">
                  <c:v>65.561043425600076</c:v>
                </c:pt>
                <c:pt idx="3277">
                  <c:v>65.581043425600058</c:v>
                </c:pt>
                <c:pt idx="3278">
                  <c:v>65.601043425599983</c:v>
                </c:pt>
                <c:pt idx="3279">
                  <c:v>65.621043425600007</c:v>
                </c:pt>
                <c:pt idx="3280">
                  <c:v>65.64104342560006</c:v>
                </c:pt>
                <c:pt idx="3281">
                  <c:v>65.661043425599999</c:v>
                </c:pt>
                <c:pt idx="3282">
                  <c:v>65.681043425599981</c:v>
                </c:pt>
                <c:pt idx="3283">
                  <c:v>65.701043425600076</c:v>
                </c:pt>
                <c:pt idx="3284">
                  <c:v>65.721043425600058</c:v>
                </c:pt>
                <c:pt idx="3285">
                  <c:v>65.741043425599997</c:v>
                </c:pt>
                <c:pt idx="3286">
                  <c:v>65.761043425599993</c:v>
                </c:pt>
                <c:pt idx="3287">
                  <c:v>65.781043425600075</c:v>
                </c:pt>
                <c:pt idx="3288">
                  <c:v>65.801043425600056</c:v>
                </c:pt>
                <c:pt idx="3289">
                  <c:v>65.821043425599981</c:v>
                </c:pt>
                <c:pt idx="3290">
                  <c:v>65.841043425600077</c:v>
                </c:pt>
                <c:pt idx="3291">
                  <c:v>65.861043425600059</c:v>
                </c:pt>
                <c:pt idx="3292">
                  <c:v>65.881043425599998</c:v>
                </c:pt>
                <c:pt idx="3293">
                  <c:v>65.901043425599994</c:v>
                </c:pt>
                <c:pt idx="3294">
                  <c:v>65.921043425600075</c:v>
                </c:pt>
                <c:pt idx="3295">
                  <c:v>65.941043425600114</c:v>
                </c:pt>
                <c:pt idx="3296">
                  <c:v>65.961043425599996</c:v>
                </c:pt>
                <c:pt idx="3297">
                  <c:v>65.981043425600078</c:v>
                </c:pt>
                <c:pt idx="3298">
                  <c:v>66.001043425600059</c:v>
                </c:pt>
                <c:pt idx="3299">
                  <c:v>66.021043425599998</c:v>
                </c:pt>
                <c:pt idx="3300">
                  <c:v>66.041043425599995</c:v>
                </c:pt>
                <c:pt idx="3301">
                  <c:v>66.061043425600076</c:v>
                </c:pt>
                <c:pt idx="3302">
                  <c:v>66.081043425600058</c:v>
                </c:pt>
                <c:pt idx="3303">
                  <c:v>66.101043425599983</c:v>
                </c:pt>
                <c:pt idx="3304">
                  <c:v>66.121043425600007</c:v>
                </c:pt>
                <c:pt idx="3305">
                  <c:v>66.14104342560006</c:v>
                </c:pt>
                <c:pt idx="3306">
                  <c:v>66.161043425599999</c:v>
                </c:pt>
                <c:pt idx="3307">
                  <c:v>66.181043425599981</c:v>
                </c:pt>
                <c:pt idx="3308">
                  <c:v>66.201043425600076</c:v>
                </c:pt>
                <c:pt idx="3309">
                  <c:v>66.221043425600058</c:v>
                </c:pt>
                <c:pt idx="3310">
                  <c:v>66.241043425599997</c:v>
                </c:pt>
                <c:pt idx="3311">
                  <c:v>66.261043425599993</c:v>
                </c:pt>
                <c:pt idx="3312">
                  <c:v>66.281043425600075</c:v>
                </c:pt>
                <c:pt idx="3313">
                  <c:v>66.301043425600056</c:v>
                </c:pt>
                <c:pt idx="3314">
                  <c:v>66.321043425599981</c:v>
                </c:pt>
                <c:pt idx="3315">
                  <c:v>66.341043425600077</c:v>
                </c:pt>
                <c:pt idx="3316">
                  <c:v>66.361043425600059</c:v>
                </c:pt>
                <c:pt idx="3317">
                  <c:v>66.381043425599998</c:v>
                </c:pt>
                <c:pt idx="3318">
                  <c:v>66.401043425599994</c:v>
                </c:pt>
                <c:pt idx="3319">
                  <c:v>66.421043425600075</c:v>
                </c:pt>
                <c:pt idx="3320">
                  <c:v>66.441043425600114</c:v>
                </c:pt>
                <c:pt idx="3321">
                  <c:v>66.461043425599996</c:v>
                </c:pt>
                <c:pt idx="3322">
                  <c:v>66.481043425600078</c:v>
                </c:pt>
                <c:pt idx="3323">
                  <c:v>66.501043425600059</c:v>
                </c:pt>
                <c:pt idx="3324">
                  <c:v>66.521043425599998</c:v>
                </c:pt>
                <c:pt idx="3325">
                  <c:v>66.541043425599995</c:v>
                </c:pt>
                <c:pt idx="3326">
                  <c:v>66.561043425600076</c:v>
                </c:pt>
                <c:pt idx="3327">
                  <c:v>66.581043425600058</c:v>
                </c:pt>
                <c:pt idx="3328">
                  <c:v>66.601043425599983</c:v>
                </c:pt>
                <c:pt idx="3329">
                  <c:v>66.621043425600007</c:v>
                </c:pt>
                <c:pt idx="3330">
                  <c:v>66.64104342560006</c:v>
                </c:pt>
                <c:pt idx="3331">
                  <c:v>66.661043425599999</c:v>
                </c:pt>
                <c:pt idx="3332">
                  <c:v>66.681043425599981</c:v>
                </c:pt>
                <c:pt idx="3333">
                  <c:v>66.701043425600076</c:v>
                </c:pt>
                <c:pt idx="3334">
                  <c:v>66.721043425600058</c:v>
                </c:pt>
                <c:pt idx="3335">
                  <c:v>66.741043425599997</c:v>
                </c:pt>
                <c:pt idx="3336">
                  <c:v>66.761043425599993</c:v>
                </c:pt>
                <c:pt idx="3337">
                  <c:v>66.781043425600075</c:v>
                </c:pt>
                <c:pt idx="3338">
                  <c:v>66.801043425600056</c:v>
                </c:pt>
                <c:pt idx="3339">
                  <c:v>66.821043425599981</c:v>
                </c:pt>
                <c:pt idx="3340">
                  <c:v>66.841043425600077</c:v>
                </c:pt>
                <c:pt idx="3341">
                  <c:v>66.861043425600059</c:v>
                </c:pt>
                <c:pt idx="3342">
                  <c:v>66.881043425599998</c:v>
                </c:pt>
                <c:pt idx="3343">
                  <c:v>66.901043425599994</c:v>
                </c:pt>
                <c:pt idx="3344">
                  <c:v>66.921043425600075</c:v>
                </c:pt>
                <c:pt idx="3345">
                  <c:v>66.941043425600114</c:v>
                </c:pt>
                <c:pt idx="3346">
                  <c:v>66.961043425599996</c:v>
                </c:pt>
                <c:pt idx="3347">
                  <c:v>66.981043425600078</c:v>
                </c:pt>
                <c:pt idx="3348">
                  <c:v>67.001043425600059</c:v>
                </c:pt>
                <c:pt idx="3349">
                  <c:v>67.021043425599998</c:v>
                </c:pt>
                <c:pt idx="3350">
                  <c:v>67.041043425599995</c:v>
                </c:pt>
                <c:pt idx="3351">
                  <c:v>67.061043425600076</c:v>
                </c:pt>
                <c:pt idx="3352">
                  <c:v>67.081043425600058</c:v>
                </c:pt>
                <c:pt idx="3353">
                  <c:v>67.101043425599983</c:v>
                </c:pt>
                <c:pt idx="3354">
                  <c:v>67.121043425600007</c:v>
                </c:pt>
                <c:pt idx="3355">
                  <c:v>67.14104342560006</c:v>
                </c:pt>
                <c:pt idx="3356">
                  <c:v>67.161043425599999</c:v>
                </c:pt>
                <c:pt idx="3357">
                  <c:v>67.181043425599981</c:v>
                </c:pt>
                <c:pt idx="3358">
                  <c:v>67.201043425600076</c:v>
                </c:pt>
                <c:pt idx="3359">
                  <c:v>67.221043425600058</c:v>
                </c:pt>
                <c:pt idx="3360">
                  <c:v>67.241043425599997</c:v>
                </c:pt>
                <c:pt idx="3361">
                  <c:v>67.261043425599993</c:v>
                </c:pt>
                <c:pt idx="3362">
                  <c:v>67.281043425600075</c:v>
                </c:pt>
                <c:pt idx="3363">
                  <c:v>67.301043425600056</c:v>
                </c:pt>
                <c:pt idx="3364">
                  <c:v>67.321043425599981</c:v>
                </c:pt>
                <c:pt idx="3365">
                  <c:v>67.341043425600077</c:v>
                </c:pt>
                <c:pt idx="3366">
                  <c:v>67.361043425600059</c:v>
                </c:pt>
                <c:pt idx="3367">
                  <c:v>67.381043425599998</c:v>
                </c:pt>
                <c:pt idx="3368">
                  <c:v>67.401043425599994</c:v>
                </c:pt>
                <c:pt idx="3369">
                  <c:v>67.421043425600075</c:v>
                </c:pt>
                <c:pt idx="3370">
                  <c:v>67.441043425600114</c:v>
                </c:pt>
                <c:pt idx="3371">
                  <c:v>67.461043425599996</c:v>
                </c:pt>
                <c:pt idx="3372">
                  <c:v>67.481043425600078</c:v>
                </c:pt>
                <c:pt idx="3373">
                  <c:v>67.501043425600059</c:v>
                </c:pt>
                <c:pt idx="3374">
                  <c:v>67.521043425599998</c:v>
                </c:pt>
                <c:pt idx="3375">
                  <c:v>67.541043425599995</c:v>
                </c:pt>
                <c:pt idx="3376">
                  <c:v>67.561043425600076</c:v>
                </c:pt>
                <c:pt idx="3377">
                  <c:v>67.581043425600058</c:v>
                </c:pt>
                <c:pt idx="3378">
                  <c:v>67.601043425599983</c:v>
                </c:pt>
                <c:pt idx="3379">
                  <c:v>67.621043425600007</c:v>
                </c:pt>
                <c:pt idx="3380">
                  <c:v>67.64104342560006</c:v>
                </c:pt>
                <c:pt idx="3381">
                  <c:v>67.661043425599999</c:v>
                </c:pt>
                <c:pt idx="3382">
                  <c:v>67.681043425599981</c:v>
                </c:pt>
                <c:pt idx="3383">
                  <c:v>67.701043425600076</c:v>
                </c:pt>
                <c:pt idx="3384">
                  <c:v>67.721043425600058</c:v>
                </c:pt>
                <c:pt idx="3385">
                  <c:v>67.741043425599997</c:v>
                </c:pt>
                <c:pt idx="3386">
                  <c:v>67.761043425599993</c:v>
                </c:pt>
                <c:pt idx="3387">
                  <c:v>67.781043425600075</c:v>
                </c:pt>
                <c:pt idx="3388">
                  <c:v>67.801043425600056</c:v>
                </c:pt>
                <c:pt idx="3389">
                  <c:v>67.821043425599981</c:v>
                </c:pt>
                <c:pt idx="3390">
                  <c:v>67.841043425600077</c:v>
                </c:pt>
                <c:pt idx="3391">
                  <c:v>67.861043425600059</c:v>
                </c:pt>
                <c:pt idx="3392">
                  <c:v>67.881043425599998</c:v>
                </c:pt>
                <c:pt idx="3393">
                  <c:v>67.901043425599994</c:v>
                </c:pt>
                <c:pt idx="3394">
                  <c:v>67.921043425600075</c:v>
                </c:pt>
                <c:pt idx="3395">
                  <c:v>67.941043425600114</c:v>
                </c:pt>
                <c:pt idx="3396">
                  <c:v>67.961043425599996</c:v>
                </c:pt>
                <c:pt idx="3397">
                  <c:v>67.981043425600078</c:v>
                </c:pt>
                <c:pt idx="3398">
                  <c:v>68.001043425600059</c:v>
                </c:pt>
                <c:pt idx="3399">
                  <c:v>68.021043425599998</c:v>
                </c:pt>
                <c:pt idx="3400">
                  <c:v>68.041043425599995</c:v>
                </c:pt>
                <c:pt idx="3401">
                  <c:v>68.061043425600076</c:v>
                </c:pt>
                <c:pt idx="3402">
                  <c:v>68.081043425600058</c:v>
                </c:pt>
                <c:pt idx="3403">
                  <c:v>68.101043425599983</c:v>
                </c:pt>
                <c:pt idx="3404">
                  <c:v>68.121043425600007</c:v>
                </c:pt>
                <c:pt idx="3405">
                  <c:v>68.14104342560006</c:v>
                </c:pt>
                <c:pt idx="3406">
                  <c:v>68.161043425599999</c:v>
                </c:pt>
                <c:pt idx="3407">
                  <c:v>68.181043425599981</c:v>
                </c:pt>
                <c:pt idx="3408">
                  <c:v>68.201043425600076</c:v>
                </c:pt>
                <c:pt idx="3409">
                  <c:v>68.221043425600058</c:v>
                </c:pt>
                <c:pt idx="3410">
                  <c:v>68.241043425599997</c:v>
                </c:pt>
                <c:pt idx="3411">
                  <c:v>68.261043425599993</c:v>
                </c:pt>
                <c:pt idx="3412">
                  <c:v>68.281043425600075</c:v>
                </c:pt>
                <c:pt idx="3413">
                  <c:v>68.301043425600056</c:v>
                </c:pt>
                <c:pt idx="3414">
                  <c:v>68.321043425599981</c:v>
                </c:pt>
                <c:pt idx="3415">
                  <c:v>68.341043425600077</c:v>
                </c:pt>
                <c:pt idx="3416">
                  <c:v>68.361043425600059</c:v>
                </c:pt>
                <c:pt idx="3417">
                  <c:v>68.381043425599998</c:v>
                </c:pt>
                <c:pt idx="3418">
                  <c:v>68.401043425599994</c:v>
                </c:pt>
                <c:pt idx="3419">
                  <c:v>68.421043425600075</c:v>
                </c:pt>
                <c:pt idx="3420">
                  <c:v>68.441043425600114</c:v>
                </c:pt>
                <c:pt idx="3421">
                  <c:v>68.461043425599996</c:v>
                </c:pt>
                <c:pt idx="3422">
                  <c:v>68.481043425600078</c:v>
                </c:pt>
                <c:pt idx="3423">
                  <c:v>68.501043425600059</c:v>
                </c:pt>
                <c:pt idx="3424">
                  <c:v>68.521043425599998</c:v>
                </c:pt>
                <c:pt idx="3425">
                  <c:v>68.541043425599995</c:v>
                </c:pt>
                <c:pt idx="3426">
                  <c:v>68.561043425600076</c:v>
                </c:pt>
                <c:pt idx="3427">
                  <c:v>68.581043425600058</c:v>
                </c:pt>
                <c:pt idx="3428">
                  <c:v>68.601043425599983</c:v>
                </c:pt>
                <c:pt idx="3429">
                  <c:v>68.621043425600007</c:v>
                </c:pt>
                <c:pt idx="3430">
                  <c:v>68.64104342560006</c:v>
                </c:pt>
                <c:pt idx="3431">
                  <c:v>68.661043425599999</c:v>
                </c:pt>
                <c:pt idx="3432">
                  <c:v>68.681043425599981</c:v>
                </c:pt>
                <c:pt idx="3433">
                  <c:v>68.701043425600076</c:v>
                </c:pt>
                <c:pt idx="3434">
                  <c:v>68.721043425600058</c:v>
                </c:pt>
                <c:pt idx="3435">
                  <c:v>68.741043425599997</c:v>
                </c:pt>
                <c:pt idx="3436">
                  <c:v>68.761043425599993</c:v>
                </c:pt>
                <c:pt idx="3437">
                  <c:v>68.781043425600075</c:v>
                </c:pt>
                <c:pt idx="3438">
                  <c:v>68.801043425600056</c:v>
                </c:pt>
                <c:pt idx="3439">
                  <c:v>68.821043425599981</c:v>
                </c:pt>
                <c:pt idx="3440">
                  <c:v>68.841043425600077</c:v>
                </c:pt>
                <c:pt idx="3441">
                  <c:v>68.861043425600059</c:v>
                </c:pt>
                <c:pt idx="3442">
                  <c:v>68.881043425599998</c:v>
                </c:pt>
                <c:pt idx="3443">
                  <c:v>68.901043425599994</c:v>
                </c:pt>
                <c:pt idx="3444">
                  <c:v>68.921043425600075</c:v>
                </c:pt>
                <c:pt idx="3445">
                  <c:v>68.941043425600114</c:v>
                </c:pt>
                <c:pt idx="3446">
                  <c:v>68.961043425599996</c:v>
                </c:pt>
                <c:pt idx="3447">
                  <c:v>68.981043425600078</c:v>
                </c:pt>
                <c:pt idx="3448">
                  <c:v>69.001043425600059</c:v>
                </c:pt>
                <c:pt idx="3449">
                  <c:v>69.021043425599998</c:v>
                </c:pt>
                <c:pt idx="3450">
                  <c:v>69.041043425599995</c:v>
                </c:pt>
                <c:pt idx="3451">
                  <c:v>69.061043425600076</c:v>
                </c:pt>
                <c:pt idx="3452">
                  <c:v>69.081043425600058</c:v>
                </c:pt>
                <c:pt idx="3453">
                  <c:v>69.101043425599983</c:v>
                </c:pt>
                <c:pt idx="3454">
                  <c:v>69.121043425600007</c:v>
                </c:pt>
                <c:pt idx="3455">
                  <c:v>69.14104342560006</c:v>
                </c:pt>
                <c:pt idx="3456">
                  <c:v>69.161043425599999</c:v>
                </c:pt>
                <c:pt idx="3457">
                  <c:v>69.181043425599981</c:v>
                </c:pt>
                <c:pt idx="3458">
                  <c:v>69.201043425600076</c:v>
                </c:pt>
                <c:pt idx="3459">
                  <c:v>69.221043425600058</c:v>
                </c:pt>
                <c:pt idx="3460">
                  <c:v>69.241043425599997</c:v>
                </c:pt>
                <c:pt idx="3461">
                  <c:v>69.261043425599993</c:v>
                </c:pt>
                <c:pt idx="3462">
                  <c:v>69.281043425600075</c:v>
                </c:pt>
                <c:pt idx="3463">
                  <c:v>69.301043425600056</c:v>
                </c:pt>
                <c:pt idx="3464">
                  <c:v>69.321043425599981</c:v>
                </c:pt>
                <c:pt idx="3465">
                  <c:v>69.341043425600077</c:v>
                </c:pt>
                <c:pt idx="3466">
                  <c:v>69.361043425600059</c:v>
                </c:pt>
                <c:pt idx="3467">
                  <c:v>69.381043425599998</c:v>
                </c:pt>
                <c:pt idx="3468">
                  <c:v>69.401043425599994</c:v>
                </c:pt>
                <c:pt idx="3469">
                  <c:v>69.421043425600075</c:v>
                </c:pt>
                <c:pt idx="3470">
                  <c:v>69.441043425600114</c:v>
                </c:pt>
                <c:pt idx="3471">
                  <c:v>69.461043425599996</c:v>
                </c:pt>
                <c:pt idx="3472">
                  <c:v>69.481043425600078</c:v>
                </c:pt>
                <c:pt idx="3473">
                  <c:v>69.501043425600059</c:v>
                </c:pt>
                <c:pt idx="3474">
                  <c:v>69.521043425599998</c:v>
                </c:pt>
                <c:pt idx="3475">
                  <c:v>69.541043425599995</c:v>
                </c:pt>
                <c:pt idx="3476">
                  <c:v>69.561043425600076</c:v>
                </c:pt>
                <c:pt idx="3477">
                  <c:v>69.581043425600058</c:v>
                </c:pt>
                <c:pt idx="3478">
                  <c:v>69.601043425599983</c:v>
                </c:pt>
                <c:pt idx="3479">
                  <c:v>69.621043425600007</c:v>
                </c:pt>
                <c:pt idx="3480">
                  <c:v>69.64104342560006</c:v>
                </c:pt>
                <c:pt idx="3481">
                  <c:v>69.661043425599999</c:v>
                </c:pt>
                <c:pt idx="3482">
                  <c:v>69.681043425599981</c:v>
                </c:pt>
                <c:pt idx="3483">
                  <c:v>69.701043425600076</c:v>
                </c:pt>
                <c:pt idx="3484">
                  <c:v>69.721043425600058</c:v>
                </c:pt>
                <c:pt idx="3485">
                  <c:v>69.741043425599997</c:v>
                </c:pt>
                <c:pt idx="3486">
                  <c:v>69.761043425599993</c:v>
                </c:pt>
                <c:pt idx="3487">
                  <c:v>69.781043425600075</c:v>
                </c:pt>
                <c:pt idx="3488">
                  <c:v>69.801043425600056</c:v>
                </c:pt>
                <c:pt idx="3489">
                  <c:v>69.821043425599981</c:v>
                </c:pt>
                <c:pt idx="3490">
                  <c:v>69.841043425600077</c:v>
                </c:pt>
                <c:pt idx="3491">
                  <c:v>69.861043425600059</c:v>
                </c:pt>
                <c:pt idx="3492">
                  <c:v>69.881043425599998</c:v>
                </c:pt>
                <c:pt idx="3493">
                  <c:v>69.901043425599994</c:v>
                </c:pt>
                <c:pt idx="3494">
                  <c:v>69.921043425600075</c:v>
                </c:pt>
                <c:pt idx="3495">
                  <c:v>69.941043425600114</c:v>
                </c:pt>
                <c:pt idx="3496">
                  <c:v>69.961043425599996</c:v>
                </c:pt>
                <c:pt idx="3497">
                  <c:v>69.981043425600078</c:v>
                </c:pt>
                <c:pt idx="3498">
                  <c:v>70.001043425600059</c:v>
                </c:pt>
                <c:pt idx="3499">
                  <c:v>70.021043425599998</c:v>
                </c:pt>
                <c:pt idx="3500">
                  <c:v>70.041043425599995</c:v>
                </c:pt>
                <c:pt idx="3501">
                  <c:v>70.061043425600076</c:v>
                </c:pt>
                <c:pt idx="3502">
                  <c:v>70.081043425600058</c:v>
                </c:pt>
                <c:pt idx="3503">
                  <c:v>70.101043425599983</c:v>
                </c:pt>
                <c:pt idx="3504">
                  <c:v>70.121043425600007</c:v>
                </c:pt>
                <c:pt idx="3505">
                  <c:v>70.14104342560006</c:v>
                </c:pt>
                <c:pt idx="3506">
                  <c:v>70.161043425599999</c:v>
                </c:pt>
                <c:pt idx="3507">
                  <c:v>70.181043425599981</c:v>
                </c:pt>
                <c:pt idx="3508">
                  <c:v>70.201043425600076</c:v>
                </c:pt>
                <c:pt idx="3509">
                  <c:v>70.221043425600058</c:v>
                </c:pt>
                <c:pt idx="3510">
                  <c:v>70.241043425599997</c:v>
                </c:pt>
                <c:pt idx="3511">
                  <c:v>70.261043425599993</c:v>
                </c:pt>
                <c:pt idx="3512">
                  <c:v>70.281043425600075</c:v>
                </c:pt>
                <c:pt idx="3513">
                  <c:v>70.301043425600056</c:v>
                </c:pt>
                <c:pt idx="3514">
                  <c:v>70.321043425599981</c:v>
                </c:pt>
                <c:pt idx="3515">
                  <c:v>70.341043425600077</c:v>
                </c:pt>
                <c:pt idx="3516">
                  <c:v>70.361043425600059</c:v>
                </c:pt>
                <c:pt idx="3517">
                  <c:v>70.381043425599998</c:v>
                </c:pt>
                <c:pt idx="3518">
                  <c:v>70.401043425599994</c:v>
                </c:pt>
                <c:pt idx="3519">
                  <c:v>70.421043425600075</c:v>
                </c:pt>
                <c:pt idx="3520">
                  <c:v>70.441043425600114</c:v>
                </c:pt>
                <c:pt idx="3521">
                  <c:v>70.461043425599996</c:v>
                </c:pt>
                <c:pt idx="3522">
                  <c:v>70.481043425600078</c:v>
                </c:pt>
                <c:pt idx="3523">
                  <c:v>70.501043425600059</c:v>
                </c:pt>
                <c:pt idx="3524">
                  <c:v>70.521043425599998</c:v>
                </c:pt>
                <c:pt idx="3525">
                  <c:v>70.541043425599995</c:v>
                </c:pt>
                <c:pt idx="3526">
                  <c:v>70.561043425600076</c:v>
                </c:pt>
                <c:pt idx="3527">
                  <c:v>70.581043425600058</c:v>
                </c:pt>
                <c:pt idx="3528">
                  <c:v>70.601043425599983</c:v>
                </c:pt>
                <c:pt idx="3529">
                  <c:v>70.621043425600007</c:v>
                </c:pt>
                <c:pt idx="3530">
                  <c:v>70.64104342560006</c:v>
                </c:pt>
                <c:pt idx="3531">
                  <c:v>70.661043425599999</c:v>
                </c:pt>
                <c:pt idx="3532">
                  <c:v>70.681043425599981</c:v>
                </c:pt>
                <c:pt idx="3533">
                  <c:v>70.701043425600076</c:v>
                </c:pt>
                <c:pt idx="3534">
                  <c:v>70.721043425600058</c:v>
                </c:pt>
                <c:pt idx="3535">
                  <c:v>70.741043425599997</c:v>
                </c:pt>
                <c:pt idx="3536">
                  <c:v>70.761043425599993</c:v>
                </c:pt>
                <c:pt idx="3537">
                  <c:v>70.781043425600075</c:v>
                </c:pt>
                <c:pt idx="3538">
                  <c:v>70.801043425600056</c:v>
                </c:pt>
                <c:pt idx="3539">
                  <c:v>70.821043425599981</c:v>
                </c:pt>
                <c:pt idx="3540">
                  <c:v>70.841043425600077</c:v>
                </c:pt>
                <c:pt idx="3541">
                  <c:v>70.861043425600059</c:v>
                </c:pt>
                <c:pt idx="3542">
                  <c:v>70.881043425599998</c:v>
                </c:pt>
                <c:pt idx="3543">
                  <c:v>70.901043425599994</c:v>
                </c:pt>
                <c:pt idx="3544">
                  <c:v>70.921043425600075</c:v>
                </c:pt>
                <c:pt idx="3545">
                  <c:v>70.941043425600114</c:v>
                </c:pt>
                <c:pt idx="3546">
                  <c:v>70.961043425599996</c:v>
                </c:pt>
                <c:pt idx="3547">
                  <c:v>70.981043425600078</c:v>
                </c:pt>
                <c:pt idx="3548">
                  <c:v>71.001043425600059</c:v>
                </c:pt>
                <c:pt idx="3549">
                  <c:v>71.021043425599998</c:v>
                </c:pt>
                <c:pt idx="3550">
                  <c:v>71.041043425599995</c:v>
                </c:pt>
                <c:pt idx="3551">
                  <c:v>71.061043425600076</c:v>
                </c:pt>
                <c:pt idx="3552">
                  <c:v>71.081043425600058</c:v>
                </c:pt>
                <c:pt idx="3553">
                  <c:v>71.101043425599983</c:v>
                </c:pt>
                <c:pt idx="3554">
                  <c:v>71.121043425600007</c:v>
                </c:pt>
                <c:pt idx="3555">
                  <c:v>71.14104342560006</c:v>
                </c:pt>
                <c:pt idx="3556">
                  <c:v>71.161043425599999</c:v>
                </c:pt>
                <c:pt idx="3557">
                  <c:v>71.181043425599981</c:v>
                </c:pt>
                <c:pt idx="3558">
                  <c:v>71.201043425600076</c:v>
                </c:pt>
                <c:pt idx="3559">
                  <c:v>71.221043425600058</c:v>
                </c:pt>
                <c:pt idx="3560">
                  <c:v>71.241043425599997</c:v>
                </c:pt>
                <c:pt idx="3561">
                  <c:v>71.261043425599993</c:v>
                </c:pt>
                <c:pt idx="3562">
                  <c:v>71.281043425600075</c:v>
                </c:pt>
                <c:pt idx="3563">
                  <c:v>71.301043425600056</c:v>
                </c:pt>
                <c:pt idx="3564">
                  <c:v>71.321043425599981</c:v>
                </c:pt>
                <c:pt idx="3565">
                  <c:v>71.341043425600077</c:v>
                </c:pt>
                <c:pt idx="3566">
                  <c:v>71.361043425600059</c:v>
                </c:pt>
                <c:pt idx="3567">
                  <c:v>71.381043425599998</c:v>
                </c:pt>
                <c:pt idx="3568">
                  <c:v>71.401043425599994</c:v>
                </c:pt>
                <c:pt idx="3569">
                  <c:v>71.421043425600075</c:v>
                </c:pt>
                <c:pt idx="3570">
                  <c:v>71.441043425600114</c:v>
                </c:pt>
                <c:pt idx="3571">
                  <c:v>71.461043425599996</c:v>
                </c:pt>
                <c:pt idx="3572">
                  <c:v>71.481043425600078</c:v>
                </c:pt>
                <c:pt idx="3573">
                  <c:v>71.501043425600059</c:v>
                </c:pt>
                <c:pt idx="3574">
                  <c:v>71.521043425599998</c:v>
                </c:pt>
                <c:pt idx="3575">
                  <c:v>71.541043425599995</c:v>
                </c:pt>
                <c:pt idx="3576">
                  <c:v>71.561043425600076</c:v>
                </c:pt>
                <c:pt idx="3577">
                  <c:v>71.581043425600058</c:v>
                </c:pt>
                <c:pt idx="3578">
                  <c:v>71.601043425599983</c:v>
                </c:pt>
                <c:pt idx="3579">
                  <c:v>71.621043425600007</c:v>
                </c:pt>
                <c:pt idx="3580">
                  <c:v>71.64104342560006</c:v>
                </c:pt>
                <c:pt idx="3581">
                  <c:v>71.661043425599999</c:v>
                </c:pt>
                <c:pt idx="3582">
                  <c:v>71.681043425599981</c:v>
                </c:pt>
                <c:pt idx="3583">
                  <c:v>71.701043425600076</c:v>
                </c:pt>
                <c:pt idx="3584">
                  <c:v>71.721043425600058</c:v>
                </c:pt>
                <c:pt idx="3585">
                  <c:v>71.741043425599997</c:v>
                </c:pt>
                <c:pt idx="3586">
                  <c:v>71.761043425599993</c:v>
                </c:pt>
                <c:pt idx="3587">
                  <c:v>71.781043425600075</c:v>
                </c:pt>
                <c:pt idx="3588">
                  <c:v>71.801043425600056</c:v>
                </c:pt>
                <c:pt idx="3589">
                  <c:v>71.821043425599981</c:v>
                </c:pt>
                <c:pt idx="3590">
                  <c:v>71.841043425600077</c:v>
                </c:pt>
                <c:pt idx="3591">
                  <c:v>71.861043425600059</c:v>
                </c:pt>
                <c:pt idx="3592">
                  <c:v>71.881043425599998</c:v>
                </c:pt>
                <c:pt idx="3593">
                  <c:v>71.901043425599994</c:v>
                </c:pt>
                <c:pt idx="3594">
                  <c:v>71.921043425600075</c:v>
                </c:pt>
                <c:pt idx="3595">
                  <c:v>71.941043425600114</c:v>
                </c:pt>
                <c:pt idx="3596">
                  <c:v>71.961043425599996</c:v>
                </c:pt>
                <c:pt idx="3597">
                  <c:v>71.981043425600078</c:v>
                </c:pt>
                <c:pt idx="3598">
                  <c:v>72.001043425600059</c:v>
                </c:pt>
                <c:pt idx="3599">
                  <c:v>72.021043425599998</c:v>
                </c:pt>
                <c:pt idx="3600">
                  <c:v>72.041043425599995</c:v>
                </c:pt>
                <c:pt idx="3601">
                  <c:v>72.061043425600076</c:v>
                </c:pt>
                <c:pt idx="3602">
                  <c:v>72.081043425600058</c:v>
                </c:pt>
                <c:pt idx="3603">
                  <c:v>72.101043425599983</c:v>
                </c:pt>
                <c:pt idx="3604">
                  <c:v>72.121043425600007</c:v>
                </c:pt>
                <c:pt idx="3605">
                  <c:v>72.14104342560006</c:v>
                </c:pt>
                <c:pt idx="3606">
                  <c:v>72.161043425599999</c:v>
                </c:pt>
                <c:pt idx="3607">
                  <c:v>72.181043425599981</c:v>
                </c:pt>
                <c:pt idx="3608">
                  <c:v>72.201043425600076</c:v>
                </c:pt>
                <c:pt idx="3609">
                  <c:v>72.221043425600058</c:v>
                </c:pt>
                <c:pt idx="3610">
                  <c:v>72.241043425599997</c:v>
                </c:pt>
                <c:pt idx="3611">
                  <c:v>72.261043425599993</c:v>
                </c:pt>
                <c:pt idx="3612">
                  <c:v>72.281043425600075</c:v>
                </c:pt>
                <c:pt idx="3613">
                  <c:v>72.301043425600056</c:v>
                </c:pt>
                <c:pt idx="3614">
                  <c:v>72.321043425599981</c:v>
                </c:pt>
                <c:pt idx="3615">
                  <c:v>72.341043425600077</c:v>
                </c:pt>
                <c:pt idx="3616">
                  <c:v>72.361043425600059</c:v>
                </c:pt>
                <c:pt idx="3617">
                  <c:v>72.381043425599998</c:v>
                </c:pt>
                <c:pt idx="3618">
                  <c:v>72.401043425599994</c:v>
                </c:pt>
                <c:pt idx="3619">
                  <c:v>72.421043425600075</c:v>
                </c:pt>
                <c:pt idx="3620">
                  <c:v>72.441043425600114</c:v>
                </c:pt>
                <c:pt idx="3621">
                  <c:v>72.461043425599996</c:v>
                </c:pt>
                <c:pt idx="3622">
                  <c:v>72.481043425600078</c:v>
                </c:pt>
                <c:pt idx="3623">
                  <c:v>72.501043425600059</c:v>
                </c:pt>
                <c:pt idx="3624">
                  <c:v>72.521043425599998</c:v>
                </c:pt>
                <c:pt idx="3625">
                  <c:v>72.541043425599995</c:v>
                </c:pt>
                <c:pt idx="3626">
                  <c:v>72.561043425600076</c:v>
                </c:pt>
                <c:pt idx="3627">
                  <c:v>72.581043425600058</c:v>
                </c:pt>
                <c:pt idx="3628">
                  <c:v>72.601043425599983</c:v>
                </c:pt>
                <c:pt idx="3629">
                  <c:v>72.621043425600007</c:v>
                </c:pt>
                <c:pt idx="3630">
                  <c:v>72.64104342560006</c:v>
                </c:pt>
                <c:pt idx="3631">
                  <c:v>72.661043425599999</c:v>
                </c:pt>
                <c:pt idx="3632">
                  <c:v>72.681043425599981</c:v>
                </c:pt>
                <c:pt idx="3633">
                  <c:v>72.701043425600076</c:v>
                </c:pt>
                <c:pt idx="3634">
                  <c:v>72.721043425600058</c:v>
                </c:pt>
                <c:pt idx="3635">
                  <c:v>72.741043425599997</c:v>
                </c:pt>
                <c:pt idx="3636">
                  <c:v>72.761043425599993</c:v>
                </c:pt>
                <c:pt idx="3637">
                  <c:v>72.781043425600075</c:v>
                </c:pt>
                <c:pt idx="3638">
                  <c:v>72.801043425600056</c:v>
                </c:pt>
                <c:pt idx="3639">
                  <c:v>72.821043425599981</c:v>
                </c:pt>
                <c:pt idx="3640">
                  <c:v>72.841043425600077</c:v>
                </c:pt>
                <c:pt idx="3641">
                  <c:v>72.861043425600059</c:v>
                </c:pt>
                <c:pt idx="3642">
                  <c:v>72.881043425599998</c:v>
                </c:pt>
                <c:pt idx="3643">
                  <c:v>72.901043425599994</c:v>
                </c:pt>
                <c:pt idx="3644">
                  <c:v>72.921043425600075</c:v>
                </c:pt>
                <c:pt idx="3645">
                  <c:v>72.941043425600114</c:v>
                </c:pt>
                <c:pt idx="3646">
                  <c:v>72.961043425599996</c:v>
                </c:pt>
                <c:pt idx="3647">
                  <c:v>72.981043425600078</c:v>
                </c:pt>
                <c:pt idx="3648">
                  <c:v>73.001043425600059</c:v>
                </c:pt>
                <c:pt idx="3649">
                  <c:v>73.021043425599998</c:v>
                </c:pt>
                <c:pt idx="3650">
                  <c:v>73.041043425599995</c:v>
                </c:pt>
                <c:pt idx="3651">
                  <c:v>73.061043425600076</c:v>
                </c:pt>
                <c:pt idx="3652">
                  <c:v>73.081043425600058</c:v>
                </c:pt>
                <c:pt idx="3653">
                  <c:v>73.101043425599983</c:v>
                </c:pt>
                <c:pt idx="3654">
                  <c:v>73.121043425600007</c:v>
                </c:pt>
                <c:pt idx="3655">
                  <c:v>73.14104342560006</c:v>
                </c:pt>
                <c:pt idx="3656">
                  <c:v>73.161043425599999</c:v>
                </c:pt>
                <c:pt idx="3657">
                  <c:v>73.181043425599981</c:v>
                </c:pt>
                <c:pt idx="3658">
                  <c:v>73.201043425600076</c:v>
                </c:pt>
                <c:pt idx="3659">
                  <c:v>73.221043425600058</c:v>
                </c:pt>
                <c:pt idx="3660">
                  <c:v>73.241043425599997</c:v>
                </c:pt>
                <c:pt idx="3661">
                  <c:v>73.261043425599993</c:v>
                </c:pt>
                <c:pt idx="3662">
                  <c:v>73.281043425600075</c:v>
                </c:pt>
                <c:pt idx="3663">
                  <c:v>73.301043425600056</c:v>
                </c:pt>
                <c:pt idx="3664">
                  <c:v>73.321043425599981</c:v>
                </c:pt>
                <c:pt idx="3665">
                  <c:v>73.341043425600077</c:v>
                </c:pt>
                <c:pt idx="3666">
                  <c:v>73.361043425600059</c:v>
                </c:pt>
                <c:pt idx="3667">
                  <c:v>73.381043425599998</c:v>
                </c:pt>
                <c:pt idx="3668">
                  <c:v>73.401043425599994</c:v>
                </c:pt>
                <c:pt idx="3669">
                  <c:v>73.421043425600075</c:v>
                </c:pt>
                <c:pt idx="3670">
                  <c:v>73.441043425600114</c:v>
                </c:pt>
                <c:pt idx="3671">
                  <c:v>73.461043425599996</c:v>
                </c:pt>
                <c:pt idx="3672">
                  <c:v>73.481043425600078</c:v>
                </c:pt>
                <c:pt idx="3673">
                  <c:v>73.501043425600059</c:v>
                </c:pt>
                <c:pt idx="3674">
                  <c:v>73.521043425599998</c:v>
                </c:pt>
                <c:pt idx="3675">
                  <c:v>73.541043425599995</c:v>
                </c:pt>
                <c:pt idx="3676">
                  <c:v>73.561043425600076</c:v>
                </c:pt>
                <c:pt idx="3677">
                  <c:v>73.581043425600058</c:v>
                </c:pt>
                <c:pt idx="3678">
                  <c:v>73.601043425599983</c:v>
                </c:pt>
                <c:pt idx="3679">
                  <c:v>73.621043425600007</c:v>
                </c:pt>
                <c:pt idx="3680">
                  <c:v>73.64104342560006</c:v>
                </c:pt>
                <c:pt idx="3681">
                  <c:v>73.661043425599999</c:v>
                </c:pt>
                <c:pt idx="3682">
                  <c:v>73.681043425599981</c:v>
                </c:pt>
                <c:pt idx="3683">
                  <c:v>73.701043425600076</c:v>
                </c:pt>
                <c:pt idx="3684">
                  <c:v>73.721043425600058</c:v>
                </c:pt>
                <c:pt idx="3685">
                  <c:v>73.741043425599997</c:v>
                </c:pt>
                <c:pt idx="3686">
                  <c:v>73.761043425599993</c:v>
                </c:pt>
                <c:pt idx="3687">
                  <c:v>73.781043425600075</c:v>
                </c:pt>
                <c:pt idx="3688">
                  <c:v>73.801043425600056</c:v>
                </c:pt>
                <c:pt idx="3689">
                  <c:v>73.821043425599981</c:v>
                </c:pt>
                <c:pt idx="3690">
                  <c:v>73.841043425600077</c:v>
                </c:pt>
                <c:pt idx="3691">
                  <c:v>73.861043425600059</c:v>
                </c:pt>
                <c:pt idx="3692">
                  <c:v>73.881043425599998</c:v>
                </c:pt>
                <c:pt idx="3693">
                  <c:v>73.901043425599994</c:v>
                </c:pt>
                <c:pt idx="3694">
                  <c:v>73.921043425600075</c:v>
                </c:pt>
                <c:pt idx="3695">
                  <c:v>73.941043425600114</c:v>
                </c:pt>
                <c:pt idx="3696">
                  <c:v>73.961043425599996</c:v>
                </c:pt>
                <c:pt idx="3697">
                  <c:v>73.981043425600078</c:v>
                </c:pt>
                <c:pt idx="3698">
                  <c:v>74.001043425600059</c:v>
                </c:pt>
                <c:pt idx="3699">
                  <c:v>74.021043425599998</c:v>
                </c:pt>
                <c:pt idx="3700">
                  <c:v>74.041043425599995</c:v>
                </c:pt>
                <c:pt idx="3701">
                  <c:v>74.061043425600076</c:v>
                </c:pt>
                <c:pt idx="3702">
                  <c:v>74.081043425600058</c:v>
                </c:pt>
                <c:pt idx="3703">
                  <c:v>74.101043425599983</c:v>
                </c:pt>
                <c:pt idx="3704">
                  <c:v>74.121043425600007</c:v>
                </c:pt>
                <c:pt idx="3705">
                  <c:v>74.14104342560006</c:v>
                </c:pt>
                <c:pt idx="3706">
                  <c:v>74.161043425599999</c:v>
                </c:pt>
                <c:pt idx="3707">
                  <c:v>74.181043425599981</c:v>
                </c:pt>
                <c:pt idx="3708">
                  <c:v>74.201043425600076</c:v>
                </c:pt>
                <c:pt idx="3709">
                  <c:v>74.221043425600058</c:v>
                </c:pt>
                <c:pt idx="3710">
                  <c:v>74.241043425599997</c:v>
                </c:pt>
                <c:pt idx="3711">
                  <c:v>74.261043425599993</c:v>
                </c:pt>
                <c:pt idx="3712">
                  <c:v>74.281043425600075</c:v>
                </c:pt>
                <c:pt idx="3713">
                  <c:v>74.301043425600056</c:v>
                </c:pt>
                <c:pt idx="3714">
                  <c:v>74.321043425599981</c:v>
                </c:pt>
                <c:pt idx="3715">
                  <c:v>74.341043425600077</c:v>
                </c:pt>
                <c:pt idx="3716">
                  <c:v>74.361043425600059</c:v>
                </c:pt>
                <c:pt idx="3717">
                  <c:v>74.381043425599998</c:v>
                </c:pt>
                <c:pt idx="3718">
                  <c:v>74.401043425599994</c:v>
                </c:pt>
                <c:pt idx="3719">
                  <c:v>74.421043425600075</c:v>
                </c:pt>
                <c:pt idx="3720">
                  <c:v>74.441043425600114</c:v>
                </c:pt>
                <c:pt idx="3721">
                  <c:v>74.461043425599996</c:v>
                </c:pt>
                <c:pt idx="3722">
                  <c:v>74.481043425600078</c:v>
                </c:pt>
                <c:pt idx="3723">
                  <c:v>74.501043425600059</c:v>
                </c:pt>
                <c:pt idx="3724">
                  <c:v>74.521043425599998</c:v>
                </c:pt>
                <c:pt idx="3725">
                  <c:v>74.541043425599995</c:v>
                </c:pt>
                <c:pt idx="3726">
                  <c:v>74.561043425600076</c:v>
                </c:pt>
                <c:pt idx="3727">
                  <c:v>74.581043425600058</c:v>
                </c:pt>
                <c:pt idx="3728">
                  <c:v>74.601043425599983</c:v>
                </c:pt>
                <c:pt idx="3729">
                  <c:v>74.621043425600007</c:v>
                </c:pt>
                <c:pt idx="3730">
                  <c:v>74.64104342560006</c:v>
                </c:pt>
                <c:pt idx="3731">
                  <c:v>74.661043425599999</c:v>
                </c:pt>
                <c:pt idx="3732">
                  <c:v>74.681043425599981</c:v>
                </c:pt>
                <c:pt idx="3733">
                  <c:v>74.701043425600076</c:v>
                </c:pt>
                <c:pt idx="3734">
                  <c:v>74.721043425600058</c:v>
                </c:pt>
                <c:pt idx="3735">
                  <c:v>74.741043425599997</c:v>
                </c:pt>
                <c:pt idx="3736">
                  <c:v>74.761043425599993</c:v>
                </c:pt>
                <c:pt idx="3737">
                  <c:v>74.781043425600075</c:v>
                </c:pt>
                <c:pt idx="3738">
                  <c:v>74.801043425600056</c:v>
                </c:pt>
                <c:pt idx="3739">
                  <c:v>74.821043425599981</c:v>
                </c:pt>
                <c:pt idx="3740">
                  <c:v>74.841043425600077</c:v>
                </c:pt>
                <c:pt idx="3741">
                  <c:v>74.861043425600059</c:v>
                </c:pt>
                <c:pt idx="3742">
                  <c:v>74.881043425599998</c:v>
                </c:pt>
                <c:pt idx="3743">
                  <c:v>74.901043425599994</c:v>
                </c:pt>
                <c:pt idx="3744">
                  <c:v>74.921043425600075</c:v>
                </c:pt>
                <c:pt idx="3745">
                  <c:v>74.941043425600114</c:v>
                </c:pt>
                <c:pt idx="3746">
                  <c:v>74.961043425599996</c:v>
                </c:pt>
                <c:pt idx="3747">
                  <c:v>74.981043425600078</c:v>
                </c:pt>
                <c:pt idx="3748">
                  <c:v>75.001043425600059</c:v>
                </c:pt>
                <c:pt idx="3749">
                  <c:v>75.021043425599998</c:v>
                </c:pt>
                <c:pt idx="3750">
                  <c:v>75.041043425599995</c:v>
                </c:pt>
                <c:pt idx="3751">
                  <c:v>75.061043425600076</c:v>
                </c:pt>
                <c:pt idx="3752">
                  <c:v>75.081043425600058</c:v>
                </c:pt>
                <c:pt idx="3753">
                  <c:v>75.101043425599983</c:v>
                </c:pt>
                <c:pt idx="3754">
                  <c:v>75.121043425600007</c:v>
                </c:pt>
                <c:pt idx="3755">
                  <c:v>75.14104342560006</c:v>
                </c:pt>
                <c:pt idx="3756">
                  <c:v>75.161043425599999</c:v>
                </c:pt>
                <c:pt idx="3757">
                  <c:v>75.181043425599981</c:v>
                </c:pt>
                <c:pt idx="3758">
                  <c:v>75.201043425600076</c:v>
                </c:pt>
                <c:pt idx="3759">
                  <c:v>75.221043425600058</c:v>
                </c:pt>
                <c:pt idx="3760">
                  <c:v>75.241043425599997</c:v>
                </c:pt>
                <c:pt idx="3761">
                  <c:v>75.261043425599993</c:v>
                </c:pt>
                <c:pt idx="3762">
                  <c:v>75.281043425600075</c:v>
                </c:pt>
                <c:pt idx="3763">
                  <c:v>75.301043425600056</c:v>
                </c:pt>
                <c:pt idx="3764">
                  <c:v>75.321043425599981</c:v>
                </c:pt>
                <c:pt idx="3765">
                  <c:v>75.341043425600077</c:v>
                </c:pt>
                <c:pt idx="3766">
                  <c:v>75.361043425600059</c:v>
                </c:pt>
                <c:pt idx="3767">
                  <c:v>75.381043425599998</c:v>
                </c:pt>
                <c:pt idx="3768">
                  <c:v>75.401043425599994</c:v>
                </c:pt>
                <c:pt idx="3769">
                  <c:v>75.421043425600075</c:v>
                </c:pt>
                <c:pt idx="3770">
                  <c:v>75.441043425600114</c:v>
                </c:pt>
                <c:pt idx="3771">
                  <c:v>75.461043425599996</c:v>
                </c:pt>
                <c:pt idx="3772">
                  <c:v>75.481043425600078</c:v>
                </c:pt>
                <c:pt idx="3773">
                  <c:v>75.501043425600059</c:v>
                </c:pt>
                <c:pt idx="3774">
                  <c:v>75.521043425599998</c:v>
                </c:pt>
                <c:pt idx="3775">
                  <c:v>75.541043425599995</c:v>
                </c:pt>
                <c:pt idx="3776">
                  <c:v>75.561043425600076</c:v>
                </c:pt>
                <c:pt idx="3777">
                  <c:v>75.581043425600058</c:v>
                </c:pt>
                <c:pt idx="3778">
                  <c:v>75.601043425599983</c:v>
                </c:pt>
                <c:pt idx="3779">
                  <c:v>75.621043425600007</c:v>
                </c:pt>
                <c:pt idx="3780">
                  <c:v>75.64104342560006</c:v>
                </c:pt>
                <c:pt idx="3781">
                  <c:v>75.661043425599999</c:v>
                </c:pt>
                <c:pt idx="3782">
                  <c:v>75.681043425599981</c:v>
                </c:pt>
                <c:pt idx="3783">
                  <c:v>75.701043425600076</c:v>
                </c:pt>
                <c:pt idx="3784">
                  <c:v>75.721043425600058</c:v>
                </c:pt>
                <c:pt idx="3785">
                  <c:v>75.741043425599997</c:v>
                </c:pt>
                <c:pt idx="3786">
                  <c:v>75.761043425599993</c:v>
                </c:pt>
                <c:pt idx="3787">
                  <c:v>75.781043425600075</c:v>
                </c:pt>
                <c:pt idx="3788">
                  <c:v>75.801043425600056</c:v>
                </c:pt>
                <c:pt idx="3789">
                  <c:v>75.821043425599981</c:v>
                </c:pt>
                <c:pt idx="3790">
                  <c:v>75.841043425600077</c:v>
                </c:pt>
                <c:pt idx="3791">
                  <c:v>75.861043425600059</c:v>
                </c:pt>
                <c:pt idx="3792">
                  <c:v>75.881043425599998</c:v>
                </c:pt>
                <c:pt idx="3793">
                  <c:v>75.901043425599994</c:v>
                </c:pt>
                <c:pt idx="3794">
                  <c:v>75.921043425600075</c:v>
                </c:pt>
                <c:pt idx="3795">
                  <c:v>75.941043425600114</c:v>
                </c:pt>
                <c:pt idx="3796">
                  <c:v>75.961043425599996</c:v>
                </c:pt>
                <c:pt idx="3797">
                  <c:v>75.981043425600078</c:v>
                </c:pt>
                <c:pt idx="3798">
                  <c:v>76.001043425600059</c:v>
                </c:pt>
                <c:pt idx="3799">
                  <c:v>76.021043425599998</c:v>
                </c:pt>
                <c:pt idx="3800">
                  <c:v>76.041043425599995</c:v>
                </c:pt>
                <c:pt idx="3801">
                  <c:v>76.061043425600076</c:v>
                </c:pt>
                <c:pt idx="3802">
                  <c:v>76.081043425600058</c:v>
                </c:pt>
                <c:pt idx="3803">
                  <c:v>76.101043425599983</c:v>
                </c:pt>
                <c:pt idx="3804">
                  <c:v>76.121043425600007</c:v>
                </c:pt>
                <c:pt idx="3805">
                  <c:v>76.14104342560006</c:v>
                </c:pt>
                <c:pt idx="3806">
                  <c:v>76.161043425599999</c:v>
                </c:pt>
                <c:pt idx="3807">
                  <c:v>76.181043425599981</c:v>
                </c:pt>
                <c:pt idx="3808">
                  <c:v>76.201043425600076</c:v>
                </c:pt>
                <c:pt idx="3809">
                  <c:v>76.221043425600058</c:v>
                </c:pt>
                <c:pt idx="3810">
                  <c:v>76.241043425599997</c:v>
                </c:pt>
                <c:pt idx="3811">
                  <c:v>76.261043425599993</c:v>
                </c:pt>
                <c:pt idx="3812">
                  <c:v>76.281043425600075</c:v>
                </c:pt>
                <c:pt idx="3813">
                  <c:v>76.301043425600056</c:v>
                </c:pt>
                <c:pt idx="3814">
                  <c:v>76.321043425599981</c:v>
                </c:pt>
                <c:pt idx="3815">
                  <c:v>76.341043425600077</c:v>
                </c:pt>
                <c:pt idx="3816">
                  <c:v>76.361043425600059</c:v>
                </c:pt>
                <c:pt idx="3817">
                  <c:v>76.381043425599998</c:v>
                </c:pt>
                <c:pt idx="3818">
                  <c:v>76.401043425599994</c:v>
                </c:pt>
                <c:pt idx="3819">
                  <c:v>76.421043425600075</c:v>
                </c:pt>
                <c:pt idx="3820">
                  <c:v>76.441043425600114</c:v>
                </c:pt>
                <c:pt idx="3821">
                  <c:v>76.461043425599996</c:v>
                </c:pt>
                <c:pt idx="3822">
                  <c:v>76.481043425600078</c:v>
                </c:pt>
                <c:pt idx="3823">
                  <c:v>76.501043425600059</c:v>
                </c:pt>
                <c:pt idx="3824">
                  <c:v>76.521043425599998</c:v>
                </c:pt>
                <c:pt idx="3825">
                  <c:v>76.541043425599995</c:v>
                </c:pt>
                <c:pt idx="3826">
                  <c:v>76.561043425600076</c:v>
                </c:pt>
                <c:pt idx="3827">
                  <c:v>76.581043425600058</c:v>
                </c:pt>
                <c:pt idx="3828">
                  <c:v>76.601043425599983</c:v>
                </c:pt>
                <c:pt idx="3829">
                  <c:v>76.621043425600007</c:v>
                </c:pt>
                <c:pt idx="3830">
                  <c:v>76.64104342560006</c:v>
                </c:pt>
                <c:pt idx="3831">
                  <c:v>76.661043425599999</c:v>
                </c:pt>
                <c:pt idx="3832">
                  <c:v>76.681043425599981</c:v>
                </c:pt>
                <c:pt idx="3833">
                  <c:v>76.701043425600076</c:v>
                </c:pt>
                <c:pt idx="3834">
                  <c:v>76.721043425600058</c:v>
                </c:pt>
                <c:pt idx="3835">
                  <c:v>76.741043425599997</c:v>
                </c:pt>
                <c:pt idx="3836">
                  <c:v>76.761043425599993</c:v>
                </c:pt>
                <c:pt idx="3837">
                  <c:v>76.781043425600075</c:v>
                </c:pt>
                <c:pt idx="3838">
                  <c:v>76.801043425600056</c:v>
                </c:pt>
                <c:pt idx="3839">
                  <c:v>76.821043425599981</c:v>
                </c:pt>
                <c:pt idx="3840">
                  <c:v>76.841043425600077</c:v>
                </c:pt>
                <c:pt idx="3841">
                  <c:v>76.861043425600059</c:v>
                </c:pt>
                <c:pt idx="3842">
                  <c:v>76.881043425599998</c:v>
                </c:pt>
                <c:pt idx="3843">
                  <c:v>76.901043425599994</c:v>
                </c:pt>
                <c:pt idx="3844">
                  <c:v>76.921043425600075</c:v>
                </c:pt>
                <c:pt idx="3845">
                  <c:v>76.941043425600114</c:v>
                </c:pt>
                <c:pt idx="3846">
                  <c:v>76.961043425599996</c:v>
                </c:pt>
                <c:pt idx="3847">
                  <c:v>76.981043425600078</c:v>
                </c:pt>
                <c:pt idx="3848">
                  <c:v>77.001043425600059</c:v>
                </c:pt>
                <c:pt idx="3849">
                  <c:v>77.021043425599998</c:v>
                </c:pt>
                <c:pt idx="3850">
                  <c:v>77.041043425599995</c:v>
                </c:pt>
                <c:pt idx="3851">
                  <c:v>77.061043425600076</c:v>
                </c:pt>
                <c:pt idx="3852">
                  <c:v>77.081043425600058</c:v>
                </c:pt>
                <c:pt idx="3853">
                  <c:v>77.101043425599983</c:v>
                </c:pt>
                <c:pt idx="3854">
                  <c:v>77.121043425600007</c:v>
                </c:pt>
                <c:pt idx="3855">
                  <c:v>77.14104342560006</c:v>
                </c:pt>
                <c:pt idx="3856">
                  <c:v>77.161043425599999</c:v>
                </c:pt>
                <c:pt idx="3857">
                  <c:v>77.181043425599981</c:v>
                </c:pt>
                <c:pt idx="3858">
                  <c:v>77.201043425600076</c:v>
                </c:pt>
                <c:pt idx="3859">
                  <c:v>77.221043425600058</c:v>
                </c:pt>
                <c:pt idx="3860">
                  <c:v>77.241043425599997</c:v>
                </c:pt>
                <c:pt idx="3861">
                  <c:v>77.261043425599993</c:v>
                </c:pt>
                <c:pt idx="3862">
                  <c:v>77.281043425600075</c:v>
                </c:pt>
                <c:pt idx="3863">
                  <c:v>77.301043425600056</c:v>
                </c:pt>
                <c:pt idx="3864">
                  <c:v>77.321043425599981</c:v>
                </c:pt>
                <c:pt idx="3865">
                  <c:v>77.341043425600077</c:v>
                </c:pt>
                <c:pt idx="3866">
                  <c:v>77.361043425600059</c:v>
                </c:pt>
                <c:pt idx="3867">
                  <c:v>77.381043425599998</c:v>
                </c:pt>
                <c:pt idx="3868">
                  <c:v>77.401043425599994</c:v>
                </c:pt>
                <c:pt idx="3869">
                  <c:v>77.421043425600075</c:v>
                </c:pt>
                <c:pt idx="3870">
                  <c:v>77.441043425600114</c:v>
                </c:pt>
                <c:pt idx="3871">
                  <c:v>77.461043425599996</c:v>
                </c:pt>
                <c:pt idx="3872">
                  <c:v>77.481043425600078</c:v>
                </c:pt>
                <c:pt idx="3873">
                  <c:v>77.501043425600059</c:v>
                </c:pt>
                <c:pt idx="3874">
                  <c:v>77.521043425599998</c:v>
                </c:pt>
                <c:pt idx="3875">
                  <c:v>77.541043425599995</c:v>
                </c:pt>
                <c:pt idx="3876">
                  <c:v>77.561043425600076</c:v>
                </c:pt>
                <c:pt idx="3877">
                  <c:v>77.581043425600058</c:v>
                </c:pt>
                <c:pt idx="3878">
                  <c:v>77.601043425599983</c:v>
                </c:pt>
                <c:pt idx="3879">
                  <c:v>77.621043425600007</c:v>
                </c:pt>
                <c:pt idx="3880">
                  <c:v>77.64104342560006</c:v>
                </c:pt>
                <c:pt idx="3881">
                  <c:v>77.661043425599999</c:v>
                </c:pt>
                <c:pt idx="3882">
                  <c:v>77.681043425599981</c:v>
                </c:pt>
                <c:pt idx="3883">
                  <c:v>77.701043425600076</c:v>
                </c:pt>
                <c:pt idx="3884">
                  <c:v>77.721043425600058</c:v>
                </c:pt>
                <c:pt idx="3885">
                  <c:v>77.741043425599997</c:v>
                </c:pt>
                <c:pt idx="3886">
                  <c:v>77.761043425599993</c:v>
                </c:pt>
                <c:pt idx="3887">
                  <c:v>77.781043425600075</c:v>
                </c:pt>
                <c:pt idx="3888">
                  <c:v>77.801043425600056</c:v>
                </c:pt>
                <c:pt idx="3889">
                  <c:v>77.821043425599981</c:v>
                </c:pt>
                <c:pt idx="3890">
                  <c:v>77.841043425600077</c:v>
                </c:pt>
                <c:pt idx="3891">
                  <c:v>77.861043425600059</c:v>
                </c:pt>
                <c:pt idx="3892">
                  <c:v>77.881043425599998</c:v>
                </c:pt>
                <c:pt idx="3893">
                  <c:v>77.901043425599994</c:v>
                </c:pt>
                <c:pt idx="3894">
                  <c:v>77.921043425600075</c:v>
                </c:pt>
                <c:pt idx="3895">
                  <c:v>77.941043425600114</c:v>
                </c:pt>
                <c:pt idx="3896">
                  <c:v>77.961043425599996</c:v>
                </c:pt>
                <c:pt idx="3897">
                  <c:v>77.981043425600078</c:v>
                </c:pt>
                <c:pt idx="3898">
                  <c:v>78.001043425600059</c:v>
                </c:pt>
                <c:pt idx="3899">
                  <c:v>78.021043425599998</c:v>
                </c:pt>
                <c:pt idx="3900">
                  <c:v>78.041043425599995</c:v>
                </c:pt>
                <c:pt idx="3901">
                  <c:v>78.061043425600076</c:v>
                </c:pt>
                <c:pt idx="3902">
                  <c:v>78.081043425600058</c:v>
                </c:pt>
                <c:pt idx="3903">
                  <c:v>78.101043425599983</c:v>
                </c:pt>
                <c:pt idx="3904">
                  <c:v>78.121043425600007</c:v>
                </c:pt>
                <c:pt idx="3905">
                  <c:v>78.14104342560006</c:v>
                </c:pt>
                <c:pt idx="3906">
                  <c:v>78.161043425599999</c:v>
                </c:pt>
                <c:pt idx="3907">
                  <c:v>78.181043425599981</c:v>
                </c:pt>
                <c:pt idx="3908">
                  <c:v>78.201043425600076</c:v>
                </c:pt>
                <c:pt idx="3909">
                  <c:v>78.221043425600058</c:v>
                </c:pt>
                <c:pt idx="3910">
                  <c:v>78.241043425599997</c:v>
                </c:pt>
                <c:pt idx="3911">
                  <c:v>78.261043425599993</c:v>
                </c:pt>
                <c:pt idx="3912">
                  <c:v>78.281043425600075</c:v>
                </c:pt>
                <c:pt idx="3913">
                  <c:v>78.301043425600056</c:v>
                </c:pt>
                <c:pt idx="3914">
                  <c:v>78.321043425599981</c:v>
                </c:pt>
                <c:pt idx="3915">
                  <c:v>78.341043425600077</c:v>
                </c:pt>
                <c:pt idx="3916">
                  <c:v>78.361043425600059</c:v>
                </c:pt>
                <c:pt idx="3917">
                  <c:v>78.381043425599998</c:v>
                </c:pt>
                <c:pt idx="3918">
                  <c:v>78.401043425599994</c:v>
                </c:pt>
                <c:pt idx="3919">
                  <c:v>78.421043425600075</c:v>
                </c:pt>
                <c:pt idx="3920">
                  <c:v>78.441043425600114</c:v>
                </c:pt>
                <c:pt idx="3921">
                  <c:v>78.461043425599996</c:v>
                </c:pt>
                <c:pt idx="3922">
                  <c:v>78.481043425600078</c:v>
                </c:pt>
                <c:pt idx="3923">
                  <c:v>78.501043425600059</c:v>
                </c:pt>
                <c:pt idx="3924">
                  <c:v>78.521043425599998</c:v>
                </c:pt>
                <c:pt idx="3925">
                  <c:v>78.541043425599995</c:v>
                </c:pt>
                <c:pt idx="3926">
                  <c:v>78.561043425600076</c:v>
                </c:pt>
                <c:pt idx="3927">
                  <c:v>78.581043425600058</c:v>
                </c:pt>
                <c:pt idx="3928">
                  <c:v>78.601043425599983</c:v>
                </c:pt>
                <c:pt idx="3929">
                  <c:v>78.621043425600007</c:v>
                </c:pt>
                <c:pt idx="3930">
                  <c:v>78.64104342560006</c:v>
                </c:pt>
                <c:pt idx="3931">
                  <c:v>78.661043425599999</c:v>
                </c:pt>
                <c:pt idx="3932">
                  <c:v>78.681043425599981</c:v>
                </c:pt>
                <c:pt idx="3933">
                  <c:v>78.701043425600076</c:v>
                </c:pt>
                <c:pt idx="3934">
                  <c:v>78.721043425600058</c:v>
                </c:pt>
                <c:pt idx="3935">
                  <c:v>78.741043425599997</c:v>
                </c:pt>
                <c:pt idx="3936">
                  <c:v>78.761043425599993</c:v>
                </c:pt>
                <c:pt idx="3937">
                  <c:v>78.781043425600075</c:v>
                </c:pt>
                <c:pt idx="3938">
                  <c:v>78.801043425600056</c:v>
                </c:pt>
                <c:pt idx="3939">
                  <c:v>78.821043425599981</c:v>
                </c:pt>
                <c:pt idx="3940">
                  <c:v>78.841043425600077</c:v>
                </c:pt>
                <c:pt idx="3941">
                  <c:v>78.861043425600059</c:v>
                </c:pt>
                <c:pt idx="3942">
                  <c:v>78.881043425599998</c:v>
                </c:pt>
                <c:pt idx="3943">
                  <c:v>78.901043425599994</c:v>
                </c:pt>
                <c:pt idx="3944">
                  <c:v>78.921043425600075</c:v>
                </c:pt>
                <c:pt idx="3945">
                  <c:v>78.941043425600114</c:v>
                </c:pt>
                <c:pt idx="3946">
                  <c:v>78.961043425599996</c:v>
                </c:pt>
                <c:pt idx="3947">
                  <c:v>78.981043425600078</c:v>
                </c:pt>
                <c:pt idx="3948">
                  <c:v>79.001043425600059</c:v>
                </c:pt>
                <c:pt idx="3949">
                  <c:v>79.021043425599998</c:v>
                </c:pt>
                <c:pt idx="3950">
                  <c:v>79.041043425599995</c:v>
                </c:pt>
                <c:pt idx="3951">
                  <c:v>79.061043425600076</c:v>
                </c:pt>
                <c:pt idx="3952">
                  <c:v>79.081043425600058</c:v>
                </c:pt>
                <c:pt idx="3953">
                  <c:v>79.101043425599983</c:v>
                </c:pt>
                <c:pt idx="3954">
                  <c:v>79.121043425600007</c:v>
                </c:pt>
                <c:pt idx="3955">
                  <c:v>79.14104342560006</c:v>
                </c:pt>
                <c:pt idx="3956">
                  <c:v>79.161043425599999</c:v>
                </c:pt>
                <c:pt idx="3957">
                  <c:v>79.181043425599981</c:v>
                </c:pt>
                <c:pt idx="3958">
                  <c:v>79.201043425600076</c:v>
                </c:pt>
                <c:pt idx="3959">
                  <c:v>79.221043425600058</c:v>
                </c:pt>
                <c:pt idx="3960">
                  <c:v>79.241043425599997</c:v>
                </c:pt>
                <c:pt idx="3961">
                  <c:v>79.261043425599993</c:v>
                </c:pt>
                <c:pt idx="3962">
                  <c:v>79.281043425600075</c:v>
                </c:pt>
                <c:pt idx="3963">
                  <c:v>79.301043425600056</c:v>
                </c:pt>
                <c:pt idx="3964">
                  <c:v>79.321043425599981</c:v>
                </c:pt>
                <c:pt idx="3965">
                  <c:v>79.341043425600077</c:v>
                </c:pt>
                <c:pt idx="3966">
                  <c:v>79.361043425600059</c:v>
                </c:pt>
                <c:pt idx="3967">
                  <c:v>79.381043425599998</c:v>
                </c:pt>
                <c:pt idx="3968">
                  <c:v>79.401043425599994</c:v>
                </c:pt>
                <c:pt idx="3969">
                  <c:v>79.421043425600075</c:v>
                </c:pt>
                <c:pt idx="3970">
                  <c:v>79.441043425600114</c:v>
                </c:pt>
                <c:pt idx="3971">
                  <c:v>79.461043425599996</c:v>
                </c:pt>
                <c:pt idx="3972">
                  <c:v>79.481043425600078</c:v>
                </c:pt>
                <c:pt idx="3973">
                  <c:v>79.501043425600059</c:v>
                </c:pt>
                <c:pt idx="3974">
                  <c:v>79.521043425599998</c:v>
                </c:pt>
                <c:pt idx="3975">
                  <c:v>79.541043425599995</c:v>
                </c:pt>
                <c:pt idx="3976">
                  <c:v>79.561043425600076</c:v>
                </c:pt>
                <c:pt idx="3977">
                  <c:v>79.581043425600058</c:v>
                </c:pt>
                <c:pt idx="3978">
                  <c:v>79.601043425599983</c:v>
                </c:pt>
                <c:pt idx="3979">
                  <c:v>79.621043425600007</c:v>
                </c:pt>
                <c:pt idx="3980">
                  <c:v>79.64104342560006</c:v>
                </c:pt>
                <c:pt idx="3981">
                  <c:v>79.661043425599999</c:v>
                </c:pt>
                <c:pt idx="3982">
                  <c:v>79.681043425599981</c:v>
                </c:pt>
                <c:pt idx="3983">
                  <c:v>79.701043425600076</c:v>
                </c:pt>
                <c:pt idx="3984">
                  <c:v>79.721043425600058</c:v>
                </c:pt>
                <c:pt idx="3985">
                  <c:v>79.741043425599997</c:v>
                </c:pt>
                <c:pt idx="3986">
                  <c:v>79.761043425599993</c:v>
                </c:pt>
                <c:pt idx="3987">
                  <c:v>79.781043425600075</c:v>
                </c:pt>
                <c:pt idx="3988">
                  <c:v>79.801043425600056</c:v>
                </c:pt>
                <c:pt idx="3989">
                  <c:v>79.821043425599981</c:v>
                </c:pt>
                <c:pt idx="3990">
                  <c:v>79.841043425600077</c:v>
                </c:pt>
                <c:pt idx="3991">
                  <c:v>79.861043425600059</c:v>
                </c:pt>
                <c:pt idx="3992">
                  <c:v>79.881043425599998</c:v>
                </c:pt>
                <c:pt idx="3993">
                  <c:v>79.901043425599994</c:v>
                </c:pt>
                <c:pt idx="3994">
                  <c:v>79.921043425600075</c:v>
                </c:pt>
                <c:pt idx="3995">
                  <c:v>79.941043425600114</c:v>
                </c:pt>
                <c:pt idx="3996">
                  <c:v>79.961043425599996</c:v>
                </c:pt>
                <c:pt idx="3997">
                  <c:v>79.981043425600078</c:v>
                </c:pt>
                <c:pt idx="3998">
                  <c:v>80.001043425600059</c:v>
                </c:pt>
                <c:pt idx="3999">
                  <c:v>80.021043425599998</c:v>
                </c:pt>
                <c:pt idx="4000">
                  <c:v>80.041043425599995</c:v>
                </c:pt>
                <c:pt idx="4001">
                  <c:v>80.061043425600076</c:v>
                </c:pt>
                <c:pt idx="4002">
                  <c:v>80.081043425600058</c:v>
                </c:pt>
                <c:pt idx="4003">
                  <c:v>80.101043425599983</c:v>
                </c:pt>
                <c:pt idx="4004">
                  <c:v>80.121043425600007</c:v>
                </c:pt>
                <c:pt idx="4005">
                  <c:v>80.14104342560006</c:v>
                </c:pt>
                <c:pt idx="4006">
                  <c:v>80.161043425599999</c:v>
                </c:pt>
                <c:pt idx="4007">
                  <c:v>80.181043425599981</c:v>
                </c:pt>
                <c:pt idx="4008">
                  <c:v>80.201043425600076</c:v>
                </c:pt>
                <c:pt idx="4009">
                  <c:v>80.221043425600058</c:v>
                </c:pt>
                <c:pt idx="4010">
                  <c:v>80.241043425599997</c:v>
                </c:pt>
                <c:pt idx="4011">
                  <c:v>80.261043425599993</c:v>
                </c:pt>
                <c:pt idx="4012">
                  <c:v>80.281043425600075</c:v>
                </c:pt>
                <c:pt idx="4013">
                  <c:v>80.301043425600056</c:v>
                </c:pt>
                <c:pt idx="4014">
                  <c:v>80.321043425599981</c:v>
                </c:pt>
                <c:pt idx="4015">
                  <c:v>80.341043425600077</c:v>
                </c:pt>
                <c:pt idx="4016">
                  <c:v>80.361043425600059</c:v>
                </c:pt>
                <c:pt idx="4017">
                  <c:v>80.381043425599998</c:v>
                </c:pt>
                <c:pt idx="4018">
                  <c:v>80.401043425599994</c:v>
                </c:pt>
                <c:pt idx="4019">
                  <c:v>80.421043425600075</c:v>
                </c:pt>
                <c:pt idx="4020">
                  <c:v>80.441043425600114</c:v>
                </c:pt>
                <c:pt idx="4021">
                  <c:v>80.461043425599996</c:v>
                </c:pt>
                <c:pt idx="4022">
                  <c:v>80.481043425600078</c:v>
                </c:pt>
                <c:pt idx="4023">
                  <c:v>80.501043425600059</c:v>
                </c:pt>
                <c:pt idx="4024">
                  <c:v>80.521043425599998</c:v>
                </c:pt>
                <c:pt idx="4025">
                  <c:v>80.541043425599995</c:v>
                </c:pt>
                <c:pt idx="4026">
                  <c:v>80.561043425600076</c:v>
                </c:pt>
                <c:pt idx="4027">
                  <c:v>80.581043425600058</c:v>
                </c:pt>
                <c:pt idx="4028">
                  <c:v>80.601043425599983</c:v>
                </c:pt>
                <c:pt idx="4029">
                  <c:v>80.621043425600007</c:v>
                </c:pt>
                <c:pt idx="4030">
                  <c:v>80.64104342560006</c:v>
                </c:pt>
                <c:pt idx="4031">
                  <c:v>80.661043425599999</c:v>
                </c:pt>
                <c:pt idx="4032">
                  <c:v>80.681043425599981</c:v>
                </c:pt>
                <c:pt idx="4033">
                  <c:v>80.701043425600076</c:v>
                </c:pt>
                <c:pt idx="4034">
                  <c:v>80.721043425600058</c:v>
                </c:pt>
                <c:pt idx="4035">
                  <c:v>80.741043425599997</c:v>
                </c:pt>
                <c:pt idx="4036">
                  <c:v>80.761043425599993</c:v>
                </c:pt>
                <c:pt idx="4037">
                  <c:v>80.781043425600075</c:v>
                </c:pt>
                <c:pt idx="4038">
                  <c:v>80.801043425600056</c:v>
                </c:pt>
                <c:pt idx="4039">
                  <c:v>80.821043425599981</c:v>
                </c:pt>
                <c:pt idx="4040">
                  <c:v>80.841043425600077</c:v>
                </c:pt>
                <c:pt idx="4041">
                  <c:v>80.861043425600059</c:v>
                </c:pt>
                <c:pt idx="4042">
                  <c:v>80.881043425599998</c:v>
                </c:pt>
                <c:pt idx="4043">
                  <c:v>80.901043425599994</c:v>
                </c:pt>
                <c:pt idx="4044">
                  <c:v>80.921043425600075</c:v>
                </c:pt>
                <c:pt idx="4045">
                  <c:v>80.941043425600114</c:v>
                </c:pt>
                <c:pt idx="4046">
                  <c:v>80.961043425599996</c:v>
                </c:pt>
                <c:pt idx="4047">
                  <c:v>80.981043425600078</c:v>
                </c:pt>
                <c:pt idx="4048">
                  <c:v>81.001043425600059</c:v>
                </c:pt>
                <c:pt idx="4049">
                  <c:v>81.021043425599998</c:v>
                </c:pt>
                <c:pt idx="4050">
                  <c:v>81.041043425599995</c:v>
                </c:pt>
                <c:pt idx="4051">
                  <c:v>81.061043425600076</c:v>
                </c:pt>
                <c:pt idx="4052">
                  <c:v>81.081043425600058</c:v>
                </c:pt>
                <c:pt idx="4053">
                  <c:v>81.101043425599983</c:v>
                </c:pt>
                <c:pt idx="4054">
                  <c:v>81.121043425600007</c:v>
                </c:pt>
                <c:pt idx="4055">
                  <c:v>81.14104342560006</c:v>
                </c:pt>
                <c:pt idx="4056">
                  <c:v>81.161043425599999</c:v>
                </c:pt>
                <c:pt idx="4057">
                  <c:v>81.181043425599981</c:v>
                </c:pt>
                <c:pt idx="4058">
                  <c:v>81.201043425600076</c:v>
                </c:pt>
                <c:pt idx="4059">
                  <c:v>81.221043425600058</c:v>
                </c:pt>
                <c:pt idx="4060">
                  <c:v>81.241043425599997</c:v>
                </c:pt>
                <c:pt idx="4061">
                  <c:v>81.261043425599993</c:v>
                </c:pt>
                <c:pt idx="4062">
                  <c:v>81.281043425600075</c:v>
                </c:pt>
                <c:pt idx="4063">
                  <c:v>81.301043425600056</c:v>
                </c:pt>
                <c:pt idx="4064">
                  <c:v>81.321043425599981</c:v>
                </c:pt>
                <c:pt idx="4065">
                  <c:v>81.341043425600077</c:v>
                </c:pt>
                <c:pt idx="4066">
                  <c:v>81.361043425600059</c:v>
                </c:pt>
                <c:pt idx="4067">
                  <c:v>81.381043425599998</c:v>
                </c:pt>
                <c:pt idx="4068">
                  <c:v>81.401043425599994</c:v>
                </c:pt>
                <c:pt idx="4069">
                  <c:v>81.421043425600075</c:v>
                </c:pt>
                <c:pt idx="4070">
                  <c:v>81.441043425600114</c:v>
                </c:pt>
                <c:pt idx="4071">
                  <c:v>81.461043425599996</c:v>
                </c:pt>
                <c:pt idx="4072">
                  <c:v>81.481043425600078</c:v>
                </c:pt>
                <c:pt idx="4073">
                  <c:v>81.501043425600059</c:v>
                </c:pt>
                <c:pt idx="4074">
                  <c:v>81.521043425599998</c:v>
                </c:pt>
                <c:pt idx="4075">
                  <c:v>81.541043425599995</c:v>
                </c:pt>
                <c:pt idx="4076">
                  <c:v>81.561043425600076</c:v>
                </c:pt>
                <c:pt idx="4077">
                  <c:v>81.581043425600058</c:v>
                </c:pt>
                <c:pt idx="4078">
                  <c:v>81.601043425599983</c:v>
                </c:pt>
                <c:pt idx="4079">
                  <c:v>81.621043425600007</c:v>
                </c:pt>
                <c:pt idx="4080">
                  <c:v>81.64104342560006</c:v>
                </c:pt>
                <c:pt idx="4081">
                  <c:v>81.661043425599999</c:v>
                </c:pt>
                <c:pt idx="4082">
                  <c:v>81.681043425599981</c:v>
                </c:pt>
                <c:pt idx="4083">
                  <c:v>81.701043425600076</c:v>
                </c:pt>
                <c:pt idx="4084">
                  <c:v>81.721043425600058</c:v>
                </c:pt>
                <c:pt idx="4085">
                  <c:v>81.741043425599997</c:v>
                </c:pt>
                <c:pt idx="4086">
                  <c:v>81.761043425599993</c:v>
                </c:pt>
                <c:pt idx="4087">
                  <c:v>81.781043425600075</c:v>
                </c:pt>
                <c:pt idx="4088">
                  <c:v>81.801043425600056</c:v>
                </c:pt>
                <c:pt idx="4089">
                  <c:v>81.821043425599981</c:v>
                </c:pt>
                <c:pt idx="4090">
                  <c:v>81.841043425600077</c:v>
                </c:pt>
                <c:pt idx="4091">
                  <c:v>81.861043425600059</c:v>
                </c:pt>
                <c:pt idx="4092">
                  <c:v>81.881043425599998</c:v>
                </c:pt>
                <c:pt idx="4093">
                  <c:v>81.901043425599994</c:v>
                </c:pt>
                <c:pt idx="4094">
                  <c:v>81.921043425600075</c:v>
                </c:pt>
                <c:pt idx="4095">
                  <c:v>81.941043425600114</c:v>
                </c:pt>
                <c:pt idx="4096">
                  <c:v>81.961043425599996</c:v>
                </c:pt>
                <c:pt idx="4097">
                  <c:v>81.981043425600078</c:v>
                </c:pt>
                <c:pt idx="4098">
                  <c:v>82.001043425600059</c:v>
                </c:pt>
                <c:pt idx="4099">
                  <c:v>82.021043425599998</c:v>
                </c:pt>
                <c:pt idx="4100">
                  <c:v>82.041043425599995</c:v>
                </c:pt>
                <c:pt idx="4101">
                  <c:v>82.061043425600076</c:v>
                </c:pt>
                <c:pt idx="4102">
                  <c:v>82.081043425600058</c:v>
                </c:pt>
                <c:pt idx="4103">
                  <c:v>82.101043425599983</c:v>
                </c:pt>
                <c:pt idx="4104">
                  <c:v>82.121043425600007</c:v>
                </c:pt>
                <c:pt idx="4105">
                  <c:v>82.14104342560006</c:v>
                </c:pt>
                <c:pt idx="4106">
                  <c:v>82.161043425599999</c:v>
                </c:pt>
                <c:pt idx="4107">
                  <c:v>82.181043425599981</c:v>
                </c:pt>
                <c:pt idx="4108">
                  <c:v>82.201043425600076</c:v>
                </c:pt>
                <c:pt idx="4109">
                  <c:v>82.221043425600058</c:v>
                </c:pt>
                <c:pt idx="4110">
                  <c:v>82.241043425599997</c:v>
                </c:pt>
                <c:pt idx="4111">
                  <c:v>82.261043425599993</c:v>
                </c:pt>
                <c:pt idx="4112">
                  <c:v>82.281043425600075</c:v>
                </c:pt>
                <c:pt idx="4113">
                  <c:v>82.301043425600056</c:v>
                </c:pt>
                <c:pt idx="4114">
                  <c:v>82.321043425599981</c:v>
                </c:pt>
                <c:pt idx="4115">
                  <c:v>82.341043425600077</c:v>
                </c:pt>
                <c:pt idx="4116">
                  <c:v>82.361043425600059</c:v>
                </c:pt>
                <c:pt idx="4117">
                  <c:v>82.381043425599998</c:v>
                </c:pt>
                <c:pt idx="4118">
                  <c:v>82.401043425599994</c:v>
                </c:pt>
                <c:pt idx="4119">
                  <c:v>82.421043425600075</c:v>
                </c:pt>
                <c:pt idx="4120">
                  <c:v>82.441043425600114</c:v>
                </c:pt>
                <c:pt idx="4121">
                  <c:v>82.461043425599996</c:v>
                </c:pt>
                <c:pt idx="4122">
                  <c:v>82.481043425600078</c:v>
                </c:pt>
                <c:pt idx="4123">
                  <c:v>82.501043425600059</c:v>
                </c:pt>
                <c:pt idx="4124">
                  <c:v>82.521043425599998</c:v>
                </c:pt>
                <c:pt idx="4125">
                  <c:v>82.541043425599995</c:v>
                </c:pt>
                <c:pt idx="4126">
                  <c:v>82.561043425600076</c:v>
                </c:pt>
                <c:pt idx="4127">
                  <c:v>82.581043425600058</c:v>
                </c:pt>
                <c:pt idx="4128">
                  <c:v>82.601043425599983</c:v>
                </c:pt>
                <c:pt idx="4129">
                  <c:v>82.621043425600007</c:v>
                </c:pt>
                <c:pt idx="4130">
                  <c:v>82.64104342560006</c:v>
                </c:pt>
                <c:pt idx="4131">
                  <c:v>82.661043425599999</c:v>
                </c:pt>
                <c:pt idx="4132">
                  <c:v>82.681043425599981</c:v>
                </c:pt>
                <c:pt idx="4133">
                  <c:v>82.701043425600076</c:v>
                </c:pt>
                <c:pt idx="4134">
                  <c:v>82.721043425600058</c:v>
                </c:pt>
                <c:pt idx="4135">
                  <c:v>82.741043425599997</c:v>
                </c:pt>
                <c:pt idx="4136">
                  <c:v>82.761043425599993</c:v>
                </c:pt>
                <c:pt idx="4137">
                  <c:v>82.781043425600075</c:v>
                </c:pt>
                <c:pt idx="4138">
                  <c:v>82.801043425600056</c:v>
                </c:pt>
                <c:pt idx="4139">
                  <c:v>82.821043425599981</c:v>
                </c:pt>
                <c:pt idx="4140">
                  <c:v>82.841043425600077</c:v>
                </c:pt>
                <c:pt idx="4141">
                  <c:v>82.861043425600059</c:v>
                </c:pt>
                <c:pt idx="4142">
                  <c:v>82.881043425599998</c:v>
                </c:pt>
                <c:pt idx="4143">
                  <c:v>82.901043425599994</c:v>
                </c:pt>
                <c:pt idx="4144">
                  <c:v>82.921043425600075</c:v>
                </c:pt>
                <c:pt idx="4145">
                  <c:v>82.941043425600114</c:v>
                </c:pt>
                <c:pt idx="4146">
                  <c:v>82.961043425599996</c:v>
                </c:pt>
                <c:pt idx="4147">
                  <c:v>82.981043425600078</c:v>
                </c:pt>
                <c:pt idx="4148">
                  <c:v>83.001043425600059</c:v>
                </c:pt>
                <c:pt idx="4149">
                  <c:v>83.021043425599998</c:v>
                </c:pt>
                <c:pt idx="4150">
                  <c:v>83.041043425599995</c:v>
                </c:pt>
                <c:pt idx="4151">
                  <c:v>83.061043425600076</c:v>
                </c:pt>
                <c:pt idx="4152">
                  <c:v>83.081043425600058</c:v>
                </c:pt>
                <c:pt idx="4153">
                  <c:v>83.101043425599983</c:v>
                </c:pt>
                <c:pt idx="4154">
                  <c:v>83.121043425600007</c:v>
                </c:pt>
                <c:pt idx="4155">
                  <c:v>83.14104342560006</c:v>
                </c:pt>
                <c:pt idx="4156">
                  <c:v>83.161043425599999</c:v>
                </c:pt>
                <c:pt idx="4157">
                  <c:v>83.181043425599981</c:v>
                </c:pt>
                <c:pt idx="4158">
                  <c:v>83.201043425600076</c:v>
                </c:pt>
                <c:pt idx="4159">
                  <c:v>83.221043425600058</c:v>
                </c:pt>
                <c:pt idx="4160">
                  <c:v>83.241043425599997</c:v>
                </c:pt>
                <c:pt idx="4161">
                  <c:v>83.261043425599993</c:v>
                </c:pt>
                <c:pt idx="4162">
                  <c:v>83.281043425600075</c:v>
                </c:pt>
                <c:pt idx="4163">
                  <c:v>83.301043425600056</c:v>
                </c:pt>
                <c:pt idx="4164">
                  <c:v>83.321043425599981</c:v>
                </c:pt>
                <c:pt idx="4165">
                  <c:v>83.341043425600077</c:v>
                </c:pt>
                <c:pt idx="4166">
                  <c:v>83.361043425600059</c:v>
                </c:pt>
                <c:pt idx="4167">
                  <c:v>83.381043425599998</c:v>
                </c:pt>
                <c:pt idx="4168">
                  <c:v>83.401043425599994</c:v>
                </c:pt>
                <c:pt idx="4169">
                  <c:v>83.421043425600075</c:v>
                </c:pt>
                <c:pt idx="4170">
                  <c:v>83.441043425600114</c:v>
                </c:pt>
                <c:pt idx="4171">
                  <c:v>83.461043425599996</c:v>
                </c:pt>
                <c:pt idx="4172">
                  <c:v>83.481043425600078</c:v>
                </c:pt>
                <c:pt idx="4173">
                  <c:v>83.501043425600059</c:v>
                </c:pt>
                <c:pt idx="4174">
                  <c:v>83.521043425599998</c:v>
                </c:pt>
                <c:pt idx="4175">
                  <c:v>83.541043425599995</c:v>
                </c:pt>
                <c:pt idx="4176">
                  <c:v>83.561043425600076</c:v>
                </c:pt>
                <c:pt idx="4177">
                  <c:v>83.581043425600058</c:v>
                </c:pt>
                <c:pt idx="4178">
                  <c:v>83.601043425599983</c:v>
                </c:pt>
                <c:pt idx="4179">
                  <c:v>83.621043425600007</c:v>
                </c:pt>
                <c:pt idx="4180">
                  <c:v>83.64104342560006</c:v>
                </c:pt>
                <c:pt idx="4181">
                  <c:v>83.661043425599999</c:v>
                </c:pt>
                <c:pt idx="4182">
                  <c:v>83.681043425599981</c:v>
                </c:pt>
                <c:pt idx="4183">
                  <c:v>83.701043425600076</c:v>
                </c:pt>
                <c:pt idx="4184">
                  <c:v>83.721043425600058</c:v>
                </c:pt>
                <c:pt idx="4185">
                  <c:v>83.741043425599997</c:v>
                </c:pt>
                <c:pt idx="4186">
                  <c:v>83.761043425599993</c:v>
                </c:pt>
                <c:pt idx="4187">
                  <c:v>83.781043425600075</c:v>
                </c:pt>
                <c:pt idx="4188">
                  <c:v>83.801043425600056</c:v>
                </c:pt>
                <c:pt idx="4189">
                  <c:v>83.821043425599981</c:v>
                </c:pt>
                <c:pt idx="4190">
                  <c:v>83.841043425600077</c:v>
                </c:pt>
                <c:pt idx="4191">
                  <c:v>83.861043425600059</c:v>
                </c:pt>
                <c:pt idx="4192">
                  <c:v>83.881043425599998</c:v>
                </c:pt>
                <c:pt idx="4193">
                  <c:v>83.901043425599994</c:v>
                </c:pt>
                <c:pt idx="4194">
                  <c:v>83.921043425600075</c:v>
                </c:pt>
                <c:pt idx="4195">
                  <c:v>83.941043425600114</c:v>
                </c:pt>
                <c:pt idx="4196">
                  <c:v>83.961043425599996</c:v>
                </c:pt>
                <c:pt idx="4197">
                  <c:v>83.981043425600078</c:v>
                </c:pt>
                <c:pt idx="4198">
                  <c:v>84.001043425600059</c:v>
                </c:pt>
                <c:pt idx="4199">
                  <c:v>84.021043425599998</c:v>
                </c:pt>
                <c:pt idx="4200">
                  <c:v>84.041043425599995</c:v>
                </c:pt>
                <c:pt idx="4201">
                  <c:v>84.061043425600076</c:v>
                </c:pt>
                <c:pt idx="4202">
                  <c:v>84.081043425600058</c:v>
                </c:pt>
                <c:pt idx="4203">
                  <c:v>84.101043425599983</c:v>
                </c:pt>
                <c:pt idx="4204">
                  <c:v>84.121043425600007</c:v>
                </c:pt>
                <c:pt idx="4205">
                  <c:v>84.14104342560006</c:v>
                </c:pt>
                <c:pt idx="4206">
                  <c:v>84.161043425599999</c:v>
                </c:pt>
                <c:pt idx="4207">
                  <c:v>84.181043425599981</c:v>
                </c:pt>
                <c:pt idx="4208">
                  <c:v>84.201043425600076</c:v>
                </c:pt>
                <c:pt idx="4209">
                  <c:v>84.221043425600058</c:v>
                </c:pt>
                <c:pt idx="4210">
                  <c:v>84.241043425599997</c:v>
                </c:pt>
                <c:pt idx="4211">
                  <c:v>84.261043425599993</c:v>
                </c:pt>
                <c:pt idx="4212">
                  <c:v>84.281043425600075</c:v>
                </c:pt>
                <c:pt idx="4213">
                  <c:v>84.301043425600056</c:v>
                </c:pt>
                <c:pt idx="4214">
                  <c:v>84.321043425599981</c:v>
                </c:pt>
                <c:pt idx="4215">
                  <c:v>84.341043425600077</c:v>
                </c:pt>
                <c:pt idx="4216">
                  <c:v>84.361043425600059</c:v>
                </c:pt>
                <c:pt idx="4217">
                  <c:v>84.381043425599998</c:v>
                </c:pt>
                <c:pt idx="4218">
                  <c:v>84.401043425599994</c:v>
                </c:pt>
                <c:pt idx="4219">
                  <c:v>84.421043425600075</c:v>
                </c:pt>
                <c:pt idx="4220">
                  <c:v>84.441043425600114</c:v>
                </c:pt>
                <c:pt idx="4221">
                  <c:v>84.461043425599996</c:v>
                </c:pt>
                <c:pt idx="4222">
                  <c:v>84.481043425600078</c:v>
                </c:pt>
                <c:pt idx="4223">
                  <c:v>84.501043425600059</c:v>
                </c:pt>
                <c:pt idx="4224">
                  <c:v>84.521043425599998</c:v>
                </c:pt>
                <c:pt idx="4225">
                  <c:v>84.541043425599995</c:v>
                </c:pt>
                <c:pt idx="4226">
                  <c:v>84.561043425600076</c:v>
                </c:pt>
                <c:pt idx="4227">
                  <c:v>84.581043425600058</c:v>
                </c:pt>
                <c:pt idx="4228">
                  <c:v>84.601043425599983</c:v>
                </c:pt>
                <c:pt idx="4229">
                  <c:v>84.621043425600007</c:v>
                </c:pt>
                <c:pt idx="4230">
                  <c:v>84.64104342560006</c:v>
                </c:pt>
                <c:pt idx="4231">
                  <c:v>84.661043425599999</c:v>
                </c:pt>
                <c:pt idx="4232">
                  <c:v>84.681043425599981</c:v>
                </c:pt>
                <c:pt idx="4233">
                  <c:v>84.701043425600076</c:v>
                </c:pt>
                <c:pt idx="4234">
                  <c:v>84.721043425600058</c:v>
                </c:pt>
                <c:pt idx="4235">
                  <c:v>84.741043425599997</c:v>
                </c:pt>
                <c:pt idx="4236">
                  <c:v>84.761043425599993</c:v>
                </c:pt>
                <c:pt idx="4237">
                  <c:v>84.781043425600075</c:v>
                </c:pt>
                <c:pt idx="4238">
                  <c:v>84.801043425600056</c:v>
                </c:pt>
                <c:pt idx="4239">
                  <c:v>84.821043425599981</c:v>
                </c:pt>
                <c:pt idx="4240">
                  <c:v>84.841043425600077</c:v>
                </c:pt>
                <c:pt idx="4241">
                  <c:v>84.861043425600059</c:v>
                </c:pt>
                <c:pt idx="4242">
                  <c:v>84.881043425599998</c:v>
                </c:pt>
                <c:pt idx="4243">
                  <c:v>84.901043425599994</c:v>
                </c:pt>
                <c:pt idx="4244">
                  <c:v>84.921043425600075</c:v>
                </c:pt>
                <c:pt idx="4245">
                  <c:v>84.941043425600114</c:v>
                </c:pt>
                <c:pt idx="4246">
                  <c:v>84.961043425599996</c:v>
                </c:pt>
                <c:pt idx="4247">
                  <c:v>84.981043425600078</c:v>
                </c:pt>
                <c:pt idx="4248">
                  <c:v>85.001043425600059</c:v>
                </c:pt>
                <c:pt idx="4249">
                  <c:v>85.021043425599998</c:v>
                </c:pt>
                <c:pt idx="4250">
                  <c:v>85.041043425599995</c:v>
                </c:pt>
                <c:pt idx="4251">
                  <c:v>85.061043425600076</c:v>
                </c:pt>
                <c:pt idx="4252">
                  <c:v>85.081043425600058</c:v>
                </c:pt>
                <c:pt idx="4253">
                  <c:v>85.101043425599983</c:v>
                </c:pt>
                <c:pt idx="4254">
                  <c:v>85.121043425600007</c:v>
                </c:pt>
                <c:pt idx="4255">
                  <c:v>85.14104342560006</c:v>
                </c:pt>
                <c:pt idx="4256">
                  <c:v>85.161043425599999</c:v>
                </c:pt>
                <c:pt idx="4257">
                  <c:v>85.181043425599981</c:v>
                </c:pt>
                <c:pt idx="4258">
                  <c:v>85.201043425600076</c:v>
                </c:pt>
                <c:pt idx="4259">
                  <c:v>85.221043425600058</c:v>
                </c:pt>
                <c:pt idx="4260">
                  <c:v>85.241043425599997</c:v>
                </c:pt>
                <c:pt idx="4261">
                  <c:v>85.261043425599993</c:v>
                </c:pt>
                <c:pt idx="4262">
                  <c:v>85.281043425600075</c:v>
                </c:pt>
                <c:pt idx="4263">
                  <c:v>85.301043425600056</c:v>
                </c:pt>
                <c:pt idx="4264">
                  <c:v>85.321043425599981</c:v>
                </c:pt>
                <c:pt idx="4265">
                  <c:v>85.341043425600077</c:v>
                </c:pt>
                <c:pt idx="4266">
                  <c:v>85.361043425600059</c:v>
                </c:pt>
                <c:pt idx="4267">
                  <c:v>85.381043425599998</c:v>
                </c:pt>
                <c:pt idx="4268">
                  <c:v>85.401043425599994</c:v>
                </c:pt>
                <c:pt idx="4269">
                  <c:v>85.421043425600075</c:v>
                </c:pt>
                <c:pt idx="4270">
                  <c:v>85.441043425600114</c:v>
                </c:pt>
                <c:pt idx="4271">
                  <c:v>85.461043425599996</c:v>
                </c:pt>
                <c:pt idx="4272">
                  <c:v>85.481043425600078</c:v>
                </c:pt>
                <c:pt idx="4273">
                  <c:v>85.501043425600059</c:v>
                </c:pt>
                <c:pt idx="4274">
                  <c:v>85.521043425599998</c:v>
                </c:pt>
                <c:pt idx="4275">
                  <c:v>85.541043425599995</c:v>
                </c:pt>
                <c:pt idx="4276">
                  <c:v>85.561043425600076</c:v>
                </c:pt>
                <c:pt idx="4277">
                  <c:v>85.581043425600058</c:v>
                </c:pt>
                <c:pt idx="4278">
                  <c:v>85.601043425599983</c:v>
                </c:pt>
                <c:pt idx="4279">
                  <c:v>85.621043425600007</c:v>
                </c:pt>
                <c:pt idx="4280">
                  <c:v>85.64104342560006</c:v>
                </c:pt>
                <c:pt idx="4281">
                  <c:v>85.661043425599999</c:v>
                </c:pt>
                <c:pt idx="4282">
                  <c:v>85.681043425599981</c:v>
                </c:pt>
                <c:pt idx="4283">
                  <c:v>85.701043425600076</c:v>
                </c:pt>
                <c:pt idx="4284">
                  <c:v>85.721043425600058</c:v>
                </c:pt>
                <c:pt idx="4285">
                  <c:v>85.741043425599997</c:v>
                </c:pt>
                <c:pt idx="4286">
                  <c:v>85.761043425599993</c:v>
                </c:pt>
                <c:pt idx="4287">
                  <c:v>85.781043425600075</c:v>
                </c:pt>
                <c:pt idx="4288">
                  <c:v>85.801043425600056</c:v>
                </c:pt>
                <c:pt idx="4289">
                  <c:v>85.821043425599981</c:v>
                </c:pt>
                <c:pt idx="4290">
                  <c:v>85.841043425600077</c:v>
                </c:pt>
                <c:pt idx="4291">
                  <c:v>85.861043425600059</c:v>
                </c:pt>
                <c:pt idx="4292">
                  <c:v>85.881043425599998</c:v>
                </c:pt>
                <c:pt idx="4293">
                  <c:v>85.901043425599994</c:v>
                </c:pt>
                <c:pt idx="4294">
                  <c:v>85.921043425600075</c:v>
                </c:pt>
                <c:pt idx="4295">
                  <c:v>85.941043425600114</c:v>
                </c:pt>
                <c:pt idx="4296">
                  <c:v>85.961043425599996</c:v>
                </c:pt>
                <c:pt idx="4297">
                  <c:v>85.981043425600078</c:v>
                </c:pt>
                <c:pt idx="4298">
                  <c:v>86.001043425600059</c:v>
                </c:pt>
                <c:pt idx="4299">
                  <c:v>86.021043425599998</c:v>
                </c:pt>
                <c:pt idx="4300">
                  <c:v>86.041043425599995</c:v>
                </c:pt>
                <c:pt idx="4301">
                  <c:v>86.061043425600076</c:v>
                </c:pt>
                <c:pt idx="4302">
                  <c:v>86.081043425600058</c:v>
                </c:pt>
                <c:pt idx="4303">
                  <c:v>86.101043425599983</c:v>
                </c:pt>
                <c:pt idx="4304">
                  <c:v>86.121043425600007</c:v>
                </c:pt>
                <c:pt idx="4305">
                  <c:v>86.14104342560006</c:v>
                </c:pt>
                <c:pt idx="4306">
                  <c:v>86.161043425599999</c:v>
                </c:pt>
                <c:pt idx="4307">
                  <c:v>86.181043425599981</c:v>
                </c:pt>
                <c:pt idx="4308">
                  <c:v>86.201043425600076</c:v>
                </c:pt>
                <c:pt idx="4309">
                  <c:v>86.221043425600058</c:v>
                </c:pt>
                <c:pt idx="4310">
                  <c:v>86.241043425599997</c:v>
                </c:pt>
                <c:pt idx="4311">
                  <c:v>86.261043425599993</c:v>
                </c:pt>
                <c:pt idx="4312">
                  <c:v>86.281043425600075</c:v>
                </c:pt>
                <c:pt idx="4313">
                  <c:v>86.301043425600056</c:v>
                </c:pt>
                <c:pt idx="4314">
                  <c:v>86.321043425599981</c:v>
                </c:pt>
                <c:pt idx="4315">
                  <c:v>86.341043425600077</c:v>
                </c:pt>
                <c:pt idx="4316">
                  <c:v>86.361043425600059</c:v>
                </c:pt>
                <c:pt idx="4317">
                  <c:v>86.381043425599998</c:v>
                </c:pt>
                <c:pt idx="4318">
                  <c:v>86.401043425599994</c:v>
                </c:pt>
                <c:pt idx="4319">
                  <c:v>86.421043425600075</c:v>
                </c:pt>
                <c:pt idx="4320">
                  <c:v>86.441043425600114</c:v>
                </c:pt>
                <c:pt idx="4321">
                  <c:v>86.461043425599996</c:v>
                </c:pt>
                <c:pt idx="4322">
                  <c:v>86.481043425600078</c:v>
                </c:pt>
                <c:pt idx="4323">
                  <c:v>86.501043425600059</c:v>
                </c:pt>
                <c:pt idx="4324">
                  <c:v>86.521043425599998</c:v>
                </c:pt>
                <c:pt idx="4325">
                  <c:v>86.541043425599995</c:v>
                </c:pt>
                <c:pt idx="4326">
                  <c:v>86.561043425600076</c:v>
                </c:pt>
                <c:pt idx="4327">
                  <c:v>86.581043425600058</c:v>
                </c:pt>
                <c:pt idx="4328">
                  <c:v>86.601043425599983</c:v>
                </c:pt>
                <c:pt idx="4329">
                  <c:v>86.621043425600007</c:v>
                </c:pt>
                <c:pt idx="4330">
                  <c:v>86.64104342560006</c:v>
                </c:pt>
                <c:pt idx="4331">
                  <c:v>86.661043425599999</c:v>
                </c:pt>
                <c:pt idx="4332">
                  <c:v>86.681043425599981</c:v>
                </c:pt>
                <c:pt idx="4333">
                  <c:v>86.701043425600076</c:v>
                </c:pt>
                <c:pt idx="4334">
                  <c:v>86.721043425600058</c:v>
                </c:pt>
                <c:pt idx="4335">
                  <c:v>86.741043425599997</c:v>
                </c:pt>
                <c:pt idx="4336">
                  <c:v>86.761043425599993</c:v>
                </c:pt>
                <c:pt idx="4337">
                  <c:v>86.781043425600075</c:v>
                </c:pt>
                <c:pt idx="4338">
                  <c:v>86.801043425600056</c:v>
                </c:pt>
                <c:pt idx="4339">
                  <c:v>86.821043425599981</c:v>
                </c:pt>
                <c:pt idx="4340">
                  <c:v>86.841043425600077</c:v>
                </c:pt>
                <c:pt idx="4341">
                  <c:v>86.861043425600059</c:v>
                </c:pt>
                <c:pt idx="4342">
                  <c:v>86.881043425599998</c:v>
                </c:pt>
                <c:pt idx="4343">
                  <c:v>86.901043425599994</c:v>
                </c:pt>
                <c:pt idx="4344">
                  <c:v>86.921043425600075</c:v>
                </c:pt>
                <c:pt idx="4345">
                  <c:v>86.941043425600114</c:v>
                </c:pt>
                <c:pt idx="4346">
                  <c:v>86.961043425599996</c:v>
                </c:pt>
                <c:pt idx="4347">
                  <c:v>86.981043425600078</c:v>
                </c:pt>
                <c:pt idx="4348">
                  <c:v>87.001043425600059</c:v>
                </c:pt>
                <c:pt idx="4349">
                  <c:v>87.021043425599998</c:v>
                </c:pt>
                <c:pt idx="4350">
                  <c:v>87.041043425599995</c:v>
                </c:pt>
                <c:pt idx="4351">
                  <c:v>87.061043425600076</c:v>
                </c:pt>
                <c:pt idx="4352">
                  <c:v>87.081043425600058</c:v>
                </c:pt>
                <c:pt idx="4353">
                  <c:v>87.101043425599983</c:v>
                </c:pt>
                <c:pt idx="4354">
                  <c:v>87.121043425600007</c:v>
                </c:pt>
                <c:pt idx="4355">
                  <c:v>87.14104342560006</c:v>
                </c:pt>
                <c:pt idx="4356">
                  <c:v>87.161043425599999</c:v>
                </c:pt>
                <c:pt idx="4357">
                  <c:v>87.181043425599981</c:v>
                </c:pt>
                <c:pt idx="4358">
                  <c:v>87.201043425600076</c:v>
                </c:pt>
                <c:pt idx="4359">
                  <c:v>87.221043425600058</c:v>
                </c:pt>
                <c:pt idx="4360">
                  <c:v>87.241043425599997</c:v>
                </c:pt>
                <c:pt idx="4361">
                  <c:v>87.261043425599993</c:v>
                </c:pt>
                <c:pt idx="4362">
                  <c:v>87.281043425600075</c:v>
                </c:pt>
                <c:pt idx="4363">
                  <c:v>87.301043425600056</c:v>
                </c:pt>
                <c:pt idx="4364">
                  <c:v>87.321043425599981</c:v>
                </c:pt>
                <c:pt idx="4365">
                  <c:v>87.341043425600077</c:v>
                </c:pt>
                <c:pt idx="4366">
                  <c:v>87.361043425600059</c:v>
                </c:pt>
                <c:pt idx="4367">
                  <c:v>87.381043425599998</c:v>
                </c:pt>
                <c:pt idx="4368">
                  <c:v>87.401043425599994</c:v>
                </c:pt>
                <c:pt idx="4369">
                  <c:v>87.421043425600075</c:v>
                </c:pt>
                <c:pt idx="4370">
                  <c:v>87.441043425600114</c:v>
                </c:pt>
                <c:pt idx="4371">
                  <c:v>87.461043425599996</c:v>
                </c:pt>
                <c:pt idx="4372">
                  <c:v>87.481043425600078</c:v>
                </c:pt>
                <c:pt idx="4373">
                  <c:v>87.501043425600059</c:v>
                </c:pt>
                <c:pt idx="4374">
                  <c:v>87.521043425599998</c:v>
                </c:pt>
                <c:pt idx="4375">
                  <c:v>87.541043425599995</c:v>
                </c:pt>
                <c:pt idx="4376">
                  <c:v>87.561043425600076</c:v>
                </c:pt>
                <c:pt idx="4377">
                  <c:v>87.581043425600058</c:v>
                </c:pt>
                <c:pt idx="4378">
                  <c:v>87.601043425599983</c:v>
                </c:pt>
                <c:pt idx="4379">
                  <c:v>87.621043425600007</c:v>
                </c:pt>
                <c:pt idx="4380">
                  <c:v>87.64104342560006</c:v>
                </c:pt>
                <c:pt idx="4381">
                  <c:v>87.661043425599999</c:v>
                </c:pt>
                <c:pt idx="4382">
                  <c:v>87.681043425599981</c:v>
                </c:pt>
                <c:pt idx="4383">
                  <c:v>87.701043425600076</c:v>
                </c:pt>
                <c:pt idx="4384">
                  <c:v>87.721043425600058</c:v>
                </c:pt>
                <c:pt idx="4385">
                  <c:v>87.741043425599997</c:v>
                </c:pt>
                <c:pt idx="4386">
                  <c:v>87.761043425599993</c:v>
                </c:pt>
                <c:pt idx="4387">
                  <c:v>87.781043425600075</c:v>
                </c:pt>
                <c:pt idx="4388">
                  <c:v>87.801043425600056</c:v>
                </c:pt>
                <c:pt idx="4389">
                  <c:v>87.821043425599981</c:v>
                </c:pt>
                <c:pt idx="4390">
                  <c:v>87.841043425600077</c:v>
                </c:pt>
                <c:pt idx="4391">
                  <c:v>87.861043425600059</c:v>
                </c:pt>
                <c:pt idx="4392">
                  <c:v>87.881043425599998</c:v>
                </c:pt>
                <c:pt idx="4393">
                  <c:v>87.901043425599994</c:v>
                </c:pt>
                <c:pt idx="4394">
                  <c:v>87.921043425600075</c:v>
                </c:pt>
                <c:pt idx="4395">
                  <c:v>87.941043425600114</c:v>
                </c:pt>
                <c:pt idx="4396">
                  <c:v>87.961043425599996</c:v>
                </c:pt>
                <c:pt idx="4397">
                  <c:v>87.981043425600078</c:v>
                </c:pt>
                <c:pt idx="4398">
                  <c:v>88.001043425600059</c:v>
                </c:pt>
                <c:pt idx="4399">
                  <c:v>88.021043425599998</c:v>
                </c:pt>
                <c:pt idx="4400">
                  <c:v>88.041043425599995</c:v>
                </c:pt>
                <c:pt idx="4401">
                  <c:v>88.061043425600076</c:v>
                </c:pt>
                <c:pt idx="4402">
                  <c:v>88.081043425600058</c:v>
                </c:pt>
                <c:pt idx="4403">
                  <c:v>88.101043425599983</c:v>
                </c:pt>
                <c:pt idx="4404">
                  <c:v>88.121043425600007</c:v>
                </c:pt>
                <c:pt idx="4405">
                  <c:v>88.14104342560006</c:v>
                </c:pt>
                <c:pt idx="4406">
                  <c:v>88.161043425599999</c:v>
                </c:pt>
                <c:pt idx="4407">
                  <c:v>88.181043425599981</c:v>
                </c:pt>
                <c:pt idx="4408">
                  <c:v>88.201043425600076</c:v>
                </c:pt>
                <c:pt idx="4409">
                  <c:v>88.221043425600058</c:v>
                </c:pt>
                <c:pt idx="4410">
                  <c:v>88.241043425599997</c:v>
                </c:pt>
                <c:pt idx="4411">
                  <c:v>88.261043425599993</c:v>
                </c:pt>
                <c:pt idx="4412">
                  <c:v>88.281043425600075</c:v>
                </c:pt>
                <c:pt idx="4413">
                  <c:v>88.301043425600056</c:v>
                </c:pt>
                <c:pt idx="4414">
                  <c:v>88.321043425599981</c:v>
                </c:pt>
                <c:pt idx="4415">
                  <c:v>88.341043425600077</c:v>
                </c:pt>
                <c:pt idx="4416">
                  <c:v>88.361043425600059</c:v>
                </c:pt>
                <c:pt idx="4417">
                  <c:v>88.381043425599998</c:v>
                </c:pt>
                <c:pt idx="4418">
                  <c:v>88.401043425599994</c:v>
                </c:pt>
                <c:pt idx="4419">
                  <c:v>88.421043425600075</c:v>
                </c:pt>
                <c:pt idx="4420">
                  <c:v>88.441043425600114</c:v>
                </c:pt>
                <c:pt idx="4421">
                  <c:v>88.461043425599996</c:v>
                </c:pt>
                <c:pt idx="4422">
                  <c:v>88.481043425600078</c:v>
                </c:pt>
                <c:pt idx="4423">
                  <c:v>88.501043425600059</c:v>
                </c:pt>
                <c:pt idx="4424">
                  <c:v>88.521043425599998</c:v>
                </c:pt>
                <c:pt idx="4425">
                  <c:v>88.541043425599995</c:v>
                </c:pt>
                <c:pt idx="4426">
                  <c:v>88.561043425600076</c:v>
                </c:pt>
                <c:pt idx="4427">
                  <c:v>88.581043425600058</c:v>
                </c:pt>
                <c:pt idx="4428">
                  <c:v>88.601043425599983</c:v>
                </c:pt>
                <c:pt idx="4429">
                  <c:v>88.621043425600007</c:v>
                </c:pt>
                <c:pt idx="4430">
                  <c:v>88.64104342560006</c:v>
                </c:pt>
                <c:pt idx="4431">
                  <c:v>88.661043425599999</c:v>
                </c:pt>
                <c:pt idx="4432">
                  <c:v>88.681043425599981</c:v>
                </c:pt>
                <c:pt idx="4433">
                  <c:v>88.701043425600076</c:v>
                </c:pt>
                <c:pt idx="4434">
                  <c:v>88.721043425600058</c:v>
                </c:pt>
                <c:pt idx="4435">
                  <c:v>88.741043425599997</c:v>
                </c:pt>
                <c:pt idx="4436">
                  <c:v>88.761043425599993</c:v>
                </c:pt>
                <c:pt idx="4437">
                  <c:v>88.781043425600075</c:v>
                </c:pt>
                <c:pt idx="4438">
                  <c:v>88.801043425600056</c:v>
                </c:pt>
                <c:pt idx="4439">
                  <c:v>88.821043425599981</c:v>
                </c:pt>
                <c:pt idx="4440">
                  <c:v>88.841043425600077</c:v>
                </c:pt>
                <c:pt idx="4441">
                  <c:v>88.861043425600059</c:v>
                </c:pt>
                <c:pt idx="4442">
                  <c:v>88.881043425599998</c:v>
                </c:pt>
                <c:pt idx="4443">
                  <c:v>88.901043425599994</c:v>
                </c:pt>
                <c:pt idx="4444">
                  <c:v>88.921043425600075</c:v>
                </c:pt>
                <c:pt idx="4445">
                  <c:v>88.941043425600114</c:v>
                </c:pt>
                <c:pt idx="4446">
                  <c:v>88.961043425599996</c:v>
                </c:pt>
                <c:pt idx="4447">
                  <c:v>88.981043425600078</c:v>
                </c:pt>
                <c:pt idx="4448">
                  <c:v>89.001043425600059</c:v>
                </c:pt>
                <c:pt idx="4449">
                  <c:v>89.021043425599998</c:v>
                </c:pt>
                <c:pt idx="4450">
                  <c:v>89.041043425599995</c:v>
                </c:pt>
                <c:pt idx="4451">
                  <c:v>89.061043425600076</c:v>
                </c:pt>
                <c:pt idx="4452">
                  <c:v>89.081043425600058</c:v>
                </c:pt>
                <c:pt idx="4453">
                  <c:v>89.101043425599983</c:v>
                </c:pt>
                <c:pt idx="4454">
                  <c:v>89.121043425600007</c:v>
                </c:pt>
                <c:pt idx="4455">
                  <c:v>89.14104342560006</c:v>
                </c:pt>
                <c:pt idx="4456">
                  <c:v>89.161043425599999</c:v>
                </c:pt>
                <c:pt idx="4457">
                  <c:v>89.181043425599981</c:v>
                </c:pt>
                <c:pt idx="4458">
                  <c:v>89.201043425600076</c:v>
                </c:pt>
                <c:pt idx="4459">
                  <c:v>89.221043425600058</c:v>
                </c:pt>
                <c:pt idx="4460">
                  <c:v>89.241043425599997</c:v>
                </c:pt>
                <c:pt idx="4461">
                  <c:v>89.261043425599993</c:v>
                </c:pt>
                <c:pt idx="4462">
                  <c:v>89.281043425600075</c:v>
                </c:pt>
                <c:pt idx="4463">
                  <c:v>89.301043425600056</c:v>
                </c:pt>
                <c:pt idx="4464">
                  <c:v>89.321043425599981</c:v>
                </c:pt>
                <c:pt idx="4465">
                  <c:v>89.341043425600077</c:v>
                </c:pt>
                <c:pt idx="4466">
                  <c:v>89.361043425600059</c:v>
                </c:pt>
                <c:pt idx="4467">
                  <c:v>89.381043425599998</c:v>
                </c:pt>
                <c:pt idx="4468">
                  <c:v>89.401043425599994</c:v>
                </c:pt>
                <c:pt idx="4469">
                  <c:v>89.421043425600075</c:v>
                </c:pt>
                <c:pt idx="4470">
                  <c:v>89.441043425600114</c:v>
                </c:pt>
                <c:pt idx="4471">
                  <c:v>89.461043425599996</c:v>
                </c:pt>
                <c:pt idx="4472">
                  <c:v>89.481043425600078</c:v>
                </c:pt>
                <c:pt idx="4473">
                  <c:v>89.501043425600059</c:v>
                </c:pt>
                <c:pt idx="4474">
                  <c:v>89.521043425599998</c:v>
                </c:pt>
                <c:pt idx="4475">
                  <c:v>89.541043425599995</c:v>
                </c:pt>
                <c:pt idx="4476">
                  <c:v>89.561043425600076</c:v>
                </c:pt>
                <c:pt idx="4477">
                  <c:v>89.581043425600058</c:v>
                </c:pt>
                <c:pt idx="4478">
                  <c:v>89.601043425599983</c:v>
                </c:pt>
                <c:pt idx="4479">
                  <c:v>89.621043425600007</c:v>
                </c:pt>
                <c:pt idx="4480">
                  <c:v>89.64104342560006</c:v>
                </c:pt>
                <c:pt idx="4481">
                  <c:v>89.661043425599999</c:v>
                </c:pt>
                <c:pt idx="4482">
                  <c:v>89.681043425599981</c:v>
                </c:pt>
                <c:pt idx="4483">
                  <c:v>89.701043425600076</c:v>
                </c:pt>
                <c:pt idx="4484">
                  <c:v>89.721043425600058</c:v>
                </c:pt>
                <c:pt idx="4485">
                  <c:v>89.741043425599997</c:v>
                </c:pt>
                <c:pt idx="4486">
                  <c:v>89.761043425599993</c:v>
                </c:pt>
                <c:pt idx="4487">
                  <c:v>89.781043425600075</c:v>
                </c:pt>
                <c:pt idx="4488">
                  <c:v>89.801043425600056</c:v>
                </c:pt>
                <c:pt idx="4489">
                  <c:v>89.821043425599981</c:v>
                </c:pt>
                <c:pt idx="4490">
                  <c:v>89.841043425600077</c:v>
                </c:pt>
                <c:pt idx="4491">
                  <c:v>89.861043425600059</c:v>
                </c:pt>
                <c:pt idx="4492">
                  <c:v>89.881043425599998</c:v>
                </c:pt>
                <c:pt idx="4493">
                  <c:v>89.901043425599994</c:v>
                </c:pt>
                <c:pt idx="4494">
                  <c:v>89.921043425600075</c:v>
                </c:pt>
                <c:pt idx="4495">
                  <c:v>89.941043425600114</c:v>
                </c:pt>
                <c:pt idx="4496">
                  <c:v>89.961043425599996</c:v>
                </c:pt>
                <c:pt idx="4497">
                  <c:v>89.981043425600078</c:v>
                </c:pt>
                <c:pt idx="4498">
                  <c:v>90.001043425600059</c:v>
                </c:pt>
                <c:pt idx="4499">
                  <c:v>90.021043425599998</c:v>
                </c:pt>
                <c:pt idx="4500">
                  <c:v>90.041043425599995</c:v>
                </c:pt>
                <c:pt idx="4501">
                  <c:v>90.061043425600076</c:v>
                </c:pt>
                <c:pt idx="4502">
                  <c:v>90.081043425600058</c:v>
                </c:pt>
                <c:pt idx="4503">
                  <c:v>90.101043425599983</c:v>
                </c:pt>
                <c:pt idx="4504">
                  <c:v>90.121043425600007</c:v>
                </c:pt>
                <c:pt idx="4505">
                  <c:v>90.14104342560006</c:v>
                </c:pt>
                <c:pt idx="4506">
                  <c:v>90.161043425599999</c:v>
                </c:pt>
                <c:pt idx="4507">
                  <c:v>90.181043425599981</c:v>
                </c:pt>
                <c:pt idx="4508">
                  <c:v>90.201043425600076</c:v>
                </c:pt>
                <c:pt idx="4509">
                  <c:v>90.221043425600058</c:v>
                </c:pt>
                <c:pt idx="4510">
                  <c:v>90.241043425599997</c:v>
                </c:pt>
                <c:pt idx="4511">
                  <c:v>90.261043425599993</c:v>
                </c:pt>
                <c:pt idx="4512">
                  <c:v>90.281043425600075</c:v>
                </c:pt>
                <c:pt idx="4513">
                  <c:v>90.301043425600056</c:v>
                </c:pt>
                <c:pt idx="4514">
                  <c:v>90.321043425599981</c:v>
                </c:pt>
                <c:pt idx="4515">
                  <c:v>90.341043425600077</c:v>
                </c:pt>
                <c:pt idx="4516">
                  <c:v>90.361043425600059</c:v>
                </c:pt>
                <c:pt idx="4517">
                  <c:v>90.381043425599998</c:v>
                </c:pt>
                <c:pt idx="4518">
                  <c:v>90.401043425599994</c:v>
                </c:pt>
                <c:pt idx="4519">
                  <c:v>90.421043425600075</c:v>
                </c:pt>
                <c:pt idx="4520">
                  <c:v>90.441043425600114</c:v>
                </c:pt>
                <c:pt idx="4521">
                  <c:v>90.461043425599996</c:v>
                </c:pt>
                <c:pt idx="4522">
                  <c:v>90.481043425600078</c:v>
                </c:pt>
                <c:pt idx="4523">
                  <c:v>90.501043425600059</c:v>
                </c:pt>
                <c:pt idx="4524">
                  <c:v>90.521043425599998</c:v>
                </c:pt>
                <c:pt idx="4525">
                  <c:v>90.541043425599995</c:v>
                </c:pt>
                <c:pt idx="4526">
                  <c:v>90.561043425600076</c:v>
                </c:pt>
                <c:pt idx="4527">
                  <c:v>90.581043425600058</c:v>
                </c:pt>
                <c:pt idx="4528">
                  <c:v>90.601043425599983</c:v>
                </c:pt>
                <c:pt idx="4529">
                  <c:v>90.621043425600007</c:v>
                </c:pt>
                <c:pt idx="4530">
                  <c:v>90.64104342560006</c:v>
                </c:pt>
                <c:pt idx="4531">
                  <c:v>90.661043425599999</c:v>
                </c:pt>
                <c:pt idx="4532">
                  <c:v>90.681043425599981</c:v>
                </c:pt>
                <c:pt idx="4533">
                  <c:v>90.701043425600076</c:v>
                </c:pt>
                <c:pt idx="4534">
                  <c:v>90.721043425600058</c:v>
                </c:pt>
                <c:pt idx="4535">
                  <c:v>90.741043425599997</c:v>
                </c:pt>
                <c:pt idx="4536">
                  <c:v>90.761043425599993</c:v>
                </c:pt>
                <c:pt idx="4537">
                  <c:v>90.781043425600075</c:v>
                </c:pt>
                <c:pt idx="4538">
                  <c:v>90.801043425600056</c:v>
                </c:pt>
                <c:pt idx="4539">
                  <c:v>90.821043425599981</c:v>
                </c:pt>
                <c:pt idx="4540">
                  <c:v>90.841043425600077</c:v>
                </c:pt>
                <c:pt idx="4541">
                  <c:v>90.861043425600059</c:v>
                </c:pt>
                <c:pt idx="4542">
                  <c:v>90.881043425599998</c:v>
                </c:pt>
                <c:pt idx="4543">
                  <c:v>90.901043425599994</c:v>
                </c:pt>
                <c:pt idx="4544">
                  <c:v>90.921043425600075</c:v>
                </c:pt>
                <c:pt idx="4545">
                  <c:v>90.941043425600114</c:v>
                </c:pt>
                <c:pt idx="4546">
                  <c:v>90.961043425599996</c:v>
                </c:pt>
                <c:pt idx="4547">
                  <c:v>90.981043425600078</c:v>
                </c:pt>
                <c:pt idx="4548">
                  <c:v>91.001043425600059</c:v>
                </c:pt>
                <c:pt idx="4549">
                  <c:v>91.021043425599998</c:v>
                </c:pt>
                <c:pt idx="4550">
                  <c:v>91.041043425599995</c:v>
                </c:pt>
                <c:pt idx="4551">
                  <c:v>91.061043425600076</c:v>
                </c:pt>
                <c:pt idx="4552">
                  <c:v>91.081043425600058</c:v>
                </c:pt>
                <c:pt idx="4553">
                  <c:v>91.101043425599983</c:v>
                </c:pt>
                <c:pt idx="4554">
                  <c:v>91.121043425600007</c:v>
                </c:pt>
                <c:pt idx="4555">
                  <c:v>91.14104342560006</c:v>
                </c:pt>
                <c:pt idx="4556">
                  <c:v>91.161043425599999</c:v>
                </c:pt>
                <c:pt idx="4557">
                  <c:v>91.181043425599981</c:v>
                </c:pt>
                <c:pt idx="4558">
                  <c:v>91.201043425600076</c:v>
                </c:pt>
                <c:pt idx="4559">
                  <c:v>91.221043425600058</c:v>
                </c:pt>
                <c:pt idx="4560">
                  <c:v>91.241043425599997</c:v>
                </c:pt>
                <c:pt idx="4561">
                  <c:v>91.261043425599993</c:v>
                </c:pt>
                <c:pt idx="4562">
                  <c:v>91.281043425600075</c:v>
                </c:pt>
                <c:pt idx="4563">
                  <c:v>91.301043425600056</c:v>
                </c:pt>
                <c:pt idx="4564">
                  <c:v>91.321043425599981</c:v>
                </c:pt>
                <c:pt idx="4565">
                  <c:v>91.341043425600077</c:v>
                </c:pt>
                <c:pt idx="4566">
                  <c:v>91.361043425600059</c:v>
                </c:pt>
                <c:pt idx="4567">
                  <c:v>91.381043425599998</c:v>
                </c:pt>
                <c:pt idx="4568">
                  <c:v>91.401043425599994</c:v>
                </c:pt>
                <c:pt idx="4569">
                  <c:v>91.421043425600075</c:v>
                </c:pt>
                <c:pt idx="4570">
                  <c:v>91.441043425600114</c:v>
                </c:pt>
                <c:pt idx="4571">
                  <c:v>91.461043425599996</c:v>
                </c:pt>
                <c:pt idx="4572">
                  <c:v>91.481043425600078</c:v>
                </c:pt>
                <c:pt idx="4573">
                  <c:v>91.501043425600059</c:v>
                </c:pt>
                <c:pt idx="4574">
                  <c:v>91.521043425599998</c:v>
                </c:pt>
                <c:pt idx="4575">
                  <c:v>91.541043425599995</c:v>
                </c:pt>
                <c:pt idx="4576">
                  <c:v>91.561043425600076</c:v>
                </c:pt>
                <c:pt idx="4577">
                  <c:v>91.581043425600058</c:v>
                </c:pt>
                <c:pt idx="4578">
                  <c:v>91.601043425599983</c:v>
                </c:pt>
                <c:pt idx="4579">
                  <c:v>91.621043425600007</c:v>
                </c:pt>
                <c:pt idx="4580">
                  <c:v>91.64104342560006</c:v>
                </c:pt>
                <c:pt idx="4581">
                  <c:v>91.661043425599999</c:v>
                </c:pt>
                <c:pt idx="4582">
                  <c:v>91.681043425599981</c:v>
                </c:pt>
                <c:pt idx="4583">
                  <c:v>91.701043425600076</c:v>
                </c:pt>
                <c:pt idx="4584">
                  <c:v>91.721043425600058</c:v>
                </c:pt>
                <c:pt idx="4585">
                  <c:v>91.741043425599997</c:v>
                </c:pt>
                <c:pt idx="4586">
                  <c:v>91.761043425599993</c:v>
                </c:pt>
                <c:pt idx="4587">
                  <c:v>91.781043425600075</c:v>
                </c:pt>
                <c:pt idx="4588">
                  <c:v>91.801043425600056</c:v>
                </c:pt>
                <c:pt idx="4589">
                  <c:v>91.821043425599981</c:v>
                </c:pt>
                <c:pt idx="4590">
                  <c:v>91.841043425600077</c:v>
                </c:pt>
                <c:pt idx="4591">
                  <c:v>91.861043425600059</c:v>
                </c:pt>
                <c:pt idx="4592">
                  <c:v>91.881043425599998</c:v>
                </c:pt>
                <c:pt idx="4593">
                  <c:v>91.901043425599994</c:v>
                </c:pt>
                <c:pt idx="4594">
                  <c:v>91.921043425600075</c:v>
                </c:pt>
                <c:pt idx="4595">
                  <c:v>91.941043425600114</c:v>
                </c:pt>
                <c:pt idx="4596">
                  <c:v>91.961043425599996</c:v>
                </c:pt>
                <c:pt idx="4597">
                  <c:v>91.981043425600078</c:v>
                </c:pt>
                <c:pt idx="4598">
                  <c:v>92.001043425600059</c:v>
                </c:pt>
                <c:pt idx="4599">
                  <c:v>92.021043425599998</c:v>
                </c:pt>
                <c:pt idx="4600">
                  <c:v>92.041043425599995</c:v>
                </c:pt>
                <c:pt idx="4601">
                  <c:v>92.061043425600076</c:v>
                </c:pt>
                <c:pt idx="4602">
                  <c:v>92.081043425600058</c:v>
                </c:pt>
                <c:pt idx="4603">
                  <c:v>92.101043425599983</c:v>
                </c:pt>
                <c:pt idx="4604">
                  <c:v>92.121043425600007</c:v>
                </c:pt>
                <c:pt idx="4605">
                  <c:v>92.14104342560006</c:v>
                </c:pt>
                <c:pt idx="4606">
                  <c:v>92.161043425599999</c:v>
                </c:pt>
                <c:pt idx="4607">
                  <c:v>92.181043425599981</c:v>
                </c:pt>
                <c:pt idx="4608">
                  <c:v>92.201043425600076</c:v>
                </c:pt>
                <c:pt idx="4609">
                  <c:v>92.221043425600058</c:v>
                </c:pt>
                <c:pt idx="4610">
                  <c:v>92.241043425599997</c:v>
                </c:pt>
                <c:pt idx="4611">
                  <c:v>92.261043425599993</c:v>
                </c:pt>
                <c:pt idx="4612">
                  <c:v>92.281043425600075</c:v>
                </c:pt>
                <c:pt idx="4613">
                  <c:v>92.301043425600056</c:v>
                </c:pt>
                <c:pt idx="4614">
                  <c:v>92.321043425599981</c:v>
                </c:pt>
                <c:pt idx="4615">
                  <c:v>92.341043425600077</c:v>
                </c:pt>
                <c:pt idx="4616">
                  <c:v>92.361043425600059</c:v>
                </c:pt>
                <c:pt idx="4617">
                  <c:v>92.381043425599998</c:v>
                </c:pt>
                <c:pt idx="4618">
                  <c:v>92.401043425599994</c:v>
                </c:pt>
                <c:pt idx="4619">
                  <c:v>92.421043425600075</c:v>
                </c:pt>
                <c:pt idx="4620">
                  <c:v>92.441043425600114</c:v>
                </c:pt>
                <c:pt idx="4621">
                  <c:v>92.461043425599996</c:v>
                </c:pt>
                <c:pt idx="4622">
                  <c:v>92.481043425600078</c:v>
                </c:pt>
                <c:pt idx="4623">
                  <c:v>92.501043425600059</c:v>
                </c:pt>
                <c:pt idx="4624">
                  <c:v>92.521043425599998</c:v>
                </c:pt>
                <c:pt idx="4625">
                  <c:v>92.541043425599995</c:v>
                </c:pt>
                <c:pt idx="4626">
                  <c:v>92.561043425600076</c:v>
                </c:pt>
                <c:pt idx="4627">
                  <c:v>92.581043425600058</c:v>
                </c:pt>
                <c:pt idx="4628">
                  <c:v>92.601043425599983</c:v>
                </c:pt>
                <c:pt idx="4629">
                  <c:v>92.621043425600007</c:v>
                </c:pt>
                <c:pt idx="4630">
                  <c:v>92.64104342560006</c:v>
                </c:pt>
                <c:pt idx="4631">
                  <c:v>92.661043425599999</c:v>
                </c:pt>
                <c:pt idx="4632">
                  <c:v>92.681043425599981</c:v>
                </c:pt>
                <c:pt idx="4633">
                  <c:v>92.701043425600076</c:v>
                </c:pt>
                <c:pt idx="4634">
                  <c:v>92.721043425600058</c:v>
                </c:pt>
                <c:pt idx="4635">
                  <c:v>92.741043425599997</c:v>
                </c:pt>
                <c:pt idx="4636">
                  <c:v>92.761043425599993</c:v>
                </c:pt>
                <c:pt idx="4637">
                  <c:v>92.781043425600075</c:v>
                </c:pt>
                <c:pt idx="4638">
                  <c:v>92.801043425600056</c:v>
                </c:pt>
                <c:pt idx="4639">
                  <c:v>92.821043425599981</c:v>
                </c:pt>
                <c:pt idx="4640">
                  <c:v>92.841043425600077</c:v>
                </c:pt>
                <c:pt idx="4641">
                  <c:v>92.861043425600059</c:v>
                </c:pt>
                <c:pt idx="4642">
                  <c:v>92.881043425599998</c:v>
                </c:pt>
                <c:pt idx="4643">
                  <c:v>92.901043425599994</c:v>
                </c:pt>
                <c:pt idx="4644">
                  <c:v>92.921043425600075</c:v>
                </c:pt>
                <c:pt idx="4645">
                  <c:v>92.941043425600114</c:v>
                </c:pt>
                <c:pt idx="4646">
                  <c:v>92.961043425599996</c:v>
                </c:pt>
                <c:pt idx="4647">
                  <c:v>92.981043425600078</c:v>
                </c:pt>
                <c:pt idx="4648">
                  <c:v>93.001043425600059</c:v>
                </c:pt>
                <c:pt idx="4649">
                  <c:v>93.021043425599998</c:v>
                </c:pt>
                <c:pt idx="4650">
                  <c:v>93.041043425599995</c:v>
                </c:pt>
                <c:pt idx="4651">
                  <c:v>93.061043425600076</c:v>
                </c:pt>
                <c:pt idx="4652">
                  <c:v>93.081043425600058</c:v>
                </c:pt>
                <c:pt idx="4653">
                  <c:v>93.101043425599983</c:v>
                </c:pt>
                <c:pt idx="4654">
                  <c:v>93.121043425600007</c:v>
                </c:pt>
                <c:pt idx="4655">
                  <c:v>93.14104342560006</c:v>
                </c:pt>
                <c:pt idx="4656">
                  <c:v>93.161043425599999</c:v>
                </c:pt>
                <c:pt idx="4657">
                  <c:v>93.181043425599981</c:v>
                </c:pt>
                <c:pt idx="4658">
                  <c:v>93.201043425600076</c:v>
                </c:pt>
                <c:pt idx="4659">
                  <c:v>93.221043425600058</c:v>
                </c:pt>
                <c:pt idx="4660">
                  <c:v>93.241043425599997</c:v>
                </c:pt>
                <c:pt idx="4661">
                  <c:v>93.261043425599993</c:v>
                </c:pt>
                <c:pt idx="4662">
                  <c:v>93.281043425600075</c:v>
                </c:pt>
                <c:pt idx="4663">
                  <c:v>93.301043425600056</c:v>
                </c:pt>
                <c:pt idx="4664">
                  <c:v>93.321043425599981</c:v>
                </c:pt>
                <c:pt idx="4665">
                  <c:v>93.341043425600077</c:v>
                </c:pt>
                <c:pt idx="4666">
                  <c:v>93.361043425600059</c:v>
                </c:pt>
                <c:pt idx="4667">
                  <c:v>93.381043425599998</c:v>
                </c:pt>
                <c:pt idx="4668">
                  <c:v>93.401043425599994</c:v>
                </c:pt>
                <c:pt idx="4669">
                  <c:v>93.421043425600075</c:v>
                </c:pt>
                <c:pt idx="4670">
                  <c:v>93.441043425600114</c:v>
                </c:pt>
                <c:pt idx="4671">
                  <c:v>93.461043425599996</c:v>
                </c:pt>
                <c:pt idx="4672">
                  <c:v>93.481043425600078</c:v>
                </c:pt>
                <c:pt idx="4673">
                  <c:v>93.501043425600059</c:v>
                </c:pt>
                <c:pt idx="4674">
                  <c:v>93.521043425599998</c:v>
                </c:pt>
                <c:pt idx="4675">
                  <c:v>93.541043425599995</c:v>
                </c:pt>
                <c:pt idx="4676">
                  <c:v>93.561043425600076</c:v>
                </c:pt>
                <c:pt idx="4677">
                  <c:v>93.581043425600058</c:v>
                </c:pt>
                <c:pt idx="4678">
                  <c:v>93.601043425599983</c:v>
                </c:pt>
                <c:pt idx="4679">
                  <c:v>93.621043425600007</c:v>
                </c:pt>
                <c:pt idx="4680">
                  <c:v>93.64104342560006</c:v>
                </c:pt>
                <c:pt idx="4681">
                  <c:v>93.661043425599999</c:v>
                </c:pt>
                <c:pt idx="4682">
                  <c:v>93.681043425599981</c:v>
                </c:pt>
                <c:pt idx="4683">
                  <c:v>93.701043425600076</c:v>
                </c:pt>
                <c:pt idx="4684">
                  <c:v>93.721043425600058</c:v>
                </c:pt>
                <c:pt idx="4685">
                  <c:v>93.741043425599997</c:v>
                </c:pt>
                <c:pt idx="4686">
                  <c:v>93.761043425599993</c:v>
                </c:pt>
                <c:pt idx="4687">
                  <c:v>93.781043425600075</c:v>
                </c:pt>
                <c:pt idx="4688">
                  <c:v>93.801043425600056</c:v>
                </c:pt>
                <c:pt idx="4689">
                  <c:v>93.821043425599981</c:v>
                </c:pt>
                <c:pt idx="4690">
                  <c:v>93.841043425600077</c:v>
                </c:pt>
                <c:pt idx="4691">
                  <c:v>93.861043425600059</c:v>
                </c:pt>
                <c:pt idx="4692">
                  <c:v>93.881043425599998</c:v>
                </c:pt>
                <c:pt idx="4693">
                  <c:v>93.901043425599994</c:v>
                </c:pt>
                <c:pt idx="4694">
                  <c:v>93.921043425600075</c:v>
                </c:pt>
                <c:pt idx="4695">
                  <c:v>93.941043425600114</c:v>
                </c:pt>
                <c:pt idx="4696">
                  <c:v>93.961043425599996</c:v>
                </c:pt>
                <c:pt idx="4697">
                  <c:v>93.981043425600078</c:v>
                </c:pt>
                <c:pt idx="4698">
                  <c:v>94.001043425600059</c:v>
                </c:pt>
                <c:pt idx="4699">
                  <c:v>94.021043425599998</c:v>
                </c:pt>
                <c:pt idx="4700">
                  <c:v>94.041043425599995</c:v>
                </c:pt>
                <c:pt idx="4701">
                  <c:v>94.061043425600076</c:v>
                </c:pt>
                <c:pt idx="4702">
                  <c:v>94.081043425600058</c:v>
                </c:pt>
                <c:pt idx="4703">
                  <c:v>94.101043425599983</c:v>
                </c:pt>
                <c:pt idx="4704">
                  <c:v>94.121043425600007</c:v>
                </c:pt>
                <c:pt idx="4705">
                  <c:v>94.14104342560006</c:v>
                </c:pt>
                <c:pt idx="4706">
                  <c:v>94.161043425599999</c:v>
                </c:pt>
                <c:pt idx="4707">
                  <c:v>94.181043425599981</c:v>
                </c:pt>
                <c:pt idx="4708">
                  <c:v>94.201043425600076</c:v>
                </c:pt>
                <c:pt idx="4709">
                  <c:v>94.221043425600058</c:v>
                </c:pt>
                <c:pt idx="4710">
                  <c:v>94.241043425599997</c:v>
                </c:pt>
                <c:pt idx="4711">
                  <c:v>94.261043425599993</c:v>
                </c:pt>
                <c:pt idx="4712">
                  <c:v>94.281043425600075</c:v>
                </c:pt>
                <c:pt idx="4713">
                  <c:v>94.301043425600056</c:v>
                </c:pt>
                <c:pt idx="4714">
                  <c:v>94.321043425599981</c:v>
                </c:pt>
                <c:pt idx="4715">
                  <c:v>94.341043425600077</c:v>
                </c:pt>
                <c:pt idx="4716">
                  <c:v>94.361043425600059</c:v>
                </c:pt>
                <c:pt idx="4717">
                  <c:v>94.381043425599998</c:v>
                </c:pt>
                <c:pt idx="4718">
                  <c:v>94.401043425599994</c:v>
                </c:pt>
                <c:pt idx="4719">
                  <c:v>94.421043425600075</c:v>
                </c:pt>
                <c:pt idx="4720">
                  <c:v>94.441043425600114</c:v>
                </c:pt>
                <c:pt idx="4721">
                  <c:v>94.461043425599996</c:v>
                </c:pt>
                <c:pt idx="4722">
                  <c:v>94.481043425600078</c:v>
                </c:pt>
                <c:pt idx="4723">
                  <c:v>94.501043425600059</c:v>
                </c:pt>
                <c:pt idx="4724">
                  <c:v>94.521043425599998</c:v>
                </c:pt>
                <c:pt idx="4725">
                  <c:v>94.541043425599995</c:v>
                </c:pt>
                <c:pt idx="4726">
                  <c:v>94.561043425600076</c:v>
                </c:pt>
                <c:pt idx="4727">
                  <c:v>94.581043425600058</c:v>
                </c:pt>
                <c:pt idx="4728">
                  <c:v>94.601043425599983</c:v>
                </c:pt>
                <c:pt idx="4729">
                  <c:v>94.621043425600007</c:v>
                </c:pt>
                <c:pt idx="4730">
                  <c:v>94.64104342560006</c:v>
                </c:pt>
                <c:pt idx="4731">
                  <c:v>94.661043425599999</c:v>
                </c:pt>
                <c:pt idx="4732">
                  <c:v>94.681043425599981</c:v>
                </c:pt>
                <c:pt idx="4733">
                  <c:v>94.701043425600076</c:v>
                </c:pt>
                <c:pt idx="4734">
                  <c:v>94.721043425600058</c:v>
                </c:pt>
                <c:pt idx="4735">
                  <c:v>94.741043425599997</c:v>
                </c:pt>
                <c:pt idx="4736">
                  <c:v>94.761043425599993</c:v>
                </c:pt>
                <c:pt idx="4737">
                  <c:v>94.781043425600075</c:v>
                </c:pt>
                <c:pt idx="4738">
                  <c:v>94.801043425600056</c:v>
                </c:pt>
                <c:pt idx="4739">
                  <c:v>94.821043425599981</c:v>
                </c:pt>
                <c:pt idx="4740">
                  <c:v>94.841043425600077</c:v>
                </c:pt>
                <c:pt idx="4741">
                  <c:v>94.861043425600059</c:v>
                </c:pt>
                <c:pt idx="4742">
                  <c:v>94.881043425599998</c:v>
                </c:pt>
                <c:pt idx="4743">
                  <c:v>94.901043425599994</c:v>
                </c:pt>
                <c:pt idx="4744">
                  <c:v>94.921043425600075</c:v>
                </c:pt>
                <c:pt idx="4745">
                  <c:v>94.941043425600114</c:v>
                </c:pt>
                <c:pt idx="4746">
                  <c:v>94.961043425599996</c:v>
                </c:pt>
                <c:pt idx="4747">
                  <c:v>94.981043425600078</c:v>
                </c:pt>
                <c:pt idx="4748">
                  <c:v>95.001043425600059</c:v>
                </c:pt>
                <c:pt idx="4749">
                  <c:v>95.021043425599998</c:v>
                </c:pt>
                <c:pt idx="4750">
                  <c:v>95.041043425599995</c:v>
                </c:pt>
                <c:pt idx="4751">
                  <c:v>95.061043425600076</c:v>
                </c:pt>
                <c:pt idx="4752">
                  <c:v>95.081043425600058</c:v>
                </c:pt>
                <c:pt idx="4753">
                  <c:v>95.101043425599983</c:v>
                </c:pt>
                <c:pt idx="4754">
                  <c:v>95.121043425600007</c:v>
                </c:pt>
                <c:pt idx="4755">
                  <c:v>95.14104342560006</c:v>
                </c:pt>
                <c:pt idx="4756">
                  <c:v>95.161043425599999</c:v>
                </c:pt>
                <c:pt idx="4757">
                  <c:v>95.181043425599981</c:v>
                </c:pt>
                <c:pt idx="4758">
                  <c:v>95.201043425600076</c:v>
                </c:pt>
                <c:pt idx="4759">
                  <c:v>95.221043425600058</c:v>
                </c:pt>
                <c:pt idx="4760">
                  <c:v>95.241043425599997</c:v>
                </c:pt>
                <c:pt idx="4761">
                  <c:v>95.261043425599993</c:v>
                </c:pt>
                <c:pt idx="4762">
                  <c:v>95.281043425600075</c:v>
                </c:pt>
                <c:pt idx="4763">
                  <c:v>95.301043425600056</c:v>
                </c:pt>
                <c:pt idx="4764">
                  <c:v>95.321043425599981</c:v>
                </c:pt>
                <c:pt idx="4765">
                  <c:v>95.341043425600077</c:v>
                </c:pt>
                <c:pt idx="4766">
                  <c:v>95.361043425600059</c:v>
                </c:pt>
                <c:pt idx="4767">
                  <c:v>95.381043425599998</c:v>
                </c:pt>
                <c:pt idx="4768">
                  <c:v>95.401043425599994</c:v>
                </c:pt>
                <c:pt idx="4769">
                  <c:v>95.421043425600075</c:v>
                </c:pt>
                <c:pt idx="4770">
                  <c:v>95.441043425600114</c:v>
                </c:pt>
                <c:pt idx="4771">
                  <c:v>95.461043425599996</c:v>
                </c:pt>
                <c:pt idx="4772">
                  <c:v>95.481043425600078</c:v>
                </c:pt>
                <c:pt idx="4773">
                  <c:v>95.501043425600059</c:v>
                </c:pt>
                <c:pt idx="4774">
                  <c:v>95.521043425599998</c:v>
                </c:pt>
                <c:pt idx="4775">
                  <c:v>95.541043425599995</c:v>
                </c:pt>
                <c:pt idx="4776">
                  <c:v>95.561043425600076</c:v>
                </c:pt>
                <c:pt idx="4777">
                  <c:v>95.581043425600058</c:v>
                </c:pt>
                <c:pt idx="4778">
                  <c:v>95.601043425599983</c:v>
                </c:pt>
                <c:pt idx="4779">
                  <c:v>95.621043425600007</c:v>
                </c:pt>
                <c:pt idx="4780">
                  <c:v>95.64104342560006</c:v>
                </c:pt>
                <c:pt idx="4781">
                  <c:v>95.661043425599999</c:v>
                </c:pt>
                <c:pt idx="4782">
                  <c:v>95.681043425599981</c:v>
                </c:pt>
                <c:pt idx="4783">
                  <c:v>95.701043425600076</c:v>
                </c:pt>
                <c:pt idx="4784">
                  <c:v>95.721043425600058</c:v>
                </c:pt>
                <c:pt idx="4785">
                  <c:v>95.741043425599997</c:v>
                </c:pt>
                <c:pt idx="4786">
                  <c:v>95.761043425599993</c:v>
                </c:pt>
                <c:pt idx="4787">
                  <c:v>95.781043425600075</c:v>
                </c:pt>
                <c:pt idx="4788">
                  <c:v>95.801043425600056</c:v>
                </c:pt>
                <c:pt idx="4789">
                  <c:v>95.821043425599981</c:v>
                </c:pt>
                <c:pt idx="4790">
                  <c:v>95.841043425600077</c:v>
                </c:pt>
                <c:pt idx="4791">
                  <c:v>95.861043425600059</c:v>
                </c:pt>
                <c:pt idx="4792">
                  <c:v>95.881043425599998</c:v>
                </c:pt>
                <c:pt idx="4793">
                  <c:v>95.901043425599994</c:v>
                </c:pt>
                <c:pt idx="4794">
                  <c:v>95.921043425600075</c:v>
                </c:pt>
                <c:pt idx="4795">
                  <c:v>95.941043425600114</c:v>
                </c:pt>
                <c:pt idx="4796">
                  <c:v>95.961043425599996</c:v>
                </c:pt>
                <c:pt idx="4797">
                  <c:v>95.981043425600078</c:v>
                </c:pt>
                <c:pt idx="4798">
                  <c:v>96.001043425600059</c:v>
                </c:pt>
                <c:pt idx="4799">
                  <c:v>96.021043425599998</c:v>
                </c:pt>
                <c:pt idx="4800">
                  <c:v>96.041043425599995</c:v>
                </c:pt>
                <c:pt idx="4801">
                  <c:v>96.061043425600076</c:v>
                </c:pt>
                <c:pt idx="4802">
                  <c:v>96.081043425600058</c:v>
                </c:pt>
                <c:pt idx="4803">
                  <c:v>96.101043425599983</c:v>
                </c:pt>
                <c:pt idx="4804">
                  <c:v>96.121043425600007</c:v>
                </c:pt>
                <c:pt idx="4805">
                  <c:v>96.14104342560006</c:v>
                </c:pt>
                <c:pt idx="4806">
                  <c:v>96.161043425599999</c:v>
                </c:pt>
                <c:pt idx="4807">
                  <c:v>96.181043425599981</c:v>
                </c:pt>
                <c:pt idx="4808">
                  <c:v>96.201043425600076</c:v>
                </c:pt>
                <c:pt idx="4809">
                  <c:v>96.221043425600058</c:v>
                </c:pt>
                <c:pt idx="4810">
                  <c:v>96.241043425599997</c:v>
                </c:pt>
                <c:pt idx="4811">
                  <c:v>96.261043425599993</c:v>
                </c:pt>
                <c:pt idx="4812">
                  <c:v>96.281043425600075</c:v>
                </c:pt>
                <c:pt idx="4813">
                  <c:v>96.301043425600056</c:v>
                </c:pt>
                <c:pt idx="4814">
                  <c:v>96.321043425599981</c:v>
                </c:pt>
                <c:pt idx="4815">
                  <c:v>96.341043425600077</c:v>
                </c:pt>
                <c:pt idx="4816">
                  <c:v>96.361043425600059</c:v>
                </c:pt>
                <c:pt idx="4817">
                  <c:v>96.381043425599998</c:v>
                </c:pt>
                <c:pt idx="4818">
                  <c:v>96.401043425599994</c:v>
                </c:pt>
                <c:pt idx="4819">
                  <c:v>96.421043425600075</c:v>
                </c:pt>
                <c:pt idx="4820">
                  <c:v>96.441043425600114</c:v>
                </c:pt>
                <c:pt idx="4821">
                  <c:v>96.461043425599996</c:v>
                </c:pt>
                <c:pt idx="4822">
                  <c:v>96.481043425600078</c:v>
                </c:pt>
                <c:pt idx="4823">
                  <c:v>96.501043425600059</c:v>
                </c:pt>
                <c:pt idx="4824">
                  <c:v>96.521043425599998</c:v>
                </c:pt>
                <c:pt idx="4825">
                  <c:v>96.541043425599995</c:v>
                </c:pt>
                <c:pt idx="4826">
                  <c:v>96.561043425600076</c:v>
                </c:pt>
                <c:pt idx="4827">
                  <c:v>96.581043425600058</c:v>
                </c:pt>
                <c:pt idx="4828">
                  <c:v>96.601043425599983</c:v>
                </c:pt>
                <c:pt idx="4829">
                  <c:v>96.621043425600007</c:v>
                </c:pt>
                <c:pt idx="4830">
                  <c:v>96.64104342560006</c:v>
                </c:pt>
                <c:pt idx="4831">
                  <c:v>96.661043425599999</c:v>
                </c:pt>
                <c:pt idx="4832">
                  <c:v>96.681043425599981</c:v>
                </c:pt>
                <c:pt idx="4833">
                  <c:v>96.701043425600076</c:v>
                </c:pt>
                <c:pt idx="4834">
                  <c:v>96.721043425600058</c:v>
                </c:pt>
                <c:pt idx="4835">
                  <c:v>96.741043425599997</c:v>
                </c:pt>
                <c:pt idx="4836">
                  <c:v>96.761043425599993</c:v>
                </c:pt>
                <c:pt idx="4837">
                  <c:v>96.781043425600075</c:v>
                </c:pt>
                <c:pt idx="4838">
                  <c:v>96.801043425600056</c:v>
                </c:pt>
                <c:pt idx="4839">
                  <c:v>96.821043425599981</c:v>
                </c:pt>
                <c:pt idx="4840">
                  <c:v>96.841043425600077</c:v>
                </c:pt>
                <c:pt idx="4841">
                  <c:v>96.861043425600059</c:v>
                </c:pt>
                <c:pt idx="4842">
                  <c:v>96.881043425599998</c:v>
                </c:pt>
                <c:pt idx="4843">
                  <c:v>96.901043425599994</c:v>
                </c:pt>
                <c:pt idx="4844">
                  <c:v>96.921043425600075</c:v>
                </c:pt>
                <c:pt idx="4845">
                  <c:v>96.941043425600114</c:v>
                </c:pt>
                <c:pt idx="4846">
                  <c:v>96.961043425599996</c:v>
                </c:pt>
                <c:pt idx="4847">
                  <c:v>96.981043425600078</c:v>
                </c:pt>
                <c:pt idx="4848">
                  <c:v>97.001043425600059</c:v>
                </c:pt>
                <c:pt idx="4849">
                  <c:v>97.021043425599998</c:v>
                </c:pt>
                <c:pt idx="4850">
                  <c:v>97.041043425599995</c:v>
                </c:pt>
                <c:pt idx="4851">
                  <c:v>97.061043425600076</c:v>
                </c:pt>
                <c:pt idx="4852">
                  <c:v>97.081043425600058</c:v>
                </c:pt>
                <c:pt idx="4853">
                  <c:v>97.101043425599983</c:v>
                </c:pt>
                <c:pt idx="4854">
                  <c:v>97.121043425600007</c:v>
                </c:pt>
                <c:pt idx="4855">
                  <c:v>97.14104342560006</c:v>
                </c:pt>
                <c:pt idx="4856">
                  <c:v>97.161043425599999</c:v>
                </c:pt>
                <c:pt idx="4857">
                  <c:v>97.181043425599981</c:v>
                </c:pt>
                <c:pt idx="4858">
                  <c:v>97.201043425600076</c:v>
                </c:pt>
                <c:pt idx="4859">
                  <c:v>97.221043425600058</c:v>
                </c:pt>
                <c:pt idx="4860">
                  <c:v>97.241043425599997</c:v>
                </c:pt>
                <c:pt idx="4861">
                  <c:v>97.261043425599993</c:v>
                </c:pt>
                <c:pt idx="4862">
                  <c:v>97.281043425600075</c:v>
                </c:pt>
                <c:pt idx="4863">
                  <c:v>97.301043425600056</c:v>
                </c:pt>
                <c:pt idx="4864">
                  <c:v>97.321043425599981</c:v>
                </c:pt>
                <c:pt idx="4865">
                  <c:v>97.341043425600077</c:v>
                </c:pt>
                <c:pt idx="4866">
                  <c:v>97.361043425600059</c:v>
                </c:pt>
                <c:pt idx="4867">
                  <c:v>97.381043425599998</c:v>
                </c:pt>
                <c:pt idx="4868">
                  <c:v>97.401043425599994</c:v>
                </c:pt>
                <c:pt idx="4869">
                  <c:v>97.421043425600075</c:v>
                </c:pt>
                <c:pt idx="4870">
                  <c:v>97.441043425600114</c:v>
                </c:pt>
                <c:pt idx="4871">
                  <c:v>97.461043425599996</c:v>
                </c:pt>
                <c:pt idx="4872">
                  <c:v>97.481043425600078</c:v>
                </c:pt>
                <c:pt idx="4873">
                  <c:v>97.501043425600059</c:v>
                </c:pt>
                <c:pt idx="4874">
                  <c:v>97.521043425599998</c:v>
                </c:pt>
                <c:pt idx="4875">
                  <c:v>97.541043425599995</c:v>
                </c:pt>
                <c:pt idx="4876">
                  <c:v>97.561043425600076</c:v>
                </c:pt>
                <c:pt idx="4877">
                  <c:v>97.581043425600058</c:v>
                </c:pt>
                <c:pt idx="4878">
                  <c:v>97.601043425599983</c:v>
                </c:pt>
                <c:pt idx="4879">
                  <c:v>97.621043425600007</c:v>
                </c:pt>
                <c:pt idx="4880">
                  <c:v>97.64104342560006</c:v>
                </c:pt>
                <c:pt idx="4881">
                  <c:v>97.661043425599999</c:v>
                </c:pt>
                <c:pt idx="4882">
                  <c:v>97.681043425599981</c:v>
                </c:pt>
                <c:pt idx="4883">
                  <c:v>97.701043425600076</c:v>
                </c:pt>
                <c:pt idx="4884">
                  <c:v>97.721043425600058</c:v>
                </c:pt>
                <c:pt idx="4885">
                  <c:v>97.741043425599997</c:v>
                </c:pt>
                <c:pt idx="4886">
                  <c:v>97.761043425599993</c:v>
                </c:pt>
                <c:pt idx="4887">
                  <c:v>97.781043425600075</c:v>
                </c:pt>
                <c:pt idx="4888">
                  <c:v>97.801043425600056</c:v>
                </c:pt>
                <c:pt idx="4889">
                  <c:v>97.821043425599981</c:v>
                </c:pt>
                <c:pt idx="4890">
                  <c:v>97.841043425600077</c:v>
                </c:pt>
                <c:pt idx="4891">
                  <c:v>97.861043425600059</c:v>
                </c:pt>
                <c:pt idx="4892">
                  <c:v>97.881043425599998</c:v>
                </c:pt>
                <c:pt idx="4893">
                  <c:v>97.901043425599994</c:v>
                </c:pt>
                <c:pt idx="4894">
                  <c:v>97.921043425600075</c:v>
                </c:pt>
                <c:pt idx="4895">
                  <c:v>97.941043425600114</c:v>
                </c:pt>
                <c:pt idx="4896">
                  <c:v>97.961043425599996</c:v>
                </c:pt>
                <c:pt idx="4897">
                  <c:v>97.981043425600078</c:v>
                </c:pt>
                <c:pt idx="4898">
                  <c:v>98.001043425600059</c:v>
                </c:pt>
                <c:pt idx="4899">
                  <c:v>98.021043425599998</c:v>
                </c:pt>
                <c:pt idx="4900">
                  <c:v>98.041043425599995</c:v>
                </c:pt>
                <c:pt idx="4901">
                  <c:v>98.061043425600076</c:v>
                </c:pt>
                <c:pt idx="4902">
                  <c:v>98.081043425600058</c:v>
                </c:pt>
                <c:pt idx="4903">
                  <c:v>98.101043425599983</c:v>
                </c:pt>
                <c:pt idx="4904">
                  <c:v>98.121043425600007</c:v>
                </c:pt>
                <c:pt idx="4905">
                  <c:v>98.14104342560006</c:v>
                </c:pt>
                <c:pt idx="4906">
                  <c:v>98.161043425599999</c:v>
                </c:pt>
                <c:pt idx="4907">
                  <c:v>98.181043425599981</c:v>
                </c:pt>
                <c:pt idx="4908">
                  <c:v>98.201043425600076</c:v>
                </c:pt>
                <c:pt idx="4909">
                  <c:v>98.221043425600058</c:v>
                </c:pt>
                <c:pt idx="4910">
                  <c:v>98.241043425599997</c:v>
                </c:pt>
                <c:pt idx="4911">
                  <c:v>98.261043425599993</c:v>
                </c:pt>
                <c:pt idx="4912">
                  <c:v>98.281043425600075</c:v>
                </c:pt>
                <c:pt idx="4913">
                  <c:v>98.301043425600056</c:v>
                </c:pt>
                <c:pt idx="4914">
                  <c:v>98.321043425599981</c:v>
                </c:pt>
                <c:pt idx="4915">
                  <c:v>98.341043425600077</c:v>
                </c:pt>
                <c:pt idx="4916">
                  <c:v>98.361043425600059</c:v>
                </c:pt>
                <c:pt idx="4917">
                  <c:v>98.381043425599998</c:v>
                </c:pt>
                <c:pt idx="4918">
                  <c:v>98.401043425599994</c:v>
                </c:pt>
                <c:pt idx="4919">
                  <c:v>98.421043425600075</c:v>
                </c:pt>
                <c:pt idx="4920">
                  <c:v>98.441043425600114</c:v>
                </c:pt>
                <c:pt idx="4921">
                  <c:v>98.461043425599996</c:v>
                </c:pt>
                <c:pt idx="4922">
                  <c:v>98.481043425600078</c:v>
                </c:pt>
                <c:pt idx="4923">
                  <c:v>98.501043425600059</c:v>
                </c:pt>
                <c:pt idx="4924">
                  <c:v>98.521043425599998</c:v>
                </c:pt>
                <c:pt idx="4925">
                  <c:v>98.541043425599995</c:v>
                </c:pt>
                <c:pt idx="4926">
                  <c:v>98.561043425600076</c:v>
                </c:pt>
                <c:pt idx="4927">
                  <c:v>98.581043425600058</c:v>
                </c:pt>
                <c:pt idx="4928">
                  <c:v>98.601043425599983</c:v>
                </c:pt>
                <c:pt idx="4929">
                  <c:v>98.621043425600007</c:v>
                </c:pt>
                <c:pt idx="4930">
                  <c:v>98.64104342560006</c:v>
                </c:pt>
                <c:pt idx="4931">
                  <c:v>98.661043425599999</c:v>
                </c:pt>
                <c:pt idx="4932">
                  <c:v>98.681043425599981</c:v>
                </c:pt>
                <c:pt idx="4933">
                  <c:v>98.701043425600076</c:v>
                </c:pt>
                <c:pt idx="4934">
                  <c:v>98.721043425600058</c:v>
                </c:pt>
                <c:pt idx="4935">
                  <c:v>98.741043425599997</c:v>
                </c:pt>
                <c:pt idx="4936">
                  <c:v>98.761043425599993</c:v>
                </c:pt>
                <c:pt idx="4937">
                  <c:v>98.781043425600075</c:v>
                </c:pt>
                <c:pt idx="4938">
                  <c:v>98.801043425600056</c:v>
                </c:pt>
                <c:pt idx="4939">
                  <c:v>98.821043425599981</c:v>
                </c:pt>
                <c:pt idx="4940">
                  <c:v>98.841043425600077</c:v>
                </c:pt>
                <c:pt idx="4941">
                  <c:v>98.861043425600059</c:v>
                </c:pt>
                <c:pt idx="4942">
                  <c:v>98.881043425599998</c:v>
                </c:pt>
                <c:pt idx="4943">
                  <c:v>98.901043425599994</c:v>
                </c:pt>
                <c:pt idx="4944">
                  <c:v>98.921043425600075</c:v>
                </c:pt>
                <c:pt idx="4945">
                  <c:v>98.941043425600114</c:v>
                </c:pt>
                <c:pt idx="4946">
                  <c:v>98.961043425599996</c:v>
                </c:pt>
                <c:pt idx="4947">
                  <c:v>98.981043425600078</c:v>
                </c:pt>
                <c:pt idx="4948">
                  <c:v>99.001043425600059</c:v>
                </c:pt>
                <c:pt idx="4949">
                  <c:v>99.021043425599998</c:v>
                </c:pt>
                <c:pt idx="4950">
                  <c:v>99.041043425599995</c:v>
                </c:pt>
                <c:pt idx="4951">
                  <c:v>99.061043425600076</c:v>
                </c:pt>
                <c:pt idx="4952">
                  <c:v>99.081043425600058</c:v>
                </c:pt>
                <c:pt idx="4953">
                  <c:v>99.101043425599983</c:v>
                </c:pt>
                <c:pt idx="4954">
                  <c:v>99.121043425600007</c:v>
                </c:pt>
                <c:pt idx="4955">
                  <c:v>99.14104342560006</c:v>
                </c:pt>
                <c:pt idx="4956">
                  <c:v>99.161043425599999</c:v>
                </c:pt>
                <c:pt idx="4957">
                  <c:v>99.181043425599981</c:v>
                </c:pt>
                <c:pt idx="4958">
                  <c:v>99.201043425600076</c:v>
                </c:pt>
                <c:pt idx="4959">
                  <c:v>99.221043425600058</c:v>
                </c:pt>
                <c:pt idx="4960">
                  <c:v>99.241043425599997</c:v>
                </c:pt>
                <c:pt idx="4961">
                  <c:v>99.261043425599993</c:v>
                </c:pt>
                <c:pt idx="4962">
                  <c:v>99.281043425600075</c:v>
                </c:pt>
                <c:pt idx="4963">
                  <c:v>99.301043425600056</c:v>
                </c:pt>
                <c:pt idx="4964">
                  <c:v>99.321043425599981</c:v>
                </c:pt>
                <c:pt idx="4965">
                  <c:v>99.341043425600077</c:v>
                </c:pt>
                <c:pt idx="4966">
                  <c:v>99.361043425600059</c:v>
                </c:pt>
                <c:pt idx="4967">
                  <c:v>99.381043425599998</c:v>
                </c:pt>
                <c:pt idx="4968">
                  <c:v>99.401043425599994</c:v>
                </c:pt>
                <c:pt idx="4969">
                  <c:v>99.421043425600075</c:v>
                </c:pt>
                <c:pt idx="4970">
                  <c:v>99.441043425600114</c:v>
                </c:pt>
                <c:pt idx="4971">
                  <c:v>99.461043425599996</c:v>
                </c:pt>
                <c:pt idx="4972">
                  <c:v>99.481043425600078</c:v>
                </c:pt>
                <c:pt idx="4973">
                  <c:v>99.501043425600059</c:v>
                </c:pt>
                <c:pt idx="4974">
                  <c:v>99.521043425599998</c:v>
                </c:pt>
                <c:pt idx="4975">
                  <c:v>99.541043425599995</c:v>
                </c:pt>
                <c:pt idx="4976">
                  <c:v>99.561043425600076</c:v>
                </c:pt>
                <c:pt idx="4977">
                  <c:v>99.581043425600058</c:v>
                </c:pt>
                <c:pt idx="4978">
                  <c:v>99.601043425599983</c:v>
                </c:pt>
                <c:pt idx="4979">
                  <c:v>99.621043425600007</c:v>
                </c:pt>
                <c:pt idx="4980">
                  <c:v>99.64104342560006</c:v>
                </c:pt>
                <c:pt idx="4981">
                  <c:v>99.661043425599999</c:v>
                </c:pt>
                <c:pt idx="4982">
                  <c:v>99.681043425599981</c:v>
                </c:pt>
                <c:pt idx="4983">
                  <c:v>99.701043425600076</c:v>
                </c:pt>
                <c:pt idx="4984">
                  <c:v>99.721043425600058</c:v>
                </c:pt>
                <c:pt idx="4985">
                  <c:v>99.741043425599997</c:v>
                </c:pt>
                <c:pt idx="4986">
                  <c:v>99.761043425599993</c:v>
                </c:pt>
                <c:pt idx="4987">
                  <c:v>99.781043425600075</c:v>
                </c:pt>
                <c:pt idx="4988">
                  <c:v>99.801043425600056</c:v>
                </c:pt>
                <c:pt idx="4989">
                  <c:v>99.821043425599981</c:v>
                </c:pt>
                <c:pt idx="4990">
                  <c:v>99.841043425600077</c:v>
                </c:pt>
                <c:pt idx="4991">
                  <c:v>99.861043425600059</c:v>
                </c:pt>
                <c:pt idx="4992">
                  <c:v>99.881043425599998</c:v>
                </c:pt>
                <c:pt idx="4993">
                  <c:v>99.901043425599994</c:v>
                </c:pt>
                <c:pt idx="4994">
                  <c:v>99.921043425600075</c:v>
                </c:pt>
                <c:pt idx="4995">
                  <c:v>99.941043425600114</c:v>
                </c:pt>
                <c:pt idx="4996">
                  <c:v>99.961043425599996</c:v>
                </c:pt>
                <c:pt idx="4997">
                  <c:v>99.981043425600078</c:v>
                </c:pt>
              </c:numCache>
            </c:numRef>
          </c:xVal>
          <c:yVal>
            <c:numRef>
              <c:f>Delay!$P$2:$P$5000</c:f>
              <c:numCache>
                <c:formatCode>General</c:formatCode>
                <c:ptCount val="4999"/>
                <c:pt idx="0">
                  <c:v>1.5667480769230777</c:v>
                </c:pt>
                <c:pt idx="1">
                  <c:v>1.5072166666666666</c:v>
                </c:pt>
                <c:pt idx="2">
                  <c:v>1.5313349999999992</c:v>
                </c:pt>
                <c:pt idx="3">
                  <c:v>1.4957424999999998</c:v>
                </c:pt>
                <c:pt idx="4">
                  <c:v>1.5374933333333332</c:v>
                </c:pt>
                <c:pt idx="5">
                  <c:v>1.5398799999999992</c:v>
                </c:pt>
                <c:pt idx="6">
                  <c:v>1.5031566666666667</c:v>
                </c:pt>
                <c:pt idx="7">
                  <c:v>1.5283233333333335</c:v>
                </c:pt>
                <c:pt idx="8">
                  <c:v>1.555234999999999</c:v>
                </c:pt>
                <c:pt idx="9">
                  <c:v>1.4965370833333331</c:v>
                </c:pt>
                <c:pt idx="10">
                  <c:v>1.5364541666666673</c:v>
                </c:pt>
                <c:pt idx="11">
                  <c:v>1.5521758333333344</c:v>
                </c:pt>
                <c:pt idx="12">
                  <c:v>1.4689525000000001</c:v>
                </c:pt>
                <c:pt idx="13">
                  <c:v>1.5090941666666666</c:v>
                </c:pt>
                <c:pt idx="14">
                  <c:v>1.492769999999999</c:v>
                </c:pt>
                <c:pt idx="15">
                  <c:v>1.535927499999999</c:v>
                </c:pt>
                <c:pt idx="16">
                  <c:v>1.4639208333333336</c:v>
                </c:pt>
                <c:pt idx="17">
                  <c:v>1.5476766666666666</c:v>
                </c:pt>
                <c:pt idx="18">
                  <c:v>1.5361916666666666</c:v>
                </c:pt>
                <c:pt idx="19">
                  <c:v>1.5285650000000004</c:v>
                </c:pt>
                <c:pt idx="20">
                  <c:v>1.5443466666666676</c:v>
                </c:pt>
                <c:pt idx="21">
                  <c:v>1.4677566666666666</c:v>
                </c:pt>
                <c:pt idx="22">
                  <c:v>1.5824708333333339</c:v>
                </c:pt>
                <c:pt idx="23">
                  <c:v>1.4776514999999992</c:v>
                </c:pt>
                <c:pt idx="24">
                  <c:v>1.5285191666666675</c:v>
                </c:pt>
                <c:pt idx="25">
                  <c:v>1.5211908333333335</c:v>
                </c:pt>
                <c:pt idx="26">
                  <c:v>1.5332608333333333</c:v>
                </c:pt>
                <c:pt idx="27">
                  <c:v>1.4819014166666655</c:v>
                </c:pt>
                <c:pt idx="28">
                  <c:v>1.4539141666666666</c:v>
                </c:pt>
                <c:pt idx="29">
                  <c:v>1.52824</c:v>
                </c:pt>
                <c:pt idx="30">
                  <c:v>1.5216949999999991</c:v>
                </c:pt>
                <c:pt idx="31">
                  <c:v>1.5796083333333335</c:v>
                </c:pt>
                <c:pt idx="32">
                  <c:v>1.4984999999999991</c:v>
                </c:pt>
                <c:pt idx="33">
                  <c:v>1.470229999999999</c:v>
                </c:pt>
                <c:pt idx="34">
                  <c:v>1.5423641666666665</c:v>
                </c:pt>
                <c:pt idx="35">
                  <c:v>1.5092516666666667</c:v>
                </c:pt>
                <c:pt idx="36">
                  <c:v>1.561845833333334</c:v>
                </c:pt>
                <c:pt idx="37">
                  <c:v>1.5314199999999998</c:v>
                </c:pt>
                <c:pt idx="38">
                  <c:v>1.5303150000000001</c:v>
                </c:pt>
                <c:pt idx="39">
                  <c:v>1.5451016666666666</c:v>
                </c:pt>
                <c:pt idx="40">
                  <c:v>1.5004261666666665</c:v>
                </c:pt>
                <c:pt idx="41">
                  <c:v>1.4925433333333331</c:v>
                </c:pt>
                <c:pt idx="42">
                  <c:v>1.4765049999999988</c:v>
                </c:pt>
                <c:pt idx="43">
                  <c:v>1.4835533333333333</c:v>
                </c:pt>
                <c:pt idx="44">
                  <c:v>1.525427333333333</c:v>
                </c:pt>
                <c:pt idx="45">
                  <c:v>1.5447941666666667</c:v>
                </c:pt>
                <c:pt idx="46">
                  <c:v>1.5216891666666676</c:v>
                </c:pt>
                <c:pt idx="47">
                  <c:v>1.4956648333333324</c:v>
                </c:pt>
                <c:pt idx="48">
                  <c:v>1.5936408333333338</c:v>
                </c:pt>
                <c:pt idx="49">
                  <c:v>1.5240349999999998</c:v>
                </c:pt>
                <c:pt idx="50">
                  <c:v>1.5003366666666667</c:v>
                </c:pt>
                <c:pt idx="51">
                  <c:v>1.5376745833333334</c:v>
                </c:pt>
                <c:pt idx="52">
                  <c:v>1.5434858333333341</c:v>
                </c:pt>
                <c:pt idx="53">
                  <c:v>1.5368959999999998</c:v>
                </c:pt>
                <c:pt idx="54">
                  <c:v>1.5167175000000011</c:v>
                </c:pt>
                <c:pt idx="55">
                  <c:v>1.4872025000000002</c:v>
                </c:pt>
                <c:pt idx="56">
                  <c:v>1.5792899999999996</c:v>
                </c:pt>
                <c:pt idx="57">
                  <c:v>1.5535116666666664</c:v>
                </c:pt>
                <c:pt idx="58">
                  <c:v>1.4601984166666666</c:v>
                </c:pt>
                <c:pt idx="59">
                  <c:v>1.5251633333333334</c:v>
                </c:pt>
                <c:pt idx="60">
                  <c:v>1.5313483333333331</c:v>
                </c:pt>
                <c:pt idx="61">
                  <c:v>1.5358258333333332</c:v>
                </c:pt>
                <c:pt idx="62">
                  <c:v>1.5679508333333341</c:v>
                </c:pt>
                <c:pt idx="63">
                  <c:v>1.5400716666666667</c:v>
                </c:pt>
                <c:pt idx="64">
                  <c:v>1.524952500000001</c:v>
                </c:pt>
                <c:pt idx="65">
                  <c:v>1.5268783333333333</c:v>
                </c:pt>
                <c:pt idx="66">
                  <c:v>1.5093466666666666</c:v>
                </c:pt>
                <c:pt idx="67">
                  <c:v>1.5446116666666667</c:v>
                </c:pt>
                <c:pt idx="68">
                  <c:v>1.5318999999999992</c:v>
                </c:pt>
                <c:pt idx="69">
                  <c:v>1.5124075000000001</c:v>
                </c:pt>
                <c:pt idx="70">
                  <c:v>1.4746594166666667</c:v>
                </c:pt>
                <c:pt idx="71">
                  <c:v>1.4846033333333333</c:v>
                </c:pt>
                <c:pt idx="72">
                  <c:v>1.4774483333333333</c:v>
                </c:pt>
                <c:pt idx="73">
                  <c:v>1.5773925</c:v>
                </c:pt>
                <c:pt idx="74">
                  <c:v>1.5860525000000012</c:v>
                </c:pt>
                <c:pt idx="75">
                  <c:v>1.519780833333334</c:v>
                </c:pt>
                <c:pt idx="76">
                  <c:v>1.4906016666666666</c:v>
                </c:pt>
                <c:pt idx="77">
                  <c:v>1.5341667499999998</c:v>
                </c:pt>
                <c:pt idx="78">
                  <c:v>1.5314133333333333</c:v>
                </c:pt>
                <c:pt idx="79">
                  <c:v>1.5152233333333323</c:v>
                </c:pt>
                <c:pt idx="80">
                  <c:v>1.5035283333333334</c:v>
                </c:pt>
                <c:pt idx="81">
                  <c:v>1.535887</c:v>
                </c:pt>
                <c:pt idx="82">
                  <c:v>1.5222550000000001</c:v>
                </c:pt>
                <c:pt idx="83">
                  <c:v>1.4655098333333332</c:v>
                </c:pt>
                <c:pt idx="84">
                  <c:v>1.5387591666666671</c:v>
                </c:pt>
                <c:pt idx="85">
                  <c:v>1.4679258333333334</c:v>
                </c:pt>
                <c:pt idx="86">
                  <c:v>1.5424125000000009</c:v>
                </c:pt>
                <c:pt idx="87">
                  <c:v>1.4918125</c:v>
                </c:pt>
                <c:pt idx="88">
                  <c:v>1.5353341666666667</c:v>
                </c:pt>
                <c:pt idx="89">
                  <c:v>1.5419858333333341</c:v>
                </c:pt>
                <c:pt idx="90">
                  <c:v>1.5548199999999999</c:v>
                </c:pt>
                <c:pt idx="91">
                  <c:v>1.5359775000000002</c:v>
                </c:pt>
                <c:pt idx="92">
                  <c:v>1.5235058333333333</c:v>
                </c:pt>
                <c:pt idx="93">
                  <c:v>1.5788000000000002</c:v>
                </c:pt>
                <c:pt idx="94">
                  <c:v>1.5580608333333341</c:v>
                </c:pt>
                <c:pt idx="95">
                  <c:v>1.5703133333333341</c:v>
                </c:pt>
                <c:pt idx="96">
                  <c:v>1.516570166666668</c:v>
                </c:pt>
                <c:pt idx="97">
                  <c:v>1.5366516666666667</c:v>
                </c:pt>
                <c:pt idx="98">
                  <c:v>1.4567626666666664</c:v>
                </c:pt>
                <c:pt idx="99">
                  <c:v>1.5122941666666667</c:v>
                </c:pt>
                <c:pt idx="100">
                  <c:v>1.4967670833333333</c:v>
                </c:pt>
                <c:pt idx="101">
                  <c:v>1.571722499999999</c:v>
                </c:pt>
                <c:pt idx="102">
                  <c:v>1.4826775000000001</c:v>
                </c:pt>
                <c:pt idx="103">
                  <c:v>1.5334966666666658</c:v>
                </c:pt>
                <c:pt idx="104">
                  <c:v>1.5308958333333333</c:v>
                </c:pt>
                <c:pt idx="105">
                  <c:v>1.5904149999999999</c:v>
                </c:pt>
                <c:pt idx="106">
                  <c:v>1.4988983333333332</c:v>
                </c:pt>
                <c:pt idx="107">
                  <c:v>1.517658333333334</c:v>
                </c:pt>
                <c:pt idx="108">
                  <c:v>1.5324666666666669</c:v>
                </c:pt>
                <c:pt idx="109">
                  <c:v>1.5274466666666664</c:v>
                </c:pt>
                <c:pt idx="110">
                  <c:v>1.5631691666666665</c:v>
                </c:pt>
                <c:pt idx="111">
                  <c:v>1.4790333333333334</c:v>
                </c:pt>
                <c:pt idx="112">
                  <c:v>1.5484016666666667</c:v>
                </c:pt>
                <c:pt idx="113">
                  <c:v>1.4868416666666666</c:v>
                </c:pt>
                <c:pt idx="114">
                  <c:v>1.4955582499999998</c:v>
                </c:pt>
                <c:pt idx="115">
                  <c:v>1.4966491666666675</c:v>
                </c:pt>
                <c:pt idx="116">
                  <c:v>1.5650124999999999</c:v>
                </c:pt>
                <c:pt idx="117">
                  <c:v>1.5324799999999996</c:v>
                </c:pt>
                <c:pt idx="118">
                  <c:v>1.5373541666666677</c:v>
                </c:pt>
                <c:pt idx="119">
                  <c:v>1.508135</c:v>
                </c:pt>
                <c:pt idx="120">
                  <c:v>1.5383150000000001</c:v>
                </c:pt>
                <c:pt idx="121">
                  <c:v>1.4989316666666668</c:v>
                </c:pt>
                <c:pt idx="122">
                  <c:v>1.5249041666666665</c:v>
                </c:pt>
                <c:pt idx="123">
                  <c:v>1.511639999999999</c:v>
                </c:pt>
                <c:pt idx="124">
                  <c:v>1.5157408333333331</c:v>
                </c:pt>
                <c:pt idx="125">
                  <c:v>1.5295563333333335</c:v>
                </c:pt>
                <c:pt idx="126">
                  <c:v>1.5243291666666667</c:v>
                </c:pt>
                <c:pt idx="127">
                  <c:v>1.5122499999999999</c:v>
                </c:pt>
                <c:pt idx="128">
                  <c:v>1.5295733333333335</c:v>
                </c:pt>
                <c:pt idx="129">
                  <c:v>1.4917658333333332</c:v>
                </c:pt>
                <c:pt idx="130">
                  <c:v>1.5113650833333334</c:v>
                </c:pt>
                <c:pt idx="131">
                  <c:v>1.4565025</c:v>
                </c:pt>
                <c:pt idx="132">
                  <c:v>1.5531258333333335</c:v>
                </c:pt>
                <c:pt idx="133">
                  <c:v>1.478988333333334</c:v>
                </c:pt>
                <c:pt idx="134">
                  <c:v>1.5710575000000009</c:v>
                </c:pt>
                <c:pt idx="135">
                  <c:v>1.5041697499999998</c:v>
                </c:pt>
                <c:pt idx="136">
                  <c:v>1.5229339166666664</c:v>
                </c:pt>
                <c:pt idx="137">
                  <c:v>1.5147666666666666</c:v>
                </c:pt>
                <c:pt idx="138">
                  <c:v>1.5226791666666675</c:v>
                </c:pt>
                <c:pt idx="139">
                  <c:v>1.5372037499999998</c:v>
                </c:pt>
                <c:pt idx="140">
                  <c:v>1.5625983333333335</c:v>
                </c:pt>
                <c:pt idx="141">
                  <c:v>1.4899649999999987</c:v>
                </c:pt>
                <c:pt idx="142">
                  <c:v>1.5121141666666675</c:v>
                </c:pt>
                <c:pt idx="143">
                  <c:v>1.5451740833333332</c:v>
                </c:pt>
                <c:pt idx="144">
                  <c:v>1.5264005833333341</c:v>
                </c:pt>
                <c:pt idx="145">
                  <c:v>1.5342966666666664</c:v>
                </c:pt>
                <c:pt idx="146">
                  <c:v>1.4856916666666657</c:v>
                </c:pt>
                <c:pt idx="147">
                  <c:v>1.5116299999999991</c:v>
                </c:pt>
                <c:pt idx="148">
                  <c:v>1.4936741666666666</c:v>
                </c:pt>
                <c:pt idx="149">
                  <c:v>1.5651425000000001</c:v>
                </c:pt>
                <c:pt idx="150">
                  <c:v>1.4631068333333335</c:v>
                </c:pt>
                <c:pt idx="151">
                  <c:v>1.5226624999999998</c:v>
                </c:pt>
                <c:pt idx="152">
                  <c:v>1.5065891666666673</c:v>
                </c:pt>
                <c:pt idx="153">
                  <c:v>1.5517591666666677</c:v>
                </c:pt>
                <c:pt idx="154">
                  <c:v>1.4485666666666666</c:v>
                </c:pt>
                <c:pt idx="155">
                  <c:v>1.5209949999999994</c:v>
                </c:pt>
                <c:pt idx="156">
                  <c:v>1.560935</c:v>
                </c:pt>
                <c:pt idx="157">
                  <c:v>1.5359145833333336</c:v>
                </c:pt>
                <c:pt idx="158">
                  <c:v>1.4860854999999997</c:v>
                </c:pt>
                <c:pt idx="159">
                  <c:v>1.5403516666666663</c:v>
                </c:pt>
                <c:pt idx="160">
                  <c:v>1.5081357499999999</c:v>
                </c:pt>
                <c:pt idx="161">
                  <c:v>1.5209858333333341</c:v>
                </c:pt>
                <c:pt idx="162">
                  <c:v>1.506989083333333</c:v>
                </c:pt>
                <c:pt idx="163">
                  <c:v>1.4511423333333333</c:v>
                </c:pt>
                <c:pt idx="164">
                  <c:v>1.5487533333333341</c:v>
                </c:pt>
                <c:pt idx="165">
                  <c:v>1.4836308333333335</c:v>
                </c:pt>
                <c:pt idx="166">
                  <c:v>1.4962150833333341</c:v>
                </c:pt>
                <c:pt idx="167">
                  <c:v>1.4863341666666665</c:v>
                </c:pt>
                <c:pt idx="168">
                  <c:v>1.5529789999999997</c:v>
                </c:pt>
                <c:pt idx="169">
                  <c:v>1.5056125</c:v>
                </c:pt>
                <c:pt idx="170">
                  <c:v>1.4952714999999992</c:v>
                </c:pt>
                <c:pt idx="171">
                  <c:v>1.5330616666666668</c:v>
                </c:pt>
                <c:pt idx="172">
                  <c:v>1.4997433333333332</c:v>
                </c:pt>
                <c:pt idx="173">
                  <c:v>1.535529999999999</c:v>
                </c:pt>
                <c:pt idx="174">
                  <c:v>1.4924316666666666</c:v>
                </c:pt>
                <c:pt idx="175">
                  <c:v>1.5459399999999992</c:v>
                </c:pt>
                <c:pt idx="176">
                  <c:v>1.5393941666666666</c:v>
                </c:pt>
                <c:pt idx="177">
                  <c:v>1.4846508333333341</c:v>
                </c:pt>
                <c:pt idx="178">
                  <c:v>1.5288458333333341</c:v>
                </c:pt>
                <c:pt idx="179">
                  <c:v>1.5535666666666668</c:v>
                </c:pt>
                <c:pt idx="180">
                  <c:v>1.5286865833333341</c:v>
                </c:pt>
                <c:pt idx="181">
                  <c:v>1.5025130000000002</c:v>
                </c:pt>
                <c:pt idx="182">
                  <c:v>1.4624352499999989</c:v>
                </c:pt>
                <c:pt idx="183">
                  <c:v>1.4538295833333323</c:v>
                </c:pt>
                <c:pt idx="184">
                  <c:v>1.5488808333333344</c:v>
                </c:pt>
                <c:pt idx="185">
                  <c:v>1.5277099999999992</c:v>
                </c:pt>
                <c:pt idx="186">
                  <c:v>1.5259441666666669</c:v>
                </c:pt>
                <c:pt idx="187">
                  <c:v>1.5592791666666679</c:v>
                </c:pt>
                <c:pt idx="188">
                  <c:v>1.4863433333333333</c:v>
                </c:pt>
                <c:pt idx="189">
                  <c:v>1.5045441666666675</c:v>
                </c:pt>
                <c:pt idx="190">
                  <c:v>1.5480258333333341</c:v>
                </c:pt>
                <c:pt idx="191">
                  <c:v>1.5352883333333331</c:v>
                </c:pt>
                <c:pt idx="192">
                  <c:v>1.4943991666666665</c:v>
                </c:pt>
                <c:pt idx="193">
                  <c:v>1.492019166666668</c:v>
                </c:pt>
                <c:pt idx="194">
                  <c:v>1.4555224999999992</c:v>
                </c:pt>
                <c:pt idx="195">
                  <c:v>1.4910441666666669</c:v>
                </c:pt>
                <c:pt idx="196">
                  <c:v>1.5159483333333335</c:v>
                </c:pt>
                <c:pt idx="197">
                  <c:v>1.5173068333333335</c:v>
                </c:pt>
                <c:pt idx="198">
                  <c:v>1.4418293333333323</c:v>
                </c:pt>
                <c:pt idx="199">
                  <c:v>1.4865091666666677</c:v>
                </c:pt>
                <c:pt idx="200">
                  <c:v>1.4992172499999998</c:v>
                </c:pt>
                <c:pt idx="201">
                  <c:v>1.5424102499999999</c:v>
                </c:pt>
                <c:pt idx="202">
                  <c:v>1.5451979999999998</c:v>
                </c:pt>
                <c:pt idx="203">
                  <c:v>1.5335233333333322</c:v>
                </c:pt>
                <c:pt idx="204">
                  <c:v>1.5168533333333341</c:v>
                </c:pt>
                <c:pt idx="205">
                  <c:v>1.4956291666666666</c:v>
                </c:pt>
                <c:pt idx="206">
                  <c:v>1.5609675000000001</c:v>
                </c:pt>
                <c:pt idx="207">
                  <c:v>1.4796383333333336</c:v>
                </c:pt>
                <c:pt idx="208">
                  <c:v>1.5106263333333334</c:v>
                </c:pt>
                <c:pt idx="209">
                  <c:v>1.5056425000000002</c:v>
                </c:pt>
                <c:pt idx="210">
                  <c:v>1.5862641666666677</c:v>
                </c:pt>
                <c:pt idx="211">
                  <c:v>1.5849008333333341</c:v>
                </c:pt>
                <c:pt idx="212">
                  <c:v>1.4931691666666669</c:v>
                </c:pt>
                <c:pt idx="213">
                  <c:v>1.5339627499999988</c:v>
                </c:pt>
                <c:pt idx="214">
                  <c:v>1.5260141666666673</c:v>
                </c:pt>
                <c:pt idx="215">
                  <c:v>1.5384883333333341</c:v>
                </c:pt>
                <c:pt idx="216">
                  <c:v>1.4821133333333341</c:v>
                </c:pt>
                <c:pt idx="217">
                  <c:v>1.5711325</c:v>
                </c:pt>
                <c:pt idx="218">
                  <c:v>1.5090320000000002</c:v>
                </c:pt>
                <c:pt idx="219">
                  <c:v>1.5782974999999999</c:v>
                </c:pt>
                <c:pt idx="220">
                  <c:v>1.5248825000000001</c:v>
                </c:pt>
                <c:pt idx="221">
                  <c:v>1.5808850000000001</c:v>
                </c:pt>
                <c:pt idx="222">
                  <c:v>1.481422499999999</c:v>
                </c:pt>
                <c:pt idx="223">
                  <c:v>1.5650699999999989</c:v>
                </c:pt>
                <c:pt idx="224">
                  <c:v>1.5045333333333335</c:v>
                </c:pt>
                <c:pt idx="225">
                  <c:v>1.5652812499999991</c:v>
                </c:pt>
                <c:pt idx="226">
                  <c:v>1.5296608333333335</c:v>
                </c:pt>
                <c:pt idx="227">
                  <c:v>1.5114474999999998</c:v>
                </c:pt>
                <c:pt idx="228">
                  <c:v>1.5105224999999998</c:v>
                </c:pt>
                <c:pt idx="229">
                  <c:v>1.532994999999999</c:v>
                </c:pt>
                <c:pt idx="230">
                  <c:v>1.5566658333333341</c:v>
                </c:pt>
                <c:pt idx="231">
                  <c:v>1.5271935833333332</c:v>
                </c:pt>
                <c:pt idx="232">
                  <c:v>1.5051161666666675</c:v>
                </c:pt>
                <c:pt idx="233">
                  <c:v>1.533188333333334</c:v>
                </c:pt>
                <c:pt idx="234">
                  <c:v>1.5415157499999999</c:v>
                </c:pt>
                <c:pt idx="235">
                  <c:v>1.5788458333333342</c:v>
                </c:pt>
                <c:pt idx="236">
                  <c:v>1.4584246666666658</c:v>
                </c:pt>
                <c:pt idx="237">
                  <c:v>1.5221633333333333</c:v>
                </c:pt>
                <c:pt idx="238">
                  <c:v>1.4961819166666663</c:v>
                </c:pt>
                <c:pt idx="239">
                  <c:v>1.5280466666666674</c:v>
                </c:pt>
                <c:pt idx="240">
                  <c:v>1.5439763333333332</c:v>
                </c:pt>
                <c:pt idx="241">
                  <c:v>1.5624183333333341</c:v>
                </c:pt>
                <c:pt idx="242">
                  <c:v>1.5079128333333331</c:v>
                </c:pt>
                <c:pt idx="243">
                  <c:v>1.4970280833333334</c:v>
                </c:pt>
                <c:pt idx="244">
                  <c:v>1.4954091666666667</c:v>
                </c:pt>
                <c:pt idx="245">
                  <c:v>1.5214774999999998</c:v>
                </c:pt>
                <c:pt idx="246">
                  <c:v>1.5028425000000001</c:v>
                </c:pt>
                <c:pt idx="247">
                  <c:v>1.5163096666666667</c:v>
                </c:pt>
                <c:pt idx="248">
                  <c:v>1.5555657499999989</c:v>
                </c:pt>
                <c:pt idx="249">
                  <c:v>1.4946386666666667</c:v>
                </c:pt>
                <c:pt idx="250">
                  <c:v>1.5521858333333347</c:v>
                </c:pt>
                <c:pt idx="251">
                  <c:v>1.5335966666666658</c:v>
                </c:pt>
                <c:pt idx="252">
                  <c:v>1.4863724999999999</c:v>
                </c:pt>
                <c:pt idx="253">
                  <c:v>1.4821091666666675</c:v>
                </c:pt>
                <c:pt idx="254">
                  <c:v>1.5055666666666658</c:v>
                </c:pt>
                <c:pt idx="255">
                  <c:v>1.5282450000000001</c:v>
                </c:pt>
                <c:pt idx="256">
                  <c:v>1.5410883333333341</c:v>
                </c:pt>
                <c:pt idx="257">
                  <c:v>1.510338333333334</c:v>
                </c:pt>
                <c:pt idx="258">
                  <c:v>1.4856516666666666</c:v>
                </c:pt>
                <c:pt idx="259">
                  <c:v>1.5464750833333341</c:v>
                </c:pt>
                <c:pt idx="260">
                  <c:v>1.5130169999999998</c:v>
                </c:pt>
                <c:pt idx="261">
                  <c:v>1.5080033333333331</c:v>
                </c:pt>
                <c:pt idx="262">
                  <c:v>1.5665983333333331</c:v>
                </c:pt>
                <c:pt idx="263">
                  <c:v>1.4916875000000001</c:v>
                </c:pt>
                <c:pt idx="264">
                  <c:v>1.489331749999999</c:v>
                </c:pt>
                <c:pt idx="265">
                  <c:v>1.497457</c:v>
                </c:pt>
                <c:pt idx="266">
                  <c:v>1.4855159166666667</c:v>
                </c:pt>
                <c:pt idx="267">
                  <c:v>1.5425416666666667</c:v>
                </c:pt>
                <c:pt idx="268">
                  <c:v>1.4900811666666673</c:v>
                </c:pt>
                <c:pt idx="269">
                  <c:v>1.5006725000000003</c:v>
                </c:pt>
                <c:pt idx="270">
                  <c:v>1.4735466666666668</c:v>
                </c:pt>
                <c:pt idx="271">
                  <c:v>1.5026342499999989</c:v>
                </c:pt>
                <c:pt idx="272">
                  <c:v>1.4946066666666666</c:v>
                </c:pt>
                <c:pt idx="273">
                  <c:v>1.4771865000000002</c:v>
                </c:pt>
                <c:pt idx="274">
                  <c:v>1.508007583333334</c:v>
                </c:pt>
                <c:pt idx="275">
                  <c:v>1.5019382499999987</c:v>
                </c:pt>
                <c:pt idx="276">
                  <c:v>1.4611342499999982</c:v>
                </c:pt>
                <c:pt idx="277">
                  <c:v>1.4767333333333335</c:v>
                </c:pt>
                <c:pt idx="278">
                  <c:v>1.5245683333333331</c:v>
                </c:pt>
                <c:pt idx="279">
                  <c:v>1.4898365833333334</c:v>
                </c:pt>
                <c:pt idx="280">
                  <c:v>1.4706363333333332</c:v>
                </c:pt>
                <c:pt idx="281">
                  <c:v>1.5767833333333341</c:v>
                </c:pt>
                <c:pt idx="282">
                  <c:v>1.5210083333333335</c:v>
                </c:pt>
                <c:pt idx="283">
                  <c:v>1.5180647499999991</c:v>
                </c:pt>
                <c:pt idx="284">
                  <c:v>1.529124999999999</c:v>
                </c:pt>
                <c:pt idx="285">
                  <c:v>1.5052824999999999</c:v>
                </c:pt>
                <c:pt idx="286">
                  <c:v>1.6195425000000003</c:v>
                </c:pt>
                <c:pt idx="287">
                  <c:v>1.4790679166666669</c:v>
                </c:pt>
                <c:pt idx="288">
                  <c:v>1.4578286666666658</c:v>
                </c:pt>
                <c:pt idx="289">
                  <c:v>1.4683856666666675</c:v>
                </c:pt>
                <c:pt idx="290">
                  <c:v>1.5321075000000011</c:v>
                </c:pt>
                <c:pt idx="291">
                  <c:v>1.5436983333333334</c:v>
                </c:pt>
                <c:pt idx="292">
                  <c:v>1.5196166666666668</c:v>
                </c:pt>
                <c:pt idx="293">
                  <c:v>1.5049758333333341</c:v>
                </c:pt>
                <c:pt idx="294">
                  <c:v>1.4918691666666666</c:v>
                </c:pt>
                <c:pt idx="295">
                  <c:v>1.4727622499999991</c:v>
                </c:pt>
                <c:pt idx="296">
                  <c:v>1.5130943333333324</c:v>
                </c:pt>
                <c:pt idx="297">
                  <c:v>1.544605</c:v>
                </c:pt>
                <c:pt idx="298">
                  <c:v>1.5097685833333336</c:v>
                </c:pt>
                <c:pt idx="299">
                  <c:v>1.6018433333333333</c:v>
                </c:pt>
                <c:pt idx="300">
                  <c:v>1.5056675000000002</c:v>
                </c:pt>
                <c:pt idx="301">
                  <c:v>1.5357048333333332</c:v>
                </c:pt>
                <c:pt idx="302">
                  <c:v>1.5295441666666667</c:v>
                </c:pt>
                <c:pt idx="303">
                  <c:v>1.5496954166666659</c:v>
                </c:pt>
                <c:pt idx="304">
                  <c:v>1.5318983333333334</c:v>
                </c:pt>
                <c:pt idx="305">
                  <c:v>1.5346599999999999</c:v>
                </c:pt>
                <c:pt idx="306">
                  <c:v>1.5430075000000001</c:v>
                </c:pt>
                <c:pt idx="307">
                  <c:v>1.5129841666666672</c:v>
                </c:pt>
                <c:pt idx="308">
                  <c:v>1.513329999999999</c:v>
                </c:pt>
                <c:pt idx="309">
                  <c:v>1.5784241666666665</c:v>
                </c:pt>
                <c:pt idx="310">
                  <c:v>1.4680018333333333</c:v>
                </c:pt>
                <c:pt idx="311">
                  <c:v>1.5165073333333341</c:v>
                </c:pt>
                <c:pt idx="312">
                  <c:v>1.5388383333333335</c:v>
                </c:pt>
                <c:pt idx="313">
                  <c:v>1.5143275</c:v>
                </c:pt>
                <c:pt idx="314">
                  <c:v>1.5009003333333333</c:v>
                </c:pt>
                <c:pt idx="315">
                  <c:v>1.5158883333333335</c:v>
                </c:pt>
                <c:pt idx="316">
                  <c:v>1.520678333333334</c:v>
                </c:pt>
                <c:pt idx="317">
                  <c:v>1.5128524999999999</c:v>
                </c:pt>
                <c:pt idx="318">
                  <c:v>1.4692081666666679</c:v>
                </c:pt>
                <c:pt idx="319">
                  <c:v>1.5350708333333341</c:v>
                </c:pt>
                <c:pt idx="320">
                  <c:v>1.4668241666666668</c:v>
                </c:pt>
                <c:pt idx="321">
                  <c:v>1.5278108333333333</c:v>
                </c:pt>
                <c:pt idx="322">
                  <c:v>1.5235722499999993</c:v>
                </c:pt>
                <c:pt idx="323">
                  <c:v>1.512683333333334</c:v>
                </c:pt>
                <c:pt idx="324">
                  <c:v>1.5197875000000003</c:v>
                </c:pt>
                <c:pt idx="325">
                  <c:v>1.5263266666666668</c:v>
                </c:pt>
                <c:pt idx="326">
                  <c:v>1.5087033333333333</c:v>
                </c:pt>
                <c:pt idx="327">
                  <c:v>1.5366708333333341</c:v>
                </c:pt>
                <c:pt idx="328">
                  <c:v>1.5074499999999988</c:v>
                </c:pt>
                <c:pt idx="329">
                  <c:v>1.5394916666666658</c:v>
                </c:pt>
                <c:pt idx="330">
                  <c:v>1.4868263333333334</c:v>
                </c:pt>
                <c:pt idx="331">
                  <c:v>1.5104508333333342</c:v>
                </c:pt>
                <c:pt idx="332">
                  <c:v>1.531458333333334</c:v>
                </c:pt>
                <c:pt idx="333">
                  <c:v>1.5186883333333341</c:v>
                </c:pt>
                <c:pt idx="334">
                  <c:v>1.5177257499999988</c:v>
                </c:pt>
                <c:pt idx="335">
                  <c:v>1.4921591666666683</c:v>
                </c:pt>
                <c:pt idx="336">
                  <c:v>1.5628708333333341</c:v>
                </c:pt>
                <c:pt idx="337">
                  <c:v>1.5334508333333341</c:v>
                </c:pt>
                <c:pt idx="338">
                  <c:v>1.5257799999999992</c:v>
                </c:pt>
                <c:pt idx="339">
                  <c:v>1.4905241666666669</c:v>
                </c:pt>
                <c:pt idx="340">
                  <c:v>1.4960745833333331</c:v>
                </c:pt>
                <c:pt idx="341">
                  <c:v>1.5504525000000007</c:v>
                </c:pt>
                <c:pt idx="342">
                  <c:v>1.5254216666666658</c:v>
                </c:pt>
                <c:pt idx="343">
                  <c:v>1.4985839166666677</c:v>
                </c:pt>
                <c:pt idx="344">
                  <c:v>1.5472649999999992</c:v>
                </c:pt>
                <c:pt idx="345">
                  <c:v>1.5103291666666667</c:v>
                </c:pt>
                <c:pt idx="346">
                  <c:v>1.5227383333333335</c:v>
                </c:pt>
                <c:pt idx="347">
                  <c:v>1.5156074999999998</c:v>
                </c:pt>
                <c:pt idx="348">
                  <c:v>1.5143941666666665</c:v>
                </c:pt>
                <c:pt idx="349">
                  <c:v>1.5235033333333334</c:v>
                </c:pt>
                <c:pt idx="350">
                  <c:v>1.5193291666666668</c:v>
                </c:pt>
                <c:pt idx="351">
                  <c:v>1.5609549999999999</c:v>
                </c:pt>
                <c:pt idx="352">
                  <c:v>1.4988925</c:v>
                </c:pt>
                <c:pt idx="353">
                  <c:v>1.4976291666666668</c:v>
                </c:pt>
                <c:pt idx="354">
                  <c:v>1.419254999999999</c:v>
                </c:pt>
                <c:pt idx="355">
                  <c:v>1.4949791666666667</c:v>
                </c:pt>
                <c:pt idx="356">
                  <c:v>1.556805</c:v>
                </c:pt>
                <c:pt idx="357">
                  <c:v>1.5646441666666673</c:v>
                </c:pt>
                <c:pt idx="358">
                  <c:v>1.4699008333333332</c:v>
                </c:pt>
                <c:pt idx="359">
                  <c:v>1.5546766666666665</c:v>
                </c:pt>
                <c:pt idx="360">
                  <c:v>1.5767474999999997</c:v>
                </c:pt>
                <c:pt idx="361">
                  <c:v>1.505334999999999</c:v>
                </c:pt>
                <c:pt idx="362">
                  <c:v>1.4901</c:v>
                </c:pt>
                <c:pt idx="363">
                  <c:v>1.4885266666666668</c:v>
                </c:pt>
                <c:pt idx="364">
                  <c:v>1.4646339166666669</c:v>
                </c:pt>
                <c:pt idx="365">
                  <c:v>1.5040616666666666</c:v>
                </c:pt>
                <c:pt idx="366">
                  <c:v>1.4729599999999998</c:v>
                </c:pt>
                <c:pt idx="367">
                  <c:v>1.5110616666666659</c:v>
                </c:pt>
                <c:pt idx="368">
                  <c:v>1.5397383333333332</c:v>
                </c:pt>
                <c:pt idx="369">
                  <c:v>1.4917624999999992</c:v>
                </c:pt>
                <c:pt idx="370">
                  <c:v>1.476024999999999</c:v>
                </c:pt>
                <c:pt idx="371">
                  <c:v>1.5187533333333341</c:v>
                </c:pt>
                <c:pt idx="372">
                  <c:v>1.4784548333333341</c:v>
                </c:pt>
                <c:pt idx="373">
                  <c:v>1.5691933333333334</c:v>
                </c:pt>
                <c:pt idx="374">
                  <c:v>1.48608775</c:v>
                </c:pt>
                <c:pt idx="375">
                  <c:v>1.4924333333333335</c:v>
                </c:pt>
                <c:pt idx="376">
                  <c:v>1.545255</c:v>
                </c:pt>
                <c:pt idx="377">
                  <c:v>1.4802183333333341</c:v>
                </c:pt>
                <c:pt idx="378">
                  <c:v>1.4445815833333333</c:v>
                </c:pt>
                <c:pt idx="379">
                  <c:v>1.4589249999999991</c:v>
                </c:pt>
                <c:pt idx="380">
                  <c:v>1.5571441666666663</c:v>
                </c:pt>
                <c:pt idx="381">
                  <c:v>1.5382674999999999</c:v>
                </c:pt>
                <c:pt idx="382">
                  <c:v>1.4823375000000001</c:v>
                </c:pt>
                <c:pt idx="383">
                  <c:v>1.5364862499999998</c:v>
                </c:pt>
                <c:pt idx="384">
                  <c:v>1.4897449999999992</c:v>
                </c:pt>
                <c:pt idx="385">
                  <c:v>1.5675208333333333</c:v>
                </c:pt>
                <c:pt idx="386">
                  <c:v>1.5282233333333337</c:v>
                </c:pt>
                <c:pt idx="387">
                  <c:v>1.5705158333333347</c:v>
                </c:pt>
                <c:pt idx="388">
                  <c:v>1.5535608333333331</c:v>
                </c:pt>
                <c:pt idx="389">
                  <c:v>1.4522716666666666</c:v>
                </c:pt>
                <c:pt idx="390">
                  <c:v>1.4726825000000001</c:v>
                </c:pt>
                <c:pt idx="391">
                  <c:v>1.515266749999999</c:v>
                </c:pt>
                <c:pt idx="392">
                  <c:v>1.544778333333334</c:v>
                </c:pt>
                <c:pt idx="393">
                  <c:v>1.5320484999999999</c:v>
                </c:pt>
                <c:pt idx="394">
                  <c:v>1.4939961666666666</c:v>
                </c:pt>
                <c:pt idx="395">
                  <c:v>1.4876944999999981</c:v>
                </c:pt>
                <c:pt idx="396">
                  <c:v>1.5424708333333341</c:v>
                </c:pt>
                <c:pt idx="397">
                  <c:v>1.5049274999999998</c:v>
                </c:pt>
                <c:pt idx="398">
                  <c:v>1.5107516666666665</c:v>
                </c:pt>
                <c:pt idx="399">
                  <c:v>1.4428599999999998</c:v>
                </c:pt>
                <c:pt idx="400">
                  <c:v>1.5250433333333333</c:v>
                </c:pt>
                <c:pt idx="401">
                  <c:v>1.5001875000000011</c:v>
                </c:pt>
                <c:pt idx="402">
                  <c:v>1.5422666666666665</c:v>
                </c:pt>
                <c:pt idx="403">
                  <c:v>1.5067941666666664</c:v>
                </c:pt>
                <c:pt idx="404">
                  <c:v>1.5368391666666665</c:v>
                </c:pt>
                <c:pt idx="405">
                  <c:v>1.5729324166666665</c:v>
                </c:pt>
                <c:pt idx="406">
                  <c:v>1.5497474999999998</c:v>
                </c:pt>
                <c:pt idx="407">
                  <c:v>1.510324999999999</c:v>
                </c:pt>
                <c:pt idx="408">
                  <c:v>1.5449916666666659</c:v>
                </c:pt>
                <c:pt idx="409">
                  <c:v>1.5281333333333331</c:v>
                </c:pt>
                <c:pt idx="410">
                  <c:v>1.5541622499999999</c:v>
                </c:pt>
                <c:pt idx="411">
                  <c:v>1.5170641666666667</c:v>
                </c:pt>
                <c:pt idx="412">
                  <c:v>1.551388333333334</c:v>
                </c:pt>
                <c:pt idx="413">
                  <c:v>1.4628199999999998</c:v>
                </c:pt>
                <c:pt idx="414">
                  <c:v>1.4757204999999982</c:v>
                </c:pt>
                <c:pt idx="415">
                  <c:v>1.5502828333333347</c:v>
                </c:pt>
                <c:pt idx="416">
                  <c:v>1.5091283333333332</c:v>
                </c:pt>
                <c:pt idx="417">
                  <c:v>1.505422499999999</c:v>
                </c:pt>
                <c:pt idx="418">
                  <c:v>1.5443935833333331</c:v>
                </c:pt>
                <c:pt idx="419">
                  <c:v>1.4392281666666669</c:v>
                </c:pt>
                <c:pt idx="420">
                  <c:v>1.4590069999999991</c:v>
                </c:pt>
                <c:pt idx="421">
                  <c:v>1.5393505000000001</c:v>
                </c:pt>
                <c:pt idx="422">
                  <c:v>1.53833</c:v>
                </c:pt>
                <c:pt idx="423">
                  <c:v>1.5240874166666674</c:v>
                </c:pt>
                <c:pt idx="424">
                  <c:v>1.5404199999999999</c:v>
                </c:pt>
                <c:pt idx="425">
                  <c:v>1.4908875000000001</c:v>
                </c:pt>
                <c:pt idx="426">
                  <c:v>1.5302749999999998</c:v>
                </c:pt>
                <c:pt idx="427">
                  <c:v>1.5110799166666666</c:v>
                </c:pt>
                <c:pt idx="428">
                  <c:v>1.4916475000000002</c:v>
                </c:pt>
                <c:pt idx="429">
                  <c:v>1.5171191666666679</c:v>
                </c:pt>
                <c:pt idx="430">
                  <c:v>1.5140583333333344</c:v>
                </c:pt>
                <c:pt idx="431">
                  <c:v>1.5372233333333334</c:v>
                </c:pt>
                <c:pt idx="432">
                  <c:v>1.4880599999999999</c:v>
                </c:pt>
                <c:pt idx="433">
                  <c:v>1.5360834166666679</c:v>
                </c:pt>
                <c:pt idx="434">
                  <c:v>1.5276858333333341</c:v>
                </c:pt>
                <c:pt idx="435">
                  <c:v>1.5239095833333332</c:v>
                </c:pt>
                <c:pt idx="436">
                  <c:v>1.5610691666666667</c:v>
                </c:pt>
                <c:pt idx="437">
                  <c:v>1.4989080833333333</c:v>
                </c:pt>
                <c:pt idx="438">
                  <c:v>1.5138099999999992</c:v>
                </c:pt>
                <c:pt idx="439">
                  <c:v>1.4580595000000001</c:v>
                </c:pt>
                <c:pt idx="440">
                  <c:v>1.5842075000000013</c:v>
                </c:pt>
                <c:pt idx="441">
                  <c:v>1.5152049999999992</c:v>
                </c:pt>
                <c:pt idx="442">
                  <c:v>1.5380291666666679</c:v>
                </c:pt>
                <c:pt idx="443">
                  <c:v>1.4900139166666675</c:v>
                </c:pt>
                <c:pt idx="444">
                  <c:v>1.4716341666666664</c:v>
                </c:pt>
                <c:pt idx="445">
                  <c:v>1.531844999999999</c:v>
                </c:pt>
                <c:pt idx="446">
                  <c:v>1.4873016666666659</c:v>
                </c:pt>
                <c:pt idx="447">
                  <c:v>1.4676333333333325</c:v>
                </c:pt>
                <c:pt idx="448">
                  <c:v>1.5155379166666665</c:v>
                </c:pt>
                <c:pt idx="449">
                  <c:v>1.5059483333333332</c:v>
                </c:pt>
                <c:pt idx="450">
                  <c:v>1.5274391666666667</c:v>
                </c:pt>
                <c:pt idx="451">
                  <c:v>1.5536195833333333</c:v>
                </c:pt>
                <c:pt idx="452">
                  <c:v>1.4964383333333335</c:v>
                </c:pt>
                <c:pt idx="453">
                  <c:v>1.4840725000000001</c:v>
                </c:pt>
                <c:pt idx="454">
                  <c:v>1.5469791666666677</c:v>
                </c:pt>
                <c:pt idx="455">
                  <c:v>1.5184333333333333</c:v>
                </c:pt>
                <c:pt idx="456">
                  <c:v>1.5442758333333344</c:v>
                </c:pt>
                <c:pt idx="457">
                  <c:v>1.4478404999999992</c:v>
                </c:pt>
                <c:pt idx="458">
                  <c:v>1.5000591666666681</c:v>
                </c:pt>
                <c:pt idx="459">
                  <c:v>1.5124325000000001</c:v>
                </c:pt>
                <c:pt idx="460">
                  <c:v>1.5095739999999989</c:v>
                </c:pt>
                <c:pt idx="461">
                  <c:v>1.5572841666666675</c:v>
                </c:pt>
                <c:pt idx="462">
                  <c:v>1.4866717499999991</c:v>
                </c:pt>
                <c:pt idx="463">
                  <c:v>1.5247550000000001</c:v>
                </c:pt>
                <c:pt idx="464">
                  <c:v>1.5190361666666667</c:v>
                </c:pt>
                <c:pt idx="465">
                  <c:v>1.5345408333333341</c:v>
                </c:pt>
                <c:pt idx="466">
                  <c:v>1.553185</c:v>
                </c:pt>
                <c:pt idx="467">
                  <c:v>1.5879683333333332</c:v>
                </c:pt>
                <c:pt idx="468">
                  <c:v>1.5187311666666663</c:v>
                </c:pt>
                <c:pt idx="469">
                  <c:v>1.4992833333333333</c:v>
                </c:pt>
                <c:pt idx="470">
                  <c:v>1.5157516666666666</c:v>
                </c:pt>
                <c:pt idx="471">
                  <c:v>1.4786185833333341</c:v>
                </c:pt>
                <c:pt idx="472">
                  <c:v>1.5547550000000001</c:v>
                </c:pt>
                <c:pt idx="473">
                  <c:v>1.498016</c:v>
                </c:pt>
                <c:pt idx="474">
                  <c:v>1.5261258333333341</c:v>
                </c:pt>
                <c:pt idx="475">
                  <c:v>1.530654</c:v>
                </c:pt>
                <c:pt idx="476">
                  <c:v>1.5302066666666667</c:v>
                </c:pt>
                <c:pt idx="477">
                  <c:v>1.5035791666666665</c:v>
                </c:pt>
                <c:pt idx="478">
                  <c:v>1.5117249999999987</c:v>
                </c:pt>
                <c:pt idx="479">
                  <c:v>1.5773858333333342</c:v>
                </c:pt>
                <c:pt idx="480">
                  <c:v>1.4966033333333331</c:v>
                </c:pt>
                <c:pt idx="481">
                  <c:v>1.5159558333333341</c:v>
                </c:pt>
                <c:pt idx="482">
                  <c:v>1.5072041666666667</c:v>
                </c:pt>
                <c:pt idx="483">
                  <c:v>1.5277249999999989</c:v>
                </c:pt>
                <c:pt idx="484">
                  <c:v>1.4969849166666667</c:v>
                </c:pt>
                <c:pt idx="485">
                  <c:v>1.4808918333333334</c:v>
                </c:pt>
                <c:pt idx="486">
                  <c:v>1.530199249999999</c:v>
                </c:pt>
                <c:pt idx="487">
                  <c:v>1.5383958333333341</c:v>
                </c:pt>
                <c:pt idx="488">
                  <c:v>1.517299999999999</c:v>
                </c:pt>
                <c:pt idx="489">
                  <c:v>1.5357525000000001</c:v>
                </c:pt>
                <c:pt idx="490">
                  <c:v>1.5101183333333341</c:v>
                </c:pt>
                <c:pt idx="491">
                  <c:v>1.5363125000000009</c:v>
                </c:pt>
                <c:pt idx="492">
                  <c:v>1.5482494166666667</c:v>
                </c:pt>
                <c:pt idx="493">
                  <c:v>1.5375093333333332</c:v>
                </c:pt>
                <c:pt idx="494">
                  <c:v>1.4795316666666658</c:v>
                </c:pt>
                <c:pt idx="495">
                  <c:v>1.5257258333333334</c:v>
                </c:pt>
                <c:pt idx="496">
                  <c:v>1.5149799999999998</c:v>
                </c:pt>
                <c:pt idx="497">
                  <c:v>1.5139433333333336</c:v>
                </c:pt>
                <c:pt idx="498">
                  <c:v>1.5235183333333333</c:v>
                </c:pt>
                <c:pt idx="499">
                  <c:v>1.6065145833333341</c:v>
                </c:pt>
                <c:pt idx="500">
                  <c:v>1.5462875000000009</c:v>
                </c:pt>
                <c:pt idx="501">
                  <c:v>1.5308391666666663</c:v>
                </c:pt>
                <c:pt idx="502">
                  <c:v>1.5120331666666678</c:v>
                </c:pt>
                <c:pt idx="503">
                  <c:v>1.4721797499999998</c:v>
                </c:pt>
                <c:pt idx="504">
                  <c:v>1.5060258333333341</c:v>
                </c:pt>
                <c:pt idx="505">
                  <c:v>1.496376833333334</c:v>
                </c:pt>
                <c:pt idx="506">
                  <c:v>1.5088033333333335</c:v>
                </c:pt>
                <c:pt idx="507">
                  <c:v>1.5338541666666667</c:v>
                </c:pt>
                <c:pt idx="508">
                  <c:v>1.5563541666666678</c:v>
                </c:pt>
                <c:pt idx="509">
                  <c:v>1.5440616666666667</c:v>
                </c:pt>
                <c:pt idx="510">
                  <c:v>1.510365</c:v>
                </c:pt>
                <c:pt idx="511">
                  <c:v>1.5201258333333341</c:v>
                </c:pt>
                <c:pt idx="512">
                  <c:v>1.5473800833333335</c:v>
                </c:pt>
                <c:pt idx="513">
                  <c:v>1.4502844166666666</c:v>
                </c:pt>
                <c:pt idx="514">
                  <c:v>1.5044316666666664</c:v>
                </c:pt>
                <c:pt idx="515">
                  <c:v>1.4434269166666658</c:v>
                </c:pt>
                <c:pt idx="516">
                  <c:v>1.4758391666666668</c:v>
                </c:pt>
                <c:pt idx="517">
                  <c:v>1.509307583333334</c:v>
                </c:pt>
                <c:pt idx="518">
                  <c:v>1.5496614999999991</c:v>
                </c:pt>
                <c:pt idx="519">
                  <c:v>1.496668249999999</c:v>
                </c:pt>
                <c:pt idx="520">
                  <c:v>1.5550425000000001</c:v>
                </c:pt>
                <c:pt idx="521">
                  <c:v>1.5021025000000001</c:v>
                </c:pt>
                <c:pt idx="522">
                  <c:v>1.4889416666666666</c:v>
                </c:pt>
                <c:pt idx="523">
                  <c:v>1.6110999999999998</c:v>
                </c:pt>
                <c:pt idx="524">
                  <c:v>1.4672530833333333</c:v>
                </c:pt>
                <c:pt idx="525">
                  <c:v>1.5586483333333341</c:v>
                </c:pt>
                <c:pt idx="526">
                  <c:v>1.5022208333333333</c:v>
                </c:pt>
                <c:pt idx="527">
                  <c:v>1.5270814166666664</c:v>
                </c:pt>
                <c:pt idx="528">
                  <c:v>1.5217591666666674</c:v>
                </c:pt>
                <c:pt idx="529">
                  <c:v>1.4794383333333332</c:v>
                </c:pt>
                <c:pt idx="530">
                  <c:v>1.4689882499999998</c:v>
                </c:pt>
                <c:pt idx="531">
                  <c:v>1.5145741666666674</c:v>
                </c:pt>
                <c:pt idx="532">
                  <c:v>1.5731816666666667</c:v>
                </c:pt>
                <c:pt idx="533">
                  <c:v>1.5234429999999999</c:v>
                </c:pt>
                <c:pt idx="534">
                  <c:v>1.525949999999999</c:v>
                </c:pt>
                <c:pt idx="535">
                  <c:v>1.5362875000000009</c:v>
                </c:pt>
                <c:pt idx="536">
                  <c:v>1.5842866666666675</c:v>
                </c:pt>
                <c:pt idx="537">
                  <c:v>1.5586891666666676</c:v>
                </c:pt>
                <c:pt idx="538">
                  <c:v>1.5644683333333333</c:v>
                </c:pt>
                <c:pt idx="539">
                  <c:v>1.4926283333333334</c:v>
                </c:pt>
                <c:pt idx="540">
                  <c:v>1.4664893333333333</c:v>
                </c:pt>
                <c:pt idx="541">
                  <c:v>1.4480516666666665</c:v>
                </c:pt>
                <c:pt idx="542">
                  <c:v>1.4980721666666681</c:v>
                </c:pt>
                <c:pt idx="543">
                  <c:v>1.499860833333333</c:v>
                </c:pt>
                <c:pt idx="544">
                  <c:v>1.5186931666666679</c:v>
                </c:pt>
                <c:pt idx="545">
                  <c:v>1.5195150000000002</c:v>
                </c:pt>
                <c:pt idx="546">
                  <c:v>1.530635</c:v>
                </c:pt>
                <c:pt idx="547">
                  <c:v>1.5233949999999989</c:v>
                </c:pt>
                <c:pt idx="548">
                  <c:v>1.4677244166666654</c:v>
                </c:pt>
                <c:pt idx="549">
                  <c:v>1.4955791666666667</c:v>
                </c:pt>
                <c:pt idx="550">
                  <c:v>1.4992241666666664</c:v>
                </c:pt>
                <c:pt idx="551">
                  <c:v>1.5125858333333344</c:v>
                </c:pt>
                <c:pt idx="552">
                  <c:v>1.5162014166666664</c:v>
                </c:pt>
                <c:pt idx="553">
                  <c:v>1.5301841666666682</c:v>
                </c:pt>
                <c:pt idx="554">
                  <c:v>1.5492641666666664</c:v>
                </c:pt>
                <c:pt idx="555">
                  <c:v>1.5193508333333341</c:v>
                </c:pt>
                <c:pt idx="556">
                  <c:v>1.5241641666666677</c:v>
                </c:pt>
                <c:pt idx="557">
                  <c:v>1.4988633333333332</c:v>
                </c:pt>
                <c:pt idx="558">
                  <c:v>1.4782816666666667</c:v>
                </c:pt>
                <c:pt idx="559">
                  <c:v>1.5708399999999998</c:v>
                </c:pt>
                <c:pt idx="560">
                  <c:v>1.5031891666666677</c:v>
                </c:pt>
                <c:pt idx="561">
                  <c:v>1.4971456666666665</c:v>
                </c:pt>
                <c:pt idx="562">
                  <c:v>1.4933634999999992</c:v>
                </c:pt>
                <c:pt idx="563">
                  <c:v>1.4839825</c:v>
                </c:pt>
                <c:pt idx="564">
                  <c:v>1.557030833333334</c:v>
                </c:pt>
                <c:pt idx="565">
                  <c:v>1.5179504166666664</c:v>
                </c:pt>
                <c:pt idx="566">
                  <c:v>1.5336816666666666</c:v>
                </c:pt>
                <c:pt idx="567">
                  <c:v>1.5486325000000001</c:v>
                </c:pt>
                <c:pt idx="568">
                  <c:v>1.4718341666666666</c:v>
                </c:pt>
                <c:pt idx="569">
                  <c:v>1.482929999999999</c:v>
                </c:pt>
                <c:pt idx="570">
                  <c:v>1.5399458333333333</c:v>
                </c:pt>
                <c:pt idx="571">
                  <c:v>1.5383825000000009</c:v>
                </c:pt>
                <c:pt idx="572">
                  <c:v>1.5377633333333334</c:v>
                </c:pt>
                <c:pt idx="573">
                  <c:v>1.4936732499999992</c:v>
                </c:pt>
                <c:pt idx="574">
                  <c:v>1.4665508333333341</c:v>
                </c:pt>
                <c:pt idx="575">
                  <c:v>1.5431555833333341</c:v>
                </c:pt>
                <c:pt idx="576">
                  <c:v>1.4925024999999998</c:v>
                </c:pt>
                <c:pt idx="577">
                  <c:v>1.537253333333334</c:v>
                </c:pt>
                <c:pt idx="578">
                  <c:v>1.5075149999999991</c:v>
                </c:pt>
                <c:pt idx="579">
                  <c:v>1.5002283333333331</c:v>
                </c:pt>
                <c:pt idx="580">
                  <c:v>1.5647825000000009</c:v>
                </c:pt>
                <c:pt idx="581">
                  <c:v>1.5411291666666669</c:v>
                </c:pt>
                <c:pt idx="582">
                  <c:v>1.4890086666666669</c:v>
                </c:pt>
                <c:pt idx="583">
                  <c:v>1.5085824999999999</c:v>
                </c:pt>
                <c:pt idx="584">
                  <c:v>1.5127333333333333</c:v>
                </c:pt>
                <c:pt idx="585">
                  <c:v>1.4754665833333336</c:v>
                </c:pt>
                <c:pt idx="586">
                  <c:v>1.5290102499999998</c:v>
                </c:pt>
                <c:pt idx="587">
                  <c:v>1.5323829166666671</c:v>
                </c:pt>
                <c:pt idx="588">
                  <c:v>1.5678024999999998</c:v>
                </c:pt>
                <c:pt idx="589">
                  <c:v>1.5459508333333341</c:v>
                </c:pt>
                <c:pt idx="590">
                  <c:v>1.6019949999999989</c:v>
                </c:pt>
                <c:pt idx="591">
                  <c:v>1.4992231666666667</c:v>
                </c:pt>
                <c:pt idx="592">
                  <c:v>1.5068634166666668</c:v>
                </c:pt>
                <c:pt idx="593">
                  <c:v>1.5372575000000011</c:v>
                </c:pt>
                <c:pt idx="594">
                  <c:v>1.4868199999999998</c:v>
                </c:pt>
                <c:pt idx="595">
                  <c:v>1.5477724999999998</c:v>
                </c:pt>
                <c:pt idx="596">
                  <c:v>1.4714283333333336</c:v>
                </c:pt>
                <c:pt idx="597">
                  <c:v>1.4635893333333332</c:v>
                </c:pt>
                <c:pt idx="598">
                  <c:v>1.5335199999999998</c:v>
                </c:pt>
                <c:pt idx="599">
                  <c:v>1.4806574999999997</c:v>
                </c:pt>
                <c:pt idx="600">
                  <c:v>1.4644102499999998</c:v>
                </c:pt>
                <c:pt idx="601">
                  <c:v>1.4404325</c:v>
                </c:pt>
                <c:pt idx="602">
                  <c:v>1.5297533333333331</c:v>
                </c:pt>
                <c:pt idx="603">
                  <c:v>1.3840494166666675</c:v>
                </c:pt>
                <c:pt idx="604">
                  <c:v>1.5552583333333341</c:v>
                </c:pt>
                <c:pt idx="605">
                  <c:v>1.4805058333333341</c:v>
                </c:pt>
                <c:pt idx="606">
                  <c:v>1.5146691666666667</c:v>
                </c:pt>
                <c:pt idx="607">
                  <c:v>1.4927241666666669</c:v>
                </c:pt>
                <c:pt idx="608">
                  <c:v>1.4991566666666667</c:v>
                </c:pt>
                <c:pt idx="609">
                  <c:v>1.5028949999999994</c:v>
                </c:pt>
                <c:pt idx="610">
                  <c:v>1.4983333333333333</c:v>
                </c:pt>
                <c:pt idx="611">
                  <c:v>1.5508125000000001</c:v>
                </c:pt>
                <c:pt idx="612">
                  <c:v>1.55243</c:v>
                </c:pt>
                <c:pt idx="613">
                  <c:v>1.5193425000000003</c:v>
                </c:pt>
                <c:pt idx="614">
                  <c:v>1.4796928333333337</c:v>
                </c:pt>
                <c:pt idx="615">
                  <c:v>1.5052943333333324</c:v>
                </c:pt>
                <c:pt idx="616">
                  <c:v>1.5404666666666664</c:v>
                </c:pt>
                <c:pt idx="617">
                  <c:v>1.5005233333333334</c:v>
                </c:pt>
                <c:pt idx="618">
                  <c:v>1.5499333333333334</c:v>
                </c:pt>
                <c:pt idx="619">
                  <c:v>1.5601733333333341</c:v>
                </c:pt>
                <c:pt idx="620">
                  <c:v>1.5192274999999988</c:v>
                </c:pt>
                <c:pt idx="621">
                  <c:v>1.445784999999999</c:v>
                </c:pt>
                <c:pt idx="622">
                  <c:v>1.5601108333333342</c:v>
                </c:pt>
                <c:pt idx="623">
                  <c:v>1.5659766666666668</c:v>
                </c:pt>
                <c:pt idx="624">
                  <c:v>1.4712025000000002</c:v>
                </c:pt>
                <c:pt idx="625">
                  <c:v>1.51908</c:v>
                </c:pt>
                <c:pt idx="626">
                  <c:v>1.45618</c:v>
                </c:pt>
                <c:pt idx="627">
                  <c:v>1.5039799999999992</c:v>
                </c:pt>
                <c:pt idx="628">
                  <c:v>1.5260983333333333</c:v>
                </c:pt>
                <c:pt idx="629">
                  <c:v>1.5573599999999999</c:v>
                </c:pt>
                <c:pt idx="630">
                  <c:v>1.5096025000000004</c:v>
                </c:pt>
                <c:pt idx="631">
                  <c:v>1.5234804166666667</c:v>
                </c:pt>
                <c:pt idx="632">
                  <c:v>1.5572258333333335</c:v>
                </c:pt>
                <c:pt idx="633">
                  <c:v>1.5214871666666681</c:v>
                </c:pt>
                <c:pt idx="634">
                  <c:v>1.5489941666666667</c:v>
                </c:pt>
                <c:pt idx="635">
                  <c:v>1.4840964166666666</c:v>
                </c:pt>
                <c:pt idx="636">
                  <c:v>1.5892466666666669</c:v>
                </c:pt>
                <c:pt idx="637">
                  <c:v>1.4980525000000007</c:v>
                </c:pt>
                <c:pt idx="638">
                  <c:v>1.4711805000000002</c:v>
                </c:pt>
                <c:pt idx="639">
                  <c:v>1.4812016666666659</c:v>
                </c:pt>
                <c:pt idx="640">
                  <c:v>1.4967786666666667</c:v>
                </c:pt>
                <c:pt idx="641">
                  <c:v>1.5298233333333326</c:v>
                </c:pt>
                <c:pt idx="642">
                  <c:v>1.4861146666666667</c:v>
                </c:pt>
                <c:pt idx="643">
                  <c:v>1.5016787499999993</c:v>
                </c:pt>
                <c:pt idx="644">
                  <c:v>1.5506666666666664</c:v>
                </c:pt>
                <c:pt idx="645">
                  <c:v>1.4674633333333336</c:v>
                </c:pt>
                <c:pt idx="646">
                  <c:v>1.541405833333334</c:v>
                </c:pt>
                <c:pt idx="647">
                  <c:v>1.5256208333333332</c:v>
                </c:pt>
                <c:pt idx="648">
                  <c:v>1.5406818333333341</c:v>
                </c:pt>
                <c:pt idx="649">
                  <c:v>1.4834308333333333</c:v>
                </c:pt>
                <c:pt idx="650">
                  <c:v>1.4954905833333332</c:v>
                </c:pt>
                <c:pt idx="651">
                  <c:v>1.4805281666666676</c:v>
                </c:pt>
                <c:pt idx="652">
                  <c:v>1.5692575000000011</c:v>
                </c:pt>
                <c:pt idx="653">
                  <c:v>1.5436375000000002</c:v>
                </c:pt>
                <c:pt idx="654">
                  <c:v>1.4936633333333325</c:v>
                </c:pt>
                <c:pt idx="655">
                  <c:v>1.5290323333333333</c:v>
                </c:pt>
                <c:pt idx="656">
                  <c:v>1.4511225833333334</c:v>
                </c:pt>
                <c:pt idx="657">
                  <c:v>1.4761425000000001</c:v>
                </c:pt>
                <c:pt idx="658">
                  <c:v>1.4360616666666666</c:v>
                </c:pt>
                <c:pt idx="659">
                  <c:v>1.5074500000000002</c:v>
                </c:pt>
                <c:pt idx="660">
                  <c:v>1.4825625</c:v>
                </c:pt>
                <c:pt idx="661">
                  <c:v>1.4321031666666677</c:v>
                </c:pt>
                <c:pt idx="662">
                  <c:v>1.5373088333333331</c:v>
                </c:pt>
                <c:pt idx="663">
                  <c:v>1.5304675000000001</c:v>
                </c:pt>
                <c:pt idx="664">
                  <c:v>1.5056774999999998</c:v>
                </c:pt>
                <c:pt idx="665">
                  <c:v>1.5301981666666675</c:v>
                </c:pt>
                <c:pt idx="666">
                  <c:v>1.4920294166666668</c:v>
                </c:pt>
                <c:pt idx="667">
                  <c:v>1.5395389999999998</c:v>
                </c:pt>
                <c:pt idx="668">
                  <c:v>1.5258266666666658</c:v>
                </c:pt>
                <c:pt idx="669">
                  <c:v>1.5416816666666666</c:v>
                </c:pt>
                <c:pt idx="670">
                  <c:v>1.4857958333333334</c:v>
                </c:pt>
                <c:pt idx="671">
                  <c:v>1.5468733333333333</c:v>
                </c:pt>
                <c:pt idx="672">
                  <c:v>1.5481666666666667</c:v>
                </c:pt>
                <c:pt idx="673">
                  <c:v>1.5024925</c:v>
                </c:pt>
                <c:pt idx="674">
                  <c:v>1.5121433333333341</c:v>
                </c:pt>
                <c:pt idx="675">
                  <c:v>1.5050600833333334</c:v>
                </c:pt>
                <c:pt idx="676">
                  <c:v>1.4801603333333333</c:v>
                </c:pt>
                <c:pt idx="677">
                  <c:v>1.5222300000000002</c:v>
                </c:pt>
                <c:pt idx="678">
                  <c:v>1.5661617499999998</c:v>
                </c:pt>
                <c:pt idx="679">
                  <c:v>1.4706558333333344</c:v>
                </c:pt>
                <c:pt idx="680">
                  <c:v>1.5388277499999998</c:v>
                </c:pt>
                <c:pt idx="681">
                  <c:v>1.4898483333333334</c:v>
                </c:pt>
                <c:pt idx="682">
                  <c:v>1.499579999999999</c:v>
                </c:pt>
                <c:pt idx="683">
                  <c:v>1.5083216666666666</c:v>
                </c:pt>
                <c:pt idx="684">
                  <c:v>1.4818883333333333</c:v>
                </c:pt>
                <c:pt idx="685">
                  <c:v>1.525578333333333</c:v>
                </c:pt>
                <c:pt idx="686">
                  <c:v>1.4904491666666677</c:v>
                </c:pt>
                <c:pt idx="687">
                  <c:v>1.5058841666666669</c:v>
                </c:pt>
                <c:pt idx="688">
                  <c:v>1.4804008333333341</c:v>
                </c:pt>
                <c:pt idx="689">
                  <c:v>1.5330033333333331</c:v>
                </c:pt>
                <c:pt idx="690">
                  <c:v>1.5264683333333331</c:v>
                </c:pt>
                <c:pt idx="691">
                  <c:v>1.5347316666666664</c:v>
                </c:pt>
                <c:pt idx="692">
                  <c:v>1.5539550000000002</c:v>
                </c:pt>
                <c:pt idx="693">
                  <c:v>1.5435625000000002</c:v>
                </c:pt>
                <c:pt idx="694">
                  <c:v>1.49047</c:v>
                </c:pt>
                <c:pt idx="695">
                  <c:v>1.5759566666666667</c:v>
                </c:pt>
                <c:pt idx="696">
                  <c:v>1.4830341666666664</c:v>
                </c:pt>
                <c:pt idx="697">
                  <c:v>1.49268</c:v>
                </c:pt>
                <c:pt idx="698">
                  <c:v>1.50728</c:v>
                </c:pt>
                <c:pt idx="699">
                  <c:v>1.4968208333333335</c:v>
                </c:pt>
                <c:pt idx="700">
                  <c:v>1.4879258333333321</c:v>
                </c:pt>
                <c:pt idx="701">
                  <c:v>1.5072666666666659</c:v>
                </c:pt>
                <c:pt idx="702">
                  <c:v>1.5639433333333335</c:v>
                </c:pt>
                <c:pt idx="703">
                  <c:v>1.5263125000000011</c:v>
                </c:pt>
                <c:pt idx="704">
                  <c:v>1.523115</c:v>
                </c:pt>
                <c:pt idx="705">
                  <c:v>1.5192908333333337</c:v>
                </c:pt>
                <c:pt idx="706">
                  <c:v>1.4663966666666666</c:v>
                </c:pt>
                <c:pt idx="707">
                  <c:v>1.5304183333333341</c:v>
                </c:pt>
                <c:pt idx="708">
                  <c:v>1.5138758333333333</c:v>
                </c:pt>
                <c:pt idx="709">
                  <c:v>1.4706962499999989</c:v>
                </c:pt>
                <c:pt idx="710">
                  <c:v>1.494318</c:v>
                </c:pt>
                <c:pt idx="711">
                  <c:v>1.5430033333333333</c:v>
                </c:pt>
                <c:pt idx="712">
                  <c:v>1.5335496666666666</c:v>
                </c:pt>
                <c:pt idx="713">
                  <c:v>1.5124918333333335</c:v>
                </c:pt>
                <c:pt idx="714">
                  <c:v>1.5477249999999991</c:v>
                </c:pt>
                <c:pt idx="715">
                  <c:v>1.4960164999999996</c:v>
                </c:pt>
                <c:pt idx="716">
                  <c:v>1.5378691666666668</c:v>
                </c:pt>
                <c:pt idx="717">
                  <c:v>1.5138933333333326</c:v>
                </c:pt>
                <c:pt idx="718">
                  <c:v>1.5468041666666676</c:v>
                </c:pt>
                <c:pt idx="719">
                  <c:v>1.4657041666666666</c:v>
                </c:pt>
                <c:pt idx="720">
                  <c:v>1.496076333333334</c:v>
                </c:pt>
                <c:pt idx="721">
                  <c:v>1.5267568333333341</c:v>
                </c:pt>
                <c:pt idx="722">
                  <c:v>1.5210408333333341</c:v>
                </c:pt>
                <c:pt idx="723">
                  <c:v>1.5415433333333333</c:v>
                </c:pt>
                <c:pt idx="724">
                  <c:v>1.478820833333333</c:v>
                </c:pt>
                <c:pt idx="725">
                  <c:v>1.5461583333333342</c:v>
                </c:pt>
                <c:pt idx="726">
                  <c:v>1.5451183333333331</c:v>
                </c:pt>
                <c:pt idx="727">
                  <c:v>1.5028375</c:v>
                </c:pt>
                <c:pt idx="728">
                  <c:v>1.5724499999999999</c:v>
                </c:pt>
                <c:pt idx="729">
                  <c:v>1.4691772499999998</c:v>
                </c:pt>
                <c:pt idx="730">
                  <c:v>1.4977252499999985</c:v>
                </c:pt>
                <c:pt idx="731">
                  <c:v>1.5087491666666673</c:v>
                </c:pt>
                <c:pt idx="732">
                  <c:v>1.529718083333333</c:v>
                </c:pt>
                <c:pt idx="733">
                  <c:v>1.5167208333333333</c:v>
                </c:pt>
                <c:pt idx="734">
                  <c:v>1.5158366666666658</c:v>
                </c:pt>
                <c:pt idx="735">
                  <c:v>1.5117299166666658</c:v>
                </c:pt>
                <c:pt idx="736">
                  <c:v>1.5563836666666677</c:v>
                </c:pt>
                <c:pt idx="737">
                  <c:v>1.511914999999999</c:v>
                </c:pt>
                <c:pt idx="738">
                  <c:v>1.529836666666667</c:v>
                </c:pt>
                <c:pt idx="739">
                  <c:v>1.490793499999999</c:v>
                </c:pt>
                <c:pt idx="740">
                  <c:v>1.5411941666666664</c:v>
                </c:pt>
                <c:pt idx="741">
                  <c:v>1.494930833333334</c:v>
                </c:pt>
                <c:pt idx="742">
                  <c:v>1.4794558333333341</c:v>
                </c:pt>
                <c:pt idx="743">
                  <c:v>1.5166758333333341</c:v>
                </c:pt>
                <c:pt idx="744">
                  <c:v>1.5238974999999992</c:v>
                </c:pt>
                <c:pt idx="745">
                  <c:v>1.5307466666666665</c:v>
                </c:pt>
                <c:pt idx="746">
                  <c:v>1.4903356666666667</c:v>
                </c:pt>
                <c:pt idx="747">
                  <c:v>1.547655</c:v>
                </c:pt>
                <c:pt idx="748">
                  <c:v>1.5008721666666673</c:v>
                </c:pt>
                <c:pt idx="749">
                  <c:v>1.5089916666666658</c:v>
                </c:pt>
                <c:pt idx="750">
                  <c:v>1.5062507499999997</c:v>
                </c:pt>
                <c:pt idx="751">
                  <c:v>1.457959999999999</c:v>
                </c:pt>
                <c:pt idx="752">
                  <c:v>1.4950108333333341</c:v>
                </c:pt>
                <c:pt idx="753">
                  <c:v>1.5228408333333341</c:v>
                </c:pt>
                <c:pt idx="754">
                  <c:v>1.4996266666666658</c:v>
                </c:pt>
                <c:pt idx="755">
                  <c:v>1.5186214999999992</c:v>
                </c:pt>
                <c:pt idx="756">
                  <c:v>1.5254116666666668</c:v>
                </c:pt>
                <c:pt idx="757">
                  <c:v>1.5452041666666669</c:v>
                </c:pt>
                <c:pt idx="758">
                  <c:v>1.5442475000000009</c:v>
                </c:pt>
                <c:pt idx="759">
                  <c:v>1.5770016666666669</c:v>
                </c:pt>
                <c:pt idx="760">
                  <c:v>1.5621391666666675</c:v>
                </c:pt>
                <c:pt idx="761">
                  <c:v>1.4968939999999991</c:v>
                </c:pt>
                <c:pt idx="762">
                  <c:v>1.4930166666666667</c:v>
                </c:pt>
                <c:pt idx="763">
                  <c:v>1.5596075</c:v>
                </c:pt>
                <c:pt idx="764">
                  <c:v>1.5552308333333331</c:v>
                </c:pt>
                <c:pt idx="765">
                  <c:v>1.4537641666666659</c:v>
                </c:pt>
                <c:pt idx="766">
                  <c:v>1.5363566666666675</c:v>
                </c:pt>
                <c:pt idx="767">
                  <c:v>1.4842225000000002</c:v>
                </c:pt>
                <c:pt idx="768">
                  <c:v>1.5111841666666663</c:v>
                </c:pt>
                <c:pt idx="769">
                  <c:v>1.5268963333333334</c:v>
                </c:pt>
                <c:pt idx="770">
                  <c:v>1.5729425000000001</c:v>
                </c:pt>
                <c:pt idx="771">
                  <c:v>1.525155</c:v>
                </c:pt>
                <c:pt idx="772">
                  <c:v>1.4421591666666675</c:v>
                </c:pt>
                <c:pt idx="773">
                  <c:v>1.5479333333333332</c:v>
                </c:pt>
                <c:pt idx="774">
                  <c:v>1.5050378333333341</c:v>
                </c:pt>
                <c:pt idx="775">
                  <c:v>1.5289774999999999</c:v>
                </c:pt>
                <c:pt idx="776">
                  <c:v>1.5255850000000002</c:v>
                </c:pt>
                <c:pt idx="777">
                  <c:v>1.4641144166666669</c:v>
                </c:pt>
                <c:pt idx="778">
                  <c:v>1.5521149999999999</c:v>
                </c:pt>
                <c:pt idx="779">
                  <c:v>1.5971816666666667</c:v>
                </c:pt>
                <c:pt idx="780">
                  <c:v>1.4856825</c:v>
                </c:pt>
                <c:pt idx="781">
                  <c:v>1.5302624999999999</c:v>
                </c:pt>
                <c:pt idx="782">
                  <c:v>1.4903125833333339</c:v>
                </c:pt>
                <c:pt idx="783">
                  <c:v>1.4796208333333336</c:v>
                </c:pt>
                <c:pt idx="784">
                  <c:v>1.4813427499999998</c:v>
                </c:pt>
                <c:pt idx="785">
                  <c:v>1.5442533333333341</c:v>
                </c:pt>
                <c:pt idx="786">
                  <c:v>1.520416</c:v>
                </c:pt>
                <c:pt idx="787">
                  <c:v>1.5407733333333333</c:v>
                </c:pt>
                <c:pt idx="788">
                  <c:v>1.5087149999999998</c:v>
                </c:pt>
                <c:pt idx="789">
                  <c:v>1.4790480833333335</c:v>
                </c:pt>
                <c:pt idx="790">
                  <c:v>1.5259841666666667</c:v>
                </c:pt>
                <c:pt idx="791">
                  <c:v>1.4826508333333341</c:v>
                </c:pt>
                <c:pt idx="792">
                  <c:v>1.5241149999999999</c:v>
                </c:pt>
                <c:pt idx="793">
                  <c:v>1.5222699999999998</c:v>
                </c:pt>
                <c:pt idx="794">
                  <c:v>1.5437333333333336</c:v>
                </c:pt>
                <c:pt idx="795">
                  <c:v>1.5135425</c:v>
                </c:pt>
                <c:pt idx="796">
                  <c:v>1.5488941666666669</c:v>
                </c:pt>
                <c:pt idx="797">
                  <c:v>1.5515883333333333</c:v>
                </c:pt>
                <c:pt idx="798">
                  <c:v>1.5138399999999992</c:v>
                </c:pt>
                <c:pt idx="799">
                  <c:v>1.5571741666666667</c:v>
                </c:pt>
                <c:pt idx="800">
                  <c:v>1.525832499999999</c:v>
                </c:pt>
                <c:pt idx="801">
                  <c:v>1.5078849999999993</c:v>
                </c:pt>
                <c:pt idx="802">
                  <c:v>1.5539475000000003</c:v>
                </c:pt>
                <c:pt idx="803">
                  <c:v>1.5316485833333331</c:v>
                </c:pt>
                <c:pt idx="804">
                  <c:v>1.512694999999999</c:v>
                </c:pt>
                <c:pt idx="805">
                  <c:v>1.5140766666666667</c:v>
                </c:pt>
                <c:pt idx="806">
                  <c:v>1.5117658333333333</c:v>
                </c:pt>
                <c:pt idx="807">
                  <c:v>1.5177079999999998</c:v>
                </c:pt>
                <c:pt idx="808">
                  <c:v>1.4476341666666668</c:v>
                </c:pt>
                <c:pt idx="809">
                  <c:v>1.4982325000000001</c:v>
                </c:pt>
                <c:pt idx="810">
                  <c:v>1.5482566666666677</c:v>
                </c:pt>
                <c:pt idx="811">
                  <c:v>1.5083583333333341</c:v>
                </c:pt>
                <c:pt idx="812">
                  <c:v>1.5769666666666664</c:v>
                </c:pt>
                <c:pt idx="813">
                  <c:v>1.5260322499999999</c:v>
                </c:pt>
                <c:pt idx="814">
                  <c:v>1.5294541666666663</c:v>
                </c:pt>
                <c:pt idx="815">
                  <c:v>1.5040266666666666</c:v>
                </c:pt>
                <c:pt idx="816">
                  <c:v>1.539610833333334</c:v>
                </c:pt>
                <c:pt idx="817">
                  <c:v>1.4976633333333336</c:v>
                </c:pt>
                <c:pt idx="818">
                  <c:v>1.4901349166666666</c:v>
                </c:pt>
                <c:pt idx="819">
                  <c:v>1.5378341666666666</c:v>
                </c:pt>
                <c:pt idx="820">
                  <c:v>1.5391649999999995</c:v>
                </c:pt>
                <c:pt idx="821">
                  <c:v>1.5648433333333331</c:v>
                </c:pt>
                <c:pt idx="822">
                  <c:v>1.5156241666666668</c:v>
                </c:pt>
                <c:pt idx="823">
                  <c:v>1.5567308333333341</c:v>
                </c:pt>
                <c:pt idx="824">
                  <c:v>1.4937816666666659</c:v>
                </c:pt>
                <c:pt idx="825">
                  <c:v>1.504988333333334</c:v>
                </c:pt>
                <c:pt idx="826">
                  <c:v>1.5754226666666671</c:v>
                </c:pt>
                <c:pt idx="827">
                  <c:v>1.5510024999999998</c:v>
                </c:pt>
                <c:pt idx="828">
                  <c:v>1.5261175000000013</c:v>
                </c:pt>
                <c:pt idx="829">
                  <c:v>1.4993356666666668</c:v>
                </c:pt>
                <c:pt idx="830">
                  <c:v>1.5140674999999997</c:v>
                </c:pt>
                <c:pt idx="831">
                  <c:v>1.5229741666666667</c:v>
                </c:pt>
                <c:pt idx="832">
                  <c:v>1.4860842499999998</c:v>
                </c:pt>
                <c:pt idx="833">
                  <c:v>1.4941683333333333</c:v>
                </c:pt>
                <c:pt idx="834">
                  <c:v>1.4800225000000002</c:v>
                </c:pt>
                <c:pt idx="835">
                  <c:v>1.506899999999999</c:v>
                </c:pt>
                <c:pt idx="836">
                  <c:v>1.5730245833333336</c:v>
                </c:pt>
                <c:pt idx="837">
                  <c:v>1.5361733333333341</c:v>
                </c:pt>
                <c:pt idx="838">
                  <c:v>1.572510833333334</c:v>
                </c:pt>
                <c:pt idx="839">
                  <c:v>1.4984566666666677</c:v>
                </c:pt>
                <c:pt idx="840">
                  <c:v>1.4870303333333332</c:v>
                </c:pt>
                <c:pt idx="841">
                  <c:v>1.5288558333333342</c:v>
                </c:pt>
                <c:pt idx="842">
                  <c:v>1.5106525000000011</c:v>
                </c:pt>
                <c:pt idx="843">
                  <c:v>1.5605333333333335</c:v>
                </c:pt>
                <c:pt idx="844">
                  <c:v>1.474676249999999</c:v>
                </c:pt>
                <c:pt idx="845">
                  <c:v>1.5731241666666669</c:v>
                </c:pt>
                <c:pt idx="846">
                  <c:v>1.5148729999999999</c:v>
                </c:pt>
                <c:pt idx="847">
                  <c:v>1.5615949999999987</c:v>
                </c:pt>
                <c:pt idx="848">
                  <c:v>1.5268866666666667</c:v>
                </c:pt>
                <c:pt idx="849">
                  <c:v>1.5182241666666669</c:v>
                </c:pt>
                <c:pt idx="850">
                  <c:v>1.523868916666667</c:v>
                </c:pt>
                <c:pt idx="851">
                  <c:v>1.4963175000000009</c:v>
                </c:pt>
                <c:pt idx="852">
                  <c:v>1.5084350000000002</c:v>
                </c:pt>
                <c:pt idx="853">
                  <c:v>1.5279783333333334</c:v>
                </c:pt>
                <c:pt idx="854">
                  <c:v>1.5376441666666667</c:v>
                </c:pt>
                <c:pt idx="855">
                  <c:v>1.5267189166666675</c:v>
                </c:pt>
                <c:pt idx="856">
                  <c:v>1.4789500000000002</c:v>
                </c:pt>
                <c:pt idx="857">
                  <c:v>1.5352530833333333</c:v>
                </c:pt>
                <c:pt idx="858">
                  <c:v>1.5234716666666666</c:v>
                </c:pt>
                <c:pt idx="859">
                  <c:v>1.5424137500000004</c:v>
                </c:pt>
                <c:pt idx="860">
                  <c:v>1.5053291666666668</c:v>
                </c:pt>
                <c:pt idx="861">
                  <c:v>1.4662676666666667</c:v>
                </c:pt>
                <c:pt idx="862">
                  <c:v>1.473515833333334</c:v>
                </c:pt>
                <c:pt idx="863">
                  <c:v>1.5588175000000009</c:v>
                </c:pt>
                <c:pt idx="864">
                  <c:v>1.5383150000000001</c:v>
                </c:pt>
                <c:pt idx="865">
                  <c:v>1.4983058333333341</c:v>
                </c:pt>
                <c:pt idx="866">
                  <c:v>1.5115185833333333</c:v>
                </c:pt>
                <c:pt idx="867">
                  <c:v>1.5690440833333332</c:v>
                </c:pt>
                <c:pt idx="868">
                  <c:v>1.5149167499999998</c:v>
                </c:pt>
                <c:pt idx="869">
                  <c:v>1.543753333333334</c:v>
                </c:pt>
                <c:pt idx="870">
                  <c:v>1.5430708333333341</c:v>
                </c:pt>
                <c:pt idx="871">
                  <c:v>1.5617716666666659</c:v>
                </c:pt>
                <c:pt idx="872">
                  <c:v>1.5443999999999998</c:v>
                </c:pt>
                <c:pt idx="873">
                  <c:v>1.5619241666666666</c:v>
                </c:pt>
                <c:pt idx="874">
                  <c:v>1.5439183333333333</c:v>
                </c:pt>
                <c:pt idx="875">
                  <c:v>1.5172524999999999</c:v>
                </c:pt>
                <c:pt idx="876">
                  <c:v>1.5601023333333341</c:v>
                </c:pt>
                <c:pt idx="877">
                  <c:v>1.5278175000000001</c:v>
                </c:pt>
                <c:pt idx="878">
                  <c:v>1.6073883333333341</c:v>
                </c:pt>
                <c:pt idx="879">
                  <c:v>1.531438333333333</c:v>
                </c:pt>
                <c:pt idx="880">
                  <c:v>1.5714575000000011</c:v>
                </c:pt>
                <c:pt idx="881">
                  <c:v>1.4810092499999992</c:v>
                </c:pt>
                <c:pt idx="882">
                  <c:v>1.4741133333333341</c:v>
                </c:pt>
                <c:pt idx="883">
                  <c:v>1.5673558333333342</c:v>
                </c:pt>
                <c:pt idx="884">
                  <c:v>1.5416249999999996</c:v>
                </c:pt>
                <c:pt idx="885">
                  <c:v>1.5167044166666666</c:v>
                </c:pt>
                <c:pt idx="886">
                  <c:v>1.5181329166666675</c:v>
                </c:pt>
                <c:pt idx="887">
                  <c:v>1.5825899999999999</c:v>
                </c:pt>
                <c:pt idx="888">
                  <c:v>1.5457308333333335</c:v>
                </c:pt>
                <c:pt idx="889">
                  <c:v>1.5613041666666667</c:v>
                </c:pt>
                <c:pt idx="890">
                  <c:v>1.5473467499999998</c:v>
                </c:pt>
                <c:pt idx="891">
                  <c:v>1.5079033333333332</c:v>
                </c:pt>
                <c:pt idx="892">
                  <c:v>1.5579008333333333</c:v>
                </c:pt>
                <c:pt idx="893">
                  <c:v>1.4623141666666679</c:v>
                </c:pt>
                <c:pt idx="894">
                  <c:v>1.5202169166666675</c:v>
                </c:pt>
                <c:pt idx="895">
                  <c:v>1.5791708333333341</c:v>
                </c:pt>
                <c:pt idx="896">
                  <c:v>1.487129999999999</c:v>
                </c:pt>
                <c:pt idx="897">
                  <c:v>1.527375833333334</c:v>
                </c:pt>
                <c:pt idx="898">
                  <c:v>1.5331499999999998</c:v>
                </c:pt>
                <c:pt idx="899">
                  <c:v>1.5070501666666678</c:v>
                </c:pt>
                <c:pt idx="900">
                  <c:v>1.5228234999999992</c:v>
                </c:pt>
                <c:pt idx="901">
                  <c:v>1.5268733333333333</c:v>
                </c:pt>
                <c:pt idx="902">
                  <c:v>1.5411633333333332</c:v>
                </c:pt>
                <c:pt idx="903">
                  <c:v>1.4827522499999997</c:v>
                </c:pt>
                <c:pt idx="904">
                  <c:v>1.5721091666666676</c:v>
                </c:pt>
                <c:pt idx="905">
                  <c:v>1.4681903333333333</c:v>
                </c:pt>
                <c:pt idx="906">
                  <c:v>1.5142941666666667</c:v>
                </c:pt>
                <c:pt idx="907">
                  <c:v>1.5327899999999997</c:v>
                </c:pt>
                <c:pt idx="908">
                  <c:v>1.5236194166666666</c:v>
                </c:pt>
                <c:pt idx="909">
                  <c:v>1.4847226666666664</c:v>
                </c:pt>
                <c:pt idx="910">
                  <c:v>1.521625833333333</c:v>
                </c:pt>
                <c:pt idx="911">
                  <c:v>1.5018224999999992</c:v>
                </c:pt>
                <c:pt idx="912">
                  <c:v>1.494564999999999</c:v>
                </c:pt>
                <c:pt idx="913">
                  <c:v>1.5217530833333333</c:v>
                </c:pt>
                <c:pt idx="914">
                  <c:v>1.5363516666666677</c:v>
                </c:pt>
                <c:pt idx="915">
                  <c:v>1.4970208333333332</c:v>
                </c:pt>
                <c:pt idx="916">
                  <c:v>1.517901333333332</c:v>
                </c:pt>
                <c:pt idx="917">
                  <c:v>1.4809399999999993</c:v>
                </c:pt>
                <c:pt idx="918">
                  <c:v>1.5092424166666667</c:v>
                </c:pt>
                <c:pt idx="919">
                  <c:v>1.4957624999999994</c:v>
                </c:pt>
                <c:pt idx="920">
                  <c:v>1.4943616666666666</c:v>
                </c:pt>
                <c:pt idx="921">
                  <c:v>1.5462333333333333</c:v>
                </c:pt>
                <c:pt idx="922">
                  <c:v>1.5594741666666667</c:v>
                </c:pt>
                <c:pt idx="923">
                  <c:v>1.5698474999999998</c:v>
                </c:pt>
                <c:pt idx="924">
                  <c:v>1.5037908333333334</c:v>
                </c:pt>
                <c:pt idx="925">
                  <c:v>1.5079125</c:v>
                </c:pt>
                <c:pt idx="926">
                  <c:v>1.5747741666666675</c:v>
                </c:pt>
                <c:pt idx="927">
                  <c:v>1.5710008333333341</c:v>
                </c:pt>
                <c:pt idx="928">
                  <c:v>1.5139624999999992</c:v>
                </c:pt>
                <c:pt idx="929">
                  <c:v>1.5254966666666658</c:v>
                </c:pt>
                <c:pt idx="930">
                  <c:v>1.472838249999999</c:v>
                </c:pt>
                <c:pt idx="931">
                  <c:v>1.5042324999999999</c:v>
                </c:pt>
                <c:pt idx="932">
                  <c:v>1.5359058333333333</c:v>
                </c:pt>
                <c:pt idx="933">
                  <c:v>1.5168174999999999</c:v>
                </c:pt>
                <c:pt idx="934">
                  <c:v>1.5679341666666664</c:v>
                </c:pt>
                <c:pt idx="935">
                  <c:v>1.5311291666666664</c:v>
                </c:pt>
                <c:pt idx="936">
                  <c:v>1.5157483333333335</c:v>
                </c:pt>
                <c:pt idx="937">
                  <c:v>1.5647883333333341</c:v>
                </c:pt>
                <c:pt idx="938">
                  <c:v>1.4918208333333336</c:v>
                </c:pt>
                <c:pt idx="939">
                  <c:v>1.501690999999999</c:v>
                </c:pt>
                <c:pt idx="940">
                  <c:v>1.4806108333333341</c:v>
                </c:pt>
                <c:pt idx="941">
                  <c:v>1.4575891666666667</c:v>
                </c:pt>
                <c:pt idx="942">
                  <c:v>1.5037700833333334</c:v>
                </c:pt>
                <c:pt idx="943">
                  <c:v>1.5585299166666668</c:v>
                </c:pt>
                <c:pt idx="944">
                  <c:v>1.4913058333333333</c:v>
                </c:pt>
                <c:pt idx="945">
                  <c:v>1.4852791666666667</c:v>
                </c:pt>
                <c:pt idx="946">
                  <c:v>1.5392541666666675</c:v>
                </c:pt>
                <c:pt idx="947">
                  <c:v>1.5575944166666658</c:v>
                </c:pt>
                <c:pt idx="948">
                  <c:v>1.4933291666666666</c:v>
                </c:pt>
                <c:pt idx="949">
                  <c:v>1.5166341666666667</c:v>
                </c:pt>
                <c:pt idx="950">
                  <c:v>1.5102616666666666</c:v>
                </c:pt>
                <c:pt idx="951">
                  <c:v>1.5421412499999998</c:v>
                </c:pt>
                <c:pt idx="952">
                  <c:v>1.495099999999999</c:v>
                </c:pt>
                <c:pt idx="953">
                  <c:v>1.533052500000001</c:v>
                </c:pt>
                <c:pt idx="954">
                  <c:v>1.5586958333333341</c:v>
                </c:pt>
                <c:pt idx="955">
                  <c:v>1.546525833333334</c:v>
                </c:pt>
                <c:pt idx="956">
                  <c:v>1.5381125000000011</c:v>
                </c:pt>
                <c:pt idx="957">
                  <c:v>1.49658</c:v>
                </c:pt>
                <c:pt idx="958">
                  <c:v>1.5901841666666674</c:v>
                </c:pt>
                <c:pt idx="959">
                  <c:v>1.4795850000000002</c:v>
                </c:pt>
                <c:pt idx="960">
                  <c:v>1.546495</c:v>
                </c:pt>
                <c:pt idx="961">
                  <c:v>1.481719999999999</c:v>
                </c:pt>
                <c:pt idx="962">
                  <c:v>1.5303358333333339</c:v>
                </c:pt>
                <c:pt idx="963">
                  <c:v>1.4670902499999989</c:v>
                </c:pt>
                <c:pt idx="964">
                  <c:v>1.505951666666667</c:v>
                </c:pt>
                <c:pt idx="965">
                  <c:v>1.5062299999999988</c:v>
                </c:pt>
                <c:pt idx="966">
                  <c:v>1.4732158333333341</c:v>
                </c:pt>
                <c:pt idx="967">
                  <c:v>1.4789561666666675</c:v>
                </c:pt>
                <c:pt idx="968">
                  <c:v>1.4825725000000001</c:v>
                </c:pt>
                <c:pt idx="969">
                  <c:v>1.4937785833333335</c:v>
                </c:pt>
                <c:pt idx="970">
                  <c:v>1.5424866666666677</c:v>
                </c:pt>
                <c:pt idx="971">
                  <c:v>1.4650476666666667</c:v>
                </c:pt>
                <c:pt idx="972">
                  <c:v>1.482504499999999</c:v>
                </c:pt>
                <c:pt idx="973">
                  <c:v>1.5196783333333332</c:v>
                </c:pt>
                <c:pt idx="974">
                  <c:v>1.4846641666666665</c:v>
                </c:pt>
                <c:pt idx="975">
                  <c:v>1.5040024999999997</c:v>
                </c:pt>
                <c:pt idx="976">
                  <c:v>1.571738333333333</c:v>
                </c:pt>
                <c:pt idx="977">
                  <c:v>1.5128566666666667</c:v>
                </c:pt>
                <c:pt idx="978">
                  <c:v>1.5366558333333344</c:v>
                </c:pt>
                <c:pt idx="979">
                  <c:v>1.5406541666666678</c:v>
                </c:pt>
                <c:pt idx="980">
                  <c:v>1.5366061666666673</c:v>
                </c:pt>
                <c:pt idx="981">
                  <c:v>1.5370011666666665</c:v>
                </c:pt>
                <c:pt idx="982">
                  <c:v>1.4756558333333341</c:v>
                </c:pt>
                <c:pt idx="983">
                  <c:v>1.5681450000000001</c:v>
                </c:pt>
                <c:pt idx="984">
                  <c:v>1.5293249999999994</c:v>
                </c:pt>
                <c:pt idx="985">
                  <c:v>1.5057125000000002</c:v>
                </c:pt>
                <c:pt idx="986">
                  <c:v>1.436570833333334</c:v>
                </c:pt>
                <c:pt idx="987">
                  <c:v>1.3977491666666675</c:v>
                </c:pt>
                <c:pt idx="988">
                  <c:v>1.5534316666666659</c:v>
                </c:pt>
                <c:pt idx="989">
                  <c:v>1.5102558333333345</c:v>
                </c:pt>
                <c:pt idx="990">
                  <c:v>1.515513333333333</c:v>
                </c:pt>
                <c:pt idx="991">
                  <c:v>1.5149199999999998</c:v>
                </c:pt>
                <c:pt idx="992">
                  <c:v>1.5123375000000001</c:v>
                </c:pt>
                <c:pt idx="993">
                  <c:v>1.4572170833333331</c:v>
                </c:pt>
                <c:pt idx="994">
                  <c:v>1.5587508333333346</c:v>
                </c:pt>
                <c:pt idx="995">
                  <c:v>1.5268458333333339</c:v>
                </c:pt>
                <c:pt idx="996">
                  <c:v>1.5218183333333333</c:v>
                </c:pt>
                <c:pt idx="997">
                  <c:v>1.4794517499999991</c:v>
                </c:pt>
                <c:pt idx="998">
                  <c:v>1.5640858333333347</c:v>
                </c:pt>
                <c:pt idx="999">
                  <c:v>1.5308999999999988</c:v>
                </c:pt>
                <c:pt idx="1000">
                  <c:v>1.5286949999999992</c:v>
                </c:pt>
                <c:pt idx="1001">
                  <c:v>1.5366716666666667</c:v>
                </c:pt>
                <c:pt idx="1002">
                  <c:v>1.4983349999999998</c:v>
                </c:pt>
                <c:pt idx="1003">
                  <c:v>1.4618125</c:v>
                </c:pt>
                <c:pt idx="1004">
                  <c:v>1.529845833333334</c:v>
                </c:pt>
                <c:pt idx="1005">
                  <c:v>1.5746241666666663</c:v>
                </c:pt>
                <c:pt idx="1006">
                  <c:v>1.5054299999999994</c:v>
                </c:pt>
                <c:pt idx="1007">
                  <c:v>1.5240498333333339</c:v>
                </c:pt>
                <c:pt idx="1008">
                  <c:v>1.5065889166666677</c:v>
                </c:pt>
                <c:pt idx="1009">
                  <c:v>1.5442633333333333</c:v>
                </c:pt>
                <c:pt idx="1010">
                  <c:v>1.5414949999999992</c:v>
                </c:pt>
                <c:pt idx="1011">
                  <c:v>1.488734583333333</c:v>
                </c:pt>
                <c:pt idx="1012">
                  <c:v>1.5839125000000001</c:v>
                </c:pt>
                <c:pt idx="1013">
                  <c:v>1.5151466666666666</c:v>
                </c:pt>
                <c:pt idx="1014">
                  <c:v>1.5117213333333324</c:v>
                </c:pt>
                <c:pt idx="1015">
                  <c:v>1.54725</c:v>
                </c:pt>
                <c:pt idx="1016">
                  <c:v>1.5170641666666667</c:v>
                </c:pt>
                <c:pt idx="1017">
                  <c:v>1.5429966666666666</c:v>
                </c:pt>
                <c:pt idx="1018">
                  <c:v>1.5211266666666658</c:v>
                </c:pt>
                <c:pt idx="1019">
                  <c:v>1.5444008333333341</c:v>
                </c:pt>
                <c:pt idx="1020">
                  <c:v>1.5270525000000001</c:v>
                </c:pt>
                <c:pt idx="1021">
                  <c:v>1.5340766666666676</c:v>
                </c:pt>
                <c:pt idx="1022">
                  <c:v>1.5509383333333331</c:v>
                </c:pt>
                <c:pt idx="1023">
                  <c:v>1.5434066666666668</c:v>
                </c:pt>
                <c:pt idx="1024">
                  <c:v>1.5764941666666665</c:v>
                </c:pt>
                <c:pt idx="1025">
                  <c:v>1.5567791666666675</c:v>
                </c:pt>
                <c:pt idx="1026">
                  <c:v>1.5091233333333334</c:v>
                </c:pt>
                <c:pt idx="1027">
                  <c:v>1.4827050000000002</c:v>
                </c:pt>
                <c:pt idx="1028">
                  <c:v>1.5352720833333333</c:v>
                </c:pt>
                <c:pt idx="1029">
                  <c:v>1.5293316666666659</c:v>
                </c:pt>
                <c:pt idx="1030">
                  <c:v>1.4741208333333333</c:v>
                </c:pt>
                <c:pt idx="1031">
                  <c:v>1.487631999999999</c:v>
                </c:pt>
                <c:pt idx="1032">
                  <c:v>1.5104817499999996</c:v>
                </c:pt>
                <c:pt idx="1033">
                  <c:v>1.5265533333333341</c:v>
                </c:pt>
                <c:pt idx="1034">
                  <c:v>1.5046516666666667</c:v>
                </c:pt>
                <c:pt idx="1035">
                  <c:v>1.5382541666666678</c:v>
                </c:pt>
                <c:pt idx="1036">
                  <c:v>1.522664999999999</c:v>
                </c:pt>
                <c:pt idx="1037">
                  <c:v>1.48891</c:v>
                </c:pt>
                <c:pt idx="1038">
                  <c:v>1.545522499999999</c:v>
                </c:pt>
                <c:pt idx="1039">
                  <c:v>1.5582825000000009</c:v>
                </c:pt>
                <c:pt idx="1040">
                  <c:v>1.5666133333333341</c:v>
                </c:pt>
                <c:pt idx="1041">
                  <c:v>1.5159891666666665</c:v>
                </c:pt>
                <c:pt idx="1042">
                  <c:v>1.5044499166666665</c:v>
                </c:pt>
                <c:pt idx="1043">
                  <c:v>1.4827663333333334</c:v>
                </c:pt>
                <c:pt idx="1044">
                  <c:v>1.5336794166666659</c:v>
                </c:pt>
                <c:pt idx="1045">
                  <c:v>1.4653416666666659</c:v>
                </c:pt>
                <c:pt idx="1046">
                  <c:v>1.4570324999999988</c:v>
                </c:pt>
                <c:pt idx="1047">
                  <c:v>1.5209686666666666</c:v>
                </c:pt>
                <c:pt idx="1048">
                  <c:v>1.4710033333333332</c:v>
                </c:pt>
                <c:pt idx="1049">
                  <c:v>1.5463766666666678</c:v>
                </c:pt>
                <c:pt idx="1050">
                  <c:v>1.4566410833333332</c:v>
                </c:pt>
                <c:pt idx="1051">
                  <c:v>1.5303819999999997</c:v>
                </c:pt>
                <c:pt idx="1052">
                  <c:v>1.5505833333333341</c:v>
                </c:pt>
                <c:pt idx="1053">
                  <c:v>1.4924416666666669</c:v>
                </c:pt>
                <c:pt idx="1054">
                  <c:v>1.5200341666666677</c:v>
                </c:pt>
                <c:pt idx="1055">
                  <c:v>1.5326249999999992</c:v>
                </c:pt>
                <c:pt idx="1056">
                  <c:v>1.5078691666666668</c:v>
                </c:pt>
                <c:pt idx="1057">
                  <c:v>1.5538274999999988</c:v>
                </c:pt>
                <c:pt idx="1058">
                  <c:v>1.4206914166666658</c:v>
                </c:pt>
                <c:pt idx="1059">
                  <c:v>1.514533833333334</c:v>
                </c:pt>
                <c:pt idx="1060">
                  <c:v>1.4951683333333332</c:v>
                </c:pt>
                <c:pt idx="1061">
                  <c:v>1.487015166666668</c:v>
                </c:pt>
                <c:pt idx="1062">
                  <c:v>1.5174699999999988</c:v>
                </c:pt>
                <c:pt idx="1063">
                  <c:v>1.5207026666666676</c:v>
                </c:pt>
                <c:pt idx="1064">
                  <c:v>1.5377858333333341</c:v>
                </c:pt>
                <c:pt idx="1065">
                  <c:v>1.521194999999999</c:v>
                </c:pt>
                <c:pt idx="1066">
                  <c:v>1.5199849999999993</c:v>
                </c:pt>
                <c:pt idx="1067">
                  <c:v>1.5247149999999998</c:v>
                </c:pt>
                <c:pt idx="1068">
                  <c:v>1.6174316666666666</c:v>
                </c:pt>
                <c:pt idx="1069">
                  <c:v>1.5686158333333342</c:v>
                </c:pt>
                <c:pt idx="1070">
                  <c:v>1.5322699999999998</c:v>
                </c:pt>
                <c:pt idx="1071">
                  <c:v>1.4824791666666677</c:v>
                </c:pt>
                <c:pt idx="1072">
                  <c:v>1.5430541666666677</c:v>
                </c:pt>
                <c:pt idx="1073">
                  <c:v>1.4910449999999988</c:v>
                </c:pt>
                <c:pt idx="1074">
                  <c:v>1.5110691666666665</c:v>
                </c:pt>
                <c:pt idx="1075">
                  <c:v>1.4681058333333341</c:v>
                </c:pt>
                <c:pt idx="1076">
                  <c:v>1.5215216666666658</c:v>
                </c:pt>
                <c:pt idx="1077">
                  <c:v>1.5036725000000002</c:v>
                </c:pt>
                <c:pt idx="1078">
                  <c:v>1.5432019999999989</c:v>
                </c:pt>
                <c:pt idx="1079">
                  <c:v>1.5169249999999994</c:v>
                </c:pt>
                <c:pt idx="1080">
                  <c:v>1.5292216666666658</c:v>
                </c:pt>
                <c:pt idx="1081">
                  <c:v>1.5188490833333335</c:v>
                </c:pt>
                <c:pt idx="1082">
                  <c:v>1.4598083333333334</c:v>
                </c:pt>
                <c:pt idx="1083">
                  <c:v>1.5571791666666674</c:v>
                </c:pt>
                <c:pt idx="1084">
                  <c:v>1.6152041666666677</c:v>
                </c:pt>
                <c:pt idx="1085">
                  <c:v>1.5081621666666678</c:v>
                </c:pt>
                <c:pt idx="1086">
                  <c:v>1.5280724999999997</c:v>
                </c:pt>
                <c:pt idx="1087">
                  <c:v>1.5400327499999997</c:v>
                </c:pt>
                <c:pt idx="1088">
                  <c:v>1.4888133333333335</c:v>
                </c:pt>
                <c:pt idx="1089">
                  <c:v>1.4086882499999998</c:v>
                </c:pt>
                <c:pt idx="1090">
                  <c:v>1.5418566666666667</c:v>
                </c:pt>
                <c:pt idx="1091">
                  <c:v>1.5195912499999984</c:v>
                </c:pt>
                <c:pt idx="1092">
                  <c:v>1.5816583333333341</c:v>
                </c:pt>
                <c:pt idx="1093">
                  <c:v>1.5044733333333333</c:v>
                </c:pt>
                <c:pt idx="1094">
                  <c:v>1.5097283333333325</c:v>
                </c:pt>
                <c:pt idx="1095">
                  <c:v>1.4251174166666665</c:v>
                </c:pt>
                <c:pt idx="1096">
                  <c:v>1.5704258333333341</c:v>
                </c:pt>
                <c:pt idx="1097">
                  <c:v>1.5707949999999988</c:v>
                </c:pt>
                <c:pt idx="1098">
                  <c:v>1.5107166666666665</c:v>
                </c:pt>
                <c:pt idx="1099">
                  <c:v>1.572908333333334</c:v>
                </c:pt>
                <c:pt idx="1100">
                  <c:v>1.5767400000000003</c:v>
                </c:pt>
                <c:pt idx="1101">
                  <c:v>1.5124816666666667</c:v>
                </c:pt>
                <c:pt idx="1102">
                  <c:v>1.5537383333333332</c:v>
                </c:pt>
                <c:pt idx="1103">
                  <c:v>1.5312116666666666</c:v>
                </c:pt>
                <c:pt idx="1104">
                  <c:v>1.5445399999999998</c:v>
                </c:pt>
                <c:pt idx="1105">
                  <c:v>1.4760976666666676</c:v>
                </c:pt>
                <c:pt idx="1106">
                  <c:v>1.4916124999999998</c:v>
                </c:pt>
                <c:pt idx="1107">
                  <c:v>1.5403783333333338</c:v>
                </c:pt>
                <c:pt idx="1108">
                  <c:v>1.4813491666666667</c:v>
                </c:pt>
                <c:pt idx="1109">
                  <c:v>1.5205183333333341</c:v>
                </c:pt>
                <c:pt idx="1110">
                  <c:v>1.4631982499999991</c:v>
                </c:pt>
                <c:pt idx="1111">
                  <c:v>1.5379899999999991</c:v>
                </c:pt>
                <c:pt idx="1112">
                  <c:v>1.4917358333333333</c:v>
                </c:pt>
                <c:pt idx="1113">
                  <c:v>1.5159896666666668</c:v>
                </c:pt>
                <c:pt idx="1114">
                  <c:v>1.4779774999999988</c:v>
                </c:pt>
                <c:pt idx="1115">
                  <c:v>1.5444758333333344</c:v>
                </c:pt>
                <c:pt idx="1116">
                  <c:v>1.552880083333334</c:v>
                </c:pt>
                <c:pt idx="1117">
                  <c:v>1.5315500000000002</c:v>
                </c:pt>
                <c:pt idx="1118">
                  <c:v>1.521075</c:v>
                </c:pt>
                <c:pt idx="1119">
                  <c:v>1.5553675</c:v>
                </c:pt>
                <c:pt idx="1120">
                  <c:v>1.4755829999999999</c:v>
                </c:pt>
                <c:pt idx="1121">
                  <c:v>1.5470366666666668</c:v>
                </c:pt>
                <c:pt idx="1122">
                  <c:v>1.4515950833333324</c:v>
                </c:pt>
                <c:pt idx="1123">
                  <c:v>1.4648391666666665</c:v>
                </c:pt>
                <c:pt idx="1124">
                  <c:v>1.5976275</c:v>
                </c:pt>
                <c:pt idx="1125">
                  <c:v>1.4729433333333333</c:v>
                </c:pt>
                <c:pt idx="1126">
                  <c:v>1.5138399999999992</c:v>
                </c:pt>
                <c:pt idx="1127">
                  <c:v>1.5240191666666674</c:v>
                </c:pt>
                <c:pt idx="1128">
                  <c:v>1.4839783333333336</c:v>
                </c:pt>
                <c:pt idx="1129">
                  <c:v>1.4977574999999999</c:v>
                </c:pt>
                <c:pt idx="1130">
                  <c:v>1.5450891666666677</c:v>
                </c:pt>
                <c:pt idx="1131">
                  <c:v>1.4772408333333333</c:v>
                </c:pt>
                <c:pt idx="1132">
                  <c:v>1.5480308333333339</c:v>
                </c:pt>
                <c:pt idx="1133">
                  <c:v>1.5078191666666667</c:v>
                </c:pt>
                <c:pt idx="1134">
                  <c:v>1.5522666666666669</c:v>
                </c:pt>
                <c:pt idx="1135">
                  <c:v>1.4696476666666667</c:v>
                </c:pt>
                <c:pt idx="1136">
                  <c:v>1.5125966666666664</c:v>
                </c:pt>
                <c:pt idx="1137">
                  <c:v>1.5383091666666677</c:v>
                </c:pt>
                <c:pt idx="1138">
                  <c:v>1.5327837499999999</c:v>
                </c:pt>
                <c:pt idx="1139">
                  <c:v>1.456776499999999</c:v>
                </c:pt>
                <c:pt idx="1140">
                  <c:v>1.5146408333333341</c:v>
                </c:pt>
                <c:pt idx="1141">
                  <c:v>1.5594291666666666</c:v>
                </c:pt>
                <c:pt idx="1142">
                  <c:v>1.5402224999999998</c:v>
                </c:pt>
                <c:pt idx="1143">
                  <c:v>1.512457416666668</c:v>
                </c:pt>
                <c:pt idx="1144">
                  <c:v>1.5331258333333333</c:v>
                </c:pt>
                <c:pt idx="1145">
                  <c:v>1.4812091666666667</c:v>
                </c:pt>
                <c:pt idx="1146">
                  <c:v>1.572170833333334</c:v>
                </c:pt>
                <c:pt idx="1147">
                  <c:v>1.5879558333333341</c:v>
                </c:pt>
                <c:pt idx="1148">
                  <c:v>1.4665458333333341</c:v>
                </c:pt>
                <c:pt idx="1149">
                  <c:v>1.5059716666666658</c:v>
                </c:pt>
                <c:pt idx="1150">
                  <c:v>1.5351072499999998</c:v>
                </c:pt>
                <c:pt idx="1151">
                  <c:v>1.4997425</c:v>
                </c:pt>
                <c:pt idx="1152">
                  <c:v>1.5142525000000007</c:v>
                </c:pt>
                <c:pt idx="1153">
                  <c:v>1.5371070833333331</c:v>
                </c:pt>
                <c:pt idx="1154">
                  <c:v>1.4573974166666666</c:v>
                </c:pt>
                <c:pt idx="1155">
                  <c:v>1.5606116666666665</c:v>
                </c:pt>
                <c:pt idx="1156">
                  <c:v>1.5495108333333341</c:v>
                </c:pt>
                <c:pt idx="1157">
                  <c:v>1.5824391666666673</c:v>
                </c:pt>
                <c:pt idx="1158">
                  <c:v>1.6025033333333341</c:v>
                </c:pt>
                <c:pt idx="1159">
                  <c:v>1.5249608333333331</c:v>
                </c:pt>
                <c:pt idx="1160">
                  <c:v>1.4986534166666667</c:v>
                </c:pt>
                <c:pt idx="1161">
                  <c:v>1.5805541666666674</c:v>
                </c:pt>
                <c:pt idx="1162">
                  <c:v>1.5390066666666664</c:v>
                </c:pt>
                <c:pt idx="1163">
                  <c:v>1.540985</c:v>
                </c:pt>
                <c:pt idx="1164">
                  <c:v>1.530058333333334</c:v>
                </c:pt>
                <c:pt idx="1165">
                  <c:v>1.5471899999999998</c:v>
                </c:pt>
                <c:pt idx="1166">
                  <c:v>1.4756224999999992</c:v>
                </c:pt>
                <c:pt idx="1167">
                  <c:v>1.5329191666666675</c:v>
                </c:pt>
                <c:pt idx="1168">
                  <c:v>1.472552500000001</c:v>
                </c:pt>
                <c:pt idx="1169">
                  <c:v>1.4725616666666659</c:v>
                </c:pt>
                <c:pt idx="1170">
                  <c:v>1.5513266666666659</c:v>
                </c:pt>
                <c:pt idx="1171">
                  <c:v>1.4843763333333335</c:v>
                </c:pt>
                <c:pt idx="1172">
                  <c:v>1.4048575833333341</c:v>
                </c:pt>
                <c:pt idx="1173">
                  <c:v>1.5290749999999989</c:v>
                </c:pt>
                <c:pt idx="1174">
                  <c:v>1.5321315</c:v>
                </c:pt>
                <c:pt idx="1175">
                  <c:v>1.4890166666666669</c:v>
                </c:pt>
                <c:pt idx="1176">
                  <c:v>1.541400833333334</c:v>
                </c:pt>
                <c:pt idx="1177">
                  <c:v>1.5134808333333341</c:v>
                </c:pt>
                <c:pt idx="1178">
                  <c:v>1.5040198333333341</c:v>
                </c:pt>
                <c:pt idx="1179">
                  <c:v>1.5344625000000001</c:v>
                </c:pt>
                <c:pt idx="1180">
                  <c:v>1.56623</c:v>
                </c:pt>
                <c:pt idx="1181">
                  <c:v>1.5169866666666667</c:v>
                </c:pt>
                <c:pt idx="1182">
                  <c:v>1.4583774999999999</c:v>
                </c:pt>
                <c:pt idx="1183">
                  <c:v>1.5292616666666659</c:v>
                </c:pt>
                <c:pt idx="1184">
                  <c:v>1.5328566666666676</c:v>
                </c:pt>
                <c:pt idx="1185">
                  <c:v>1.5120394166666669</c:v>
                </c:pt>
                <c:pt idx="1186">
                  <c:v>1.5045302499999991</c:v>
                </c:pt>
                <c:pt idx="1187">
                  <c:v>1.5450433333333333</c:v>
                </c:pt>
                <c:pt idx="1188">
                  <c:v>1.5313833333333333</c:v>
                </c:pt>
                <c:pt idx="1189">
                  <c:v>1.5490058333333341</c:v>
                </c:pt>
                <c:pt idx="1190">
                  <c:v>1.5011958333333333</c:v>
                </c:pt>
                <c:pt idx="1191">
                  <c:v>1.5206175833333344</c:v>
                </c:pt>
                <c:pt idx="1192">
                  <c:v>1.5460641666666675</c:v>
                </c:pt>
                <c:pt idx="1193">
                  <c:v>1.5562308333333341</c:v>
                </c:pt>
                <c:pt idx="1194">
                  <c:v>1.5791291666666669</c:v>
                </c:pt>
                <c:pt idx="1195">
                  <c:v>1.4933775</c:v>
                </c:pt>
                <c:pt idx="1196">
                  <c:v>1.4957124999999998</c:v>
                </c:pt>
                <c:pt idx="1197">
                  <c:v>1.5491775000000001</c:v>
                </c:pt>
                <c:pt idx="1198">
                  <c:v>1.5063883333333341</c:v>
                </c:pt>
                <c:pt idx="1199">
                  <c:v>1.5270941666666669</c:v>
                </c:pt>
                <c:pt idx="1200">
                  <c:v>1.487978749999999</c:v>
                </c:pt>
                <c:pt idx="1201">
                  <c:v>1.5315783333333333</c:v>
                </c:pt>
                <c:pt idx="1202">
                  <c:v>1.4986244999999994</c:v>
                </c:pt>
                <c:pt idx="1203">
                  <c:v>1.5147049999999986</c:v>
                </c:pt>
                <c:pt idx="1204">
                  <c:v>1.5208675000000003</c:v>
                </c:pt>
                <c:pt idx="1205">
                  <c:v>1.5373091666666667</c:v>
                </c:pt>
                <c:pt idx="1206">
                  <c:v>1.5113429999999999</c:v>
                </c:pt>
                <c:pt idx="1207">
                  <c:v>1.53233</c:v>
                </c:pt>
                <c:pt idx="1208">
                  <c:v>1.4540413333333333</c:v>
                </c:pt>
                <c:pt idx="1209">
                  <c:v>1.487132833333334</c:v>
                </c:pt>
                <c:pt idx="1210">
                  <c:v>1.5024358333333341</c:v>
                </c:pt>
                <c:pt idx="1211">
                  <c:v>1.5171840833333334</c:v>
                </c:pt>
                <c:pt idx="1212">
                  <c:v>1.548390833333334</c:v>
                </c:pt>
                <c:pt idx="1213">
                  <c:v>1.5392108333333341</c:v>
                </c:pt>
                <c:pt idx="1214">
                  <c:v>1.538459083333334</c:v>
                </c:pt>
                <c:pt idx="1215">
                  <c:v>1.5083004999999998</c:v>
                </c:pt>
                <c:pt idx="1216">
                  <c:v>1.5376816666666666</c:v>
                </c:pt>
                <c:pt idx="1217">
                  <c:v>1.524268333333334</c:v>
                </c:pt>
                <c:pt idx="1218">
                  <c:v>1.5136999999999994</c:v>
                </c:pt>
                <c:pt idx="1219">
                  <c:v>1.4625805833333341</c:v>
                </c:pt>
                <c:pt idx="1220">
                  <c:v>1.5394211666666664</c:v>
                </c:pt>
                <c:pt idx="1221">
                  <c:v>1.5803016666666665</c:v>
                </c:pt>
                <c:pt idx="1222">
                  <c:v>1.5625199999999999</c:v>
                </c:pt>
                <c:pt idx="1223">
                  <c:v>1.559418333333334</c:v>
                </c:pt>
                <c:pt idx="1224">
                  <c:v>1.5367599999999999</c:v>
                </c:pt>
                <c:pt idx="1225">
                  <c:v>1.5220624999999999</c:v>
                </c:pt>
                <c:pt idx="1226">
                  <c:v>1.4839991666666668</c:v>
                </c:pt>
                <c:pt idx="1227">
                  <c:v>1.5118129999999999</c:v>
                </c:pt>
                <c:pt idx="1228">
                  <c:v>1.5330233333333334</c:v>
                </c:pt>
                <c:pt idx="1229">
                  <c:v>1.5125016666666669</c:v>
                </c:pt>
                <c:pt idx="1230">
                  <c:v>1.4413874166666669</c:v>
                </c:pt>
                <c:pt idx="1231">
                  <c:v>1.5803425000000006</c:v>
                </c:pt>
                <c:pt idx="1232">
                  <c:v>1.5286191666666673</c:v>
                </c:pt>
                <c:pt idx="1233">
                  <c:v>1.5264825000000009</c:v>
                </c:pt>
                <c:pt idx="1234">
                  <c:v>1.5743733333333338</c:v>
                </c:pt>
                <c:pt idx="1235">
                  <c:v>1.4913491666666667</c:v>
                </c:pt>
                <c:pt idx="1236">
                  <c:v>1.4849149999999998</c:v>
                </c:pt>
                <c:pt idx="1237">
                  <c:v>1.596195</c:v>
                </c:pt>
                <c:pt idx="1238">
                  <c:v>1.5349766666666671</c:v>
                </c:pt>
                <c:pt idx="1239">
                  <c:v>1.5265575000000009</c:v>
                </c:pt>
                <c:pt idx="1240">
                  <c:v>1.5531416666666662</c:v>
                </c:pt>
                <c:pt idx="1241">
                  <c:v>1.5483891666666678</c:v>
                </c:pt>
                <c:pt idx="1242">
                  <c:v>1.5178516666666664</c:v>
                </c:pt>
                <c:pt idx="1243">
                  <c:v>1.5069833333333333</c:v>
                </c:pt>
                <c:pt idx="1244">
                  <c:v>1.6119866666666669</c:v>
                </c:pt>
                <c:pt idx="1245">
                  <c:v>1.5341408333333344</c:v>
                </c:pt>
                <c:pt idx="1246">
                  <c:v>1.5029108333333341</c:v>
                </c:pt>
                <c:pt idx="1247">
                  <c:v>1.5343024999999997</c:v>
                </c:pt>
                <c:pt idx="1248">
                  <c:v>1.5183074999999999</c:v>
                </c:pt>
                <c:pt idx="1249">
                  <c:v>1.5501433333333341</c:v>
                </c:pt>
                <c:pt idx="1250">
                  <c:v>1.5207733333333333</c:v>
                </c:pt>
                <c:pt idx="1251">
                  <c:v>1.5490624999999998</c:v>
                </c:pt>
                <c:pt idx="1252">
                  <c:v>1.5464141666666675</c:v>
                </c:pt>
                <c:pt idx="1253">
                  <c:v>1.4660094166666668</c:v>
                </c:pt>
                <c:pt idx="1254">
                  <c:v>1.4900366666666667</c:v>
                </c:pt>
                <c:pt idx="1255">
                  <c:v>1.5083954166666669</c:v>
                </c:pt>
                <c:pt idx="1256">
                  <c:v>1.5391308333333331</c:v>
                </c:pt>
                <c:pt idx="1257">
                  <c:v>1.541015</c:v>
                </c:pt>
                <c:pt idx="1258">
                  <c:v>1.5224105000000001</c:v>
                </c:pt>
                <c:pt idx="1259">
                  <c:v>1.5483316666666667</c:v>
                </c:pt>
                <c:pt idx="1260">
                  <c:v>1.5295558333333341</c:v>
                </c:pt>
                <c:pt idx="1261">
                  <c:v>1.4888616666666659</c:v>
                </c:pt>
                <c:pt idx="1262">
                  <c:v>1.4720806666666677</c:v>
                </c:pt>
                <c:pt idx="1263">
                  <c:v>1.4746979999999998</c:v>
                </c:pt>
                <c:pt idx="1264">
                  <c:v>1.5323641666666665</c:v>
                </c:pt>
                <c:pt idx="1265">
                  <c:v>1.4626778333333341</c:v>
                </c:pt>
                <c:pt idx="1266">
                  <c:v>1.4770435833333335</c:v>
                </c:pt>
                <c:pt idx="1267">
                  <c:v>1.5313808333333341</c:v>
                </c:pt>
                <c:pt idx="1268">
                  <c:v>1.5227858333333339</c:v>
                </c:pt>
                <c:pt idx="1269">
                  <c:v>1.5174933333333334</c:v>
                </c:pt>
                <c:pt idx="1270">
                  <c:v>1.4688899999999998</c:v>
                </c:pt>
                <c:pt idx="1271">
                  <c:v>1.5514541666666677</c:v>
                </c:pt>
                <c:pt idx="1272">
                  <c:v>1.4967923333333333</c:v>
                </c:pt>
                <c:pt idx="1273">
                  <c:v>1.469824166666666</c:v>
                </c:pt>
                <c:pt idx="1274">
                  <c:v>1.5212666666666659</c:v>
                </c:pt>
                <c:pt idx="1275">
                  <c:v>1.4964941666666665</c:v>
                </c:pt>
                <c:pt idx="1276">
                  <c:v>1.5245091666666675</c:v>
                </c:pt>
                <c:pt idx="1277">
                  <c:v>1.5362674999999999</c:v>
                </c:pt>
                <c:pt idx="1278">
                  <c:v>1.5548491666666673</c:v>
                </c:pt>
                <c:pt idx="1279">
                  <c:v>1.5204316666666664</c:v>
                </c:pt>
                <c:pt idx="1280">
                  <c:v>1.5174992499999977</c:v>
                </c:pt>
                <c:pt idx="1281">
                  <c:v>1.5003216666666659</c:v>
                </c:pt>
                <c:pt idx="1282">
                  <c:v>1.5395452499999998</c:v>
                </c:pt>
                <c:pt idx="1283">
                  <c:v>1.4932266666666658</c:v>
                </c:pt>
                <c:pt idx="1284">
                  <c:v>1.4928633333333332</c:v>
                </c:pt>
                <c:pt idx="1285">
                  <c:v>1.4894641666666664</c:v>
                </c:pt>
                <c:pt idx="1286">
                  <c:v>1.53207</c:v>
                </c:pt>
                <c:pt idx="1287">
                  <c:v>1.4865654166666669</c:v>
                </c:pt>
                <c:pt idx="1288">
                  <c:v>1.4686283333333332</c:v>
                </c:pt>
                <c:pt idx="1289">
                  <c:v>1.4531158333333341</c:v>
                </c:pt>
                <c:pt idx="1290">
                  <c:v>1.4814716666666659</c:v>
                </c:pt>
                <c:pt idx="1291">
                  <c:v>1.5277031666666669</c:v>
                </c:pt>
                <c:pt idx="1292">
                  <c:v>1.5318908333333336</c:v>
                </c:pt>
                <c:pt idx="1293">
                  <c:v>1.4573283333333322</c:v>
                </c:pt>
                <c:pt idx="1294">
                  <c:v>1.5364533333333341</c:v>
                </c:pt>
                <c:pt idx="1295">
                  <c:v>1.5369268333333335</c:v>
                </c:pt>
                <c:pt idx="1296">
                  <c:v>1.5326541666666678</c:v>
                </c:pt>
                <c:pt idx="1297">
                  <c:v>1.5253836666666667</c:v>
                </c:pt>
                <c:pt idx="1298">
                  <c:v>1.5413675</c:v>
                </c:pt>
                <c:pt idx="1299">
                  <c:v>1.4793666666666658</c:v>
                </c:pt>
                <c:pt idx="1300">
                  <c:v>1.555710833333334</c:v>
                </c:pt>
                <c:pt idx="1301">
                  <c:v>1.5359491666666665</c:v>
                </c:pt>
                <c:pt idx="1302">
                  <c:v>1.5256691666666669</c:v>
                </c:pt>
                <c:pt idx="1303">
                  <c:v>1.5020499999999999</c:v>
                </c:pt>
                <c:pt idx="1304">
                  <c:v>1.582291333333333</c:v>
                </c:pt>
                <c:pt idx="1305">
                  <c:v>1.5478910833333324</c:v>
                </c:pt>
                <c:pt idx="1306">
                  <c:v>1.5009274999999989</c:v>
                </c:pt>
                <c:pt idx="1307">
                  <c:v>1.4665571666666684</c:v>
                </c:pt>
                <c:pt idx="1308">
                  <c:v>1.5029158333333339</c:v>
                </c:pt>
                <c:pt idx="1309">
                  <c:v>1.540120833333334</c:v>
                </c:pt>
                <c:pt idx="1310">
                  <c:v>1.5047258333333333</c:v>
                </c:pt>
                <c:pt idx="1311">
                  <c:v>1.5736133333333333</c:v>
                </c:pt>
                <c:pt idx="1312">
                  <c:v>1.5512416666666666</c:v>
                </c:pt>
                <c:pt idx="1313">
                  <c:v>1.5133283333333332</c:v>
                </c:pt>
                <c:pt idx="1314">
                  <c:v>1.4675323333333334</c:v>
                </c:pt>
                <c:pt idx="1315">
                  <c:v>1.509627499999999</c:v>
                </c:pt>
                <c:pt idx="1316">
                  <c:v>1.5350400000000002</c:v>
                </c:pt>
                <c:pt idx="1317">
                  <c:v>1.4876599999999998</c:v>
                </c:pt>
                <c:pt idx="1318">
                  <c:v>1.502394999999999</c:v>
                </c:pt>
                <c:pt idx="1319">
                  <c:v>1.5273899999999998</c:v>
                </c:pt>
                <c:pt idx="1320">
                  <c:v>1.498875</c:v>
                </c:pt>
                <c:pt idx="1321">
                  <c:v>1.5268591666666678</c:v>
                </c:pt>
                <c:pt idx="1322">
                  <c:v>1.5031224999999993</c:v>
                </c:pt>
                <c:pt idx="1323">
                  <c:v>1.5085849999999998</c:v>
                </c:pt>
                <c:pt idx="1324">
                  <c:v>1.4950942499999982</c:v>
                </c:pt>
                <c:pt idx="1325">
                  <c:v>1.5385633333333333</c:v>
                </c:pt>
                <c:pt idx="1326">
                  <c:v>1.5057471666666673</c:v>
                </c:pt>
                <c:pt idx="1327">
                  <c:v>1.5039583333333333</c:v>
                </c:pt>
                <c:pt idx="1328">
                  <c:v>1.5388774999999999</c:v>
                </c:pt>
                <c:pt idx="1329">
                  <c:v>1.5400041666666675</c:v>
                </c:pt>
                <c:pt idx="1330">
                  <c:v>1.5084283333333335</c:v>
                </c:pt>
                <c:pt idx="1331">
                  <c:v>1.4799609166666658</c:v>
                </c:pt>
                <c:pt idx="1332">
                  <c:v>1.5039149999999992</c:v>
                </c:pt>
                <c:pt idx="1333">
                  <c:v>1.4694299999999989</c:v>
                </c:pt>
                <c:pt idx="1334">
                  <c:v>1.5363640833333332</c:v>
                </c:pt>
                <c:pt idx="1335">
                  <c:v>1.5115483333333335</c:v>
                </c:pt>
                <c:pt idx="1336">
                  <c:v>1.508615</c:v>
                </c:pt>
                <c:pt idx="1337">
                  <c:v>1.5399491666666665</c:v>
                </c:pt>
                <c:pt idx="1338">
                  <c:v>1.4813183333333333</c:v>
                </c:pt>
                <c:pt idx="1339">
                  <c:v>1.555394999999999</c:v>
                </c:pt>
                <c:pt idx="1340">
                  <c:v>1.4293341666666668</c:v>
                </c:pt>
                <c:pt idx="1341">
                  <c:v>1.5513566666666663</c:v>
                </c:pt>
                <c:pt idx="1342">
                  <c:v>1.5109025</c:v>
                </c:pt>
                <c:pt idx="1343">
                  <c:v>1.5059816666666668</c:v>
                </c:pt>
                <c:pt idx="1344">
                  <c:v>1.5219766666666659</c:v>
                </c:pt>
                <c:pt idx="1345">
                  <c:v>1.5346733333333331</c:v>
                </c:pt>
                <c:pt idx="1346">
                  <c:v>1.5037783333333337</c:v>
                </c:pt>
                <c:pt idx="1347">
                  <c:v>1.536945</c:v>
                </c:pt>
                <c:pt idx="1348">
                  <c:v>1.5096941666666666</c:v>
                </c:pt>
                <c:pt idx="1349">
                  <c:v>1.5394516666666667</c:v>
                </c:pt>
                <c:pt idx="1350">
                  <c:v>1.5116674999999991</c:v>
                </c:pt>
                <c:pt idx="1351">
                  <c:v>1.4909634166666659</c:v>
                </c:pt>
                <c:pt idx="1352">
                  <c:v>1.5015389166666668</c:v>
                </c:pt>
                <c:pt idx="1353">
                  <c:v>1.561497833333334</c:v>
                </c:pt>
                <c:pt idx="1354">
                  <c:v>1.4933708333333333</c:v>
                </c:pt>
                <c:pt idx="1355">
                  <c:v>1.5609791666666677</c:v>
                </c:pt>
                <c:pt idx="1356">
                  <c:v>1.4723971666666673</c:v>
                </c:pt>
                <c:pt idx="1357">
                  <c:v>1.5962975000000001</c:v>
                </c:pt>
                <c:pt idx="1358">
                  <c:v>1.4610630833333325</c:v>
                </c:pt>
                <c:pt idx="1359">
                  <c:v>1.5526616666666666</c:v>
                </c:pt>
                <c:pt idx="1360">
                  <c:v>1.5480725000000011</c:v>
                </c:pt>
                <c:pt idx="1361">
                  <c:v>1.4940871666666684</c:v>
                </c:pt>
                <c:pt idx="1362">
                  <c:v>1.5083666666666666</c:v>
                </c:pt>
                <c:pt idx="1363">
                  <c:v>1.504496666666667</c:v>
                </c:pt>
                <c:pt idx="1364">
                  <c:v>1.513811666666667</c:v>
                </c:pt>
                <c:pt idx="1365">
                  <c:v>1.5416524999999999</c:v>
                </c:pt>
                <c:pt idx="1366">
                  <c:v>1.4639641666666658</c:v>
                </c:pt>
                <c:pt idx="1367">
                  <c:v>1.4948419166666669</c:v>
                </c:pt>
                <c:pt idx="1368">
                  <c:v>1.5172908333333333</c:v>
                </c:pt>
                <c:pt idx="1369">
                  <c:v>1.4613058333333335</c:v>
                </c:pt>
                <c:pt idx="1370">
                  <c:v>1.5961075000000007</c:v>
                </c:pt>
                <c:pt idx="1371">
                  <c:v>1.4812858333333341</c:v>
                </c:pt>
                <c:pt idx="1372">
                  <c:v>1.4865708333333341</c:v>
                </c:pt>
                <c:pt idx="1373">
                  <c:v>1.5220167499999999</c:v>
                </c:pt>
                <c:pt idx="1374">
                  <c:v>1.4979908333333334</c:v>
                </c:pt>
                <c:pt idx="1375">
                  <c:v>1.500360833333334</c:v>
                </c:pt>
                <c:pt idx="1376">
                  <c:v>1.531104499999999</c:v>
                </c:pt>
                <c:pt idx="1377">
                  <c:v>1.5377949999999994</c:v>
                </c:pt>
                <c:pt idx="1378">
                  <c:v>1.5249983333333335</c:v>
                </c:pt>
                <c:pt idx="1379">
                  <c:v>1.4560249999999988</c:v>
                </c:pt>
                <c:pt idx="1380">
                  <c:v>1.5203916666666666</c:v>
                </c:pt>
                <c:pt idx="1381">
                  <c:v>1.5317293333333326</c:v>
                </c:pt>
                <c:pt idx="1382">
                  <c:v>1.4800958333333341</c:v>
                </c:pt>
                <c:pt idx="1383">
                  <c:v>1.5495749999999988</c:v>
                </c:pt>
                <c:pt idx="1384">
                  <c:v>1.531726666666666</c:v>
                </c:pt>
                <c:pt idx="1385">
                  <c:v>1.5952226666666665</c:v>
                </c:pt>
                <c:pt idx="1386">
                  <c:v>1.5237799999999992</c:v>
                </c:pt>
                <c:pt idx="1387">
                  <c:v>1.5558608333333332</c:v>
                </c:pt>
                <c:pt idx="1388">
                  <c:v>1.4791845833333335</c:v>
                </c:pt>
                <c:pt idx="1389">
                  <c:v>1.5204708333333341</c:v>
                </c:pt>
                <c:pt idx="1390">
                  <c:v>1.5240779166666674</c:v>
                </c:pt>
                <c:pt idx="1391">
                  <c:v>1.4468799999999991</c:v>
                </c:pt>
                <c:pt idx="1392">
                  <c:v>1.4980633333333333</c:v>
                </c:pt>
                <c:pt idx="1393">
                  <c:v>1.517621666666666</c:v>
                </c:pt>
                <c:pt idx="1394">
                  <c:v>1.5566950000000002</c:v>
                </c:pt>
                <c:pt idx="1395">
                  <c:v>1.4867933333333332</c:v>
                </c:pt>
                <c:pt idx="1396">
                  <c:v>1.5220360833333333</c:v>
                </c:pt>
                <c:pt idx="1397">
                  <c:v>1.4913999999999989</c:v>
                </c:pt>
                <c:pt idx="1398">
                  <c:v>1.4819733333333334</c:v>
                </c:pt>
                <c:pt idx="1399">
                  <c:v>1.5609150000000003</c:v>
                </c:pt>
                <c:pt idx="1400">
                  <c:v>1.5144648333333333</c:v>
                </c:pt>
                <c:pt idx="1401">
                  <c:v>1.4845424999999999</c:v>
                </c:pt>
                <c:pt idx="1402">
                  <c:v>1.4539097499999984</c:v>
                </c:pt>
                <c:pt idx="1403">
                  <c:v>1.509732499999999</c:v>
                </c:pt>
                <c:pt idx="1404">
                  <c:v>1.4750616666666658</c:v>
                </c:pt>
                <c:pt idx="1405">
                  <c:v>1.5760258333333341</c:v>
                </c:pt>
                <c:pt idx="1406">
                  <c:v>1.5133679166666667</c:v>
                </c:pt>
                <c:pt idx="1407">
                  <c:v>1.538913333333334</c:v>
                </c:pt>
                <c:pt idx="1408">
                  <c:v>1.5441391666666675</c:v>
                </c:pt>
                <c:pt idx="1409">
                  <c:v>1.5385850000000001</c:v>
                </c:pt>
                <c:pt idx="1410">
                  <c:v>1.4710281666666667</c:v>
                </c:pt>
                <c:pt idx="1411">
                  <c:v>1.5374866666666664</c:v>
                </c:pt>
                <c:pt idx="1412">
                  <c:v>1.4717131666666665</c:v>
                </c:pt>
                <c:pt idx="1413">
                  <c:v>1.5177908333333334</c:v>
                </c:pt>
                <c:pt idx="1414">
                  <c:v>1.439086249999999</c:v>
                </c:pt>
                <c:pt idx="1415">
                  <c:v>1.5119741666666666</c:v>
                </c:pt>
                <c:pt idx="1416">
                  <c:v>1.4984978333333341</c:v>
                </c:pt>
                <c:pt idx="1417">
                  <c:v>1.5522050000000001</c:v>
                </c:pt>
                <c:pt idx="1418">
                  <c:v>1.5272684166666666</c:v>
                </c:pt>
                <c:pt idx="1419">
                  <c:v>1.515274999999999</c:v>
                </c:pt>
                <c:pt idx="1420">
                  <c:v>1.5343783333333341</c:v>
                </c:pt>
                <c:pt idx="1421">
                  <c:v>1.4985724999999999</c:v>
                </c:pt>
                <c:pt idx="1422">
                  <c:v>1.5280108333333342</c:v>
                </c:pt>
                <c:pt idx="1423">
                  <c:v>1.471888249999999</c:v>
                </c:pt>
                <c:pt idx="1424">
                  <c:v>1.5321400000000001</c:v>
                </c:pt>
                <c:pt idx="1425">
                  <c:v>1.5211125000000001</c:v>
                </c:pt>
                <c:pt idx="1426">
                  <c:v>1.4698774166666666</c:v>
                </c:pt>
                <c:pt idx="1427">
                  <c:v>1.4673212499999981</c:v>
                </c:pt>
                <c:pt idx="1428">
                  <c:v>1.5579616666666658</c:v>
                </c:pt>
                <c:pt idx="1429">
                  <c:v>1.5482425000000009</c:v>
                </c:pt>
                <c:pt idx="1430">
                  <c:v>1.5116541666666679</c:v>
                </c:pt>
                <c:pt idx="1431">
                  <c:v>1.5528708333333341</c:v>
                </c:pt>
                <c:pt idx="1432">
                  <c:v>1.568642500000001</c:v>
                </c:pt>
                <c:pt idx="1433">
                  <c:v>1.5301991666666674</c:v>
                </c:pt>
                <c:pt idx="1434">
                  <c:v>1.5111683333333332</c:v>
                </c:pt>
                <c:pt idx="1435">
                  <c:v>1.5291308333333333</c:v>
                </c:pt>
                <c:pt idx="1436">
                  <c:v>1.5257783333333332</c:v>
                </c:pt>
                <c:pt idx="1437">
                  <c:v>1.5442791666666675</c:v>
                </c:pt>
                <c:pt idx="1438">
                  <c:v>1.4624508333333341</c:v>
                </c:pt>
                <c:pt idx="1439">
                  <c:v>1.5221591666666683</c:v>
                </c:pt>
                <c:pt idx="1440">
                  <c:v>1.5583165833333341</c:v>
                </c:pt>
                <c:pt idx="1441">
                  <c:v>1.4591433333333335</c:v>
                </c:pt>
                <c:pt idx="1442">
                  <c:v>1.505732499999999</c:v>
                </c:pt>
                <c:pt idx="1443">
                  <c:v>1.5245941666666667</c:v>
                </c:pt>
                <c:pt idx="1444">
                  <c:v>1.4969816666666667</c:v>
                </c:pt>
                <c:pt idx="1445">
                  <c:v>1.471615833333334</c:v>
                </c:pt>
                <c:pt idx="1446">
                  <c:v>1.4649006666666666</c:v>
                </c:pt>
                <c:pt idx="1447">
                  <c:v>1.4555799999999992</c:v>
                </c:pt>
                <c:pt idx="1448">
                  <c:v>1.56247</c:v>
                </c:pt>
                <c:pt idx="1449">
                  <c:v>1.5632749999999989</c:v>
                </c:pt>
                <c:pt idx="1450">
                  <c:v>1.509986666666667</c:v>
                </c:pt>
                <c:pt idx="1451">
                  <c:v>1.5182058333333341</c:v>
                </c:pt>
                <c:pt idx="1452">
                  <c:v>1.5043416666666662</c:v>
                </c:pt>
                <c:pt idx="1453">
                  <c:v>1.4909183333333333</c:v>
                </c:pt>
                <c:pt idx="1454">
                  <c:v>1.5009139999999999</c:v>
                </c:pt>
                <c:pt idx="1455">
                  <c:v>1.502260833333334</c:v>
                </c:pt>
                <c:pt idx="1456">
                  <c:v>1.5387300000000002</c:v>
                </c:pt>
                <c:pt idx="1457">
                  <c:v>1.4502908333333335</c:v>
                </c:pt>
                <c:pt idx="1458">
                  <c:v>1.5763291666666663</c:v>
                </c:pt>
                <c:pt idx="1459">
                  <c:v>1.5076866666666664</c:v>
                </c:pt>
                <c:pt idx="1460">
                  <c:v>1.5674208333333333</c:v>
                </c:pt>
                <c:pt idx="1461">
                  <c:v>1.5193544166666666</c:v>
                </c:pt>
                <c:pt idx="1462">
                  <c:v>1.5605041666666677</c:v>
                </c:pt>
                <c:pt idx="1463">
                  <c:v>1.5174624166666668</c:v>
                </c:pt>
                <c:pt idx="1464">
                  <c:v>1.441576666666667</c:v>
                </c:pt>
                <c:pt idx="1465">
                  <c:v>1.5306424999999999</c:v>
                </c:pt>
                <c:pt idx="1466">
                  <c:v>1.5474218333333332</c:v>
                </c:pt>
                <c:pt idx="1467">
                  <c:v>1.4763766666666667</c:v>
                </c:pt>
                <c:pt idx="1468">
                  <c:v>1.5200725000000013</c:v>
                </c:pt>
                <c:pt idx="1469">
                  <c:v>1.5177066666666659</c:v>
                </c:pt>
                <c:pt idx="1470">
                  <c:v>1.5055047499999989</c:v>
                </c:pt>
                <c:pt idx="1471">
                  <c:v>1.4833375000000002</c:v>
                </c:pt>
                <c:pt idx="1472">
                  <c:v>1.5379025000000002</c:v>
                </c:pt>
                <c:pt idx="1473">
                  <c:v>1.4755962499999979</c:v>
                </c:pt>
                <c:pt idx="1474">
                  <c:v>1.5315691666666671</c:v>
                </c:pt>
                <c:pt idx="1475">
                  <c:v>1.5004444166666664</c:v>
                </c:pt>
                <c:pt idx="1476">
                  <c:v>1.5487109166666675</c:v>
                </c:pt>
                <c:pt idx="1477">
                  <c:v>1.5869541666666676</c:v>
                </c:pt>
                <c:pt idx="1478">
                  <c:v>1.5473020833333333</c:v>
                </c:pt>
                <c:pt idx="1479">
                  <c:v>1.494986833333334</c:v>
                </c:pt>
                <c:pt idx="1480">
                  <c:v>1.513496999999999</c:v>
                </c:pt>
                <c:pt idx="1481">
                  <c:v>1.5130874999999999</c:v>
                </c:pt>
                <c:pt idx="1482">
                  <c:v>1.4824935833333335</c:v>
                </c:pt>
                <c:pt idx="1483">
                  <c:v>1.5066657499999998</c:v>
                </c:pt>
                <c:pt idx="1484">
                  <c:v>1.487911666666667</c:v>
                </c:pt>
                <c:pt idx="1485">
                  <c:v>1.5059208333333334</c:v>
                </c:pt>
                <c:pt idx="1486">
                  <c:v>1.4988291666666669</c:v>
                </c:pt>
                <c:pt idx="1487">
                  <c:v>1.5152033333333332</c:v>
                </c:pt>
                <c:pt idx="1488">
                  <c:v>1.5322941666666665</c:v>
                </c:pt>
                <c:pt idx="1489">
                  <c:v>1.5563058333333342</c:v>
                </c:pt>
                <c:pt idx="1490">
                  <c:v>1.5214866666666664</c:v>
                </c:pt>
                <c:pt idx="1491">
                  <c:v>1.4909141666666665</c:v>
                </c:pt>
                <c:pt idx="1492">
                  <c:v>1.5196591666666677</c:v>
                </c:pt>
                <c:pt idx="1493">
                  <c:v>1.486019166666668</c:v>
                </c:pt>
                <c:pt idx="1494">
                  <c:v>1.5115516666666666</c:v>
                </c:pt>
                <c:pt idx="1495">
                  <c:v>1.5326649999999991</c:v>
                </c:pt>
                <c:pt idx="1496">
                  <c:v>1.4835191666666665</c:v>
                </c:pt>
                <c:pt idx="1497">
                  <c:v>1.4552341666666668</c:v>
                </c:pt>
                <c:pt idx="1498">
                  <c:v>1.4827333333333332</c:v>
                </c:pt>
                <c:pt idx="1499">
                  <c:v>1.5238883333333335</c:v>
                </c:pt>
                <c:pt idx="1500">
                  <c:v>1.4979336666666658</c:v>
                </c:pt>
                <c:pt idx="1501">
                  <c:v>1.5945825000000007</c:v>
                </c:pt>
                <c:pt idx="1502">
                  <c:v>1.4678119166666659</c:v>
                </c:pt>
                <c:pt idx="1503">
                  <c:v>1.5303566666666677</c:v>
                </c:pt>
                <c:pt idx="1504">
                  <c:v>1.5034675000000002</c:v>
                </c:pt>
                <c:pt idx="1505">
                  <c:v>1.4803150833333341</c:v>
                </c:pt>
                <c:pt idx="1506">
                  <c:v>1.5073616666666658</c:v>
                </c:pt>
                <c:pt idx="1507">
                  <c:v>1.5656316666666659</c:v>
                </c:pt>
                <c:pt idx="1508">
                  <c:v>1.545264666666667</c:v>
                </c:pt>
                <c:pt idx="1509">
                  <c:v>1.5227700000000002</c:v>
                </c:pt>
                <c:pt idx="1510">
                  <c:v>1.5024658333333341</c:v>
                </c:pt>
                <c:pt idx="1511">
                  <c:v>1.5051440833333336</c:v>
                </c:pt>
                <c:pt idx="1512">
                  <c:v>1.5181516666666675</c:v>
                </c:pt>
                <c:pt idx="1513">
                  <c:v>1.5754025</c:v>
                </c:pt>
                <c:pt idx="1514">
                  <c:v>1.4926208333333335</c:v>
                </c:pt>
                <c:pt idx="1515">
                  <c:v>1.5117199999999993</c:v>
                </c:pt>
                <c:pt idx="1516">
                  <c:v>1.5366791666666675</c:v>
                </c:pt>
                <c:pt idx="1517">
                  <c:v>1.5384191666666676</c:v>
                </c:pt>
                <c:pt idx="1518">
                  <c:v>1.5462999999999998</c:v>
                </c:pt>
                <c:pt idx="1519">
                  <c:v>1.5187566666666665</c:v>
                </c:pt>
                <c:pt idx="1520">
                  <c:v>1.5170125000000001</c:v>
                </c:pt>
                <c:pt idx="1521">
                  <c:v>1.507785833333334</c:v>
                </c:pt>
                <c:pt idx="1522">
                  <c:v>1.4826308333333333</c:v>
                </c:pt>
                <c:pt idx="1523">
                  <c:v>1.5326975000000003</c:v>
                </c:pt>
                <c:pt idx="1524">
                  <c:v>1.5514733333333337</c:v>
                </c:pt>
                <c:pt idx="1525">
                  <c:v>1.5079429166666667</c:v>
                </c:pt>
                <c:pt idx="1526">
                  <c:v>1.490618333333334</c:v>
                </c:pt>
                <c:pt idx="1527">
                  <c:v>1.4790134166666666</c:v>
                </c:pt>
                <c:pt idx="1528">
                  <c:v>1.5197581666666675</c:v>
                </c:pt>
                <c:pt idx="1529">
                  <c:v>1.5464883333333341</c:v>
                </c:pt>
                <c:pt idx="1530">
                  <c:v>1.5349862499999998</c:v>
                </c:pt>
                <c:pt idx="1531">
                  <c:v>1.4536358333333335</c:v>
                </c:pt>
                <c:pt idx="1532">
                  <c:v>1.4973069166666668</c:v>
                </c:pt>
                <c:pt idx="1533">
                  <c:v>1.5163085833333341</c:v>
                </c:pt>
                <c:pt idx="1534">
                  <c:v>1.5600508333333345</c:v>
                </c:pt>
                <c:pt idx="1535">
                  <c:v>1.5324965833333335</c:v>
                </c:pt>
                <c:pt idx="1536">
                  <c:v>1.4714981666666667</c:v>
                </c:pt>
                <c:pt idx="1537">
                  <c:v>1.5763966666666667</c:v>
                </c:pt>
                <c:pt idx="1538">
                  <c:v>1.5560083333333341</c:v>
                </c:pt>
                <c:pt idx="1539">
                  <c:v>1.5265041666666674</c:v>
                </c:pt>
                <c:pt idx="1540">
                  <c:v>1.546390833333334</c:v>
                </c:pt>
                <c:pt idx="1541">
                  <c:v>1.4912974999999991</c:v>
                </c:pt>
                <c:pt idx="1542">
                  <c:v>1.4638271666666667</c:v>
                </c:pt>
                <c:pt idx="1543">
                  <c:v>1.5139869166666668</c:v>
                </c:pt>
                <c:pt idx="1544">
                  <c:v>1.4957824999999998</c:v>
                </c:pt>
                <c:pt idx="1545">
                  <c:v>1.5010075833333341</c:v>
                </c:pt>
                <c:pt idx="1546">
                  <c:v>1.4879933333333322</c:v>
                </c:pt>
                <c:pt idx="1547">
                  <c:v>1.5326461666666675</c:v>
                </c:pt>
                <c:pt idx="1548">
                  <c:v>1.4917958333333334</c:v>
                </c:pt>
                <c:pt idx="1549">
                  <c:v>1.5120633333333335</c:v>
                </c:pt>
                <c:pt idx="1550">
                  <c:v>1.5411474999999999</c:v>
                </c:pt>
                <c:pt idx="1551">
                  <c:v>1.4893375000000002</c:v>
                </c:pt>
                <c:pt idx="1552">
                  <c:v>1.5188575000000011</c:v>
                </c:pt>
                <c:pt idx="1553">
                  <c:v>1.558507500000001</c:v>
                </c:pt>
                <c:pt idx="1554">
                  <c:v>1.5263154166666675</c:v>
                </c:pt>
                <c:pt idx="1555">
                  <c:v>1.4815033333333334</c:v>
                </c:pt>
                <c:pt idx="1556">
                  <c:v>1.4932121666666676</c:v>
                </c:pt>
                <c:pt idx="1557">
                  <c:v>1.4684083333333333</c:v>
                </c:pt>
                <c:pt idx="1558">
                  <c:v>1.5292516666666669</c:v>
                </c:pt>
                <c:pt idx="1559">
                  <c:v>1.4353710833333322</c:v>
                </c:pt>
                <c:pt idx="1560">
                  <c:v>1.5324520833333342</c:v>
                </c:pt>
                <c:pt idx="1561">
                  <c:v>1.4878341666666659</c:v>
                </c:pt>
                <c:pt idx="1562">
                  <c:v>1.5129716666666668</c:v>
                </c:pt>
                <c:pt idx="1563">
                  <c:v>1.516</c:v>
                </c:pt>
                <c:pt idx="1564">
                  <c:v>1.5571241666666671</c:v>
                </c:pt>
                <c:pt idx="1565">
                  <c:v>1.4856596666666668</c:v>
                </c:pt>
                <c:pt idx="1566">
                  <c:v>1.4797017499999987</c:v>
                </c:pt>
                <c:pt idx="1567">
                  <c:v>1.510535</c:v>
                </c:pt>
                <c:pt idx="1568">
                  <c:v>1.5197825000000005</c:v>
                </c:pt>
                <c:pt idx="1569">
                  <c:v>1.4963650000000002</c:v>
                </c:pt>
                <c:pt idx="1570">
                  <c:v>1.5073308333333333</c:v>
                </c:pt>
                <c:pt idx="1571">
                  <c:v>1.5422097499999996</c:v>
                </c:pt>
                <c:pt idx="1572">
                  <c:v>1.4949148333333335</c:v>
                </c:pt>
                <c:pt idx="1573">
                  <c:v>1.5477066666666666</c:v>
                </c:pt>
                <c:pt idx="1574">
                  <c:v>1.5554591666666677</c:v>
                </c:pt>
                <c:pt idx="1575">
                  <c:v>1.4681254166666668</c:v>
                </c:pt>
                <c:pt idx="1576">
                  <c:v>1.5477033333333334</c:v>
                </c:pt>
                <c:pt idx="1577">
                  <c:v>1.5340405833333344</c:v>
                </c:pt>
                <c:pt idx="1578">
                  <c:v>1.5092375</c:v>
                </c:pt>
                <c:pt idx="1579">
                  <c:v>1.5082758333333341</c:v>
                </c:pt>
                <c:pt idx="1580">
                  <c:v>1.5983258333333339</c:v>
                </c:pt>
                <c:pt idx="1581">
                  <c:v>1.5182599999999999</c:v>
                </c:pt>
                <c:pt idx="1582">
                  <c:v>1.4748591666666675</c:v>
                </c:pt>
                <c:pt idx="1583">
                  <c:v>1.5246766666666665</c:v>
                </c:pt>
                <c:pt idx="1584">
                  <c:v>1.5038825000000002</c:v>
                </c:pt>
                <c:pt idx="1585">
                  <c:v>1.4919342499999981</c:v>
                </c:pt>
                <c:pt idx="1586">
                  <c:v>1.539655333333334</c:v>
                </c:pt>
                <c:pt idx="1587">
                  <c:v>1.4587722499999998</c:v>
                </c:pt>
                <c:pt idx="1588">
                  <c:v>1.5355349999999992</c:v>
                </c:pt>
                <c:pt idx="1589">
                  <c:v>1.5536375</c:v>
                </c:pt>
                <c:pt idx="1590">
                  <c:v>1.5019624999999992</c:v>
                </c:pt>
                <c:pt idx="1591">
                  <c:v>1.5511316666666666</c:v>
                </c:pt>
                <c:pt idx="1592">
                  <c:v>1.5720954999999999</c:v>
                </c:pt>
                <c:pt idx="1593">
                  <c:v>1.5664416666666667</c:v>
                </c:pt>
                <c:pt idx="1594">
                  <c:v>1.5483891666666678</c:v>
                </c:pt>
                <c:pt idx="1595">
                  <c:v>1.4728100833333333</c:v>
                </c:pt>
                <c:pt idx="1596">
                  <c:v>1.5848608333333341</c:v>
                </c:pt>
                <c:pt idx="1597">
                  <c:v>1.5217959166666668</c:v>
                </c:pt>
                <c:pt idx="1598">
                  <c:v>1.591588333333334</c:v>
                </c:pt>
                <c:pt idx="1599">
                  <c:v>1.5141366666666671</c:v>
                </c:pt>
                <c:pt idx="1600">
                  <c:v>1.5341025000000001</c:v>
                </c:pt>
                <c:pt idx="1601">
                  <c:v>1.534338166666668</c:v>
                </c:pt>
                <c:pt idx="1602">
                  <c:v>1.5311841666666677</c:v>
                </c:pt>
                <c:pt idx="1603">
                  <c:v>1.5281391666666675</c:v>
                </c:pt>
                <c:pt idx="1604">
                  <c:v>1.5053808333333341</c:v>
                </c:pt>
                <c:pt idx="1605">
                  <c:v>1.5627058333333341</c:v>
                </c:pt>
                <c:pt idx="1606">
                  <c:v>1.5665575000000009</c:v>
                </c:pt>
                <c:pt idx="1607">
                  <c:v>1.5701166666666675</c:v>
                </c:pt>
                <c:pt idx="1608">
                  <c:v>1.5517550000000002</c:v>
                </c:pt>
                <c:pt idx="1609">
                  <c:v>1.4631713333333334</c:v>
                </c:pt>
                <c:pt idx="1610">
                  <c:v>1.5629683333333333</c:v>
                </c:pt>
                <c:pt idx="1611">
                  <c:v>1.5141083333333329</c:v>
                </c:pt>
                <c:pt idx="1612">
                  <c:v>1.5554258333333333</c:v>
                </c:pt>
                <c:pt idx="1613">
                  <c:v>1.5546775000000013</c:v>
                </c:pt>
                <c:pt idx="1614">
                  <c:v>1.509790749999999</c:v>
                </c:pt>
                <c:pt idx="1615">
                  <c:v>1.4976366666666658</c:v>
                </c:pt>
                <c:pt idx="1616">
                  <c:v>1.5091249999999992</c:v>
                </c:pt>
                <c:pt idx="1617">
                  <c:v>1.5364533333333341</c:v>
                </c:pt>
                <c:pt idx="1618">
                  <c:v>1.4990019999999991</c:v>
                </c:pt>
                <c:pt idx="1619">
                  <c:v>1.5203324999999996</c:v>
                </c:pt>
                <c:pt idx="1620">
                  <c:v>1.5374558333333341</c:v>
                </c:pt>
                <c:pt idx="1621">
                  <c:v>1.5008475000000001</c:v>
                </c:pt>
                <c:pt idx="1622">
                  <c:v>1.5206599999999997</c:v>
                </c:pt>
                <c:pt idx="1623">
                  <c:v>1.5480366666666665</c:v>
                </c:pt>
                <c:pt idx="1624">
                  <c:v>1.4667859999999999</c:v>
                </c:pt>
                <c:pt idx="1625">
                  <c:v>1.5662091666666671</c:v>
                </c:pt>
                <c:pt idx="1626">
                  <c:v>1.5037341666666668</c:v>
                </c:pt>
                <c:pt idx="1627">
                  <c:v>1.5336949999999991</c:v>
                </c:pt>
                <c:pt idx="1628">
                  <c:v>1.5336766666666666</c:v>
                </c:pt>
                <c:pt idx="1629">
                  <c:v>1.4727308333333333</c:v>
                </c:pt>
                <c:pt idx="1630">
                  <c:v>1.4818264166666655</c:v>
                </c:pt>
                <c:pt idx="1631">
                  <c:v>1.5391383333333331</c:v>
                </c:pt>
                <c:pt idx="1632">
                  <c:v>1.5532783333333333</c:v>
                </c:pt>
                <c:pt idx="1633">
                  <c:v>1.5441008333333341</c:v>
                </c:pt>
                <c:pt idx="1634">
                  <c:v>1.5698091666666667</c:v>
                </c:pt>
                <c:pt idx="1635">
                  <c:v>1.5368291666666665</c:v>
                </c:pt>
                <c:pt idx="1636">
                  <c:v>1.5476409999999998</c:v>
                </c:pt>
                <c:pt idx="1637">
                  <c:v>1.5871275000000002</c:v>
                </c:pt>
                <c:pt idx="1638">
                  <c:v>1.5020366666666665</c:v>
                </c:pt>
                <c:pt idx="1639">
                  <c:v>1.5955383333333335</c:v>
                </c:pt>
                <c:pt idx="1640">
                  <c:v>1.5590633333333332</c:v>
                </c:pt>
                <c:pt idx="1641">
                  <c:v>1.5594716666666664</c:v>
                </c:pt>
                <c:pt idx="1642">
                  <c:v>1.4895875000000001</c:v>
                </c:pt>
                <c:pt idx="1643">
                  <c:v>1.4688234166666658</c:v>
                </c:pt>
                <c:pt idx="1644">
                  <c:v>1.4948458333333341</c:v>
                </c:pt>
                <c:pt idx="1645">
                  <c:v>1.5034375000000002</c:v>
                </c:pt>
                <c:pt idx="1646">
                  <c:v>1.5374933333333332</c:v>
                </c:pt>
                <c:pt idx="1647">
                  <c:v>1.5084541666666675</c:v>
                </c:pt>
                <c:pt idx="1648">
                  <c:v>1.495190833333333</c:v>
                </c:pt>
                <c:pt idx="1649">
                  <c:v>1.5616333333333332</c:v>
                </c:pt>
                <c:pt idx="1650">
                  <c:v>1.4757652499999987</c:v>
                </c:pt>
                <c:pt idx="1651">
                  <c:v>1.53821575</c:v>
                </c:pt>
                <c:pt idx="1652">
                  <c:v>1.5073099999999988</c:v>
                </c:pt>
                <c:pt idx="1653">
                  <c:v>1.5221441666666677</c:v>
                </c:pt>
                <c:pt idx="1654">
                  <c:v>1.504715</c:v>
                </c:pt>
                <c:pt idx="1655">
                  <c:v>1.4799691666666668</c:v>
                </c:pt>
                <c:pt idx="1656">
                  <c:v>1.4998249999999989</c:v>
                </c:pt>
                <c:pt idx="1657">
                  <c:v>1.5029399999999991</c:v>
                </c:pt>
                <c:pt idx="1658">
                  <c:v>1.5227766666666669</c:v>
                </c:pt>
                <c:pt idx="1659">
                  <c:v>1.5465724999999999</c:v>
                </c:pt>
                <c:pt idx="1660">
                  <c:v>1.5404975000000001</c:v>
                </c:pt>
                <c:pt idx="1661">
                  <c:v>1.5196741666666664</c:v>
                </c:pt>
                <c:pt idx="1662">
                  <c:v>1.5370425000000001</c:v>
                </c:pt>
                <c:pt idx="1663">
                  <c:v>1.5381575000000007</c:v>
                </c:pt>
                <c:pt idx="1664">
                  <c:v>1.4973383333333334</c:v>
                </c:pt>
                <c:pt idx="1665">
                  <c:v>1.5551624999999998</c:v>
                </c:pt>
                <c:pt idx="1666">
                  <c:v>1.4594808333333333</c:v>
                </c:pt>
                <c:pt idx="1667">
                  <c:v>1.5127283333333335</c:v>
                </c:pt>
                <c:pt idx="1668">
                  <c:v>1.4941785000000001</c:v>
                </c:pt>
                <c:pt idx="1669">
                  <c:v>1.5537450000000002</c:v>
                </c:pt>
                <c:pt idx="1670">
                  <c:v>1.5532946666666658</c:v>
                </c:pt>
                <c:pt idx="1671">
                  <c:v>1.4865747499999991</c:v>
                </c:pt>
                <c:pt idx="1672">
                  <c:v>1.5595199999999998</c:v>
                </c:pt>
                <c:pt idx="1673">
                  <c:v>1.5302391666666677</c:v>
                </c:pt>
                <c:pt idx="1674">
                  <c:v>1.5672364166666668</c:v>
                </c:pt>
                <c:pt idx="1675">
                  <c:v>1.5754233333333332</c:v>
                </c:pt>
                <c:pt idx="1676">
                  <c:v>1.5288283333333332</c:v>
                </c:pt>
                <c:pt idx="1677">
                  <c:v>1.5174727499999998</c:v>
                </c:pt>
                <c:pt idx="1678">
                  <c:v>1.499507833333334</c:v>
                </c:pt>
                <c:pt idx="1679">
                  <c:v>1.469497499999999</c:v>
                </c:pt>
                <c:pt idx="1680">
                  <c:v>1.4950208333333332</c:v>
                </c:pt>
                <c:pt idx="1681">
                  <c:v>1.4898941666666659</c:v>
                </c:pt>
                <c:pt idx="1682">
                  <c:v>1.5244125000000011</c:v>
                </c:pt>
                <c:pt idx="1683">
                  <c:v>1.4966150000000003</c:v>
                </c:pt>
                <c:pt idx="1684">
                  <c:v>1.5578924999999992</c:v>
                </c:pt>
                <c:pt idx="1685">
                  <c:v>1.5363449166666669</c:v>
                </c:pt>
                <c:pt idx="1686">
                  <c:v>1.4942074999999999</c:v>
                </c:pt>
                <c:pt idx="1687">
                  <c:v>1.5230175000000001</c:v>
                </c:pt>
                <c:pt idx="1688">
                  <c:v>1.5670858333333342</c:v>
                </c:pt>
                <c:pt idx="1689">
                  <c:v>1.4807315833333332</c:v>
                </c:pt>
                <c:pt idx="1690">
                  <c:v>1.56077</c:v>
                </c:pt>
                <c:pt idx="1691">
                  <c:v>1.4741468333333341</c:v>
                </c:pt>
                <c:pt idx="1692">
                  <c:v>1.5194643333333326</c:v>
                </c:pt>
                <c:pt idx="1693">
                  <c:v>1.5797491666666676</c:v>
                </c:pt>
                <c:pt idx="1694">
                  <c:v>1.5267908333333331</c:v>
                </c:pt>
                <c:pt idx="1695">
                  <c:v>1.5218541666666667</c:v>
                </c:pt>
                <c:pt idx="1696">
                  <c:v>1.4985599166666665</c:v>
                </c:pt>
                <c:pt idx="1697">
                  <c:v>1.4972475000000001</c:v>
                </c:pt>
                <c:pt idx="1698">
                  <c:v>1.5421925000000003</c:v>
                </c:pt>
                <c:pt idx="1699">
                  <c:v>1.5127449166666667</c:v>
                </c:pt>
                <c:pt idx="1700">
                  <c:v>1.4989833333333333</c:v>
                </c:pt>
                <c:pt idx="1701">
                  <c:v>1.568743333333334</c:v>
                </c:pt>
                <c:pt idx="1702">
                  <c:v>1.4553224166666658</c:v>
                </c:pt>
                <c:pt idx="1703">
                  <c:v>1.5561041666666677</c:v>
                </c:pt>
                <c:pt idx="1704">
                  <c:v>1.5103816666666667</c:v>
                </c:pt>
                <c:pt idx="1705">
                  <c:v>1.5433616666666659</c:v>
                </c:pt>
                <c:pt idx="1706">
                  <c:v>1.5490166666666667</c:v>
                </c:pt>
                <c:pt idx="1707">
                  <c:v>1.4949999999999992</c:v>
                </c:pt>
                <c:pt idx="1708">
                  <c:v>1.4784083333333333</c:v>
                </c:pt>
                <c:pt idx="1709">
                  <c:v>1.5834966666666668</c:v>
                </c:pt>
                <c:pt idx="1710">
                  <c:v>1.5339224999999992</c:v>
                </c:pt>
                <c:pt idx="1711">
                  <c:v>1.5289583333333341</c:v>
                </c:pt>
                <c:pt idx="1712">
                  <c:v>1.4682770833333341</c:v>
                </c:pt>
                <c:pt idx="1713">
                  <c:v>1.5095483333333333</c:v>
                </c:pt>
                <c:pt idx="1714">
                  <c:v>1.5316325</c:v>
                </c:pt>
                <c:pt idx="1715">
                  <c:v>1.575435833333334</c:v>
                </c:pt>
                <c:pt idx="1716">
                  <c:v>1.5637125000000001</c:v>
                </c:pt>
                <c:pt idx="1717">
                  <c:v>1.5562800000000001</c:v>
                </c:pt>
                <c:pt idx="1718">
                  <c:v>1.5239419166666668</c:v>
                </c:pt>
                <c:pt idx="1719">
                  <c:v>1.4741687499999998</c:v>
                </c:pt>
                <c:pt idx="1720">
                  <c:v>1.489808749999999</c:v>
                </c:pt>
                <c:pt idx="1721">
                  <c:v>1.486939999999999</c:v>
                </c:pt>
                <c:pt idx="1722">
                  <c:v>1.4591758333333331</c:v>
                </c:pt>
                <c:pt idx="1723">
                  <c:v>1.5740516666666675</c:v>
                </c:pt>
                <c:pt idx="1724">
                  <c:v>1.4799920833333324</c:v>
                </c:pt>
                <c:pt idx="1725">
                  <c:v>1.5200483333333341</c:v>
                </c:pt>
                <c:pt idx="1726">
                  <c:v>1.5779608333333333</c:v>
                </c:pt>
                <c:pt idx="1727">
                  <c:v>1.5110158333333341</c:v>
                </c:pt>
                <c:pt idx="1728">
                  <c:v>1.5150028333333341</c:v>
                </c:pt>
                <c:pt idx="1729">
                  <c:v>1.5248341666666665</c:v>
                </c:pt>
                <c:pt idx="1730">
                  <c:v>1.5237716666666659</c:v>
                </c:pt>
                <c:pt idx="1731">
                  <c:v>1.4988683333333332</c:v>
                </c:pt>
                <c:pt idx="1732">
                  <c:v>1.5055299999999994</c:v>
                </c:pt>
                <c:pt idx="1733">
                  <c:v>1.5117291666666659</c:v>
                </c:pt>
                <c:pt idx="1734">
                  <c:v>1.5931408333333341</c:v>
                </c:pt>
                <c:pt idx="1735">
                  <c:v>1.5474791666666678</c:v>
                </c:pt>
                <c:pt idx="1736">
                  <c:v>1.4933120833333333</c:v>
                </c:pt>
                <c:pt idx="1737">
                  <c:v>1.4998833333333332</c:v>
                </c:pt>
                <c:pt idx="1738">
                  <c:v>1.5905466666666677</c:v>
                </c:pt>
                <c:pt idx="1739">
                  <c:v>1.5047983333333335</c:v>
                </c:pt>
                <c:pt idx="1740">
                  <c:v>1.5576616666666658</c:v>
                </c:pt>
                <c:pt idx="1741">
                  <c:v>1.554180833333334</c:v>
                </c:pt>
                <c:pt idx="1742">
                  <c:v>1.5319982499999985</c:v>
                </c:pt>
                <c:pt idx="1743">
                  <c:v>1.5607483333333341</c:v>
                </c:pt>
                <c:pt idx="1744">
                  <c:v>1.5321266666666666</c:v>
                </c:pt>
                <c:pt idx="1745">
                  <c:v>1.5174799999999991</c:v>
                </c:pt>
                <c:pt idx="1746">
                  <c:v>1.5504741666666675</c:v>
                </c:pt>
                <c:pt idx="1747">
                  <c:v>1.4803858333333342</c:v>
                </c:pt>
                <c:pt idx="1748">
                  <c:v>1.4934850000000004</c:v>
                </c:pt>
                <c:pt idx="1749">
                  <c:v>1.496800833333334</c:v>
                </c:pt>
                <c:pt idx="1750">
                  <c:v>1.4896088333333333</c:v>
                </c:pt>
                <c:pt idx="1751">
                  <c:v>1.5300991666666679</c:v>
                </c:pt>
                <c:pt idx="1752">
                  <c:v>1.5824800000000001</c:v>
                </c:pt>
                <c:pt idx="1753">
                  <c:v>1.5600166666666675</c:v>
                </c:pt>
                <c:pt idx="1754">
                  <c:v>1.5049416666666666</c:v>
                </c:pt>
                <c:pt idx="1755">
                  <c:v>1.5076299999999991</c:v>
                </c:pt>
                <c:pt idx="1756">
                  <c:v>1.5068375000000003</c:v>
                </c:pt>
                <c:pt idx="1757">
                  <c:v>1.5721024999999997</c:v>
                </c:pt>
                <c:pt idx="1758">
                  <c:v>1.4880716666666665</c:v>
                </c:pt>
                <c:pt idx="1759">
                  <c:v>1.462540583333334</c:v>
                </c:pt>
                <c:pt idx="1760">
                  <c:v>1.5051039999999998</c:v>
                </c:pt>
                <c:pt idx="1761">
                  <c:v>1.5233158333333341</c:v>
                </c:pt>
                <c:pt idx="1762">
                  <c:v>1.5256469166666664</c:v>
                </c:pt>
                <c:pt idx="1763">
                  <c:v>1.4909099999999988</c:v>
                </c:pt>
                <c:pt idx="1764">
                  <c:v>1.5362900000000002</c:v>
                </c:pt>
                <c:pt idx="1765">
                  <c:v>1.5306191666666675</c:v>
                </c:pt>
                <c:pt idx="1766">
                  <c:v>1.5010033333333332</c:v>
                </c:pt>
                <c:pt idx="1767">
                  <c:v>1.5400479166666683</c:v>
                </c:pt>
                <c:pt idx="1768">
                  <c:v>1.5990491666666673</c:v>
                </c:pt>
                <c:pt idx="1769">
                  <c:v>1.451689749999999</c:v>
                </c:pt>
                <c:pt idx="1770">
                  <c:v>1.5281724999999999</c:v>
                </c:pt>
                <c:pt idx="1771">
                  <c:v>1.4812058333333333</c:v>
                </c:pt>
                <c:pt idx="1772">
                  <c:v>1.5034175000000003</c:v>
                </c:pt>
                <c:pt idx="1773">
                  <c:v>1.4763530000000002</c:v>
                </c:pt>
                <c:pt idx="1774">
                  <c:v>1.5099558333333341</c:v>
                </c:pt>
                <c:pt idx="1775">
                  <c:v>1.4991325</c:v>
                </c:pt>
                <c:pt idx="1776">
                  <c:v>1.46685</c:v>
                </c:pt>
                <c:pt idx="1777">
                  <c:v>1.4812174999999999</c:v>
                </c:pt>
                <c:pt idx="1778">
                  <c:v>1.5437441666666667</c:v>
                </c:pt>
                <c:pt idx="1779">
                  <c:v>1.5416993333333326</c:v>
                </c:pt>
                <c:pt idx="1780">
                  <c:v>1.5072183333333333</c:v>
                </c:pt>
                <c:pt idx="1781">
                  <c:v>1.497681749999999</c:v>
                </c:pt>
                <c:pt idx="1782">
                  <c:v>1.4541841666666677</c:v>
                </c:pt>
                <c:pt idx="1783">
                  <c:v>1.4660588333333344</c:v>
                </c:pt>
                <c:pt idx="1784">
                  <c:v>1.541575833333334</c:v>
                </c:pt>
                <c:pt idx="1785">
                  <c:v>1.523399999999999</c:v>
                </c:pt>
                <c:pt idx="1786">
                  <c:v>1.5112116666666668</c:v>
                </c:pt>
                <c:pt idx="1787">
                  <c:v>1.4942041666666663</c:v>
                </c:pt>
                <c:pt idx="1788">
                  <c:v>1.5657291666666664</c:v>
                </c:pt>
                <c:pt idx="1789">
                  <c:v>1.4860067499999998</c:v>
                </c:pt>
                <c:pt idx="1790">
                  <c:v>1.5020083333333341</c:v>
                </c:pt>
                <c:pt idx="1791">
                  <c:v>1.5080099999999999</c:v>
                </c:pt>
                <c:pt idx="1792">
                  <c:v>1.5265308333333341</c:v>
                </c:pt>
                <c:pt idx="1793">
                  <c:v>1.6024924999999997</c:v>
                </c:pt>
                <c:pt idx="1794">
                  <c:v>1.4930750000000002</c:v>
                </c:pt>
                <c:pt idx="1795">
                  <c:v>1.5276733333333334</c:v>
                </c:pt>
                <c:pt idx="1796">
                  <c:v>1.489855833333334</c:v>
                </c:pt>
                <c:pt idx="1797">
                  <c:v>1.5653293333333334</c:v>
                </c:pt>
                <c:pt idx="1798">
                  <c:v>1.5414883333333329</c:v>
                </c:pt>
                <c:pt idx="1799">
                  <c:v>1.4853208333333334</c:v>
                </c:pt>
                <c:pt idx="1800">
                  <c:v>1.5052996666666658</c:v>
                </c:pt>
                <c:pt idx="1801">
                  <c:v>1.4872749999999992</c:v>
                </c:pt>
                <c:pt idx="1802">
                  <c:v>1.4696264166666662</c:v>
                </c:pt>
                <c:pt idx="1803">
                  <c:v>1.468193333333333</c:v>
                </c:pt>
                <c:pt idx="1804">
                  <c:v>1.5155608333333335</c:v>
                </c:pt>
                <c:pt idx="1805">
                  <c:v>1.5888460833333333</c:v>
                </c:pt>
                <c:pt idx="1806">
                  <c:v>1.5342099999999999</c:v>
                </c:pt>
                <c:pt idx="1807">
                  <c:v>1.4476090833333324</c:v>
                </c:pt>
                <c:pt idx="1808">
                  <c:v>1.5141028333333342</c:v>
                </c:pt>
                <c:pt idx="1809">
                  <c:v>1.4399572499999991</c:v>
                </c:pt>
                <c:pt idx="1810">
                  <c:v>1.4819416666666658</c:v>
                </c:pt>
                <c:pt idx="1811">
                  <c:v>1.5406041666666679</c:v>
                </c:pt>
                <c:pt idx="1812">
                  <c:v>1.5239276666666666</c:v>
                </c:pt>
                <c:pt idx="1813">
                  <c:v>1.5488109999999999</c:v>
                </c:pt>
                <c:pt idx="1814">
                  <c:v>1.5217049999999992</c:v>
                </c:pt>
                <c:pt idx="1815">
                  <c:v>1.5448333333333333</c:v>
                </c:pt>
                <c:pt idx="1816">
                  <c:v>1.4990550833333331</c:v>
                </c:pt>
                <c:pt idx="1817">
                  <c:v>1.505304999999999</c:v>
                </c:pt>
                <c:pt idx="1818">
                  <c:v>1.4472446666666658</c:v>
                </c:pt>
                <c:pt idx="1819">
                  <c:v>1.5462626666666675</c:v>
                </c:pt>
                <c:pt idx="1820">
                  <c:v>1.4855033333333332</c:v>
                </c:pt>
                <c:pt idx="1821">
                  <c:v>1.5828999999999998</c:v>
                </c:pt>
                <c:pt idx="1822">
                  <c:v>1.5242424999999999</c:v>
                </c:pt>
                <c:pt idx="1823">
                  <c:v>1.5385866666666665</c:v>
                </c:pt>
                <c:pt idx="1824">
                  <c:v>1.5748041666666677</c:v>
                </c:pt>
                <c:pt idx="1825">
                  <c:v>1.558411083333334</c:v>
                </c:pt>
                <c:pt idx="1826">
                  <c:v>1.5050801666666676</c:v>
                </c:pt>
                <c:pt idx="1827">
                  <c:v>1.5192866666666669</c:v>
                </c:pt>
                <c:pt idx="1828">
                  <c:v>1.4544908333333335</c:v>
                </c:pt>
                <c:pt idx="1829">
                  <c:v>1.5124899999999999</c:v>
                </c:pt>
                <c:pt idx="1830">
                  <c:v>1.4834791666666669</c:v>
                </c:pt>
                <c:pt idx="1831">
                  <c:v>1.5957799999999998</c:v>
                </c:pt>
                <c:pt idx="1832">
                  <c:v>1.511141249999999</c:v>
                </c:pt>
                <c:pt idx="1833">
                  <c:v>1.5152738333333335</c:v>
                </c:pt>
                <c:pt idx="1834">
                  <c:v>1.5263978333333341</c:v>
                </c:pt>
                <c:pt idx="1835">
                  <c:v>1.5517800000000002</c:v>
                </c:pt>
                <c:pt idx="1836">
                  <c:v>1.4969184999999998</c:v>
                </c:pt>
                <c:pt idx="1837">
                  <c:v>1.5134072499999998</c:v>
                </c:pt>
                <c:pt idx="1838">
                  <c:v>1.4769116666666668</c:v>
                </c:pt>
                <c:pt idx="1839">
                  <c:v>1.5194666666666659</c:v>
                </c:pt>
                <c:pt idx="1840">
                  <c:v>1.479365249999999</c:v>
                </c:pt>
                <c:pt idx="1841">
                  <c:v>1.5374683333333332</c:v>
                </c:pt>
                <c:pt idx="1842">
                  <c:v>1.506236833333334</c:v>
                </c:pt>
                <c:pt idx="1843">
                  <c:v>1.5421358333333341</c:v>
                </c:pt>
                <c:pt idx="1844">
                  <c:v>1.4844058333333341</c:v>
                </c:pt>
                <c:pt idx="1845">
                  <c:v>1.5483183333333341</c:v>
                </c:pt>
                <c:pt idx="1846">
                  <c:v>1.5560833333333344</c:v>
                </c:pt>
                <c:pt idx="1847">
                  <c:v>1.5604258333333341</c:v>
                </c:pt>
                <c:pt idx="1848">
                  <c:v>1.5210041666666667</c:v>
                </c:pt>
                <c:pt idx="1849">
                  <c:v>1.5250233333333334</c:v>
                </c:pt>
                <c:pt idx="1850">
                  <c:v>1.5002539166666677</c:v>
                </c:pt>
                <c:pt idx="1851">
                  <c:v>1.505919999999999</c:v>
                </c:pt>
                <c:pt idx="1852">
                  <c:v>1.4933075000000002</c:v>
                </c:pt>
                <c:pt idx="1853">
                  <c:v>1.4948633333333332</c:v>
                </c:pt>
                <c:pt idx="1854">
                  <c:v>1.4330791666666667</c:v>
                </c:pt>
                <c:pt idx="1855">
                  <c:v>1.5462363333333335</c:v>
                </c:pt>
                <c:pt idx="1856">
                  <c:v>1.4967649999999992</c:v>
                </c:pt>
                <c:pt idx="1857">
                  <c:v>1.5754491666666677</c:v>
                </c:pt>
                <c:pt idx="1858">
                  <c:v>1.5475891666666677</c:v>
                </c:pt>
                <c:pt idx="1859">
                  <c:v>1.536076083333334</c:v>
                </c:pt>
                <c:pt idx="1860">
                  <c:v>1.5796675</c:v>
                </c:pt>
                <c:pt idx="1861">
                  <c:v>1.4701199999999999</c:v>
                </c:pt>
                <c:pt idx="1862">
                  <c:v>1.535032583333334</c:v>
                </c:pt>
                <c:pt idx="1863">
                  <c:v>1.5156314999999994</c:v>
                </c:pt>
                <c:pt idx="1864">
                  <c:v>1.4760533333333341</c:v>
                </c:pt>
                <c:pt idx="1865">
                  <c:v>1.4935639166666668</c:v>
                </c:pt>
                <c:pt idx="1866">
                  <c:v>1.5367158333333342</c:v>
                </c:pt>
                <c:pt idx="1867">
                  <c:v>1.4775682499999987</c:v>
                </c:pt>
                <c:pt idx="1868">
                  <c:v>1.5153609166666666</c:v>
                </c:pt>
                <c:pt idx="1869">
                  <c:v>1.4575491666666665</c:v>
                </c:pt>
                <c:pt idx="1870">
                  <c:v>1.51434</c:v>
                </c:pt>
                <c:pt idx="1871">
                  <c:v>1.544621666666667</c:v>
                </c:pt>
                <c:pt idx="1872">
                  <c:v>1.5248132499999998</c:v>
                </c:pt>
                <c:pt idx="1873">
                  <c:v>1.495105833333334</c:v>
                </c:pt>
                <c:pt idx="1874">
                  <c:v>1.5125447499999998</c:v>
                </c:pt>
                <c:pt idx="1875">
                  <c:v>1.548828249999999</c:v>
                </c:pt>
                <c:pt idx="1876">
                  <c:v>1.4518958333333332</c:v>
                </c:pt>
                <c:pt idx="1877">
                  <c:v>1.5301391666666675</c:v>
                </c:pt>
                <c:pt idx="1878">
                  <c:v>1.5190683333333332</c:v>
                </c:pt>
                <c:pt idx="1879">
                  <c:v>1.5155866666666666</c:v>
                </c:pt>
                <c:pt idx="1880">
                  <c:v>1.5192491666666665</c:v>
                </c:pt>
                <c:pt idx="1881">
                  <c:v>1.5267333333333337</c:v>
                </c:pt>
                <c:pt idx="1882">
                  <c:v>1.5670899999999999</c:v>
                </c:pt>
                <c:pt idx="1883">
                  <c:v>1.463122499999999</c:v>
                </c:pt>
                <c:pt idx="1884">
                  <c:v>1.5451758333333341</c:v>
                </c:pt>
                <c:pt idx="1885">
                  <c:v>1.5156424166666664</c:v>
                </c:pt>
                <c:pt idx="1886">
                  <c:v>1.510360833333334</c:v>
                </c:pt>
                <c:pt idx="1887">
                  <c:v>1.5352549999999996</c:v>
                </c:pt>
                <c:pt idx="1888">
                  <c:v>1.464496666666667</c:v>
                </c:pt>
                <c:pt idx="1889">
                  <c:v>1.5792766666666662</c:v>
                </c:pt>
                <c:pt idx="1890">
                  <c:v>1.5826758333333342</c:v>
                </c:pt>
                <c:pt idx="1891">
                  <c:v>1.4894691666666666</c:v>
                </c:pt>
                <c:pt idx="1892">
                  <c:v>1.4836366666666658</c:v>
                </c:pt>
                <c:pt idx="1893">
                  <c:v>1.4616533333333332</c:v>
                </c:pt>
                <c:pt idx="1894">
                  <c:v>1.5316666666666658</c:v>
                </c:pt>
                <c:pt idx="1895">
                  <c:v>1.4948145000000002</c:v>
                </c:pt>
                <c:pt idx="1896">
                  <c:v>1.4785441666666665</c:v>
                </c:pt>
                <c:pt idx="1897">
                  <c:v>1.5235649999999994</c:v>
                </c:pt>
                <c:pt idx="1898">
                  <c:v>1.5288616666666666</c:v>
                </c:pt>
                <c:pt idx="1899">
                  <c:v>1.5361591666666683</c:v>
                </c:pt>
                <c:pt idx="1900">
                  <c:v>1.5529799999999998</c:v>
                </c:pt>
                <c:pt idx="1901">
                  <c:v>1.5526150000000001</c:v>
                </c:pt>
                <c:pt idx="1902">
                  <c:v>1.4976199999999993</c:v>
                </c:pt>
                <c:pt idx="1903">
                  <c:v>1.4479058333333334</c:v>
                </c:pt>
                <c:pt idx="1904">
                  <c:v>1.5208465</c:v>
                </c:pt>
                <c:pt idx="1905">
                  <c:v>1.5249391666666667</c:v>
                </c:pt>
                <c:pt idx="1906">
                  <c:v>1.501826666666666</c:v>
                </c:pt>
                <c:pt idx="1907">
                  <c:v>1.4975617499999991</c:v>
                </c:pt>
                <c:pt idx="1908">
                  <c:v>1.516786</c:v>
                </c:pt>
                <c:pt idx="1909">
                  <c:v>1.4567071666666676</c:v>
                </c:pt>
                <c:pt idx="1910">
                  <c:v>1.5660375000000009</c:v>
                </c:pt>
                <c:pt idx="1911">
                  <c:v>1.4508341666666666</c:v>
                </c:pt>
                <c:pt idx="1912">
                  <c:v>1.5264899999999999</c:v>
                </c:pt>
                <c:pt idx="1913">
                  <c:v>1.504405</c:v>
                </c:pt>
                <c:pt idx="1914">
                  <c:v>1.5063766666666665</c:v>
                </c:pt>
                <c:pt idx="1915">
                  <c:v>1.473156833333334</c:v>
                </c:pt>
                <c:pt idx="1916">
                  <c:v>1.5679253333333332</c:v>
                </c:pt>
                <c:pt idx="1917">
                  <c:v>1.4964149999999998</c:v>
                </c:pt>
                <c:pt idx="1918">
                  <c:v>1.5004599999999999</c:v>
                </c:pt>
                <c:pt idx="1919">
                  <c:v>1.464553333333334</c:v>
                </c:pt>
                <c:pt idx="1920">
                  <c:v>1.5610916666666659</c:v>
                </c:pt>
                <c:pt idx="1921">
                  <c:v>1.4814891666666667</c:v>
                </c:pt>
                <c:pt idx="1922">
                  <c:v>1.4712034166666668</c:v>
                </c:pt>
                <c:pt idx="1923">
                  <c:v>1.5982041666666673</c:v>
                </c:pt>
                <c:pt idx="1924">
                  <c:v>1.515415</c:v>
                </c:pt>
                <c:pt idx="1925">
                  <c:v>1.5726583333333342</c:v>
                </c:pt>
                <c:pt idx="1926">
                  <c:v>1.4990291666666666</c:v>
                </c:pt>
                <c:pt idx="1927">
                  <c:v>1.4845149999999998</c:v>
                </c:pt>
                <c:pt idx="1928">
                  <c:v>1.4612116666666666</c:v>
                </c:pt>
                <c:pt idx="1929">
                  <c:v>1.5282799999999999</c:v>
                </c:pt>
                <c:pt idx="1930">
                  <c:v>1.5094666666666658</c:v>
                </c:pt>
                <c:pt idx="1931">
                  <c:v>1.5121516666666677</c:v>
                </c:pt>
                <c:pt idx="1932">
                  <c:v>1.5459474999999998</c:v>
                </c:pt>
                <c:pt idx="1933">
                  <c:v>1.5401741666666675</c:v>
                </c:pt>
                <c:pt idx="1934">
                  <c:v>1.512011</c:v>
                </c:pt>
                <c:pt idx="1935">
                  <c:v>1.5065122499999999</c:v>
                </c:pt>
                <c:pt idx="1936">
                  <c:v>1.5211994999999991</c:v>
                </c:pt>
                <c:pt idx="1937">
                  <c:v>1.4975664999999987</c:v>
                </c:pt>
                <c:pt idx="1938">
                  <c:v>1.4839816666666659</c:v>
                </c:pt>
                <c:pt idx="1939">
                  <c:v>1.5250616666666668</c:v>
                </c:pt>
                <c:pt idx="1940">
                  <c:v>1.473989999999999</c:v>
                </c:pt>
                <c:pt idx="1941">
                  <c:v>1.5171666666666666</c:v>
                </c:pt>
                <c:pt idx="1942">
                  <c:v>1.5275703333333333</c:v>
                </c:pt>
                <c:pt idx="1943">
                  <c:v>1.5011125000000003</c:v>
                </c:pt>
                <c:pt idx="1944">
                  <c:v>1.5565549999999997</c:v>
                </c:pt>
                <c:pt idx="1945">
                  <c:v>1.5146400000000002</c:v>
                </c:pt>
                <c:pt idx="1946">
                  <c:v>1.5077558333333341</c:v>
                </c:pt>
                <c:pt idx="1947">
                  <c:v>1.5301366666666667</c:v>
                </c:pt>
                <c:pt idx="1948">
                  <c:v>1.538384166666668</c:v>
                </c:pt>
                <c:pt idx="1949">
                  <c:v>1.5253208333333335</c:v>
                </c:pt>
                <c:pt idx="1950">
                  <c:v>1.5438708333333331</c:v>
                </c:pt>
                <c:pt idx="1951">
                  <c:v>1.5552524999999999</c:v>
                </c:pt>
                <c:pt idx="1952">
                  <c:v>1.518423333333333</c:v>
                </c:pt>
                <c:pt idx="1953">
                  <c:v>1.515909999999999</c:v>
                </c:pt>
                <c:pt idx="1954">
                  <c:v>1.517912833333334</c:v>
                </c:pt>
                <c:pt idx="1955">
                  <c:v>1.5379349166666658</c:v>
                </c:pt>
                <c:pt idx="1956">
                  <c:v>1.5507954166666666</c:v>
                </c:pt>
                <c:pt idx="1957">
                  <c:v>1.4810166666666669</c:v>
                </c:pt>
                <c:pt idx="1958">
                  <c:v>1.4865375000000001</c:v>
                </c:pt>
                <c:pt idx="1959">
                  <c:v>1.5796191666666679</c:v>
                </c:pt>
                <c:pt idx="1960">
                  <c:v>1.4974416666666668</c:v>
                </c:pt>
                <c:pt idx="1961">
                  <c:v>1.4891866666666669</c:v>
                </c:pt>
                <c:pt idx="1962">
                  <c:v>1.497474999999999</c:v>
                </c:pt>
                <c:pt idx="1963">
                  <c:v>1.5045241666666664</c:v>
                </c:pt>
                <c:pt idx="1964">
                  <c:v>1.4796141666666667</c:v>
                </c:pt>
                <c:pt idx="1965">
                  <c:v>1.4953661666666669</c:v>
                </c:pt>
                <c:pt idx="1966">
                  <c:v>1.5019566666666666</c:v>
                </c:pt>
                <c:pt idx="1967">
                  <c:v>1.5511691666666667</c:v>
                </c:pt>
                <c:pt idx="1968">
                  <c:v>1.5531108333333341</c:v>
                </c:pt>
                <c:pt idx="1969">
                  <c:v>1.5324166666666665</c:v>
                </c:pt>
                <c:pt idx="1970">
                  <c:v>1.4932233333333336</c:v>
                </c:pt>
                <c:pt idx="1971">
                  <c:v>1.538195</c:v>
                </c:pt>
                <c:pt idx="1972">
                  <c:v>1.5440991666666679</c:v>
                </c:pt>
                <c:pt idx="1973">
                  <c:v>1.4951041666666667</c:v>
                </c:pt>
                <c:pt idx="1974">
                  <c:v>1.5598924999999992</c:v>
                </c:pt>
                <c:pt idx="1975">
                  <c:v>1.515727499999999</c:v>
                </c:pt>
                <c:pt idx="1976">
                  <c:v>1.4994375</c:v>
                </c:pt>
                <c:pt idx="1977">
                  <c:v>1.5649291666666665</c:v>
                </c:pt>
                <c:pt idx="1978">
                  <c:v>1.5174341666666669</c:v>
                </c:pt>
                <c:pt idx="1979">
                  <c:v>1.5019354166666659</c:v>
                </c:pt>
                <c:pt idx="1980">
                  <c:v>1.5216641666666666</c:v>
                </c:pt>
                <c:pt idx="1981">
                  <c:v>1.4870491666666676</c:v>
                </c:pt>
                <c:pt idx="1982">
                  <c:v>1.5169791666666665</c:v>
                </c:pt>
                <c:pt idx="1983">
                  <c:v>1.5015058333333331</c:v>
                </c:pt>
                <c:pt idx="1984">
                  <c:v>1.5210541666666675</c:v>
                </c:pt>
                <c:pt idx="1985">
                  <c:v>1.494529583333333</c:v>
                </c:pt>
                <c:pt idx="1986">
                  <c:v>1.4897347499999989</c:v>
                </c:pt>
                <c:pt idx="1987">
                  <c:v>1.4985258333333331</c:v>
                </c:pt>
                <c:pt idx="1988">
                  <c:v>1.5185674999999998</c:v>
                </c:pt>
                <c:pt idx="1989">
                  <c:v>1.5422137500000002</c:v>
                </c:pt>
                <c:pt idx="1990">
                  <c:v>1.5811916666666666</c:v>
                </c:pt>
                <c:pt idx="1991">
                  <c:v>1.4908650833333332</c:v>
                </c:pt>
                <c:pt idx="1992">
                  <c:v>1.5056291666666668</c:v>
                </c:pt>
                <c:pt idx="1993">
                  <c:v>1.5497725833333333</c:v>
                </c:pt>
                <c:pt idx="1994">
                  <c:v>1.4999958333333332</c:v>
                </c:pt>
                <c:pt idx="1995">
                  <c:v>1.5297816666666668</c:v>
                </c:pt>
                <c:pt idx="1996">
                  <c:v>1.4432371666666677</c:v>
                </c:pt>
                <c:pt idx="1997">
                  <c:v>1.5522191666666683</c:v>
                </c:pt>
                <c:pt idx="1998">
                  <c:v>1.5417758333333331</c:v>
                </c:pt>
                <c:pt idx="1999">
                  <c:v>1.5509037499999998</c:v>
                </c:pt>
                <c:pt idx="2000">
                  <c:v>1.4682566666666677</c:v>
                </c:pt>
                <c:pt idx="2001">
                  <c:v>1.4917725833333335</c:v>
                </c:pt>
                <c:pt idx="2002">
                  <c:v>1.5741583333333344</c:v>
                </c:pt>
                <c:pt idx="2003">
                  <c:v>1.4983385</c:v>
                </c:pt>
                <c:pt idx="2004">
                  <c:v>1.5542975833333341</c:v>
                </c:pt>
                <c:pt idx="2005">
                  <c:v>1.5473233333333332</c:v>
                </c:pt>
                <c:pt idx="2006">
                  <c:v>1.5452358333333331</c:v>
                </c:pt>
                <c:pt idx="2007">
                  <c:v>1.4703791666666675</c:v>
                </c:pt>
                <c:pt idx="2008">
                  <c:v>1.5238566666666664</c:v>
                </c:pt>
                <c:pt idx="2009">
                  <c:v>1.521099999999999</c:v>
                </c:pt>
                <c:pt idx="2010">
                  <c:v>1.4996841666666667</c:v>
                </c:pt>
                <c:pt idx="2011">
                  <c:v>1.6090191666666673</c:v>
                </c:pt>
                <c:pt idx="2012">
                  <c:v>1.5392641666666667</c:v>
                </c:pt>
                <c:pt idx="2013">
                  <c:v>1.5065358333333341</c:v>
                </c:pt>
                <c:pt idx="2014">
                  <c:v>1.4678708333333332</c:v>
                </c:pt>
                <c:pt idx="2015">
                  <c:v>1.4514044166666658</c:v>
                </c:pt>
                <c:pt idx="2016">
                  <c:v>1.5287941666666669</c:v>
                </c:pt>
                <c:pt idx="2017">
                  <c:v>1.4821483333333341</c:v>
                </c:pt>
                <c:pt idx="2018">
                  <c:v>1.4935167499999993</c:v>
                </c:pt>
                <c:pt idx="2019">
                  <c:v>1.4864821666666683</c:v>
                </c:pt>
                <c:pt idx="2020">
                  <c:v>1.5367541666666682</c:v>
                </c:pt>
                <c:pt idx="2021">
                  <c:v>1.5336466666666666</c:v>
                </c:pt>
                <c:pt idx="2022">
                  <c:v>1.5268933333333334</c:v>
                </c:pt>
                <c:pt idx="2023">
                  <c:v>1.4889434166666666</c:v>
                </c:pt>
                <c:pt idx="2024">
                  <c:v>1.4943748333333333</c:v>
                </c:pt>
                <c:pt idx="2025">
                  <c:v>1.5324660833333332</c:v>
                </c:pt>
                <c:pt idx="2026">
                  <c:v>1.4937483333333335</c:v>
                </c:pt>
                <c:pt idx="2027">
                  <c:v>1.5699833333333333</c:v>
                </c:pt>
                <c:pt idx="2028">
                  <c:v>1.5245408333333341</c:v>
                </c:pt>
                <c:pt idx="2029">
                  <c:v>1.5188916666666668</c:v>
                </c:pt>
                <c:pt idx="2030">
                  <c:v>1.4736091666666666</c:v>
                </c:pt>
                <c:pt idx="2031">
                  <c:v>1.5238624999999992</c:v>
                </c:pt>
                <c:pt idx="2032">
                  <c:v>1.5340758333333342</c:v>
                </c:pt>
                <c:pt idx="2033">
                  <c:v>1.5386424999999999</c:v>
                </c:pt>
                <c:pt idx="2034">
                  <c:v>1.606081666666668</c:v>
                </c:pt>
                <c:pt idx="2035">
                  <c:v>1.5467216666666668</c:v>
                </c:pt>
                <c:pt idx="2036">
                  <c:v>1.5294341666666667</c:v>
                </c:pt>
                <c:pt idx="2037">
                  <c:v>1.556135</c:v>
                </c:pt>
                <c:pt idx="2038">
                  <c:v>1.4843637499999998</c:v>
                </c:pt>
                <c:pt idx="2039">
                  <c:v>1.5071741666666665</c:v>
                </c:pt>
                <c:pt idx="2040">
                  <c:v>1.4895008333333333</c:v>
                </c:pt>
                <c:pt idx="2041">
                  <c:v>1.443338999999999</c:v>
                </c:pt>
                <c:pt idx="2042">
                  <c:v>1.469370499999999</c:v>
                </c:pt>
                <c:pt idx="2043">
                  <c:v>1.5033483333333333</c:v>
                </c:pt>
                <c:pt idx="2044">
                  <c:v>1.4962549999999999</c:v>
                </c:pt>
                <c:pt idx="2045">
                  <c:v>1.5284074999999999</c:v>
                </c:pt>
                <c:pt idx="2046">
                  <c:v>1.5101191666666673</c:v>
                </c:pt>
                <c:pt idx="2047">
                  <c:v>1.563329999999999</c:v>
                </c:pt>
                <c:pt idx="2048">
                  <c:v>1.512987500000001</c:v>
                </c:pt>
                <c:pt idx="2049">
                  <c:v>1.5722400000000001</c:v>
                </c:pt>
                <c:pt idx="2050">
                  <c:v>1.458424999999999</c:v>
                </c:pt>
                <c:pt idx="2051">
                  <c:v>1.4949316666666668</c:v>
                </c:pt>
                <c:pt idx="2052">
                  <c:v>1.5315258333333335</c:v>
                </c:pt>
                <c:pt idx="2053">
                  <c:v>1.5535933333333334</c:v>
                </c:pt>
                <c:pt idx="2054">
                  <c:v>1.5418074999999998</c:v>
                </c:pt>
                <c:pt idx="2055">
                  <c:v>1.5000508333333347</c:v>
                </c:pt>
                <c:pt idx="2056">
                  <c:v>1.5716831666666673</c:v>
                </c:pt>
                <c:pt idx="2057">
                  <c:v>1.5896283333333336</c:v>
                </c:pt>
                <c:pt idx="2058">
                  <c:v>1.5198433333333332</c:v>
                </c:pt>
                <c:pt idx="2059">
                  <c:v>1.520802166666668</c:v>
                </c:pt>
                <c:pt idx="2060">
                  <c:v>1.5458691666666668</c:v>
                </c:pt>
                <c:pt idx="2061">
                  <c:v>1.5910266666666668</c:v>
                </c:pt>
                <c:pt idx="2062">
                  <c:v>1.4665625000000002</c:v>
                </c:pt>
                <c:pt idx="2063">
                  <c:v>1.4841469166666679</c:v>
                </c:pt>
                <c:pt idx="2064">
                  <c:v>1.4537936666666658</c:v>
                </c:pt>
                <c:pt idx="2065">
                  <c:v>1.4904441666666675</c:v>
                </c:pt>
                <c:pt idx="2066">
                  <c:v>1.5362174166666673</c:v>
                </c:pt>
                <c:pt idx="2067">
                  <c:v>1.5014566666666667</c:v>
                </c:pt>
                <c:pt idx="2068">
                  <c:v>1.5310811666666675</c:v>
                </c:pt>
                <c:pt idx="2069">
                  <c:v>1.4943097499999998</c:v>
                </c:pt>
                <c:pt idx="2070">
                  <c:v>1.5036350833333338</c:v>
                </c:pt>
                <c:pt idx="2071">
                  <c:v>1.465216249999999</c:v>
                </c:pt>
                <c:pt idx="2072">
                  <c:v>1.5454516666666667</c:v>
                </c:pt>
                <c:pt idx="2073">
                  <c:v>1.5635908333333335</c:v>
                </c:pt>
                <c:pt idx="2074">
                  <c:v>1.5193683333333332</c:v>
                </c:pt>
                <c:pt idx="2075">
                  <c:v>1.4557763333333325</c:v>
                </c:pt>
                <c:pt idx="2076">
                  <c:v>1.53135</c:v>
                </c:pt>
                <c:pt idx="2077">
                  <c:v>1.573526666666667</c:v>
                </c:pt>
                <c:pt idx="2078">
                  <c:v>1.5783091666666678</c:v>
                </c:pt>
                <c:pt idx="2079">
                  <c:v>1.5163483333333341</c:v>
                </c:pt>
                <c:pt idx="2080">
                  <c:v>1.54017</c:v>
                </c:pt>
                <c:pt idx="2081">
                  <c:v>1.5241685</c:v>
                </c:pt>
                <c:pt idx="2082">
                  <c:v>1.5477368333333332</c:v>
                </c:pt>
                <c:pt idx="2083">
                  <c:v>1.4972241666666666</c:v>
                </c:pt>
                <c:pt idx="2084">
                  <c:v>1.5254933333333334</c:v>
                </c:pt>
                <c:pt idx="2085">
                  <c:v>1.4679708333333334</c:v>
                </c:pt>
                <c:pt idx="2086">
                  <c:v>1.561906666666667</c:v>
                </c:pt>
                <c:pt idx="2087">
                  <c:v>1.539911249999999</c:v>
                </c:pt>
                <c:pt idx="2088">
                  <c:v>1.5188891666666677</c:v>
                </c:pt>
                <c:pt idx="2089">
                  <c:v>1.5085804166666661</c:v>
                </c:pt>
                <c:pt idx="2090">
                  <c:v>1.5240508333333347</c:v>
                </c:pt>
                <c:pt idx="2091">
                  <c:v>1.4886282499999988</c:v>
                </c:pt>
                <c:pt idx="2092">
                  <c:v>1.4998028333333331</c:v>
                </c:pt>
                <c:pt idx="2093">
                  <c:v>1.5567883333333341</c:v>
                </c:pt>
                <c:pt idx="2094">
                  <c:v>1.4562634166666666</c:v>
                </c:pt>
                <c:pt idx="2095">
                  <c:v>1.5419475</c:v>
                </c:pt>
                <c:pt idx="2096">
                  <c:v>1.5728491666666677</c:v>
                </c:pt>
                <c:pt idx="2097">
                  <c:v>1.5658949999999991</c:v>
                </c:pt>
                <c:pt idx="2098">
                  <c:v>1.4343308333333333</c:v>
                </c:pt>
                <c:pt idx="2099">
                  <c:v>1.5019391666666666</c:v>
                </c:pt>
                <c:pt idx="2100">
                  <c:v>1.5078833333333332</c:v>
                </c:pt>
                <c:pt idx="2101">
                  <c:v>1.5370758333333341</c:v>
                </c:pt>
                <c:pt idx="2102">
                  <c:v>1.5461177500000001</c:v>
                </c:pt>
                <c:pt idx="2103">
                  <c:v>1.5701225000000001</c:v>
                </c:pt>
                <c:pt idx="2104">
                  <c:v>1.5634341666666665</c:v>
                </c:pt>
                <c:pt idx="2105">
                  <c:v>1.5833624999999998</c:v>
                </c:pt>
                <c:pt idx="2106">
                  <c:v>1.5605708333333341</c:v>
                </c:pt>
                <c:pt idx="2107">
                  <c:v>1.4172611666666668</c:v>
                </c:pt>
                <c:pt idx="2108">
                  <c:v>1.5304566666666675</c:v>
                </c:pt>
                <c:pt idx="2109">
                  <c:v>1.5505091666666677</c:v>
                </c:pt>
                <c:pt idx="2110">
                  <c:v>1.5142825000000011</c:v>
                </c:pt>
                <c:pt idx="2111">
                  <c:v>1.5124141666666677</c:v>
                </c:pt>
                <c:pt idx="2112">
                  <c:v>1.52485</c:v>
                </c:pt>
                <c:pt idx="2113">
                  <c:v>1.4938449999999992</c:v>
                </c:pt>
                <c:pt idx="2114">
                  <c:v>1.5405941666666667</c:v>
                </c:pt>
                <c:pt idx="2115">
                  <c:v>1.4386975</c:v>
                </c:pt>
                <c:pt idx="2116">
                  <c:v>1.5175583333333333</c:v>
                </c:pt>
                <c:pt idx="2117">
                  <c:v>1.5506616666666666</c:v>
                </c:pt>
                <c:pt idx="2118">
                  <c:v>1.5293958333333331</c:v>
                </c:pt>
                <c:pt idx="2119">
                  <c:v>1.5000440833333331</c:v>
                </c:pt>
                <c:pt idx="2120">
                  <c:v>1.4968616666666659</c:v>
                </c:pt>
                <c:pt idx="2121">
                  <c:v>1.4713912499999984</c:v>
                </c:pt>
                <c:pt idx="2122">
                  <c:v>1.5265199999999999</c:v>
                </c:pt>
                <c:pt idx="2123">
                  <c:v>1.5701449999999999</c:v>
                </c:pt>
                <c:pt idx="2124">
                  <c:v>1.5712550000000001</c:v>
                </c:pt>
                <c:pt idx="2125">
                  <c:v>1.5353916666666658</c:v>
                </c:pt>
                <c:pt idx="2126">
                  <c:v>1.582890833333334</c:v>
                </c:pt>
                <c:pt idx="2127">
                  <c:v>1.5350766666666666</c:v>
                </c:pt>
                <c:pt idx="2128">
                  <c:v>1.553896666666666</c:v>
                </c:pt>
                <c:pt idx="2129">
                  <c:v>1.4865991666666669</c:v>
                </c:pt>
                <c:pt idx="2130">
                  <c:v>1.5383433333333341</c:v>
                </c:pt>
                <c:pt idx="2131">
                  <c:v>1.577892499999999</c:v>
                </c:pt>
                <c:pt idx="2132">
                  <c:v>1.5486525000000009</c:v>
                </c:pt>
                <c:pt idx="2133">
                  <c:v>1.4809143333333334</c:v>
                </c:pt>
                <c:pt idx="2134">
                  <c:v>1.493177</c:v>
                </c:pt>
                <c:pt idx="2135">
                  <c:v>1.5115376666666667</c:v>
                </c:pt>
                <c:pt idx="2136">
                  <c:v>1.5077324999999993</c:v>
                </c:pt>
                <c:pt idx="2137">
                  <c:v>1.5298525833333338</c:v>
                </c:pt>
                <c:pt idx="2138">
                  <c:v>1.5485175000000007</c:v>
                </c:pt>
                <c:pt idx="2139">
                  <c:v>1.5462841666666673</c:v>
                </c:pt>
                <c:pt idx="2140">
                  <c:v>1.4803816666666665</c:v>
                </c:pt>
                <c:pt idx="2141">
                  <c:v>1.5079174999999998</c:v>
                </c:pt>
                <c:pt idx="2142">
                  <c:v>1.5038708333333333</c:v>
                </c:pt>
                <c:pt idx="2143">
                  <c:v>1.4933674999999988</c:v>
                </c:pt>
                <c:pt idx="2144">
                  <c:v>1.5595858333333341</c:v>
                </c:pt>
                <c:pt idx="2145">
                  <c:v>1.5406700000000002</c:v>
                </c:pt>
                <c:pt idx="2146">
                  <c:v>1.512070083333334</c:v>
                </c:pt>
                <c:pt idx="2147">
                  <c:v>1.6039091666666667</c:v>
                </c:pt>
                <c:pt idx="2148">
                  <c:v>1.5188176666666673</c:v>
                </c:pt>
                <c:pt idx="2149">
                  <c:v>1.5471024166666669</c:v>
                </c:pt>
                <c:pt idx="2150">
                  <c:v>1.5362464166666665</c:v>
                </c:pt>
                <c:pt idx="2151">
                  <c:v>1.5067550000000001</c:v>
                </c:pt>
                <c:pt idx="2152">
                  <c:v>1.5007158333333341</c:v>
                </c:pt>
                <c:pt idx="2153">
                  <c:v>1.4644599999999999</c:v>
                </c:pt>
                <c:pt idx="2154">
                  <c:v>1.5546791666666673</c:v>
                </c:pt>
                <c:pt idx="2155">
                  <c:v>1.4911133333333335</c:v>
                </c:pt>
                <c:pt idx="2156">
                  <c:v>1.5325383333333331</c:v>
                </c:pt>
                <c:pt idx="2157">
                  <c:v>1.4782704166666667</c:v>
                </c:pt>
                <c:pt idx="2158">
                  <c:v>1.5143808333333342</c:v>
                </c:pt>
                <c:pt idx="2159">
                  <c:v>1.4621422499999999</c:v>
                </c:pt>
                <c:pt idx="2160">
                  <c:v>1.4993216666666658</c:v>
                </c:pt>
                <c:pt idx="2161">
                  <c:v>1.5603999999999998</c:v>
                </c:pt>
                <c:pt idx="2162">
                  <c:v>1.5545116666666667</c:v>
                </c:pt>
                <c:pt idx="2163">
                  <c:v>1.5243108333333339</c:v>
                </c:pt>
                <c:pt idx="2164">
                  <c:v>1.5047424999999999</c:v>
                </c:pt>
                <c:pt idx="2165">
                  <c:v>1.5035901666666669</c:v>
                </c:pt>
                <c:pt idx="2166">
                  <c:v>1.5750737499999998</c:v>
                </c:pt>
                <c:pt idx="2167">
                  <c:v>1.5280716666666667</c:v>
                </c:pt>
                <c:pt idx="2168">
                  <c:v>1.5081758333333344</c:v>
                </c:pt>
                <c:pt idx="2169">
                  <c:v>1.5599499999999991</c:v>
                </c:pt>
                <c:pt idx="2170">
                  <c:v>1.5681783333333341</c:v>
                </c:pt>
                <c:pt idx="2171">
                  <c:v>1.4429575833333341</c:v>
                </c:pt>
                <c:pt idx="2172">
                  <c:v>1.4889627499999998</c:v>
                </c:pt>
                <c:pt idx="2173">
                  <c:v>1.5581760000000002</c:v>
                </c:pt>
                <c:pt idx="2174">
                  <c:v>1.505492499999999</c:v>
                </c:pt>
                <c:pt idx="2175">
                  <c:v>1.4889033333333332</c:v>
                </c:pt>
                <c:pt idx="2176">
                  <c:v>1.513852166666668</c:v>
                </c:pt>
                <c:pt idx="2177">
                  <c:v>1.5395049999999992</c:v>
                </c:pt>
                <c:pt idx="2178">
                  <c:v>1.478391666666667</c:v>
                </c:pt>
                <c:pt idx="2179">
                  <c:v>1.4744408333333341</c:v>
                </c:pt>
                <c:pt idx="2180">
                  <c:v>1.5422433333333341</c:v>
                </c:pt>
                <c:pt idx="2181">
                  <c:v>1.5112666666666668</c:v>
                </c:pt>
                <c:pt idx="2182">
                  <c:v>1.5301723333333339</c:v>
                </c:pt>
                <c:pt idx="2183">
                  <c:v>1.5383973333333341</c:v>
                </c:pt>
                <c:pt idx="2184">
                  <c:v>1.5202465833333341</c:v>
                </c:pt>
                <c:pt idx="2185">
                  <c:v>1.5139381666666667</c:v>
                </c:pt>
                <c:pt idx="2186">
                  <c:v>1.5083550000000001</c:v>
                </c:pt>
                <c:pt idx="2187">
                  <c:v>1.5477119999999998</c:v>
                </c:pt>
                <c:pt idx="2188">
                  <c:v>1.5281750000000001</c:v>
                </c:pt>
                <c:pt idx="2189">
                  <c:v>1.4988515833333331</c:v>
                </c:pt>
                <c:pt idx="2190">
                  <c:v>1.5561441666666678</c:v>
                </c:pt>
                <c:pt idx="2191">
                  <c:v>1.49247</c:v>
                </c:pt>
                <c:pt idx="2192">
                  <c:v>1.5645224999999998</c:v>
                </c:pt>
                <c:pt idx="2193">
                  <c:v>1.4934097499999992</c:v>
                </c:pt>
                <c:pt idx="2194">
                  <c:v>1.527768749999999</c:v>
                </c:pt>
                <c:pt idx="2195">
                  <c:v>1.4743116666666667</c:v>
                </c:pt>
                <c:pt idx="2196">
                  <c:v>1.6023383333333341</c:v>
                </c:pt>
                <c:pt idx="2197">
                  <c:v>1.5005850000000001</c:v>
                </c:pt>
                <c:pt idx="2198">
                  <c:v>1.5474641666666669</c:v>
                </c:pt>
                <c:pt idx="2199">
                  <c:v>1.5611797499999998</c:v>
                </c:pt>
                <c:pt idx="2200">
                  <c:v>1.5482500000000001</c:v>
                </c:pt>
                <c:pt idx="2201">
                  <c:v>1.522525833333334</c:v>
                </c:pt>
                <c:pt idx="2202">
                  <c:v>1.5389441666666677</c:v>
                </c:pt>
                <c:pt idx="2203">
                  <c:v>1.5632033333333333</c:v>
                </c:pt>
                <c:pt idx="2204">
                  <c:v>1.4577871666666677</c:v>
                </c:pt>
                <c:pt idx="2205">
                  <c:v>1.5619425</c:v>
                </c:pt>
                <c:pt idx="2206">
                  <c:v>1.5299354166666668</c:v>
                </c:pt>
                <c:pt idx="2207">
                  <c:v>1.5642266666666667</c:v>
                </c:pt>
                <c:pt idx="2208">
                  <c:v>1.4791353333333335</c:v>
                </c:pt>
                <c:pt idx="2209">
                  <c:v>1.5212016666666666</c:v>
                </c:pt>
                <c:pt idx="2210">
                  <c:v>1.5178919999999991</c:v>
                </c:pt>
                <c:pt idx="2211">
                  <c:v>1.5248208333333331</c:v>
                </c:pt>
                <c:pt idx="2212">
                  <c:v>1.592605</c:v>
                </c:pt>
                <c:pt idx="2213">
                  <c:v>1.5236041666666666</c:v>
                </c:pt>
                <c:pt idx="2214">
                  <c:v>1.5306658333333341</c:v>
                </c:pt>
                <c:pt idx="2215">
                  <c:v>1.4863500833333341</c:v>
                </c:pt>
                <c:pt idx="2216">
                  <c:v>1.4703263333333334</c:v>
                </c:pt>
                <c:pt idx="2217">
                  <c:v>1.6041775000000007</c:v>
                </c:pt>
                <c:pt idx="2218">
                  <c:v>1.4911908333333335</c:v>
                </c:pt>
                <c:pt idx="2219">
                  <c:v>1.4702633333333333</c:v>
                </c:pt>
                <c:pt idx="2220">
                  <c:v>1.5229691666666663</c:v>
                </c:pt>
                <c:pt idx="2221">
                  <c:v>1.5846041666666677</c:v>
                </c:pt>
                <c:pt idx="2222">
                  <c:v>1.4889049999999993</c:v>
                </c:pt>
                <c:pt idx="2223">
                  <c:v>1.4866283333333337</c:v>
                </c:pt>
                <c:pt idx="2224">
                  <c:v>1.4936433333333332</c:v>
                </c:pt>
                <c:pt idx="2225">
                  <c:v>1.5140616666666666</c:v>
                </c:pt>
                <c:pt idx="2226">
                  <c:v>1.5187375000000001</c:v>
                </c:pt>
                <c:pt idx="2227">
                  <c:v>1.5194144999999992</c:v>
                </c:pt>
                <c:pt idx="2228">
                  <c:v>1.4937374999999991</c:v>
                </c:pt>
                <c:pt idx="2229">
                  <c:v>1.5828916666666668</c:v>
                </c:pt>
                <c:pt idx="2230">
                  <c:v>1.4918291666666659</c:v>
                </c:pt>
                <c:pt idx="2231">
                  <c:v>1.5529975</c:v>
                </c:pt>
                <c:pt idx="2232">
                  <c:v>1.5670508333333342</c:v>
                </c:pt>
                <c:pt idx="2233">
                  <c:v>1.5449758333333341</c:v>
                </c:pt>
                <c:pt idx="2234">
                  <c:v>1.5637391666666665</c:v>
                </c:pt>
                <c:pt idx="2235">
                  <c:v>1.5026233333333334</c:v>
                </c:pt>
                <c:pt idx="2236">
                  <c:v>1.4436658333333334</c:v>
                </c:pt>
                <c:pt idx="2237">
                  <c:v>1.4823583333333341</c:v>
                </c:pt>
                <c:pt idx="2238">
                  <c:v>1.5128824999999999</c:v>
                </c:pt>
                <c:pt idx="2239">
                  <c:v>1.477653249999999</c:v>
                </c:pt>
                <c:pt idx="2240">
                  <c:v>1.4736924999999992</c:v>
                </c:pt>
                <c:pt idx="2241">
                  <c:v>1.5339977499999993</c:v>
                </c:pt>
                <c:pt idx="2242">
                  <c:v>1.5000358333333341</c:v>
                </c:pt>
                <c:pt idx="2243">
                  <c:v>1.5052275000000002</c:v>
                </c:pt>
                <c:pt idx="2244">
                  <c:v>1.4855266666666658</c:v>
                </c:pt>
                <c:pt idx="2245">
                  <c:v>1.4848041666666667</c:v>
                </c:pt>
                <c:pt idx="2246">
                  <c:v>1.5246541666666673</c:v>
                </c:pt>
                <c:pt idx="2247">
                  <c:v>1.5177333333333334</c:v>
                </c:pt>
                <c:pt idx="2248">
                  <c:v>1.5081299999999989</c:v>
                </c:pt>
                <c:pt idx="2249">
                  <c:v>1.531303333333333</c:v>
                </c:pt>
                <c:pt idx="2250">
                  <c:v>1.5545016666666667</c:v>
                </c:pt>
                <c:pt idx="2251">
                  <c:v>1.5043175000000009</c:v>
                </c:pt>
                <c:pt idx="2252">
                  <c:v>1.5101391666666675</c:v>
                </c:pt>
                <c:pt idx="2253">
                  <c:v>1.488797833333334</c:v>
                </c:pt>
                <c:pt idx="2254">
                  <c:v>1.4738095833333336</c:v>
                </c:pt>
                <c:pt idx="2255">
                  <c:v>1.443273749999999</c:v>
                </c:pt>
                <c:pt idx="2256">
                  <c:v>1.5628324999999998</c:v>
                </c:pt>
                <c:pt idx="2257">
                  <c:v>1.5512825000000001</c:v>
                </c:pt>
                <c:pt idx="2258">
                  <c:v>1.4341868333333341</c:v>
                </c:pt>
                <c:pt idx="2259">
                  <c:v>1.4896691666666666</c:v>
                </c:pt>
                <c:pt idx="2260">
                  <c:v>1.5777175000000003</c:v>
                </c:pt>
                <c:pt idx="2261">
                  <c:v>1.5006342499999989</c:v>
                </c:pt>
                <c:pt idx="2262">
                  <c:v>1.4917825</c:v>
                </c:pt>
                <c:pt idx="2263">
                  <c:v>1.543855</c:v>
                </c:pt>
                <c:pt idx="2264">
                  <c:v>1.4970626666666664</c:v>
                </c:pt>
                <c:pt idx="2265">
                  <c:v>1.5119316666666658</c:v>
                </c:pt>
                <c:pt idx="2266">
                  <c:v>1.4797224999999992</c:v>
                </c:pt>
                <c:pt idx="2267">
                  <c:v>1.531399999999999</c:v>
                </c:pt>
                <c:pt idx="2268">
                  <c:v>1.5532558333333342</c:v>
                </c:pt>
                <c:pt idx="2269">
                  <c:v>1.5471908333333333</c:v>
                </c:pt>
                <c:pt idx="2270">
                  <c:v>1.4769258333333333</c:v>
                </c:pt>
                <c:pt idx="2271">
                  <c:v>1.4776749999999994</c:v>
                </c:pt>
                <c:pt idx="2272">
                  <c:v>1.5140870000000008</c:v>
                </c:pt>
                <c:pt idx="2273">
                  <c:v>1.5824216666666668</c:v>
                </c:pt>
                <c:pt idx="2274">
                  <c:v>1.5381108333333344</c:v>
                </c:pt>
                <c:pt idx="2275">
                  <c:v>1.5633815833333335</c:v>
                </c:pt>
                <c:pt idx="2276">
                  <c:v>1.4602758333333341</c:v>
                </c:pt>
                <c:pt idx="2277">
                  <c:v>1.5274425</c:v>
                </c:pt>
                <c:pt idx="2278">
                  <c:v>1.53678</c:v>
                </c:pt>
                <c:pt idx="2279">
                  <c:v>1.5465525000000007</c:v>
                </c:pt>
                <c:pt idx="2280">
                  <c:v>1.4986024166666667</c:v>
                </c:pt>
                <c:pt idx="2281">
                  <c:v>1.4728666666666668</c:v>
                </c:pt>
                <c:pt idx="2282">
                  <c:v>1.5203250833333335</c:v>
                </c:pt>
                <c:pt idx="2283">
                  <c:v>1.50403</c:v>
                </c:pt>
                <c:pt idx="2284">
                  <c:v>1.498459333333334</c:v>
                </c:pt>
                <c:pt idx="2285">
                  <c:v>1.5515949999999992</c:v>
                </c:pt>
                <c:pt idx="2286">
                  <c:v>1.5352075000000001</c:v>
                </c:pt>
                <c:pt idx="2287">
                  <c:v>1.481290999999999</c:v>
                </c:pt>
                <c:pt idx="2288">
                  <c:v>1.5106704166666667</c:v>
                </c:pt>
                <c:pt idx="2289">
                  <c:v>1.5448891666666675</c:v>
                </c:pt>
                <c:pt idx="2290">
                  <c:v>1.4697649999999987</c:v>
                </c:pt>
                <c:pt idx="2291">
                  <c:v>1.4744361666666663</c:v>
                </c:pt>
                <c:pt idx="2292">
                  <c:v>1.5246383333333335</c:v>
                </c:pt>
                <c:pt idx="2293">
                  <c:v>1.5538425</c:v>
                </c:pt>
                <c:pt idx="2294">
                  <c:v>1.5217142499999989</c:v>
                </c:pt>
                <c:pt idx="2295">
                  <c:v>1.532305</c:v>
                </c:pt>
                <c:pt idx="2296">
                  <c:v>1.549830833333333</c:v>
                </c:pt>
                <c:pt idx="2297">
                  <c:v>1.547152500000001</c:v>
                </c:pt>
                <c:pt idx="2298">
                  <c:v>1.5190077499999999</c:v>
                </c:pt>
                <c:pt idx="2299">
                  <c:v>1.5295983333333334</c:v>
                </c:pt>
                <c:pt idx="2300">
                  <c:v>1.5293041666666667</c:v>
                </c:pt>
                <c:pt idx="2301">
                  <c:v>1.487351333333333</c:v>
                </c:pt>
                <c:pt idx="2302">
                  <c:v>1.462788333333334</c:v>
                </c:pt>
                <c:pt idx="2303">
                  <c:v>1.541197833333334</c:v>
                </c:pt>
                <c:pt idx="2304">
                  <c:v>1.5364833333333341</c:v>
                </c:pt>
                <c:pt idx="2305">
                  <c:v>1.5706508333333347</c:v>
                </c:pt>
                <c:pt idx="2306">
                  <c:v>1.4494236666666658</c:v>
                </c:pt>
                <c:pt idx="2307">
                  <c:v>1.5239691666666666</c:v>
                </c:pt>
                <c:pt idx="2308">
                  <c:v>1.507118333333334</c:v>
                </c:pt>
                <c:pt idx="2309">
                  <c:v>1.4954675000000002</c:v>
                </c:pt>
                <c:pt idx="2310">
                  <c:v>1.5460391666666675</c:v>
                </c:pt>
                <c:pt idx="2311">
                  <c:v>1.5376333333333336</c:v>
                </c:pt>
                <c:pt idx="2312">
                  <c:v>1.4676533333333335</c:v>
                </c:pt>
                <c:pt idx="2313">
                  <c:v>1.5235683333333334</c:v>
                </c:pt>
                <c:pt idx="2314">
                  <c:v>1.4931707499999998</c:v>
                </c:pt>
                <c:pt idx="2315">
                  <c:v>1.4649791666666665</c:v>
                </c:pt>
                <c:pt idx="2316">
                  <c:v>1.5186983333333333</c:v>
                </c:pt>
                <c:pt idx="2317">
                  <c:v>1.4543355</c:v>
                </c:pt>
                <c:pt idx="2318">
                  <c:v>1.556473333333334</c:v>
                </c:pt>
                <c:pt idx="2319">
                  <c:v>1.5533975000000002</c:v>
                </c:pt>
                <c:pt idx="2320">
                  <c:v>1.5154241666666666</c:v>
                </c:pt>
                <c:pt idx="2321">
                  <c:v>1.4644783333333333</c:v>
                </c:pt>
                <c:pt idx="2322">
                  <c:v>1.552295</c:v>
                </c:pt>
                <c:pt idx="2323">
                  <c:v>1.5246068333333331</c:v>
                </c:pt>
                <c:pt idx="2324">
                  <c:v>1.5109098333333335</c:v>
                </c:pt>
                <c:pt idx="2325">
                  <c:v>1.5351249999999992</c:v>
                </c:pt>
                <c:pt idx="2326">
                  <c:v>1.5550733333333335</c:v>
                </c:pt>
                <c:pt idx="2327">
                  <c:v>1.5261858333333347</c:v>
                </c:pt>
                <c:pt idx="2328">
                  <c:v>1.5232517499999998</c:v>
                </c:pt>
                <c:pt idx="2329">
                  <c:v>1.5700733333333341</c:v>
                </c:pt>
                <c:pt idx="2330">
                  <c:v>1.4839155833333333</c:v>
                </c:pt>
                <c:pt idx="2331">
                  <c:v>1.5050108333333341</c:v>
                </c:pt>
                <c:pt idx="2332">
                  <c:v>1.5422985</c:v>
                </c:pt>
                <c:pt idx="2333">
                  <c:v>1.4596682499999984</c:v>
                </c:pt>
                <c:pt idx="2334">
                  <c:v>1.4608409166666665</c:v>
                </c:pt>
                <c:pt idx="2335">
                  <c:v>1.5126652499999989</c:v>
                </c:pt>
                <c:pt idx="2336">
                  <c:v>1.5977466666666666</c:v>
                </c:pt>
                <c:pt idx="2337">
                  <c:v>1.5244199999999999</c:v>
                </c:pt>
                <c:pt idx="2338">
                  <c:v>1.4681790833333332</c:v>
                </c:pt>
                <c:pt idx="2339">
                  <c:v>1.4823033333333333</c:v>
                </c:pt>
                <c:pt idx="2340">
                  <c:v>1.5211359166666665</c:v>
                </c:pt>
                <c:pt idx="2341">
                  <c:v>1.5747862499999998</c:v>
                </c:pt>
                <c:pt idx="2342">
                  <c:v>1.4911450000000002</c:v>
                </c:pt>
                <c:pt idx="2343">
                  <c:v>1.5185158333333346</c:v>
                </c:pt>
                <c:pt idx="2344">
                  <c:v>1.4723183333333341</c:v>
                </c:pt>
                <c:pt idx="2345">
                  <c:v>1.4600240833333336</c:v>
                </c:pt>
                <c:pt idx="2346">
                  <c:v>1.4892991666666664</c:v>
                </c:pt>
                <c:pt idx="2347">
                  <c:v>1.4926541666666673</c:v>
                </c:pt>
                <c:pt idx="2348">
                  <c:v>1.5325119166666676</c:v>
                </c:pt>
                <c:pt idx="2349">
                  <c:v>1.5911816666666667</c:v>
                </c:pt>
                <c:pt idx="2350">
                  <c:v>1.5371808333333341</c:v>
                </c:pt>
                <c:pt idx="2351">
                  <c:v>1.5027708333333329</c:v>
                </c:pt>
                <c:pt idx="2352">
                  <c:v>1.558093333333334</c:v>
                </c:pt>
                <c:pt idx="2353">
                  <c:v>1.4984429166666675</c:v>
                </c:pt>
                <c:pt idx="2354">
                  <c:v>1.5374375</c:v>
                </c:pt>
                <c:pt idx="2355">
                  <c:v>1.4903366666666666</c:v>
                </c:pt>
                <c:pt idx="2356">
                  <c:v>1.5540266666666664</c:v>
                </c:pt>
                <c:pt idx="2357">
                  <c:v>1.4789324166666669</c:v>
                </c:pt>
                <c:pt idx="2358">
                  <c:v>1.57094</c:v>
                </c:pt>
                <c:pt idx="2359">
                  <c:v>1.4986872499999997</c:v>
                </c:pt>
                <c:pt idx="2360">
                  <c:v>1.5025058333333341</c:v>
                </c:pt>
                <c:pt idx="2361">
                  <c:v>1.5133941666666664</c:v>
                </c:pt>
                <c:pt idx="2362">
                  <c:v>1.4964121666666681</c:v>
                </c:pt>
                <c:pt idx="2363">
                  <c:v>1.5217733333333332</c:v>
                </c:pt>
                <c:pt idx="2364">
                  <c:v>1.4982441666666677</c:v>
                </c:pt>
                <c:pt idx="2365">
                  <c:v>1.5389908333333333</c:v>
                </c:pt>
                <c:pt idx="2366">
                  <c:v>1.4953496666666666</c:v>
                </c:pt>
                <c:pt idx="2367">
                  <c:v>1.5597799999999991</c:v>
                </c:pt>
                <c:pt idx="2368">
                  <c:v>1.4956566666666664</c:v>
                </c:pt>
                <c:pt idx="2369">
                  <c:v>1.50098</c:v>
                </c:pt>
                <c:pt idx="2370">
                  <c:v>1.5223551666666684</c:v>
                </c:pt>
                <c:pt idx="2371">
                  <c:v>1.4876695833333322</c:v>
                </c:pt>
                <c:pt idx="2372">
                  <c:v>1.5226382499999989</c:v>
                </c:pt>
                <c:pt idx="2373">
                  <c:v>1.5052424999999998</c:v>
                </c:pt>
                <c:pt idx="2374">
                  <c:v>1.5337583333333331</c:v>
                </c:pt>
                <c:pt idx="2375">
                  <c:v>1.5866324999999997</c:v>
                </c:pt>
                <c:pt idx="2376">
                  <c:v>1.4810475000000001</c:v>
                </c:pt>
                <c:pt idx="2377">
                  <c:v>1.5248499999999998</c:v>
                </c:pt>
                <c:pt idx="2378">
                  <c:v>1.535100833333334</c:v>
                </c:pt>
                <c:pt idx="2379">
                  <c:v>1.4636633333333327</c:v>
                </c:pt>
                <c:pt idx="2380">
                  <c:v>1.5426974999999998</c:v>
                </c:pt>
                <c:pt idx="2381">
                  <c:v>1.5143575000000007</c:v>
                </c:pt>
                <c:pt idx="2382">
                  <c:v>1.5411874999999997</c:v>
                </c:pt>
                <c:pt idx="2383">
                  <c:v>1.5154541666666665</c:v>
                </c:pt>
                <c:pt idx="2384">
                  <c:v>1.56246</c:v>
                </c:pt>
                <c:pt idx="2385">
                  <c:v>1.4894696666666658</c:v>
                </c:pt>
                <c:pt idx="2386">
                  <c:v>1.5295827499999999</c:v>
                </c:pt>
                <c:pt idx="2387">
                  <c:v>1.5738783333333333</c:v>
                </c:pt>
                <c:pt idx="2388">
                  <c:v>1.5596100000000002</c:v>
                </c:pt>
                <c:pt idx="2389">
                  <c:v>1.5045999999999988</c:v>
                </c:pt>
                <c:pt idx="2390">
                  <c:v>1.486175</c:v>
                </c:pt>
                <c:pt idx="2391">
                  <c:v>1.5223833333333341</c:v>
                </c:pt>
                <c:pt idx="2392">
                  <c:v>1.5670975</c:v>
                </c:pt>
                <c:pt idx="2393">
                  <c:v>1.5480337499999999</c:v>
                </c:pt>
                <c:pt idx="2394">
                  <c:v>1.4965199999999996</c:v>
                </c:pt>
                <c:pt idx="2395">
                  <c:v>1.4881291666666667</c:v>
                </c:pt>
                <c:pt idx="2396">
                  <c:v>1.5445933333333333</c:v>
                </c:pt>
                <c:pt idx="2397">
                  <c:v>1.5087941666666669</c:v>
                </c:pt>
                <c:pt idx="2398">
                  <c:v>1.533434999999999</c:v>
                </c:pt>
                <c:pt idx="2399">
                  <c:v>1.5192625</c:v>
                </c:pt>
                <c:pt idx="2400">
                  <c:v>1.4938194166666658</c:v>
                </c:pt>
                <c:pt idx="2401">
                  <c:v>1.478375</c:v>
                </c:pt>
                <c:pt idx="2402">
                  <c:v>1.4993575000000001</c:v>
                </c:pt>
                <c:pt idx="2403">
                  <c:v>1.4701547499999998</c:v>
                </c:pt>
                <c:pt idx="2404">
                  <c:v>1.519000833333334</c:v>
                </c:pt>
                <c:pt idx="2405">
                  <c:v>1.5084933333333332</c:v>
                </c:pt>
                <c:pt idx="2406">
                  <c:v>1.5031908333333333</c:v>
                </c:pt>
                <c:pt idx="2407">
                  <c:v>1.5343916666666668</c:v>
                </c:pt>
                <c:pt idx="2408">
                  <c:v>1.5119771666666677</c:v>
                </c:pt>
                <c:pt idx="2409">
                  <c:v>1.5208668333333335</c:v>
                </c:pt>
                <c:pt idx="2410">
                  <c:v>1.5053543333333332</c:v>
                </c:pt>
                <c:pt idx="2411">
                  <c:v>1.5504191666666676</c:v>
                </c:pt>
                <c:pt idx="2412">
                  <c:v>1.4861583333333341</c:v>
                </c:pt>
                <c:pt idx="2413">
                  <c:v>1.5085066666666667</c:v>
                </c:pt>
                <c:pt idx="2414">
                  <c:v>1.4905106666666665</c:v>
                </c:pt>
                <c:pt idx="2415">
                  <c:v>1.4919912499999979</c:v>
                </c:pt>
                <c:pt idx="2416">
                  <c:v>1.5239458333333333</c:v>
                </c:pt>
                <c:pt idx="2417">
                  <c:v>1.5665941666666665</c:v>
                </c:pt>
                <c:pt idx="2418">
                  <c:v>1.5195566666666667</c:v>
                </c:pt>
                <c:pt idx="2419">
                  <c:v>1.5338691666666666</c:v>
                </c:pt>
                <c:pt idx="2420">
                  <c:v>1.4857709166666666</c:v>
                </c:pt>
                <c:pt idx="2421">
                  <c:v>1.5191375</c:v>
                </c:pt>
                <c:pt idx="2422">
                  <c:v>1.4699016666666658</c:v>
                </c:pt>
                <c:pt idx="2423">
                  <c:v>1.5708741666666663</c:v>
                </c:pt>
                <c:pt idx="2424">
                  <c:v>1.4996291666666666</c:v>
                </c:pt>
                <c:pt idx="2425">
                  <c:v>1.5158016666666658</c:v>
                </c:pt>
                <c:pt idx="2426">
                  <c:v>1.4975983333333336</c:v>
                </c:pt>
                <c:pt idx="2427">
                  <c:v>1.5187566666666676</c:v>
                </c:pt>
                <c:pt idx="2428">
                  <c:v>1.5476966666666658</c:v>
                </c:pt>
                <c:pt idx="2429">
                  <c:v>1.5020076666666675</c:v>
                </c:pt>
                <c:pt idx="2430">
                  <c:v>1.5038016666666658</c:v>
                </c:pt>
                <c:pt idx="2431">
                  <c:v>1.4619349999999991</c:v>
                </c:pt>
                <c:pt idx="2432">
                  <c:v>1.5318760833333334</c:v>
                </c:pt>
                <c:pt idx="2433">
                  <c:v>1.5294166666666669</c:v>
                </c:pt>
                <c:pt idx="2434">
                  <c:v>1.4746483333333333</c:v>
                </c:pt>
                <c:pt idx="2435">
                  <c:v>1.5146216666666668</c:v>
                </c:pt>
                <c:pt idx="2436">
                  <c:v>1.5178258333333334</c:v>
                </c:pt>
                <c:pt idx="2437">
                  <c:v>1.5040325000000001</c:v>
                </c:pt>
                <c:pt idx="2438">
                  <c:v>1.5087108333333341</c:v>
                </c:pt>
                <c:pt idx="2439">
                  <c:v>1.5247516666666667</c:v>
                </c:pt>
                <c:pt idx="2440">
                  <c:v>1.5089117499999998</c:v>
                </c:pt>
                <c:pt idx="2441">
                  <c:v>1.5080925000000001</c:v>
                </c:pt>
                <c:pt idx="2442">
                  <c:v>1.5371575000000008</c:v>
                </c:pt>
                <c:pt idx="2443">
                  <c:v>1.4983875000000006</c:v>
                </c:pt>
                <c:pt idx="2444">
                  <c:v>1.462596666666667</c:v>
                </c:pt>
                <c:pt idx="2445">
                  <c:v>1.4979898333333335</c:v>
                </c:pt>
                <c:pt idx="2446">
                  <c:v>1.5448708333333341</c:v>
                </c:pt>
                <c:pt idx="2447">
                  <c:v>1.5317716666666668</c:v>
                </c:pt>
                <c:pt idx="2448">
                  <c:v>1.5299958333333332</c:v>
                </c:pt>
                <c:pt idx="2449">
                  <c:v>1.5879008333333331</c:v>
                </c:pt>
                <c:pt idx="2450">
                  <c:v>1.534729749999999</c:v>
                </c:pt>
                <c:pt idx="2451">
                  <c:v>1.4804555833333344</c:v>
                </c:pt>
                <c:pt idx="2452">
                  <c:v>1.4906608333333333</c:v>
                </c:pt>
                <c:pt idx="2453">
                  <c:v>1.5622683333333331</c:v>
                </c:pt>
                <c:pt idx="2454">
                  <c:v>1.5530858333333342</c:v>
                </c:pt>
                <c:pt idx="2455">
                  <c:v>1.4704093333333332</c:v>
                </c:pt>
                <c:pt idx="2456">
                  <c:v>1.5247508333333342</c:v>
                </c:pt>
                <c:pt idx="2457">
                  <c:v>1.4989299999999988</c:v>
                </c:pt>
                <c:pt idx="2458">
                  <c:v>1.4188401666666677</c:v>
                </c:pt>
                <c:pt idx="2459">
                  <c:v>1.5158564166666666</c:v>
                </c:pt>
                <c:pt idx="2460">
                  <c:v>1.5096013333333334</c:v>
                </c:pt>
                <c:pt idx="2461">
                  <c:v>1.5288683333333333</c:v>
                </c:pt>
                <c:pt idx="2462">
                  <c:v>1.477015</c:v>
                </c:pt>
                <c:pt idx="2463">
                  <c:v>1.5315941666666666</c:v>
                </c:pt>
                <c:pt idx="2464">
                  <c:v>1.4871478333333341</c:v>
                </c:pt>
                <c:pt idx="2465">
                  <c:v>1.5415283333333336</c:v>
                </c:pt>
                <c:pt idx="2466">
                  <c:v>1.5312549999999998</c:v>
                </c:pt>
                <c:pt idx="2467">
                  <c:v>1.527264999999999</c:v>
                </c:pt>
                <c:pt idx="2468">
                  <c:v>1.5321451666666683</c:v>
                </c:pt>
                <c:pt idx="2469">
                  <c:v>1.5531433333333335</c:v>
                </c:pt>
                <c:pt idx="2470">
                  <c:v>1.5274599999999998</c:v>
                </c:pt>
                <c:pt idx="2471">
                  <c:v>1.4297433333333334</c:v>
                </c:pt>
                <c:pt idx="2472">
                  <c:v>1.4699243333333321</c:v>
                </c:pt>
                <c:pt idx="2473">
                  <c:v>1.501138249999999</c:v>
                </c:pt>
                <c:pt idx="2474">
                  <c:v>1.5057049999999992</c:v>
                </c:pt>
                <c:pt idx="2475">
                  <c:v>1.5862549166666675</c:v>
                </c:pt>
                <c:pt idx="2476">
                  <c:v>1.5847800000000001</c:v>
                </c:pt>
                <c:pt idx="2477">
                  <c:v>1.520478333333334</c:v>
                </c:pt>
                <c:pt idx="2478">
                  <c:v>1.545955</c:v>
                </c:pt>
                <c:pt idx="2479">
                  <c:v>1.5388433333333331</c:v>
                </c:pt>
                <c:pt idx="2480">
                  <c:v>1.5438199999999993</c:v>
                </c:pt>
                <c:pt idx="2481">
                  <c:v>1.5865216666666668</c:v>
                </c:pt>
                <c:pt idx="2482">
                  <c:v>1.5331058333333341</c:v>
                </c:pt>
                <c:pt idx="2483">
                  <c:v>1.5182013333333331</c:v>
                </c:pt>
                <c:pt idx="2484">
                  <c:v>1.5070583333333341</c:v>
                </c:pt>
                <c:pt idx="2485">
                  <c:v>1.5214491666666667</c:v>
                </c:pt>
                <c:pt idx="2486">
                  <c:v>1.4985017499999993</c:v>
                </c:pt>
                <c:pt idx="2487">
                  <c:v>1.5050416666666668</c:v>
                </c:pt>
                <c:pt idx="2488">
                  <c:v>1.4661135833333341</c:v>
                </c:pt>
                <c:pt idx="2489">
                  <c:v>1.4749174166666676</c:v>
                </c:pt>
                <c:pt idx="2490">
                  <c:v>1.5473108333333341</c:v>
                </c:pt>
                <c:pt idx="2491">
                  <c:v>1.5470708333333341</c:v>
                </c:pt>
                <c:pt idx="2492">
                  <c:v>1.5362500000000001</c:v>
                </c:pt>
                <c:pt idx="2493">
                  <c:v>1.5054875000000001</c:v>
                </c:pt>
                <c:pt idx="2494">
                  <c:v>1.5813375000000001</c:v>
                </c:pt>
                <c:pt idx="2495">
                  <c:v>1.5276299999999994</c:v>
                </c:pt>
                <c:pt idx="2496">
                  <c:v>1.5245482499999998</c:v>
                </c:pt>
                <c:pt idx="2497">
                  <c:v>1.477262499999999</c:v>
                </c:pt>
                <c:pt idx="2498">
                  <c:v>1.5052141666666665</c:v>
                </c:pt>
                <c:pt idx="2499">
                  <c:v>1.5420133333333341</c:v>
                </c:pt>
                <c:pt idx="2500">
                  <c:v>1.4539257499999987</c:v>
                </c:pt>
                <c:pt idx="2501">
                  <c:v>1.4954580000000002</c:v>
                </c:pt>
                <c:pt idx="2502">
                  <c:v>1.5219616666666658</c:v>
                </c:pt>
                <c:pt idx="2503">
                  <c:v>1.497850833333334</c:v>
                </c:pt>
                <c:pt idx="2504">
                  <c:v>1.5371087499999998</c:v>
                </c:pt>
                <c:pt idx="2505">
                  <c:v>1.4926908333333335</c:v>
                </c:pt>
                <c:pt idx="2506">
                  <c:v>1.487687</c:v>
                </c:pt>
                <c:pt idx="2507">
                  <c:v>1.5177791666666665</c:v>
                </c:pt>
                <c:pt idx="2508">
                  <c:v>1.5165566666666674</c:v>
                </c:pt>
                <c:pt idx="2509">
                  <c:v>1.4897008333333333</c:v>
                </c:pt>
                <c:pt idx="2510">
                  <c:v>1.4929815833333333</c:v>
                </c:pt>
                <c:pt idx="2511">
                  <c:v>1.5234591666666677</c:v>
                </c:pt>
                <c:pt idx="2512">
                  <c:v>1.5058804166666666</c:v>
                </c:pt>
                <c:pt idx="2513">
                  <c:v>1.5211506666666665</c:v>
                </c:pt>
                <c:pt idx="2514">
                  <c:v>1.5396783333333335</c:v>
                </c:pt>
                <c:pt idx="2515">
                  <c:v>1.5486383333333331</c:v>
                </c:pt>
                <c:pt idx="2516">
                  <c:v>1.4629051666666675</c:v>
                </c:pt>
                <c:pt idx="2517">
                  <c:v>1.5224458333333342</c:v>
                </c:pt>
                <c:pt idx="2518">
                  <c:v>1.4868574999999999</c:v>
                </c:pt>
                <c:pt idx="2519">
                  <c:v>1.4714816666666666</c:v>
                </c:pt>
                <c:pt idx="2520">
                  <c:v>1.5090341666666669</c:v>
                </c:pt>
                <c:pt idx="2521">
                  <c:v>1.5201070000000001</c:v>
                </c:pt>
                <c:pt idx="2522">
                  <c:v>1.5364408333333341</c:v>
                </c:pt>
                <c:pt idx="2523">
                  <c:v>1.4909666666666668</c:v>
                </c:pt>
                <c:pt idx="2524">
                  <c:v>1.5404633333333333</c:v>
                </c:pt>
                <c:pt idx="2525">
                  <c:v>1.5458491666666667</c:v>
                </c:pt>
                <c:pt idx="2526">
                  <c:v>1.4974924999999992</c:v>
                </c:pt>
                <c:pt idx="2527">
                  <c:v>1.5019475833333331</c:v>
                </c:pt>
                <c:pt idx="2528">
                  <c:v>1.4837208333333332</c:v>
                </c:pt>
                <c:pt idx="2529">
                  <c:v>1.5154686666666668</c:v>
                </c:pt>
                <c:pt idx="2530">
                  <c:v>1.5672991666666665</c:v>
                </c:pt>
                <c:pt idx="2531">
                  <c:v>1.4876916666666657</c:v>
                </c:pt>
                <c:pt idx="2532">
                  <c:v>1.566743333333334</c:v>
                </c:pt>
                <c:pt idx="2533">
                  <c:v>1.4712857499999998</c:v>
                </c:pt>
                <c:pt idx="2534">
                  <c:v>1.4723550000000001</c:v>
                </c:pt>
                <c:pt idx="2535">
                  <c:v>1.5163025000000001</c:v>
                </c:pt>
                <c:pt idx="2536">
                  <c:v>1.459098583333333</c:v>
                </c:pt>
                <c:pt idx="2537">
                  <c:v>1.5073524999999999</c:v>
                </c:pt>
                <c:pt idx="2538">
                  <c:v>1.5609733333333333</c:v>
                </c:pt>
                <c:pt idx="2539">
                  <c:v>1.5470925</c:v>
                </c:pt>
                <c:pt idx="2540">
                  <c:v>1.5442191666666674</c:v>
                </c:pt>
                <c:pt idx="2541">
                  <c:v>1.5055879999999999</c:v>
                </c:pt>
                <c:pt idx="2542">
                  <c:v>1.5221596666666677</c:v>
                </c:pt>
                <c:pt idx="2543">
                  <c:v>1.5849074999999999</c:v>
                </c:pt>
                <c:pt idx="2544">
                  <c:v>1.4937141666666669</c:v>
                </c:pt>
                <c:pt idx="2545">
                  <c:v>1.566086500000001</c:v>
                </c:pt>
                <c:pt idx="2546">
                  <c:v>1.4831958333333333</c:v>
                </c:pt>
                <c:pt idx="2547">
                  <c:v>1.5241925000000001</c:v>
                </c:pt>
                <c:pt idx="2548">
                  <c:v>1.544924999999999</c:v>
                </c:pt>
                <c:pt idx="2549">
                  <c:v>1.5048977499999998</c:v>
                </c:pt>
                <c:pt idx="2550">
                  <c:v>1.5176524999999998</c:v>
                </c:pt>
                <c:pt idx="2551">
                  <c:v>1.5622291666666674</c:v>
                </c:pt>
                <c:pt idx="2552">
                  <c:v>1.4726664166666668</c:v>
                </c:pt>
                <c:pt idx="2553">
                  <c:v>1.4731823333333331</c:v>
                </c:pt>
                <c:pt idx="2554">
                  <c:v>1.4801025000000001</c:v>
                </c:pt>
                <c:pt idx="2555">
                  <c:v>1.5233641666666669</c:v>
                </c:pt>
                <c:pt idx="2556">
                  <c:v>1.5504282499999993</c:v>
                </c:pt>
                <c:pt idx="2557">
                  <c:v>1.4855558333333341</c:v>
                </c:pt>
                <c:pt idx="2558">
                  <c:v>1.5677375000000005</c:v>
                </c:pt>
                <c:pt idx="2559">
                  <c:v>1.5231666666666666</c:v>
                </c:pt>
                <c:pt idx="2560">
                  <c:v>1.5314433333333335</c:v>
                </c:pt>
                <c:pt idx="2561">
                  <c:v>1.4961191666666673</c:v>
                </c:pt>
                <c:pt idx="2562">
                  <c:v>1.5311275</c:v>
                </c:pt>
                <c:pt idx="2563">
                  <c:v>1.5096249999999989</c:v>
                </c:pt>
                <c:pt idx="2564">
                  <c:v>1.5447425000000001</c:v>
                </c:pt>
                <c:pt idx="2565">
                  <c:v>1.4925667499999991</c:v>
                </c:pt>
                <c:pt idx="2566">
                  <c:v>1.5242949999999988</c:v>
                </c:pt>
                <c:pt idx="2567">
                  <c:v>1.4508662499999987</c:v>
                </c:pt>
                <c:pt idx="2568">
                  <c:v>1.4642675000000001</c:v>
                </c:pt>
                <c:pt idx="2569">
                  <c:v>1.4630991666666666</c:v>
                </c:pt>
                <c:pt idx="2570">
                  <c:v>1.5027083333333333</c:v>
                </c:pt>
                <c:pt idx="2571">
                  <c:v>1.5044824999999999</c:v>
                </c:pt>
                <c:pt idx="2572">
                  <c:v>1.5708800000000001</c:v>
                </c:pt>
                <c:pt idx="2573">
                  <c:v>1.5260425000000011</c:v>
                </c:pt>
                <c:pt idx="2574">
                  <c:v>1.5209641666666665</c:v>
                </c:pt>
                <c:pt idx="2575">
                  <c:v>1.6005274999999999</c:v>
                </c:pt>
                <c:pt idx="2576">
                  <c:v>1.5002866666666679</c:v>
                </c:pt>
                <c:pt idx="2577">
                  <c:v>1.5092666666666668</c:v>
                </c:pt>
                <c:pt idx="2578">
                  <c:v>1.5405616666666668</c:v>
                </c:pt>
                <c:pt idx="2579">
                  <c:v>1.5527175000000009</c:v>
                </c:pt>
                <c:pt idx="2580">
                  <c:v>1.5050433333333333</c:v>
                </c:pt>
                <c:pt idx="2581">
                  <c:v>1.567031499999999</c:v>
                </c:pt>
                <c:pt idx="2582">
                  <c:v>1.5219091666666664</c:v>
                </c:pt>
                <c:pt idx="2583">
                  <c:v>1.5373614166666658</c:v>
                </c:pt>
                <c:pt idx="2584">
                  <c:v>1.524894999999999</c:v>
                </c:pt>
                <c:pt idx="2585">
                  <c:v>1.4969683333333332</c:v>
                </c:pt>
                <c:pt idx="2586">
                  <c:v>1.5756599999999998</c:v>
                </c:pt>
                <c:pt idx="2587">
                  <c:v>1.4503969166666666</c:v>
                </c:pt>
                <c:pt idx="2588">
                  <c:v>1.5364641666666665</c:v>
                </c:pt>
                <c:pt idx="2589">
                  <c:v>1.4757641666666668</c:v>
                </c:pt>
                <c:pt idx="2590">
                  <c:v>1.5179191666666669</c:v>
                </c:pt>
                <c:pt idx="2591">
                  <c:v>1.4910949999999994</c:v>
                </c:pt>
                <c:pt idx="2592">
                  <c:v>1.4870448333333333</c:v>
                </c:pt>
                <c:pt idx="2593">
                  <c:v>1.5140880000000001</c:v>
                </c:pt>
                <c:pt idx="2594">
                  <c:v>1.4789075</c:v>
                </c:pt>
                <c:pt idx="2595">
                  <c:v>1.5094791666666663</c:v>
                </c:pt>
                <c:pt idx="2596">
                  <c:v>1.4970241666666668</c:v>
                </c:pt>
                <c:pt idx="2597">
                  <c:v>1.5112108333333341</c:v>
                </c:pt>
                <c:pt idx="2598">
                  <c:v>1.502180833333334</c:v>
                </c:pt>
                <c:pt idx="2599">
                  <c:v>1.5080349999999998</c:v>
                </c:pt>
                <c:pt idx="2600">
                  <c:v>1.5340749999999999</c:v>
                </c:pt>
                <c:pt idx="2601">
                  <c:v>1.5286583333333341</c:v>
                </c:pt>
                <c:pt idx="2602">
                  <c:v>1.5237644166666657</c:v>
                </c:pt>
                <c:pt idx="2603">
                  <c:v>1.5630516666666667</c:v>
                </c:pt>
                <c:pt idx="2604">
                  <c:v>1.5019249999999984</c:v>
                </c:pt>
                <c:pt idx="2605">
                  <c:v>1.4602996666666668</c:v>
                </c:pt>
                <c:pt idx="2606">
                  <c:v>1.6317249999999992</c:v>
                </c:pt>
                <c:pt idx="2607">
                  <c:v>1.4927758333333341</c:v>
                </c:pt>
                <c:pt idx="2608">
                  <c:v>1.5727366666666667</c:v>
                </c:pt>
                <c:pt idx="2609">
                  <c:v>1.5736174999999999</c:v>
                </c:pt>
                <c:pt idx="2610">
                  <c:v>1.6178983333333334</c:v>
                </c:pt>
                <c:pt idx="2611">
                  <c:v>1.5273949999999992</c:v>
                </c:pt>
                <c:pt idx="2612">
                  <c:v>1.5233724999999998</c:v>
                </c:pt>
                <c:pt idx="2613">
                  <c:v>1.497515833333334</c:v>
                </c:pt>
                <c:pt idx="2614">
                  <c:v>1.4635349999999991</c:v>
                </c:pt>
                <c:pt idx="2615">
                  <c:v>1.4450285833333334</c:v>
                </c:pt>
                <c:pt idx="2616">
                  <c:v>1.4895300833333334</c:v>
                </c:pt>
                <c:pt idx="2617">
                  <c:v>1.5400958333333341</c:v>
                </c:pt>
                <c:pt idx="2618">
                  <c:v>1.5106325</c:v>
                </c:pt>
                <c:pt idx="2619">
                  <c:v>1.4727929999999998</c:v>
                </c:pt>
                <c:pt idx="2620">
                  <c:v>1.5143980833333333</c:v>
                </c:pt>
                <c:pt idx="2621">
                  <c:v>1.558681333333334</c:v>
                </c:pt>
                <c:pt idx="2622">
                  <c:v>1.5086055833333341</c:v>
                </c:pt>
                <c:pt idx="2623">
                  <c:v>1.48508</c:v>
                </c:pt>
                <c:pt idx="2624">
                  <c:v>1.5389083333333333</c:v>
                </c:pt>
                <c:pt idx="2625">
                  <c:v>1.4796491666666665</c:v>
                </c:pt>
                <c:pt idx="2626">
                  <c:v>1.5488266666666668</c:v>
                </c:pt>
                <c:pt idx="2627">
                  <c:v>1.5463558333333347</c:v>
                </c:pt>
                <c:pt idx="2628">
                  <c:v>1.5418073333333331</c:v>
                </c:pt>
                <c:pt idx="2629">
                  <c:v>1.5181341666666663</c:v>
                </c:pt>
                <c:pt idx="2630">
                  <c:v>1.5143183333333341</c:v>
                </c:pt>
                <c:pt idx="2631">
                  <c:v>1.4742749999999998</c:v>
                </c:pt>
                <c:pt idx="2632">
                  <c:v>1.5358958333333332</c:v>
                </c:pt>
                <c:pt idx="2633">
                  <c:v>1.5257599999999998</c:v>
                </c:pt>
                <c:pt idx="2634">
                  <c:v>1.5521658333333341</c:v>
                </c:pt>
                <c:pt idx="2635">
                  <c:v>1.5820190833333341</c:v>
                </c:pt>
                <c:pt idx="2636">
                  <c:v>1.5257825</c:v>
                </c:pt>
                <c:pt idx="2637">
                  <c:v>1.5028635833333335</c:v>
                </c:pt>
                <c:pt idx="2638">
                  <c:v>1.5184057499999999</c:v>
                </c:pt>
                <c:pt idx="2639">
                  <c:v>1.5305408333333341</c:v>
                </c:pt>
                <c:pt idx="2640">
                  <c:v>1.5428291666666667</c:v>
                </c:pt>
                <c:pt idx="2641">
                  <c:v>1.5533666666666666</c:v>
                </c:pt>
                <c:pt idx="2642">
                  <c:v>1.5974674999999998</c:v>
                </c:pt>
                <c:pt idx="2643">
                  <c:v>1.5587841666666675</c:v>
                </c:pt>
                <c:pt idx="2644">
                  <c:v>1.5014983333333334</c:v>
                </c:pt>
                <c:pt idx="2645">
                  <c:v>1.5475066666666668</c:v>
                </c:pt>
                <c:pt idx="2646">
                  <c:v>1.5756275000000002</c:v>
                </c:pt>
                <c:pt idx="2647">
                  <c:v>1.5027823333333341</c:v>
                </c:pt>
                <c:pt idx="2648">
                  <c:v>1.5167358333333341</c:v>
                </c:pt>
                <c:pt idx="2649">
                  <c:v>1.4925216666666659</c:v>
                </c:pt>
                <c:pt idx="2650">
                  <c:v>1.5686128333333347</c:v>
                </c:pt>
                <c:pt idx="2651">
                  <c:v>1.5464683333333333</c:v>
                </c:pt>
                <c:pt idx="2652">
                  <c:v>1.4805949999999992</c:v>
                </c:pt>
                <c:pt idx="2653">
                  <c:v>1.4713047499999989</c:v>
                </c:pt>
                <c:pt idx="2654">
                  <c:v>1.5131783333333333</c:v>
                </c:pt>
                <c:pt idx="2655">
                  <c:v>1.4942119166666676</c:v>
                </c:pt>
                <c:pt idx="2656">
                  <c:v>1.5714515</c:v>
                </c:pt>
                <c:pt idx="2657">
                  <c:v>1.4902525000000011</c:v>
                </c:pt>
                <c:pt idx="2658">
                  <c:v>1.4383008333333331</c:v>
                </c:pt>
                <c:pt idx="2659">
                  <c:v>1.5374249999999989</c:v>
                </c:pt>
                <c:pt idx="2660">
                  <c:v>1.5540291666666677</c:v>
                </c:pt>
                <c:pt idx="2661">
                  <c:v>1.5348533333333341</c:v>
                </c:pt>
                <c:pt idx="2662">
                  <c:v>1.5336324999999988</c:v>
                </c:pt>
                <c:pt idx="2663">
                  <c:v>1.4703408333333341</c:v>
                </c:pt>
                <c:pt idx="2664">
                  <c:v>1.561200833333334</c:v>
                </c:pt>
                <c:pt idx="2665">
                  <c:v>1.5126766666666669</c:v>
                </c:pt>
                <c:pt idx="2666">
                  <c:v>1.548677500000001</c:v>
                </c:pt>
                <c:pt idx="2667">
                  <c:v>1.5522175000000009</c:v>
                </c:pt>
                <c:pt idx="2668">
                  <c:v>1.5406591666666678</c:v>
                </c:pt>
                <c:pt idx="2669">
                  <c:v>1.5001158333333344</c:v>
                </c:pt>
                <c:pt idx="2670">
                  <c:v>1.563727499999999</c:v>
                </c:pt>
                <c:pt idx="2671">
                  <c:v>1.5500808333333347</c:v>
                </c:pt>
                <c:pt idx="2672">
                  <c:v>1.5310424999999999</c:v>
                </c:pt>
                <c:pt idx="2673">
                  <c:v>1.4643575000000009</c:v>
                </c:pt>
                <c:pt idx="2674">
                  <c:v>1.5082909166666667</c:v>
                </c:pt>
                <c:pt idx="2675">
                  <c:v>1.522309083333333</c:v>
                </c:pt>
                <c:pt idx="2676">
                  <c:v>1.4902991666666667</c:v>
                </c:pt>
                <c:pt idx="2677">
                  <c:v>1.5435233333333336</c:v>
                </c:pt>
                <c:pt idx="2678">
                  <c:v>1.5866441666666675</c:v>
                </c:pt>
                <c:pt idx="2679">
                  <c:v>1.4735051666666665</c:v>
                </c:pt>
                <c:pt idx="2680">
                  <c:v>1.4826316666666666</c:v>
                </c:pt>
                <c:pt idx="2681">
                  <c:v>1.5149945833333334</c:v>
                </c:pt>
                <c:pt idx="2682">
                  <c:v>1.5069149166666669</c:v>
                </c:pt>
                <c:pt idx="2683">
                  <c:v>1.5333227499999991</c:v>
                </c:pt>
                <c:pt idx="2684">
                  <c:v>1.5648191666666673</c:v>
                </c:pt>
                <c:pt idx="2685">
                  <c:v>1.4664504166666676</c:v>
                </c:pt>
                <c:pt idx="2686">
                  <c:v>1.5074666666666658</c:v>
                </c:pt>
                <c:pt idx="2687">
                  <c:v>1.4522090833333332</c:v>
                </c:pt>
                <c:pt idx="2688">
                  <c:v>1.4923116666666665</c:v>
                </c:pt>
                <c:pt idx="2689">
                  <c:v>1.5500119999999999</c:v>
                </c:pt>
                <c:pt idx="2690">
                  <c:v>1.5144675000000001</c:v>
                </c:pt>
                <c:pt idx="2691">
                  <c:v>1.4612883333333333</c:v>
                </c:pt>
                <c:pt idx="2692">
                  <c:v>1.4972348333333334</c:v>
                </c:pt>
                <c:pt idx="2693">
                  <c:v>1.5122175833333344</c:v>
                </c:pt>
                <c:pt idx="2694">
                  <c:v>1.5625978333333341</c:v>
                </c:pt>
                <c:pt idx="2695">
                  <c:v>1.5659983333333332</c:v>
                </c:pt>
                <c:pt idx="2696">
                  <c:v>1.5135025000000002</c:v>
                </c:pt>
                <c:pt idx="2697">
                  <c:v>1.5764158333333347</c:v>
                </c:pt>
                <c:pt idx="2698">
                  <c:v>1.5164797499999998</c:v>
                </c:pt>
                <c:pt idx="2699">
                  <c:v>1.4834216666666658</c:v>
                </c:pt>
                <c:pt idx="2700">
                  <c:v>1.5164324999999999</c:v>
                </c:pt>
                <c:pt idx="2701">
                  <c:v>1.4719358333333334</c:v>
                </c:pt>
                <c:pt idx="2702">
                  <c:v>1.4985391666666665</c:v>
                </c:pt>
                <c:pt idx="2703">
                  <c:v>1.5560716666666663</c:v>
                </c:pt>
                <c:pt idx="2704">
                  <c:v>1.4701458333333342</c:v>
                </c:pt>
                <c:pt idx="2705">
                  <c:v>1.5847104999999999</c:v>
                </c:pt>
                <c:pt idx="2706">
                  <c:v>1.5559449999999988</c:v>
                </c:pt>
                <c:pt idx="2707">
                  <c:v>1.5350258333333333</c:v>
                </c:pt>
                <c:pt idx="2708">
                  <c:v>1.5769249999999992</c:v>
                </c:pt>
                <c:pt idx="2709">
                  <c:v>1.4755916666666655</c:v>
                </c:pt>
                <c:pt idx="2710">
                  <c:v>1.4918334166666658</c:v>
                </c:pt>
                <c:pt idx="2711">
                  <c:v>1.5434149999999998</c:v>
                </c:pt>
                <c:pt idx="2712">
                  <c:v>1.5365166666666676</c:v>
                </c:pt>
                <c:pt idx="2713">
                  <c:v>1.4839611666666668</c:v>
                </c:pt>
                <c:pt idx="2714">
                  <c:v>1.5022216666666666</c:v>
                </c:pt>
                <c:pt idx="2715">
                  <c:v>1.5313933333333336</c:v>
                </c:pt>
                <c:pt idx="2716">
                  <c:v>1.489702499999999</c:v>
                </c:pt>
                <c:pt idx="2717">
                  <c:v>1.5530590833333331</c:v>
                </c:pt>
                <c:pt idx="2718">
                  <c:v>1.5128983333333335</c:v>
                </c:pt>
                <c:pt idx="2719">
                  <c:v>1.517493749999999</c:v>
                </c:pt>
                <c:pt idx="2720">
                  <c:v>1.5068246666666658</c:v>
                </c:pt>
                <c:pt idx="2721">
                  <c:v>1.4629890833333334</c:v>
                </c:pt>
                <c:pt idx="2722">
                  <c:v>1.5429416666666667</c:v>
                </c:pt>
                <c:pt idx="2723">
                  <c:v>1.4791708333333335</c:v>
                </c:pt>
                <c:pt idx="2724">
                  <c:v>1.5373416666666664</c:v>
                </c:pt>
                <c:pt idx="2725">
                  <c:v>1.4790758333333331</c:v>
                </c:pt>
                <c:pt idx="2726">
                  <c:v>1.565291666666667</c:v>
                </c:pt>
                <c:pt idx="2727">
                  <c:v>1.5368166666666667</c:v>
                </c:pt>
                <c:pt idx="2728">
                  <c:v>1.5269616666666668</c:v>
                </c:pt>
                <c:pt idx="2729">
                  <c:v>1.5518666666666658</c:v>
                </c:pt>
                <c:pt idx="2730">
                  <c:v>1.5482981666666678</c:v>
                </c:pt>
                <c:pt idx="2731">
                  <c:v>1.5204772499999997</c:v>
                </c:pt>
                <c:pt idx="2732">
                  <c:v>1.5508350000000002</c:v>
                </c:pt>
                <c:pt idx="2733">
                  <c:v>1.5631083333333333</c:v>
                </c:pt>
                <c:pt idx="2734">
                  <c:v>1.4840989999999996</c:v>
                </c:pt>
                <c:pt idx="2735">
                  <c:v>1.538079166666668</c:v>
                </c:pt>
                <c:pt idx="2736">
                  <c:v>1.4860991666666667</c:v>
                </c:pt>
                <c:pt idx="2737">
                  <c:v>1.5264316666666666</c:v>
                </c:pt>
                <c:pt idx="2738">
                  <c:v>1.5810426666666675</c:v>
                </c:pt>
                <c:pt idx="2739">
                  <c:v>1.5180666666666669</c:v>
                </c:pt>
                <c:pt idx="2740">
                  <c:v>1.4700875000000009</c:v>
                </c:pt>
                <c:pt idx="2741">
                  <c:v>1.5465725000000001</c:v>
                </c:pt>
                <c:pt idx="2742">
                  <c:v>1.5555099999999991</c:v>
                </c:pt>
                <c:pt idx="2743">
                  <c:v>1.5138708333333335</c:v>
                </c:pt>
                <c:pt idx="2744">
                  <c:v>1.5501576666666681</c:v>
                </c:pt>
                <c:pt idx="2745">
                  <c:v>1.5660716666666676</c:v>
                </c:pt>
                <c:pt idx="2746">
                  <c:v>1.4937508333333331</c:v>
                </c:pt>
                <c:pt idx="2747">
                  <c:v>1.5532108333333341</c:v>
                </c:pt>
                <c:pt idx="2748">
                  <c:v>1.5503583333333342</c:v>
                </c:pt>
                <c:pt idx="2749">
                  <c:v>1.5196487499999998</c:v>
                </c:pt>
                <c:pt idx="2750">
                  <c:v>1.5181209166666667</c:v>
                </c:pt>
                <c:pt idx="2751">
                  <c:v>1.5693716666666668</c:v>
                </c:pt>
                <c:pt idx="2752">
                  <c:v>1.5253558333333341</c:v>
                </c:pt>
                <c:pt idx="2753">
                  <c:v>1.537525416666667</c:v>
                </c:pt>
                <c:pt idx="2754">
                  <c:v>1.4987633333333334</c:v>
                </c:pt>
                <c:pt idx="2755">
                  <c:v>1.5469708333333341</c:v>
                </c:pt>
                <c:pt idx="2756">
                  <c:v>1.5245735833333331</c:v>
                </c:pt>
                <c:pt idx="2757">
                  <c:v>1.5296066666666668</c:v>
                </c:pt>
                <c:pt idx="2758">
                  <c:v>1.5916983333333337</c:v>
                </c:pt>
                <c:pt idx="2759">
                  <c:v>1.4876629999999988</c:v>
                </c:pt>
                <c:pt idx="2760">
                  <c:v>1.5111928333333333</c:v>
                </c:pt>
                <c:pt idx="2761">
                  <c:v>1.5298699999999992</c:v>
                </c:pt>
                <c:pt idx="2762">
                  <c:v>1.5250005</c:v>
                </c:pt>
                <c:pt idx="2763">
                  <c:v>1.5395158333333341</c:v>
                </c:pt>
                <c:pt idx="2764">
                  <c:v>1.507088333333334</c:v>
                </c:pt>
                <c:pt idx="2765">
                  <c:v>1.4752825833333341</c:v>
                </c:pt>
                <c:pt idx="2766">
                  <c:v>1.5243741666666673</c:v>
                </c:pt>
                <c:pt idx="2767">
                  <c:v>1.5111756666666665</c:v>
                </c:pt>
                <c:pt idx="2768">
                  <c:v>1.5398325000000002</c:v>
                </c:pt>
                <c:pt idx="2769">
                  <c:v>1.541434999999999</c:v>
                </c:pt>
                <c:pt idx="2770">
                  <c:v>1.5185291666666665</c:v>
                </c:pt>
                <c:pt idx="2771">
                  <c:v>1.4916708333333333</c:v>
                </c:pt>
                <c:pt idx="2772">
                  <c:v>1.4763008333333341</c:v>
                </c:pt>
                <c:pt idx="2773">
                  <c:v>1.5327047499999988</c:v>
                </c:pt>
                <c:pt idx="2774">
                  <c:v>1.4993304166666668</c:v>
                </c:pt>
                <c:pt idx="2775">
                  <c:v>1.5198149999999992</c:v>
                </c:pt>
                <c:pt idx="2776">
                  <c:v>1.5794689999999998</c:v>
                </c:pt>
                <c:pt idx="2777">
                  <c:v>1.5167858333333342</c:v>
                </c:pt>
                <c:pt idx="2778">
                  <c:v>1.4641831666666674</c:v>
                </c:pt>
                <c:pt idx="2779">
                  <c:v>1.5185500000000001</c:v>
                </c:pt>
                <c:pt idx="2780">
                  <c:v>1.5085458333333341</c:v>
                </c:pt>
                <c:pt idx="2781">
                  <c:v>1.4718283333333326</c:v>
                </c:pt>
                <c:pt idx="2782">
                  <c:v>1.501495833333333</c:v>
                </c:pt>
                <c:pt idx="2783">
                  <c:v>1.5257150000000002</c:v>
                </c:pt>
                <c:pt idx="2784">
                  <c:v>1.4439068333333323</c:v>
                </c:pt>
                <c:pt idx="2785">
                  <c:v>1.4796958333333334</c:v>
                </c:pt>
                <c:pt idx="2786">
                  <c:v>1.5669399999999998</c:v>
                </c:pt>
                <c:pt idx="2787">
                  <c:v>1.5489174999999999</c:v>
                </c:pt>
                <c:pt idx="2788">
                  <c:v>1.5147783333333333</c:v>
                </c:pt>
                <c:pt idx="2789">
                  <c:v>1.5646283333333335</c:v>
                </c:pt>
                <c:pt idx="2790">
                  <c:v>1.4835086666666666</c:v>
                </c:pt>
                <c:pt idx="2791">
                  <c:v>1.5270241666666664</c:v>
                </c:pt>
                <c:pt idx="2792">
                  <c:v>1.558098333333334</c:v>
                </c:pt>
                <c:pt idx="2793">
                  <c:v>1.527215</c:v>
                </c:pt>
                <c:pt idx="2794">
                  <c:v>1.6446500000000013</c:v>
                </c:pt>
                <c:pt idx="2795">
                  <c:v>1.5532400000000004</c:v>
                </c:pt>
                <c:pt idx="2796">
                  <c:v>1.4719419999999992</c:v>
                </c:pt>
                <c:pt idx="2797">
                  <c:v>1.527510833333334</c:v>
                </c:pt>
                <c:pt idx="2798">
                  <c:v>1.557839999999999</c:v>
                </c:pt>
                <c:pt idx="2799">
                  <c:v>1.541048333333334</c:v>
                </c:pt>
                <c:pt idx="2800">
                  <c:v>1.5246337499999998</c:v>
                </c:pt>
                <c:pt idx="2801">
                  <c:v>1.490399249999999</c:v>
                </c:pt>
                <c:pt idx="2802">
                  <c:v>1.4974247499999984</c:v>
                </c:pt>
                <c:pt idx="2803">
                  <c:v>1.549692499999999</c:v>
                </c:pt>
                <c:pt idx="2804">
                  <c:v>1.459450833333334</c:v>
                </c:pt>
                <c:pt idx="2805">
                  <c:v>1.5486091666666673</c:v>
                </c:pt>
                <c:pt idx="2806">
                  <c:v>1.478326749999999</c:v>
                </c:pt>
                <c:pt idx="2807">
                  <c:v>1.5559316666666658</c:v>
                </c:pt>
                <c:pt idx="2808">
                  <c:v>1.4867254166666666</c:v>
                </c:pt>
                <c:pt idx="2809">
                  <c:v>1.4529809999999996</c:v>
                </c:pt>
                <c:pt idx="2810">
                  <c:v>1.4824099166666667</c:v>
                </c:pt>
                <c:pt idx="2811">
                  <c:v>1.5514483333333331</c:v>
                </c:pt>
                <c:pt idx="2812">
                  <c:v>1.5528708333333341</c:v>
                </c:pt>
                <c:pt idx="2813">
                  <c:v>1.5378175000000001</c:v>
                </c:pt>
                <c:pt idx="2814">
                  <c:v>1.5194466666666664</c:v>
                </c:pt>
                <c:pt idx="2815">
                  <c:v>1.556325</c:v>
                </c:pt>
                <c:pt idx="2816">
                  <c:v>1.5411116666666667</c:v>
                </c:pt>
                <c:pt idx="2817">
                  <c:v>1.5289883333333341</c:v>
                </c:pt>
                <c:pt idx="2818">
                  <c:v>1.4953216666666658</c:v>
                </c:pt>
                <c:pt idx="2819">
                  <c:v>1.5066316666666666</c:v>
                </c:pt>
                <c:pt idx="2820">
                  <c:v>1.5255441666666669</c:v>
                </c:pt>
                <c:pt idx="2821">
                  <c:v>1.4405960833333324</c:v>
                </c:pt>
                <c:pt idx="2822">
                  <c:v>1.5790124999999999</c:v>
                </c:pt>
                <c:pt idx="2823">
                  <c:v>1.5533574999999999</c:v>
                </c:pt>
                <c:pt idx="2824">
                  <c:v>1.5463041666666675</c:v>
                </c:pt>
                <c:pt idx="2825">
                  <c:v>1.5425599999999999</c:v>
                </c:pt>
                <c:pt idx="2826">
                  <c:v>1.4871915833333336</c:v>
                </c:pt>
                <c:pt idx="2827">
                  <c:v>1.4757291666666668</c:v>
                </c:pt>
                <c:pt idx="2828">
                  <c:v>1.497909999999999</c:v>
                </c:pt>
                <c:pt idx="2829">
                  <c:v>1.5044941666666667</c:v>
                </c:pt>
                <c:pt idx="2830">
                  <c:v>1.5536902499999989</c:v>
                </c:pt>
                <c:pt idx="2831">
                  <c:v>1.4828485000000002</c:v>
                </c:pt>
                <c:pt idx="2832">
                  <c:v>1.4991441666666667</c:v>
                </c:pt>
                <c:pt idx="2833">
                  <c:v>1.540268333333334</c:v>
                </c:pt>
                <c:pt idx="2834">
                  <c:v>1.580287500000001</c:v>
                </c:pt>
                <c:pt idx="2835">
                  <c:v>1.5372333333333332</c:v>
                </c:pt>
                <c:pt idx="2836">
                  <c:v>1.5178058333333337</c:v>
                </c:pt>
                <c:pt idx="2837">
                  <c:v>1.4765199999999998</c:v>
                </c:pt>
                <c:pt idx="2838">
                  <c:v>1.5414175000000003</c:v>
                </c:pt>
                <c:pt idx="2839">
                  <c:v>1.4860841666666673</c:v>
                </c:pt>
                <c:pt idx="2840">
                  <c:v>1.4987597499999998</c:v>
                </c:pt>
                <c:pt idx="2841">
                  <c:v>1.508124999999999</c:v>
                </c:pt>
                <c:pt idx="2842">
                  <c:v>1.5228366666666668</c:v>
                </c:pt>
                <c:pt idx="2843">
                  <c:v>1.5373466666666669</c:v>
                </c:pt>
                <c:pt idx="2844">
                  <c:v>1.5045824999999999</c:v>
                </c:pt>
                <c:pt idx="2845">
                  <c:v>1.5640458333333345</c:v>
                </c:pt>
                <c:pt idx="2846">
                  <c:v>1.4811633333333336</c:v>
                </c:pt>
                <c:pt idx="2847">
                  <c:v>1.5245582499999999</c:v>
                </c:pt>
                <c:pt idx="2848">
                  <c:v>1.4814316666666658</c:v>
                </c:pt>
                <c:pt idx="2849">
                  <c:v>1.5815816666666667</c:v>
                </c:pt>
                <c:pt idx="2850">
                  <c:v>1.47628</c:v>
                </c:pt>
                <c:pt idx="2851">
                  <c:v>1.5711000000000002</c:v>
                </c:pt>
                <c:pt idx="2852">
                  <c:v>1.5190824999999997</c:v>
                </c:pt>
                <c:pt idx="2853">
                  <c:v>1.5063306666666667</c:v>
                </c:pt>
                <c:pt idx="2854">
                  <c:v>1.5334958333333335</c:v>
                </c:pt>
                <c:pt idx="2855">
                  <c:v>1.5247175000000011</c:v>
                </c:pt>
                <c:pt idx="2856">
                  <c:v>1.5960583333333347</c:v>
                </c:pt>
                <c:pt idx="2857">
                  <c:v>1.508478333333334</c:v>
                </c:pt>
                <c:pt idx="2858">
                  <c:v>1.5191326666666667</c:v>
                </c:pt>
                <c:pt idx="2859">
                  <c:v>1.5090558333333339</c:v>
                </c:pt>
                <c:pt idx="2860">
                  <c:v>1.5888591666666676</c:v>
                </c:pt>
                <c:pt idx="2861">
                  <c:v>1.5289199999999998</c:v>
                </c:pt>
                <c:pt idx="2862">
                  <c:v>1.5376133333333335</c:v>
                </c:pt>
                <c:pt idx="2863">
                  <c:v>1.5355591666666675</c:v>
                </c:pt>
                <c:pt idx="2864">
                  <c:v>1.4732040833333324</c:v>
                </c:pt>
                <c:pt idx="2865">
                  <c:v>1.5374575000000001</c:v>
                </c:pt>
                <c:pt idx="2866">
                  <c:v>1.5503016666666662</c:v>
                </c:pt>
                <c:pt idx="2867">
                  <c:v>1.4752224999999992</c:v>
                </c:pt>
                <c:pt idx="2868">
                  <c:v>1.5002016666666664</c:v>
                </c:pt>
                <c:pt idx="2869">
                  <c:v>1.5078191666666667</c:v>
                </c:pt>
                <c:pt idx="2870">
                  <c:v>1.5520325000000001</c:v>
                </c:pt>
                <c:pt idx="2871">
                  <c:v>1.4932175000000001</c:v>
                </c:pt>
                <c:pt idx="2872">
                  <c:v>1.4960766666666665</c:v>
                </c:pt>
                <c:pt idx="2873">
                  <c:v>1.4810983333333334</c:v>
                </c:pt>
                <c:pt idx="2874">
                  <c:v>1.498985</c:v>
                </c:pt>
                <c:pt idx="2875">
                  <c:v>1.5241191666666678</c:v>
                </c:pt>
                <c:pt idx="2876">
                  <c:v>1.4990133333333333</c:v>
                </c:pt>
                <c:pt idx="2877">
                  <c:v>1.4407537499999998</c:v>
                </c:pt>
                <c:pt idx="2878">
                  <c:v>1.5307944999999992</c:v>
                </c:pt>
                <c:pt idx="2879">
                  <c:v>1.5182458333333342</c:v>
                </c:pt>
                <c:pt idx="2880">
                  <c:v>1.5195349999999992</c:v>
                </c:pt>
                <c:pt idx="2881">
                  <c:v>1.5489408333333339</c:v>
                </c:pt>
                <c:pt idx="2882">
                  <c:v>1.5604933333333333</c:v>
                </c:pt>
                <c:pt idx="2883">
                  <c:v>1.5720449999999999</c:v>
                </c:pt>
                <c:pt idx="2884">
                  <c:v>1.5325066666666665</c:v>
                </c:pt>
                <c:pt idx="2885">
                  <c:v>1.4894808333333331</c:v>
                </c:pt>
                <c:pt idx="2886">
                  <c:v>1.5229094166666668</c:v>
                </c:pt>
                <c:pt idx="2887">
                  <c:v>1.4648133333333331</c:v>
                </c:pt>
                <c:pt idx="2888">
                  <c:v>1.5711858333333344</c:v>
                </c:pt>
                <c:pt idx="2889">
                  <c:v>1.5327158333333344</c:v>
                </c:pt>
                <c:pt idx="2890">
                  <c:v>1.4362672499999998</c:v>
                </c:pt>
                <c:pt idx="2891">
                  <c:v>1.5174699999999994</c:v>
                </c:pt>
                <c:pt idx="2892">
                  <c:v>1.4396288333333336</c:v>
                </c:pt>
                <c:pt idx="2893">
                  <c:v>1.555253333333334</c:v>
                </c:pt>
                <c:pt idx="2894">
                  <c:v>1.5067691666666667</c:v>
                </c:pt>
                <c:pt idx="2895">
                  <c:v>1.572195</c:v>
                </c:pt>
                <c:pt idx="2896">
                  <c:v>1.5132475000000001</c:v>
                </c:pt>
                <c:pt idx="2897">
                  <c:v>1.490405</c:v>
                </c:pt>
                <c:pt idx="2898">
                  <c:v>1.5093858333333341</c:v>
                </c:pt>
                <c:pt idx="2899">
                  <c:v>1.5036249999999982</c:v>
                </c:pt>
                <c:pt idx="2900">
                  <c:v>1.467818333333333</c:v>
                </c:pt>
                <c:pt idx="2901">
                  <c:v>1.5126708333333341</c:v>
                </c:pt>
                <c:pt idx="2902">
                  <c:v>1.5392873333333341</c:v>
                </c:pt>
                <c:pt idx="2903">
                  <c:v>1.5771241666666667</c:v>
                </c:pt>
                <c:pt idx="2904">
                  <c:v>1.5283450000000001</c:v>
                </c:pt>
                <c:pt idx="2905">
                  <c:v>1.470475333333334</c:v>
                </c:pt>
                <c:pt idx="2906">
                  <c:v>1.4406808333333341</c:v>
                </c:pt>
                <c:pt idx="2907">
                  <c:v>1.5108691666666665</c:v>
                </c:pt>
                <c:pt idx="2908">
                  <c:v>1.5101666666666667</c:v>
                </c:pt>
                <c:pt idx="2909">
                  <c:v>1.4872508333333341</c:v>
                </c:pt>
                <c:pt idx="2910">
                  <c:v>1.4913866666666669</c:v>
                </c:pt>
                <c:pt idx="2911">
                  <c:v>1.5277449999999992</c:v>
                </c:pt>
                <c:pt idx="2912">
                  <c:v>1.5876586666666677</c:v>
                </c:pt>
                <c:pt idx="2913">
                  <c:v>1.5085724999999999</c:v>
                </c:pt>
                <c:pt idx="2914">
                  <c:v>1.5918949999999989</c:v>
                </c:pt>
                <c:pt idx="2915">
                  <c:v>1.5215941666666666</c:v>
                </c:pt>
                <c:pt idx="2916">
                  <c:v>1.5481383333333341</c:v>
                </c:pt>
                <c:pt idx="2917">
                  <c:v>1.5464858333333347</c:v>
                </c:pt>
                <c:pt idx="2918">
                  <c:v>1.5451233333333334</c:v>
                </c:pt>
                <c:pt idx="2919">
                  <c:v>1.5099765833333334</c:v>
                </c:pt>
                <c:pt idx="2920">
                  <c:v>1.5552116666666667</c:v>
                </c:pt>
                <c:pt idx="2921">
                  <c:v>1.525715833333334</c:v>
                </c:pt>
                <c:pt idx="2922">
                  <c:v>1.5435974999999988</c:v>
                </c:pt>
                <c:pt idx="2923">
                  <c:v>1.5245441666666675</c:v>
                </c:pt>
                <c:pt idx="2924">
                  <c:v>1.5853648333333334</c:v>
                </c:pt>
                <c:pt idx="2925">
                  <c:v>1.498548333333334</c:v>
                </c:pt>
                <c:pt idx="2926">
                  <c:v>1.5400700000000001</c:v>
                </c:pt>
                <c:pt idx="2927">
                  <c:v>1.5091683333333334</c:v>
                </c:pt>
                <c:pt idx="2928">
                  <c:v>1.5137775</c:v>
                </c:pt>
                <c:pt idx="2929">
                  <c:v>1.5738391666666667</c:v>
                </c:pt>
                <c:pt idx="2930">
                  <c:v>1.528405</c:v>
                </c:pt>
                <c:pt idx="2931">
                  <c:v>1.5183941666666667</c:v>
                </c:pt>
                <c:pt idx="2932">
                  <c:v>1.5109333333333332</c:v>
                </c:pt>
                <c:pt idx="2933">
                  <c:v>1.5290225</c:v>
                </c:pt>
                <c:pt idx="2934">
                  <c:v>1.5368166666666667</c:v>
                </c:pt>
                <c:pt idx="2935">
                  <c:v>1.5115941666666668</c:v>
                </c:pt>
                <c:pt idx="2936">
                  <c:v>1.5411783333333331</c:v>
                </c:pt>
                <c:pt idx="2937">
                  <c:v>1.5059741666666666</c:v>
                </c:pt>
                <c:pt idx="2938">
                  <c:v>1.488987833333334</c:v>
                </c:pt>
                <c:pt idx="2939">
                  <c:v>1.5382125000000009</c:v>
                </c:pt>
                <c:pt idx="2940">
                  <c:v>1.5648572500000002</c:v>
                </c:pt>
                <c:pt idx="2941">
                  <c:v>1.5565816666666665</c:v>
                </c:pt>
                <c:pt idx="2942">
                  <c:v>1.4749066666666666</c:v>
                </c:pt>
                <c:pt idx="2943">
                  <c:v>1.5327566666666677</c:v>
                </c:pt>
                <c:pt idx="2944">
                  <c:v>1.5431566666666667</c:v>
                </c:pt>
                <c:pt idx="2945">
                  <c:v>1.5263150000000001</c:v>
                </c:pt>
                <c:pt idx="2946">
                  <c:v>1.5519089999999998</c:v>
                </c:pt>
                <c:pt idx="2947">
                  <c:v>1.5264566666666675</c:v>
                </c:pt>
                <c:pt idx="2948">
                  <c:v>1.5342924999999996</c:v>
                </c:pt>
                <c:pt idx="2949">
                  <c:v>1.471550833333334</c:v>
                </c:pt>
                <c:pt idx="2950">
                  <c:v>1.5098966666666658</c:v>
                </c:pt>
                <c:pt idx="2951">
                  <c:v>1.5586316666666666</c:v>
                </c:pt>
                <c:pt idx="2952">
                  <c:v>1.4917751666666677</c:v>
                </c:pt>
                <c:pt idx="2953">
                  <c:v>1.4861274166666669</c:v>
                </c:pt>
                <c:pt idx="2954">
                  <c:v>1.5423875000000011</c:v>
                </c:pt>
                <c:pt idx="2955">
                  <c:v>1.4898436666666666</c:v>
                </c:pt>
                <c:pt idx="2956">
                  <c:v>1.5476691666666669</c:v>
                </c:pt>
                <c:pt idx="2957">
                  <c:v>1.4767206666666668</c:v>
                </c:pt>
                <c:pt idx="2958">
                  <c:v>1.5278133333333332</c:v>
                </c:pt>
                <c:pt idx="2959">
                  <c:v>1.5341283333333335</c:v>
                </c:pt>
                <c:pt idx="2960">
                  <c:v>1.4931058333333331</c:v>
                </c:pt>
                <c:pt idx="2961">
                  <c:v>1.493666916666667</c:v>
                </c:pt>
                <c:pt idx="2962">
                  <c:v>1.4788728333333341</c:v>
                </c:pt>
                <c:pt idx="2963">
                  <c:v>1.5492366666666666</c:v>
                </c:pt>
                <c:pt idx="2964">
                  <c:v>1.5553333333333335</c:v>
                </c:pt>
                <c:pt idx="2965">
                  <c:v>1.5243308333333341</c:v>
                </c:pt>
                <c:pt idx="2966">
                  <c:v>1.500225833333334</c:v>
                </c:pt>
                <c:pt idx="2967">
                  <c:v>1.5012800000000002</c:v>
                </c:pt>
                <c:pt idx="2968">
                  <c:v>1.4426224166666668</c:v>
                </c:pt>
                <c:pt idx="2969">
                  <c:v>1.5088316666666668</c:v>
                </c:pt>
                <c:pt idx="2970">
                  <c:v>1.5155963333333322</c:v>
                </c:pt>
                <c:pt idx="2971">
                  <c:v>1.505763999999999</c:v>
                </c:pt>
                <c:pt idx="2972">
                  <c:v>1.5104850000000001</c:v>
                </c:pt>
                <c:pt idx="2973">
                  <c:v>1.4833499999999991</c:v>
                </c:pt>
                <c:pt idx="2974">
                  <c:v>1.5248933333333332</c:v>
                </c:pt>
                <c:pt idx="2975">
                  <c:v>1.5240566666666675</c:v>
                </c:pt>
                <c:pt idx="2976">
                  <c:v>1.5640591666666683</c:v>
                </c:pt>
                <c:pt idx="2977">
                  <c:v>1.5181758333333342</c:v>
                </c:pt>
                <c:pt idx="2978">
                  <c:v>1.4651824166666669</c:v>
                </c:pt>
                <c:pt idx="2979">
                  <c:v>1.4833725</c:v>
                </c:pt>
                <c:pt idx="2980">
                  <c:v>1.5235616666666658</c:v>
                </c:pt>
                <c:pt idx="2981">
                  <c:v>1.5457025000000002</c:v>
                </c:pt>
                <c:pt idx="2982">
                  <c:v>1.5504336666666667</c:v>
                </c:pt>
                <c:pt idx="2983">
                  <c:v>1.4910358333333333</c:v>
                </c:pt>
                <c:pt idx="2984">
                  <c:v>1.5771991666666667</c:v>
                </c:pt>
                <c:pt idx="2985">
                  <c:v>1.5503116666666676</c:v>
                </c:pt>
                <c:pt idx="2986">
                  <c:v>1.4715874999999998</c:v>
                </c:pt>
                <c:pt idx="2987">
                  <c:v>1.4848817499999998</c:v>
                </c:pt>
                <c:pt idx="2988">
                  <c:v>1.5954050000000002</c:v>
                </c:pt>
                <c:pt idx="2989">
                  <c:v>1.5629116666666667</c:v>
                </c:pt>
                <c:pt idx="2990">
                  <c:v>1.5323841666666673</c:v>
                </c:pt>
                <c:pt idx="2991">
                  <c:v>1.5418991666666668</c:v>
                </c:pt>
                <c:pt idx="2992">
                  <c:v>1.5181641666666676</c:v>
                </c:pt>
                <c:pt idx="2993">
                  <c:v>1.5301694166666666</c:v>
                </c:pt>
                <c:pt idx="2994">
                  <c:v>1.4896239166666658</c:v>
                </c:pt>
                <c:pt idx="2995">
                  <c:v>1.5319766666666668</c:v>
                </c:pt>
                <c:pt idx="2996">
                  <c:v>1.5199316666666658</c:v>
                </c:pt>
                <c:pt idx="2997">
                  <c:v>1.4813030833333336</c:v>
                </c:pt>
                <c:pt idx="2998">
                  <c:v>1.5110658333333333</c:v>
                </c:pt>
                <c:pt idx="2999">
                  <c:v>1.5298558333333341</c:v>
                </c:pt>
                <c:pt idx="3000">
                  <c:v>1.5744258333333341</c:v>
                </c:pt>
                <c:pt idx="3001">
                  <c:v>1.5866195833333341</c:v>
                </c:pt>
                <c:pt idx="3002">
                  <c:v>1.4722708333333341</c:v>
                </c:pt>
                <c:pt idx="3003">
                  <c:v>1.5337298333333325</c:v>
                </c:pt>
                <c:pt idx="3004">
                  <c:v>1.5108003333333333</c:v>
                </c:pt>
                <c:pt idx="3005">
                  <c:v>1.4808369166666668</c:v>
                </c:pt>
                <c:pt idx="3006">
                  <c:v>1.5012866666666669</c:v>
                </c:pt>
                <c:pt idx="3007">
                  <c:v>1.4766874166666675</c:v>
                </c:pt>
                <c:pt idx="3008">
                  <c:v>1.5209783333333331</c:v>
                </c:pt>
                <c:pt idx="3009">
                  <c:v>1.5720883333333344</c:v>
                </c:pt>
                <c:pt idx="3010">
                  <c:v>1.4485866666666667</c:v>
                </c:pt>
                <c:pt idx="3011">
                  <c:v>1.4772616666666658</c:v>
                </c:pt>
                <c:pt idx="3012">
                  <c:v>1.5135433333333335</c:v>
                </c:pt>
                <c:pt idx="3013">
                  <c:v>1.497947833333334</c:v>
                </c:pt>
                <c:pt idx="3014">
                  <c:v>1.5320941666666676</c:v>
                </c:pt>
                <c:pt idx="3015">
                  <c:v>1.521575249999999</c:v>
                </c:pt>
                <c:pt idx="3016">
                  <c:v>1.4825033333333331</c:v>
                </c:pt>
                <c:pt idx="3017">
                  <c:v>1.447600499999999</c:v>
                </c:pt>
                <c:pt idx="3018">
                  <c:v>1.5269824999999999</c:v>
                </c:pt>
                <c:pt idx="3019">
                  <c:v>1.5303933333333335</c:v>
                </c:pt>
                <c:pt idx="3020">
                  <c:v>1.5088191666666673</c:v>
                </c:pt>
                <c:pt idx="3021">
                  <c:v>1.489065499999999</c:v>
                </c:pt>
                <c:pt idx="3022">
                  <c:v>1.5354891666666679</c:v>
                </c:pt>
                <c:pt idx="3023">
                  <c:v>1.5359924999999992</c:v>
                </c:pt>
                <c:pt idx="3024">
                  <c:v>1.4321541666666675</c:v>
                </c:pt>
                <c:pt idx="3025">
                  <c:v>1.5088675</c:v>
                </c:pt>
                <c:pt idx="3026">
                  <c:v>1.5543215833333335</c:v>
                </c:pt>
                <c:pt idx="3027">
                  <c:v>1.5415458333333341</c:v>
                </c:pt>
                <c:pt idx="3028">
                  <c:v>1.5102516666666663</c:v>
                </c:pt>
                <c:pt idx="3029">
                  <c:v>1.4538123333333333</c:v>
                </c:pt>
                <c:pt idx="3030">
                  <c:v>1.5203016666666667</c:v>
                </c:pt>
                <c:pt idx="3031">
                  <c:v>1.5244916666666668</c:v>
                </c:pt>
                <c:pt idx="3032">
                  <c:v>1.4471593333333332</c:v>
                </c:pt>
                <c:pt idx="3033">
                  <c:v>1.5230041666666665</c:v>
                </c:pt>
                <c:pt idx="3034">
                  <c:v>1.5420416666666676</c:v>
                </c:pt>
                <c:pt idx="3035">
                  <c:v>1.5503199999999999</c:v>
                </c:pt>
                <c:pt idx="3036">
                  <c:v>1.5228149999999998</c:v>
                </c:pt>
                <c:pt idx="3037">
                  <c:v>1.5050138333333341</c:v>
                </c:pt>
                <c:pt idx="3038">
                  <c:v>1.4765344166666658</c:v>
                </c:pt>
                <c:pt idx="3039">
                  <c:v>1.514119166666668</c:v>
                </c:pt>
                <c:pt idx="3040">
                  <c:v>1.5374141666666665</c:v>
                </c:pt>
                <c:pt idx="3041">
                  <c:v>1.5447566666666674</c:v>
                </c:pt>
                <c:pt idx="3042">
                  <c:v>1.517458333333334</c:v>
                </c:pt>
                <c:pt idx="3043">
                  <c:v>1.4877575833333341</c:v>
                </c:pt>
                <c:pt idx="3044">
                  <c:v>1.5189970833333331</c:v>
                </c:pt>
                <c:pt idx="3045">
                  <c:v>1.4958254999999994</c:v>
                </c:pt>
                <c:pt idx="3046">
                  <c:v>1.4793316666666658</c:v>
                </c:pt>
                <c:pt idx="3047">
                  <c:v>1.5097541666666678</c:v>
                </c:pt>
                <c:pt idx="3048">
                  <c:v>1.5683775000000006</c:v>
                </c:pt>
                <c:pt idx="3049">
                  <c:v>1.4869218333333334</c:v>
                </c:pt>
                <c:pt idx="3050">
                  <c:v>1.5126666666666668</c:v>
                </c:pt>
                <c:pt idx="3051">
                  <c:v>1.5223224999999998</c:v>
                </c:pt>
                <c:pt idx="3052">
                  <c:v>1.5643458333333342</c:v>
                </c:pt>
                <c:pt idx="3053">
                  <c:v>1.5205391666666674</c:v>
                </c:pt>
                <c:pt idx="3054">
                  <c:v>1.5093866666666669</c:v>
                </c:pt>
                <c:pt idx="3055">
                  <c:v>1.5191890833333332</c:v>
                </c:pt>
                <c:pt idx="3056">
                  <c:v>1.5057558333333341</c:v>
                </c:pt>
                <c:pt idx="3057">
                  <c:v>1.4880260833333334</c:v>
                </c:pt>
                <c:pt idx="3058">
                  <c:v>1.5611666666666668</c:v>
                </c:pt>
                <c:pt idx="3059">
                  <c:v>1.565580333333334</c:v>
                </c:pt>
                <c:pt idx="3060">
                  <c:v>1.5894599999999999</c:v>
                </c:pt>
                <c:pt idx="3061">
                  <c:v>1.5247708333333341</c:v>
                </c:pt>
                <c:pt idx="3062">
                  <c:v>1.5224858333333346</c:v>
                </c:pt>
                <c:pt idx="3063">
                  <c:v>1.5484439166666675</c:v>
                </c:pt>
                <c:pt idx="3064">
                  <c:v>1.5696100000000002</c:v>
                </c:pt>
                <c:pt idx="3065">
                  <c:v>1.5903108333333345</c:v>
                </c:pt>
                <c:pt idx="3066">
                  <c:v>1.5226216666666668</c:v>
                </c:pt>
                <c:pt idx="3067">
                  <c:v>1.4593116666666666</c:v>
                </c:pt>
                <c:pt idx="3068">
                  <c:v>1.5761023333333346</c:v>
                </c:pt>
                <c:pt idx="3069">
                  <c:v>1.5583800000000003</c:v>
                </c:pt>
                <c:pt idx="3070">
                  <c:v>1.4969583333333329</c:v>
                </c:pt>
                <c:pt idx="3071">
                  <c:v>1.5232858333333341</c:v>
                </c:pt>
                <c:pt idx="3072">
                  <c:v>1.5150325</c:v>
                </c:pt>
                <c:pt idx="3073">
                  <c:v>1.5338933333333336</c:v>
                </c:pt>
                <c:pt idx="3074">
                  <c:v>1.4673638333333334</c:v>
                </c:pt>
                <c:pt idx="3075">
                  <c:v>1.4852583333333333</c:v>
                </c:pt>
                <c:pt idx="3076">
                  <c:v>1.5364370000000001</c:v>
                </c:pt>
                <c:pt idx="3077">
                  <c:v>1.4870199999999998</c:v>
                </c:pt>
                <c:pt idx="3078">
                  <c:v>1.4871891666666663</c:v>
                </c:pt>
                <c:pt idx="3079">
                  <c:v>1.5566550000000003</c:v>
                </c:pt>
                <c:pt idx="3080">
                  <c:v>1.5606308333333341</c:v>
                </c:pt>
                <c:pt idx="3081">
                  <c:v>1.5079590833333334</c:v>
                </c:pt>
                <c:pt idx="3082">
                  <c:v>1.5142441666666677</c:v>
                </c:pt>
                <c:pt idx="3083">
                  <c:v>1.4814066666666668</c:v>
                </c:pt>
                <c:pt idx="3084">
                  <c:v>1.5470672499999998</c:v>
                </c:pt>
                <c:pt idx="3085">
                  <c:v>1.5218641666666668</c:v>
                </c:pt>
                <c:pt idx="3086">
                  <c:v>1.5036591666666677</c:v>
                </c:pt>
                <c:pt idx="3087">
                  <c:v>1.5616258333333335</c:v>
                </c:pt>
                <c:pt idx="3088">
                  <c:v>1.5104024999999999</c:v>
                </c:pt>
                <c:pt idx="3089">
                  <c:v>1.5479827499999999</c:v>
                </c:pt>
                <c:pt idx="3090">
                  <c:v>1.4905241666666669</c:v>
                </c:pt>
                <c:pt idx="3091">
                  <c:v>1.4962441666666677</c:v>
                </c:pt>
                <c:pt idx="3092">
                  <c:v>1.5502450000000003</c:v>
                </c:pt>
                <c:pt idx="3093">
                  <c:v>1.5434072499999998</c:v>
                </c:pt>
                <c:pt idx="3094">
                  <c:v>1.5682151666666684</c:v>
                </c:pt>
                <c:pt idx="3095">
                  <c:v>1.4635899999999991</c:v>
                </c:pt>
                <c:pt idx="3096">
                  <c:v>1.4870904166666659</c:v>
                </c:pt>
                <c:pt idx="3097">
                  <c:v>1.5204519999999997</c:v>
                </c:pt>
                <c:pt idx="3098">
                  <c:v>1.5145966666666666</c:v>
                </c:pt>
                <c:pt idx="3099">
                  <c:v>1.5095141666666665</c:v>
                </c:pt>
                <c:pt idx="3100">
                  <c:v>1.5576424999999998</c:v>
                </c:pt>
                <c:pt idx="3101">
                  <c:v>1.5572666666666664</c:v>
                </c:pt>
                <c:pt idx="3102">
                  <c:v>1.5072658333333333</c:v>
                </c:pt>
                <c:pt idx="3103">
                  <c:v>1.56365</c:v>
                </c:pt>
                <c:pt idx="3104">
                  <c:v>1.5287983333333335</c:v>
                </c:pt>
                <c:pt idx="3105">
                  <c:v>1.4727353333333333</c:v>
                </c:pt>
                <c:pt idx="3106">
                  <c:v>1.5136599166666664</c:v>
                </c:pt>
                <c:pt idx="3107">
                  <c:v>1.5402433333333341</c:v>
                </c:pt>
                <c:pt idx="3108">
                  <c:v>1.5296608333333337</c:v>
                </c:pt>
                <c:pt idx="3109">
                  <c:v>1.5421699999999998</c:v>
                </c:pt>
                <c:pt idx="3110">
                  <c:v>1.4866316666666668</c:v>
                </c:pt>
                <c:pt idx="3111">
                  <c:v>1.5361458333333347</c:v>
                </c:pt>
                <c:pt idx="3112">
                  <c:v>1.5450116666666667</c:v>
                </c:pt>
                <c:pt idx="3113">
                  <c:v>1.4548168333333333</c:v>
                </c:pt>
                <c:pt idx="3114">
                  <c:v>1.4592933333333324</c:v>
                </c:pt>
                <c:pt idx="3115">
                  <c:v>1.5162416666666665</c:v>
                </c:pt>
                <c:pt idx="3116">
                  <c:v>1.522308333333334</c:v>
                </c:pt>
                <c:pt idx="3117">
                  <c:v>1.497000833333334</c:v>
                </c:pt>
                <c:pt idx="3118">
                  <c:v>1.5604666666666667</c:v>
                </c:pt>
                <c:pt idx="3119">
                  <c:v>1.4553508333333331</c:v>
                </c:pt>
                <c:pt idx="3120">
                  <c:v>1.4982174166666675</c:v>
                </c:pt>
                <c:pt idx="3121">
                  <c:v>1.5467454166666676</c:v>
                </c:pt>
                <c:pt idx="3122">
                  <c:v>1.45428</c:v>
                </c:pt>
                <c:pt idx="3123">
                  <c:v>1.4951716666666666</c:v>
                </c:pt>
                <c:pt idx="3124">
                  <c:v>1.5050983333333336</c:v>
                </c:pt>
                <c:pt idx="3125">
                  <c:v>1.5407333333333335</c:v>
                </c:pt>
                <c:pt idx="3126">
                  <c:v>1.5481816666666679</c:v>
                </c:pt>
                <c:pt idx="3127">
                  <c:v>1.6199941666666664</c:v>
                </c:pt>
                <c:pt idx="3128">
                  <c:v>1.5602116666666677</c:v>
                </c:pt>
                <c:pt idx="3129">
                  <c:v>1.483026999999999</c:v>
                </c:pt>
                <c:pt idx="3130">
                  <c:v>1.4290001666666667</c:v>
                </c:pt>
                <c:pt idx="3131">
                  <c:v>1.4715855833333331</c:v>
                </c:pt>
                <c:pt idx="3132">
                  <c:v>1.5328333333333335</c:v>
                </c:pt>
                <c:pt idx="3133">
                  <c:v>1.4948977499999998</c:v>
                </c:pt>
                <c:pt idx="3134">
                  <c:v>1.5174674999999989</c:v>
                </c:pt>
                <c:pt idx="3135">
                  <c:v>1.5226721666666676</c:v>
                </c:pt>
                <c:pt idx="3136">
                  <c:v>1.5210933333333332</c:v>
                </c:pt>
                <c:pt idx="3137">
                  <c:v>1.5511075000000003</c:v>
                </c:pt>
                <c:pt idx="3138">
                  <c:v>1.4916445833333334</c:v>
                </c:pt>
                <c:pt idx="3139">
                  <c:v>1.548168333333334</c:v>
                </c:pt>
                <c:pt idx="3140">
                  <c:v>1.4876833333333332</c:v>
                </c:pt>
                <c:pt idx="3141">
                  <c:v>1.5171583333333341</c:v>
                </c:pt>
                <c:pt idx="3142">
                  <c:v>1.5409266666666668</c:v>
                </c:pt>
                <c:pt idx="3143">
                  <c:v>1.5066086666666665</c:v>
                </c:pt>
                <c:pt idx="3144">
                  <c:v>1.5060008333333341</c:v>
                </c:pt>
                <c:pt idx="3145">
                  <c:v>1.5680041666666682</c:v>
                </c:pt>
                <c:pt idx="3146">
                  <c:v>1.5443308333333341</c:v>
                </c:pt>
                <c:pt idx="3147">
                  <c:v>1.5566283333333335</c:v>
                </c:pt>
                <c:pt idx="3148">
                  <c:v>1.5269675000000003</c:v>
                </c:pt>
                <c:pt idx="3149">
                  <c:v>1.5589883333333341</c:v>
                </c:pt>
                <c:pt idx="3150">
                  <c:v>1.5348550000000003</c:v>
                </c:pt>
                <c:pt idx="3151">
                  <c:v>1.5446320833333333</c:v>
                </c:pt>
                <c:pt idx="3152">
                  <c:v>1.469275833333334</c:v>
                </c:pt>
                <c:pt idx="3153">
                  <c:v>1.5175841666666681</c:v>
                </c:pt>
                <c:pt idx="3154">
                  <c:v>1.4681166666666667</c:v>
                </c:pt>
                <c:pt idx="3155">
                  <c:v>1.5549566666666677</c:v>
                </c:pt>
                <c:pt idx="3156">
                  <c:v>1.5872849999999998</c:v>
                </c:pt>
                <c:pt idx="3157">
                  <c:v>1.5331549999999998</c:v>
                </c:pt>
                <c:pt idx="3158">
                  <c:v>1.4712566666666669</c:v>
                </c:pt>
                <c:pt idx="3159">
                  <c:v>1.54084</c:v>
                </c:pt>
                <c:pt idx="3160">
                  <c:v>1.5420422499999999</c:v>
                </c:pt>
                <c:pt idx="3161">
                  <c:v>1.518918333333334</c:v>
                </c:pt>
                <c:pt idx="3162">
                  <c:v>1.4844683333333333</c:v>
                </c:pt>
                <c:pt idx="3163">
                  <c:v>1.5093516666666666</c:v>
                </c:pt>
                <c:pt idx="3164">
                  <c:v>1.5386419166666665</c:v>
                </c:pt>
                <c:pt idx="3165">
                  <c:v>1.5513381666666677</c:v>
                </c:pt>
                <c:pt idx="3166">
                  <c:v>1.583165833333334</c:v>
                </c:pt>
                <c:pt idx="3167">
                  <c:v>1.5453108333333341</c:v>
                </c:pt>
                <c:pt idx="3168">
                  <c:v>1.5127741666666676</c:v>
                </c:pt>
                <c:pt idx="3169">
                  <c:v>1.5429066666666664</c:v>
                </c:pt>
                <c:pt idx="3170">
                  <c:v>1.5086541666666673</c:v>
                </c:pt>
                <c:pt idx="3171">
                  <c:v>1.5571841666666677</c:v>
                </c:pt>
                <c:pt idx="3172">
                  <c:v>1.5004358333333341</c:v>
                </c:pt>
                <c:pt idx="3173">
                  <c:v>1.493574999999999</c:v>
                </c:pt>
                <c:pt idx="3174">
                  <c:v>1.5340450000000001</c:v>
                </c:pt>
                <c:pt idx="3175">
                  <c:v>1.4766308333333331</c:v>
                </c:pt>
                <c:pt idx="3176">
                  <c:v>1.5084625</c:v>
                </c:pt>
                <c:pt idx="3177">
                  <c:v>1.5646024999999997</c:v>
                </c:pt>
                <c:pt idx="3178">
                  <c:v>1.5073166666666669</c:v>
                </c:pt>
                <c:pt idx="3179">
                  <c:v>1.5145500000000001</c:v>
                </c:pt>
                <c:pt idx="3180">
                  <c:v>1.4821774999999997</c:v>
                </c:pt>
                <c:pt idx="3181">
                  <c:v>1.4829333333333334</c:v>
                </c:pt>
                <c:pt idx="3182">
                  <c:v>1.483708749999999</c:v>
                </c:pt>
                <c:pt idx="3183">
                  <c:v>1.512599833333333</c:v>
                </c:pt>
                <c:pt idx="3184">
                  <c:v>1.509721666666666</c:v>
                </c:pt>
                <c:pt idx="3185">
                  <c:v>1.4992586666666667</c:v>
                </c:pt>
                <c:pt idx="3186">
                  <c:v>1.427286249999999</c:v>
                </c:pt>
                <c:pt idx="3187">
                  <c:v>1.4795550833333333</c:v>
                </c:pt>
                <c:pt idx="3188">
                  <c:v>1.5294158333333341</c:v>
                </c:pt>
                <c:pt idx="3189">
                  <c:v>1.5294691666666667</c:v>
                </c:pt>
                <c:pt idx="3190">
                  <c:v>1.5392283333333332</c:v>
                </c:pt>
                <c:pt idx="3191">
                  <c:v>1.5125875000000011</c:v>
                </c:pt>
                <c:pt idx="3192">
                  <c:v>1.5130266666666659</c:v>
                </c:pt>
                <c:pt idx="3193">
                  <c:v>1.5245941666666667</c:v>
                </c:pt>
                <c:pt idx="3194">
                  <c:v>1.4771125000000003</c:v>
                </c:pt>
                <c:pt idx="3195">
                  <c:v>1.5512199999999998</c:v>
                </c:pt>
                <c:pt idx="3196">
                  <c:v>1.4985416666666669</c:v>
                </c:pt>
                <c:pt idx="3197">
                  <c:v>1.5142725000000012</c:v>
                </c:pt>
                <c:pt idx="3198">
                  <c:v>1.4709616666666658</c:v>
                </c:pt>
                <c:pt idx="3199">
                  <c:v>1.5530158333333342</c:v>
                </c:pt>
                <c:pt idx="3200">
                  <c:v>1.5193366666666666</c:v>
                </c:pt>
                <c:pt idx="3201">
                  <c:v>1.5323833333333341</c:v>
                </c:pt>
                <c:pt idx="3202">
                  <c:v>1.5454764166666666</c:v>
                </c:pt>
                <c:pt idx="3203">
                  <c:v>1.5597817499999991</c:v>
                </c:pt>
                <c:pt idx="3204">
                  <c:v>1.451340499999999</c:v>
                </c:pt>
                <c:pt idx="3205">
                  <c:v>1.6111800000000001</c:v>
                </c:pt>
                <c:pt idx="3206">
                  <c:v>1.5722933333333333</c:v>
                </c:pt>
                <c:pt idx="3207">
                  <c:v>1.5431474999999999</c:v>
                </c:pt>
                <c:pt idx="3208">
                  <c:v>1.5294783333333335</c:v>
                </c:pt>
                <c:pt idx="3209">
                  <c:v>1.4845641666666667</c:v>
                </c:pt>
                <c:pt idx="3210">
                  <c:v>1.5114144999999992</c:v>
                </c:pt>
                <c:pt idx="3211">
                  <c:v>1.4411159999999998</c:v>
                </c:pt>
                <c:pt idx="3212">
                  <c:v>1.5576266666666658</c:v>
                </c:pt>
                <c:pt idx="3213">
                  <c:v>1.5336266666666658</c:v>
                </c:pt>
                <c:pt idx="3214">
                  <c:v>1.5447059166666675</c:v>
                </c:pt>
                <c:pt idx="3215">
                  <c:v>1.5004515833333341</c:v>
                </c:pt>
                <c:pt idx="3216">
                  <c:v>1.5201558333333345</c:v>
                </c:pt>
                <c:pt idx="3217">
                  <c:v>1.5349044166666659</c:v>
                </c:pt>
                <c:pt idx="3218">
                  <c:v>1.5642175000000009</c:v>
                </c:pt>
                <c:pt idx="3219">
                  <c:v>1.4992566666666667</c:v>
                </c:pt>
                <c:pt idx="3220">
                  <c:v>1.5090441666666665</c:v>
                </c:pt>
                <c:pt idx="3221">
                  <c:v>1.5378649999999991</c:v>
                </c:pt>
                <c:pt idx="3222">
                  <c:v>1.5410779166666675</c:v>
                </c:pt>
                <c:pt idx="3223">
                  <c:v>1.4906758333333341</c:v>
                </c:pt>
                <c:pt idx="3224">
                  <c:v>1.5231159999999999</c:v>
                </c:pt>
                <c:pt idx="3225">
                  <c:v>1.5845183333333341</c:v>
                </c:pt>
                <c:pt idx="3226">
                  <c:v>1.5468383333333333</c:v>
                </c:pt>
                <c:pt idx="3227">
                  <c:v>1.4741270000000002</c:v>
                </c:pt>
                <c:pt idx="3228">
                  <c:v>1.5386991666666667</c:v>
                </c:pt>
                <c:pt idx="3229">
                  <c:v>1.5413133333333331</c:v>
                </c:pt>
                <c:pt idx="3230">
                  <c:v>1.5067824999999999</c:v>
                </c:pt>
                <c:pt idx="3231">
                  <c:v>1.5061951666666673</c:v>
                </c:pt>
                <c:pt idx="3232">
                  <c:v>1.5285135833333341</c:v>
                </c:pt>
                <c:pt idx="3233">
                  <c:v>1.5541096666666665</c:v>
                </c:pt>
                <c:pt idx="3234">
                  <c:v>1.4882383333333331</c:v>
                </c:pt>
                <c:pt idx="3235">
                  <c:v>1.5084883333333341</c:v>
                </c:pt>
                <c:pt idx="3236">
                  <c:v>1.5306600833333333</c:v>
                </c:pt>
                <c:pt idx="3237">
                  <c:v>1.4881008333333341</c:v>
                </c:pt>
                <c:pt idx="3238">
                  <c:v>1.486885</c:v>
                </c:pt>
                <c:pt idx="3239">
                  <c:v>1.5743283333333331</c:v>
                </c:pt>
                <c:pt idx="3240">
                  <c:v>1.4766558333333342</c:v>
                </c:pt>
                <c:pt idx="3241">
                  <c:v>1.4943850000000001</c:v>
                </c:pt>
                <c:pt idx="3242">
                  <c:v>1.5097516666666666</c:v>
                </c:pt>
                <c:pt idx="3243">
                  <c:v>1.503411249999999</c:v>
                </c:pt>
                <c:pt idx="3244">
                  <c:v>1.4860049999999998</c:v>
                </c:pt>
                <c:pt idx="3245">
                  <c:v>1.5410908333333333</c:v>
                </c:pt>
                <c:pt idx="3246">
                  <c:v>1.490983583333334</c:v>
                </c:pt>
                <c:pt idx="3247">
                  <c:v>1.5052460833333334</c:v>
                </c:pt>
                <c:pt idx="3248">
                  <c:v>1.5426074999999999</c:v>
                </c:pt>
                <c:pt idx="3249">
                  <c:v>1.5101655833333341</c:v>
                </c:pt>
                <c:pt idx="3250">
                  <c:v>1.4744425000000001</c:v>
                </c:pt>
                <c:pt idx="3251">
                  <c:v>1.5264164166666667</c:v>
                </c:pt>
                <c:pt idx="3252">
                  <c:v>1.5241666666666669</c:v>
                </c:pt>
                <c:pt idx="3253">
                  <c:v>1.4453928333333332</c:v>
                </c:pt>
                <c:pt idx="3254">
                  <c:v>1.4446066666666664</c:v>
                </c:pt>
                <c:pt idx="3255">
                  <c:v>1.4784458333333339</c:v>
                </c:pt>
                <c:pt idx="3256">
                  <c:v>1.5497008333333335</c:v>
                </c:pt>
                <c:pt idx="3257">
                  <c:v>1.5248808333333341</c:v>
                </c:pt>
                <c:pt idx="3258">
                  <c:v>1.5444933333333333</c:v>
                </c:pt>
                <c:pt idx="3259">
                  <c:v>1.4587011666666667</c:v>
                </c:pt>
                <c:pt idx="3260">
                  <c:v>1.4758333333333324</c:v>
                </c:pt>
                <c:pt idx="3261">
                  <c:v>1.5167325</c:v>
                </c:pt>
                <c:pt idx="3262">
                  <c:v>1.5466185000000001</c:v>
                </c:pt>
                <c:pt idx="3263">
                  <c:v>1.533662249999999</c:v>
                </c:pt>
                <c:pt idx="3264">
                  <c:v>1.4715913333333324</c:v>
                </c:pt>
                <c:pt idx="3265">
                  <c:v>1.515538333333333</c:v>
                </c:pt>
                <c:pt idx="3266">
                  <c:v>1.5223550000000001</c:v>
                </c:pt>
                <c:pt idx="3267">
                  <c:v>1.5213708333333333</c:v>
                </c:pt>
                <c:pt idx="3268">
                  <c:v>1.5969708333333341</c:v>
                </c:pt>
                <c:pt idx="3269">
                  <c:v>1.5439133333333332</c:v>
                </c:pt>
                <c:pt idx="3270">
                  <c:v>1.540813333333334</c:v>
                </c:pt>
                <c:pt idx="3271">
                  <c:v>1.4899119166666666</c:v>
                </c:pt>
                <c:pt idx="3272">
                  <c:v>1.4900109166666675</c:v>
                </c:pt>
                <c:pt idx="3273">
                  <c:v>1.4717808333333335</c:v>
                </c:pt>
                <c:pt idx="3274">
                  <c:v>1.5555999999999992</c:v>
                </c:pt>
                <c:pt idx="3275">
                  <c:v>1.4542408333333341</c:v>
                </c:pt>
                <c:pt idx="3276">
                  <c:v>1.5659941666666668</c:v>
                </c:pt>
                <c:pt idx="3277">
                  <c:v>1.5168724999999998</c:v>
                </c:pt>
                <c:pt idx="3278">
                  <c:v>1.5022341666666676</c:v>
                </c:pt>
                <c:pt idx="3279">
                  <c:v>1.4959791666666664</c:v>
                </c:pt>
                <c:pt idx="3280">
                  <c:v>1.5495649999999987</c:v>
                </c:pt>
                <c:pt idx="3281">
                  <c:v>1.4872066666666666</c:v>
                </c:pt>
                <c:pt idx="3282">
                  <c:v>1.4692875000000001</c:v>
                </c:pt>
                <c:pt idx="3283">
                  <c:v>1.50345</c:v>
                </c:pt>
                <c:pt idx="3284">
                  <c:v>1.4867053333333331</c:v>
                </c:pt>
                <c:pt idx="3285">
                  <c:v>1.5068425000000001</c:v>
                </c:pt>
                <c:pt idx="3286">
                  <c:v>1.5256566666666667</c:v>
                </c:pt>
                <c:pt idx="3287">
                  <c:v>1.5322275000000001</c:v>
                </c:pt>
                <c:pt idx="3288">
                  <c:v>1.503826666666666</c:v>
                </c:pt>
                <c:pt idx="3289">
                  <c:v>1.525641499999999</c:v>
                </c:pt>
                <c:pt idx="3290">
                  <c:v>1.4888341666666667</c:v>
                </c:pt>
                <c:pt idx="3291">
                  <c:v>1.5290944166666658</c:v>
                </c:pt>
                <c:pt idx="3292">
                  <c:v>1.5196416666666666</c:v>
                </c:pt>
                <c:pt idx="3293">
                  <c:v>1.457402499999999</c:v>
                </c:pt>
                <c:pt idx="3294">
                  <c:v>1.5225986666666669</c:v>
                </c:pt>
                <c:pt idx="3295">
                  <c:v>1.5425188333333342</c:v>
                </c:pt>
                <c:pt idx="3296">
                  <c:v>1.4837866666666668</c:v>
                </c:pt>
                <c:pt idx="3297">
                  <c:v>1.5451508333333341</c:v>
                </c:pt>
                <c:pt idx="3298">
                  <c:v>1.487136666666667</c:v>
                </c:pt>
                <c:pt idx="3299">
                  <c:v>1.5300450000000001</c:v>
                </c:pt>
                <c:pt idx="3300">
                  <c:v>1.513485</c:v>
                </c:pt>
                <c:pt idx="3301">
                  <c:v>1.5480733333333341</c:v>
                </c:pt>
                <c:pt idx="3302">
                  <c:v>1.5163391666666677</c:v>
                </c:pt>
                <c:pt idx="3303">
                  <c:v>1.5865674999999999</c:v>
                </c:pt>
                <c:pt idx="3304">
                  <c:v>1.5536575000000001</c:v>
                </c:pt>
                <c:pt idx="3305">
                  <c:v>1.473562499999999</c:v>
                </c:pt>
                <c:pt idx="3306">
                  <c:v>1.5280408333333344</c:v>
                </c:pt>
                <c:pt idx="3307">
                  <c:v>1.4653705833333335</c:v>
                </c:pt>
                <c:pt idx="3308">
                  <c:v>1.479014249999999</c:v>
                </c:pt>
                <c:pt idx="3309">
                  <c:v>1.5247825000000013</c:v>
                </c:pt>
                <c:pt idx="3310">
                  <c:v>1.556519083333334</c:v>
                </c:pt>
                <c:pt idx="3311">
                  <c:v>1.5400641666666675</c:v>
                </c:pt>
                <c:pt idx="3312">
                  <c:v>1.5160999999999998</c:v>
                </c:pt>
                <c:pt idx="3313">
                  <c:v>1.5331475833333341</c:v>
                </c:pt>
                <c:pt idx="3314">
                  <c:v>1.5288975</c:v>
                </c:pt>
                <c:pt idx="3315">
                  <c:v>1.4265791666666667</c:v>
                </c:pt>
                <c:pt idx="3316">
                  <c:v>1.5027199999999998</c:v>
                </c:pt>
                <c:pt idx="3317">
                  <c:v>1.4784945833333332</c:v>
                </c:pt>
                <c:pt idx="3318">
                  <c:v>1.5518283333333323</c:v>
                </c:pt>
                <c:pt idx="3319">
                  <c:v>1.5379349999999992</c:v>
                </c:pt>
                <c:pt idx="3320">
                  <c:v>1.5112041666666667</c:v>
                </c:pt>
                <c:pt idx="3321">
                  <c:v>1.4966820000000001</c:v>
                </c:pt>
                <c:pt idx="3322">
                  <c:v>1.5149474999999999</c:v>
                </c:pt>
                <c:pt idx="3323">
                  <c:v>1.5242199999999999</c:v>
                </c:pt>
                <c:pt idx="3324">
                  <c:v>1.5365525000000007</c:v>
                </c:pt>
                <c:pt idx="3325">
                  <c:v>1.520613333333334</c:v>
                </c:pt>
                <c:pt idx="3326">
                  <c:v>1.4565591666666675</c:v>
                </c:pt>
                <c:pt idx="3327">
                  <c:v>1.5091400000000004</c:v>
                </c:pt>
                <c:pt idx="3328">
                  <c:v>1.5352899999999998</c:v>
                </c:pt>
                <c:pt idx="3329">
                  <c:v>1.514693499999999</c:v>
                </c:pt>
                <c:pt idx="3330">
                  <c:v>1.4971341666666664</c:v>
                </c:pt>
                <c:pt idx="3331">
                  <c:v>1.531299999999999</c:v>
                </c:pt>
                <c:pt idx="3332">
                  <c:v>1.4822388333333341</c:v>
                </c:pt>
                <c:pt idx="3333">
                  <c:v>1.4497829999999998</c:v>
                </c:pt>
                <c:pt idx="3334">
                  <c:v>1.4615374999999988</c:v>
                </c:pt>
                <c:pt idx="3335">
                  <c:v>1.4535133333333334</c:v>
                </c:pt>
                <c:pt idx="3336">
                  <c:v>1.5376975000000002</c:v>
                </c:pt>
                <c:pt idx="3337">
                  <c:v>1.5057749999999992</c:v>
                </c:pt>
                <c:pt idx="3338">
                  <c:v>1.5101074166666677</c:v>
                </c:pt>
                <c:pt idx="3339">
                  <c:v>1.4515974999999992</c:v>
                </c:pt>
                <c:pt idx="3340">
                  <c:v>1.457599166666667</c:v>
                </c:pt>
                <c:pt idx="3341">
                  <c:v>1.5228183333333341</c:v>
                </c:pt>
                <c:pt idx="3342">
                  <c:v>1.4781466666666667</c:v>
                </c:pt>
                <c:pt idx="3343">
                  <c:v>1.5347491666666675</c:v>
                </c:pt>
                <c:pt idx="3344">
                  <c:v>1.4972633333333334</c:v>
                </c:pt>
                <c:pt idx="3345">
                  <c:v>1.4866899999999998</c:v>
                </c:pt>
                <c:pt idx="3346">
                  <c:v>1.5648</c:v>
                </c:pt>
                <c:pt idx="3347">
                  <c:v>1.5046741666666676</c:v>
                </c:pt>
                <c:pt idx="3348">
                  <c:v>1.5364916666666666</c:v>
                </c:pt>
                <c:pt idx="3349">
                  <c:v>1.5044515000000001</c:v>
                </c:pt>
                <c:pt idx="3350">
                  <c:v>1.4825475000000001</c:v>
                </c:pt>
                <c:pt idx="3351">
                  <c:v>1.506615</c:v>
                </c:pt>
                <c:pt idx="3352">
                  <c:v>1.5440616666666667</c:v>
                </c:pt>
                <c:pt idx="3353">
                  <c:v>1.4440445833333333</c:v>
                </c:pt>
                <c:pt idx="3354">
                  <c:v>1.5179983333333336</c:v>
                </c:pt>
                <c:pt idx="3355">
                  <c:v>1.5062974999999998</c:v>
                </c:pt>
                <c:pt idx="3356">
                  <c:v>1.5295794999999994</c:v>
                </c:pt>
                <c:pt idx="3357">
                  <c:v>1.4836833333333335</c:v>
                </c:pt>
                <c:pt idx="3358">
                  <c:v>1.5448408333333341</c:v>
                </c:pt>
                <c:pt idx="3359">
                  <c:v>1.5269408333333341</c:v>
                </c:pt>
                <c:pt idx="3360">
                  <c:v>1.472883583333334</c:v>
                </c:pt>
                <c:pt idx="3361">
                  <c:v>1.5201324999999999</c:v>
                </c:pt>
                <c:pt idx="3362">
                  <c:v>1.5261396666666667</c:v>
                </c:pt>
                <c:pt idx="3363">
                  <c:v>1.5239016666666658</c:v>
                </c:pt>
                <c:pt idx="3364">
                  <c:v>1.5169966666666668</c:v>
                </c:pt>
                <c:pt idx="3365">
                  <c:v>1.5280666666666667</c:v>
                </c:pt>
                <c:pt idx="3366">
                  <c:v>1.5465791666666675</c:v>
                </c:pt>
                <c:pt idx="3367">
                  <c:v>1.5451725833333341</c:v>
                </c:pt>
                <c:pt idx="3368">
                  <c:v>1.4827479166666675</c:v>
                </c:pt>
                <c:pt idx="3369">
                  <c:v>1.540005833333334</c:v>
                </c:pt>
                <c:pt idx="3370">
                  <c:v>1.5464483333333341</c:v>
                </c:pt>
                <c:pt idx="3371">
                  <c:v>1.4959791666666666</c:v>
                </c:pt>
                <c:pt idx="3372">
                  <c:v>1.5465483333333341</c:v>
                </c:pt>
                <c:pt idx="3373">
                  <c:v>1.548913333333334</c:v>
                </c:pt>
                <c:pt idx="3374">
                  <c:v>1.5460071666666684</c:v>
                </c:pt>
                <c:pt idx="3375">
                  <c:v>1.5362108333333344</c:v>
                </c:pt>
                <c:pt idx="3376">
                  <c:v>1.5024775000000001</c:v>
                </c:pt>
                <c:pt idx="3377">
                  <c:v>1.5197466666666666</c:v>
                </c:pt>
                <c:pt idx="3378">
                  <c:v>1.4827344166666661</c:v>
                </c:pt>
                <c:pt idx="3379">
                  <c:v>1.5454514166666666</c:v>
                </c:pt>
                <c:pt idx="3380">
                  <c:v>1.5422175000000011</c:v>
                </c:pt>
                <c:pt idx="3381">
                  <c:v>1.5442041666666675</c:v>
                </c:pt>
                <c:pt idx="3382">
                  <c:v>1.5396308333333331</c:v>
                </c:pt>
                <c:pt idx="3383">
                  <c:v>1.5108608333333331</c:v>
                </c:pt>
                <c:pt idx="3384">
                  <c:v>1.4836303333333334</c:v>
                </c:pt>
                <c:pt idx="3385">
                  <c:v>1.5027497499999998</c:v>
                </c:pt>
                <c:pt idx="3386">
                  <c:v>1.4629799999999991</c:v>
                </c:pt>
                <c:pt idx="3387">
                  <c:v>1.5214514999999988</c:v>
                </c:pt>
                <c:pt idx="3388">
                  <c:v>1.5493816666666669</c:v>
                </c:pt>
                <c:pt idx="3389">
                  <c:v>1.537165833333334</c:v>
                </c:pt>
                <c:pt idx="3390">
                  <c:v>1.557715</c:v>
                </c:pt>
                <c:pt idx="3391">
                  <c:v>1.4753425000000002</c:v>
                </c:pt>
                <c:pt idx="3392">
                  <c:v>1.5147549999999999</c:v>
                </c:pt>
                <c:pt idx="3393">
                  <c:v>1.5134341666666666</c:v>
                </c:pt>
                <c:pt idx="3394">
                  <c:v>1.5516891666666677</c:v>
                </c:pt>
                <c:pt idx="3395">
                  <c:v>1.5443158333333344</c:v>
                </c:pt>
                <c:pt idx="3396">
                  <c:v>1.5336649999999992</c:v>
                </c:pt>
                <c:pt idx="3397">
                  <c:v>1.585585</c:v>
                </c:pt>
                <c:pt idx="3398">
                  <c:v>1.5802425000000007</c:v>
                </c:pt>
                <c:pt idx="3399">
                  <c:v>1.5407623333333333</c:v>
                </c:pt>
                <c:pt idx="3400">
                  <c:v>1.5248150000000003</c:v>
                </c:pt>
                <c:pt idx="3401">
                  <c:v>1.5671358333333341</c:v>
                </c:pt>
                <c:pt idx="3402">
                  <c:v>1.5367083333333333</c:v>
                </c:pt>
                <c:pt idx="3403">
                  <c:v>1.5376608333333335</c:v>
                </c:pt>
                <c:pt idx="3404">
                  <c:v>1.4858571666666676</c:v>
                </c:pt>
                <c:pt idx="3405">
                  <c:v>1.5730609166666663</c:v>
                </c:pt>
                <c:pt idx="3406">
                  <c:v>1.523634666666666</c:v>
                </c:pt>
                <c:pt idx="3407">
                  <c:v>1.4923166666666667</c:v>
                </c:pt>
                <c:pt idx="3408">
                  <c:v>1.5251616666666659</c:v>
                </c:pt>
                <c:pt idx="3409">
                  <c:v>1.5135471666666673</c:v>
                </c:pt>
                <c:pt idx="3410">
                  <c:v>1.5157116666666666</c:v>
                </c:pt>
                <c:pt idx="3411">
                  <c:v>1.5435524999999999</c:v>
                </c:pt>
                <c:pt idx="3412">
                  <c:v>1.5175133333333335</c:v>
                </c:pt>
                <c:pt idx="3413">
                  <c:v>1.556070833333334</c:v>
                </c:pt>
                <c:pt idx="3414">
                  <c:v>1.5384091666666677</c:v>
                </c:pt>
                <c:pt idx="3415">
                  <c:v>1.5544324999999997</c:v>
                </c:pt>
                <c:pt idx="3416">
                  <c:v>1.500648</c:v>
                </c:pt>
                <c:pt idx="3417">
                  <c:v>1.6028016666666669</c:v>
                </c:pt>
                <c:pt idx="3418">
                  <c:v>1.4969498333333335</c:v>
                </c:pt>
                <c:pt idx="3419">
                  <c:v>1.4956318333333336</c:v>
                </c:pt>
                <c:pt idx="3420">
                  <c:v>1.5556916666666658</c:v>
                </c:pt>
                <c:pt idx="3421">
                  <c:v>1.5416033333333334</c:v>
                </c:pt>
                <c:pt idx="3422">
                  <c:v>1.5107225</c:v>
                </c:pt>
                <c:pt idx="3423">
                  <c:v>1.5169974999999998</c:v>
                </c:pt>
                <c:pt idx="3424">
                  <c:v>1.5270041666666667</c:v>
                </c:pt>
                <c:pt idx="3425">
                  <c:v>1.5497283333333332</c:v>
                </c:pt>
                <c:pt idx="3426">
                  <c:v>1.495714999999999</c:v>
                </c:pt>
                <c:pt idx="3427">
                  <c:v>1.5672074999999996</c:v>
                </c:pt>
                <c:pt idx="3428">
                  <c:v>1.5686199999999999</c:v>
                </c:pt>
                <c:pt idx="3429">
                  <c:v>1.5291233333333334</c:v>
                </c:pt>
                <c:pt idx="3430">
                  <c:v>1.4927433333333333</c:v>
                </c:pt>
                <c:pt idx="3431">
                  <c:v>1.4976258333333332</c:v>
                </c:pt>
                <c:pt idx="3432">
                  <c:v>1.5278099999999988</c:v>
                </c:pt>
                <c:pt idx="3433">
                  <c:v>1.5000116666666667</c:v>
                </c:pt>
                <c:pt idx="3434">
                  <c:v>1.5591174999999999</c:v>
                </c:pt>
                <c:pt idx="3435">
                  <c:v>1.5723466666666674</c:v>
                </c:pt>
                <c:pt idx="3436">
                  <c:v>1.5490033333333335</c:v>
                </c:pt>
                <c:pt idx="3437">
                  <c:v>1.5686549999999999</c:v>
                </c:pt>
                <c:pt idx="3438">
                  <c:v>1.5423541666666682</c:v>
                </c:pt>
                <c:pt idx="3439">
                  <c:v>1.5441850000000013</c:v>
                </c:pt>
                <c:pt idx="3440">
                  <c:v>1.4171814166666659</c:v>
                </c:pt>
                <c:pt idx="3441">
                  <c:v>1.5073580833333333</c:v>
                </c:pt>
                <c:pt idx="3442">
                  <c:v>1.4855041666666666</c:v>
                </c:pt>
                <c:pt idx="3443">
                  <c:v>1.5198566666666666</c:v>
                </c:pt>
                <c:pt idx="3444">
                  <c:v>1.5238777499999998</c:v>
                </c:pt>
                <c:pt idx="3445">
                  <c:v>1.5788241666666665</c:v>
                </c:pt>
                <c:pt idx="3446">
                  <c:v>1.5407734166666665</c:v>
                </c:pt>
                <c:pt idx="3447">
                  <c:v>1.5741025000000011</c:v>
                </c:pt>
                <c:pt idx="3448">
                  <c:v>1.5883125000000007</c:v>
                </c:pt>
                <c:pt idx="3449">
                  <c:v>1.5123815833333341</c:v>
                </c:pt>
                <c:pt idx="3450">
                  <c:v>1.4826351666666675</c:v>
                </c:pt>
                <c:pt idx="3451">
                  <c:v>1.4754674999999988</c:v>
                </c:pt>
                <c:pt idx="3452">
                  <c:v>1.5164008333333341</c:v>
                </c:pt>
                <c:pt idx="3453">
                  <c:v>1.5792408333333341</c:v>
                </c:pt>
                <c:pt idx="3454">
                  <c:v>1.5112998333333332</c:v>
                </c:pt>
                <c:pt idx="3455">
                  <c:v>1.4868535833333341</c:v>
                </c:pt>
                <c:pt idx="3456">
                  <c:v>1.5643149999999999</c:v>
                </c:pt>
                <c:pt idx="3457">
                  <c:v>1.540778333333334</c:v>
                </c:pt>
                <c:pt idx="3458">
                  <c:v>1.4990158333333341</c:v>
                </c:pt>
                <c:pt idx="3459">
                  <c:v>1.4866933333333332</c:v>
                </c:pt>
                <c:pt idx="3460">
                  <c:v>1.5191849166666669</c:v>
                </c:pt>
                <c:pt idx="3461">
                  <c:v>1.5080883333333341</c:v>
                </c:pt>
                <c:pt idx="3462">
                  <c:v>1.4875640833333323</c:v>
                </c:pt>
                <c:pt idx="3463">
                  <c:v>1.5343341666666674</c:v>
                </c:pt>
                <c:pt idx="3464">
                  <c:v>1.4978608333333332</c:v>
                </c:pt>
                <c:pt idx="3465">
                  <c:v>1.5170791666666676</c:v>
                </c:pt>
                <c:pt idx="3466">
                  <c:v>1.5682558333333347</c:v>
                </c:pt>
                <c:pt idx="3467">
                  <c:v>1.5656958333333331</c:v>
                </c:pt>
                <c:pt idx="3468">
                  <c:v>1.5710197499999998</c:v>
                </c:pt>
                <c:pt idx="3469">
                  <c:v>1.5768758333333341</c:v>
                </c:pt>
                <c:pt idx="3470">
                  <c:v>1.5436008333333333</c:v>
                </c:pt>
                <c:pt idx="3471">
                  <c:v>1.4555749999999994</c:v>
                </c:pt>
                <c:pt idx="3472">
                  <c:v>1.5259566666666668</c:v>
                </c:pt>
                <c:pt idx="3473">
                  <c:v>1.4856008333333335</c:v>
                </c:pt>
                <c:pt idx="3474">
                  <c:v>1.4565595833333331</c:v>
                </c:pt>
                <c:pt idx="3475">
                  <c:v>1.4629633333333336</c:v>
                </c:pt>
                <c:pt idx="3476">
                  <c:v>1.5439933333333336</c:v>
                </c:pt>
                <c:pt idx="3477">
                  <c:v>1.5200583333333342</c:v>
                </c:pt>
                <c:pt idx="3478">
                  <c:v>1.4595299999999991</c:v>
                </c:pt>
                <c:pt idx="3479">
                  <c:v>1.5190526666666677</c:v>
                </c:pt>
                <c:pt idx="3480">
                  <c:v>1.5479649999999987</c:v>
                </c:pt>
                <c:pt idx="3481">
                  <c:v>1.519410833333334</c:v>
                </c:pt>
                <c:pt idx="3482">
                  <c:v>1.5180041666666675</c:v>
                </c:pt>
                <c:pt idx="3483">
                  <c:v>1.5347916666666659</c:v>
                </c:pt>
                <c:pt idx="3484">
                  <c:v>1.5534808333333341</c:v>
                </c:pt>
                <c:pt idx="3485">
                  <c:v>1.4946774999999999</c:v>
                </c:pt>
                <c:pt idx="3486">
                  <c:v>1.5802108333333342</c:v>
                </c:pt>
                <c:pt idx="3487">
                  <c:v>1.4603507499999999</c:v>
                </c:pt>
                <c:pt idx="3488">
                  <c:v>1.5039999999999984</c:v>
                </c:pt>
                <c:pt idx="3489">
                  <c:v>1.5474308333333335</c:v>
                </c:pt>
                <c:pt idx="3490">
                  <c:v>1.4973533333333335</c:v>
                </c:pt>
                <c:pt idx="3491">
                  <c:v>1.5410874999999999</c:v>
                </c:pt>
                <c:pt idx="3492">
                  <c:v>1.5172941666666666</c:v>
                </c:pt>
                <c:pt idx="3493">
                  <c:v>1.5709675000000001</c:v>
                </c:pt>
                <c:pt idx="3494">
                  <c:v>1.506335</c:v>
                </c:pt>
                <c:pt idx="3495">
                  <c:v>1.5827380833333331</c:v>
                </c:pt>
                <c:pt idx="3496">
                  <c:v>1.4816658333333335</c:v>
                </c:pt>
                <c:pt idx="3497">
                  <c:v>1.4874389999999993</c:v>
                </c:pt>
                <c:pt idx="3498">
                  <c:v>1.5167691666666669</c:v>
                </c:pt>
                <c:pt idx="3499">
                  <c:v>1.5771426666666677</c:v>
                </c:pt>
                <c:pt idx="3500">
                  <c:v>1.4947975000000004</c:v>
                </c:pt>
                <c:pt idx="3501">
                  <c:v>1.5158108333333333</c:v>
                </c:pt>
                <c:pt idx="3502">
                  <c:v>1.5750091666666677</c:v>
                </c:pt>
                <c:pt idx="3503">
                  <c:v>1.5070199999999998</c:v>
                </c:pt>
                <c:pt idx="3504">
                  <c:v>1.5267458333333341</c:v>
                </c:pt>
                <c:pt idx="3505">
                  <c:v>1.5165586666666677</c:v>
                </c:pt>
                <c:pt idx="3506">
                  <c:v>1.5992008333333341</c:v>
                </c:pt>
                <c:pt idx="3507">
                  <c:v>1.5260875000000007</c:v>
                </c:pt>
                <c:pt idx="3508">
                  <c:v>1.5474566666666669</c:v>
                </c:pt>
                <c:pt idx="3509">
                  <c:v>1.4847866666666667</c:v>
                </c:pt>
                <c:pt idx="3510">
                  <c:v>1.5144083333333331</c:v>
                </c:pt>
                <c:pt idx="3511">
                  <c:v>1.5562433333333341</c:v>
                </c:pt>
                <c:pt idx="3512">
                  <c:v>1.5515316666666659</c:v>
                </c:pt>
                <c:pt idx="3513">
                  <c:v>1.4598774999999991</c:v>
                </c:pt>
                <c:pt idx="3514">
                  <c:v>1.5149791666666665</c:v>
                </c:pt>
                <c:pt idx="3515">
                  <c:v>1.474840833333334</c:v>
                </c:pt>
                <c:pt idx="3516">
                  <c:v>1.5533675</c:v>
                </c:pt>
                <c:pt idx="3517">
                  <c:v>1.469110833333334</c:v>
                </c:pt>
                <c:pt idx="3518">
                  <c:v>1.5639154166666669</c:v>
                </c:pt>
                <c:pt idx="3519">
                  <c:v>1.5297574999999999</c:v>
                </c:pt>
                <c:pt idx="3520">
                  <c:v>1.5192433333333335</c:v>
                </c:pt>
                <c:pt idx="3521">
                  <c:v>1.4985616666666666</c:v>
                </c:pt>
                <c:pt idx="3522">
                  <c:v>1.5220905</c:v>
                </c:pt>
                <c:pt idx="3523">
                  <c:v>1.4975908333333334</c:v>
                </c:pt>
                <c:pt idx="3524">
                  <c:v>1.5412699999999993</c:v>
                </c:pt>
                <c:pt idx="3525">
                  <c:v>1.486787500000001</c:v>
                </c:pt>
                <c:pt idx="3526">
                  <c:v>1.5302100833333341</c:v>
                </c:pt>
                <c:pt idx="3527">
                  <c:v>1.4453900833333326</c:v>
                </c:pt>
                <c:pt idx="3528">
                  <c:v>1.4947158333333341</c:v>
                </c:pt>
                <c:pt idx="3529">
                  <c:v>1.5159133333333337</c:v>
                </c:pt>
                <c:pt idx="3530">
                  <c:v>1.4962732499999998</c:v>
                </c:pt>
                <c:pt idx="3531">
                  <c:v>1.5146566666666665</c:v>
                </c:pt>
                <c:pt idx="3532">
                  <c:v>1.5235199999999998</c:v>
                </c:pt>
                <c:pt idx="3533">
                  <c:v>1.59863</c:v>
                </c:pt>
                <c:pt idx="3534">
                  <c:v>1.5397258333333335</c:v>
                </c:pt>
                <c:pt idx="3535">
                  <c:v>1.5107474999999999</c:v>
                </c:pt>
                <c:pt idx="3536">
                  <c:v>1.5888816666666665</c:v>
                </c:pt>
                <c:pt idx="3537">
                  <c:v>1.482290249999999</c:v>
                </c:pt>
                <c:pt idx="3538">
                  <c:v>1.4417461666666667</c:v>
                </c:pt>
                <c:pt idx="3539">
                  <c:v>1.5030916666666658</c:v>
                </c:pt>
                <c:pt idx="3540">
                  <c:v>1.5652383333333333</c:v>
                </c:pt>
                <c:pt idx="3541">
                  <c:v>1.4633366666666658</c:v>
                </c:pt>
                <c:pt idx="3542">
                  <c:v>1.5664924999999998</c:v>
                </c:pt>
                <c:pt idx="3543">
                  <c:v>1.5480608333333341</c:v>
                </c:pt>
                <c:pt idx="3544">
                  <c:v>1.5367291666666665</c:v>
                </c:pt>
                <c:pt idx="3545">
                  <c:v>1.5352891666666677</c:v>
                </c:pt>
                <c:pt idx="3546">
                  <c:v>1.5388316666666666</c:v>
                </c:pt>
                <c:pt idx="3547">
                  <c:v>1.525566999999999</c:v>
                </c:pt>
                <c:pt idx="3548">
                  <c:v>1.5712879166666671</c:v>
                </c:pt>
                <c:pt idx="3549">
                  <c:v>1.4798149999999988</c:v>
                </c:pt>
                <c:pt idx="3550">
                  <c:v>1.4808416666666666</c:v>
                </c:pt>
                <c:pt idx="3551">
                  <c:v>1.5480125000000011</c:v>
                </c:pt>
                <c:pt idx="3552">
                  <c:v>1.5441399999999998</c:v>
                </c:pt>
                <c:pt idx="3553">
                  <c:v>1.4823939999999998</c:v>
                </c:pt>
                <c:pt idx="3554">
                  <c:v>1.5456466666666664</c:v>
                </c:pt>
                <c:pt idx="3555">
                  <c:v>1.4903700000000002</c:v>
                </c:pt>
                <c:pt idx="3556">
                  <c:v>1.5197256666666668</c:v>
                </c:pt>
                <c:pt idx="3557">
                  <c:v>1.4782317499999991</c:v>
                </c:pt>
                <c:pt idx="3558">
                  <c:v>1.4928466666666669</c:v>
                </c:pt>
                <c:pt idx="3559">
                  <c:v>1.5237866666666668</c:v>
                </c:pt>
                <c:pt idx="3560">
                  <c:v>1.5078856666666667</c:v>
                </c:pt>
                <c:pt idx="3561">
                  <c:v>1.5419116666666668</c:v>
                </c:pt>
                <c:pt idx="3562">
                  <c:v>1.4909358333333333</c:v>
                </c:pt>
                <c:pt idx="3563">
                  <c:v>1.5002033333333333</c:v>
                </c:pt>
                <c:pt idx="3564">
                  <c:v>1.50671</c:v>
                </c:pt>
                <c:pt idx="3565">
                  <c:v>1.5511324999999998</c:v>
                </c:pt>
                <c:pt idx="3566">
                  <c:v>1.4931713333333334</c:v>
                </c:pt>
                <c:pt idx="3567">
                  <c:v>1.5379833333333333</c:v>
                </c:pt>
                <c:pt idx="3568">
                  <c:v>1.515186083333333</c:v>
                </c:pt>
                <c:pt idx="3569">
                  <c:v>1.5018159999999998</c:v>
                </c:pt>
                <c:pt idx="3570">
                  <c:v>1.5147025000000001</c:v>
                </c:pt>
                <c:pt idx="3571">
                  <c:v>1.5739949999999991</c:v>
                </c:pt>
                <c:pt idx="3572">
                  <c:v>1.4942680833333333</c:v>
                </c:pt>
                <c:pt idx="3573">
                  <c:v>1.4931241666666664</c:v>
                </c:pt>
                <c:pt idx="3574">
                  <c:v>1.5044971666666676</c:v>
                </c:pt>
                <c:pt idx="3575">
                  <c:v>1.5288283333333332</c:v>
                </c:pt>
                <c:pt idx="3576">
                  <c:v>1.5524466666666676</c:v>
                </c:pt>
                <c:pt idx="3577">
                  <c:v>1.6073041666666665</c:v>
                </c:pt>
                <c:pt idx="3578">
                  <c:v>1.5381633333333333</c:v>
                </c:pt>
                <c:pt idx="3579">
                  <c:v>1.4982359166666679</c:v>
                </c:pt>
                <c:pt idx="3580">
                  <c:v>1.4958558333333341</c:v>
                </c:pt>
                <c:pt idx="3581">
                  <c:v>1.5694791666666665</c:v>
                </c:pt>
                <c:pt idx="3582">
                  <c:v>1.4885683333333333</c:v>
                </c:pt>
                <c:pt idx="3583">
                  <c:v>1.5626</c:v>
                </c:pt>
                <c:pt idx="3584">
                  <c:v>1.469104999999999</c:v>
                </c:pt>
                <c:pt idx="3585">
                  <c:v>1.5820041666666673</c:v>
                </c:pt>
                <c:pt idx="3586">
                  <c:v>1.49203</c:v>
                </c:pt>
                <c:pt idx="3587">
                  <c:v>1.6051916666666666</c:v>
                </c:pt>
                <c:pt idx="3588">
                  <c:v>1.5736899999999998</c:v>
                </c:pt>
                <c:pt idx="3589">
                  <c:v>1.5026033333333331</c:v>
                </c:pt>
                <c:pt idx="3590">
                  <c:v>1.5212899999999998</c:v>
                </c:pt>
                <c:pt idx="3591">
                  <c:v>1.5872341666666665</c:v>
                </c:pt>
                <c:pt idx="3592">
                  <c:v>1.4709158333333341</c:v>
                </c:pt>
                <c:pt idx="3593">
                  <c:v>1.511612583333334</c:v>
                </c:pt>
                <c:pt idx="3594">
                  <c:v>1.510988333333334</c:v>
                </c:pt>
                <c:pt idx="3595">
                  <c:v>1.5228913333333332</c:v>
                </c:pt>
                <c:pt idx="3596">
                  <c:v>1.5752999999999988</c:v>
                </c:pt>
                <c:pt idx="3597">
                  <c:v>1.5566330833333335</c:v>
                </c:pt>
                <c:pt idx="3598">
                  <c:v>1.5080449999999999</c:v>
                </c:pt>
                <c:pt idx="3599">
                  <c:v>1.5336708333333331</c:v>
                </c:pt>
                <c:pt idx="3600">
                  <c:v>1.5861933333333333</c:v>
                </c:pt>
                <c:pt idx="3601">
                  <c:v>1.5723224999999996</c:v>
                </c:pt>
                <c:pt idx="3602">
                  <c:v>1.5341091666666673</c:v>
                </c:pt>
                <c:pt idx="3603">
                  <c:v>1.5269270833333335</c:v>
                </c:pt>
                <c:pt idx="3604">
                  <c:v>1.5431069166666669</c:v>
                </c:pt>
                <c:pt idx="3605">
                  <c:v>1.490433249999999</c:v>
                </c:pt>
                <c:pt idx="3606">
                  <c:v>1.5544618333333335</c:v>
                </c:pt>
                <c:pt idx="3607">
                  <c:v>1.5361095</c:v>
                </c:pt>
                <c:pt idx="3608">
                  <c:v>1.5443958333333341</c:v>
                </c:pt>
                <c:pt idx="3609">
                  <c:v>1.4978616666666658</c:v>
                </c:pt>
                <c:pt idx="3610">
                  <c:v>1.5280680833333335</c:v>
                </c:pt>
                <c:pt idx="3611">
                  <c:v>1.5494383333333335</c:v>
                </c:pt>
                <c:pt idx="3612">
                  <c:v>1.4865149999999998</c:v>
                </c:pt>
                <c:pt idx="3613">
                  <c:v>1.5355463333333335</c:v>
                </c:pt>
                <c:pt idx="3614">
                  <c:v>1.4578360833333326</c:v>
                </c:pt>
                <c:pt idx="3615">
                  <c:v>1.5516559166666675</c:v>
                </c:pt>
                <c:pt idx="3616">
                  <c:v>1.4789491666666679</c:v>
                </c:pt>
                <c:pt idx="3617">
                  <c:v>1.4778049999999991</c:v>
                </c:pt>
                <c:pt idx="3618">
                  <c:v>1.5837483333333333</c:v>
                </c:pt>
                <c:pt idx="3619">
                  <c:v>1.4994341666666668</c:v>
                </c:pt>
                <c:pt idx="3620">
                  <c:v>1.5629108333333341</c:v>
                </c:pt>
                <c:pt idx="3621">
                  <c:v>1.4685929999999998</c:v>
                </c:pt>
                <c:pt idx="3622">
                  <c:v>1.5088132499999996</c:v>
                </c:pt>
                <c:pt idx="3623">
                  <c:v>1.5296216666666658</c:v>
                </c:pt>
                <c:pt idx="3624">
                  <c:v>1.463091666666666</c:v>
                </c:pt>
                <c:pt idx="3625">
                  <c:v>1.5179141666666667</c:v>
                </c:pt>
                <c:pt idx="3626">
                  <c:v>1.4674808333333333</c:v>
                </c:pt>
                <c:pt idx="3627">
                  <c:v>1.5203933333333335</c:v>
                </c:pt>
                <c:pt idx="3628">
                  <c:v>1.5173701666666677</c:v>
                </c:pt>
                <c:pt idx="3629">
                  <c:v>1.5362500000000001</c:v>
                </c:pt>
                <c:pt idx="3630">
                  <c:v>1.5453599999999998</c:v>
                </c:pt>
                <c:pt idx="3631">
                  <c:v>1.5446775000000013</c:v>
                </c:pt>
                <c:pt idx="3632">
                  <c:v>1.4847383333333333</c:v>
                </c:pt>
                <c:pt idx="3633">
                  <c:v>1.5824116666666665</c:v>
                </c:pt>
                <c:pt idx="3634">
                  <c:v>1.5393433333333331</c:v>
                </c:pt>
                <c:pt idx="3635">
                  <c:v>1.5393066666666666</c:v>
                </c:pt>
                <c:pt idx="3636">
                  <c:v>1.4689991666666666</c:v>
                </c:pt>
                <c:pt idx="3637">
                  <c:v>1.4756531666666675</c:v>
                </c:pt>
                <c:pt idx="3638">
                  <c:v>1.5089999999999992</c:v>
                </c:pt>
                <c:pt idx="3639">
                  <c:v>1.5469366666666666</c:v>
                </c:pt>
                <c:pt idx="3640">
                  <c:v>1.4867049999999991</c:v>
                </c:pt>
                <c:pt idx="3641">
                  <c:v>1.5538558333333341</c:v>
                </c:pt>
                <c:pt idx="3642">
                  <c:v>1.4783650000000002</c:v>
                </c:pt>
                <c:pt idx="3643">
                  <c:v>1.5572516666666667</c:v>
                </c:pt>
                <c:pt idx="3644">
                  <c:v>1.5129450000000002</c:v>
                </c:pt>
                <c:pt idx="3645">
                  <c:v>1.5372816666666669</c:v>
                </c:pt>
                <c:pt idx="3646">
                  <c:v>1.5148574166666675</c:v>
                </c:pt>
                <c:pt idx="3647">
                  <c:v>1.4793714999999994</c:v>
                </c:pt>
                <c:pt idx="3648">
                  <c:v>1.5591799999999998</c:v>
                </c:pt>
                <c:pt idx="3649">
                  <c:v>1.4907374999999998</c:v>
                </c:pt>
                <c:pt idx="3650">
                  <c:v>1.4540871666666684</c:v>
                </c:pt>
                <c:pt idx="3651">
                  <c:v>1.5024272499999998</c:v>
                </c:pt>
                <c:pt idx="3652">
                  <c:v>1.5266091666666675</c:v>
                </c:pt>
                <c:pt idx="3653">
                  <c:v>1.5209546666666665</c:v>
                </c:pt>
                <c:pt idx="3654">
                  <c:v>1.5567133333333329</c:v>
                </c:pt>
                <c:pt idx="3655">
                  <c:v>1.5044804166666677</c:v>
                </c:pt>
                <c:pt idx="3656">
                  <c:v>1.4744684166666666</c:v>
                </c:pt>
                <c:pt idx="3657">
                  <c:v>1.5070674999999998</c:v>
                </c:pt>
                <c:pt idx="3658">
                  <c:v>1.5097208333333334</c:v>
                </c:pt>
                <c:pt idx="3659">
                  <c:v>1.4853724999999998</c:v>
                </c:pt>
                <c:pt idx="3660">
                  <c:v>1.5223791666666673</c:v>
                </c:pt>
                <c:pt idx="3661">
                  <c:v>1.5157641666666668</c:v>
                </c:pt>
                <c:pt idx="3662">
                  <c:v>1.5160549999999999</c:v>
                </c:pt>
                <c:pt idx="3663">
                  <c:v>1.4919091666666666</c:v>
                </c:pt>
                <c:pt idx="3664">
                  <c:v>1.4287621666666677</c:v>
                </c:pt>
                <c:pt idx="3665">
                  <c:v>1.4598578333333341</c:v>
                </c:pt>
                <c:pt idx="3666">
                  <c:v>1.5434044166666658</c:v>
                </c:pt>
                <c:pt idx="3667">
                  <c:v>1.5149016666666668</c:v>
                </c:pt>
                <c:pt idx="3668">
                  <c:v>1.5481566666666675</c:v>
                </c:pt>
                <c:pt idx="3669">
                  <c:v>1.5494758333333341</c:v>
                </c:pt>
                <c:pt idx="3670">
                  <c:v>1.5244150000000001</c:v>
                </c:pt>
                <c:pt idx="3671">
                  <c:v>1.4899083333333332</c:v>
                </c:pt>
                <c:pt idx="3672">
                  <c:v>1.5475174999999997</c:v>
                </c:pt>
                <c:pt idx="3673">
                  <c:v>1.5434060833333334</c:v>
                </c:pt>
                <c:pt idx="3674">
                  <c:v>1.4523791666666677</c:v>
                </c:pt>
                <c:pt idx="3675">
                  <c:v>1.510273333333334</c:v>
                </c:pt>
                <c:pt idx="3676">
                  <c:v>1.512208333333334</c:v>
                </c:pt>
                <c:pt idx="3677">
                  <c:v>1.5567630833333332</c:v>
                </c:pt>
                <c:pt idx="3678">
                  <c:v>1.5706449999999998</c:v>
                </c:pt>
                <c:pt idx="3679">
                  <c:v>1.512120833333334</c:v>
                </c:pt>
                <c:pt idx="3680">
                  <c:v>1.4821681666666675</c:v>
                </c:pt>
                <c:pt idx="3681">
                  <c:v>1.5645749999999998</c:v>
                </c:pt>
                <c:pt idx="3682">
                  <c:v>1.5768958333333341</c:v>
                </c:pt>
                <c:pt idx="3683">
                  <c:v>1.5540952499999998</c:v>
                </c:pt>
                <c:pt idx="3684">
                  <c:v>1.5196394999999994</c:v>
                </c:pt>
                <c:pt idx="3685">
                  <c:v>1.5094599999999998</c:v>
                </c:pt>
                <c:pt idx="3686">
                  <c:v>1.4912941666666668</c:v>
                </c:pt>
                <c:pt idx="3687">
                  <c:v>1.5624108333333344</c:v>
                </c:pt>
                <c:pt idx="3688">
                  <c:v>1.4922908333333333</c:v>
                </c:pt>
                <c:pt idx="3689">
                  <c:v>1.5467658333333341</c:v>
                </c:pt>
                <c:pt idx="3690">
                  <c:v>1.5145691666666667</c:v>
                </c:pt>
                <c:pt idx="3691">
                  <c:v>1.5364775000000011</c:v>
                </c:pt>
                <c:pt idx="3692">
                  <c:v>1.4919891666666665</c:v>
                </c:pt>
                <c:pt idx="3693">
                  <c:v>1.5122493333333331</c:v>
                </c:pt>
                <c:pt idx="3694">
                  <c:v>1.5409183333333341</c:v>
                </c:pt>
                <c:pt idx="3695">
                  <c:v>1.5088258333333335</c:v>
                </c:pt>
                <c:pt idx="3696">
                  <c:v>1.5140058333333342</c:v>
                </c:pt>
                <c:pt idx="3697">
                  <c:v>1.5127699999999988</c:v>
                </c:pt>
                <c:pt idx="3698">
                  <c:v>1.578098333333334</c:v>
                </c:pt>
                <c:pt idx="3699">
                  <c:v>1.4782266666666668</c:v>
                </c:pt>
                <c:pt idx="3700">
                  <c:v>1.5736224999999993</c:v>
                </c:pt>
                <c:pt idx="3701">
                  <c:v>1.5053483333333333</c:v>
                </c:pt>
                <c:pt idx="3702">
                  <c:v>1.5444575000000009</c:v>
                </c:pt>
                <c:pt idx="3703">
                  <c:v>1.4924562499999998</c:v>
                </c:pt>
                <c:pt idx="3704">
                  <c:v>1.5274491666666667</c:v>
                </c:pt>
                <c:pt idx="3705">
                  <c:v>1.5594241666666668</c:v>
                </c:pt>
                <c:pt idx="3706">
                  <c:v>1.518571083333333</c:v>
                </c:pt>
                <c:pt idx="3707">
                  <c:v>1.5530683333333333</c:v>
                </c:pt>
                <c:pt idx="3708">
                  <c:v>1.5859733333333335</c:v>
                </c:pt>
                <c:pt idx="3709">
                  <c:v>1.5283450000000001</c:v>
                </c:pt>
                <c:pt idx="3710">
                  <c:v>1.4707709166666667</c:v>
                </c:pt>
                <c:pt idx="3711">
                  <c:v>1.5370219999999992</c:v>
                </c:pt>
                <c:pt idx="3712">
                  <c:v>1.4766478333333344</c:v>
                </c:pt>
                <c:pt idx="3713">
                  <c:v>1.4825899999999999</c:v>
                </c:pt>
                <c:pt idx="3714">
                  <c:v>1.4739189166666666</c:v>
                </c:pt>
                <c:pt idx="3715">
                  <c:v>1.4812546666666666</c:v>
                </c:pt>
                <c:pt idx="3716">
                  <c:v>1.4810757499999998</c:v>
                </c:pt>
                <c:pt idx="3717">
                  <c:v>1.5788249999999993</c:v>
                </c:pt>
                <c:pt idx="3718">
                  <c:v>1.5897983333333332</c:v>
                </c:pt>
                <c:pt idx="3719">
                  <c:v>1.4189990833333326</c:v>
                </c:pt>
                <c:pt idx="3720">
                  <c:v>1.4967724999999998</c:v>
                </c:pt>
                <c:pt idx="3721">
                  <c:v>1.5405608333333329</c:v>
                </c:pt>
                <c:pt idx="3722">
                  <c:v>1.5709341666666665</c:v>
                </c:pt>
                <c:pt idx="3723">
                  <c:v>1.606467500000001</c:v>
                </c:pt>
                <c:pt idx="3724">
                  <c:v>1.4831508333333341</c:v>
                </c:pt>
                <c:pt idx="3725">
                  <c:v>1.4675954166666658</c:v>
                </c:pt>
                <c:pt idx="3726">
                  <c:v>1.5468141666666677</c:v>
                </c:pt>
                <c:pt idx="3727">
                  <c:v>1.5610025000000001</c:v>
                </c:pt>
                <c:pt idx="3728">
                  <c:v>1.5127091666666665</c:v>
                </c:pt>
                <c:pt idx="3729">
                  <c:v>1.5245691666666676</c:v>
                </c:pt>
                <c:pt idx="3730">
                  <c:v>1.5393006666666667</c:v>
                </c:pt>
                <c:pt idx="3731">
                  <c:v>1.4980241666666665</c:v>
                </c:pt>
                <c:pt idx="3732">
                  <c:v>1.5254666666666659</c:v>
                </c:pt>
                <c:pt idx="3733">
                  <c:v>1.5291314166666659</c:v>
                </c:pt>
                <c:pt idx="3734">
                  <c:v>1.5105633333333335</c:v>
                </c:pt>
                <c:pt idx="3735">
                  <c:v>1.4881408333333341</c:v>
                </c:pt>
                <c:pt idx="3736">
                  <c:v>1.4829517499999998</c:v>
                </c:pt>
                <c:pt idx="3737">
                  <c:v>1.5557083333333335</c:v>
                </c:pt>
                <c:pt idx="3738">
                  <c:v>1.5276222499999987</c:v>
                </c:pt>
                <c:pt idx="3739">
                  <c:v>1.5885158333333345</c:v>
                </c:pt>
                <c:pt idx="3740">
                  <c:v>1.5313525000000003</c:v>
                </c:pt>
                <c:pt idx="3741">
                  <c:v>1.4693599999999998</c:v>
                </c:pt>
                <c:pt idx="3742">
                  <c:v>1.6130033333333333</c:v>
                </c:pt>
                <c:pt idx="3743">
                  <c:v>1.5016665833333336</c:v>
                </c:pt>
                <c:pt idx="3744">
                  <c:v>1.4953401666666675</c:v>
                </c:pt>
                <c:pt idx="3745">
                  <c:v>1.4418939166666658</c:v>
                </c:pt>
                <c:pt idx="3746">
                  <c:v>1.5409316666666666</c:v>
                </c:pt>
                <c:pt idx="3747">
                  <c:v>1.5698633333333334</c:v>
                </c:pt>
                <c:pt idx="3748">
                  <c:v>1.5362753333333341</c:v>
                </c:pt>
                <c:pt idx="3749">
                  <c:v>1.4859149999999988</c:v>
                </c:pt>
                <c:pt idx="3750">
                  <c:v>1.4715608333333332</c:v>
                </c:pt>
                <c:pt idx="3751">
                  <c:v>1.5293849999999998</c:v>
                </c:pt>
                <c:pt idx="3752">
                  <c:v>1.5666558333333345</c:v>
                </c:pt>
                <c:pt idx="3753">
                  <c:v>1.5343324999999999</c:v>
                </c:pt>
                <c:pt idx="3754">
                  <c:v>1.5042583333333341</c:v>
                </c:pt>
                <c:pt idx="3755">
                  <c:v>1.5237016666666658</c:v>
                </c:pt>
                <c:pt idx="3756">
                  <c:v>1.4931141666666667</c:v>
                </c:pt>
                <c:pt idx="3757">
                  <c:v>1.5311201666666667</c:v>
                </c:pt>
                <c:pt idx="3758">
                  <c:v>1.5564808333333346</c:v>
                </c:pt>
                <c:pt idx="3759">
                  <c:v>1.5064329166666675</c:v>
                </c:pt>
                <c:pt idx="3760">
                  <c:v>1.5157841666666665</c:v>
                </c:pt>
                <c:pt idx="3761">
                  <c:v>1.4805891666666675</c:v>
                </c:pt>
                <c:pt idx="3762">
                  <c:v>1.4697731666666669</c:v>
                </c:pt>
                <c:pt idx="3763">
                  <c:v>1.4520150000000003</c:v>
                </c:pt>
                <c:pt idx="3764">
                  <c:v>1.5361933333333333</c:v>
                </c:pt>
                <c:pt idx="3765">
                  <c:v>1.5426041666666677</c:v>
                </c:pt>
                <c:pt idx="3766">
                  <c:v>1.482210166666668</c:v>
                </c:pt>
                <c:pt idx="3767">
                  <c:v>1.5006858333333339</c:v>
                </c:pt>
                <c:pt idx="3768">
                  <c:v>1.558338333333334</c:v>
                </c:pt>
                <c:pt idx="3769">
                  <c:v>1.4261249166666659</c:v>
                </c:pt>
                <c:pt idx="3770">
                  <c:v>1.5092491666666665</c:v>
                </c:pt>
                <c:pt idx="3771">
                  <c:v>1.4917766666666659</c:v>
                </c:pt>
                <c:pt idx="3772">
                  <c:v>1.5038281666666666</c:v>
                </c:pt>
                <c:pt idx="3773">
                  <c:v>1.5078558333333341</c:v>
                </c:pt>
                <c:pt idx="3774">
                  <c:v>1.5466933333333335</c:v>
                </c:pt>
                <c:pt idx="3775">
                  <c:v>1.5230258333333333</c:v>
                </c:pt>
                <c:pt idx="3776">
                  <c:v>1.4991131666666677</c:v>
                </c:pt>
                <c:pt idx="3777">
                  <c:v>1.5103483333333341</c:v>
                </c:pt>
                <c:pt idx="3778">
                  <c:v>1.4741085833333341</c:v>
                </c:pt>
                <c:pt idx="3779">
                  <c:v>1.5155383333333334</c:v>
                </c:pt>
                <c:pt idx="3780">
                  <c:v>1.4959566666666666</c:v>
                </c:pt>
                <c:pt idx="3781">
                  <c:v>1.5628158333333344</c:v>
                </c:pt>
                <c:pt idx="3782">
                  <c:v>1.5700508333333345</c:v>
                </c:pt>
                <c:pt idx="3783">
                  <c:v>1.5533733333333331</c:v>
                </c:pt>
                <c:pt idx="3784">
                  <c:v>1.4898291666666659</c:v>
                </c:pt>
                <c:pt idx="3785">
                  <c:v>1.5259341666666668</c:v>
                </c:pt>
                <c:pt idx="3786">
                  <c:v>1.521461666666666</c:v>
                </c:pt>
                <c:pt idx="3787">
                  <c:v>1.4703233333333332</c:v>
                </c:pt>
                <c:pt idx="3788">
                  <c:v>1.5357725</c:v>
                </c:pt>
                <c:pt idx="3789">
                  <c:v>1.5241666666666667</c:v>
                </c:pt>
                <c:pt idx="3790">
                  <c:v>1.5513975833333333</c:v>
                </c:pt>
                <c:pt idx="3791">
                  <c:v>1.5988008333333339</c:v>
                </c:pt>
                <c:pt idx="3792">
                  <c:v>1.4846483333333333</c:v>
                </c:pt>
                <c:pt idx="3793">
                  <c:v>1.5651605833333333</c:v>
                </c:pt>
                <c:pt idx="3794">
                  <c:v>1.4969841666666674</c:v>
                </c:pt>
                <c:pt idx="3795">
                  <c:v>1.5489368333333333</c:v>
                </c:pt>
                <c:pt idx="3796">
                  <c:v>1.4828641666666666</c:v>
                </c:pt>
                <c:pt idx="3797">
                  <c:v>1.515445833333334</c:v>
                </c:pt>
                <c:pt idx="3798">
                  <c:v>1.519122499999999</c:v>
                </c:pt>
                <c:pt idx="3799">
                  <c:v>1.4822175000000009</c:v>
                </c:pt>
                <c:pt idx="3800">
                  <c:v>1.5190091666666667</c:v>
                </c:pt>
                <c:pt idx="3801">
                  <c:v>1.4890349999999994</c:v>
                </c:pt>
                <c:pt idx="3802">
                  <c:v>1.5243148333333341</c:v>
                </c:pt>
                <c:pt idx="3803">
                  <c:v>1.5189583333333341</c:v>
                </c:pt>
                <c:pt idx="3804">
                  <c:v>1.5936583333333341</c:v>
                </c:pt>
                <c:pt idx="3805">
                  <c:v>1.4890349999999992</c:v>
                </c:pt>
                <c:pt idx="3806">
                  <c:v>1.5337999999999992</c:v>
                </c:pt>
                <c:pt idx="3807">
                  <c:v>1.5260633333333333</c:v>
                </c:pt>
                <c:pt idx="3808">
                  <c:v>1.5251074999999998</c:v>
                </c:pt>
                <c:pt idx="3809">
                  <c:v>1.5168158333333341</c:v>
                </c:pt>
                <c:pt idx="3810">
                  <c:v>1.5287675000000001</c:v>
                </c:pt>
                <c:pt idx="3811">
                  <c:v>1.5175933333333325</c:v>
                </c:pt>
                <c:pt idx="3812">
                  <c:v>1.5370903333333332</c:v>
                </c:pt>
                <c:pt idx="3813">
                  <c:v>1.5046446666666669</c:v>
                </c:pt>
                <c:pt idx="3814">
                  <c:v>1.509031666666667</c:v>
                </c:pt>
                <c:pt idx="3815">
                  <c:v>1.5258937499999989</c:v>
                </c:pt>
                <c:pt idx="3816">
                  <c:v>1.5242975000000001</c:v>
                </c:pt>
                <c:pt idx="3817">
                  <c:v>1.4909833333333333</c:v>
                </c:pt>
                <c:pt idx="3818">
                  <c:v>1.5208358333333341</c:v>
                </c:pt>
                <c:pt idx="3819">
                  <c:v>1.5778258333333335</c:v>
                </c:pt>
                <c:pt idx="3820">
                  <c:v>1.4964091666666679</c:v>
                </c:pt>
                <c:pt idx="3821">
                  <c:v>1.556663833333334</c:v>
                </c:pt>
                <c:pt idx="3822">
                  <c:v>1.543401666666667</c:v>
                </c:pt>
                <c:pt idx="3823">
                  <c:v>1.5149249999999992</c:v>
                </c:pt>
                <c:pt idx="3824">
                  <c:v>1.5054224999999992</c:v>
                </c:pt>
                <c:pt idx="3825">
                  <c:v>1.4486233333333336</c:v>
                </c:pt>
                <c:pt idx="3826">
                  <c:v>1.4940841666666678</c:v>
                </c:pt>
                <c:pt idx="3827">
                  <c:v>1.495867499999999</c:v>
                </c:pt>
                <c:pt idx="3828">
                  <c:v>1.5257116666666668</c:v>
                </c:pt>
                <c:pt idx="3829">
                  <c:v>1.5346799999999998</c:v>
                </c:pt>
                <c:pt idx="3830">
                  <c:v>1.5083616666666666</c:v>
                </c:pt>
                <c:pt idx="3831">
                  <c:v>1.4700166666666667</c:v>
                </c:pt>
                <c:pt idx="3832">
                  <c:v>1.5425033333333333</c:v>
                </c:pt>
                <c:pt idx="3833">
                  <c:v>1.5264116666666665</c:v>
                </c:pt>
                <c:pt idx="3834">
                  <c:v>1.582877500000001</c:v>
                </c:pt>
                <c:pt idx="3835">
                  <c:v>1.5265391666666677</c:v>
                </c:pt>
                <c:pt idx="3836">
                  <c:v>1.5151756666666667</c:v>
                </c:pt>
                <c:pt idx="3837">
                  <c:v>1.5298566666666666</c:v>
                </c:pt>
                <c:pt idx="3838">
                  <c:v>1.5802758333333344</c:v>
                </c:pt>
                <c:pt idx="3839">
                  <c:v>1.512432083333334</c:v>
                </c:pt>
                <c:pt idx="3840">
                  <c:v>1.491865833333333</c:v>
                </c:pt>
                <c:pt idx="3841">
                  <c:v>1.4841066666666667</c:v>
                </c:pt>
                <c:pt idx="3842">
                  <c:v>1.5273441666666667</c:v>
                </c:pt>
                <c:pt idx="3843">
                  <c:v>1.5184983333333333</c:v>
                </c:pt>
                <c:pt idx="3844">
                  <c:v>1.5407938333333331</c:v>
                </c:pt>
                <c:pt idx="3845">
                  <c:v>1.5041808333333344</c:v>
                </c:pt>
                <c:pt idx="3846">
                  <c:v>1.5332141666666665</c:v>
                </c:pt>
                <c:pt idx="3847">
                  <c:v>1.5484883333333341</c:v>
                </c:pt>
                <c:pt idx="3848">
                  <c:v>1.5073632499999989</c:v>
                </c:pt>
                <c:pt idx="3849">
                  <c:v>1.5614491666666674</c:v>
                </c:pt>
                <c:pt idx="3850">
                  <c:v>1.4903241666666667</c:v>
                </c:pt>
                <c:pt idx="3851">
                  <c:v>1.4929114166666666</c:v>
                </c:pt>
                <c:pt idx="3852">
                  <c:v>1.5253008333333333</c:v>
                </c:pt>
                <c:pt idx="3853">
                  <c:v>1.5241400000000001</c:v>
                </c:pt>
                <c:pt idx="3854">
                  <c:v>1.4873341666666666</c:v>
                </c:pt>
                <c:pt idx="3855">
                  <c:v>1.4714483333333332</c:v>
                </c:pt>
                <c:pt idx="3856">
                  <c:v>1.5151908333333333</c:v>
                </c:pt>
                <c:pt idx="3857">
                  <c:v>1.4889249999999992</c:v>
                </c:pt>
                <c:pt idx="3858">
                  <c:v>1.5349216666666659</c:v>
                </c:pt>
                <c:pt idx="3859">
                  <c:v>1.4792138333333333</c:v>
                </c:pt>
                <c:pt idx="3860">
                  <c:v>1.5380408333333344</c:v>
                </c:pt>
                <c:pt idx="3861">
                  <c:v>1.5031519166666667</c:v>
                </c:pt>
                <c:pt idx="3862">
                  <c:v>1.5082326666666674</c:v>
                </c:pt>
                <c:pt idx="3863">
                  <c:v>1.5503189166666678</c:v>
                </c:pt>
                <c:pt idx="3864">
                  <c:v>1.5174508333333341</c:v>
                </c:pt>
                <c:pt idx="3865">
                  <c:v>1.581727249999999</c:v>
                </c:pt>
                <c:pt idx="3866">
                  <c:v>1.5127185000000001</c:v>
                </c:pt>
                <c:pt idx="3867">
                  <c:v>1.5692420833333331</c:v>
                </c:pt>
                <c:pt idx="3868">
                  <c:v>1.4810116666666666</c:v>
                </c:pt>
                <c:pt idx="3869">
                  <c:v>1.5091049999999988</c:v>
                </c:pt>
                <c:pt idx="3870">
                  <c:v>1.5211783333333335</c:v>
                </c:pt>
                <c:pt idx="3871">
                  <c:v>1.4612051666666677</c:v>
                </c:pt>
                <c:pt idx="3872">
                  <c:v>1.5932199999999999</c:v>
                </c:pt>
                <c:pt idx="3873">
                  <c:v>1.5166541666666673</c:v>
                </c:pt>
                <c:pt idx="3874">
                  <c:v>1.482103333333334</c:v>
                </c:pt>
                <c:pt idx="3875">
                  <c:v>1.5604016666666667</c:v>
                </c:pt>
                <c:pt idx="3876">
                  <c:v>1.5420491666666678</c:v>
                </c:pt>
                <c:pt idx="3877">
                  <c:v>1.5297074999999998</c:v>
                </c:pt>
                <c:pt idx="3878">
                  <c:v>1.5344133333333341</c:v>
                </c:pt>
                <c:pt idx="3879">
                  <c:v>1.5017254999999994</c:v>
                </c:pt>
                <c:pt idx="3880">
                  <c:v>1.540193833333334</c:v>
                </c:pt>
                <c:pt idx="3881">
                  <c:v>1.5110458333333341</c:v>
                </c:pt>
                <c:pt idx="3882">
                  <c:v>1.4710574999999999</c:v>
                </c:pt>
                <c:pt idx="3883">
                  <c:v>1.4940162499999998</c:v>
                </c:pt>
                <c:pt idx="3884">
                  <c:v>1.522930833333334</c:v>
                </c:pt>
                <c:pt idx="3885">
                  <c:v>1.5451841666666672</c:v>
                </c:pt>
                <c:pt idx="3886">
                  <c:v>1.4994885833333331</c:v>
                </c:pt>
                <c:pt idx="3887">
                  <c:v>1.5278025</c:v>
                </c:pt>
                <c:pt idx="3888">
                  <c:v>1.5370116666666667</c:v>
                </c:pt>
                <c:pt idx="3889">
                  <c:v>1.5230791666666665</c:v>
                </c:pt>
                <c:pt idx="3890">
                  <c:v>1.5866716666666667</c:v>
                </c:pt>
                <c:pt idx="3891">
                  <c:v>1.4593659999999993</c:v>
                </c:pt>
                <c:pt idx="3892">
                  <c:v>1.5210583333333341</c:v>
                </c:pt>
                <c:pt idx="3893">
                  <c:v>1.5065137499999999</c:v>
                </c:pt>
                <c:pt idx="3894">
                  <c:v>1.4231363333333336</c:v>
                </c:pt>
                <c:pt idx="3895">
                  <c:v>1.5238499999999988</c:v>
                </c:pt>
                <c:pt idx="3896">
                  <c:v>1.5623250000000002</c:v>
                </c:pt>
                <c:pt idx="3897">
                  <c:v>1.5133808333333341</c:v>
                </c:pt>
                <c:pt idx="3898">
                  <c:v>1.5049420833333331</c:v>
                </c:pt>
                <c:pt idx="3899">
                  <c:v>1.4615935833333324</c:v>
                </c:pt>
                <c:pt idx="3900">
                  <c:v>1.5391716666666666</c:v>
                </c:pt>
                <c:pt idx="3901">
                  <c:v>1.5384833333333341</c:v>
                </c:pt>
                <c:pt idx="3902">
                  <c:v>1.5656725</c:v>
                </c:pt>
                <c:pt idx="3903">
                  <c:v>1.5561125000000009</c:v>
                </c:pt>
                <c:pt idx="3904">
                  <c:v>1.530084333333334</c:v>
                </c:pt>
                <c:pt idx="3905">
                  <c:v>1.5364508333333344</c:v>
                </c:pt>
                <c:pt idx="3906">
                  <c:v>1.550168333333334</c:v>
                </c:pt>
                <c:pt idx="3907">
                  <c:v>1.4488016666666659</c:v>
                </c:pt>
                <c:pt idx="3908">
                  <c:v>1.5641458333333342</c:v>
                </c:pt>
                <c:pt idx="3909">
                  <c:v>1.509155</c:v>
                </c:pt>
                <c:pt idx="3910">
                  <c:v>1.4828408333333341</c:v>
                </c:pt>
                <c:pt idx="3911">
                  <c:v>1.5383091666666673</c:v>
                </c:pt>
                <c:pt idx="3912">
                  <c:v>1.5102936666666666</c:v>
                </c:pt>
                <c:pt idx="3913">
                  <c:v>1.5201573333333347</c:v>
                </c:pt>
                <c:pt idx="3914">
                  <c:v>1.5768366666666669</c:v>
                </c:pt>
                <c:pt idx="3915">
                  <c:v>1.5061258333333341</c:v>
                </c:pt>
                <c:pt idx="3916">
                  <c:v>1.55664</c:v>
                </c:pt>
                <c:pt idx="3917">
                  <c:v>1.5577916666666658</c:v>
                </c:pt>
                <c:pt idx="3918">
                  <c:v>1.513937499999999</c:v>
                </c:pt>
                <c:pt idx="3919">
                  <c:v>1.4978641666666668</c:v>
                </c:pt>
                <c:pt idx="3920">
                  <c:v>1.5607058333333341</c:v>
                </c:pt>
                <c:pt idx="3921">
                  <c:v>1.5140191666666674</c:v>
                </c:pt>
                <c:pt idx="3922">
                  <c:v>1.5117580833333333</c:v>
                </c:pt>
                <c:pt idx="3923">
                  <c:v>1.5723191666666676</c:v>
                </c:pt>
                <c:pt idx="3924">
                  <c:v>1.5104307499999998</c:v>
                </c:pt>
                <c:pt idx="3925">
                  <c:v>1.5247321666666676</c:v>
                </c:pt>
                <c:pt idx="3926">
                  <c:v>1.5630941666666665</c:v>
                </c:pt>
                <c:pt idx="3927">
                  <c:v>1.4998529999999999</c:v>
                </c:pt>
                <c:pt idx="3928">
                  <c:v>1.499391666666666</c:v>
                </c:pt>
                <c:pt idx="3929">
                  <c:v>1.5135839166666667</c:v>
                </c:pt>
                <c:pt idx="3930">
                  <c:v>1.484958333333334</c:v>
                </c:pt>
                <c:pt idx="3931">
                  <c:v>1.4845822499999999</c:v>
                </c:pt>
                <c:pt idx="3932">
                  <c:v>1.5124008333333341</c:v>
                </c:pt>
                <c:pt idx="3933">
                  <c:v>1.5703625000000001</c:v>
                </c:pt>
                <c:pt idx="3934">
                  <c:v>1.4995244999999988</c:v>
                </c:pt>
                <c:pt idx="3935">
                  <c:v>1.5259729999999998</c:v>
                </c:pt>
                <c:pt idx="3936">
                  <c:v>1.5531508333333341</c:v>
                </c:pt>
                <c:pt idx="3937">
                  <c:v>1.503750833333334</c:v>
                </c:pt>
                <c:pt idx="3938">
                  <c:v>1.5384741666666677</c:v>
                </c:pt>
                <c:pt idx="3939">
                  <c:v>1.4892766666666668</c:v>
                </c:pt>
                <c:pt idx="3940">
                  <c:v>1.5125858333333344</c:v>
                </c:pt>
                <c:pt idx="3941">
                  <c:v>1.5341108333333344</c:v>
                </c:pt>
                <c:pt idx="3942">
                  <c:v>1.5301423333333342</c:v>
                </c:pt>
                <c:pt idx="3943">
                  <c:v>1.49455775</c:v>
                </c:pt>
                <c:pt idx="3944">
                  <c:v>1.5305875000000009</c:v>
                </c:pt>
                <c:pt idx="3945">
                  <c:v>1.5592258333333335</c:v>
                </c:pt>
                <c:pt idx="3946">
                  <c:v>1.5256866666666664</c:v>
                </c:pt>
                <c:pt idx="3947">
                  <c:v>1.5272983333333334</c:v>
                </c:pt>
                <c:pt idx="3948">
                  <c:v>1.483744999999999</c:v>
                </c:pt>
                <c:pt idx="3949">
                  <c:v>1.5364739166666663</c:v>
                </c:pt>
                <c:pt idx="3950">
                  <c:v>1.5182180833333341</c:v>
                </c:pt>
                <c:pt idx="3951">
                  <c:v>1.4335868333333333</c:v>
                </c:pt>
                <c:pt idx="3952">
                  <c:v>1.4837796666666658</c:v>
                </c:pt>
                <c:pt idx="3953">
                  <c:v>1.5152700833333332</c:v>
                </c:pt>
                <c:pt idx="3954">
                  <c:v>1.5315083333333332</c:v>
                </c:pt>
                <c:pt idx="3955">
                  <c:v>1.5422816666666677</c:v>
                </c:pt>
                <c:pt idx="3956">
                  <c:v>1.5063766666666669</c:v>
                </c:pt>
                <c:pt idx="3957">
                  <c:v>1.5120825000000009</c:v>
                </c:pt>
                <c:pt idx="3958">
                  <c:v>1.4963267499999993</c:v>
                </c:pt>
                <c:pt idx="3959">
                  <c:v>1.5331433333333333</c:v>
                </c:pt>
                <c:pt idx="3960">
                  <c:v>1.4984575000000007</c:v>
                </c:pt>
                <c:pt idx="3961">
                  <c:v>1.5405908333333331</c:v>
                </c:pt>
                <c:pt idx="3962">
                  <c:v>1.546749166666668</c:v>
                </c:pt>
                <c:pt idx="3963">
                  <c:v>1.5049941666666669</c:v>
                </c:pt>
                <c:pt idx="3964">
                  <c:v>1.5062458333333339</c:v>
                </c:pt>
                <c:pt idx="3965">
                  <c:v>1.5562566666666677</c:v>
                </c:pt>
                <c:pt idx="3966">
                  <c:v>1.5419858333333341</c:v>
                </c:pt>
                <c:pt idx="3967">
                  <c:v>1.5237199999999991</c:v>
                </c:pt>
                <c:pt idx="3968">
                  <c:v>1.5031991666666666</c:v>
                </c:pt>
                <c:pt idx="3969">
                  <c:v>1.5179466666666659</c:v>
                </c:pt>
                <c:pt idx="3970">
                  <c:v>1.5549316666666666</c:v>
                </c:pt>
                <c:pt idx="3971">
                  <c:v>1.5278183333333333</c:v>
                </c:pt>
                <c:pt idx="3972">
                  <c:v>1.4787166666666669</c:v>
                </c:pt>
                <c:pt idx="3973">
                  <c:v>1.5604333333333331</c:v>
                </c:pt>
                <c:pt idx="3974">
                  <c:v>1.4990041666666667</c:v>
                </c:pt>
                <c:pt idx="3975">
                  <c:v>1.5440033333333341</c:v>
                </c:pt>
                <c:pt idx="3976">
                  <c:v>1.5432083333333335</c:v>
                </c:pt>
                <c:pt idx="3977">
                  <c:v>1.5012699999999992</c:v>
                </c:pt>
                <c:pt idx="3978">
                  <c:v>1.5346216666666666</c:v>
                </c:pt>
                <c:pt idx="3979">
                  <c:v>1.5547950833333333</c:v>
                </c:pt>
                <c:pt idx="3980">
                  <c:v>1.5181475000000011</c:v>
                </c:pt>
                <c:pt idx="3981">
                  <c:v>1.5332981666666667</c:v>
                </c:pt>
                <c:pt idx="3982">
                  <c:v>1.4915183333333335</c:v>
                </c:pt>
                <c:pt idx="3983">
                  <c:v>1.5254598333333333</c:v>
                </c:pt>
                <c:pt idx="3984">
                  <c:v>1.5390666666666666</c:v>
                </c:pt>
                <c:pt idx="3985">
                  <c:v>1.5315308333333333</c:v>
                </c:pt>
                <c:pt idx="3986">
                  <c:v>1.512335333333334</c:v>
                </c:pt>
                <c:pt idx="3987">
                  <c:v>1.5695275000000002</c:v>
                </c:pt>
                <c:pt idx="3988">
                  <c:v>1.4804091666666663</c:v>
                </c:pt>
                <c:pt idx="3989">
                  <c:v>1.5034058333333331</c:v>
                </c:pt>
                <c:pt idx="3990">
                  <c:v>1.4943241666666667</c:v>
                </c:pt>
                <c:pt idx="3991">
                  <c:v>1.5461033333333329</c:v>
                </c:pt>
                <c:pt idx="3992">
                  <c:v>1.4940119166666677</c:v>
                </c:pt>
                <c:pt idx="3993">
                  <c:v>1.5243683333333333</c:v>
                </c:pt>
                <c:pt idx="3994">
                  <c:v>1.5335458333333341</c:v>
                </c:pt>
                <c:pt idx="3995">
                  <c:v>1.5152431666666673</c:v>
                </c:pt>
                <c:pt idx="3996">
                  <c:v>1.5221858333333345</c:v>
                </c:pt>
                <c:pt idx="3997">
                  <c:v>1.4856933333333322</c:v>
                </c:pt>
                <c:pt idx="3998">
                  <c:v>1.5442583333333337</c:v>
                </c:pt>
                <c:pt idx="3999">
                  <c:v>1.5512216666666658</c:v>
                </c:pt>
                <c:pt idx="4000">
                  <c:v>1.509933999999999</c:v>
                </c:pt>
                <c:pt idx="4001">
                  <c:v>1.5519649999999989</c:v>
                </c:pt>
                <c:pt idx="4002">
                  <c:v>1.5174383333333334</c:v>
                </c:pt>
                <c:pt idx="4003">
                  <c:v>1.5568141666666675</c:v>
                </c:pt>
                <c:pt idx="4004">
                  <c:v>1.5472866666666667</c:v>
                </c:pt>
                <c:pt idx="4005">
                  <c:v>1.4655829166666667</c:v>
                </c:pt>
                <c:pt idx="4006">
                  <c:v>1.5256775000000002</c:v>
                </c:pt>
                <c:pt idx="4007">
                  <c:v>1.5290433333333333</c:v>
                </c:pt>
                <c:pt idx="4008">
                  <c:v>1.5013474999999998</c:v>
                </c:pt>
                <c:pt idx="4009">
                  <c:v>1.5066183333333341</c:v>
                </c:pt>
                <c:pt idx="4010">
                  <c:v>1.5431341666666667</c:v>
                </c:pt>
                <c:pt idx="4011">
                  <c:v>1.5054268333333336</c:v>
                </c:pt>
                <c:pt idx="4012">
                  <c:v>1.4822499166666667</c:v>
                </c:pt>
                <c:pt idx="4013">
                  <c:v>1.5173375</c:v>
                </c:pt>
                <c:pt idx="4014">
                  <c:v>1.5001550833333341</c:v>
                </c:pt>
                <c:pt idx="4015">
                  <c:v>1.565368333333333</c:v>
                </c:pt>
                <c:pt idx="4016">
                  <c:v>1.5328791666666675</c:v>
                </c:pt>
                <c:pt idx="4017">
                  <c:v>1.5213324999999998</c:v>
                </c:pt>
                <c:pt idx="4018">
                  <c:v>1.5046648333333332</c:v>
                </c:pt>
                <c:pt idx="4019">
                  <c:v>1.5530608333333333</c:v>
                </c:pt>
                <c:pt idx="4020">
                  <c:v>1.540103333333334</c:v>
                </c:pt>
                <c:pt idx="4021">
                  <c:v>1.5425341666666676</c:v>
                </c:pt>
                <c:pt idx="4022">
                  <c:v>1.4782550000000001</c:v>
                </c:pt>
                <c:pt idx="4023">
                  <c:v>1.5057133333333335</c:v>
                </c:pt>
                <c:pt idx="4024">
                  <c:v>1.4739675833333334</c:v>
                </c:pt>
                <c:pt idx="4025">
                  <c:v>1.4841325000000001</c:v>
                </c:pt>
                <c:pt idx="4026">
                  <c:v>1.4913033333333334</c:v>
                </c:pt>
                <c:pt idx="4027">
                  <c:v>1.4902975000000003</c:v>
                </c:pt>
                <c:pt idx="4028">
                  <c:v>1.5862908333333341</c:v>
                </c:pt>
                <c:pt idx="4029">
                  <c:v>1.5226350000000002</c:v>
                </c:pt>
                <c:pt idx="4030">
                  <c:v>1.4945084166666665</c:v>
                </c:pt>
                <c:pt idx="4031">
                  <c:v>1.4930258333333333</c:v>
                </c:pt>
                <c:pt idx="4032">
                  <c:v>1.5768986666666667</c:v>
                </c:pt>
                <c:pt idx="4033">
                  <c:v>1.500756166666668</c:v>
                </c:pt>
                <c:pt idx="4034">
                  <c:v>1.6047583333333344</c:v>
                </c:pt>
                <c:pt idx="4035">
                  <c:v>1.4966225</c:v>
                </c:pt>
                <c:pt idx="4036">
                  <c:v>1.4860741666666675</c:v>
                </c:pt>
                <c:pt idx="4037">
                  <c:v>1.5066899999999999</c:v>
                </c:pt>
                <c:pt idx="4038">
                  <c:v>1.5694570833333341</c:v>
                </c:pt>
                <c:pt idx="4039">
                  <c:v>1.522105</c:v>
                </c:pt>
                <c:pt idx="4040">
                  <c:v>1.5229941666666669</c:v>
                </c:pt>
                <c:pt idx="4041">
                  <c:v>1.5508825000000011</c:v>
                </c:pt>
                <c:pt idx="4042">
                  <c:v>1.475770833333333</c:v>
                </c:pt>
                <c:pt idx="4043">
                  <c:v>1.4031399999999994</c:v>
                </c:pt>
                <c:pt idx="4044">
                  <c:v>1.5651225000000002</c:v>
                </c:pt>
                <c:pt idx="4045">
                  <c:v>1.5332132499999991</c:v>
                </c:pt>
                <c:pt idx="4046">
                  <c:v>1.503937499999999</c:v>
                </c:pt>
                <c:pt idx="4047">
                  <c:v>1.515634999999999</c:v>
                </c:pt>
                <c:pt idx="4048">
                  <c:v>1.4974791666666665</c:v>
                </c:pt>
                <c:pt idx="4049">
                  <c:v>1.5697158333333341</c:v>
                </c:pt>
                <c:pt idx="4050">
                  <c:v>1.5394042499999987</c:v>
                </c:pt>
                <c:pt idx="4051">
                  <c:v>1.5254025</c:v>
                </c:pt>
                <c:pt idx="4052">
                  <c:v>1.4872583333333333</c:v>
                </c:pt>
                <c:pt idx="4053">
                  <c:v>1.5462525000000011</c:v>
                </c:pt>
                <c:pt idx="4054">
                  <c:v>1.5194758333333331</c:v>
                </c:pt>
                <c:pt idx="4055">
                  <c:v>1.4919091666666668</c:v>
                </c:pt>
                <c:pt idx="4056">
                  <c:v>1.5279458333333331</c:v>
                </c:pt>
                <c:pt idx="4057">
                  <c:v>1.5616883333333333</c:v>
                </c:pt>
                <c:pt idx="4058">
                  <c:v>1.4757391666666668</c:v>
                </c:pt>
                <c:pt idx="4059">
                  <c:v>1.5395766666666668</c:v>
                </c:pt>
                <c:pt idx="4060">
                  <c:v>1.4946458333333341</c:v>
                </c:pt>
                <c:pt idx="4061">
                  <c:v>1.5456341666666666</c:v>
                </c:pt>
                <c:pt idx="4062">
                  <c:v>1.5184862499999998</c:v>
                </c:pt>
                <c:pt idx="4063">
                  <c:v>1.5881083333333341</c:v>
                </c:pt>
                <c:pt idx="4064">
                  <c:v>1.5043474999999999</c:v>
                </c:pt>
                <c:pt idx="4065">
                  <c:v>1.5159841666666665</c:v>
                </c:pt>
                <c:pt idx="4066">
                  <c:v>1.535755</c:v>
                </c:pt>
                <c:pt idx="4067">
                  <c:v>1.5430849999999998</c:v>
                </c:pt>
                <c:pt idx="4068">
                  <c:v>1.5898475000000001</c:v>
                </c:pt>
                <c:pt idx="4069">
                  <c:v>1.5657141666666667</c:v>
                </c:pt>
                <c:pt idx="4070">
                  <c:v>1.4995596666666666</c:v>
                </c:pt>
                <c:pt idx="4071">
                  <c:v>1.4984799999999998</c:v>
                </c:pt>
                <c:pt idx="4072">
                  <c:v>1.5224641666666667</c:v>
                </c:pt>
                <c:pt idx="4073">
                  <c:v>1.5005716666666666</c:v>
                </c:pt>
                <c:pt idx="4074">
                  <c:v>1.5380099999999999</c:v>
                </c:pt>
                <c:pt idx="4075">
                  <c:v>1.4952117499999993</c:v>
                </c:pt>
                <c:pt idx="4076">
                  <c:v>1.54331</c:v>
                </c:pt>
                <c:pt idx="4077">
                  <c:v>1.4643829166666678</c:v>
                </c:pt>
                <c:pt idx="4078">
                  <c:v>1.5831791666666677</c:v>
                </c:pt>
                <c:pt idx="4079">
                  <c:v>1.5429595000000003</c:v>
                </c:pt>
                <c:pt idx="4080">
                  <c:v>1.5280199999999999</c:v>
                </c:pt>
                <c:pt idx="4081">
                  <c:v>1.565121666666667</c:v>
                </c:pt>
                <c:pt idx="4082">
                  <c:v>1.483970749999999</c:v>
                </c:pt>
                <c:pt idx="4083">
                  <c:v>1.5334841666666676</c:v>
                </c:pt>
                <c:pt idx="4084">
                  <c:v>1.5279699999999989</c:v>
                </c:pt>
                <c:pt idx="4085">
                  <c:v>1.5541183333333344</c:v>
                </c:pt>
                <c:pt idx="4086">
                  <c:v>1.5380308333333341</c:v>
                </c:pt>
                <c:pt idx="4087">
                  <c:v>1.5816191666666677</c:v>
                </c:pt>
                <c:pt idx="4088">
                  <c:v>1.5860916666666667</c:v>
                </c:pt>
                <c:pt idx="4089">
                  <c:v>1.5915041666666665</c:v>
                </c:pt>
                <c:pt idx="4090">
                  <c:v>1.5169116666666669</c:v>
                </c:pt>
                <c:pt idx="4091">
                  <c:v>1.4932591666666675</c:v>
                </c:pt>
                <c:pt idx="4092">
                  <c:v>1.5130678333333341</c:v>
                </c:pt>
                <c:pt idx="4093">
                  <c:v>1.4641179166666682</c:v>
                </c:pt>
                <c:pt idx="4094">
                  <c:v>1.5365483333333341</c:v>
                </c:pt>
                <c:pt idx="4095">
                  <c:v>1.5290503333333341</c:v>
                </c:pt>
                <c:pt idx="4096">
                  <c:v>1.5123508333333346</c:v>
                </c:pt>
                <c:pt idx="4097">
                  <c:v>1.5887983333333331</c:v>
                </c:pt>
                <c:pt idx="4098">
                  <c:v>1.5526316666666666</c:v>
                </c:pt>
                <c:pt idx="4099">
                  <c:v>1.528425833333334</c:v>
                </c:pt>
                <c:pt idx="4100">
                  <c:v>1.4907383333333331</c:v>
                </c:pt>
                <c:pt idx="4101">
                  <c:v>1.5082466666666667</c:v>
                </c:pt>
                <c:pt idx="4102">
                  <c:v>1.5596630833333334</c:v>
                </c:pt>
                <c:pt idx="4103">
                  <c:v>1.5191819166666667</c:v>
                </c:pt>
                <c:pt idx="4104">
                  <c:v>1.519621666666666</c:v>
                </c:pt>
                <c:pt idx="4105">
                  <c:v>1.5654633333333334</c:v>
                </c:pt>
                <c:pt idx="4106">
                  <c:v>1.459599166666667</c:v>
                </c:pt>
                <c:pt idx="4107">
                  <c:v>1.5527949999999988</c:v>
                </c:pt>
                <c:pt idx="4108">
                  <c:v>1.5591791666666674</c:v>
                </c:pt>
                <c:pt idx="4109">
                  <c:v>1.546519333333334</c:v>
                </c:pt>
                <c:pt idx="4110">
                  <c:v>1.5107533333333341</c:v>
                </c:pt>
                <c:pt idx="4111">
                  <c:v>1.5570158333333344</c:v>
                </c:pt>
                <c:pt idx="4112">
                  <c:v>1.5143508333333344</c:v>
                </c:pt>
                <c:pt idx="4113">
                  <c:v>1.5106666666666666</c:v>
                </c:pt>
                <c:pt idx="4114">
                  <c:v>1.5414785833333333</c:v>
                </c:pt>
                <c:pt idx="4115">
                  <c:v>1.5511150000000002</c:v>
                </c:pt>
                <c:pt idx="4116">
                  <c:v>1.5190933333333334</c:v>
                </c:pt>
                <c:pt idx="4117">
                  <c:v>1.5254008333333333</c:v>
                </c:pt>
                <c:pt idx="4118">
                  <c:v>1.4747417499999991</c:v>
                </c:pt>
                <c:pt idx="4119">
                  <c:v>1.5596966666666658</c:v>
                </c:pt>
                <c:pt idx="4120">
                  <c:v>1.5549275</c:v>
                </c:pt>
                <c:pt idx="4121">
                  <c:v>1.4823033333333335</c:v>
                </c:pt>
                <c:pt idx="4122">
                  <c:v>1.5646291666666665</c:v>
                </c:pt>
                <c:pt idx="4123">
                  <c:v>1.5385675000000001</c:v>
                </c:pt>
                <c:pt idx="4124">
                  <c:v>1.5205808333333344</c:v>
                </c:pt>
                <c:pt idx="4125">
                  <c:v>1.5355166666666669</c:v>
                </c:pt>
                <c:pt idx="4126">
                  <c:v>1.4978633333333324</c:v>
                </c:pt>
                <c:pt idx="4127">
                  <c:v>1.469134999999999</c:v>
                </c:pt>
                <c:pt idx="4128">
                  <c:v>1.5206575000000011</c:v>
                </c:pt>
                <c:pt idx="4129">
                  <c:v>1.5037002499999992</c:v>
                </c:pt>
                <c:pt idx="4130">
                  <c:v>1.503205833333334</c:v>
                </c:pt>
                <c:pt idx="4131">
                  <c:v>1.5236466666666668</c:v>
                </c:pt>
                <c:pt idx="4132">
                  <c:v>1.5086683333333335</c:v>
                </c:pt>
                <c:pt idx="4133">
                  <c:v>1.5051396666666659</c:v>
                </c:pt>
                <c:pt idx="4134">
                  <c:v>1.5351100000000002</c:v>
                </c:pt>
                <c:pt idx="4135">
                  <c:v>1.5645091666666675</c:v>
                </c:pt>
                <c:pt idx="4136">
                  <c:v>1.5638775</c:v>
                </c:pt>
                <c:pt idx="4137">
                  <c:v>1.4781483333333341</c:v>
                </c:pt>
                <c:pt idx="4138">
                  <c:v>1.492703333333333</c:v>
                </c:pt>
                <c:pt idx="4139">
                  <c:v>1.5407550833333341</c:v>
                </c:pt>
                <c:pt idx="4140">
                  <c:v>1.4804241666666667</c:v>
                </c:pt>
                <c:pt idx="4141">
                  <c:v>1.4786041666666667</c:v>
                </c:pt>
                <c:pt idx="4142">
                  <c:v>1.4639924166666658</c:v>
                </c:pt>
                <c:pt idx="4143">
                  <c:v>1.5179234999999986</c:v>
                </c:pt>
                <c:pt idx="4144">
                  <c:v>1.4547666666666668</c:v>
                </c:pt>
                <c:pt idx="4145">
                  <c:v>1.4918233333333326</c:v>
                </c:pt>
                <c:pt idx="4146">
                  <c:v>1.4755291666666668</c:v>
                </c:pt>
                <c:pt idx="4147">
                  <c:v>1.5448324999999998</c:v>
                </c:pt>
                <c:pt idx="4148">
                  <c:v>1.5242408333333344</c:v>
                </c:pt>
                <c:pt idx="4149">
                  <c:v>1.5509159166666675</c:v>
                </c:pt>
                <c:pt idx="4150">
                  <c:v>1.5285500000000001</c:v>
                </c:pt>
                <c:pt idx="4151">
                  <c:v>1.5082708333333341</c:v>
                </c:pt>
                <c:pt idx="4152">
                  <c:v>1.5707333333333333</c:v>
                </c:pt>
                <c:pt idx="4153">
                  <c:v>1.4605819999999998</c:v>
                </c:pt>
                <c:pt idx="4154">
                  <c:v>1.5980500000000009</c:v>
                </c:pt>
                <c:pt idx="4155">
                  <c:v>1.5003925</c:v>
                </c:pt>
                <c:pt idx="4156">
                  <c:v>1.5270804166666665</c:v>
                </c:pt>
                <c:pt idx="4157">
                  <c:v>1.5428833333333341</c:v>
                </c:pt>
                <c:pt idx="4158">
                  <c:v>1.4211292499999981</c:v>
                </c:pt>
                <c:pt idx="4159">
                  <c:v>1.5920558333333346</c:v>
                </c:pt>
                <c:pt idx="4160">
                  <c:v>1.5015099999999995</c:v>
                </c:pt>
                <c:pt idx="4161">
                  <c:v>1.4957333333333336</c:v>
                </c:pt>
                <c:pt idx="4162">
                  <c:v>1.506822083333333</c:v>
                </c:pt>
                <c:pt idx="4163">
                  <c:v>1.5261750000000003</c:v>
                </c:pt>
                <c:pt idx="4164">
                  <c:v>1.489696666666666</c:v>
                </c:pt>
                <c:pt idx="4165">
                  <c:v>1.4976333333333323</c:v>
                </c:pt>
                <c:pt idx="4166">
                  <c:v>1.5041552499999999</c:v>
                </c:pt>
                <c:pt idx="4167">
                  <c:v>1.5395479999999999</c:v>
                </c:pt>
                <c:pt idx="4168">
                  <c:v>1.5459058333333333</c:v>
                </c:pt>
                <c:pt idx="4169">
                  <c:v>1.5080258333333341</c:v>
                </c:pt>
                <c:pt idx="4170">
                  <c:v>1.5746041666666677</c:v>
                </c:pt>
                <c:pt idx="4171">
                  <c:v>1.4668076666666667</c:v>
                </c:pt>
                <c:pt idx="4172">
                  <c:v>1.4708709166666669</c:v>
                </c:pt>
                <c:pt idx="4173">
                  <c:v>1.520343333333334</c:v>
                </c:pt>
                <c:pt idx="4174">
                  <c:v>1.5202724999999999</c:v>
                </c:pt>
                <c:pt idx="4175">
                  <c:v>1.5616958333333333</c:v>
                </c:pt>
                <c:pt idx="4176">
                  <c:v>1.5107401666666675</c:v>
                </c:pt>
                <c:pt idx="4177">
                  <c:v>1.386734833333334</c:v>
                </c:pt>
                <c:pt idx="4178">
                  <c:v>1.4982858333333344</c:v>
                </c:pt>
                <c:pt idx="4179">
                  <c:v>1.5223449999999998</c:v>
                </c:pt>
                <c:pt idx="4180">
                  <c:v>1.5670508333333342</c:v>
                </c:pt>
                <c:pt idx="4181">
                  <c:v>1.4569051666666677</c:v>
                </c:pt>
                <c:pt idx="4182">
                  <c:v>1.5333216666666658</c:v>
                </c:pt>
                <c:pt idx="4183">
                  <c:v>1.5422041666666677</c:v>
                </c:pt>
                <c:pt idx="4184">
                  <c:v>1.5550241666666667</c:v>
                </c:pt>
                <c:pt idx="4185">
                  <c:v>1.5177383333333332</c:v>
                </c:pt>
                <c:pt idx="4186">
                  <c:v>1.5205208333333333</c:v>
                </c:pt>
                <c:pt idx="4187">
                  <c:v>1.4906290833333324</c:v>
                </c:pt>
                <c:pt idx="4188">
                  <c:v>1.5352091666666665</c:v>
                </c:pt>
                <c:pt idx="4189">
                  <c:v>1.4830591666666677</c:v>
                </c:pt>
                <c:pt idx="4190">
                  <c:v>1.5272541666666675</c:v>
                </c:pt>
                <c:pt idx="4191">
                  <c:v>1.5376483333333335</c:v>
                </c:pt>
                <c:pt idx="4192">
                  <c:v>1.4867958333333335</c:v>
                </c:pt>
                <c:pt idx="4193">
                  <c:v>1.5140949999999986</c:v>
                </c:pt>
                <c:pt idx="4194">
                  <c:v>1.5412133333333333</c:v>
                </c:pt>
                <c:pt idx="4195">
                  <c:v>1.5154158333333341</c:v>
                </c:pt>
                <c:pt idx="4196">
                  <c:v>1.5230699999999988</c:v>
                </c:pt>
                <c:pt idx="4197">
                  <c:v>1.5443291666666665</c:v>
                </c:pt>
                <c:pt idx="4198">
                  <c:v>1.4343475000000001</c:v>
                </c:pt>
                <c:pt idx="4199">
                  <c:v>1.501104999999999</c:v>
                </c:pt>
                <c:pt idx="4200">
                  <c:v>1.5550016666666668</c:v>
                </c:pt>
                <c:pt idx="4201">
                  <c:v>1.51457</c:v>
                </c:pt>
                <c:pt idx="4202">
                  <c:v>1.5307450000000002</c:v>
                </c:pt>
                <c:pt idx="4203">
                  <c:v>1.5481741666666675</c:v>
                </c:pt>
                <c:pt idx="4204">
                  <c:v>1.4922715000000002</c:v>
                </c:pt>
                <c:pt idx="4205">
                  <c:v>1.568009166666668</c:v>
                </c:pt>
                <c:pt idx="4206">
                  <c:v>1.5348733333333333</c:v>
                </c:pt>
                <c:pt idx="4207">
                  <c:v>1.5685845833333341</c:v>
                </c:pt>
                <c:pt idx="4208">
                  <c:v>1.5239249999999991</c:v>
                </c:pt>
                <c:pt idx="4209">
                  <c:v>1.5833025000000001</c:v>
                </c:pt>
                <c:pt idx="4210">
                  <c:v>1.5319216666666657</c:v>
                </c:pt>
                <c:pt idx="4211">
                  <c:v>1.5265341666666667</c:v>
                </c:pt>
                <c:pt idx="4212">
                  <c:v>1.5661895000000003</c:v>
                </c:pt>
                <c:pt idx="4213">
                  <c:v>1.5512466666666667</c:v>
                </c:pt>
                <c:pt idx="4214">
                  <c:v>1.5628001666666675</c:v>
                </c:pt>
                <c:pt idx="4215">
                  <c:v>1.5266158333333342</c:v>
                </c:pt>
                <c:pt idx="4216">
                  <c:v>1.4890875000000001</c:v>
                </c:pt>
                <c:pt idx="4217">
                  <c:v>1.502553</c:v>
                </c:pt>
                <c:pt idx="4218">
                  <c:v>1.5363533333333341</c:v>
                </c:pt>
                <c:pt idx="4219">
                  <c:v>1.606535</c:v>
                </c:pt>
                <c:pt idx="4220">
                  <c:v>1.4720913333333332</c:v>
                </c:pt>
                <c:pt idx="4221">
                  <c:v>1.5344758333333341</c:v>
                </c:pt>
                <c:pt idx="4222">
                  <c:v>1.5058219166666658</c:v>
                </c:pt>
                <c:pt idx="4223">
                  <c:v>1.442475</c:v>
                </c:pt>
                <c:pt idx="4224">
                  <c:v>1.5432133333333333</c:v>
                </c:pt>
                <c:pt idx="4225">
                  <c:v>1.5435366666666666</c:v>
                </c:pt>
                <c:pt idx="4226">
                  <c:v>1.5185169166666677</c:v>
                </c:pt>
                <c:pt idx="4227">
                  <c:v>1.528901499999999</c:v>
                </c:pt>
                <c:pt idx="4228">
                  <c:v>1.5315033333333334</c:v>
                </c:pt>
                <c:pt idx="4229">
                  <c:v>1.5103983333333335</c:v>
                </c:pt>
                <c:pt idx="4230">
                  <c:v>1.5109408333333341</c:v>
                </c:pt>
                <c:pt idx="4231">
                  <c:v>1.5330025</c:v>
                </c:pt>
                <c:pt idx="4232">
                  <c:v>1.4742691666666667</c:v>
                </c:pt>
                <c:pt idx="4233">
                  <c:v>1.5711891666666675</c:v>
                </c:pt>
                <c:pt idx="4234">
                  <c:v>1.5075466666666666</c:v>
                </c:pt>
                <c:pt idx="4235">
                  <c:v>1.5228424999999997</c:v>
                </c:pt>
                <c:pt idx="4236">
                  <c:v>1.5363283333333333</c:v>
                </c:pt>
                <c:pt idx="4237">
                  <c:v>1.5203165833333339</c:v>
                </c:pt>
                <c:pt idx="4238">
                  <c:v>1.5141758333333344</c:v>
                </c:pt>
                <c:pt idx="4239">
                  <c:v>1.527639999999999</c:v>
                </c:pt>
                <c:pt idx="4240">
                  <c:v>1.5010091666666667</c:v>
                </c:pt>
                <c:pt idx="4241">
                  <c:v>1.5316091666666667</c:v>
                </c:pt>
                <c:pt idx="4242">
                  <c:v>1.5654466666666667</c:v>
                </c:pt>
                <c:pt idx="4243">
                  <c:v>1.5251066666666668</c:v>
                </c:pt>
                <c:pt idx="4244">
                  <c:v>1.5338308333333333</c:v>
                </c:pt>
                <c:pt idx="4245">
                  <c:v>1.5395341666666669</c:v>
                </c:pt>
                <c:pt idx="4246">
                  <c:v>1.5130241666666666</c:v>
                </c:pt>
                <c:pt idx="4247">
                  <c:v>1.5616716666666666</c:v>
                </c:pt>
                <c:pt idx="4248">
                  <c:v>1.5765799999999999</c:v>
                </c:pt>
                <c:pt idx="4249">
                  <c:v>1.509901666666666</c:v>
                </c:pt>
                <c:pt idx="4250">
                  <c:v>1.5338125</c:v>
                </c:pt>
                <c:pt idx="4251">
                  <c:v>1.477638999999999</c:v>
                </c:pt>
                <c:pt idx="4252">
                  <c:v>1.4984044999999993</c:v>
                </c:pt>
                <c:pt idx="4253">
                  <c:v>1.5123216666666668</c:v>
                </c:pt>
                <c:pt idx="4254">
                  <c:v>1.4710991666666668</c:v>
                </c:pt>
                <c:pt idx="4255">
                  <c:v>1.4625235833333334</c:v>
                </c:pt>
                <c:pt idx="4256">
                  <c:v>1.4728983333333334</c:v>
                </c:pt>
                <c:pt idx="4257">
                  <c:v>1.497695749999999</c:v>
                </c:pt>
                <c:pt idx="4258">
                  <c:v>1.5082849999999999</c:v>
                </c:pt>
                <c:pt idx="4259">
                  <c:v>1.5324957499999998</c:v>
                </c:pt>
                <c:pt idx="4260">
                  <c:v>1.519574999999999</c:v>
                </c:pt>
                <c:pt idx="4261">
                  <c:v>1.5358299999999996</c:v>
                </c:pt>
                <c:pt idx="4262">
                  <c:v>1.5609933333333332</c:v>
                </c:pt>
                <c:pt idx="4263">
                  <c:v>1.4622475000000001</c:v>
                </c:pt>
                <c:pt idx="4264">
                  <c:v>1.5608725000000001</c:v>
                </c:pt>
                <c:pt idx="4265">
                  <c:v>1.4722841666666673</c:v>
                </c:pt>
                <c:pt idx="4266">
                  <c:v>1.5091016666666668</c:v>
                </c:pt>
                <c:pt idx="4267">
                  <c:v>1.4897163333333332</c:v>
                </c:pt>
                <c:pt idx="4268">
                  <c:v>1.4742685</c:v>
                </c:pt>
                <c:pt idx="4269">
                  <c:v>1.5539666666666658</c:v>
                </c:pt>
                <c:pt idx="4270">
                  <c:v>1.5340484999999999</c:v>
                </c:pt>
                <c:pt idx="4271">
                  <c:v>1.5342233333333333</c:v>
                </c:pt>
                <c:pt idx="4272">
                  <c:v>1.4782383333333335</c:v>
                </c:pt>
                <c:pt idx="4273">
                  <c:v>1.5307891666666675</c:v>
                </c:pt>
                <c:pt idx="4274">
                  <c:v>1.5483735000000001</c:v>
                </c:pt>
                <c:pt idx="4275">
                  <c:v>1.5390375000000001</c:v>
                </c:pt>
                <c:pt idx="4276">
                  <c:v>1.5600858333333347</c:v>
                </c:pt>
                <c:pt idx="4277">
                  <c:v>1.5564116666666667</c:v>
                </c:pt>
                <c:pt idx="4278">
                  <c:v>1.5103074999999999</c:v>
                </c:pt>
                <c:pt idx="4279">
                  <c:v>1.5074091666666669</c:v>
                </c:pt>
                <c:pt idx="4280">
                  <c:v>1.4144558333333341</c:v>
                </c:pt>
                <c:pt idx="4281">
                  <c:v>1.5099608333333334</c:v>
                </c:pt>
                <c:pt idx="4282">
                  <c:v>1.5098384166666659</c:v>
                </c:pt>
                <c:pt idx="4283">
                  <c:v>1.5443391666666677</c:v>
                </c:pt>
                <c:pt idx="4284">
                  <c:v>1.5152691666666664</c:v>
                </c:pt>
                <c:pt idx="4285">
                  <c:v>1.5236979999999998</c:v>
                </c:pt>
                <c:pt idx="4286">
                  <c:v>1.4963624999999998</c:v>
                </c:pt>
                <c:pt idx="4287">
                  <c:v>1.5149175000000001</c:v>
                </c:pt>
                <c:pt idx="4288">
                  <c:v>1.5249941666666667</c:v>
                </c:pt>
                <c:pt idx="4289">
                  <c:v>1.5604997499999993</c:v>
                </c:pt>
                <c:pt idx="4290">
                  <c:v>1.5078800833333335</c:v>
                </c:pt>
                <c:pt idx="4291">
                  <c:v>1.5220024999999999</c:v>
                </c:pt>
                <c:pt idx="4292">
                  <c:v>1.5601283333333331</c:v>
                </c:pt>
                <c:pt idx="4293">
                  <c:v>1.5635100000000002</c:v>
                </c:pt>
                <c:pt idx="4294">
                  <c:v>1.5362349999999998</c:v>
                </c:pt>
                <c:pt idx="4295">
                  <c:v>1.5199216666666659</c:v>
                </c:pt>
                <c:pt idx="4296">
                  <c:v>1.5674558333333344</c:v>
                </c:pt>
                <c:pt idx="4297">
                  <c:v>1.5529083333333331</c:v>
                </c:pt>
                <c:pt idx="4298">
                  <c:v>1.4756081666666665</c:v>
                </c:pt>
                <c:pt idx="4299">
                  <c:v>1.5720761666666676</c:v>
                </c:pt>
                <c:pt idx="4300">
                  <c:v>1.5476325000000004</c:v>
                </c:pt>
                <c:pt idx="4301">
                  <c:v>1.4585326666666665</c:v>
                </c:pt>
                <c:pt idx="4302">
                  <c:v>1.5721791666666676</c:v>
                </c:pt>
                <c:pt idx="4303">
                  <c:v>1.5871924999999998</c:v>
                </c:pt>
                <c:pt idx="4304">
                  <c:v>1.5495558333333341</c:v>
                </c:pt>
                <c:pt idx="4305">
                  <c:v>1.4927691666666663</c:v>
                </c:pt>
                <c:pt idx="4306">
                  <c:v>1.5055619999999992</c:v>
                </c:pt>
                <c:pt idx="4307">
                  <c:v>1.4754266666666658</c:v>
                </c:pt>
                <c:pt idx="4308">
                  <c:v>1.5269366666666668</c:v>
                </c:pt>
                <c:pt idx="4309">
                  <c:v>1.5188050000000002</c:v>
                </c:pt>
                <c:pt idx="4310">
                  <c:v>1.4855133333333335</c:v>
                </c:pt>
                <c:pt idx="4311">
                  <c:v>1.5211625</c:v>
                </c:pt>
                <c:pt idx="4312">
                  <c:v>1.5600250000000002</c:v>
                </c:pt>
                <c:pt idx="4313">
                  <c:v>1.5999258333333335</c:v>
                </c:pt>
                <c:pt idx="4314">
                  <c:v>1.5112909166666666</c:v>
                </c:pt>
                <c:pt idx="4315">
                  <c:v>1.561674999999999</c:v>
                </c:pt>
                <c:pt idx="4316">
                  <c:v>1.498386333333334</c:v>
                </c:pt>
                <c:pt idx="4317">
                  <c:v>1.4953712499999989</c:v>
                </c:pt>
                <c:pt idx="4318">
                  <c:v>1.5576999999999994</c:v>
                </c:pt>
                <c:pt idx="4319">
                  <c:v>1.5409105833333341</c:v>
                </c:pt>
                <c:pt idx="4320">
                  <c:v>1.4975375</c:v>
                </c:pt>
                <c:pt idx="4321">
                  <c:v>1.4247495833333332</c:v>
                </c:pt>
                <c:pt idx="4322">
                  <c:v>1.4911224999999992</c:v>
                </c:pt>
                <c:pt idx="4323">
                  <c:v>1.5474691666666667</c:v>
                </c:pt>
                <c:pt idx="4324">
                  <c:v>1.5297599999999998</c:v>
                </c:pt>
                <c:pt idx="4325">
                  <c:v>1.4624941666666667</c:v>
                </c:pt>
                <c:pt idx="4326">
                  <c:v>1.5336894999999993</c:v>
                </c:pt>
                <c:pt idx="4327">
                  <c:v>1.5268466666666667</c:v>
                </c:pt>
                <c:pt idx="4328">
                  <c:v>1.5444166666666677</c:v>
                </c:pt>
                <c:pt idx="4329">
                  <c:v>1.5183666666666664</c:v>
                </c:pt>
                <c:pt idx="4330">
                  <c:v>1.453551249999999</c:v>
                </c:pt>
                <c:pt idx="4331">
                  <c:v>1.5518858333333341</c:v>
                </c:pt>
                <c:pt idx="4332">
                  <c:v>1.5517358333333331</c:v>
                </c:pt>
                <c:pt idx="4333">
                  <c:v>1.4972791666666667</c:v>
                </c:pt>
                <c:pt idx="4334">
                  <c:v>1.5118416666666659</c:v>
                </c:pt>
                <c:pt idx="4335">
                  <c:v>1.5425949999999988</c:v>
                </c:pt>
                <c:pt idx="4336">
                  <c:v>1.5332555833333341</c:v>
                </c:pt>
                <c:pt idx="4337">
                  <c:v>1.5082899999999999</c:v>
                </c:pt>
                <c:pt idx="4338">
                  <c:v>1.5918308333333335</c:v>
                </c:pt>
                <c:pt idx="4339">
                  <c:v>1.5613478333333344</c:v>
                </c:pt>
                <c:pt idx="4340">
                  <c:v>1.5470783333333333</c:v>
                </c:pt>
                <c:pt idx="4341">
                  <c:v>1.4872474999999998</c:v>
                </c:pt>
                <c:pt idx="4342">
                  <c:v>1.5321566666666675</c:v>
                </c:pt>
                <c:pt idx="4343">
                  <c:v>1.495264999999999</c:v>
                </c:pt>
                <c:pt idx="4344">
                  <c:v>1.5649866666666663</c:v>
                </c:pt>
                <c:pt idx="4345">
                  <c:v>1.5298066666666668</c:v>
                </c:pt>
                <c:pt idx="4346">
                  <c:v>1.4908718333333331</c:v>
                </c:pt>
                <c:pt idx="4347">
                  <c:v>1.5224149999999999</c:v>
                </c:pt>
                <c:pt idx="4348">
                  <c:v>1.5159064999999992</c:v>
                </c:pt>
                <c:pt idx="4349">
                  <c:v>1.5835308333333333</c:v>
                </c:pt>
                <c:pt idx="4350">
                  <c:v>1.5825608333333341</c:v>
                </c:pt>
                <c:pt idx="4351">
                  <c:v>1.5941939999999999</c:v>
                </c:pt>
                <c:pt idx="4352">
                  <c:v>1.5144595000000001</c:v>
                </c:pt>
                <c:pt idx="4353">
                  <c:v>1.5445858333333344</c:v>
                </c:pt>
                <c:pt idx="4354">
                  <c:v>1.500887500000001</c:v>
                </c:pt>
                <c:pt idx="4355">
                  <c:v>1.4645983333333337</c:v>
                </c:pt>
                <c:pt idx="4356">
                  <c:v>1.4893541666666676</c:v>
                </c:pt>
                <c:pt idx="4357">
                  <c:v>1.5443849999999999</c:v>
                </c:pt>
                <c:pt idx="4358">
                  <c:v>1.5853458333333341</c:v>
                </c:pt>
                <c:pt idx="4359">
                  <c:v>1.5011808333333341</c:v>
                </c:pt>
                <c:pt idx="4360">
                  <c:v>1.4985541666666675</c:v>
                </c:pt>
                <c:pt idx="4361">
                  <c:v>1.4868383333333337</c:v>
                </c:pt>
                <c:pt idx="4362">
                  <c:v>1.5463849999999999</c:v>
                </c:pt>
                <c:pt idx="4363">
                  <c:v>1.5621808333333347</c:v>
                </c:pt>
                <c:pt idx="4364">
                  <c:v>1.5524466666666676</c:v>
                </c:pt>
                <c:pt idx="4365">
                  <c:v>1.472488083333334</c:v>
                </c:pt>
                <c:pt idx="4366">
                  <c:v>1.5187875000000008</c:v>
                </c:pt>
                <c:pt idx="4367">
                  <c:v>1.5570341666666669</c:v>
                </c:pt>
                <c:pt idx="4368">
                  <c:v>1.5019595833333332</c:v>
                </c:pt>
                <c:pt idx="4369">
                  <c:v>1.5029138333333341</c:v>
                </c:pt>
                <c:pt idx="4370">
                  <c:v>1.4728931666666669</c:v>
                </c:pt>
                <c:pt idx="4371">
                  <c:v>1.4713083333333332</c:v>
                </c:pt>
                <c:pt idx="4372">
                  <c:v>1.4953541666666677</c:v>
                </c:pt>
                <c:pt idx="4373">
                  <c:v>1.5048416666666666</c:v>
                </c:pt>
                <c:pt idx="4374">
                  <c:v>1.4987090833333336</c:v>
                </c:pt>
                <c:pt idx="4375">
                  <c:v>1.547165833333334</c:v>
                </c:pt>
                <c:pt idx="4376">
                  <c:v>1.5415166666666666</c:v>
                </c:pt>
                <c:pt idx="4377">
                  <c:v>1.5114656666666668</c:v>
                </c:pt>
                <c:pt idx="4378">
                  <c:v>1.4628991666666666</c:v>
                </c:pt>
                <c:pt idx="4379">
                  <c:v>1.4710521666666676</c:v>
                </c:pt>
                <c:pt idx="4380">
                  <c:v>1.6265116666666677</c:v>
                </c:pt>
                <c:pt idx="4381">
                  <c:v>1.560590833333334</c:v>
                </c:pt>
                <c:pt idx="4382">
                  <c:v>1.5555199999999998</c:v>
                </c:pt>
                <c:pt idx="4383">
                  <c:v>1.5420658333333341</c:v>
                </c:pt>
                <c:pt idx="4384">
                  <c:v>1.550438333333334</c:v>
                </c:pt>
                <c:pt idx="4385">
                  <c:v>1.5164823333333344</c:v>
                </c:pt>
                <c:pt idx="4386">
                  <c:v>1.4249583333333333</c:v>
                </c:pt>
                <c:pt idx="4387">
                  <c:v>1.5236631666666665</c:v>
                </c:pt>
                <c:pt idx="4388">
                  <c:v>1.5301933333333333</c:v>
                </c:pt>
                <c:pt idx="4389">
                  <c:v>1.5315691666666666</c:v>
                </c:pt>
                <c:pt idx="4390">
                  <c:v>1.4185175833333341</c:v>
                </c:pt>
                <c:pt idx="4391">
                  <c:v>1.4905566666666676</c:v>
                </c:pt>
                <c:pt idx="4392">
                  <c:v>1.549187500000001</c:v>
                </c:pt>
                <c:pt idx="4393">
                  <c:v>1.5327358333333341</c:v>
                </c:pt>
                <c:pt idx="4394">
                  <c:v>1.5406383333333331</c:v>
                </c:pt>
                <c:pt idx="4395">
                  <c:v>1.5289516666666667</c:v>
                </c:pt>
                <c:pt idx="4396">
                  <c:v>1.4882241666666667</c:v>
                </c:pt>
                <c:pt idx="4397">
                  <c:v>1.5797799999999989</c:v>
                </c:pt>
                <c:pt idx="4398">
                  <c:v>1.4910816666666664</c:v>
                </c:pt>
                <c:pt idx="4399">
                  <c:v>1.5247000000000002</c:v>
                </c:pt>
                <c:pt idx="4400">
                  <c:v>1.5413033333333335</c:v>
                </c:pt>
                <c:pt idx="4401">
                  <c:v>1.5190616666666659</c:v>
                </c:pt>
                <c:pt idx="4402">
                  <c:v>1.5897466666666666</c:v>
                </c:pt>
                <c:pt idx="4403">
                  <c:v>1.473210833333334</c:v>
                </c:pt>
                <c:pt idx="4404">
                  <c:v>1.4997658333333332</c:v>
                </c:pt>
                <c:pt idx="4405">
                  <c:v>1.5143875000000009</c:v>
                </c:pt>
                <c:pt idx="4406">
                  <c:v>1.5494075</c:v>
                </c:pt>
                <c:pt idx="4407">
                  <c:v>1.5055058333333333</c:v>
                </c:pt>
                <c:pt idx="4408">
                  <c:v>1.5439533333333335</c:v>
                </c:pt>
                <c:pt idx="4409">
                  <c:v>1.5550708333333341</c:v>
                </c:pt>
                <c:pt idx="4410">
                  <c:v>1.5422225000000001</c:v>
                </c:pt>
                <c:pt idx="4411">
                  <c:v>1.5213441666666665</c:v>
                </c:pt>
                <c:pt idx="4412">
                  <c:v>1.5214741666666667</c:v>
                </c:pt>
                <c:pt idx="4413">
                  <c:v>1.5087909166666666</c:v>
                </c:pt>
                <c:pt idx="4414">
                  <c:v>1.4831241666666666</c:v>
                </c:pt>
                <c:pt idx="4415">
                  <c:v>1.5616420833333333</c:v>
                </c:pt>
                <c:pt idx="4416">
                  <c:v>1.4923035</c:v>
                </c:pt>
                <c:pt idx="4417">
                  <c:v>1.4769824166666667</c:v>
                </c:pt>
                <c:pt idx="4418">
                  <c:v>1.5582466666666674</c:v>
                </c:pt>
                <c:pt idx="4419">
                  <c:v>1.5034016666666659</c:v>
                </c:pt>
                <c:pt idx="4420">
                  <c:v>1.5656949999999989</c:v>
                </c:pt>
                <c:pt idx="4421">
                  <c:v>1.5209366666666664</c:v>
                </c:pt>
                <c:pt idx="4422">
                  <c:v>1.5390382499999991</c:v>
                </c:pt>
                <c:pt idx="4423">
                  <c:v>1.497304999999999</c:v>
                </c:pt>
                <c:pt idx="4424">
                  <c:v>1.5154891666666677</c:v>
                </c:pt>
                <c:pt idx="4425">
                  <c:v>1.5491058333333341</c:v>
                </c:pt>
                <c:pt idx="4426">
                  <c:v>1.5131873333333341</c:v>
                </c:pt>
                <c:pt idx="4427">
                  <c:v>1.4832766666666668</c:v>
                </c:pt>
                <c:pt idx="4428">
                  <c:v>1.4855919999999987</c:v>
                </c:pt>
                <c:pt idx="4429">
                  <c:v>1.5426936666666666</c:v>
                </c:pt>
                <c:pt idx="4430">
                  <c:v>1.4870733333333332</c:v>
                </c:pt>
                <c:pt idx="4431">
                  <c:v>1.5439974999999988</c:v>
                </c:pt>
                <c:pt idx="4432">
                  <c:v>1.4994083333333335</c:v>
                </c:pt>
                <c:pt idx="4433">
                  <c:v>1.5197391666666666</c:v>
                </c:pt>
                <c:pt idx="4434">
                  <c:v>1.4452564166666664</c:v>
                </c:pt>
                <c:pt idx="4435">
                  <c:v>1.5609110000000002</c:v>
                </c:pt>
                <c:pt idx="4436">
                  <c:v>1.5698416666666664</c:v>
                </c:pt>
                <c:pt idx="4437">
                  <c:v>1.5017708333333333</c:v>
                </c:pt>
                <c:pt idx="4438">
                  <c:v>1.545774999999999</c:v>
                </c:pt>
                <c:pt idx="4439">
                  <c:v>1.5229869999999999</c:v>
                </c:pt>
                <c:pt idx="4440">
                  <c:v>1.4774958333333332</c:v>
                </c:pt>
                <c:pt idx="4441">
                  <c:v>1.5282600000000002</c:v>
                </c:pt>
                <c:pt idx="4442">
                  <c:v>1.5187783333333329</c:v>
                </c:pt>
                <c:pt idx="4443">
                  <c:v>1.4673116666666666</c:v>
                </c:pt>
                <c:pt idx="4444">
                  <c:v>1.454680333333334</c:v>
                </c:pt>
                <c:pt idx="4445">
                  <c:v>1.5862683333333341</c:v>
                </c:pt>
                <c:pt idx="4446">
                  <c:v>1.5329590833333333</c:v>
                </c:pt>
                <c:pt idx="4447">
                  <c:v>1.4889266666666658</c:v>
                </c:pt>
                <c:pt idx="4448">
                  <c:v>1.5310633333333337</c:v>
                </c:pt>
                <c:pt idx="4449">
                  <c:v>1.5414025000000002</c:v>
                </c:pt>
                <c:pt idx="4450">
                  <c:v>1.5613824999999999</c:v>
                </c:pt>
                <c:pt idx="4451">
                  <c:v>1.5339466666666659</c:v>
                </c:pt>
                <c:pt idx="4452">
                  <c:v>1.5281237499999998</c:v>
                </c:pt>
                <c:pt idx="4453">
                  <c:v>1.5013616666666658</c:v>
                </c:pt>
                <c:pt idx="4454">
                  <c:v>1.5255958333333333</c:v>
                </c:pt>
                <c:pt idx="4455">
                  <c:v>1.527270833333334</c:v>
                </c:pt>
                <c:pt idx="4456">
                  <c:v>1.5284799999999998</c:v>
                </c:pt>
                <c:pt idx="4457">
                  <c:v>1.4883625</c:v>
                </c:pt>
                <c:pt idx="4458">
                  <c:v>1.4692341666666666</c:v>
                </c:pt>
                <c:pt idx="4459">
                  <c:v>1.5220219166666666</c:v>
                </c:pt>
                <c:pt idx="4460">
                  <c:v>1.4860216666666666</c:v>
                </c:pt>
                <c:pt idx="4461">
                  <c:v>1.5073599999999998</c:v>
                </c:pt>
                <c:pt idx="4462">
                  <c:v>1.4397399999999987</c:v>
                </c:pt>
                <c:pt idx="4463">
                  <c:v>1.4927083333333335</c:v>
                </c:pt>
                <c:pt idx="4464">
                  <c:v>1.480537333333334</c:v>
                </c:pt>
                <c:pt idx="4465">
                  <c:v>1.5547207499999998</c:v>
                </c:pt>
                <c:pt idx="4466">
                  <c:v>1.5336741666666667</c:v>
                </c:pt>
                <c:pt idx="4467">
                  <c:v>1.4822683333333331</c:v>
                </c:pt>
                <c:pt idx="4468">
                  <c:v>1.5350899999999998</c:v>
                </c:pt>
                <c:pt idx="4469">
                  <c:v>1.5380241666666665</c:v>
                </c:pt>
                <c:pt idx="4470">
                  <c:v>1.4813433333333335</c:v>
                </c:pt>
                <c:pt idx="4471">
                  <c:v>1.5798674999999998</c:v>
                </c:pt>
                <c:pt idx="4472">
                  <c:v>1.5122780000000002</c:v>
                </c:pt>
                <c:pt idx="4473">
                  <c:v>1.5781083333333341</c:v>
                </c:pt>
                <c:pt idx="4474">
                  <c:v>1.55338</c:v>
                </c:pt>
                <c:pt idx="4475">
                  <c:v>1.4440598333333341</c:v>
                </c:pt>
                <c:pt idx="4476">
                  <c:v>1.4556383333333323</c:v>
                </c:pt>
                <c:pt idx="4477">
                  <c:v>1.5339833333333335</c:v>
                </c:pt>
                <c:pt idx="4478">
                  <c:v>1.5504583333333344</c:v>
                </c:pt>
                <c:pt idx="4479">
                  <c:v>1.509714999999999</c:v>
                </c:pt>
                <c:pt idx="4480">
                  <c:v>1.5109741666666665</c:v>
                </c:pt>
                <c:pt idx="4481">
                  <c:v>1.5968608333333341</c:v>
                </c:pt>
                <c:pt idx="4482">
                  <c:v>1.4550093333333336</c:v>
                </c:pt>
                <c:pt idx="4483">
                  <c:v>1.5382399999999998</c:v>
                </c:pt>
                <c:pt idx="4484">
                  <c:v>1.5026578333333345</c:v>
                </c:pt>
                <c:pt idx="4485">
                  <c:v>1.5260499999999999</c:v>
                </c:pt>
                <c:pt idx="4486">
                  <c:v>1.4844125000000001</c:v>
                </c:pt>
                <c:pt idx="4487">
                  <c:v>1.5418043333333324</c:v>
                </c:pt>
                <c:pt idx="4488">
                  <c:v>1.4848400833333333</c:v>
                </c:pt>
                <c:pt idx="4489">
                  <c:v>1.4975366666666658</c:v>
                </c:pt>
                <c:pt idx="4490">
                  <c:v>1.4906451666666678</c:v>
                </c:pt>
                <c:pt idx="4491">
                  <c:v>1.5468991666666667</c:v>
                </c:pt>
                <c:pt idx="4492">
                  <c:v>1.5256866666666669</c:v>
                </c:pt>
                <c:pt idx="4493">
                  <c:v>1.5030516666666669</c:v>
                </c:pt>
                <c:pt idx="4494">
                  <c:v>1.4958299999999987</c:v>
                </c:pt>
                <c:pt idx="4495">
                  <c:v>1.5142400000000003</c:v>
                </c:pt>
                <c:pt idx="4496">
                  <c:v>1.5058458333333331</c:v>
                </c:pt>
                <c:pt idx="4497">
                  <c:v>1.5480216666666669</c:v>
                </c:pt>
                <c:pt idx="4498">
                  <c:v>1.5580539166666671</c:v>
                </c:pt>
                <c:pt idx="4499">
                  <c:v>1.483423999999999</c:v>
                </c:pt>
                <c:pt idx="4500">
                  <c:v>1.471409999999999</c:v>
                </c:pt>
                <c:pt idx="4501">
                  <c:v>1.5058983333333325</c:v>
                </c:pt>
                <c:pt idx="4502">
                  <c:v>1.474421666666667</c:v>
                </c:pt>
                <c:pt idx="4503">
                  <c:v>1.4538414999999989</c:v>
                </c:pt>
                <c:pt idx="4504">
                  <c:v>1.5331675000000002</c:v>
                </c:pt>
                <c:pt idx="4505">
                  <c:v>1.5550533333333341</c:v>
                </c:pt>
                <c:pt idx="4506">
                  <c:v>1.5112044999999992</c:v>
                </c:pt>
                <c:pt idx="4507">
                  <c:v>1.5555475000000001</c:v>
                </c:pt>
                <c:pt idx="4508">
                  <c:v>1.6084733333333341</c:v>
                </c:pt>
                <c:pt idx="4509">
                  <c:v>1.5188516666666665</c:v>
                </c:pt>
                <c:pt idx="4510">
                  <c:v>1.4990881666666676</c:v>
                </c:pt>
                <c:pt idx="4511">
                  <c:v>1.463489499999999</c:v>
                </c:pt>
                <c:pt idx="4512">
                  <c:v>1.5255555833333341</c:v>
                </c:pt>
                <c:pt idx="4513">
                  <c:v>1.4832599999999998</c:v>
                </c:pt>
                <c:pt idx="4514">
                  <c:v>1.5104716666666667</c:v>
                </c:pt>
                <c:pt idx="4515">
                  <c:v>1.5756825000000001</c:v>
                </c:pt>
                <c:pt idx="4516">
                  <c:v>1.5498516666666668</c:v>
                </c:pt>
                <c:pt idx="4517">
                  <c:v>1.5126066666666667</c:v>
                </c:pt>
                <c:pt idx="4518">
                  <c:v>1.5150424999999998</c:v>
                </c:pt>
                <c:pt idx="4519">
                  <c:v>1.4851183333333331</c:v>
                </c:pt>
                <c:pt idx="4520">
                  <c:v>1.5686608333333341</c:v>
                </c:pt>
                <c:pt idx="4521">
                  <c:v>1.5519249999999989</c:v>
                </c:pt>
                <c:pt idx="4522">
                  <c:v>1.4979966666666658</c:v>
                </c:pt>
                <c:pt idx="4523">
                  <c:v>1.4703614166666668</c:v>
                </c:pt>
                <c:pt idx="4524">
                  <c:v>1.5367974999999998</c:v>
                </c:pt>
                <c:pt idx="4525">
                  <c:v>1.5627016666666664</c:v>
                </c:pt>
                <c:pt idx="4526">
                  <c:v>1.4968258333333333</c:v>
                </c:pt>
                <c:pt idx="4527">
                  <c:v>1.4797391666666666</c:v>
                </c:pt>
                <c:pt idx="4528">
                  <c:v>1.5338641666666668</c:v>
                </c:pt>
                <c:pt idx="4529">
                  <c:v>1.4917316666666658</c:v>
                </c:pt>
                <c:pt idx="4530">
                  <c:v>1.5032566666666665</c:v>
                </c:pt>
                <c:pt idx="4531">
                  <c:v>1.5655208333333333</c:v>
                </c:pt>
                <c:pt idx="4532">
                  <c:v>1.5137059999999998</c:v>
                </c:pt>
                <c:pt idx="4533">
                  <c:v>1.4694874999999998</c:v>
                </c:pt>
                <c:pt idx="4534">
                  <c:v>1.4631222499999992</c:v>
                </c:pt>
                <c:pt idx="4535">
                  <c:v>1.5225416666666665</c:v>
                </c:pt>
                <c:pt idx="4536">
                  <c:v>1.5595235833333334</c:v>
                </c:pt>
                <c:pt idx="4537">
                  <c:v>1.5342624999999999</c:v>
                </c:pt>
                <c:pt idx="4538">
                  <c:v>1.556648</c:v>
                </c:pt>
                <c:pt idx="4539">
                  <c:v>1.5109941666666666</c:v>
                </c:pt>
                <c:pt idx="4540">
                  <c:v>1.4936889999999998</c:v>
                </c:pt>
                <c:pt idx="4541">
                  <c:v>1.517970583333333</c:v>
                </c:pt>
                <c:pt idx="4542">
                  <c:v>1.4951767499999991</c:v>
                </c:pt>
                <c:pt idx="4543">
                  <c:v>1.4945983333333335</c:v>
                </c:pt>
                <c:pt idx="4544">
                  <c:v>1.5494743333333334</c:v>
                </c:pt>
                <c:pt idx="4545">
                  <c:v>1.5456516666666669</c:v>
                </c:pt>
                <c:pt idx="4546">
                  <c:v>1.4885916666666659</c:v>
                </c:pt>
                <c:pt idx="4547">
                  <c:v>1.5280966666666667</c:v>
                </c:pt>
                <c:pt idx="4548">
                  <c:v>1.5313533333333333</c:v>
                </c:pt>
                <c:pt idx="4549">
                  <c:v>1.5382858333333345</c:v>
                </c:pt>
                <c:pt idx="4550">
                  <c:v>1.5805483333333341</c:v>
                </c:pt>
                <c:pt idx="4551">
                  <c:v>1.502887500000001</c:v>
                </c:pt>
                <c:pt idx="4552">
                  <c:v>1.5551870833333341</c:v>
                </c:pt>
                <c:pt idx="4553">
                  <c:v>1.5193666666666668</c:v>
                </c:pt>
                <c:pt idx="4554">
                  <c:v>1.5115914166666657</c:v>
                </c:pt>
                <c:pt idx="4555">
                  <c:v>1.5623908333333341</c:v>
                </c:pt>
                <c:pt idx="4556">
                  <c:v>1.4498316666666662</c:v>
                </c:pt>
                <c:pt idx="4557">
                  <c:v>1.4898608333333334</c:v>
                </c:pt>
                <c:pt idx="4558">
                  <c:v>1.471040833333334</c:v>
                </c:pt>
                <c:pt idx="4559">
                  <c:v>1.4721927499999998</c:v>
                </c:pt>
                <c:pt idx="4560">
                  <c:v>1.4576841666666667</c:v>
                </c:pt>
                <c:pt idx="4561">
                  <c:v>1.5392233333333334</c:v>
                </c:pt>
                <c:pt idx="4562">
                  <c:v>1.4971416666666666</c:v>
                </c:pt>
                <c:pt idx="4563">
                  <c:v>1.4752252499999989</c:v>
                </c:pt>
                <c:pt idx="4564">
                  <c:v>1.5320980000000002</c:v>
                </c:pt>
                <c:pt idx="4565">
                  <c:v>1.5337483333333333</c:v>
                </c:pt>
                <c:pt idx="4566">
                  <c:v>1.5003249999999992</c:v>
                </c:pt>
                <c:pt idx="4567">
                  <c:v>1.535655333333334</c:v>
                </c:pt>
                <c:pt idx="4568">
                  <c:v>1.5463151666666681</c:v>
                </c:pt>
                <c:pt idx="4569">
                  <c:v>1.4896505</c:v>
                </c:pt>
                <c:pt idx="4570">
                  <c:v>1.4997383333333334</c:v>
                </c:pt>
                <c:pt idx="4571">
                  <c:v>1.5386167499999999</c:v>
                </c:pt>
                <c:pt idx="4572">
                  <c:v>1.5487516666666663</c:v>
                </c:pt>
                <c:pt idx="4573">
                  <c:v>1.5320825000000011</c:v>
                </c:pt>
                <c:pt idx="4574">
                  <c:v>1.4812854166666665</c:v>
                </c:pt>
                <c:pt idx="4575">
                  <c:v>1.5144774999999999</c:v>
                </c:pt>
                <c:pt idx="4576">
                  <c:v>1.5513858333333341</c:v>
                </c:pt>
                <c:pt idx="4577">
                  <c:v>1.4926625</c:v>
                </c:pt>
                <c:pt idx="4578">
                  <c:v>1.5240235000000002</c:v>
                </c:pt>
                <c:pt idx="4579">
                  <c:v>1.5438733333333332</c:v>
                </c:pt>
                <c:pt idx="4580">
                  <c:v>1.5706024999999999</c:v>
                </c:pt>
                <c:pt idx="4581">
                  <c:v>1.5483666666666664</c:v>
                </c:pt>
                <c:pt idx="4582">
                  <c:v>1.473312</c:v>
                </c:pt>
                <c:pt idx="4583">
                  <c:v>1.5620233333333335</c:v>
                </c:pt>
                <c:pt idx="4584">
                  <c:v>1.4863350000000002</c:v>
                </c:pt>
                <c:pt idx="4585">
                  <c:v>1.4663824999999999</c:v>
                </c:pt>
                <c:pt idx="4586">
                  <c:v>1.4749558333333341</c:v>
                </c:pt>
                <c:pt idx="4587">
                  <c:v>1.5055716666666668</c:v>
                </c:pt>
                <c:pt idx="4588">
                  <c:v>1.5156974999999993</c:v>
                </c:pt>
                <c:pt idx="4589">
                  <c:v>1.5546850000000001</c:v>
                </c:pt>
                <c:pt idx="4590">
                  <c:v>1.5190441666666665</c:v>
                </c:pt>
                <c:pt idx="4591">
                  <c:v>1.4759408333333333</c:v>
                </c:pt>
                <c:pt idx="4592">
                  <c:v>1.5021767499999998</c:v>
                </c:pt>
                <c:pt idx="4593">
                  <c:v>1.4956766666666659</c:v>
                </c:pt>
                <c:pt idx="4594">
                  <c:v>1.5182666666666667</c:v>
                </c:pt>
                <c:pt idx="4595">
                  <c:v>1.4878949999999984</c:v>
                </c:pt>
                <c:pt idx="4596">
                  <c:v>1.4719136666666666</c:v>
                </c:pt>
                <c:pt idx="4597">
                  <c:v>1.5312666666666659</c:v>
                </c:pt>
                <c:pt idx="4598">
                  <c:v>1.502583333333334</c:v>
                </c:pt>
                <c:pt idx="4599">
                  <c:v>1.5700383333333341</c:v>
                </c:pt>
                <c:pt idx="4600">
                  <c:v>1.5547124999999997</c:v>
                </c:pt>
                <c:pt idx="4601">
                  <c:v>1.5565866666666663</c:v>
                </c:pt>
                <c:pt idx="4602">
                  <c:v>1.524659166666668</c:v>
                </c:pt>
                <c:pt idx="4603">
                  <c:v>1.526915</c:v>
                </c:pt>
                <c:pt idx="4604">
                  <c:v>1.5499241666666668</c:v>
                </c:pt>
                <c:pt idx="4605">
                  <c:v>1.4532912499999981</c:v>
                </c:pt>
                <c:pt idx="4606">
                  <c:v>1.4813524999999998</c:v>
                </c:pt>
                <c:pt idx="4607">
                  <c:v>1.5657408333333331</c:v>
                </c:pt>
                <c:pt idx="4608">
                  <c:v>1.5136075</c:v>
                </c:pt>
                <c:pt idx="4609">
                  <c:v>1.5908766666666667</c:v>
                </c:pt>
                <c:pt idx="4610">
                  <c:v>1.48125</c:v>
                </c:pt>
                <c:pt idx="4611">
                  <c:v>1.5752866666666667</c:v>
                </c:pt>
                <c:pt idx="4612">
                  <c:v>1.4882875000000009</c:v>
                </c:pt>
                <c:pt idx="4613">
                  <c:v>1.507674999999999</c:v>
                </c:pt>
                <c:pt idx="4614">
                  <c:v>1.4824988333333333</c:v>
                </c:pt>
                <c:pt idx="4615">
                  <c:v>1.5280725000000011</c:v>
                </c:pt>
                <c:pt idx="4616">
                  <c:v>1.5445058333333341</c:v>
                </c:pt>
                <c:pt idx="4617">
                  <c:v>1.505615833333334</c:v>
                </c:pt>
                <c:pt idx="4618">
                  <c:v>1.577821666666666</c:v>
                </c:pt>
                <c:pt idx="4619">
                  <c:v>1.5306734166666665</c:v>
                </c:pt>
                <c:pt idx="4620">
                  <c:v>1.507643249999999</c:v>
                </c:pt>
                <c:pt idx="4621">
                  <c:v>1.5239883333333333</c:v>
                </c:pt>
                <c:pt idx="4622">
                  <c:v>1.5556108333333341</c:v>
                </c:pt>
                <c:pt idx="4623">
                  <c:v>1.4824275</c:v>
                </c:pt>
                <c:pt idx="4624">
                  <c:v>1.5349883333333341</c:v>
                </c:pt>
                <c:pt idx="4625">
                  <c:v>1.5654599999999999</c:v>
                </c:pt>
                <c:pt idx="4626">
                  <c:v>1.5442799999999997</c:v>
                </c:pt>
                <c:pt idx="4627">
                  <c:v>1.5692491666666675</c:v>
                </c:pt>
                <c:pt idx="4628">
                  <c:v>1.5125666666666666</c:v>
                </c:pt>
                <c:pt idx="4629">
                  <c:v>1.4846316666666659</c:v>
                </c:pt>
                <c:pt idx="4630">
                  <c:v>1.5311375</c:v>
                </c:pt>
                <c:pt idx="4631">
                  <c:v>1.5481608333333341</c:v>
                </c:pt>
                <c:pt idx="4632">
                  <c:v>1.4717525</c:v>
                </c:pt>
                <c:pt idx="4633">
                  <c:v>1.5748291666666665</c:v>
                </c:pt>
                <c:pt idx="4634">
                  <c:v>1.4940069166666665</c:v>
                </c:pt>
                <c:pt idx="4635">
                  <c:v>1.4908156666666665</c:v>
                </c:pt>
                <c:pt idx="4636">
                  <c:v>1.4718999999999987</c:v>
                </c:pt>
                <c:pt idx="4637">
                  <c:v>1.5182691666666674</c:v>
                </c:pt>
                <c:pt idx="4638">
                  <c:v>1.564214166666668</c:v>
                </c:pt>
                <c:pt idx="4639">
                  <c:v>1.5509441666666663</c:v>
                </c:pt>
                <c:pt idx="4640">
                  <c:v>1.5151813333333335</c:v>
                </c:pt>
                <c:pt idx="4641">
                  <c:v>1.5377975000000002</c:v>
                </c:pt>
                <c:pt idx="4642">
                  <c:v>1.5546386666666667</c:v>
                </c:pt>
                <c:pt idx="4643">
                  <c:v>1.5338266666666658</c:v>
                </c:pt>
                <c:pt idx="4644">
                  <c:v>1.5450735833333333</c:v>
                </c:pt>
                <c:pt idx="4645">
                  <c:v>1.5295881666666675</c:v>
                </c:pt>
                <c:pt idx="4646">
                  <c:v>1.4964983333333333</c:v>
                </c:pt>
                <c:pt idx="4647">
                  <c:v>1.5507858333333344</c:v>
                </c:pt>
                <c:pt idx="4648">
                  <c:v>1.4928891666666673</c:v>
                </c:pt>
                <c:pt idx="4649">
                  <c:v>1.5288583333333341</c:v>
                </c:pt>
                <c:pt idx="4650">
                  <c:v>1.5130383333333333</c:v>
                </c:pt>
                <c:pt idx="4651">
                  <c:v>1.5519524999999998</c:v>
                </c:pt>
                <c:pt idx="4652">
                  <c:v>1.4945575000000009</c:v>
                </c:pt>
                <c:pt idx="4653">
                  <c:v>1.539701666666667</c:v>
                </c:pt>
                <c:pt idx="4654">
                  <c:v>1.5127929999999998</c:v>
                </c:pt>
                <c:pt idx="4655">
                  <c:v>1.5363600000000002</c:v>
                </c:pt>
                <c:pt idx="4656">
                  <c:v>1.5624366666666665</c:v>
                </c:pt>
                <c:pt idx="4657">
                  <c:v>1.48044</c:v>
                </c:pt>
                <c:pt idx="4658">
                  <c:v>1.507620749999999</c:v>
                </c:pt>
                <c:pt idx="4659">
                  <c:v>1.4720944999999992</c:v>
                </c:pt>
                <c:pt idx="4660">
                  <c:v>1.5073898333333335</c:v>
                </c:pt>
                <c:pt idx="4661">
                  <c:v>1.5311216666666658</c:v>
                </c:pt>
                <c:pt idx="4662">
                  <c:v>1.4784818333333341</c:v>
                </c:pt>
                <c:pt idx="4663">
                  <c:v>1.5353433333333333</c:v>
                </c:pt>
                <c:pt idx="4664">
                  <c:v>1.4479794999999986</c:v>
                </c:pt>
                <c:pt idx="4665">
                  <c:v>1.487110833333334</c:v>
                </c:pt>
                <c:pt idx="4666">
                  <c:v>1.5218317499999992</c:v>
                </c:pt>
                <c:pt idx="4667">
                  <c:v>1.4644766666666669</c:v>
                </c:pt>
                <c:pt idx="4668">
                  <c:v>1.4576229166666659</c:v>
                </c:pt>
                <c:pt idx="4669">
                  <c:v>1.5573991666666664</c:v>
                </c:pt>
                <c:pt idx="4670">
                  <c:v>1.4885558333333344</c:v>
                </c:pt>
                <c:pt idx="4671">
                  <c:v>1.525158083333334</c:v>
                </c:pt>
                <c:pt idx="4672">
                  <c:v>1.5251498333333331</c:v>
                </c:pt>
                <c:pt idx="4673">
                  <c:v>1.5157649999999987</c:v>
                </c:pt>
                <c:pt idx="4674">
                  <c:v>1.4972791666666667</c:v>
                </c:pt>
                <c:pt idx="4675">
                  <c:v>1.5164116666666665</c:v>
                </c:pt>
                <c:pt idx="4676">
                  <c:v>1.5400066666666665</c:v>
                </c:pt>
                <c:pt idx="4677">
                  <c:v>1.5518708333333333</c:v>
                </c:pt>
                <c:pt idx="4678">
                  <c:v>1.5999094999999992</c:v>
                </c:pt>
                <c:pt idx="4679">
                  <c:v>1.5658916666666658</c:v>
                </c:pt>
                <c:pt idx="4680">
                  <c:v>1.537374999999999</c:v>
                </c:pt>
                <c:pt idx="4681">
                  <c:v>1.4775478333333341</c:v>
                </c:pt>
                <c:pt idx="4682">
                  <c:v>1.5620075000000009</c:v>
                </c:pt>
                <c:pt idx="4683">
                  <c:v>1.4735466666666666</c:v>
                </c:pt>
                <c:pt idx="4684">
                  <c:v>1.501787083333334</c:v>
                </c:pt>
                <c:pt idx="4685">
                  <c:v>1.475819999999999</c:v>
                </c:pt>
                <c:pt idx="4686">
                  <c:v>1.5069375000000003</c:v>
                </c:pt>
                <c:pt idx="4687">
                  <c:v>1.4529263333333324</c:v>
                </c:pt>
                <c:pt idx="4688">
                  <c:v>1.6300141666666681</c:v>
                </c:pt>
                <c:pt idx="4689">
                  <c:v>1.5564937499999998</c:v>
                </c:pt>
                <c:pt idx="4690">
                  <c:v>1.51816</c:v>
                </c:pt>
                <c:pt idx="4691">
                  <c:v>1.4983825000000008</c:v>
                </c:pt>
                <c:pt idx="4692">
                  <c:v>1.5116183333333335</c:v>
                </c:pt>
                <c:pt idx="4693">
                  <c:v>1.5382841666666671</c:v>
                </c:pt>
                <c:pt idx="4694">
                  <c:v>1.5243783333333341</c:v>
                </c:pt>
                <c:pt idx="4695">
                  <c:v>1.5449583333333339</c:v>
                </c:pt>
                <c:pt idx="4696">
                  <c:v>1.5018533333333337</c:v>
                </c:pt>
                <c:pt idx="4697">
                  <c:v>1.526055000000001</c:v>
                </c:pt>
                <c:pt idx="4698">
                  <c:v>1.5048191666666675</c:v>
                </c:pt>
                <c:pt idx="4699">
                  <c:v>1.5347575000000007</c:v>
                </c:pt>
                <c:pt idx="4700">
                  <c:v>1.5092435833333333</c:v>
                </c:pt>
                <c:pt idx="4701">
                  <c:v>1.5628150000000003</c:v>
                </c:pt>
                <c:pt idx="4702">
                  <c:v>1.5054691666666669</c:v>
                </c:pt>
                <c:pt idx="4703">
                  <c:v>1.4913658333333331</c:v>
                </c:pt>
                <c:pt idx="4704">
                  <c:v>1.5537649999999992</c:v>
                </c:pt>
                <c:pt idx="4705">
                  <c:v>1.4724238333333333</c:v>
                </c:pt>
                <c:pt idx="4706">
                  <c:v>1.5494325</c:v>
                </c:pt>
                <c:pt idx="4707">
                  <c:v>1.4692606666666668</c:v>
                </c:pt>
                <c:pt idx="4708">
                  <c:v>1.5708024999999999</c:v>
                </c:pt>
                <c:pt idx="4709">
                  <c:v>1.5390899999999996</c:v>
                </c:pt>
                <c:pt idx="4710">
                  <c:v>1.5489750000000002</c:v>
                </c:pt>
                <c:pt idx="4711">
                  <c:v>1.5877516666666665</c:v>
                </c:pt>
                <c:pt idx="4712">
                  <c:v>1.5498116666666668</c:v>
                </c:pt>
                <c:pt idx="4713">
                  <c:v>1.5092866666666669</c:v>
                </c:pt>
                <c:pt idx="4714">
                  <c:v>1.521961666666666</c:v>
                </c:pt>
                <c:pt idx="4715">
                  <c:v>1.5656746666666659</c:v>
                </c:pt>
                <c:pt idx="4716">
                  <c:v>1.5160785833333341</c:v>
                </c:pt>
                <c:pt idx="4717">
                  <c:v>1.5276465833333333</c:v>
                </c:pt>
                <c:pt idx="4718">
                  <c:v>1.5237825</c:v>
                </c:pt>
                <c:pt idx="4719">
                  <c:v>1.51408725</c:v>
                </c:pt>
                <c:pt idx="4720">
                  <c:v>1.4550233333333322</c:v>
                </c:pt>
                <c:pt idx="4721">
                  <c:v>1.5913299999999992</c:v>
                </c:pt>
                <c:pt idx="4722">
                  <c:v>1.5074191666666676</c:v>
                </c:pt>
                <c:pt idx="4723">
                  <c:v>1.5259649999999993</c:v>
                </c:pt>
                <c:pt idx="4724">
                  <c:v>1.4905191666666673</c:v>
                </c:pt>
                <c:pt idx="4725">
                  <c:v>1.4713003333333334</c:v>
                </c:pt>
                <c:pt idx="4726">
                  <c:v>1.5427175000000009</c:v>
                </c:pt>
                <c:pt idx="4727">
                  <c:v>1.5550283333333332</c:v>
                </c:pt>
                <c:pt idx="4728">
                  <c:v>1.56111</c:v>
                </c:pt>
                <c:pt idx="4729">
                  <c:v>1.487177333333334</c:v>
                </c:pt>
                <c:pt idx="4730">
                  <c:v>1.5031616666666658</c:v>
                </c:pt>
                <c:pt idx="4731">
                  <c:v>1.5444531666666685</c:v>
                </c:pt>
                <c:pt idx="4732">
                  <c:v>1.4929662499999989</c:v>
                </c:pt>
                <c:pt idx="4733">
                  <c:v>1.5365380833333333</c:v>
                </c:pt>
                <c:pt idx="4734">
                  <c:v>1.5285799999999998</c:v>
                </c:pt>
                <c:pt idx="4735">
                  <c:v>1.5510741666666676</c:v>
                </c:pt>
                <c:pt idx="4736">
                  <c:v>1.4273699166666658</c:v>
                </c:pt>
                <c:pt idx="4737">
                  <c:v>1.5495791666666667</c:v>
                </c:pt>
                <c:pt idx="4738">
                  <c:v>1.4578584999999988</c:v>
                </c:pt>
                <c:pt idx="4739">
                  <c:v>1.5052191666666677</c:v>
                </c:pt>
                <c:pt idx="4740">
                  <c:v>1.4942213333333332</c:v>
                </c:pt>
                <c:pt idx="4741">
                  <c:v>1.551983333333333</c:v>
                </c:pt>
                <c:pt idx="4742">
                  <c:v>1.5615591666666677</c:v>
                </c:pt>
                <c:pt idx="4743">
                  <c:v>1.5281608333333341</c:v>
                </c:pt>
                <c:pt idx="4744">
                  <c:v>1.5184925</c:v>
                </c:pt>
                <c:pt idx="4745">
                  <c:v>1.4855599999999998</c:v>
                </c:pt>
                <c:pt idx="4746">
                  <c:v>1.4943716666666667</c:v>
                </c:pt>
                <c:pt idx="4747">
                  <c:v>1.4827224999999988</c:v>
                </c:pt>
                <c:pt idx="4748">
                  <c:v>1.5670616666666666</c:v>
                </c:pt>
                <c:pt idx="4749">
                  <c:v>1.4857836666666666</c:v>
                </c:pt>
                <c:pt idx="4750">
                  <c:v>1.5432216666666658</c:v>
                </c:pt>
                <c:pt idx="4751">
                  <c:v>1.4926147499999998</c:v>
                </c:pt>
                <c:pt idx="4752">
                  <c:v>1.5842058333333346</c:v>
                </c:pt>
                <c:pt idx="4753">
                  <c:v>1.4826174999999999</c:v>
                </c:pt>
                <c:pt idx="4754">
                  <c:v>1.5089873333333341</c:v>
                </c:pt>
                <c:pt idx="4755">
                  <c:v>1.5444191666666676</c:v>
                </c:pt>
                <c:pt idx="4756">
                  <c:v>1.5188909166666669</c:v>
                </c:pt>
                <c:pt idx="4757">
                  <c:v>1.4967266666666659</c:v>
                </c:pt>
                <c:pt idx="4758">
                  <c:v>1.489375833333334</c:v>
                </c:pt>
                <c:pt idx="4759">
                  <c:v>1.5492380833333337</c:v>
                </c:pt>
                <c:pt idx="4760">
                  <c:v>1.5118766666666659</c:v>
                </c:pt>
                <c:pt idx="4761">
                  <c:v>1.5400758333333346</c:v>
                </c:pt>
                <c:pt idx="4762">
                  <c:v>1.5224213333333332</c:v>
                </c:pt>
                <c:pt idx="4763">
                  <c:v>1.5302758333333344</c:v>
                </c:pt>
                <c:pt idx="4764">
                  <c:v>1.4641494999999998</c:v>
                </c:pt>
                <c:pt idx="4765">
                  <c:v>1.5522125000000011</c:v>
                </c:pt>
                <c:pt idx="4766">
                  <c:v>1.5221205000000004</c:v>
                </c:pt>
                <c:pt idx="4767">
                  <c:v>1.5344033333333333</c:v>
                </c:pt>
                <c:pt idx="4768">
                  <c:v>1.4997924999999992</c:v>
                </c:pt>
                <c:pt idx="4769">
                  <c:v>1.5490958333333331</c:v>
                </c:pt>
                <c:pt idx="4770">
                  <c:v>1.559842583333334</c:v>
                </c:pt>
                <c:pt idx="4771">
                  <c:v>1.5796008333333333</c:v>
                </c:pt>
                <c:pt idx="4772">
                  <c:v>1.4874624999999988</c:v>
                </c:pt>
                <c:pt idx="4773">
                  <c:v>1.4995541666666667</c:v>
                </c:pt>
                <c:pt idx="4774">
                  <c:v>1.5068009166666665</c:v>
                </c:pt>
                <c:pt idx="4775">
                  <c:v>1.4983383333333331</c:v>
                </c:pt>
                <c:pt idx="4776">
                  <c:v>1.4983233333333337</c:v>
                </c:pt>
                <c:pt idx="4777">
                  <c:v>1.4626608333333335</c:v>
                </c:pt>
                <c:pt idx="4778">
                  <c:v>1.4852983333333334</c:v>
                </c:pt>
                <c:pt idx="4779">
                  <c:v>1.4823075833333341</c:v>
                </c:pt>
                <c:pt idx="4780">
                  <c:v>1.4777575000000001</c:v>
                </c:pt>
                <c:pt idx="4781">
                  <c:v>1.5407091666666675</c:v>
                </c:pt>
                <c:pt idx="4782">
                  <c:v>1.5338083333333332</c:v>
                </c:pt>
                <c:pt idx="4783">
                  <c:v>1.5292625</c:v>
                </c:pt>
                <c:pt idx="4784">
                  <c:v>1.5346624999999998</c:v>
                </c:pt>
                <c:pt idx="4785">
                  <c:v>1.5147016666666666</c:v>
                </c:pt>
                <c:pt idx="4786">
                  <c:v>1.5809325000000001</c:v>
                </c:pt>
                <c:pt idx="4787">
                  <c:v>1.4163178333333339</c:v>
                </c:pt>
                <c:pt idx="4788">
                  <c:v>1.5417025000000004</c:v>
                </c:pt>
                <c:pt idx="4789">
                  <c:v>1.522138</c:v>
                </c:pt>
                <c:pt idx="4790">
                  <c:v>1.492398333333333</c:v>
                </c:pt>
                <c:pt idx="4791">
                  <c:v>1.491403499999999</c:v>
                </c:pt>
                <c:pt idx="4792">
                  <c:v>1.5137208333333332</c:v>
                </c:pt>
                <c:pt idx="4793">
                  <c:v>1.5142225</c:v>
                </c:pt>
                <c:pt idx="4794">
                  <c:v>1.5825475000000007</c:v>
                </c:pt>
                <c:pt idx="4795">
                  <c:v>1.5530919166666664</c:v>
                </c:pt>
                <c:pt idx="4796">
                  <c:v>1.5226491666666675</c:v>
                </c:pt>
                <c:pt idx="4797">
                  <c:v>1.4578433333333332</c:v>
                </c:pt>
                <c:pt idx="4798">
                  <c:v>1.5776816666666666</c:v>
                </c:pt>
                <c:pt idx="4799">
                  <c:v>1.4837683333333336</c:v>
                </c:pt>
                <c:pt idx="4800">
                  <c:v>1.600485000000001</c:v>
                </c:pt>
                <c:pt idx="4801">
                  <c:v>1.4993916666666658</c:v>
                </c:pt>
                <c:pt idx="4802">
                  <c:v>1.4832291666666666</c:v>
                </c:pt>
                <c:pt idx="4803">
                  <c:v>1.468523499999999</c:v>
                </c:pt>
                <c:pt idx="4804">
                  <c:v>1.5587267499999988</c:v>
                </c:pt>
                <c:pt idx="4805">
                  <c:v>1.5243966666666664</c:v>
                </c:pt>
                <c:pt idx="4806">
                  <c:v>1.5406043333333332</c:v>
                </c:pt>
                <c:pt idx="4807">
                  <c:v>1.5274983333333332</c:v>
                </c:pt>
                <c:pt idx="4808">
                  <c:v>1.4743394166666668</c:v>
                </c:pt>
                <c:pt idx="4809">
                  <c:v>1.522613333333334</c:v>
                </c:pt>
                <c:pt idx="4810">
                  <c:v>1.5375183333333335</c:v>
                </c:pt>
                <c:pt idx="4811">
                  <c:v>1.5495100000000004</c:v>
                </c:pt>
                <c:pt idx="4812">
                  <c:v>1.4627969999999992</c:v>
                </c:pt>
                <c:pt idx="4813">
                  <c:v>1.5190408333333341</c:v>
                </c:pt>
                <c:pt idx="4814">
                  <c:v>1.570695</c:v>
                </c:pt>
                <c:pt idx="4815">
                  <c:v>1.4905410833333335</c:v>
                </c:pt>
                <c:pt idx="4816">
                  <c:v>1.5774925000000002</c:v>
                </c:pt>
                <c:pt idx="4817">
                  <c:v>1.5422</c:v>
                </c:pt>
                <c:pt idx="4818">
                  <c:v>1.5201958333333341</c:v>
                </c:pt>
                <c:pt idx="4819">
                  <c:v>1.4894460833333334</c:v>
                </c:pt>
                <c:pt idx="4820">
                  <c:v>1.533436749999999</c:v>
                </c:pt>
                <c:pt idx="4821">
                  <c:v>1.5247785</c:v>
                </c:pt>
                <c:pt idx="4822">
                  <c:v>1.5114566666666667</c:v>
                </c:pt>
                <c:pt idx="4823">
                  <c:v>1.5156634166666658</c:v>
                </c:pt>
                <c:pt idx="4824">
                  <c:v>1.5151463333333333</c:v>
                </c:pt>
                <c:pt idx="4825">
                  <c:v>1.5152783333333335</c:v>
                </c:pt>
                <c:pt idx="4826">
                  <c:v>1.5075324999999991</c:v>
                </c:pt>
                <c:pt idx="4827">
                  <c:v>1.5606658333333341</c:v>
                </c:pt>
                <c:pt idx="4828">
                  <c:v>1.5158758333333335</c:v>
                </c:pt>
                <c:pt idx="4829">
                  <c:v>1.5526658333333341</c:v>
                </c:pt>
                <c:pt idx="4830">
                  <c:v>1.473955833333334</c:v>
                </c:pt>
                <c:pt idx="4831">
                  <c:v>1.535219333333333</c:v>
                </c:pt>
                <c:pt idx="4832">
                  <c:v>1.5486833333333341</c:v>
                </c:pt>
                <c:pt idx="4833">
                  <c:v>1.5223523333333344</c:v>
                </c:pt>
                <c:pt idx="4834">
                  <c:v>1.4707245833333324</c:v>
                </c:pt>
                <c:pt idx="4835">
                  <c:v>1.4469915833333324</c:v>
                </c:pt>
                <c:pt idx="4836">
                  <c:v>1.4798191666666669</c:v>
                </c:pt>
                <c:pt idx="4837">
                  <c:v>1.504395833333334</c:v>
                </c:pt>
                <c:pt idx="4838">
                  <c:v>1.5190316666666668</c:v>
                </c:pt>
                <c:pt idx="4839">
                  <c:v>1.4926283333333334</c:v>
                </c:pt>
                <c:pt idx="4840">
                  <c:v>1.4698308333333332</c:v>
                </c:pt>
                <c:pt idx="4841">
                  <c:v>1.5458141666666665</c:v>
                </c:pt>
                <c:pt idx="4842">
                  <c:v>1.5466133333333341</c:v>
                </c:pt>
                <c:pt idx="4843">
                  <c:v>1.4411193333333336</c:v>
                </c:pt>
                <c:pt idx="4844">
                  <c:v>1.4710039166666666</c:v>
                </c:pt>
                <c:pt idx="4845">
                  <c:v>1.4940341666666674</c:v>
                </c:pt>
                <c:pt idx="4846">
                  <c:v>1.5009436666666669</c:v>
                </c:pt>
                <c:pt idx="4847">
                  <c:v>1.5136599999999998</c:v>
                </c:pt>
                <c:pt idx="4848">
                  <c:v>1.543200833333334</c:v>
                </c:pt>
                <c:pt idx="4849">
                  <c:v>1.5400416666666665</c:v>
                </c:pt>
                <c:pt idx="4850">
                  <c:v>1.5624558333333345</c:v>
                </c:pt>
                <c:pt idx="4851">
                  <c:v>1.5480708333333346</c:v>
                </c:pt>
                <c:pt idx="4852">
                  <c:v>1.5404475000000011</c:v>
                </c:pt>
                <c:pt idx="4853">
                  <c:v>1.4662116666666665</c:v>
                </c:pt>
                <c:pt idx="4854">
                  <c:v>1.4946083333333331</c:v>
                </c:pt>
                <c:pt idx="4855">
                  <c:v>1.5225024999999999</c:v>
                </c:pt>
                <c:pt idx="4856">
                  <c:v>1.4880891666666678</c:v>
                </c:pt>
                <c:pt idx="4857">
                  <c:v>1.5258466666666666</c:v>
                </c:pt>
                <c:pt idx="4858">
                  <c:v>1.4629483333333333</c:v>
                </c:pt>
                <c:pt idx="4859">
                  <c:v>1.574298333333334</c:v>
                </c:pt>
                <c:pt idx="4860">
                  <c:v>1.495315583333334</c:v>
                </c:pt>
                <c:pt idx="4861">
                  <c:v>1.4796041666666664</c:v>
                </c:pt>
                <c:pt idx="4862">
                  <c:v>1.5473766666666666</c:v>
                </c:pt>
                <c:pt idx="4863">
                  <c:v>1.4655326666666666</c:v>
                </c:pt>
                <c:pt idx="4864">
                  <c:v>1.5164183333333341</c:v>
                </c:pt>
                <c:pt idx="4865">
                  <c:v>1.5620991666666677</c:v>
                </c:pt>
                <c:pt idx="4866">
                  <c:v>1.5321516666666677</c:v>
                </c:pt>
                <c:pt idx="4867">
                  <c:v>1.5139899999999988</c:v>
                </c:pt>
                <c:pt idx="4868">
                  <c:v>1.4573344166666657</c:v>
                </c:pt>
                <c:pt idx="4869">
                  <c:v>1.5182059166666673</c:v>
                </c:pt>
                <c:pt idx="4870">
                  <c:v>1.502354333333334</c:v>
                </c:pt>
                <c:pt idx="4871">
                  <c:v>1.5280875000000007</c:v>
                </c:pt>
                <c:pt idx="4872">
                  <c:v>1.4922289999999998</c:v>
                </c:pt>
                <c:pt idx="4873">
                  <c:v>1.5405383333333331</c:v>
                </c:pt>
                <c:pt idx="4874">
                  <c:v>1.5465191666666673</c:v>
                </c:pt>
                <c:pt idx="4875">
                  <c:v>1.5254966666666658</c:v>
                </c:pt>
                <c:pt idx="4876">
                  <c:v>1.6022208333333341</c:v>
                </c:pt>
                <c:pt idx="4877">
                  <c:v>1.5334299999999992</c:v>
                </c:pt>
                <c:pt idx="4878">
                  <c:v>1.4945324999999998</c:v>
                </c:pt>
                <c:pt idx="4879">
                  <c:v>1.4764443333333332</c:v>
                </c:pt>
                <c:pt idx="4880">
                  <c:v>1.5630075000000001</c:v>
                </c:pt>
                <c:pt idx="4881">
                  <c:v>1.5082608333333341</c:v>
                </c:pt>
                <c:pt idx="4882">
                  <c:v>1.5390425000000001</c:v>
                </c:pt>
                <c:pt idx="4883">
                  <c:v>1.4895316666666658</c:v>
                </c:pt>
                <c:pt idx="4884">
                  <c:v>1.4791358333333333</c:v>
                </c:pt>
                <c:pt idx="4885">
                  <c:v>1.5667</c:v>
                </c:pt>
                <c:pt idx="4886">
                  <c:v>1.5197058333333331</c:v>
                </c:pt>
                <c:pt idx="4887">
                  <c:v>1.5295816666666668</c:v>
                </c:pt>
                <c:pt idx="4888">
                  <c:v>1.5854124999999997</c:v>
                </c:pt>
                <c:pt idx="4889">
                  <c:v>1.5315566666666667</c:v>
                </c:pt>
                <c:pt idx="4890">
                  <c:v>1.5016591666666665</c:v>
                </c:pt>
                <c:pt idx="4891">
                  <c:v>1.5071560833333333</c:v>
                </c:pt>
                <c:pt idx="4892">
                  <c:v>1.4878141666666664</c:v>
                </c:pt>
                <c:pt idx="4893">
                  <c:v>1.5119391666666664</c:v>
                </c:pt>
                <c:pt idx="4894">
                  <c:v>1.4906750000000002</c:v>
                </c:pt>
                <c:pt idx="4895">
                  <c:v>1.5567333333333331</c:v>
                </c:pt>
                <c:pt idx="4896">
                  <c:v>1.5218016666666658</c:v>
                </c:pt>
                <c:pt idx="4897">
                  <c:v>1.5082816666666667</c:v>
                </c:pt>
                <c:pt idx="4898">
                  <c:v>1.4452422499999991</c:v>
                </c:pt>
                <c:pt idx="4899">
                  <c:v>1.5485141666666673</c:v>
                </c:pt>
                <c:pt idx="4900">
                  <c:v>1.5320299999999998</c:v>
                </c:pt>
                <c:pt idx="4901">
                  <c:v>1.5170258333333333</c:v>
                </c:pt>
                <c:pt idx="4902">
                  <c:v>1.4973599999999998</c:v>
                </c:pt>
                <c:pt idx="4903">
                  <c:v>1.5669858333333344</c:v>
                </c:pt>
                <c:pt idx="4904">
                  <c:v>1.575962499999999</c:v>
                </c:pt>
                <c:pt idx="4905">
                  <c:v>1.5411591666666675</c:v>
                </c:pt>
                <c:pt idx="4906">
                  <c:v>1.5374733333333335</c:v>
                </c:pt>
                <c:pt idx="4907">
                  <c:v>1.5208899999999999</c:v>
                </c:pt>
                <c:pt idx="4908">
                  <c:v>1.5181916666666666</c:v>
                </c:pt>
                <c:pt idx="4909">
                  <c:v>1.5295891666666677</c:v>
                </c:pt>
                <c:pt idx="4910">
                  <c:v>1.5481495000000001</c:v>
                </c:pt>
                <c:pt idx="4911">
                  <c:v>1.5388400000000002</c:v>
                </c:pt>
                <c:pt idx="4912">
                  <c:v>1.4589418333333335</c:v>
                </c:pt>
                <c:pt idx="4913">
                  <c:v>1.5809641666666667</c:v>
                </c:pt>
                <c:pt idx="4914">
                  <c:v>1.4454383333333334</c:v>
                </c:pt>
                <c:pt idx="4915">
                  <c:v>1.4831463333333332</c:v>
                </c:pt>
                <c:pt idx="4916">
                  <c:v>1.5289641666666667</c:v>
                </c:pt>
                <c:pt idx="4917">
                  <c:v>1.506184583333334</c:v>
                </c:pt>
                <c:pt idx="4918">
                  <c:v>1.4719718333333336</c:v>
                </c:pt>
                <c:pt idx="4919">
                  <c:v>1.4936641666666668</c:v>
                </c:pt>
                <c:pt idx="4920">
                  <c:v>1.5377316666666658</c:v>
                </c:pt>
                <c:pt idx="4921">
                  <c:v>1.5717933333333336</c:v>
                </c:pt>
                <c:pt idx="4922">
                  <c:v>1.5243884999999999</c:v>
                </c:pt>
                <c:pt idx="4923">
                  <c:v>1.4621141666666677</c:v>
                </c:pt>
                <c:pt idx="4924">
                  <c:v>1.49657</c:v>
                </c:pt>
                <c:pt idx="4925">
                  <c:v>1.5456416666666666</c:v>
                </c:pt>
                <c:pt idx="4926">
                  <c:v>1.4298774999999992</c:v>
                </c:pt>
                <c:pt idx="4927">
                  <c:v>1.5168841666666679</c:v>
                </c:pt>
                <c:pt idx="4928">
                  <c:v>1.5289550000000005</c:v>
                </c:pt>
                <c:pt idx="4929">
                  <c:v>1.5176234999999989</c:v>
                </c:pt>
                <c:pt idx="4930">
                  <c:v>1.4960830000000003</c:v>
                </c:pt>
                <c:pt idx="4931">
                  <c:v>1.5264875000000009</c:v>
                </c:pt>
                <c:pt idx="4932">
                  <c:v>1.5530894999999998</c:v>
                </c:pt>
                <c:pt idx="4933">
                  <c:v>1.522046083333334</c:v>
                </c:pt>
                <c:pt idx="4934">
                  <c:v>1.5667216666666659</c:v>
                </c:pt>
                <c:pt idx="4935">
                  <c:v>1.4916552499999998</c:v>
                </c:pt>
                <c:pt idx="4936">
                  <c:v>1.4799432499999989</c:v>
                </c:pt>
                <c:pt idx="4937">
                  <c:v>1.5413649999999992</c:v>
                </c:pt>
                <c:pt idx="4938">
                  <c:v>1.5314566666666665</c:v>
                </c:pt>
                <c:pt idx="4939">
                  <c:v>1.498410083333334</c:v>
                </c:pt>
                <c:pt idx="4940">
                  <c:v>1.4754301666666667</c:v>
                </c:pt>
                <c:pt idx="4941">
                  <c:v>1.5617991666666668</c:v>
                </c:pt>
                <c:pt idx="4942">
                  <c:v>1.5213733333333332</c:v>
                </c:pt>
                <c:pt idx="4943">
                  <c:v>1.5428666666666668</c:v>
                </c:pt>
                <c:pt idx="4944">
                  <c:v>1.5391124999999999</c:v>
                </c:pt>
                <c:pt idx="4945">
                  <c:v>1.5263241666666669</c:v>
                </c:pt>
                <c:pt idx="4946">
                  <c:v>1.502570333333334</c:v>
                </c:pt>
                <c:pt idx="4947">
                  <c:v>1.546265</c:v>
                </c:pt>
                <c:pt idx="4948">
                  <c:v>1.4919958333333334</c:v>
                </c:pt>
                <c:pt idx="4949">
                  <c:v>1.5514545833333333</c:v>
                </c:pt>
                <c:pt idx="4950">
                  <c:v>1.5125675000000001</c:v>
                </c:pt>
                <c:pt idx="4951">
                  <c:v>1.4268997499999987</c:v>
                </c:pt>
                <c:pt idx="4952">
                  <c:v>1.531329999999999</c:v>
                </c:pt>
                <c:pt idx="4953">
                  <c:v>1.5305308333333338</c:v>
                </c:pt>
                <c:pt idx="4954">
                  <c:v>1.5453783333333335</c:v>
                </c:pt>
                <c:pt idx="4955">
                  <c:v>1.4893237499999992</c:v>
                </c:pt>
                <c:pt idx="4956">
                  <c:v>1.5979941666666668</c:v>
                </c:pt>
                <c:pt idx="4957">
                  <c:v>1.5219291666666666</c:v>
                </c:pt>
                <c:pt idx="4958">
                  <c:v>1.4746904166666666</c:v>
                </c:pt>
                <c:pt idx="4959">
                  <c:v>1.5143186666666677</c:v>
                </c:pt>
                <c:pt idx="4960">
                  <c:v>1.5448599999999999</c:v>
                </c:pt>
                <c:pt idx="4961">
                  <c:v>1.4888574999999999</c:v>
                </c:pt>
                <c:pt idx="4962">
                  <c:v>1.5389375000000001</c:v>
                </c:pt>
                <c:pt idx="4963">
                  <c:v>1.506335</c:v>
                </c:pt>
                <c:pt idx="4964">
                  <c:v>1.5535546666666666</c:v>
                </c:pt>
                <c:pt idx="4965">
                  <c:v>1.5031141666666665</c:v>
                </c:pt>
                <c:pt idx="4966">
                  <c:v>1.5176099999999992</c:v>
                </c:pt>
                <c:pt idx="4967">
                  <c:v>1.541394999999999</c:v>
                </c:pt>
                <c:pt idx="4968">
                  <c:v>1.5299599999999998</c:v>
                </c:pt>
                <c:pt idx="4969">
                  <c:v>1.489551499999999</c:v>
                </c:pt>
                <c:pt idx="4970">
                  <c:v>1.5333091666666665</c:v>
                </c:pt>
                <c:pt idx="4971">
                  <c:v>1.5463291666666679</c:v>
                </c:pt>
                <c:pt idx="4972">
                  <c:v>1.5073479999999999</c:v>
                </c:pt>
                <c:pt idx="4973">
                  <c:v>1.4623149999999996</c:v>
                </c:pt>
                <c:pt idx="4974">
                  <c:v>1.5177174999999998</c:v>
                </c:pt>
                <c:pt idx="4975">
                  <c:v>1.5678258333333333</c:v>
                </c:pt>
                <c:pt idx="4976">
                  <c:v>1.5483979166666677</c:v>
                </c:pt>
                <c:pt idx="4977">
                  <c:v>1.5242866666666679</c:v>
                </c:pt>
                <c:pt idx="4978">
                  <c:v>1.5167116666666665</c:v>
                </c:pt>
                <c:pt idx="4979">
                  <c:v>1.5170858333333341</c:v>
                </c:pt>
                <c:pt idx="4980">
                  <c:v>1.5213683333333332</c:v>
                </c:pt>
                <c:pt idx="4981">
                  <c:v>1.4677944166666654</c:v>
                </c:pt>
                <c:pt idx="4982">
                  <c:v>1.5517341666666666</c:v>
                </c:pt>
                <c:pt idx="4983">
                  <c:v>1.5276850000000002</c:v>
                </c:pt>
                <c:pt idx="4984">
                  <c:v>1.5453816666666667</c:v>
                </c:pt>
                <c:pt idx="4985">
                  <c:v>1.5282166666666679</c:v>
                </c:pt>
                <c:pt idx="4986">
                  <c:v>1.4952716666666668</c:v>
                </c:pt>
                <c:pt idx="4987">
                  <c:v>1.4860397499999998</c:v>
                </c:pt>
                <c:pt idx="4988">
                  <c:v>1.4583083333333333</c:v>
                </c:pt>
                <c:pt idx="4989">
                  <c:v>1.4342553333333341</c:v>
                </c:pt>
                <c:pt idx="4990">
                  <c:v>1.4971516666666664</c:v>
                </c:pt>
                <c:pt idx="4991">
                  <c:v>1.5531862499999998</c:v>
                </c:pt>
                <c:pt idx="4992">
                  <c:v>1.5441258333333341</c:v>
                </c:pt>
                <c:pt idx="4993">
                  <c:v>1.5040833333333341</c:v>
                </c:pt>
                <c:pt idx="4994">
                  <c:v>1.5002158333333344</c:v>
                </c:pt>
                <c:pt idx="4995">
                  <c:v>1.5745325000000001</c:v>
                </c:pt>
                <c:pt idx="4996">
                  <c:v>1.5078459999999998</c:v>
                </c:pt>
                <c:pt idx="4997">
                  <c:v>1.5143541666666673</c:v>
                </c:pt>
                <c:pt idx="4998">
                  <c:v>1.4782863636363641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00-413F-A46B-0B09317A9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583424"/>
        <c:axId val="136589312"/>
      </c:scatterChart>
      <c:valAx>
        <c:axId val="13658342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589312"/>
        <c:crosses val="autoZero"/>
        <c:crossBetween val="midCat"/>
      </c:valAx>
      <c:valAx>
        <c:axId val="13658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Delay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58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Throughput (Mbps) Videostream</a:t>
            </a:r>
            <a:endParaRPr lang="es-MX">
              <a:effectLst/>
            </a:endParaRPr>
          </a:p>
        </c:rich>
      </c:tx>
      <c:layout>
        <c:manualLayout>
          <c:xMode val="edge"/>
          <c:yMode val="edge"/>
          <c:x val="0.12098622047244106"/>
          <c:y val="3.24074074074074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'thr-FWM'!$P$1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6.6161417322834716E-3"/>
                  <c:y val="0.117741324001166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'thr-FWM'!$O$2:$O$5000</c:f>
              <c:numCache>
                <c:formatCode>General</c:formatCode>
                <c:ptCount val="4999"/>
                <c:pt idx="0">
                  <c:v>4.1043425599999968E-2</c:v>
                </c:pt>
                <c:pt idx="1">
                  <c:v>6.1043425599999965E-2</c:v>
                </c:pt>
                <c:pt idx="2">
                  <c:v>8.1043425600000024E-2</c:v>
                </c:pt>
                <c:pt idx="3">
                  <c:v>0.1010434256</c:v>
                </c:pt>
                <c:pt idx="4">
                  <c:v>0.1210434256</c:v>
                </c:pt>
                <c:pt idx="5">
                  <c:v>0.14104342560000011</c:v>
                </c:pt>
                <c:pt idx="6">
                  <c:v>0.16104342560000001</c:v>
                </c:pt>
                <c:pt idx="7">
                  <c:v>0.18104342560000011</c:v>
                </c:pt>
                <c:pt idx="8">
                  <c:v>0.2010434256000001</c:v>
                </c:pt>
                <c:pt idx="9">
                  <c:v>0.22104342560000001</c:v>
                </c:pt>
                <c:pt idx="10">
                  <c:v>0.24104342560000011</c:v>
                </c:pt>
                <c:pt idx="11">
                  <c:v>0.26104342559999999</c:v>
                </c:pt>
                <c:pt idx="12">
                  <c:v>0.28104342560000001</c:v>
                </c:pt>
                <c:pt idx="13">
                  <c:v>0.30104342560000008</c:v>
                </c:pt>
                <c:pt idx="14">
                  <c:v>0.32104342560000021</c:v>
                </c:pt>
                <c:pt idx="15">
                  <c:v>0.34104342560000001</c:v>
                </c:pt>
                <c:pt idx="16">
                  <c:v>0.36104342560000002</c:v>
                </c:pt>
                <c:pt idx="17">
                  <c:v>0.38104342560000021</c:v>
                </c:pt>
                <c:pt idx="18">
                  <c:v>0.4010434256</c:v>
                </c:pt>
                <c:pt idx="19">
                  <c:v>0.42104342560000002</c:v>
                </c:pt>
                <c:pt idx="20">
                  <c:v>0.44104342559999993</c:v>
                </c:pt>
                <c:pt idx="21">
                  <c:v>0.4610434256</c:v>
                </c:pt>
                <c:pt idx="22">
                  <c:v>0.48104342560000002</c:v>
                </c:pt>
                <c:pt idx="23">
                  <c:v>0.50104342560000004</c:v>
                </c:pt>
                <c:pt idx="24">
                  <c:v>0.52104342560000005</c:v>
                </c:pt>
                <c:pt idx="25">
                  <c:v>0.5410434256000004</c:v>
                </c:pt>
                <c:pt idx="26">
                  <c:v>0.56104342560000042</c:v>
                </c:pt>
                <c:pt idx="27">
                  <c:v>0.5810434256</c:v>
                </c:pt>
                <c:pt idx="28">
                  <c:v>0.60104342560000046</c:v>
                </c:pt>
                <c:pt idx="29">
                  <c:v>0.62104342560000059</c:v>
                </c:pt>
                <c:pt idx="30">
                  <c:v>0.64104342560000072</c:v>
                </c:pt>
                <c:pt idx="31">
                  <c:v>0.66104342560000073</c:v>
                </c:pt>
                <c:pt idx="32">
                  <c:v>0.68104342560000042</c:v>
                </c:pt>
                <c:pt idx="33">
                  <c:v>0.70104342560000044</c:v>
                </c:pt>
                <c:pt idx="34">
                  <c:v>0.72104342560000045</c:v>
                </c:pt>
                <c:pt idx="35">
                  <c:v>0.74104342560000058</c:v>
                </c:pt>
                <c:pt idx="36">
                  <c:v>0.76104342560000071</c:v>
                </c:pt>
                <c:pt idx="37">
                  <c:v>0.78104342559999995</c:v>
                </c:pt>
                <c:pt idx="38">
                  <c:v>0.80104342560000041</c:v>
                </c:pt>
                <c:pt idx="39">
                  <c:v>0.82104342560000043</c:v>
                </c:pt>
                <c:pt idx="40">
                  <c:v>0.84104342560000045</c:v>
                </c:pt>
                <c:pt idx="41">
                  <c:v>0.86104342560000058</c:v>
                </c:pt>
                <c:pt idx="42">
                  <c:v>0.88104342560000004</c:v>
                </c:pt>
                <c:pt idx="43">
                  <c:v>0.90104342559999995</c:v>
                </c:pt>
                <c:pt idx="44">
                  <c:v>0.92104342560000041</c:v>
                </c:pt>
                <c:pt idx="45">
                  <c:v>0.94104342560000043</c:v>
                </c:pt>
                <c:pt idx="46">
                  <c:v>0.96104342560000044</c:v>
                </c:pt>
                <c:pt idx="47">
                  <c:v>0.98104342560000002</c:v>
                </c:pt>
                <c:pt idx="48">
                  <c:v>1.0010434256</c:v>
                </c:pt>
                <c:pt idx="49">
                  <c:v>1.0210434256000001</c:v>
                </c:pt>
                <c:pt idx="50">
                  <c:v>1.0410434256000001</c:v>
                </c:pt>
                <c:pt idx="51">
                  <c:v>1.0610434256000001</c:v>
                </c:pt>
                <c:pt idx="52">
                  <c:v>1.0810434256000001</c:v>
                </c:pt>
                <c:pt idx="53">
                  <c:v>1.1010434255999999</c:v>
                </c:pt>
                <c:pt idx="54">
                  <c:v>1.1210434255999999</c:v>
                </c:pt>
                <c:pt idx="55">
                  <c:v>1.1410434255999999</c:v>
                </c:pt>
                <c:pt idx="56">
                  <c:v>1.1610434256000008</c:v>
                </c:pt>
                <c:pt idx="57">
                  <c:v>1.1810434256000009</c:v>
                </c:pt>
                <c:pt idx="58">
                  <c:v>1.2010434256</c:v>
                </c:pt>
                <c:pt idx="59">
                  <c:v>1.2210434256</c:v>
                </c:pt>
                <c:pt idx="60">
                  <c:v>1.2410434256</c:v>
                </c:pt>
                <c:pt idx="61">
                  <c:v>1.2610434256</c:v>
                </c:pt>
                <c:pt idx="62">
                  <c:v>1.2810434256000001</c:v>
                </c:pt>
                <c:pt idx="63">
                  <c:v>1.3010434256000001</c:v>
                </c:pt>
                <c:pt idx="64">
                  <c:v>1.3210434256000001</c:v>
                </c:pt>
                <c:pt idx="65">
                  <c:v>1.3410434255999999</c:v>
                </c:pt>
                <c:pt idx="66">
                  <c:v>1.3610434255999999</c:v>
                </c:pt>
                <c:pt idx="67">
                  <c:v>1.3810434255999999</c:v>
                </c:pt>
                <c:pt idx="68">
                  <c:v>1.4010434255999991</c:v>
                </c:pt>
                <c:pt idx="69">
                  <c:v>1.4210434256</c:v>
                </c:pt>
                <c:pt idx="70">
                  <c:v>1.4410434256</c:v>
                </c:pt>
                <c:pt idx="71">
                  <c:v>1.4610434256</c:v>
                </c:pt>
                <c:pt idx="72">
                  <c:v>1.4810434256</c:v>
                </c:pt>
                <c:pt idx="73">
                  <c:v>1.5010434256</c:v>
                </c:pt>
                <c:pt idx="74">
                  <c:v>1.5210434256000001</c:v>
                </c:pt>
                <c:pt idx="75">
                  <c:v>1.5410434256000001</c:v>
                </c:pt>
                <c:pt idx="76">
                  <c:v>1.5610434256000001</c:v>
                </c:pt>
                <c:pt idx="77">
                  <c:v>1.5810434256000001</c:v>
                </c:pt>
                <c:pt idx="78">
                  <c:v>1.6010434255999999</c:v>
                </c:pt>
                <c:pt idx="79">
                  <c:v>1.6210434255999999</c:v>
                </c:pt>
                <c:pt idx="80">
                  <c:v>1.6410434255999999</c:v>
                </c:pt>
                <c:pt idx="81">
                  <c:v>1.6610434256000008</c:v>
                </c:pt>
                <c:pt idx="82">
                  <c:v>1.6810434256000009</c:v>
                </c:pt>
                <c:pt idx="83">
                  <c:v>1.7010434256</c:v>
                </c:pt>
                <c:pt idx="84">
                  <c:v>1.7210434256</c:v>
                </c:pt>
                <c:pt idx="85">
                  <c:v>1.7410434256</c:v>
                </c:pt>
                <c:pt idx="86">
                  <c:v>1.7610434256</c:v>
                </c:pt>
                <c:pt idx="87">
                  <c:v>1.7810434256000001</c:v>
                </c:pt>
                <c:pt idx="88">
                  <c:v>1.8010434256000001</c:v>
                </c:pt>
                <c:pt idx="89">
                  <c:v>1.8210434256000001</c:v>
                </c:pt>
                <c:pt idx="90">
                  <c:v>1.8410434255999999</c:v>
                </c:pt>
                <c:pt idx="91">
                  <c:v>1.8610434255999999</c:v>
                </c:pt>
                <c:pt idx="92">
                  <c:v>1.8810434255999999</c:v>
                </c:pt>
                <c:pt idx="93">
                  <c:v>1.9010434255999999</c:v>
                </c:pt>
                <c:pt idx="94">
                  <c:v>1.9210434256000009</c:v>
                </c:pt>
                <c:pt idx="95">
                  <c:v>1.9410434256000009</c:v>
                </c:pt>
                <c:pt idx="96">
                  <c:v>1.9610434256000009</c:v>
                </c:pt>
                <c:pt idx="97">
                  <c:v>1.9810434256000009</c:v>
                </c:pt>
                <c:pt idx="98">
                  <c:v>2.001043425599998</c:v>
                </c:pt>
                <c:pt idx="99">
                  <c:v>2.0210434255999981</c:v>
                </c:pt>
                <c:pt idx="100">
                  <c:v>2.0410434255999981</c:v>
                </c:pt>
                <c:pt idx="101">
                  <c:v>2.0610434255999981</c:v>
                </c:pt>
                <c:pt idx="102">
                  <c:v>2.0810434255999981</c:v>
                </c:pt>
                <c:pt idx="103">
                  <c:v>2.1010434255999981</c:v>
                </c:pt>
                <c:pt idx="104">
                  <c:v>2.1210434255999981</c:v>
                </c:pt>
                <c:pt idx="105">
                  <c:v>2.1410434255999982</c:v>
                </c:pt>
                <c:pt idx="106">
                  <c:v>2.1610434255999982</c:v>
                </c:pt>
                <c:pt idx="107">
                  <c:v>2.1810434255999982</c:v>
                </c:pt>
                <c:pt idx="108">
                  <c:v>2.2010434255999987</c:v>
                </c:pt>
                <c:pt idx="109">
                  <c:v>2.2210434255999987</c:v>
                </c:pt>
                <c:pt idx="110">
                  <c:v>2.2410434255999987</c:v>
                </c:pt>
                <c:pt idx="111">
                  <c:v>2.2610434255999987</c:v>
                </c:pt>
                <c:pt idx="112">
                  <c:v>2.2810434255999987</c:v>
                </c:pt>
                <c:pt idx="113">
                  <c:v>2.3010434255999974</c:v>
                </c:pt>
                <c:pt idx="114">
                  <c:v>2.3210434255999974</c:v>
                </c:pt>
                <c:pt idx="115">
                  <c:v>2.3410434255999975</c:v>
                </c:pt>
                <c:pt idx="116">
                  <c:v>2.3610434255999975</c:v>
                </c:pt>
                <c:pt idx="117">
                  <c:v>2.3810434255999979</c:v>
                </c:pt>
                <c:pt idx="118">
                  <c:v>2.4010434255999979</c:v>
                </c:pt>
                <c:pt idx="119">
                  <c:v>2.421043425599998</c:v>
                </c:pt>
                <c:pt idx="120">
                  <c:v>2.441043425599998</c:v>
                </c:pt>
                <c:pt idx="121">
                  <c:v>2.461043425599998</c:v>
                </c:pt>
                <c:pt idx="122">
                  <c:v>2.481043425599998</c:v>
                </c:pt>
                <c:pt idx="123">
                  <c:v>2.501043425599998</c:v>
                </c:pt>
                <c:pt idx="124">
                  <c:v>2.5210434255999981</c:v>
                </c:pt>
                <c:pt idx="125">
                  <c:v>2.5410434255999981</c:v>
                </c:pt>
                <c:pt idx="126">
                  <c:v>2.5610434255999981</c:v>
                </c:pt>
                <c:pt idx="127">
                  <c:v>2.5810434255999981</c:v>
                </c:pt>
                <c:pt idx="128">
                  <c:v>2.6010434255999981</c:v>
                </c:pt>
                <c:pt idx="129">
                  <c:v>2.6210434255999981</c:v>
                </c:pt>
                <c:pt idx="130">
                  <c:v>2.6410434255999982</c:v>
                </c:pt>
                <c:pt idx="131">
                  <c:v>2.6610434255999982</c:v>
                </c:pt>
                <c:pt idx="132">
                  <c:v>2.6810434255999982</c:v>
                </c:pt>
                <c:pt idx="133">
                  <c:v>2.7010434255999987</c:v>
                </c:pt>
                <c:pt idx="134">
                  <c:v>2.7210434255999987</c:v>
                </c:pt>
                <c:pt idx="135">
                  <c:v>2.7410434255999987</c:v>
                </c:pt>
                <c:pt idx="136">
                  <c:v>2.7610434255999987</c:v>
                </c:pt>
                <c:pt idx="137">
                  <c:v>2.7810434255999987</c:v>
                </c:pt>
                <c:pt idx="138">
                  <c:v>2.8010434255999974</c:v>
                </c:pt>
                <c:pt idx="139">
                  <c:v>2.8210434255999974</c:v>
                </c:pt>
                <c:pt idx="140">
                  <c:v>2.8410434255999975</c:v>
                </c:pt>
                <c:pt idx="141">
                  <c:v>2.8610434255999975</c:v>
                </c:pt>
                <c:pt idx="142">
                  <c:v>2.8810434255999979</c:v>
                </c:pt>
                <c:pt idx="143">
                  <c:v>2.9010434255999979</c:v>
                </c:pt>
                <c:pt idx="144">
                  <c:v>2.921043425599998</c:v>
                </c:pt>
                <c:pt idx="145">
                  <c:v>2.941043425599998</c:v>
                </c:pt>
                <c:pt idx="146">
                  <c:v>2.961043425599998</c:v>
                </c:pt>
                <c:pt idx="147">
                  <c:v>2.981043425599998</c:v>
                </c:pt>
                <c:pt idx="148">
                  <c:v>3.001043425599998</c:v>
                </c:pt>
                <c:pt idx="149">
                  <c:v>3.0210434255999981</c:v>
                </c:pt>
                <c:pt idx="150">
                  <c:v>3.0410434255999981</c:v>
                </c:pt>
                <c:pt idx="151">
                  <c:v>3.0610434255999981</c:v>
                </c:pt>
                <c:pt idx="152">
                  <c:v>3.0810434255999981</c:v>
                </c:pt>
                <c:pt idx="153">
                  <c:v>3.1010434255999981</c:v>
                </c:pt>
                <c:pt idx="154">
                  <c:v>3.1210434255999981</c:v>
                </c:pt>
                <c:pt idx="155">
                  <c:v>3.1410434255999982</c:v>
                </c:pt>
                <c:pt idx="156">
                  <c:v>3.1610434255999982</c:v>
                </c:pt>
                <c:pt idx="157">
                  <c:v>3.1810434255999982</c:v>
                </c:pt>
                <c:pt idx="158">
                  <c:v>3.2010434255999987</c:v>
                </c:pt>
                <c:pt idx="159">
                  <c:v>3.2210434255999987</c:v>
                </c:pt>
                <c:pt idx="160">
                  <c:v>3.2410434255999987</c:v>
                </c:pt>
                <c:pt idx="161">
                  <c:v>3.2610434255999987</c:v>
                </c:pt>
                <c:pt idx="162">
                  <c:v>3.2810434255999987</c:v>
                </c:pt>
                <c:pt idx="163">
                  <c:v>3.3010434255999974</c:v>
                </c:pt>
                <c:pt idx="164">
                  <c:v>3.3210434255999974</c:v>
                </c:pt>
                <c:pt idx="165">
                  <c:v>3.3410434255999975</c:v>
                </c:pt>
                <c:pt idx="166">
                  <c:v>3.3610434255999975</c:v>
                </c:pt>
                <c:pt idx="167">
                  <c:v>3.3810434255999979</c:v>
                </c:pt>
                <c:pt idx="168">
                  <c:v>3.4010434255999979</c:v>
                </c:pt>
                <c:pt idx="169">
                  <c:v>3.421043425599998</c:v>
                </c:pt>
                <c:pt idx="170">
                  <c:v>3.441043425599998</c:v>
                </c:pt>
                <c:pt idx="171">
                  <c:v>3.461043425599998</c:v>
                </c:pt>
                <c:pt idx="172">
                  <c:v>3.481043425599998</c:v>
                </c:pt>
                <c:pt idx="173">
                  <c:v>3.501043425599998</c:v>
                </c:pt>
                <c:pt idx="174">
                  <c:v>3.5210434255999981</c:v>
                </c:pt>
                <c:pt idx="175">
                  <c:v>3.5410434255999981</c:v>
                </c:pt>
                <c:pt idx="176">
                  <c:v>3.5610434255999981</c:v>
                </c:pt>
                <c:pt idx="177">
                  <c:v>3.5810434255999981</c:v>
                </c:pt>
                <c:pt idx="178">
                  <c:v>3.6010434255999981</c:v>
                </c:pt>
                <c:pt idx="179">
                  <c:v>3.6210434255999981</c:v>
                </c:pt>
                <c:pt idx="180">
                  <c:v>3.6410434255999982</c:v>
                </c:pt>
                <c:pt idx="181">
                  <c:v>3.6610434255999982</c:v>
                </c:pt>
                <c:pt idx="182">
                  <c:v>3.6810434255999982</c:v>
                </c:pt>
                <c:pt idx="183">
                  <c:v>3.7010434255999987</c:v>
                </c:pt>
                <c:pt idx="184">
                  <c:v>3.7210434255999987</c:v>
                </c:pt>
                <c:pt idx="185">
                  <c:v>3.7410434255999987</c:v>
                </c:pt>
                <c:pt idx="186">
                  <c:v>3.7610434255999987</c:v>
                </c:pt>
                <c:pt idx="187">
                  <c:v>3.7810434255999987</c:v>
                </c:pt>
                <c:pt idx="188">
                  <c:v>3.8010434255999974</c:v>
                </c:pt>
                <c:pt idx="189">
                  <c:v>3.8210434255999974</c:v>
                </c:pt>
                <c:pt idx="190">
                  <c:v>3.8410434255999975</c:v>
                </c:pt>
                <c:pt idx="191">
                  <c:v>3.8610434255999975</c:v>
                </c:pt>
                <c:pt idx="192">
                  <c:v>3.8810434255999979</c:v>
                </c:pt>
                <c:pt idx="193">
                  <c:v>3.9010434255999979</c:v>
                </c:pt>
                <c:pt idx="194">
                  <c:v>3.921043425599998</c:v>
                </c:pt>
                <c:pt idx="195">
                  <c:v>3.941043425599998</c:v>
                </c:pt>
                <c:pt idx="196">
                  <c:v>3.961043425599998</c:v>
                </c:pt>
                <c:pt idx="197">
                  <c:v>3.981043425599998</c:v>
                </c:pt>
                <c:pt idx="198">
                  <c:v>4.001043425600006</c:v>
                </c:pt>
                <c:pt idx="199">
                  <c:v>4.0210434256000038</c:v>
                </c:pt>
                <c:pt idx="200">
                  <c:v>4.0410434256000061</c:v>
                </c:pt>
                <c:pt idx="201">
                  <c:v>4.0610434256000039</c:v>
                </c:pt>
                <c:pt idx="202">
                  <c:v>4.0810434256000061</c:v>
                </c:pt>
                <c:pt idx="203">
                  <c:v>4.1010434256000039</c:v>
                </c:pt>
                <c:pt idx="204">
                  <c:v>4.1210434255999999</c:v>
                </c:pt>
                <c:pt idx="205">
                  <c:v>4.1410434256000039</c:v>
                </c:pt>
                <c:pt idx="206">
                  <c:v>4.1610434256000035</c:v>
                </c:pt>
                <c:pt idx="207">
                  <c:v>4.181043425600004</c:v>
                </c:pt>
                <c:pt idx="208">
                  <c:v>4.2010434256000071</c:v>
                </c:pt>
                <c:pt idx="209">
                  <c:v>4.221043425600004</c:v>
                </c:pt>
                <c:pt idx="210">
                  <c:v>4.2410434256000071</c:v>
                </c:pt>
                <c:pt idx="211">
                  <c:v>4.261043425600004</c:v>
                </c:pt>
                <c:pt idx="212">
                  <c:v>4.2810434256000072</c:v>
                </c:pt>
                <c:pt idx="213">
                  <c:v>4.3010434256000041</c:v>
                </c:pt>
                <c:pt idx="214">
                  <c:v>4.3210434256000037</c:v>
                </c:pt>
                <c:pt idx="215">
                  <c:v>4.3410434256000041</c:v>
                </c:pt>
                <c:pt idx="216">
                  <c:v>4.3610434256000037</c:v>
                </c:pt>
                <c:pt idx="217">
                  <c:v>4.3810434256000041</c:v>
                </c:pt>
                <c:pt idx="218">
                  <c:v>4.4010434256000082</c:v>
                </c:pt>
                <c:pt idx="219">
                  <c:v>4.4210434256000042</c:v>
                </c:pt>
                <c:pt idx="220">
                  <c:v>4.4410434256000082</c:v>
                </c:pt>
                <c:pt idx="221">
                  <c:v>4.4610434256000042</c:v>
                </c:pt>
                <c:pt idx="222">
                  <c:v>4.4810434256000082</c:v>
                </c:pt>
                <c:pt idx="223">
                  <c:v>4.501043425600006</c:v>
                </c:pt>
                <c:pt idx="224">
                  <c:v>4.5210434256000038</c:v>
                </c:pt>
                <c:pt idx="225">
                  <c:v>4.5410434256000061</c:v>
                </c:pt>
                <c:pt idx="226">
                  <c:v>4.5610434256000039</c:v>
                </c:pt>
                <c:pt idx="227">
                  <c:v>4.5810434256000061</c:v>
                </c:pt>
                <c:pt idx="228">
                  <c:v>4.6010434256000039</c:v>
                </c:pt>
                <c:pt idx="229">
                  <c:v>4.6210434255999999</c:v>
                </c:pt>
                <c:pt idx="230">
                  <c:v>4.6410434256000039</c:v>
                </c:pt>
                <c:pt idx="231">
                  <c:v>4.6610434256000035</c:v>
                </c:pt>
                <c:pt idx="232">
                  <c:v>4.681043425600004</c:v>
                </c:pt>
                <c:pt idx="233">
                  <c:v>4.7010434256000071</c:v>
                </c:pt>
                <c:pt idx="234">
                  <c:v>4.721043425600004</c:v>
                </c:pt>
                <c:pt idx="235">
                  <c:v>4.7410434256000071</c:v>
                </c:pt>
                <c:pt idx="236">
                  <c:v>4.761043425600004</c:v>
                </c:pt>
                <c:pt idx="237">
                  <c:v>4.7810434256000072</c:v>
                </c:pt>
                <c:pt idx="238">
                  <c:v>4.8010434256000041</c:v>
                </c:pt>
                <c:pt idx="239">
                  <c:v>4.8210434256000037</c:v>
                </c:pt>
                <c:pt idx="240">
                  <c:v>4.8410434256000041</c:v>
                </c:pt>
                <c:pt idx="241">
                  <c:v>4.8610434256000037</c:v>
                </c:pt>
                <c:pt idx="242">
                  <c:v>4.8810434256000041</c:v>
                </c:pt>
                <c:pt idx="243">
                  <c:v>4.9010434256000082</c:v>
                </c:pt>
                <c:pt idx="244">
                  <c:v>4.9210434256000042</c:v>
                </c:pt>
                <c:pt idx="245">
                  <c:v>4.9410434256000082</c:v>
                </c:pt>
                <c:pt idx="246">
                  <c:v>4.9610434256000042</c:v>
                </c:pt>
                <c:pt idx="247">
                  <c:v>4.9810434256000082</c:v>
                </c:pt>
                <c:pt idx="248">
                  <c:v>5.001043425600006</c:v>
                </c:pt>
                <c:pt idx="249">
                  <c:v>5.0210434256000038</c:v>
                </c:pt>
                <c:pt idx="250">
                  <c:v>5.0410434256000061</c:v>
                </c:pt>
                <c:pt idx="251">
                  <c:v>5.0610434256000039</c:v>
                </c:pt>
                <c:pt idx="252">
                  <c:v>5.0810434256000061</c:v>
                </c:pt>
                <c:pt idx="253">
                  <c:v>5.1010434256000039</c:v>
                </c:pt>
                <c:pt idx="254">
                  <c:v>5.1210434255999999</c:v>
                </c:pt>
                <c:pt idx="255">
                  <c:v>5.1410434256000039</c:v>
                </c:pt>
                <c:pt idx="256">
                  <c:v>5.1610434256000035</c:v>
                </c:pt>
                <c:pt idx="257">
                  <c:v>5.181043425600004</c:v>
                </c:pt>
                <c:pt idx="258">
                  <c:v>5.2010434256000071</c:v>
                </c:pt>
                <c:pt idx="259">
                  <c:v>5.221043425600004</c:v>
                </c:pt>
                <c:pt idx="260">
                  <c:v>5.2410434256000071</c:v>
                </c:pt>
                <c:pt idx="261">
                  <c:v>5.261043425600004</c:v>
                </c:pt>
                <c:pt idx="262">
                  <c:v>5.2810434256000072</c:v>
                </c:pt>
                <c:pt idx="263">
                  <c:v>5.3010434256000041</c:v>
                </c:pt>
                <c:pt idx="264">
                  <c:v>5.3210434256000037</c:v>
                </c:pt>
                <c:pt idx="265">
                  <c:v>5.3410434256000041</c:v>
                </c:pt>
                <c:pt idx="266">
                  <c:v>5.3610434256000037</c:v>
                </c:pt>
                <c:pt idx="267">
                  <c:v>5.3810434256000041</c:v>
                </c:pt>
                <c:pt idx="268">
                  <c:v>5.4010434256000082</c:v>
                </c:pt>
                <c:pt idx="269">
                  <c:v>5.4210434256000042</c:v>
                </c:pt>
                <c:pt idx="270">
                  <c:v>5.4410434256000082</c:v>
                </c:pt>
                <c:pt idx="271">
                  <c:v>5.4610434256000042</c:v>
                </c:pt>
                <c:pt idx="272">
                  <c:v>5.4810434256000082</c:v>
                </c:pt>
                <c:pt idx="273">
                  <c:v>5.501043425600006</c:v>
                </c:pt>
                <c:pt idx="274">
                  <c:v>5.5210434256000038</c:v>
                </c:pt>
                <c:pt idx="275">
                  <c:v>5.5410434256000061</c:v>
                </c:pt>
                <c:pt idx="276">
                  <c:v>5.5610434256000039</c:v>
                </c:pt>
                <c:pt idx="277">
                  <c:v>5.5810434256000061</c:v>
                </c:pt>
                <c:pt idx="278">
                  <c:v>5.6010434256000039</c:v>
                </c:pt>
                <c:pt idx="279">
                  <c:v>5.6210434255999999</c:v>
                </c:pt>
                <c:pt idx="280">
                  <c:v>5.6410434256000039</c:v>
                </c:pt>
                <c:pt idx="281">
                  <c:v>5.6610434256000035</c:v>
                </c:pt>
                <c:pt idx="282">
                  <c:v>5.681043425600004</c:v>
                </c:pt>
                <c:pt idx="283">
                  <c:v>5.7010434256000071</c:v>
                </c:pt>
                <c:pt idx="284">
                  <c:v>5.721043425600004</c:v>
                </c:pt>
                <c:pt idx="285">
                  <c:v>5.7410434256000071</c:v>
                </c:pt>
                <c:pt idx="286">
                  <c:v>5.761043425600004</c:v>
                </c:pt>
                <c:pt idx="287">
                  <c:v>5.7810434256000072</c:v>
                </c:pt>
                <c:pt idx="288">
                  <c:v>5.8010434256000041</c:v>
                </c:pt>
                <c:pt idx="289">
                  <c:v>5.8210434256000037</c:v>
                </c:pt>
                <c:pt idx="290">
                  <c:v>5.8410434256000041</c:v>
                </c:pt>
                <c:pt idx="291">
                  <c:v>5.8610434256000037</c:v>
                </c:pt>
                <c:pt idx="292">
                  <c:v>5.8810434256000041</c:v>
                </c:pt>
                <c:pt idx="293">
                  <c:v>5.9010434256000082</c:v>
                </c:pt>
                <c:pt idx="294">
                  <c:v>5.9210434256000042</c:v>
                </c:pt>
                <c:pt idx="295">
                  <c:v>5.9410434256000082</c:v>
                </c:pt>
                <c:pt idx="296">
                  <c:v>5.9610434256000042</c:v>
                </c:pt>
                <c:pt idx="297">
                  <c:v>5.9810434256000082</c:v>
                </c:pt>
                <c:pt idx="298">
                  <c:v>6.001043425600006</c:v>
                </c:pt>
                <c:pt idx="299">
                  <c:v>6.0210434256000038</c:v>
                </c:pt>
                <c:pt idx="300">
                  <c:v>6.0410434256000061</c:v>
                </c:pt>
                <c:pt idx="301">
                  <c:v>6.0610434256000039</c:v>
                </c:pt>
                <c:pt idx="302">
                  <c:v>6.0810434256000061</c:v>
                </c:pt>
                <c:pt idx="303">
                  <c:v>6.1010434256000039</c:v>
                </c:pt>
                <c:pt idx="304">
                  <c:v>6.1210434255999999</c:v>
                </c:pt>
                <c:pt idx="305">
                  <c:v>6.1410434256000039</c:v>
                </c:pt>
                <c:pt idx="306">
                  <c:v>6.1610434256000035</c:v>
                </c:pt>
                <c:pt idx="307">
                  <c:v>6.181043425600004</c:v>
                </c:pt>
                <c:pt idx="308">
                  <c:v>6.2010434256000071</c:v>
                </c:pt>
                <c:pt idx="309">
                  <c:v>6.221043425600004</c:v>
                </c:pt>
                <c:pt idx="310">
                  <c:v>6.2410434256000071</c:v>
                </c:pt>
                <c:pt idx="311">
                  <c:v>6.261043425600004</c:v>
                </c:pt>
                <c:pt idx="312">
                  <c:v>6.2810434256000072</c:v>
                </c:pt>
                <c:pt idx="313">
                  <c:v>6.3010434256000041</c:v>
                </c:pt>
                <c:pt idx="314">
                  <c:v>6.3210434256000037</c:v>
                </c:pt>
                <c:pt idx="315">
                  <c:v>6.3410434256000041</c:v>
                </c:pt>
                <c:pt idx="316">
                  <c:v>6.3610434256000037</c:v>
                </c:pt>
                <c:pt idx="317">
                  <c:v>6.3810434256000041</c:v>
                </c:pt>
                <c:pt idx="318">
                  <c:v>6.4010434256000082</c:v>
                </c:pt>
                <c:pt idx="319">
                  <c:v>6.4210434256000042</c:v>
                </c:pt>
                <c:pt idx="320">
                  <c:v>6.4410434256000082</c:v>
                </c:pt>
                <c:pt idx="321">
                  <c:v>6.4610434256000042</c:v>
                </c:pt>
                <c:pt idx="322">
                  <c:v>6.4810434256000082</c:v>
                </c:pt>
                <c:pt idx="323">
                  <c:v>6.501043425600006</c:v>
                </c:pt>
                <c:pt idx="324">
                  <c:v>6.5210434256000038</c:v>
                </c:pt>
                <c:pt idx="325">
                  <c:v>6.5410434256000061</c:v>
                </c:pt>
                <c:pt idx="326">
                  <c:v>6.5610434256000039</c:v>
                </c:pt>
                <c:pt idx="327">
                  <c:v>6.5810434256000061</c:v>
                </c:pt>
                <c:pt idx="328">
                  <c:v>6.6010434256000039</c:v>
                </c:pt>
                <c:pt idx="329">
                  <c:v>6.6210434255999999</c:v>
                </c:pt>
                <c:pt idx="330">
                  <c:v>6.6410434256000039</c:v>
                </c:pt>
                <c:pt idx="331">
                  <c:v>6.6610434256000035</c:v>
                </c:pt>
                <c:pt idx="332">
                  <c:v>6.681043425600004</c:v>
                </c:pt>
                <c:pt idx="333">
                  <c:v>6.7010434256000071</c:v>
                </c:pt>
                <c:pt idx="334">
                  <c:v>6.721043425600004</c:v>
                </c:pt>
                <c:pt idx="335">
                  <c:v>6.7410434256000071</c:v>
                </c:pt>
                <c:pt idx="336">
                  <c:v>6.761043425600004</c:v>
                </c:pt>
                <c:pt idx="337">
                  <c:v>6.7810434256000072</c:v>
                </c:pt>
                <c:pt idx="338">
                  <c:v>6.8010434256000041</c:v>
                </c:pt>
                <c:pt idx="339">
                  <c:v>6.8210434256000037</c:v>
                </c:pt>
                <c:pt idx="340">
                  <c:v>6.8410434256000041</c:v>
                </c:pt>
                <c:pt idx="341">
                  <c:v>6.8610434256000037</c:v>
                </c:pt>
                <c:pt idx="342">
                  <c:v>6.8810434256000041</c:v>
                </c:pt>
                <c:pt idx="343">
                  <c:v>6.9010434256000082</c:v>
                </c:pt>
                <c:pt idx="344">
                  <c:v>6.9210434256000042</c:v>
                </c:pt>
                <c:pt idx="345">
                  <c:v>6.9410434256000082</c:v>
                </c:pt>
                <c:pt idx="346">
                  <c:v>6.9610434256000042</c:v>
                </c:pt>
                <c:pt idx="347">
                  <c:v>6.9810434256000082</c:v>
                </c:pt>
                <c:pt idx="348">
                  <c:v>7.001043425600006</c:v>
                </c:pt>
                <c:pt idx="349">
                  <c:v>7.0210434256000038</c:v>
                </c:pt>
                <c:pt idx="350">
                  <c:v>7.0410434256000061</c:v>
                </c:pt>
                <c:pt idx="351">
                  <c:v>7.0610434256000039</c:v>
                </c:pt>
                <c:pt idx="352">
                  <c:v>7.0810434256000061</c:v>
                </c:pt>
                <c:pt idx="353">
                  <c:v>7.1010434256000039</c:v>
                </c:pt>
                <c:pt idx="354">
                  <c:v>7.1210434255999999</c:v>
                </c:pt>
                <c:pt idx="355">
                  <c:v>7.1410434256000039</c:v>
                </c:pt>
                <c:pt idx="356">
                  <c:v>7.1610434256000035</c:v>
                </c:pt>
                <c:pt idx="357">
                  <c:v>7.181043425600004</c:v>
                </c:pt>
                <c:pt idx="358">
                  <c:v>7.2010434256000071</c:v>
                </c:pt>
                <c:pt idx="359">
                  <c:v>7.221043425600004</c:v>
                </c:pt>
                <c:pt idx="360">
                  <c:v>7.2410434256000071</c:v>
                </c:pt>
                <c:pt idx="361">
                  <c:v>7.261043425600004</c:v>
                </c:pt>
                <c:pt idx="362">
                  <c:v>7.2810434256000072</c:v>
                </c:pt>
                <c:pt idx="363">
                  <c:v>7.3010434256000041</c:v>
                </c:pt>
                <c:pt idx="364">
                  <c:v>7.3210434256000037</c:v>
                </c:pt>
                <c:pt idx="365">
                  <c:v>7.3410434256000041</c:v>
                </c:pt>
                <c:pt idx="366">
                  <c:v>7.3610434256000037</c:v>
                </c:pt>
                <c:pt idx="367">
                  <c:v>7.3810434256000041</c:v>
                </c:pt>
                <c:pt idx="368">
                  <c:v>7.4010434256000082</c:v>
                </c:pt>
                <c:pt idx="369">
                  <c:v>7.4210434256000042</c:v>
                </c:pt>
                <c:pt idx="370">
                  <c:v>7.4410434256000082</c:v>
                </c:pt>
                <c:pt idx="371">
                  <c:v>7.4610434256000042</c:v>
                </c:pt>
                <c:pt idx="372">
                  <c:v>7.4810434256000082</c:v>
                </c:pt>
                <c:pt idx="373">
                  <c:v>7.501043425600006</c:v>
                </c:pt>
                <c:pt idx="374">
                  <c:v>7.5210434256000038</c:v>
                </c:pt>
                <c:pt idx="375">
                  <c:v>7.5410434256000061</c:v>
                </c:pt>
                <c:pt idx="376">
                  <c:v>7.5610434256000039</c:v>
                </c:pt>
                <c:pt idx="377">
                  <c:v>7.5810434256000061</c:v>
                </c:pt>
                <c:pt idx="378">
                  <c:v>7.6010434256000039</c:v>
                </c:pt>
                <c:pt idx="379">
                  <c:v>7.6210434255999999</c:v>
                </c:pt>
                <c:pt idx="380">
                  <c:v>7.6410434256000039</c:v>
                </c:pt>
                <c:pt idx="381">
                  <c:v>7.6610434256000035</c:v>
                </c:pt>
                <c:pt idx="382">
                  <c:v>7.681043425600004</c:v>
                </c:pt>
                <c:pt idx="383">
                  <c:v>7.7010434256000071</c:v>
                </c:pt>
                <c:pt idx="384">
                  <c:v>7.721043425600004</c:v>
                </c:pt>
                <c:pt idx="385">
                  <c:v>7.7410434256000071</c:v>
                </c:pt>
                <c:pt idx="386">
                  <c:v>7.761043425600004</c:v>
                </c:pt>
                <c:pt idx="387">
                  <c:v>7.7810434256000072</c:v>
                </c:pt>
                <c:pt idx="388">
                  <c:v>7.8010434256000041</c:v>
                </c:pt>
                <c:pt idx="389">
                  <c:v>7.8210434256000037</c:v>
                </c:pt>
                <c:pt idx="390">
                  <c:v>7.8410434256000041</c:v>
                </c:pt>
                <c:pt idx="391">
                  <c:v>7.8610434256000037</c:v>
                </c:pt>
                <c:pt idx="392">
                  <c:v>7.8810434256000041</c:v>
                </c:pt>
                <c:pt idx="393">
                  <c:v>7.9010434256000082</c:v>
                </c:pt>
                <c:pt idx="394">
                  <c:v>7.9210434256000042</c:v>
                </c:pt>
                <c:pt idx="395">
                  <c:v>7.9410434256000082</c:v>
                </c:pt>
                <c:pt idx="396">
                  <c:v>7.9610434256000042</c:v>
                </c:pt>
                <c:pt idx="397">
                  <c:v>7.9810434256000082</c:v>
                </c:pt>
                <c:pt idx="398">
                  <c:v>8.0010434256000007</c:v>
                </c:pt>
                <c:pt idx="399">
                  <c:v>8.0210434255999985</c:v>
                </c:pt>
                <c:pt idx="400">
                  <c:v>8.0410434255999981</c:v>
                </c:pt>
                <c:pt idx="401">
                  <c:v>8.0610434255999994</c:v>
                </c:pt>
                <c:pt idx="402">
                  <c:v>8.081043425599999</c:v>
                </c:pt>
                <c:pt idx="403">
                  <c:v>8.1010434255999986</c:v>
                </c:pt>
                <c:pt idx="404">
                  <c:v>8.1210434255999999</c:v>
                </c:pt>
                <c:pt idx="405">
                  <c:v>8.1410434255999959</c:v>
                </c:pt>
                <c:pt idx="406">
                  <c:v>8.1610434255999991</c:v>
                </c:pt>
                <c:pt idx="407">
                  <c:v>8.1810434255999986</c:v>
                </c:pt>
                <c:pt idx="408">
                  <c:v>8.2010434255999982</c:v>
                </c:pt>
                <c:pt idx="409">
                  <c:v>8.2210434255999925</c:v>
                </c:pt>
                <c:pt idx="410">
                  <c:v>8.241043425599992</c:v>
                </c:pt>
                <c:pt idx="411">
                  <c:v>8.2610434255999987</c:v>
                </c:pt>
                <c:pt idx="412">
                  <c:v>8.2810434255999983</c:v>
                </c:pt>
                <c:pt idx="413">
                  <c:v>8.3010434255999996</c:v>
                </c:pt>
                <c:pt idx="414">
                  <c:v>8.3210434255999992</c:v>
                </c:pt>
                <c:pt idx="415">
                  <c:v>8.3410434255999988</c:v>
                </c:pt>
                <c:pt idx="416">
                  <c:v>8.3610434256000001</c:v>
                </c:pt>
                <c:pt idx="417">
                  <c:v>8.3810434255999997</c:v>
                </c:pt>
                <c:pt idx="418">
                  <c:v>8.4010434255999993</c:v>
                </c:pt>
                <c:pt idx="419">
                  <c:v>8.4210434256000006</c:v>
                </c:pt>
                <c:pt idx="420">
                  <c:v>8.4410434255999984</c:v>
                </c:pt>
                <c:pt idx="421">
                  <c:v>8.4610434255999998</c:v>
                </c:pt>
                <c:pt idx="422">
                  <c:v>8.4810434255999994</c:v>
                </c:pt>
                <c:pt idx="423">
                  <c:v>8.5010434256000007</c:v>
                </c:pt>
                <c:pt idx="424">
                  <c:v>8.5210434255999985</c:v>
                </c:pt>
                <c:pt idx="425">
                  <c:v>8.5410434255999981</c:v>
                </c:pt>
                <c:pt idx="426">
                  <c:v>8.5610434255999994</c:v>
                </c:pt>
                <c:pt idx="427">
                  <c:v>8.581043425599999</c:v>
                </c:pt>
                <c:pt idx="428">
                  <c:v>8.6010434255999986</c:v>
                </c:pt>
                <c:pt idx="429">
                  <c:v>8.6210434255999999</c:v>
                </c:pt>
                <c:pt idx="430">
                  <c:v>8.6410434255999959</c:v>
                </c:pt>
                <c:pt idx="431">
                  <c:v>8.6610434255999991</c:v>
                </c:pt>
                <c:pt idx="432">
                  <c:v>8.6810434255999986</c:v>
                </c:pt>
                <c:pt idx="433">
                  <c:v>8.7010434255999982</c:v>
                </c:pt>
                <c:pt idx="434">
                  <c:v>8.7210434255999925</c:v>
                </c:pt>
                <c:pt idx="435">
                  <c:v>8.741043425599992</c:v>
                </c:pt>
                <c:pt idx="436">
                  <c:v>8.7610434255999987</c:v>
                </c:pt>
                <c:pt idx="437">
                  <c:v>8.7810434255999983</c:v>
                </c:pt>
                <c:pt idx="438">
                  <c:v>8.8010434255999996</c:v>
                </c:pt>
                <c:pt idx="439">
                  <c:v>8.8210434255999992</c:v>
                </c:pt>
                <c:pt idx="440">
                  <c:v>8.8410434255999988</c:v>
                </c:pt>
                <c:pt idx="441">
                  <c:v>8.8610434256000001</c:v>
                </c:pt>
                <c:pt idx="442">
                  <c:v>8.8810434255999997</c:v>
                </c:pt>
                <c:pt idx="443">
                  <c:v>8.9010434255999993</c:v>
                </c:pt>
                <c:pt idx="444">
                  <c:v>8.9210434256000006</c:v>
                </c:pt>
                <c:pt idx="445">
                  <c:v>8.9410434255999984</c:v>
                </c:pt>
                <c:pt idx="446">
                  <c:v>8.9610434255999998</c:v>
                </c:pt>
                <c:pt idx="447">
                  <c:v>8.9810434255999994</c:v>
                </c:pt>
                <c:pt idx="448">
                  <c:v>9.0010434256000007</c:v>
                </c:pt>
                <c:pt idx="449">
                  <c:v>9.0210434255999985</c:v>
                </c:pt>
                <c:pt idx="450">
                  <c:v>9.0410434255999981</c:v>
                </c:pt>
                <c:pt idx="451">
                  <c:v>9.0610434255999994</c:v>
                </c:pt>
                <c:pt idx="452">
                  <c:v>9.081043425599999</c:v>
                </c:pt>
                <c:pt idx="453">
                  <c:v>9.1010434255999986</c:v>
                </c:pt>
                <c:pt idx="454">
                  <c:v>9.1210434255999999</c:v>
                </c:pt>
                <c:pt idx="455">
                  <c:v>9.1410434255999959</c:v>
                </c:pt>
                <c:pt idx="456">
                  <c:v>9.1610434255999991</c:v>
                </c:pt>
                <c:pt idx="457">
                  <c:v>9.1810434255999986</c:v>
                </c:pt>
                <c:pt idx="458">
                  <c:v>9.2010434255999982</c:v>
                </c:pt>
                <c:pt idx="459">
                  <c:v>9.2210434255999925</c:v>
                </c:pt>
                <c:pt idx="460">
                  <c:v>9.241043425599992</c:v>
                </c:pt>
                <c:pt idx="461">
                  <c:v>9.2610434255999987</c:v>
                </c:pt>
                <c:pt idx="462">
                  <c:v>9.2810434255999983</c:v>
                </c:pt>
                <c:pt idx="463">
                  <c:v>9.3010434255999996</c:v>
                </c:pt>
                <c:pt idx="464">
                  <c:v>9.3210434255999992</c:v>
                </c:pt>
                <c:pt idx="465">
                  <c:v>9.3410434255999988</c:v>
                </c:pt>
                <c:pt idx="466">
                  <c:v>9.3610434256000001</c:v>
                </c:pt>
                <c:pt idx="467">
                  <c:v>9.3810434255999997</c:v>
                </c:pt>
                <c:pt idx="468">
                  <c:v>9.4010434255999993</c:v>
                </c:pt>
                <c:pt idx="469">
                  <c:v>9.4210434256000006</c:v>
                </c:pt>
                <c:pt idx="470">
                  <c:v>9.4410434255999984</c:v>
                </c:pt>
                <c:pt idx="471">
                  <c:v>9.4610434255999998</c:v>
                </c:pt>
                <c:pt idx="472">
                  <c:v>9.4810434255999994</c:v>
                </c:pt>
                <c:pt idx="473">
                  <c:v>9.5010434256000007</c:v>
                </c:pt>
                <c:pt idx="474">
                  <c:v>9.5210434255999985</c:v>
                </c:pt>
                <c:pt idx="475">
                  <c:v>9.5410434255999981</c:v>
                </c:pt>
                <c:pt idx="476">
                  <c:v>9.5610434255999994</c:v>
                </c:pt>
                <c:pt idx="477">
                  <c:v>9.581043425599999</c:v>
                </c:pt>
                <c:pt idx="478">
                  <c:v>9.6010434255999986</c:v>
                </c:pt>
                <c:pt idx="479">
                  <c:v>9.6210434255999999</c:v>
                </c:pt>
                <c:pt idx="480">
                  <c:v>9.6410434255999959</c:v>
                </c:pt>
                <c:pt idx="481">
                  <c:v>9.6610434255999991</c:v>
                </c:pt>
                <c:pt idx="482">
                  <c:v>9.6810434255999986</c:v>
                </c:pt>
                <c:pt idx="483">
                  <c:v>9.7010434255999982</c:v>
                </c:pt>
                <c:pt idx="484">
                  <c:v>9.7210434255999925</c:v>
                </c:pt>
                <c:pt idx="485">
                  <c:v>9.741043425599992</c:v>
                </c:pt>
                <c:pt idx="486">
                  <c:v>9.7610434255999987</c:v>
                </c:pt>
                <c:pt idx="487">
                  <c:v>9.7810434255999983</c:v>
                </c:pt>
                <c:pt idx="488">
                  <c:v>9.8010434255999996</c:v>
                </c:pt>
                <c:pt idx="489">
                  <c:v>9.8210434255999992</c:v>
                </c:pt>
                <c:pt idx="490">
                  <c:v>9.8410434255999988</c:v>
                </c:pt>
                <c:pt idx="491">
                  <c:v>9.8610434256000001</c:v>
                </c:pt>
                <c:pt idx="492">
                  <c:v>9.8810434255999997</c:v>
                </c:pt>
                <c:pt idx="493">
                  <c:v>9.9010434255999993</c:v>
                </c:pt>
                <c:pt idx="494">
                  <c:v>9.9210434256000006</c:v>
                </c:pt>
                <c:pt idx="495">
                  <c:v>9.9410434255999984</c:v>
                </c:pt>
                <c:pt idx="496">
                  <c:v>9.9610434255999998</c:v>
                </c:pt>
                <c:pt idx="497">
                  <c:v>9.9810434255999994</c:v>
                </c:pt>
                <c:pt idx="498">
                  <c:v>10.001043425600001</c:v>
                </c:pt>
                <c:pt idx="499">
                  <c:v>10.021043425599998</c:v>
                </c:pt>
                <c:pt idx="500">
                  <c:v>10.041043425599998</c:v>
                </c:pt>
                <c:pt idx="501">
                  <c:v>10.061043425599999</c:v>
                </c:pt>
                <c:pt idx="502">
                  <c:v>10.081043425600001</c:v>
                </c:pt>
                <c:pt idx="503">
                  <c:v>10.101043425599999</c:v>
                </c:pt>
                <c:pt idx="504">
                  <c:v>10.121043425599998</c:v>
                </c:pt>
                <c:pt idx="505">
                  <c:v>10.141043425599998</c:v>
                </c:pt>
                <c:pt idx="506">
                  <c:v>10.161043425600001</c:v>
                </c:pt>
                <c:pt idx="507">
                  <c:v>10.181043425599999</c:v>
                </c:pt>
                <c:pt idx="508">
                  <c:v>10.201043425599998</c:v>
                </c:pt>
                <c:pt idx="509">
                  <c:v>10.221043425599998</c:v>
                </c:pt>
                <c:pt idx="510">
                  <c:v>10.241043425599992</c:v>
                </c:pt>
                <c:pt idx="511">
                  <c:v>10.261043425599999</c:v>
                </c:pt>
                <c:pt idx="512">
                  <c:v>10.281043425599998</c:v>
                </c:pt>
                <c:pt idx="513">
                  <c:v>10.3010434256</c:v>
                </c:pt>
                <c:pt idx="514">
                  <c:v>10.321043425599999</c:v>
                </c:pt>
                <c:pt idx="515">
                  <c:v>10.341043425600001</c:v>
                </c:pt>
                <c:pt idx="516">
                  <c:v>10.3610434256</c:v>
                </c:pt>
                <c:pt idx="517">
                  <c:v>10.3810434256</c:v>
                </c:pt>
                <c:pt idx="518">
                  <c:v>10.401043425599999</c:v>
                </c:pt>
                <c:pt idx="519">
                  <c:v>10.421043425600001</c:v>
                </c:pt>
                <c:pt idx="520">
                  <c:v>10.441043425599998</c:v>
                </c:pt>
                <c:pt idx="521">
                  <c:v>10.4610434256</c:v>
                </c:pt>
                <c:pt idx="522">
                  <c:v>10.481043425599999</c:v>
                </c:pt>
                <c:pt idx="523">
                  <c:v>10.501043425600001</c:v>
                </c:pt>
                <c:pt idx="524">
                  <c:v>10.521043425599998</c:v>
                </c:pt>
                <c:pt idx="525">
                  <c:v>10.541043425599998</c:v>
                </c:pt>
                <c:pt idx="526">
                  <c:v>10.561043425599999</c:v>
                </c:pt>
                <c:pt idx="527">
                  <c:v>10.581043425600001</c:v>
                </c:pt>
                <c:pt idx="528">
                  <c:v>10.601043425599999</c:v>
                </c:pt>
                <c:pt idx="529">
                  <c:v>10.621043425599998</c:v>
                </c:pt>
                <c:pt idx="530">
                  <c:v>10.641043425599998</c:v>
                </c:pt>
                <c:pt idx="531">
                  <c:v>10.661043425600001</c:v>
                </c:pt>
                <c:pt idx="532">
                  <c:v>10.681043425599999</c:v>
                </c:pt>
                <c:pt idx="533">
                  <c:v>10.701043425599998</c:v>
                </c:pt>
                <c:pt idx="534">
                  <c:v>10.721043425599998</c:v>
                </c:pt>
                <c:pt idx="535">
                  <c:v>10.741043425599992</c:v>
                </c:pt>
                <c:pt idx="536">
                  <c:v>10.761043425599999</c:v>
                </c:pt>
                <c:pt idx="537">
                  <c:v>10.781043425599998</c:v>
                </c:pt>
                <c:pt idx="538">
                  <c:v>10.8010434256</c:v>
                </c:pt>
                <c:pt idx="539">
                  <c:v>10.821043425599999</c:v>
                </c:pt>
                <c:pt idx="540">
                  <c:v>10.841043425600001</c:v>
                </c:pt>
                <c:pt idx="541">
                  <c:v>10.8610434256</c:v>
                </c:pt>
                <c:pt idx="542">
                  <c:v>10.8810434256</c:v>
                </c:pt>
                <c:pt idx="543">
                  <c:v>10.901043425599999</c:v>
                </c:pt>
                <c:pt idx="544">
                  <c:v>10.921043425600001</c:v>
                </c:pt>
                <c:pt idx="545">
                  <c:v>10.941043425599998</c:v>
                </c:pt>
                <c:pt idx="546">
                  <c:v>10.9610434256</c:v>
                </c:pt>
                <c:pt idx="547">
                  <c:v>10.981043425599999</c:v>
                </c:pt>
                <c:pt idx="548">
                  <c:v>11.001043425600001</c:v>
                </c:pt>
                <c:pt idx="549">
                  <c:v>11.021043425599998</c:v>
                </c:pt>
                <c:pt idx="550">
                  <c:v>11.041043425599998</c:v>
                </c:pt>
                <c:pt idx="551">
                  <c:v>11.061043425599999</c:v>
                </c:pt>
                <c:pt idx="552">
                  <c:v>11.081043425600001</c:v>
                </c:pt>
                <c:pt idx="553">
                  <c:v>11.101043425599999</c:v>
                </c:pt>
                <c:pt idx="554">
                  <c:v>11.121043425599998</c:v>
                </c:pt>
                <c:pt idx="555">
                  <c:v>11.141043425599998</c:v>
                </c:pt>
                <c:pt idx="556">
                  <c:v>11.161043425600001</c:v>
                </c:pt>
                <c:pt idx="557">
                  <c:v>11.181043425599999</c:v>
                </c:pt>
                <c:pt idx="558">
                  <c:v>11.201043425599998</c:v>
                </c:pt>
                <c:pt idx="559">
                  <c:v>11.221043425599998</c:v>
                </c:pt>
                <c:pt idx="560">
                  <c:v>11.241043425599992</c:v>
                </c:pt>
                <c:pt idx="561">
                  <c:v>11.261043425599999</c:v>
                </c:pt>
                <c:pt idx="562">
                  <c:v>11.281043425599998</c:v>
                </c:pt>
                <c:pt idx="563">
                  <c:v>11.3010434256</c:v>
                </c:pt>
                <c:pt idx="564">
                  <c:v>11.321043425599999</c:v>
                </c:pt>
                <c:pt idx="565">
                  <c:v>11.341043425600001</c:v>
                </c:pt>
                <c:pt idx="566">
                  <c:v>11.3610434256</c:v>
                </c:pt>
                <c:pt idx="567">
                  <c:v>11.3810434256</c:v>
                </c:pt>
                <c:pt idx="568">
                  <c:v>11.401043425599999</c:v>
                </c:pt>
                <c:pt idx="569">
                  <c:v>11.421043425600001</c:v>
                </c:pt>
                <c:pt idx="570">
                  <c:v>11.441043425599998</c:v>
                </c:pt>
                <c:pt idx="571">
                  <c:v>11.4610434256</c:v>
                </c:pt>
                <c:pt idx="572">
                  <c:v>11.481043425599999</c:v>
                </c:pt>
                <c:pt idx="573">
                  <c:v>11.501043425600001</c:v>
                </c:pt>
                <c:pt idx="574">
                  <c:v>11.521043425599998</c:v>
                </c:pt>
                <c:pt idx="575">
                  <c:v>11.541043425599998</c:v>
                </c:pt>
                <c:pt idx="576">
                  <c:v>11.561043425599999</c:v>
                </c:pt>
                <c:pt idx="577">
                  <c:v>11.581043425600001</c:v>
                </c:pt>
                <c:pt idx="578">
                  <c:v>11.601043425599999</c:v>
                </c:pt>
                <c:pt idx="579">
                  <c:v>11.621043425599998</c:v>
                </c:pt>
                <c:pt idx="580">
                  <c:v>11.641043425599998</c:v>
                </c:pt>
                <c:pt idx="581">
                  <c:v>11.661043425600001</c:v>
                </c:pt>
                <c:pt idx="582">
                  <c:v>11.681043425599999</c:v>
                </c:pt>
                <c:pt idx="583">
                  <c:v>11.701043425599998</c:v>
                </c:pt>
                <c:pt idx="584">
                  <c:v>11.721043425599998</c:v>
                </c:pt>
                <c:pt idx="585">
                  <c:v>11.741043425599992</c:v>
                </c:pt>
                <c:pt idx="586">
                  <c:v>11.761043425599999</c:v>
                </c:pt>
                <c:pt idx="587">
                  <c:v>11.781043425599998</c:v>
                </c:pt>
                <c:pt idx="588">
                  <c:v>11.8010434256</c:v>
                </c:pt>
                <c:pt idx="589">
                  <c:v>11.821043425599999</c:v>
                </c:pt>
                <c:pt idx="590">
                  <c:v>11.841043425600001</c:v>
                </c:pt>
                <c:pt idx="591">
                  <c:v>11.8610434256</c:v>
                </c:pt>
                <c:pt idx="592">
                  <c:v>11.8810434256</c:v>
                </c:pt>
                <c:pt idx="593">
                  <c:v>11.901043425599999</c:v>
                </c:pt>
                <c:pt idx="594">
                  <c:v>11.921043425600001</c:v>
                </c:pt>
                <c:pt idx="595">
                  <c:v>11.941043425599998</c:v>
                </c:pt>
                <c:pt idx="596">
                  <c:v>11.9610434256</c:v>
                </c:pt>
                <c:pt idx="597">
                  <c:v>11.981043425599999</c:v>
                </c:pt>
                <c:pt idx="598">
                  <c:v>12.001043425600001</c:v>
                </c:pt>
                <c:pt idx="599">
                  <c:v>12.021043425599998</c:v>
                </c:pt>
                <c:pt idx="600">
                  <c:v>12.041043425599998</c:v>
                </c:pt>
                <c:pt idx="601">
                  <c:v>12.061043425599999</c:v>
                </c:pt>
                <c:pt idx="602">
                  <c:v>12.081043425600001</c:v>
                </c:pt>
                <c:pt idx="603">
                  <c:v>12.101043425599999</c:v>
                </c:pt>
                <c:pt idx="604">
                  <c:v>12.121043425599998</c:v>
                </c:pt>
                <c:pt idx="605">
                  <c:v>12.141043425599998</c:v>
                </c:pt>
                <c:pt idx="606">
                  <c:v>12.161043425600001</c:v>
                </c:pt>
                <c:pt idx="607">
                  <c:v>12.181043425599999</c:v>
                </c:pt>
                <c:pt idx="608">
                  <c:v>12.201043425599998</c:v>
                </c:pt>
                <c:pt idx="609">
                  <c:v>12.221043425599998</c:v>
                </c:pt>
                <c:pt idx="610">
                  <c:v>12.241043425599992</c:v>
                </c:pt>
                <c:pt idx="611">
                  <c:v>12.261043425599999</c:v>
                </c:pt>
                <c:pt idx="612">
                  <c:v>12.281043425599998</c:v>
                </c:pt>
                <c:pt idx="613">
                  <c:v>12.3010434256</c:v>
                </c:pt>
                <c:pt idx="614">
                  <c:v>12.321043425599999</c:v>
                </c:pt>
                <c:pt idx="615">
                  <c:v>12.341043425600001</c:v>
                </c:pt>
                <c:pt idx="616">
                  <c:v>12.3610434256</c:v>
                </c:pt>
                <c:pt idx="617">
                  <c:v>12.3810434256</c:v>
                </c:pt>
                <c:pt idx="618">
                  <c:v>12.401043425599999</c:v>
                </c:pt>
                <c:pt idx="619">
                  <c:v>12.421043425600001</c:v>
                </c:pt>
                <c:pt idx="620">
                  <c:v>12.441043425599998</c:v>
                </c:pt>
                <c:pt idx="621">
                  <c:v>12.4610434256</c:v>
                </c:pt>
                <c:pt idx="622">
                  <c:v>12.481043425599999</c:v>
                </c:pt>
                <c:pt idx="623">
                  <c:v>12.501043425600001</c:v>
                </c:pt>
                <c:pt idx="624">
                  <c:v>12.521043425599998</c:v>
                </c:pt>
                <c:pt idx="625">
                  <c:v>12.541043425599998</c:v>
                </c:pt>
                <c:pt idx="626">
                  <c:v>12.561043425599999</c:v>
                </c:pt>
                <c:pt idx="627">
                  <c:v>12.581043425600001</c:v>
                </c:pt>
                <c:pt idx="628">
                  <c:v>12.601043425599999</c:v>
                </c:pt>
                <c:pt idx="629">
                  <c:v>12.621043425599998</c:v>
                </c:pt>
                <c:pt idx="630">
                  <c:v>12.641043425599998</c:v>
                </c:pt>
                <c:pt idx="631">
                  <c:v>12.661043425600001</c:v>
                </c:pt>
                <c:pt idx="632">
                  <c:v>12.681043425599999</c:v>
                </c:pt>
                <c:pt idx="633">
                  <c:v>12.701043425599998</c:v>
                </c:pt>
                <c:pt idx="634">
                  <c:v>12.721043425599998</c:v>
                </c:pt>
                <c:pt idx="635">
                  <c:v>12.741043425599992</c:v>
                </c:pt>
                <c:pt idx="636">
                  <c:v>12.761043425599999</c:v>
                </c:pt>
                <c:pt idx="637">
                  <c:v>12.781043425599998</c:v>
                </c:pt>
                <c:pt idx="638">
                  <c:v>12.8010434256</c:v>
                </c:pt>
                <c:pt idx="639">
                  <c:v>12.821043425599999</c:v>
                </c:pt>
                <c:pt idx="640">
                  <c:v>12.841043425600001</c:v>
                </c:pt>
                <c:pt idx="641">
                  <c:v>12.8610434256</c:v>
                </c:pt>
                <c:pt idx="642">
                  <c:v>12.8810434256</c:v>
                </c:pt>
                <c:pt idx="643">
                  <c:v>12.901043425599999</c:v>
                </c:pt>
                <c:pt idx="644">
                  <c:v>12.921043425600001</c:v>
                </c:pt>
                <c:pt idx="645">
                  <c:v>12.941043425599998</c:v>
                </c:pt>
                <c:pt idx="646">
                  <c:v>12.9610434256</c:v>
                </c:pt>
                <c:pt idx="647">
                  <c:v>12.981043425599999</c:v>
                </c:pt>
                <c:pt idx="648">
                  <c:v>13.001043425600001</c:v>
                </c:pt>
                <c:pt idx="649">
                  <c:v>13.021043425599998</c:v>
                </c:pt>
                <c:pt idx="650">
                  <c:v>13.041043425599998</c:v>
                </c:pt>
                <c:pt idx="651">
                  <c:v>13.061043425599999</c:v>
                </c:pt>
                <c:pt idx="652">
                  <c:v>13.081043425600001</c:v>
                </c:pt>
                <c:pt idx="653">
                  <c:v>13.101043425599999</c:v>
                </c:pt>
                <c:pt idx="654">
                  <c:v>13.121043425599998</c:v>
                </c:pt>
                <c:pt idx="655">
                  <c:v>13.141043425599998</c:v>
                </c:pt>
                <c:pt idx="656">
                  <c:v>13.161043425600001</c:v>
                </c:pt>
                <c:pt idx="657">
                  <c:v>13.181043425599999</c:v>
                </c:pt>
                <c:pt idx="658">
                  <c:v>13.201043425599998</c:v>
                </c:pt>
                <c:pt idx="659">
                  <c:v>13.221043425599998</c:v>
                </c:pt>
                <c:pt idx="660">
                  <c:v>13.241043425599992</c:v>
                </c:pt>
                <c:pt idx="661">
                  <c:v>13.261043425599999</c:v>
                </c:pt>
                <c:pt idx="662">
                  <c:v>13.281043425599998</c:v>
                </c:pt>
                <c:pt idx="663">
                  <c:v>13.3010434256</c:v>
                </c:pt>
                <c:pt idx="664">
                  <c:v>13.321043425599999</c:v>
                </c:pt>
                <c:pt idx="665">
                  <c:v>13.341043425600001</c:v>
                </c:pt>
                <c:pt idx="666">
                  <c:v>13.3610434256</c:v>
                </c:pt>
                <c:pt idx="667">
                  <c:v>13.3810434256</c:v>
                </c:pt>
                <c:pt idx="668">
                  <c:v>13.401043425599999</c:v>
                </c:pt>
                <c:pt idx="669">
                  <c:v>13.421043425600001</c:v>
                </c:pt>
                <c:pt idx="670">
                  <c:v>13.441043425599998</c:v>
                </c:pt>
                <c:pt idx="671">
                  <c:v>13.4610434256</c:v>
                </c:pt>
                <c:pt idx="672">
                  <c:v>13.481043425599999</c:v>
                </c:pt>
                <c:pt idx="673">
                  <c:v>13.501043425600001</c:v>
                </c:pt>
                <c:pt idx="674">
                  <c:v>13.521043425599998</c:v>
                </c:pt>
                <c:pt idx="675">
                  <c:v>13.541043425599998</c:v>
                </c:pt>
                <c:pt idx="676">
                  <c:v>13.561043425599999</c:v>
                </c:pt>
                <c:pt idx="677">
                  <c:v>13.581043425600001</c:v>
                </c:pt>
                <c:pt idx="678">
                  <c:v>13.601043425599999</c:v>
                </c:pt>
                <c:pt idx="679">
                  <c:v>13.621043425599998</c:v>
                </c:pt>
                <c:pt idx="680">
                  <c:v>13.641043425599998</c:v>
                </c:pt>
                <c:pt idx="681">
                  <c:v>13.661043425600001</c:v>
                </c:pt>
                <c:pt idx="682">
                  <c:v>13.681043425599999</c:v>
                </c:pt>
                <c:pt idx="683">
                  <c:v>13.701043425599998</c:v>
                </c:pt>
                <c:pt idx="684">
                  <c:v>13.721043425599998</c:v>
                </c:pt>
                <c:pt idx="685">
                  <c:v>13.741043425599992</c:v>
                </c:pt>
                <c:pt idx="686">
                  <c:v>13.761043425599999</c:v>
                </c:pt>
                <c:pt idx="687">
                  <c:v>13.781043425599998</c:v>
                </c:pt>
                <c:pt idx="688">
                  <c:v>13.8010434256</c:v>
                </c:pt>
                <c:pt idx="689">
                  <c:v>13.821043425599999</c:v>
                </c:pt>
                <c:pt idx="690">
                  <c:v>13.841043425600001</c:v>
                </c:pt>
                <c:pt idx="691">
                  <c:v>13.8610434256</c:v>
                </c:pt>
                <c:pt idx="692">
                  <c:v>13.8810434256</c:v>
                </c:pt>
                <c:pt idx="693">
                  <c:v>13.901043425599999</c:v>
                </c:pt>
                <c:pt idx="694">
                  <c:v>13.921043425600001</c:v>
                </c:pt>
                <c:pt idx="695">
                  <c:v>13.941043425599998</c:v>
                </c:pt>
                <c:pt idx="696">
                  <c:v>13.9610434256</c:v>
                </c:pt>
                <c:pt idx="697">
                  <c:v>13.981043425599999</c:v>
                </c:pt>
                <c:pt idx="698">
                  <c:v>14.001043425600001</c:v>
                </c:pt>
                <c:pt idx="699">
                  <c:v>14.021043425599998</c:v>
                </c:pt>
                <c:pt idx="700">
                  <c:v>14.041043425599998</c:v>
                </c:pt>
                <c:pt idx="701">
                  <c:v>14.061043425599999</c:v>
                </c:pt>
                <c:pt idx="702">
                  <c:v>14.081043425600001</c:v>
                </c:pt>
                <c:pt idx="703">
                  <c:v>14.101043425599999</c:v>
                </c:pt>
                <c:pt idx="704">
                  <c:v>14.121043425599998</c:v>
                </c:pt>
                <c:pt idx="705">
                  <c:v>14.141043425599998</c:v>
                </c:pt>
                <c:pt idx="706">
                  <c:v>14.161043425600001</c:v>
                </c:pt>
                <c:pt idx="707">
                  <c:v>14.181043425599999</c:v>
                </c:pt>
                <c:pt idx="708">
                  <c:v>14.201043425599998</c:v>
                </c:pt>
                <c:pt idx="709">
                  <c:v>14.221043425599998</c:v>
                </c:pt>
                <c:pt idx="710">
                  <c:v>14.241043425599992</c:v>
                </c:pt>
                <c:pt idx="711">
                  <c:v>14.261043425599999</c:v>
                </c:pt>
                <c:pt idx="712">
                  <c:v>14.281043425599998</c:v>
                </c:pt>
                <c:pt idx="713">
                  <c:v>14.3010434256</c:v>
                </c:pt>
                <c:pt idx="714">
                  <c:v>14.321043425599999</c:v>
                </c:pt>
                <c:pt idx="715">
                  <c:v>14.341043425600001</c:v>
                </c:pt>
                <c:pt idx="716">
                  <c:v>14.3610434256</c:v>
                </c:pt>
                <c:pt idx="717">
                  <c:v>14.3810434256</c:v>
                </c:pt>
                <c:pt idx="718">
                  <c:v>14.401043425599999</c:v>
                </c:pt>
                <c:pt idx="719">
                  <c:v>14.421043425600001</c:v>
                </c:pt>
                <c:pt idx="720">
                  <c:v>14.441043425599998</c:v>
                </c:pt>
                <c:pt idx="721">
                  <c:v>14.4610434256</c:v>
                </c:pt>
                <c:pt idx="722">
                  <c:v>14.481043425599999</c:v>
                </c:pt>
                <c:pt idx="723">
                  <c:v>14.501043425600001</c:v>
                </c:pt>
                <c:pt idx="724">
                  <c:v>14.521043425599998</c:v>
                </c:pt>
                <c:pt idx="725">
                  <c:v>14.541043425599998</c:v>
                </c:pt>
                <c:pt idx="726">
                  <c:v>14.561043425599999</c:v>
                </c:pt>
                <c:pt idx="727">
                  <c:v>14.581043425600001</c:v>
                </c:pt>
                <c:pt idx="728">
                  <c:v>14.601043425599999</c:v>
                </c:pt>
                <c:pt idx="729">
                  <c:v>14.621043425599998</c:v>
                </c:pt>
                <c:pt idx="730">
                  <c:v>14.641043425599998</c:v>
                </c:pt>
                <c:pt idx="731">
                  <c:v>14.661043425600001</c:v>
                </c:pt>
                <c:pt idx="732">
                  <c:v>14.681043425599999</c:v>
                </c:pt>
                <c:pt idx="733">
                  <c:v>14.701043425599998</c:v>
                </c:pt>
                <c:pt idx="734">
                  <c:v>14.721043425599998</c:v>
                </c:pt>
                <c:pt idx="735">
                  <c:v>14.741043425599992</c:v>
                </c:pt>
                <c:pt idx="736">
                  <c:v>14.761043425599999</c:v>
                </c:pt>
                <c:pt idx="737">
                  <c:v>14.781043425599998</c:v>
                </c:pt>
                <c:pt idx="738">
                  <c:v>14.8010434256</c:v>
                </c:pt>
                <c:pt idx="739">
                  <c:v>14.821043425599999</c:v>
                </c:pt>
                <c:pt idx="740">
                  <c:v>14.841043425600001</c:v>
                </c:pt>
                <c:pt idx="741">
                  <c:v>14.8610434256</c:v>
                </c:pt>
                <c:pt idx="742">
                  <c:v>14.8810434256</c:v>
                </c:pt>
                <c:pt idx="743">
                  <c:v>14.901043425599999</c:v>
                </c:pt>
                <c:pt idx="744">
                  <c:v>14.921043425600001</c:v>
                </c:pt>
                <c:pt idx="745">
                  <c:v>14.941043425599998</c:v>
                </c:pt>
                <c:pt idx="746">
                  <c:v>14.9610434256</c:v>
                </c:pt>
                <c:pt idx="747">
                  <c:v>14.981043425599999</c:v>
                </c:pt>
                <c:pt idx="748">
                  <c:v>15.001043425600001</c:v>
                </c:pt>
                <c:pt idx="749">
                  <c:v>15.021043425599998</c:v>
                </c:pt>
                <c:pt idx="750">
                  <c:v>15.041043425599998</c:v>
                </c:pt>
                <c:pt idx="751">
                  <c:v>15.061043425599999</c:v>
                </c:pt>
                <c:pt idx="752">
                  <c:v>15.081043425600001</c:v>
                </c:pt>
                <c:pt idx="753">
                  <c:v>15.101043425599999</c:v>
                </c:pt>
                <c:pt idx="754">
                  <c:v>15.121043425599998</c:v>
                </c:pt>
                <c:pt idx="755">
                  <c:v>15.141043425599998</c:v>
                </c:pt>
                <c:pt idx="756">
                  <c:v>15.161043425600001</c:v>
                </c:pt>
                <c:pt idx="757">
                  <c:v>15.181043425599999</c:v>
                </c:pt>
                <c:pt idx="758">
                  <c:v>15.201043425599998</c:v>
                </c:pt>
                <c:pt idx="759">
                  <c:v>15.221043425599998</c:v>
                </c:pt>
                <c:pt idx="760">
                  <c:v>15.241043425599992</c:v>
                </c:pt>
                <c:pt idx="761">
                  <c:v>15.261043425599999</c:v>
                </c:pt>
                <c:pt idx="762">
                  <c:v>15.281043425599998</c:v>
                </c:pt>
                <c:pt idx="763">
                  <c:v>15.3010434256</c:v>
                </c:pt>
                <c:pt idx="764">
                  <c:v>15.321043425599999</c:v>
                </c:pt>
                <c:pt idx="765">
                  <c:v>15.341043425600001</c:v>
                </c:pt>
                <c:pt idx="766">
                  <c:v>15.3610434256</c:v>
                </c:pt>
                <c:pt idx="767">
                  <c:v>15.3810434256</c:v>
                </c:pt>
                <c:pt idx="768">
                  <c:v>15.401043425599999</c:v>
                </c:pt>
                <c:pt idx="769">
                  <c:v>15.421043425600001</c:v>
                </c:pt>
                <c:pt idx="770">
                  <c:v>15.441043425599998</c:v>
                </c:pt>
                <c:pt idx="771">
                  <c:v>15.4610434256</c:v>
                </c:pt>
                <c:pt idx="772">
                  <c:v>15.481043425599999</c:v>
                </c:pt>
                <c:pt idx="773">
                  <c:v>15.501043425600001</c:v>
                </c:pt>
                <c:pt idx="774">
                  <c:v>15.521043425599998</c:v>
                </c:pt>
                <c:pt idx="775">
                  <c:v>15.541043425599998</c:v>
                </c:pt>
                <c:pt idx="776">
                  <c:v>15.561043425599999</c:v>
                </c:pt>
                <c:pt idx="777">
                  <c:v>15.581043425600001</c:v>
                </c:pt>
                <c:pt idx="778">
                  <c:v>15.601043425599999</c:v>
                </c:pt>
                <c:pt idx="779">
                  <c:v>15.621043425599998</c:v>
                </c:pt>
                <c:pt idx="780">
                  <c:v>15.641043425599998</c:v>
                </c:pt>
                <c:pt idx="781">
                  <c:v>15.661043425600001</c:v>
                </c:pt>
                <c:pt idx="782">
                  <c:v>15.681043425599999</c:v>
                </c:pt>
                <c:pt idx="783">
                  <c:v>15.701043425599998</c:v>
                </c:pt>
                <c:pt idx="784">
                  <c:v>15.721043425599998</c:v>
                </c:pt>
                <c:pt idx="785">
                  <c:v>15.741043425599992</c:v>
                </c:pt>
                <c:pt idx="786">
                  <c:v>15.761043425599999</c:v>
                </c:pt>
                <c:pt idx="787">
                  <c:v>15.781043425599998</c:v>
                </c:pt>
                <c:pt idx="788">
                  <c:v>15.8010434256</c:v>
                </c:pt>
                <c:pt idx="789">
                  <c:v>15.821043425599999</c:v>
                </c:pt>
                <c:pt idx="790">
                  <c:v>15.841043425600001</c:v>
                </c:pt>
                <c:pt idx="791">
                  <c:v>15.8610434256</c:v>
                </c:pt>
                <c:pt idx="792">
                  <c:v>15.8810434256</c:v>
                </c:pt>
                <c:pt idx="793">
                  <c:v>15.901043425599999</c:v>
                </c:pt>
                <c:pt idx="794">
                  <c:v>15.921043425600001</c:v>
                </c:pt>
                <c:pt idx="795">
                  <c:v>15.941043425599998</c:v>
                </c:pt>
                <c:pt idx="796">
                  <c:v>15.9610434256</c:v>
                </c:pt>
                <c:pt idx="797">
                  <c:v>15.981043425599999</c:v>
                </c:pt>
                <c:pt idx="798">
                  <c:v>16.001043425599999</c:v>
                </c:pt>
                <c:pt idx="799">
                  <c:v>16.021043425599988</c:v>
                </c:pt>
                <c:pt idx="800">
                  <c:v>16.041043425600005</c:v>
                </c:pt>
                <c:pt idx="801">
                  <c:v>16.061043425600001</c:v>
                </c:pt>
                <c:pt idx="802">
                  <c:v>16.081043425600001</c:v>
                </c:pt>
                <c:pt idx="803">
                  <c:v>16.101043425600015</c:v>
                </c:pt>
                <c:pt idx="804">
                  <c:v>16.121043425600014</c:v>
                </c:pt>
                <c:pt idx="805">
                  <c:v>16.141043425599999</c:v>
                </c:pt>
                <c:pt idx="806">
                  <c:v>16.161043425599999</c:v>
                </c:pt>
                <c:pt idx="807">
                  <c:v>16.181043425599999</c:v>
                </c:pt>
                <c:pt idx="808">
                  <c:v>16.201043425600005</c:v>
                </c:pt>
                <c:pt idx="809">
                  <c:v>16.221043425600001</c:v>
                </c:pt>
                <c:pt idx="810">
                  <c:v>16.241043425600001</c:v>
                </c:pt>
                <c:pt idx="811">
                  <c:v>16.2610434256</c:v>
                </c:pt>
                <c:pt idx="812">
                  <c:v>16.2810434256</c:v>
                </c:pt>
                <c:pt idx="813">
                  <c:v>16.301043425600014</c:v>
                </c:pt>
                <c:pt idx="814">
                  <c:v>16.321043425599999</c:v>
                </c:pt>
                <c:pt idx="815">
                  <c:v>16.341043425599999</c:v>
                </c:pt>
                <c:pt idx="816">
                  <c:v>16.361043425599988</c:v>
                </c:pt>
                <c:pt idx="817">
                  <c:v>16.381043425600001</c:v>
                </c:pt>
                <c:pt idx="818">
                  <c:v>16.401043425600001</c:v>
                </c:pt>
                <c:pt idx="819">
                  <c:v>16.421043425600001</c:v>
                </c:pt>
                <c:pt idx="820">
                  <c:v>16.4410434256</c:v>
                </c:pt>
                <c:pt idx="821">
                  <c:v>16.4610434256</c:v>
                </c:pt>
                <c:pt idx="822">
                  <c:v>16.481043425599989</c:v>
                </c:pt>
                <c:pt idx="823">
                  <c:v>16.501043425599999</c:v>
                </c:pt>
                <c:pt idx="824">
                  <c:v>16.521043425599988</c:v>
                </c:pt>
                <c:pt idx="825">
                  <c:v>16.541043425600005</c:v>
                </c:pt>
                <c:pt idx="826">
                  <c:v>16.561043425600001</c:v>
                </c:pt>
                <c:pt idx="827">
                  <c:v>16.581043425600001</c:v>
                </c:pt>
                <c:pt idx="828">
                  <c:v>16.601043425600015</c:v>
                </c:pt>
                <c:pt idx="829">
                  <c:v>16.621043425600014</c:v>
                </c:pt>
                <c:pt idx="830">
                  <c:v>16.641043425599999</c:v>
                </c:pt>
                <c:pt idx="831">
                  <c:v>16.661043425599999</c:v>
                </c:pt>
                <c:pt idx="832">
                  <c:v>16.681043425599999</c:v>
                </c:pt>
                <c:pt idx="833">
                  <c:v>16.701043425600005</c:v>
                </c:pt>
                <c:pt idx="834">
                  <c:v>16.721043425600001</c:v>
                </c:pt>
                <c:pt idx="835">
                  <c:v>16.741043425600001</c:v>
                </c:pt>
                <c:pt idx="836">
                  <c:v>16.7610434256</c:v>
                </c:pt>
                <c:pt idx="837">
                  <c:v>16.7810434256</c:v>
                </c:pt>
                <c:pt idx="838">
                  <c:v>16.801043425600014</c:v>
                </c:pt>
                <c:pt idx="839">
                  <c:v>16.821043425599999</c:v>
                </c:pt>
                <c:pt idx="840">
                  <c:v>16.841043425599999</c:v>
                </c:pt>
                <c:pt idx="841">
                  <c:v>16.861043425599988</c:v>
                </c:pt>
                <c:pt idx="842">
                  <c:v>16.881043425600001</c:v>
                </c:pt>
                <c:pt idx="843">
                  <c:v>16.901043425600001</c:v>
                </c:pt>
                <c:pt idx="844">
                  <c:v>16.921043425600001</c:v>
                </c:pt>
                <c:pt idx="845">
                  <c:v>16.9410434256</c:v>
                </c:pt>
                <c:pt idx="846">
                  <c:v>16.9610434256</c:v>
                </c:pt>
                <c:pt idx="847">
                  <c:v>16.981043425599989</c:v>
                </c:pt>
                <c:pt idx="848">
                  <c:v>17.001043425599999</c:v>
                </c:pt>
                <c:pt idx="849">
                  <c:v>17.021043425599988</c:v>
                </c:pt>
                <c:pt idx="850">
                  <c:v>17.041043425600005</c:v>
                </c:pt>
                <c:pt idx="851">
                  <c:v>17.061043425600001</c:v>
                </c:pt>
                <c:pt idx="852">
                  <c:v>17.081043425600001</c:v>
                </c:pt>
                <c:pt idx="853">
                  <c:v>17.101043425600015</c:v>
                </c:pt>
                <c:pt idx="854">
                  <c:v>17.121043425600014</c:v>
                </c:pt>
                <c:pt idx="855">
                  <c:v>17.141043425599999</c:v>
                </c:pt>
                <c:pt idx="856">
                  <c:v>17.161043425599999</c:v>
                </c:pt>
                <c:pt idx="857">
                  <c:v>17.181043425599999</c:v>
                </c:pt>
                <c:pt idx="858">
                  <c:v>17.201043425600005</c:v>
                </c:pt>
                <c:pt idx="859">
                  <c:v>17.221043425600001</c:v>
                </c:pt>
                <c:pt idx="860">
                  <c:v>17.241043425600001</c:v>
                </c:pt>
                <c:pt idx="861">
                  <c:v>17.2610434256</c:v>
                </c:pt>
                <c:pt idx="862">
                  <c:v>17.2810434256</c:v>
                </c:pt>
                <c:pt idx="863">
                  <c:v>17.301043425600014</c:v>
                </c:pt>
                <c:pt idx="864">
                  <c:v>17.321043425599999</c:v>
                </c:pt>
                <c:pt idx="865">
                  <c:v>17.341043425599999</c:v>
                </c:pt>
                <c:pt idx="866">
                  <c:v>17.361043425599988</c:v>
                </c:pt>
                <c:pt idx="867">
                  <c:v>17.381043425600001</c:v>
                </c:pt>
                <c:pt idx="868">
                  <c:v>17.401043425600001</c:v>
                </c:pt>
                <c:pt idx="869">
                  <c:v>17.421043425600001</c:v>
                </c:pt>
                <c:pt idx="870">
                  <c:v>17.4410434256</c:v>
                </c:pt>
                <c:pt idx="871">
                  <c:v>17.4610434256</c:v>
                </c:pt>
                <c:pt idx="872">
                  <c:v>17.481043425599989</c:v>
                </c:pt>
                <c:pt idx="873">
                  <c:v>17.501043425599999</c:v>
                </c:pt>
                <c:pt idx="874">
                  <c:v>17.521043425599988</c:v>
                </c:pt>
                <c:pt idx="875">
                  <c:v>17.541043425600005</c:v>
                </c:pt>
                <c:pt idx="876">
                  <c:v>17.561043425600001</c:v>
                </c:pt>
                <c:pt idx="877">
                  <c:v>17.581043425600001</c:v>
                </c:pt>
                <c:pt idx="878">
                  <c:v>17.601043425600015</c:v>
                </c:pt>
                <c:pt idx="879">
                  <c:v>17.621043425600014</c:v>
                </c:pt>
                <c:pt idx="880">
                  <c:v>17.641043425599999</c:v>
                </c:pt>
                <c:pt idx="881">
                  <c:v>17.661043425599999</c:v>
                </c:pt>
                <c:pt idx="882">
                  <c:v>17.681043425599999</c:v>
                </c:pt>
                <c:pt idx="883">
                  <c:v>17.701043425600005</c:v>
                </c:pt>
                <c:pt idx="884">
                  <c:v>17.721043425600001</c:v>
                </c:pt>
                <c:pt idx="885">
                  <c:v>17.741043425600001</c:v>
                </c:pt>
                <c:pt idx="886">
                  <c:v>17.7610434256</c:v>
                </c:pt>
                <c:pt idx="887">
                  <c:v>17.7810434256</c:v>
                </c:pt>
                <c:pt idx="888">
                  <c:v>17.801043425600014</c:v>
                </c:pt>
                <c:pt idx="889">
                  <c:v>17.821043425599999</c:v>
                </c:pt>
                <c:pt idx="890">
                  <c:v>17.841043425599999</c:v>
                </c:pt>
                <c:pt idx="891">
                  <c:v>17.861043425599988</c:v>
                </c:pt>
                <c:pt idx="892">
                  <c:v>17.881043425600001</c:v>
                </c:pt>
                <c:pt idx="893">
                  <c:v>17.901043425600001</c:v>
                </c:pt>
                <c:pt idx="894">
                  <c:v>17.921043425600001</c:v>
                </c:pt>
                <c:pt idx="895">
                  <c:v>17.9410434256</c:v>
                </c:pt>
                <c:pt idx="896">
                  <c:v>17.9610434256</c:v>
                </c:pt>
                <c:pt idx="897">
                  <c:v>17.981043425599989</c:v>
                </c:pt>
                <c:pt idx="898">
                  <c:v>18.001043425599999</c:v>
                </c:pt>
                <c:pt idx="899">
                  <c:v>18.021043425599988</c:v>
                </c:pt>
                <c:pt idx="900">
                  <c:v>18.041043425600005</c:v>
                </c:pt>
                <c:pt idx="901">
                  <c:v>18.061043425600001</c:v>
                </c:pt>
                <c:pt idx="902">
                  <c:v>18.081043425600001</c:v>
                </c:pt>
                <c:pt idx="903">
                  <c:v>18.101043425600015</c:v>
                </c:pt>
                <c:pt idx="904">
                  <c:v>18.121043425600014</c:v>
                </c:pt>
                <c:pt idx="905">
                  <c:v>18.141043425599999</c:v>
                </c:pt>
                <c:pt idx="906">
                  <c:v>18.161043425599999</c:v>
                </c:pt>
                <c:pt idx="907">
                  <c:v>18.181043425599999</c:v>
                </c:pt>
                <c:pt idx="908">
                  <c:v>18.201043425600005</c:v>
                </c:pt>
                <c:pt idx="909">
                  <c:v>18.221043425600001</c:v>
                </c:pt>
                <c:pt idx="910">
                  <c:v>18.241043425600001</c:v>
                </c:pt>
                <c:pt idx="911">
                  <c:v>18.2610434256</c:v>
                </c:pt>
                <c:pt idx="912">
                  <c:v>18.2810434256</c:v>
                </c:pt>
                <c:pt idx="913">
                  <c:v>18.301043425600014</c:v>
                </c:pt>
                <c:pt idx="914">
                  <c:v>18.321043425599999</c:v>
                </c:pt>
                <c:pt idx="915">
                  <c:v>18.341043425599999</c:v>
                </c:pt>
                <c:pt idx="916">
                  <c:v>18.361043425599988</c:v>
                </c:pt>
                <c:pt idx="917">
                  <c:v>18.381043425600001</c:v>
                </c:pt>
                <c:pt idx="918">
                  <c:v>18.401043425600001</c:v>
                </c:pt>
                <c:pt idx="919">
                  <c:v>18.421043425600001</c:v>
                </c:pt>
                <c:pt idx="920">
                  <c:v>18.4410434256</c:v>
                </c:pt>
                <c:pt idx="921">
                  <c:v>18.4610434256</c:v>
                </c:pt>
                <c:pt idx="922">
                  <c:v>18.481043425599989</c:v>
                </c:pt>
                <c:pt idx="923">
                  <c:v>18.501043425599999</c:v>
                </c:pt>
                <c:pt idx="924">
                  <c:v>18.521043425599988</c:v>
                </c:pt>
                <c:pt idx="925">
                  <c:v>18.541043425600005</c:v>
                </c:pt>
                <c:pt idx="926">
                  <c:v>18.561043425600001</c:v>
                </c:pt>
                <c:pt idx="927">
                  <c:v>18.581043425600001</c:v>
                </c:pt>
                <c:pt idx="928">
                  <c:v>18.601043425600015</c:v>
                </c:pt>
                <c:pt idx="929">
                  <c:v>18.621043425600014</c:v>
                </c:pt>
                <c:pt idx="930">
                  <c:v>18.641043425599999</c:v>
                </c:pt>
                <c:pt idx="931">
                  <c:v>18.661043425599999</c:v>
                </c:pt>
                <c:pt idx="932">
                  <c:v>18.681043425599999</c:v>
                </c:pt>
                <c:pt idx="933">
                  <c:v>18.701043425600005</c:v>
                </c:pt>
                <c:pt idx="934">
                  <c:v>18.721043425600001</c:v>
                </c:pt>
                <c:pt idx="935">
                  <c:v>18.741043425600001</c:v>
                </c:pt>
                <c:pt idx="936">
                  <c:v>18.7610434256</c:v>
                </c:pt>
                <c:pt idx="937">
                  <c:v>18.7810434256</c:v>
                </c:pt>
                <c:pt idx="938">
                  <c:v>18.801043425600014</c:v>
                </c:pt>
                <c:pt idx="939">
                  <c:v>18.821043425599999</c:v>
                </c:pt>
                <c:pt idx="940">
                  <c:v>18.841043425599999</c:v>
                </c:pt>
                <c:pt idx="941">
                  <c:v>18.861043425599988</c:v>
                </c:pt>
                <c:pt idx="942">
                  <c:v>18.881043425600001</c:v>
                </c:pt>
                <c:pt idx="943">
                  <c:v>18.901043425600001</c:v>
                </c:pt>
                <c:pt idx="944">
                  <c:v>18.921043425600001</c:v>
                </c:pt>
                <c:pt idx="945">
                  <c:v>18.9410434256</c:v>
                </c:pt>
                <c:pt idx="946">
                  <c:v>18.9610434256</c:v>
                </c:pt>
                <c:pt idx="947">
                  <c:v>18.981043425599989</c:v>
                </c:pt>
                <c:pt idx="948">
                  <c:v>19.001043425599999</c:v>
                </c:pt>
                <c:pt idx="949">
                  <c:v>19.021043425599988</c:v>
                </c:pt>
                <c:pt idx="950">
                  <c:v>19.041043425600005</c:v>
                </c:pt>
                <c:pt idx="951">
                  <c:v>19.061043425600001</c:v>
                </c:pt>
                <c:pt idx="952">
                  <c:v>19.081043425600001</c:v>
                </c:pt>
                <c:pt idx="953">
                  <c:v>19.101043425600015</c:v>
                </c:pt>
                <c:pt idx="954">
                  <c:v>19.121043425600014</c:v>
                </c:pt>
                <c:pt idx="955">
                  <c:v>19.141043425599999</c:v>
                </c:pt>
                <c:pt idx="956">
                  <c:v>19.161043425599999</c:v>
                </c:pt>
                <c:pt idx="957">
                  <c:v>19.181043425599999</c:v>
                </c:pt>
                <c:pt idx="958">
                  <c:v>19.201043425600005</c:v>
                </c:pt>
                <c:pt idx="959">
                  <c:v>19.221043425600001</c:v>
                </c:pt>
                <c:pt idx="960">
                  <c:v>19.241043425600001</c:v>
                </c:pt>
                <c:pt idx="961">
                  <c:v>19.2610434256</c:v>
                </c:pt>
                <c:pt idx="962">
                  <c:v>19.2810434256</c:v>
                </c:pt>
                <c:pt idx="963">
                  <c:v>19.301043425600014</c:v>
                </c:pt>
                <c:pt idx="964">
                  <c:v>19.321043425599999</c:v>
                </c:pt>
                <c:pt idx="965">
                  <c:v>19.341043425599999</c:v>
                </c:pt>
                <c:pt idx="966">
                  <c:v>19.361043425599988</c:v>
                </c:pt>
                <c:pt idx="967">
                  <c:v>19.381043425600001</c:v>
                </c:pt>
                <c:pt idx="968">
                  <c:v>19.401043425600001</c:v>
                </c:pt>
                <c:pt idx="969">
                  <c:v>19.421043425600001</c:v>
                </c:pt>
                <c:pt idx="970">
                  <c:v>19.4410434256</c:v>
                </c:pt>
                <c:pt idx="971">
                  <c:v>19.4610434256</c:v>
                </c:pt>
                <c:pt idx="972">
                  <c:v>19.481043425599989</c:v>
                </c:pt>
                <c:pt idx="973">
                  <c:v>19.501043425599999</c:v>
                </c:pt>
                <c:pt idx="974">
                  <c:v>19.521043425599988</c:v>
                </c:pt>
                <c:pt idx="975">
                  <c:v>19.541043425600005</c:v>
                </c:pt>
                <c:pt idx="976">
                  <c:v>19.561043425600001</c:v>
                </c:pt>
                <c:pt idx="977">
                  <c:v>19.581043425600001</c:v>
                </c:pt>
                <c:pt idx="978">
                  <c:v>19.601043425600015</c:v>
                </c:pt>
                <c:pt idx="979">
                  <c:v>19.621043425600014</c:v>
                </c:pt>
                <c:pt idx="980">
                  <c:v>19.641043425599999</c:v>
                </c:pt>
                <c:pt idx="981">
                  <c:v>19.661043425599999</c:v>
                </c:pt>
                <c:pt idx="982">
                  <c:v>19.681043425599999</c:v>
                </c:pt>
                <c:pt idx="983">
                  <c:v>19.701043425600005</c:v>
                </c:pt>
                <c:pt idx="984">
                  <c:v>19.721043425600001</c:v>
                </c:pt>
                <c:pt idx="985">
                  <c:v>19.741043425600001</c:v>
                </c:pt>
                <c:pt idx="986">
                  <c:v>19.7610434256</c:v>
                </c:pt>
                <c:pt idx="987">
                  <c:v>19.7810434256</c:v>
                </c:pt>
                <c:pt idx="988">
                  <c:v>19.801043425600014</c:v>
                </c:pt>
                <c:pt idx="989">
                  <c:v>19.821043425599999</c:v>
                </c:pt>
                <c:pt idx="990">
                  <c:v>19.841043425599999</c:v>
                </c:pt>
                <c:pt idx="991">
                  <c:v>19.861043425599988</c:v>
                </c:pt>
                <c:pt idx="992">
                  <c:v>19.881043425600001</c:v>
                </c:pt>
                <c:pt idx="993">
                  <c:v>19.901043425600001</c:v>
                </c:pt>
                <c:pt idx="994">
                  <c:v>19.921043425600001</c:v>
                </c:pt>
                <c:pt idx="995">
                  <c:v>19.9410434256</c:v>
                </c:pt>
                <c:pt idx="996">
                  <c:v>19.9610434256</c:v>
                </c:pt>
                <c:pt idx="997">
                  <c:v>19.981043425599989</c:v>
                </c:pt>
                <c:pt idx="998">
                  <c:v>20.001043425599999</c:v>
                </c:pt>
                <c:pt idx="999">
                  <c:v>20.021043425599988</c:v>
                </c:pt>
                <c:pt idx="1000">
                  <c:v>20.041043425600005</c:v>
                </c:pt>
                <c:pt idx="1001">
                  <c:v>20.061043425600001</c:v>
                </c:pt>
                <c:pt idx="1002">
                  <c:v>20.081043425600001</c:v>
                </c:pt>
                <c:pt idx="1003">
                  <c:v>20.101043425600015</c:v>
                </c:pt>
                <c:pt idx="1004">
                  <c:v>20.121043425600014</c:v>
                </c:pt>
                <c:pt idx="1005">
                  <c:v>20.141043425599999</c:v>
                </c:pt>
                <c:pt idx="1006">
                  <c:v>20.161043425599999</c:v>
                </c:pt>
                <c:pt idx="1007">
                  <c:v>20.181043425599999</c:v>
                </c:pt>
                <c:pt idx="1008">
                  <c:v>20.201043425600005</c:v>
                </c:pt>
                <c:pt idx="1009">
                  <c:v>20.221043425600001</c:v>
                </c:pt>
                <c:pt idx="1010">
                  <c:v>20.241043425600001</c:v>
                </c:pt>
                <c:pt idx="1011">
                  <c:v>20.2610434256</c:v>
                </c:pt>
                <c:pt idx="1012">
                  <c:v>20.2810434256</c:v>
                </c:pt>
                <c:pt idx="1013">
                  <c:v>20.301043425600014</c:v>
                </c:pt>
                <c:pt idx="1014">
                  <c:v>20.321043425599999</c:v>
                </c:pt>
                <c:pt idx="1015">
                  <c:v>20.341043425599999</c:v>
                </c:pt>
                <c:pt idx="1016">
                  <c:v>20.361043425599988</c:v>
                </c:pt>
                <c:pt idx="1017">
                  <c:v>20.381043425600001</c:v>
                </c:pt>
                <c:pt idx="1018">
                  <c:v>20.401043425600001</c:v>
                </c:pt>
                <c:pt idx="1019">
                  <c:v>20.421043425600001</c:v>
                </c:pt>
                <c:pt idx="1020">
                  <c:v>20.4410434256</c:v>
                </c:pt>
                <c:pt idx="1021">
                  <c:v>20.4610434256</c:v>
                </c:pt>
                <c:pt idx="1022">
                  <c:v>20.481043425599989</c:v>
                </c:pt>
                <c:pt idx="1023">
                  <c:v>20.501043425599999</c:v>
                </c:pt>
                <c:pt idx="1024">
                  <c:v>20.521043425599988</c:v>
                </c:pt>
                <c:pt idx="1025">
                  <c:v>20.541043425600005</c:v>
                </c:pt>
                <c:pt idx="1026">
                  <c:v>20.561043425600001</c:v>
                </c:pt>
                <c:pt idx="1027">
                  <c:v>20.581043425600001</c:v>
                </c:pt>
                <c:pt idx="1028">
                  <c:v>20.601043425600015</c:v>
                </c:pt>
                <c:pt idx="1029">
                  <c:v>20.621043425600014</c:v>
                </c:pt>
                <c:pt idx="1030">
                  <c:v>20.641043425599999</c:v>
                </c:pt>
                <c:pt idx="1031">
                  <c:v>20.661043425599999</c:v>
                </c:pt>
                <c:pt idx="1032">
                  <c:v>20.681043425599999</c:v>
                </c:pt>
                <c:pt idx="1033">
                  <c:v>20.701043425600005</c:v>
                </c:pt>
                <c:pt idx="1034">
                  <c:v>20.721043425600001</c:v>
                </c:pt>
                <c:pt idx="1035">
                  <c:v>20.741043425600001</c:v>
                </c:pt>
                <c:pt idx="1036">
                  <c:v>20.7610434256</c:v>
                </c:pt>
                <c:pt idx="1037">
                  <c:v>20.7810434256</c:v>
                </c:pt>
                <c:pt idx="1038">
                  <c:v>20.801043425600014</c:v>
                </c:pt>
                <c:pt idx="1039">
                  <c:v>20.821043425599999</c:v>
                </c:pt>
                <c:pt idx="1040">
                  <c:v>20.841043425599999</c:v>
                </c:pt>
                <c:pt idx="1041">
                  <c:v>20.861043425599988</c:v>
                </c:pt>
                <c:pt idx="1042">
                  <c:v>20.881043425600001</c:v>
                </c:pt>
                <c:pt idx="1043">
                  <c:v>20.901043425600001</c:v>
                </c:pt>
                <c:pt idx="1044">
                  <c:v>20.921043425600001</c:v>
                </c:pt>
                <c:pt idx="1045">
                  <c:v>20.9410434256</c:v>
                </c:pt>
                <c:pt idx="1046">
                  <c:v>20.9610434256</c:v>
                </c:pt>
                <c:pt idx="1047">
                  <c:v>20.981043425599989</c:v>
                </c:pt>
                <c:pt idx="1048">
                  <c:v>21.001043425599999</c:v>
                </c:pt>
                <c:pt idx="1049">
                  <c:v>21.021043425599988</c:v>
                </c:pt>
                <c:pt idx="1050">
                  <c:v>21.041043425600005</c:v>
                </c:pt>
                <c:pt idx="1051">
                  <c:v>21.061043425600001</c:v>
                </c:pt>
                <c:pt idx="1052">
                  <c:v>21.081043425600001</c:v>
                </c:pt>
                <c:pt idx="1053">
                  <c:v>21.101043425600015</c:v>
                </c:pt>
                <c:pt idx="1054">
                  <c:v>21.121043425600014</c:v>
                </c:pt>
                <c:pt idx="1055">
                  <c:v>21.141043425599999</c:v>
                </c:pt>
                <c:pt idx="1056">
                  <c:v>21.161043425599999</c:v>
                </c:pt>
                <c:pt idx="1057">
                  <c:v>21.181043425599999</c:v>
                </c:pt>
                <c:pt idx="1058">
                  <c:v>21.201043425600005</c:v>
                </c:pt>
                <c:pt idx="1059">
                  <c:v>21.221043425600001</c:v>
                </c:pt>
                <c:pt idx="1060">
                  <c:v>21.241043425600001</c:v>
                </c:pt>
                <c:pt idx="1061">
                  <c:v>21.2610434256</c:v>
                </c:pt>
                <c:pt idx="1062">
                  <c:v>21.2810434256</c:v>
                </c:pt>
                <c:pt idx="1063">
                  <c:v>21.301043425600014</c:v>
                </c:pt>
                <c:pt idx="1064">
                  <c:v>21.321043425599999</c:v>
                </c:pt>
                <c:pt idx="1065">
                  <c:v>21.341043425599999</c:v>
                </c:pt>
                <c:pt idx="1066">
                  <c:v>21.361043425599988</c:v>
                </c:pt>
                <c:pt idx="1067">
                  <c:v>21.381043425600001</c:v>
                </c:pt>
                <c:pt idx="1068">
                  <c:v>21.401043425600001</c:v>
                </c:pt>
                <c:pt idx="1069">
                  <c:v>21.421043425600001</c:v>
                </c:pt>
                <c:pt idx="1070">
                  <c:v>21.4410434256</c:v>
                </c:pt>
                <c:pt idx="1071">
                  <c:v>21.4610434256</c:v>
                </c:pt>
                <c:pt idx="1072">
                  <c:v>21.481043425599989</c:v>
                </c:pt>
                <c:pt idx="1073">
                  <c:v>21.501043425599999</c:v>
                </c:pt>
                <c:pt idx="1074">
                  <c:v>21.521043425599988</c:v>
                </c:pt>
                <c:pt idx="1075">
                  <c:v>21.541043425600005</c:v>
                </c:pt>
                <c:pt idx="1076">
                  <c:v>21.561043425600001</c:v>
                </c:pt>
                <c:pt idx="1077">
                  <c:v>21.581043425600001</c:v>
                </c:pt>
                <c:pt idx="1078">
                  <c:v>21.601043425600015</c:v>
                </c:pt>
                <c:pt idx="1079">
                  <c:v>21.621043425600014</c:v>
                </c:pt>
                <c:pt idx="1080">
                  <c:v>21.641043425599999</c:v>
                </c:pt>
                <c:pt idx="1081">
                  <c:v>21.661043425599999</c:v>
                </c:pt>
                <c:pt idx="1082">
                  <c:v>21.681043425599999</c:v>
                </c:pt>
                <c:pt idx="1083">
                  <c:v>21.701043425600005</c:v>
                </c:pt>
                <c:pt idx="1084">
                  <c:v>21.721043425600001</c:v>
                </c:pt>
                <c:pt idx="1085">
                  <c:v>21.741043425600001</c:v>
                </c:pt>
                <c:pt idx="1086">
                  <c:v>21.7610434256</c:v>
                </c:pt>
                <c:pt idx="1087">
                  <c:v>21.7810434256</c:v>
                </c:pt>
                <c:pt idx="1088">
                  <c:v>21.801043425600014</c:v>
                </c:pt>
                <c:pt idx="1089">
                  <c:v>21.821043425599999</c:v>
                </c:pt>
                <c:pt idx="1090">
                  <c:v>21.841043425599999</c:v>
                </c:pt>
                <c:pt idx="1091">
                  <c:v>21.861043425599988</c:v>
                </c:pt>
                <c:pt idx="1092">
                  <c:v>21.881043425600001</c:v>
                </c:pt>
                <c:pt idx="1093">
                  <c:v>21.901043425600001</c:v>
                </c:pt>
                <c:pt idx="1094">
                  <c:v>21.921043425600001</c:v>
                </c:pt>
                <c:pt idx="1095">
                  <c:v>21.9410434256</c:v>
                </c:pt>
                <c:pt idx="1096">
                  <c:v>21.9610434256</c:v>
                </c:pt>
                <c:pt idx="1097">
                  <c:v>21.981043425599989</c:v>
                </c:pt>
                <c:pt idx="1098">
                  <c:v>22.001043425599999</c:v>
                </c:pt>
                <c:pt idx="1099">
                  <c:v>22.021043425599988</c:v>
                </c:pt>
                <c:pt idx="1100">
                  <c:v>22.041043425600005</c:v>
                </c:pt>
                <c:pt idx="1101">
                  <c:v>22.061043425600001</c:v>
                </c:pt>
                <c:pt idx="1102">
                  <c:v>22.081043425600001</c:v>
                </c:pt>
                <c:pt idx="1103">
                  <c:v>22.101043425600015</c:v>
                </c:pt>
                <c:pt idx="1104">
                  <c:v>22.121043425600014</c:v>
                </c:pt>
                <c:pt idx="1105">
                  <c:v>22.141043425599999</c:v>
                </c:pt>
                <c:pt idx="1106">
                  <c:v>22.161043425599999</c:v>
                </c:pt>
                <c:pt idx="1107">
                  <c:v>22.181043425599999</c:v>
                </c:pt>
                <c:pt idx="1108">
                  <c:v>22.201043425600005</c:v>
                </c:pt>
                <c:pt idx="1109">
                  <c:v>22.221043425600001</c:v>
                </c:pt>
                <c:pt idx="1110">
                  <c:v>22.241043425600001</c:v>
                </c:pt>
                <c:pt idx="1111">
                  <c:v>22.2610434256</c:v>
                </c:pt>
                <c:pt idx="1112">
                  <c:v>22.2810434256</c:v>
                </c:pt>
                <c:pt idx="1113">
                  <c:v>22.301043425600014</c:v>
                </c:pt>
                <c:pt idx="1114">
                  <c:v>22.321043425599999</c:v>
                </c:pt>
                <c:pt idx="1115">
                  <c:v>22.341043425599999</c:v>
                </c:pt>
                <c:pt idx="1116">
                  <c:v>22.361043425599988</c:v>
                </c:pt>
                <c:pt idx="1117">
                  <c:v>22.381043425600001</c:v>
                </c:pt>
                <c:pt idx="1118">
                  <c:v>22.401043425600001</c:v>
                </c:pt>
                <c:pt idx="1119">
                  <c:v>22.421043425600001</c:v>
                </c:pt>
                <c:pt idx="1120">
                  <c:v>22.4410434256</c:v>
                </c:pt>
                <c:pt idx="1121">
                  <c:v>22.4610434256</c:v>
                </c:pt>
                <c:pt idx="1122">
                  <c:v>22.481043425599989</c:v>
                </c:pt>
                <c:pt idx="1123">
                  <c:v>22.501043425599999</c:v>
                </c:pt>
                <c:pt idx="1124">
                  <c:v>22.521043425599988</c:v>
                </c:pt>
                <c:pt idx="1125">
                  <c:v>22.541043425600005</c:v>
                </c:pt>
                <c:pt idx="1126">
                  <c:v>22.561043425600001</c:v>
                </c:pt>
                <c:pt idx="1127">
                  <c:v>22.581043425600001</c:v>
                </c:pt>
                <c:pt idx="1128">
                  <c:v>22.601043425600015</c:v>
                </c:pt>
                <c:pt idx="1129">
                  <c:v>22.621043425600014</c:v>
                </c:pt>
                <c:pt idx="1130">
                  <c:v>22.641043425599999</c:v>
                </c:pt>
                <c:pt idx="1131">
                  <c:v>22.661043425599999</c:v>
                </c:pt>
                <c:pt idx="1132">
                  <c:v>22.681043425599999</c:v>
                </c:pt>
                <c:pt idx="1133">
                  <c:v>22.701043425600005</c:v>
                </c:pt>
                <c:pt idx="1134">
                  <c:v>22.721043425600001</c:v>
                </c:pt>
                <c:pt idx="1135">
                  <c:v>22.741043425600001</c:v>
                </c:pt>
                <c:pt idx="1136">
                  <c:v>22.7610434256</c:v>
                </c:pt>
                <c:pt idx="1137">
                  <c:v>22.7810434256</c:v>
                </c:pt>
                <c:pt idx="1138">
                  <c:v>22.801043425600014</c:v>
                </c:pt>
                <c:pt idx="1139">
                  <c:v>22.821043425599999</c:v>
                </c:pt>
                <c:pt idx="1140">
                  <c:v>22.841043425599999</c:v>
                </c:pt>
                <c:pt idx="1141">
                  <c:v>22.861043425599988</c:v>
                </c:pt>
                <c:pt idx="1142">
                  <c:v>22.881043425600001</c:v>
                </c:pt>
                <c:pt idx="1143">
                  <c:v>22.901043425600001</c:v>
                </c:pt>
                <c:pt idx="1144">
                  <c:v>22.921043425600001</c:v>
                </c:pt>
                <c:pt idx="1145">
                  <c:v>22.9410434256</c:v>
                </c:pt>
                <c:pt idx="1146">
                  <c:v>22.9610434256</c:v>
                </c:pt>
                <c:pt idx="1147">
                  <c:v>22.981043425599989</c:v>
                </c:pt>
                <c:pt idx="1148">
                  <c:v>23.001043425599999</c:v>
                </c:pt>
                <c:pt idx="1149">
                  <c:v>23.021043425599988</c:v>
                </c:pt>
                <c:pt idx="1150">
                  <c:v>23.041043425600005</c:v>
                </c:pt>
                <c:pt idx="1151">
                  <c:v>23.061043425600001</c:v>
                </c:pt>
                <c:pt idx="1152">
                  <c:v>23.081043425600001</c:v>
                </c:pt>
                <c:pt idx="1153">
                  <c:v>23.101043425600015</c:v>
                </c:pt>
                <c:pt idx="1154">
                  <c:v>23.121043425600014</c:v>
                </c:pt>
                <c:pt idx="1155">
                  <c:v>23.141043425599999</c:v>
                </c:pt>
                <c:pt idx="1156">
                  <c:v>23.161043425599999</c:v>
                </c:pt>
                <c:pt idx="1157">
                  <c:v>23.181043425599999</c:v>
                </c:pt>
                <c:pt idx="1158">
                  <c:v>23.201043425600005</c:v>
                </c:pt>
                <c:pt idx="1159">
                  <c:v>23.221043425600001</c:v>
                </c:pt>
                <c:pt idx="1160">
                  <c:v>23.241043425600001</c:v>
                </c:pt>
                <c:pt idx="1161">
                  <c:v>23.2610434256</c:v>
                </c:pt>
                <c:pt idx="1162">
                  <c:v>23.2810434256</c:v>
                </c:pt>
                <c:pt idx="1163">
                  <c:v>23.301043425600014</c:v>
                </c:pt>
                <c:pt idx="1164">
                  <c:v>23.321043425599999</c:v>
                </c:pt>
                <c:pt idx="1165">
                  <c:v>23.341043425599999</c:v>
                </c:pt>
                <c:pt idx="1166">
                  <c:v>23.361043425599988</c:v>
                </c:pt>
                <c:pt idx="1167">
                  <c:v>23.381043425600001</c:v>
                </c:pt>
                <c:pt idx="1168">
                  <c:v>23.401043425600001</c:v>
                </c:pt>
                <c:pt idx="1169">
                  <c:v>23.421043425600001</c:v>
                </c:pt>
                <c:pt idx="1170">
                  <c:v>23.4410434256</c:v>
                </c:pt>
                <c:pt idx="1171">
                  <c:v>23.4610434256</c:v>
                </c:pt>
                <c:pt idx="1172">
                  <c:v>23.481043425599989</c:v>
                </c:pt>
                <c:pt idx="1173">
                  <c:v>23.501043425599999</c:v>
                </c:pt>
                <c:pt idx="1174">
                  <c:v>23.521043425599988</c:v>
                </c:pt>
                <c:pt idx="1175">
                  <c:v>23.541043425600005</c:v>
                </c:pt>
                <c:pt idx="1176">
                  <c:v>23.561043425600001</c:v>
                </c:pt>
                <c:pt idx="1177">
                  <c:v>23.581043425600001</c:v>
                </c:pt>
                <c:pt idx="1178">
                  <c:v>23.601043425600015</c:v>
                </c:pt>
                <c:pt idx="1179">
                  <c:v>23.621043425600014</c:v>
                </c:pt>
                <c:pt idx="1180">
                  <c:v>23.641043425599999</c:v>
                </c:pt>
                <c:pt idx="1181">
                  <c:v>23.661043425599999</c:v>
                </c:pt>
                <c:pt idx="1182">
                  <c:v>23.681043425599999</c:v>
                </c:pt>
                <c:pt idx="1183">
                  <c:v>23.701043425600005</c:v>
                </c:pt>
                <c:pt idx="1184">
                  <c:v>23.721043425600001</c:v>
                </c:pt>
                <c:pt idx="1185">
                  <c:v>23.741043425600001</c:v>
                </c:pt>
                <c:pt idx="1186">
                  <c:v>23.7610434256</c:v>
                </c:pt>
                <c:pt idx="1187">
                  <c:v>23.7810434256</c:v>
                </c:pt>
                <c:pt idx="1188">
                  <c:v>23.801043425600014</c:v>
                </c:pt>
                <c:pt idx="1189">
                  <c:v>23.821043425599999</c:v>
                </c:pt>
                <c:pt idx="1190">
                  <c:v>23.841043425599999</c:v>
                </c:pt>
                <c:pt idx="1191">
                  <c:v>23.861043425599988</c:v>
                </c:pt>
                <c:pt idx="1192">
                  <c:v>23.881043425600001</c:v>
                </c:pt>
                <c:pt idx="1193">
                  <c:v>23.901043425600001</c:v>
                </c:pt>
                <c:pt idx="1194">
                  <c:v>23.921043425600001</c:v>
                </c:pt>
                <c:pt idx="1195">
                  <c:v>23.9410434256</c:v>
                </c:pt>
                <c:pt idx="1196">
                  <c:v>23.9610434256</c:v>
                </c:pt>
                <c:pt idx="1197">
                  <c:v>23.981043425599989</c:v>
                </c:pt>
                <c:pt idx="1198">
                  <c:v>24.001043425599999</c:v>
                </c:pt>
                <c:pt idx="1199">
                  <c:v>24.021043425599988</c:v>
                </c:pt>
                <c:pt idx="1200">
                  <c:v>24.041043425600005</c:v>
                </c:pt>
                <c:pt idx="1201">
                  <c:v>24.061043425600001</c:v>
                </c:pt>
                <c:pt idx="1202">
                  <c:v>24.081043425600001</c:v>
                </c:pt>
                <c:pt idx="1203">
                  <c:v>24.101043425600015</c:v>
                </c:pt>
                <c:pt idx="1204">
                  <c:v>24.121043425600014</c:v>
                </c:pt>
                <c:pt idx="1205">
                  <c:v>24.141043425599999</c:v>
                </c:pt>
                <c:pt idx="1206">
                  <c:v>24.161043425599999</c:v>
                </c:pt>
                <c:pt idx="1207">
                  <c:v>24.181043425599999</c:v>
                </c:pt>
                <c:pt idx="1208">
                  <c:v>24.201043425600005</c:v>
                </c:pt>
                <c:pt idx="1209">
                  <c:v>24.221043425600001</c:v>
                </c:pt>
                <c:pt idx="1210">
                  <c:v>24.241043425600001</c:v>
                </c:pt>
                <c:pt idx="1211">
                  <c:v>24.2610434256</c:v>
                </c:pt>
                <c:pt idx="1212">
                  <c:v>24.2810434256</c:v>
                </c:pt>
                <c:pt idx="1213">
                  <c:v>24.301043425600014</c:v>
                </c:pt>
                <c:pt idx="1214">
                  <c:v>24.321043425599999</c:v>
                </c:pt>
                <c:pt idx="1215">
                  <c:v>24.341043425599999</c:v>
                </c:pt>
                <c:pt idx="1216">
                  <c:v>24.361043425599988</c:v>
                </c:pt>
                <c:pt idx="1217">
                  <c:v>24.381043425600001</c:v>
                </c:pt>
                <c:pt idx="1218">
                  <c:v>24.401043425600001</c:v>
                </c:pt>
                <c:pt idx="1219">
                  <c:v>24.421043425600001</c:v>
                </c:pt>
                <c:pt idx="1220">
                  <c:v>24.4410434256</c:v>
                </c:pt>
                <c:pt idx="1221">
                  <c:v>24.4610434256</c:v>
                </c:pt>
                <c:pt idx="1222">
                  <c:v>24.481043425599989</c:v>
                </c:pt>
                <c:pt idx="1223">
                  <c:v>24.501043425599999</c:v>
                </c:pt>
                <c:pt idx="1224">
                  <c:v>24.521043425599988</c:v>
                </c:pt>
                <c:pt idx="1225">
                  <c:v>24.541043425600005</c:v>
                </c:pt>
                <c:pt idx="1226">
                  <c:v>24.561043425600001</c:v>
                </c:pt>
                <c:pt idx="1227">
                  <c:v>24.581043425600001</c:v>
                </c:pt>
                <c:pt idx="1228">
                  <c:v>24.601043425600015</c:v>
                </c:pt>
                <c:pt idx="1229">
                  <c:v>24.621043425600014</c:v>
                </c:pt>
                <c:pt idx="1230">
                  <c:v>24.641043425599999</c:v>
                </c:pt>
                <c:pt idx="1231">
                  <c:v>24.661043425599999</c:v>
                </c:pt>
                <c:pt idx="1232">
                  <c:v>24.681043425599999</c:v>
                </c:pt>
                <c:pt idx="1233">
                  <c:v>24.701043425600005</c:v>
                </c:pt>
                <c:pt idx="1234">
                  <c:v>24.721043425600001</c:v>
                </c:pt>
                <c:pt idx="1235">
                  <c:v>24.741043425600001</c:v>
                </c:pt>
                <c:pt idx="1236">
                  <c:v>24.7610434256</c:v>
                </c:pt>
                <c:pt idx="1237">
                  <c:v>24.7810434256</c:v>
                </c:pt>
                <c:pt idx="1238">
                  <c:v>24.801043425600014</c:v>
                </c:pt>
                <c:pt idx="1239">
                  <c:v>24.821043425599999</c:v>
                </c:pt>
                <c:pt idx="1240">
                  <c:v>24.841043425599999</c:v>
                </c:pt>
                <c:pt idx="1241">
                  <c:v>24.861043425599988</c:v>
                </c:pt>
                <c:pt idx="1242">
                  <c:v>24.881043425600001</c:v>
                </c:pt>
                <c:pt idx="1243">
                  <c:v>24.901043425600001</c:v>
                </c:pt>
                <c:pt idx="1244">
                  <c:v>24.921043425600001</c:v>
                </c:pt>
                <c:pt idx="1245">
                  <c:v>24.9410434256</c:v>
                </c:pt>
                <c:pt idx="1246">
                  <c:v>24.9610434256</c:v>
                </c:pt>
                <c:pt idx="1247">
                  <c:v>24.981043425599989</c:v>
                </c:pt>
                <c:pt idx="1248">
                  <c:v>25.001043425599999</c:v>
                </c:pt>
                <c:pt idx="1249">
                  <c:v>25.021043425599988</c:v>
                </c:pt>
                <c:pt idx="1250">
                  <c:v>25.041043425600005</c:v>
                </c:pt>
                <c:pt idx="1251">
                  <c:v>25.061043425600001</c:v>
                </c:pt>
                <c:pt idx="1252">
                  <c:v>25.081043425600001</c:v>
                </c:pt>
                <c:pt idx="1253">
                  <c:v>25.101043425600015</c:v>
                </c:pt>
                <c:pt idx="1254">
                  <c:v>25.121043425600014</c:v>
                </c:pt>
                <c:pt idx="1255">
                  <c:v>25.141043425599999</c:v>
                </c:pt>
                <c:pt idx="1256">
                  <c:v>25.161043425599999</c:v>
                </c:pt>
                <c:pt idx="1257">
                  <c:v>25.181043425599999</c:v>
                </c:pt>
                <c:pt idx="1258">
                  <c:v>25.201043425600005</c:v>
                </c:pt>
                <c:pt idx="1259">
                  <c:v>25.221043425600001</c:v>
                </c:pt>
                <c:pt idx="1260">
                  <c:v>25.241043425600001</c:v>
                </c:pt>
                <c:pt idx="1261">
                  <c:v>25.2610434256</c:v>
                </c:pt>
                <c:pt idx="1262">
                  <c:v>25.2810434256</c:v>
                </c:pt>
                <c:pt idx="1263">
                  <c:v>25.301043425600014</c:v>
                </c:pt>
                <c:pt idx="1264">
                  <c:v>25.321043425599999</c:v>
                </c:pt>
                <c:pt idx="1265">
                  <c:v>25.341043425599999</c:v>
                </c:pt>
                <c:pt idx="1266">
                  <c:v>25.361043425599988</c:v>
                </c:pt>
                <c:pt idx="1267">
                  <c:v>25.381043425600001</c:v>
                </c:pt>
                <c:pt idx="1268">
                  <c:v>25.401043425600001</c:v>
                </c:pt>
                <c:pt idx="1269">
                  <c:v>25.421043425600001</c:v>
                </c:pt>
                <c:pt idx="1270">
                  <c:v>25.4410434256</c:v>
                </c:pt>
                <c:pt idx="1271">
                  <c:v>25.4610434256</c:v>
                </c:pt>
                <c:pt idx="1272">
                  <c:v>25.481043425599989</c:v>
                </c:pt>
                <c:pt idx="1273">
                  <c:v>25.501043425599999</c:v>
                </c:pt>
                <c:pt idx="1274">
                  <c:v>25.521043425599988</c:v>
                </c:pt>
                <c:pt idx="1275">
                  <c:v>25.541043425600005</c:v>
                </c:pt>
                <c:pt idx="1276">
                  <c:v>25.561043425600001</c:v>
                </c:pt>
                <c:pt idx="1277">
                  <c:v>25.581043425600001</c:v>
                </c:pt>
                <c:pt idx="1278">
                  <c:v>25.601043425600015</c:v>
                </c:pt>
                <c:pt idx="1279">
                  <c:v>25.621043425600014</c:v>
                </c:pt>
                <c:pt idx="1280">
                  <c:v>25.641043425599999</c:v>
                </c:pt>
                <c:pt idx="1281">
                  <c:v>25.661043425599999</c:v>
                </c:pt>
                <c:pt idx="1282">
                  <c:v>25.681043425599999</c:v>
                </c:pt>
                <c:pt idx="1283">
                  <c:v>25.701043425600005</c:v>
                </c:pt>
                <c:pt idx="1284">
                  <c:v>25.721043425600001</c:v>
                </c:pt>
                <c:pt idx="1285">
                  <c:v>25.741043425600001</c:v>
                </c:pt>
                <c:pt idx="1286">
                  <c:v>25.7610434256</c:v>
                </c:pt>
                <c:pt idx="1287">
                  <c:v>25.7810434256</c:v>
                </c:pt>
                <c:pt idx="1288">
                  <c:v>25.801043425600014</c:v>
                </c:pt>
                <c:pt idx="1289">
                  <c:v>25.821043425599999</c:v>
                </c:pt>
                <c:pt idx="1290">
                  <c:v>25.841043425599999</c:v>
                </c:pt>
                <c:pt idx="1291">
                  <c:v>25.861043425599988</c:v>
                </c:pt>
                <c:pt idx="1292">
                  <c:v>25.881043425600001</c:v>
                </c:pt>
                <c:pt idx="1293">
                  <c:v>25.901043425600001</c:v>
                </c:pt>
                <c:pt idx="1294">
                  <c:v>25.921043425600001</c:v>
                </c:pt>
                <c:pt idx="1295">
                  <c:v>25.9410434256</c:v>
                </c:pt>
                <c:pt idx="1296">
                  <c:v>25.9610434256</c:v>
                </c:pt>
                <c:pt idx="1297">
                  <c:v>25.981043425599989</c:v>
                </c:pt>
                <c:pt idx="1298">
                  <c:v>26.001043425599999</c:v>
                </c:pt>
                <c:pt idx="1299">
                  <c:v>26.021043425599988</c:v>
                </c:pt>
                <c:pt idx="1300">
                  <c:v>26.041043425600005</c:v>
                </c:pt>
                <c:pt idx="1301">
                  <c:v>26.061043425600001</c:v>
                </c:pt>
                <c:pt idx="1302">
                  <c:v>26.081043425600001</c:v>
                </c:pt>
                <c:pt idx="1303">
                  <c:v>26.101043425600015</c:v>
                </c:pt>
                <c:pt idx="1304">
                  <c:v>26.121043425600014</c:v>
                </c:pt>
                <c:pt idx="1305">
                  <c:v>26.141043425599999</c:v>
                </c:pt>
                <c:pt idx="1306">
                  <c:v>26.161043425599999</c:v>
                </c:pt>
                <c:pt idx="1307">
                  <c:v>26.181043425599999</c:v>
                </c:pt>
                <c:pt idx="1308">
                  <c:v>26.201043425600005</c:v>
                </c:pt>
                <c:pt idx="1309">
                  <c:v>26.221043425600001</c:v>
                </c:pt>
                <c:pt idx="1310">
                  <c:v>26.241043425600001</c:v>
                </c:pt>
                <c:pt idx="1311">
                  <c:v>26.2610434256</c:v>
                </c:pt>
                <c:pt idx="1312">
                  <c:v>26.2810434256</c:v>
                </c:pt>
                <c:pt idx="1313">
                  <c:v>26.301043425600014</c:v>
                </c:pt>
                <c:pt idx="1314">
                  <c:v>26.321043425599999</c:v>
                </c:pt>
                <c:pt idx="1315">
                  <c:v>26.341043425599999</c:v>
                </c:pt>
                <c:pt idx="1316">
                  <c:v>26.361043425599988</c:v>
                </c:pt>
                <c:pt idx="1317">
                  <c:v>26.381043425600001</c:v>
                </c:pt>
                <c:pt idx="1318">
                  <c:v>26.401043425600001</c:v>
                </c:pt>
                <c:pt idx="1319">
                  <c:v>26.421043425600001</c:v>
                </c:pt>
                <c:pt idx="1320">
                  <c:v>26.4410434256</c:v>
                </c:pt>
                <c:pt idx="1321">
                  <c:v>26.4610434256</c:v>
                </c:pt>
                <c:pt idx="1322">
                  <c:v>26.481043425599989</c:v>
                </c:pt>
                <c:pt idx="1323">
                  <c:v>26.501043425599999</c:v>
                </c:pt>
                <c:pt idx="1324">
                  <c:v>26.521043425599988</c:v>
                </c:pt>
                <c:pt idx="1325">
                  <c:v>26.541043425600005</c:v>
                </c:pt>
                <c:pt idx="1326">
                  <c:v>26.561043425600001</c:v>
                </c:pt>
                <c:pt idx="1327">
                  <c:v>26.581043425600001</c:v>
                </c:pt>
                <c:pt idx="1328">
                  <c:v>26.601043425600015</c:v>
                </c:pt>
                <c:pt idx="1329">
                  <c:v>26.621043425600014</c:v>
                </c:pt>
                <c:pt idx="1330">
                  <c:v>26.641043425599999</c:v>
                </c:pt>
                <c:pt idx="1331">
                  <c:v>26.661043425599999</c:v>
                </c:pt>
                <c:pt idx="1332">
                  <c:v>26.681043425599999</c:v>
                </c:pt>
                <c:pt idx="1333">
                  <c:v>26.701043425600005</c:v>
                </c:pt>
                <c:pt idx="1334">
                  <c:v>26.721043425600001</c:v>
                </c:pt>
                <c:pt idx="1335">
                  <c:v>26.741043425600001</c:v>
                </c:pt>
                <c:pt idx="1336">
                  <c:v>26.7610434256</c:v>
                </c:pt>
                <c:pt idx="1337">
                  <c:v>26.7810434256</c:v>
                </c:pt>
                <c:pt idx="1338">
                  <c:v>26.801043425600014</c:v>
                </c:pt>
                <c:pt idx="1339">
                  <c:v>26.821043425599999</c:v>
                </c:pt>
                <c:pt idx="1340">
                  <c:v>26.841043425599999</c:v>
                </c:pt>
                <c:pt idx="1341">
                  <c:v>26.861043425599988</c:v>
                </c:pt>
                <c:pt idx="1342">
                  <c:v>26.881043425600001</c:v>
                </c:pt>
                <c:pt idx="1343">
                  <c:v>26.901043425600001</c:v>
                </c:pt>
                <c:pt idx="1344">
                  <c:v>26.921043425600001</c:v>
                </c:pt>
                <c:pt idx="1345">
                  <c:v>26.9410434256</c:v>
                </c:pt>
                <c:pt idx="1346">
                  <c:v>26.9610434256</c:v>
                </c:pt>
                <c:pt idx="1347">
                  <c:v>26.981043425599989</c:v>
                </c:pt>
                <c:pt idx="1348">
                  <c:v>27.001043425599999</c:v>
                </c:pt>
                <c:pt idx="1349">
                  <c:v>27.021043425599988</c:v>
                </c:pt>
                <c:pt idx="1350">
                  <c:v>27.041043425600005</c:v>
                </c:pt>
                <c:pt idx="1351">
                  <c:v>27.061043425600001</c:v>
                </c:pt>
                <c:pt idx="1352">
                  <c:v>27.081043425600001</c:v>
                </c:pt>
                <c:pt idx="1353">
                  <c:v>27.101043425600015</c:v>
                </c:pt>
                <c:pt idx="1354">
                  <c:v>27.121043425600014</c:v>
                </c:pt>
                <c:pt idx="1355">
                  <c:v>27.141043425599999</c:v>
                </c:pt>
                <c:pt idx="1356">
                  <c:v>27.161043425599999</c:v>
                </c:pt>
                <c:pt idx="1357">
                  <c:v>27.181043425599999</c:v>
                </c:pt>
                <c:pt idx="1358">
                  <c:v>27.201043425600005</c:v>
                </c:pt>
                <c:pt idx="1359">
                  <c:v>27.221043425600001</c:v>
                </c:pt>
                <c:pt idx="1360">
                  <c:v>27.241043425600001</c:v>
                </c:pt>
                <c:pt idx="1361">
                  <c:v>27.2610434256</c:v>
                </c:pt>
                <c:pt idx="1362">
                  <c:v>27.2810434256</c:v>
                </c:pt>
                <c:pt idx="1363">
                  <c:v>27.301043425600014</c:v>
                </c:pt>
                <c:pt idx="1364">
                  <c:v>27.321043425599999</c:v>
                </c:pt>
                <c:pt idx="1365">
                  <c:v>27.341043425599999</c:v>
                </c:pt>
                <c:pt idx="1366">
                  <c:v>27.361043425599988</c:v>
                </c:pt>
                <c:pt idx="1367">
                  <c:v>27.381043425600001</c:v>
                </c:pt>
                <c:pt idx="1368">
                  <c:v>27.401043425600001</c:v>
                </c:pt>
                <c:pt idx="1369">
                  <c:v>27.421043425600001</c:v>
                </c:pt>
                <c:pt idx="1370">
                  <c:v>27.4410434256</c:v>
                </c:pt>
                <c:pt idx="1371">
                  <c:v>27.4610434256</c:v>
                </c:pt>
                <c:pt idx="1372">
                  <c:v>27.481043425599989</c:v>
                </c:pt>
                <c:pt idx="1373">
                  <c:v>27.501043425599999</c:v>
                </c:pt>
                <c:pt idx="1374">
                  <c:v>27.521043425599988</c:v>
                </c:pt>
                <c:pt idx="1375">
                  <c:v>27.541043425600005</c:v>
                </c:pt>
                <c:pt idx="1376">
                  <c:v>27.561043425600001</c:v>
                </c:pt>
                <c:pt idx="1377">
                  <c:v>27.581043425600001</c:v>
                </c:pt>
                <c:pt idx="1378">
                  <c:v>27.601043425600015</c:v>
                </c:pt>
                <c:pt idx="1379">
                  <c:v>27.621043425600014</c:v>
                </c:pt>
                <c:pt idx="1380">
                  <c:v>27.641043425599999</c:v>
                </c:pt>
                <c:pt idx="1381">
                  <c:v>27.661043425599999</c:v>
                </c:pt>
                <c:pt idx="1382">
                  <c:v>27.681043425599999</c:v>
                </c:pt>
                <c:pt idx="1383">
                  <c:v>27.701043425600005</c:v>
                </c:pt>
                <c:pt idx="1384">
                  <c:v>27.721043425600001</c:v>
                </c:pt>
                <c:pt idx="1385">
                  <c:v>27.741043425600001</c:v>
                </c:pt>
                <c:pt idx="1386">
                  <c:v>27.7610434256</c:v>
                </c:pt>
                <c:pt idx="1387">
                  <c:v>27.7810434256</c:v>
                </c:pt>
                <c:pt idx="1388">
                  <c:v>27.801043425600014</c:v>
                </c:pt>
                <c:pt idx="1389">
                  <c:v>27.821043425599999</c:v>
                </c:pt>
                <c:pt idx="1390">
                  <c:v>27.841043425599999</c:v>
                </c:pt>
                <c:pt idx="1391">
                  <c:v>27.861043425599988</c:v>
                </c:pt>
                <c:pt idx="1392">
                  <c:v>27.881043425600001</c:v>
                </c:pt>
                <c:pt idx="1393">
                  <c:v>27.901043425600001</c:v>
                </c:pt>
                <c:pt idx="1394">
                  <c:v>27.921043425600001</c:v>
                </c:pt>
                <c:pt idx="1395">
                  <c:v>27.9410434256</c:v>
                </c:pt>
                <c:pt idx="1396">
                  <c:v>27.9610434256</c:v>
                </c:pt>
                <c:pt idx="1397">
                  <c:v>27.981043425599989</c:v>
                </c:pt>
                <c:pt idx="1398">
                  <c:v>28.001043425599999</c:v>
                </c:pt>
                <c:pt idx="1399">
                  <c:v>28.021043425599988</c:v>
                </c:pt>
                <c:pt idx="1400">
                  <c:v>28.041043425600005</c:v>
                </c:pt>
                <c:pt idx="1401">
                  <c:v>28.061043425600001</c:v>
                </c:pt>
                <c:pt idx="1402">
                  <c:v>28.081043425600001</c:v>
                </c:pt>
                <c:pt idx="1403">
                  <c:v>28.101043425600015</c:v>
                </c:pt>
                <c:pt idx="1404">
                  <c:v>28.121043425600014</c:v>
                </c:pt>
                <c:pt idx="1405">
                  <c:v>28.141043425599999</c:v>
                </c:pt>
                <c:pt idx="1406">
                  <c:v>28.161043425599999</c:v>
                </c:pt>
                <c:pt idx="1407">
                  <c:v>28.181043425599999</c:v>
                </c:pt>
                <c:pt idx="1408">
                  <c:v>28.201043425600005</c:v>
                </c:pt>
                <c:pt idx="1409">
                  <c:v>28.221043425600001</c:v>
                </c:pt>
                <c:pt idx="1410">
                  <c:v>28.241043425600001</c:v>
                </c:pt>
                <c:pt idx="1411">
                  <c:v>28.2610434256</c:v>
                </c:pt>
                <c:pt idx="1412">
                  <c:v>28.2810434256</c:v>
                </c:pt>
                <c:pt idx="1413">
                  <c:v>28.301043425600014</c:v>
                </c:pt>
                <c:pt idx="1414">
                  <c:v>28.321043425599999</c:v>
                </c:pt>
                <c:pt idx="1415">
                  <c:v>28.341043425599999</c:v>
                </c:pt>
                <c:pt idx="1416">
                  <c:v>28.361043425599988</c:v>
                </c:pt>
                <c:pt idx="1417">
                  <c:v>28.381043425600001</c:v>
                </c:pt>
                <c:pt idx="1418">
                  <c:v>28.401043425600001</c:v>
                </c:pt>
                <c:pt idx="1419">
                  <c:v>28.421043425600001</c:v>
                </c:pt>
                <c:pt idx="1420">
                  <c:v>28.4410434256</c:v>
                </c:pt>
                <c:pt idx="1421">
                  <c:v>28.4610434256</c:v>
                </c:pt>
                <c:pt idx="1422">
                  <c:v>28.481043425599989</c:v>
                </c:pt>
                <c:pt idx="1423">
                  <c:v>28.501043425599999</c:v>
                </c:pt>
                <c:pt idx="1424">
                  <c:v>28.521043425599988</c:v>
                </c:pt>
                <c:pt idx="1425">
                  <c:v>28.541043425600005</c:v>
                </c:pt>
                <c:pt idx="1426">
                  <c:v>28.561043425600001</c:v>
                </c:pt>
                <c:pt idx="1427">
                  <c:v>28.581043425600001</c:v>
                </c:pt>
                <c:pt idx="1428">
                  <c:v>28.601043425600015</c:v>
                </c:pt>
                <c:pt idx="1429">
                  <c:v>28.621043425600014</c:v>
                </c:pt>
                <c:pt idx="1430">
                  <c:v>28.641043425599999</c:v>
                </c:pt>
                <c:pt idx="1431">
                  <c:v>28.661043425599999</c:v>
                </c:pt>
                <c:pt idx="1432">
                  <c:v>28.681043425599999</c:v>
                </c:pt>
                <c:pt idx="1433">
                  <c:v>28.701043425600005</c:v>
                </c:pt>
                <c:pt idx="1434">
                  <c:v>28.721043425600001</c:v>
                </c:pt>
                <c:pt idx="1435">
                  <c:v>28.741043425600001</c:v>
                </c:pt>
                <c:pt idx="1436">
                  <c:v>28.7610434256</c:v>
                </c:pt>
                <c:pt idx="1437">
                  <c:v>28.7810434256</c:v>
                </c:pt>
                <c:pt idx="1438">
                  <c:v>28.801043425600014</c:v>
                </c:pt>
                <c:pt idx="1439">
                  <c:v>28.821043425599999</c:v>
                </c:pt>
                <c:pt idx="1440">
                  <c:v>28.841043425599999</c:v>
                </c:pt>
                <c:pt idx="1441">
                  <c:v>28.861043425599988</c:v>
                </c:pt>
                <c:pt idx="1442">
                  <c:v>28.881043425600001</c:v>
                </c:pt>
                <c:pt idx="1443">
                  <c:v>28.901043425600001</c:v>
                </c:pt>
                <c:pt idx="1444">
                  <c:v>28.921043425600001</c:v>
                </c:pt>
                <c:pt idx="1445">
                  <c:v>28.9410434256</c:v>
                </c:pt>
                <c:pt idx="1446">
                  <c:v>28.9610434256</c:v>
                </c:pt>
                <c:pt idx="1447">
                  <c:v>28.981043425599989</c:v>
                </c:pt>
                <c:pt idx="1448">
                  <c:v>29.001043425599999</c:v>
                </c:pt>
                <c:pt idx="1449">
                  <c:v>29.021043425599988</c:v>
                </c:pt>
                <c:pt idx="1450">
                  <c:v>29.041043425600005</c:v>
                </c:pt>
                <c:pt idx="1451">
                  <c:v>29.061043425600001</c:v>
                </c:pt>
                <c:pt idx="1452">
                  <c:v>29.081043425600001</c:v>
                </c:pt>
                <c:pt idx="1453">
                  <c:v>29.101043425600015</c:v>
                </c:pt>
                <c:pt idx="1454">
                  <c:v>29.121043425600014</c:v>
                </c:pt>
                <c:pt idx="1455">
                  <c:v>29.141043425599999</c:v>
                </c:pt>
                <c:pt idx="1456">
                  <c:v>29.161043425599999</c:v>
                </c:pt>
                <c:pt idx="1457">
                  <c:v>29.181043425599999</c:v>
                </c:pt>
                <c:pt idx="1458">
                  <c:v>29.201043425600005</c:v>
                </c:pt>
                <c:pt idx="1459">
                  <c:v>29.221043425600001</c:v>
                </c:pt>
                <c:pt idx="1460">
                  <c:v>29.241043425600001</c:v>
                </c:pt>
                <c:pt idx="1461">
                  <c:v>29.2610434256</c:v>
                </c:pt>
                <c:pt idx="1462">
                  <c:v>29.2810434256</c:v>
                </c:pt>
                <c:pt idx="1463">
                  <c:v>29.301043425600014</c:v>
                </c:pt>
                <c:pt idx="1464">
                  <c:v>29.321043425599999</c:v>
                </c:pt>
                <c:pt idx="1465">
                  <c:v>29.341043425599999</c:v>
                </c:pt>
                <c:pt idx="1466">
                  <c:v>29.361043425599988</c:v>
                </c:pt>
                <c:pt idx="1467">
                  <c:v>29.381043425600001</c:v>
                </c:pt>
                <c:pt idx="1468">
                  <c:v>29.401043425600001</c:v>
                </c:pt>
                <c:pt idx="1469">
                  <c:v>29.421043425600001</c:v>
                </c:pt>
                <c:pt idx="1470">
                  <c:v>29.4410434256</c:v>
                </c:pt>
                <c:pt idx="1471">
                  <c:v>29.4610434256</c:v>
                </c:pt>
                <c:pt idx="1472">
                  <c:v>29.481043425599989</c:v>
                </c:pt>
                <c:pt idx="1473">
                  <c:v>29.501043425599999</c:v>
                </c:pt>
                <c:pt idx="1474">
                  <c:v>29.521043425599988</c:v>
                </c:pt>
                <c:pt idx="1475">
                  <c:v>29.541043425600005</c:v>
                </c:pt>
                <c:pt idx="1476">
                  <c:v>29.561043425600001</c:v>
                </c:pt>
                <c:pt idx="1477">
                  <c:v>29.581043425600001</c:v>
                </c:pt>
                <c:pt idx="1478">
                  <c:v>29.601043425600015</c:v>
                </c:pt>
                <c:pt idx="1479">
                  <c:v>29.621043425600014</c:v>
                </c:pt>
                <c:pt idx="1480">
                  <c:v>29.641043425599999</c:v>
                </c:pt>
                <c:pt idx="1481">
                  <c:v>29.661043425599999</c:v>
                </c:pt>
                <c:pt idx="1482">
                  <c:v>29.681043425599999</c:v>
                </c:pt>
                <c:pt idx="1483">
                  <c:v>29.701043425600005</c:v>
                </c:pt>
                <c:pt idx="1484">
                  <c:v>29.721043425600001</c:v>
                </c:pt>
                <c:pt idx="1485">
                  <c:v>29.741043425600001</c:v>
                </c:pt>
                <c:pt idx="1486">
                  <c:v>29.7610434256</c:v>
                </c:pt>
                <c:pt idx="1487">
                  <c:v>29.7810434256</c:v>
                </c:pt>
                <c:pt idx="1488">
                  <c:v>29.801043425600014</c:v>
                </c:pt>
                <c:pt idx="1489">
                  <c:v>29.821043425599999</c:v>
                </c:pt>
                <c:pt idx="1490">
                  <c:v>29.841043425599999</c:v>
                </c:pt>
                <c:pt idx="1491">
                  <c:v>29.861043425599988</c:v>
                </c:pt>
                <c:pt idx="1492">
                  <c:v>29.881043425600001</c:v>
                </c:pt>
                <c:pt idx="1493">
                  <c:v>29.901043425600001</c:v>
                </c:pt>
                <c:pt idx="1494">
                  <c:v>29.921043425600001</c:v>
                </c:pt>
                <c:pt idx="1495">
                  <c:v>29.9410434256</c:v>
                </c:pt>
                <c:pt idx="1496">
                  <c:v>29.9610434256</c:v>
                </c:pt>
                <c:pt idx="1497">
                  <c:v>29.981043425599989</c:v>
                </c:pt>
                <c:pt idx="1498">
                  <c:v>30.001043425599999</c:v>
                </c:pt>
                <c:pt idx="1499">
                  <c:v>30.021043425599988</c:v>
                </c:pt>
                <c:pt idx="1500">
                  <c:v>30.041043425600005</c:v>
                </c:pt>
                <c:pt idx="1501">
                  <c:v>30.061043425600001</c:v>
                </c:pt>
                <c:pt idx="1502">
                  <c:v>30.081043425600001</c:v>
                </c:pt>
                <c:pt idx="1503">
                  <c:v>30.101043425600015</c:v>
                </c:pt>
                <c:pt idx="1504">
                  <c:v>30.121043425600014</c:v>
                </c:pt>
                <c:pt idx="1505">
                  <c:v>30.141043425599999</c:v>
                </c:pt>
                <c:pt idx="1506">
                  <c:v>30.161043425599999</c:v>
                </c:pt>
                <c:pt idx="1507">
                  <c:v>30.181043425599999</c:v>
                </c:pt>
                <c:pt idx="1508">
                  <c:v>30.201043425600005</c:v>
                </c:pt>
                <c:pt idx="1509">
                  <c:v>30.221043425600001</c:v>
                </c:pt>
                <c:pt idx="1510">
                  <c:v>30.241043425600001</c:v>
                </c:pt>
                <c:pt idx="1511">
                  <c:v>30.2610434256</c:v>
                </c:pt>
                <c:pt idx="1512">
                  <c:v>30.2810434256</c:v>
                </c:pt>
                <c:pt idx="1513">
                  <c:v>30.301043425600014</c:v>
                </c:pt>
                <c:pt idx="1514">
                  <c:v>30.321043425599999</c:v>
                </c:pt>
                <c:pt idx="1515">
                  <c:v>30.341043425599999</c:v>
                </c:pt>
                <c:pt idx="1516">
                  <c:v>30.361043425599988</c:v>
                </c:pt>
                <c:pt idx="1517">
                  <c:v>30.381043425600001</c:v>
                </c:pt>
                <c:pt idx="1518">
                  <c:v>30.401043425600001</c:v>
                </c:pt>
                <c:pt idx="1519">
                  <c:v>30.421043425600001</c:v>
                </c:pt>
                <c:pt idx="1520">
                  <c:v>30.4410434256</c:v>
                </c:pt>
                <c:pt idx="1521">
                  <c:v>30.4610434256</c:v>
                </c:pt>
                <c:pt idx="1522">
                  <c:v>30.481043425599989</c:v>
                </c:pt>
                <c:pt idx="1523">
                  <c:v>30.501043425599999</c:v>
                </c:pt>
                <c:pt idx="1524">
                  <c:v>30.521043425599988</c:v>
                </c:pt>
                <c:pt idx="1525">
                  <c:v>30.541043425600005</c:v>
                </c:pt>
                <c:pt idx="1526">
                  <c:v>30.561043425600001</c:v>
                </c:pt>
                <c:pt idx="1527">
                  <c:v>30.581043425600001</c:v>
                </c:pt>
                <c:pt idx="1528">
                  <c:v>30.601043425600015</c:v>
                </c:pt>
                <c:pt idx="1529">
                  <c:v>30.621043425600014</c:v>
                </c:pt>
                <c:pt idx="1530">
                  <c:v>30.641043425599999</c:v>
                </c:pt>
                <c:pt idx="1531">
                  <c:v>30.661043425599999</c:v>
                </c:pt>
                <c:pt idx="1532">
                  <c:v>30.681043425599999</c:v>
                </c:pt>
                <c:pt idx="1533">
                  <c:v>30.701043425600005</c:v>
                </c:pt>
                <c:pt idx="1534">
                  <c:v>30.721043425600001</c:v>
                </c:pt>
                <c:pt idx="1535">
                  <c:v>30.741043425600001</c:v>
                </c:pt>
                <c:pt idx="1536">
                  <c:v>30.7610434256</c:v>
                </c:pt>
                <c:pt idx="1537">
                  <c:v>30.7810434256</c:v>
                </c:pt>
                <c:pt idx="1538">
                  <c:v>30.801043425600014</c:v>
                </c:pt>
                <c:pt idx="1539">
                  <c:v>30.821043425599999</c:v>
                </c:pt>
                <c:pt idx="1540">
                  <c:v>30.841043425599999</c:v>
                </c:pt>
                <c:pt idx="1541">
                  <c:v>30.861043425599988</c:v>
                </c:pt>
                <c:pt idx="1542">
                  <c:v>30.881043425600001</c:v>
                </c:pt>
                <c:pt idx="1543">
                  <c:v>30.901043425600001</c:v>
                </c:pt>
                <c:pt idx="1544">
                  <c:v>30.921043425600001</c:v>
                </c:pt>
                <c:pt idx="1545">
                  <c:v>30.9410434256</c:v>
                </c:pt>
                <c:pt idx="1546">
                  <c:v>30.9610434256</c:v>
                </c:pt>
                <c:pt idx="1547">
                  <c:v>30.981043425599989</c:v>
                </c:pt>
                <c:pt idx="1548">
                  <c:v>31.001043425599999</c:v>
                </c:pt>
                <c:pt idx="1549">
                  <c:v>31.021043425599988</c:v>
                </c:pt>
                <c:pt idx="1550">
                  <c:v>31.041043425600005</c:v>
                </c:pt>
                <c:pt idx="1551">
                  <c:v>31.061043425600001</c:v>
                </c:pt>
                <c:pt idx="1552">
                  <c:v>31.081043425600001</c:v>
                </c:pt>
                <c:pt idx="1553">
                  <c:v>31.101043425600015</c:v>
                </c:pt>
                <c:pt idx="1554">
                  <c:v>31.121043425600014</c:v>
                </c:pt>
                <c:pt idx="1555">
                  <c:v>31.141043425599999</c:v>
                </c:pt>
                <c:pt idx="1556">
                  <c:v>31.161043425599999</c:v>
                </c:pt>
                <c:pt idx="1557">
                  <c:v>31.181043425599999</c:v>
                </c:pt>
                <c:pt idx="1558">
                  <c:v>31.201043425600005</c:v>
                </c:pt>
                <c:pt idx="1559">
                  <c:v>31.221043425600001</c:v>
                </c:pt>
                <c:pt idx="1560">
                  <c:v>31.241043425600001</c:v>
                </c:pt>
                <c:pt idx="1561">
                  <c:v>31.2610434256</c:v>
                </c:pt>
                <c:pt idx="1562">
                  <c:v>31.2810434256</c:v>
                </c:pt>
                <c:pt idx="1563">
                  <c:v>31.301043425600014</c:v>
                </c:pt>
                <c:pt idx="1564">
                  <c:v>31.321043425599999</c:v>
                </c:pt>
                <c:pt idx="1565">
                  <c:v>31.341043425599999</c:v>
                </c:pt>
                <c:pt idx="1566">
                  <c:v>31.361043425599988</c:v>
                </c:pt>
                <c:pt idx="1567">
                  <c:v>31.381043425600001</c:v>
                </c:pt>
                <c:pt idx="1568">
                  <c:v>31.401043425600001</c:v>
                </c:pt>
                <c:pt idx="1569">
                  <c:v>31.421043425600001</c:v>
                </c:pt>
                <c:pt idx="1570">
                  <c:v>31.4410434256</c:v>
                </c:pt>
                <c:pt idx="1571">
                  <c:v>31.4610434256</c:v>
                </c:pt>
                <c:pt idx="1572">
                  <c:v>31.481043425599989</c:v>
                </c:pt>
                <c:pt idx="1573">
                  <c:v>31.501043425599999</c:v>
                </c:pt>
                <c:pt idx="1574">
                  <c:v>31.521043425599988</c:v>
                </c:pt>
                <c:pt idx="1575">
                  <c:v>31.541043425600005</c:v>
                </c:pt>
                <c:pt idx="1576">
                  <c:v>31.561043425600001</c:v>
                </c:pt>
                <c:pt idx="1577">
                  <c:v>31.581043425600001</c:v>
                </c:pt>
                <c:pt idx="1578">
                  <c:v>31.601043425600015</c:v>
                </c:pt>
                <c:pt idx="1579">
                  <c:v>31.621043425600014</c:v>
                </c:pt>
                <c:pt idx="1580">
                  <c:v>31.641043425599999</c:v>
                </c:pt>
                <c:pt idx="1581">
                  <c:v>31.661043425599999</c:v>
                </c:pt>
                <c:pt idx="1582">
                  <c:v>31.681043425599999</c:v>
                </c:pt>
                <c:pt idx="1583">
                  <c:v>31.701043425600005</c:v>
                </c:pt>
                <c:pt idx="1584">
                  <c:v>31.721043425600001</c:v>
                </c:pt>
                <c:pt idx="1585">
                  <c:v>31.741043425600001</c:v>
                </c:pt>
                <c:pt idx="1586">
                  <c:v>31.7610434256</c:v>
                </c:pt>
                <c:pt idx="1587">
                  <c:v>31.7810434256</c:v>
                </c:pt>
                <c:pt idx="1588">
                  <c:v>31.801043425600014</c:v>
                </c:pt>
                <c:pt idx="1589">
                  <c:v>31.821043425599999</c:v>
                </c:pt>
                <c:pt idx="1590">
                  <c:v>31.841043425599999</c:v>
                </c:pt>
                <c:pt idx="1591">
                  <c:v>31.861043425599988</c:v>
                </c:pt>
                <c:pt idx="1592">
                  <c:v>31.881043425600001</c:v>
                </c:pt>
                <c:pt idx="1593">
                  <c:v>31.901043425600001</c:v>
                </c:pt>
                <c:pt idx="1594">
                  <c:v>31.921043425600001</c:v>
                </c:pt>
                <c:pt idx="1595">
                  <c:v>31.9410434256</c:v>
                </c:pt>
                <c:pt idx="1596">
                  <c:v>31.9610434256</c:v>
                </c:pt>
                <c:pt idx="1597">
                  <c:v>31.981043425599989</c:v>
                </c:pt>
                <c:pt idx="1598">
                  <c:v>32.001043425599974</c:v>
                </c:pt>
                <c:pt idx="1599">
                  <c:v>32.021043425599998</c:v>
                </c:pt>
                <c:pt idx="1600">
                  <c:v>32.041043425599966</c:v>
                </c:pt>
                <c:pt idx="1601">
                  <c:v>32.061043425599998</c:v>
                </c:pt>
                <c:pt idx="1602">
                  <c:v>32.081043425599965</c:v>
                </c:pt>
                <c:pt idx="1603">
                  <c:v>32.101043425599997</c:v>
                </c:pt>
                <c:pt idx="1604">
                  <c:v>32.121043425599993</c:v>
                </c:pt>
                <c:pt idx="1605">
                  <c:v>32.141043425599975</c:v>
                </c:pt>
                <c:pt idx="1606">
                  <c:v>32.161043425599999</c:v>
                </c:pt>
                <c:pt idx="1607">
                  <c:v>32.181043425599974</c:v>
                </c:pt>
                <c:pt idx="1608">
                  <c:v>32.201043425599998</c:v>
                </c:pt>
                <c:pt idx="1609">
                  <c:v>32.221043425600001</c:v>
                </c:pt>
                <c:pt idx="1610">
                  <c:v>32.241043425599997</c:v>
                </c:pt>
                <c:pt idx="1611">
                  <c:v>32.261043425599993</c:v>
                </c:pt>
                <c:pt idx="1612">
                  <c:v>32.281043425599997</c:v>
                </c:pt>
                <c:pt idx="1613">
                  <c:v>32.301043425599964</c:v>
                </c:pt>
                <c:pt idx="1614">
                  <c:v>32.321043425599974</c:v>
                </c:pt>
                <c:pt idx="1615">
                  <c:v>32.34104342559997</c:v>
                </c:pt>
                <c:pt idx="1616">
                  <c:v>32.361043425599966</c:v>
                </c:pt>
                <c:pt idx="1617">
                  <c:v>32.38104342559997</c:v>
                </c:pt>
                <c:pt idx="1618">
                  <c:v>32.401043425599966</c:v>
                </c:pt>
                <c:pt idx="1619">
                  <c:v>32.421043425599997</c:v>
                </c:pt>
                <c:pt idx="1620">
                  <c:v>32.441043425599965</c:v>
                </c:pt>
                <c:pt idx="1621">
                  <c:v>32.461043425599975</c:v>
                </c:pt>
                <c:pt idx="1622">
                  <c:v>32.481043425599971</c:v>
                </c:pt>
                <c:pt idx="1623">
                  <c:v>32.501043425599974</c:v>
                </c:pt>
                <c:pt idx="1624">
                  <c:v>32.521043425599998</c:v>
                </c:pt>
                <c:pt idx="1625">
                  <c:v>32.541043425599966</c:v>
                </c:pt>
                <c:pt idx="1626">
                  <c:v>32.561043425599998</c:v>
                </c:pt>
                <c:pt idx="1627">
                  <c:v>32.581043425599965</c:v>
                </c:pt>
                <c:pt idx="1628">
                  <c:v>32.601043425599997</c:v>
                </c:pt>
                <c:pt idx="1629">
                  <c:v>32.621043425599993</c:v>
                </c:pt>
                <c:pt idx="1630">
                  <c:v>32.641043425599975</c:v>
                </c:pt>
                <c:pt idx="1631">
                  <c:v>32.661043425599999</c:v>
                </c:pt>
                <c:pt idx="1632">
                  <c:v>32.681043425599974</c:v>
                </c:pt>
                <c:pt idx="1633">
                  <c:v>32.701043425599998</c:v>
                </c:pt>
                <c:pt idx="1634">
                  <c:v>32.721043425600001</c:v>
                </c:pt>
                <c:pt idx="1635">
                  <c:v>32.741043425599997</c:v>
                </c:pt>
                <c:pt idx="1636">
                  <c:v>32.761043425599993</c:v>
                </c:pt>
                <c:pt idx="1637">
                  <c:v>32.781043425599997</c:v>
                </c:pt>
                <c:pt idx="1638">
                  <c:v>32.801043425599964</c:v>
                </c:pt>
                <c:pt idx="1639">
                  <c:v>32.821043425599974</c:v>
                </c:pt>
                <c:pt idx="1640">
                  <c:v>32.84104342559997</c:v>
                </c:pt>
                <c:pt idx="1641">
                  <c:v>32.861043425599966</c:v>
                </c:pt>
                <c:pt idx="1642">
                  <c:v>32.88104342559997</c:v>
                </c:pt>
                <c:pt idx="1643">
                  <c:v>32.901043425599966</c:v>
                </c:pt>
                <c:pt idx="1644">
                  <c:v>32.921043425599997</c:v>
                </c:pt>
                <c:pt idx="1645">
                  <c:v>32.941043425599965</c:v>
                </c:pt>
                <c:pt idx="1646">
                  <c:v>32.961043425599975</c:v>
                </c:pt>
                <c:pt idx="1647">
                  <c:v>32.981043425599971</c:v>
                </c:pt>
                <c:pt idx="1648">
                  <c:v>33.001043425599974</c:v>
                </c:pt>
                <c:pt idx="1649">
                  <c:v>33.021043425599998</c:v>
                </c:pt>
                <c:pt idx="1650">
                  <c:v>33.041043425599966</c:v>
                </c:pt>
                <c:pt idx="1651">
                  <c:v>33.061043425599998</c:v>
                </c:pt>
                <c:pt idx="1652">
                  <c:v>33.081043425599965</c:v>
                </c:pt>
                <c:pt idx="1653">
                  <c:v>33.101043425599997</c:v>
                </c:pt>
                <c:pt idx="1654">
                  <c:v>33.121043425599993</c:v>
                </c:pt>
                <c:pt idx="1655">
                  <c:v>33.141043425599975</c:v>
                </c:pt>
                <c:pt idx="1656">
                  <c:v>33.161043425599999</c:v>
                </c:pt>
                <c:pt idx="1657">
                  <c:v>33.181043425599974</c:v>
                </c:pt>
                <c:pt idx="1658">
                  <c:v>33.201043425599998</c:v>
                </c:pt>
                <c:pt idx="1659">
                  <c:v>33.221043425600001</c:v>
                </c:pt>
                <c:pt idx="1660">
                  <c:v>33.241043425599997</c:v>
                </c:pt>
                <c:pt idx="1661">
                  <c:v>33.261043425599993</c:v>
                </c:pt>
                <c:pt idx="1662">
                  <c:v>33.281043425599997</c:v>
                </c:pt>
                <c:pt idx="1663">
                  <c:v>33.301043425599964</c:v>
                </c:pt>
                <c:pt idx="1664">
                  <c:v>33.321043425599974</c:v>
                </c:pt>
                <c:pt idx="1665">
                  <c:v>33.34104342559997</c:v>
                </c:pt>
                <c:pt idx="1666">
                  <c:v>33.361043425599966</c:v>
                </c:pt>
                <c:pt idx="1667">
                  <c:v>33.38104342559997</c:v>
                </c:pt>
                <c:pt idx="1668">
                  <c:v>33.401043425599966</c:v>
                </c:pt>
                <c:pt idx="1669">
                  <c:v>33.421043425599997</c:v>
                </c:pt>
                <c:pt idx="1670">
                  <c:v>33.441043425599965</c:v>
                </c:pt>
                <c:pt idx="1671">
                  <c:v>33.461043425599975</c:v>
                </c:pt>
                <c:pt idx="1672">
                  <c:v>33.481043425599971</c:v>
                </c:pt>
                <c:pt idx="1673">
                  <c:v>33.501043425599974</c:v>
                </c:pt>
                <c:pt idx="1674">
                  <c:v>33.521043425599998</c:v>
                </c:pt>
                <c:pt idx="1675">
                  <c:v>33.541043425599966</c:v>
                </c:pt>
                <c:pt idx="1676">
                  <c:v>33.561043425599998</c:v>
                </c:pt>
                <c:pt idx="1677">
                  <c:v>33.581043425599965</c:v>
                </c:pt>
                <c:pt idx="1678">
                  <c:v>33.601043425599997</c:v>
                </c:pt>
                <c:pt idx="1679">
                  <c:v>33.621043425599993</c:v>
                </c:pt>
                <c:pt idx="1680">
                  <c:v>33.641043425599975</c:v>
                </c:pt>
                <c:pt idx="1681">
                  <c:v>33.661043425599999</c:v>
                </c:pt>
                <c:pt idx="1682">
                  <c:v>33.681043425599974</c:v>
                </c:pt>
                <c:pt idx="1683">
                  <c:v>33.701043425599998</c:v>
                </c:pt>
                <c:pt idx="1684">
                  <c:v>33.721043425600001</c:v>
                </c:pt>
                <c:pt idx="1685">
                  <c:v>33.741043425599997</c:v>
                </c:pt>
                <c:pt idx="1686">
                  <c:v>33.761043425599993</c:v>
                </c:pt>
                <c:pt idx="1687">
                  <c:v>33.781043425599997</c:v>
                </c:pt>
                <c:pt idx="1688">
                  <c:v>33.801043425599964</c:v>
                </c:pt>
                <c:pt idx="1689">
                  <c:v>33.821043425599974</c:v>
                </c:pt>
                <c:pt idx="1690">
                  <c:v>33.84104342559997</c:v>
                </c:pt>
                <c:pt idx="1691">
                  <c:v>33.861043425599966</c:v>
                </c:pt>
                <c:pt idx="1692">
                  <c:v>33.88104342559997</c:v>
                </c:pt>
                <c:pt idx="1693">
                  <c:v>33.901043425599966</c:v>
                </c:pt>
                <c:pt idx="1694">
                  <c:v>33.921043425599997</c:v>
                </c:pt>
                <c:pt idx="1695">
                  <c:v>33.941043425599965</c:v>
                </c:pt>
                <c:pt idx="1696">
                  <c:v>33.961043425599975</c:v>
                </c:pt>
                <c:pt idx="1697">
                  <c:v>33.981043425599971</c:v>
                </c:pt>
                <c:pt idx="1698">
                  <c:v>34.001043425599974</c:v>
                </c:pt>
                <c:pt idx="1699">
                  <c:v>34.021043425599998</c:v>
                </c:pt>
                <c:pt idx="1700">
                  <c:v>34.041043425599966</c:v>
                </c:pt>
                <c:pt idx="1701">
                  <c:v>34.061043425599998</c:v>
                </c:pt>
                <c:pt idx="1702">
                  <c:v>34.081043425599965</c:v>
                </c:pt>
                <c:pt idx="1703">
                  <c:v>34.101043425599997</c:v>
                </c:pt>
                <c:pt idx="1704">
                  <c:v>34.121043425599993</c:v>
                </c:pt>
                <c:pt idx="1705">
                  <c:v>34.141043425599975</c:v>
                </c:pt>
                <c:pt idx="1706">
                  <c:v>34.161043425599999</c:v>
                </c:pt>
                <c:pt idx="1707">
                  <c:v>34.181043425599974</c:v>
                </c:pt>
                <c:pt idx="1708">
                  <c:v>34.201043425599998</c:v>
                </c:pt>
                <c:pt idx="1709">
                  <c:v>34.221043425600001</c:v>
                </c:pt>
                <c:pt idx="1710">
                  <c:v>34.241043425599997</c:v>
                </c:pt>
                <c:pt idx="1711">
                  <c:v>34.261043425599993</c:v>
                </c:pt>
                <c:pt idx="1712">
                  <c:v>34.281043425599997</c:v>
                </c:pt>
                <c:pt idx="1713">
                  <c:v>34.301043425599964</c:v>
                </c:pt>
                <c:pt idx="1714">
                  <c:v>34.321043425599974</c:v>
                </c:pt>
                <c:pt idx="1715">
                  <c:v>34.34104342559997</c:v>
                </c:pt>
                <c:pt idx="1716">
                  <c:v>34.361043425599966</c:v>
                </c:pt>
                <c:pt idx="1717">
                  <c:v>34.38104342559997</c:v>
                </c:pt>
                <c:pt idx="1718">
                  <c:v>34.401043425599966</c:v>
                </c:pt>
                <c:pt idx="1719">
                  <c:v>34.421043425599997</c:v>
                </c:pt>
                <c:pt idx="1720">
                  <c:v>34.441043425599965</c:v>
                </c:pt>
                <c:pt idx="1721">
                  <c:v>34.461043425599975</c:v>
                </c:pt>
                <c:pt idx="1722">
                  <c:v>34.481043425599971</c:v>
                </c:pt>
                <c:pt idx="1723">
                  <c:v>34.501043425599974</c:v>
                </c:pt>
                <c:pt idx="1724">
                  <c:v>34.521043425599998</c:v>
                </c:pt>
                <c:pt idx="1725">
                  <c:v>34.541043425599966</c:v>
                </c:pt>
                <c:pt idx="1726">
                  <c:v>34.561043425599998</c:v>
                </c:pt>
                <c:pt idx="1727">
                  <c:v>34.581043425599965</c:v>
                </c:pt>
                <c:pt idx="1728">
                  <c:v>34.601043425599997</c:v>
                </c:pt>
                <c:pt idx="1729">
                  <c:v>34.621043425599993</c:v>
                </c:pt>
                <c:pt idx="1730">
                  <c:v>34.641043425599975</c:v>
                </c:pt>
                <c:pt idx="1731">
                  <c:v>34.661043425599999</c:v>
                </c:pt>
                <c:pt idx="1732">
                  <c:v>34.681043425599974</c:v>
                </c:pt>
                <c:pt idx="1733">
                  <c:v>34.701043425599998</c:v>
                </c:pt>
                <c:pt idx="1734">
                  <c:v>34.721043425600001</c:v>
                </c:pt>
                <c:pt idx="1735">
                  <c:v>34.741043425599997</c:v>
                </c:pt>
                <c:pt idx="1736">
                  <c:v>34.761043425599993</c:v>
                </c:pt>
                <c:pt idx="1737">
                  <c:v>34.781043425599997</c:v>
                </c:pt>
                <c:pt idx="1738">
                  <c:v>34.801043425599964</c:v>
                </c:pt>
                <c:pt idx="1739">
                  <c:v>34.821043425599974</c:v>
                </c:pt>
                <c:pt idx="1740">
                  <c:v>34.84104342559997</c:v>
                </c:pt>
                <c:pt idx="1741">
                  <c:v>34.861043425599966</c:v>
                </c:pt>
                <c:pt idx="1742">
                  <c:v>34.88104342559997</c:v>
                </c:pt>
                <c:pt idx="1743">
                  <c:v>34.901043425599966</c:v>
                </c:pt>
                <c:pt idx="1744">
                  <c:v>34.921043425599997</c:v>
                </c:pt>
                <c:pt idx="1745">
                  <c:v>34.941043425599965</c:v>
                </c:pt>
                <c:pt idx="1746">
                  <c:v>34.961043425599975</c:v>
                </c:pt>
                <c:pt idx="1747">
                  <c:v>34.981043425599971</c:v>
                </c:pt>
                <c:pt idx="1748">
                  <c:v>35.001043425599974</c:v>
                </c:pt>
                <c:pt idx="1749">
                  <c:v>35.021043425599998</c:v>
                </c:pt>
                <c:pt idx="1750">
                  <c:v>35.041043425599966</c:v>
                </c:pt>
                <c:pt idx="1751">
                  <c:v>35.061043425599998</c:v>
                </c:pt>
                <c:pt idx="1752">
                  <c:v>35.081043425599965</c:v>
                </c:pt>
                <c:pt idx="1753">
                  <c:v>35.101043425599997</c:v>
                </c:pt>
                <c:pt idx="1754">
                  <c:v>35.121043425599993</c:v>
                </c:pt>
                <c:pt idx="1755">
                  <c:v>35.141043425599975</c:v>
                </c:pt>
                <c:pt idx="1756">
                  <c:v>35.161043425599999</c:v>
                </c:pt>
                <c:pt idx="1757">
                  <c:v>35.181043425599974</c:v>
                </c:pt>
                <c:pt idx="1758">
                  <c:v>35.201043425599998</c:v>
                </c:pt>
                <c:pt idx="1759">
                  <c:v>35.221043425600001</c:v>
                </c:pt>
                <c:pt idx="1760">
                  <c:v>35.241043425599997</c:v>
                </c:pt>
                <c:pt idx="1761">
                  <c:v>35.261043425599993</c:v>
                </c:pt>
                <c:pt idx="1762">
                  <c:v>35.281043425599997</c:v>
                </c:pt>
                <c:pt idx="1763">
                  <c:v>35.301043425599964</c:v>
                </c:pt>
                <c:pt idx="1764">
                  <c:v>35.321043425599974</c:v>
                </c:pt>
                <c:pt idx="1765">
                  <c:v>35.34104342559997</c:v>
                </c:pt>
                <c:pt idx="1766">
                  <c:v>35.361043425599966</c:v>
                </c:pt>
                <c:pt idx="1767">
                  <c:v>35.38104342559997</c:v>
                </c:pt>
                <c:pt idx="1768">
                  <c:v>35.401043425599966</c:v>
                </c:pt>
                <c:pt idx="1769">
                  <c:v>35.421043425599997</c:v>
                </c:pt>
                <c:pt idx="1770">
                  <c:v>35.441043425599965</c:v>
                </c:pt>
                <c:pt idx="1771">
                  <c:v>35.461043425599975</c:v>
                </c:pt>
                <c:pt idx="1772">
                  <c:v>35.481043425599971</c:v>
                </c:pt>
                <c:pt idx="1773">
                  <c:v>35.501043425599974</c:v>
                </c:pt>
                <c:pt idx="1774">
                  <c:v>35.521043425599998</c:v>
                </c:pt>
                <c:pt idx="1775">
                  <c:v>35.541043425599966</c:v>
                </c:pt>
                <c:pt idx="1776">
                  <c:v>35.561043425599998</c:v>
                </c:pt>
                <c:pt idx="1777">
                  <c:v>35.581043425599965</c:v>
                </c:pt>
                <c:pt idx="1778">
                  <c:v>35.601043425599997</c:v>
                </c:pt>
                <c:pt idx="1779">
                  <c:v>35.621043425599993</c:v>
                </c:pt>
                <c:pt idx="1780">
                  <c:v>35.641043425599975</c:v>
                </c:pt>
                <c:pt idx="1781">
                  <c:v>35.661043425599999</c:v>
                </c:pt>
                <c:pt idx="1782">
                  <c:v>35.681043425599974</c:v>
                </c:pt>
                <c:pt idx="1783">
                  <c:v>35.701043425599998</c:v>
                </c:pt>
                <c:pt idx="1784">
                  <c:v>35.721043425600001</c:v>
                </c:pt>
                <c:pt idx="1785">
                  <c:v>35.741043425599997</c:v>
                </c:pt>
                <c:pt idx="1786">
                  <c:v>35.761043425599993</c:v>
                </c:pt>
                <c:pt idx="1787">
                  <c:v>35.781043425599997</c:v>
                </c:pt>
                <c:pt idx="1788">
                  <c:v>35.801043425599964</c:v>
                </c:pt>
                <c:pt idx="1789">
                  <c:v>35.821043425599974</c:v>
                </c:pt>
                <c:pt idx="1790">
                  <c:v>35.84104342559997</c:v>
                </c:pt>
                <c:pt idx="1791">
                  <c:v>35.861043425599966</c:v>
                </c:pt>
                <c:pt idx="1792">
                  <c:v>35.88104342559997</c:v>
                </c:pt>
                <c:pt idx="1793">
                  <c:v>35.901043425599966</c:v>
                </c:pt>
                <c:pt idx="1794">
                  <c:v>35.921043425599997</c:v>
                </c:pt>
                <c:pt idx="1795">
                  <c:v>35.941043425599965</c:v>
                </c:pt>
                <c:pt idx="1796">
                  <c:v>35.961043425599975</c:v>
                </c:pt>
                <c:pt idx="1797">
                  <c:v>35.981043425599971</c:v>
                </c:pt>
                <c:pt idx="1798">
                  <c:v>36.001043425599974</c:v>
                </c:pt>
                <c:pt idx="1799">
                  <c:v>36.021043425599998</c:v>
                </c:pt>
                <c:pt idx="1800">
                  <c:v>36.041043425599966</c:v>
                </c:pt>
                <c:pt idx="1801">
                  <c:v>36.061043425599998</c:v>
                </c:pt>
                <c:pt idx="1802">
                  <c:v>36.081043425599965</c:v>
                </c:pt>
                <c:pt idx="1803">
                  <c:v>36.101043425599997</c:v>
                </c:pt>
                <c:pt idx="1804">
                  <c:v>36.121043425599993</c:v>
                </c:pt>
                <c:pt idx="1805">
                  <c:v>36.141043425599975</c:v>
                </c:pt>
                <c:pt idx="1806">
                  <c:v>36.161043425599999</c:v>
                </c:pt>
                <c:pt idx="1807">
                  <c:v>36.181043425599974</c:v>
                </c:pt>
                <c:pt idx="1808">
                  <c:v>36.201043425599998</c:v>
                </c:pt>
                <c:pt idx="1809">
                  <c:v>36.221043425600001</c:v>
                </c:pt>
                <c:pt idx="1810">
                  <c:v>36.241043425599997</c:v>
                </c:pt>
                <c:pt idx="1811">
                  <c:v>36.261043425599993</c:v>
                </c:pt>
                <c:pt idx="1812">
                  <c:v>36.281043425599997</c:v>
                </c:pt>
                <c:pt idx="1813">
                  <c:v>36.301043425599964</c:v>
                </c:pt>
                <c:pt idx="1814">
                  <c:v>36.321043425599974</c:v>
                </c:pt>
                <c:pt idx="1815">
                  <c:v>36.34104342559997</c:v>
                </c:pt>
                <c:pt idx="1816">
                  <c:v>36.361043425599966</c:v>
                </c:pt>
                <c:pt idx="1817">
                  <c:v>36.38104342559997</c:v>
                </c:pt>
                <c:pt idx="1818">
                  <c:v>36.401043425599966</c:v>
                </c:pt>
                <c:pt idx="1819">
                  <c:v>36.421043425599997</c:v>
                </c:pt>
                <c:pt idx="1820">
                  <c:v>36.441043425599965</c:v>
                </c:pt>
                <c:pt idx="1821">
                  <c:v>36.461043425599975</c:v>
                </c:pt>
                <c:pt idx="1822">
                  <c:v>36.481043425599971</c:v>
                </c:pt>
                <c:pt idx="1823">
                  <c:v>36.501043425599974</c:v>
                </c:pt>
                <c:pt idx="1824">
                  <c:v>36.521043425599998</c:v>
                </c:pt>
                <c:pt idx="1825">
                  <c:v>36.541043425599966</c:v>
                </c:pt>
                <c:pt idx="1826">
                  <c:v>36.561043425599998</c:v>
                </c:pt>
                <c:pt idx="1827">
                  <c:v>36.581043425599965</c:v>
                </c:pt>
                <c:pt idx="1828">
                  <c:v>36.601043425599997</c:v>
                </c:pt>
                <c:pt idx="1829">
                  <c:v>36.621043425599993</c:v>
                </c:pt>
                <c:pt idx="1830">
                  <c:v>36.641043425599975</c:v>
                </c:pt>
                <c:pt idx="1831">
                  <c:v>36.661043425599999</c:v>
                </c:pt>
                <c:pt idx="1832">
                  <c:v>36.681043425599974</c:v>
                </c:pt>
                <c:pt idx="1833">
                  <c:v>36.701043425599998</c:v>
                </c:pt>
                <c:pt idx="1834">
                  <c:v>36.721043425600001</c:v>
                </c:pt>
                <c:pt idx="1835">
                  <c:v>36.741043425599997</c:v>
                </c:pt>
                <c:pt idx="1836">
                  <c:v>36.761043425599993</c:v>
                </c:pt>
                <c:pt idx="1837">
                  <c:v>36.781043425599997</c:v>
                </c:pt>
                <c:pt idx="1838">
                  <c:v>36.801043425599964</c:v>
                </c:pt>
                <c:pt idx="1839">
                  <c:v>36.821043425599974</c:v>
                </c:pt>
                <c:pt idx="1840">
                  <c:v>36.84104342559997</c:v>
                </c:pt>
                <c:pt idx="1841">
                  <c:v>36.861043425599966</c:v>
                </c:pt>
                <c:pt idx="1842">
                  <c:v>36.88104342559997</c:v>
                </c:pt>
                <c:pt idx="1843">
                  <c:v>36.901043425599966</c:v>
                </c:pt>
                <c:pt idx="1844">
                  <c:v>36.921043425599997</c:v>
                </c:pt>
                <c:pt idx="1845">
                  <c:v>36.941043425599965</c:v>
                </c:pt>
                <c:pt idx="1846">
                  <c:v>36.961043425599975</c:v>
                </c:pt>
                <c:pt idx="1847">
                  <c:v>36.981043425599971</c:v>
                </c:pt>
                <c:pt idx="1848">
                  <c:v>37.001043425599974</c:v>
                </c:pt>
                <c:pt idx="1849">
                  <c:v>37.021043425599998</c:v>
                </c:pt>
                <c:pt idx="1850">
                  <c:v>37.041043425599966</c:v>
                </c:pt>
                <c:pt idx="1851">
                  <c:v>37.061043425599998</c:v>
                </c:pt>
                <c:pt idx="1852">
                  <c:v>37.081043425599965</c:v>
                </c:pt>
                <c:pt idx="1853">
                  <c:v>37.101043425599997</c:v>
                </c:pt>
                <c:pt idx="1854">
                  <c:v>37.121043425599993</c:v>
                </c:pt>
                <c:pt idx="1855">
                  <c:v>37.141043425599975</c:v>
                </c:pt>
                <c:pt idx="1856">
                  <c:v>37.161043425599999</c:v>
                </c:pt>
                <c:pt idx="1857">
                  <c:v>37.181043425599974</c:v>
                </c:pt>
                <c:pt idx="1858">
                  <c:v>37.201043425599998</c:v>
                </c:pt>
                <c:pt idx="1859">
                  <c:v>37.221043425600001</c:v>
                </c:pt>
                <c:pt idx="1860">
                  <c:v>37.241043425599997</c:v>
                </c:pt>
                <c:pt idx="1861">
                  <c:v>37.261043425599993</c:v>
                </c:pt>
                <c:pt idx="1862">
                  <c:v>37.281043425599997</c:v>
                </c:pt>
                <c:pt idx="1863">
                  <c:v>37.301043425599964</c:v>
                </c:pt>
                <c:pt idx="1864">
                  <c:v>37.321043425599974</c:v>
                </c:pt>
                <c:pt idx="1865">
                  <c:v>37.34104342559997</c:v>
                </c:pt>
                <c:pt idx="1866">
                  <c:v>37.361043425599966</c:v>
                </c:pt>
                <c:pt idx="1867">
                  <c:v>37.38104342559997</c:v>
                </c:pt>
                <c:pt idx="1868">
                  <c:v>37.401043425599966</c:v>
                </c:pt>
                <c:pt idx="1869">
                  <c:v>37.421043425599997</c:v>
                </c:pt>
                <c:pt idx="1870">
                  <c:v>37.441043425599965</c:v>
                </c:pt>
                <c:pt idx="1871">
                  <c:v>37.461043425599975</c:v>
                </c:pt>
                <c:pt idx="1872">
                  <c:v>37.481043425599971</c:v>
                </c:pt>
                <c:pt idx="1873">
                  <c:v>37.501043425599974</c:v>
                </c:pt>
                <c:pt idx="1874">
                  <c:v>37.521043425599998</c:v>
                </c:pt>
                <c:pt idx="1875">
                  <c:v>37.541043425599966</c:v>
                </c:pt>
                <c:pt idx="1876">
                  <c:v>37.561043425599998</c:v>
                </c:pt>
                <c:pt idx="1877">
                  <c:v>37.581043425599965</c:v>
                </c:pt>
                <c:pt idx="1878">
                  <c:v>37.601043425599997</c:v>
                </c:pt>
                <c:pt idx="1879">
                  <c:v>37.621043425599993</c:v>
                </c:pt>
                <c:pt idx="1880">
                  <c:v>37.641043425599975</c:v>
                </c:pt>
                <c:pt idx="1881">
                  <c:v>37.661043425599999</c:v>
                </c:pt>
                <c:pt idx="1882">
                  <c:v>37.681043425599974</c:v>
                </c:pt>
                <c:pt idx="1883">
                  <c:v>37.701043425599998</c:v>
                </c:pt>
                <c:pt idx="1884">
                  <c:v>37.721043425600001</c:v>
                </c:pt>
                <c:pt idx="1885">
                  <c:v>37.741043425599997</c:v>
                </c:pt>
                <c:pt idx="1886">
                  <c:v>37.761043425599993</c:v>
                </c:pt>
                <c:pt idx="1887">
                  <c:v>37.781043425599997</c:v>
                </c:pt>
                <c:pt idx="1888">
                  <c:v>37.801043425599964</c:v>
                </c:pt>
                <c:pt idx="1889">
                  <c:v>37.821043425599974</c:v>
                </c:pt>
                <c:pt idx="1890">
                  <c:v>37.84104342559997</c:v>
                </c:pt>
                <c:pt idx="1891">
                  <c:v>37.861043425599966</c:v>
                </c:pt>
                <c:pt idx="1892">
                  <c:v>37.88104342559997</c:v>
                </c:pt>
                <c:pt idx="1893">
                  <c:v>37.901043425599966</c:v>
                </c:pt>
                <c:pt idx="1894">
                  <c:v>37.921043425599997</c:v>
                </c:pt>
                <c:pt idx="1895">
                  <c:v>37.941043425599965</c:v>
                </c:pt>
                <c:pt idx="1896">
                  <c:v>37.961043425599975</c:v>
                </c:pt>
                <c:pt idx="1897">
                  <c:v>37.981043425599971</c:v>
                </c:pt>
                <c:pt idx="1898">
                  <c:v>38.001043425599974</c:v>
                </c:pt>
                <c:pt idx="1899">
                  <c:v>38.021043425599998</c:v>
                </c:pt>
                <c:pt idx="1900">
                  <c:v>38.041043425599966</c:v>
                </c:pt>
                <c:pt idx="1901">
                  <c:v>38.061043425599998</c:v>
                </c:pt>
                <c:pt idx="1902">
                  <c:v>38.081043425599965</c:v>
                </c:pt>
                <c:pt idx="1903">
                  <c:v>38.101043425599997</c:v>
                </c:pt>
                <c:pt idx="1904">
                  <c:v>38.121043425599993</c:v>
                </c:pt>
                <c:pt idx="1905">
                  <c:v>38.141043425599975</c:v>
                </c:pt>
                <c:pt idx="1906">
                  <c:v>38.161043425599999</c:v>
                </c:pt>
                <c:pt idx="1907">
                  <c:v>38.181043425599974</c:v>
                </c:pt>
                <c:pt idx="1908">
                  <c:v>38.201043425599998</c:v>
                </c:pt>
                <c:pt idx="1909">
                  <c:v>38.221043425600001</c:v>
                </c:pt>
                <c:pt idx="1910">
                  <c:v>38.241043425599997</c:v>
                </c:pt>
                <c:pt idx="1911">
                  <c:v>38.261043425599993</c:v>
                </c:pt>
                <c:pt idx="1912">
                  <c:v>38.281043425599997</c:v>
                </c:pt>
                <c:pt idx="1913">
                  <c:v>38.301043425599964</c:v>
                </c:pt>
                <c:pt idx="1914">
                  <c:v>38.321043425599974</c:v>
                </c:pt>
                <c:pt idx="1915">
                  <c:v>38.34104342559997</c:v>
                </c:pt>
                <c:pt idx="1916">
                  <c:v>38.361043425599966</c:v>
                </c:pt>
                <c:pt idx="1917">
                  <c:v>38.38104342559997</c:v>
                </c:pt>
                <c:pt idx="1918">
                  <c:v>38.401043425599966</c:v>
                </c:pt>
                <c:pt idx="1919">
                  <c:v>38.421043425599997</c:v>
                </c:pt>
                <c:pt idx="1920">
                  <c:v>38.441043425599965</c:v>
                </c:pt>
                <c:pt idx="1921">
                  <c:v>38.461043425599975</c:v>
                </c:pt>
                <c:pt idx="1922">
                  <c:v>38.481043425599971</c:v>
                </c:pt>
                <c:pt idx="1923">
                  <c:v>38.501043425599974</c:v>
                </c:pt>
                <c:pt idx="1924">
                  <c:v>38.521043425599998</c:v>
                </c:pt>
                <c:pt idx="1925">
                  <c:v>38.541043425599966</c:v>
                </c:pt>
                <c:pt idx="1926">
                  <c:v>38.561043425599998</c:v>
                </c:pt>
                <c:pt idx="1927">
                  <c:v>38.581043425599965</c:v>
                </c:pt>
                <c:pt idx="1928">
                  <c:v>38.601043425599997</c:v>
                </c:pt>
                <c:pt idx="1929">
                  <c:v>38.621043425599993</c:v>
                </c:pt>
                <c:pt idx="1930">
                  <c:v>38.641043425599975</c:v>
                </c:pt>
                <c:pt idx="1931">
                  <c:v>38.661043425599999</c:v>
                </c:pt>
                <c:pt idx="1932">
                  <c:v>38.681043425599974</c:v>
                </c:pt>
                <c:pt idx="1933">
                  <c:v>38.701043425599998</c:v>
                </c:pt>
                <c:pt idx="1934">
                  <c:v>38.721043425600001</c:v>
                </c:pt>
                <c:pt idx="1935">
                  <c:v>38.741043425599997</c:v>
                </c:pt>
                <c:pt idx="1936">
                  <c:v>38.761043425599993</c:v>
                </c:pt>
                <c:pt idx="1937">
                  <c:v>38.781043425599997</c:v>
                </c:pt>
                <c:pt idx="1938">
                  <c:v>38.801043425599964</c:v>
                </c:pt>
                <c:pt idx="1939">
                  <c:v>38.821043425599974</c:v>
                </c:pt>
                <c:pt idx="1940">
                  <c:v>38.84104342559997</c:v>
                </c:pt>
                <c:pt idx="1941">
                  <c:v>38.861043425599966</c:v>
                </c:pt>
                <c:pt idx="1942">
                  <c:v>38.88104342559997</c:v>
                </c:pt>
                <c:pt idx="1943">
                  <c:v>38.901043425599966</c:v>
                </c:pt>
                <c:pt idx="1944">
                  <c:v>38.921043425599997</c:v>
                </c:pt>
                <c:pt idx="1945">
                  <c:v>38.941043425599965</c:v>
                </c:pt>
                <c:pt idx="1946">
                  <c:v>38.961043425599975</c:v>
                </c:pt>
                <c:pt idx="1947">
                  <c:v>38.981043425599971</c:v>
                </c:pt>
                <c:pt idx="1948">
                  <c:v>39.001043425599974</c:v>
                </c:pt>
                <c:pt idx="1949">
                  <c:v>39.021043425599998</c:v>
                </c:pt>
                <c:pt idx="1950">
                  <c:v>39.041043425599966</c:v>
                </c:pt>
                <c:pt idx="1951">
                  <c:v>39.061043425599998</c:v>
                </c:pt>
                <c:pt idx="1952">
                  <c:v>39.081043425599965</c:v>
                </c:pt>
                <c:pt idx="1953">
                  <c:v>39.101043425599997</c:v>
                </c:pt>
                <c:pt idx="1954">
                  <c:v>39.121043425599993</c:v>
                </c:pt>
                <c:pt idx="1955">
                  <c:v>39.141043425599975</c:v>
                </c:pt>
                <c:pt idx="1956">
                  <c:v>39.161043425599999</c:v>
                </c:pt>
                <c:pt idx="1957">
                  <c:v>39.181043425599974</c:v>
                </c:pt>
                <c:pt idx="1958">
                  <c:v>39.201043425599998</c:v>
                </c:pt>
                <c:pt idx="1959">
                  <c:v>39.221043425600001</c:v>
                </c:pt>
                <c:pt idx="1960">
                  <c:v>39.241043425599997</c:v>
                </c:pt>
                <c:pt idx="1961">
                  <c:v>39.261043425599993</c:v>
                </c:pt>
                <c:pt idx="1962">
                  <c:v>39.281043425599997</c:v>
                </c:pt>
                <c:pt idx="1963">
                  <c:v>39.301043425599964</c:v>
                </c:pt>
                <c:pt idx="1964">
                  <c:v>39.321043425599974</c:v>
                </c:pt>
                <c:pt idx="1965">
                  <c:v>39.34104342559997</c:v>
                </c:pt>
                <c:pt idx="1966">
                  <c:v>39.361043425599966</c:v>
                </c:pt>
                <c:pt idx="1967">
                  <c:v>39.38104342559997</c:v>
                </c:pt>
                <c:pt idx="1968">
                  <c:v>39.401043425599966</c:v>
                </c:pt>
                <c:pt idx="1969">
                  <c:v>39.421043425599997</c:v>
                </c:pt>
                <c:pt idx="1970">
                  <c:v>39.441043425599965</c:v>
                </c:pt>
                <c:pt idx="1971">
                  <c:v>39.461043425599975</c:v>
                </c:pt>
                <c:pt idx="1972">
                  <c:v>39.481043425599971</c:v>
                </c:pt>
                <c:pt idx="1973">
                  <c:v>39.501043425599974</c:v>
                </c:pt>
                <c:pt idx="1974">
                  <c:v>39.521043425599998</c:v>
                </c:pt>
                <c:pt idx="1975">
                  <c:v>39.541043425599966</c:v>
                </c:pt>
                <c:pt idx="1976">
                  <c:v>39.561043425599998</c:v>
                </c:pt>
                <c:pt idx="1977">
                  <c:v>39.581043425599965</c:v>
                </c:pt>
                <c:pt idx="1978">
                  <c:v>39.601043425599997</c:v>
                </c:pt>
                <c:pt idx="1979">
                  <c:v>39.621043425599993</c:v>
                </c:pt>
                <c:pt idx="1980">
                  <c:v>39.641043425599975</c:v>
                </c:pt>
                <c:pt idx="1981">
                  <c:v>39.661043425599999</c:v>
                </c:pt>
                <c:pt idx="1982">
                  <c:v>39.681043425599974</c:v>
                </c:pt>
                <c:pt idx="1983">
                  <c:v>39.701043425599998</c:v>
                </c:pt>
                <c:pt idx="1984">
                  <c:v>39.721043425600001</c:v>
                </c:pt>
                <c:pt idx="1985">
                  <c:v>39.741043425599997</c:v>
                </c:pt>
                <c:pt idx="1986">
                  <c:v>39.761043425599993</c:v>
                </c:pt>
                <c:pt idx="1987">
                  <c:v>39.781043425599997</c:v>
                </c:pt>
                <c:pt idx="1988">
                  <c:v>39.801043425599964</c:v>
                </c:pt>
                <c:pt idx="1989">
                  <c:v>39.821043425599974</c:v>
                </c:pt>
                <c:pt idx="1990">
                  <c:v>39.84104342559997</c:v>
                </c:pt>
                <c:pt idx="1991">
                  <c:v>39.861043425599966</c:v>
                </c:pt>
                <c:pt idx="1992">
                  <c:v>39.88104342559997</c:v>
                </c:pt>
                <c:pt idx="1993">
                  <c:v>39.901043425599966</c:v>
                </c:pt>
                <c:pt idx="1994">
                  <c:v>39.921043425599997</c:v>
                </c:pt>
                <c:pt idx="1995">
                  <c:v>39.941043425599965</c:v>
                </c:pt>
                <c:pt idx="1996">
                  <c:v>39.961043425599975</c:v>
                </c:pt>
                <c:pt idx="1997">
                  <c:v>39.981043425599971</c:v>
                </c:pt>
                <c:pt idx="1998">
                  <c:v>40.001043425599974</c:v>
                </c:pt>
                <c:pt idx="1999">
                  <c:v>40.021043425599998</c:v>
                </c:pt>
                <c:pt idx="2000">
                  <c:v>40.041043425599966</c:v>
                </c:pt>
                <c:pt idx="2001">
                  <c:v>40.061043425599998</c:v>
                </c:pt>
                <c:pt idx="2002">
                  <c:v>40.081043425599965</c:v>
                </c:pt>
                <c:pt idx="2003">
                  <c:v>40.101043425599997</c:v>
                </c:pt>
                <c:pt idx="2004">
                  <c:v>40.121043425599993</c:v>
                </c:pt>
                <c:pt idx="2005">
                  <c:v>40.141043425599975</c:v>
                </c:pt>
                <c:pt idx="2006">
                  <c:v>40.161043425599999</c:v>
                </c:pt>
                <c:pt idx="2007">
                  <c:v>40.181043425599974</c:v>
                </c:pt>
                <c:pt idx="2008">
                  <c:v>40.201043425599998</c:v>
                </c:pt>
                <c:pt idx="2009">
                  <c:v>40.221043425600001</c:v>
                </c:pt>
                <c:pt idx="2010">
                  <c:v>40.241043425599997</c:v>
                </c:pt>
                <c:pt idx="2011">
                  <c:v>40.261043425599993</c:v>
                </c:pt>
                <c:pt idx="2012">
                  <c:v>40.281043425599997</c:v>
                </c:pt>
                <c:pt idx="2013">
                  <c:v>40.301043425599964</c:v>
                </c:pt>
                <c:pt idx="2014">
                  <c:v>40.321043425599974</c:v>
                </c:pt>
                <c:pt idx="2015">
                  <c:v>40.34104342559997</c:v>
                </c:pt>
                <c:pt idx="2016">
                  <c:v>40.361043425599966</c:v>
                </c:pt>
                <c:pt idx="2017">
                  <c:v>40.38104342559997</c:v>
                </c:pt>
                <c:pt idx="2018">
                  <c:v>40.401043425599966</c:v>
                </c:pt>
                <c:pt idx="2019">
                  <c:v>40.421043425599997</c:v>
                </c:pt>
                <c:pt idx="2020">
                  <c:v>40.441043425599965</c:v>
                </c:pt>
                <c:pt idx="2021">
                  <c:v>40.461043425599975</c:v>
                </c:pt>
                <c:pt idx="2022">
                  <c:v>40.481043425599971</c:v>
                </c:pt>
                <c:pt idx="2023">
                  <c:v>40.501043425599974</c:v>
                </c:pt>
                <c:pt idx="2024">
                  <c:v>40.521043425599998</c:v>
                </c:pt>
                <c:pt idx="2025">
                  <c:v>40.541043425599966</c:v>
                </c:pt>
                <c:pt idx="2026">
                  <c:v>40.561043425599998</c:v>
                </c:pt>
                <c:pt idx="2027">
                  <c:v>40.581043425599965</c:v>
                </c:pt>
                <c:pt idx="2028">
                  <c:v>40.601043425599997</c:v>
                </c:pt>
                <c:pt idx="2029">
                  <c:v>40.621043425599993</c:v>
                </c:pt>
                <c:pt idx="2030">
                  <c:v>40.641043425599975</c:v>
                </c:pt>
                <c:pt idx="2031">
                  <c:v>40.661043425599999</c:v>
                </c:pt>
                <c:pt idx="2032">
                  <c:v>40.681043425599974</c:v>
                </c:pt>
                <c:pt idx="2033">
                  <c:v>40.701043425599998</c:v>
                </c:pt>
                <c:pt idx="2034">
                  <c:v>40.721043425600001</c:v>
                </c:pt>
                <c:pt idx="2035">
                  <c:v>40.741043425599997</c:v>
                </c:pt>
                <c:pt idx="2036">
                  <c:v>40.761043425599993</c:v>
                </c:pt>
                <c:pt idx="2037">
                  <c:v>40.781043425599997</c:v>
                </c:pt>
                <c:pt idx="2038">
                  <c:v>40.801043425599964</c:v>
                </c:pt>
                <c:pt idx="2039">
                  <c:v>40.821043425599974</c:v>
                </c:pt>
                <c:pt idx="2040">
                  <c:v>40.84104342559997</c:v>
                </c:pt>
                <c:pt idx="2041">
                  <c:v>40.861043425599966</c:v>
                </c:pt>
                <c:pt idx="2042">
                  <c:v>40.88104342559997</c:v>
                </c:pt>
                <c:pt idx="2043">
                  <c:v>40.901043425599966</c:v>
                </c:pt>
                <c:pt idx="2044">
                  <c:v>40.921043425599997</c:v>
                </c:pt>
                <c:pt idx="2045">
                  <c:v>40.941043425599965</c:v>
                </c:pt>
                <c:pt idx="2046">
                  <c:v>40.961043425599975</c:v>
                </c:pt>
                <c:pt idx="2047">
                  <c:v>40.981043425599971</c:v>
                </c:pt>
                <c:pt idx="2048">
                  <c:v>41.001043425599974</c:v>
                </c:pt>
                <c:pt idx="2049">
                  <c:v>41.021043425599998</c:v>
                </c:pt>
                <c:pt idx="2050">
                  <c:v>41.041043425599966</c:v>
                </c:pt>
                <c:pt idx="2051">
                  <c:v>41.061043425599998</c:v>
                </c:pt>
                <c:pt idx="2052">
                  <c:v>41.081043425599965</c:v>
                </c:pt>
                <c:pt idx="2053">
                  <c:v>41.101043425599997</c:v>
                </c:pt>
                <c:pt idx="2054">
                  <c:v>41.121043425599993</c:v>
                </c:pt>
                <c:pt idx="2055">
                  <c:v>41.141043425599975</c:v>
                </c:pt>
                <c:pt idx="2056">
                  <c:v>41.161043425599999</c:v>
                </c:pt>
                <c:pt idx="2057">
                  <c:v>41.181043425599974</c:v>
                </c:pt>
                <c:pt idx="2058">
                  <c:v>41.201043425599998</c:v>
                </c:pt>
                <c:pt idx="2059">
                  <c:v>41.221043425600001</c:v>
                </c:pt>
                <c:pt idx="2060">
                  <c:v>41.241043425599997</c:v>
                </c:pt>
                <c:pt idx="2061">
                  <c:v>41.261043425599993</c:v>
                </c:pt>
                <c:pt idx="2062">
                  <c:v>41.281043425599997</c:v>
                </c:pt>
                <c:pt idx="2063">
                  <c:v>41.301043425599964</c:v>
                </c:pt>
                <c:pt idx="2064">
                  <c:v>41.321043425599974</c:v>
                </c:pt>
                <c:pt idx="2065">
                  <c:v>41.34104342559997</c:v>
                </c:pt>
                <c:pt idx="2066">
                  <c:v>41.361043425599966</c:v>
                </c:pt>
                <c:pt idx="2067">
                  <c:v>41.38104342559997</c:v>
                </c:pt>
                <c:pt idx="2068">
                  <c:v>41.401043425599966</c:v>
                </c:pt>
                <c:pt idx="2069">
                  <c:v>41.421043425599997</c:v>
                </c:pt>
                <c:pt idx="2070">
                  <c:v>41.441043425599965</c:v>
                </c:pt>
                <c:pt idx="2071">
                  <c:v>41.461043425599975</c:v>
                </c:pt>
                <c:pt idx="2072">
                  <c:v>41.481043425599971</c:v>
                </c:pt>
                <c:pt idx="2073">
                  <c:v>41.501043425599974</c:v>
                </c:pt>
                <c:pt idx="2074">
                  <c:v>41.521043425599998</c:v>
                </c:pt>
                <c:pt idx="2075">
                  <c:v>41.541043425599966</c:v>
                </c:pt>
                <c:pt idx="2076">
                  <c:v>41.561043425599998</c:v>
                </c:pt>
                <c:pt idx="2077">
                  <c:v>41.581043425599965</c:v>
                </c:pt>
                <c:pt idx="2078">
                  <c:v>41.601043425599997</c:v>
                </c:pt>
                <c:pt idx="2079">
                  <c:v>41.621043425599993</c:v>
                </c:pt>
                <c:pt idx="2080">
                  <c:v>41.641043425599975</c:v>
                </c:pt>
                <c:pt idx="2081">
                  <c:v>41.661043425599999</c:v>
                </c:pt>
                <c:pt idx="2082">
                  <c:v>41.681043425599974</c:v>
                </c:pt>
                <c:pt idx="2083">
                  <c:v>41.701043425599998</c:v>
                </c:pt>
                <c:pt idx="2084">
                  <c:v>41.721043425600001</c:v>
                </c:pt>
                <c:pt idx="2085">
                  <c:v>41.741043425599997</c:v>
                </c:pt>
                <c:pt idx="2086">
                  <c:v>41.761043425599993</c:v>
                </c:pt>
                <c:pt idx="2087">
                  <c:v>41.781043425599997</c:v>
                </c:pt>
                <c:pt idx="2088">
                  <c:v>41.801043425599964</c:v>
                </c:pt>
                <c:pt idx="2089">
                  <c:v>41.821043425599974</c:v>
                </c:pt>
                <c:pt idx="2090">
                  <c:v>41.84104342559997</c:v>
                </c:pt>
                <c:pt idx="2091">
                  <c:v>41.861043425599966</c:v>
                </c:pt>
                <c:pt idx="2092">
                  <c:v>41.88104342559997</c:v>
                </c:pt>
                <c:pt idx="2093">
                  <c:v>41.901043425599966</c:v>
                </c:pt>
                <c:pt idx="2094">
                  <c:v>41.921043425599997</c:v>
                </c:pt>
                <c:pt idx="2095">
                  <c:v>41.941043425599965</c:v>
                </c:pt>
                <c:pt idx="2096">
                  <c:v>41.961043425599975</c:v>
                </c:pt>
                <c:pt idx="2097">
                  <c:v>41.981043425599971</c:v>
                </c:pt>
                <c:pt idx="2098">
                  <c:v>42.001043425599974</c:v>
                </c:pt>
                <c:pt idx="2099">
                  <c:v>42.021043425599998</c:v>
                </c:pt>
                <c:pt idx="2100">
                  <c:v>42.041043425599966</c:v>
                </c:pt>
                <c:pt idx="2101">
                  <c:v>42.061043425599998</c:v>
                </c:pt>
                <c:pt idx="2102">
                  <c:v>42.081043425599965</c:v>
                </c:pt>
                <c:pt idx="2103">
                  <c:v>42.101043425599997</c:v>
                </c:pt>
                <c:pt idx="2104">
                  <c:v>42.121043425599993</c:v>
                </c:pt>
                <c:pt idx="2105">
                  <c:v>42.141043425599975</c:v>
                </c:pt>
                <c:pt idx="2106">
                  <c:v>42.161043425599999</c:v>
                </c:pt>
                <c:pt idx="2107">
                  <c:v>42.181043425599974</c:v>
                </c:pt>
                <c:pt idx="2108">
                  <c:v>42.201043425599998</c:v>
                </c:pt>
                <c:pt idx="2109">
                  <c:v>42.221043425600001</c:v>
                </c:pt>
                <c:pt idx="2110">
                  <c:v>42.241043425599997</c:v>
                </c:pt>
                <c:pt idx="2111">
                  <c:v>42.261043425599993</c:v>
                </c:pt>
                <c:pt idx="2112">
                  <c:v>42.281043425599997</c:v>
                </c:pt>
                <c:pt idx="2113">
                  <c:v>42.301043425599964</c:v>
                </c:pt>
                <c:pt idx="2114">
                  <c:v>42.321043425599974</c:v>
                </c:pt>
                <c:pt idx="2115">
                  <c:v>42.34104342559997</c:v>
                </c:pt>
                <c:pt idx="2116">
                  <c:v>42.361043425599966</c:v>
                </c:pt>
                <c:pt idx="2117">
                  <c:v>42.38104342559997</c:v>
                </c:pt>
                <c:pt idx="2118">
                  <c:v>42.401043425599966</c:v>
                </c:pt>
                <c:pt idx="2119">
                  <c:v>42.421043425599997</c:v>
                </c:pt>
                <c:pt idx="2120">
                  <c:v>42.441043425599965</c:v>
                </c:pt>
                <c:pt idx="2121">
                  <c:v>42.461043425599975</c:v>
                </c:pt>
                <c:pt idx="2122">
                  <c:v>42.481043425599971</c:v>
                </c:pt>
                <c:pt idx="2123">
                  <c:v>42.501043425599974</c:v>
                </c:pt>
                <c:pt idx="2124">
                  <c:v>42.521043425599998</c:v>
                </c:pt>
                <c:pt idx="2125">
                  <c:v>42.541043425599966</c:v>
                </c:pt>
                <c:pt idx="2126">
                  <c:v>42.561043425599998</c:v>
                </c:pt>
                <c:pt idx="2127">
                  <c:v>42.581043425599965</c:v>
                </c:pt>
                <c:pt idx="2128">
                  <c:v>42.601043425599997</c:v>
                </c:pt>
                <c:pt idx="2129">
                  <c:v>42.621043425599993</c:v>
                </c:pt>
                <c:pt idx="2130">
                  <c:v>42.641043425599975</c:v>
                </c:pt>
                <c:pt idx="2131">
                  <c:v>42.661043425599999</c:v>
                </c:pt>
                <c:pt idx="2132">
                  <c:v>42.681043425599974</c:v>
                </c:pt>
                <c:pt idx="2133">
                  <c:v>42.701043425599998</c:v>
                </c:pt>
                <c:pt idx="2134">
                  <c:v>42.721043425600001</c:v>
                </c:pt>
                <c:pt idx="2135">
                  <c:v>42.741043425599997</c:v>
                </c:pt>
                <c:pt idx="2136">
                  <c:v>42.761043425599993</c:v>
                </c:pt>
                <c:pt idx="2137">
                  <c:v>42.781043425599997</c:v>
                </c:pt>
                <c:pt idx="2138">
                  <c:v>42.801043425599964</c:v>
                </c:pt>
                <c:pt idx="2139">
                  <c:v>42.821043425599974</c:v>
                </c:pt>
                <c:pt idx="2140">
                  <c:v>42.84104342559997</c:v>
                </c:pt>
                <c:pt idx="2141">
                  <c:v>42.861043425599966</c:v>
                </c:pt>
                <c:pt idx="2142">
                  <c:v>42.88104342559997</c:v>
                </c:pt>
                <c:pt idx="2143">
                  <c:v>42.901043425599966</c:v>
                </c:pt>
                <c:pt idx="2144">
                  <c:v>42.921043425599997</c:v>
                </c:pt>
                <c:pt idx="2145">
                  <c:v>42.941043425599965</c:v>
                </c:pt>
                <c:pt idx="2146">
                  <c:v>42.961043425599975</c:v>
                </c:pt>
                <c:pt idx="2147">
                  <c:v>42.981043425599971</c:v>
                </c:pt>
                <c:pt idx="2148">
                  <c:v>43.001043425599974</c:v>
                </c:pt>
                <c:pt idx="2149">
                  <c:v>43.021043425599998</c:v>
                </c:pt>
                <c:pt idx="2150">
                  <c:v>43.041043425599966</c:v>
                </c:pt>
                <c:pt idx="2151">
                  <c:v>43.061043425599998</c:v>
                </c:pt>
                <c:pt idx="2152">
                  <c:v>43.081043425599965</c:v>
                </c:pt>
                <c:pt idx="2153">
                  <c:v>43.101043425599997</c:v>
                </c:pt>
                <c:pt idx="2154">
                  <c:v>43.121043425599993</c:v>
                </c:pt>
                <c:pt idx="2155">
                  <c:v>43.141043425599975</c:v>
                </c:pt>
                <c:pt idx="2156">
                  <c:v>43.161043425599999</c:v>
                </c:pt>
                <c:pt idx="2157">
                  <c:v>43.181043425599974</c:v>
                </c:pt>
                <c:pt idx="2158">
                  <c:v>43.201043425599998</c:v>
                </c:pt>
                <c:pt idx="2159">
                  <c:v>43.221043425600001</c:v>
                </c:pt>
                <c:pt idx="2160">
                  <c:v>43.241043425599997</c:v>
                </c:pt>
                <c:pt idx="2161">
                  <c:v>43.261043425599993</c:v>
                </c:pt>
                <c:pt idx="2162">
                  <c:v>43.281043425599997</c:v>
                </c:pt>
                <c:pt idx="2163">
                  <c:v>43.301043425599964</c:v>
                </c:pt>
                <c:pt idx="2164">
                  <c:v>43.321043425599974</c:v>
                </c:pt>
                <c:pt idx="2165">
                  <c:v>43.34104342559997</c:v>
                </c:pt>
                <c:pt idx="2166">
                  <c:v>43.361043425599966</c:v>
                </c:pt>
                <c:pt idx="2167">
                  <c:v>43.38104342559997</c:v>
                </c:pt>
                <c:pt idx="2168">
                  <c:v>43.401043425599966</c:v>
                </c:pt>
                <c:pt idx="2169">
                  <c:v>43.421043425599997</c:v>
                </c:pt>
                <c:pt idx="2170">
                  <c:v>43.441043425599965</c:v>
                </c:pt>
                <c:pt idx="2171">
                  <c:v>43.461043425599975</c:v>
                </c:pt>
                <c:pt idx="2172">
                  <c:v>43.481043425599971</c:v>
                </c:pt>
                <c:pt idx="2173">
                  <c:v>43.501043425599974</c:v>
                </c:pt>
                <c:pt idx="2174">
                  <c:v>43.521043425599998</c:v>
                </c:pt>
                <c:pt idx="2175">
                  <c:v>43.541043425599966</c:v>
                </c:pt>
                <c:pt idx="2176">
                  <c:v>43.561043425599998</c:v>
                </c:pt>
                <c:pt idx="2177">
                  <c:v>43.581043425599965</c:v>
                </c:pt>
                <c:pt idx="2178">
                  <c:v>43.601043425599997</c:v>
                </c:pt>
                <c:pt idx="2179">
                  <c:v>43.621043425599993</c:v>
                </c:pt>
                <c:pt idx="2180">
                  <c:v>43.641043425599975</c:v>
                </c:pt>
                <c:pt idx="2181">
                  <c:v>43.661043425599999</c:v>
                </c:pt>
                <c:pt idx="2182">
                  <c:v>43.681043425599974</c:v>
                </c:pt>
                <c:pt idx="2183">
                  <c:v>43.701043425599998</c:v>
                </c:pt>
                <c:pt idx="2184">
                  <c:v>43.721043425600001</c:v>
                </c:pt>
                <c:pt idx="2185">
                  <c:v>43.741043425599997</c:v>
                </c:pt>
                <c:pt idx="2186">
                  <c:v>43.761043425599993</c:v>
                </c:pt>
                <c:pt idx="2187">
                  <c:v>43.781043425599997</c:v>
                </c:pt>
                <c:pt idx="2188">
                  <c:v>43.801043425599964</c:v>
                </c:pt>
                <c:pt idx="2189">
                  <c:v>43.821043425599974</c:v>
                </c:pt>
                <c:pt idx="2190">
                  <c:v>43.84104342559997</c:v>
                </c:pt>
                <c:pt idx="2191">
                  <c:v>43.861043425599966</c:v>
                </c:pt>
                <c:pt idx="2192">
                  <c:v>43.88104342559997</c:v>
                </c:pt>
                <c:pt idx="2193">
                  <c:v>43.901043425599966</c:v>
                </c:pt>
                <c:pt idx="2194">
                  <c:v>43.921043425599997</c:v>
                </c:pt>
                <c:pt idx="2195">
                  <c:v>43.941043425599965</c:v>
                </c:pt>
                <c:pt idx="2196">
                  <c:v>43.961043425599975</c:v>
                </c:pt>
                <c:pt idx="2197">
                  <c:v>43.981043425599971</c:v>
                </c:pt>
                <c:pt idx="2198">
                  <c:v>44.001043425599974</c:v>
                </c:pt>
                <c:pt idx="2199">
                  <c:v>44.021043425599998</c:v>
                </c:pt>
                <c:pt idx="2200">
                  <c:v>44.041043425599966</c:v>
                </c:pt>
                <c:pt idx="2201">
                  <c:v>44.061043425599998</c:v>
                </c:pt>
                <c:pt idx="2202">
                  <c:v>44.081043425599965</c:v>
                </c:pt>
                <c:pt idx="2203">
                  <c:v>44.101043425599997</c:v>
                </c:pt>
                <c:pt idx="2204">
                  <c:v>44.121043425599993</c:v>
                </c:pt>
                <c:pt idx="2205">
                  <c:v>44.141043425599975</c:v>
                </c:pt>
                <c:pt idx="2206">
                  <c:v>44.161043425599999</c:v>
                </c:pt>
                <c:pt idx="2207">
                  <c:v>44.181043425599974</c:v>
                </c:pt>
                <c:pt idx="2208">
                  <c:v>44.201043425599998</c:v>
                </c:pt>
                <c:pt idx="2209">
                  <c:v>44.221043425600001</c:v>
                </c:pt>
                <c:pt idx="2210">
                  <c:v>44.241043425599997</c:v>
                </c:pt>
                <c:pt idx="2211">
                  <c:v>44.261043425599993</c:v>
                </c:pt>
                <c:pt idx="2212">
                  <c:v>44.281043425599997</c:v>
                </c:pt>
                <c:pt idx="2213">
                  <c:v>44.301043425599964</c:v>
                </c:pt>
                <c:pt idx="2214">
                  <c:v>44.321043425599974</c:v>
                </c:pt>
                <c:pt idx="2215">
                  <c:v>44.34104342559997</c:v>
                </c:pt>
                <c:pt idx="2216">
                  <c:v>44.361043425599966</c:v>
                </c:pt>
                <c:pt idx="2217">
                  <c:v>44.38104342559997</c:v>
                </c:pt>
                <c:pt idx="2218">
                  <c:v>44.401043425599966</c:v>
                </c:pt>
                <c:pt idx="2219">
                  <c:v>44.421043425599997</c:v>
                </c:pt>
                <c:pt idx="2220">
                  <c:v>44.441043425599965</c:v>
                </c:pt>
                <c:pt idx="2221">
                  <c:v>44.461043425599975</c:v>
                </c:pt>
                <c:pt idx="2222">
                  <c:v>44.481043425599971</c:v>
                </c:pt>
                <c:pt idx="2223">
                  <c:v>44.501043425599974</c:v>
                </c:pt>
                <c:pt idx="2224">
                  <c:v>44.521043425599998</c:v>
                </c:pt>
                <c:pt idx="2225">
                  <c:v>44.541043425599966</c:v>
                </c:pt>
                <c:pt idx="2226">
                  <c:v>44.561043425599998</c:v>
                </c:pt>
                <c:pt idx="2227">
                  <c:v>44.581043425599965</c:v>
                </c:pt>
                <c:pt idx="2228">
                  <c:v>44.601043425599997</c:v>
                </c:pt>
                <c:pt idx="2229">
                  <c:v>44.621043425599993</c:v>
                </c:pt>
                <c:pt idx="2230">
                  <c:v>44.641043425599975</c:v>
                </c:pt>
                <c:pt idx="2231">
                  <c:v>44.661043425599999</c:v>
                </c:pt>
                <c:pt idx="2232">
                  <c:v>44.681043425599974</c:v>
                </c:pt>
                <c:pt idx="2233">
                  <c:v>44.701043425599998</c:v>
                </c:pt>
                <c:pt idx="2234">
                  <c:v>44.721043425600001</c:v>
                </c:pt>
                <c:pt idx="2235">
                  <c:v>44.741043425599997</c:v>
                </c:pt>
                <c:pt idx="2236">
                  <c:v>44.761043425599993</c:v>
                </c:pt>
                <c:pt idx="2237">
                  <c:v>44.781043425599997</c:v>
                </c:pt>
                <c:pt idx="2238">
                  <c:v>44.801043425599964</c:v>
                </c:pt>
                <c:pt idx="2239">
                  <c:v>44.821043425599974</c:v>
                </c:pt>
                <c:pt idx="2240">
                  <c:v>44.84104342559997</c:v>
                </c:pt>
                <c:pt idx="2241">
                  <c:v>44.861043425599966</c:v>
                </c:pt>
                <c:pt idx="2242">
                  <c:v>44.88104342559997</c:v>
                </c:pt>
                <c:pt idx="2243">
                  <c:v>44.901043425599966</c:v>
                </c:pt>
                <c:pt idx="2244">
                  <c:v>44.921043425599997</c:v>
                </c:pt>
                <c:pt idx="2245">
                  <c:v>44.941043425599965</c:v>
                </c:pt>
                <c:pt idx="2246">
                  <c:v>44.961043425599975</c:v>
                </c:pt>
                <c:pt idx="2247">
                  <c:v>44.981043425599971</c:v>
                </c:pt>
                <c:pt idx="2248">
                  <c:v>45.001043425599974</c:v>
                </c:pt>
                <c:pt idx="2249">
                  <c:v>45.021043425599998</c:v>
                </c:pt>
                <c:pt idx="2250">
                  <c:v>45.041043425599966</c:v>
                </c:pt>
                <c:pt idx="2251">
                  <c:v>45.061043425599998</c:v>
                </c:pt>
                <c:pt idx="2252">
                  <c:v>45.081043425599965</c:v>
                </c:pt>
                <c:pt idx="2253">
                  <c:v>45.101043425599997</c:v>
                </c:pt>
                <c:pt idx="2254">
                  <c:v>45.121043425599993</c:v>
                </c:pt>
                <c:pt idx="2255">
                  <c:v>45.141043425599975</c:v>
                </c:pt>
                <c:pt idx="2256">
                  <c:v>45.161043425599999</c:v>
                </c:pt>
                <c:pt idx="2257">
                  <c:v>45.181043425599974</c:v>
                </c:pt>
                <c:pt idx="2258">
                  <c:v>45.201043425599998</c:v>
                </c:pt>
                <c:pt idx="2259">
                  <c:v>45.221043425600001</c:v>
                </c:pt>
                <c:pt idx="2260">
                  <c:v>45.241043425599997</c:v>
                </c:pt>
                <c:pt idx="2261">
                  <c:v>45.261043425599993</c:v>
                </c:pt>
                <c:pt idx="2262">
                  <c:v>45.281043425599997</c:v>
                </c:pt>
                <c:pt idx="2263">
                  <c:v>45.301043425599964</c:v>
                </c:pt>
                <c:pt idx="2264">
                  <c:v>45.321043425599974</c:v>
                </c:pt>
                <c:pt idx="2265">
                  <c:v>45.34104342559997</c:v>
                </c:pt>
                <c:pt idx="2266">
                  <c:v>45.361043425599966</c:v>
                </c:pt>
                <c:pt idx="2267">
                  <c:v>45.38104342559997</c:v>
                </c:pt>
                <c:pt idx="2268">
                  <c:v>45.401043425599966</c:v>
                </c:pt>
                <c:pt idx="2269">
                  <c:v>45.421043425599997</c:v>
                </c:pt>
                <c:pt idx="2270">
                  <c:v>45.441043425599965</c:v>
                </c:pt>
                <c:pt idx="2271">
                  <c:v>45.461043425599975</c:v>
                </c:pt>
                <c:pt idx="2272">
                  <c:v>45.481043425599971</c:v>
                </c:pt>
                <c:pt idx="2273">
                  <c:v>45.501043425599974</c:v>
                </c:pt>
                <c:pt idx="2274">
                  <c:v>45.521043425599998</c:v>
                </c:pt>
                <c:pt idx="2275">
                  <c:v>45.541043425599966</c:v>
                </c:pt>
                <c:pt idx="2276">
                  <c:v>45.561043425599998</c:v>
                </c:pt>
                <c:pt idx="2277">
                  <c:v>45.581043425599965</c:v>
                </c:pt>
                <c:pt idx="2278">
                  <c:v>45.601043425599997</c:v>
                </c:pt>
                <c:pt idx="2279">
                  <c:v>45.621043425599993</c:v>
                </c:pt>
                <c:pt idx="2280">
                  <c:v>45.641043425599975</c:v>
                </c:pt>
                <c:pt idx="2281">
                  <c:v>45.661043425599999</c:v>
                </c:pt>
                <c:pt idx="2282">
                  <c:v>45.681043425599974</c:v>
                </c:pt>
                <c:pt idx="2283">
                  <c:v>45.701043425599998</c:v>
                </c:pt>
                <c:pt idx="2284">
                  <c:v>45.721043425600001</c:v>
                </c:pt>
                <c:pt idx="2285">
                  <c:v>45.741043425599997</c:v>
                </c:pt>
                <c:pt idx="2286">
                  <c:v>45.761043425599993</c:v>
                </c:pt>
                <c:pt idx="2287">
                  <c:v>45.781043425599997</c:v>
                </c:pt>
                <c:pt idx="2288">
                  <c:v>45.801043425599964</c:v>
                </c:pt>
                <c:pt idx="2289">
                  <c:v>45.821043425599974</c:v>
                </c:pt>
                <c:pt idx="2290">
                  <c:v>45.84104342559997</c:v>
                </c:pt>
                <c:pt idx="2291">
                  <c:v>45.861043425599966</c:v>
                </c:pt>
                <c:pt idx="2292">
                  <c:v>45.88104342559997</c:v>
                </c:pt>
                <c:pt idx="2293">
                  <c:v>45.901043425599966</c:v>
                </c:pt>
                <c:pt idx="2294">
                  <c:v>45.921043425599997</c:v>
                </c:pt>
                <c:pt idx="2295">
                  <c:v>45.941043425599965</c:v>
                </c:pt>
                <c:pt idx="2296">
                  <c:v>45.961043425599975</c:v>
                </c:pt>
                <c:pt idx="2297">
                  <c:v>45.981043425599971</c:v>
                </c:pt>
                <c:pt idx="2298">
                  <c:v>46.001043425599974</c:v>
                </c:pt>
                <c:pt idx="2299">
                  <c:v>46.021043425599998</c:v>
                </c:pt>
                <c:pt idx="2300">
                  <c:v>46.041043425599966</c:v>
                </c:pt>
                <c:pt idx="2301">
                  <c:v>46.061043425599998</c:v>
                </c:pt>
                <c:pt idx="2302">
                  <c:v>46.081043425599965</c:v>
                </c:pt>
                <c:pt idx="2303">
                  <c:v>46.101043425599997</c:v>
                </c:pt>
                <c:pt idx="2304">
                  <c:v>46.121043425599993</c:v>
                </c:pt>
                <c:pt idx="2305">
                  <c:v>46.141043425599975</c:v>
                </c:pt>
                <c:pt idx="2306">
                  <c:v>46.161043425599999</c:v>
                </c:pt>
                <c:pt idx="2307">
                  <c:v>46.181043425599974</c:v>
                </c:pt>
                <c:pt idx="2308">
                  <c:v>46.201043425599998</c:v>
                </c:pt>
                <c:pt idx="2309">
                  <c:v>46.221043425600001</c:v>
                </c:pt>
                <c:pt idx="2310">
                  <c:v>46.241043425599997</c:v>
                </c:pt>
                <c:pt idx="2311">
                  <c:v>46.261043425599993</c:v>
                </c:pt>
                <c:pt idx="2312">
                  <c:v>46.281043425599997</c:v>
                </c:pt>
                <c:pt idx="2313">
                  <c:v>46.301043425599964</c:v>
                </c:pt>
                <c:pt idx="2314">
                  <c:v>46.321043425599974</c:v>
                </c:pt>
                <c:pt idx="2315">
                  <c:v>46.34104342559997</c:v>
                </c:pt>
                <c:pt idx="2316">
                  <c:v>46.361043425599966</c:v>
                </c:pt>
                <c:pt idx="2317">
                  <c:v>46.38104342559997</c:v>
                </c:pt>
                <c:pt idx="2318">
                  <c:v>46.401043425599966</c:v>
                </c:pt>
                <c:pt idx="2319">
                  <c:v>46.421043425599997</c:v>
                </c:pt>
                <c:pt idx="2320">
                  <c:v>46.441043425599965</c:v>
                </c:pt>
                <c:pt idx="2321">
                  <c:v>46.461043425599975</c:v>
                </c:pt>
                <c:pt idx="2322">
                  <c:v>46.481043425599971</c:v>
                </c:pt>
                <c:pt idx="2323">
                  <c:v>46.501043425599974</c:v>
                </c:pt>
                <c:pt idx="2324">
                  <c:v>46.521043425599998</c:v>
                </c:pt>
                <c:pt idx="2325">
                  <c:v>46.541043425599966</c:v>
                </c:pt>
                <c:pt idx="2326">
                  <c:v>46.561043425599998</c:v>
                </c:pt>
                <c:pt idx="2327">
                  <c:v>46.581043425599965</c:v>
                </c:pt>
                <c:pt idx="2328">
                  <c:v>46.601043425599997</c:v>
                </c:pt>
                <c:pt idx="2329">
                  <c:v>46.621043425599993</c:v>
                </c:pt>
                <c:pt idx="2330">
                  <c:v>46.641043425599975</c:v>
                </c:pt>
                <c:pt idx="2331">
                  <c:v>46.661043425599999</c:v>
                </c:pt>
                <c:pt idx="2332">
                  <c:v>46.681043425599974</c:v>
                </c:pt>
                <c:pt idx="2333">
                  <c:v>46.701043425599998</c:v>
                </c:pt>
                <c:pt idx="2334">
                  <c:v>46.721043425600001</c:v>
                </c:pt>
                <c:pt idx="2335">
                  <c:v>46.741043425599997</c:v>
                </c:pt>
                <c:pt idx="2336">
                  <c:v>46.761043425599993</c:v>
                </c:pt>
                <c:pt idx="2337">
                  <c:v>46.781043425599997</c:v>
                </c:pt>
                <c:pt idx="2338">
                  <c:v>46.801043425599964</c:v>
                </c:pt>
                <c:pt idx="2339">
                  <c:v>46.821043425599974</c:v>
                </c:pt>
                <c:pt idx="2340">
                  <c:v>46.84104342559997</c:v>
                </c:pt>
                <c:pt idx="2341">
                  <c:v>46.861043425599966</c:v>
                </c:pt>
                <c:pt idx="2342">
                  <c:v>46.88104342559997</c:v>
                </c:pt>
                <c:pt idx="2343">
                  <c:v>46.901043425599966</c:v>
                </c:pt>
                <c:pt idx="2344">
                  <c:v>46.921043425599997</c:v>
                </c:pt>
                <c:pt idx="2345">
                  <c:v>46.941043425599965</c:v>
                </c:pt>
                <c:pt idx="2346">
                  <c:v>46.961043425599975</c:v>
                </c:pt>
                <c:pt idx="2347">
                  <c:v>46.981043425599971</c:v>
                </c:pt>
                <c:pt idx="2348">
                  <c:v>47.001043425599974</c:v>
                </c:pt>
                <c:pt idx="2349">
                  <c:v>47.021043425599998</c:v>
                </c:pt>
                <c:pt idx="2350">
                  <c:v>47.041043425599966</c:v>
                </c:pt>
                <c:pt idx="2351">
                  <c:v>47.061043425599998</c:v>
                </c:pt>
                <c:pt idx="2352">
                  <c:v>47.081043425599965</c:v>
                </c:pt>
                <c:pt idx="2353">
                  <c:v>47.101043425599997</c:v>
                </c:pt>
                <c:pt idx="2354">
                  <c:v>47.121043425599993</c:v>
                </c:pt>
                <c:pt idx="2355">
                  <c:v>47.141043425599975</c:v>
                </c:pt>
                <c:pt idx="2356">
                  <c:v>47.161043425599999</c:v>
                </c:pt>
                <c:pt idx="2357">
                  <c:v>47.181043425599974</c:v>
                </c:pt>
                <c:pt idx="2358">
                  <c:v>47.201043425599998</c:v>
                </c:pt>
                <c:pt idx="2359">
                  <c:v>47.221043425600001</c:v>
                </c:pt>
                <c:pt idx="2360">
                  <c:v>47.241043425599997</c:v>
                </c:pt>
                <c:pt idx="2361">
                  <c:v>47.261043425599993</c:v>
                </c:pt>
                <c:pt idx="2362">
                  <c:v>47.281043425599997</c:v>
                </c:pt>
                <c:pt idx="2363">
                  <c:v>47.301043425599964</c:v>
                </c:pt>
                <c:pt idx="2364">
                  <c:v>47.321043425599974</c:v>
                </c:pt>
                <c:pt idx="2365">
                  <c:v>47.34104342559997</c:v>
                </c:pt>
                <c:pt idx="2366">
                  <c:v>47.361043425599966</c:v>
                </c:pt>
                <c:pt idx="2367">
                  <c:v>47.38104342559997</c:v>
                </c:pt>
                <c:pt idx="2368">
                  <c:v>47.401043425599966</c:v>
                </c:pt>
                <c:pt idx="2369">
                  <c:v>47.421043425599997</c:v>
                </c:pt>
                <c:pt idx="2370">
                  <c:v>47.441043425599965</c:v>
                </c:pt>
                <c:pt idx="2371">
                  <c:v>47.461043425599975</c:v>
                </c:pt>
                <c:pt idx="2372">
                  <c:v>47.481043425599971</c:v>
                </c:pt>
                <c:pt idx="2373">
                  <c:v>47.501043425599974</c:v>
                </c:pt>
                <c:pt idx="2374">
                  <c:v>47.521043425599998</c:v>
                </c:pt>
                <c:pt idx="2375">
                  <c:v>47.541043425599966</c:v>
                </c:pt>
                <c:pt idx="2376">
                  <c:v>47.561043425599998</c:v>
                </c:pt>
                <c:pt idx="2377">
                  <c:v>47.581043425599965</c:v>
                </c:pt>
                <c:pt idx="2378">
                  <c:v>47.601043425599997</c:v>
                </c:pt>
                <c:pt idx="2379">
                  <c:v>47.621043425599993</c:v>
                </c:pt>
                <c:pt idx="2380">
                  <c:v>47.641043425599975</c:v>
                </c:pt>
                <c:pt idx="2381">
                  <c:v>47.661043425599999</c:v>
                </c:pt>
                <c:pt idx="2382">
                  <c:v>47.681043425599974</c:v>
                </c:pt>
                <c:pt idx="2383">
                  <c:v>47.701043425599998</c:v>
                </c:pt>
                <c:pt idx="2384">
                  <c:v>47.721043425600001</c:v>
                </c:pt>
                <c:pt idx="2385">
                  <c:v>47.741043425599997</c:v>
                </c:pt>
                <c:pt idx="2386">
                  <c:v>47.761043425599993</c:v>
                </c:pt>
                <c:pt idx="2387">
                  <c:v>47.781043425599997</c:v>
                </c:pt>
                <c:pt idx="2388">
                  <c:v>47.801043425599964</c:v>
                </c:pt>
                <c:pt idx="2389">
                  <c:v>47.821043425599974</c:v>
                </c:pt>
                <c:pt idx="2390">
                  <c:v>47.84104342559997</c:v>
                </c:pt>
                <c:pt idx="2391">
                  <c:v>47.861043425599966</c:v>
                </c:pt>
                <c:pt idx="2392">
                  <c:v>47.88104342559997</c:v>
                </c:pt>
                <c:pt idx="2393">
                  <c:v>47.901043425599966</c:v>
                </c:pt>
                <c:pt idx="2394">
                  <c:v>47.921043425599997</c:v>
                </c:pt>
                <c:pt idx="2395">
                  <c:v>47.941043425599965</c:v>
                </c:pt>
                <c:pt idx="2396">
                  <c:v>47.961043425599975</c:v>
                </c:pt>
                <c:pt idx="2397">
                  <c:v>47.981043425599971</c:v>
                </c:pt>
                <c:pt idx="2398">
                  <c:v>48.001043425599974</c:v>
                </c:pt>
                <c:pt idx="2399">
                  <c:v>48.021043425599998</c:v>
                </c:pt>
                <c:pt idx="2400">
                  <c:v>48.041043425599966</c:v>
                </c:pt>
                <c:pt idx="2401">
                  <c:v>48.061043425599998</c:v>
                </c:pt>
                <c:pt idx="2402">
                  <c:v>48.081043425599965</c:v>
                </c:pt>
                <c:pt idx="2403">
                  <c:v>48.101043425599997</c:v>
                </c:pt>
                <c:pt idx="2404">
                  <c:v>48.121043425599993</c:v>
                </c:pt>
                <c:pt idx="2405">
                  <c:v>48.141043425599975</c:v>
                </c:pt>
                <c:pt idx="2406">
                  <c:v>48.161043425599999</c:v>
                </c:pt>
                <c:pt idx="2407">
                  <c:v>48.181043425599974</c:v>
                </c:pt>
                <c:pt idx="2408">
                  <c:v>48.201043425599998</c:v>
                </c:pt>
                <c:pt idx="2409">
                  <c:v>48.221043425600001</c:v>
                </c:pt>
                <c:pt idx="2410">
                  <c:v>48.241043425599997</c:v>
                </c:pt>
                <c:pt idx="2411">
                  <c:v>48.261043425599993</c:v>
                </c:pt>
                <c:pt idx="2412">
                  <c:v>48.281043425599997</c:v>
                </c:pt>
                <c:pt idx="2413">
                  <c:v>48.301043425599964</c:v>
                </c:pt>
                <c:pt idx="2414">
                  <c:v>48.321043425599974</c:v>
                </c:pt>
                <c:pt idx="2415">
                  <c:v>48.34104342559997</c:v>
                </c:pt>
                <c:pt idx="2416">
                  <c:v>48.361043425599966</c:v>
                </c:pt>
                <c:pt idx="2417">
                  <c:v>48.38104342559997</c:v>
                </c:pt>
                <c:pt idx="2418">
                  <c:v>48.401043425599966</c:v>
                </c:pt>
                <c:pt idx="2419">
                  <c:v>48.421043425599997</c:v>
                </c:pt>
                <c:pt idx="2420">
                  <c:v>48.441043425599965</c:v>
                </c:pt>
                <c:pt idx="2421">
                  <c:v>48.461043425599975</c:v>
                </c:pt>
                <c:pt idx="2422">
                  <c:v>48.481043425599971</c:v>
                </c:pt>
                <c:pt idx="2423">
                  <c:v>48.501043425599974</c:v>
                </c:pt>
                <c:pt idx="2424">
                  <c:v>48.521043425599998</c:v>
                </c:pt>
                <c:pt idx="2425">
                  <c:v>48.541043425599966</c:v>
                </c:pt>
                <c:pt idx="2426">
                  <c:v>48.561043425599998</c:v>
                </c:pt>
                <c:pt idx="2427">
                  <c:v>48.581043425599965</c:v>
                </c:pt>
                <c:pt idx="2428">
                  <c:v>48.601043425599997</c:v>
                </c:pt>
                <c:pt idx="2429">
                  <c:v>48.621043425599993</c:v>
                </c:pt>
                <c:pt idx="2430">
                  <c:v>48.641043425599975</c:v>
                </c:pt>
                <c:pt idx="2431">
                  <c:v>48.661043425599999</c:v>
                </c:pt>
                <c:pt idx="2432">
                  <c:v>48.681043425599974</c:v>
                </c:pt>
                <c:pt idx="2433">
                  <c:v>48.701043425599998</c:v>
                </c:pt>
                <c:pt idx="2434">
                  <c:v>48.721043425600001</c:v>
                </c:pt>
                <c:pt idx="2435">
                  <c:v>48.741043425599997</c:v>
                </c:pt>
                <c:pt idx="2436">
                  <c:v>48.761043425599993</c:v>
                </c:pt>
                <c:pt idx="2437">
                  <c:v>48.781043425599997</c:v>
                </c:pt>
                <c:pt idx="2438">
                  <c:v>48.801043425599964</c:v>
                </c:pt>
                <c:pt idx="2439">
                  <c:v>48.821043425599974</c:v>
                </c:pt>
                <c:pt idx="2440">
                  <c:v>48.84104342559997</c:v>
                </c:pt>
                <c:pt idx="2441">
                  <c:v>48.861043425599966</c:v>
                </c:pt>
                <c:pt idx="2442">
                  <c:v>48.88104342559997</c:v>
                </c:pt>
                <c:pt idx="2443">
                  <c:v>48.901043425599966</c:v>
                </c:pt>
                <c:pt idx="2444">
                  <c:v>48.921043425599997</c:v>
                </c:pt>
                <c:pt idx="2445">
                  <c:v>48.941043425599965</c:v>
                </c:pt>
                <c:pt idx="2446">
                  <c:v>48.961043425599975</c:v>
                </c:pt>
                <c:pt idx="2447">
                  <c:v>48.981043425599971</c:v>
                </c:pt>
                <c:pt idx="2448">
                  <c:v>49.001043425599974</c:v>
                </c:pt>
                <c:pt idx="2449">
                  <c:v>49.021043425599998</c:v>
                </c:pt>
                <c:pt idx="2450">
                  <c:v>49.041043425599966</c:v>
                </c:pt>
                <c:pt idx="2451">
                  <c:v>49.061043425599998</c:v>
                </c:pt>
                <c:pt idx="2452">
                  <c:v>49.081043425599965</c:v>
                </c:pt>
                <c:pt idx="2453">
                  <c:v>49.101043425599997</c:v>
                </c:pt>
                <c:pt idx="2454">
                  <c:v>49.121043425599993</c:v>
                </c:pt>
                <c:pt idx="2455">
                  <c:v>49.141043425599975</c:v>
                </c:pt>
                <c:pt idx="2456">
                  <c:v>49.161043425599999</c:v>
                </c:pt>
                <c:pt idx="2457">
                  <c:v>49.181043425599974</c:v>
                </c:pt>
                <c:pt idx="2458">
                  <c:v>49.201043425599998</c:v>
                </c:pt>
                <c:pt idx="2459">
                  <c:v>49.221043425600001</c:v>
                </c:pt>
                <c:pt idx="2460">
                  <c:v>49.241043425599997</c:v>
                </c:pt>
                <c:pt idx="2461">
                  <c:v>49.261043425599993</c:v>
                </c:pt>
                <c:pt idx="2462">
                  <c:v>49.281043425599997</c:v>
                </c:pt>
                <c:pt idx="2463">
                  <c:v>49.301043425599964</c:v>
                </c:pt>
                <c:pt idx="2464">
                  <c:v>49.321043425599974</c:v>
                </c:pt>
                <c:pt idx="2465">
                  <c:v>49.34104342559997</c:v>
                </c:pt>
                <c:pt idx="2466">
                  <c:v>49.361043425599966</c:v>
                </c:pt>
                <c:pt idx="2467">
                  <c:v>49.38104342559997</c:v>
                </c:pt>
                <c:pt idx="2468">
                  <c:v>49.401043425599966</c:v>
                </c:pt>
                <c:pt idx="2469">
                  <c:v>49.421043425599997</c:v>
                </c:pt>
                <c:pt idx="2470">
                  <c:v>49.441043425599965</c:v>
                </c:pt>
                <c:pt idx="2471">
                  <c:v>49.461043425599975</c:v>
                </c:pt>
                <c:pt idx="2472">
                  <c:v>49.481043425599971</c:v>
                </c:pt>
                <c:pt idx="2473">
                  <c:v>49.501043425599974</c:v>
                </c:pt>
                <c:pt idx="2474">
                  <c:v>49.521043425599998</c:v>
                </c:pt>
                <c:pt idx="2475">
                  <c:v>49.541043425599966</c:v>
                </c:pt>
                <c:pt idx="2476">
                  <c:v>49.561043425599998</c:v>
                </c:pt>
                <c:pt idx="2477">
                  <c:v>49.581043425599965</c:v>
                </c:pt>
                <c:pt idx="2478">
                  <c:v>49.601043425599997</c:v>
                </c:pt>
                <c:pt idx="2479">
                  <c:v>49.621043425599993</c:v>
                </c:pt>
                <c:pt idx="2480">
                  <c:v>49.641043425599975</c:v>
                </c:pt>
                <c:pt idx="2481">
                  <c:v>49.661043425599999</c:v>
                </c:pt>
                <c:pt idx="2482">
                  <c:v>49.681043425599974</c:v>
                </c:pt>
                <c:pt idx="2483">
                  <c:v>49.701043425599998</c:v>
                </c:pt>
                <c:pt idx="2484">
                  <c:v>49.721043425600001</c:v>
                </c:pt>
                <c:pt idx="2485">
                  <c:v>49.741043425599997</c:v>
                </c:pt>
                <c:pt idx="2486">
                  <c:v>49.761043425599993</c:v>
                </c:pt>
                <c:pt idx="2487">
                  <c:v>49.781043425599997</c:v>
                </c:pt>
                <c:pt idx="2488">
                  <c:v>49.801043425599964</c:v>
                </c:pt>
                <c:pt idx="2489">
                  <c:v>49.821043425599974</c:v>
                </c:pt>
                <c:pt idx="2490">
                  <c:v>49.84104342559997</c:v>
                </c:pt>
                <c:pt idx="2491">
                  <c:v>49.861043425599966</c:v>
                </c:pt>
                <c:pt idx="2492">
                  <c:v>49.88104342559997</c:v>
                </c:pt>
                <c:pt idx="2493">
                  <c:v>49.901043425599966</c:v>
                </c:pt>
                <c:pt idx="2494">
                  <c:v>49.921043425599997</c:v>
                </c:pt>
                <c:pt idx="2495">
                  <c:v>49.941043425599965</c:v>
                </c:pt>
                <c:pt idx="2496">
                  <c:v>49.961043425599975</c:v>
                </c:pt>
                <c:pt idx="2497">
                  <c:v>49.981043425599971</c:v>
                </c:pt>
                <c:pt idx="2498">
                  <c:v>50.001043425599974</c:v>
                </c:pt>
                <c:pt idx="2499">
                  <c:v>50.021043425599998</c:v>
                </c:pt>
                <c:pt idx="2500">
                  <c:v>50.041043425599966</c:v>
                </c:pt>
                <c:pt idx="2501">
                  <c:v>50.061043425599998</c:v>
                </c:pt>
                <c:pt idx="2502">
                  <c:v>50.081043425599965</c:v>
                </c:pt>
                <c:pt idx="2503">
                  <c:v>50.101043425599997</c:v>
                </c:pt>
                <c:pt idx="2504">
                  <c:v>50.121043425599993</c:v>
                </c:pt>
                <c:pt idx="2505">
                  <c:v>50.141043425599975</c:v>
                </c:pt>
                <c:pt idx="2506">
                  <c:v>50.161043425599999</c:v>
                </c:pt>
                <c:pt idx="2507">
                  <c:v>50.181043425599974</c:v>
                </c:pt>
                <c:pt idx="2508">
                  <c:v>50.201043425599998</c:v>
                </c:pt>
                <c:pt idx="2509">
                  <c:v>50.221043425600001</c:v>
                </c:pt>
                <c:pt idx="2510">
                  <c:v>50.241043425599997</c:v>
                </c:pt>
                <c:pt idx="2511">
                  <c:v>50.261043425599993</c:v>
                </c:pt>
                <c:pt idx="2512">
                  <c:v>50.281043425599997</c:v>
                </c:pt>
                <c:pt idx="2513">
                  <c:v>50.301043425599964</c:v>
                </c:pt>
                <c:pt idx="2514">
                  <c:v>50.321043425599974</c:v>
                </c:pt>
                <c:pt idx="2515">
                  <c:v>50.34104342559997</c:v>
                </c:pt>
                <c:pt idx="2516">
                  <c:v>50.361043425599966</c:v>
                </c:pt>
                <c:pt idx="2517">
                  <c:v>50.38104342559997</c:v>
                </c:pt>
                <c:pt idx="2518">
                  <c:v>50.401043425599966</c:v>
                </c:pt>
                <c:pt idx="2519">
                  <c:v>50.421043425599997</c:v>
                </c:pt>
                <c:pt idx="2520">
                  <c:v>50.441043425599965</c:v>
                </c:pt>
                <c:pt idx="2521">
                  <c:v>50.461043425599975</c:v>
                </c:pt>
                <c:pt idx="2522">
                  <c:v>50.481043425599971</c:v>
                </c:pt>
                <c:pt idx="2523">
                  <c:v>50.501043425599974</c:v>
                </c:pt>
                <c:pt idx="2524">
                  <c:v>50.521043425599998</c:v>
                </c:pt>
                <c:pt idx="2525">
                  <c:v>50.541043425599966</c:v>
                </c:pt>
                <c:pt idx="2526">
                  <c:v>50.561043425599998</c:v>
                </c:pt>
                <c:pt idx="2527">
                  <c:v>50.581043425599965</c:v>
                </c:pt>
                <c:pt idx="2528">
                  <c:v>50.601043425599997</c:v>
                </c:pt>
                <c:pt idx="2529">
                  <c:v>50.621043425599993</c:v>
                </c:pt>
                <c:pt idx="2530">
                  <c:v>50.641043425599975</c:v>
                </c:pt>
                <c:pt idx="2531">
                  <c:v>50.661043425599999</c:v>
                </c:pt>
                <c:pt idx="2532">
                  <c:v>50.681043425599974</c:v>
                </c:pt>
                <c:pt idx="2533">
                  <c:v>50.701043425599998</c:v>
                </c:pt>
                <c:pt idx="2534">
                  <c:v>50.721043425600001</c:v>
                </c:pt>
                <c:pt idx="2535">
                  <c:v>50.741043425599997</c:v>
                </c:pt>
                <c:pt idx="2536">
                  <c:v>50.761043425599993</c:v>
                </c:pt>
                <c:pt idx="2537">
                  <c:v>50.781043425599997</c:v>
                </c:pt>
                <c:pt idx="2538">
                  <c:v>50.801043425599964</c:v>
                </c:pt>
                <c:pt idx="2539">
                  <c:v>50.821043425599974</c:v>
                </c:pt>
                <c:pt idx="2540">
                  <c:v>50.84104342559997</c:v>
                </c:pt>
                <c:pt idx="2541">
                  <c:v>50.861043425599966</c:v>
                </c:pt>
                <c:pt idx="2542">
                  <c:v>50.88104342559997</c:v>
                </c:pt>
                <c:pt idx="2543">
                  <c:v>50.901043425599966</c:v>
                </c:pt>
                <c:pt idx="2544">
                  <c:v>50.921043425599997</c:v>
                </c:pt>
                <c:pt idx="2545">
                  <c:v>50.941043425599965</c:v>
                </c:pt>
                <c:pt idx="2546">
                  <c:v>50.961043425599975</c:v>
                </c:pt>
                <c:pt idx="2547">
                  <c:v>50.981043425599971</c:v>
                </c:pt>
                <c:pt idx="2548">
                  <c:v>51.001043425599974</c:v>
                </c:pt>
                <c:pt idx="2549">
                  <c:v>51.021043425599998</c:v>
                </c:pt>
                <c:pt idx="2550">
                  <c:v>51.041043425599966</c:v>
                </c:pt>
                <c:pt idx="2551">
                  <c:v>51.061043425599998</c:v>
                </c:pt>
                <c:pt idx="2552">
                  <c:v>51.081043425599965</c:v>
                </c:pt>
                <c:pt idx="2553">
                  <c:v>51.101043425599997</c:v>
                </c:pt>
                <c:pt idx="2554">
                  <c:v>51.121043425599993</c:v>
                </c:pt>
                <c:pt idx="2555">
                  <c:v>51.141043425599975</c:v>
                </c:pt>
                <c:pt idx="2556">
                  <c:v>51.161043425599999</c:v>
                </c:pt>
                <c:pt idx="2557">
                  <c:v>51.181043425599974</c:v>
                </c:pt>
                <c:pt idx="2558">
                  <c:v>51.201043425599998</c:v>
                </c:pt>
                <c:pt idx="2559">
                  <c:v>51.221043425600001</c:v>
                </c:pt>
                <c:pt idx="2560">
                  <c:v>51.241043425599997</c:v>
                </c:pt>
                <c:pt idx="2561">
                  <c:v>51.261043425599993</c:v>
                </c:pt>
                <c:pt idx="2562">
                  <c:v>51.281043425599997</c:v>
                </c:pt>
                <c:pt idx="2563">
                  <c:v>51.301043425599964</c:v>
                </c:pt>
                <c:pt idx="2564">
                  <c:v>51.321043425599974</c:v>
                </c:pt>
                <c:pt idx="2565">
                  <c:v>51.34104342559997</c:v>
                </c:pt>
                <c:pt idx="2566">
                  <c:v>51.361043425599966</c:v>
                </c:pt>
                <c:pt idx="2567">
                  <c:v>51.38104342559997</c:v>
                </c:pt>
                <c:pt idx="2568">
                  <c:v>51.401043425599966</c:v>
                </c:pt>
                <c:pt idx="2569">
                  <c:v>51.421043425599997</c:v>
                </c:pt>
                <c:pt idx="2570">
                  <c:v>51.441043425599965</c:v>
                </c:pt>
                <c:pt idx="2571">
                  <c:v>51.461043425599975</c:v>
                </c:pt>
                <c:pt idx="2572">
                  <c:v>51.481043425599971</c:v>
                </c:pt>
                <c:pt idx="2573">
                  <c:v>51.501043425599974</c:v>
                </c:pt>
                <c:pt idx="2574">
                  <c:v>51.521043425599998</c:v>
                </c:pt>
                <c:pt idx="2575">
                  <c:v>51.541043425599966</c:v>
                </c:pt>
                <c:pt idx="2576">
                  <c:v>51.561043425599998</c:v>
                </c:pt>
                <c:pt idx="2577">
                  <c:v>51.581043425599965</c:v>
                </c:pt>
                <c:pt idx="2578">
                  <c:v>51.601043425599997</c:v>
                </c:pt>
                <c:pt idx="2579">
                  <c:v>51.621043425599993</c:v>
                </c:pt>
                <c:pt idx="2580">
                  <c:v>51.641043425599975</c:v>
                </c:pt>
                <c:pt idx="2581">
                  <c:v>51.661043425599999</c:v>
                </c:pt>
                <c:pt idx="2582">
                  <c:v>51.681043425599974</c:v>
                </c:pt>
                <c:pt idx="2583">
                  <c:v>51.701043425599998</c:v>
                </c:pt>
                <c:pt idx="2584">
                  <c:v>51.721043425600001</c:v>
                </c:pt>
                <c:pt idx="2585">
                  <c:v>51.741043425599997</c:v>
                </c:pt>
                <c:pt idx="2586">
                  <c:v>51.761043425599993</c:v>
                </c:pt>
                <c:pt idx="2587">
                  <c:v>51.781043425599997</c:v>
                </c:pt>
                <c:pt idx="2588">
                  <c:v>51.801043425599964</c:v>
                </c:pt>
                <c:pt idx="2589">
                  <c:v>51.821043425599974</c:v>
                </c:pt>
                <c:pt idx="2590">
                  <c:v>51.84104342559997</c:v>
                </c:pt>
                <c:pt idx="2591">
                  <c:v>51.861043425599966</c:v>
                </c:pt>
                <c:pt idx="2592">
                  <c:v>51.88104342559997</c:v>
                </c:pt>
                <c:pt idx="2593">
                  <c:v>51.901043425599966</c:v>
                </c:pt>
                <c:pt idx="2594">
                  <c:v>51.921043425599997</c:v>
                </c:pt>
                <c:pt idx="2595">
                  <c:v>51.941043425599965</c:v>
                </c:pt>
                <c:pt idx="2596">
                  <c:v>51.961043425599975</c:v>
                </c:pt>
                <c:pt idx="2597">
                  <c:v>51.981043425599971</c:v>
                </c:pt>
                <c:pt idx="2598">
                  <c:v>52.001043425599974</c:v>
                </c:pt>
                <c:pt idx="2599">
                  <c:v>52.021043425599998</c:v>
                </c:pt>
                <c:pt idx="2600">
                  <c:v>52.041043425599966</c:v>
                </c:pt>
                <c:pt idx="2601">
                  <c:v>52.061043425599998</c:v>
                </c:pt>
                <c:pt idx="2602">
                  <c:v>52.081043425599965</c:v>
                </c:pt>
                <c:pt idx="2603">
                  <c:v>52.101043425599997</c:v>
                </c:pt>
                <c:pt idx="2604">
                  <c:v>52.121043425599993</c:v>
                </c:pt>
                <c:pt idx="2605">
                  <c:v>52.141043425599975</c:v>
                </c:pt>
                <c:pt idx="2606">
                  <c:v>52.161043425599999</c:v>
                </c:pt>
                <c:pt idx="2607">
                  <c:v>52.181043425599974</c:v>
                </c:pt>
                <c:pt idx="2608">
                  <c:v>52.201043425599998</c:v>
                </c:pt>
                <c:pt idx="2609">
                  <c:v>52.221043425600001</c:v>
                </c:pt>
                <c:pt idx="2610">
                  <c:v>52.241043425599997</c:v>
                </c:pt>
                <c:pt idx="2611">
                  <c:v>52.261043425599993</c:v>
                </c:pt>
                <c:pt idx="2612">
                  <c:v>52.281043425599997</c:v>
                </c:pt>
                <c:pt idx="2613">
                  <c:v>52.301043425599964</c:v>
                </c:pt>
                <c:pt idx="2614">
                  <c:v>52.321043425599974</c:v>
                </c:pt>
                <c:pt idx="2615">
                  <c:v>52.34104342559997</c:v>
                </c:pt>
                <c:pt idx="2616">
                  <c:v>52.361043425599966</c:v>
                </c:pt>
                <c:pt idx="2617">
                  <c:v>52.38104342559997</c:v>
                </c:pt>
                <c:pt idx="2618">
                  <c:v>52.401043425599966</c:v>
                </c:pt>
                <c:pt idx="2619">
                  <c:v>52.421043425599997</c:v>
                </c:pt>
                <c:pt idx="2620">
                  <c:v>52.441043425599965</c:v>
                </c:pt>
                <c:pt idx="2621">
                  <c:v>52.461043425599975</c:v>
                </c:pt>
                <c:pt idx="2622">
                  <c:v>52.481043425599971</c:v>
                </c:pt>
                <c:pt idx="2623">
                  <c:v>52.501043425599974</c:v>
                </c:pt>
                <c:pt idx="2624">
                  <c:v>52.521043425599998</c:v>
                </c:pt>
                <c:pt idx="2625">
                  <c:v>52.541043425599966</c:v>
                </c:pt>
                <c:pt idx="2626">
                  <c:v>52.561043425599998</c:v>
                </c:pt>
                <c:pt idx="2627">
                  <c:v>52.581043425599965</c:v>
                </c:pt>
                <c:pt idx="2628">
                  <c:v>52.601043425599997</c:v>
                </c:pt>
                <c:pt idx="2629">
                  <c:v>52.621043425599993</c:v>
                </c:pt>
                <c:pt idx="2630">
                  <c:v>52.641043425599975</c:v>
                </c:pt>
                <c:pt idx="2631">
                  <c:v>52.661043425599999</c:v>
                </c:pt>
                <c:pt idx="2632">
                  <c:v>52.681043425599974</c:v>
                </c:pt>
                <c:pt idx="2633">
                  <c:v>52.701043425599998</c:v>
                </c:pt>
                <c:pt idx="2634">
                  <c:v>52.721043425600001</c:v>
                </c:pt>
                <c:pt idx="2635">
                  <c:v>52.741043425599997</c:v>
                </c:pt>
                <c:pt idx="2636">
                  <c:v>52.761043425599993</c:v>
                </c:pt>
                <c:pt idx="2637">
                  <c:v>52.781043425599997</c:v>
                </c:pt>
                <c:pt idx="2638">
                  <c:v>52.801043425599964</c:v>
                </c:pt>
                <c:pt idx="2639">
                  <c:v>52.821043425599974</c:v>
                </c:pt>
                <c:pt idx="2640">
                  <c:v>52.84104342559997</c:v>
                </c:pt>
                <c:pt idx="2641">
                  <c:v>52.861043425599966</c:v>
                </c:pt>
                <c:pt idx="2642">
                  <c:v>52.88104342559997</c:v>
                </c:pt>
                <c:pt idx="2643">
                  <c:v>52.901043425599966</c:v>
                </c:pt>
                <c:pt idx="2644">
                  <c:v>52.921043425599997</c:v>
                </c:pt>
                <c:pt idx="2645">
                  <c:v>52.941043425599965</c:v>
                </c:pt>
                <c:pt idx="2646">
                  <c:v>52.961043425599975</c:v>
                </c:pt>
                <c:pt idx="2647">
                  <c:v>52.981043425599971</c:v>
                </c:pt>
                <c:pt idx="2648">
                  <c:v>53.001043425599974</c:v>
                </c:pt>
                <c:pt idx="2649">
                  <c:v>53.021043425599998</c:v>
                </c:pt>
                <c:pt idx="2650">
                  <c:v>53.041043425599966</c:v>
                </c:pt>
                <c:pt idx="2651">
                  <c:v>53.061043425599998</c:v>
                </c:pt>
                <c:pt idx="2652">
                  <c:v>53.081043425599965</c:v>
                </c:pt>
                <c:pt idx="2653">
                  <c:v>53.101043425599997</c:v>
                </c:pt>
                <c:pt idx="2654">
                  <c:v>53.121043425599993</c:v>
                </c:pt>
                <c:pt idx="2655">
                  <c:v>53.141043425599975</c:v>
                </c:pt>
                <c:pt idx="2656">
                  <c:v>53.161043425599999</c:v>
                </c:pt>
                <c:pt idx="2657">
                  <c:v>53.181043425599974</c:v>
                </c:pt>
                <c:pt idx="2658">
                  <c:v>53.201043425599998</c:v>
                </c:pt>
                <c:pt idx="2659">
                  <c:v>53.221043425600001</c:v>
                </c:pt>
                <c:pt idx="2660">
                  <c:v>53.241043425599997</c:v>
                </c:pt>
                <c:pt idx="2661">
                  <c:v>53.261043425599993</c:v>
                </c:pt>
                <c:pt idx="2662">
                  <c:v>53.281043425599997</c:v>
                </c:pt>
                <c:pt idx="2663">
                  <c:v>53.301043425599964</c:v>
                </c:pt>
                <c:pt idx="2664">
                  <c:v>53.321043425599974</c:v>
                </c:pt>
                <c:pt idx="2665">
                  <c:v>53.34104342559997</c:v>
                </c:pt>
                <c:pt idx="2666">
                  <c:v>53.361043425599966</c:v>
                </c:pt>
                <c:pt idx="2667">
                  <c:v>53.38104342559997</c:v>
                </c:pt>
                <c:pt idx="2668">
                  <c:v>53.401043425599966</c:v>
                </c:pt>
                <c:pt idx="2669">
                  <c:v>53.421043425599997</c:v>
                </c:pt>
                <c:pt idx="2670">
                  <c:v>53.441043425599965</c:v>
                </c:pt>
                <c:pt idx="2671">
                  <c:v>53.461043425599975</c:v>
                </c:pt>
                <c:pt idx="2672">
                  <c:v>53.481043425599971</c:v>
                </c:pt>
                <c:pt idx="2673">
                  <c:v>53.501043425599974</c:v>
                </c:pt>
                <c:pt idx="2674">
                  <c:v>53.521043425599998</c:v>
                </c:pt>
                <c:pt idx="2675">
                  <c:v>53.541043425599966</c:v>
                </c:pt>
                <c:pt idx="2676">
                  <c:v>53.561043425599998</c:v>
                </c:pt>
                <c:pt idx="2677">
                  <c:v>53.581043425599965</c:v>
                </c:pt>
                <c:pt idx="2678">
                  <c:v>53.601043425599997</c:v>
                </c:pt>
                <c:pt idx="2679">
                  <c:v>53.621043425599993</c:v>
                </c:pt>
                <c:pt idx="2680">
                  <c:v>53.641043425599975</c:v>
                </c:pt>
                <c:pt idx="2681">
                  <c:v>53.661043425599999</c:v>
                </c:pt>
                <c:pt idx="2682">
                  <c:v>53.681043425599974</c:v>
                </c:pt>
                <c:pt idx="2683">
                  <c:v>53.701043425599998</c:v>
                </c:pt>
                <c:pt idx="2684">
                  <c:v>53.721043425600001</c:v>
                </c:pt>
                <c:pt idx="2685">
                  <c:v>53.741043425599997</c:v>
                </c:pt>
                <c:pt idx="2686">
                  <c:v>53.761043425599993</c:v>
                </c:pt>
                <c:pt idx="2687">
                  <c:v>53.781043425599997</c:v>
                </c:pt>
                <c:pt idx="2688">
                  <c:v>53.801043425599964</c:v>
                </c:pt>
                <c:pt idx="2689">
                  <c:v>53.821043425599974</c:v>
                </c:pt>
                <c:pt idx="2690">
                  <c:v>53.84104342559997</c:v>
                </c:pt>
                <c:pt idx="2691">
                  <c:v>53.861043425599966</c:v>
                </c:pt>
                <c:pt idx="2692">
                  <c:v>53.88104342559997</c:v>
                </c:pt>
                <c:pt idx="2693">
                  <c:v>53.901043425599966</c:v>
                </c:pt>
                <c:pt idx="2694">
                  <c:v>53.921043425599997</c:v>
                </c:pt>
                <c:pt idx="2695">
                  <c:v>53.941043425599965</c:v>
                </c:pt>
                <c:pt idx="2696">
                  <c:v>53.961043425599975</c:v>
                </c:pt>
                <c:pt idx="2697">
                  <c:v>53.981043425599971</c:v>
                </c:pt>
                <c:pt idx="2698">
                  <c:v>54.001043425599974</c:v>
                </c:pt>
                <c:pt idx="2699">
                  <c:v>54.021043425599998</c:v>
                </c:pt>
                <c:pt idx="2700">
                  <c:v>54.041043425599966</c:v>
                </c:pt>
                <c:pt idx="2701">
                  <c:v>54.061043425599998</c:v>
                </c:pt>
                <c:pt idx="2702">
                  <c:v>54.081043425599965</c:v>
                </c:pt>
                <c:pt idx="2703">
                  <c:v>54.101043425599997</c:v>
                </c:pt>
                <c:pt idx="2704">
                  <c:v>54.121043425599993</c:v>
                </c:pt>
                <c:pt idx="2705">
                  <c:v>54.141043425599975</c:v>
                </c:pt>
                <c:pt idx="2706">
                  <c:v>54.161043425599999</c:v>
                </c:pt>
                <c:pt idx="2707">
                  <c:v>54.181043425599974</c:v>
                </c:pt>
                <c:pt idx="2708">
                  <c:v>54.201043425599998</c:v>
                </c:pt>
                <c:pt idx="2709">
                  <c:v>54.221043425600001</c:v>
                </c:pt>
                <c:pt idx="2710">
                  <c:v>54.241043425599997</c:v>
                </c:pt>
                <c:pt idx="2711">
                  <c:v>54.261043425599993</c:v>
                </c:pt>
                <c:pt idx="2712">
                  <c:v>54.281043425599997</c:v>
                </c:pt>
                <c:pt idx="2713">
                  <c:v>54.301043425599964</c:v>
                </c:pt>
                <c:pt idx="2714">
                  <c:v>54.321043425599974</c:v>
                </c:pt>
                <c:pt idx="2715">
                  <c:v>54.34104342559997</c:v>
                </c:pt>
                <c:pt idx="2716">
                  <c:v>54.361043425599966</c:v>
                </c:pt>
                <c:pt idx="2717">
                  <c:v>54.38104342559997</c:v>
                </c:pt>
                <c:pt idx="2718">
                  <c:v>54.401043425599966</c:v>
                </c:pt>
                <c:pt idx="2719">
                  <c:v>54.421043425599997</c:v>
                </c:pt>
                <c:pt idx="2720">
                  <c:v>54.441043425599965</c:v>
                </c:pt>
                <c:pt idx="2721">
                  <c:v>54.461043425599975</c:v>
                </c:pt>
                <c:pt idx="2722">
                  <c:v>54.481043425599971</c:v>
                </c:pt>
                <c:pt idx="2723">
                  <c:v>54.501043425599974</c:v>
                </c:pt>
                <c:pt idx="2724">
                  <c:v>54.521043425599998</c:v>
                </c:pt>
                <c:pt idx="2725">
                  <c:v>54.541043425599966</c:v>
                </c:pt>
                <c:pt idx="2726">
                  <c:v>54.561043425599998</c:v>
                </c:pt>
                <c:pt idx="2727">
                  <c:v>54.581043425599965</c:v>
                </c:pt>
                <c:pt idx="2728">
                  <c:v>54.601043425599997</c:v>
                </c:pt>
                <c:pt idx="2729">
                  <c:v>54.621043425599993</c:v>
                </c:pt>
                <c:pt idx="2730">
                  <c:v>54.641043425599975</c:v>
                </c:pt>
                <c:pt idx="2731">
                  <c:v>54.661043425599999</c:v>
                </c:pt>
                <c:pt idx="2732">
                  <c:v>54.681043425599974</c:v>
                </c:pt>
                <c:pt idx="2733">
                  <c:v>54.701043425599998</c:v>
                </c:pt>
                <c:pt idx="2734">
                  <c:v>54.721043425600001</c:v>
                </c:pt>
                <c:pt idx="2735">
                  <c:v>54.741043425599997</c:v>
                </c:pt>
                <c:pt idx="2736">
                  <c:v>54.761043425599993</c:v>
                </c:pt>
                <c:pt idx="2737">
                  <c:v>54.781043425599997</c:v>
                </c:pt>
                <c:pt idx="2738">
                  <c:v>54.801043425599964</c:v>
                </c:pt>
                <c:pt idx="2739">
                  <c:v>54.821043425599974</c:v>
                </c:pt>
                <c:pt idx="2740">
                  <c:v>54.84104342559997</c:v>
                </c:pt>
                <c:pt idx="2741">
                  <c:v>54.861043425599966</c:v>
                </c:pt>
                <c:pt idx="2742">
                  <c:v>54.88104342559997</c:v>
                </c:pt>
                <c:pt idx="2743">
                  <c:v>54.901043425599966</c:v>
                </c:pt>
                <c:pt idx="2744">
                  <c:v>54.921043425599997</c:v>
                </c:pt>
                <c:pt idx="2745">
                  <c:v>54.941043425599965</c:v>
                </c:pt>
                <c:pt idx="2746">
                  <c:v>54.961043425599975</c:v>
                </c:pt>
                <c:pt idx="2747">
                  <c:v>54.981043425599971</c:v>
                </c:pt>
                <c:pt idx="2748">
                  <c:v>55.001043425599974</c:v>
                </c:pt>
                <c:pt idx="2749">
                  <c:v>55.021043425599998</c:v>
                </c:pt>
                <c:pt idx="2750">
                  <c:v>55.041043425599966</c:v>
                </c:pt>
                <c:pt idx="2751">
                  <c:v>55.061043425599998</c:v>
                </c:pt>
                <c:pt idx="2752">
                  <c:v>55.081043425599965</c:v>
                </c:pt>
                <c:pt idx="2753">
                  <c:v>55.101043425599997</c:v>
                </c:pt>
                <c:pt idx="2754">
                  <c:v>55.121043425599993</c:v>
                </c:pt>
                <c:pt idx="2755">
                  <c:v>55.141043425599975</c:v>
                </c:pt>
                <c:pt idx="2756">
                  <c:v>55.161043425599999</c:v>
                </c:pt>
                <c:pt idx="2757">
                  <c:v>55.181043425599974</c:v>
                </c:pt>
                <c:pt idx="2758">
                  <c:v>55.201043425599998</c:v>
                </c:pt>
                <c:pt idx="2759">
                  <c:v>55.221043425600001</c:v>
                </c:pt>
                <c:pt idx="2760">
                  <c:v>55.241043425599997</c:v>
                </c:pt>
                <c:pt idx="2761">
                  <c:v>55.261043425599993</c:v>
                </c:pt>
                <c:pt idx="2762">
                  <c:v>55.281043425599997</c:v>
                </c:pt>
                <c:pt idx="2763">
                  <c:v>55.301043425599964</c:v>
                </c:pt>
                <c:pt idx="2764">
                  <c:v>55.321043425599974</c:v>
                </c:pt>
                <c:pt idx="2765">
                  <c:v>55.34104342559997</c:v>
                </c:pt>
                <c:pt idx="2766">
                  <c:v>55.361043425599966</c:v>
                </c:pt>
                <c:pt idx="2767">
                  <c:v>55.38104342559997</c:v>
                </c:pt>
                <c:pt idx="2768">
                  <c:v>55.401043425599966</c:v>
                </c:pt>
                <c:pt idx="2769">
                  <c:v>55.421043425599997</c:v>
                </c:pt>
                <c:pt idx="2770">
                  <c:v>55.441043425599965</c:v>
                </c:pt>
                <c:pt idx="2771">
                  <c:v>55.461043425599975</c:v>
                </c:pt>
                <c:pt idx="2772">
                  <c:v>55.481043425599971</c:v>
                </c:pt>
                <c:pt idx="2773">
                  <c:v>55.501043425599974</c:v>
                </c:pt>
                <c:pt idx="2774">
                  <c:v>55.521043425599998</c:v>
                </c:pt>
                <c:pt idx="2775">
                  <c:v>55.541043425599966</c:v>
                </c:pt>
                <c:pt idx="2776">
                  <c:v>55.561043425599998</c:v>
                </c:pt>
                <c:pt idx="2777">
                  <c:v>55.581043425599965</c:v>
                </c:pt>
                <c:pt idx="2778">
                  <c:v>55.601043425599997</c:v>
                </c:pt>
                <c:pt idx="2779">
                  <c:v>55.621043425599993</c:v>
                </c:pt>
                <c:pt idx="2780">
                  <c:v>55.641043425599975</c:v>
                </c:pt>
                <c:pt idx="2781">
                  <c:v>55.661043425599999</c:v>
                </c:pt>
                <c:pt idx="2782">
                  <c:v>55.681043425599974</c:v>
                </c:pt>
                <c:pt idx="2783">
                  <c:v>55.701043425599998</c:v>
                </c:pt>
                <c:pt idx="2784">
                  <c:v>55.721043425600001</c:v>
                </c:pt>
                <c:pt idx="2785">
                  <c:v>55.741043425599997</c:v>
                </c:pt>
                <c:pt idx="2786">
                  <c:v>55.761043425599993</c:v>
                </c:pt>
                <c:pt idx="2787">
                  <c:v>55.781043425599997</c:v>
                </c:pt>
                <c:pt idx="2788">
                  <c:v>55.801043425599964</c:v>
                </c:pt>
                <c:pt idx="2789">
                  <c:v>55.821043425599974</c:v>
                </c:pt>
                <c:pt idx="2790">
                  <c:v>55.84104342559997</c:v>
                </c:pt>
                <c:pt idx="2791">
                  <c:v>55.861043425599966</c:v>
                </c:pt>
                <c:pt idx="2792">
                  <c:v>55.88104342559997</c:v>
                </c:pt>
                <c:pt idx="2793">
                  <c:v>55.901043425599966</c:v>
                </c:pt>
                <c:pt idx="2794">
                  <c:v>55.921043425599997</c:v>
                </c:pt>
                <c:pt idx="2795">
                  <c:v>55.941043425599965</c:v>
                </c:pt>
                <c:pt idx="2796">
                  <c:v>55.961043425599975</c:v>
                </c:pt>
                <c:pt idx="2797">
                  <c:v>55.981043425599971</c:v>
                </c:pt>
                <c:pt idx="2798">
                  <c:v>56.001043425599974</c:v>
                </c:pt>
                <c:pt idx="2799">
                  <c:v>56.021043425599998</c:v>
                </c:pt>
                <c:pt idx="2800">
                  <c:v>56.041043425599966</c:v>
                </c:pt>
                <c:pt idx="2801">
                  <c:v>56.061043425599998</c:v>
                </c:pt>
                <c:pt idx="2802">
                  <c:v>56.081043425599965</c:v>
                </c:pt>
                <c:pt idx="2803">
                  <c:v>56.101043425599997</c:v>
                </c:pt>
                <c:pt idx="2804">
                  <c:v>56.121043425599993</c:v>
                </c:pt>
                <c:pt idx="2805">
                  <c:v>56.141043425599975</c:v>
                </c:pt>
                <c:pt idx="2806">
                  <c:v>56.161043425599999</c:v>
                </c:pt>
                <c:pt idx="2807">
                  <c:v>56.181043425599974</c:v>
                </c:pt>
                <c:pt idx="2808">
                  <c:v>56.201043425599998</c:v>
                </c:pt>
                <c:pt idx="2809">
                  <c:v>56.221043425600001</c:v>
                </c:pt>
                <c:pt idx="2810">
                  <c:v>56.241043425599997</c:v>
                </c:pt>
                <c:pt idx="2811">
                  <c:v>56.261043425599993</c:v>
                </c:pt>
                <c:pt idx="2812">
                  <c:v>56.281043425599997</c:v>
                </c:pt>
                <c:pt idx="2813">
                  <c:v>56.301043425599964</c:v>
                </c:pt>
                <c:pt idx="2814">
                  <c:v>56.321043425599974</c:v>
                </c:pt>
                <c:pt idx="2815">
                  <c:v>56.34104342559997</c:v>
                </c:pt>
                <c:pt idx="2816">
                  <c:v>56.361043425599966</c:v>
                </c:pt>
                <c:pt idx="2817">
                  <c:v>56.38104342559997</c:v>
                </c:pt>
                <c:pt idx="2818">
                  <c:v>56.401043425599966</c:v>
                </c:pt>
                <c:pt idx="2819">
                  <c:v>56.421043425599997</c:v>
                </c:pt>
                <c:pt idx="2820">
                  <c:v>56.441043425599965</c:v>
                </c:pt>
                <c:pt idx="2821">
                  <c:v>56.461043425599975</c:v>
                </c:pt>
                <c:pt idx="2822">
                  <c:v>56.481043425599971</c:v>
                </c:pt>
                <c:pt idx="2823">
                  <c:v>56.501043425599974</c:v>
                </c:pt>
                <c:pt idx="2824">
                  <c:v>56.521043425599998</c:v>
                </c:pt>
                <c:pt idx="2825">
                  <c:v>56.541043425599966</c:v>
                </c:pt>
                <c:pt idx="2826">
                  <c:v>56.561043425599998</c:v>
                </c:pt>
                <c:pt idx="2827">
                  <c:v>56.581043425599965</c:v>
                </c:pt>
                <c:pt idx="2828">
                  <c:v>56.601043425599997</c:v>
                </c:pt>
                <c:pt idx="2829">
                  <c:v>56.621043425599993</c:v>
                </c:pt>
                <c:pt idx="2830">
                  <c:v>56.641043425599975</c:v>
                </c:pt>
                <c:pt idx="2831">
                  <c:v>56.661043425599999</c:v>
                </c:pt>
                <c:pt idx="2832">
                  <c:v>56.681043425599974</c:v>
                </c:pt>
                <c:pt idx="2833">
                  <c:v>56.701043425599998</c:v>
                </c:pt>
                <c:pt idx="2834">
                  <c:v>56.721043425600001</c:v>
                </c:pt>
                <c:pt idx="2835">
                  <c:v>56.741043425599997</c:v>
                </c:pt>
                <c:pt idx="2836">
                  <c:v>56.761043425599993</c:v>
                </c:pt>
                <c:pt idx="2837">
                  <c:v>56.781043425599997</c:v>
                </c:pt>
                <c:pt idx="2838">
                  <c:v>56.801043425599964</c:v>
                </c:pt>
                <c:pt idx="2839">
                  <c:v>56.821043425599974</c:v>
                </c:pt>
                <c:pt idx="2840">
                  <c:v>56.84104342559997</c:v>
                </c:pt>
                <c:pt idx="2841">
                  <c:v>56.861043425599966</c:v>
                </c:pt>
                <c:pt idx="2842">
                  <c:v>56.88104342559997</c:v>
                </c:pt>
                <c:pt idx="2843">
                  <c:v>56.901043425599966</c:v>
                </c:pt>
                <c:pt idx="2844">
                  <c:v>56.921043425599997</c:v>
                </c:pt>
                <c:pt idx="2845">
                  <c:v>56.941043425599965</c:v>
                </c:pt>
                <c:pt idx="2846">
                  <c:v>56.961043425599975</c:v>
                </c:pt>
                <c:pt idx="2847">
                  <c:v>56.981043425599971</c:v>
                </c:pt>
                <c:pt idx="2848">
                  <c:v>57.001043425599974</c:v>
                </c:pt>
                <c:pt idx="2849">
                  <c:v>57.021043425599998</c:v>
                </c:pt>
                <c:pt idx="2850">
                  <c:v>57.041043425599966</c:v>
                </c:pt>
                <c:pt idx="2851">
                  <c:v>57.061043425599998</c:v>
                </c:pt>
                <c:pt idx="2852">
                  <c:v>57.081043425599965</c:v>
                </c:pt>
                <c:pt idx="2853">
                  <c:v>57.101043425599997</c:v>
                </c:pt>
                <c:pt idx="2854">
                  <c:v>57.121043425599993</c:v>
                </c:pt>
                <c:pt idx="2855">
                  <c:v>57.141043425599975</c:v>
                </c:pt>
                <c:pt idx="2856">
                  <c:v>57.161043425599999</c:v>
                </c:pt>
                <c:pt idx="2857">
                  <c:v>57.181043425599974</c:v>
                </c:pt>
                <c:pt idx="2858">
                  <c:v>57.201043425599998</c:v>
                </c:pt>
                <c:pt idx="2859">
                  <c:v>57.221043425600001</c:v>
                </c:pt>
                <c:pt idx="2860">
                  <c:v>57.241043425599997</c:v>
                </c:pt>
                <c:pt idx="2861">
                  <c:v>57.261043425599993</c:v>
                </c:pt>
                <c:pt idx="2862">
                  <c:v>57.281043425599997</c:v>
                </c:pt>
                <c:pt idx="2863">
                  <c:v>57.301043425599964</c:v>
                </c:pt>
                <c:pt idx="2864">
                  <c:v>57.321043425599974</c:v>
                </c:pt>
                <c:pt idx="2865">
                  <c:v>57.34104342559997</c:v>
                </c:pt>
                <c:pt idx="2866">
                  <c:v>57.361043425599966</c:v>
                </c:pt>
                <c:pt idx="2867">
                  <c:v>57.38104342559997</c:v>
                </c:pt>
                <c:pt idx="2868">
                  <c:v>57.401043425599966</c:v>
                </c:pt>
                <c:pt idx="2869">
                  <c:v>57.421043425599997</c:v>
                </c:pt>
                <c:pt idx="2870">
                  <c:v>57.441043425599965</c:v>
                </c:pt>
                <c:pt idx="2871">
                  <c:v>57.461043425599975</c:v>
                </c:pt>
                <c:pt idx="2872">
                  <c:v>57.481043425599971</c:v>
                </c:pt>
                <c:pt idx="2873">
                  <c:v>57.501043425599974</c:v>
                </c:pt>
                <c:pt idx="2874">
                  <c:v>57.521043425599998</c:v>
                </c:pt>
                <c:pt idx="2875">
                  <c:v>57.541043425599966</c:v>
                </c:pt>
                <c:pt idx="2876">
                  <c:v>57.561043425599998</c:v>
                </c:pt>
                <c:pt idx="2877">
                  <c:v>57.581043425599965</c:v>
                </c:pt>
                <c:pt idx="2878">
                  <c:v>57.601043425599997</c:v>
                </c:pt>
                <c:pt idx="2879">
                  <c:v>57.621043425599993</c:v>
                </c:pt>
                <c:pt idx="2880">
                  <c:v>57.641043425599975</c:v>
                </c:pt>
                <c:pt idx="2881">
                  <c:v>57.661043425599999</c:v>
                </c:pt>
                <c:pt idx="2882">
                  <c:v>57.681043425599974</c:v>
                </c:pt>
                <c:pt idx="2883">
                  <c:v>57.701043425599998</c:v>
                </c:pt>
                <c:pt idx="2884">
                  <c:v>57.721043425600001</c:v>
                </c:pt>
                <c:pt idx="2885">
                  <c:v>57.741043425599997</c:v>
                </c:pt>
                <c:pt idx="2886">
                  <c:v>57.761043425599993</c:v>
                </c:pt>
                <c:pt idx="2887">
                  <c:v>57.781043425599997</c:v>
                </c:pt>
                <c:pt idx="2888">
                  <c:v>57.801043425599964</c:v>
                </c:pt>
                <c:pt idx="2889">
                  <c:v>57.821043425599974</c:v>
                </c:pt>
                <c:pt idx="2890">
                  <c:v>57.84104342559997</c:v>
                </c:pt>
                <c:pt idx="2891">
                  <c:v>57.861043425599966</c:v>
                </c:pt>
                <c:pt idx="2892">
                  <c:v>57.88104342559997</c:v>
                </c:pt>
                <c:pt idx="2893">
                  <c:v>57.901043425599966</c:v>
                </c:pt>
                <c:pt idx="2894">
                  <c:v>57.921043425599997</c:v>
                </c:pt>
                <c:pt idx="2895">
                  <c:v>57.941043425599965</c:v>
                </c:pt>
                <c:pt idx="2896">
                  <c:v>57.961043425599975</c:v>
                </c:pt>
                <c:pt idx="2897">
                  <c:v>57.981043425599971</c:v>
                </c:pt>
                <c:pt idx="2898">
                  <c:v>58.001043425599974</c:v>
                </c:pt>
                <c:pt idx="2899">
                  <c:v>58.021043425599998</c:v>
                </c:pt>
                <c:pt idx="2900">
                  <c:v>58.041043425599966</c:v>
                </c:pt>
                <c:pt idx="2901">
                  <c:v>58.061043425599998</c:v>
                </c:pt>
                <c:pt idx="2902">
                  <c:v>58.081043425599965</c:v>
                </c:pt>
                <c:pt idx="2903">
                  <c:v>58.101043425599997</c:v>
                </c:pt>
                <c:pt idx="2904">
                  <c:v>58.121043425599993</c:v>
                </c:pt>
                <c:pt idx="2905">
                  <c:v>58.141043425599975</c:v>
                </c:pt>
                <c:pt idx="2906">
                  <c:v>58.161043425599999</c:v>
                </c:pt>
                <c:pt idx="2907">
                  <c:v>58.181043425599974</c:v>
                </c:pt>
                <c:pt idx="2908">
                  <c:v>58.201043425599998</c:v>
                </c:pt>
                <c:pt idx="2909">
                  <c:v>58.221043425600001</c:v>
                </c:pt>
                <c:pt idx="2910">
                  <c:v>58.241043425599997</c:v>
                </c:pt>
                <c:pt idx="2911">
                  <c:v>58.261043425599993</c:v>
                </c:pt>
                <c:pt idx="2912">
                  <c:v>58.281043425599997</c:v>
                </c:pt>
                <c:pt idx="2913">
                  <c:v>58.301043425599964</c:v>
                </c:pt>
                <c:pt idx="2914">
                  <c:v>58.321043425599974</c:v>
                </c:pt>
                <c:pt idx="2915">
                  <c:v>58.34104342559997</c:v>
                </c:pt>
                <c:pt idx="2916">
                  <c:v>58.361043425599966</c:v>
                </c:pt>
                <c:pt idx="2917">
                  <c:v>58.38104342559997</c:v>
                </c:pt>
                <c:pt idx="2918">
                  <c:v>58.401043425599966</c:v>
                </c:pt>
                <c:pt idx="2919">
                  <c:v>58.421043425599997</c:v>
                </c:pt>
                <c:pt idx="2920">
                  <c:v>58.441043425599965</c:v>
                </c:pt>
                <c:pt idx="2921">
                  <c:v>58.461043425599975</c:v>
                </c:pt>
                <c:pt idx="2922">
                  <c:v>58.481043425599971</c:v>
                </c:pt>
                <c:pt idx="2923">
                  <c:v>58.501043425599974</c:v>
                </c:pt>
                <c:pt idx="2924">
                  <c:v>58.521043425599998</c:v>
                </c:pt>
                <c:pt idx="2925">
                  <c:v>58.541043425599966</c:v>
                </c:pt>
                <c:pt idx="2926">
                  <c:v>58.561043425599998</c:v>
                </c:pt>
                <c:pt idx="2927">
                  <c:v>58.581043425599965</c:v>
                </c:pt>
                <c:pt idx="2928">
                  <c:v>58.601043425599997</c:v>
                </c:pt>
                <c:pt idx="2929">
                  <c:v>58.621043425599993</c:v>
                </c:pt>
                <c:pt idx="2930">
                  <c:v>58.641043425599975</c:v>
                </c:pt>
                <c:pt idx="2931">
                  <c:v>58.661043425599999</c:v>
                </c:pt>
                <c:pt idx="2932">
                  <c:v>58.681043425599974</c:v>
                </c:pt>
                <c:pt idx="2933">
                  <c:v>58.701043425599998</c:v>
                </c:pt>
                <c:pt idx="2934">
                  <c:v>58.721043425600001</c:v>
                </c:pt>
                <c:pt idx="2935">
                  <c:v>58.741043425599997</c:v>
                </c:pt>
                <c:pt idx="2936">
                  <c:v>58.761043425599993</c:v>
                </c:pt>
                <c:pt idx="2937">
                  <c:v>58.781043425599997</c:v>
                </c:pt>
                <c:pt idx="2938">
                  <c:v>58.801043425599964</c:v>
                </c:pt>
                <c:pt idx="2939">
                  <c:v>58.821043425599974</c:v>
                </c:pt>
                <c:pt idx="2940">
                  <c:v>58.84104342559997</c:v>
                </c:pt>
                <c:pt idx="2941">
                  <c:v>58.861043425599966</c:v>
                </c:pt>
                <c:pt idx="2942">
                  <c:v>58.88104342559997</c:v>
                </c:pt>
                <c:pt idx="2943">
                  <c:v>58.901043425599966</c:v>
                </c:pt>
                <c:pt idx="2944">
                  <c:v>58.921043425599997</c:v>
                </c:pt>
                <c:pt idx="2945">
                  <c:v>58.941043425599965</c:v>
                </c:pt>
                <c:pt idx="2946">
                  <c:v>58.961043425599975</c:v>
                </c:pt>
                <c:pt idx="2947">
                  <c:v>58.981043425599971</c:v>
                </c:pt>
                <c:pt idx="2948">
                  <c:v>59.001043425599974</c:v>
                </c:pt>
                <c:pt idx="2949">
                  <c:v>59.021043425599998</c:v>
                </c:pt>
                <c:pt idx="2950">
                  <c:v>59.041043425599966</c:v>
                </c:pt>
                <c:pt idx="2951">
                  <c:v>59.061043425599998</c:v>
                </c:pt>
                <c:pt idx="2952">
                  <c:v>59.081043425599965</c:v>
                </c:pt>
                <c:pt idx="2953">
                  <c:v>59.101043425599997</c:v>
                </c:pt>
                <c:pt idx="2954">
                  <c:v>59.121043425599993</c:v>
                </c:pt>
                <c:pt idx="2955">
                  <c:v>59.141043425599975</c:v>
                </c:pt>
                <c:pt idx="2956">
                  <c:v>59.161043425599999</c:v>
                </c:pt>
                <c:pt idx="2957">
                  <c:v>59.181043425599974</c:v>
                </c:pt>
                <c:pt idx="2958">
                  <c:v>59.201043425599998</c:v>
                </c:pt>
                <c:pt idx="2959">
                  <c:v>59.221043425600001</c:v>
                </c:pt>
                <c:pt idx="2960">
                  <c:v>59.241043425599997</c:v>
                </c:pt>
                <c:pt idx="2961">
                  <c:v>59.261043425599993</c:v>
                </c:pt>
                <c:pt idx="2962">
                  <c:v>59.281043425599997</c:v>
                </c:pt>
                <c:pt idx="2963">
                  <c:v>59.301043425599964</c:v>
                </c:pt>
                <c:pt idx="2964">
                  <c:v>59.321043425599974</c:v>
                </c:pt>
                <c:pt idx="2965">
                  <c:v>59.34104342559997</c:v>
                </c:pt>
                <c:pt idx="2966">
                  <c:v>59.361043425599966</c:v>
                </c:pt>
                <c:pt idx="2967">
                  <c:v>59.38104342559997</c:v>
                </c:pt>
                <c:pt idx="2968">
                  <c:v>59.401043425599966</c:v>
                </c:pt>
                <c:pt idx="2969">
                  <c:v>59.421043425599997</c:v>
                </c:pt>
                <c:pt idx="2970">
                  <c:v>59.441043425599965</c:v>
                </c:pt>
                <c:pt idx="2971">
                  <c:v>59.461043425599975</c:v>
                </c:pt>
                <c:pt idx="2972">
                  <c:v>59.481043425599971</c:v>
                </c:pt>
                <c:pt idx="2973">
                  <c:v>59.501043425599974</c:v>
                </c:pt>
                <c:pt idx="2974">
                  <c:v>59.521043425599998</c:v>
                </c:pt>
                <c:pt idx="2975">
                  <c:v>59.541043425599966</c:v>
                </c:pt>
                <c:pt idx="2976">
                  <c:v>59.561043425599998</c:v>
                </c:pt>
                <c:pt idx="2977">
                  <c:v>59.581043425599965</c:v>
                </c:pt>
                <c:pt idx="2978">
                  <c:v>59.601043425599997</c:v>
                </c:pt>
                <c:pt idx="2979">
                  <c:v>59.621043425599993</c:v>
                </c:pt>
                <c:pt idx="2980">
                  <c:v>59.641043425599975</c:v>
                </c:pt>
                <c:pt idx="2981">
                  <c:v>59.661043425599999</c:v>
                </c:pt>
                <c:pt idx="2982">
                  <c:v>59.681043425599974</c:v>
                </c:pt>
                <c:pt idx="2983">
                  <c:v>59.701043425599998</c:v>
                </c:pt>
                <c:pt idx="2984">
                  <c:v>59.721043425600001</c:v>
                </c:pt>
                <c:pt idx="2985">
                  <c:v>59.741043425599997</c:v>
                </c:pt>
                <c:pt idx="2986">
                  <c:v>59.761043425599993</c:v>
                </c:pt>
                <c:pt idx="2987">
                  <c:v>59.781043425599997</c:v>
                </c:pt>
                <c:pt idx="2988">
                  <c:v>59.801043425599964</c:v>
                </c:pt>
                <c:pt idx="2989">
                  <c:v>59.821043425599974</c:v>
                </c:pt>
                <c:pt idx="2990">
                  <c:v>59.84104342559997</c:v>
                </c:pt>
                <c:pt idx="2991">
                  <c:v>59.861043425599966</c:v>
                </c:pt>
                <c:pt idx="2992">
                  <c:v>59.88104342559997</c:v>
                </c:pt>
                <c:pt idx="2993">
                  <c:v>59.901043425599966</c:v>
                </c:pt>
                <c:pt idx="2994">
                  <c:v>59.921043425599997</c:v>
                </c:pt>
                <c:pt idx="2995">
                  <c:v>59.941043425599965</c:v>
                </c:pt>
                <c:pt idx="2996">
                  <c:v>59.961043425599975</c:v>
                </c:pt>
                <c:pt idx="2997">
                  <c:v>59.981043425599971</c:v>
                </c:pt>
                <c:pt idx="2998">
                  <c:v>60.001043425599974</c:v>
                </c:pt>
                <c:pt idx="2999">
                  <c:v>60.021043425599998</c:v>
                </c:pt>
                <c:pt idx="3000">
                  <c:v>60.041043425599966</c:v>
                </c:pt>
                <c:pt idx="3001">
                  <c:v>60.061043425599998</c:v>
                </c:pt>
                <c:pt idx="3002">
                  <c:v>60.081043425599965</c:v>
                </c:pt>
                <c:pt idx="3003">
                  <c:v>60.101043425599997</c:v>
                </c:pt>
                <c:pt idx="3004">
                  <c:v>60.121043425599993</c:v>
                </c:pt>
                <c:pt idx="3005">
                  <c:v>60.141043425599975</c:v>
                </c:pt>
                <c:pt idx="3006">
                  <c:v>60.161043425599999</c:v>
                </c:pt>
                <c:pt idx="3007">
                  <c:v>60.181043425599974</c:v>
                </c:pt>
                <c:pt idx="3008">
                  <c:v>60.201043425599998</c:v>
                </c:pt>
                <c:pt idx="3009">
                  <c:v>60.221043425600001</c:v>
                </c:pt>
                <c:pt idx="3010">
                  <c:v>60.241043425599997</c:v>
                </c:pt>
                <c:pt idx="3011">
                  <c:v>60.261043425599993</c:v>
                </c:pt>
                <c:pt idx="3012">
                  <c:v>60.281043425599997</c:v>
                </c:pt>
                <c:pt idx="3013">
                  <c:v>60.301043425599964</c:v>
                </c:pt>
                <c:pt idx="3014">
                  <c:v>60.321043425599974</c:v>
                </c:pt>
                <c:pt idx="3015">
                  <c:v>60.34104342559997</c:v>
                </c:pt>
                <c:pt idx="3016">
                  <c:v>60.361043425599966</c:v>
                </c:pt>
                <c:pt idx="3017">
                  <c:v>60.38104342559997</c:v>
                </c:pt>
                <c:pt idx="3018">
                  <c:v>60.401043425599966</c:v>
                </c:pt>
                <c:pt idx="3019">
                  <c:v>60.421043425599997</c:v>
                </c:pt>
                <c:pt idx="3020">
                  <c:v>60.441043425599965</c:v>
                </c:pt>
                <c:pt idx="3021">
                  <c:v>60.461043425599975</c:v>
                </c:pt>
                <c:pt idx="3022">
                  <c:v>60.481043425599971</c:v>
                </c:pt>
                <c:pt idx="3023">
                  <c:v>60.501043425599974</c:v>
                </c:pt>
                <c:pt idx="3024">
                  <c:v>60.521043425599998</c:v>
                </c:pt>
                <c:pt idx="3025">
                  <c:v>60.541043425599966</c:v>
                </c:pt>
                <c:pt idx="3026">
                  <c:v>60.561043425599998</c:v>
                </c:pt>
                <c:pt idx="3027">
                  <c:v>60.581043425599965</c:v>
                </c:pt>
                <c:pt idx="3028">
                  <c:v>60.601043425599997</c:v>
                </c:pt>
                <c:pt idx="3029">
                  <c:v>60.621043425599993</c:v>
                </c:pt>
                <c:pt idx="3030">
                  <c:v>60.641043425599975</c:v>
                </c:pt>
                <c:pt idx="3031">
                  <c:v>60.661043425599999</c:v>
                </c:pt>
                <c:pt idx="3032">
                  <c:v>60.681043425599974</c:v>
                </c:pt>
                <c:pt idx="3033">
                  <c:v>60.701043425599998</c:v>
                </c:pt>
                <c:pt idx="3034">
                  <c:v>60.721043425600001</c:v>
                </c:pt>
                <c:pt idx="3035">
                  <c:v>60.741043425599997</c:v>
                </c:pt>
                <c:pt idx="3036">
                  <c:v>60.761043425599993</c:v>
                </c:pt>
                <c:pt idx="3037">
                  <c:v>60.781043425599997</c:v>
                </c:pt>
                <c:pt idx="3038">
                  <c:v>60.801043425599964</c:v>
                </c:pt>
                <c:pt idx="3039">
                  <c:v>60.821043425599974</c:v>
                </c:pt>
                <c:pt idx="3040">
                  <c:v>60.84104342559997</c:v>
                </c:pt>
                <c:pt idx="3041">
                  <c:v>60.861043425599966</c:v>
                </c:pt>
                <c:pt idx="3042">
                  <c:v>60.88104342559997</c:v>
                </c:pt>
                <c:pt idx="3043">
                  <c:v>60.901043425599966</c:v>
                </c:pt>
                <c:pt idx="3044">
                  <c:v>60.921043425599997</c:v>
                </c:pt>
                <c:pt idx="3045">
                  <c:v>60.941043425599965</c:v>
                </c:pt>
                <c:pt idx="3046">
                  <c:v>60.961043425599975</c:v>
                </c:pt>
                <c:pt idx="3047">
                  <c:v>60.981043425599971</c:v>
                </c:pt>
                <c:pt idx="3048">
                  <c:v>61.001043425599974</c:v>
                </c:pt>
                <c:pt idx="3049">
                  <c:v>61.021043425599998</c:v>
                </c:pt>
                <c:pt idx="3050">
                  <c:v>61.041043425599966</c:v>
                </c:pt>
                <c:pt idx="3051">
                  <c:v>61.061043425599998</c:v>
                </c:pt>
                <c:pt idx="3052">
                  <c:v>61.081043425599965</c:v>
                </c:pt>
                <c:pt idx="3053">
                  <c:v>61.101043425599997</c:v>
                </c:pt>
                <c:pt idx="3054">
                  <c:v>61.121043425599993</c:v>
                </c:pt>
                <c:pt idx="3055">
                  <c:v>61.141043425599975</c:v>
                </c:pt>
                <c:pt idx="3056">
                  <c:v>61.161043425599999</c:v>
                </c:pt>
                <c:pt idx="3057">
                  <c:v>61.181043425599974</c:v>
                </c:pt>
                <c:pt idx="3058">
                  <c:v>61.201043425599998</c:v>
                </c:pt>
                <c:pt idx="3059">
                  <c:v>61.221043425600001</c:v>
                </c:pt>
                <c:pt idx="3060">
                  <c:v>61.241043425599997</c:v>
                </c:pt>
                <c:pt idx="3061">
                  <c:v>61.261043425599993</c:v>
                </c:pt>
                <c:pt idx="3062">
                  <c:v>61.281043425599997</c:v>
                </c:pt>
                <c:pt idx="3063">
                  <c:v>61.301043425599964</c:v>
                </c:pt>
                <c:pt idx="3064">
                  <c:v>61.321043425599974</c:v>
                </c:pt>
                <c:pt idx="3065">
                  <c:v>61.34104342559997</c:v>
                </c:pt>
                <c:pt idx="3066">
                  <c:v>61.361043425599966</c:v>
                </c:pt>
                <c:pt idx="3067">
                  <c:v>61.38104342559997</c:v>
                </c:pt>
                <c:pt idx="3068">
                  <c:v>61.401043425599966</c:v>
                </c:pt>
                <c:pt idx="3069">
                  <c:v>61.421043425599997</c:v>
                </c:pt>
                <c:pt idx="3070">
                  <c:v>61.441043425599965</c:v>
                </c:pt>
                <c:pt idx="3071">
                  <c:v>61.461043425599975</c:v>
                </c:pt>
                <c:pt idx="3072">
                  <c:v>61.481043425599971</c:v>
                </c:pt>
                <c:pt idx="3073">
                  <c:v>61.501043425599974</c:v>
                </c:pt>
                <c:pt idx="3074">
                  <c:v>61.521043425599998</c:v>
                </c:pt>
                <c:pt idx="3075">
                  <c:v>61.541043425599966</c:v>
                </c:pt>
                <c:pt idx="3076">
                  <c:v>61.561043425599998</c:v>
                </c:pt>
                <c:pt idx="3077">
                  <c:v>61.581043425599965</c:v>
                </c:pt>
                <c:pt idx="3078">
                  <c:v>61.601043425599997</c:v>
                </c:pt>
                <c:pt idx="3079">
                  <c:v>61.621043425599993</c:v>
                </c:pt>
                <c:pt idx="3080">
                  <c:v>61.641043425599975</c:v>
                </c:pt>
                <c:pt idx="3081">
                  <c:v>61.661043425599999</c:v>
                </c:pt>
                <c:pt idx="3082">
                  <c:v>61.681043425599974</c:v>
                </c:pt>
                <c:pt idx="3083">
                  <c:v>61.701043425599998</c:v>
                </c:pt>
                <c:pt idx="3084">
                  <c:v>61.721043425600001</c:v>
                </c:pt>
                <c:pt idx="3085">
                  <c:v>61.741043425599997</c:v>
                </c:pt>
                <c:pt idx="3086">
                  <c:v>61.761043425599993</c:v>
                </c:pt>
                <c:pt idx="3087">
                  <c:v>61.781043425599997</c:v>
                </c:pt>
                <c:pt idx="3088">
                  <c:v>61.801043425599964</c:v>
                </c:pt>
                <c:pt idx="3089">
                  <c:v>61.821043425599974</c:v>
                </c:pt>
                <c:pt idx="3090">
                  <c:v>61.84104342559997</c:v>
                </c:pt>
                <c:pt idx="3091">
                  <c:v>61.861043425599966</c:v>
                </c:pt>
                <c:pt idx="3092">
                  <c:v>61.88104342559997</c:v>
                </c:pt>
                <c:pt idx="3093">
                  <c:v>61.901043425599966</c:v>
                </c:pt>
                <c:pt idx="3094">
                  <c:v>61.921043425599997</c:v>
                </c:pt>
                <c:pt idx="3095">
                  <c:v>61.941043425599965</c:v>
                </c:pt>
                <c:pt idx="3096">
                  <c:v>61.961043425599975</c:v>
                </c:pt>
                <c:pt idx="3097">
                  <c:v>61.981043425599971</c:v>
                </c:pt>
                <c:pt idx="3098">
                  <c:v>62.001043425599974</c:v>
                </c:pt>
                <c:pt idx="3099">
                  <c:v>62.021043425599998</c:v>
                </c:pt>
                <c:pt idx="3100">
                  <c:v>62.041043425599966</c:v>
                </c:pt>
                <c:pt idx="3101">
                  <c:v>62.061043425599998</c:v>
                </c:pt>
                <c:pt idx="3102">
                  <c:v>62.081043425599965</c:v>
                </c:pt>
                <c:pt idx="3103">
                  <c:v>62.101043425599997</c:v>
                </c:pt>
                <c:pt idx="3104">
                  <c:v>62.121043425599993</c:v>
                </c:pt>
                <c:pt idx="3105">
                  <c:v>62.141043425599975</c:v>
                </c:pt>
                <c:pt idx="3106">
                  <c:v>62.161043425599999</c:v>
                </c:pt>
                <c:pt idx="3107">
                  <c:v>62.181043425599974</c:v>
                </c:pt>
                <c:pt idx="3108">
                  <c:v>62.201043425599998</c:v>
                </c:pt>
                <c:pt idx="3109">
                  <c:v>62.221043425600001</c:v>
                </c:pt>
                <c:pt idx="3110">
                  <c:v>62.241043425599997</c:v>
                </c:pt>
                <c:pt idx="3111">
                  <c:v>62.261043425599993</c:v>
                </c:pt>
                <c:pt idx="3112">
                  <c:v>62.281043425599997</c:v>
                </c:pt>
                <c:pt idx="3113">
                  <c:v>62.301043425599964</c:v>
                </c:pt>
                <c:pt idx="3114">
                  <c:v>62.321043425599974</c:v>
                </c:pt>
                <c:pt idx="3115">
                  <c:v>62.34104342559997</c:v>
                </c:pt>
                <c:pt idx="3116">
                  <c:v>62.361043425599966</c:v>
                </c:pt>
                <c:pt idx="3117">
                  <c:v>62.38104342559997</c:v>
                </c:pt>
                <c:pt idx="3118">
                  <c:v>62.401043425599966</c:v>
                </c:pt>
                <c:pt idx="3119">
                  <c:v>62.421043425599997</c:v>
                </c:pt>
                <c:pt idx="3120">
                  <c:v>62.441043425599965</c:v>
                </c:pt>
                <c:pt idx="3121">
                  <c:v>62.461043425599975</c:v>
                </c:pt>
                <c:pt idx="3122">
                  <c:v>62.481043425599971</c:v>
                </c:pt>
                <c:pt idx="3123">
                  <c:v>62.501043425599974</c:v>
                </c:pt>
                <c:pt idx="3124">
                  <c:v>62.521043425599998</c:v>
                </c:pt>
                <c:pt idx="3125">
                  <c:v>62.541043425599966</c:v>
                </c:pt>
                <c:pt idx="3126">
                  <c:v>62.561043425599998</c:v>
                </c:pt>
                <c:pt idx="3127">
                  <c:v>62.581043425599965</c:v>
                </c:pt>
                <c:pt idx="3128">
                  <c:v>62.601043425599997</c:v>
                </c:pt>
                <c:pt idx="3129">
                  <c:v>62.621043425599993</c:v>
                </c:pt>
                <c:pt idx="3130">
                  <c:v>62.641043425599975</c:v>
                </c:pt>
                <c:pt idx="3131">
                  <c:v>62.661043425599999</c:v>
                </c:pt>
                <c:pt idx="3132">
                  <c:v>62.681043425599974</c:v>
                </c:pt>
                <c:pt idx="3133">
                  <c:v>62.701043425599998</c:v>
                </c:pt>
                <c:pt idx="3134">
                  <c:v>62.721043425600001</c:v>
                </c:pt>
                <c:pt idx="3135">
                  <c:v>62.741043425599997</c:v>
                </c:pt>
                <c:pt idx="3136">
                  <c:v>62.761043425599993</c:v>
                </c:pt>
                <c:pt idx="3137">
                  <c:v>62.781043425599997</c:v>
                </c:pt>
                <c:pt idx="3138">
                  <c:v>62.801043425599964</c:v>
                </c:pt>
                <c:pt idx="3139">
                  <c:v>62.821043425599974</c:v>
                </c:pt>
                <c:pt idx="3140">
                  <c:v>62.84104342559997</c:v>
                </c:pt>
                <c:pt idx="3141">
                  <c:v>62.861043425599966</c:v>
                </c:pt>
                <c:pt idx="3142">
                  <c:v>62.88104342559997</c:v>
                </c:pt>
                <c:pt idx="3143">
                  <c:v>62.901043425599966</c:v>
                </c:pt>
                <c:pt idx="3144">
                  <c:v>62.921043425599997</c:v>
                </c:pt>
                <c:pt idx="3145">
                  <c:v>62.941043425599965</c:v>
                </c:pt>
                <c:pt idx="3146">
                  <c:v>62.961043425599975</c:v>
                </c:pt>
                <c:pt idx="3147">
                  <c:v>62.981043425599971</c:v>
                </c:pt>
                <c:pt idx="3148">
                  <c:v>63.001043425599974</c:v>
                </c:pt>
                <c:pt idx="3149">
                  <c:v>63.021043425599998</c:v>
                </c:pt>
                <c:pt idx="3150">
                  <c:v>63.041043425599966</c:v>
                </c:pt>
                <c:pt idx="3151">
                  <c:v>63.061043425599998</c:v>
                </c:pt>
                <c:pt idx="3152">
                  <c:v>63.081043425599965</c:v>
                </c:pt>
                <c:pt idx="3153">
                  <c:v>63.101043425599997</c:v>
                </c:pt>
                <c:pt idx="3154">
                  <c:v>63.121043425599993</c:v>
                </c:pt>
                <c:pt idx="3155">
                  <c:v>63.141043425599975</c:v>
                </c:pt>
                <c:pt idx="3156">
                  <c:v>63.161043425599999</c:v>
                </c:pt>
                <c:pt idx="3157">
                  <c:v>63.181043425599974</c:v>
                </c:pt>
                <c:pt idx="3158">
                  <c:v>63.201043425599998</c:v>
                </c:pt>
                <c:pt idx="3159">
                  <c:v>63.221043425600001</c:v>
                </c:pt>
                <c:pt idx="3160">
                  <c:v>63.241043425599997</c:v>
                </c:pt>
                <c:pt idx="3161">
                  <c:v>63.261043425599993</c:v>
                </c:pt>
                <c:pt idx="3162">
                  <c:v>63.281043425599997</c:v>
                </c:pt>
                <c:pt idx="3163">
                  <c:v>63.301043425599964</c:v>
                </c:pt>
                <c:pt idx="3164">
                  <c:v>63.321043425599974</c:v>
                </c:pt>
                <c:pt idx="3165">
                  <c:v>63.34104342559997</c:v>
                </c:pt>
                <c:pt idx="3166">
                  <c:v>63.361043425599966</c:v>
                </c:pt>
                <c:pt idx="3167">
                  <c:v>63.38104342559997</c:v>
                </c:pt>
                <c:pt idx="3168">
                  <c:v>63.401043425599966</c:v>
                </c:pt>
                <c:pt idx="3169">
                  <c:v>63.421043425599997</c:v>
                </c:pt>
                <c:pt idx="3170">
                  <c:v>63.441043425599965</c:v>
                </c:pt>
                <c:pt idx="3171">
                  <c:v>63.461043425599975</c:v>
                </c:pt>
                <c:pt idx="3172">
                  <c:v>63.481043425599971</c:v>
                </c:pt>
                <c:pt idx="3173">
                  <c:v>63.501043425599974</c:v>
                </c:pt>
                <c:pt idx="3174">
                  <c:v>63.521043425599998</c:v>
                </c:pt>
                <c:pt idx="3175">
                  <c:v>63.541043425599966</c:v>
                </c:pt>
                <c:pt idx="3176">
                  <c:v>63.561043425599998</c:v>
                </c:pt>
                <c:pt idx="3177">
                  <c:v>63.581043425599965</c:v>
                </c:pt>
                <c:pt idx="3178">
                  <c:v>63.601043425599997</c:v>
                </c:pt>
                <c:pt idx="3179">
                  <c:v>63.621043425599993</c:v>
                </c:pt>
                <c:pt idx="3180">
                  <c:v>63.641043425599975</c:v>
                </c:pt>
                <c:pt idx="3181">
                  <c:v>63.661043425599999</c:v>
                </c:pt>
                <c:pt idx="3182">
                  <c:v>63.681043425599974</c:v>
                </c:pt>
                <c:pt idx="3183">
                  <c:v>63.701043425599998</c:v>
                </c:pt>
                <c:pt idx="3184">
                  <c:v>63.721043425600001</c:v>
                </c:pt>
                <c:pt idx="3185">
                  <c:v>63.741043425599997</c:v>
                </c:pt>
                <c:pt idx="3186">
                  <c:v>63.761043425599993</c:v>
                </c:pt>
                <c:pt idx="3187">
                  <c:v>63.781043425599997</c:v>
                </c:pt>
                <c:pt idx="3188">
                  <c:v>63.801043425599964</c:v>
                </c:pt>
                <c:pt idx="3189">
                  <c:v>63.821043425599974</c:v>
                </c:pt>
                <c:pt idx="3190">
                  <c:v>63.84104342559997</c:v>
                </c:pt>
                <c:pt idx="3191">
                  <c:v>63.861043425599966</c:v>
                </c:pt>
                <c:pt idx="3192">
                  <c:v>63.88104342559997</c:v>
                </c:pt>
                <c:pt idx="3193">
                  <c:v>63.901043425599966</c:v>
                </c:pt>
                <c:pt idx="3194">
                  <c:v>63.921043425599997</c:v>
                </c:pt>
                <c:pt idx="3195">
                  <c:v>63.941043425599965</c:v>
                </c:pt>
                <c:pt idx="3196">
                  <c:v>63.961043425599975</c:v>
                </c:pt>
                <c:pt idx="3197">
                  <c:v>63.981043425599971</c:v>
                </c:pt>
                <c:pt idx="3198">
                  <c:v>64.001043425600059</c:v>
                </c:pt>
                <c:pt idx="3199">
                  <c:v>64.021043425599998</c:v>
                </c:pt>
                <c:pt idx="3200">
                  <c:v>64.041043425599995</c:v>
                </c:pt>
                <c:pt idx="3201">
                  <c:v>64.061043425600076</c:v>
                </c:pt>
                <c:pt idx="3202">
                  <c:v>64.081043425600058</c:v>
                </c:pt>
                <c:pt idx="3203">
                  <c:v>64.101043425599983</c:v>
                </c:pt>
                <c:pt idx="3204">
                  <c:v>64.121043425600007</c:v>
                </c:pt>
                <c:pt idx="3205">
                  <c:v>64.14104342560006</c:v>
                </c:pt>
                <c:pt idx="3206">
                  <c:v>64.161043425599999</c:v>
                </c:pt>
                <c:pt idx="3207">
                  <c:v>64.181043425599981</c:v>
                </c:pt>
                <c:pt idx="3208">
                  <c:v>64.201043425600076</c:v>
                </c:pt>
                <c:pt idx="3209">
                  <c:v>64.221043425600058</c:v>
                </c:pt>
                <c:pt idx="3210">
                  <c:v>64.241043425599997</c:v>
                </c:pt>
                <c:pt idx="3211">
                  <c:v>64.261043425599993</c:v>
                </c:pt>
                <c:pt idx="3212">
                  <c:v>64.281043425600075</c:v>
                </c:pt>
                <c:pt idx="3213">
                  <c:v>64.301043425600056</c:v>
                </c:pt>
                <c:pt idx="3214">
                  <c:v>64.321043425599981</c:v>
                </c:pt>
                <c:pt idx="3215">
                  <c:v>64.341043425600077</c:v>
                </c:pt>
                <c:pt idx="3216">
                  <c:v>64.361043425600059</c:v>
                </c:pt>
                <c:pt idx="3217">
                  <c:v>64.381043425599998</c:v>
                </c:pt>
                <c:pt idx="3218">
                  <c:v>64.401043425599994</c:v>
                </c:pt>
                <c:pt idx="3219">
                  <c:v>64.421043425600075</c:v>
                </c:pt>
                <c:pt idx="3220">
                  <c:v>64.441043425600114</c:v>
                </c:pt>
                <c:pt idx="3221">
                  <c:v>64.461043425599996</c:v>
                </c:pt>
                <c:pt idx="3222">
                  <c:v>64.481043425600078</c:v>
                </c:pt>
                <c:pt idx="3223">
                  <c:v>64.501043425600059</c:v>
                </c:pt>
                <c:pt idx="3224">
                  <c:v>64.521043425599998</c:v>
                </c:pt>
                <c:pt idx="3225">
                  <c:v>64.541043425599995</c:v>
                </c:pt>
                <c:pt idx="3226">
                  <c:v>64.561043425600076</c:v>
                </c:pt>
                <c:pt idx="3227">
                  <c:v>64.581043425600058</c:v>
                </c:pt>
                <c:pt idx="3228">
                  <c:v>64.601043425599983</c:v>
                </c:pt>
                <c:pt idx="3229">
                  <c:v>64.621043425600007</c:v>
                </c:pt>
                <c:pt idx="3230">
                  <c:v>64.64104342560006</c:v>
                </c:pt>
                <c:pt idx="3231">
                  <c:v>64.661043425599999</c:v>
                </c:pt>
                <c:pt idx="3232">
                  <c:v>64.681043425599981</c:v>
                </c:pt>
                <c:pt idx="3233">
                  <c:v>64.701043425600076</c:v>
                </c:pt>
                <c:pt idx="3234">
                  <c:v>64.721043425600058</c:v>
                </c:pt>
                <c:pt idx="3235">
                  <c:v>64.741043425599997</c:v>
                </c:pt>
                <c:pt idx="3236">
                  <c:v>64.761043425599993</c:v>
                </c:pt>
                <c:pt idx="3237">
                  <c:v>64.781043425600075</c:v>
                </c:pt>
                <c:pt idx="3238">
                  <c:v>64.801043425600056</c:v>
                </c:pt>
                <c:pt idx="3239">
                  <c:v>64.821043425599981</c:v>
                </c:pt>
                <c:pt idx="3240">
                  <c:v>64.841043425600077</c:v>
                </c:pt>
                <c:pt idx="3241">
                  <c:v>64.861043425600059</c:v>
                </c:pt>
                <c:pt idx="3242">
                  <c:v>64.881043425599998</c:v>
                </c:pt>
                <c:pt idx="3243">
                  <c:v>64.901043425599994</c:v>
                </c:pt>
                <c:pt idx="3244">
                  <c:v>64.921043425600075</c:v>
                </c:pt>
                <c:pt idx="3245">
                  <c:v>64.941043425600114</c:v>
                </c:pt>
                <c:pt idx="3246">
                  <c:v>64.961043425599996</c:v>
                </c:pt>
                <c:pt idx="3247">
                  <c:v>64.981043425600078</c:v>
                </c:pt>
                <c:pt idx="3248">
                  <c:v>65.001043425600059</c:v>
                </c:pt>
                <c:pt idx="3249">
                  <c:v>65.021043425599998</c:v>
                </c:pt>
                <c:pt idx="3250">
                  <c:v>65.041043425599995</c:v>
                </c:pt>
                <c:pt idx="3251">
                  <c:v>65.061043425600076</c:v>
                </c:pt>
                <c:pt idx="3252">
                  <c:v>65.081043425600058</c:v>
                </c:pt>
                <c:pt idx="3253">
                  <c:v>65.101043425599983</c:v>
                </c:pt>
                <c:pt idx="3254">
                  <c:v>65.121043425600007</c:v>
                </c:pt>
                <c:pt idx="3255">
                  <c:v>65.14104342560006</c:v>
                </c:pt>
                <c:pt idx="3256">
                  <c:v>65.161043425599999</c:v>
                </c:pt>
                <c:pt idx="3257">
                  <c:v>65.181043425599981</c:v>
                </c:pt>
                <c:pt idx="3258">
                  <c:v>65.201043425600076</c:v>
                </c:pt>
                <c:pt idx="3259">
                  <c:v>65.221043425600058</c:v>
                </c:pt>
                <c:pt idx="3260">
                  <c:v>65.241043425599997</c:v>
                </c:pt>
                <c:pt idx="3261">
                  <c:v>65.261043425599993</c:v>
                </c:pt>
                <c:pt idx="3262">
                  <c:v>65.281043425600075</c:v>
                </c:pt>
                <c:pt idx="3263">
                  <c:v>65.301043425600056</c:v>
                </c:pt>
                <c:pt idx="3264">
                  <c:v>65.321043425599981</c:v>
                </c:pt>
                <c:pt idx="3265">
                  <c:v>65.341043425600077</c:v>
                </c:pt>
                <c:pt idx="3266">
                  <c:v>65.361043425600059</c:v>
                </c:pt>
                <c:pt idx="3267">
                  <c:v>65.381043425599998</c:v>
                </c:pt>
                <c:pt idx="3268">
                  <c:v>65.401043425599994</c:v>
                </c:pt>
                <c:pt idx="3269">
                  <c:v>65.421043425600075</c:v>
                </c:pt>
                <c:pt idx="3270">
                  <c:v>65.441043425600114</c:v>
                </c:pt>
                <c:pt idx="3271">
                  <c:v>65.461043425599996</c:v>
                </c:pt>
                <c:pt idx="3272">
                  <c:v>65.481043425600078</c:v>
                </c:pt>
                <c:pt idx="3273">
                  <c:v>65.501043425600059</c:v>
                </c:pt>
                <c:pt idx="3274">
                  <c:v>65.521043425599998</c:v>
                </c:pt>
                <c:pt idx="3275">
                  <c:v>65.541043425599995</c:v>
                </c:pt>
                <c:pt idx="3276">
                  <c:v>65.561043425600076</c:v>
                </c:pt>
                <c:pt idx="3277">
                  <c:v>65.581043425600058</c:v>
                </c:pt>
                <c:pt idx="3278">
                  <c:v>65.601043425599983</c:v>
                </c:pt>
                <c:pt idx="3279">
                  <c:v>65.621043425600007</c:v>
                </c:pt>
                <c:pt idx="3280">
                  <c:v>65.64104342560006</c:v>
                </c:pt>
                <c:pt idx="3281">
                  <c:v>65.661043425599999</c:v>
                </c:pt>
                <c:pt idx="3282">
                  <c:v>65.681043425599981</c:v>
                </c:pt>
                <c:pt idx="3283">
                  <c:v>65.701043425600076</c:v>
                </c:pt>
                <c:pt idx="3284">
                  <c:v>65.721043425600058</c:v>
                </c:pt>
                <c:pt idx="3285">
                  <c:v>65.741043425599997</c:v>
                </c:pt>
                <c:pt idx="3286">
                  <c:v>65.761043425599993</c:v>
                </c:pt>
                <c:pt idx="3287">
                  <c:v>65.781043425600075</c:v>
                </c:pt>
                <c:pt idx="3288">
                  <c:v>65.801043425600056</c:v>
                </c:pt>
                <c:pt idx="3289">
                  <c:v>65.821043425599981</c:v>
                </c:pt>
                <c:pt idx="3290">
                  <c:v>65.841043425600077</c:v>
                </c:pt>
                <c:pt idx="3291">
                  <c:v>65.861043425600059</c:v>
                </c:pt>
                <c:pt idx="3292">
                  <c:v>65.881043425599998</c:v>
                </c:pt>
                <c:pt idx="3293">
                  <c:v>65.901043425599994</c:v>
                </c:pt>
                <c:pt idx="3294">
                  <c:v>65.921043425600075</c:v>
                </c:pt>
                <c:pt idx="3295">
                  <c:v>65.941043425600114</c:v>
                </c:pt>
                <c:pt idx="3296">
                  <c:v>65.961043425599996</c:v>
                </c:pt>
                <c:pt idx="3297">
                  <c:v>65.981043425600078</c:v>
                </c:pt>
                <c:pt idx="3298">
                  <c:v>66.001043425600059</c:v>
                </c:pt>
                <c:pt idx="3299">
                  <c:v>66.021043425599998</c:v>
                </c:pt>
                <c:pt idx="3300">
                  <c:v>66.041043425599995</c:v>
                </c:pt>
                <c:pt idx="3301">
                  <c:v>66.061043425600076</c:v>
                </c:pt>
                <c:pt idx="3302">
                  <c:v>66.081043425600058</c:v>
                </c:pt>
                <c:pt idx="3303">
                  <c:v>66.101043425599983</c:v>
                </c:pt>
                <c:pt idx="3304">
                  <c:v>66.121043425600007</c:v>
                </c:pt>
                <c:pt idx="3305">
                  <c:v>66.14104342560006</c:v>
                </c:pt>
                <c:pt idx="3306">
                  <c:v>66.161043425599999</c:v>
                </c:pt>
                <c:pt idx="3307">
                  <c:v>66.181043425599981</c:v>
                </c:pt>
                <c:pt idx="3308">
                  <c:v>66.201043425600076</c:v>
                </c:pt>
                <c:pt idx="3309">
                  <c:v>66.221043425600058</c:v>
                </c:pt>
                <c:pt idx="3310">
                  <c:v>66.241043425599997</c:v>
                </c:pt>
                <c:pt idx="3311">
                  <c:v>66.261043425599993</c:v>
                </c:pt>
                <c:pt idx="3312">
                  <c:v>66.281043425600075</c:v>
                </c:pt>
                <c:pt idx="3313">
                  <c:v>66.301043425600056</c:v>
                </c:pt>
                <c:pt idx="3314">
                  <c:v>66.321043425599981</c:v>
                </c:pt>
                <c:pt idx="3315">
                  <c:v>66.341043425600077</c:v>
                </c:pt>
                <c:pt idx="3316">
                  <c:v>66.361043425600059</c:v>
                </c:pt>
                <c:pt idx="3317">
                  <c:v>66.381043425599998</c:v>
                </c:pt>
                <c:pt idx="3318">
                  <c:v>66.401043425599994</c:v>
                </c:pt>
                <c:pt idx="3319">
                  <c:v>66.421043425600075</c:v>
                </c:pt>
                <c:pt idx="3320">
                  <c:v>66.441043425600114</c:v>
                </c:pt>
                <c:pt idx="3321">
                  <c:v>66.461043425599996</c:v>
                </c:pt>
                <c:pt idx="3322">
                  <c:v>66.481043425600078</c:v>
                </c:pt>
                <c:pt idx="3323">
                  <c:v>66.501043425600059</c:v>
                </c:pt>
                <c:pt idx="3324">
                  <c:v>66.521043425599998</c:v>
                </c:pt>
                <c:pt idx="3325">
                  <c:v>66.541043425599995</c:v>
                </c:pt>
                <c:pt idx="3326">
                  <c:v>66.561043425600076</c:v>
                </c:pt>
                <c:pt idx="3327">
                  <c:v>66.581043425600058</c:v>
                </c:pt>
                <c:pt idx="3328">
                  <c:v>66.601043425599983</c:v>
                </c:pt>
                <c:pt idx="3329">
                  <c:v>66.621043425600007</c:v>
                </c:pt>
                <c:pt idx="3330">
                  <c:v>66.64104342560006</c:v>
                </c:pt>
                <c:pt idx="3331">
                  <c:v>66.661043425599999</c:v>
                </c:pt>
                <c:pt idx="3332">
                  <c:v>66.681043425599981</c:v>
                </c:pt>
                <c:pt idx="3333">
                  <c:v>66.701043425600076</c:v>
                </c:pt>
                <c:pt idx="3334">
                  <c:v>66.721043425600058</c:v>
                </c:pt>
                <c:pt idx="3335">
                  <c:v>66.741043425599997</c:v>
                </c:pt>
                <c:pt idx="3336">
                  <c:v>66.761043425599993</c:v>
                </c:pt>
                <c:pt idx="3337">
                  <c:v>66.781043425600075</c:v>
                </c:pt>
                <c:pt idx="3338">
                  <c:v>66.801043425600056</c:v>
                </c:pt>
                <c:pt idx="3339">
                  <c:v>66.821043425599981</c:v>
                </c:pt>
                <c:pt idx="3340">
                  <c:v>66.841043425600077</c:v>
                </c:pt>
                <c:pt idx="3341">
                  <c:v>66.861043425600059</c:v>
                </c:pt>
                <c:pt idx="3342">
                  <c:v>66.881043425599998</c:v>
                </c:pt>
                <c:pt idx="3343">
                  <c:v>66.901043425599994</c:v>
                </c:pt>
                <c:pt idx="3344">
                  <c:v>66.921043425600075</c:v>
                </c:pt>
                <c:pt idx="3345">
                  <c:v>66.941043425600114</c:v>
                </c:pt>
                <c:pt idx="3346">
                  <c:v>66.961043425599996</c:v>
                </c:pt>
                <c:pt idx="3347">
                  <c:v>66.981043425600078</c:v>
                </c:pt>
                <c:pt idx="3348">
                  <c:v>67.001043425600059</c:v>
                </c:pt>
                <c:pt idx="3349">
                  <c:v>67.021043425599998</c:v>
                </c:pt>
                <c:pt idx="3350">
                  <c:v>67.041043425599995</c:v>
                </c:pt>
                <c:pt idx="3351">
                  <c:v>67.061043425600076</c:v>
                </c:pt>
                <c:pt idx="3352">
                  <c:v>67.081043425600058</c:v>
                </c:pt>
                <c:pt idx="3353">
                  <c:v>67.101043425599983</c:v>
                </c:pt>
                <c:pt idx="3354">
                  <c:v>67.121043425600007</c:v>
                </c:pt>
                <c:pt idx="3355">
                  <c:v>67.14104342560006</c:v>
                </c:pt>
                <c:pt idx="3356">
                  <c:v>67.161043425599999</c:v>
                </c:pt>
                <c:pt idx="3357">
                  <c:v>67.181043425599981</c:v>
                </c:pt>
                <c:pt idx="3358">
                  <c:v>67.201043425600076</c:v>
                </c:pt>
                <c:pt idx="3359">
                  <c:v>67.221043425600058</c:v>
                </c:pt>
                <c:pt idx="3360">
                  <c:v>67.241043425599997</c:v>
                </c:pt>
                <c:pt idx="3361">
                  <c:v>67.261043425599993</c:v>
                </c:pt>
                <c:pt idx="3362">
                  <c:v>67.281043425600075</c:v>
                </c:pt>
                <c:pt idx="3363">
                  <c:v>67.301043425600056</c:v>
                </c:pt>
                <c:pt idx="3364">
                  <c:v>67.321043425599981</c:v>
                </c:pt>
                <c:pt idx="3365">
                  <c:v>67.341043425600077</c:v>
                </c:pt>
                <c:pt idx="3366">
                  <c:v>67.361043425600059</c:v>
                </c:pt>
                <c:pt idx="3367">
                  <c:v>67.381043425599998</c:v>
                </c:pt>
                <c:pt idx="3368">
                  <c:v>67.401043425599994</c:v>
                </c:pt>
                <c:pt idx="3369">
                  <c:v>67.421043425600075</c:v>
                </c:pt>
                <c:pt idx="3370">
                  <c:v>67.441043425600114</c:v>
                </c:pt>
                <c:pt idx="3371">
                  <c:v>67.461043425599996</c:v>
                </c:pt>
                <c:pt idx="3372">
                  <c:v>67.481043425600078</c:v>
                </c:pt>
                <c:pt idx="3373">
                  <c:v>67.501043425600059</c:v>
                </c:pt>
                <c:pt idx="3374">
                  <c:v>67.521043425599998</c:v>
                </c:pt>
                <c:pt idx="3375">
                  <c:v>67.541043425599995</c:v>
                </c:pt>
                <c:pt idx="3376">
                  <c:v>67.561043425600076</c:v>
                </c:pt>
                <c:pt idx="3377">
                  <c:v>67.581043425600058</c:v>
                </c:pt>
                <c:pt idx="3378">
                  <c:v>67.601043425599983</c:v>
                </c:pt>
                <c:pt idx="3379">
                  <c:v>67.621043425600007</c:v>
                </c:pt>
                <c:pt idx="3380">
                  <c:v>67.64104342560006</c:v>
                </c:pt>
                <c:pt idx="3381">
                  <c:v>67.661043425599999</c:v>
                </c:pt>
                <c:pt idx="3382">
                  <c:v>67.681043425599981</c:v>
                </c:pt>
                <c:pt idx="3383">
                  <c:v>67.701043425600076</c:v>
                </c:pt>
                <c:pt idx="3384">
                  <c:v>67.721043425600058</c:v>
                </c:pt>
                <c:pt idx="3385">
                  <c:v>67.741043425599997</c:v>
                </c:pt>
                <c:pt idx="3386">
                  <c:v>67.761043425599993</c:v>
                </c:pt>
                <c:pt idx="3387">
                  <c:v>67.781043425600075</c:v>
                </c:pt>
                <c:pt idx="3388">
                  <c:v>67.801043425600056</c:v>
                </c:pt>
                <c:pt idx="3389">
                  <c:v>67.821043425599981</c:v>
                </c:pt>
                <c:pt idx="3390">
                  <c:v>67.841043425600077</c:v>
                </c:pt>
                <c:pt idx="3391">
                  <c:v>67.861043425600059</c:v>
                </c:pt>
                <c:pt idx="3392">
                  <c:v>67.881043425599998</c:v>
                </c:pt>
                <c:pt idx="3393">
                  <c:v>67.901043425599994</c:v>
                </c:pt>
                <c:pt idx="3394">
                  <c:v>67.921043425600075</c:v>
                </c:pt>
                <c:pt idx="3395">
                  <c:v>67.941043425600114</c:v>
                </c:pt>
                <c:pt idx="3396">
                  <c:v>67.961043425599996</c:v>
                </c:pt>
                <c:pt idx="3397">
                  <c:v>67.981043425600078</c:v>
                </c:pt>
                <c:pt idx="3398">
                  <c:v>68.001043425600059</c:v>
                </c:pt>
                <c:pt idx="3399">
                  <c:v>68.021043425599998</c:v>
                </c:pt>
                <c:pt idx="3400">
                  <c:v>68.041043425599995</c:v>
                </c:pt>
                <c:pt idx="3401">
                  <c:v>68.061043425600076</c:v>
                </c:pt>
                <c:pt idx="3402">
                  <c:v>68.081043425600058</c:v>
                </c:pt>
                <c:pt idx="3403">
                  <c:v>68.101043425599983</c:v>
                </c:pt>
                <c:pt idx="3404">
                  <c:v>68.121043425600007</c:v>
                </c:pt>
                <c:pt idx="3405">
                  <c:v>68.14104342560006</c:v>
                </c:pt>
                <c:pt idx="3406">
                  <c:v>68.161043425599999</c:v>
                </c:pt>
                <c:pt idx="3407">
                  <c:v>68.181043425599981</c:v>
                </c:pt>
                <c:pt idx="3408">
                  <c:v>68.201043425600076</c:v>
                </c:pt>
                <c:pt idx="3409">
                  <c:v>68.221043425600058</c:v>
                </c:pt>
                <c:pt idx="3410">
                  <c:v>68.241043425599997</c:v>
                </c:pt>
                <c:pt idx="3411">
                  <c:v>68.261043425599993</c:v>
                </c:pt>
                <c:pt idx="3412">
                  <c:v>68.281043425600075</c:v>
                </c:pt>
                <c:pt idx="3413">
                  <c:v>68.301043425600056</c:v>
                </c:pt>
                <c:pt idx="3414">
                  <c:v>68.321043425599981</c:v>
                </c:pt>
                <c:pt idx="3415">
                  <c:v>68.341043425600077</c:v>
                </c:pt>
                <c:pt idx="3416">
                  <c:v>68.361043425600059</c:v>
                </c:pt>
                <c:pt idx="3417">
                  <c:v>68.381043425599998</c:v>
                </c:pt>
                <c:pt idx="3418">
                  <c:v>68.401043425599994</c:v>
                </c:pt>
                <c:pt idx="3419">
                  <c:v>68.421043425600075</c:v>
                </c:pt>
                <c:pt idx="3420">
                  <c:v>68.441043425600114</c:v>
                </c:pt>
                <c:pt idx="3421">
                  <c:v>68.461043425599996</c:v>
                </c:pt>
                <c:pt idx="3422">
                  <c:v>68.481043425600078</c:v>
                </c:pt>
                <c:pt idx="3423">
                  <c:v>68.501043425600059</c:v>
                </c:pt>
                <c:pt idx="3424">
                  <c:v>68.521043425599998</c:v>
                </c:pt>
                <c:pt idx="3425">
                  <c:v>68.541043425599995</c:v>
                </c:pt>
                <c:pt idx="3426">
                  <c:v>68.561043425600076</c:v>
                </c:pt>
                <c:pt idx="3427">
                  <c:v>68.581043425600058</c:v>
                </c:pt>
                <c:pt idx="3428">
                  <c:v>68.601043425599983</c:v>
                </c:pt>
                <c:pt idx="3429">
                  <c:v>68.621043425600007</c:v>
                </c:pt>
                <c:pt idx="3430">
                  <c:v>68.64104342560006</c:v>
                </c:pt>
                <c:pt idx="3431">
                  <c:v>68.661043425599999</c:v>
                </c:pt>
                <c:pt idx="3432">
                  <c:v>68.681043425599981</c:v>
                </c:pt>
                <c:pt idx="3433">
                  <c:v>68.701043425600076</c:v>
                </c:pt>
                <c:pt idx="3434">
                  <c:v>68.721043425600058</c:v>
                </c:pt>
                <c:pt idx="3435">
                  <c:v>68.741043425599997</c:v>
                </c:pt>
                <c:pt idx="3436">
                  <c:v>68.761043425599993</c:v>
                </c:pt>
                <c:pt idx="3437">
                  <c:v>68.781043425600075</c:v>
                </c:pt>
                <c:pt idx="3438">
                  <c:v>68.801043425600056</c:v>
                </c:pt>
                <c:pt idx="3439">
                  <c:v>68.821043425599981</c:v>
                </c:pt>
                <c:pt idx="3440">
                  <c:v>68.841043425600077</c:v>
                </c:pt>
                <c:pt idx="3441">
                  <c:v>68.861043425600059</c:v>
                </c:pt>
                <c:pt idx="3442">
                  <c:v>68.881043425599998</c:v>
                </c:pt>
                <c:pt idx="3443">
                  <c:v>68.901043425599994</c:v>
                </c:pt>
                <c:pt idx="3444">
                  <c:v>68.921043425600075</c:v>
                </c:pt>
                <c:pt idx="3445">
                  <c:v>68.941043425600114</c:v>
                </c:pt>
                <c:pt idx="3446">
                  <c:v>68.961043425599996</c:v>
                </c:pt>
                <c:pt idx="3447">
                  <c:v>68.981043425600078</c:v>
                </c:pt>
                <c:pt idx="3448">
                  <c:v>69.001043425600059</c:v>
                </c:pt>
                <c:pt idx="3449">
                  <c:v>69.021043425599998</c:v>
                </c:pt>
                <c:pt idx="3450">
                  <c:v>69.041043425599995</c:v>
                </c:pt>
                <c:pt idx="3451">
                  <c:v>69.061043425600076</c:v>
                </c:pt>
                <c:pt idx="3452">
                  <c:v>69.081043425600058</c:v>
                </c:pt>
                <c:pt idx="3453">
                  <c:v>69.101043425599983</c:v>
                </c:pt>
                <c:pt idx="3454">
                  <c:v>69.121043425600007</c:v>
                </c:pt>
                <c:pt idx="3455">
                  <c:v>69.14104342560006</c:v>
                </c:pt>
                <c:pt idx="3456">
                  <c:v>69.161043425599999</c:v>
                </c:pt>
                <c:pt idx="3457">
                  <c:v>69.181043425599981</c:v>
                </c:pt>
                <c:pt idx="3458">
                  <c:v>69.201043425600076</c:v>
                </c:pt>
                <c:pt idx="3459">
                  <c:v>69.221043425600058</c:v>
                </c:pt>
                <c:pt idx="3460">
                  <c:v>69.241043425599997</c:v>
                </c:pt>
                <c:pt idx="3461">
                  <c:v>69.261043425599993</c:v>
                </c:pt>
                <c:pt idx="3462">
                  <c:v>69.281043425600075</c:v>
                </c:pt>
                <c:pt idx="3463">
                  <c:v>69.301043425600056</c:v>
                </c:pt>
                <c:pt idx="3464">
                  <c:v>69.321043425599981</c:v>
                </c:pt>
                <c:pt idx="3465">
                  <c:v>69.341043425600077</c:v>
                </c:pt>
                <c:pt idx="3466">
                  <c:v>69.361043425600059</c:v>
                </c:pt>
                <c:pt idx="3467">
                  <c:v>69.381043425599998</c:v>
                </c:pt>
                <c:pt idx="3468">
                  <c:v>69.401043425599994</c:v>
                </c:pt>
                <c:pt idx="3469">
                  <c:v>69.421043425600075</c:v>
                </c:pt>
                <c:pt idx="3470">
                  <c:v>69.441043425600114</c:v>
                </c:pt>
                <c:pt idx="3471">
                  <c:v>69.461043425599996</c:v>
                </c:pt>
                <c:pt idx="3472">
                  <c:v>69.481043425600078</c:v>
                </c:pt>
                <c:pt idx="3473">
                  <c:v>69.501043425600059</c:v>
                </c:pt>
                <c:pt idx="3474">
                  <c:v>69.521043425599998</c:v>
                </c:pt>
                <c:pt idx="3475">
                  <c:v>69.541043425599995</c:v>
                </c:pt>
                <c:pt idx="3476">
                  <c:v>69.561043425600076</c:v>
                </c:pt>
                <c:pt idx="3477">
                  <c:v>69.581043425600058</c:v>
                </c:pt>
                <c:pt idx="3478">
                  <c:v>69.601043425599983</c:v>
                </c:pt>
                <c:pt idx="3479">
                  <c:v>69.621043425600007</c:v>
                </c:pt>
                <c:pt idx="3480">
                  <c:v>69.64104342560006</c:v>
                </c:pt>
                <c:pt idx="3481">
                  <c:v>69.661043425599999</c:v>
                </c:pt>
                <c:pt idx="3482">
                  <c:v>69.681043425599981</c:v>
                </c:pt>
                <c:pt idx="3483">
                  <c:v>69.701043425600076</c:v>
                </c:pt>
                <c:pt idx="3484">
                  <c:v>69.721043425600058</c:v>
                </c:pt>
                <c:pt idx="3485">
                  <c:v>69.741043425599997</c:v>
                </c:pt>
                <c:pt idx="3486">
                  <c:v>69.761043425599993</c:v>
                </c:pt>
                <c:pt idx="3487">
                  <c:v>69.781043425600075</c:v>
                </c:pt>
                <c:pt idx="3488">
                  <c:v>69.801043425600056</c:v>
                </c:pt>
                <c:pt idx="3489">
                  <c:v>69.821043425599981</c:v>
                </c:pt>
                <c:pt idx="3490">
                  <c:v>69.841043425600077</c:v>
                </c:pt>
                <c:pt idx="3491">
                  <c:v>69.861043425600059</c:v>
                </c:pt>
                <c:pt idx="3492">
                  <c:v>69.881043425599998</c:v>
                </c:pt>
                <c:pt idx="3493">
                  <c:v>69.901043425599994</c:v>
                </c:pt>
                <c:pt idx="3494">
                  <c:v>69.921043425600075</c:v>
                </c:pt>
                <c:pt idx="3495">
                  <c:v>69.941043425600114</c:v>
                </c:pt>
                <c:pt idx="3496">
                  <c:v>69.961043425599996</c:v>
                </c:pt>
                <c:pt idx="3497">
                  <c:v>69.981043425600078</c:v>
                </c:pt>
                <c:pt idx="3498">
                  <c:v>70.001043425600059</c:v>
                </c:pt>
                <c:pt idx="3499">
                  <c:v>70.021043425599998</c:v>
                </c:pt>
                <c:pt idx="3500">
                  <c:v>70.041043425599995</c:v>
                </c:pt>
                <c:pt idx="3501">
                  <c:v>70.061043425600076</c:v>
                </c:pt>
                <c:pt idx="3502">
                  <c:v>70.081043425600058</c:v>
                </c:pt>
                <c:pt idx="3503">
                  <c:v>70.101043425599983</c:v>
                </c:pt>
                <c:pt idx="3504">
                  <c:v>70.121043425600007</c:v>
                </c:pt>
                <c:pt idx="3505">
                  <c:v>70.14104342560006</c:v>
                </c:pt>
                <c:pt idx="3506">
                  <c:v>70.161043425599999</c:v>
                </c:pt>
                <c:pt idx="3507">
                  <c:v>70.181043425599981</c:v>
                </c:pt>
                <c:pt idx="3508">
                  <c:v>70.201043425600076</c:v>
                </c:pt>
                <c:pt idx="3509">
                  <c:v>70.221043425600058</c:v>
                </c:pt>
                <c:pt idx="3510">
                  <c:v>70.241043425599997</c:v>
                </c:pt>
                <c:pt idx="3511">
                  <c:v>70.261043425599993</c:v>
                </c:pt>
                <c:pt idx="3512">
                  <c:v>70.281043425600075</c:v>
                </c:pt>
                <c:pt idx="3513">
                  <c:v>70.301043425600056</c:v>
                </c:pt>
                <c:pt idx="3514">
                  <c:v>70.321043425599981</c:v>
                </c:pt>
                <c:pt idx="3515">
                  <c:v>70.341043425600077</c:v>
                </c:pt>
                <c:pt idx="3516">
                  <c:v>70.361043425600059</c:v>
                </c:pt>
                <c:pt idx="3517">
                  <c:v>70.381043425599998</c:v>
                </c:pt>
                <c:pt idx="3518">
                  <c:v>70.401043425599994</c:v>
                </c:pt>
                <c:pt idx="3519">
                  <c:v>70.421043425600075</c:v>
                </c:pt>
                <c:pt idx="3520">
                  <c:v>70.441043425600114</c:v>
                </c:pt>
                <c:pt idx="3521">
                  <c:v>70.461043425599996</c:v>
                </c:pt>
                <c:pt idx="3522">
                  <c:v>70.481043425600078</c:v>
                </c:pt>
                <c:pt idx="3523">
                  <c:v>70.501043425600059</c:v>
                </c:pt>
                <c:pt idx="3524">
                  <c:v>70.521043425599998</c:v>
                </c:pt>
                <c:pt idx="3525">
                  <c:v>70.541043425599995</c:v>
                </c:pt>
                <c:pt idx="3526">
                  <c:v>70.561043425600076</c:v>
                </c:pt>
                <c:pt idx="3527">
                  <c:v>70.581043425600058</c:v>
                </c:pt>
                <c:pt idx="3528">
                  <c:v>70.601043425599983</c:v>
                </c:pt>
                <c:pt idx="3529">
                  <c:v>70.621043425600007</c:v>
                </c:pt>
                <c:pt idx="3530">
                  <c:v>70.64104342560006</c:v>
                </c:pt>
                <c:pt idx="3531">
                  <c:v>70.661043425599999</c:v>
                </c:pt>
                <c:pt idx="3532">
                  <c:v>70.681043425599981</c:v>
                </c:pt>
                <c:pt idx="3533">
                  <c:v>70.701043425600076</c:v>
                </c:pt>
                <c:pt idx="3534">
                  <c:v>70.721043425600058</c:v>
                </c:pt>
                <c:pt idx="3535">
                  <c:v>70.741043425599997</c:v>
                </c:pt>
                <c:pt idx="3536">
                  <c:v>70.761043425599993</c:v>
                </c:pt>
                <c:pt idx="3537">
                  <c:v>70.781043425600075</c:v>
                </c:pt>
                <c:pt idx="3538">
                  <c:v>70.801043425600056</c:v>
                </c:pt>
                <c:pt idx="3539">
                  <c:v>70.821043425599981</c:v>
                </c:pt>
                <c:pt idx="3540">
                  <c:v>70.841043425600077</c:v>
                </c:pt>
                <c:pt idx="3541">
                  <c:v>70.861043425600059</c:v>
                </c:pt>
                <c:pt idx="3542">
                  <c:v>70.881043425599998</c:v>
                </c:pt>
                <c:pt idx="3543">
                  <c:v>70.901043425599994</c:v>
                </c:pt>
                <c:pt idx="3544">
                  <c:v>70.921043425600075</c:v>
                </c:pt>
                <c:pt idx="3545">
                  <c:v>70.941043425600114</c:v>
                </c:pt>
                <c:pt idx="3546">
                  <c:v>70.961043425599996</c:v>
                </c:pt>
                <c:pt idx="3547">
                  <c:v>70.981043425600078</c:v>
                </c:pt>
                <c:pt idx="3548">
                  <c:v>71.001043425600059</c:v>
                </c:pt>
                <c:pt idx="3549">
                  <c:v>71.021043425599998</c:v>
                </c:pt>
                <c:pt idx="3550">
                  <c:v>71.041043425599995</c:v>
                </c:pt>
                <c:pt idx="3551">
                  <c:v>71.061043425600076</c:v>
                </c:pt>
                <c:pt idx="3552">
                  <c:v>71.081043425600058</c:v>
                </c:pt>
                <c:pt idx="3553">
                  <c:v>71.101043425599983</c:v>
                </c:pt>
                <c:pt idx="3554">
                  <c:v>71.121043425600007</c:v>
                </c:pt>
                <c:pt idx="3555">
                  <c:v>71.14104342560006</c:v>
                </c:pt>
                <c:pt idx="3556">
                  <c:v>71.161043425599999</c:v>
                </c:pt>
                <c:pt idx="3557">
                  <c:v>71.181043425599981</c:v>
                </c:pt>
                <c:pt idx="3558">
                  <c:v>71.201043425600076</c:v>
                </c:pt>
                <c:pt idx="3559">
                  <c:v>71.221043425600058</c:v>
                </c:pt>
                <c:pt idx="3560">
                  <c:v>71.241043425599997</c:v>
                </c:pt>
                <c:pt idx="3561">
                  <c:v>71.261043425599993</c:v>
                </c:pt>
                <c:pt idx="3562">
                  <c:v>71.281043425600075</c:v>
                </c:pt>
                <c:pt idx="3563">
                  <c:v>71.301043425600056</c:v>
                </c:pt>
                <c:pt idx="3564">
                  <c:v>71.321043425599981</c:v>
                </c:pt>
                <c:pt idx="3565">
                  <c:v>71.341043425600077</c:v>
                </c:pt>
                <c:pt idx="3566">
                  <c:v>71.361043425600059</c:v>
                </c:pt>
                <c:pt idx="3567">
                  <c:v>71.381043425599998</c:v>
                </c:pt>
                <c:pt idx="3568">
                  <c:v>71.401043425599994</c:v>
                </c:pt>
                <c:pt idx="3569">
                  <c:v>71.421043425600075</c:v>
                </c:pt>
                <c:pt idx="3570">
                  <c:v>71.441043425600114</c:v>
                </c:pt>
                <c:pt idx="3571">
                  <c:v>71.461043425599996</c:v>
                </c:pt>
                <c:pt idx="3572">
                  <c:v>71.481043425600078</c:v>
                </c:pt>
                <c:pt idx="3573">
                  <c:v>71.501043425600059</c:v>
                </c:pt>
                <c:pt idx="3574">
                  <c:v>71.521043425599998</c:v>
                </c:pt>
                <c:pt idx="3575">
                  <c:v>71.541043425599995</c:v>
                </c:pt>
                <c:pt idx="3576">
                  <c:v>71.561043425600076</c:v>
                </c:pt>
                <c:pt idx="3577">
                  <c:v>71.581043425600058</c:v>
                </c:pt>
                <c:pt idx="3578">
                  <c:v>71.601043425599983</c:v>
                </c:pt>
                <c:pt idx="3579">
                  <c:v>71.621043425600007</c:v>
                </c:pt>
                <c:pt idx="3580">
                  <c:v>71.64104342560006</c:v>
                </c:pt>
                <c:pt idx="3581">
                  <c:v>71.661043425599999</c:v>
                </c:pt>
                <c:pt idx="3582">
                  <c:v>71.681043425599981</c:v>
                </c:pt>
                <c:pt idx="3583">
                  <c:v>71.701043425600076</c:v>
                </c:pt>
                <c:pt idx="3584">
                  <c:v>71.721043425600058</c:v>
                </c:pt>
                <c:pt idx="3585">
                  <c:v>71.741043425599997</c:v>
                </c:pt>
                <c:pt idx="3586">
                  <c:v>71.761043425599993</c:v>
                </c:pt>
                <c:pt idx="3587">
                  <c:v>71.781043425600075</c:v>
                </c:pt>
                <c:pt idx="3588">
                  <c:v>71.801043425600056</c:v>
                </c:pt>
                <c:pt idx="3589">
                  <c:v>71.821043425599981</c:v>
                </c:pt>
                <c:pt idx="3590">
                  <c:v>71.841043425600077</c:v>
                </c:pt>
                <c:pt idx="3591">
                  <c:v>71.861043425600059</c:v>
                </c:pt>
                <c:pt idx="3592">
                  <c:v>71.881043425599998</c:v>
                </c:pt>
                <c:pt idx="3593">
                  <c:v>71.901043425599994</c:v>
                </c:pt>
                <c:pt idx="3594">
                  <c:v>71.921043425600075</c:v>
                </c:pt>
                <c:pt idx="3595">
                  <c:v>71.941043425600114</c:v>
                </c:pt>
                <c:pt idx="3596">
                  <c:v>71.961043425599996</c:v>
                </c:pt>
                <c:pt idx="3597">
                  <c:v>71.981043425600078</c:v>
                </c:pt>
                <c:pt idx="3598">
                  <c:v>72.001043425600059</c:v>
                </c:pt>
                <c:pt idx="3599">
                  <c:v>72.021043425599998</c:v>
                </c:pt>
                <c:pt idx="3600">
                  <c:v>72.041043425599995</c:v>
                </c:pt>
                <c:pt idx="3601">
                  <c:v>72.061043425600076</c:v>
                </c:pt>
                <c:pt idx="3602">
                  <c:v>72.081043425600058</c:v>
                </c:pt>
                <c:pt idx="3603">
                  <c:v>72.101043425599983</c:v>
                </c:pt>
                <c:pt idx="3604">
                  <c:v>72.121043425600007</c:v>
                </c:pt>
                <c:pt idx="3605">
                  <c:v>72.14104342560006</c:v>
                </c:pt>
                <c:pt idx="3606">
                  <c:v>72.161043425599999</c:v>
                </c:pt>
                <c:pt idx="3607">
                  <c:v>72.181043425599981</c:v>
                </c:pt>
                <c:pt idx="3608">
                  <c:v>72.201043425600076</c:v>
                </c:pt>
                <c:pt idx="3609">
                  <c:v>72.221043425600058</c:v>
                </c:pt>
                <c:pt idx="3610">
                  <c:v>72.241043425599997</c:v>
                </c:pt>
                <c:pt idx="3611">
                  <c:v>72.261043425599993</c:v>
                </c:pt>
                <c:pt idx="3612">
                  <c:v>72.281043425600075</c:v>
                </c:pt>
                <c:pt idx="3613">
                  <c:v>72.301043425600056</c:v>
                </c:pt>
                <c:pt idx="3614">
                  <c:v>72.321043425599981</c:v>
                </c:pt>
                <c:pt idx="3615">
                  <c:v>72.341043425600077</c:v>
                </c:pt>
                <c:pt idx="3616">
                  <c:v>72.361043425600059</c:v>
                </c:pt>
                <c:pt idx="3617">
                  <c:v>72.381043425599998</c:v>
                </c:pt>
                <c:pt idx="3618">
                  <c:v>72.401043425599994</c:v>
                </c:pt>
                <c:pt idx="3619">
                  <c:v>72.421043425600075</c:v>
                </c:pt>
                <c:pt idx="3620">
                  <c:v>72.441043425600114</c:v>
                </c:pt>
                <c:pt idx="3621">
                  <c:v>72.461043425599996</c:v>
                </c:pt>
                <c:pt idx="3622">
                  <c:v>72.481043425600078</c:v>
                </c:pt>
                <c:pt idx="3623">
                  <c:v>72.501043425600059</c:v>
                </c:pt>
                <c:pt idx="3624">
                  <c:v>72.521043425599998</c:v>
                </c:pt>
                <c:pt idx="3625">
                  <c:v>72.541043425599995</c:v>
                </c:pt>
                <c:pt idx="3626">
                  <c:v>72.561043425600076</c:v>
                </c:pt>
                <c:pt idx="3627">
                  <c:v>72.581043425600058</c:v>
                </c:pt>
                <c:pt idx="3628">
                  <c:v>72.601043425599983</c:v>
                </c:pt>
                <c:pt idx="3629">
                  <c:v>72.621043425600007</c:v>
                </c:pt>
                <c:pt idx="3630">
                  <c:v>72.64104342560006</c:v>
                </c:pt>
                <c:pt idx="3631">
                  <c:v>72.661043425599999</c:v>
                </c:pt>
                <c:pt idx="3632">
                  <c:v>72.681043425599981</c:v>
                </c:pt>
                <c:pt idx="3633">
                  <c:v>72.701043425600076</c:v>
                </c:pt>
                <c:pt idx="3634">
                  <c:v>72.721043425600058</c:v>
                </c:pt>
                <c:pt idx="3635">
                  <c:v>72.741043425599997</c:v>
                </c:pt>
                <c:pt idx="3636">
                  <c:v>72.761043425599993</c:v>
                </c:pt>
                <c:pt idx="3637">
                  <c:v>72.781043425600075</c:v>
                </c:pt>
                <c:pt idx="3638">
                  <c:v>72.801043425600056</c:v>
                </c:pt>
                <c:pt idx="3639">
                  <c:v>72.821043425599981</c:v>
                </c:pt>
                <c:pt idx="3640">
                  <c:v>72.841043425600077</c:v>
                </c:pt>
                <c:pt idx="3641">
                  <c:v>72.861043425600059</c:v>
                </c:pt>
                <c:pt idx="3642">
                  <c:v>72.881043425599998</c:v>
                </c:pt>
                <c:pt idx="3643">
                  <c:v>72.901043425599994</c:v>
                </c:pt>
                <c:pt idx="3644">
                  <c:v>72.921043425600075</c:v>
                </c:pt>
                <c:pt idx="3645">
                  <c:v>72.941043425600114</c:v>
                </c:pt>
                <c:pt idx="3646">
                  <c:v>72.961043425599996</c:v>
                </c:pt>
                <c:pt idx="3647">
                  <c:v>72.981043425600078</c:v>
                </c:pt>
                <c:pt idx="3648">
                  <c:v>73.001043425600059</c:v>
                </c:pt>
                <c:pt idx="3649">
                  <c:v>73.021043425599998</c:v>
                </c:pt>
                <c:pt idx="3650">
                  <c:v>73.041043425599995</c:v>
                </c:pt>
                <c:pt idx="3651">
                  <c:v>73.061043425600076</c:v>
                </c:pt>
                <c:pt idx="3652">
                  <c:v>73.081043425600058</c:v>
                </c:pt>
                <c:pt idx="3653">
                  <c:v>73.101043425599983</c:v>
                </c:pt>
                <c:pt idx="3654">
                  <c:v>73.121043425600007</c:v>
                </c:pt>
                <c:pt idx="3655">
                  <c:v>73.14104342560006</c:v>
                </c:pt>
                <c:pt idx="3656">
                  <c:v>73.161043425599999</c:v>
                </c:pt>
                <c:pt idx="3657">
                  <c:v>73.181043425599981</c:v>
                </c:pt>
                <c:pt idx="3658">
                  <c:v>73.201043425600076</c:v>
                </c:pt>
                <c:pt idx="3659">
                  <c:v>73.221043425600058</c:v>
                </c:pt>
                <c:pt idx="3660">
                  <c:v>73.241043425599997</c:v>
                </c:pt>
                <c:pt idx="3661">
                  <c:v>73.261043425599993</c:v>
                </c:pt>
                <c:pt idx="3662">
                  <c:v>73.281043425600075</c:v>
                </c:pt>
                <c:pt idx="3663">
                  <c:v>73.301043425600056</c:v>
                </c:pt>
                <c:pt idx="3664">
                  <c:v>73.321043425599981</c:v>
                </c:pt>
                <c:pt idx="3665">
                  <c:v>73.341043425600077</c:v>
                </c:pt>
                <c:pt idx="3666">
                  <c:v>73.361043425600059</c:v>
                </c:pt>
                <c:pt idx="3667">
                  <c:v>73.381043425599998</c:v>
                </c:pt>
                <c:pt idx="3668">
                  <c:v>73.401043425599994</c:v>
                </c:pt>
                <c:pt idx="3669">
                  <c:v>73.421043425600075</c:v>
                </c:pt>
                <c:pt idx="3670">
                  <c:v>73.441043425600114</c:v>
                </c:pt>
                <c:pt idx="3671">
                  <c:v>73.461043425599996</c:v>
                </c:pt>
                <c:pt idx="3672">
                  <c:v>73.481043425600078</c:v>
                </c:pt>
                <c:pt idx="3673">
                  <c:v>73.501043425600059</c:v>
                </c:pt>
                <c:pt idx="3674">
                  <c:v>73.521043425599998</c:v>
                </c:pt>
                <c:pt idx="3675">
                  <c:v>73.541043425599995</c:v>
                </c:pt>
                <c:pt idx="3676">
                  <c:v>73.561043425600076</c:v>
                </c:pt>
                <c:pt idx="3677">
                  <c:v>73.581043425600058</c:v>
                </c:pt>
                <c:pt idx="3678">
                  <c:v>73.601043425599983</c:v>
                </c:pt>
                <c:pt idx="3679">
                  <c:v>73.621043425600007</c:v>
                </c:pt>
                <c:pt idx="3680">
                  <c:v>73.64104342560006</c:v>
                </c:pt>
                <c:pt idx="3681">
                  <c:v>73.661043425599999</c:v>
                </c:pt>
                <c:pt idx="3682">
                  <c:v>73.681043425599981</c:v>
                </c:pt>
                <c:pt idx="3683">
                  <c:v>73.701043425600076</c:v>
                </c:pt>
                <c:pt idx="3684">
                  <c:v>73.721043425600058</c:v>
                </c:pt>
                <c:pt idx="3685">
                  <c:v>73.741043425599997</c:v>
                </c:pt>
                <c:pt idx="3686">
                  <c:v>73.761043425599993</c:v>
                </c:pt>
                <c:pt idx="3687">
                  <c:v>73.781043425600075</c:v>
                </c:pt>
                <c:pt idx="3688">
                  <c:v>73.801043425600056</c:v>
                </c:pt>
                <c:pt idx="3689">
                  <c:v>73.821043425599981</c:v>
                </c:pt>
                <c:pt idx="3690">
                  <c:v>73.841043425600077</c:v>
                </c:pt>
                <c:pt idx="3691">
                  <c:v>73.861043425600059</c:v>
                </c:pt>
                <c:pt idx="3692">
                  <c:v>73.881043425599998</c:v>
                </c:pt>
                <c:pt idx="3693">
                  <c:v>73.901043425599994</c:v>
                </c:pt>
                <c:pt idx="3694">
                  <c:v>73.921043425600075</c:v>
                </c:pt>
                <c:pt idx="3695">
                  <c:v>73.941043425600114</c:v>
                </c:pt>
                <c:pt idx="3696">
                  <c:v>73.961043425599996</c:v>
                </c:pt>
                <c:pt idx="3697">
                  <c:v>73.981043425600078</c:v>
                </c:pt>
                <c:pt idx="3698">
                  <c:v>74.001043425600059</c:v>
                </c:pt>
                <c:pt idx="3699">
                  <c:v>74.021043425599998</c:v>
                </c:pt>
                <c:pt idx="3700">
                  <c:v>74.041043425599995</c:v>
                </c:pt>
                <c:pt idx="3701">
                  <c:v>74.061043425600076</c:v>
                </c:pt>
                <c:pt idx="3702">
                  <c:v>74.081043425600058</c:v>
                </c:pt>
                <c:pt idx="3703">
                  <c:v>74.101043425599983</c:v>
                </c:pt>
                <c:pt idx="3704">
                  <c:v>74.121043425600007</c:v>
                </c:pt>
                <c:pt idx="3705">
                  <c:v>74.14104342560006</c:v>
                </c:pt>
                <c:pt idx="3706">
                  <c:v>74.161043425599999</c:v>
                </c:pt>
                <c:pt idx="3707">
                  <c:v>74.181043425599981</c:v>
                </c:pt>
                <c:pt idx="3708">
                  <c:v>74.201043425600076</c:v>
                </c:pt>
                <c:pt idx="3709">
                  <c:v>74.221043425600058</c:v>
                </c:pt>
                <c:pt idx="3710">
                  <c:v>74.241043425599997</c:v>
                </c:pt>
                <c:pt idx="3711">
                  <c:v>74.261043425599993</c:v>
                </c:pt>
                <c:pt idx="3712">
                  <c:v>74.281043425600075</c:v>
                </c:pt>
                <c:pt idx="3713">
                  <c:v>74.301043425600056</c:v>
                </c:pt>
                <c:pt idx="3714">
                  <c:v>74.321043425599981</c:v>
                </c:pt>
                <c:pt idx="3715">
                  <c:v>74.341043425600077</c:v>
                </c:pt>
                <c:pt idx="3716">
                  <c:v>74.361043425600059</c:v>
                </c:pt>
                <c:pt idx="3717">
                  <c:v>74.381043425599998</c:v>
                </c:pt>
                <c:pt idx="3718">
                  <c:v>74.401043425599994</c:v>
                </c:pt>
                <c:pt idx="3719">
                  <c:v>74.421043425600075</c:v>
                </c:pt>
                <c:pt idx="3720">
                  <c:v>74.441043425600114</c:v>
                </c:pt>
                <c:pt idx="3721">
                  <c:v>74.461043425599996</c:v>
                </c:pt>
                <c:pt idx="3722">
                  <c:v>74.481043425600078</c:v>
                </c:pt>
                <c:pt idx="3723">
                  <c:v>74.501043425600059</c:v>
                </c:pt>
                <c:pt idx="3724">
                  <c:v>74.521043425599998</c:v>
                </c:pt>
                <c:pt idx="3725">
                  <c:v>74.541043425599995</c:v>
                </c:pt>
                <c:pt idx="3726">
                  <c:v>74.561043425600076</c:v>
                </c:pt>
                <c:pt idx="3727">
                  <c:v>74.581043425600058</c:v>
                </c:pt>
                <c:pt idx="3728">
                  <c:v>74.601043425599983</c:v>
                </c:pt>
                <c:pt idx="3729">
                  <c:v>74.621043425600007</c:v>
                </c:pt>
                <c:pt idx="3730">
                  <c:v>74.64104342560006</c:v>
                </c:pt>
                <c:pt idx="3731">
                  <c:v>74.661043425599999</c:v>
                </c:pt>
                <c:pt idx="3732">
                  <c:v>74.681043425599981</c:v>
                </c:pt>
                <c:pt idx="3733">
                  <c:v>74.701043425600076</c:v>
                </c:pt>
                <c:pt idx="3734">
                  <c:v>74.721043425600058</c:v>
                </c:pt>
                <c:pt idx="3735">
                  <c:v>74.741043425599997</c:v>
                </c:pt>
                <c:pt idx="3736">
                  <c:v>74.761043425599993</c:v>
                </c:pt>
                <c:pt idx="3737">
                  <c:v>74.781043425600075</c:v>
                </c:pt>
                <c:pt idx="3738">
                  <c:v>74.801043425600056</c:v>
                </c:pt>
                <c:pt idx="3739">
                  <c:v>74.821043425599981</c:v>
                </c:pt>
                <c:pt idx="3740">
                  <c:v>74.841043425600077</c:v>
                </c:pt>
                <c:pt idx="3741">
                  <c:v>74.861043425600059</c:v>
                </c:pt>
                <c:pt idx="3742">
                  <c:v>74.881043425599998</c:v>
                </c:pt>
                <c:pt idx="3743">
                  <c:v>74.901043425599994</c:v>
                </c:pt>
                <c:pt idx="3744">
                  <c:v>74.921043425600075</c:v>
                </c:pt>
                <c:pt idx="3745">
                  <c:v>74.941043425600114</c:v>
                </c:pt>
                <c:pt idx="3746">
                  <c:v>74.961043425599996</c:v>
                </c:pt>
                <c:pt idx="3747">
                  <c:v>74.981043425600078</c:v>
                </c:pt>
                <c:pt idx="3748">
                  <c:v>75.001043425600059</c:v>
                </c:pt>
                <c:pt idx="3749">
                  <c:v>75.021043425599998</c:v>
                </c:pt>
                <c:pt idx="3750">
                  <c:v>75.041043425599995</c:v>
                </c:pt>
                <c:pt idx="3751">
                  <c:v>75.061043425600076</c:v>
                </c:pt>
                <c:pt idx="3752">
                  <c:v>75.081043425600058</c:v>
                </c:pt>
                <c:pt idx="3753">
                  <c:v>75.101043425599983</c:v>
                </c:pt>
                <c:pt idx="3754">
                  <c:v>75.121043425600007</c:v>
                </c:pt>
                <c:pt idx="3755">
                  <c:v>75.14104342560006</c:v>
                </c:pt>
                <c:pt idx="3756">
                  <c:v>75.161043425599999</c:v>
                </c:pt>
                <c:pt idx="3757">
                  <c:v>75.181043425599981</c:v>
                </c:pt>
                <c:pt idx="3758">
                  <c:v>75.201043425600076</c:v>
                </c:pt>
                <c:pt idx="3759">
                  <c:v>75.221043425600058</c:v>
                </c:pt>
                <c:pt idx="3760">
                  <c:v>75.241043425599997</c:v>
                </c:pt>
                <c:pt idx="3761">
                  <c:v>75.261043425599993</c:v>
                </c:pt>
                <c:pt idx="3762">
                  <c:v>75.281043425600075</c:v>
                </c:pt>
                <c:pt idx="3763">
                  <c:v>75.301043425600056</c:v>
                </c:pt>
                <c:pt idx="3764">
                  <c:v>75.321043425599981</c:v>
                </c:pt>
                <c:pt idx="3765">
                  <c:v>75.341043425600077</c:v>
                </c:pt>
                <c:pt idx="3766">
                  <c:v>75.361043425600059</c:v>
                </c:pt>
                <c:pt idx="3767">
                  <c:v>75.381043425599998</c:v>
                </c:pt>
                <c:pt idx="3768">
                  <c:v>75.401043425599994</c:v>
                </c:pt>
                <c:pt idx="3769">
                  <c:v>75.421043425600075</c:v>
                </c:pt>
                <c:pt idx="3770">
                  <c:v>75.441043425600114</c:v>
                </c:pt>
                <c:pt idx="3771">
                  <c:v>75.461043425599996</c:v>
                </c:pt>
                <c:pt idx="3772">
                  <c:v>75.481043425600078</c:v>
                </c:pt>
                <c:pt idx="3773">
                  <c:v>75.501043425600059</c:v>
                </c:pt>
                <c:pt idx="3774">
                  <c:v>75.521043425599998</c:v>
                </c:pt>
                <c:pt idx="3775">
                  <c:v>75.541043425599995</c:v>
                </c:pt>
                <c:pt idx="3776">
                  <c:v>75.561043425600076</c:v>
                </c:pt>
                <c:pt idx="3777">
                  <c:v>75.581043425600058</c:v>
                </c:pt>
                <c:pt idx="3778">
                  <c:v>75.601043425599983</c:v>
                </c:pt>
                <c:pt idx="3779">
                  <c:v>75.621043425600007</c:v>
                </c:pt>
                <c:pt idx="3780">
                  <c:v>75.64104342560006</c:v>
                </c:pt>
                <c:pt idx="3781">
                  <c:v>75.661043425599999</c:v>
                </c:pt>
                <c:pt idx="3782">
                  <c:v>75.681043425599981</c:v>
                </c:pt>
                <c:pt idx="3783">
                  <c:v>75.701043425600076</c:v>
                </c:pt>
                <c:pt idx="3784">
                  <c:v>75.721043425600058</c:v>
                </c:pt>
                <c:pt idx="3785">
                  <c:v>75.741043425599997</c:v>
                </c:pt>
                <c:pt idx="3786">
                  <c:v>75.761043425599993</c:v>
                </c:pt>
                <c:pt idx="3787">
                  <c:v>75.781043425600075</c:v>
                </c:pt>
                <c:pt idx="3788">
                  <c:v>75.801043425600056</c:v>
                </c:pt>
                <c:pt idx="3789">
                  <c:v>75.821043425599981</c:v>
                </c:pt>
                <c:pt idx="3790">
                  <c:v>75.841043425600077</c:v>
                </c:pt>
                <c:pt idx="3791">
                  <c:v>75.861043425600059</c:v>
                </c:pt>
                <c:pt idx="3792">
                  <c:v>75.881043425599998</c:v>
                </c:pt>
                <c:pt idx="3793">
                  <c:v>75.901043425599994</c:v>
                </c:pt>
                <c:pt idx="3794">
                  <c:v>75.921043425600075</c:v>
                </c:pt>
                <c:pt idx="3795">
                  <c:v>75.941043425600114</c:v>
                </c:pt>
                <c:pt idx="3796">
                  <c:v>75.961043425599996</c:v>
                </c:pt>
                <c:pt idx="3797">
                  <c:v>75.981043425600078</c:v>
                </c:pt>
                <c:pt idx="3798">
                  <c:v>76.001043425600059</c:v>
                </c:pt>
                <c:pt idx="3799">
                  <c:v>76.021043425599998</c:v>
                </c:pt>
                <c:pt idx="3800">
                  <c:v>76.041043425599995</c:v>
                </c:pt>
                <c:pt idx="3801">
                  <c:v>76.061043425600076</c:v>
                </c:pt>
                <c:pt idx="3802">
                  <c:v>76.081043425600058</c:v>
                </c:pt>
                <c:pt idx="3803">
                  <c:v>76.101043425599983</c:v>
                </c:pt>
                <c:pt idx="3804">
                  <c:v>76.121043425600007</c:v>
                </c:pt>
                <c:pt idx="3805">
                  <c:v>76.14104342560006</c:v>
                </c:pt>
                <c:pt idx="3806">
                  <c:v>76.161043425599999</c:v>
                </c:pt>
                <c:pt idx="3807">
                  <c:v>76.181043425599981</c:v>
                </c:pt>
                <c:pt idx="3808">
                  <c:v>76.201043425600076</c:v>
                </c:pt>
                <c:pt idx="3809">
                  <c:v>76.221043425600058</c:v>
                </c:pt>
                <c:pt idx="3810">
                  <c:v>76.241043425599997</c:v>
                </c:pt>
                <c:pt idx="3811">
                  <c:v>76.261043425599993</c:v>
                </c:pt>
                <c:pt idx="3812">
                  <c:v>76.281043425600075</c:v>
                </c:pt>
                <c:pt idx="3813">
                  <c:v>76.301043425600056</c:v>
                </c:pt>
                <c:pt idx="3814">
                  <c:v>76.321043425599981</c:v>
                </c:pt>
                <c:pt idx="3815">
                  <c:v>76.341043425600077</c:v>
                </c:pt>
                <c:pt idx="3816">
                  <c:v>76.361043425600059</c:v>
                </c:pt>
                <c:pt idx="3817">
                  <c:v>76.381043425599998</c:v>
                </c:pt>
                <c:pt idx="3818">
                  <c:v>76.401043425599994</c:v>
                </c:pt>
                <c:pt idx="3819">
                  <c:v>76.421043425600075</c:v>
                </c:pt>
                <c:pt idx="3820">
                  <c:v>76.441043425600114</c:v>
                </c:pt>
                <c:pt idx="3821">
                  <c:v>76.461043425599996</c:v>
                </c:pt>
                <c:pt idx="3822">
                  <c:v>76.481043425600078</c:v>
                </c:pt>
                <c:pt idx="3823">
                  <c:v>76.501043425600059</c:v>
                </c:pt>
                <c:pt idx="3824">
                  <c:v>76.521043425599998</c:v>
                </c:pt>
                <c:pt idx="3825">
                  <c:v>76.541043425599995</c:v>
                </c:pt>
                <c:pt idx="3826">
                  <c:v>76.561043425600076</c:v>
                </c:pt>
                <c:pt idx="3827">
                  <c:v>76.581043425600058</c:v>
                </c:pt>
                <c:pt idx="3828">
                  <c:v>76.601043425599983</c:v>
                </c:pt>
                <c:pt idx="3829">
                  <c:v>76.621043425600007</c:v>
                </c:pt>
                <c:pt idx="3830">
                  <c:v>76.64104342560006</c:v>
                </c:pt>
                <c:pt idx="3831">
                  <c:v>76.661043425599999</c:v>
                </c:pt>
                <c:pt idx="3832">
                  <c:v>76.681043425599981</c:v>
                </c:pt>
                <c:pt idx="3833">
                  <c:v>76.701043425600076</c:v>
                </c:pt>
                <c:pt idx="3834">
                  <c:v>76.721043425600058</c:v>
                </c:pt>
                <c:pt idx="3835">
                  <c:v>76.741043425599997</c:v>
                </c:pt>
                <c:pt idx="3836">
                  <c:v>76.761043425599993</c:v>
                </c:pt>
                <c:pt idx="3837">
                  <c:v>76.781043425600075</c:v>
                </c:pt>
                <c:pt idx="3838">
                  <c:v>76.801043425600056</c:v>
                </c:pt>
                <c:pt idx="3839">
                  <c:v>76.821043425599981</c:v>
                </c:pt>
                <c:pt idx="3840">
                  <c:v>76.841043425600077</c:v>
                </c:pt>
                <c:pt idx="3841">
                  <c:v>76.861043425600059</c:v>
                </c:pt>
                <c:pt idx="3842">
                  <c:v>76.881043425599998</c:v>
                </c:pt>
                <c:pt idx="3843">
                  <c:v>76.901043425599994</c:v>
                </c:pt>
                <c:pt idx="3844">
                  <c:v>76.921043425600075</c:v>
                </c:pt>
                <c:pt idx="3845">
                  <c:v>76.941043425600114</c:v>
                </c:pt>
                <c:pt idx="3846">
                  <c:v>76.961043425599996</c:v>
                </c:pt>
                <c:pt idx="3847">
                  <c:v>76.981043425600078</c:v>
                </c:pt>
                <c:pt idx="3848">
                  <c:v>77.001043425600059</c:v>
                </c:pt>
                <c:pt idx="3849">
                  <c:v>77.021043425599998</c:v>
                </c:pt>
                <c:pt idx="3850">
                  <c:v>77.041043425599995</c:v>
                </c:pt>
                <c:pt idx="3851">
                  <c:v>77.061043425600076</c:v>
                </c:pt>
                <c:pt idx="3852">
                  <c:v>77.081043425600058</c:v>
                </c:pt>
                <c:pt idx="3853">
                  <c:v>77.101043425599983</c:v>
                </c:pt>
                <c:pt idx="3854">
                  <c:v>77.121043425600007</c:v>
                </c:pt>
                <c:pt idx="3855">
                  <c:v>77.14104342560006</c:v>
                </c:pt>
                <c:pt idx="3856">
                  <c:v>77.161043425599999</c:v>
                </c:pt>
                <c:pt idx="3857">
                  <c:v>77.181043425599981</c:v>
                </c:pt>
                <c:pt idx="3858">
                  <c:v>77.201043425600076</c:v>
                </c:pt>
                <c:pt idx="3859">
                  <c:v>77.221043425600058</c:v>
                </c:pt>
                <c:pt idx="3860">
                  <c:v>77.241043425599997</c:v>
                </c:pt>
                <c:pt idx="3861">
                  <c:v>77.261043425599993</c:v>
                </c:pt>
                <c:pt idx="3862">
                  <c:v>77.281043425600075</c:v>
                </c:pt>
                <c:pt idx="3863">
                  <c:v>77.301043425600056</c:v>
                </c:pt>
                <c:pt idx="3864">
                  <c:v>77.321043425599981</c:v>
                </c:pt>
                <c:pt idx="3865">
                  <c:v>77.341043425600077</c:v>
                </c:pt>
                <c:pt idx="3866">
                  <c:v>77.361043425600059</c:v>
                </c:pt>
                <c:pt idx="3867">
                  <c:v>77.381043425599998</c:v>
                </c:pt>
                <c:pt idx="3868">
                  <c:v>77.401043425599994</c:v>
                </c:pt>
                <c:pt idx="3869">
                  <c:v>77.421043425600075</c:v>
                </c:pt>
                <c:pt idx="3870">
                  <c:v>77.441043425600114</c:v>
                </c:pt>
                <c:pt idx="3871">
                  <c:v>77.461043425599996</c:v>
                </c:pt>
                <c:pt idx="3872">
                  <c:v>77.481043425600078</c:v>
                </c:pt>
                <c:pt idx="3873">
                  <c:v>77.501043425600059</c:v>
                </c:pt>
                <c:pt idx="3874">
                  <c:v>77.521043425599998</c:v>
                </c:pt>
                <c:pt idx="3875">
                  <c:v>77.541043425599995</c:v>
                </c:pt>
                <c:pt idx="3876">
                  <c:v>77.561043425600076</c:v>
                </c:pt>
                <c:pt idx="3877">
                  <c:v>77.581043425600058</c:v>
                </c:pt>
                <c:pt idx="3878">
                  <c:v>77.601043425599983</c:v>
                </c:pt>
                <c:pt idx="3879">
                  <c:v>77.621043425600007</c:v>
                </c:pt>
                <c:pt idx="3880">
                  <c:v>77.64104342560006</c:v>
                </c:pt>
                <c:pt idx="3881">
                  <c:v>77.661043425599999</c:v>
                </c:pt>
                <c:pt idx="3882">
                  <c:v>77.681043425599981</c:v>
                </c:pt>
                <c:pt idx="3883">
                  <c:v>77.701043425600076</c:v>
                </c:pt>
                <c:pt idx="3884">
                  <c:v>77.721043425600058</c:v>
                </c:pt>
                <c:pt idx="3885">
                  <c:v>77.741043425599997</c:v>
                </c:pt>
                <c:pt idx="3886">
                  <c:v>77.761043425599993</c:v>
                </c:pt>
                <c:pt idx="3887">
                  <c:v>77.781043425600075</c:v>
                </c:pt>
                <c:pt idx="3888">
                  <c:v>77.801043425600056</c:v>
                </c:pt>
                <c:pt idx="3889">
                  <c:v>77.821043425599981</c:v>
                </c:pt>
                <c:pt idx="3890">
                  <c:v>77.841043425600077</c:v>
                </c:pt>
                <c:pt idx="3891">
                  <c:v>77.861043425600059</c:v>
                </c:pt>
                <c:pt idx="3892">
                  <c:v>77.881043425599998</c:v>
                </c:pt>
                <c:pt idx="3893">
                  <c:v>77.901043425599994</c:v>
                </c:pt>
                <c:pt idx="3894">
                  <c:v>77.921043425600075</c:v>
                </c:pt>
                <c:pt idx="3895">
                  <c:v>77.941043425600114</c:v>
                </c:pt>
                <c:pt idx="3896">
                  <c:v>77.961043425599996</c:v>
                </c:pt>
                <c:pt idx="3897">
                  <c:v>77.981043425600078</c:v>
                </c:pt>
                <c:pt idx="3898">
                  <c:v>78.001043425600059</c:v>
                </c:pt>
                <c:pt idx="3899">
                  <c:v>78.021043425599998</c:v>
                </c:pt>
                <c:pt idx="3900">
                  <c:v>78.041043425599995</c:v>
                </c:pt>
                <c:pt idx="3901">
                  <c:v>78.061043425600076</c:v>
                </c:pt>
                <c:pt idx="3902">
                  <c:v>78.081043425600058</c:v>
                </c:pt>
                <c:pt idx="3903">
                  <c:v>78.101043425599983</c:v>
                </c:pt>
                <c:pt idx="3904">
                  <c:v>78.121043425600007</c:v>
                </c:pt>
                <c:pt idx="3905">
                  <c:v>78.14104342560006</c:v>
                </c:pt>
                <c:pt idx="3906">
                  <c:v>78.161043425599999</c:v>
                </c:pt>
                <c:pt idx="3907">
                  <c:v>78.181043425599981</c:v>
                </c:pt>
                <c:pt idx="3908">
                  <c:v>78.201043425600076</c:v>
                </c:pt>
                <c:pt idx="3909">
                  <c:v>78.221043425600058</c:v>
                </c:pt>
                <c:pt idx="3910">
                  <c:v>78.241043425599997</c:v>
                </c:pt>
                <c:pt idx="3911">
                  <c:v>78.261043425599993</c:v>
                </c:pt>
                <c:pt idx="3912">
                  <c:v>78.281043425600075</c:v>
                </c:pt>
                <c:pt idx="3913">
                  <c:v>78.301043425600056</c:v>
                </c:pt>
                <c:pt idx="3914">
                  <c:v>78.321043425599981</c:v>
                </c:pt>
                <c:pt idx="3915">
                  <c:v>78.341043425600077</c:v>
                </c:pt>
                <c:pt idx="3916">
                  <c:v>78.361043425600059</c:v>
                </c:pt>
                <c:pt idx="3917">
                  <c:v>78.381043425599998</c:v>
                </c:pt>
                <c:pt idx="3918">
                  <c:v>78.401043425599994</c:v>
                </c:pt>
                <c:pt idx="3919">
                  <c:v>78.421043425600075</c:v>
                </c:pt>
                <c:pt idx="3920">
                  <c:v>78.441043425600114</c:v>
                </c:pt>
                <c:pt idx="3921">
                  <c:v>78.461043425599996</c:v>
                </c:pt>
                <c:pt idx="3922">
                  <c:v>78.481043425600078</c:v>
                </c:pt>
                <c:pt idx="3923">
                  <c:v>78.501043425600059</c:v>
                </c:pt>
                <c:pt idx="3924">
                  <c:v>78.521043425599998</c:v>
                </c:pt>
                <c:pt idx="3925">
                  <c:v>78.541043425599995</c:v>
                </c:pt>
                <c:pt idx="3926">
                  <c:v>78.561043425600076</c:v>
                </c:pt>
                <c:pt idx="3927">
                  <c:v>78.581043425600058</c:v>
                </c:pt>
                <c:pt idx="3928">
                  <c:v>78.601043425599983</c:v>
                </c:pt>
                <c:pt idx="3929">
                  <c:v>78.621043425600007</c:v>
                </c:pt>
                <c:pt idx="3930">
                  <c:v>78.64104342560006</c:v>
                </c:pt>
                <c:pt idx="3931">
                  <c:v>78.661043425599999</c:v>
                </c:pt>
                <c:pt idx="3932">
                  <c:v>78.681043425599981</c:v>
                </c:pt>
                <c:pt idx="3933">
                  <c:v>78.701043425600076</c:v>
                </c:pt>
                <c:pt idx="3934">
                  <c:v>78.721043425600058</c:v>
                </c:pt>
                <c:pt idx="3935">
                  <c:v>78.741043425599997</c:v>
                </c:pt>
                <c:pt idx="3936">
                  <c:v>78.761043425599993</c:v>
                </c:pt>
                <c:pt idx="3937">
                  <c:v>78.781043425600075</c:v>
                </c:pt>
                <c:pt idx="3938">
                  <c:v>78.801043425600056</c:v>
                </c:pt>
                <c:pt idx="3939">
                  <c:v>78.821043425599981</c:v>
                </c:pt>
                <c:pt idx="3940">
                  <c:v>78.841043425600077</c:v>
                </c:pt>
                <c:pt idx="3941">
                  <c:v>78.861043425600059</c:v>
                </c:pt>
                <c:pt idx="3942">
                  <c:v>78.881043425599998</c:v>
                </c:pt>
                <c:pt idx="3943">
                  <c:v>78.901043425599994</c:v>
                </c:pt>
                <c:pt idx="3944">
                  <c:v>78.921043425600075</c:v>
                </c:pt>
                <c:pt idx="3945">
                  <c:v>78.941043425600114</c:v>
                </c:pt>
                <c:pt idx="3946">
                  <c:v>78.961043425599996</c:v>
                </c:pt>
                <c:pt idx="3947">
                  <c:v>78.981043425600078</c:v>
                </c:pt>
                <c:pt idx="3948">
                  <c:v>79.001043425600059</c:v>
                </c:pt>
                <c:pt idx="3949">
                  <c:v>79.021043425599998</c:v>
                </c:pt>
                <c:pt idx="3950">
                  <c:v>79.041043425599995</c:v>
                </c:pt>
                <c:pt idx="3951">
                  <c:v>79.061043425600076</c:v>
                </c:pt>
                <c:pt idx="3952">
                  <c:v>79.081043425600058</c:v>
                </c:pt>
                <c:pt idx="3953">
                  <c:v>79.101043425599983</c:v>
                </c:pt>
                <c:pt idx="3954">
                  <c:v>79.121043425600007</c:v>
                </c:pt>
                <c:pt idx="3955">
                  <c:v>79.14104342560006</c:v>
                </c:pt>
                <c:pt idx="3956">
                  <c:v>79.161043425599999</c:v>
                </c:pt>
                <c:pt idx="3957">
                  <c:v>79.181043425599981</c:v>
                </c:pt>
                <c:pt idx="3958">
                  <c:v>79.201043425600076</c:v>
                </c:pt>
                <c:pt idx="3959">
                  <c:v>79.221043425600058</c:v>
                </c:pt>
                <c:pt idx="3960">
                  <c:v>79.241043425599997</c:v>
                </c:pt>
                <c:pt idx="3961">
                  <c:v>79.261043425599993</c:v>
                </c:pt>
                <c:pt idx="3962">
                  <c:v>79.281043425600075</c:v>
                </c:pt>
                <c:pt idx="3963">
                  <c:v>79.301043425600056</c:v>
                </c:pt>
                <c:pt idx="3964">
                  <c:v>79.321043425599981</c:v>
                </c:pt>
                <c:pt idx="3965">
                  <c:v>79.341043425600077</c:v>
                </c:pt>
                <c:pt idx="3966">
                  <c:v>79.361043425600059</c:v>
                </c:pt>
                <c:pt idx="3967">
                  <c:v>79.381043425599998</c:v>
                </c:pt>
                <c:pt idx="3968">
                  <c:v>79.401043425599994</c:v>
                </c:pt>
                <c:pt idx="3969">
                  <c:v>79.421043425600075</c:v>
                </c:pt>
                <c:pt idx="3970">
                  <c:v>79.441043425600114</c:v>
                </c:pt>
                <c:pt idx="3971">
                  <c:v>79.461043425599996</c:v>
                </c:pt>
                <c:pt idx="3972">
                  <c:v>79.481043425600078</c:v>
                </c:pt>
                <c:pt idx="3973">
                  <c:v>79.501043425600059</c:v>
                </c:pt>
                <c:pt idx="3974">
                  <c:v>79.521043425599998</c:v>
                </c:pt>
                <c:pt idx="3975">
                  <c:v>79.541043425599995</c:v>
                </c:pt>
                <c:pt idx="3976">
                  <c:v>79.561043425600076</c:v>
                </c:pt>
                <c:pt idx="3977">
                  <c:v>79.581043425600058</c:v>
                </c:pt>
                <c:pt idx="3978">
                  <c:v>79.601043425599983</c:v>
                </c:pt>
                <c:pt idx="3979">
                  <c:v>79.621043425600007</c:v>
                </c:pt>
                <c:pt idx="3980">
                  <c:v>79.64104342560006</c:v>
                </c:pt>
                <c:pt idx="3981">
                  <c:v>79.661043425599999</c:v>
                </c:pt>
                <c:pt idx="3982">
                  <c:v>79.681043425599981</c:v>
                </c:pt>
                <c:pt idx="3983">
                  <c:v>79.701043425600076</c:v>
                </c:pt>
                <c:pt idx="3984">
                  <c:v>79.721043425600058</c:v>
                </c:pt>
                <c:pt idx="3985">
                  <c:v>79.741043425599997</c:v>
                </c:pt>
                <c:pt idx="3986">
                  <c:v>79.761043425599993</c:v>
                </c:pt>
                <c:pt idx="3987">
                  <c:v>79.781043425600075</c:v>
                </c:pt>
                <c:pt idx="3988">
                  <c:v>79.801043425600056</c:v>
                </c:pt>
                <c:pt idx="3989">
                  <c:v>79.821043425599981</c:v>
                </c:pt>
                <c:pt idx="3990">
                  <c:v>79.841043425600077</c:v>
                </c:pt>
                <c:pt idx="3991">
                  <c:v>79.861043425600059</c:v>
                </c:pt>
                <c:pt idx="3992">
                  <c:v>79.881043425599998</c:v>
                </c:pt>
                <c:pt idx="3993">
                  <c:v>79.901043425599994</c:v>
                </c:pt>
                <c:pt idx="3994">
                  <c:v>79.921043425600075</c:v>
                </c:pt>
                <c:pt idx="3995">
                  <c:v>79.941043425600114</c:v>
                </c:pt>
                <c:pt idx="3996">
                  <c:v>79.961043425599996</c:v>
                </c:pt>
                <c:pt idx="3997">
                  <c:v>79.981043425600078</c:v>
                </c:pt>
                <c:pt idx="3998">
                  <c:v>80.001043425600059</c:v>
                </c:pt>
                <c:pt idx="3999">
                  <c:v>80.021043425599998</c:v>
                </c:pt>
                <c:pt idx="4000">
                  <c:v>80.041043425599995</c:v>
                </c:pt>
                <c:pt idx="4001">
                  <c:v>80.061043425600076</c:v>
                </c:pt>
                <c:pt idx="4002">
                  <c:v>80.081043425600058</c:v>
                </c:pt>
                <c:pt idx="4003">
                  <c:v>80.101043425599983</c:v>
                </c:pt>
                <c:pt idx="4004">
                  <c:v>80.121043425600007</c:v>
                </c:pt>
                <c:pt idx="4005">
                  <c:v>80.14104342560006</c:v>
                </c:pt>
                <c:pt idx="4006">
                  <c:v>80.161043425599999</c:v>
                </c:pt>
                <c:pt idx="4007">
                  <c:v>80.181043425599981</c:v>
                </c:pt>
                <c:pt idx="4008">
                  <c:v>80.201043425600076</c:v>
                </c:pt>
                <c:pt idx="4009">
                  <c:v>80.221043425600058</c:v>
                </c:pt>
                <c:pt idx="4010">
                  <c:v>80.241043425599997</c:v>
                </c:pt>
                <c:pt idx="4011">
                  <c:v>80.261043425599993</c:v>
                </c:pt>
                <c:pt idx="4012">
                  <c:v>80.281043425600075</c:v>
                </c:pt>
                <c:pt idx="4013">
                  <c:v>80.301043425600056</c:v>
                </c:pt>
                <c:pt idx="4014">
                  <c:v>80.321043425599981</c:v>
                </c:pt>
                <c:pt idx="4015">
                  <c:v>80.341043425600077</c:v>
                </c:pt>
                <c:pt idx="4016">
                  <c:v>80.361043425600059</c:v>
                </c:pt>
                <c:pt idx="4017">
                  <c:v>80.381043425599998</c:v>
                </c:pt>
                <c:pt idx="4018">
                  <c:v>80.401043425599994</c:v>
                </c:pt>
                <c:pt idx="4019">
                  <c:v>80.421043425600075</c:v>
                </c:pt>
                <c:pt idx="4020">
                  <c:v>80.441043425600114</c:v>
                </c:pt>
                <c:pt idx="4021">
                  <c:v>80.461043425599996</c:v>
                </c:pt>
                <c:pt idx="4022">
                  <c:v>80.481043425600078</c:v>
                </c:pt>
                <c:pt idx="4023">
                  <c:v>80.501043425600059</c:v>
                </c:pt>
                <c:pt idx="4024">
                  <c:v>80.521043425599998</c:v>
                </c:pt>
                <c:pt idx="4025">
                  <c:v>80.541043425599995</c:v>
                </c:pt>
                <c:pt idx="4026">
                  <c:v>80.561043425600076</c:v>
                </c:pt>
                <c:pt idx="4027">
                  <c:v>80.581043425600058</c:v>
                </c:pt>
                <c:pt idx="4028">
                  <c:v>80.601043425599983</c:v>
                </c:pt>
                <c:pt idx="4029">
                  <c:v>80.621043425600007</c:v>
                </c:pt>
                <c:pt idx="4030">
                  <c:v>80.64104342560006</c:v>
                </c:pt>
                <c:pt idx="4031">
                  <c:v>80.661043425599999</c:v>
                </c:pt>
                <c:pt idx="4032">
                  <c:v>80.681043425599981</c:v>
                </c:pt>
                <c:pt idx="4033">
                  <c:v>80.701043425600076</c:v>
                </c:pt>
                <c:pt idx="4034">
                  <c:v>80.721043425600058</c:v>
                </c:pt>
                <c:pt idx="4035">
                  <c:v>80.741043425599997</c:v>
                </c:pt>
                <c:pt idx="4036">
                  <c:v>80.761043425599993</c:v>
                </c:pt>
                <c:pt idx="4037">
                  <c:v>80.781043425600075</c:v>
                </c:pt>
                <c:pt idx="4038">
                  <c:v>80.801043425600056</c:v>
                </c:pt>
                <c:pt idx="4039">
                  <c:v>80.821043425599981</c:v>
                </c:pt>
                <c:pt idx="4040">
                  <c:v>80.841043425600077</c:v>
                </c:pt>
                <c:pt idx="4041">
                  <c:v>80.861043425600059</c:v>
                </c:pt>
                <c:pt idx="4042">
                  <c:v>80.881043425599998</c:v>
                </c:pt>
                <c:pt idx="4043">
                  <c:v>80.901043425599994</c:v>
                </c:pt>
                <c:pt idx="4044">
                  <c:v>80.921043425600075</c:v>
                </c:pt>
                <c:pt idx="4045">
                  <c:v>80.941043425600114</c:v>
                </c:pt>
                <c:pt idx="4046">
                  <c:v>80.961043425599996</c:v>
                </c:pt>
                <c:pt idx="4047">
                  <c:v>80.981043425600078</c:v>
                </c:pt>
                <c:pt idx="4048">
                  <c:v>81.001043425600059</c:v>
                </c:pt>
                <c:pt idx="4049">
                  <c:v>81.021043425599998</c:v>
                </c:pt>
                <c:pt idx="4050">
                  <c:v>81.041043425599995</c:v>
                </c:pt>
                <c:pt idx="4051">
                  <c:v>81.061043425600076</c:v>
                </c:pt>
                <c:pt idx="4052">
                  <c:v>81.081043425600058</c:v>
                </c:pt>
                <c:pt idx="4053">
                  <c:v>81.101043425599983</c:v>
                </c:pt>
                <c:pt idx="4054">
                  <c:v>81.121043425600007</c:v>
                </c:pt>
                <c:pt idx="4055">
                  <c:v>81.14104342560006</c:v>
                </c:pt>
                <c:pt idx="4056">
                  <c:v>81.161043425599999</c:v>
                </c:pt>
                <c:pt idx="4057">
                  <c:v>81.181043425599981</c:v>
                </c:pt>
                <c:pt idx="4058">
                  <c:v>81.201043425600076</c:v>
                </c:pt>
                <c:pt idx="4059">
                  <c:v>81.221043425600058</c:v>
                </c:pt>
                <c:pt idx="4060">
                  <c:v>81.241043425599997</c:v>
                </c:pt>
                <c:pt idx="4061">
                  <c:v>81.261043425599993</c:v>
                </c:pt>
                <c:pt idx="4062">
                  <c:v>81.281043425600075</c:v>
                </c:pt>
                <c:pt idx="4063">
                  <c:v>81.301043425600056</c:v>
                </c:pt>
                <c:pt idx="4064">
                  <c:v>81.321043425599981</c:v>
                </c:pt>
                <c:pt idx="4065">
                  <c:v>81.341043425600077</c:v>
                </c:pt>
                <c:pt idx="4066">
                  <c:v>81.361043425600059</c:v>
                </c:pt>
                <c:pt idx="4067">
                  <c:v>81.381043425599998</c:v>
                </c:pt>
                <c:pt idx="4068">
                  <c:v>81.401043425599994</c:v>
                </c:pt>
                <c:pt idx="4069">
                  <c:v>81.421043425600075</c:v>
                </c:pt>
                <c:pt idx="4070">
                  <c:v>81.441043425600114</c:v>
                </c:pt>
                <c:pt idx="4071">
                  <c:v>81.461043425599996</c:v>
                </c:pt>
                <c:pt idx="4072">
                  <c:v>81.481043425600078</c:v>
                </c:pt>
                <c:pt idx="4073">
                  <c:v>81.501043425600059</c:v>
                </c:pt>
                <c:pt idx="4074">
                  <c:v>81.521043425599998</c:v>
                </c:pt>
                <c:pt idx="4075">
                  <c:v>81.541043425599995</c:v>
                </c:pt>
                <c:pt idx="4076">
                  <c:v>81.561043425600076</c:v>
                </c:pt>
                <c:pt idx="4077">
                  <c:v>81.581043425600058</c:v>
                </c:pt>
                <c:pt idx="4078">
                  <c:v>81.601043425599983</c:v>
                </c:pt>
                <c:pt idx="4079">
                  <c:v>81.621043425600007</c:v>
                </c:pt>
                <c:pt idx="4080">
                  <c:v>81.64104342560006</c:v>
                </c:pt>
                <c:pt idx="4081">
                  <c:v>81.661043425599999</c:v>
                </c:pt>
                <c:pt idx="4082">
                  <c:v>81.681043425599981</c:v>
                </c:pt>
                <c:pt idx="4083">
                  <c:v>81.701043425600076</c:v>
                </c:pt>
                <c:pt idx="4084">
                  <c:v>81.721043425600058</c:v>
                </c:pt>
                <c:pt idx="4085">
                  <c:v>81.741043425599997</c:v>
                </c:pt>
                <c:pt idx="4086">
                  <c:v>81.761043425599993</c:v>
                </c:pt>
                <c:pt idx="4087">
                  <c:v>81.781043425600075</c:v>
                </c:pt>
                <c:pt idx="4088">
                  <c:v>81.801043425600056</c:v>
                </c:pt>
                <c:pt idx="4089">
                  <c:v>81.821043425599981</c:v>
                </c:pt>
                <c:pt idx="4090">
                  <c:v>81.841043425600077</c:v>
                </c:pt>
                <c:pt idx="4091">
                  <c:v>81.861043425600059</c:v>
                </c:pt>
                <c:pt idx="4092">
                  <c:v>81.881043425599998</c:v>
                </c:pt>
                <c:pt idx="4093">
                  <c:v>81.901043425599994</c:v>
                </c:pt>
                <c:pt idx="4094">
                  <c:v>81.921043425600075</c:v>
                </c:pt>
                <c:pt idx="4095">
                  <c:v>81.941043425600114</c:v>
                </c:pt>
                <c:pt idx="4096">
                  <c:v>81.961043425599996</c:v>
                </c:pt>
                <c:pt idx="4097">
                  <c:v>81.981043425600078</c:v>
                </c:pt>
                <c:pt idx="4098">
                  <c:v>82.001043425600059</c:v>
                </c:pt>
                <c:pt idx="4099">
                  <c:v>82.021043425599998</c:v>
                </c:pt>
                <c:pt idx="4100">
                  <c:v>82.041043425599995</c:v>
                </c:pt>
                <c:pt idx="4101">
                  <c:v>82.061043425600076</c:v>
                </c:pt>
                <c:pt idx="4102">
                  <c:v>82.081043425600058</c:v>
                </c:pt>
                <c:pt idx="4103">
                  <c:v>82.101043425599983</c:v>
                </c:pt>
                <c:pt idx="4104">
                  <c:v>82.121043425600007</c:v>
                </c:pt>
                <c:pt idx="4105">
                  <c:v>82.14104342560006</c:v>
                </c:pt>
                <c:pt idx="4106">
                  <c:v>82.161043425599999</c:v>
                </c:pt>
                <c:pt idx="4107">
                  <c:v>82.181043425599981</c:v>
                </c:pt>
                <c:pt idx="4108">
                  <c:v>82.201043425600076</c:v>
                </c:pt>
                <c:pt idx="4109">
                  <c:v>82.221043425600058</c:v>
                </c:pt>
                <c:pt idx="4110">
                  <c:v>82.241043425599997</c:v>
                </c:pt>
                <c:pt idx="4111">
                  <c:v>82.261043425599993</c:v>
                </c:pt>
                <c:pt idx="4112">
                  <c:v>82.281043425600075</c:v>
                </c:pt>
                <c:pt idx="4113">
                  <c:v>82.301043425600056</c:v>
                </c:pt>
                <c:pt idx="4114">
                  <c:v>82.321043425599981</c:v>
                </c:pt>
                <c:pt idx="4115">
                  <c:v>82.341043425600077</c:v>
                </c:pt>
                <c:pt idx="4116">
                  <c:v>82.361043425600059</c:v>
                </c:pt>
                <c:pt idx="4117">
                  <c:v>82.381043425599998</c:v>
                </c:pt>
                <c:pt idx="4118">
                  <c:v>82.401043425599994</c:v>
                </c:pt>
                <c:pt idx="4119">
                  <c:v>82.421043425600075</c:v>
                </c:pt>
                <c:pt idx="4120">
                  <c:v>82.441043425600114</c:v>
                </c:pt>
                <c:pt idx="4121">
                  <c:v>82.461043425599996</c:v>
                </c:pt>
                <c:pt idx="4122">
                  <c:v>82.481043425600078</c:v>
                </c:pt>
                <c:pt idx="4123">
                  <c:v>82.501043425600059</c:v>
                </c:pt>
                <c:pt idx="4124">
                  <c:v>82.521043425599998</c:v>
                </c:pt>
                <c:pt idx="4125">
                  <c:v>82.541043425599995</c:v>
                </c:pt>
                <c:pt idx="4126">
                  <c:v>82.561043425600076</c:v>
                </c:pt>
                <c:pt idx="4127">
                  <c:v>82.581043425600058</c:v>
                </c:pt>
                <c:pt idx="4128">
                  <c:v>82.601043425599983</c:v>
                </c:pt>
                <c:pt idx="4129">
                  <c:v>82.621043425600007</c:v>
                </c:pt>
                <c:pt idx="4130">
                  <c:v>82.64104342560006</c:v>
                </c:pt>
                <c:pt idx="4131">
                  <c:v>82.661043425599999</c:v>
                </c:pt>
                <c:pt idx="4132">
                  <c:v>82.681043425599981</c:v>
                </c:pt>
                <c:pt idx="4133">
                  <c:v>82.701043425600076</c:v>
                </c:pt>
                <c:pt idx="4134">
                  <c:v>82.721043425600058</c:v>
                </c:pt>
                <c:pt idx="4135">
                  <c:v>82.741043425599997</c:v>
                </c:pt>
                <c:pt idx="4136">
                  <c:v>82.761043425599993</c:v>
                </c:pt>
                <c:pt idx="4137">
                  <c:v>82.781043425600075</c:v>
                </c:pt>
                <c:pt idx="4138">
                  <c:v>82.801043425600056</c:v>
                </c:pt>
                <c:pt idx="4139">
                  <c:v>82.821043425599981</c:v>
                </c:pt>
                <c:pt idx="4140">
                  <c:v>82.841043425600077</c:v>
                </c:pt>
                <c:pt idx="4141">
                  <c:v>82.861043425600059</c:v>
                </c:pt>
                <c:pt idx="4142">
                  <c:v>82.881043425599998</c:v>
                </c:pt>
                <c:pt idx="4143">
                  <c:v>82.901043425599994</c:v>
                </c:pt>
                <c:pt idx="4144">
                  <c:v>82.921043425600075</c:v>
                </c:pt>
                <c:pt idx="4145">
                  <c:v>82.941043425600114</c:v>
                </c:pt>
                <c:pt idx="4146">
                  <c:v>82.961043425599996</c:v>
                </c:pt>
                <c:pt idx="4147">
                  <c:v>82.981043425600078</c:v>
                </c:pt>
                <c:pt idx="4148">
                  <c:v>83.001043425600059</c:v>
                </c:pt>
                <c:pt idx="4149">
                  <c:v>83.021043425599998</c:v>
                </c:pt>
                <c:pt idx="4150">
                  <c:v>83.041043425599995</c:v>
                </c:pt>
                <c:pt idx="4151">
                  <c:v>83.061043425600076</c:v>
                </c:pt>
                <c:pt idx="4152">
                  <c:v>83.081043425600058</c:v>
                </c:pt>
                <c:pt idx="4153">
                  <c:v>83.101043425599983</c:v>
                </c:pt>
                <c:pt idx="4154">
                  <c:v>83.121043425600007</c:v>
                </c:pt>
                <c:pt idx="4155">
                  <c:v>83.14104342560006</c:v>
                </c:pt>
                <c:pt idx="4156">
                  <c:v>83.161043425599999</c:v>
                </c:pt>
                <c:pt idx="4157">
                  <c:v>83.181043425599981</c:v>
                </c:pt>
                <c:pt idx="4158">
                  <c:v>83.201043425600076</c:v>
                </c:pt>
                <c:pt idx="4159">
                  <c:v>83.221043425600058</c:v>
                </c:pt>
                <c:pt idx="4160">
                  <c:v>83.241043425599997</c:v>
                </c:pt>
                <c:pt idx="4161">
                  <c:v>83.261043425599993</c:v>
                </c:pt>
                <c:pt idx="4162">
                  <c:v>83.281043425600075</c:v>
                </c:pt>
                <c:pt idx="4163">
                  <c:v>83.301043425600056</c:v>
                </c:pt>
                <c:pt idx="4164">
                  <c:v>83.321043425599981</c:v>
                </c:pt>
                <c:pt idx="4165">
                  <c:v>83.341043425600077</c:v>
                </c:pt>
                <c:pt idx="4166">
                  <c:v>83.361043425600059</c:v>
                </c:pt>
                <c:pt idx="4167">
                  <c:v>83.381043425599998</c:v>
                </c:pt>
                <c:pt idx="4168">
                  <c:v>83.401043425599994</c:v>
                </c:pt>
                <c:pt idx="4169">
                  <c:v>83.421043425600075</c:v>
                </c:pt>
                <c:pt idx="4170">
                  <c:v>83.441043425600114</c:v>
                </c:pt>
                <c:pt idx="4171">
                  <c:v>83.461043425599996</c:v>
                </c:pt>
                <c:pt idx="4172">
                  <c:v>83.481043425600078</c:v>
                </c:pt>
                <c:pt idx="4173">
                  <c:v>83.501043425600059</c:v>
                </c:pt>
                <c:pt idx="4174">
                  <c:v>83.521043425599998</c:v>
                </c:pt>
                <c:pt idx="4175">
                  <c:v>83.541043425599995</c:v>
                </c:pt>
                <c:pt idx="4176">
                  <c:v>83.561043425600076</c:v>
                </c:pt>
                <c:pt idx="4177">
                  <c:v>83.581043425600058</c:v>
                </c:pt>
                <c:pt idx="4178">
                  <c:v>83.601043425599983</c:v>
                </c:pt>
                <c:pt idx="4179">
                  <c:v>83.621043425600007</c:v>
                </c:pt>
                <c:pt idx="4180">
                  <c:v>83.64104342560006</c:v>
                </c:pt>
                <c:pt idx="4181">
                  <c:v>83.661043425599999</c:v>
                </c:pt>
                <c:pt idx="4182">
                  <c:v>83.681043425599981</c:v>
                </c:pt>
                <c:pt idx="4183">
                  <c:v>83.701043425600076</c:v>
                </c:pt>
                <c:pt idx="4184">
                  <c:v>83.721043425600058</c:v>
                </c:pt>
                <c:pt idx="4185">
                  <c:v>83.741043425599997</c:v>
                </c:pt>
                <c:pt idx="4186">
                  <c:v>83.761043425599993</c:v>
                </c:pt>
                <c:pt idx="4187">
                  <c:v>83.781043425600075</c:v>
                </c:pt>
                <c:pt idx="4188">
                  <c:v>83.801043425600056</c:v>
                </c:pt>
                <c:pt idx="4189">
                  <c:v>83.821043425599981</c:v>
                </c:pt>
                <c:pt idx="4190">
                  <c:v>83.841043425600077</c:v>
                </c:pt>
                <c:pt idx="4191">
                  <c:v>83.861043425600059</c:v>
                </c:pt>
                <c:pt idx="4192">
                  <c:v>83.881043425599998</c:v>
                </c:pt>
                <c:pt idx="4193">
                  <c:v>83.901043425599994</c:v>
                </c:pt>
                <c:pt idx="4194">
                  <c:v>83.921043425600075</c:v>
                </c:pt>
                <c:pt idx="4195">
                  <c:v>83.941043425600114</c:v>
                </c:pt>
                <c:pt idx="4196">
                  <c:v>83.961043425599996</c:v>
                </c:pt>
                <c:pt idx="4197">
                  <c:v>83.981043425600078</c:v>
                </c:pt>
                <c:pt idx="4198">
                  <c:v>84.001043425600059</c:v>
                </c:pt>
                <c:pt idx="4199">
                  <c:v>84.021043425599998</c:v>
                </c:pt>
                <c:pt idx="4200">
                  <c:v>84.041043425599995</c:v>
                </c:pt>
                <c:pt idx="4201">
                  <c:v>84.061043425600076</c:v>
                </c:pt>
                <c:pt idx="4202">
                  <c:v>84.081043425600058</c:v>
                </c:pt>
                <c:pt idx="4203">
                  <c:v>84.101043425599983</c:v>
                </c:pt>
                <c:pt idx="4204">
                  <c:v>84.121043425600007</c:v>
                </c:pt>
                <c:pt idx="4205">
                  <c:v>84.14104342560006</c:v>
                </c:pt>
                <c:pt idx="4206">
                  <c:v>84.161043425599999</c:v>
                </c:pt>
                <c:pt idx="4207">
                  <c:v>84.181043425599981</c:v>
                </c:pt>
                <c:pt idx="4208">
                  <c:v>84.201043425600076</c:v>
                </c:pt>
                <c:pt idx="4209">
                  <c:v>84.221043425600058</c:v>
                </c:pt>
                <c:pt idx="4210">
                  <c:v>84.241043425599997</c:v>
                </c:pt>
                <c:pt idx="4211">
                  <c:v>84.261043425599993</c:v>
                </c:pt>
                <c:pt idx="4212">
                  <c:v>84.281043425600075</c:v>
                </c:pt>
                <c:pt idx="4213">
                  <c:v>84.301043425600056</c:v>
                </c:pt>
                <c:pt idx="4214">
                  <c:v>84.321043425599981</c:v>
                </c:pt>
                <c:pt idx="4215">
                  <c:v>84.341043425600077</c:v>
                </c:pt>
                <c:pt idx="4216">
                  <c:v>84.361043425600059</c:v>
                </c:pt>
                <c:pt idx="4217">
                  <c:v>84.381043425599998</c:v>
                </c:pt>
                <c:pt idx="4218">
                  <c:v>84.401043425599994</c:v>
                </c:pt>
                <c:pt idx="4219">
                  <c:v>84.421043425600075</c:v>
                </c:pt>
                <c:pt idx="4220">
                  <c:v>84.441043425600114</c:v>
                </c:pt>
                <c:pt idx="4221">
                  <c:v>84.461043425599996</c:v>
                </c:pt>
                <c:pt idx="4222">
                  <c:v>84.481043425600078</c:v>
                </c:pt>
                <c:pt idx="4223">
                  <c:v>84.501043425600059</c:v>
                </c:pt>
                <c:pt idx="4224">
                  <c:v>84.521043425599998</c:v>
                </c:pt>
                <c:pt idx="4225">
                  <c:v>84.541043425599995</c:v>
                </c:pt>
                <c:pt idx="4226">
                  <c:v>84.561043425600076</c:v>
                </c:pt>
                <c:pt idx="4227">
                  <c:v>84.581043425600058</c:v>
                </c:pt>
                <c:pt idx="4228">
                  <c:v>84.601043425599983</c:v>
                </c:pt>
                <c:pt idx="4229">
                  <c:v>84.621043425600007</c:v>
                </c:pt>
                <c:pt idx="4230">
                  <c:v>84.64104342560006</c:v>
                </c:pt>
                <c:pt idx="4231">
                  <c:v>84.661043425599999</c:v>
                </c:pt>
                <c:pt idx="4232">
                  <c:v>84.681043425599981</c:v>
                </c:pt>
                <c:pt idx="4233">
                  <c:v>84.701043425600076</c:v>
                </c:pt>
                <c:pt idx="4234">
                  <c:v>84.721043425600058</c:v>
                </c:pt>
                <c:pt idx="4235">
                  <c:v>84.741043425599997</c:v>
                </c:pt>
                <c:pt idx="4236">
                  <c:v>84.761043425599993</c:v>
                </c:pt>
                <c:pt idx="4237">
                  <c:v>84.781043425600075</c:v>
                </c:pt>
                <c:pt idx="4238">
                  <c:v>84.801043425600056</c:v>
                </c:pt>
                <c:pt idx="4239">
                  <c:v>84.821043425599981</c:v>
                </c:pt>
                <c:pt idx="4240">
                  <c:v>84.841043425600077</c:v>
                </c:pt>
                <c:pt idx="4241">
                  <c:v>84.861043425600059</c:v>
                </c:pt>
                <c:pt idx="4242">
                  <c:v>84.881043425599998</c:v>
                </c:pt>
                <c:pt idx="4243">
                  <c:v>84.901043425599994</c:v>
                </c:pt>
                <c:pt idx="4244">
                  <c:v>84.921043425600075</c:v>
                </c:pt>
                <c:pt idx="4245">
                  <c:v>84.941043425600114</c:v>
                </c:pt>
                <c:pt idx="4246">
                  <c:v>84.961043425599996</c:v>
                </c:pt>
                <c:pt idx="4247">
                  <c:v>84.981043425600078</c:v>
                </c:pt>
                <c:pt idx="4248">
                  <c:v>85.001043425600059</c:v>
                </c:pt>
                <c:pt idx="4249">
                  <c:v>85.021043425599998</c:v>
                </c:pt>
                <c:pt idx="4250">
                  <c:v>85.041043425599995</c:v>
                </c:pt>
                <c:pt idx="4251">
                  <c:v>85.061043425600076</c:v>
                </c:pt>
                <c:pt idx="4252">
                  <c:v>85.081043425600058</c:v>
                </c:pt>
                <c:pt idx="4253">
                  <c:v>85.101043425599983</c:v>
                </c:pt>
                <c:pt idx="4254">
                  <c:v>85.121043425600007</c:v>
                </c:pt>
                <c:pt idx="4255">
                  <c:v>85.14104342560006</c:v>
                </c:pt>
                <c:pt idx="4256">
                  <c:v>85.161043425599999</c:v>
                </c:pt>
                <c:pt idx="4257">
                  <c:v>85.181043425599981</c:v>
                </c:pt>
                <c:pt idx="4258">
                  <c:v>85.201043425600076</c:v>
                </c:pt>
                <c:pt idx="4259">
                  <c:v>85.221043425600058</c:v>
                </c:pt>
                <c:pt idx="4260">
                  <c:v>85.241043425599997</c:v>
                </c:pt>
                <c:pt idx="4261">
                  <c:v>85.261043425599993</c:v>
                </c:pt>
                <c:pt idx="4262">
                  <c:v>85.281043425600075</c:v>
                </c:pt>
                <c:pt idx="4263">
                  <c:v>85.301043425600056</c:v>
                </c:pt>
                <c:pt idx="4264">
                  <c:v>85.321043425599981</c:v>
                </c:pt>
                <c:pt idx="4265">
                  <c:v>85.341043425600077</c:v>
                </c:pt>
                <c:pt idx="4266">
                  <c:v>85.361043425600059</c:v>
                </c:pt>
                <c:pt idx="4267">
                  <c:v>85.381043425599998</c:v>
                </c:pt>
                <c:pt idx="4268">
                  <c:v>85.401043425599994</c:v>
                </c:pt>
                <c:pt idx="4269">
                  <c:v>85.421043425600075</c:v>
                </c:pt>
                <c:pt idx="4270">
                  <c:v>85.441043425600114</c:v>
                </c:pt>
                <c:pt idx="4271">
                  <c:v>85.461043425599996</c:v>
                </c:pt>
                <c:pt idx="4272">
                  <c:v>85.481043425600078</c:v>
                </c:pt>
                <c:pt idx="4273">
                  <c:v>85.501043425600059</c:v>
                </c:pt>
                <c:pt idx="4274">
                  <c:v>85.521043425599998</c:v>
                </c:pt>
                <c:pt idx="4275">
                  <c:v>85.541043425599995</c:v>
                </c:pt>
                <c:pt idx="4276">
                  <c:v>85.561043425600076</c:v>
                </c:pt>
                <c:pt idx="4277">
                  <c:v>85.581043425600058</c:v>
                </c:pt>
                <c:pt idx="4278">
                  <c:v>85.601043425599983</c:v>
                </c:pt>
                <c:pt idx="4279">
                  <c:v>85.621043425600007</c:v>
                </c:pt>
                <c:pt idx="4280">
                  <c:v>85.64104342560006</c:v>
                </c:pt>
                <c:pt idx="4281">
                  <c:v>85.661043425599999</c:v>
                </c:pt>
                <c:pt idx="4282">
                  <c:v>85.681043425599981</c:v>
                </c:pt>
                <c:pt idx="4283">
                  <c:v>85.701043425600076</c:v>
                </c:pt>
                <c:pt idx="4284">
                  <c:v>85.721043425600058</c:v>
                </c:pt>
                <c:pt idx="4285">
                  <c:v>85.741043425599997</c:v>
                </c:pt>
                <c:pt idx="4286">
                  <c:v>85.761043425599993</c:v>
                </c:pt>
                <c:pt idx="4287">
                  <c:v>85.781043425600075</c:v>
                </c:pt>
                <c:pt idx="4288">
                  <c:v>85.801043425600056</c:v>
                </c:pt>
                <c:pt idx="4289">
                  <c:v>85.821043425599981</c:v>
                </c:pt>
                <c:pt idx="4290">
                  <c:v>85.841043425600077</c:v>
                </c:pt>
                <c:pt idx="4291">
                  <c:v>85.861043425600059</c:v>
                </c:pt>
                <c:pt idx="4292">
                  <c:v>85.881043425599998</c:v>
                </c:pt>
                <c:pt idx="4293">
                  <c:v>85.901043425599994</c:v>
                </c:pt>
                <c:pt idx="4294">
                  <c:v>85.921043425600075</c:v>
                </c:pt>
                <c:pt idx="4295">
                  <c:v>85.941043425600114</c:v>
                </c:pt>
                <c:pt idx="4296">
                  <c:v>85.961043425599996</c:v>
                </c:pt>
                <c:pt idx="4297">
                  <c:v>85.981043425600078</c:v>
                </c:pt>
                <c:pt idx="4298">
                  <c:v>86.001043425600059</c:v>
                </c:pt>
                <c:pt idx="4299">
                  <c:v>86.021043425599998</c:v>
                </c:pt>
                <c:pt idx="4300">
                  <c:v>86.041043425599995</c:v>
                </c:pt>
                <c:pt idx="4301">
                  <c:v>86.061043425600076</c:v>
                </c:pt>
                <c:pt idx="4302">
                  <c:v>86.081043425600058</c:v>
                </c:pt>
                <c:pt idx="4303">
                  <c:v>86.101043425599983</c:v>
                </c:pt>
                <c:pt idx="4304">
                  <c:v>86.121043425600007</c:v>
                </c:pt>
                <c:pt idx="4305">
                  <c:v>86.14104342560006</c:v>
                </c:pt>
                <c:pt idx="4306">
                  <c:v>86.161043425599999</c:v>
                </c:pt>
                <c:pt idx="4307">
                  <c:v>86.181043425599981</c:v>
                </c:pt>
                <c:pt idx="4308">
                  <c:v>86.201043425600076</c:v>
                </c:pt>
                <c:pt idx="4309">
                  <c:v>86.221043425600058</c:v>
                </c:pt>
                <c:pt idx="4310">
                  <c:v>86.241043425599997</c:v>
                </c:pt>
                <c:pt idx="4311">
                  <c:v>86.261043425599993</c:v>
                </c:pt>
                <c:pt idx="4312">
                  <c:v>86.281043425600075</c:v>
                </c:pt>
                <c:pt idx="4313">
                  <c:v>86.301043425600056</c:v>
                </c:pt>
                <c:pt idx="4314">
                  <c:v>86.321043425599981</c:v>
                </c:pt>
                <c:pt idx="4315">
                  <c:v>86.341043425600077</c:v>
                </c:pt>
                <c:pt idx="4316">
                  <c:v>86.361043425600059</c:v>
                </c:pt>
                <c:pt idx="4317">
                  <c:v>86.381043425599998</c:v>
                </c:pt>
                <c:pt idx="4318">
                  <c:v>86.401043425599994</c:v>
                </c:pt>
                <c:pt idx="4319">
                  <c:v>86.421043425600075</c:v>
                </c:pt>
                <c:pt idx="4320">
                  <c:v>86.441043425600114</c:v>
                </c:pt>
                <c:pt idx="4321">
                  <c:v>86.461043425599996</c:v>
                </c:pt>
                <c:pt idx="4322">
                  <c:v>86.481043425600078</c:v>
                </c:pt>
                <c:pt idx="4323">
                  <c:v>86.501043425600059</c:v>
                </c:pt>
                <c:pt idx="4324">
                  <c:v>86.521043425599998</c:v>
                </c:pt>
                <c:pt idx="4325">
                  <c:v>86.541043425599995</c:v>
                </c:pt>
                <c:pt idx="4326">
                  <c:v>86.561043425600076</c:v>
                </c:pt>
                <c:pt idx="4327">
                  <c:v>86.581043425600058</c:v>
                </c:pt>
                <c:pt idx="4328">
                  <c:v>86.601043425599983</c:v>
                </c:pt>
                <c:pt idx="4329">
                  <c:v>86.621043425600007</c:v>
                </c:pt>
                <c:pt idx="4330">
                  <c:v>86.64104342560006</c:v>
                </c:pt>
                <c:pt idx="4331">
                  <c:v>86.661043425599999</c:v>
                </c:pt>
                <c:pt idx="4332">
                  <c:v>86.681043425599981</c:v>
                </c:pt>
                <c:pt idx="4333">
                  <c:v>86.701043425600076</c:v>
                </c:pt>
                <c:pt idx="4334">
                  <c:v>86.721043425600058</c:v>
                </c:pt>
                <c:pt idx="4335">
                  <c:v>86.741043425599997</c:v>
                </c:pt>
                <c:pt idx="4336">
                  <c:v>86.761043425599993</c:v>
                </c:pt>
                <c:pt idx="4337">
                  <c:v>86.781043425600075</c:v>
                </c:pt>
                <c:pt idx="4338">
                  <c:v>86.801043425600056</c:v>
                </c:pt>
                <c:pt idx="4339">
                  <c:v>86.821043425599981</c:v>
                </c:pt>
                <c:pt idx="4340">
                  <c:v>86.841043425600077</c:v>
                </c:pt>
                <c:pt idx="4341">
                  <c:v>86.861043425600059</c:v>
                </c:pt>
                <c:pt idx="4342">
                  <c:v>86.881043425599998</c:v>
                </c:pt>
                <c:pt idx="4343">
                  <c:v>86.901043425599994</c:v>
                </c:pt>
                <c:pt idx="4344">
                  <c:v>86.921043425600075</c:v>
                </c:pt>
                <c:pt idx="4345">
                  <c:v>86.941043425600114</c:v>
                </c:pt>
                <c:pt idx="4346">
                  <c:v>86.961043425599996</c:v>
                </c:pt>
                <c:pt idx="4347">
                  <c:v>86.981043425600078</c:v>
                </c:pt>
                <c:pt idx="4348">
                  <c:v>87.001043425600059</c:v>
                </c:pt>
                <c:pt idx="4349">
                  <c:v>87.021043425599998</c:v>
                </c:pt>
                <c:pt idx="4350">
                  <c:v>87.041043425599995</c:v>
                </c:pt>
                <c:pt idx="4351">
                  <c:v>87.061043425600076</c:v>
                </c:pt>
                <c:pt idx="4352">
                  <c:v>87.081043425600058</c:v>
                </c:pt>
                <c:pt idx="4353">
                  <c:v>87.101043425599983</c:v>
                </c:pt>
                <c:pt idx="4354">
                  <c:v>87.121043425600007</c:v>
                </c:pt>
                <c:pt idx="4355">
                  <c:v>87.14104342560006</c:v>
                </c:pt>
                <c:pt idx="4356">
                  <c:v>87.161043425599999</c:v>
                </c:pt>
                <c:pt idx="4357">
                  <c:v>87.181043425599981</c:v>
                </c:pt>
                <c:pt idx="4358">
                  <c:v>87.201043425600076</c:v>
                </c:pt>
                <c:pt idx="4359">
                  <c:v>87.221043425600058</c:v>
                </c:pt>
                <c:pt idx="4360">
                  <c:v>87.241043425599997</c:v>
                </c:pt>
                <c:pt idx="4361">
                  <c:v>87.261043425599993</c:v>
                </c:pt>
                <c:pt idx="4362">
                  <c:v>87.281043425600075</c:v>
                </c:pt>
                <c:pt idx="4363">
                  <c:v>87.301043425600056</c:v>
                </c:pt>
                <c:pt idx="4364">
                  <c:v>87.321043425599981</c:v>
                </c:pt>
                <c:pt idx="4365">
                  <c:v>87.341043425600077</c:v>
                </c:pt>
                <c:pt idx="4366">
                  <c:v>87.361043425600059</c:v>
                </c:pt>
                <c:pt idx="4367">
                  <c:v>87.381043425599998</c:v>
                </c:pt>
                <c:pt idx="4368">
                  <c:v>87.401043425599994</c:v>
                </c:pt>
                <c:pt idx="4369">
                  <c:v>87.421043425600075</c:v>
                </c:pt>
                <c:pt idx="4370">
                  <c:v>87.441043425600114</c:v>
                </c:pt>
                <c:pt idx="4371">
                  <c:v>87.461043425599996</c:v>
                </c:pt>
                <c:pt idx="4372">
                  <c:v>87.481043425600078</c:v>
                </c:pt>
                <c:pt idx="4373">
                  <c:v>87.501043425600059</c:v>
                </c:pt>
                <c:pt idx="4374">
                  <c:v>87.521043425599998</c:v>
                </c:pt>
                <c:pt idx="4375">
                  <c:v>87.541043425599995</c:v>
                </c:pt>
                <c:pt idx="4376">
                  <c:v>87.561043425600076</c:v>
                </c:pt>
                <c:pt idx="4377">
                  <c:v>87.581043425600058</c:v>
                </c:pt>
                <c:pt idx="4378">
                  <c:v>87.601043425599983</c:v>
                </c:pt>
                <c:pt idx="4379">
                  <c:v>87.621043425600007</c:v>
                </c:pt>
                <c:pt idx="4380">
                  <c:v>87.64104342560006</c:v>
                </c:pt>
                <c:pt idx="4381">
                  <c:v>87.661043425599999</c:v>
                </c:pt>
                <c:pt idx="4382">
                  <c:v>87.681043425599981</c:v>
                </c:pt>
                <c:pt idx="4383">
                  <c:v>87.701043425600076</c:v>
                </c:pt>
                <c:pt idx="4384">
                  <c:v>87.721043425600058</c:v>
                </c:pt>
                <c:pt idx="4385">
                  <c:v>87.741043425599997</c:v>
                </c:pt>
                <c:pt idx="4386">
                  <c:v>87.761043425599993</c:v>
                </c:pt>
                <c:pt idx="4387">
                  <c:v>87.781043425600075</c:v>
                </c:pt>
                <c:pt idx="4388">
                  <c:v>87.801043425600056</c:v>
                </c:pt>
                <c:pt idx="4389">
                  <c:v>87.821043425599981</c:v>
                </c:pt>
                <c:pt idx="4390">
                  <c:v>87.841043425600077</c:v>
                </c:pt>
                <c:pt idx="4391">
                  <c:v>87.861043425600059</c:v>
                </c:pt>
                <c:pt idx="4392">
                  <c:v>87.881043425599998</c:v>
                </c:pt>
                <c:pt idx="4393">
                  <c:v>87.901043425599994</c:v>
                </c:pt>
                <c:pt idx="4394">
                  <c:v>87.921043425600075</c:v>
                </c:pt>
                <c:pt idx="4395">
                  <c:v>87.941043425600114</c:v>
                </c:pt>
                <c:pt idx="4396">
                  <c:v>87.961043425599996</c:v>
                </c:pt>
                <c:pt idx="4397">
                  <c:v>87.981043425600078</c:v>
                </c:pt>
                <c:pt idx="4398">
                  <c:v>88.001043425600059</c:v>
                </c:pt>
                <c:pt idx="4399">
                  <c:v>88.021043425599998</c:v>
                </c:pt>
                <c:pt idx="4400">
                  <c:v>88.041043425599995</c:v>
                </c:pt>
                <c:pt idx="4401">
                  <c:v>88.061043425600076</c:v>
                </c:pt>
                <c:pt idx="4402">
                  <c:v>88.081043425600058</c:v>
                </c:pt>
                <c:pt idx="4403">
                  <c:v>88.101043425599983</c:v>
                </c:pt>
                <c:pt idx="4404">
                  <c:v>88.121043425600007</c:v>
                </c:pt>
                <c:pt idx="4405">
                  <c:v>88.14104342560006</c:v>
                </c:pt>
                <c:pt idx="4406">
                  <c:v>88.161043425599999</c:v>
                </c:pt>
                <c:pt idx="4407">
                  <c:v>88.181043425599981</c:v>
                </c:pt>
                <c:pt idx="4408">
                  <c:v>88.201043425600076</c:v>
                </c:pt>
                <c:pt idx="4409">
                  <c:v>88.221043425600058</c:v>
                </c:pt>
                <c:pt idx="4410">
                  <c:v>88.241043425599997</c:v>
                </c:pt>
                <c:pt idx="4411">
                  <c:v>88.261043425599993</c:v>
                </c:pt>
                <c:pt idx="4412">
                  <c:v>88.281043425600075</c:v>
                </c:pt>
                <c:pt idx="4413">
                  <c:v>88.301043425600056</c:v>
                </c:pt>
                <c:pt idx="4414">
                  <c:v>88.321043425599981</c:v>
                </c:pt>
                <c:pt idx="4415">
                  <c:v>88.341043425600077</c:v>
                </c:pt>
                <c:pt idx="4416">
                  <c:v>88.361043425600059</c:v>
                </c:pt>
                <c:pt idx="4417">
                  <c:v>88.381043425599998</c:v>
                </c:pt>
                <c:pt idx="4418">
                  <c:v>88.401043425599994</c:v>
                </c:pt>
                <c:pt idx="4419">
                  <c:v>88.421043425600075</c:v>
                </c:pt>
                <c:pt idx="4420">
                  <c:v>88.441043425600114</c:v>
                </c:pt>
                <c:pt idx="4421">
                  <c:v>88.461043425599996</c:v>
                </c:pt>
                <c:pt idx="4422">
                  <c:v>88.481043425600078</c:v>
                </c:pt>
                <c:pt idx="4423">
                  <c:v>88.501043425600059</c:v>
                </c:pt>
                <c:pt idx="4424">
                  <c:v>88.521043425599998</c:v>
                </c:pt>
                <c:pt idx="4425">
                  <c:v>88.541043425599995</c:v>
                </c:pt>
                <c:pt idx="4426">
                  <c:v>88.561043425600076</c:v>
                </c:pt>
                <c:pt idx="4427">
                  <c:v>88.581043425600058</c:v>
                </c:pt>
                <c:pt idx="4428">
                  <c:v>88.601043425599983</c:v>
                </c:pt>
                <c:pt idx="4429">
                  <c:v>88.621043425600007</c:v>
                </c:pt>
                <c:pt idx="4430">
                  <c:v>88.64104342560006</c:v>
                </c:pt>
                <c:pt idx="4431">
                  <c:v>88.661043425599999</c:v>
                </c:pt>
                <c:pt idx="4432">
                  <c:v>88.681043425599981</c:v>
                </c:pt>
                <c:pt idx="4433">
                  <c:v>88.701043425600076</c:v>
                </c:pt>
                <c:pt idx="4434">
                  <c:v>88.721043425600058</c:v>
                </c:pt>
                <c:pt idx="4435">
                  <c:v>88.741043425599997</c:v>
                </c:pt>
                <c:pt idx="4436">
                  <c:v>88.761043425599993</c:v>
                </c:pt>
                <c:pt idx="4437">
                  <c:v>88.781043425600075</c:v>
                </c:pt>
                <c:pt idx="4438">
                  <c:v>88.801043425600056</c:v>
                </c:pt>
                <c:pt idx="4439">
                  <c:v>88.821043425599981</c:v>
                </c:pt>
                <c:pt idx="4440">
                  <c:v>88.841043425600077</c:v>
                </c:pt>
                <c:pt idx="4441">
                  <c:v>88.861043425600059</c:v>
                </c:pt>
                <c:pt idx="4442">
                  <c:v>88.881043425599998</c:v>
                </c:pt>
                <c:pt idx="4443">
                  <c:v>88.901043425599994</c:v>
                </c:pt>
                <c:pt idx="4444">
                  <c:v>88.921043425600075</c:v>
                </c:pt>
                <c:pt idx="4445">
                  <c:v>88.941043425600114</c:v>
                </c:pt>
                <c:pt idx="4446">
                  <c:v>88.961043425599996</c:v>
                </c:pt>
                <c:pt idx="4447">
                  <c:v>88.981043425600078</c:v>
                </c:pt>
                <c:pt idx="4448">
                  <c:v>89.001043425600059</c:v>
                </c:pt>
                <c:pt idx="4449">
                  <c:v>89.021043425599998</c:v>
                </c:pt>
                <c:pt idx="4450">
                  <c:v>89.041043425599995</c:v>
                </c:pt>
                <c:pt idx="4451">
                  <c:v>89.061043425600076</c:v>
                </c:pt>
                <c:pt idx="4452">
                  <c:v>89.081043425600058</c:v>
                </c:pt>
                <c:pt idx="4453">
                  <c:v>89.101043425599983</c:v>
                </c:pt>
                <c:pt idx="4454">
                  <c:v>89.121043425600007</c:v>
                </c:pt>
                <c:pt idx="4455">
                  <c:v>89.14104342560006</c:v>
                </c:pt>
                <c:pt idx="4456">
                  <c:v>89.161043425599999</c:v>
                </c:pt>
                <c:pt idx="4457">
                  <c:v>89.181043425599981</c:v>
                </c:pt>
                <c:pt idx="4458">
                  <c:v>89.201043425600076</c:v>
                </c:pt>
                <c:pt idx="4459">
                  <c:v>89.221043425600058</c:v>
                </c:pt>
                <c:pt idx="4460">
                  <c:v>89.241043425599997</c:v>
                </c:pt>
                <c:pt idx="4461">
                  <c:v>89.261043425599993</c:v>
                </c:pt>
                <c:pt idx="4462">
                  <c:v>89.281043425600075</c:v>
                </c:pt>
                <c:pt idx="4463">
                  <c:v>89.301043425600056</c:v>
                </c:pt>
                <c:pt idx="4464">
                  <c:v>89.321043425599981</c:v>
                </c:pt>
                <c:pt idx="4465">
                  <c:v>89.341043425600077</c:v>
                </c:pt>
                <c:pt idx="4466">
                  <c:v>89.361043425600059</c:v>
                </c:pt>
                <c:pt idx="4467">
                  <c:v>89.381043425599998</c:v>
                </c:pt>
                <c:pt idx="4468">
                  <c:v>89.401043425599994</c:v>
                </c:pt>
                <c:pt idx="4469">
                  <c:v>89.421043425600075</c:v>
                </c:pt>
                <c:pt idx="4470">
                  <c:v>89.441043425600114</c:v>
                </c:pt>
                <c:pt idx="4471">
                  <c:v>89.461043425599996</c:v>
                </c:pt>
                <c:pt idx="4472">
                  <c:v>89.481043425600078</c:v>
                </c:pt>
                <c:pt idx="4473">
                  <c:v>89.501043425600059</c:v>
                </c:pt>
                <c:pt idx="4474">
                  <c:v>89.521043425599998</c:v>
                </c:pt>
                <c:pt idx="4475">
                  <c:v>89.541043425599995</c:v>
                </c:pt>
                <c:pt idx="4476">
                  <c:v>89.561043425600076</c:v>
                </c:pt>
                <c:pt idx="4477">
                  <c:v>89.581043425600058</c:v>
                </c:pt>
                <c:pt idx="4478">
                  <c:v>89.601043425599983</c:v>
                </c:pt>
                <c:pt idx="4479">
                  <c:v>89.621043425600007</c:v>
                </c:pt>
                <c:pt idx="4480">
                  <c:v>89.64104342560006</c:v>
                </c:pt>
                <c:pt idx="4481">
                  <c:v>89.661043425599999</c:v>
                </c:pt>
                <c:pt idx="4482">
                  <c:v>89.681043425599981</c:v>
                </c:pt>
                <c:pt idx="4483">
                  <c:v>89.701043425600076</c:v>
                </c:pt>
                <c:pt idx="4484">
                  <c:v>89.721043425600058</c:v>
                </c:pt>
                <c:pt idx="4485">
                  <c:v>89.741043425599997</c:v>
                </c:pt>
                <c:pt idx="4486">
                  <c:v>89.761043425599993</c:v>
                </c:pt>
                <c:pt idx="4487">
                  <c:v>89.781043425600075</c:v>
                </c:pt>
                <c:pt idx="4488">
                  <c:v>89.801043425600056</c:v>
                </c:pt>
                <c:pt idx="4489">
                  <c:v>89.821043425599981</c:v>
                </c:pt>
                <c:pt idx="4490">
                  <c:v>89.841043425600077</c:v>
                </c:pt>
                <c:pt idx="4491">
                  <c:v>89.861043425600059</c:v>
                </c:pt>
                <c:pt idx="4492">
                  <c:v>89.881043425599998</c:v>
                </c:pt>
                <c:pt idx="4493">
                  <c:v>89.901043425599994</c:v>
                </c:pt>
                <c:pt idx="4494">
                  <c:v>89.921043425600075</c:v>
                </c:pt>
                <c:pt idx="4495">
                  <c:v>89.941043425600114</c:v>
                </c:pt>
                <c:pt idx="4496">
                  <c:v>89.961043425599996</c:v>
                </c:pt>
                <c:pt idx="4497">
                  <c:v>89.981043425600078</c:v>
                </c:pt>
                <c:pt idx="4498">
                  <c:v>90.001043425600059</c:v>
                </c:pt>
                <c:pt idx="4499">
                  <c:v>90.021043425599998</c:v>
                </c:pt>
                <c:pt idx="4500">
                  <c:v>90.041043425599995</c:v>
                </c:pt>
                <c:pt idx="4501">
                  <c:v>90.061043425600076</c:v>
                </c:pt>
                <c:pt idx="4502">
                  <c:v>90.081043425600058</c:v>
                </c:pt>
                <c:pt idx="4503">
                  <c:v>90.101043425599983</c:v>
                </c:pt>
                <c:pt idx="4504">
                  <c:v>90.121043425600007</c:v>
                </c:pt>
                <c:pt idx="4505">
                  <c:v>90.14104342560006</c:v>
                </c:pt>
                <c:pt idx="4506">
                  <c:v>90.161043425599999</c:v>
                </c:pt>
                <c:pt idx="4507">
                  <c:v>90.181043425599981</c:v>
                </c:pt>
                <c:pt idx="4508">
                  <c:v>90.201043425600076</c:v>
                </c:pt>
                <c:pt idx="4509">
                  <c:v>90.221043425600058</c:v>
                </c:pt>
                <c:pt idx="4510">
                  <c:v>90.241043425599997</c:v>
                </c:pt>
                <c:pt idx="4511">
                  <c:v>90.261043425599993</c:v>
                </c:pt>
                <c:pt idx="4512">
                  <c:v>90.281043425600075</c:v>
                </c:pt>
                <c:pt idx="4513">
                  <c:v>90.301043425600056</c:v>
                </c:pt>
                <c:pt idx="4514">
                  <c:v>90.321043425599981</c:v>
                </c:pt>
                <c:pt idx="4515">
                  <c:v>90.341043425600077</c:v>
                </c:pt>
                <c:pt idx="4516">
                  <c:v>90.361043425600059</c:v>
                </c:pt>
                <c:pt idx="4517">
                  <c:v>90.381043425599998</c:v>
                </c:pt>
                <c:pt idx="4518">
                  <c:v>90.401043425599994</c:v>
                </c:pt>
                <c:pt idx="4519">
                  <c:v>90.421043425600075</c:v>
                </c:pt>
                <c:pt idx="4520">
                  <c:v>90.441043425600114</c:v>
                </c:pt>
                <c:pt idx="4521">
                  <c:v>90.461043425599996</c:v>
                </c:pt>
                <c:pt idx="4522">
                  <c:v>90.481043425600078</c:v>
                </c:pt>
                <c:pt idx="4523">
                  <c:v>90.501043425600059</c:v>
                </c:pt>
                <c:pt idx="4524">
                  <c:v>90.521043425599998</c:v>
                </c:pt>
                <c:pt idx="4525">
                  <c:v>90.541043425599995</c:v>
                </c:pt>
                <c:pt idx="4526">
                  <c:v>90.561043425600076</c:v>
                </c:pt>
                <c:pt idx="4527">
                  <c:v>90.581043425600058</c:v>
                </c:pt>
                <c:pt idx="4528">
                  <c:v>90.601043425599983</c:v>
                </c:pt>
                <c:pt idx="4529">
                  <c:v>90.621043425600007</c:v>
                </c:pt>
                <c:pt idx="4530">
                  <c:v>90.64104342560006</c:v>
                </c:pt>
                <c:pt idx="4531">
                  <c:v>90.661043425599999</c:v>
                </c:pt>
                <c:pt idx="4532">
                  <c:v>90.681043425599981</c:v>
                </c:pt>
                <c:pt idx="4533">
                  <c:v>90.701043425600076</c:v>
                </c:pt>
                <c:pt idx="4534">
                  <c:v>90.721043425600058</c:v>
                </c:pt>
                <c:pt idx="4535">
                  <c:v>90.741043425599997</c:v>
                </c:pt>
                <c:pt idx="4536">
                  <c:v>90.761043425599993</c:v>
                </c:pt>
                <c:pt idx="4537">
                  <c:v>90.781043425600075</c:v>
                </c:pt>
                <c:pt idx="4538">
                  <c:v>90.801043425600056</c:v>
                </c:pt>
                <c:pt idx="4539">
                  <c:v>90.821043425599981</c:v>
                </c:pt>
                <c:pt idx="4540">
                  <c:v>90.841043425600077</c:v>
                </c:pt>
                <c:pt idx="4541">
                  <c:v>90.861043425600059</c:v>
                </c:pt>
                <c:pt idx="4542">
                  <c:v>90.881043425599998</c:v>
                </c:pt>
                <c:pt idx="4543">
                  <c:v>90.901043425599994</c:v>
                </c:pt>
                <c:pt idx="4544">
                  <c:v>90.921043425600075</c:v>
                </c:pt>
                <c:pt idx="4545">
                  <c:v>90.941043425600114</c:v>
                </c:pt>
                <c:pt idx="4546">
                  <c:v>90.961043425599996</c:v>
                </c:pt>
                <c:pt idx="4547">
                  <c:v>90.981043425600078</c:v>
                </c:pt>
                <c:pt idx="4548">
                  <c:v>91.001043425600059</c:v>
                </c:pt>
                <c:pt idx="4549">
                  <c:v>91.021043425599998</c:v>
                </c:pt>
                <c:pt idx="4550">
                  <c:v>91.041043425599995</c:v>
                </c:pt>
                <c:pt idx="4551">
                  <c:v>91.061043425600076</c:v>
                </c:pt>
                <c:pt idx="4552">
                  <c:v>91.081043425600058</c:v>
                </c:pt>
                <c:pt idx="4553">
                  <c:v>91.101043425599983</c:v>
                </c:pt>
                <c:pt idx="4554">
                  <c:v>91.121043425600007</c:v>
                </c:pt>
                <c:pt idx="4555">
                  <c:v>91.14104342560006</c:v>
                </c:pt>
                <c:pt idx="4556">
                  <c:v>91.161043425599999</c:v>
                </c:pt>
                <c:pt idx="4557">
                  <c:v>91.181043425599981</c:v>
                </c:pt>
                <c:pt idx="4558">
                  <c:v>91.201043425600076</c:v>
                </c:pt>
                <c:pt idx="4559">
                  <c:v>91.221043425600058</c:v>
                </c:pt>
                <c:pt idx="4560">
                  <c:v>91.241043425599997</c:v>
                </c:pt>
                <c:pt idx="4561">
                  <c:v>91.261043425599993</c:v>
                </c:pt>
                <c:pt idx="4562">
                  <c:v>91.281043425600075</c:v>
                </c:pt>
                <c:pt idx="4563">
                  <c:v>91.301043425600056</c:v>
                </c:pt>
                <c:pt idx="4564">
                  <c:v>91.321043425599981</c:v>
                </c:pt>
                <c:pt idx="4565">
                  <c:v>91.341043425600077</c:v>
                </c:pt>
                <c:pt idx="4566">
                  <c:v>91.361043425600059</c:v>
                </c:pt>
                <c:pt idx="4567">
                  <c:v>91.381043425599998</c:v>
                </c:pt>
                <c:pt idx="4568">
                  <c:v>91.401043425599994</c:v>
                </c:pt>
                <c:pt idx="4569">
                  <c:v>91.421043425600075</c:v>
                </c:pt>
                <c:pt idx="4570">
                  <c:v>91.441043425600114</c:v>
                </c:pt>
                <c:pt idx="4571">
                  <c:v>91.461043425599996</c:v>
                </c:pt>
                <c:pt idx="4572">
                  <c:v>91.481043425600078</c:v>
                </c:pt>
                <c:pt idx="4573">
                  <c:v>91.501043425600059</c:v>
                </c:pt>
                <c:pt idx="4574">
                  <c:v>91.521043425599998</c:v>
                </c:pt>
                <c:pt idx="4575">
                  <c:v>91.541043425599995</c:v>
                </c:pt>
                <c:pt idx="4576">
                  <c:v>91.561043425600076</c:v>
                </c:pt>
                <c:pt idx="4577">
                  <c:v>91.581043425600058</c:v>
                </c:pt>
                <c:pt idx="4578">
                  <c:v>91.601043425599983</c:v>
                </c:pt>
                <c:pt idx="4579">
                  <c:v>91.621043425600007</c:v>
                </c:pt>
                <c:pt idx="4580">
                  <c:v>91.64104342560006</c:v>
                </c:pt>
                <c:pt idx="4581">
                  <c:v>91.661043425599999</c:v>
                </c:pt>
                <c:pt idx="4582">
                  <c:v>91.681043425599981</c:v>
                </c:pt>
                <c:pt idx="4583">
                  <c:v>91.701043425600076</c:v>
                </c:pt>
                <c:pt idx="4584">
                  <c:v>91.721043425600058</c:v>
                </c:pt>
                <c:pt idx="4585">
                  <c:v>91.741043425599997</c:v>
                </c:pt>
                <c:pt idx="4586">
                  <c:v>91.761043425599993</c:v>
                </c:pt>
                <c:pt idx="4587">
                  <c:v>91.781043425600075</c:v>
                </c:pt>
                <c:pt idx="4588">
                  <c:v>91.801043425600056</c:v>
                </c:pt>
                <c:pt idx="4589">
                  <c:v>91.821043425599981</c:v>
                </c:pt>
                <c:pt idx="4590">
                  <c:v>91.841043425600077</c:v>
                </c:pt>
                <c:pt idx="4591">
                  <c:v>91.861043425600059</c:v>
                </c:pt>
                <c:pt idx="4592">
                  <c:v>91.881043425599998</c:v>
                </c:pt>
                <c:pt idx="4593">
                  <c:v>91.901043425599994</c:v>
                </c:pt>
                <c:pt idx="4594">
                  <c:v>91.921043425600075</c:v>
                </c:pt>
                <c:pt idx="4595">
                  <c:v>91.941043425600114</c:v>
                </c:pt>
                <c:pt idx="4596">
                  <c:v>91.961043425599996</c:v>
                </c:pt>
                <c:pt idx="4597">
                  <c:v>91.981043425600078</c:v>
                </c:pt>
                <c:pt idx="4598">
                  <c:v>92.001043425600059</c:v>
                </c:pt>
                <c:pt idx="4599">
                  <c:v>92.021043425599998</c:v>
                </c:pt>
                <c:pt idx="4600">
                  <c:v>92.041043425599995</c:v>
                </c:pt>
                <c:pt idx="4601">
                  <c:v>92.061043425600076</c:v>
                </c:pt>
                <c:pt idx="4602">
                  <c:v>92.081043425600058</c:v>
                </c:pt>
                <c:pt idx="4603">
                  <c:v>92.101043425599983</c:v>
                </c:pt>
                <c:pt idx="4604">
                  <c:v>92.121043425600007</c:v>
                </c:pt>
                <c:pt idx="4605">
                  <c:v>92.14104342560006</c:v>
                </c:pt>
                <c:pt idx="4606">
                  <c:v>92.161043425599999</c:v>
                </c:pt>
                <c:pt idx="4607">
                  <c:v>92.181043425599981</c:v>
                </c:pt>
                <c:pt idx="4608">
                  <c:v>92.201043425600076</c:v>
                </c:pt>
                <c:pt idx="4609">
                  <c:v>92.221043425600058</c:v>
                </c:pt>
                <c:pt idx="4610">
                  <c:v>92.241043425599997</c:v>
                </c:pt>
                <c:pt idx="4611">
                  <c:v>92.261043425599993</c:v>
                </c:pt>
                <c:pt idx="4612">
                  <c:v>92.281043425600075</c:v>
                </c:pt>
                <c:pt idx="4613">
                  <c:v>92.301043425600056</c:v>
                </c:pt>
                <c:pt idx="4614">
                  <c:v>92.321043425599981</c:v>
                </c:pt>
                <c:pt idx="4615">
                  <c:v>92.341043425600077</c:v>
                </c:pt>
                <c:pt idx="4616">
                  <c:v>92.361043425600059</c:v>
                </c:pt>
                <c:pt idx="4617">
                  <c:v>92.381043425599998</c:v>
                </c:pt>
                <c:pt idx="4618">
                  <c:v>92.401043425599994</c:v>
                </c:pt>
                <c:pt idx="4619">
                  <c:v>92.421043425600075</c:v>
                </c:pt>
                <c:pt idx="4620">
                  <c:v>92.441043425600114</c:v>
                </c:pt>
                <c:pt idx="4621">
                  <c:v>92.461043425599996</c:v>
                </c:pt>
                <c:pt idx="4622">
                  <c:v>92.481043425600078</c:v>
                </c:pt>
                <c:pt idx="4623">
                  <c:v>92.501043425600059</c:v>
                </c:pt>
                <c:pt idx="4624">
                  <c:v>92.521043425599998</c:v>
                </c:pt>
                <c:pt idx="4625">
                  <c:v>92.541043425599995</c:v>
                </c:pt>
                <c:pt idx="4626">
                  <c:v>92.561043425600076</c:v>
                </c:pt>
                <c:pt idx="4627">
                  <c:v>92.581043425600058</c:v>
                </c:pt>
                <c:pt idx="4628">
                  <c:v>92.601043425599983</c:v>
                </c:pt>
                <c:pt idx="4629">
                  <c:v>92.621043425600007</c:v>
                </c:pt>
                <c:pt idx="4630">
                  <c:v>92.64104342560006</c:v>
                </c:pt>
                <c:pt idx="4631">
                  <c:v>92.661043425599999</c:v>
                </c:pt>
                <c:pt idx="4632">
                  <c:v>92.681043425599981</c:v>
                </c:pt>
                <c:pt idx="4633">
                  <c:v>92.701043425600076</c:v>
                </c:pt>
                <c:pt idx="4634">
                  <c:v>92.721043425600058</c:v>
                </c:pt>
                <c:pt idx="4635">
                  <c:v>92.741043425599997</c:v>
                </c:pt>
                <c:pt idx="4636">
                  <c:v>92.761043425599993</c:v>
                </c:pt>
                <c:pt idx="4637">
                  <c:v>92.781043425600075</c:v>
                </c:pt>
                <c:pt idx="4638">
                  <c:v>92.801043425600056</c:v>
                </c:pt>
                <c:pt idx="4639">
                  <c:v>92.821043425599981</c:v>
                </c:pt>
                <c:pt idx="4640">
                  <c:v>92.841043425600077</c:v>
                </c:pt>
                <c:pt idx="4641">
                  <c:v>92.861043425600059</c:v>
                </c:pt>
                <c:pt idx="4642">
                  <c:v>92.881043425599998</c:v>
                </c:pt>
                <c:pt idx="4643">
                  <c:v>92.901043425599994</c:v>
                </c:pt>
                <c:pt idx="4644">
                  <c:v>92.921043425600075</c:v>
                </c:pt>
                <c:pt idx="4645">
                  <c:v>92.941043425600114</c:v>
                </c:pt>
                <c:pt idx="4646">
                  <c:v>92.961043425599996</c:v>
                </c:pt>
                <c:pt idx="4647">
                  <c:v>92.981043425600078</c:v>
                </c:pt>
                <c:pt idx="4648">
                  <c:v>93.001043425600059</c:v>
                </c:pt>
                <c:pt idx="4649">
                  <c:v>93.021043425599998</c:v>
                </c:pt>
                <c:pt idx="4650">
                  <c:v>93.041043425599995</c:v>
                </c:pt>
                <c:pt idx="4651">
                  <c:v>93.061043425600076</c:v>
                </c:pt>
                <c:pt idx="4652">
                  <c:v>93.081043425600058</c:v>
                </c:pt>
                <c:pt idx="4653">
                  <c:v>93.101043425599983</c:v>
                </c:pt>
                <c:pt idx="4654">
                  <c:v>93.121043425600007</c:v>
                </c:pt>
                <c:pt idx="4655">
                  <c:v>93.14104342560006</c:v>
                </c:pt>
                <c:pt idx="4656">
                  <c:v>93.161043425599999</c:v>
                </c:pt>
                <c:pt idx="4657">
                  <c:v>93.181043425599981</c:v>
                </c:pt>
                <c:pt idx="4658">
                  <c:v>93.201043425600076</c:v>
                </c:pt>
                <c:pt idx="4659">
                  <c:v>93.221043425600058</c:v>
                </c:pt>
                <c:pt idx="4660">
                  <c:v>93.241043425599997</c:v>
                </c:pt>
                <c:pt idx="4661">
                  <c:v>93.261043425599993</c:v>
                </c:pt>
                <c:pt idx="4662">
                  <c:v>93.281043425600075</c:v>
                </c:pt>
                <c:pt idx="4663">
                  <c:v>93.301043425600056</c:v>
                </c:pt>
                <c:pt idx="4664">
                  <c:v>93.321043425599981</c:v>
                </c:pt>
                <c:pt idx="4665">
                  <c:v>93.341043425600077</c:v>
                </c:pt>
                <c:pt idx="4666">
                  <c:v>93.361043425600059</c:v>
                </c:pt>
                <c:pt idx="4667">
                  <c:v>93.381043425599998</c:v>
                </c:pt>
                <c:pt idx="4668">
                  <c:v>93.401043425599994</c:v>
                </c:pt>
                <c:pt idx="4669">
                  <c:v>93.421043425600075</c:v>
                </c:pt>
                <c:pt idx="4670">
                  <c:v>93.441043425600114</c:v>
                </c:pt>
                <c:pt idx="4671">
                  <c:v>93.461043425599996</c:v>
                </c:pt>
                <c:pt idx="4672">
                  <c:v>93.481043425600078</c:v>
                </c:pt>
                <c:pt idx="4673">
                  <c:v>93.501043425600059</c:v>
                </c:pt>
                <c:pt idx="4674">
                  <c:v>93.521043425599998</c:v>
                </c:pt>
                <c:pt idx="4675">
                  <c:v>93.541043425599995</c:v>
                </c:pt>
                <c:pt idx="4676">
                  <c:v>93.561043425600076</c:v>
                </c:pt>
                <c:pt idx="4677">
                  <c:v>93.581043425600058</c:v>
                </c:pt>
                <c:pt idx="4678">
                  <c:v>93.601043425599983</c:v>
                </c:pt>
                <c:pt idx="4679">
                  <c:v>93.621043425600007</c:v>
                </c:pt>
                <c:pt idx="4680">
                  <c:v>93.64104342560006</c:v>
                </c:pt>
                <c:pt idx="4681">
                  <c:v>93.661043425599999</c:v>
                </c:pt>
                <c:pt idx="4682">
                  <c:v>93.681043425599981</c:v>
                </c:pt>
                <c:pt idx="4683">
                  <c:v>93.701043425600076</c:v>
                </c:pt>
                <c:pt idx="4684">
                  <c:v>93.721043425600058</c:v>
                </c:pt>
                <c:pt idx="4685">
                  <c:v>93.741043425599997</c:v>
                </c:pt>
                <c:pt idx="4686">
                  <c:v>93.761043425599993</c:v>
                </c:pt>
                <c:pt idx="4687">
                  <c:v>93.781043425600075</c:v>
                </c:pt>
                <c:pt idx="4688">
                  <c:v>93.801043425600056</c:v>
                </c:pt>
                <c:pt idx="4689">
                  <c:v>93.821043425599981</c:v>
                </c:pt>
                <c:pt idx="4690">
                  <c:v>93.841043425600077</c:v>
                </c:pt>
                <c:pt idx="4691">
                  <c:v>93.861043425600059</c:v>
                </c:pt>
                <c:pt idx="4692">
                  <c:v>93.881043425599998</c:v>
                </c:pt>
                <c:pt idx="4693">
                  <c:v>93.901043425599994</c:v>
                </c:pt>
                <c:pt idx="4694">
                  <c:v>93.921043425600075</c:v>
                </c:pt>
                <c:pt idx="4695">
                  <c:v>93.941043425600114</c:v>
                </c:pt>
                <c:pt idx="4696">
                  <c:v>93.961043425599996</c:v>
                </c:pt>
                <c:pt idx="4697">
                  <c:v>93.981043425600078</c:v>
                </c:pt>
                <c:pt idx="4698">
                  <c:v>94.001043425600059</c:v>
                </c:pt>
                <c:pt idx="4699">
                  <c:v>94.021043425599998</c:v>
                </c:pt>
                <c:pt idx="4700">
                  <c:v>94.041043425599995</c:v>
                </c:pt>
                <c:pt idx="4701">
                  <c:v>94.061043425600076</c:v>
                </c:pt>
                <c:pt idx="4702">
                  <c:v>94.081043425600058</c:v>
                </c:pt>
                <c:pt idx="4703">
                  <c:v>94.101043425599983</c:v>
                </c:pt>
                <c:pt idx="4704">
                  <c:v>94.121043425600007</c:v>
                </c:pt>
                <c:pt idx="4705">
                  <c:v>94.14104342560006</c:v>
                </c:pt>
                <c:pt idx="4706">
                  <c:v>94.161043425599999</c:v>
                </c:pt>
                <c:pt idx="4707">
                  <c:v>94.181043425599981</c:v>
                </c:pt>
                <c:pt idx="4708">
                  <c:v>94.201043425600076</c:v>
                </c:pt>
                <c:pt idx="4709">
                  <c:v>94.221043425600058</c:v>
                </c:pt>
                <c:pt idx="4710">
                  <c:v>94.241043425599997</c:v>
                </c:pt>
                <c:pt idx="4711">
                  <c:v>94.261043425599993</c:v>
                </c:pt>
                <c:pt idx="4712">
                  <c:v>94.281043425600075</c:v>
                </c:pt>
                <c:pt idx="4713">
                  <c:v>94.301043425600056</c:v>
                </c:pt>
                <c:pt idx="4714">
                  <c:v>94.321043425599981</c:v>
                </c:pt>
                <c:pt idx="4715">
                  <c:v>94.341043425600077</c:v>
                </c:pt>
                <c:pt idx="4716">
                  <c:v>94.361043425600059</c:v>
                </c:pt>
                <c:pt idx="4717">
                  <c:v>94.381043425599998</c:v>
                </c:pt>
                <c:pt idx="4718">
                  <c:v>94.401043425599994</c:v>
                </c:pt>
                <c:pt idx="4719">
                  <c:v>94.421043425600075</c:v>
                </c:pt>
                <c:pt idx="4720">
                  <c:v>94.441043425600114</c:v>
                </c:pt>
                <c:pt idx="4721">
                  <c:v>94.461043425599996</c:v>
                </c:pt>
                <c:pt idx="4722">
                  <c:v>94.481043425600078</c:v>
                </c:pt>
                <c:pt idx="4723">
                  <c:v>94.501043425600059</c:v>
                </c:pt>
                <c:pt idx="4724">
                  <c:v>94.521043425599998</c:v>
                </c:pt>
                <c:pt idx="4725">
                  <c:v>94.541043425599995</c:v>
                </c:pt>
                <c:pt idx="4726">
                  <c:v>94.561043425600076</c:v>
                </c:pt>
                <c:pt idx="4727">
                  <c:v>94.581043425600058</c:v>
                </c:pt>
                <c:pt idx="4728">
                  <c:v>94.601043425599983</c:v>
                </c:pt>
                <c:pt idx="4729">
                  <c:v>94.621043425600007</c:v>
                </c:pt>
                <c:pt idx="4730">
                  <c:v>94.64104342560006</c:v>
                </c:pt>
                <c:pt idx="4731">
                  <c:v>94.661043425599999</c:v>
                </c:pt>
                <c:pt idx="4732">
                  <c:v>94.681043425599981</c:v>
                </c:pt>
                <c:pt idx="4733">
                  <c:v>94.701043425600076</c:v>
                </c:pt>
                <c:pt idx="4734">
                  <c:v>94.721043425600058</c:v>
                </c:pt>
                <c:pt idx="4735">
                  <c:v>94.741043425599997</c:v>
                </c:pt>
                <c:pt idx="4736">
                  <c:v>94.761043425599993</c:v>
                </c:pt>
                <c:pt idx="4737">
                  <c:v>94.781043425600075</c:v>
                </c:pt>
                <c:pt idx="4738">
                  <c:v>94.801043425600056</c:v>
                </c:pt>
                <c:pt idx="4739">
                  <c:v>94.821043425599981</c:v>
                </c:pt>
                <c:pt idx="4740">
                  <c:v>94.841043425600077</c:v>
                </c:pt>
                <c:pt idx="4741">
                  <c:v>94.861043425600059</c:v>
                </c:pt>
                <c:pt idx="4742">
                  <c:v>94.881043425599998</c:v>
                </c:pt>
                <c:pt idx="4743">
                  <c:v>94.901043425599994</c:v>
                </c:pt>
                <c:pt idx="4744">
                  <c:v>94.921043425600075</c:v>
                </c:pt>
                <c:pt idx="4745">
                  <c:v>94.941043425600114</c:v>
                </c:pt>
                <c:pt idx="4746">
                  <c:v>94.961043425599996</c:v>
                </c:pt>
                <c:pt idx="4747">
                  <c:v>94.981043425600078</c:v>
                </c:pt>
                <c:pt idx="4748">
                  <c:v>95.001043425600059</c:v>
                </c:pt>
                <c:pt idx="4749">
                  <c:v>95.021043425599998</c:v>
                </c:pt>
                <c:pt idx="4750">
                  <c:v>95.041043425599995</c:v>
                </c:pt>
                <c:pt idx="4751">
                  <c:v>95.061043425600076</c:v>
                </c:pt>
                <c:pt idx="4752">
                  <c:v>95.081043425600058</c:v>
                </c:pt>
                <c:pt idx="4753">
                  <c:v>95.101043425599983</c:v>
                </c:pt>
                <c:pt idx="4754">
                  <c:v>95.121043425600007</c:v>
                </c:pt>
                <c:pt idx="4755">
                  <c:v>95.14104342560006</c:v>
                </c:pt>
                <c:pt idx="4756">
                  <c:v>95.161043425599999</c:v>
                </c:pt>
                <c:pt idx="4757">
                  <c:v>95.181043425599981</c:v>
                </c:pt>
                <c:pt idx="4758">
                  <c:v>95.201043425600076</c:v>
                </c:pt>
                <c:pt idx="4759">
                  <c:v>95.221043425600058</c:v>
                </c:pt>
                <c:pt idx="4760">
                  <c:v>95.241043425599997</c:v>
                </c:pt>
                <c:pt idx="4761">
                  <c:v>95.261043425599993</c:v>
                </c:pt>
                <c:pt idx="4762">
                  <c:v>95.281043425600075</c:v>
                </c:pt>
                <c:pt idx="4763">
                  <c:v>95.301043425600056</c:v>
                </c:pt>
                <c:pt idx="4764">
                  <c:v>95.321043425599981</c:v>
                </c:pt>
                <c:pt idx="4765">
                  <c:v>95.341043425600077</c:v>
                </c:pt>
                <c:pt idx="4766">
                  <c:v>95.361043425600059</c:v>
                </c:pt>
                <c:pt idx="4767">
                  <c:v>95.381043425599998</c:v>
                </c:pt>
                <c:pt idx="4768">
                  <c:v>95.401043425599994</c:v>
                </c:pt>
                <c:pt idx="4769">
                  <c:v>95.421043425600075</c:v>
                </c:pt>
                <c:pt idx="4770">
                  <c:v>95.441043425600114</c:v>
                </c:pt>
                <c:pt idx="4771">
                  <c:v>95.461043425599996</c:v>
                </c:pt>
                <c:pt idx="4772">
                  <c:v>95.481043425600078</c:v>
                </c:pt>
                <c:pt idx="4773">
                  <c:v>95.501043425600059</c:v>
                </c:pt>
                <c:pt idx="4774">
                  <c:v>95.521043425599998</c:v>
                </c:pt>
                <c:pt idx="4775">
                  <c:v>95.541043425599995</c:v>
                </c:pt>
                <c:pt idx="4776">
                  <c:v>95.561043425600076</c:v>
                </c:pt>
                <c:pt idx="4777">
                  <c:v>95.581043425600058</c:v>
                </c:pt>
                <c:pt idx="4778">
                  <c:v>95.601043425599983</c:v>
                </c:pt>
                <c:pt idx="4779">
                  <c:v>95.621043425600007</c:v>
                </c:pt>
                <c:pt idx="4780">
                  <c:v>95.64104342560006</c:v>
                </c:pt>
                <c:pt idx="4781">
                  <c:v>95.661043425599999</c:v>
                </c:pt>
                <c:pt idx="4782">
                  <c:v>95.681043425599981</c:v>
                </c:pt>
                <c:pt idx="4783">
                  <c:v>95.701043425600076</c:v>
                </c:pt>
                <c:pt idx="4784">
                  <c:v>95.721043425600058</c:v>
                </c:pt>
                <c:pt idx="4785">
                  <c:v>95.741043425599997</c:v>
                </c:pt>
                <c:pt idx="4786">
                  <c:v>95.761043425599993</c:v>
                </c:pt>
                <c:pt idx="4787">
                  <c:v>95.781043425600075</c:v>
                </c:pt>
                <c:pt idx="4788">
                  <c:v>95.801043425600056</c:v>
                </c:pt>
                <c:pt idx="4789">
                  <c:v>95.821043425599981</c:v>
                </c:pt>
                <c:pt idx="4790">
                  <c:v>95.841043425600077</c:v>
                </c:pt>
                <c:pt idx="4791">
                  <c:v>95.861043425600059</c:v>
                </c:pt>
                <c:pt idx="4792">
                  <c:v>95.881043425599998</c:v>
                </c:pt>
                <c:pt idx="4793">
                  <c:v>95.901043425599994</c:v>
                </c:pt>
                <c:pt idx="4794">
                  <c:v>95.921043425600075</c:v>
                </c:pt>
                <c:pt idx="4795">
                  <c:v>95.941043425600114</c:v>
                </c:pt>
                <c:pt idx="4796">
                  <c:v>95.961043425599996</c:v>
                </c:pt>
                <c:pt idx="4797">
                  <c:v>95.981043425600078</c:v>
                </c:pt>
                <c:pt idx="4798">
                  <c:v>96.001043425600059</c:v>
                </c:pt>
                <c:pt idx="4799">
                  <c:v>96.021043425599998</c:v>
                </c:pt>
                <c:pt idx="4800">
                  <c:v>96.041043425599995</c:v>
                </c:pt>
                <c:pt idx="4801">
                  <c:v>96.061043425600076</c:v>
                </c:pt>
                <c:pt idx="4802">
                  <c:v>96.081043425600058</c:v>
                </c:pt>
                <c:pt idx="4803">
                  <c:v>96.101043425599983</c:v>
                </c:pt>
                <c:pt idx="4804">
                  <c:v>96.121043425600007</c:v>
                </c:pt>
                <c:pt idx="4805">
                  <c:v>96.14104342560006</c:v>
                </c:pt>
                <c:pt idx="4806">
                  <c:v>96.161043425599999</c:v>
                </c:pt>
                <c:pt idx="4807">
                  <c:v>96.181043425599981</c:v>
                </c:pt>
                <c:pt idx="4808">
                  <c:v>96.201043425600076</c:v>
                </c:pt>
                <c:pt idx="4809">
                  <c:v>96.221043425600058</c:v>
                </c:pt>
                <c:pt idx="4810">
                  <c:v>96.241043425599997</c:v>
                </c:pt>
                <c:pt idx="4811">
                  <c:v>96.261043425599993</c:v>
                </c:pt>
                <c:pt idx="4812">
                  <c:v>96.281043425600075</c:v>
                </c:pt>
                <c:pt idx="4813">
                  <c:v>96.301043425600056</c:v>
                </c:pt>
                <c:pt idx="4814">
                  <c:v>96.321043425599981</c:v>
                </c:pt>
                <c:pt idx="4815">
                  <c:v>96.341043425600077</c:v>
                </c:pt>
                <c:pt idx="4816">
                  <c:v>96.361043425600059</c:v>
                </c:pt>
                <c:pt idx="4817">
                  <c:v>96.381043425599998</c:v>
                </c:pt>
                <c:pt idx="4818">
                  <c:v>96.401043425599994</c:v>
                </c:pt>
                <c:pt idx="4819">
                  <c:v>96.421043425600075</c:v>
                </c:pt>
                <c:pt idx="4820">
                  <c:v>96.441043425600114</c:v>
                </c:pt>
                <c:pt idx="4821">
                  <c:v>96.461043425599996</c:v>
                </c:pt>
                <c:pt idx="4822">
                  <c:v>96.481043425600078</c:v>
                </c:pt>
                <c:pt idx="4823">
                  <c:v>96.501043425600059</c:v>
                </c:pt>
                <c:pt idx="4824">
                  <c:v>96.521043425599998</c:v>
                </c:pt>
                <c:pt idx="4825">
                  <c:v>96.541043425599995</c:v>
                </c:pt>
                <c:pt idx="4826">
                  <c:v>96.561043425600076</c:v>
                </c:pt>
                <c:pt idx="4827">
                  <c:v>96.581043425600058</c:v>
                </c:pt>
                <c:pt idx="4828">
                  <c:v>96.601043425599983</c:v>
                </c:pt>
                <c:pt idx="4829">
                  <c:v>96.621043425600007</c:v>
                </c:pt>
                <c:pt idx="4830">
                  <c:v>96.64104342560006</c:v>
                </c:pt>
                <c:pt idx="4831">
                  <c:v>96.661043425599999</c:v>
                </c:pt>
                <c:pt idx="4832">
                  <c:v>96.681043425599981</c:v>
                </c:pt>
                <c:pt idx="4833">
                  <c:v>96.701043425600076</c:v>
                </c:pt>
                <c:pt idx="4834">
                  <c:v>96.721043425600058</c:v>
                </c:pt>
                <c:pt idx="4835">
                  <c:v>96.741043425599997</c:v>
                </c:pt>
                <c:pt idx="4836">
                  <c:v>96.761043425599993</c:v>
                </c:pt>
                <c:pt idx="4837">
                  <c:v>96.781043425600075</c:v>
                </c:pt>
                <c:pt idx="4838">
                  <c:v>96.801043425600056</c:v>
                </c:pt>
                <c:pt idx="4839">
                  <c:v>96.821043425599981</c:v>
                </c:pt>
                <c:pt idx="4840">
                  <c:v>96.841043425600077</c:v>
                </c:pt>
                <c:pt idx="4841">
                  <c:v>96.861043425600059</c:v>
                </c:pt>
                <c:pt idx="4842">
                  <c:v>96.881043425599998</c:v>
                </c:pt>
                <c:pt idx="4843">
                  <c:v>96.901043425599994</c:v>
                </c:pt>
                <c:pt idx="4844">
                  <c:v>96.921043425600075</c:v>
                </c:pt>
                <c:pt idx="4845">
                  <c:v>96.941043425600114</c:v>
                </c:pt>
                <c:pt idx="4846">
                  <c:v>96.961043425599996</c:v>
                </c:pt>
                <c:pt idx="4847">
                  <c:v>96.981043425600078</c:v>
                </c:pt>
                <c:pt idx="4848">
                  <c:v>97.001043425600059</c:v>
                </c:pt>
                <c:pt idx="4849">
                  <c:v>97.021043425599998</c:v>
                </c:pt>
                <c:pt idx="4850">
                  <c:v>97.041043425599995</c:v>
                </c:pt>
                <c:pt idx="4851">
                  <c:v>97.061043425600076</c:v>
                </c:pt>
                <c:pt idx="4852">
                  <c:v>97.081043425600058</c:v>
                </c:pt>
                <c:pt idx="4853">
                  <c:v>97.101043425599983</c:v>
                </c:pt>
                <c:pt idx="4854">
                  <c:v>97.121043425600007</c:v>
                </c:pt>
                <c:pt idx="4855">
                  <c:v>97.14104342560006</c:v>
                </c:pt>
                <c:pt idx="4856">
                  <c:v>97.161043425599999</c:v>
                </c:pt>
                <c:pt idx="4857">
                  <c:v>97.181043425599981</c:v>
                </c:pt>
                <c:pt idx="4858">
                  <c:v>97.201043425600076</c:v>
                </c:pt>
                <c:pt idx="4859">
                  <c:v>97.221043425600058</c:v>
                </c:pt>
                <c:pt idx="4860">
                  <c:v>97.241043425599997</c:v>
                </c:pt>
                <c:pt idx="4861">
                  <c:v>97.261043425599993</c:v>
                </c:pt>
                <c:pt idx="4862">
                  <c:v>97.281043425600075</c:v>
                </c:pt>
                <c:pt idx="4863">
                  <c:v>97.301043425600056</c:v>
                </c:pt>
                <c:pt idx="4864">
                  <c:v>97.321043425599981</c:v>
                </c:pt>
                <c:pt idx="4865">
                  <c:v>97.341043425600077</c:v>
                </c:pt>
                <c:pt idx="4866">
                  <c:v>97.361043425600059</c:v>
                </c:pt>
                <c:pt idx="4867">
                  <c:v>97.381043425599998</c:v>
                </c:pt>
                <c:pt idx="4868">
                  <c:v>97.401043425599994</c:v>
                </c:pt>
                <c:pt idx="4869">
                  <c:v>97.421043425600075</c:v>
                </c:pt>
                <c:pt idx="4870">
                  <c:v>97.441043425600114</c:v>
                </c:pt>
                <c:pt idx="4871">
                  <c:v>97.461043425599996</c:v>
                </c:pt>
                <c:pt idx="4872">
                  <c:v>97.481043425600078</c:v>
                </c:pt>
                <c:pt idx="4873">
                  <c:v>97.501043425600059</c:v>
                </c:pt>
                <c:pt idx="4874">
                  <c:v>97.521043425599998</c:v>
                </c:pt>
                <c:pt idx="4875">
                  <c:v>97.541043425599995</c:v>
                </c:pt>
                <c:pt idx="4876">
                  <c:v>97.561043425600076</c:v>
                </c:pt>
                <c:pt idx="4877">
                  <c:v>97.581043425600058</c:v>
                </c:pt>
                <c:pt idx="4878">
                  <c:v>97.601043425599983</c:v>
                </c:pt>
                <c:pt idx="4879">
                  <c:v>97.621043425600007</c:v>
                </c:pt>
                <c:pt idx="4880">
                  <c:v>97.64104342560006</c:v>
                </c:pt>
                <c:pt idx="4881">
                  <c:v>97.661043425599999</c:v>
                </c:pt>
                <c:pt idx="4882">
                  <c:v>97.681043425599981</c:v>
                </c:pt>
                <c:pt idx="4883">
                  <c:v>97.701043425600076</c:v>
                </c:pt>
                <c:pt idx="4884">
                  <c:v>97.721043425600058</c:v>
                </c:pt>
                <c:pt idx="4885">
                  <c:v>97.741043425599997</c:v>
                </c:pt>
                <c:pt idx="4886">
                  <c:v>97.761043425599993</c:v>
                </c:pt>
                <c:pt idx="4887">
                  <c:v>97.781043425600075</c:v>
                </c:pt>
                <c:pt idx="4888">
                  <c:v>97.801043425600056</c:v>
                </c:pt>
                <c:pt idx="4889">
                  <c:v>97.821043425599981</c:v>
                </c:pt>
                <c:pt idx="4890">
                  <c:v>97.841043425600077</c:v>
                </c:pt>
                <c:pt idx="4891">
                  <c:v>97.861043425600059</c:v>
                </c:pt>
                <c:pt idx="4892">
                  <c:v>97.881043425599998</c:v>
                </c:pt>
                <c:pt idx="4893">
                  <c:v>97.901043425599994</c:v>
                </c:pt>
                <c:pt idx="4894">
                  <c:v>97.921043425600075</c:v>
                </c:pt>
                <c:pt idx="4895">
                  <c:v>97.941043425600114</c:v>
                </c:pt>
                <c:pt idx="4896">
                  <c:v>97.961043425599996</c:v>
                </c:pt>
                <c:pt idx="4897">
                  <c:v>97.981043425600078</c:v>
                </c:pt>
                <c:pt idx="4898">
                  <c:v>98.001043425600059</c:v>
                </c:pt>
                <c:pt idx="4899">
                  <c:v>98.021043425599998</c:v>
                </c:pt>
                <c:pt idx="4900">
                  <c:v>98.041043425599995</c:v>
                </c:pt>
                <c:pt idx="4901">
                  <c:v>98.061043425600076</c:v>
                </c:pt>
                <c:pt idx="4902">
                  <c:v>98.081043425600058</c:v>
                </c:pt>
                <c:pt idx="4903">
                  <c:v>98.101043425599983</c:v>
                </c:pt>
                <c:pt idx="4904">
                  <c:v>98.121043425600007</c:v>
                </c:pt>
                <c:pt idx="4905">
                  <c:v>98.14104342560006</c:v>
                </c:pt>
                <c:pt idx="4906">
                  <c:v>98.161043425599999</c:v>
                </c:pt>
                <c:pt idx="4907">
                  <c:v>98.181043425599981</c:v>
                </c:pt>
                <c:pt idx="4908">
                  <c:v>98.201043425600076</c:v>
                </c:pt>
                <c:pt idx="4909">
                  <c:v>98.221043425600058</c:v>
                </c:pt>
                <c:pt idx="4910">
                  <c:v>98.241043425599997</c:v>
                </c:pt>
                <c:pt idx="4911">
                  <c:v>98.261043425599993</c:v>
                </c:pt>
                <c:pt idx="4912">
                  <c:v>98.281043425600075</c:v>
                </c:pt>
                <c:pt idx="4913">
                  <c:v>98.301043425600056</c:v>
                </c:pt>
                <c:pt idx="4914">
                  <c:v>98.321043425599981</c:v>
                </c:pt>
                <c:pt idx="4915">
                  <c:v>98.341043425600077</c:v>
                </c:pt>
                <c:pt idx="4916">
                  <c:v>98.361043425600059</c:v>
                </c:pt>
                <c:pt idx="4917">
                  <c:v>98.381043425599998</c:v>
                </c:pt>
                <c:pt idx="4918">
                  <c:v>98.401043425599994</c:v>
                </c:pt>
                <c:pt idx="4919">
                  <c:v>98.421043425600075</c:v>
                </c:pt>
                <c:pt idx="4920">
                  <c:v>98.441043425600114</c:v>
                </c:pt>
                <c:pt idx="4921">
                  <c:v>98.461043425599996</c:v>
                </c:pt>
                <c:pt idx="4922">
                  <c:v>98.481043425600078</c:v>
                </c:pt>
                <c:pt idx="4923">
                  <c:v>98.501043425600059</c:v>
                </c:pt>
                <c:pt idx="4924">
                  <c:v>98.521043425599998</c:v>
                </c:pt>
                <c:pt idx="4925">
                  <c:v>98.541043425599995</c:v>
                </c:pt>
                <c:pt idx="4926">
                  <c:v>98.561043425600076</c:v>
                </c:pt>
                <c:pt idx="4927">
                  <c:v>98.581043425600058</c:v>
                </c:pt>
                <c:pt idx="4928">
                  <c:v>98.601043425599983</c:v>
                </c:pt>
                <c:pt idx="4929">
                  <c:v>98.621043425600007</c:v>
                </c:pt>
                <c:pt idx="4930">
                  <c:v>98.64104342560006</c:v>
                </c:pt>
                <c:pt idx="4931">
                  <c:v>98.661043425599999</c:v>
                </c:pt>
                <c:pt idx="4932">
                  <c:v>98.681043425599981</c:v>
                </c:pt>
                <c:pt idx="4933">
                  <c:v>98.701043425600076</c:v>
                </c:pt>
                <c:pt idx="4934">
                  <c:v>98.721043425600058</c:v>
                </c:pt>
                <c:pt idx="4935">
                  <c:v>98.741043425599997</c:v>
                </c:pt>
                <c:pt idx="4936">
                  <c:v>98.761043425599993</c:v>
                </c:pt>
                <c:pt idx="4937">
                  <c:v>98.781043425600075</c:v>
                </c:pt>
                <c:pt idx="4938">
                  <c:v>98.801043425600056</c:v>
                </c:pt>
                <c:pt idx="4939">
                  <c:v>98.821043425599981</c:v>
                </c:pt>
                <c:pt idx="4940">
                  <c:v>98.841043425600077</c:v>
                </c:pt>
                <c:pt idx="4941">
                  <c:v>98.861043425600059</c:v>
                </c:pt>
                <c:pt idx="4942">
                  <c:v>98.881043425599998</c:v>
                </c:pt>
                <c:pt idx="4943">
                  <c:v>98.901043425599994</c:v>
                </c:pt>
                <c:pt idx="4944">
                  <c:v>98.921043425600075</c:v>
                </c:pt>
                <c:pt idx="4945">
                  <c:v>98.941043425600114</c:v>
                </c:pt>
                <c:pt idx="4946">
                  <c:v>98.961043425599996</c:v>
                </c:pt>
                <c:pt idx="4947">
                  <c:v>98.981043425600078</c:v>
                </c:pt>
                <c:pt idx="4948">
                  <c:v>99.001043425600059</c:v>
                </c:pt>
                <c:pt idx="4949">
                  <c:v>99.021043425599998</c:v>
                </c:pt>
                <c:pt idx="4950">
                  <c:v>99.041043425599995</c:v>
                </c:pt>
                <c:pt idx="4951">
                  <c:v>99.061043425600076</c:v>
                </c:pt>
                <c:pt idx="4952">
                  <c:v>99.081043425600058</c:v>
                </c:pt>
                <c:pt idx="4953">
                  <c:v>99.101043425599983</c:v>
                </c:pt>
                <c:pt idx="4954">
                  <c:v>99.121043425600007</c:v>
                </c:pt>
                <c:pt idx="4955">
                  <c:v>99.14104342560006</c:v>
                </c:pt>
                <c:pt idx="4956">
                  <c:v>99.161043425599999</c:v>
                </c:pt>
                <c:pt idx="4957">
                  <c:v>99.181043425599981</c:v>
                </c:pt>
                <c:pt idx="4958">
                  <c:v>99.201043425600076</c:v>
                </c:pt>
                <c:pt idx="4959">
                  <c:v>99.221043425600058</c:v>
                </c:pt>
                <c:pt idx="4960">
                  <c:v>99.241043425599997</c:v>
                </c:pt>
                <c:pt idx="4961">
                  <c:v>99.261043425599993</c:v>
                </c:pt>
                <c:pt idx="4962">
                  <c:v>99.281043425600075</c:v>
                </c:pt>
                <c:pt idx="4963">
                  <c:v>99.301043425600056</c:v>
                </c:pt>
                <c:pt idx="4964">
                  <c:v>99.321043425599981</c:v>
                </c:pt>
                <c:pt idx="4965">
                  <c:v>99.341043425600077</c:v>
                </c:pt>
                <c:pt idx="4966">
                  <c:v>99.361043425600059</c:v>
                </c:pt>
                <c:pt idx="4967">
                  <c:v>99.381043425599998</c:v>
                </c:pt>
                <c:pt idx="4968">
                  <c:v>99.401043425599994</c:v>
                </c:pt>
                <c:pt idx="4969">
                  <c:v>99.421043425600075</c:v>
                </c:pt>
                <c:pt idx="4970">
                  <c:v>99.441043425600114</c:v>
                </c:pt>
                <c:pt idx="4971">
                  <c:v>99.461043425599996</c:v>
                </c:pt>
                <c:pt idx="4972">
                  <c:v>99.481043425600078</c:v>
                </c:pt>
                <c:pt idx="4973">
                  <c:v>99.501043425600059</c:v>
                </c:pt>
                <c:pt idx="4974">
                  <c:v>99.521043425599998</c:v>
                </c:pt>
                <c:pt idx="4975">
                  <c:v>99.541043425599995</c:v>
                </c:pt>
                <c:pt idx="4976">
                  <c:v>99.561043425600076</c:v>
                </c:pt>
                <c:pt idx="4977">
                  <c:v>99.581043425600058</c:v>
                </c:pt>
                <c:pt idx="4978">
                  <c:v>99.601043425599983</c:v>
                </c:pt>
                <c:pt idx="4979">
                  <c:v>99.621043425600007</c:v>
                </c:pt>
                <c:pt idx="4980">
                  <c:v>99.64104342560006</c:v>
                </c:pt>
                <c:pt idx="4981">
                  <c:v>99.661043425599999</c:v>
                </c:pt>
                <c:pt idx="4982">
                  <c:v>99.681043425599981</c:v>
                </c:pt>
                <c:pt idx="4983">
                  <c:v>99.701043425600076</c:v>
                </c:pt>
                <c:pt idx="4984">
                  <c:v>99.721043425600058</c:v>
                </c:pt>
                <c:pt idx="4985">
                  <c:v>99.741043425599997</c:v>
                </c:pt>
                <c:pt idx="4986">
                  <c:v>99.761043425599993</c:v>
                </c:pt>
                <c:pt idx="4987">
                  <c:v>99.781043425600075</c:v>
                </c:pt>
                <c:pt idx="4988">
                  <c:v>99.801043425600056</c:v>
                </c:pt>
                <c:pt idx="4989">
                  <c:v>99.821043425599981</c:v>
                </c:pt>
                <c:pt idx="4990">
                  <c:v>99.841043425600077</c:v>
                </c:pt>
                <c:pt idx="4991">
                  <c:v>99.861043425600059</c:v>
                </c:pt>
                <c:pt idx="4992">
                  <c:v>99.881043425599998</c:v>
                </c:pt>
                <c:pt idx="4993">
                  <c:v>99.901043425599994</c:v>
                </c:pt>
                <c:pt idx="4994">
                  <c:v>99.921043425600075</c:v>
                </c:pt>
                <c:pt idx="4995">
                  <c:v>99.941043425600114</c:v>
                </c:pt>
                <c:pt idx="4996">
                  <c:v>99.961043425599996</c:v>
                </c:pt>
                <c:pt idx="4997">
                  <c:v>99.981043425600078</c:v>
                </c:pt>
              </c:numCache>
            </c:numRef>
          </c:xVal>
          <c:yVal>
            <c:numRef>
              <c:f>'thr-FWM'!$P$2:$P$5000</c:f>
              <c:numCache>
                <c:formatCode>General</c:formatCode>
                <c:ptCount val="4999"/>
                <c:pt idx="0">
                  <c:v>5.4368084615384644</c:v>
                </c:pt>
                <c:pt idx="1">
                  <c:v>5.6316641666666714</c:v>
                </c:pt>
                <c:pt idx="2">
                  <c:v>5.5424758333333335</c:v>
                </c:pt>
                <c:pt idx="3">
                  <c:v>5.7287416666666671</c:v>
                </c:pt>
                <c:pt idx="4">
                  <c:v>5.4160866666666676</c:v>
                </c:pt>
                <c:pt idx="5">
                  <c:v>5.5440933333333371</c:v>
                </c:pt>
                <c:pt idx="6">
                  <c:v>5.6711041666666659</c:v>
                </c:pt>
                <c:pt idx="7">
                  <c:v>5.5479583333333338</c:v>
                </c:pt>
                <c:pt idx="8">
                  <c:v>5.4704608333333402</c:v>
                </c:pt>
                <c:pt idx="9">
                  <c:v>5.7642033333333389</c:v>
                </c:pt>
                <c:pt idx="10">
                  <c:v>5.643559166666666</c:v>
                </c:pt>
                <c:pt idx="11">
                  <c:v>5.4413116666666674</c:v>
                </c:pt>
                <c:pt idx="12">
                  <c:v>5.8442341666666655</c:v>
                </c:pt>
                <c:pt idx="13">
                  <c:v>5.6392375000000001</c:v>
                </c:pt>
                <c:pt idx="14">
                  <c:v>5.7797141666666674</c:v>
                </c:pt>
                <c:pt idx="15">
                  <c:v>5.5430500000000009</c:v>
                </c:pt>
                <c:pt idx="16">
                  <c:v>5.8331883333333332</c:v>
                </c:pt>
                <c:pt idx="17">
                  <c:v>5.468566666666665</c:v>
                </c:pt>
                <c:pt idx="18">
                  <c:v>5.4890508333333381</c:v>
                </c:pt>
                <c:pt idx="19">
                  <c:v>5.514910833333329</c:v>
                </c:pt>
                <c:pt idx="20">
                  <c:v>5.573369166666672</c:v>
                </c:pt>
                <c:pt idx="21">
                  <c:v>5.8500266666666665</c:v>
                </c:pt>
                <c:pt idx="22">
                  <c:v>5.3157133333333375</c:v>
                </c:pt>
                <c:pt idx="23">
                  <c:v>5.7437733333333396</c:v>
                </c:pt>
                <c:pt idx="24">
                  <c:v>5.5722358333333339</c:v>
                </c:pt>
                <c:pt idx="25">
                  <c:v>5.5346208333333324</c:v>
                </c:pt>
                <c:pt idx="26">
                  <c:v>5.4929216666666667</c:v>
                </c:pt>
                <c:pt idx="27">
                  <c:v>5.8045166666666619</c:v>
                </c:pt>
                <c:pt idx="28">
                  <c:v>5.7358324999999999</c:v>
                </c:pt>
                <c:pt idx="29">
                  <c:v>5.5482066666666681</c:v>
                </c:pt>
                <c:pt idx="30">
                  <c:v>5.6736425000000024</c:v>
                </c:pt>
                <c:pt idx="31">
                  <c:v>5.3340216666666675</c:v>
                </c:pt>
                <c:pt idx="32">
                  <c:v>5.7291975000000006</c:v>
                </c:pt>
                <c:pt idx="33">
                  <c:v>5.8034858333333315</c:v>
                </c:pt>
                <c:pt idx="34">
                  <c:v>5.5516383333333392</c:v>
                </c:pt>
                <c:pt idx="35">
                  <c:v>5.6123999999999965</c:v>
                </c:pt>
                <c:pt idx="36">
                  <c:v>5.4771191666666681</c:v>
                </c:pt>
                <c:pt idx="37">
                  <c:v>5.556269166666671</c:v>
                </c:pt>
                <c:pt idx="38">
                  <c:v>5.5748016666666667</c:v>
                </c:pt>
                <c:pt idx="39">
                  <c:v>5.498519166666668</c:v>
                </c:pt>
                <c:pt idx="40">
                  <c:v>5.6773316666666656</c:v>
                </c:pt>
                <c:pt idx="41">
                  <c:v>5.6943841666666621</c:v>
                </c:pt>
                <c:pt idx="42">
                  <c:v>5.6776899999999975</c:v>
                </c:pt>
                <c:pt idx="43">
                  <c:v>5.7654541666666645</c:v>
                </c:pt>
                <c:pt idx="44">
                  <c:v>5.6447166666666639</c:v>
                </c:pt>
                <c:pt idx="45">
                  <c:v>5.4739783333333403</c:v>
                </c:pt>
                <c:pt idx="46">
                  <c:v>5.5511083333333362</c:v>
                </c:pt>
                <c:pt idx="47">
                  <c:v>5.8225766666666621</c:v>
                </c:pt>
                <c:pt idx="48">
                  <c:v>5.3251808333333299</c:v>
                </c:pt>
                <c:pt idx="49">
                  <c:v>5.5811549999999963</c:v>
                </c:pt>
                <c:pt idx="50">
                  <c:v>5.6573999999999955</c:v>
                </c:pt>
                <c:pt idx="51">
                  <c:v>5.5716775000000034</c:v>
                </c:pt>
                <c:pt idx="52">
                  <c:v>5.3904283333333334</c:v>
                </c:pt>
                <c:pt idx="53">
                  <c:v>5.6281291666666666</c:v>
                </c:pt>
                <c:pt idx="54">
                  <c:v>5.6254383333333315</c:v>
                </c:pt>
                <c:pt idx="55">
                  <c:v>5.7394683333333401</c:v>
                </c:pt>
                <c:pt idx="56">
                  <c:v>5.2693249999999985</c:v>
                </c:pt>
                <c:pt idx="57">
                  <c:v>5.5295833333333375</c:v>
                </c:pt>
                <c:pt idx="58">
                  <c:v>5.8941216666666634</c:v>
                </c:pt>
                <c:pt idx="59">
                  <c:v>5.5421116666666617</c:v>
                </c:pt>
                <c:pt idx="60">
                  <c:v>5.4711733333333408</c:v>
                </c:pt>
                <c:pt idx="61">
                  <c:v>5.5615633333333365</c:v>
                </c:pt>
                <c:pt idx="62">
                  <c:v>5.3701799999999995</c:v>
                </c:pt>
                <c:pt idx="63">
                  <c:v>5.4563891666666704</c:v>
                </c:pt>
                <c:pt idx="64">
                  <c:v>5.5702925000000034</c:v>
                </c:pt>
                <c:pt idx="65">
                  <c:v>5.5656033333333372</c:v>
                </c:pt>
                <c:pt idx="66">
                  <c:v>5.7086824999999992</c:v>
                </c:pt>
                <c:pt idx="67">
                  <c:v>5.4608258333333337</c:v>
                </c:pt>
                <c:pt idx="68">
                  <c:v>5.5321333333333333</c:v>
                </c:pt>
                <c:pt idx="69">
                  <c:v>5.6102358333333315</c:v>
                </c:pt>
                <c:pt idx="70">
                  <c:v>5.8389450000000016</c:v>
                </c:pt>
                <c:pt idx="71">
                  <c:v>5.7332616666666709</c:v>
                </c:pt>
                <c:pt idx="72">
                  <c:v>5.7977941666666686</c:v>
                </c:pt>
                <c:pt idx="73">
                  <c:v>5.4170683333333391</c:v>
                </c:pt>
                <c:pt idx="74">
                  <c:v>5.2953850000000005</c:v>
                </c:pt>
                <c:pt idx="75">
                  <c:v>5.5647099999999954</c:v>
                </c:pt>
                <c:pt idx="76">
                  <c:v>5.6771999999999965</c:v>
                </c:pt>
                <c:pt idx="77">
                  <c:v>5.6642958333333295</c:v>
                </c:pt>
                <c:pt idx="78">
                  <c:v>5.5835300000000005</c:v>
                </c:pt>
                <c:pt idx="79">
                  <c:v>5.6245791666666634</c:v>
                </c:pt>
                <c:pt idx="80">
                  <c:v>5.6918675000000007</c:v>
                </c:pt>
                <c:pt idx="81">
                  <c:v>5.5554516666666665</c:v>
                </c:pt>
                <c:pt idx="82">
                  <c:v>5.5401591666666663</c:v>
                </c:pt>
                <c:pt idx="83">
                  <c:v>6.0375000000000005</c:v>
                </c:pt>
                <c:pt idx="84">
                  <c:v>5.4979241666666665</c:v>
                </c:pt>
                <c:pt idx="85">
                  <c:v>5.8646499999999975</c:v>
                </c:pt>
                <c:pt idx="86">
                  <c:v>5.5057183333333333</c:v>
                </c:pt>
                <c:pt idx="87">
                  <c:v>5.6520908333333315</c:v>
                </c:pt>
                <c:pt idx="88">
                  <c:v>5.4969058333333329</c:v>
                </c:pt>
                <c:pt idx="89">
                  <c:v>5.4820666666666664</c:v>
                </c:pt>
                <c:pt idx="90">
                  <c:v>5.4421816666666665</c:v>
                </c:pt>
                <c:pt idx="91">
                  <c:v>5.5325133333333376</c:v>
                </c:pt>
                <c:pt idx="92">
                  <c:v>5.6330533333333372</c:v>
                </c:pt>
                <c:pt idx="93">
                  <c:v>5.3396700000000026</c:v>
                </c:pt>
                <c:pt idx="94">
                  <c:v>5.4135616666666664</c:v>
                </c:pt>
                <c:pt idx="95">
                  <c:v>5.4365608333333402</c:v>
                </c:pt>
                <c:pt idx="96">
                  <c:v>5.663957499999996</c:v>
                </c:pt>
                <c:pt idx="97">
                  <c:v>5.5576608333333333</c:v>
                </c:pt>
                <c:pt idx="98">
                  <c:v>5.9058466666666662</c:v>
                </c:pt>
                <c:pt idx="99">
                  <c:v>5.6087650000000009</c:v>
                </c:pt>
                <c:pt idx="100">
                  <c:v>5.9214849999999961</c:v>
                </c:pt>
                <c:pt idx="101">
                  <c:v>5.3400099999999995</c:v>
                </c:pt>
                <c:pt idx="102">
                  <c:v>5.7208324999999975</c:v>
                </c:pt>
                <c:pt idx="103">
                  <c:v>5.507175833333334</c:v>
                </c:pt>
                <c:pt idx="104">
                  <c:v>5.5311158333333337</c:v>
                </c:pt>
                <c:pt idx="105">
                  <c:v>5.3144708333333295</c:v>
                </c:pt>
                <c:pt idx="106">
                  <c:v>5.7616716666666674</c:v>
                </c:pt>
                <c:pt idx="107">
                  <c:v>5.6450991666666654</c:v>
                </c:pt>
                <c:pt idx="108">
                  <c:v>5.5478849999999946</c:v>
                </c:pt>
                <c:pt idx="109">
                  <c:v>5.5718216666666684</c:v>
                </c:pt>
                <c:pt idx="110">
                  <c:v>5.4978799999999985</c:v>
                </c:pt>
                <c:pt idx="111">
                  <c:v>5.6851099999999972</c:v>
                </c:pt>
                <c:pt idx="112">
                  <c:v>5.5331024999999991</c:v>
                </c:pt>
                <c:pt idx="113">
                  <c:v>5.6937141666666635</c:v>
                </c:pt>
                <c:pt idx="114">
                  <c:v>5.7589283333333334</c:v>
                </c:pt>
                <c:pt idx="115">
                  <c:v>5.6857524999999995</c:v>
                </c:pt>
                <c:pt idx="116">
                  <c:v>5.5017158333333329</c:v>
                </c:pt>
                <c:pt idx="117">
                  <c:v>5.4885200000000003</c:v>
                </c:pt>
                <c:pt idx="118">
                  <c:v>5.5404558333333336</c:v>
                </c:pt>
                <c:pt idx="119">
                  <c:v>5.7571574999999955</c:v>
                </c:pt>
                <c:pt idx="120">
                  <c:v>5.4503024999999994</c:v>
                </c:pt>
                <c:pt idx="121">
                  <c:v>5.678491666666666</c:v>
                </c:pt>
                <c:pt idx="122">
                  <c:v>5.5747200000000001</c:v>
                </c:pt>
                <c:pt idx="123">
                  <c:v>5.6295183333333325</c:v>
                </c:pt>
                <c:pt idx="124">
                  <c:v>5.5277908333333343</c:v>
                </c:pt>
                <c:pt idx="125">
                  <c:v>5.6401741666666645</c:v>
                </c:pt>
                <c:pt idx="126">
                  <c:v>5.6204791666666667</c:v>
                </c:pt>
                <c:pt idx="127">
                  <c:v>5.7234358333333315</c:v>
                </c:pt>
                <c:pt idx="128">
                  <c:v>5.5448466666666656</c:v>
                </c:pt>
                <c:pt idx="129">
                  <c:v>5.7557158333333325</c:v>
                </c:pt>
                <c:pt idx="130">
                  <c:v>5.6266141666666645</c:v>
                </c:pt>
                <c:pt idx="131">
                  <c:v>5.8486558333333374</c:v>
                </c:pt>
                <c:pt idx="132">
                  <c:v>5.4645466666666636</c:v>
                </c:pt>
                <c:pt idx="133">
                  <c:v>5.8268008333333325</c:v>
                </c:pt>
                <c:pt idx="134">
                  <c:v>5.3935958333333325</c:v>
                </c:pt>
                <c:pt idx="135">
                  <c:v>5.8000083333333334</c:v>
                </c:pt>
                <c:pt idx="136">
                  <c:v>5.7171916666666656</c:v>
                </c:pt>
                <c:pt idx="137">
                  <c:v>5.5451341666666645</c:v>
                </c:pt>
                <c:pt idx="138">
                  <c:v>5.5340200000000008</c:v>
                </c:pt>
                <c:pt idx="139">
                  <c:v>5.6757424999999992</c:v>
                </c:pt>
                <c:pt idx="140">
                  <c:v>5.4498808333333377</c:v>
                </c:pt>
                <c:pt idx="141">
                  <c:v>5.6405833333333328</c:v>
                </c:pt>
                <c:pt idx="142">
                  <c:v>5.6455374999999961</c:v>
                </c:pt>
                <c:pt idx="143">
                  <c:v>5.6113749999999962</c:v>
                </c:pt>
                <c:pt idx="144">
                  <c:v>5.6153033333333333</c:v>
                </c:pt>
                <c:pt idx="145">
                  <c:v>5.5378733333333372</c:v>
                </c:pt>
                <c:pt idx="146">
                  <c:v>5.778782500000001</c:v>
                </c:pt>
                <c:pt idx="147">
                  <c:v>5.7239066666666645</c:v>
                </c:pt>
                <c:pt idx="148">
                  <c:v>5.6527066666666634</c:v>
                </c:pt>
                <c:pt idx="149">
                  <c:v>5.4802016666666695</c:v>
                </c:pt>
                <c:pt idx="150">
                  <c:v>5.8607900000000006</c:v>
                </c:pt>
                <c:pt idx="151">
                  <c:v>5.586994166666666</c:v>
                </c:pt>
                <c:pt idx="152">
                  <c:v>5.5846933333333402</c:v>
                </c:pt>
                <c:pt idx="153">
                  <c:v>5.5179774999999962</c:v>
                </c:pt>
                <c:pt idx="154">
                  <c:v>5.9428566666666676</c:v>
                </c:pt>
                <c:pt idx="155">
                  <c:v>5.6012583333333383</c:v>
                </c:pt>
                <c:pt idx="156">
                  <c:v>5.3648374999999948</c:v>
                </c:pt>
                <c:pt idx="157">
                  <c:v>5.6069033333333378</c:v>
                </c:pt>
                <c:pt idx="158">
                  <c:v>5.7459116666666645</c:v>
                </c:pt>
                <c:pt idx="159">
                  <c:v>5.483049166666671</c:v>
                </c:pt>
                <c:pt idx="160">
                  <c:v>5.7831325000000007</c:v>
                </c:pt>
                <c:pt idx="161">
                  <c:v>5.6180200000000005</c:v>
                </c:pt>
                <c:pt idx="162">
                  <c:v>5.6660316666666626</c:v>
                </c:pt>
                <c:pt idx="163">
                  <c:v>5.9653633333333396</c:v>
                </c:pt>
                <c:pt idx="164">
                  <c:v>5.4959899999999964</c:v>
                </c:pt>
                <c:pt idx="165">
                  <c:v>5.7237900000000002</c:v>
                </c:pt>
                <c:pt idx="166">
                  <c:v>5.9156166666666659</c:v>
                </c:pt>
                <c:pt idx="167">
                  <c:v>5.652203333333337</c:v>
                </c:pt>
                <c:pt idx="168">
                  <c:v>5.5147633333333381</c:v>
                </c:pt>
                <c:pt idx="169">
                  <c:v>5.6945549999999932</c:v>
                </c:pt>
                <c:pt idx="170">
                  <c:v>5.8335250000000007</c:v>
                </c:pt>
                <c:pt idx="171">
                  <c:v>5.4680458333333322</c:v>
                </c:pt>
                <c:pt idx="172">
                  <c:v>5.6329341666666615</c:v>
                </c:pt>
                <c:pt idx="173">
                  <c:v>5.5259274999999972</c:v>
                </c:pt>
                <c:pt idx="174">
                  <c:v>5.7072758333333375</c:v>
                </c:pt>
                <c:pt idx="175">
                  <c:v>5.5188991666666674</c:v>
                </c:pt>
                <c:pt idx="176">
                  <c:v>5.5195658333333322</c:v>
                </c:pt>
                <c:pt idx="177">
                  <c:v>5.6338966666666677</c:v>
                </c:pt>
                <c:pt idx="178">
                  <c:v>5.5420708333333337</c:v>
                </c:pt>
                <c:pt idx="179">
                  <c:v>5.4634991666666695</c:v>
                </c:pt>
                <c:pt idx="180">
                  <c:v>5.5940549999999947</c:v>
                </c:pt>
                <c:pt idx="181">
                  <c:v>5.7553191666666663</c:v>
                </c:pt>
                <c:pt idx="182">
                  <c:v>6.0641541666666621</c:v>
                </c:pt>
                <c:pt idx="183">
                  <c:v>5.9757225000000034</c:v>
                </c:pt>
                <c:pt idx="184">
                  <c:v>5.4966075000000014</c:v>
                </c:pt>
                <c:pt idx="185">
                  <c:v>5.5950116666666645</c:v>
                </c:pt>
                <c:pt idx="186">
                  <c:v>5.5432433333333417</c:v>
                </c:pt>
                <c:pt idx="187">
                  <c:v>5.4405383333333361</c:v>
                </c:pt>
                <c:pt idx="188">
                  <c:v>5.8583141666666645</c:v>
                </c:pt>
                <c:pt idx="189">
                  <c:v>5.6294008333333325</c:v>
                </c:pt>
                <c:pt idx="190">
                  <c:v>5.5036049999999985</c:v>
                </c:pt>
                <c:pt idx="191">
                  <c:v>5.5930074999999997</c:v>
                </c:pt>
                <c:pt idx="192">
                  <c:v>5.6920174999999968</c:v>
                </c:pt>
                <c:pt idx="193">
                  <c:v>5.7845799999999974</c:v>
                </c:pt>
                <c:pt idx="194">
                  <c:v>5.8121916666666635</c:v>
                </c:pt>
                <c:pt idx="195">
                  <c:v>5.7409691666666705</c:v>
                </c:pt>
                <c:pt idx="196">
                  <c:v>5.5702566666666664</c:v>
                </c:pt>
                <c:pt idx="197">
                  <c:v>5.6184066666666617</c:v>
                </c:pt>
                <c:pt idx="198">
                  <c:v>6.0670724999999965</c:v>
                </c:pt>
                <c:pt idx="199">
                  <c:v>5.6643758333333283</c:v>
                </c:pt>
                <c:pt idx="200">
                  <c:v>5.8607599999999955</c:v>
                </c:pt>
                <c:pt idx="201">
                  <c:v>5.6498083333333371</c:v>
                </c:pt>
                <c:pt idx="202">
                  <c:v>5.6116891666666664</c:v>
                </c:pt>
                <c:pt idx="203">
                  <c:v>5.5177508333333343</c:v>
                </c:pt>
                <c:pt idx="204">
                  <c:v>5.6910291666666684</c:v>
                </c:pt>
                <c:pt idx="205">
                  <c:v>5.7829108333333306</c:v>
                </c:pt>
                <c:pt idx="206">
                  <c:v>5.5433616666666694</c:v>
                </c:pt>
                <c:pt idx="207">
                  <c:v>5.7259958333333305</c:v>
                </c:pt>
                <c:pt idx="208">
                  <c:v>5.6637658333333327</c:v>
                </c:pt>
                <c:pt idx="209">
                  <c:v>5.6588524999999965</c:v>
                </c:pt>
                <c:pt idx="210">
                  <c:v>5.3286491666666684</c:v>
                </c:pt>
                <c:pt idx="211">
                  <c:v>5.3310975000000003</c:v>
                </c:pt>
                <c:pt idx="212">
                  <c:v>5.7685616666666659</c:v>
                </c:pt>
                <c:pt idx="213">
                  <c:v>5.5628549999999919</c:v>
                </c:pt>
                <c:pt idx="214">
                  <c:v>5.5997375000000007</c:v>
                </c:pt>
                <c:pt idx="215">
                  <c:v>5.6019541666666655</c:v>
                </c:pt>
                <c:pt idx="216">
                  <c:v>5.7384191666666684</c:v>
                </c:pt>
                <c:pt idx="217">
                  <c:v>5.3860983333333392</c:v>
                </c:pt>
                <c:pt idx="218">
                  <c:v>5.7846983333333366</c:v>
                </c:pt>
                <c:pt idx="219">
                  <c:v>5.3611600000000008</c:v>
                </c:pt>
                <c:pt idx="220">
                  <c:v>5.581030000000001</c:v>
                </c:pt>
                <c:pt idx="221">
                  <c:v>5.3308216666666661</c:v>
                </c:pt>
                <c:pt idx="222">
                  <c:v>5.7691958333333337</c:v>
                </c:pt>
                <c:pt idx="223">
                  <c:v>5.3957808333333341</c:v>
                </c:pt>
                <c:pt idx="224">
                  <c:v>5.7027441666666663</c:v>
                </c:pt>
                <c:pt idx="225">
                  <c:v>5.4891975000000004</c:v>
                </c:pt>
                <c:pt idx="226">
                  <c:v>5.5226849999999947</c:v>
                </c:pt>
                <c:pt idx="227">
                  <c:v>5.6527608333333363</c:v>
                </c:pt>
                <c:pt idx="228">
                  <c:v>5.6489258333333341</c:v>
                </c:pt>
                <c:pt idx="229">
                  <c:v>5.5653783333333378</c:v>
                </c:pt>
                <c:pt idx="230">
                  <c:v>5.4713316666666687</c:v>
                </c:pt>
                <c:pt idx="231">
                  <c:v>5.7027916666666671</c:v>
                </c:pt>
                <c:pt idx="232">
                  <c:v>5.8606483333333381</c:v>
                </c:pt>
                <c:pt idx="233">
                  <c:v>5.549129999999999</c:v>
                </c:pt>
                <c:pt idx="234">
                  <c:v>5.5540641666666666</c:v>
                </c:pt>
                <c:pt idx="235">
                  <c:v>5.2987000000000002</c:v>
                </c:pt>
                <c:pt idx="236">
                  <c:v>5.8645766666666583</c:v>
                </c:pt>
                <c:pt idx="237">
                  <c:v>5.7190024999999993</c:v>
                </c:pt>
                <c:pt idx="238">
                  <c:v>5.6791716666666678</c:v>
                </c:pt>
                <c:pt idx="239">
                  <c:v>5.6240016666666603</c:v>
                </c:pt>
                <c:pt idx="240">
                  <c:v>5.5404316666666666</c:v>
                </c:pt>
                <c:pt idx="241">
                  <c:v>5.3446725000000006</c:v>
                </c:pt>
                <c:pt idx="242">
                  <c:v>5.6863774999999999</c:v>
                </c:pt>
                <c:pt idx="243">
                  <c:v>5.7363266666666703</c:v>
                </c:pt>
                <c:pt idx="244">
                  <c:v>5.6796616666666706</c:v>
                </c:pt>
                <c:pt idx="245">
                  <c:v>5.7093625000000037</c:v>
                </c:pt>
                <c:pt idx="246">
                  <c:v>5.7123416666666662</c:v>
                </c:pt>
                <c:pt idx="247">
                  <c:v>5.6522791666666672</c:v>
                </c:pt>
                <c:pt idx="248">
                  <c:v>5.6531791666666669</c:v>
                </c:pt>
                <c:pt idx="249">
                  <c:v>5.8272908333333326</c:v>
                </c:pt>
                <c:pt idx="250">
                  <c:v>5.3942966666666665</c:v>
                </c:pt>
                <c:pt idx="251">
                  <c:v>5.4947966666666668</c:v>
                </c:pt>
                <c:pt idx="252">
                  <c:v>5.6826091666666674</c:v>
                </c:pt>
                <c:pt idx="253">
                  <c:v>5.7437991666666699</c:v>
                </c:pt>
                <c:pt idx="254">
                  <c:v>5.6440349999999961</c:v>
                </c:pt>
                <c:pt idx="255">
                  <c:v>5.5766575000000014</c:v>
                </c:pt>
                <c:pt idx="256">
                  <c:v>5.4854333333333383</c:v>
                </c:pt>
                <c:pt idx="257">
                  <c:v>5.6546441666666665</c:v>
                </c:pt>
                <c:pt idx="258">
                  <c:v>5.7528633333333392</c:v>
                </c:pt>
                <c:pt idx="259">
                  <c:v>5.635384999999995</c:v>
                </c:pt>
                <c:pt idx="260">
                  <c:v>5.7034050000000001</c:v>
                </c:pt>
                <c:pt idx="261">
                  <c:v>5.5977041666666665</c:v>
                </c:pt>
                <c:pt idx="262">
                  <c:v>5.4371558333333354</c:v>
                </c:pt>
                <c:pt idx="263">
                  <c:v>5.6977133333333336</c:v>
                </c:pt>
                <c:pt idx="264">
                  <c:v>5.7898216666666684</c:v>
                </c:pt>
                <c:pt idx="265">
                  <c:v>5.7931433333333375</c:v>
                </c:pt>
                <c:pt idx="266">
                  <c:v>5.8565491666666674</c:v>
                </c:pt>
                <c:pt idx="267">
                  <c:v>5.5096966666666694</c:v>
                </c:pt>
                <c:pt idx="268">
                  <c:v>5.8623699999999985</c:v>
                </c:pt>
                <c:pt idx="269">
                  <c:v>5.6438691666666694</c:v>
                </c:pt>
                <c:pt idx="270">
                  <c:v>5.7389399999999995</c:v>
                </c:pt>
                <c:pt idx="271">
                  <c:v>5.7056566666666662</c:v>
                </c:pt>
                <c:pt idx="272">
                  <c:v>5.7485399999999975</c:v>
                </c:pt>
                <c:pt idx="273">
                  <c:v>5.8288258333333305</c:v>
                </c:pt>
                <c:pt idx="274">
                  <c:v>5.6752124999999998</c:v>
                </c:pt>
                <c:pt idx="275">
                  <c:v>5.8389950000000015</c:v>
                </c:pt>
                <c:pt idx="276">
                  <c:v>5.8957083333333324</c:v>
                </c:pt>
                <c:pt idx="277">
                  <c:v>5.7714716666666694</c:v>
                </c:pt>
                <c:pt idx="278">
                  <c:v>5.4848583333333334</c:v>
                </c:pt>
                <c:pt idx="279">
                  <c:v>5.923989166666666</c:v>
                </c:pt>
                <c:pt idx="280">
                  <c:v>5.9415975000000003</c:v>
                </c:pt>
                <c:pt idx="281">
                  <c:v>5.3918649999999975</c:v>
                </c:pt>
                <c:pt idx="282">
                  <c:v>5.602899166666667</c:v>
                </c:pt>
                <c:pt idx="283">
                  <c:v>5.6477499999999985</c:v>
                </c:pt>
                <c:pt idx="284">
                  <c:v>5.5013108333333376</c:v>
                </c:pt>
                <c:pt idx="285">
                  <c:v>5.6942333333333339</c:v>
                </c:pt>
                <c:pt idx="286">
                  <c:v>5.1644816666666591</c:v>
                </c:pt>
                <c:pt idx="287">
                  <c:v>5.8199883333333338</c:v>
                </c:pt>
                <c:pt idx="288">
                  <c:v>5.9936716666666694</c:v>
                </c:pt>
                <c:pt idx="289">
                  <c:v>5.9058549999999954</c:v>
                </c:pt>
                <c:pt idx="290">
                  <c:v>5.549081666666666</c:v>
                </c:pt>
                <c:pt idx="291">
                  <c:v>5.4787366666666673</c:v>
                </c:pt>
                <c:pt idx="292">
                  <c:v>5.5446249999999964</c:v>
                </c:pt>
                <c:pt idx="293">
                  <c:v>5.6349949999999946</c:v>
                </c:pt>
                <c:pt idx="294">
                  <c:v>5.6718983333333366</c:v>
                </c:pt>
                <c:pt idx="295">
                  <c:v>5.9304800000000002</c:v>
                </c:pt>
                <c:pt idx="296">
                  <c:v>5.6672124999999953</c:v>
                </c:pt>
                <c:pt idx="297">
                  <c:v>5.4573783333333381</c:v>
                </c:pt>
                <c:pt idx="298">
                  <c:v>5.6557524999999975</c:v>
                </c:pt>
                <c:pt idx="299">
                  <c:v>5.2418549999999975</c:v>
                </c:pt>
                <c:pt idx="300">
                  <c:v>5.7195458333333322</c:v>
                </c:pt>
                <c:pt idx="301">
                  <c:v>5.6090433333333394</c:v>
                </c:pt>
                <c:pt idx="302">
                  <c:v>5.5799024999999993</c:v>
                </c:pt>
                <c:pt idx="303">
                  <c:v>5.5579733333333339</c:v>
                </c:pt>
                <c:pt idx="304">
                  <c:v>5.5102091666666695</c:v>
                </c:pt>
                <c:pt idx="305">
                  <c:v>5.4734866666666662</c:v>
                </c:pt>
                <c:pt idx="306">
                  <c:v>5.5165925000000007</c:v>
                </c:pt>
                <c:pt idx="307">
                  <c:v>5.652003333333333</c:v>
                </c:pt>
                <c:pt idx="308">
                  <c:v>5.638771666666667</c:v>
                </c:pt>
                <c:pt idx="309">
                  <c:v>5.3294225000000006</c:v>
                </c:pt>
                <c:pt idx="310">
                  <c:v>5.8835416666666669</c:v>
                </c:pt>
                <c:pt idx="311">
                  <c:v>5.7210999999999999</c:v>
                </c:pt>
                <c:pt idx="312">
                  <c:v>5.476619166666671</c:v>
                </c:pt>
                <c:pt idx="313">
                  <c:v>5.596896666666666</c:v>
                </c:pt>
                <c:pt idx="314">
                  <c:v>5.785285833333333</c:v>
                </c:pt>
                <c:pt idx="315">
                  <c:v>5.6564149999999938</c:v>
                </c:pt>
                <c:pt idx="316">
                  <c:v>5.6021524999999963</c:v>
                </c:pt>
                <c:pt idx="317">
                  <c:v>5.5599924999999999</c:v>
                </c:pt>
                <c:pt idx="318">
                  <c:v>5.877371666666666</c:v>
                </c:pt>
                <c:pt idx="319">
                  <c:v>5.5141441666666635</c:v>
                </c:pt>
                <c:pt idx="320">
                  <c:v>5.7579474999999976</c:v>
                </c:pt>
                <c:pt idx="321">
                  <c:v>5.5298883333333384</c:v>
                </c:pt>
                <c:pt idx="322">
                  <c:v>5.771698333333342</c:v>
                </c:pt>
                <c:pt idx="323">
                  <c:v>5.6884966666666665</c:v>
                </c:pt>
                <c:pt idx="324">
                  <c:v>5.5684841666666633</c:v>
                </c:pt>
                <c:pt idx="325">
                  <c:v>5.5690525000000006</c:v>
                </c:pt>
                <c:pt idx="326">
                  <c:v>5.7055499999999997</c:v>
                </c:pt>
                <c:pt idx="327">
                  <c:v>5.4632350000000001</c:v>
                </c:pt>
                <c:pt idx="328">
                  <c:v>5.62301583333333</c:v>
                </c:pt>
                <c:pt idx="329">
                  <c:v>5.4496508333333402</c:v>
                </c:pt>
                <c:pt idx="330">
                  <c:v>5.8495091666666674</c:v>
                </c:pt>
                <c:pt idx="331">
                  <c:v>5.5819033333333392</c:v>
                </c:pt>
                <c:pt idx="332">
                  <c:v>5.5895824999999997</c:v>
                </c:pt>
                <c:pt idx="333">
                  <c:v>5.7063675000000034</c:v>
                </c:pt>
                <c:pt idx="334">
                  <c:v>5.7039908333333385</c:v>
                </c:pt>
                <c:pt idx="335">
                  <c:v>5.7333316666666674</c:v>
                </c:pt>
                <c:pt idx="336">
                  <c:v>5.4578941666666658</c:v>
                </c:pt>
                <c:pt idx="337">
                  <c:v>5.5295258333333335</c:v>
                </c:pt>
                <c:pt idx="338">
                  <c:v>5.5732141666666672</c:v>
                </c:pt>
                <c:pt idx="339">
                  <c:v>5.7482675000000034</c:v>
                </c:pt>
                <c:pt idx="340">
                  <c:v>5.6619783333333329</c:v>
                </c:pt>
                <c:pt idx="341">
                  <c:v>5.4653033333333392</c:v>
                </c:pt>
                <c:pt idx="342">
                  <c:v>5.5409725000000005</c:v>
                </c:pt>
                <c:pt idx="343">
                  <c:v>5.7662866666666659</c:v>
                </c:pt>
                <c:pt idx="344">
                  <c:v>5.4726333333333415</c:v>
                </c:pt>
                <c:pt idx="345">
                  <c:v>5.6239574999999959</c:v>
                </c:pt>
                <c:pt idx="346">
                  <c:v>5.5216491666666689</c:v>
                </c:pt>
                <c:pt idx="347">
                  <c:v>5.6617908333333364</c:v>
                </c:pt>
                <c:pt idx="348">
                  <c:v>5.6275274999999949</c:v>
                </c:pt>
                <c:pt idx="349">
                  <c:v>5.5120233333333379</c:v>
                </c:pt>
                <c:pt idx="350">
                  <c:v>5.6661183333333325</c:v>
                </c:pt>
                <c:pt idx="351">
                  <c:v>5.4688774999999987</c:v>
                </c:pt>
                <c:pt idx="352">
                  <c:v>5.7054283333333373</c:v>
                </c:pt>
                <c:pt idx="353">
                  <c:v>5.7111566666666667</c:v>
                </c:pt>
                <c:pt idx="354">
                  <c:v>6.0463149999999954</c:v>
                </c:pt>
                <c:pt idx="355">
                  <c:v>5.6661524999999955</c:v>
                </c:pt>
                <c:pt idx="356">
                  <c:v>5.4974124999999985</c:v>
                </c:pt>
                <c:pt idx="357">
                  <c:v>5.3998300000000006</c:v>
                </c:pt>
                <c:pt idx="358">
                  <c:v>5.755290833333337</c:v>
                </c:pt>
                <c:pt idx="359">
                  <c:v>5.5075849999999926</c:v>
                </c:pt>
                <c:pt idx="360">
                  <c:v>5.3316350000000003</c:v>
                </c:pt>
                <c:pt idx="361">
                  <c:v>5.7930025000000001</c:v>
                </c:pt>
                <c:pt idx="362">
                  <c:v>5.667541666666664</c:v>
                </c:pt>
                <c:pt idx="363">
                  <c:v>5.7206891666666673</c:v>
                </c:pt>
                <c:pt idx="364">
                  <c:v>5.8683349999999939</c:v>
                </c:pt>
                <c:pt idx="365">
                  <c:v>5.6023266666666665</c:v>
                </c:pt>
                <c:pt idx="366">
                  <c:v>5.7839924999999992</c:v>
                </c:pt>
                <c:pt idx="367">
                  <c:v>5.6152183333333339</c:v>
                </c:pt>
                <c:pt idx="368">
                  <c:v>5.5235308333333295</c:v>
                </c:pt>
                <c:pt idx="369">
                  <c:v>5.7392583333333427</c:v>
                </c:pt>
                <c:pt idx="370">
                  <c:v>5.7760808333333324</c:v>
                </c:pt>
                <c:pt idx="371">
                  <c:v>5.5863833333333393</c:v>
                </c:pt>
                <c:pt idx="372">
                  <c:v>5.9271766666666634</c:v>
                </c:pt>
                <c:pt idx="373">
                  <c:v>5.3832841666666669</c:v>
                </c:pt>
                <c:pt idx="374">
                  <c:v>5.7127458333333339</c:v>
                </c:pt>
                <c:pt idx="375">
                  <c:v>5.7633625000000004</c:v>
                </c:pt>
                <c:pt idx="376">
                  <c:v>5.443951666666667</c:v>
                </c:pt>
                <c:pt idx="377">
                  <c:v>5.7174291666666663</c:v>
                </c:pt>
                <c:pt idx="378">
                  <c:v>5.9475774999999995</c:v>
                </c:pt>
                <c:pt idx="379">
                  <c:v>5.8771216666666675</c:v>
                </c:pt>
                <c:pt idx="380">
                  <c:v>5.4043025</c:v>
                </c:pt>
                <c:pt idx="381">
                  <c:v>5.57</c:v>
                </c:pt>
                <c:pt idx="382">
                  <c:v>5.7933258333333377</c:v>
                </c:pt>
                <c:pt idx="383">
                  <c:v>5.6183241666666648</c:v>
                </c:pt>
                <c:pt idx="384">
                  <c:v>5.8021424999999986</c:v>
                </c:pt>
                <c:pt idx="385">
                  <c:v>5.3871708333333315</c:v>
                </c:pt>
                <c:pt idx="386">
                  <c:v>5.5138483333333372</c:v>
                </c:pt>
                <c:pt idx="387">
                  <c:v>5.3471066666666616</c:v>
                </c:pt>
                <c:pt idx="388">
                  <c:v>5.5345149999999936</c:v>
                </c:pt>
                <c:pt idx="389">
                  <c:v>5.9475233333333373</c:v>
                </c:pt>
                <c:pt idx="390">
                  <c:v>5.7193866666666677</c:v>
                </c:pt>
                <c:pt idx="391">
                  <c:v>5.6759974999999985</c:v>
                </c:pt>
                <c:pt idx="392">
                  <c:v>5.4892575000000035</c:v>
                </c:pt>
                <c:pt idx="393">
                  <c:v>5.7810125000000001</c:v>
                </c:pt>
                <c:pt idx="394">
                  <c:v>5.7934374999999996</c:v>
                </c:pt>
                <c:pt idx="395">
                  <c:v>5.8088466666666676</c:v>
                </c:pt>
                <c:pt idx="396">
                  <c:v>5.5177399999999963</c:v>
                </c:pt>
                <c:pt idx="397">
                  <c:v>5.6802233333333403</c:v>
                </c:pt>
                <c:pt idx="398">
                  <c:v>5.6746241666666668</c:v>
                </c:pt>
                <c:pt idx="399">
                  <c:v>5.9241824999999961</c:v>
                </c:pt>
                <c:pt idx="400">
                  <c:v>5.5559558333333348</c:v>
                </c:pt>
                <c:pt idx="401">
                  <c:v>5.5566050000000002</c:v>
                </c:pt>
                <c:pt idx="402">
                  <c:v>5.4844274999999998</c:v>
                </c:pt>
                <c:pt idx="403">
                  <c:v>5.6874441666666655</c:v>
                </c:pt>
                <c:pt idx="404">
                  <c:v>5.6296274999999989</c:v>
                </c:pt>
                <c:pt idx="405">
                  <c:v>5.4781033333333395</c:v>
                </c:pt>
                <c:pt idx="406">
                  <c:v>5.4121700000000006</c:v>
                </c:pt>
                <c:pt idx="407">
                  <c:v>5.6475283333333337</c:v>
                </c:pt>
                <c:pt idx="408">
                  <c:v>5.4967025000000014</c:v>
                </c:pt>
                <c:pt idx="409">
                  <c:v>5.6078466666666635</c:v>
                </c:pt>
                <c:pt idx="410">
                  <c:v>5.4438191666666684</c:v>
                </c:pt>
                <c:pt idx="411">
                  <c:v>5.6938208333333344</c:v>
                </c:pt>
                <c:pt idx="412">
                  <c:v>5.4822400000000036</c:v>
                </c:pt>
                <c:pt idx="413">
                  <c:v>5.8239583333333336</c:v>
                </c:pt>
                <c:pt idx="414">
                  <c:v>5.8829066666666616</c:v>
                </c:pt>
                <c:pt idx="415">
                  <c:v>5.4820441666666664</c:v>
                </c:pt>
                <c:pt idx="416">
                  <c:v>5.5770216666666661</c:v>
                </c:pt>
                <c:pt idx="417">
                  <c:v>5.6633316666666635</c:v>
                </c:pt>
                <c:pt idx="418">
                  <c:v>5.5966316666666671</c:v>
                </c:pt>
                <c:pt idx="419">
                  <c:v>5.9948858333333304</c:v>
                </c:pt>
                <c:pt idx="420">
                  <c:v>5.8860324999999998</c:v>
                </c:pt>
                <c:pt idx="421">
                  <c:v>5.5978508333333306</c:v>
                </c:pt>
                <c:pt idx="422">
                  <c:v>5.5573625</c:v>
                </c:pt>
                <c:pt idx="423">
                  <c:v>5.6152549999999959</c:v>
                </c:pt>
                <c:pt idx="424">
                  <c:v>5.5365033333333393</c:v>
                </c:pt>
                <c:pt idx="425">
                  <c:v>5.7628200000000005</c:v>
                </c:pt>
                <c:pt idx="426">
                  <c:v>5.5609783333333338</c:v>
                </c:pt>
                <c:pt idx="427">
                  <c:v>5.7209233333333387</c:v>
                </c:pt>
                <c:pt idx="428">
                  <c:v>5.6873641666666659</c:v>
                </c:pt>
                <c:pt idx="429">
                  <c:v>5.6666041666666667</c:v>
                </c:pt>
                <c:pt idx="430">
                  <c:v>5.6534299999999975</c:v>
                </c:pt>
                <c:pt idx="431">
                  <c:v>5.5146824999999975</c:v>
                </c:pt>
                <c:pt idx="432">
                  <c:v>5.9237599999999988</c:v>
                </c:pt>
                <c:pt idx="433">
                  <c:v>5.5721833333333377</c:v>
                </c:pt>
                <c:pt idx="434">
                  <c:v>5.5862875000000001</c:v>
                </c:pt>
                <c:pt idx="435">
                  <c:v>5.6034816666666645</c:v>
                </c:pt>
                <c:pt idx="436">
                  <c:v>5.4781541666666662</c:v>
                </c:pt>
                <c:pt idx="437">
                  <c:v>5.8183841666666645</c:v>
                </c:pt>
                <c:pt idx="438">
                  <c:v>5.5979516666666633</c:v>
                </c:pt>
                <c:pt idx="439">
                  <c:v>5.9184883333333334</c:v>
                </c:pt>
                <c:pt idx="440">
                  <c:v>5.3133600000000012</c:v>
                </c:pt>
                <c:pt idx="441">
                  <c:v>5.6194366666666626</c:v>
                </c:pt>
                <c:pt idx="442">
                  <c:v>5.5205199999999968</c:v>
                </c:pt>
                <c:pt idx="443">
                  <c:v>5.8727524999999998</c:v>
                </c:pt>
                <c:pt idx="444">
                  <c:v>5.8199549999999949</c:v>
                </c:pt>
                <c:pt idx="445">
                  <c:v>5.6001808333333303</c:v>
                </c:pt>
                <c:pt idx="446">
                  <c:v>5.72722</c:v>
                </c:pt>
                <c:pt idx="447">
                  <c:v>5.824409999999995</c:v>
                </c:pt>
                <c:pt idx="448">
                  <c:v>5.6733466666666672</c:v>
                </c:pt>
                <c:pt idx="449">
                  <c:v>5.589411666666666</c:v>
                </c:pt>
                <c:pt idx="450">
                  <c:v>5.6105866666666602</c:v>
                </c:pt>
                <c:pt idx="451">
                  <c:v>5.5232950000000001</c:v>
                </c:pt>
                <c:pt idx="452">
                  <c:v>5.6837400000000002</c:v>
                </c:pt>
                <c:pt idx="453">
                  <c:v>5.7044349999999957</c:v>
                </c:pt>
                <c:pt idx="454">
                  <c:v>5.5232050000000008</c:v>
                </c:pt>
                <c:pt idx="455">
                  <c:v>5.5865658333333377</c:v>
                </c:pt>
                <c:pt idx="456">
                  <c:v>5.5843516666666666</c:v>
                </c:pt>
                <c:pt idx="457">
                  <c:v>5.9429558333333325</c:v>
                </c:pt>
                <c:pt idx="458">
                  <c:v>5.6709633333333382</c:v>
                </c:pt>
                <c:pt idx="459">
                  <c:v>5.6910341666666655</c:v>
                </c:pt>
                <c:pt idx="460">
                  <c:v>5.7489141666666645</c:v>
                </c:pt>
                <c:pt idx="461">
                  <c:v>5.4518825</c:v>
                </c:pt>
                <c:pt idx="462">
                  <c:v>5.8608508333333305</c:v>
                </c:pt>
                <c:pt idx="463">
                  <c:v>5.5996533333333396</c:v>
                </c:pt>
                <c:pt idx="464">
                  <c:v>5.6866675000000004</c:v>
                </c:pt>
                <c:pt idx="465">
                  <c:v>5.4963025000000014</c:v>
                </c:pt>
                <c:pt idx="466">
                  <c:v>5.4623658333333331</c:v>
                </c:pt>
                <c:pt idx="467">
                  <c:v>5.3249866666666588</c:v>
                </c:pt>
                <c:pt idx="468">
                  <c:v>5.7554241666666668</c:v>
                </c:pt>
                <c:pt idx="469">
                  <c:v>5.6980174999999953</c:v>
                </c:pt>
                <c:pt idx="470">
                  <c:v>5.6126700000000005</c:v>
                </c:pt>
                <c:pt idx="471">
                  <c:v>5.7817858333333332</c:v>
                </c:pt>
                <c:pt idx="472">
                  <c:v>5.5012800000000004</c:v>
                </c:pt>
                <c:pt idx="473">
                  <c:v>5.7058841666666655</c:v>
                </c:pt>
                <c:pt idx="474">
                  <c:v>5.6185741666666642</c:v>
                </c:pt>
                <c:pt idx="475">
                  <c:v>5.5929808333333293</c:v>
                </c:pt>
                <c:pt idx="476">
                  <c:v>5.5285458333333315</c:v>
                </c:pt>
                <c:pt idx="477">
                  <c:v>5.6637041666666645</c:v>
                </c:pt>
                <c:pt idx="478">
                  <c:v>5.7531691666666696</c:v>
                </c:pt>
                <c:pt idx="479">
                  <c:v>5.3312766666666684</c:v>
                </c:pt>
                <c:pt idx="480">
                  <c:v>5.6748999999999974</c:v>
                </c:pt>
                <c:pt idx="481">
                  <c:v>5.6417433333333395</c:v>
                </c:pt>
                <c:pt idx="482">
                  <c:v>5.6189083333333336</c:v>
                </c:pt>
                <c:pt idx="483">
                  <c:v>5.4512533333333417</c:v>
                </c:pt>
                <c:pt idx="484">
                  <c:v>5.809875833333332</c:v>
                </c:pt>
                <c:pt idx="485">
                  <c:v>5.8888466666666668</c:v>
                </c:pt>
                <c:pt idx="486">
                  <c:v>5.5692400000000024</c:v>
                </c:pt>
                <c:pt idx="487">
                  <c:v>5.4463416666666715</c:v>
                </c:pt>
                <c:pt idx="488">
                  <c:v>5.5823</c:v>
                </c:pt>
                <c:pt idx="489">
                  <c:v>5.4431583333333382</c:v>
                </c:pt>
                <c:pt idx="490">
                  <c:v>5.6328716666666665</c:v>
                </c:pt>
                <c:pt idx="491">
                  <c:v>5.5877183333333322</c:v>
                </c:pt>
                <c:pt idx="492">
                  <c:v>5.5916258333333362</c:v>
                </c:pt>
                <c:pt idx="493">
                  <c:v>5.582148333333337</c:v>
                </c:pt>
                <c:pt idx="494">
                  <c:v>5.8162899999999995</c:v>
                </c:pt>
                <c:pt idx="495">
                  <c:v>5.5648816666666603</c:v>
                </c:pt>
                <c:pt idx="496">
                  <c:v>5.557793333333338</c:v>
                </c:pt>
                <c:pt idx="497">
                  <c:v>5.6228949999999944</c:v>
                </c:pt>
                <c:pt idx="498">
                  <c:v>5.5839749999999961</c:v>
                </c:pt>
                <c:pt idx="499">
                  <c:v>5.4278083333333322</c:v>
                </c:pt>
                <c:pt idx="500">
                  <c:v>5.4637358333333337</c:v>
                </c:pt>
                <c:pt idx="501">
                  <c:v>5.5242558333333305</c:v>
                </c:pt>
                <c:pt idx="502">
                  <c:v>5.6919008333333343</c:v>
                </c:pt>
                <c:pt idx="503">
                  <c:v>5.9373616666666704</c:v>
                </c:pt>
                <c:pt idx="504">
                  <c:v>5.6336800000000009</c:v>
                </c:pt>
                <c:pt idx="505">
                  <c:v>5.7114000000000003</c:v>
                </c:pt>
                <c:pt idx="506">
                  <c:v>5.610936666666662</c:v>
                </c:pt>
                <c:pt idx="507">
                  <c:v>5.4753749999999997</c:v>
                </c:pt>
                <c:pt idx="508">
                  <c:v>5.3862750000000013</c:v>
                </c:pt>
                <c:pt idx="509">
                  <c:v>5.5514275</c:v>
                </c:pt>
                <c:pt idx="510">
                  <c:v>5.6480516666666665</c:v>
                </c:pt>
                <c:pt idx="511">
                  <c:v>5.6044158333333289</c:v>
                </c:pt>
                <c:pt idx="512">
                  <c:v>5.5857816666666666</c:v>
                </c:pt>
                <c:pt idx="513">
                  <c:v>6.0372049999999975</c:v>
                </c:pt>
                <c:pt idx="514">
                  <c:v>5.645258333333337</c:v>
                </c:pt>
                <c:pt idx="515">
                  <c:v>6.0116883333333391</c:v>
                </c:pt>
                <c:pt idx="516">
                  <c:v>5.7820425000000002</c:v>
                </c:pt>
                <c:pt idx="517">
                  <c:v>5.6247549999999933</c:v>
                </c:pt>
                <c:pt idx="518">
                  <c:v>5.5495366666666675</c:v>
                </c:pt>
                <c:pt idx="519">
                  <c:v>5.7097316666666673</c:v>
                </c:pt>
                <c:pt idx="520">
                  <c:v>5.4763449999999994</c:v>
                </c:pt>
                <c:pt idx="521">
                  <c:v>5.5857141666666665</c:v>
                </c:pt>
                <c:pt idx="522">
                  <c:v>5.7362533333333419</c:v>
                </c:pt>
                <c:pt idx="523">
                  <c:v>5.2351333333333372</c:v>
                </c:pt>
                <c:pt idx="524">
                  <c:v>5.9506816666666671</c:v>
                </c:pt>
                <c:pt idx="525">
                  <c:v>5.400933333333338</c:v>
                </c:pt>
                <c:pt idx="526">
                  <c:v>5.6406816666666666</c:v>
                </c:pt>
                <c:pt idx="527">
                  <c:v>5.624084166666659</c:v>
                </c:pt>
                <c:pt idx="528">
                  <c:v>5.694781666666664</c:v>
                </c:pt>
                <c:pt idx="529">
                  <c:v>5.7596541666666674</c:v>
                </c:pt>
                <c:pt idx="530">
                  <c:v>5.9799333333333378</c:v>
                </c:pt>
                <c:pt idx="531">
                  <c:v>5.5517141666666658</c:v>
                </c:pt>
                <c:pt idx="532">
                  <c:v>5.3322191666666674</c:v>
                </c:pt>
                <c:pt idx="533">
                  <c:v>5.6716550000000003</c:v>
                </c:pt>
                <c:pt idx="534">
                  <c:v>5.5518049999999954</c:v>
                </c:pt>
                <c:pt idx="535">
                  <c:v>5.5693691666666707</c:v>
                </c:pt>
                <c:pt idx="536">
                  <c:v>5.4320766666666671</c:v>
                </c:pt>
                <c:pt idx="537">
                  <c:v>5.4304108333333332</c:v>
                </c:pt>
                <c:pt idx="538">
                  <c:v>5.4292633333333429</c:v>
                </c:pt>
                <c:pt idx="539">
                  <c:v>5.7208400000000017</c:v>
                </c:pt>
                <c:pt idx="540">
                  <c:v>5.8393300000000004</c:v>
                </c:pt>
                <c:pt idx="541">
                  <c:v>5.965726666666666</c:v>
                </c:pt>
                <c:pt idx="542">
                  <c:v>5.7719591666666696</c:v>
                </c:pt>
                <c:pt idx="543">
                  <c:v>5.6307699999999992</c:v>
                </c:pt>
                <c:pt idx="544">
                  <c:v>5.6443899999999951</c:v>
                </c:pt>
                <c:pt idx="545">
                  <c:v>5.5884541666666676</c:v>
                </c:pt>
                <c:pt idx="546">
                  <c:v>5.570735833333333</c:v>
                </c:pt>
                <c:pt idx="547">
                  <c:v>5.5173583333333376</c:v>
                </c:pt>
                <c:pt idx="548">
                  <c:v>5.8617274999999998</c:v>
                </c:pt>
                <c:pt idx="549">
                  <c:v>5.7294916666666671</c:v>
                </c:pt>
                <c:pt idx="550">
                  <c:v>5.672020833333332</c:v>
                </c:pt>
                <c:pt idx="551">
                  <c:v>5.6718625000000014</c:v>
                </c:pt>
                <c:pt idx="552">
                  <c:v>5.6735941666666676</c:v>
                </c:pt>
                <c:pt idx="553">
                  <c:v>5.5405316666666655</c:v>
                </c:pt>
                <c:pt idx="554">
                  <c:v>5.4803466666666694</c:v>
                </c:pt>
                <c:pt idx="555">
                  <c:v>5.6250491666666669</c:v>
                </c:pt>
                <c:pt idx="556">
                  <c:v>5.5968049999999963</c:v>
                </c:pt>
                <c:pt idx="557">
                  <c:v>5.7713991666666722</c:v>
                </c:pt>
                <c:pt idx="558">
                  <c:v>5.8134066666666655</c:v>
                </c:pt>
                <c:pt idx="559">
                  <c:v>5.3030466666666669</c:v>
                </c:pt>
                <c:pt idx="560">
                  <c:v>5.7324966666666661</c:v>
                </c:pt>
                <c:pt idx="561">
                  <c:v>5.8102083333333372</c:v>
                </c:pt>
                <c:pt idx="562">
                  <c:v>5.7594283333333394</c:v>
                </c:pt>
                <c:pt idx="563">
                  <c:v>5.7126108333333327</c:v>
                </c:pt>
                <c:pt idx="564">
                  <c:v>5.4115116666666667</c:v>
                </c:pt>
                <c:pt idx="565">
                  <c:v>5.6885041666666645</c:v>
                </c:pt>
                <c:pt idx="566">
                  <c:v>5.5404533333333372</c:v>
                </c:pt>
                <c:pt idx="567">
                  <c:v>5.3943549999999938</c:v>
                </c:pt>
                <c:pt idx="568">
                  <c:v>5.7049374999999962</c:v>
                </c:pt>
                <c:pt idx="569">
                  <c:v>5.7694983333333392</c:v>
                </c:pt>
                <c:pt idx="570">
                  <c:v>5.4478974999999989</c:v>
                </c:pt>
                <c:pt idx="571">
                  <c:v>5.5498900000000004</c:v>
                </c:pt>
                <c:pt idx="572">
                  <c:v>5.4895108333333376</c:v>
                </c:pt>
                <c:pt idx="573">
                  <c:v>5.7646233333333381</c:v>
                </c:pt>
                <c:pt idx="574">
                  <c:v>5.8358866666666636</c:v>
                </c:pt>
                <c:pt idx="575">
                  <c:v>5.6507074999999976</c:v>
                </c:pt>
                <c:pt idx="576">
                  <c:v>5.6457524999999995</c:v>
                </c:pt>
                <c:pt idx="577">
                  <c:v>5.671056666666666</c:v>
                </c:pt>
                <c:pt idx="578">
                  <c:v>5.6826258333333328</c:v>
                </c:pt>
                <c:pt idx="579">
                  <c:v>5.6629391666666642</c:v>
                </c:pt>
                <c:pt idx="580">
                  <c:v>5.3635233333333332</c:v>
                </c:pt>
                <c:pt idx="581">
                  <c:v>5.5313233333333409</c:v>
                </c:pt>
                <c:pt idx="582">
                  <c:v>5.8293900000000001</c:v>
                </c:pt>
                <c:pt idx="583">
                  <c:v>5.6745616666666665</c:v>
                </c:pt>
                <c:pt idx="584">
                  <c:v>5.667040833333334</c:v>
                </c:pt>
                <c:pt idx="585">
                  <c:v>5.9310358333333371</c:v>
                </c:pt>
                <c:pt idx="586">
                  <c:v>5.6902874999999975</c:v>
                </c:pt>
                <c:pt idx="587">
                  <c:v>5.6421133333333335</c:v>
                </c:pt>
                <c:pt idx="588">
                  <c:v>5.3925949999999947</c:v>
                </c:pt>
                <c:pt idx="589">
                  <c:v>5.5935633333333383</c:v>
                </c:pt>
                <c:pt idx="590">
                  <c:v>5.2896650000000038</c:v>
                </c:pt>
                <c:pt idx="591">
                  <c:v>5.6489108333333347</c:v>
                </c:pt>
                <c:pt idx="592">
                  <c:v>5.8095691666666687</c:v>
                </c:pt>
                <c:pt idx="593">
                  <c:v>5.5858266666666658</c:v>
                </c:pt>
                <c:pt idx="594">
                  <c:v>5.7875849999999947</c:v>
                </c:pt>
                <c:pt idx="595">
                  <c:v>5.4668666666666672</c:v>
                </c:pt>
                <c:pt idx="596">
                  <c:v>5.910239999999999</c:v>
                </c:pt>
                <c:pt idx="597">
                  <c:v>5.9009516666666668</c:v>
                </c:pt>
                <c:pt idx="598">
                  <c:v>5.5439058333333335</c:v>
                </c:pt>
                <c:pt idx="599">
                  <c:v>5.7340366666666656</c:v>
                </c:pt>
                <c:pt idx="600">
                  <c:v>5.862439999999995</c:v>
                </c:pt>
                <c:pt idx="601">
                  <c:v>5.9601083333333378</c:v>
                </c:pt>
                <c:pt idx="602">
                  <c:v>5.5720583333333371</c:v>
                </c:pt>
                <c:pt idx="603">
                  <c:v>6.3640274999999953</c:v>
                </c:pt>
                <c:pt idx="604">
                  <c:v>5.4351700000000003</c:v>
                </c:pt>
                <c:pt idx="605">
                  <c:v>5.7758983333333402</c:v>
                </c:pt>
                <c:pt idx="606">
                  <c:v>5.6440491666666661</c:v>
                </c:pt>
                <c:pt idx="607">
                  <c:v>5.7319616666666704</c:v>
                </c:pt>
                <c:pt idx="608">
                  <c:v>5.7662608333333392</c:v>
                </c:pt>
                <c:pt idx="609">
                  <c:v>5.5961683333333392</c:v>
                </c:pt>
                <c:pt idx="610">
                  <c:v>5.7196775000000004</c:v>
                </c:pt>
                <c:pt idx="611">
                  <c:v>5.5207316666666655</c:v>
                </c:pt>
                <c:pt idx="612">
                  <c:v>5.4124824999999985</c:v>
                </c:pt>
                <c:pt idx="613">
                  <c:v>5.5497441666666694</c:v>
                </c:pt>
                <c:pt idx="614">
                  <c:v>5.9065725000000002</c:v>
                </c:pt>
                <c:pt idx="615">
                  <c:v>5.7451374999999985</c:v>
                </c:pt>
                <c:pt idx="616">
                  <c:v>5.5283299999999995</c:v>
                </c:pt>
                <c:pt idx="617">
                  <c:v>5.7352300000000014</c:v>
                </c:pt>
                <c:pt idx="618">
                  <c:v>5.6398233333333394</c:v>
                </c:pt>
                <c:pt idx="619">
                  <c:v>5.4264933333333394</c:v>
                </c:pt>
                <c:pt idx="620">
                  <c:v>5.5745983333333333</c:v>
                </c:pt>
                <c:pt idx="621">
                  <c:v>5.900699166666671</c:v>
                </c:pt>
                <c:pt idx="622">
                  <c:v>5.4587483333333395</c:v>
                </c:pt>
                <c:pt idx="623">
                  <c:v>5.4204049999999961</c:v>
                </c:pt>
                <c:pt idx="624">
                  <c:v>5.928681666666666</c:v>
                </c:pt>
                <c:pt idx="625">
                  <c:v>5.6700766666666667</c:v>
                </c:pt>
                <c:pt idx="626">
                  <c:v>5.8497399999999997</c:v>
                </c:pt>
                <c:pt idx="627">
                  <c:v>5.6745249999999938</c:v>
                </c:pt>
                <c:pt idx="628">
                  <c:v>5.5832433333333409</c:v>
                </c:pt>
                <c:pt idx="629">
                  <c:v>5.4638283333333373</c:v>
                </c:pt>
                <c:pt idx="630">
                  <c:v>5.678045833333333</c:v>
                </c:pt>
                <c:pt idx="631">
                  <c:v>5.5896225000000044</c:v>
                </c:pt>
                <c:pt idx="632">
                  <c:v>5.4001233333333403</c:v>
                </c:pt>
                <c:pt idx="633">
                  <c:v>5.7251658333333326</c:v>
                </c:pt>
                <c:pt idx="634">
                  <c:v>5.5019500000000008</c:v>
                </c:pt>
                <c:pt idx="635">
                  <c:v>5.8890783333333392</c:v>
                </c:pt>
                <c:pt idx="636">
                  <c:v>5.2635625000000008</c:v>
                </c:pt>
                <c:pt idx="637">
                  <c:v>5.6614099999999965</c:v>
                </c:pt>
                <c:pt idx="638">
                  <c:v>5.8393675000000034</c:v>
                </c:pt>
                <c:pt idx="639">
                  <c:v>5.6959449999999956</c:v>
                </c:pt>
                <c:pt idx="640">
                  <c:v>5.7266525000000001</c:v>
                </c:pt>
                <c:pt idx="641">
                  <c:v>5.6024016666666645</c:v>
                </c:pt>
                <c:pt idx="642">
                  <c:v>5.8304158333333325</c:v>
                </c:pt>
                <c:pt idx="643">
                  <c:v>5.7570249999999952</c:v>
                </c:pt>
                <c:pt idx="644">
                  <c:v>5.4384641666666695</c:v>
                </c:pt>
                <c:pt idx="645">
                  <c:v>5.8737599999999999</c:v>
                </c:pt>
                <c:pt idx="646">
                  <c:v>5.4500974999999992</c:v>
                </c:pt>
                <c:pt idx="647">
                  <c:v>5.5770949999999964</c:v>
                </c:pt>
                <c:pt idx="648">
                  <c:v>5.5553483333333391</c:v>
                </c:pt>
                <c:pt idx="649">
                  <c:v>5.7338816666666661</c:v>
                </c:pt>
                <c:pt idx="650">
                  <c:v>5.7475299999999985</c:v>
                </c:pt>
                <c:pt idx="651">
                  <c:v>5.8438949999999963</c:v>
                </c:pt>
                <c:pt idx="652">
                  <c:v>5.4725633333333397</c:v>
                </c:pt>
                <c:pt idx="653">
                  <c:v>5.4623783333333371</c:v>
                </c:pt>
                <c:pt idx="654">
                  <c:v>5.7689266666666645</c:v>
                </c:pt>
                <c:pt idx="655">
                  <c:v>5.6482333333333372</c:v>
                </c:pt>
                <c:pt idx="656">
                  <c:v>5.8872908333333376</c:v>
                </c:pt>
                <c:pt idx="657">
                  <c:v>5.7917299999999994</c:v>
                </c:pt>
                <c:pt idx="658">
                  <c:v>5.9481225000000002</c:v>
                </c:pt>
                <c:pt idx="659">
                  <c:v>5.6212666666666662</c:v>
                </c:pt>
                <c:pt idx="660">
                  <c:v>5.7329433333333393</c:v>
                </c:pt>
                <c:pt idx="661">
                  <c:v>6.060843333333338</c:v>
                </c:pt>
                <c:pt idx="662">
                  <c:v>5.6736308333333376</c:v>
                </c:pt>
                <c:pt idx="663">
                  <c:v>5.5832349999999975</c:v>
                </c:pt>
                <c:pt idx="664">
                  <c:v>5.5973925000000015</c:v>
                </c:pt>
                <c:pt idx="665">
                  <c:v>5.6553274999999985</c:v>
                </c:pt>
                <c:pt idx="666">
                  <c:v>5.7319391666666704</c:v>
                </c:pt>
                <c:pt idx="667">
                  <c:v>5.5680466666666666</c:v>
                </c:pt>
                <c:pt idx="668">
                  <c:v>5.6037808333333343</c:v>
                </c:pt>
                <c:pt idx="669">
                  <c:v>5.5335483333333393</c:v>
                </c:pt>
                <c:pt idx="670">
                  <c:v>5.7551449999999953</c:v>
                </c:pt>
                <c:pt idx="671">
                  <c:v>5.4449174999999963</c:v>
                </c:pt>
                <c:pt idx="672">
                  <c:v>5.426077499999999</c:v>
                </c:pt>
                <c:pt idx="673">
                  <c:v>5.6436375000000005</c:v>
                </c:pt>
                <c:pt idx="674">
                  <c:v>5.6964441666666668</c:v>
                </c:pt>
                <c:pt idx="675">
                  <c:v>5.8780408333333334</c:v>
                </c:pt>
                <c:pt idx="676">
                  <c:v>5.8554724999999985</c:v>
                </c:pt>
                <c:pt idx="677">
                  <c:v>5.5128633333333372</c:v>
                </c:pt>
                <c:pt idx="678">
                  <c:v>5.4749783333333371</c:v>
                </c:pt>
                <c:pt idx="679">
                  <c:v>5.7753883333333382</c:v>
                </c:pt>
                <c:pt idx="680">
                  <c:v>5.5608049999999949</c:v>
                </c:pt>
                <c:pt idx="681">
                  <c:v>5.8738083333333382</c:v>
                </c:pt>
                <c:pt idx="682">
                  <c:v>5.6433683333333402</c:v>
                </c:pt>
                <c:pt idx="683">
                  <c:v>5.7564683333333413</c:v>
                </c:pt>
                <c:pt idx="684">
                  <c:v>5.7561100000000005</c:v>
                </c:pt>
                <c:pt idx="685">
                  <c:v>5.6186724999999997</c:v>
                </c:pt>
                <c:pt idx="686">
                  <c:v>5.7472108333333338</c:v>
                </c:pt>
                <c:pt idx="687">
                  <c:v>5.6280116666666631</c:v>
                </c:pt>
                <c:pt idx="688">
                  <c:v>5.8080733333333381</c:v>
                </c:pt>
                <c:pt idx="689">
                  <c:v>5.5931299999999995</c:v>
                </c:pt>
                <c:pt idx="690">
                  <c:v>5.6188683333333378</c:v>
                </c:pt>
                <c:pt idx="691">
                  <c:v>5.5848541666666645</c:v>
                </c:pt>
                <c:pt idx="692">
                  <c:v>5.4748033333333392</c:v>
                </c:pt>
                <c:pt idx="693">
                  <c:v>5.4877899999999995</c:v>
                </c:pt>
                <c:pt idx="694">
                  <c:v>5.8173824999999955</c:v>
                </c:pt>
                <c:pt idx="695">
                  <c:v>5.3401858333333303</c:v>
                </c:pt>
                <c:pt idx="696">
                  <c:v>5.8483100000000006</c:v>
                </c:pt>
                <c:pt idx="697">
                  <c:v>5.6288166666666601</c:v>
                </c:pt>
                <c:pt idx="698">
                  <c:v>5.6550258333333305</c:v>
                </c:pt>
                <c:pt idx="699">
                  <c:v>5.6709258333333326</c:v>
                </c:pt>
                <c:pt idx="700">
                  <c:v>5.7207758333333336</c:v>
                </c:pt>
                <c:pt idx="701">
                  <c:v>5.6750791666666673</c:v>
                </c:pt>
                <c:pt idx="702">
                  <c:v>5.4304408333333383</c:v>
                </c:pt>
                <c:pt idx="703">
                  <c:v>5.6108058333333295</c:v>
                </c:pt>
                <c:pt idx="704">
                  <c:v>5.6213208333333364</c:v>
                </c:pt>
                <c:pt idx="705">
                  <c:v>5.6029274999999972</c:v>
                </c:pt>
                <c:pt idx="706">
                  <c:v>5.8960049999999953</c:v>
                </c:pt>
                <c:pt idx="707">
                  <c:v>5.5322150000000008</c:v>
                </c:pt>
                <c:pt idx="708">
                  <c:v>5.6367108333333329</c:v>
                </c:pt>
                <c:pt idx="709">
                  <c:v>5.8006766666666651</c:v>
                </c:pt>
                <c:pt idx="710">
                  <c:v>5.8206491666666684</c:v>
                </c:pt>
                <c:pt idx="711">
                  <c:v>5.5673733333333333</c:v>
                </c:pt>
                <c:pt idx="712">
                  <c:v>5.5914908333333377</c:v>
                </c:pt>
                <c:pt idx="713">
                  <c:v>5.6958674999999985</c:v>
                </c:pt>
                <c:pt idx="714">
                  <c:v>5.463425833333333</c:v>
                </c:pt>
                <c:pt idx="715">
                  <c:v>5.7072975000000001</c:v>
                </c:pt>
                <c:pt idx="716">
                  <c:v>5.532684166666666</c:v>
                </c:pt>
                <c:pt idx="717">
                  <c:v>5.5896399999999993</c:v>
                </c:pt>
                <c:pt idx="718">
                  <c:v>5.5685216666666655</c:v>
                </c:pt>
                <c:pt idx="719">
                  <c:v>5.7824991666666685</c:v>
                </c:pt>
                <c:pt idx="720">
                  <c:v>5.7496083333333408</c:v>
                </c:pt>
                <c:pt idx="721">
                  <c:v>5.606161666666666</c:v>
                </c:pt>
                <c:pt idx="722">
                  <c:v>5.5544624999999996</c:v>
                </c:pt>
                <c:pt idx="723">
                  <c:v>5.4590825000000001</c:v>
                </c:pt>
                <c:pt idx="724">
                  <c:v>5.7440449999999963</c:v>
                </c:pt>
                <c:pt idx="725">
                  <c:v>5.4457449999999987</c:v>
                </c:pt>
                <c:pt idx="726">
                  <c:v>5.5540641666666666</c:v>
                </c:pt>
                <c:pt idx="727">
                  <c:v>5.669689166666668</c:v>
                </c:pt>
                <c:pt idx="728">
                  <c:v>5.3896500000000014</c:v>
                </c:pt>
                <c:pt idx="729">
                  <c:v>5.8640866666666609</c:v>
                </c:pt>
                <c:pt idx="730">
                  <c:v>5.818697499999999</c:v>
                </c:pt>
                <c:pt idx="731">
                  <c:v>5.6187583333333331</c:v>
                </c:pt>
                <c:pt idx="732">
                  <c:v>5.6325516666666635</c:v>
                </c:pt>
                <c:pt idx="733">
                  <c:v>5.7168766666666677</c:v>
                </c:pt>
                <c:pt idx="734">
                  <c:v>5.6948608333333315</c:v>
                </c:pt>
                <c:pt idx="735">
                  <c:v>5.6554541666666616</c:v>
                </c:pt>
                <c:pt idx="736">
                  <c:v>5.5185708333333343</c:v>
                </c:pt>
                <c:pt idx="737">
                  <c:v>5.588548333333339</c:v>
                </c:pt>
                <c:pt idx="738">
                  <c:v>5.5102841666666658</c:v>
                </c:pt>
                <c:pt idx="739">
                  <c:v>5.8854950000000015</c:v>
                </c:pt>
                <c:pt idx="740">
                  <c:v>5.4607858333333326</c:v>
                </c:pt>
                <c:pt idx="741">
                  <c:v>5.7021266666666657</c:v>
                </c:pt>
                <c:pt idx="742">
                  <c:v>5.7437241666666674</c:v>
                </c:pt>
                <c:pt idx="743">
                  <c:v>5.5906266666666662</c:v>
                </c:pt>
                <c:pt idx="744">
                  <c:v>5.6545791666666645</c:v>
                </c:pt>
                <c:pt idx="745">
                  <c:v>5.5639691666666664</c:v>
                </c:pt>
                <c:pt idx="746">
                  <c:v>5.8420441666666649</c:v>
                </c:pt>
                <c:pt idx="747">
                  <c:v>5.5235933333333334</c:v>
                </c:pt>
                <c:pt idx="748">
                  <c:v>5.8327874999999985</c:v>
                </c:pt>
                <c:pt idx="749">
                  <c:v>5.6002291666666704</c:v>
                </c:pt>
                <c:pt idx="750">
                  <c:v>5.6777566666666655</c:v>
                </c:pt>
                <c:pt idx="751">
                  <c:v>5.8012475000000014</c:v>
                </c:pt>
                <c:pt idx="752">
                  <c:v>5.7191416666666663</c:v>
                </c:pt>
                <c:pt idx="753">
                  <c:v>5.6318674999999994</c:v>
                </c:pt>
                <c:pt idx="754">
                  <c:v>5.7186908333333362</c:v>
                </c:pt>
                <c:pt idx="755">
                  <c:v>5.6334933333333392</c:v>
                </c:pt>
                <c:pt idx="756">
                  <c:v>5.5749533333333332</c:v>
                </c:pt>
                <c:pt idx="757">
                  <c:v>5.5361616666666684</c:v>
                </c:pt>
                <c:pt idx="758">
                  <c:v>5.5070516666666665</c:v>
                </c:pt>
                <c:pt idx="759">
                  <c:v>5.3299541666666634</c:v>
                </c:pt>
                <c:pt idx="760">
                  <c:v>5.4971241666666666</c:v>
                </c:pt>
                <c:pt idx="761">
                  <c:v>5.9535174999999985</c:v>
                </c:pt>
                <c:pt idx="762">
                  <c:v>5.717602499999999</c:v>
                </c:pt>
                <c:pt idx="763">
                  <c:v>5.4259666666666666</c:v>
                </c:pt>
                <c:pt idx="764">
                  <c:v>5.4697925000000014</c:v>
                </c:pt>
                <c:pt idx="765">
                  <c:v>5.8646741666666626</c:v>
                </c:pt>
                <c:pt idx="766">
                  <c:v>5.5336975000000024</c:v>
                </c:pt>
                <c:pt idx="767">
                  <c:v>5.8333441666666674</c:v>
                </c:pt>
                <c:pt idx="768">
                  <c:v>5.5648816666666621</c:v>
                </c:pt>
                <c:pt idx="769">
                  <c:v>5.610164999999995</c:v>
                </c:pt>
                <c:pt idx="770">
                  <c:v>5.3494533333333383</c:v>
                </c:pt>
                <c:pt idx="771">
                  <c:v>5.5503541666666658</c:v>
                </c:pt>
                <c:pt idx="772">
                  <c:v>5.9764850000000003</c:v>
                </c:pt>
                <c:pt idx="773">
                  <c:v>5.4428366666666665</c:v>
                </c:pt>
                <c:pt idx="774">
                  <c:v>5.662402499999998</c:v>
                </c:pt>
                <c:pt idx="775">
                  <c:v>5.601042500000001</c:v>
                </c:pt>
                <c:pt idx="776">
                  <c:v>5.6086491666666696</c:v>
                </c:pt>
                <c:pt idx="777">
                  <c:v>6.0472341666666667</c:v>
                </c:pt>
                <c:pt idx="778">
                  <c:v>5.3850275000000005</c:v>
                </c:pt>
                <c:pt idx="779">
                  <c:v>5.266165</c:v>
                </c:pt>
                <c:pt idx="780">
                  <c:v>5.7648716666666635</c:v>
                </c:pt>
                <c:pt idx="781">
                  <c:v>5.4817375000000004</c:v>
                </c:pt>
                <c:pt idx="782">
                  <c:v>5.8190258333333338</c:v>
                </c:pt>
                <c:pt idx="783">
                  <c:v>5.7548149999999936</c:v>
                </c:pt>
                <c:pt idx="784">
                  <c:v>5.8764399999999997</c:v>
                </c:pt>
                <c:pt idx="785">
                  <c:v>5.4785300000000001</c:v>
                </c:pt>
                <c:pt idx="786">
                  <c:v>5.6774466666666665</c:v>
                </c:pt>
                <c:pt idx="787">
                  <c:v>5.4682700000000004</c:v>
                </c:pt>
                <c:pt idx="788">
                  <c:v>5.6962566666666659</c:v>
                </c:pt>
                <c:pt idx="789">
                  <c:v>5.9248766666666626</c:v>
                </c:pt>
                <c:pt idx="790">
                  <c:v>5.5216108333333329</c:v>
                </c:pt>
                <c:pt idx="791">
                  <c:v>5.8408558333333325</c:v>
                </c:pt>
                <c:pt idx="792">
                  <c:v>5.5897225000000024</c:v>
                </c:pt>
                <c:pt idx="793">
                  <c:v>5.6498858333333315</c:v>
                </c:pt>
                <c:pt idx="794">
                  <c:v>5.6876491666666684</c:v>
                </c:pt>
                <c:pt idx="795">
                  <c:v>5.6101324999999953</c:v>
                </c:pt>
                <c:pt idx="796">
                  <c:v>5.5062733333333407</c:v>
                </c:pt>
                <c:pt idx="797">
                  <c:v>5.4579024999999985</c:v>
                </c:pt>
                <c:pt idx="798">
                  <c:v>5.7139966666666666</c:v>
                </c:pt>
                <c:pt idx="799">
                  <c:v>5.4327416666666695</c:v>
                </c:pt>
                <c:pt idx="800">
                  <c:v>5.6211733333333376</c:v>
                </c:pt>
                <c:pt idx="801">
                  <c:v>5.6635566666666639</c:v>
                </c:pt>
                <c:pt idx="802">
                  <c:v>5.4530950000000002</c:v>
                </c:pt>
                <c:pt idx="803">
                  <c:v>5.7358291666666714</c:v>
                </c:pt>
                <c:pt idx="804">
                  <c:v>5.7491841666666659</c:v>
                </c:pt>
                <c:pt idx="805">
                  <c:v>5.5822141666666667</c:v>
                </c:pt>
                <c:pt idx="806">
                  <c:v>5.7194166666666666</c:v>
                </c:pt>
                <c:pt idx="807">
                  <c:v>5.7064625000000024</c:v>
                </c:pt>
                <c:pt idx="808">
                  <c:v>6.0195558333333326</c:v>
                </c:pt>
                <c:pt idx="809">
                  <c:v>5.7391500000000004</c:v>
                </c:pt>
                <c:pt idx="810">
                  <c:v>5.471265000000006</c:v>
                </c:pt>
                <c:pt idx="811">
                  <c:v>5.6083724999999989</c:v>
                </c:pt>
                <c:pt idx="812">
                  <c:v>5.388308333333339</c:v>
                </c:pt>
                <c:pt idx="813">
                  <c:v>5.5710908333333373</c:v>
                </c:pt>
                <c:pt idx="814">
                  <c:v>5.6076450000000007</c:v>
                </c:pt>
                <c:pt idx="815">
                  <c:v>5.6916466666666663</c:v>
                </c:pt>
                <c:pt idx="816">
                  <c:v>5.4691458333333323</c:v>
                </c:pt>
                <c:pt idx="817">
                  <c:v>5.7622333333333371</c:v>
                </c:pt>
                <c:pt idx="818">
                  <c:v>5.8157799999999975</c:v>
                </c:pt>
                <c:pt idx="819">
                  <c:v>5.5694024999999998</c:v>
                </c:pt>
                <c:pt idx="820">
                  <c:v>5.6359991666666671</c:v>
                </c:pt>
                <c:pt idx="821">
                  <c:v>5.4930566666666678</c:v>
                </c:pt>
                <c:pt idx="822">
                  <c:v>5.5854966666666677</c:v>
                </c:pt>
                <c:pt idx="823">
                  <c:v>5.4656441666666673</c:v>
                </c:pt>
                <c:pt idx="824">
                  <c:v>5.6755841666666615</c:v>
                </c:pt>
                <c:pt idx="825">
                  <c:v>5.6620624999999976</c:v>
                </c:pt>
                <c:pt idx="826">
                  <c:v>5.460924999999996</c:v>
                </c:pt>
                <c:pt idx="827">
                  <c:v>5.5160366666666665</c:v>
                </c:pt>
                <c:pt idx="828">
                  <c:v>5.6559199999999938</c:v>
                </c:pt>
                <c:pt idx="829">
                  <c:v>5.7130075000000007</c:v>
                </c:pt>
                <c:pt idx="830">
                  <c:v>5.5797816666666664</c:v>
                </c:pt>
                <c:pt idx="831">
                  <c:v>5.6301408333333374</c:v>
                </c:pt>
                <c:pt idx="832">
                  <c:v>5.8411316666666666</c:v>
                </c:pt>
                <c:pt idx="833">
                  <c:v>5.6336283333333395</c:v>
                </c:pt>
                <c:pt idx="834">
                  <c:v>5.8933508333333338</c:v>
                </c:pt>
                <c:pt idx="835">
                  <c:v>5.6614599999999955</c:v>
                </c:pt>
                <c:pt idx="836">
                  <c:v>5.5285166666666603</c:v>
                </c:pt>
                <c:pt idx="837">
                  <c:v>5.5658016666666645</c:v>
                </c:pt>
                <c:pt idx="838">
                  <c:v>5.3683849999999946</c:v>
                </c:pt>
                <c:pt idx="839">
                  <c:v>5.7348483333333373</c:v>
                </c:pt>
                <c:pt idx="840">
                  <c:v>5.8340849999999955</c:v>
                </c:pt>
                <c:pt idx="841">
                  <c:v>5.607730833333334</c:v>
                </c:pt>
                <c:pt idx="842">
                  <c:v>5.7196566666666664</c:v>
                </c:pt>
                <c:pt idx="843">
                  <c:v>5.4755333333333391</c:v>
                </c:pt>
                <c:pt idx="844">
                  <c:v>5.8599091666666672</c:v>
                </c:pt>
                <c:pt idx="845">
                  <c:v>5.3631941666666645</c:v>
                </c:pt>
                <c:pt idx="846">
                  <c:v>5.6487166666666626</c:v>
                </c:pt>
                <c:pt idx="847">
                  <c:v>5.3523808333333349</c:v>
                </c:pt>
                <c:pt idx="848">
                  <c:v>5.6350816666666645</c:v>
                </c:pt>
                <c:pt idx="849">
                  <c:v>5.6059833333333335</c:v>
                </c:pt>
                <c:pt idx="850">
                  <c:v>5.6186674999999999</c:v>
                </c:pt>
                <c:pt idx="851">
                  <c:v>5.7856358333333375</c:v>
                </c:pt>
                <c:pt idx="852">
                  <c:v>5.666055833333334</c:v>
                </c:pt>
                <c:pt idx="853">
                  <c:v>5.5340549999999959</c:v>
                </c:pt>
                <c:pt idx="854">
                  <c:v>5.6288074999999962</c:v>
                </c:pt>
                <c:pt idx="855">
                  <c:v>5.6681916666666616</c:v>
                </c:pt>
                <c:pt idx="856">
                  <c:v>5.7741299999999995</c:v>
                </c:pt>
                <c:pt idx="857">
                  <c:v>5.6471333333333327</c:v>
                </c:pt>
                <c:pt idx="858">
                  <c:v>5.5485858333333296</c:v>
                </c:pt>
                <c:pt idx="859">
                  <c:v>5.6824616666666659</c:v>
                </c:pt>
                <c:pt idx="860">
                  <c:v>5.6288841666666602</c:v>
                </c:pt>
                <c:pt idx="861">
                  <c:v>5.8634358333333294</c:v>
                </c:pt>
                <c:pt idx="862">
                  <c:v>5.8474383333333337</c:v>
                </c:pt>
                <c:pt idx="863">
                  <c:v>5.4470791666666694</c:v>
                </c:pt>
                <c:pt idx="864">
                  <c:v>5.4926133333333391</c:v>
                </c:pt>
                <c:pt idx="865">
                  <c:v>5.6868641666666662</c:v>
                </c:pt>
                <c:pt idx="866">
                  <c:v>5.7797258333333383</c:v>
                </c:pt>
                <c:pt idx="867">
                  <c:v>5.4964091666666697</c:v>
                </c:pt>
                <c:pt idx="868">
                  <c:v>5.6983758333333325</c:v>
                </c:pt>
                <c:pt idx="869">
                  <c:v>5.5850191666666662</c:v>
                </c:pt>
                <c:pt idx="870">
                  <c:v>5.4436016666666704</c:v>
                </c:pt>
                <c:pt idx="871">
                  <c:v>5.3898399999999995</c:v>
                </c:pt>
                <c:pt idx="872">
                  <c:v>5.4793050000000036</c:v>
                </c:pt>
                <c:pt idx="873">
                  <c:v>5.4690524999999992</c:v>
                </c:pt>
                <c:pt idx="874">
                  <c:v>5.4763858333333379</c:v>
                </c:pt>
                <c:pt idx="875">
                  <c:v>5.5736616666666698</c:v>
                </c:pt>
                <c:pt idx="876">
                  <c:v>5.5501158333333294</c:v>
                </c:pt>
                <c:pt idx="877">
                  <c:v>5.5897941666666684</c:v>
                </c:pt>
                <c:pt idx="878">
                  <c:v>5.2830716666666664</c:v>
                </c:pt>
                <c:pt idx="879">
                  <c:v>5.6248808333333278</c:v>
                </c:pt>
                <c:pt idx="880">
                  <c:v>5.3738124999999997</c:v>
                </c:pt>
                <c:pt idx="881">
                  <c:v>5.7990416666666684</c:v>
                </c:pt>
                <c:pt idx="882">
                  <c:v>5.774414999999995</c:v>
                </c:pt>
                <c:pt idx="883">
                  <c:v>5.3942149999999947</c:v>
                </c:pt>
                <c:pt idx="884">
                  <c:v>5.4625499999999985</c:v>
                </c:pt>
                <c:pt idx="885">
                  <c:v>5.7423508333333375</c:v>
                </c:pt>
                <c:pt idx="886">
                  <c:v>5.6676241666666645</c:v>
                </c:pt>
                <c:pt idx="887">
                  <c:v>5.3673349999999926</c:v>
                </c:pt>
                <c:pt idx="888">
                  <c:v>5.4868908333333382</c:v>
                </c:pt>
                <c:pt idx="889">
                  <c:v>5.4335266666666664</c:v>
                </c:pt>
                <c:pt idx="890">
                  <c:v>5.6174224999999964</c:v>
                </c:pt>
                <c:pt idx="891">
                  <c:v>5.6720441666666668</c:v>
                </c:pt>
                <c:pt idx="892">
                  <c:v>5.5348308333333325</c:v>
                </c:pt>
                <c:pt idx="893">
                  <c:v>5.7936833333333402</c:v>
                </c:pt>
                <c:pt idx="894">
                  <c:v>5.6975791666666655</c:v>
                </c:pt>
                <c:pt idx="895">
                  <c:v>5.4087375000000009</c:v>
                </c:pt>
                <c:pt idx="896">
                  <c:v>5.6778641666666667</c:v>
                </c:pt>
                <c:pt idx="897">
                  <c:v>5.5403033333333402</c:v>
                </c:pt>
                <c:pt idx="898">
                  <c:v>5.4848583333333334</c:v>
                </c:pt>
                <c:pt idx="899">
                  <c:v>5.7190066666666661</c:v>
                </c:pt>
                <c:pt idx="900">
                  <c:v>5.7055716666666667</c:v>
                </c:pt>
                <c:pt idx="901">
                  <c:v>5.6533133333333332</c:v>
                </c:pt>
                <c:pt idx="902">
                  <c:v>5.5705225</c:v>
                </c:pt>
                <c:pt idx="903">
                  <c:v>5.7680616666666653</c:v>
                </c:pt>
                <c:pt idx="904">
                  <c:v>5.318413333333333</c:v>
                </c:pt>
                <c:pt idx="905">
                  <c:v>5.8720366666666655</c:v>
                </c:pt>
                <c:pt idx="906">
                  <c:v>5.5939508333333343</c:v>
                </c:pt>
                <c:pt idx="907">
                  <c:v>5.5103516666666659</c:v>
                </c:pt>
                <c:pt idx="908">
                  <c:v>5.6117916666666661</c:v>
                </c:pt>
                <c:pt idx="909">
                  <c:v>5.7582541666666671</c:v>
                </c:pt>
                <c:pt idx="910">
                  <c:v>5.5473816666666655</c:v>
                </c:pt>
                <c:pt idx="911">
                  <c:v>5.7460166666666685</c:v>
                </c:pt>
                <c:pt idx="912">
                  <c:v>5.7470558333333335</c:v>
                </c:pt>
                <c:pt idx="913">
                  <c:v>5.667594166666662</c:v>
                </c:pt>
                <c:pt idx="914">
                  <c:v>5.5631508333333315</c:v>
                </c:pt>
                <c:pt idx="915">
                  <c:v>5.6875516666666632</c:v>
                </c:pt>
                <c:pt idx="916">
                  <c:v>5.6936966666666669</c:v>
                </c:pt>
                <c:pt idx="917">
                  <c:v>5.8151741666666616</c:v>
                </c:pt>
                <c:pt idx="918">
                  <c:v>5.7289166666666631</c:v>
                </c:pt>
                <c:pt idx="919">
                  <c:v>5.7497541666666674</c:v>
                </c:pt>
                <c:pt idx="920">
                  <c:v>5.7165050000000006</c:v>
                </c:pt>
                <c:pt idx="921">
                  <c:v>5.4709150000000006</c:v>
                </c:pt>
                <c:pt idx="922">
                  <c:v>5.4904483333333394</c:v>
                </c:pt>
                <c:pt idx="923">
                  <c:v>5.3183625000000001</c:v>
                </c:pt>
                <c:pt idx="924">
                  <c:v>5.7310866666666662</c:v>
                </c:pt>
                <c:pt idx="925">
                  <c:v>5.6049649999999946</c:v>
                </c:pt>
                <c:pt idx="926">
                  <c:v>5.4065991666666688</c:v>
                </c:pt>
                <c:pt idx="927">
                  <c:v>5.3720066666666675</c:v>
                </c:pt>
                <c:pt idx="928">
                  <c:v>5.6804433333333373</c:v>
                </c:pt>
                <c:pt idx="929">
                  <c:v>5.6170074999999962</c:v>
                </c:pt>
                <c:pt idx="930">
                  <c:v>5.9400433333333424</c:v>
                </c:pt>
                <c:pt idx="931">
                  <c:v>5.6353266666666668</c:v>
                </c:pt>
                <c:pt idx="932">
                  <c:v>5.5754041666666661</c:v>
                </c:pt>
                <c:pt idx="933">
                  <c:v>5.6288033333333329</c:v>
                </c:pt>
                <c:pt idx="934">
                  <c:v>5.3935866666666632</c:v>
                </c:pt>
                <c:pt idx="935">
                  <c:v>5.4930866666666667</c:v>
                </c:pt>
                <c:pt idx="936">
                  <c:v>5.5937033333333384</c:v>
                </c:pt>
                <c:pt idx="937">
                  <c:v>5.3579283333333336</c:v>
                </c:pt>
                <c:pt idx="938">
                  <c:v>5.6708174999999965</c:v>
                </c:pt>
                <c:pt idx="939">
                  <c:v>5.8119324999999975</c:v>
                </c:pt>
                <c:pt idx="940">
                  <c:v>5.753021666666668</c:v>
                </c:pt>
                <c:pt idx="941">
                  <c:v>5.8425349999999945</c:v>
                </c:pt>
                <c:pt idx="942">
                  <c:v>5.7154533333333362</c:v>
                </c:pt>
                <c:pt idx="943">
                  <c:v>5.5209808333333301</c:v>
                </c:pt>
                <c:pt idx="944">
                  <c:v>5.6471874999999958</c:v>
                </c:pt>
                <c:pt idx="945">
                  <c:v>5.7646033333333371</c:v>
                </c:pt>
                <c:pt idx="946">
                  <c:v>5.5317941666666703</c:v>
                </c:pt>
                <c:pt idx="947">
                  <c:v>5.5280233333333371</c:v>
                </c:pt>
                <c:pt idx="948">
                  <c:v>5.8505841666666631</c:v>
                </c:pt>
                <c:pt idx="949">
                  <c:v>5.5791641666666694</c:v>
                </c:pt>
                <c:pt idx="950">
                  <c:v>5.6763733333333377</c:v>
                </c:pt>
                <c:pt idx="951">
                  <c:v>5.5837491666666699</c:v>
                </c:pt>
                <c:pt idx="952">
                  <c:v>5.5950924999999998</c:v>
                </c:pt>
                <c:pt idx="953">
                  <c:v>5.5276366666666616</c:v>
                </c:pt>
                <c:pt idx="954">
                  <c:v>5.4439033333333375</c:v>
                </c:pt>
                <c:pt idx="955">
                  <c:v>5.5423341666666666</c:v>
                </c:pt>
                <c:pt idx="956">
                  <c:v>5.4941183333333328</c:v>
                </c:pt>
                <c:pt idx="957">
                  <c:v>5.6626425000000005</c:v>
                </c:pt>
                <c:pt idx="958">
                  <c:v>5.3503141666666645</c:v>
                </c:pt>
                <c:pt idx="959">
                  <c:v>5.8522241666666659</c:v>
                </c:pt>
                <c:pt idx="960">
                  <c:v>5.5204074999999975</c:v>
                </c:pt>
                <c:pt idx="961">
                  <c:v>5.6637058333333341</c:v>
                </c:pt>
                <c:pt idx="962">
                  <c:v>5.6517400000000002</c:v>
                </c:pt>
                <c:pt idx="963">
                  <c:v>5.8914200000000001</c:v>
                </c:pt>
                <c:pt idx="964">
                  <c:v>5.5927516666666675</c:v>
                </c:pt>
                <c:pt idx="965">
                  <c:v>5.663977499999997</c:v>
                </c:pt>
                <c:pt idx="966">
                  <c:v>5.8638066666666626</c:v>
                </c:pt>
                <c:pt idx="967">
                  <c:v>5.820793333333337</c:v>
                </c:pt>
                <c:pt idx="968">
                  <c:v>5.7604374999999965</c:v>
                </c:pt>
                <c:pt idx="969">
                  <c:v>5.7042874999999995</c:v>
                </c:pt>
                <c:pt idx="970">
                  <c:v>5.4416375000000023</c:v>
                </c:pt>
                <c:pt idx="971">
                  <c:v>5.8588366666666643</c:v>
                </c:pt>
                <c:pt idx="972">
                  <c:v>5.8878866666666632</c:v>
                </c:pt>
                <c:pt idx="973">
                  <c:v>5.6330858333333325</c:v>
                </c:pt>
                <c:pt idx="974">
                  <c:v>5.7165999999999997</c:v>
                </c:pt>
                <c:pt idx="975">
                  <c:v>5.5976683333333392</c:v>
                </c:pt>
                <c:pt idx="976">
                  <c:v>5.3898666666666664</c:v>
                </c:pt>
                <c:pt idx="977">
                  <c:v>5.600398333333338</c:v>
                </c:pt>
                <c:pt idx="978">
                  <c:v>5.5587783333333372</c:v>
                </c:pt>
                <c:pt idx="979">
                  <c:v>5.5026091666666694</c:v>
                </c:pt>
                <c:pt idx="980">
                  <c:v>5.6107174999999971</c:v>
                </c:pt>
                <c:pt idx="981">
                  <c:v>5.5798833333333402</c:v>
                </c:pt>
                <c:pt idx="982">
                  <c:v>5.760676666666666</c:v>
                </c:pt>
                <c:pt idx="983">
                  <c:v>5.4475008333333328</c:v>
                </c:pt>
                <c:pt idx="984">
                  <c:v>5.5849533333333339</c:v>
                </c:pt>
                <c:pt idx="985">
                  <c:v>5.7083358333333329</c:v>
                </c:pt>
                <c:pt idx="986">
                  <c:v>5.9665124999999986</c:v>
                </c:pt>
                <c:pt idx="987">
                  <c:v>6.2405416666666662</c:v>
                </c:pt>
                <c:pt idx="988">
                  <c:v>5.4705075000000001</c:v>
                </c:pt>
                <c:pt idx="989">
                  <c:v>5.7170283333333334</c:v>
                </c:pt>
                <c:pt idx="990">
                  <c:v>5.6758099999999985</c:v>
                </c:pt>
                <c:pt idx="991">
                  <c:v>5.5909074999999975</c:v>
                </c:pt>
                <c:pt idx="992">
                  <c:v>5.6376158333333342</c:v>
                </c:pt>
                <c:pt idx="993">
                  <c:v>5.8951124999999971</c:v>
                </c:pt>
                <c:pt idx="994">
                  <c:v>5.4336691666666743</c:v>
                </c:pt>
                <c:pt idx="995">
                  <c:v>5.5784525</c:v>
                </c:pt>
                <c:pt idx="996">
                  <c:v>5.5884074999999998</c:v>
                </c:pt>
                <c:pt idx="997">
                  <c:v>5.8079883333333315</c:v>
                </c:pt>
                <c:pt idx="998">
                  <c:v>5.4211</c:v>
                </c:pt>
                <c:pt idx="999">
                  <c:v>5.4830475000000014</c:v>
                </c:pt>
                <c:pt idx="1000">
                  <c:v>5.5031299999999996</c:v>
                </c:pt>
                <c:pt idx="1001">
                  <c:v>5.5084241666666669</c:v>
                </c:pt>
                <c:pt idx="1002">
                  <c:v>5.6531233333333333</c:v>
                </c:pt>
                <c:pt idx="1003">
                  <c:v>5.8693900000000001</c:v>
                </c:pt>
                <c:pt idx="1004">
                  <c:v>5.5931724999999988</c:v>
                </c:pt>
                <c:pt idx="1005">
                  <c:v>5.4010475000000024</c:v>
                </c:pt>
                <c:pt idx="1006">
                  <c:v>5.6371741666666635</c:v>
                </c:pt>
                <c:pt idx="1007">
                  <c:v>5.6494516666666668</c:v>
                </c:pt>
                <c:pt idx="1008">
                  <c:v>5.793282500000001</c:v>
                </c:pt>
                <c:pt idx="1009">
                  <c:v>5.4357891666666704</c:v>
                </c:pt>
                <c:pt idx="1010">
                  <c:v>5.4776208333333392</c:v>
                </c:pt>
                <c:pt idx="1011">
                  <c:v>5.8183925000000007</c:v>
                </c:pt>
                <c:pt idx="1012">
                  <c:v>5.3839324999999985</c:v>
                </c:pt>
                <c:pt idx="1013">
                  <c:v>5.6801383333333328</c:v>
                </c:pt>
                <c:pt idx="1014">
                  <c:v>5.6980349999999946</c:v>
                </c:pt>
                <c:pt idx="1015">
                  <c:v>5.4036383333333395</c:v>
                </c:pt>
                <c:pt idx="1016">
                  <c:v>5.706950833333333</c:v>
                </c:pt>
                <c:pt idx="1017">
                  <c:v>5.5176183333333375</c:v>
                </c:pt>
                <c:pt idx="1018">
                  <c:v>5.6591758333333315</c:v>
                </c:pt>
                <c:pt idx="1019">
                  <c:v>5.4751141666666676</c:v>
                </c:pt>
                <c:pt idx="1020">
                  <c:v>5.6192825000000006</c:v>
                </c:pt>
                <c:pt idx="1021">
                  <c:v>5.5649816666666618</c:v>
                </c:pt>
                <c:pt idx="1022">
                  <c:v>5.4455925000000001</c:v>
                </c:pt>
                <c:pt idx="1023">
                  <c:v>5.5181908333333327</c:v>
                </c:pt>
                <c:pt idx="1024">
                  <c:v>5.3744508333333325</c:v>
                </c:pt>
                <c:pt idx="1025">
                  <c:v>5.577640833333338</c:v>
                </c:pt>
                <c:pt idx="1026">
                  <c:v>5.5656183333333331</c:v>
                </c:pt>
                <c:pt idx="1027">
                  <c:v>5.7092283333333409</c:v>
                </c:pt>
                <c:pt idx="1028">
                  <c:v>5.6634708333333315</c:v>
                </c:pt>
                <c:pt idx="1029">
                  <c:v>5.6237541666666635</c:v>
                </c:pt>
                <c:pt idx="1030">
                  <c:v>5.7701316666666669</c:v>
                </c:pt>
                <c:pt idx="1031">
                  <c:v>5.8168758333333344</c:v>
                </c:pt>
                <c:pt idx="1032">
                  <c:v>5.7665433333333391</c:v>
                </c:pt>
                <c:pt idx="1033">
                  <c:v>5.5875516666666645</c:v>
                </c:pt>
                <c:pt idx="1034">
                  <c:v>5.6507933333333389</c:v>
                </c:pt>
                <c:pt idx="1035">
                  <c:v>5.4571258333333335</c:v>
                </c:pt>
                <c:pt idx="1036">
                  <c:v>5.597738333333333</c:v>
                </c:pt>
                <c:pt idx="1037">
                  <c:v>5.8076333333333379</c:v>
                </c:pt>
                <c:pt idx="1038">
                  <c:v>5.5011000000000001</c:v>
                </c:pt>
                <c:pt idx="1039">
                  <c:v>5.3857541666666675</c:v>
                </c:pt>
                <c:pt idx="1040">
                  <c:v>5.3856183333333334</c:v>
                </c:pt>
                <c:pt idx="1041">
                  <c:v>5.6037583333333334</c:v>
                </c:pt>
                <c:pt idx="1042">
                  <c:v>5.8151383333333335</c:v>
                </c:pt>
                <c:pt idx="1043">
                  <c:v>5.9237449999999985</c:v>
                </c:pt>
                <c:pt idx="1044">
                  <c:v>5.6109649999999958</c:v>
                </c:pt>
                <c:pt idx="1045">
                  <c:v>5.8952475</c:v>
                </c:pt>
                <c:pt idx="1046">
                  <c:v>5.9503758333333332</c:v>
                </c:pt>
                <c:pt idx="1047">
                  <c:v>5.6336033333333395</c:v>
                </c:pt>
                <c:pt idx="1048">
                  <c:v>5.8893225000000013</c:v>
                </c:pt>
                <c:pt idx="1049">
                  <c:v>5.5890433333333407</c:v>
                </c:pt>
                <c:pt idx="1050">
                  <c:v>5.8634924999999996</c:v>
                </c:pt>
                <c:pt idx="1051">
                  <c:v>5.6475966666666615</c:v>
                </c:pt>
                <c:pt idx="1052">
                  <c:v>5.484234166666667</c:v>
                </c:pt>
                <c:pt idx="1053">
                  <c:v>5.7465300000000008</c:v>
                </c:pt>
                <c:pt idx="1054">
                  <c:v>5.5507900000000001</c:v>
                </c:pt>
                <c:pt idx="1055">
                  <c:v>5.6311916666666662</c:v>
                </c:pt>
                <c:pt idx="1056">
                  <c:v>5.9222549999999963</c:v>
                </c:pt>
                <c:pt idx="1057">
                  <c:v>5.4830566666666671</c:v>
                </c:pt>
                <c:pt idx="1058">
                  <c:v>6.0422133333333381</c:v>
                </c:pt>
                <c:pt idx="1059">
                  <c:v>5.6565491666666672</c:v>
                </c:pt>
                <c:pt idx="1060">
                  <c:v>5.7255983333333331</c:v>
                </c:pt>
                <c:pt idx="1061">
                  <c:v>5.8576999999999995</c:v>
                </c:pt>
                <c:pt idx="1062">
                  <c:v>5.4753300000000014</c:v>
                </c:pt>
                <c:pt idx="1063">
                  <c:v>5.7971624999999998</c:v>
                </c:pt>
                <c:pt idx="1064">
                  <c:v>5.5650599999999955</c:v>
                </c:pt>
                <c:pt idx="1065">
                  <c:v>5.5855408333333338</c:v>
                </c:pt>
                <c:pt idx="1066">
                  <c:v>5.5864191666666674</c:v>
                </c:pt>
                <c:pt idx="1067">
                  <c:v>5.6491975000000005</c:v>
                </c:pt>
                <c:pt idx="1068">
                  <c:v>5.2748008333333329</c:v>
                </c:pt>
                <c:pt idx="1069">
                  <c:v>5.4040491666666703</c:v>
                </c:pt>
                <c:pt idx="1070">
                  <c:v>5.5101508333333316</c:v>
                </c:pt>
                <c:pt idx="1071">
                  <c:v>5.7606700000000002</c:v>
                </c:pt>
                <c:pt idx="1072">
                  <c:v>5.4898741666666684</c:v>
                </c:pt>
                <c:pt idx="1073">
                  <c:v>5.712790833333333</c:v>
                </c:pt>
                <c:pt idx="1074">
                  <c:v>5.5897449999999997</c:v>
                </c:pt>
                <c:pt idx="1075">
                  <c:v>5.8214083333333333</c:v>
                </c:pt>
                <c:pt idx="1076">
                  <c:v>5.6149858333333267</c:v>
                </c:pt>
                <c:pt idx="1077">
                  <c:v>5.7010791666666707</c:v>
                </c:pt>
                <c:pt idx="1078">
                  <c:v>5.6022799999999995</c:v>
                </c:pt>
                <c:pt idx="1079">
                  <c:v>5.5679816666666619</c:v>
                </c:pt>
                <c:pt idx="1080">
                  <c:v>5.4624283333333334</c:v>
                </c:pt>
                <c:pt idx="1081">
                  <c:v>5.6374366666666633</c:v>
                </c:pt>
                <c:pt idx="1082">
                  <c:v>5.7897733333333408</c:v>
                </c:pt>
                <c:pt idx="1083">
                  <c:v>5.4174308333333325</c:v>
                </c:pt>
                <c:pt idx="1084">
                  <c:v>5.1938916666666666</c:v>
                </c:pt>
                <c:pt idx="1085">
                  <c:v>5.6544441666666643</c:v>
                </c:pt>
                <c:pt idx="1086">
                  <c:v>5.5708883333333334</c:v>
                </c:pt>
                <c:pt idx="1087">
                  <c:v>5.6471416666666645</c:v>
                </c:pt>
                <c:pt idx="1088">
                  <c:v>5.5850891666666662</c:v>
                </c:pt>
                <c:pt idx="1089">
                  <c:v>6.2086783333333413</c:v>
                </c:pt>
                <c:pt idx="1090">
                  <c:v>5.5945383333333325</c:v>
                </c:pt>
                <c:pt idx="1091">
                  <c:v>5.7802824999999993</c:v>
                </c:pt>
                <c:pt idx="1092">
                  <c:v>5.3042558333333325</c:v>
                </c:pt>
                <c:pt idx="1093">
                  <c:v>5.6732666666666693</c:v>
                </c:pt>
                <c:pt idx="1094">
                  <c:v>5.5304799999999998</c:v>
                </c:pt>
                <c:pt idx="1095">
                  <c:v>6.1379041666666643</c:v>
                </c:pt>
                <c:pt idx="1096">
                  <c:v>5.4637675000000003</c:v>
                </c:pt>
                <c:pt idx="1097">
                  <c:v>5.4138091666666694</c:v>
                </c:pt>
                <c:pt idx="1098">
                  <c:v>5.6569166666666622</c:v>
                </c:pt>
                <c:pt idx="1099">
                  <c:v>5.4219908333333331</c:v>
                </c:pt>
                <c:pt idx="1100">
                  <c:v>5.3374049999999968</c:v>
                </c:pt>
                <c:pt idx="1101">
                  <c:v>5.5363899999999999</c:v>
                </c:pt>
                <c:pt idx="1102">
                  <c:v>5.4890800000000004</c:v>
                </c:pt>
                <c:pt idx="1103">
                  <c:v>5.5645866666666599</c:v>
                </c:pt>
                <c:pt idx="1104">
                  <c:v>5.5210583333333334</c:v>
                </c:pt>
                <c:pt idx="1105">
                  <c:v>5.8174399999999968</c:v>
                </c:pt>
                <c:pt idx="1106">
                  <c:v>5.6188199999999968</c:v>
                </c:pt>
                <c:pt idx="1107">
                  <c:v>5.5816391666666698</c:v>
                </c:pt>
                <c:pt idx="1108">
                  <c:v>5.8847141666666616</c:v>
                </c:pt>
                <c:pt idx="1109">
                  <c:v>5.6199074999999974</c:v>
                </c:pt>
                <c:pt idx="1110">
                  <c:v>5.8611899999999961</c:v>
                </c:pt>
                <c:pt idx="1111">
                  <c:v>5.489115833333333</c:v>
                </c:pt>
                <c:pt idx="1112">
                  <c:v>5.7262724999999994</c:v>
                </c:pt>
                <c:pt idx="1113">
                  <c:v>5.7247658333333336</c:v>
                </c:pt>
                <c:pt idx="1114">
                  <c:v>5.7894641666666704</c:v>
                </c:pt>
                <c:pt idx="1115">
                  <c:v>5.4469675000000004</c:v>
                </c:pt>
                <c:pt idx="1116">
                  <c:v>5.5596241666666684</c:v>
                </c:pt>
                <c:pt idx="1117">
                  <c:v>5.4594483333333406</c:v>
                </c:pt>
                <c:pt idx="1118">
                  <c:v>5.5926558333333327</c:v>
                </c:pt>
                <c:pt idx="1119">
                  <c:v>5.4007900000000024</c:v>
                </c:pt>
                <c:pt idx="1120">
                  <c:v>5.808205000000001</c:v>
                </c:pt>
                <c:pt idx="1121">
                  <c:v>5.4325399999999995</c:v>
                </c:pt>
                <c:pt idx="1122">
                  <c:v>5.8888233333333364</c:v>
                </c:pt>
                <c:pt idx="1123">
                  <c:v>5.7929508333333315</c:v>
                </c:pt>
                <c:pt idx="1124">
                  <c:v>5.3049458333333304</c:v>
                </c:pt>
                <c:pt idx="1125">
                  <c:v>5.7062800000000014</c:v>
                </c:pt>
                <c:pt idx="1126">
                  <c:v>5.5922000000000009</c:v>
                </c:pt>
                <c:pt idx="1127">
                  <c:v>5.6088633333333373</c:v>
                </c:pt>
                <c:pt idx="1128">
                  <c:v>5.7934558333333337</c:v>
                </c:pt>
                <c:pt idx="1129">
                  <c:v>5.6694208333333336</c:v>
                </c:pt>
                <c:pt idx="1130">
                  <c:v>5.4520450000000009</c:v>
                </c:pt>
                <c:pt idx="1131">
                  <c:v>5.734014999999995</c:v>
                </c:pt>
                <c:pt idx="1132">
                  <c:v>5.5055008333333335</c:v>
                </c:pt>
                <c:pt idx="1133">
                  <c:v>5.6545733333333326</c:v>
                </c:pt>
                <c:pt idx="1134">
                  <c:v>5.5458891666666661</c:v>
                </c:pt>
                <c:pt idx="1135">
                  <c:v>5.892487499999997</c:v>
                </c:pt>
                <c:pt idx="1136">
                  <c:v>5.6491783333333379</c:v>
                </c:pt>
                <c:pt idx="1137">
                  <c:v>5.4636258333333334</c:v>
                </c:pt>
                <c:pt idx="1138">
                  <c:v>5.6507908333333328</c:v>
                </c:pt>
                <c:pt idx="1139">
                  <c:v>6.0179558333333292</c:v>
                </c:pt>
                <c:pt idx="1140">
                  <c:v>5.671336666666666</c:v>
                </c:pt>
                <c:pt idx="1141">
                  <c:v>5.4463941666666704</c:v>
                </c:pt>
                <c:pt idx="1142">
                  <c:v>5.4677691666666703</c:v>
                </c:pt>
                <c:pt idx="1143">
                  <c:v>5.6615366666666631</c:v>
                </c:pt>
                <c:pt idx="1144">
                  <c:v>5.598346666666667</c:v>
                </c:pt>
                <c:pt idx="1145">
                  <c:v>5.8266341666666657</c:v>
                </c:pt>
                <c:pt idx="1146">
                  <c:v>5.3786241666666674</c:v>
                </c:pt>
                <c:pt idx="1147">
                  <c:v>5.3598441666666661</c:v>
                </c:pt>
                <c:pt idx="1148">
                  <c:v>5.8685524999999972</c:v>
                </c:pt>
                <c:pt idx="1149">
                  <c:v>5.5956349999999953</c:v>
                </c:pt>
                <c:pt idx="1150">
                  <c:v>5.5422374999999988</c:v>
                </c:pt>
                <c:pt idx="1151">
                  <c:v>5.6994783333333334</c:v>
                </c:pt>
                <c:pt idx="1152">
                  <c:v>5.6865008333333327</c:v>
                </c:pt>
                <c:pt idx="1153">
                  <c:v>5.6514149999999947</c:v>
                </c:pt>
                <c:pt idx="1154">
                  <c:v>5.8829608333333328</c:v>
                </c:pt>
                <c:pt idx="1155">
                  <c:v>5.4045583333333376</c:v>
                </c:pt>
                <c:pt idx="1156">
                  <c:v>5.4845283333333379</c:v>
                </c:pt>
                <c:pt idx="1157">
                  <c:v>5.4100516666666669</c:v>
                </c:pt>
                <c:pt idx="1158">
                  <c:v>5.2443416666666662</c:v>
                </c:pt>
                <c:pt idx="1159">
                  <c:v>5.4946016666666671</c:v>
                </c:pt>
                <c:pt idx="1160">
                  <c:v>5.7987758333333339</c:v>
                </c:pt>
                <c:pt idx="1161">
                  <c:v>5.4048741666666666</c:v>
                </c:pt>
                <c:pt idx="1162">
                  <c:v>5.5392158333333334</c:v>
                </c:pt>
                <c:pt idx="1163">
                  <c:v>5.5232916666666663</c:v>
                </c:pt>
                <c:pt idx="1164">
                  <c:v>5.5986133333333372</c:v>
                </c:pt>
                <c:pt idx="1165">
                  <c:v>5.5226874999999964</c:v>
                </c:pt>
                <c:pt idx="1166">
                  <c:v>5.7821500000000006</c:v>
                </c:pt>
                <c:pt idx="1167">
                  <c:v>5.5539691666666684</c:v>
                </c:pt>
                <c:pt idx="1168">
                  <c:v>5.7432850000000002</c:v>
                </c:pt>
                <c:pt idx="1169">
                  <c:v>5.7018333333333393</c:v>
                </c:pt>
                <c:pt idx="1170">
                  <c:v>5.5277191666666665</c:v>
                </c:pt>
                <c:pt idx="1171">
                  <c:v>5.7996766666666684</c:v>
                </c:pt>
                <c:pt idx="1172">
                  <c:v>6.066465833333333</c:v>
                </c:pt>
                <c:pt idx="1173">
                  <c:v>5.5429799999999965</c:v>
                </c:pt>
                <c:pt idx="1174">
                  <c:v>5.6680924999999975</c:v>
                </c:pt>
                <c:pt idx="1175">
                  <c:v>5.775279166666671</c:v>
                </c:pt>
                <c:pt idx="1176">
                  <c:v>5.4837466666666694</c:v>
                </c:pt>
                <c:pt idx="1177">
                  <c:v>5.6404891666666677</c:v>
                </c:pt>
                <c:pt idx="1178">
                  <c:v>5.7903341666666668</c:v>
                </c:pt>
                <c:pt idx="1179">
                  <c:v>5.5099774999999989</c:v>
                </c:pt>
                <c:pt idx="1180">
                  <c:v>5.3168591666666662</c:v>
                </c:pt>
                <c:pt idx="1181">
                  <c:v>5.5496708333333382</c:v>
                </c:pt>
                <c:pt idx="1182">
                  <c:v>5.8026208333333331</c:v>
                </c:pt>
                <c:pt idx="1183">
                  <c:v>5.5100666666666669</c:v>
                </c:pt>
                <c:pt idx="1184">
                  <c:v>5.5501499999999995</c:v>
                </c:pt>
                <c:pt idx="1185">
                  <c:v>5.6894658333333332</c:v>
                </c:pt>
                <c:pt idx="1186">
                  <c:v>5.8941649999999948</c:v>
                </c:pt>
                <c:pt idx="1187">
                  <c:v>5.6505333333333354</c:v>
                </c:pt>
                <c:pt idx="1188">
                  <c:v>5.5517524999999992</c:v>
                </c:pt>
                <c:pt idx="1189">
                  <c:v>5.4054508333333331</c:v>
                </c:pt>
                <c:pt idx="1190">
                  <c:v>5.6307758333333338</c:v>
                </c:pt>
                <c:pt idx="1191">
                  <c:v>5.712202500000001</c:v>
                </c:pt>
                <c:pt idx="1192">
                  <c:v>5.4152666666666684</c:v>
                </c:pt>
                <c:pt idx="1193">
                  <c:v>5.5514291666666695</c:v>
                </c:pt>
                <c:pt idx="1194">
                  <c:v>5.3833941666666663</c:v>
                </c:pt>
                <c:pt idx="1195">
                  <c:v>5.749079166666669</c:v>
                </c:pt>
                <c:pt idx="1196">
                  <c:v>5.7239675000000005</c:v>
                </c:pt>
                <c:pt idx="1197">
                  <c:v>5.5147033333333333</c:v>
                </c:pt>
                <c:pt idx="1198">
                  <c:v>5.7996025000000024</c:v>
                </c:pt>
                <c:pt idx="1199">
                  <c:v>5.5786491666666711</c:v>
                </c:pt>
                <c:pt idx="1200">
                  <c:v>5.7936908333333381</c:v>
                </c:pt>
                <c:pt idx="1201">
                  <c:v>5.6004091666666662</c:v>
                </c:pt>
                <c:pt idx="1202">
                  <c:v>5.7077708333333339</c:v>
                </c:pt>
                <c:pt idx="1203">
                  <c:v>5.6205124999999958</c:v>
                </c:pt>
                <c:pt idx="1204">
                  <c:v>5.5799633333333407</c:v>
                </c:pt>
                <c:pt idx="1205">
                  <c:v>5.5104766666666665</c:v>
                </c:pt>
                <c:pt idx="1206">
                  <c:v>5.6878808333333302</c:v>
                </c:pt>
                <c:pt idx="1207">
                  <c:v>5.537844166666666</c:v>
                </c:pt>
                <c:pt idx="1208">
                  <c:v>6.0943691666666684</c:v>
                </c:pt>
                <c:pt idx="1209">
                  <c:v>5.7337516666666684</c:v>
                </c:pt>
                <c:pt idx="1210">
                  <c:v>5.6983874999999964</c:v>
                </c:pt>
                <c:pt idx="1211">
                  <c:v>5.6959341666666621</c:v>
                </c:pt>
                <c:pt idx="1212">
                  <c:v>5.4987483333333413</c:v>
                </c:pt>
                <c:pt idx="1213">
                  <c:v>5.5861033333333392</c:v>
                </c:pt>
                <c:pt idx="1214">
                  <c:v>5.5774791666666674</c:v>
                </c:pt>
                <c:pt idx="1215">
                  <c:v>5.6726650000000012</c:v>
                </c:pt>
                <c:pt idx="1216">
                  <c:v>5.4957083333333383</c:v>
                </c:pt>
                <c:pt idx="1217">
                  <c:v>5.5152925000000002</c:v>
                </c:pt>
                <c:pt idx="1218">
                  <c:v>5.6105349999999925</c:v>
                </c:pt>
                <c:pt idx="1219">
                  <c:v>6.0579199999999949</c:v>
                </c:pt>
                <c:pt idx="1220">
                  <c:v>5.6534924999999987</c:v>
                </c:pt>
                <c:pt idx="1221">
                  <c:v>5.273085833333333</c:v>
                </c:pt>
                <c:pt idx="1222">
                  <c:v>5.4091825</c:v>
                </c:pt>
                <c:pt idx="1223">
                  <c:v>5.3845883333333315</c:v>
                </c:pt>
                <c:pt idx="1224">
                  <c:v>5.4903241666666673</c:v>
                </c:pt>
                <c:pt idx="1225">
                  <c:v>5.6673816666666621</c:v>
                </c:pt>
                <c:pt idx="1226">
                  <c:v>5.7858399999999985</c:v>
                </c:pt>
                <c:pt idx="1227">
                  <c:v>5.6681241666666615</c:v>
                </c:pt>
                <c:pt idx="1228">
                  <c:v>5.6019450000000006</c:v>
                </c:pt>
                <c:pt idx="1229">
                  <c:v>5.6462966666666672</c:v>
                </c:pt>
                <c:pt idx="1230">
                  <c:v>6.0270049999999964</c:v>
                </c:pt>
                <c:pt idx="1231">
                  <c:v>5.4077574999999998</c:v>
                </c:pt>
                <c:pt idx="1232">
                  <c:v>5.6144133333333315</c:v>
                </c:pt>
                <c:pt idx="1233">
                  <c:v>5.5344558333333325</c:v>
                </c:pt>
                <c:pt idx="1234">
                  <c:v>5.2924933333333382</c:v>
                </c:pt>
                <c:pt idx="1235">
                  <c:v>5.9001933333333403</c:v>
                </c:pt>
                <c:pt idx="1236">
                  <c:v>5.8118941666666677</c:v>
                </c:pt>
                <c:pt idx="1237">
                  <c:v>5.253492500000001</c:v>
                </c:pt>
                <c:pt idx="1238">
                  <c:v>5.582580833333334</c:v>
                </c:pt>
                <c:pt idx="1239">
                  <c:v>5.5735091666666694</c:v>
                </c:pt>
                <c:pt idx="1240">
                  <c:v>5.5151908333333344</c:v>
                </c:pt>
                <c:pt idx="1241">
                  <c:v>5.4794558333333381</c:v>
                </c:pt>
                <c:pt idx="1242">
                  <c:v>5.5493758333333334</c:v>
                </c:pt>
                <c:pt idx="1243">
                  <c:v>5.620151666666664</c:v>
                </c:pt>
                <c:pt idx="1244">
                  <c:v>5.2196475000000024</c:v>
                </c:pt>
                <c:pt idx="1245">
                  <c:v>5.6061316666666645</c:v>
                </c:pt>
                <c:pt idx="1246">
                  <c:v>5.5603724999999997</c:v>
                </c:pt>
                <c:pt idx="1247">
                  <c:v>5.5426274999999992</c:v>
                </c:pt>
                <c:pt idx="1248">
                  <c:v>5.5481008333333328</c:v>
                </c:pt>
                <c:pt idx="1249">
                  <c:v>5.4443675000000011</c:v>
                </c:pt>
                <c:pt idx="1250">
                  <c:v>5.519495</c:v>
                </c:pt>
                <c:pt idx="1251">
                  <c:v>5.5001674999999999</c:v>
                </c:pt>
                <c:pt idx="1252">
                  <c:v>5.5097391666666704</c:v>
                </c:pt>
                <c:pt idx="1253">
                  <c:v>6.0317033333333407</c:v>
                </c:pt>
                <c:pt idx="1254">
                  <c:v>5.7087758333333376</c:v>
                </c:pt>
                <c:pt idx="1255">
                  <c:v>5.7448225000000006</c:v>
                </c:pt>
                <c:pt idx="1256">
                  <c:v>5.4613591666666705</c:v>
                </c:pt>
                <c:pt idx="1257">
                  <c:v>5.5418500000000002</c:v>
                </c:pt>
                <c:pt idx="1258">
                  <c:v>5.6700741666666667</c:v>
                </c:pt>
                <c:pt idx="1259">
                  <c:v>5.4093408333333413</c:v>
                </c:pt>
                <c:pt idx="1260">
                  <c:v>5.5171600000000005</c:v>
                </c:pt>
                <c:pt idx="1261">
                  <c:v>5.7064516666666671</c:v>
                </c:pt>
                <c:pt idx="1262">
                  <c:v>5.8567658333333377</c:v>
                </c:pt>
                <c:pt idx="1263">
                  <c:v>5.726021666666667</c:v>
                </c:pt>
                <c:pt idx="1264">
                  <c:v>5.5847199999999964</c:v>
                </c:pt>
                <c:pt idx="1265">
                  <c:v>5.9709358333333329</c:v>
                </c:pt>
                <c:pt idx="1266">
                  <c:v>5.8611591666666669</c:v>
                </c:pt>
                <c:pt idx="1267">
                  <c:v>5.8216958333333331</c:v>
                </c:pt>
                <c:pt idx="1268">
                  <c:v>5.5689499999999965</c:v>
                </c:pt>
                <c:pt idx="1269">
                  <c:v>5.6273691666666679</c:v>
                </c:pt>
                <c:pt idx="1270">
                  <c:v>5.8570749999999938</c:v>
                </c:pt>
                <c:pt idx="1271">
                  <c:v>5.4236833333333383</c:v>
                </c:pt>
                <c:pt idx="1272">
                  <c:v>5.7862458333333402</c:v>
                </c:pt>
                <c:pt idx="1273">
                  <c:v>5.8779974999999975</c:v>
                </c:pt>
                <c:pt idx="1274">
                  <c:v>5.5922583333333371</c:v>
                </c:pt>
                <c:pt idx="1275">
                  <c:v>5.6971591666666646</c:v>
                </c:pt>
                <c:pt idx="1276">
                  <c:v>5.5776233333333396</c:v>
                </c:pt>
                <c:pt idx="1277">
                  <c:v>5.5354466666666653</c:v>
                </c:pt>
                <c:pt idx="1278">
                  <c:v>5.4449324999999975</c:v>
                </c:pt>
                <c:pt idx="1279">
                  <c:v>5.7068200000000004</c:v>
                </c:pt>
                <c:pt idx="1280">
                  <c:v>5.6606274999999995</c:v>
                </c:pt>
                <c:pt idx="1281">
                  <c:v>5.6170291666666659</c:v>
                </c:pt>
                <c:pt idx="1282">
                  <c:v>5.5414766666666671</c:v>
                </c:pt>
                <c:pt idx="1283">
                  <c:v>5.7447799999999996</c:v>
                </c:pt>
                <c:pt idx="1284">
                  <c:v>5.6648958333333299</c:v>
                </c:pt>
                <c:pt idx="1285">
                  <c:v>5.7160000000000002</c:v>
                </c:pt>
                <c:pt idx="1286">
                  <c:v>5.4907100000000009</c:v>
                </c:pt>
                <c:pt idx="1287">
                  <c:v>5.7910516666666672</c:v>
                </c:pt>
                <c:pt idx="1288">
                  <c:v>5.9012150000000014</c:v>
                </c:pt>
                <c:pt idx="1289">
                  <c:v>5.8951983333333331</c:v>
                </c:pt>
                <c:pt idx="1290">
                  <c:v>5.7328208333333377</c:v>
                </c:pt>
                <c:pt idx="1291">
                  <c:v>5.566465833333333</c:v>
                </c:pt>
                <c:pt idx="1292">
                  <c:v>5.5569966666666666</c:v>
                </c:pt>
                <c:pt idx="1293">
                  <c:v>5.8829391666666666</c:v>
                </c:pt>
                <c:pt idx="1294">
                  <c:v>5.5253974999999995</c:v>
                </c:pt>
                <c:pt idx="1295">
                  <c:v>5.7196816666666663</c:v>
                </c:pt>
                <c:pt idx="1296">
                  <c:v>5.5261724999999995</c:v>
                </c:pt>
                <c:pt idx="1297">
                  <c:v>5.5874674999999998</c:v>
                </c:pt>
                <c:pt idx="1298">
                  <c:v>5.4188250000000009</c:v>
                </c:pt>
                <c:pt idx="1299">
                  <c:v>5.7203391666666663</c:v>
                </c:pt>
                <c:pt idx="1300">
                  <c:v>5.4201333333333324</c:v>
                </c:pt>
                <c:pt idx="1301">
                  <c:v>5.4923525</c:v>
                </c:pt>
                <c:pt idx="1302">
                  <c:v>5.6823183333333338</c:v>
                </c:pt>
                <c:pt idx="1303">
                  <c:v>5.6660724999999985</c:v>
                </c:pt>
                <c:pt idx="1304">
                  <c:v>5.476111666666668</c:v>
                </c:pt>
                <c:pt idx="1305">
                  <c:v>5.6825783333333328</c:v>
                </c:pt>
                <c:pt idx="1306">
                  <c:v>5.7137500000000001</c:v>
                </c:pt>
                <c:pt idx="1307">
                  <c:v>5.9556633333333391</c:v>
                </c:pt>
                <c:pt idx="1308">
                  <c:v>5.5990016666666671</c:v>
                </c:pt>
                <c:pt idx="1309">
                  <c:v>5.4611924999999992</c:v>
                </c:pt>
                <c:pt idx="1310">
                  <c:v>5.6131516666666617</c:v>
                </c:pt>
                <c:pt idx="1311">
                  <c:v>5.4375516666666668</c:v>
                </c:pt>
                <c:pt idx="1312">
                  <c:v>5.4450033333333394</c:v>
                </c:pt>
                <c:pt idx="1313">
                  <c:v>5.5817858333333339</c:v>
                </c:pt>
                <c:pt idx="1314">
                  <c:v>5.761099999999999</c:v>
                </c:pt>
                <c:pt idx="1315">
                  <c:v>5.7205549999999956</c:v>
                </c:pt>
                <c:pt idx="1316">
                  <c:v>5.4960399999999998</c:v>
                </c:pt>
                <c:pt idx="1317">
                  <c:v>5.7787500000000014</c:v>
                </c:pt>
                <c:pt idx="1318">
                  <c:v>5.5914641666666673</c:v>
                </c:pt>
                <c:pt idx="1319">
                  <c:v>5.5562025000000004</c:v>
                </c:pt>
                <c:pt idx="1320">
                  <c:v>5.7339166666666666</c:v>
                </c:pt>
                <c:pt idx="1321">
                  <c:v>5.5740574999999986</c:v>
                </c:pt>
                <c:pt idx="1322">
                  <c:v>5.7578024999999995</c:v>
                </c:pt>
                <c:pt idx="1323">
                  <c:v>5.6009299999999973</c:v>
                </c:pt>
                <c:pt idx="1324">
                  <c:v>5.8366325000000003</c:v>
                </c:pt>
                <c:pt idx="1325">
                  <c:v>5.5079249999999957</c:v>
                </c:pt>
                <c:pt idx="1326">
                  <c:v>5.7084591666666684</c:v>
                </c:pt>
                <c:pt idx="1327">
                  <c:v>5.6184941666666655</c:v>
                </c:pt>
                <c:pt idx="1328">
                  <c:v>5.5150499999999996</c:v>
                </c:pt>
                <c:pt idx="1329">
                  <c:v>5.5337449999999997</c:v>
                </c:pt>
                <c:pt idx="1330">
                  <c:v>5.662925833333329</c:v>
                </c:pt>
                <c:pt idx="1331">
                  <c:v>5.7937566666666669</c:v>
                </c:pt>
                <c:pt idx="1332">
                  <c:v>5.7208766666666655</c:v>
                </c:pt>
                <c:pt idx="1333">
                  <c:v>5.7860725000000004</c:v>
                </c:pt>
                <c:pt idx="1334">
                  <c:v>5.6746633333333412</c:v>
                </c:pt>
                <c:pt idx="1335">
                  <c:v>5.5997683333333406</c:v>
                </c:pt>
                <c:pt idx="1336">
                  <c:v>5.6694308333333305</c:v>
                </c:pt>
                <c:pt idx="1337">
                  <c:v>5.5326258333333334</c:v>
                </c:pt>
                <c:pt idx="1338">
                  <c:v>5.7560525</c:v>
                </c:pt>
                <c:pt idx="1339">
                  <c:v>5.4527033333333383</c:v>
                </c:pt>
                <c:pt idx="1340">
                  <c:v>6.1227716666666643</c:v>
                </c:pt>
                <c:pt idx="1341">
                  <c:v>5.4714116666666683</c:v>
                </c:pt>
                <c:pt idx="1342">
                  <c:v>5.5719591666666703</c:v>
                </c:pt>
                <c:pt idx="1343">
                  <c:v>5.6776466666666678</c:v>
                </c:pt>
                <c:pt idx="1344">
                  <c:v>5.5426283333333393</c:v>
                </c:pt>
                <c:pt idx="1345">
                  <c:v>5.5221141666666602</c:v>
                </c:pt>
                <c:pt idx="1346">
                  <c:v>5.7116608333333394</c:v>
                </c:pt>
                <c:pt idx="1347">
                  <c:v>5.5482908333333381</c:v>
                </c:pt>
                <c:pt idx="1348">
                  <c:v>5.6699483333333376</c:v>
                </c:pt>
                <c:pt idx="1349">
                  <c:v>5.4925749999999951</c:v>
                </c:pt>
                <c:pt idx="1350">
                  <c:v>5.6082766666666659</c:v>
                </c:pt>
                <c:pt idx="1351">
                  <c:v>5.817639166666666</c:v>
                </c:pt>
                <c:pt idx="1352">
                  <c:v>5.7910174999999997</c:v>
                </c:pt>
                <c:pt idx="1353">
                  <c:v>5.5013983333333414</c:v>
                </c:pt>
                <c:pt idx="1354">
                  <c:v>5.5909499999999985</c:v>
                </c:pt>
                <c:pt idx="1355">
                  <c:v>5.3927366666666634</c:v>
                </c:pt>
                <c:pt idx="1356">
                  <c:v>5.8583658333333384</c:v>
                </c:pt>
                <c:pt idx="1357">
                  <c:v>5.2869233333333394</c:v>
                </c:pt>
                <c:pt idx="1358">
                  <c:v>5.8793016666666684</c:v>
                </c:pt>
                <c:pt idx="1359">
                  <c:v>5.4896775000000027</c:v>
                </c:pt>
                <c:pt idx="1360">
                  <c:v>5.441569166666671</c:v>
                </c:pt>
                <c:pt idx="1361">
                  <c:v>5.8237858333333348</c:v>
                </c:pt>
                <c:pt idx="1362">
                  <c:v>5.6434999999999995</c:v>
                </c:pt>
                <c:pt idx="1363">
                  <c:v>5.6603308333333295</c:v>
                </c:pt>
                <c:pt idx="1364">
                  <c:v>5.6666483333333391</c:v>
                </c:pt>
                <c:pt idx="1365">
                  <c:v>5.542435833333335</c:v>
                </c:pt>
                <c:pt idx="1366">
                  <c:v>5.8677399999999951</c:v>
                </c:pt>
                <c:pt idx="1367">
                  <c:v>5.6923024999999985</c:v>
                </c:pt>
                <c:pt idx="1368">
                  <c:v>5.6293791666666664</c:v>
                </c:pt>
                <c:pt idx="1369">
                  <c:v>5.7980475</c:v>
                </c:pt>
                <c:pt idx="1370">
                  <c:v>5.3099483333333382</c:v>
                </c:pt>
                <c:pt idx="1371">
                  <c:v>5.741906666666666</c:v>
                </c:pt>
                <c:pt idx="1372">
                  <c:v>5.6663933333333372</c:v>
                </c:pt>
                <c:pt idx="1373">
                  <c:v>5.5564824999999995</c:v>
                </c:pt>
                <c:pt idx="1374">
                  <c:v>5.6912983333333393</c:v>
                </c:pt>
                <c:pt idx="1375">
                  <c:v>5.5816116666666664</c:v>
                </c:pt>
                <c:pt idx="1376">
                  <c:v>5.5906400000000014</c:v>
                </c:pt>
                <c:pt idx="1377">
                  <c:v>5.5781225000000001</c:v>
                </c:pt>
                <c:pt idx="1378">
                  <c:v>5.5956124999999988</c:v>
                </c:pt>
                <c:pt idx="1379">
                  <c:v>5.880462500000001</c:v>
                </c:pt>
                <c:pt idx="1380">
                  <c:v>5.6074549999999945</c:v>
                </c:pt>
                <c:pt idx="1381">
                  <c:v>5.6960291666666674</c:v>
                </c:pt>
                <c:pt idx="1382">
                  <c:v>5.706395833333338</c:v>
                </c:pt>
                <c:pt idx="1383">
                  <c:v>5.4493883333333413</c:v>
                </c:pt>
                <c:pt idx="1384">
                  <c:v>5.6022699999999999</c:v>
                </c:pt>
                <c:pt idx="1385">
                  <c:v>5.4210300000000009</c:v>
                </c:pt>
                <c:pt idx="1386">
                  <c:v>5.5996700000000024</c:v>
                </c:pt>
                <c:pt idx="1387">
                  <c:v>5.494979166666667</c:v>
                </c:pt>
                <c:pt idx="1388">
                  <c:v>5.7913483333333398</c:v>
                </c:pt>
                <c:pt idx="1389">
                  <c:v>5.5144433333333334</c:v>
                </c:pt>
                <c:pt idx="1390">
                  <c:v>5.5534641666666671</c:v>
                </c:pt>
                <c:pt idx="1391">
                  <c:v>5.8805974999999995</c:v>
                </c:pt>
                <c:pt idx="1392">
                  <c:v>5.6739024999999996</c:v>
                </c:pt>
                <c:pt idx="1393">
                  <c:v>5.5770775000000006</c:v>
                </c:pt>
                <c:pt idx="1394">
                  <c:v>5.4437275000000014</c:v>
                </c:pt>
                <c:pt idx="1395">
                  <c:v>5.7409474999999999</c:v>
                </c:pt>
                <c:pt idx="1396">
                  <c:v>5.6424216666666656</c:v>
                </c:pt>
                <c:pt idx="1397">
                  <c:v>5.788597499999999</c:v>
                </c:pt>
                <c:pt idx="1398">
                  <c:v>5.7631174999999963</c:v>
                </c:pt>
                <c:pt idx="1399">
                  <c:v>5.4041041666666665</c:v>
                </c:pt>
                <c:pt idx="1400">
                  <c:v>5.7105808333333341</c:v>
                </c:pt>
                <c:pt idx="1401">
                  <c:v>5.7090683333333407</c:v>
                </c:pt>
                <c:pt idx="1402">
                  <c:v>5.8799825000000006</c:v>
                </c:pt>
                <c:pt idx="1403">
                  <c:v>5.6986666666666679</c:v>
                </c:pt>
                <c:pt idx="1404">
                  <c:v>5.7077158333333315</c:v>
                </c:pt>
                <c:pt idx="1405">
                  <c:v>5.3048649999999959</c:v>
                </c:pt>
                <c:pt idx="1406">
                  <c:v>5.7872549999999965</c:v>
                </c:pt>
                <c:pt idx="1407">
                  <c:v>5.5474916666666667</c:v>
                </c:pt>
                <c:pt idx="1408">
                  <c:v>5.4820950000000002</c:v>
                </c:pt>
                <c:pt idx="1409">
                  <c:v>5.5116833333333393</c:v>
                </c:pt>
                <c:pt idx="1410">
                  <c:v>5.8180499999999995</c:v>
                </c:pt>
                <c:pt idx="1411">
                  <c:v>5.6001624999999997</c:v>
                </c:pt>
                <c:pt idx="1412">
                  <c:v>5.8353625000000013</c:v>
                </c:pt>
                <c:pt idx="1413">
                  <c:v>5.6104008333333315</c:v>
                </c:pt>
                <c:pt idx="1414">
                  <c:v>5.9835041666666662</c:v>
                </c:pt>
                <c:pt idx="1415">
                  <c:v>5.6511824999999964</c:v>
                </c:pt>
                <c:pt idx="1416">
                  <c:v>5.7488283333333401</c:v>
                </c:pt>
                <c:pt idx="1417">
                  <c:v>5.441760000000003</c:v>
                </c:pt>
                <c:pt idx="1418">
                  <c:v>5.6410325000000006</c:v>
                </c:pt>
                <c:pt idx="1419">
                  <c:v>5.6383425000000003</c:v>
                </c:pt>
                <c:pt idx="1420">
                  <c:v>5.5329699999999997</c:v>
                </c:pt>
                <c:pt idx="1421">
                  <c:v>5.6194324999999985</c:v>
                </c:pt>
                <c:pt idx="1422">
                  <c:v>5.5548466666666645</c:v>
                </c:pt>
                <c:pt idx="1423">
                  <c:v>5.8759758333333343</c:v>
                </c:pt>
                <c:pt idx="1424">
                  <c:v>5.55122916666667</c:v>
                </c:pt>
                <c:pt idx="1425">
                  <c:v>5.5530741666666659</c:v>
                </c:pt>
                <c:pt idx="1426">
                  <c:v>5.8828333333333376</c:v>
                </c:pt>
                <c:pt idx="1427">
                  <c:v>5.8315991666666704</c:v>
                </c:pt>
                <c:pt idx="1428">
                  <c:v>5.4314275000000025</c:v>
                </c:pt>
                <c:pt idx="1429">
                  <c:v>5.4356608333333396</c:v>
                </c:pt>
                <c:pt idx="1430">
                  <c:v>5.607064999999996</c:v>
                </c:pt>
                <c:pt idx="1431">
                  <c:v>5.4452458333333364</c:v>
                </c:pt>
                <c:pt idx="1432">
                  <c:v>5.4096800000000034</c:v>
                </c:pt>
                <c:pt idx="1433">
                  <c:v>5.5886958333333334</c:v>
                </c:pt>
                <c:pt idx="1434">
                  <c:v>5.6363583333333391</c:v>
                </c:pt>
                <c:pt idx="1435">
                  <c:v>5.4730366666666663</c:v>
                </c:pt>
                <c:pt idx="1436">
                  <c:v>5.6133716666666658</c:v>
                </c:pt>
                <c:pt idx="1437">
                  <c:v>5.5551566666666616</c:v>
                </c:pt>
                <c:pt idx="1438">
                  <c:v>5.7808916666666663</c:v>
                </c:pt>
                <c:pt idx="1439">
                  <c:v>5.7144083333333322</c:v>
                </c:pt>
                <c:pt idx="1440">
                  <c:v>5.565199166666666</c:v>
                </c:pt>
                <c:pt idx="1441">
                  <c:v>5.8154616666666668</c:v>
                </c:pt>
                <c:pt idx="1442">
                  <c:v>5.6587508333333325</c:v>
                </c:pt>
                <c:pt idx="1443">
                  <c:v>5.6509241666666634</c:v>
                </c:pt>
                <c:pt idx="1444">
                  <c:v>5.6874349999999945</c:v>
                </c:pt>
                <c:pt idx="1445">
                  <c:v>5.8434208333333331</c:v>
                </c:pt>
                <c:pt idx="1446">
                  <c:v>5.8604941666666646</c:v>
                </c:pt>
                <c:pt idx="1447">
                  <c:v>5.8284733333333376</c:v>
                </c:pt>
                <c:pt idx="1448">
                  <c:v>5.5118374999999995</c:v>
                </c:pt>
                <c:pt idx="1449">
                  <c:v>5.4766291666666742</c:v>
                </c:pt>
                <c:pt idx="1450">
                  <c:v>5.5769658333333334</c:v>
                </c:pt>
                <c:pt idx="1451">
                  <c:v>5.6187799999999966</c:v>
                </c:pt>
                <c:pt idx="1452">
                  <c:v>5.7253991666666684</c:v>
                </c:pt>
                <c:pt idx="1453">
                  <c:v>5.7528608333333331</c:v>
                </c:pt>
                <c:pt idx="1454">
                  <c:v>5.8069833333333323</c:v>
                </c:pt>
                <c:pt idx="1455">
                  <c:v>5.6603458333333343</c:v>
                </c:pt>
                <c:pt idx="1456">
                  <c:v>5.4709083333333384</c:v>
                </c:pt>
                <c:pt idx="1457">
                  <c:v>5.8129683333333375</c:v>
                </c:pt>
                <c:pt idx="1458">
                  <c:v>5.3607824999999965</c:v>
                </c:pt>
                <c:pt idx="1459">
                  <c:v>5.6996650000000004</c:v>
                </c:pt>
                <c:pt idx="1460">
                  <c:v>5.40421</c:v>
                </c:pt>
                <c:pt idx="1461">
                  <c:v>5.6817941666666671</c:v>
                </c:pt>
                <c:pt idx="1462">
                  <c:v>5.4190700000000014</c:v>
                </c:pt>
                <c:pt idx="1463">
                  <c:v>5.6477208333333335</c:v>
                </c:pt>
                <c:pt idx="1464">
                  <c:v>6.1369091666666682</c:v>
                </c:pt>
                <c:pt idx="1465">
                  <c:v>5.5018283333333393</c:v>
                </c:pt>
                <c:pt idx="1466">
                  <c:v>5.4740891666666673</c:v>
                </c:pt>
                <c:pt idx="1467">
                  <c:v>5.7467208333333382</c:v>
                </c:pt>
                <c:pt idx="1468">
                  <c:v>5.6023908333333337</c:v>
                </c:pt>
                <c:pt idx="1469">
                  <c:v>5.6605316666666621</c:v>
                </c:pt>
                <c:pt idx="1470">
                  <c:v>5.7909799999999985</c:v>
                </c:pt>
                <c:pt idx="1471">
                  <c:v>5.7630508333333337</c:v>
                </c:pt>
                <c:pt idx="1472">
                  <c:v>5.5094849999999953</c:v>
                </c:pt>
                <c:pt idx="1473">
                  <c:v>5.7628191666666666</c:v>
                </c:pt>
                <c:pt idx="1474">
                  <c:v>5.5050600000000003</c:v>
                </c:pt>
                <c:pt idx="1475">
                  <c:v>5.6581833333333327</c:v>
                </c:pt>
                <c:pt idx="1476">
                  <c:v>5.6055066666666615</c:v>
                </c:pt>
                <c:pt idx="1477">
                  <c:v>5.3257324999999964</c:v>
                </c:pt>
                <c:pt idx="1478">
                  <c:v>5.4462558333333373</c:v>
                </c:pt>
                <c:pt idx="1479">
                  <c:v>5.7635974999999995</c:v>
                </c:pt>
                <c:pt idx="1480">
                  <c:v>5.7105533333333334</c:v>
                </c:pt>
                <c:pt idx="1481">
                  <c:v>5.6227558333333301</c:v>
                </c:pt>
                <c:pt idx="1482">
                  <c:v>5.7912066666666684</c:v>
                </c:pt>
                <c:pt idx="1483">
                  <c:v>5.6643216666666616</c:v>
                </c:pt>
                <c:pt idx="1484">
                  <c:v>5.6834533333333361</c:v>
                </c:pt>
                <c:pt idx="1485">
                  <c:v>5.6365200000000009</c:v>
                </c:pt>
                <c:pt idx="1486">
                  <c:v>5.7345066666666655</c:v>
                </c:pt>
                <c:pt idx="1487">
                  <c:v>5.6522658333333338</c:v>
                </c:pt>
                <c:pt idx="1488">
                  <c:v>5.5571891666666655</c:v>
                </c:pt>
                <c:pt idx="1489">
                  <c:v>5.4568475000000012</c:v>
                </c:pt>
                <c:pt idx="1490">
                  <c:v>5.5221383333333325</c:v>
                </c:pt>
                <c:pt idx="1491">
                  <c:v>5.6376024999999998</c:v>
                </c:pt>
                <c:pt idx="1492">
                  <c:v>5.554487499999996</c:v>
                </c:pt>
                <c:pt idx="1493">
                  <c:v>5.773085833333333</c:v>
                </c:pt>
                <c:pt idx="1494">
                  <c:v>5.6161416666666666</c:v>
                </c:pt>
                <c:pt idx="1495">
                  <c:v>5.5738349999999954</c:v>
                </c:pt>
                <c:pt idx="1496">
                  <c:v>5.7600349999999949</c:v>
                </c:pt>
                <c:pt idx="1497">
                  <c:v>5.8221099999999959</c:v>
                </c:pt>
                <c:pt idx="1498">
                  <c:v>5.7185258333333344</c:v>
                </c:pt>
                <c:pt idx="1499">
                  <c:v>5.5567591666666694</c:v>
                </c:pt>
                <c:pt idx="1500">
                  <c:v>5.8119874999999972</c:v>
                </c:pt>
                <c:pt idx="1501">
                  <c:v>5.3281666666666645</c:v>
                </c:pt>
                <c:pt idx="1502">
                  <c:v>5.9000508333333377</c:v>
                </c:pt>
                <c:pt idx="1503">
                  <c:v>5.5576583333333334</c:v>
                </c:pt>
                <c:pt idx="1504">
                  <c:v>5.6455058333333303</c:v>
                </c:pt>
                <c:pt idx="1505">
                  <c:v>5.8479058333333294</c:v>
                </c:pt>
                <c:pt idx="1506">
                  <c:v>5.5628166666666621</c:v>
                </c:pt>
                <c:pt idx="1507">
                  <c:v>5.4127008333333322</c:v>
                </c:pt>
                <c:pt idx="1508">
                  <c:v>5.5911758333333337</c:v>
                </c:pt>
                <c:pt idx="1509">
                  <c:v>5.5706891666666705</c:v>
                </c:pt>
                <c:pt idx="1510">
                  <c:v>5.7014099999999983</c:v>
                </c:pt>
                <c:pt idx="1511">
                  <c:v>5.7126333333333381</c:v>
                </c:pt>
                <c:pt idx="1512">
                  <c:v>5.6008141666666633</c:v>
                </c:pt>
                <c:pt idx="1513">
                  <c:v>5.4968475000000003</c:v>
                </c:pt>
                <c:pt idx="1514">
                  <c:v>5.6491000000000007</c:v>
                </c:pt>
                <c:pt idx="1515">
                  <c:v>5.6335416666666669</c:v>
                </c:pt>
                <c:pt idx="1516">
                  <c:v>5.5778874999999966</c:v>
                </c:pt>
                <c:pt idx="1517">
                  <c:v>5.4742016666666684</c:v>
                </c:pt>
                <c:pt idx="1518">
                  <c:v>5.4701199999999988</c:v>
                </c:pt>
                <c:pt idx="1519">
                  <c:v>5.5580258333333328</c:v>
                </c:pt>
                <c:pt idx="1520">
                  <c:v>5.6706966666666672</c:v>
                </c:pt>
                <c:pt idx="1521">
                  <c:v>5.6141074999999949</c:v>
                </c:pt>
                <c:pt idx="1522">
                  <c:v>5.6938024999999985</c:v>
                </c:pt>
                <c:pt idx="1523">
                  <c:v>5.5839308333333344</c:v>
                </c:pt>
                <c:pt idx="1524">
                  <c:v>5.4811658333333373</c:v>
                </c:pt>
                <c:pt idx="1525">
                  <c:v>5.7988841666666655</c:v>
                </c:pt>
                <c:pt idx="1526">
                  <c:v>5.8305699999999989</c:v>
                </c:pt>
                <c:pt idx="1527">
                  <c:v>5.9094949999999997</c:v>
                </c:pt>
                <c:pt idx="1528">
                  <c:v>5.6251449999999936</c:v>
                </c:pt>
                <c:pt idx="1529">
                  <c:v>5.4656833333333381</c:v>
                </c:pt>
                <c:pt idx="1530">
                  <c:v>5.6256124999999964</c:v>
                </c:pt>
                <c:pt idx="1531">
                  <c:v>5.8898608333333371</c:v>
                </c:pt>
                <c:pt idx="1532">
                  <c:v>5.7532066666666664</c:v>
                </c:pt>
                <c:pt idx="1533">
                  <c:v>5.6560716666666666</c:v>
                </c:pt>
                <c:pt idx="1534">
                  <c:v>5.4180558333333328</c:v>
                </c:pt>
                <c:pt idx="1535">
                  <c:v>5.5501358333333295</c:v>
                </c:pt>
                <c:pt idx="1536">
                  <c:v>5.8604374999999971</c:v>
                </c:pt>
                <c:pt idx="1537">
                  <c:v>5.3515383333333375</c:v>
                </c:pt>
                <c:pt idx="1538">
                  <c:v>5.4763458333333395</c:v>
                </c:pt>
                <c:pt idx="1539">
                  <c:v>5.6501124999999961</c:v>
                </c:pt>
                <c:pt idx="1540">
                  <c:v>5.5369250000000001</c:v>
                </c:pt>
                <c:pt idx="1541">
                  <c:v>5.6639516666666614</c:v>
                </c:pt>
                <c:pt idx="1542">
                  <c:v>5.940080833333333</c:v>
                </c:pt>
                <c:pt idx="1543">
                  <c:v>5.7341633333333393</c:v>
                </c:pt>
                <c:pt idx="1544">
                  <c:v>5.7239166666666632</c:v>
                </c:pt>
                <c:pt idx="1545">
                  <c:v>5.6810716666666679</c:v>
                </c:pt>
                <c:pt idx="1546">
                  <c:v>5.7756066666666674</c:v>
                </c:pt>
                <c:pt idx="1547">
                  <c:v>5.5710249999999997</c:v>
                </c:pt>
                <c:pt idx="1548">
                  <c:v>5.694102499999997</c:v>
                </c:pt>
                <c:pt idx="1549">
                  <c:v>5.654104166666662</c:v>
                </c:pt>
                <c:pt idx="1550">
                  <c:v>5.469942500000001</c:v>
                </c:pt>
                <c:pt idx="1551">
                  <c:v>5.8230183333333327</c:v>
                </c:pt>
                <c:pt idx="1552">
                  <c:v>5.5513583333333383</c:v>
                </c:pt>
                <c:pt idx="1553">
                  <c:v>5.4908825000000006</c:v>
                </c:pt>
                <c:pt idx="1554">
                  <c:v>5.6159283333333336</c:v>
                </c:pt>
                <c:pt idx="1555">
                  <c:v>5.6902608333333333</c:v>
                </c:pt>
                <c:pt idx="1556">
                  <c:v>5.8049066666666596</c:v>
                </c:pt>
                <c:pt idx="1557">
                  <c:v>5.8234116666666615</c:v>
                </c:pt>
                <c:pt idx="1558">
                  <c:v>5.5470124999999975</c:v>
                </c:pt>
                <c:pt idx="1559">
                  <c:v>5.9693316666666663</c:v>
                </c:pt>
                <c:pt idx="1560">
                  <c:v>5.6488058333333315</c:v>
                </c:pt>
                <c:pt idx="1561">
                  <c:v>5.7437725000000004</c:v>
                </c:pt>
                <c:pt idx="1562">
                  <c:v>5.5908966666666666</c:v>
                </c:pt>
                <c:pt idx="1563">
                  <c:v>5.5167691666666698</c:v>
                </c:pt>
                <c:pt idx="1564">
                  <c:v>5.4884791666666706</c:v>
                </c:pt>
                <c:pt idx="1565">
                  <c:v>5.7701258333333376</c:v>
                </c:pt>
                <c:pt idx="1566">
                  <c:v>5.8456308333333338</c:v>
                </c:pt>
                <c:pt idx="1567">
                  <c:v>5.6056058333333327</c:v>
                </c:pt>
                <c:pt idx="1568">
                  <c:v>5.4843283333333392</c:v>
                </c:pt>
                <c:pt idx="1569">
                  <c:v>5.6733683333333396</c:v>
                </c:pt>
                <c:pt idx="1570">
                  <c:v>5.6096883333333381</c:v>
                </c:pt>
                <c:pt idx="1571">
                  <c:v>5.5784824999999998</c:v>
                </c:pt>
                <c:pt idx="1572">
                  <c:v>5.7998925000000012</c:v>
                </c:pt>
                <c:pt idx="1573">
                  <c:v>5.4604608333333333</c:v>
                </c:pt>
                <c:pt idx="1574">
                  <c:v>5.4668133333333371</c:v>
                </c:pt>
                <c:pt idx="1575">
                  <c:v>5.8715650000000004</c:v>
                </c:pt>
                <c:pt idx="1576">
                  <c:v>5.5842458333333331</c:v>
                </c:pt>
                <c:pt idx="1577">
                  <c:v>5.4984849999999961</c:v>
                </c:pt>
                <c:pt idx="1578">
                  <c:v>5.5663933333333402</c:v>
                </c:pt>
                <c:pt idx="1579">
                  <c:v>5.588965833333333</c:v>
                </c:pt>
                <c:pt idx="1580">
                  <c:v>5.3844549999999947</c:v>
                </c:pt>
                <c:pt idx="1581">
                  <c:v>5.5852208333333371</c:v>
                </c:pt>
                <c:pt idx="1582">
                  <c:v>5.6904016666666655</c:v>
                </c:pt>
                <c:pt idx="1583">
                  <c:v>5.638021666666666</c:v>
                </c:pt>
                <c:pt idx="1584">
                  <c:v>5.6100091666666669</c:v>
                </c:pt>
                <c:pt idx="1585">
                  <c:v>5.8142283333333333</c:v>
                </c:pt>
                <c:pt idx="1586">
                  <c:v>5.5788416666666683</c:v>
                </c:pt>
                <c:pt idx="1587">
                  <c:v>5.9407858333333339</c:v>
                </c:pt>
                <c:pt idx="1588">
                  <c:v>5.5845741666666635</c:v>
                </c:pt>
                <c:pt idx="1589">
                  <c:v>5.500799999999999</c:v>
                </c:pt>
                <c:pt idx="1590">
                  <c:v>5.6781183333333329</c:v>
                </c:pt>
                <c:pt idx="1591">
                  <c:v>5.4511358333333364</c:v>
                </c:pt>
                <c:pt idx="1592">
                  <c:v>5.4594508333333334</c:v>
                </c:pt>
                <c:pt idx="1593">
                  <c:v>5.3698933333333381</c:v>
                </c:pt>
                <c:pt idx="1594">
                  <c:v>5.4742933333333408</c:v>
                </c:pt>
                <c:pt idx="1595">
                  <c:v>5.8187975000000005</c:v>
                </c:pt>
                <c:pt idx="1596">
                  <c:v>5.3676416666666666</c:v>
                </c:pt>
                <c:pt idx="1597">
                  <c:v>5.8013900000000014</c:v>
                </c:pt>
                <c:pt idx="1598">
                  <c:v>5.2390891666666706</c:v>
                </c:pt>
                <c:pt idx="1599">
                  <c:v>5.5159966666666627</c:v>
                </c:pt>
                <c:pt idx="1600">
                  <c:v>5.5635449999999969</c:v>
                </c:pt>
                <c:pt idx="1601">
                  <c:v>5.5948591666666667</c:v>
                </c:pt>
                <c:pt idx="1602">
                  <c:v>5.6105308333333292</c:v>
                </c:pt>
                <c:pt idx="1603">
                  <c:v>5.5905558333333305</c:v>
                </c:pt>
                <c:pt idx="1604">
                  <c:v>5.645187499999996</c:v>
                </c:pt>
                <c:pt idx="1605">
                  <c:v>5.4033850000000001</c:v>
                </c:pt>
                <c:pt idx="1606">
                  <c:v>5.4398316666666684</c:v>
                </c:pt>
                <c:pt idx="1607">
                  <c:v>5.4367141666666674</c:v>
                </c:pt>
                <c:pt idx="1608">
                  <c:v>5.3837016666666662</c:v>
                </c:pt>
                <c:pt idx="1609">
                  <c:v>5.9344524999999999</c:v>
                </c:pt>
                <c:pt idx="1610">
                  <c:v>5.3867900000000004</c:v>
                </c:pt>
                <c:pt idx="1611">
                  <c:v>5.5810858333333337</c:v>
                </c:pt>
                <c:pt idx="1612">
                  <c:v>5.4549999999999965</c:v>
                </c:pt>
                <c:pt idx="1613">
                  <c:v>5.3999941666666667</c:v>
                </c:pt>
                <c:pt idx="1614">
                  <c:v>5.737495833333333</c:v>
                </c:pt>
                <c:pt idx="1615">
                  <c:v>5.6636141666666644</c:v>
                </c:pt>
                <c:pt idx="1616">
                  <c:v>5.5123524999999995</c:v>
                </c:pt>
                <c:pt idx="1617">
                  <c:v>5.5631099999999973</c:v>
                </c:pt>
                <c:pt idx="1618">
                  <c:v>5.637249999999999</c:v>
                </c:pt>
                <c:pt idx="1619">
                  <c:v>5.604659166666667</c:v>
                </c:pt>
                <c:pt idx="1620">
                  <c:v>5.5774008333333329</c:v>
                </c:pt>
                <c:pt idx="1621">
                  <c:v>5.6143391666666655</c:v>
                </c:pt>
                <c:pt idx="1622">
                  <c:v>5.5614108333333325</c:v>
                </c:pt>
                <c:pt idx="1623">
                  <c:v>5.4710233333333429</c:v>
                </c:pt>
                <c:pt idx="1624">
                  <c:v>5.9612741666666684</c:v>
                </c:pt>
                <c:pt idx="1625">
                  <c:v>5.3538700000000006</c:v>
                </c:pt>
                <c:pt idx="1626">
                  <c:v>5.6539741666666608</c:v>
                </c:pt>
                <c:pt idx="1627">
                  <c:v>5.5728291666666694</c:v>
                </c:pt>
                <c:pt idx="1628">
                  <c:v>5.5141891666666645</c:v>
                </c:pt>
                <c:pt idx="1629">
                  <c:v>5.753578333333337</c:v>
                </c:pt>
                <c:pt idx="1630">
                  <c:v>5.7916483333333399</c:v>
                </c:pt>
                <c:pt idx="1631">
                  <c:v>5.4880266666666673</c:v>
                </c:pt>
                <c:pt idx="1632">
                  <c:v>5.4028458333333331</c:v>
                </c:pt>
                <c:pt idx="1633">
                  <c:v>5.5748799999999985</c:v>
                </c:pt>
                <c:pt idx="1634">
                  <c:v>5.4680600000000004</c:v>
                </c:pt>
                <c:pt idx="1635">
                  <c:v>5.5231824999999963</c:v>
                </c:pt>
                <c:pt idx="1636">
                  <c:v>5.5952858333333326</c:v>
                </c:pt>
                <c:pt idx="1637">
                  <c:v>5.3201474999999965</c:v>
                </c:pt>
                <c:pt idx="1638">
                  <c:v>5.6793216666666684</c:v>
                </c:pt>
                <c:pt idx="1639">
                  <c:v>5.2889550000000005</c:v>
                </c:pt>
                <c:pt idx="1640">
                  <c:v>5.3810333333333382</c:v>
                </c:pt>
                <c:pt idx="1641">
                  <c:v>5.4335675000000014</c:v>
                </c:pt>
                <c:pt idx="1642">
                  <c:v>5.6958616666666666</c:v>
                </c:pt>
                <c:pt idx="1643">
                  <c:v>5.8846474999999998</c:v>
                </c:pt>
                <c:pt idx="1644">
                  <c:v>5.7935841666666645</c:v>
                </c:pt>
                <c:pt idx="1645">
                  <c:v>5.7118199999999995</c:v>
                </c:pt>
                <c:pt idx="1646">
                  <c:v>5.4486866666666671</c:v>
                </c:pt>
                <c:pt idx="1647">
                  <c:v>5.7466266666666685</c:v>
                </c:pt>
                <c:pt idx="1648">
                  <c:v>5.6820324999999974</c:v>
                </c:pt>
                <c:pt idx="1649">
                  <c:v>5.4807616666666696</c:v>
                </c:pt>
                <c:pt idx="1650">
                  <c:v>5.89161</c:v>
                </c:pt>
                <c:pt idx="1651">
                  <c:v>5.5990658333333334</c:v>
                </c:pt>
                <c:pt idx="1652">
                  <c:v>5.6025699999999965</c:v>
                </c:pt>
                <c:pt idx="1653">
                  <c:v>5.6632500000000006</c:v>
                </c:pt>
                <c:pt idx="1654">
                  <c:v>5.7845591666666669</c:v>
                </c:pt>
                <c:pt idx="1655">
                  <c:v>5.7352900000000036</c:v>
                </c:pt>
                <c:pt idx="1656">
                  <c:v>5.646240833333338</c:v>
                </c:pt>
                <c:pt idx="1657">
                  <c:v>5.6911308333333315</c:v>
                </c:pt>
                <c:pt idx="1658">
                  <c:v>5.5236091666666693</c:v>
                </c:pt>
                <c:pt idx="1659">
                  <c:v>5.4811574999999992</c:v>
                </c:pt>
                <c:pt idx="1660">
                  <c:v>5.4984008333333376</c:v>
                </c:pt>
                <c:pt idx="1661">
                  <c:v>5.7144608333333338</c:v>
                </c:pt>
                <c:pt idx="1662">
                  <c:v>5.4963858333333375</c:v>
                </c:pt>
                <c:pt idx="1663">
                  <c:v>5.4744774999999999</c:v>
                </c:pt>
                <c:pt idx="1664">
                  <c:v>5.6478533333333329</c:v>
                </c:pt>
                <c:pt idx="1665">
                  <c:v>5.3716983333333426</c:v>
                </c:pt>
                <c:pt idx="1666">
                  <c:v>5.873006666666666</c:v>
                </c:pt>
                <c:pt idx="1667">
                  <c:v>5.6319208333333322</c:v>
                </c:pt>
                <c:pt idx="1668">
                  <c:v>5.6965349999999937</c:v>
                </c:pt>
                <c:pt idx="1669">
                  <c:v>5.3945658333333304</c:v>
                </c:pt>
                <c:pt idx="1670">
                  <c:v>5.577605000000001</c:v>
                </c:pt>
                <c:pt idx="1671">
                  <c:v>5.8931241666666665</c:v>
                </c:pt>
                <c:pt idx="1672">
                  <c:v>5.4656100000000007</c:v>
                </c:pt>
                <c:pt idx="1673">
                  <c:v>5.4901750000000007</c:v>
                </c:pt>
                <c:pt idx="1674">
                  <c:v>5.4245866666666602</c:v>
                </c:pt>
                <c:pt idx="1675">
                  <c:v>5.3390616666666704</c:v>
                </c:pt>
                <c:pt idx="1676">
                  <c:v>5.5613874999999995</c:v>
                </c:pt>
                <c:pt idx="1677">
                  <c:v>5.6594499999999996</c:v>
                </c:pt>
                <c:pt idx="1678">
                  <c:v>5.6646833333333326</c:v>
                </c:pt>
                <c:pt idx="1679">
                  <c:v>5.9053274999999994</c:v>
                </c:pt>
                <c:pt idx="1680">
                  <c:v>5.7105741666666665</c:v>
                </c:pt>
                <c:pt idx="1681">
                  <c:v>5.723265833333337</c:v>
                </c:pt>
                <c:pt idx="1682">
                  <c:v>5.5610383333333324</c:v>
                </c:pt>
                <c:pt idx="1683">
                  <c:v>5.7098658333333372</c:v>
                </c:pt>
                <c:pt idx="1684">
                  <c:v>5.5169033333333379</c:v>
                </c:pt>
                <c:pt idx="1685">
                  <c:v>5.5626849999999939</c:v>
                </c:pt>
                <c:pt idx="1686">
                  <c:v>5.7273724999999995</c:v>
                </c:pt>
                <c:pt idx="1687">
                  <c:v>5.5790258333333371</c:v>
                </c:pt>
                <c:pt idx="1688">
                  <c:v>5.3598433333333402</c:v>
                </c:pt>
                <c:pt idx="1689">
                  <c:v>5.7942733333333392</c:v>
                </c:pt>
                <c:pt idx="1690">
                  <c:v>5.4195766666666669</c:v>
                </c:pt>
                <c:pt idx="1691">
                  <c:v>5.8777749999999962</c:v>
                </c:pt>
                <c:pt idx="1692">
                  <c:v>5.6703108333333327</c:v>
                </c:pt>
                <c:pt idx="1693">
                  <c:v>5.4497183333333394</c:v>
                </c:pt>
                <c:pt idx="1694">
                  <c:v>5.7058174999999975</c:v>
                </c:pt>
                <c:pt idx="1695">
                  <c:v>5.632625833333333</c:v>
                </c:pt>
                <c:pt idx="1696">
                  <c:v>5.8502225000000001</c:v>
                </c:pt>
                <c:pt idx="1697">
                  <c:v>5.6870158333333292</c:v>
                </c:pt>
                <c:pt idx="1698">
                  <c:v>5.4989733333333373</c:v>
                </c:pt>
                <c:pt idx="1699">
                  <c:v>5.7926466666666663</c:v>
                </c:pt>
                <c:pt idx="1700">
                  <c:v>5.7220958333333325</c:v>
                </c:pt>
                <c:pt idx="1701">
                  <c:v>5.3918683333333393</c:v>
                </c:pt>
                <c:pt idx="1702">
                  <c:v>5.9820116666666676</c:v>
                </c:pt>
                <c:pt idx="1703">
                  <c:v>5.4721299999999999</c:v>
                </c:pt>
                <c:pt idx="1704">
                  <c:v>5.6277183333333305</c:v>
                </c:pt>
                <c:pt idx="1705">
                  <c:v>5.4713500000000046</c:v>
                </c:pt>
                <c:pt idx="1706">
                  <c:v>5.4770399999999997</c:v>
                </c:pt>
                <c:pt idx="1707">
                  <c:v>5.6708225000000008</c:v>
                </c:pt>
                <c:pt idx="1708">
                  <c:v>5.7377533333333384</c:v>
                </c:pt>
                <c:pt idx="1709">
                  <c:v>5.3048208333333315</c:v>
                </c:pt>
                <c:pt idx="1710">
                  <c:v>5.6399791666666674</c:v>
                </c:pt>
                <c:pt idx="1711">
                  <c:v>5.5167583333333372</c:v>
                </c:pt>
                <c:pt idx="1712">
                  <c:v>5.9420375000000005</c:v>
                </c:pt>
                <c:pt idx="1713">
                  <c:v>5.6390825000000007</c:v>
                </c:pt>
                <c:pt idx="1714">
                  <c:v>5.4852575000000003</c:v>
                </c:pt>
                <c:pt idx="1715">
                  <c:v>5.4027666666666674</c:v>
                </c:pt>
                <c:pt idx="1716">
                  <c:v>5.3454758333333325</c:v>
                </c:pt>
                <c:pt idx="1717">
                  <c:v>5.5298408333333375</c:v>
                </c:pt>
                <c:pt idx="1718">
                  <c:v>5.5953174999999975</c:v>
                </c:pt>
                <c:pt idx="1719">
                  <c:v>5.8993633333333406</c:v>
                </c:pt>
                <c:pt idx="1720">
                  <c:v>5.8341566666666607</c:v>
                </c:pt>
                <c:pt idx="1721">
                  <c:v>5.7231008333333344</c:v>
                </c:pt>
                <c:pt idx="1722">
                  <c:v>5.8113900000000003</c:v>
                </c:pt>
                <c:pt idx="1723">
                  <c:v>5.4296533333333397</c:v>
                </c:pt>
                <c:pt idx="1724">
                  <c:v>5.840265833333337</c:v>
                </c:pt>
                <c:pt idx="1725">
                  <c:v>5.5397708333333373</c:v>
                </c:pt>
                <c:pt idx="1726">
                  <c:v>5.4300900000000034</c:v>
                </c:pt>
                <c:pt idx="1727">
                  <c:v>5.6583766666666655</c:v>
                </c:pt>
                <c:pt idx="1728">
                  <c:v>5.7613974999999984</c:v>
                </c:pt>
                <c:pt idx="1729">
                  <c:v>5.5681341666666633</c:v>
                </c:pt>
                <c:pt idx="1730">
                  <c:v>5.560789166666666</c:v>
                </c:pt>
                <c:pt idx="1731">
                  <c:v>5.6720349999999939</c:v>
                </c:pt>
                <c:pt idx="1732">
                  <c:v>5.6557649999999962</c:v>
                </c:pt>
                <c:pt idx="1733">
                  <c:v>5.6544616666666645</c:v>
                </c:pt>
                <c:pt idx="1734">
                  <c:v>5.3278999999999952</c:v>
                </c:pt>
                <c:pt idx="1735">
                  <c:v>5.5412366666666664</c:v>
                </c:pt>
                <c:pt idx="1736">
                  <c:v>5.8339116666666655</c:v>
                </c:pt>
                <c:pt idx="1737">
                  <c:v>5.6569308333333295</c:v>
                </c:pt>
                <c:pt idx="1738">
                  <c:v>5.3713750000000013</c:v>
                </c:pt>
                <c:pt idx="1739">
                  <c:v>5.594878333333333</c:v>
                </c:pt>
                <c:pt idx="1740">
                  <c:v>5.428091666666667</c:v>
                </c:pt>
                <c:pt idx="1741">
                  <c:v>5.429735833333333</c:v>
                </c:pt>
                <c:pt idx="1742">
                  <c:v>5.5565891666666678</c:v>
                </c:pt>
                <c:pt idx="1743">
                  <c:v>5.4537750000000003</c:v>
                </c:pt>
                <c:pt idx="1744">
                  <c:v>5.4997500000000024</c:v>
                </c:pt>
                <c:pt idx="1745">
                  <c:v>5.6028049999999947</c:v>
                </c:pt>
                <c:pt idx="1746">
                  <c:v>5.4540258333333336</c:v>
                </c:pt>
                <c:pt idx="1747">
                  <c:v>5.8466291666666708</c:v>
                </c:pt>
                <c:pt idx="1748">
                  <c:v>5.7723791666666697</c:v>
                </c:pt>
                <c:pt idx="1749">
                  <c:v>5.6678358333333279</c:v>
                </c:pt>
                <c:pt idx="1750">
                  <c:v>5.8373391666666672</c:v>
                </c:pt>
                <c:pt idx="1751">
                  <c:v>5.5006499999999994</c:v>
                </c:pt>
                <c:pt idx="1752">
                  <c:v>5.3302833333333384</c:v>
                </c:pt>
                <c:pt idx="1753">
                  <c:v>5.5082758333333324</c:v>
                </c:pt>
                <c:pt idx="1754">
                  <c:v>5.5646258333333325</c:v>
                </c:pt>
                <c:pt idx="1755">
                  <c:v>5.6212024999999999</c:v>
                </c:pt>
                <c:pt idx="1756">
                  <c:v>5.6365425</c:v>
                </c:pt>
                <c:pt idx="1757">
                  <c:v>5.4469541666666679</c:v>
                </c:pt>
                <c:pt idx="1758">
                  <c:v>5.9275124999999953</c:v>
                </c:pt>
                <c:pt idx="1759">
                  <c:v>5.8262958333333339</c:v>
                </c:pt>
                <c:pt idx="1760">
                  <c:v>5.7884849999999952</c:v>
                </c:pt>
                <c:pt idx="1761">
                  <c:v>5.6525958333333302</c:v>
                </c:pt>
                <c:pt idx="1762">
                  <c:v>5.6420891666666675</c:v>
                </c:pt>
                <c:pt idx="1763">
                  <c:v>5.6646058333333293</c:v>
                </c:pt>
                <c:pt idx="1764">
                  <c:v>5.4555774999999995</c:v>
                </c:pt>
                <c:pt idx="1765">
                  <c:v>5.5444299999999975</c:v>
                </c:pt>
                <c:pt idx="1766">
                  <c:v>5.7904091666666684</c:v>
                </c:pt>
                <c:pt idx="1767">
                  <c:v>5.5705874999999985</c:v>
                </c:pt>
                <c:pt idx="1768">
                  <c:v>5.3054483333333371</c:v>
                </c:pt>
                <c:pt idx="1769">
                  <c:v>6.0161241666666667</c:v>
                </c:pt>
                <c:pt idx="1770">
                  <c:v>5.6085266666666636</c:v>
                </c:pt>
                <c:pt idx="1771">
                  <c:v>5.7535391666666662</c:v>
                </c:pt>
                <c:pt idx="1772">
                  <c:v>5.6400841666666635</c:v>
                </c:pt>
                <c:pt idx="1773">
                  <c:v>5.7678516666666626</c:v>
                </c:pt>
                <c:pt idx="1774">
                  <c:v>5.6273341666666621</c:v>
                </c:pt>
                <c:pt idx="1775">
                  <c:v>5.6793833333333383</c:v>
                </c:pt>
                <c:pt idx="1776">
                  <c:v>5.7822858333333329</c:v>
                </c:pt>
                <c:pt idx="1777">
                  <c:v>5.7562825000000002</c:v>
                </c:pt>
                <c:pt idx="1778">
                  <c:v>5.4563566666666672</c:v>
                </c:pt>
                <c:pt idx="1779">
                  <c:v>5.5665766666666645</c:v>
                </c:pt>
                <c:pt idx="1780">
                  <c:v>5.7484999999999991</c:v>
                </c:pt>
                <c:pt idx="1781">
                  <c:v>5.7552533333333393</c:v>
                </c:pt>
                <c:pt idx="1782">
                  <c:v>5.8168916666666668</c:v>
                </c:pt>
                <c:pt idx="1783">
                  <c:v>5.9068016666666674</c:v>
                </c:pt>
                <c:pt idx="1784">
                  <c:v>5.5314700000000014</c:v>
                </c:pt>
                <c:pt idx="1785">
                  <c:v>5.5955241666666655</c:v>
                </c:pt>
                <c:pt idx="1786">
                  <c:v>5.6260949999999958</c:v>
                </c:pt>
                <c:pt idx="1787">
                  <c:v>5.7839999999999998</c:v>
                </c:pt>
                <c:pt idx="1788">
                  <c:v>5.5059824999999973</c:v>
                </c:pt>
                <c:pt idx="1789">
                  <c:v>5.7987158333333335</c:v>
                </c:pt>
                <c:pt idx="1790">
                  <c:v>5.6491291666666674</c:v>
                </c:pt>
                <c:pt idx="1791">
                  <c:v>5.6891475000000007</c:v>
                </c:pt>
                <c:pt idx="1792">
                  <c:v>5.5416800000000004</c:v>
                </c:pt>
                <c:pt idx="1793">
                  <c:v>5.2644566666666615</c:v>
                </c:pt>
                <c:pt idx="1794">
                  <c:v>5.6666141666666645</c:v>
                </c:pt>
                <c:pt idx="1795">
                  <c:v>5.5321374999999975</c:v>
                </c:pt>
                <c:pt idx="1796">
                  <c:v>5.6508574999999963</c:v>
                </c:pt>
                <c:pt idx="1797">
                  <c:v>5.4745866666666645</c:v>
                </c:pt>
                <c:pt idx="1798">
                  <c:v>5.4286375000000007</c:v>
                </c:pt>
                <c:pt idx="1799">
                  <c:v>5.6760241666666671</c:v>
                </c:pt>
                <c:pt idx="1800">
                  <c:v>5.8196816666666669</c:v>
                </c:pt>
                <c:pt idx="1801">
                  <c:v>5.8000183333333339</c:v>
                </c:pt>
                <c:pt idx="1802">
                  <c:v>5.8839874999999964</c:v>
                </c:pt>
                <c:pt idx="1803">
                  <c:v>5.864925833333329</c:v>
                </c:pt>
                <c:pt idx="1804">
                  <c:v>5.5792516666666705</c:v>
                </c:pt>
                <c:pt idx="1805">
                  <c:v>5.4079708333333336</c:v>
                </c:pt>
                <c:pt idx="1806">
                  <c:v>5.6607366666666641</c:v>
                </c:pt>
                <c:pt idx="1807">
                  <c:v>5.9292749999999996</c:v>
                </c:pt>
                <c:pt idx="1808">
                  <c:v>5.6622558333333304</c:v>
                </c:pt>
                <c:pt idx="1809">
                  <c:v>5.9952199999999998</c:v>
                </c:pt>
                <c:pt idx="1810">
                  <c:v>5.7567683333333397</c:v>
                </c:pt>
                <c:pt idx="1811">
                  <c:v>5.5254341666666633</c:v>
                </c:pt>
                <c:pt idx="1812">
                  <c:v>5.6997808333333344</c:v>
                </c:pt>
                <c:pt idx="1813">
                  <c:v>5.625711666666664</c:v>
                </c:pt>
                <c:pt idx="1814">
                  <c:v>5.5872366666666657</c:v>
                </c:pt>
                <c:pt idx="1815">
                  <c:v>5.4771708333333331</c:v>
                </c:pt>
                <c:pt idx="1816">
                  <c:v>5.8339574999999995</c:v>
                </c:pt>
                <c:pt idx="1817">
                  <c:v>5.6492125</c:v>
                </c:pt>
                <c:pt idx="1818">
                  <c:v>5.9867208333333384</c:v>
                </c:pt>
                <c:pt idx="1819">
                  <c:v>5.5641266666666631</c:v>
                </c:pt>
                <c:pt idx="1820">
                  <c:v>5.7184408333333332</c:v>
                </c:pt>
                <c:pt idx="1821">
                  <c:v>5.4167183333333373</c:v>
                </c:pt>
                <c:pt idx="1822">
                  <c:v>5.6153441666666666</c:v>
                </c:pt>
                <c:pt idx="1823">
                  <c:v>5.5222249999999953</c:v>
                </c:pt>
                <c:pt idx="1824">
                  <c:v>5.4003858333333339</c:v>
                </c:pt>
                <c:pt idx="1825">
                  <c:v>5.6164049999999959</c:v>
                </c:pt>
                <c:pt idx="1826">
                  <c:v>5.6892241666666674</c:v>
                </c:pt>
                <c:pt idx="1827">
                  <c:v>5.6237633333333372</c:v>
                </c:pt>
                <c:pt idx="1828">
                  <c:v>5.8737416666666684</c:v>
                </c:pt>
                <c:pt idx="1829">
                  <c:v>5.5688066666666645</c:v>
                </c:pt>
                <c:pt idx="1830">
                  <c:v>5.8544208333333305</c:v>
                </c:pt>
                <c:pt idx="1831">
                  <c:v>5.3185908333333343</c:v>
                </c:pt>
                <c:pt idx="1832">
                  <c:v>5.6323425</c:v>
                </c:pt>
                <c:pt idx="1833">
                  <c:v>5.7284649999999964</c:v>
                </c:pt>
                <c:pt idx="1834">
                  <c:v>5.6369291666666674</c:v>
                </c:pt>
                <c:pt idx="1835">
                  <c:v>5.5049749999999937</c:v>
                </c:pt>
                <c:pt idx="1836">
                  <c:v>5.7953866666666656</c:v>
                </c:pt>
                <c:pt idx="1837">
                  <c:v>5.7663350000000007</c:v>
                </c:pt>
                <c:pt idx="1838">
                  <c:v>5.7620849999999937</c:v>
                </c:pt>
                <c:pt idx="1839">
                  <c:v>5.4970491666666694</c:v>
                </c:pt>
                <c:pt idx="1840">
                  <c:v>5.8778599999999965</c:v>
                </c:pt>
                <c:pt idx="1841">
                  <c:v>5.4916566666666684</c:v>
                </c:pt>
                <c:pt idx="1842">
                  <c:v>5.7577808333333325</c:v>
                </c:pt>
                <c:pt idx="1843">
                  <c:v>5.5217141666666665</c:v>
                </c:pt>
                <c:pt idx="1844">
                  <c:v>5.8256891666666668</c:v>
                </c:pt>
                <c:pt idx="1845">
                  <c:v>5.436029166666672</c:v>
                </c:pt>
                <c:pt idx="1846">
                  <c:v>5.4771766666666677</c:v>
                </c:pt>
                <c:pt idx="1847">
                  <c:v>5.4344025</c:v>
                </c:pt>
                <c:pt idx="1848">
                  <c:v>5.6441583333333325</c:v>
                </c:pt>
                <c:pt idx="1849">
                  <c:v>5.5066666666666704</c:v>
                </c:pt>
                <c:pt idx="1850">
                  <c:v>5.6863874999999995</c:v>
                </c:pt>
                <c:pt idx="1851">
                  <c:v>5.5905749999999959</c:v>
                </c:pt>
                <c:pt idx="1852">
                  <c:v>5.7546508333333337</c:v>
                </c:pt>
                <c:pt idx="1853">
                  <c:v>5.6685416666666626</c:v>
                </c:pt>
                <c:pt idx="1854">
                  <c:v>5.9158541666666666</c:v>
                </c:pt>
                <c:pt idx="1855">
                  <c:v>5.5274908333333341</c:v>
                </c:pt>
                <c:pt idx="1856">
                  <c:v>5.6933999999999996</c:v>
                </c:pt>
                <c:pt idx="1857">
                  <c:v>5.3342566666666675</c:v>
                </c:pt>
                <c:pt idx="1858">
                  <c:v>5.4874491666666714</c:v>
                </c:pt>
                <c:pt idx="1859">
                  <c:v>5.6436199999999985</c:v>
                </c:pt>
                <c:pt idx="1860">
                  <c:v>5.4838725000000013</c:v>
                </c:pt>
                <c:pt idx="1861">
                  <c:v>5.9509283333333372</c:v>
                </c:pt>
                <c:pt idx="1862">
                  <c:v>5.6051966666666635</c:v>
                </c:pt>
                <c:pt idx="1863">
                  <c:v>5.6379174999999959</c:v>
                </c:pt>
                <c:pt idx="1864">
                  <c:v>5.7623633333333384</c:v>
                </c:pt>
                <c:pt idx="1865">
                  <c:v>5.8374666666666677</c:v>
                </c:pt>
                <c:pt idx="1866">
                  <c:v>5.5359766666666665</c:v>
                </c:pt>
                <c:pt idx="1867">
                  <c:v>5.8010708333333332</c:v>
                </c:pt>
                <c:pt idx="1868">
                  <c:v>5.6624491666666676</c:v>
                </c:pt>
                <c:pt idx="1869">
                  <c:v>5.8903649999999965</c:v>
                </c:pt>
                <c:pt idx="1870">
                  <c:v>5.6395024999999999</c:v>
                </c:pt>
                <c:pt idx="1871">
                  <c:v>5.4330016666666694</c:v>
                </c:pt>
                <c:pt idx="1872">
                  <c:v>5.6884516666666665</c:v>
                </c:pt>
                <c:pt idx="1873">
                  <c:v>5.7283991666666694</c:v>
                </c:pt>
                <c:pt idx="1874">
                  <c:v>5.7189241666666675</c:v>
                </c:pt>
                <c:pt idx="1875">
                  <c:v>5.5425008333333325</c:v>
                </c:pt>
                <c:pt idx="1876">
                  <c:v>5.9109574999999985</c:v>
                </c:pt>
                <c:pt idx="1877">
                  <c:v>5.5529016666666635</c:v>
                </c:pt>
                <c:pt idx="1878">
                  <c:v>5.6244741666666602</c:v>
                </c:pt>
                <c:pt idx="1879">
                  <c:v>5.6756983333333393</c:v>
                </c:pt>
                <c:pt idx="1880">
                  <c:v>5.6414741666666677</c:v>
                </c:pt>
                <c:pt idx="1881">
                  <c:v>5.5731983333333392</c:v>
                </c:pt>
                <c:pt idx="1882">
                  <c:v>5.3980549999999949</c:v>
                </c:pt>
                <c:pt idx="1883">
                  <c:v>5.9160941666666673</c:v>
                </c:pt>
                <c:pt idx="1884">
                  <c:v>5.4846900000000014</c:v>
                </c:pt>
                <c:pt idx="1885">
                  <c:v>5.6476291666666674</c:v>
                </c:pt>
                <c:pt idx="1886">
                  <c:v>5.7612483333333415</c:v>
                </c:pt>
                <c:pt idx="1887">
                  <c:v>5.5303149999999954</c:v>
                </c:pt>
                <c:pt idx="1888">
                  <c:v>5.8003525000000016</c:v>
                </c:pt>
                <c:pt idx="1889">
                  <c:v>5.3316041666666694</c:v>
                </c:pt>
                <c:pt idx="1890">
                  <c:v>5.3044849999999917</c:v>
                </c:pt>
                <c:pt idx="1891">
                  <c:v>5.6542958333333315</c:v>
                </c:pt>
                <c:pt idx="1892">
                  <c:v>5.7921024999999995</c:v>
                </c:pt>
                <c:pt idx="1893">
                  <c:v>5.8627024999999975</c:v>
                </c:pt>
                <c:pt idx="1894">
                  <c:v>5.5306533333333414</c:v>
                </c:pt>
                <c:pt idx="1895">
                  <c:v>5.7468825000000008</c:v>
                </c:pt>
                <c:pt idx="1896">
                  <c:v>5.8448758333333295</c:v>
                </c:pt>
                <c:pt idx="1897">
                  <c:v>5.5758141666666647</c:v>
                </c:pt>
                <c:pt idx="1898">
                  <c:v>5.5203316666666655</c:v>
                </c:pt>
                <c:pt idx="1899">
                  <c:v>5.5206708333333339</c:v>
                </c:pt>
                <c:pt idx="1900">
                  <c:v>5.4133658333333372</c:v>
                </c:pt>
                <c:pt idx="1901">
                  <c:v>5.4626908333333333</c:v>
                </c:pt>
                <c:pt idx="1902">
                  <c:v>5.7381441666666664</c:v>
                </c:pt>
                <c:pt idx="1903">
                  <c:v>5.8354516666666649</c:v>
                </c:pt>
                <c:pt idx="1904">
                  <c:v>5.6895749999999952</c:v>
                </c:pt>
                <c:pt idx="1905">
                  <c:v>5.5630975000000005</c:v>
                </c:pt>
                <c:pt idx="1906">
                  <c:v>5.6349616666666655</c:v>
                </c:pt>
                <c:pt idx="1907">
                  <c:v>5.7148016666666646</c:v>
                </c:pt>
                <c:pt idx="1908">
                  <c:v>5.60511583333333</c:v>
                </c:pt>
                <c:pt idx="1909">
                  <c:v>5.8820858333333303</c:v>
                </c:pt>
                <c:pt idx="1910">
                  <c:v>5.3953541666666665</c:v>
                </c:pt>
                <c:pt idx="1911">
                  <c:v>5.9674249999999978</c:v>
                </c:pt>
                <c:pt idx="1912">
                  <c:v>5.5679541666666621</c:v>
                </c:pt>
                <c:pt idx="1913">
                  <c:v>5.6851708333333315</c:v>
                </c:pt>
                <c:pt idx="1914">
                  <c:v>5.6088974999999985</c:v>
                </c:pt>
                <c:pt idx="1915">
                  <c:v>5.8457625000000002</c:v>
                </c:pt>
                <c:pt idx="1916">
                  <c:v>5.4565874999999995</c:v>
                </c:pt>
                <c:pt idx="1917">
                  <c:v>5.7658266666666655</c:v>
                </c:pt>
                <c:pt idx="1918">
                  <c:v>5.6197008333333329</c:v>
                </c:pt>
                <c:pt idx="1919">
                  <c:v>5.8454066666666655</c:v>
                </c:pt>
                <c:pt idx="1920">
                  <c:v>5.4340733333333393</c:v>
                </c:pt>
                <c:pt idx="1921">
                  <c:v>5.7106408333333372</c:v>
                </c:pt>
                <c:pt idx="1922">
                  <c:v>5.8744108333333305</c:v>
                </c:pt>
                <c:pt idx="1923">
                  <c:v>5.2340408333333333</c:v>
                </c:pt>
                <c:pt idx="1924">
                  <c:v>5.5484458333333331</c:v>
                </c:pt>
                <c:pt idx="1925">
                  <c:v>5.2884266666666671</c:v>
                </c:pt>
                <c:pt idx="1926">
                  <c:v>5.6604874999999959</c:v>
                </c:pt>
                <c:pt idx="1927">
                  <c:v>5.8889641666666668</c:v>
                </c:pt>
                <c:pt idx="1928">
                  <c:v>5.8930274999999988</c:v>
                </c:pt>
                <c:pt idx="1929">
                  <c:v>5.5823166666666655</c:v>
                </c:pt>
                <c:pt idx="1930">
                  <c:v>5.6010124999999995</c:v>
                </c:pt>
                <c:pt idx="1931">
                  <c:v>5.6749174999999958</c:v>
                </c:pt>
                <c:pt idx="1932">
                  <c:v>5.4531416666666672</c:v>
                </c:pt>
                <c:pt idx="1933">
                  <c:v>5.5495208333333323</c:v>
                </c:pt>
                <c:pt idx="1934">
                  <c:v>5.7008675000000002</c:v>
                </c:pt>
                <c:pt idx="1935">
                  <c:v>5.6632541666666665</c:v>
                </c:pt>
                <c:pt idx="1936">
                  <c:v>5.6351666666666667</c:v>
                </c:pt>
                <c:pt idx="1937">
                  <c:v>5.7502783333333403</c:v>
                </c:pt>
                <c:pt idx="1938">
                  <c:v>5.789744999999999</c:v>
                </c:pt>
                <c:pt idx="1939">
                  <c:v>5.443775833333337</c:v>
                </c:pt>
                <c:pt idx="1940">
                  <c:v>5.7947333333333324</c:v>
                </c:pt>
                <c:pt idx="1941">
                  <c:v>5.6888391666666678</c:v>
                </c:pt>
                <c:pt idx="1942">
                  <c:v>5.5677124999999963</c:v>
                </c:pt>
                <c:pt idx="1943">
                  <c:v>5.6548474999999954</c:v>
                </c:pt>
                <c:pt idx="1944">
                  <c:v>5.5085058333333325</c:v>
                </c:pt>
                <c:pt idx="1945">
                  <c:v>5.642266666666667</c:v>
                </c:pt>
                <c:pt idx="1946">
                  <c:v>5.5906908333333334</c:v>
                </c:pt>
                <c:pt idx="1947">
                  <c:v>5.4942400000000013</c:v>
                </c:pt>
                <c:pt idx="1948">
                  <c:v>5.4761658333333383</c:v>
                </c:pt>
                <c:pt idx="1949">
                  <c:v>5.5435866666666636</c:v>
                </c:pt>
                <c:pt idx="1950">
                  <c:v>5.452402499999998</c:v>
                </c:pt>
                <c:pt idx="1951">
                  <c:v>5.3971933333333331</c:v>
                </c:pt>
                <c:pt idx="1952">
                  <c:v>5.5722666666666694</c:v>
                </c:pt>
                <c:pt idx="1953">
                  <c:v>5.5264666666666669</c:v>
                </c:pt>
                <c:pt idx="1954">
                  <c:v>5.5885333333333334</c:v>
                </c:pt>
                <c:pt idx="1955">
                  <c:v>5.5295733333333379</c:v>
                </c:pt>
                <c:pt idx="1956">
                  <c:v>5.5372216666666674</c:v>
                </c:pt>
                <c:pt idx="1957">
                  <c:v>5.8681183333333342</c:v>
                </c:pt>
                <c:pt idx="1958">
                  <c:v>5.7663483333333376</c:v>
                </c:pt>
                <c:pt idx="1959">
                  <c:v>5.4810441666666705</c:v>
                </c:pt>
                <c:pt idx="1960">
                  <c:v>5.7651491666666663</c:v>
                </c:pt>
                <c:pt idx="1961">
                  <c:v>5.6833408333333333</c:v>
                </c:pt>
                <c:pt idx="1962">
                  <c:v>5.7230266666666667</c:v>
                </c:pt>
                <c:pt idx="1963">
                  <c:v>5.6998799999999985</c:v>
                </c:pt>
                <c:pt idx="1964">
                  <c:v>5.7649083333333335</c:v>
                </c:pt>
                <c:pt idx="1965">
                  <c:v>5.7968575000000007</c:v>
                </c:pt>
                <c:pt idx="1966">
                  <c:v>5.6708024999999997</c:v>
                </c:pt>
                <c:pt idx="1967">
                  <c:v>5.4623374999999985</c:v>
                </c:pt>
                <c:pt idx="1968">
                  <c:v>5.4215541666666658</c:v>
                </c:pt>
                <c:pt idx="1969">
                  <c:v>5.4588724999999991</c:v>
                </c:pt>
                <c:pt idx="1970">
                  <c:v>5.7049841666666632</c:v>
                </c:pt>
                <c:pt idx="1971">
                  <c:v>5.53963916666667</c:v>
                </c:pt>
                <c:pt idx="1972">
                  <c:v>5.4765400000000035</c:v>
                </c:pt>
                <c:pt idx="1973">
                  <c:v>5.6558949999999957</c:v>
                </c:pt>
                <c:pt idx="1974">
                  <c:v>5.4851516666666669</c:v>
                </c:pt>
                <c:pt idx="1975">
                  <c:v>5.6024933333333324</c:v>
                </c:pt>
                <c:pt idx="1976">
                  <c:v>5.6665899999999949</c:v>
                </c:pt>
                <c:pt idx="1977">
                  <c:v>5.3546391666666677</c:v>
                </c:pt>
                <c:pt idx="1978">
                  <c:v>5.6090558333333336</c:v>
                </c:pt>
                <c:pt idx="1979">
                  <c:v>5.7205766666666626</c:v>
                </c:pt>
                <c:pt idx="1980">
                  <c:v>5.5802275000000003</c:v>
                </c:pt>
                <c:pt idx="1981">
                  <c:v>5.7147016666666666</c:v>
                </c:pt>
                <c:pt idx="1982">
                  <c:v>5.6559583333333325</c:v>
                </c:pt>
                <c:pt idx="1983">
                  <c:v>5.7796558333333383</c:v>
                </c:pt>
                <c:pt idx="1984">
                  <c:v>5.6400224999999997</c:v>
                </c:pt>
                <c:pt idx="1985">
                  <c:v>5.9040833333333333</c:v>
                </c:pt>
                <c:pt idx="1986">
                  <c:v>5.8963399999999995</c:v>
                </c:pt>
                <c:pt idx="1987">
                  <c:v>5.6911291666666664</c:v>
                </c:pt>
                <c:pt idx="1988">
                  <c:v>5.6469974999999986</c:v>
                </c:pt>
                <c:pt idx="1989">
                  <c:v>5.5687633333333402</c:v>
                </c:pt>
                <c:pt idx="1990">
                  <c:v>5.3279116666666599</c:v>
                </c:pt>
                <c:pt idx="1991">
                  <c:v>5.8087758333333328</c:v>
                </c:pt>
                <c:pt idx="1992">
                  <c:v>5.7580616666666673</c:v>
                </c:pt>
                <c:pt idx="1993">
                  <c:v>5.5548683333333324</c:v>
                </c:pt>
                <c:pt idx="1994">
                  <c:v>5.6919833333333338</c:v>
                </c:pt>
                <c:pt idx="1995">
                  <c:v>5.5876299999999999</c:v>
                </c:pt>
                <c:pt idx="1996">
                  <c:v>6.1821283333333339</c:v>
                </c:pt>
                <c:pt idx="1997">
                  <c:v>5.4651383333333374</c:v>
                </c:pt>
                <c:pt idx="1998">
                  <c:v>5.5664999999999996</c:v>
                </c:pt>
                <c:pt idx="1999">
                  <c:v>5.5541216666666635</c:v>
                </c:pt>
                <c:pt idx="2000">
                  <c:v>5.8196358333333329</c:v>
                </c:pt>
                <c:pt idx="2001">
                  <c:v>5.7968374999999988</c:v>
                </c:pt>
                <c:pt idx="2002">
                  <c:v>5.4661866666666645</c:v>
                </c:pt>
                <c:pt idx="2003">
                  <c:v>5.7465925000000011</c:v>
                </c:pt>
                <c:pt idx="2004">
                  <c:v>5.7466225000000044</c:v>
                </c:pt>
                <c:pt idx="2005">
                  <c:v>5.4599366666666675</c:v>
                </c:pt>
                <c:pt idx="2006">
                  <c:v>5.4758116666666661</c:v>
                </c:pt>
                <c:pt idx="2007">
                  <c:v>5.8153491666666683</c:v>
                </c:pt>
                <c:pt idx="2008">
                  <c:v>5.5805758333333335</c:v>
                </c:pt>
                <c:pt idx="2009">
                  <c:v>5.6942874999999971</c:v>
                </c:pt>
                <c:pt idx="2010">
                  <c:v>5.6225133333333304</c:v>
                </c:pt>
                <c:pt idx="2011">
                  <c:v>5.2099316666666668</c:v>
                </c:pt>
                <c:pt idx="2012">
                  <c:v>5.5334616666666694</c:v>
                </c:pt>
                <c:pt idx="2013">
                  <c:v>5.5647191666666656</c:v>
                </c:pt>
                <c:pt idx="2014">
                  <c:v>5.7802541666666674</c:v>
                </c:pt>
                <c:pt idx="2015">
                  <c:v>5.9554483333333383</c:v>
                </c:pt>
                <c:pt idx="2016">
                  <c:v>5.5446225</c:v>
                </c:pt>
                <c:pt idx="2017">
                  <c:v>5.6784116666666655</c:v>
                </c:pt>
                <c:pt idx="2018">
                  <c:v>5.8227308333333303</c:v>
                </c:pt>
                <c:pt idx="2019">
                  <c:v>5.7489516666666667</c:v>
                </c:pt>
                <c:pt idx="2020">
                  <c:v>5.5235158333333301</c:v>
                </c:pt>
                <c:pt idx="2021">
                  <c:v>5.5274874999999959</c:v>
                </c:pt>
                <c:pt idx="2022">
                  <c:v>5.5910116666666667</c:v>
                </c:pt>
                <c:pt idx="2023">
                  <c:v>5.7908749999999962</c:v>
                </c:pt>
                <c:pt idx="2024">
                  <c:v>5.8352708333333334</c:v>
                </c:pt>
                <c:pt idx="2025">
                  <c:v>5.7874366666666655</c:v>
                </c:pt>
                <c:pt idx="2026">
                  <c:v>5.693318333333333</c:v>
                </c:pt>
                <c:pt idx="2027">
                  <c:v>5.3809358333333295</c:v>
                </c:pt>
                <c:pt idx="2028">
                  <c:v>5.4996558333333372</c:v>
                </c:pt>
                <c:pt idx="2029">
                  <c:v>5.5173616666666661</c:v>
                </c:pt>
                <c:pt idx="2030">
                  <c:v>5.8176099999999975</c:v>
                </c:pt>
                <c:pt idx="2031">
                  <c:v>5.5764475000000004</c:v>
                </c:pt>
                <c:pt idx="2032">
                  <c:v>5.5825666666666676</c:v>
                </c:pt>
                <c:pt idx="2033">
                  <c:v>5.4757449999999999</c:v>
                </c:pt>
                <c:pt idx="2034">
                  <c:v>5.3317566666666663</c:v>
                </c:pt>
                <c:pt idx="2035">
                  <c:v>5.4614766666666661</c:v>
                </c:pt>
                <c:pt idx="2036">
                  <c:v>5.6224366666666601</c:v>
                </c:pt>
                <c:pt idx="2037">
                  <c:v>5.3673733333333331</c:v>
                </c:pt>
                <c:pt idx="2038">
                  <c:v>5.9887199999999998</c:v>
                </c:pt>
                <c:pt idx="2039">
                  <c:v>5.6302091666666705</c:v>
                </c:pt>
                <c:pt idx="2040">
                  <c:v>5.7768149999999965</c:v>
                </c:pt>
                <c:pt idx="2041">
                  <c:v>6.0373916666666654</c:v>
                </c:pt>
                <c:pt idx="2042">
                  <c:v>6.0108833333333322</c:v>
                </c:pt>
                <c:pt idx="2043">
                  <c:v>5.6135299999999972</c:v>
                </c:pt>
                <c:pt idx="2044">
                  <c:v>5.6936433333333394</c:v>
                </c:pt>
                <c:pt idx="2045">
                  <c:v>5.4466058333333391</c:v>
                </c:pt>
                <c:pt idx="2046">
                  <c:v>5.6511816666666634</c:v>
                </c:pt>
                <c:pt idx="2047">
                  <c:v>5.4598399999999998</c:v>
                </c:pt>
                <c:pt idx="2048">
                  <c:v>5.5979874999999959</c:v>
                </c:pt>
                <c:pt idx="2049">
                  <c:v>5.3838716666666668</c:v>
                </c:pt>
                <c:pt idx="2050">
                  <c:v>5.8943024999999976</c:v>
                </c:pt>
                <c:pt idx="2051">
                  <c:v>5.5859574999999975</c:v>
                </c:pt>
                <c:pt idx="2052">
                  <c:v>5.5469491666666704</c:v>
                </c:pt>
                <c:pt idx="2053">
                  <c:v>5.4576633333333406</c:v>
                </c:pt>
                <c:pt idx="2054">
                  <c:v>5.5017299999999993</c:v>
                </c:pt>
                <c:pt idx="2055">
                  <c:v>5.703596666666666</c:v>
                </c:pt>
                <c:pt idx="2056">
                  <c:v>5.4469166666666666</c:v>
                </c:pt>
                <c:pt idx="2057">
                  <c:v>5.3518083333333371</c:v>
                </c:pt>
                <c:pt idx="2058">
                  <c:v>5.5559508333333341</c:v>
                </c:pt>
                <c:pt idx="2059">
                  <c:v>5.6723799999999995</c:v>
                </c:pt>
                <c:pt idx="2060">
                  <c:v>5.494240833333337</c:v>
                </c:pt>
                <c:pt idx="2061">
                  <c:v>5.3349049999999947</c:v>
                </c:pt>
                <c:pt idx="2062">
                  <c:v>5.9446533333333376</c:v>
                </c:pt>
                <c:pt idx="2063">
                  <c:v>5.7381091666666704</c:v>
                </c:pt>
                <c:pt idx="2064">
                  <c:v>6.0341650000000007</c:v>
                </c:pt>
                <c:pt idx="2065">
                  <c:v>5.7037600000000053</c:v>
                </c:pt>
                <c:pt idx="2066">
                  <c:v>5.6623416666666655</c:v>
                </c:pt>
                <c:pt idx="2067">
                  <c:v>5.7679266666666607</c:v>
                </c:pt>
                <c:pt idx="2068">
                  <c:v>5.6081574999999964</c:v>
                </c:pt>
                <c:pt idx="2069">
                  <c:v>5.8416933333333407</c:v>
                </c:pt>
                <c:pt idx="2070">
                  <c:v>5.6597741666666659</c:v>
                </c:pt>
                <c:pt idx="2071">
                  <c:v>5.9510558333333323</c:v>
                </c:pt>
                <c:pt idx="2072">
                  <c:v>5.4197925000000033</c:v>
                </c:pt>
                <c:pt idx="2073">
                  <c:v>5.4818083333333396</c:v>
                </c:pt>
                <c:pt idx="2074">
                  <c:v>5.5560166666666655</c:v>
                </c:pt>
                <c:pt idx="2075">
                  <c:v>5.9237816666666676</c:v>
                </c:pt>
                <c:pt idx="2076">
                  <c:v>5.5887483333333403</c:v>
                </c:pt>
                <c:pt idx="2077">
                  <c:v>5.3205449999999948</c:v>
                </c:pt>
                <c:pt idx="2078">
                  <c:v>5.3637141666666635</c:v>
                </c:pt>
                <c:pt idx="2079">
                  <c:v>5.5514675000000002</c:v>
                </c:pt>
                <c:pt idx="2080">
                  <c:v>5.5462475000000024</c:v>
                </c:pt>
                <c:pt idx="2081">
                  <c:v>5.6550774999999964</c:v>
                </c:pt>
                <c:pt idx="2082">
                  <c:v>5.5498058333333375</c:v>
                </c:pt>
                <c:pt idx="2083">
                  <c:v>5.6522574999999975</c:v>
                </c:pt>
                <c:pt idx="2084">
                  <c:v>5.524129999999996</c:v>
                </c:pt>
                <c:pt idx="2085">
                  <c:v>5.8188366666666633</c:v>
                </c:pt>
                <c:pt idx="2086">
                  <c:v>5.4032983333333409</c:v>
                </c:pt>
                <c:pt idx="2087">
                  <c:v>5.5362033333333409</c:v>
                </c:pt>
                <c:pt idx="2088">
                  <c:v>5.6288791666666667</c:v>
                </c:pt>
                <c:pt idx="2089">
                  <c:v>5.7691550000000005</c:v>
                </c:pt>
                <c:pt idx="2090">
                  <c:v>5.6444124999999952</c:v>
                </c:pt>
                <c:pt idx="2091">
                  <c:v>5.7862908333333394</c:v>
                </c:pt>
                <c:pt idx="2092">
                  <c:v>5.751994166666667</c:v>
                </c:pt>
                <c:pt idx="2093">
                  <c:v>5.4574691666666704</c:v>
                </c:pt>
                <c:pt idx="2094">
                  <c:v>5.8913058333333339</c:v>
                </c:pt>
                <c:pt idx="2095">
                  <c:v>5.3974008333333305</c:v>
                </c:pt>
                <c:pt idx="2096">
                  <c:v>5.5124466666666656</c:v>
                </c:pt>
                <c:pt idx="2097">
                  <c:v>5.4228991666666673</c:v>
                </c:pt>
                <c:pt idx="2098">
                  <c:v>5.9536716666666694</c:v>
                </c:pt>
                <c:pt idx="2099">
                  <c:v>5.6341108333333301</c:v>
                </c:pt>
                <c:pt idx="2100">
                  <c:v>5.6527849999999962</c:v>
                </c:pt>
                <c:pt idx="2101">
                  <c:v>5.5691208333333329</c:v>
                </c:pt>
                <c:pt idx="2102">
                  <c:v>5.6206024999999995</c:v>
                </c:pt>
                <c:pt idx="2103">
                  <c:v>5.4281008333333327</c:v>
                </c:pt>
                <c:pt idx="2104">
                  <c:v>5.4006349999999985</c:v>
                </c:pt>
                <c:pt idx="2105">
                  <c:v>5.335046666666666</c:v>
                </c:pt>
                <c:pt idx="2106">
                  <c:v>5.4532141666666663</c:v>
                </c:pt>
                <c:pt idx="2107">
                  <c:v>6.1207574999999963</c:v>
                </c:pt>
                <c:pt idx="2108">
                  <c:v>5.4883150000000001</c:v>
                </c:pt>
                <c:pt idx="2109">
                  <c:v>5.6317899999999996</c:v>
                </c:pt>
                <c:pt idx="2110">
                  <c:v>5.5955833333333329</c:v>
                </c:pt>
                <c:pt idx="2111">
                  <c:v>5.6176108333333303</c:v>
                </c:pt>
                <c:pt idx="2112">
                  <c:v>5.5384316666666669</c:v>
                </c:pt>
                <c:pt idx="2113">
                  <c:v>5.7831775000000007</c:v>
                </c:pt>
                <c:pt idx="2114">
                  <c:v>5.5343683333333393</c:v>
                </c:pt>
                <c:pt idx="2115">
                  <c:v>5.9296433333333418</c:v>
                </c:pt>
                <c:pt idx="2116">
                  <c:v>5.6138716666666655</c:v>
                </c:pt>
                <c:pt idx="2117">
                  <c:v>5.407640833333339</c:v>
                </c:pt>
                <c:pt idx="2118">
                  <c:v>5.4919125000000006</c:v>
                </c:pt>
                <c:pt idx="2119">
                  <c:v>5.7877783333333372</c:v>
                </c:pt>
                <c:pt idx="2120">
                  <c:v>5.7109841666666634</c:v>
                </c:pt>
                <c:pt idx="2121">
                  <c:v>5.8290308333333343</c:v>
                </c:pt>
                <c:pt idx="2122">
                  <c:v>5.6462583333333383</c:v>
                </c:pt>
                <c:pt idx="2123">
                  <c:v>5.5220649999999969</c:v>
                </c:pt>
                <c:pt idx="2124">
                  <c:v>5.4697216666666684</c:v>
                </c:pt>
                <c:pt idx="2125">
                  <c:v>5.4840391666666664</c:v>
                </c:pt>
                <c:pt idx="2126">
                  <c:v>5.3540724999999965</c:v>
                </c:pt>
                <c:pt idx="2127">
                  <c:v>5.4972091666666705</c:v>
                </c:pt>
                <c:pt idx="2128">
                  <c:v>5.4981366666666656</c:v>
                </c:pt>
                <c:pt idx="2129">
                  <c:v>5.6924516666666634</c:v>
                </c:pt>
                <c:pt idx="2130">
                  <c:v>5.5144599999999961</c:v>
                </c:pt>
                <c:pt idx="2131">
                  <c:v>5.3956083333333362</c:v>
                </c:pt>
                <c:pt idx="2132">
                  <c:v>5.5084641666666663</c:v>
                </c:pt>
                <c:pt idx="2133">
                  <c:v>5.7999874999999976</c:v>
                </c:pt>
                <c:pt idx="2134">
                  <c:v>5.7605749999999949</c:v>
                </c:pt>
                <c:pt idx="2135">
                  <c:v>5.6890308333333328</c:v>
                </c:pt>
                <c:pt idx="2136">
                  <c:v>5.6123741666666644</c:v>
                </c:pt>
                <c:pt idx="2137">
                  <c:v>5.5630666666666668</c:v>
                </c:pt>
                <c:pt idx="2138">
                  <c:v>5.5194374999999996</c:v>
                </c:pt>
                <c:pt idx="2139">
                  <c:v>5.5559391666666675</c:v>
                </c:pt>
                <c:pt idx="2140">
                  <c:v>5.7168083333333373</c:v>
                </c:pt>
                <c:pt idx="2141">
                  <c:v>5.5894750000000002</c:v>
                </c:pt>
                <c:pt idx="2142">
                  <c:v>5.6442124999999974</c:v>
                </c:pt>
                <c:pt idx="2143">
                  <c:v>5.6443233333333334</c:v>
                </c:pt>
                <c:pt idx="2144">
                  <c:v>5.5620549999999946</c:v>
                </c:pt>
                <c:pt idx="2145">
                  <c:v>5.4779933333333393</c:v>
                </c:pt>
                <c:pt idx="2146">
                  <c:v>5.673234166666667</c:v>
                </c:pt>
                <c:pt idx="2147">
                  <c:v>5.2076258333333323</c:v>
                </c:pt>
                <c:pt idx="2148">
                  <c:v>5.6338366666666655</c:v>
                </c:pt>
                <c:pt idx="2149">
                  <c:v>5.6081216666666656</c:v>
                </c:pt>
                <c:pt idx="2150">
                  <c:v>5.5841974999999975</c:v>
                </c:pt>
                <c:pt idx="2151">
                  <c:v>5.570040833333338</c:v>
                </c:pt>
                <c:pt idx="2152">
                  <c:v>5.6869016666666665</c:v>
                </c:pt>
                <c:pt idx="2153">
                  <c:v>5.8919533333333334</c:v>
                </c:pt>
                <c:pt idx="2154">
                  <c:v>5.4753275000000023</c:v>
                </c:pt>
                <c:pt idx="2155">
                  <c:v>5.6541708333333291</c:v>
                </c:pt>
                <c:pt idx="2156">
                  <c:v>5.5512791666666708</c:v>
                </c:pt>
                <c:pt idx="2157">
                  <c:v>5.8494599999999997</c:v>
                </c:pt>
                <c:pt idx="2158">
                  <c:v>5.5594908333333324</c:v>
                </c:pt>
                <c:pt idx="2159">
                  <c:v>5.8460416666666672</c:v>
                </c:pt>
                <c:pt idx="2160">
                  <c:v>5.7559858333333302</c:v>
                </c:pt>
                <c:pt idx="2161">
                  <c:v>5.4344008333333376</c:v>
                </c:pt>
                <c:pt idx="2162">
                  <c:v>5.4503216666666674</c:v>
                </c:pt>
                <c:pt idx="2163">
                  <c:v>5.6432108333333337</c:v>
                </c:pt>
                <c:pt idx="2164">
                  <c:v>5.6595574999999965</c:v>
                </c:pt>
                <c:pt idx="2165">
                  <c:v>5.8213741666666676</c:v>
                </c:pt>
                <c:pt idx="2166">
                  <c:v>5.4092775000000026</c:v>
                </c:pt>
                <c:pt idx="2167">
                  <c:v>5.606092499999999</c:v>
                </c:pt>
                <c:pt idx="2168">
                  <c:v>5.597328333333337</c:v>
                </c:pt>
                <c:pt idx="2169">
                  <c:v>5.4531391666666664</c:v>
                </c:pt>
                <c:pt idx="2170">
                  <c:v>5.4723891666666704</c:v>
                </c:pt>
                <c:pt idx="2171">
                  <c:v>5.9392183333333408</c:v>
                </c:pt>
                <c:pt idx="2172">
                  <c:v>5.7937358333333338</c:v>
                </c:pt>
                <c:pt idx="2173">
                  <c:v>5.5492883333333376</c:v>
                </c:pt>
                <c:pt idx="2174">
                  <c:v>5.6538991666666663</c:v>
                </c:pt>
                <c:pt idx="2175">
                  <c:v>5.6746225000000008</c:v>
                </c:pt>
                <c:pt idx="2176">
                  <c:v>5.7398066666666674</c:v>
                </c:pt>
                <c:pt idx="2177">
                  <c:v>5.4499125000000008</c:v>
                </c:pt>
                <c:pt idx="2178">
                  <c:v>5.7251774999999974</c:v>
                </c:pt>
                <c:pt idx="2179">
                  <c:v>5.846397500000001</c:v>
                </c:pt>
                <c:pt idx="2180">
                  <c:v>5.4386083333333426</c:v>
                </c:pt>
                <c:pt idx="2181">
                  <c:v>5.7428166666666645</c:v>
                </c:pt>
                <c:pt idx="2182">
                  <c:v>5.7578283333333333</c:v>
                </c:pt>
                <c:pt idx="2183">
                  <c:v>5.5579083333333328</c:v>
                </c:pt>
                <c:pt idx="2184">
                  <c:v>5.5856024999999994</c:v>
                </c:pt>
                <c:pt idx="2185">
                  <c:v>5.6786900000000013</c:v>
                </c:pt>
                <c:pt idx="2186">
                  <c:v>5.6734983333333391</c:v>
                </c:pt>
                <c:pt idx="2187">
                  <c:v>5.4953933333333396</c:v>
                </c:pt>
                <c:pt idx="2188">
                  <c:v>5.6021883333333315</c:v>
                </c:pt>
                <c:pt idx="2189">
                  <c:v>5.8102141666666665</c:v>
                </c:pt>
                <c:pt idx="2190">
                  <c:v>5.3784000000000001</c:v>
                </c:pt>
                <c:pt idx="2191">
                  <c:v>5.6529149999999913</c:v>
                </c:pt>
                <c:pt idx="2192">
                  <c:v>5.4272625000000003</c:v>
                </c:pt>
                <c:pt idx="2193">
                  <c:v>5.7412608333333415</c:v>
                </c:pt>
                <c:pt idx="2194">
                  <c:v>5.7025074999999985</c:v>
                </c:pt>
                <c:pt idx="2195">
                  <c:v>5.8367941666666674</c:v>
                </c:pt>
                <c:pt idx="2196">
                  <c:v>5.2931491666666703</c:v>
                </c:pt>
                <c:pt idx="2197">
                  <c:v>5.9067966666666694</c:v>
                </c:pt>
                <c:pt idx="2198">
                  <c:v>5.4834558333333376</c:v>
                </c:pt>
                <c:pt idx="2199">
                  <c:v>5.5687941666666667</c:v>
                </c:pt>
                <c:pt idx="2200">
                  <c:v>5.549279166666671</c:v>
                </c:pt>
                <c:pt idx="2201">
                  <c:v>5.5820458333333329</c:v>
                </c:pt>
                <c:pt idx="2202">
                  <c:v>5.5361950000000002</c:v>
                </c:pt>
                <c:pt idx="2203">
                  <c:v>5.4284583333333378</c:v>
                </c:pt>
                <c:pt idx="2204">
                  <c:v>6.0548741666666634</c:v>
                </c:pt>
                <c:pt idx="2205">
                  <c:v>5.3651708333333294</c:v>
                </c:pt>
                <c:pt idx="2206">
                  <c:v>5.6221724999999969</c:v>
                </c:pt>
                <c:pt idx="2207">
                  <c:v>5.4036508333333382</c:v>
                </c:pt>
                <c:pt idx="2208">
                  <c:v>5.8787191666666674</c:v>
                </c:pt>
                <c:pt idx="2209">
                  <c:v>5.6259949999999943</c:v>
                </c:pt>
                <c:pt idx="2210">
                  <c:v>5.5837541666666661</c:v>
                </c:pt>
                <c:pt idx="2211">
                  <c:v>5.5974033333333386</c:v>
                </c:pt>
                <c:pt idx="2212">
                  <c:v>5.3920616666666676</c:v>
                </c:pt>
                <c:pt idx="2213">
                  <c:v>5.5883591666666694</c:v>
                </c:pt>
                <c:pt idx="2214">
                  <c:v>5.5340441666666678</c:v>
                </c:pt>
                <c:pt idx="2215">
                  <c:v>5.8366666666666696</c:v>
                </c:pt>
                <c:pt idx="2216">
                  <c:v>5.7788916666666674</c:v>
                </c:pt>
                <c:pt idx="2217">
                  <c:v>5.2523933333333384</c:v>
                </c:pt>
                <c:pt idx="2218">
                  <c:v>5.6026975000000006</c:v>
                </c:pt>
                <c:pt idx="2219">
                  <c:v>5.762986666666662</c:v>
                </c:pt>
                <c:pt idx="2220">
                  <c:v>5.6002074999999998</c:v>
                </c:pt>
                <c:pt idx="2221">
                  <c:v>5.3305449999999963</c:v>
                </c:pt>
                <c:pt idx="2222">
                  <c:v>5.697932499999995</c:v>
                </c:pt>
                <c:pt idx="2223">
                  <c:v>5.7372533333333413</c:v>
                </c:pt>
                <c:pt idx="2224">
                  <c:v>5.719735</c:v>
                </c:pt>
                <c:pt idx="2225">
                  <c:v>5.6968624999999991</c:v>
                </c:pt>
                <c:pt idx="2226">
                  <c:v>5.5930508333333337</c:v>
                </c:pt>
                <c:pt idx="2227">
                  <c:v>5.7027858333333326</c:v>
                </c:pt>
                <c:pt idx="2228">
                  <c:v>5.6703033333333392</c:v>
                </c:pt>
                <c:pt idx="2229">
                  <c:v>5.3504675000000006</c:v>
                </c:pt>
                <c:pt idx="2230">
                  <c:v>5.7406741666666674</c:v>
                </c:pt>
                <c:pt idx="2231">
                  <c:v>5.4863441666666697</c:v>
                </c:pt>
                <c:pt idx="2232">
                  <c:v>5.3839658333333338</c:v>
                </c:pt>
                <c:pt idx="2233">
                  <c:v>5.4643066666666655</c:v>
                </c:pt>
                <c:pt idx="2234">
                  <c:v>5.4271949999999958</c:v>
                </c:pt>
                <c:pt idx="2235">
                  <c:v>5.6779541666666633</c:v>
                </c:pt>
                <c:pt idx="2236">
                  <c:v>6.0094358333333338</c:v>
                </c:pt>
                <c:pt idx="2237">
                  <c:v>5.7614625000000004</c:v>
                </c:pt>
                <c:pt idx="2238">
                  <c:v>5.5459433333333372</c:v>
                </c:pt>
                <c:pt idx="2239">
                  <c:v>5.8487433333333403</c:v>
                </c:pt>
                <c:pt idx="2240">
                  <c:v>5.7526183333333334</c:v>
                </c:pt>
                <c:pt idx="2241">
                  <c:v>5.5975633333333334</c:v>
                </c:pt>
                <c:pt idx="2242">
                  <c:v>5.6288391666666655</c:v>
                </c:pt>
                <c:pt idx="2243">
                  <c:v>5.6596275000000018</c:v>
                </c:pt>
                <c:pt idx="2244">
                  <c:v>5.6879233333333339</c:v>
                </c:pt>
                <c:pt idx="2245">
                  <c:v>5.7626574999999995</c:v>
                </c:pt>
                <c:pt idx="2246">
                  <c:v>5.5762058333333382</c:v>
                </c:pt>
                <c:pt idx="2247">
                  <c:v>5.6241341666666589</c:v>
                </c:pt>
                <c:pt idx="2248">
                  <c:v>5.7348583333333334</c:v>
                </c:pt>
                <c:pt idx="2249">
                  <c:v>5.4949583333333329</c:v>
                </c:pt>
                <c:pt idx="2250">
                  <c:v>5.4087766666666663</c:v>
                </c:pt>
                <c:pt idx="2251">
                  <c:v>5.6640949999999943</c:v>
                </c:pt>
                <c:pt idx="2252">
                  <c:v>5.5778025000000007</c:v>
                </c:pt>
                <c:pt idx="2253">
                  <c:v>5.7949124999999961</c:v>
                </c:pt>
                <c:pt idx="2254">
                  <c:v>5.8539783333333339</c:v>
                </c:pt>
                <c:pt idx="2255">
                  <c:v>5.9354441666666684</c:v>
                </c:pt>
                <c:pt idx="2256">
                  <c:v>5.4897133333333397</c:v>
                </c:pt>
                <c:pt idx="2257">
                  <c:v>5.4377925000000014</c:v>
                </c:pt>
                <c:pt idx="2258">
                  <c:v>6.0738950000000003</c:v>
                </c:pt>
                <c:pt idx="2259">
                  <c:v>5.7395783333333403</c:v>
                </c:pt>
                <c:pt idx="2260">
                  <c:v>5.3385866666666644</c:v>
                </c:pt>
                <c:pt idx="2261">
                  <c:v>5.7448116666666627</c:v>
                </c:pt>
                <c:pt idx="2262">
                  <c:v>5.7451633333333394</c:v>
                </c:pt>
                <c:pt idx="2263">
                  <c:v>5.5294791666666674</c:v>
                </c:pt>
                <c:pt idx="2264">
                  <c:v>5.833426666666667</c:v>
                </c:pt>
                <c:pt idx="2265">
                  <c:v>5.6436483333333403</c:v>
                </c:pt>
                <c:pt idx="2266">
                  <c:v>5.8079249999999947</c:v>
                </c:pt>
                <c:pt idx="2267">
                  <c:v>5.5024950000000006</c:v>
                </c:pt>
                <c:pt idx="2268">
                  <c:v>5.4750183333333364</c:v>
                </c:pt>
                <c:pt idx="2269">
                  <c:v>5.3928183333333335</c:v>
                </c:pt>
                <c:pt idx="2270">
                  <c:v>5.7666841666666677</c:v>
                </c:pt>
                <c:pt idx="2271">
                  <c:v>5.6958083333333329</c:v>
                </c:pt>
                <c:pt idx="2272">
                  <c:v>5.7593241666666684</c:v>
                </c:pt>
                <c:pt idx="2273">
                  <c:v>5.3916866666666659</c:v>
                </c:pt>
                <c:pt idx="2274">
                  <c:v>5.4517275000000014</c:v>
                </c:pt>
                <c:pt idx="2275">
                  <c:v>5.5083099999999989</c:v>
                </c:pt>
                <c:pt idx="2276">
                  <c:v>5.9084675000000004</c:v>
                </c:pt>
                <c:pt idx="2277">
                  <c:v>5.5892008333333392</c:v>
                </c:pt>
                <c:pt idx="2278">
                  <c:v>5.5719475000000003</c:v>
                </c:pt>
                <c:pt idx="2279">
                  <c:v>5.6480474999999997</c:v>
                </c:pt>
                <c:pt idx="2280">
                  <c:v>5.7300925000000014</c:v>
                </c:pt>
                <c:pt idx="2281">
                  <c:v>5.8002433333333414</c:v>
                </c:pt>
                <c:pt idx="2282">
                  <c:v>5.6337450000000002</c:v>
                </c:pt>
                <c:pt idx="2283">
                  <c:v>5.6295241666666636</c:v>
                </c:pt>
                <c:pt idx="2284">
                  <c:v>5.7605758333333315</c:v>
                </c:pt>
                <c:pt idx="2285">
                  <c:v>5.5093349999999965</c:v>
                </c:pt>
                <c:pt idx="2286">
                  <c:v>5.5446966666666668</c:v>
                </c:pt>
                <c:pt idx="2287">
                  <c:v>5.8848724999999975</c:v>
                </c:pt>
                <c:pt idx="2288">
                  <c:v>5.8043616666666678</c:v>
                </c:pt>
                <c:pt idx="2289">
                  <c:v>5.5755016666666668</c:v>
                </c:pt>
                <c:pt idx="2290">
                  <c:v>5.7307675000000025</c:v>
                </c:pt>
                <c:pt idx="2291">
                  <c:v>5.9374641666666674</c:v>
                </c:pt>
                <c:pt idx="2292">
                  <c:v>5.5676000000000005</c:v>
                </c:pt>
                <c:pt idx="2293">
                  <c:v>5.4321349999999962</c:v>
                </c:pt>
                <c:pt idx="2294">
                  <c:v>5.6946624999999997</c:v>
                </c:pt>
                <c:pt idx="2295">
                  <c:v>5.5340525000000005</c:v>
                </c:pt>
                <c:pt idx="2296">
                  <c:v>5.5100266666666657</c:v>
                </c:pt>
                <c:pt idx="2297">
                  <c:v>5.4412883333333406</c:v>
                </c:pt>
                <c:pt idx="2298">
                  <c:v>5.6585966666666643</c:v>
                </c:pt>
                <c:pt idx="2299">
                  <c:v>5.5454966666666659</c:v>
                </c:pt>
                <c:pt idx="2300">
                  <c:v>5.5268666666666668</c:v>
                </c:pt>
                <c:pt idx="2301">
                  <c:v>5.8452550000000008</c:v>
                </c:pt>
                <c:pt idx="2302">
                  <c:v>5.893254166666666</c:v>
                </c:pt>
                <c:pt idx="2303">
                  <c:v>5.6134083333333331</c:v>
                </c:pt>
                <c:pt idx="2304">
                  <c:v>5.4754425000000024</c:v>
                </c:pt>
                <c:pt idx="2305">
                  <c:v>5.3722466666666664</c:v>
                </c:pt>
                <c:pt idx="2306">
                  <c:v>5.9934950000000002</c:v>
                </c:pt>
                <c:pt idx="2307">
                  <c:v>5.5619216666666667</c:v>
                </c:pt>
                <c:pt idx="2308">
                  <c:v>5.595378333333338</c:v>
                </c:pt>
                <c:pt idx="2309">
                  <c:v>5.6812991666666699</c:v>
                </c:pt>
                <c:pt idx="2310">
                  <c:v>5.5426050000000009</c:v>
                </c:pt>
                <c:pt idx="2311">
                  <c:v>5.5268666666666659</c:v>
                </c:pt>
                <c:pt idx="2312">
                  <c:v>5.8689283333333337</c:v>
                </c:pt>
                <c:pt idx="2313">
                  <c:v>5.5965741666666675</c:v>
                </c:pt>
                <c:pt idx="2314">
                  <c:v>5.9652749999999966</c:v>
                </c:pt>
                <c:pt idx="2315">
                  <c:v>5.9373158333333329</c:v>
                </c:pt>
                <c:pt idx="2316">
                  <c:v>5.6000099999999975</c:v>
                </c:pt>
                <c:pt idx="2317">
                  <c:v>5.9543141666666655</c:v>
                </c:pt>
                <c:pt idx="2318">
                  <c:v>5.4325441666666663</c:v>
                </c:pt>
                <c:pt idx="2319">
                  <c:v>5.4802508333333373</c:v>
                </c:pt>
                <c:pt idx="2320">
                  <c:v>5.6776074999999997</c:v>
                </c:pt>
                <c:pt idx="2321">
                  <c:v>5.7770241666666662</c:v>
                </c:pt>
                <c:pt idx="2322">
                  <c:v>5.5317158333333332</c:v>
                </c:pt>
                <c:pt idx="2323">
                  <c:v>5.6088508333333325</c:v>
                </c:pt>
                <c:pt idx="2324">
                  <c:v>5.7089341666666655</c:v>
                </c:pt>
                <c:pt idx="2325">
                  <c:v>5.4953683333333414</c:v>
                </c:pt>
                <c:pt idx="2326">
                  <c:v>5.484574999999996</c:v>
                </c:pt>
                <c:pt idx="2327">
                  <c:v>5.5243016666666636</c:v>
                </c:pt>
                <c:pt idx="2328">
                  <c:v>5.6318108333333328</c:v>
                </c:pt>
                <c:pt idx="2329">
                  <c:v>5.3585066666666616</c:v>
                </c:pt>
                <c:pt idx="2330">
                  <c:v>5.8075741666666616</c:v>
                </c:pt>
                <c:pt idx="2331">
                  <c:v>5.5723158333333336</c:v>
                </c:pt>
                <c:pt idx="2332">
                  <c:v>5.6042024999999995</c:v>
                </c:pt>
                <c:pt idx="2333">
                  <c:v>5.9485616666666674</c:v>
                </c:pt>
                <c:pt idx="2334">
                  <c:v>5.9195841666666666</c:v>
                </c:pt>
                <c:pt idx="2335">
                  <c:v>5.6582783333333362</c:v>
                </c:pt>
                <c:pt idx="2336">
                  <c:v>5.2356891666666696</c:v>
                </c:pt>
                <c:pt idx="2337">
                  <c:v>5.6893175000000005</c:v>
                </c:pt>
                <c:pt idx="2338">
                  <c:v>5.9227149999999957</c:v>
                </c:pt>
                <c:pt idx="2339">
                  <c:v>5.7190450000000004</c:v>
                </c:pt>
                <c:pt idx="2340">
                  <c:v>5.6681641666666636</c:v>
                </c:pt>
                <c:pt idx="2341">
                  <c:v>5.4529266666666656</c:v>
                </c:pt>
                <c:pt idx="2342">
                  <c:v>5.6881749999999958</c:v>
                </c:pt>
                <c:pt idx="2343">
                  <c:v>5.5670516666666643</c:v>
                </c:pt>
                <c:pt idx="2344">
                  <c:v>5.7377174999999996</c:v>
                </c:pt>
                <c:pt idx="2345">
                  <c:v>5.8057683333333383</c:v>
                </c:pt>
                <c:pt idx="2346">
                  <c:v>5.6776849999999959</c:v>
                </c:pt>
                <c:pt idx="2347">
                  <c:v>5.6540458333333303</c:v>
                </c:pt>
                <c:pt idx="2348">
                  <c:v>5.5994883333333378</c:v>
                </c:pt>
                <c:pt idx="2349">
                  <c:v>5.3893725000000003</c:v>
                </c:pt>
                <c:pt idx="2350">
                  <c:v>5.5471433333333371</c:v>
                </c:pt>
                <c:pt idx="2351">
                  <c:v>5.6358883333333338</c:v>
                </c:pt>
                <c:pt idx="2352">
                  <c:v>5.3796766666666684</c:v>
                </c:pt>
                <c:pt idx="2353">
                  <c:v>5.8525933333333322</c:v>
                </c:pt>
                <c:pt idx="2354">
                  <c:v>5.5305174999999975</c:v>
                </c:pt>
                <c:pt idx="2355">
                  <c:v>5.7704383333333382</c:v>
                </c:pt>
                <c:pt idx="2356">
                  <c:v>5.5552549999999963</c:v>
                </c:pt>
                <c:pt idx="2357">
                  <c:v>5.8257074999999965</c:v>
                </c:pt>
                <c:pt idx="2358">
                  <c:v>5.4038349999999955</c:v>
                </c:pt>
                <c:pt idx="2359">
                  <c:v>5.7378966666666678</c:v>
                </c:pt>
                <c:pt idx="2360">
                  <c:v>5.7232216666666673</c:v>
                </c:pt>
                <c:pt idx="2361">
                  <c:v>5.6087625000000001</c:v>
                </c:pt>
                <c:pt idx="2362">
                  <c:v>5.8001508333333325</c:v>
                </c:pt>
                <c:pt idx="2363">
                  <c:v>5.5788541666666669</c:v>
                </c:pt>
                <c:pt idx="2364">
                  <c:v>5.6625924999999961</c:v>
                </c:pt>
                <c:pt idx="2365">
                  <c:v>5.6042558333333305</c:v>
                </c:pt>
                <c:pt idx="2366">
                  <c:v>5.8238258333333341</c:v>
                </c:pt>
                <c:pt idx="2367">
                  <c:v>5.4498525000000004</c:v>
                </c:pt>
                <c:pt idx="2368">
                  <c:v>5.640116666666664</c:v>
                </c:pt>
                <c:pt idx="2369">
                  <c:v>5.6115249999999959</c:v>
                </c:pt>
                <c:pt idx="2370">
                  <c:v>5.6553716666666665</c:v>
                </c:pt>
                <c:pt idx="2371">
                  <c:v>5.7882075000000004</c:v>
                </c:pt>
                <c:pt idx="2372">
                  <c:v>5.6839333333333322</c:v>
                </c:pt>
                <c:pt idx="2373">
                  <c:v>5.5891008333333376</c:v>
                </c:pt>
                <c:pt idx="2374">
                  <c:v>5.5302833333333403</c:v>
                </c:pt>
                <c:pt idx="2375">
                  <c:v>5.373390833333338</c:v>
                </c:pt>
                <c:pt idx="2376">
                  <c:v>5.7309791666666694</c:v>
                </c:pt>
                <c:pt idx="2377">
                  <c:v>5.5570416666666667</c:v>
                </c:pt>
                <c:pt idx="2378">
                  <c:v>5.654106666666662</c:v>
                </c:pt>
                <c:pt idx="2379">
                  <c:v>5.7969283333333372</c:v>
                </c:pt>
                <c:pt idx="2380">
                  <c:v>5.6399675</c:v>
                </c:pt>
                <c:pt idx="2381">
                  <c:v>5.6348499999999975</c:v>
                </c:pt>
                <c:pt idx="2382">
                  <c:v>5.5435025000000016</c:v>
                </c:pt>
                <c:pt idx="2383">
                  <c:v>5.6630749999999948</c:v>
                </c:pt>
                <c:pt idx="2384">
                  <c:v>5.4053141666666669</c:v>
                </c:pt>
                <c:pt idx="2385">
                  <c:v>5.8669924999999985</c:v>
                </c:pt>
                <c:pt idx="2386">
                  <c:v>5.6317516666666672</c:v>
                </c:pt>
                <c:pt idx="2387">
                  <c:v>5.3243408333333315</c:v>
                </c:pt>
                <c:pt idx="2388">
                  <c:v>5.4338183333333365</c:v>
                </c:pt>
                <c:pt idx="2389">
                  <c:v>5.7064183333333371</c:v>
                </c:pt>
                <c:pt idx="2390">
                  <c:v>5.7490650000000034</c:v>
                </c:pt>
                <c:pt idx="2391">
                  <c:v>5.5708816666666658</c:v>
                </c:pt>
                <c:pt idx="2392">
                  <c:v>5.3653983333333377</c:v>
                </c:pt>
                <c:pt idx="2393">
                  <c:v>5.5214283333333372</c:v>
                </c:pt>
                <c:pt idx="2394">
                  <c:v>5.6779233333333332</c:v>
                </c:pt>
                <c:pt idx="2395">
                  <c:v>5.831124166666668</c:v>
                </c:pt>
                <c:pt idx="2396">
                  <c:v>5.5237008333333328</c:v>
                </c:pt>
                <c:pt idx="2397">
                  <c:v>5.6406450000000001</c:v>
                </c:pt>
                <c:pt idx="2398">
                  <c:v>5.5284016666666655</c:v>
                </c:pt>
                <c:pt idx="2399">
                  <c:v>5.6133699999999997</c:v>
                </c:pt>
                <c:pt idx="2400">
                  <c:v>5.7152033333333376</c:v>
                </c:pt>
                <c:pt idx="2401">
                  <c:v>5.7993283333333414</c:v>
                </c:pt>
                <c:pt idx="2402">
                  <c:v>5.710540833333333</c:v>
                </c:pt>
                <c:pt idx="2403">
                  <c:v>5.9012966666666706</c:v>
                </c:pt>
                <c:pt idx="2404">
                  <c:v>5.6697691666666694</c:v>
                </c:pt>
                <c:pt idx="2405">
                  <c:v>5.7101491666666684</c:v>
                </c:pt>
                <c:pt idx="2406">
                  <c:v>5.6452425000000011</c:v>
                </c:pt>
                <c:pt idx="2407">
                  <c:v>5.5925133333333337</c:v>
                </c:pt>
                <c:pt idx="2408">
                  <c:v>5.7016125000000004</c:v>
                </c:pt>
                <c:pt idx="2409">
                  <c:v>5.7057000000000002</c:v>
                </c:pt>
                <c:pt idx="2410">
                  <c:v>5.7875925000000015</c:v>
                </c:pt>
                <c:pt idx="2411">
                  <c:v>5.4935108333333327</c:v>
                </c:pt>
                <c:pt idx="2412">
                  <c:v>5.6738908333333375</c:v>
                </c:pt>
                <c:pt idx="2413">
                  <c:v>5.6683916666666665</c:v>
                </c:pt>
                <c:pt idx="2414">
                  <c:v>5.8910866666666655</c:v>
                </c:pt>
                <c:pt idx="2415">
                  <c:v>5.7751924999999993</c:v>
                </c:pt>
                <c:pt idx="2416">
                  <c:v>5.6782725000000012</c:v>
                </c:pt>
                <c:pt idx="2417">
                  <c:v>5.3477558333333315</c:v>
                </c:pt>
                <c:pt idx="2418">
                  <c:v>5.6055116666666596</c:v>
                </c:pt>
                <c:pt idx="2419">
                  <c:v>5.5286933333333392</c:v>
                </c:pt>
                <c:pt idx="2420">
                  <c:v>5.8205333333333336</c:v>
                </c:pt>
                <c:pt idx="2421">
                  <c:v>5.6166766666666668</c:v>
                </c:pt>
                <c:pt idx="2422">
                  <c:v>5.9309283333333402</c:v>
                </c:pt>
                <c:pt idx="2423">
                  <c:v>5.4208016666666685</c:v>
                </c:pt>
                <c:pt idx="2424">
                  <c:v>5.6893391666666684</c:v>
                </c:pt>
                <c:pt idx="2425">
                  <c:v>5.6081041666666636</c:v>
                </c:pt>
                <c:pt idx="2426">
                  <c:v>5.614147499999997</c:v>
                </c:pt>
                <c:pt idx="2427">
                  <c:v>5.529148333333338</c:v>
                </c:pt>
                <c:pt idx="2428">
                  <c:v>5.416995</c:v>
                </c:pt>
                <c:pt idx="2429">
                  <c:v>5.8063333333333391</c:v>
                </c:pt>
                <c:pt idx="2430">
                  <c:v>5.6196808333333328</c:v>
                </c:pt>
                <c:pt idx="2431">
                  <c:v>5.833318333333338</c:v>
                </c:pt>
                <c:pt idx="2432">
                  <c:v>5.6321516666666627</c:v>
                </c:pt>
                <c:pt idx="2433">
                  <c:v>5.4870641666666664</c:v>
                </c:pt>
                <c:pt idx="2434">
                  <c:v>5.7074574999999985</c:v>
                </c:pt>
                <c:pt idx="2435">
                  <c:v>5.5826466666666663</c:v>
                </c:pt>
                <c:pt idx="2436">
                  <c:v>5.6265191666666645</c:v>
                </c:pt>
                <c:pt idx="2437">
                  <c:v>5.6810916666666671</c:v>
                </c:pt>
                <c:pt idx="2438">
                  <c:v>5.7047874999999975</c:v>
                </c:pt>
                <c:pt idx="2439">
                  <c:v>5.548495</c:v>
                </c:pt>
                <c:pt idx="2440">
                  <c:v>5.7561949999999955</c:v>
                </c:pt>
                <c:pt idx="2441">
                  <c:v>5.6449466666666615</c:v>
                </c:pt>
                <c:pt idx="2442">
                  <c:v>5.5423608333333334</c:v>
                </c:pt>
                <c:pt idx="2443">
                  <c:v>5.6941249999999943</c:v>
                </c:pt>
                <c:pt idx="2444">
                  <c:v>5.7059766666666665</c:v>
                </c:pt>
                <c:pt idx="2445">
                  <c:v>5.7702441666666715</c:v>
                </c:pt>
                <c:pt idx="2446">
                  <c:v>5.5191283333333381</c:v>
                </c:pt>
                <c:pt idx="2447">
                  <c:v>5.5080491666666704</c:v>
                </c:pt>
                <c:pt idx="2448">
                  <c:v>5.5301649999999976</c:v>
                </c:pt>
                <c:pt idx="2449">
                  <c:v>5.3755124999999975</c:v>
                </c:pt>
                <c:pt idx="2450">
                  <c:v>5.5859149999999946</c:v>
                </c:pt>
                <c:pt idx="2451">
                  <c:v>5.8638650000000005</c:v>
                </c:pt>
                <c:pt idx="2452">
                  <c:v>5.6807750000000006</c:v>
                </c:pt>
                <c:pt idx="2453">
                  <c:v>5.2962883333333384</c:v>
                </c:pt>
                <c:pt idx="2454">
                  <c:v>5.4229016666666645</c:v>
                </c:pt>
                <c:pt idx="2455">
                  <c:v>5.8514558333333335</c:v>
                </c:pt>
                <c:pt idx="2456">
                  <c:v>5.5075616666666676</c:v>
                </c:pt>
                <c:pt idx="2457">
                  <c:v>5.6914049999999961</c:v>
                </c:pt>
                <c:pt idx="2458">
                  <c:v>6.203034166666666</c:v>
                </c:pt>
                <c:pt idx="2459">
                  <c:v>5.7997300000000003</c:v>
                </c:pt>
                <c:pt idx="2460">
                  <c:v>5.7273166666666615</c:v>
                </c:pt>
                <c:pt idx="2461">
                  <c:v>5.5771233333333372</c:v>
                </c:pt>
                <c:pt idx="2462">
                  <c:v>5.7294608333333334</c:v>
                </c:pt>
                <c:pt idx="2463">
                  <c:v>5.5095183333333386</c:v>
                </c:pt>
                <c:pt idx="2464">
                  <c:v>5.7519933333333402</c:v>
                </c:pt>
                <c:pt idx="2465">
                  <c:v>5.5564424999999993</c:v>
                </c:pt>
                <c:pt idx="2466">
                  <c:v>5.6146299999999965</c:v>
                </c:pt>
                <c:pt idx="2467">
                  <c:v>5.5940391666666658</c:v>
                </c:pt>
                <c:pt idx="2468">
                  <c:v>5.6184799999999973</c:v>
                </c:pt>
                <c:pt idx="2469">
                  <c:v>5.5175583333333327</c:v>
                </c:pt>
                <c:pt idx="2470">
                  <c:v>5.4906199999999998</c:v>
                </c:pt>
                <c:pt idx="2471">
                  <c:v>5.9857458333333362</c:v>
                </c:pt>
                <c:pt idx="2472">
                  <c:v>5.9678700000000005</c:v>
                </c:pt>
                <c:pt idx="2473">
                  <c:v>5.7616341666666671</c:v>
                </c:pt>
                <c:pt idx="2474">
                  <c:v>5.6930675000000006</c:v>
                </c:pt>
                <c:pt idx="2475">
                  <c:v>5.407828333333339</c:v>
                </c:pt>
                <c:pt idx="2476">
                  <c:v>5.3795308333333338</c:v>
                </c:pt>
                <c:pt idx="2477">
                  <c:v>5.5605183333333343</c:v>
                </c:pt>
                <c:pt idx="2478">
                  <c:v>5.5473074999999996</c:v>
                </c:pt>
                <c:pt idx="2479">
                  <c:v>5.4817975000000034</c:v>
                </c:pt>
                <c:pt idx="2480">
                  <c:v>5.4648616666666676</c:v>
                </c:pt>
                <c:pt idx="2481">
                  <c:v>5.4058016666666662</c:v>
                </c:pt>
                <c:pt idx="2482">
                  <c:v>5.4484483333333378</c:v>
                </c:pt>
                <c:pt idx="2483">
                  <c:v>5.6997233333333392</c:v>
                </c:pt>
                <c:pt idx="2484">
                  <c:v>5.5121774999999973</c:v>
                </c:pt>
                <c:pt idx="2485">
                  <c:v>5.5953324999999987</c:v>
                </c:pt>
                <c:pt idx="2486">
                  <c:v>5.9172425000000004</c:v>
                </c:pt>
                <c:pt idx="2487">
                  <c:v>5.6895983333333371</c:v>
                </c:pt>
                <c:pt idx="2488">
                  <c:v>5.8678308333333291</c:v>
                </c:pt>
                <c:pt idx="2489">
                  <c:v>5.9245683333333332</c:v>
                </c:pt>
                <c:pt idx="2490">
                  <c:v>5.4725824999999988</c:v>
                </c:pt>
                <c:pt idx="2491">
                  <c:v>5.6326374999999995</c:v>
                </c:pt>
                <c:pt idx="2492">
                  <c:v>5.5549966666666633</c:v>
                </c:pt>
                <c:pt idx="2493">
                  <c:v>5.5966091666666706</c:v>
                </c:pt>
                <c:pt idx="2494">
                  <c:v>5.4024758333333338</c:v>
                </c:pt>
                <c:pt idx="2495">
                  <c:v>5.6289808333333289</c:v>
                </c:pt>
                <c:pt idx="2496">
                  <c:v>5.5450525000000006</c:v>
                </c:pt>
                <c:pt idx="2497">
                  <c:v>5.7555358333333295</c:v>
                </c:pt>
                <c:pt idx="2498">
                  <c:v>5.6173024999999965</c:v>
                </c:pt>
                <c:pt idx="2499">
                  <c:v>5.4762475000000039</c:v>
                </c:pt>
                <c:pt idx="2500">
                  <c:v>5.90015</c:v>
                </c:pt>
                <c:pt idx="2501">
                  <c:v>5.7712991666666742</c:v>
                </c:pt>
                <c:pt idx="2502">
                  <c:v>5.5677924999999995</c:v>
                </c:pt>
                <c:pt idx="2503">
                  <c:v>5.6884558333333315</c:v>
                </c:pt>
                <c:pt idx="2504">
                  <c:v>5.6287608333333354</c:v>
                </c:pt>
                <c:pt idx="2505">
                  <c:v>5.6095458333333319</c:v>
                </c:pt>
                <c:pt idx="2506">
                  <c:v>5.7638066666666665</c:v>
                </c:pt>
                <c:pt idx="2507">
                  <c:v>5.6608983333333329</c:v>
                </c:pt>
                <c:pt idx="2508">
                  <c:v>5.5222908333333329</c:v>
                </c:pt>
                <c:pt idx="2509">
                  <c:v>5.6407533333333371</c:v>
                </c:pt>
                <c:pt idx="2510">
                  <c:v>5.8265366666666614</c:v>
                </c:pt>
                <c:pt idx="2511">
                  <c:v>5.6262108333333343</c:v>
                </c:pt>
                <c:pt idx="2512">
                  <c:v>5.7862225000000036</c:v>
                </c:pt>
                <c:pt idx="2513">
                  <c:v>5.5977241666666666</c:v>
                </c:pt>
                <c:pt idx="2514">
                  <c:v>5.5351516666666649</c:v>
                </c:pt>
                <c:pt idx="2515">
                  <c:v>5.4392875000000034</c:v>
                </c:pt>
                <c:pt idx="2516">
                  <c:v>5.9541900000000005</c:v>
                </c:pt>
                <c:pt idx="2517">
                  <c:v>5.5864566666666668</c:v>
                </c:pt>
                <c:pt idx="2518">
                  <c:v>5.664743333333333</c:v>
                </c:pt>
                <c:pt idx="2519">
                  <c:v>5.7493008333333382</c:v>
                </c:pt>
                <c:pt idx="2520">
                  <c:v>5.7219874999999973</c:v>
                </c:pt>
                <c:pt idx="2521">
                  <c:v>5.6493174999999995</c:v>
                </c:pt>
                <c:pt idx="2522">
                  <c:v>5.5339666666666654</c:v>
                </c:pt>
                <c:pt idx="2523">
                  <c:v>5.6755716666666665</c:v>
                </c:pt>
                <c:pt idx="2524">
                  <c:v>5.5845466666666645</c:v>
                </c:pt>
                <c:pt idx="2525">
                  <c:v>5.4837391666666697</c:v>
                </c:pt>
                <c:pt idx="2526">
                  <c:v>5.7915516666666669</c:v>
                </c:pt>
                <c:pt idx="2527">
                  <c:v>5.7417416666666696</c:v>
                </c:pt>
                <c:pt idx="2528">
                  <c:v>5.7330333333333403</c:v>
                </c:pt>
                <c:pt idx="2529">
                  <c:v>5.6782783333333402</c:v>
                </c:pt>
                <c:pt idx="2530">
                  <c:v>5.4742550000000003</c:v>
                </c:pt>
                <c:pt idx="2531">
                  <c:v>5.7147466666666675</c:v>
                </c:pt>
                <c:pt idx="2532">
                  <c:v>5.3785349999999958</c:v>
                </c:pt>
                <c:pt idx="2533">
                  <c:v>5.8887541666666658</c:v>
                </c:pt>
                <c:pt idx="2534">
                  <c:v>5.7308349999999963</c:v>
                </c:pt>
                <c:pt idx="2535">
                  <c:v>5.643626666666667</c:v>
                </c:pt>
                <c:pt idx="2536">
                  <c:v>5.9390874999999994</c:v>
                </c:pt>
                <c:pt idx="2537">
                  <c:v>5.6367775</c:v>
                </c:pt>
                <c:pt idx="2538">
                  <c:v>5.3821608333333337</c:v>
                </c:pt>
                <c:pt idx="2539">
                  <c:v>5.5415358333333344</c:v>
                </c:pt>
                <c:pt idx="2540">
                  <c:v>5.5195650000000009</c:v>
                </c:pt>
                <c:pt idx="2541">
                  <c:v>5.8276074999999965</c:v>
                </c:pt>
                <c:pt idx="2542">
                  <c:v>5.6715016666666678</c:v>
                </c:pt>
                <c:pt idx="2543">
                  <c:v>5.434540000000001</c:v>
                </c:pt>
                <c:pt idx="2544">
                  <c:v>5.6677258333333294</c:v>
                </c:pt>
                <c:pt idx="2545">
                  <c:v>5.4871266666666658</c:v>
                </c:pt>
                <c:pt idx="2546">
                  <c:v>5.7449249999999967</c:v>
                </c:pt>
                <c:pt idx="2547">
                  <c:v>5.5822533333333393</c:v>
                </c:pt>
                <c:pt idx="2548">
                  <c:v>5.4881941666666663</c:v>
                </c:pt>
                <c:pt idx="2549">
                  <c:v>5.6524691666666671</c:v>
                </c:pt>
                <c:pt idx="2550">
                  <c:v>5.4707916666666705</c:v>
                </c:pt>
                <c:pt idx="2551">
                  <c:v>5.4493658333333377</c:v>
                </c:pt>
                <c:pt idx="2552">
                  <c:v>5.9646316666666666</c:v>
                </c:pt>
                <c:pt idx="2553">
                  <c:v>5.8147358333333301</c:v>
                </c:pt>
                <c:pt idx="2554">
                  <c:v>5.7159266666666655</c:v>
                </c:pt>
                <c:pt idx="2555">
                  <c:v>5.5294999999999996</c:v>
                </c:pt>
                <c:pt idx="2556">
                  <c:v>5.4774633333333407</c:v>
                </c:pt>
                <c:pt idx="2557">
                  <c:v>5.7889474999999999</c:v>
                </c:pt>
                <c:pt idx="2558">
                  <c:v>5.4726966666666694</c:v>
                </c:pt>
                <c:pt idx="2559">
                  <c:v>5.6254999999999962</c:v>
                </c:pt>
                <c:pt idx="2560">
                  <c:v>5.6286833333333339</c:v>
                </c:pt>
                <c:pt idx="2561">
                  <c:v>5.6748233333333333</c:v>
                </c:pt>
                <c:pt idx="2562">
                  <c:v>5.5591266666666668</c:v>
                </c:pt>
                <c:pt idx="2563">
                  <c:v>5.654975833333328</c:v>
                </c:pt>
                <c:pt idx="2564">
                  <c:v>5.4634825000000005</c:v>
                </c:pt>
                <c:pt idx="2565">
                  <c:v>5.7749349999999957</c:v>
                </c:pt>
                <c:pt idx="2566">
                  <c:v>5.5520391666666669</c:v>
                </c:pt>
                <c:pt idx="2567">
                  <c:v>5.92157</c:v>
                </c:pt>
                <c:pt idx="2568">
                  <c:v>5.7656749999999954</c:v>
                </c:pt>
                <c:pt idx="2569">
                  <c:v>5.7469475000000001</c:v>
                </c:pt>
                <c:pt idx="2570">
                  <c:v>5.7146824999999986</c:v>
                </c:pt>
                <c:pt idx="2571">
                  <c:v>5.7269308333333315</c:v>
                </c:pt>
                <c:pt idx="2572">
                  <c:v>5.3858791666666663</c:v>
                </c:pt>
                <c:pt idx="2573">
                  <c:v>5.5113108333333329</c:v>
                </c:pt>
                <c:pt idx="2574">
                  <c:v>5.6557183333333327</c:v>
                </c:pt>
                <c:pt idx="2575">
                  <c:v>5.3039299999999985</c:v>
                </c:pt>
                <c:pt idx="2576">
                  <c:v>5.6599416666666658</c:v>
                </c:pt>
                <c:pt idx="2577">
                  <c:v>5.753134999999995</c:v>
                </c:pt>
                <c:pt idx="2578">
                  <c:v>5.5201341666666615</c:v>
                </c:pt>
                <c:pt idx="2579">
                  <c:v>5.4345099999999995</c:v>
                </c:pt>
                <c:pt idx="2580">
                  <c:v>5.6728208333333328</c:v>
                </c:pt>
                <c:pt idx="2581">
                  <c:v>5.4947124999999986</c:v>
                </c:pt>
                <c:pt idx="2582">
                  <c:v>5.5225299999999962</c:v>
                </c:pt>
                <c:pt idx="2583">
                  <c:v>5.6405466666666655</c:v>
                </c:pt>
                <c:pt idx="2584">
                  <c:v>5.5243183333333326</c:v>
                </c:pt>
                <c:pt idx="2585">
                  <c:v>5.7821316666666656</c:v>
                </c:pt>
                <c:pt idx="2586">
                  <c:v>5.3855241666666656</c:v>
                </c:pt>
                <c:pt idx="2587">
                  <c:v>6.0144974999999965</c:v>
                </c:pt>
                <c:pt idx="2588">
                  <c:v>5.5971524999999964</c:v>
                </c:pt>
                <c:pt idx="2589">
                  <c:v>5.8350541666666658</c:v>
                </c:pt>
                <c:pt idx="2590">
                  <c:v>5.5053650000000012</c:v>
                </c:pt>
                <c:pt idx="2591">
                  <c:v>5.7428808333333325</c:v>
                </c:pt>
                <c:pt idx="2592">
                  <c:v>5.9031641666666674</c:v>
                </c:pt>
                <c:pt idx="2593">
                  <c:v>5.6219716666666635</c:v>
                </c:pt>
                <c:pt idx="2594">
                  <c:v>5.7455666666666678</c:v>
                </c:pt>
                <c:pt idx="2595">
                  <c:v>5.7188075000000005</c:v>
                </c:pt>
                <c:pt idx="2596">
                  <c:v>5.7245374999999949</c:v>
                </c:pt>
                <c:pt idx="2597">
                  <c:v>5.6621558333333288</c:v>
                </c:pt>
                <c:pt idx="2598">
                  <c:v>5.6394616666666684</c:v>
                </c:pt>
                <c:pt idx="2599">
                  <c:v>5.667402499999997</c:v>
                </c:pt>
                <c:pt idx="2600">
                  <c:v>5.6340641666666658</c:v>
                </c:pt>
                <c:pt idx="2601">
                  <c:v>5.5101166666666614</c:v>
                </c:pt>
                <c:pt idx="2602">
                  <c:v>5.6416483333333396</c:v>
                </c:pt>
                <c:pt idx="2603">
                  <c:v>5.3524874999999961</c:v>
                </c:pt>
                <c:pt idx="2604">
                  <c:v>5.6597199999999965</c:v>
                </c:pt>
                <c:pt idx="2605">
                  <c:v>5.8629724999999953</c:v>
                </c:pt>
                <c:pt idx="2606">
                  <c:v>5.1894208333333331</c:v>
                </c:pt>
                <c:pt idx="2607">
                  <c:v>5.6712083333333396</c:v>
                </c:pt>
                <c:pt idx="2608">
                  <c:v>5.42896</c:v>
                </c:pt>
                <c:pt idx="2609">
                  <c:v>5.315116666666662</c:v>
                </c:pt>
                <c:pt idx="2610">
                  <c:v>5.1483566666666665</c:v>
                </c:pt>
                <c:pt idx="2611">
                  <c:v>5.5741174999999963</c:v>
                </c:pt>
                <c:pt idx="2612">
                  <c:v>5.6075891666666635</c:v>
                </c:pt>
                <c:pt idx="2613">
                  <c:v>5.7724758333333339</c:v>
                </c:pt>
                <c:pt idx="2614">
                  <c:v>5.852208333333337</c:v>
                </c:pt>
                <c:pt idx="2615">
                  <c:v>5.932927499999999</c:v>
                </c:pt>
                <c:pt idx="2616">
                  <c:v>5.7249424999999974</c:v>
                </c:pt>
                <c:pt idx="2617">
                  <c:v>5.4651149999999946</c:v>
                </c:pt>
                <c:pt idx="2618">
                  <c:v>5.5968241666666669</c:v>
                </c:pt>
                <c:pt idx="2619">
                  <c:v>5.9391700000000034</c:v>
                </c:pt>
                <c:pt idx="2620">
                  <c:v>5.6998841666666626</c:v>
                </c:pt>
                <c:pt idx="2621">
                  <c:v>5.5127458333333337</c:v>
                </c:pt>
                <c:pt idx="2622">
                  <c:v>5.6568200000000006</c:v>
                </c:pt>
                <c:pt idx="2623">
                  <c:v>5.7025758333333325</c:v>
                </c:pt>
                <c:pt idx="2624">
                  <c:v>5.5597733333333395</c:v>
                </c:pt>
                <c:pt idx="2625">
                  <c:v>5.7482350000000011</c:v>
                </c:pt>
                <c:pt idx="2626">
                  <c:v>5.4221274999999975</c:v>
                </c:pt>
                <c:pt idx="2627">
                  <c:v>5.4357091666666699</c:v>
                </c:pt>
                <c:pt idx="2628">
                  <c:v>5.5906466666666672</c:v>
                </c:pt>
                <c:pt idx="2629">
                  <c:v>5.5612775000000001</c:v>
                </c:pt>
                <c:pt idx="2630">
                  <c:v>5.6452058333333364</c:v>
                </c:pt>
                <c:pt idx="2631">
                  <c:v>5.6911508333333325</c:v>
                </c:pt>
                <c:pt idx="2632">
                  <c:v>5.6194783333333334</c:v>
                </c:pt>
                <c:pt idx="2633">
                  <c:v>5.5446166666666645</c:v>
                </c:pt>
                <c:pt idx="2634">
                  <c:v>5.5302741666666684</c:v>
                </c:pt>
                <c:pt idx="2635">
                  <c:v>5.4279616666666657</c:v>
                </c:pt>
                <c:pt idx="2636">
                  <c:v>5.5238741666666655</c:v>
                </c:pt>
                <c:pt idx="2637">
                  <c:v>5.7308083333333366</c:v>
                </c:pt>
                <c:pt idx="2638">
                  <c:v>5.7680999999999996</c:v>
                </c:pt>
                <c:pt idx="2639">
                  <c:v>5.5559208333333325</c:v>
                </c:pt>
                <c:pt idx="2640">
                  <c:v>5.5167650000000004</c:v>
                </c:pt>
                <c:pt idx="2641">
                  <c:v>5.4421691666666705</c:v>
                </c:pt>
                <c:pt idx="2642">
                  <c:v>5.2870816666666665</c:v>
                </c:pt>
                <c:pt idx="2643">
                  <c:v>5.4653908333333376</c:v>
                </c:pt>
                <c:pt idx="2644">
                  <c:v>5.6682941666666666</c:v>
                </c:pt>
                <c:pt idx="2645">
                  <c:v>5.4337625000000038</c:v>
                </c:pt>
                <c:pt idx="2646">
                  <c:v>5.4097641666666698</c:v>
                </c:pt>
                <c:pt idx="2647">
                  <c:v>5.7489424999999983</c:v>
                </c:pt>
                <c:pt idx="2648">
                  <c:v>5.5418191666666674</c:v>
                </c:pt>
                <c:pt idx="2649">
                  <c:v>5.8558183333333353</c:v>
                </c:pt>
                <c:pt idx="2650">
                  <c:v>5.5001724999999988</c:v>
                </c:pt>
                <c:pt idx="2651">
                  <c:v>5.5363841666666671</c:v>
                </c:pt>
                <c:pt idx="2652">
                  <c:v>5.7863983333333406</c:v>
                </c:pt>
                <c:pt idx="2653">
                  <c:v>5.8534066666666655</c:v>
                </c:pt>
                <c:pt idx="2654">
                  <c:v>5.60413083333333</c:v>
                </c:pt>
                <c:pt idx="2655">
                  <c:v>5.8307158333333335</c:v>
                </c:pt>
                <c:pt idx="2656">
                  <c:v>5.523423333333338</c:v>
                </c:pt>
                <c:pt idx="2657">
                  <c:v>5.6992399999999996</c:v>
                </c:pt>
                <c:pt idx="2658">
                  <c:v>5.9314983333333418</c:v>
                </c:pt>
                <c:pt idx="2659">
                  <c:v>5.5778091666666674</c:v>
                </c:pt>
                <c:pt idx="2660">
                  <c:v>5.4806600000000039</c:v>
                </c:pt>
                <c:pt idx="2661">
                  <c:v>5.536429166666669</c:v>
                </c:pt>
                <c:pt idx="2662">
                  <c:v>5.5828849999999948</c:v>
                </c:pt>
                <c:pt idx="2663">
                  <c:v>5.8049524999999962</c:v>
                </c:pt>
                <c:pt idx="2664">
                  <c:v>5.3562524999999992</c:v>
                </c:pt>
                <c:pt idx="2665">
                  <c:v>5.6182558333333326</c:v>
                </c:pt>
                <c:pt idx="2666">
                  <c:v>5.4632125000000009</c:v>
                </c:pt>
                <c:pt idx="2667">
                  <c:v>5.4604616666666672</c:v>
                </c:pt>
                <c:pt idx="2668">
                  <c:v>5.6021883333333315</c:v>
                </c:pt>
                <c:pt idx="2669">
                  <c:v>5.5993399999999989</c:v>
                </c:pt>
                <c:pt idx="2670">
                  <c:v>5.4009566666666666</c:v>
                </c:pt>
                <c:pt idx="2671">
                  <c:v>5.4717591666666712</c:v>
                </c:pt>
                <c:pt idx="2672">
                  <c:v>5.4918425000000024</c:v>
                </c:pt>
                <c:pt idx="2673">
                  <c:v>5.8539799999999955</c:v>
                </c:pt>
                <c:pt idx="2674">
                  <c:v>5.6660424999999996</c:v>
                </c:pt>
                <c:pt idx="2675">
                  <c:v>5.5910716666666671</c:v>
                </c:pt>
                <c:pt idx="2676">
                  <c:v>5.7613208333333334</c:v>
                </c:pt>
                <c:pt idx="2677">
                  <c:v>5.5246266666666655</c:v>
                </c:pt>
                <c:pt idx="2678">
                  <c:v>5.2719516666666664</c:v>
                </c:pt>
                <c:pt idx="2679">
                  <c:v>5.8501324999999964</c:v>
                </c:pt>
                <c:pt idx="2680">
                  <c:v>5.7565091666666683</c:v>
                </c:pt>
                <c:pt idx="2681">
                  <c:v>5.7285716666666655</c:v>
                </c:pt>
                <c:pt idx="2682">
                  <c:v>5.846503333333338</c:v>
                </c:pt>
                <c:pt idx="2683">
                  <c:v>5.6008899999999961</c:v>
                </c:pt>
                <c:pt idx="2684">
                  <c:v>5.4357175</c:v>
                </c:pt>
                <c:pt idx="2685">
                  <c:v>5.9173783333333372</c:v>
                </c:pt>
                <c:pt idx="2686">
                  <c:v>5.6995799999999965</c:v>
                </c:pt>
                <c:pt idx="2687">
                  <c:v>5.928047499999999</c:v>
                </c:pt>
                <c:pt idx="2688">
                  <c:v>5.7625299999999973</c:v>
                </c:pt>
                <c:pt idx="2689">
                  <c:v>5.5521033333333314</c:v>
                </c:pt>
                <c:pt idx="2690">
                  <c:v>5.5798083333333395</c:v>
                </c:pt>
                <c:pt idx="2691">
                  <c:v>6.0289974999999965</c:v>
                </c:pt>
                <c:pt idx="2692">
                  <c:v>5.8789099999999985</c:v>
                </c:pt>
                <c:pt idx="2693">
                  <c:v>5.5906750000000001</c:v>
                </c:pt>
                <c:pt idx="2694">
                  <c:v>5.5576224999999999</c:v>
                </c:pt>
                <c:pt idx="2695">
                  <c:v>5.3309049999999969</c:v>
                </c:pt>
                <c:pt idx="2696">
                  <c:v>5.6013341666666667</c:v>
                </c:pt>
                <c:pt idx="2697">
                  <c:v>5.4650958333333337</c:v>
                </c:pt>
                <c:pt idx="2698">
                  <c:v>5.6672849999999944</c:v>
                </c:pt>
                <c:pt idx="2699">
                  <c:v>5.8135216666666665</c:v>
                </c:pt>
                <c:pt idx="2700">
                  <c:v>5.5620549999999955</c:v>
                </c:pt>
                <c:pt idx="2701">
                  <c:v>5.859091666666667</c:v>
                </c:pt>
                <c:pt idx="2702">
                  <c:v>5.7438383333333372</c:v>
                </c:pt>
                <c:pt idx="2703">
                  <c:v>5.4626925000000002</c:v>
                </c:pt>
                <c:pt idx="2704">
                  <c:v>5.7749074999999985</c:v>
                </c:pt>
                <c:pt idx="2705">
                  <c:v>5.397909999999996</c:v>
                </c:pt>
                <c:pt idx="2706">
                  <c:v>5.4215124999999995</c:v>
                </c:pt>
                <c:pt idx="2707">
                  <c:v>5.5327216666666672</c:v>
                </c:pt>
                <c:pt idx="2708">
                  <c:v>5.3362333333333396</c:v>
                </c:pt>
                <c:pt idx="2709">
                  <c:v>5.8172591666666671</c:v>
                </c:pt>
                <c:pt idx="2710">
                  <c:v>5.8070574999999964</c:v>
                </c:pt>
                <c:pt idx="2711">
                  <c:v>5.4891666666666694</c:v>
                </c:pt>
                <c:pt idx="2712">
                  <c:v>5.4701716666666664</c:v>
                </c:pt>
                <c:pt idx="2713">
                  <c:v>5.9295191666666662</c:v>
                </c:pt>
                <c:pt idx="2714">
                  <c:v>5.7810791666666708</c:v>
                </c:pt>
                <c:pt idx="2715">
                  <c:v>5.4910466666666684</c:v>
                </c:pt>
                <c:pt idx="2716">
                  <c:v>5.6871233333333322</c:v>
                </c:pt>
                <c:pt idx="2717">
                  <c:v>5.5435425</c:v>
                </c:pt>
                <c:pt idx="2718">
                  <c:v>5.6424708333333342</c:v>
                </c:pt>
                <c:pt idx="2719">
                  <c:v>5.6122008333333335</c:v>
                </c:pt>
                <c:pt idx="2720">
                  <c:v>5.8704408333333324</c:v>
                </c:pt>
                <c:pt idx="2721">
                  <c:v>5.9420408333333334</c:v>
                </c:pt>
                <c:pt idx="2722">
                  <c:v>5.4635974999999988</c:v>
                </c:pt>
                <c:pt idx="2723">
                  <c:v>5.7794641666666706</c:v>
                </c:pt>
                <c:pt idx="2724">
                  <c:v>5.5041208333333325</c:v>
                </c:pt>
                <c:pt idx="2725">
                  <c:v>5.7646249999999961</c:v>
                </c:pt>
                <c:pt idx="2726">
                  <c:v>5.4478499999999999</c:v>
                </c:pt>
                <c:pt idx="2727">
                  <c:v>5.5646183333333328</c:v>
                </c:pt>
                <c:pt idx="2728">
                  <c:v>5.537204166666668</c:v>
                </c:pt>
                <c:pt idx="2729">
                  <c:v>5.4335591666666696</c:v>
                </c:pt>
                <c:pt idx="2730">
                  <c:v>5.5509241666666655</c:v>
                </c:pt>
                <c:pt idx="2731">
                  <c:v>5.6412583333333384</c:v>
                </c:pt>
                <c:pt idx="2732">
                  <c:v>5.5426166666666665</c:v>
                </c:pt>
                <c:pt idx="2733">
                  <c:v>5.3724658333333339</c:v>
                </c:pt>
                <c:pt idx="2734">
                  <c:v>5.8597625000000004</c:v>
                </c:pt>
                <c:pt idx="2735">
                  <c:v>5.5747233333333392</c:v>
                </c:pt>
                <c:pt idx="2736">
                  <c:v>5.7563441666666684</c:v>
                </c:pt>
                <c:pt idx="2737">
                  <c:v>5.6181216666666645</c:v>
                </c:pt>
                <c:pt idx="2738">
                  <c:v>5.4002891666666706</c:v>
                </c:pt>
                <c:pt idx="2739">
                  <c:v>5.722128333333333</c:v>
                </c:pt>
                <c:pt idx="2740">
                  <c:v>5.9218233333333377</c:v>
                </c:pt>
                <c:pt idx="2741">
                  <c:v>5.4266466666666684</c:v>
                </c:pt>
                <c:pt idx="2742">
                  <c:v>5.4732050000000037</c:v>
                </c:pt>
                <c:pt idx="2743">
                  <c:v>5.6010766666666667</c:v>
                </c:pt>
                <c:pt idx="2744">
                  <c:v>5.5507683333333402</c:v>
                </c:pt>
                <c:pt idx="2745">
                  <c:v>5.4083083333333395</c:v>
                </c:pt>
                <c:pt idx="2746">
                  <c:v>5.6957266666666655</c:v>
                </c:pt>
                <c:pt idx="2747">
                  <c:v>5.5067108333333339</c:v>
                </c:pt>
                <c:pt idx="2748">
                  <c:v>5.5846849999999968</c:v>
                </c:pt>
                <c:pt idx="2749">
                  <c:v>5.6328549999999957</c:v>
                </c:pt>
                <c:pt idx="2750">
                  <c:v>5.7080283333333393</c:v>
                </c:pt>
                <c:pt idx="2751">
                  <c:v>5.342810833333334</c:v>
                </c:pt>
                <c:pt idx="2752">
                  <c:v>5.5555116666666633</c:v>
                </c:pt>
                <c:pt idx="2753">
                  <c:v>5.6180424999999987</c:v>
                </c:pt>
                <c:pt idx="2754">
                  <c:v>5.6472116666666645</c:v>
                </c:pt>
                <c:pt idx="2755">
                  <c:v>5.4221408333333336</c:v>
                </c:pt>
                <c:pt idx="2756">
                  <c:v>5.5787049999999985</c:v>
                </c:pt>
                <c:pt idx="2757">
                  <c:v>5.5791375000000007</c:v>
                </c:pt>
                <c:pt idx="2758">
                  <c:v>5.249344999999999</c:v>
                </c:pt>
                <c:pt idx="2759">
                  <c:v>5.7945391666666666</c:v>
                </c:pt>
                <c:pt idx="2760">
                  <c:v>5.58087</c:v>
                </c:pt>
                <c:pt idx="2761">
                  <c:v>5.5414600000000034</c:v>
                </c:pt>
                <c:pt idx="2762">
                  <c:v>5.6040899999999949</c:v>
                </c:pt>
                <c:pt idx="2763">
                  <c:v>5.5779625000000008</c:v>
                </c:pt>
                <c:pt idx="2764">
                  <c:v>5.6369675000000008</c:v>
                </c:pt>
                <c:pt idx="2765">
                  <c:v>5.7686958333333385</c:v>
                </c:pt>
                <c:pt idx="2766">
                  <c:v>5.5070408333333338</c:v>
                </c:pt>
                <c:pt idx="2767">
                  <c:v>5.6500474999999986</c:v>
                </c:pt>
                <c:pt idx="2768">
                  <c:v>5.4885883333333334</c:v>
                </c:pt>
                <c:pt idx="2769">
                  <c:v>5.5440574999999965</c:v>
                </c:pt>
                <c:pt idx="2770">
                  <c:v>5.6490541666666667</c:v>
                </c:pt>
                <c:pt idx="2771">
                  <c:v>5.7030641666666684</c:v>
                </c:pt>
                <c:pt idx="2772">
                  <c:v>5.7727033333333395</c:v>
                </c:pt>
                <c:pt idx="2773">
                  <c:v>5.5903083333333372</c:v>
                </c:pt>
                <c:pt idx="2774">
                  <c:v>5.7622941666666678</c:v>
                </c:pt>
                <c:pt idx="2775">
                  <c:v>5.5536641666666684</c:v>
                </c:pt>
                <c:pt idx="2776">
                  <c:v>5.4568274999999993</c:v>
                </c:pt>
                <c:pt idx="2777">
                  <c:v>5.583382499999999</c:v>
                </c:pt>
                <c:pt idx="2778">
                  <c:v>5.8497458333333334</c:v>
                </c:pt>
                <c:pt idx="2779">
                  <c:v>5.5193325</c:v>
                </c:pt>
                <c:pt idx="2780">
                  <c:v>5.571261666666671</c:v>
                </c:pt>
                <c:pt idx="2781">
                  <c:v>5.6936749999999963</c:v>
                </c:pt>
                <c:pt idx="2782">
                  <c:v>5.6084241666666665</c:v>
                </c:pt>
                <c:pt idx="2783">
                  <c:v>5.5704558333333338</c:v>
                </c:pt>
                <c:pt idx="2784">
                  <c:v>5.9382600000000041</c:v>
                </c:pt>
                <c:pt idx="2785">
                  <c:v>5.6729241666666645</c:v>
                </c:pt>
                <c:pt idx="2786">
                  <c:v>5.3571949999999937</c:v>
                </c:pt>
                <c:pt idx="2787">
                  <c:v>5.4816975000000037</c:v>
                </c:pt>
                <c:pt idx="2788">
                  <c:v>5.7147308333333342</c:v>
                </c:pt>
                <c:pt idx="2789">
                  <c:v>5.4318008333333383</c:v>
                </c:pt>
                <c:pt idx="2790">
                  <c:v>5.7105158333333295</c:v>
                </c:pt>
                <c:pt idx="2791">
                  <c:v>5.5693766666666669</c:v>
                </c:pt>
                <c:pt idx="2792">
                  <c:v>5.4462958333333393</c:v>
                </c:pt>
                <c:pt idx="2793">
                  <c:v>5.5627933333333379</c:v>
                </c:pt>
                <c:pt idx="2794">
                  <c:v>5.1010674999999992</c:v>
                </c:pt>
                <c:pt idx="2795">
                  <c:v>5.4902325000000003</c:v>
                </c:pt>
                <c:pt idx="2796">
                  <c:v>5.9067250000000024</c:v>
                </c:pt>
                <c:pt idx="2797">
                  <c:v>5.6065841666666643</c:v>
                </c:pt>
                <c:pt idx="2798">
                  <c:v>5.3374374999999965</c:v>
                </c:pt>
                <c:pt idx="2799">
                  <c:v>5.4626074999999998</c:v>
                </c:pt>
                <c:pt idx="2800">
                  <c:v>5.7305616666666674</c:v>
                </c:pt>
                <c:pt idx="2801">
                  <c:v>5.8409566666666635</c:v>
                </c:pt>
                <c:pt idx="2802">
                  <c:v>5.8525274999999946</c:v>
                </c:pt>
                <c:pt idx="2803">
                  <c:v>5.4278491666666673</c:v>
                </c:pt>
                <c:pt idx="2804">
                  <c:v>5.8299824999999963</c:v>
                </c:pt>
                <c:pt idx="2805">
                  <c:v>5.392109999999998</c:v>
                </c:pt>
                <c:pt idx="2806">
                  <c:v>5.8133358333333325</c:v>
                </c:pt>
                <c:pt idx="2807">
                  <c:v>5.5304574999999998</c:v>
                </c:pt>
                <c:pt idx="2808">
                  <c:v>5.8016291666666708</c:v>
                </c:pt>
                <c:pt idx="2809">
                  <c:v>5.9883566666666672</c:v>
                </c:pt>
                <c:pt idx="2810">
                  <c:v>5.8366766666666674</c:v>
                </c:pt>
                <c:pt idx="2811">
                  <c:v>5.4273558333333325</c:v>
                </c:pt>
                <c:pt idx="2812">
                  <c:v>5.397507499999997</c:v>
                </c:pt>
                <c:pt idx="2813">
                  <c:v>5.4738633333333429</c:v>
                </c:pt>
                <c:pt idx="2814">
                  <c:v>5.6571791666666655</c:v>
                </c:pt>
                <c:pt idx="2815">
                  <c:v>5.3910474999999991</c:v>
                </c:pt>
                <c:pt idx="2816">
                  <c:v>5.4242016666666659</c:v>
                </c:pt>
                <c:pt idx="2817">
                  <c:v>5.5143658333333327</c:v>
                </c:pt>
                <c:pt idx="2818">
                  <c:v>5.7697066666666679</c:v>
                </c:pt>
                <c:pt idx="2819">
                  <c:v>5.6078999999999963</c:v>
                </c:pt>
                <c:pt idx="2820">
                  <c:v>5.6126316666666645</c:v>
                </c:pt>
                <c:pt idx="2821">
                  <c:v>6.0337850000000008</c:v>
                </c:pt>
                <c:pt idx="2822">
                  <c:v>5.3427641666666661</c:v>
                </c:pt>
                <c:pt idx="2823">
                  <c:v>5.5969341666666645</c:v>
                </c:pt>
                <c:pt idx="2824">
                  <c:v>5.4309083333333392</c:v>
                </c:pt>
                <c:pt idx="2825">
                  <c:v>5.5110300000000008</c:v>
                </c:pt>
                <c:pt idx="2826">
                  <c:v>5.7623849999999939</c:v>
                </c:pt>
                <c:pt idx="2827">
                  <c:v>5.73147083333334</c:v>
                </c:pt>
                <c:pt idx="2828">
                  <c:v>5.7242766666666665</c:v>
                </c:pt>
                <c:pt idx="2829">
                  <c:v>5.7627641666666669</c:v>
                </c:pt>
                <c:pt idx="2830">
                  <c:v>5.4897283333333409</c:v>
                </c:pt>
                <c:pt idx="2831">
                  <c:v>5.8082441666666664</c:v>
                </c:pt>
                <c:pt idx="2832">
                  <c:v>5.6848624999999995</c:v>
                </c:pt>
                <c:pt idx="2833">
                  <c:v>5.4905016666666659</c:v>
                </c:pt>
                <c:pt idx="2834">
                  <c:v>5.4526650000000014</c:v>
                </c:pt>
                <c:pt idx="2835">
                  <c:v>5.5347124999999995</c:v>
                </c:pt>
                <c:pt idx="2836">
                  <c:v>5.5903</c:v>
                </c:pt>
                <c:pt idx="2837">
                  <c:v>5.7900899999999975</c:v>
                </c:pt>
                <c:pt idx="2838">
                  <c:v>5.4853666666666694</c:v>
                </c:pt>
                <c:pt idx="2839">
                  <c:v>5.7546099999999996</c:v>
                </c:pt>
                <c:pt idx="2840">
                  <c:v>5.7795416666666695</c:v>
                </c:pt>
                <c:pt idx="2841">
                  <c:v>5.5629166666666601</c:v>
                </c:pt>
                <c:pt idx="2842">
                  <c:v>5.5553541666666666</c:v>
                </c:pt>
                <c:pt idx="2843">
                  <c:v>5.5899774999999998</c:v>
                </c:pt>
                <c:pt idx="2844">
                  <c:v>5.7407308333333376</c:v>
                </c:pt>
                <c:pt idx="2845">
                  <c:v>5.4622250000000001</c:v>
                </c:pt>
                <c:pt idx="2846">
                  <c:v>5.6469741666666655</c:v>
                </c:pt>
                <c:pt idx="2847">
                  <c:v>5.6629999999999949</c:v>
                </c:pt>
                <c:pt idx="2848">
                  <c:v>5.8146258333333343</c:v>
                </c:pt>
                <c:pt idx="2849">
                  <c:v>5.3795574999999998</c:v>
                </c:pt>
                <c:pt idx="2850">
                  <c:v>5.7363358333333379</c:v>
                </c:pt>
                <c:pt idx="2851">
                  <c:v>5.3260941666666675</c:v>
                </c:pt>
                <c:pt idx="2852">
                  <c:v>5.6200341666666631</c:v>
                </c:pt>
                <c:pt idx="2853">
                  <c:v>5.6482950000000001</c:v>
                </c:pt>
                <c:pt idx="2854">
                  <c:v>5.4602441666666683</c:v>
                </c:pt>
                <c:pt idx="2855">
                  <c:v>5.5804858333333325</c:v>
                </c:pt>
                <c:pt idx="2856">
                  <c:v>5.3390658333333372</c:v>
                </c:pt>
                <c:pt idx="2857">
                  <c:v>5.6268883333333326</c:v>
                </c:pt>
                <c:pt idx="2858">
                  <c:v>5.6624783333333335</c:v>
                </c:pt>
                <c:pt idx="2859">
                  <c:v>5.605995833333334</c:v>
                </c:pt>
                <c:pt idx="2860">
                  <c:v>5.3792633333333422</c:v>
                </c:pt>
                <c:pt idx="2861">
                  <c:v>5.5173058333333325</c:v>
                </c:pt>
                <c:pt idx="2862">
                  <c:v>5.5358291666666704</c:v>
                </c:pt>
                <c:pt idx="2863">
                  <c:v>5.554412499999998</c:v>
                </c:pt>
                <c:pt idx="2864">
                  <c:v>5.8941983333333328</c:v>
                </c:pt>
                <c:pt idx="2865">
                  <c:v>5.4802391666666708</c:v>
                </c:pt>
                <c:pt idx="2866">
                  <c:v>5.5216416666666674</c:v>
                </c:pt>
                <c:pt idx="2867">
                  <c:v>5.7727341666666652</c:v>
                </c:pt>
                <c:pt idx="2868">
                  <c:v>5.6503566666666645</c:v>
                </c:pt>
                <c:pt idx="2869">
                  <c:v>5.6319400000000002</c:v>
                </c:pt>
                <c:pt idx="2870">
                  <c:v>5.5285499999999965</c:v>
                </c:pt>
                <c:pt idx="2871">
                  <c:v>5.7401108333333335</c:v>
                </c:pt>
                <c:pt idx="2872">
                  <c:v>5.7099149999999961</c:v>
                </c:pt>
                <c:pt idx="2873">
                  <c:v>5.7286575000000006</c:v>
                </c:pt>
                <c:pt idx="2874">
                  <c:v>5.6140724999999962</c:v>
                </c:pt>
                <c:pt idx="2875">
                  <c:v>5.5532050000000011</c:v>
                </c:pt>
                <c:pt idx="2876">
                  <c:v>5.7160225000000002</c:v>
                </c:pt>
                <c:pt idx="2877">
                  <c:v>6.069445833333333</c:v>
                </c:pt>
                <c:pt idx="2878">
                  <c:v>5.6395874999999975</c:v>
                </c:pt>
                <c:pt idx="2879">
                  <c:v>5.5601233333333324</c:v>
                </c:pt>
                <c:pt idx="2880">
                  <c:v>5.5556691666666707</c:v>
                </c:pt>
                <c:pt idx="2881">
                  <c:v>5.4904999999999999</c:v>
                </c:pt>
                <c:pt idx="2882">
                  <c:v>5.4662208333333382</c:v>
                </c:pt>
                <c:pt idx="2883">
                  <c:v>5.4126425000000014</c:v>
                </c:pt>
                <c:pt idx="2884">
                  <c:v>5.5538008333333329</c:v>
                </c:pt>
                <c:pt idx="2885">
                  <c:v>5.7327891666666684</c:v>
                </c:pt>
                <c:pt idx="2886">
                  <c:v>5.6947991666666669</c:v>
                </c:pt>
                <c:pt idx="2887">
                  <c:v>5.8442799999999995</c:v>
                </c:pt>
                <c:pt idx="2888">
                  <c:v>5.3366883333333393</c:v>
                </c:pt>
                <c:pt idx="2889">
                  <c:v>5.6206074999999975</c:v>
                </c:pt>
                <c:pt idx="2890">
                  <c:v>6.1508600000000007</c:v>
                </c:pt>
                <c:pt idx="2891">
                  <c:v>5.5956691666666698</c:v>
                </c:pt>
                <c:pt idx="2892">
                  <c:v>6.0016008333333382</c:v>
                </c:pt>
                <c:pt idx="2893">
                  <c:v>5.4538958333333376</c:v>
                </c:pt>
                <c:pt idx="2894">
                  <c:v>5.6282499999999995</c:v>
                </c:pt>
                <c:pt idx="2895">
                  <c:v>5.3765158333333325</c:v>
                </c:pt>
                <c:pt idx="2896">
                  <c:v>5.5901699999999996</c:v>
                </c:pt>
                <c:pt idx="2897">
                  <c:v>5.625859999999995</c:v>
                </c:pt>
                <c:pt idx="2898">
                  <c:v>5.6358066666666655</c:v>
                </c:pt>
                <c:pt idx="2899">
                  <c:v>5.7264274999999998</c:v>
                </c:pt>
                <c:pt idx="2900">
                  <c:v>5.8434949999999963</c:v>
                </c:pt>
                <c:pt idx="2901">
                  <c:v>5.6533241666666667</c:v>
                </c:pt>
                <c:pt idx="2902">
                  <c:v>5.5176425</c:v>
                </c:pt>
                <c:pt idx="2903">
                  <c:v>5.3820274999999995</c:v>
                </c:pt>
                <c:pt idx="2904">
                  <c:v>5.5862683333333418</c:v>
                </c:pt>
                <c:pt idx="2905">
                  <c:v>5.8560000000000008</c:v>
                </c:pt>
                <c:pt idx="2906">
                  <c:v>6.0419783333333372</c:v>
                </c:pt>
                <c:pt idx="2907">
                  <c:v>5.6478583333333354</c:v>
                </c:pt>
                <c:pt idx="2908">
                  <c:v>5.6967783333333371</c:v>
                </c:pt>
                <c:pt idx="2909">
                  <c:v>5.7422216666666674</c:v>
                </c:pt>
                <c:pt idx="2910">
                  <c:v>5.7007575000000008</c:v>
                </c:pt>
                <c:pt idx="2911">
                  <c:v>5.5942766666666666</c:v>
                </c:pt>
                <c:pt idx="2912">
                  <c:v>5.4415466666666674</c:v>
                </c:pt>
                <c:pt idx="2913">
                  <c:v>5.5841133333333364</c:v>
                </c:pt>
                <c:pt idx="2914">
                  <c:v>5.3021508333333305</c:v>
                </c:pt>
                <c:pt idx="2915">
                  <c:v>5.6131949999999966</c:v>
                </c:pt>
                <c:pt idx="2916">
                  <c:v>5.4546008333333331</c:v>
                </c:pt>
                <c:pt idx="2917">
                  <c:v>5.4485308333333329</c:v>
                </c:pt>
                <c:pt idx="2918">
                  <c:v>5.5272108333333341</c:v>
                </c:pt>
                <c:pt idx="2919">
                  <c:v>5.8567491666666696</c:v>
                </c:pt>
                <c:pt idx="2920">
                  <c:v>5.4048733333333381</c:v>
                </c:pt>
                <c:pt idx="2921">
                  <c:v>5.5738475000000003</c:v>
                </c:pt>
                <c:pt idx="2922">
                  <c:v>5.5799416666666684</c:v>
                </c:pt>
                <c:pt idx="2923">
                  <c:v>5.6223233333333376</c:v>
                </c:pt>
                <c:pt idx="2924">
                  <c:v>5.5076108333333336</c:v>
                </c:pt>
                <c:pt idx="2925">
                  <c:v>5.6751324999999975</c:v>
                </c:pt>
                <c:pt idx="2926">
                  <c:v>5.5520374999999973</c:v>
                </c:pt>
                <c:pt idx="2927">
                  <c:v>5.6349333333333327</c:v>
                </c:pt>
                <c:pt idx="2928">
                  <c:v>5.557773333333337</c:v>
                </c:pt>
                <c:pt idx="2929">
                  <c:v>5.4180933333333403</c:v>
                </c:pt>
                <c:pt idx="2930">
                  <c:v>5.6144899999999947</c:v>
                </c:pt>
                <c:pt idx="2931">
                  <c:v>5.780578333333338</c:v>
                </c:pt>
                <c:pt idx="2932">
                  <c:v>5.7206683333333395</c:v>
                </c:pt>
                <c:pt idx="2933">
                  <c:v>5.5385300000000015</c:v>
                </c:pt>
                <c:pt idx="2934">
                  <c:v>5.6056649999999975</c:v>
                </c:pt>
                <c:pt idx="2935">
                  <c:v>5.6251649999999946</c:v>
                </c:pt>
                <c:pt idx="2936">
                  <c:v>5.4944141666666626</c:v>
                </c:pt>
                <c:pt idx="2937">
                  <c:v>5.6779458333333315</c:v>
                </c:pt>
                <c:pt idx="2938">
                  <c:v>5.7642699999999998</c:v>
                </c:pt>
                <c:pt idx="2939">
                  <c:v>5.4173166666666646</c:v>
                </c:pt>
                <c:pt idx="2940">
                  <c:v>5.4718250000000053</c:v>
                </c:pt>
                <c:pt idx="2941">
                  <c:v>5.385065833333333</c:v>
                </c:pt>
                <c:pt idx="2942">
                  <c:v>5.9497216666666715</c:v>
                </c:pt>
                <c:pt idx="2943">
                  <c:v>5.5025216666666665</c:v>
                </c:pt>
                <c:pt idx="2944">
                  <c:v>5.4584383333333371</c:v>
                </c:pt>
                <c:pt idx="2945">
                  <c:v>5.6448908333333341</c:v>
                </c:pt>
                <c:pt idx="2946">
                  <c:v>5.7064391666666694</c:v>
                </c:pt>
                <c:pt idx="2947">
                  <c:v>5.5885924999999999</c:v>
                </c:pt>
                <c:pt idx="2948">
                  <c:v>5.4905600000000012</c:v>
                </c:pt>
                <c:pt idx="2949">
                  <c:v>5.8003833333333334</c:v>
                </c:pt>
                <c:pt idx="2950">
                  <c:v>5.6883499999999998</c:v>
                </c:pt>
                <c:pt idx="2951">
                  <c:v>5.5174158333333301</c:v>
                </c:pt>
                <c:pt idx="2952">
                  <c:v>5.8656033333333371</c:v>
                </c:pt>
                <c:pt idx="2953">
                  <c:v>5.782408333333338</c:v>
                </c:pt>
                <c:pt idx="2954">
                  <c:v>5.5193874999999997</c:v>
                </c:pt>
                <c:pt idx="2955">
                  <c:v>5.8511324999999985</c:v>
                </c:pt>
                <c:pt idx="2956">
                  <c:v>5.427765</c:v>
                </c:pt>
                <c:pt idx="2957">
                  <c:v>5.9641716666666618</c:v>
                </c:pt>
                <c:pt idx="2958">
                  <c:v>5.5753891666666684</c:v>
                </c:pt>
                <c:pt idx="2959">
                  <c:v>5.5465849999999959</c:v>
                </c:pt>
                <c:pt idx="2960">
                  <c:v>5.7020308333333327</c:v>
                </c:pt>
                <c:pt idx="2961">
                  <c:v>5.8098291666666704</c:v>
                </c:pt>
                <c:pt idx="2962">
                  <c:v>5.7728066666666678</c:v>
                </c:pt>
                <c:pt idx="2963">
                  <c:v>5.4590066666666663</c:v>
                </c:pt>
                <c:pt idx="2964">
                  <c:v>5.5067008333333334</c:v>
                </c:pt>
                <c:pt idx="2965">
                  <c:v>5.6445624999999975</c:v>
                </c:pt>
                <c:pt idx="2966">
                  <c:v>5.6929666666666634</c:v>
                </c:pt>
                <c:pt idx="2967">
                  <c:v>5.7273441666666658</c:v>
                </c:pt>
                <c:pt idx="2968">
                  <c:v>6.0279941666666632</c:v>
                </c:pt>
                <c:pt idx="2969">
                  <c:v>5.629365</c:v>
                </c:pt>
                <c:pt idx="2970">
                  <c:v>5.6870383333333336</c:v>
                </c:pt>
                <c:pt idx="2971">
                  <c:v>5.6831841666666634</c:v>
                </c:pt>
                <c:pt idx="2972">
                  <c:v>5.6430349999999967</c:v>
                </c:pt>
                <c:pt idx="2973">
                  <c:v>5.8395625000000004</c:v>
                </c:pt>
                <c:pt idx="2974">
                  <c:v>5.5401591666666663</c:v>
                </c:pt>
                <c:pt idx="2975">
                  <c:v>5.5292000000000003</c:v>
                </c:pt>
                <c:pt idx="2976">
                  <c:v>5.4565941666666662</c:v>
                </c:pt>
                <c:pt idx="2977">
                  <c:v>5.5008033333333373</c:v>
                </c:pt>
                <c:pt idx="2978">
                  <c:v>5.9971233333333362</c:v>
                </c:pt>
                <c:pt idx="2979">
                  <c:v>5.7718525000000014</c:v>
                </c:pt>
                <c:pt idx="2980">
                  <c:v>5.6512474999999993</c:v>
                </c:pt>
                <c:pt idx="2981">
                  <c:v>5.4995874999999996</c:v>
                </c:pt>
                <c:pt idx="2982">
                  <c:v>5.5194974999999999</c:v>
                </c:pt>
                <c:pt idx="2983">
                  <c:v>5.7439275000000007</c:v>
                </c:pt>
                <c:pt idx="2984">
                  <c:v>5.3551691666666663</c:v>
                </c:pt>
                <c:pt idx="2985">
                  <c:v>5.4755499999999993</c:v>
                </c:pt>
                <c:pt idx="2986">
                  <c:v>5.7928933333333372</c:v>
                </c:pt>
                <c:pt idx="2987">
                  <c:v>5.7920333333333334</c:v>
                </c:pt>
                <c:pt idx="2988">
                  <c:v>5.3600316666666643</c:v>
                </c:pt>
                <c:pt idx="2989">
                  <c:v>5.5149674999999965</c:v>
                </c:pt>
                <c:pt idx="2990">
                  <c:v>5.5274966666666634</c:v>
                </c:pt>
                <c:pt idx="2991">
                  <c:v>5.4773141666666669</c:v>
                </c:pt>
                <c:pt idx="2992">
                  <c:v>5.5786950000000024</c:v>
                </c:pt>
                <c:pt idx="2993">
                  <c:v>5.7826283333333413</c:v>
                </c:pt>
                <c:pt idx="2994">
                  <c:v>5.8071124999999979</c:v>
                </c:pt>
                <c:pt idx="2995">
                  <c:v>5.5394225000000024</c:v>
                </c:pt>
                <c:pt idx="2996">
                  <c:v>5.573035</c:v>
                </c:pt>
                <c:pt idx="2997">
                  <c:v>5.8974441666666655</c:v>
                </c:pt>
                <c:pt idx="2998">
                  <c:v>5.6715299999999997</c:v>
                </c:pt>
                <c:pt idx="2999">
                  <c:v>5.5953949999999955</c:v>
                </c:pt>
                <c:pt idx="3000">
                  <c:v>5.3745841666666614</c:v>
                </c:pt>
                <c:pt idx="3001">
                  <c:v>5.4057616666666704</c:v>
                </c:pt>
                <c:pt idx="3002">
                  <c:v>5.7678424999999995</c:v>
                </c:pt>
                <c:pt idx="3003">
                  <c:v>5.560199166666667</c:v>
                </c:pt>
                <c:pt idx="3004">
                  <c:v>5.6912091666666704</c:v>
                </c:pt>
                <c:pt idx="3005">
                  <c:v>5.8807641666666663</c:v>
                </c:pt>
                <c:pt idx="3006">
                  <c:v>5.7046950000000001</c:v>
                </c:pt>
                <c:pt idx="3007">
                  <c:v>5.8995116666666645</c:v>
                </c:pt>
                <c:pt idx="3008">
                  <c:v>5.6017608333333362</c:v>
                </c:pt>
                <c:pt idx="3009">
                  <c:v>5.3578499999999964</c:v>
                </c:pt>
                <c:pt idx="3010">
                  <c:v>5.8194483333333373</c:v>
                </c:pt>
                <c:pt idx="3011">
                  <c:v>5.8340924999999997</c:v>
                </c:pt>
                <c:pt idx="3012">
                  <c:v>5.6346483333333381</c:v>
                </c:pt>
                <c:pt idx="3013">
                  <c:v>5.7479366666666643</c:v>
                </c:pt>
                <c:pt idx="3014">
                  <c:v>5.532634166666667</c:v>
                </c:pt>
                <c:pt idx="3015">
                  <c:v>5.6562066666666668</c:v>
                </c:pt>
                <c:pt idx="3016">
                  <c:v>5.7677924999999997</c:v>
                </c:pt>
                <c:pt idx="3017">
                  <c:v>5.9789649999999996</c:v>
                </c:pt>
                <c:pt idx="3018">
                  <c:v>5.6101533333333338</c:v>
                </c:pt>
                <c:pt idx="3019">
                  <c:v>5.5327508333333375</c:v>
                </c:pt>
                <c:pt idx="3020">
                  <c:v>5.62210083333333</c:v>
                </c:pt>
                <c:pt idx="3021">
                  <c:v>5.8627616666666675</c:v>
                </c:pt>
                <c:pt idx="3022">
                  <c:v>5.539134166666666</c:v>
                </c:pt>
                <c:pt idx="3023">
                  <c:v>5.5972974999999998</c:v>
                </c:pt>
                <c:pt idx="3024">
                  <c:v>5.9751433333333397</c:v>
                </c:pt>
                <c:pt idx="3025">
                  <c:v>5.6607824999999963</c:v>
                </c:pt>
                <c:pt idx="3026">
                  <c:v>5.5976716666666659</c:v>
                </c:pt>
                <c:pt idx="3027">
                  <c:v>5.5308483333333376</c:v>
                </c:pt>
                <c:pt idx="3028">
                  <c:v>5.5574374999999963</c:v>
                </c:pt>
                <c:pt idx="3029">
                  <c:v>5.9774158333333327</c:v>
                </c:pt>
                <c:pt idx="3030">
                  <c:v>5.4913441666666705</c:v>
                </c:pt>
                <c:pt idx="3031">
                  <c:v>5.5512283333333396</c:v>
                </c:pt>
                <c:pt idx="3032">
                  <c:v>5.9481574999999998</c:v>
                </c:pt>
                <c:pt idx="3033">
                  <c:v>5.5681433333333379</c:v>
                </c:pt>
                <c:pt idx="3034">
                  <c:v>5.5668099999999985</c:v>
                </c:pt>
                <c:pt idx="3035">
                  <c:v>5.5622241666666667</c:v>
                </c:pt>
                <c:pt idx="3036">
                  <c:v>5.6188366666666631</c:v>
                </c:pt>
                <c:pt idx="3037">
                  <c:v>5.7732525000000043</c:v>
                </c:pt>
                <c:pt idx="3038">
                  <c:v>5.8950524999999985</c:v>
                </c:pt>
                <c:pt idx="3039">
                  <c:v>5.6653099999999954</c:v>
                </c:pt>
                <c:pt idx="3040">
                  <c:v>5.5485549999999968</c:v>
                </c:pt>
                <c:pt idx="3041">
                  <c:v>5.4373541666666663</c:v>
                </c:pt>
                <c:pt idx="3042">
                  <c:v>5.6655133333333341</c:v>
                </c:pt>
                <c:pt idx="3043">
                  <c:v>5.763794166666667</c:v>
                </c:pt>
                <c:pt idx="3044">
                  <c:v>5.6743858333333295</c:v>
                </c:pt>
                <c:pt idx="3045">
                  <c:v>5.7668166666666645</c:v>
                </c:pt>
                <c:pt idx="3046">
                  <c:v>5.7410533333333413</c:v>
                </c:pt>
                <c:pt idx="3047">
                  <c:v>5.7493216666666704</c:v>
                </c:pt>
                <c:pt idx="3048">
                  <c:v>5.3614283333333361</c:v>
                </c:pt>
                <c:pt idx="3049">
                  <c:v>5.8018991666666704</c:v>
                </c:pt>
                <c:pt idx="3050">
                  <c:v>5.6303308333333328</c:v>
                </c:pt>
                <c:pt idx="3051">
                  <c:v>5.6027349999999938</c:v>
                </c:pt>
                <c:pt idx="3052">
                  <c:v>5.4148733333333334</c:v>
                </c:pt>
                <c:pt idx="3053">
                  <c:v>5.6428008333333315</c:v>
                </c:pt>
                <c:pt idx="3054">
                  <c:v>5.6494766666666658</c:v>
                </c:pt>
                <c:pt idx="3055">
                  <c:v>5.6728849999999955</c:v>
                </c:pt>
                <c:pt idx="3056">
                  <c:v>5.6251199999999937</c:v>
                </c:pt>
                <c:pt idx="3057">
                  <c:v>5.8396525000000024</c:v>
                </c:pt>
                <c:pt idx="3058">
                  <c:v>5.4932033333333408</c:v>
                </c:pt>
                <c:pt idx="3059">
                  <c:v>5.4814058333333371</c:v>
                </c:pt>
                <c:pt idx="3060">
                  <c:v>5.3046674999999999</c:v>
                </c:pt>
                <c:pt idx="3061">
                  <c:v>5.6046358333333295</c:v>
                </c:pt>
                <c:pt idx="3062">
                  <c:v>5.5214683333333392</c:v>
                </c:pt>
                <c:pt idx="3063">
                  <c:v>5.6688249999999956</c:v>
                </c:pt>
                <c:pt idx="3064">
                  <c:v>5.4841933333333373</c:v>
                </c:pt>
                <c:pt idx="3065">
                  <c:v>5.3467450000000012</c:v>
                </c:pt>
                <c:pt idx="3066">
                  <c:v>5.5346125000000006</c:v>
                </c:pt>
                <c:pt idx="3067">
                  <c:v>5.8473241666666667</c:v>
                </c:pt>
                <c:pt idx="3068">
                  <c:v>5.4580208333333324</c:v>
                </c:pt>
                <c:pt idx="3069">
                  <c:v>5.4218824999999997</c:v>
                </c:pt>
                <c:pt idx="3070">
                  <c:v>5.6135074999999963</c:v>
                </c:pt>
                <c:pt idx="3071">
                  <c:v>5.6394674999999994</c:v>
                </c:pt>
                <c:pt idx="3072">
                  <c:v>5.6943391666666656</c:v>
                </c:pt>
                <c:pt idx="3073">
                  <c:v>5.5322033333333396</c:v>
                </c:pt>
                <c:pt idx="3074">
                  <c:v>5.9569791666666694</c:v>
                </c:pt>
                <c:pt idx="3075">
                  <c:v>5.6872274999999997</c:v>
                </c:pt>
                <c:pt idx="3076">
                  <c:v>5.6426299999999996</c:v>
                </c:pt>
                <c:pt idx="3077">
                  <c:v>5.6151391666666655</c:v>
                </c:pt>
                <c:pt idx="3078">
                  <c:v>5.7387283333333414</c:v>
                </c:pt>
                <c:pt idx="3079">
                  <c:v>5.428047499999999</c:v>
                </c:pt>
                <c:pt idx="3080">
                  <c:v>5.4122249999999985</c:v>
                </c:pt>
                <c:pt idx="3081">
                  <c:v>5.8934849999999939</c:v>
                </c:pt>
                <c:pt idx="3082">
                  <c:v>5.5858216666666669</c:v>
                </c:pt>
                <c:pt idx="3083">
                  <c:v>5.7441191666666667</c:v>
                </c:pt>
                <c:pt idx="3084">
                  <c:v>5.4682833333333383</c:v>
                </c:pt>
                <c:pt idx="3085">
                  <c:v>5.5784541666666669</c:v>
                </c:pt>
                <c:pt idx="3086">
                  <c:v>5.6138316666666634</c:v>
                </c:pt>
                <c:pt idx="3087">
                  <c:v>5.4225641666666666</c:v>
                </c:pt>
                <c:pt idx="3088">
                  <c:v>5.5886050000000003</c:v>
                </c:pt>
                <c:pt idx="3089">
                  <c:v>5.5891058333333339</c:v>
                </c:pt>
                <c:pt idx="3090">
                  <c:v>5.7688041666666665</c:v>
                </c:pt>
                <c:pt idx="3091">
                  <c:v>5.6622066666666635</c:v>
                </c:pt>
                <c:pt idx="3092">
                  <c:v>5.3800849999999958</c:v>
                </c:pt>
                <c:pt idx="3093">
                  <c:v>5.5711783333333393</c:v>
                </c:pt>
                <c:pt idx="3094">
                  <c:v>5.4500583333333381</c:v>
                </c:pt>
                <c:pt idx="3095">
                  <c:v>5.8448641666666665</c:v>
                </c:pt>
                <c:pt idx="3096">
                  <c:v>5.7673924999999988</c:v>
                </c:pt>
                <c:pt idx="3097">
                  <c:v>5.6882333333333372</c:v>
                </c:pt>
                <c:pt idx="3098">
                  <c:v>5.6216683333333402</c:v>
                </c:pt>
                <c:pt idx="3099">
                  <c:v>5.6756250000000001</c:v>
                </c:pt>
                <c:pt idx="3100">
                  <c:v>5.4934849999999962</c:v>
                </c:pt>
                <c:pt idx="3101">
                  <c:v>5.4426949999999996</c:v>
                </c:pt>
                <c:pt idx="3102">
                  <c:v>5.6381616666666661</c:v>
                </c:pt>
                <c:pt idx="3103">
                  <c:v>5.3516358333333329</c:v>
                </c:pt>
                <c:pt idx="3104">
                  <c:v>5.56591083333333</c:v>
                </c:pt>
                <c:pt idx="3105">
                  <c:v>5.8903750000000015</c:v>
                </c:pt>
                <c:pt idx="3106">
                  <c:v>5.70268</c:v>
                </c:pt>
                <c:pt idx="3107">
                  <c:v>5.4982749999999996</c:v>
                </c:pt>
                <c:pt idx="3108">
                  <c:v>5.5000308333333336</c:v>
                </c:pt>
                <c:pt idx="3109">
                  <c:v>5.5305933333333401</c:v>
                </c:pt>
                <c:pt idx="3110">
                  <c:v>5.7522250000000001</c:v>
                </c:pt>
                <c:pt idx="3111">
                  <c:v>5.5445508333333295</c:v>
                </c:pt>
                <c:pt idx="3112">
                  <c:v>5.5513958333333333</c:v>
                </c:pt>
                <c:pt idx="3113">
                  <c:v>5.8587275000000005</c:v>
                </c:pt>
                <c:pt idx="3114">
                  <c:v>5.9493316666666693</c:v>
                </c:pt>
                <c:pt idx="3115">
                  <c:v>5.5632716666666662</c:v>
                </c:pt>
                <c:pt idx="3116">
                  <c:v>5.5209624999999996</c:v>
                </c:pt>
                <c:pt idx="3117">
                  <c:v>5.6687399999999961</c:v>
                </c:pt>
                <c:pt idx="3118">
                  <c:v>5.4386349999999988</c:v>
                </c:pt>
                <c:pt idx="3119">
                  <c:v>5.9536841666666662</c:v>
                </c:pt>
                <c:pt idx="3120">
                  <c:v>5.7823608333333389</c:v>
                </c:pt>
                <c:pt idx="3121">
                  <c:v>5.5680758333333316</c:v>
                </c:pt>
                <c:pt idx="3122">
                  <c:v>5.8645824999999947</c:v>
                </c:pt>
                <c:pt idx="3123">
                  <c:v>5.6948674999999964</c:v>
                </c:pt>
                <c:pt idx="3124">
                  <c:v>5.5571891666666655</c:v>
                </c:pt>
                <c:pt idx="3125">
                  <c:v>5.545819166666667</c:v>
                </c:pt>
                <c:pt idx="3126">
                  <c:v>5.5340141666666645</c:v>
                </c:pt>
                <c:pt idx="3127">
                  <c:v>5.2104974999999998</c:v>
                </c:pt>
                <c:pt idx="3128">
                  <c:v>5.4487516666666673</c:v>
                </c:pt>
                <c:pt idx="3129">
                  <c:v>5.8293491666666704</c:v>
                </c:pt>
                <c:pt idx="3130">
                  <c:v>6.0019708333333321</c:v>
                </c:pt>
                <c:pt idx="3131">
                  <c:v>5.9102541666666673</c:v>
                </c:pt>
                <c:pt idx="3132">
                  <c:v>5.5528866666666614</c:v>
                </c:pt>
                <c:pt idx="3133">
                  <c:v>5.7594333333333392</c:v>
                </c:pt>
                <c:pt idx="3134">
                  <c:v>5.6667774999999985</c:v>
                </c:pt>
                <c:pt idx="3135">
                  <c:v>5.6356999999999999</c:v>
                </c:pt>
                <c:pt idx="3136">
                  <c:v>5.5180999999999996</c:v>
                </c:pt>
                <c:pt idx="3137">
                  <c:v>5.4891033333333397</c:v>
                </c:pt>
                <c:pt idx="3138">
                  <c:v>5.7456291666666699</c:v>
                </c:pt>
                <c:pt idx="3139">
                  <c:v>5.4938166666666666</c:v>
                </c:pt>
                <c:pt idx="3140">
                  <c:v>5.7326366666666653</c:v>
                </c:pt>
                <c:pt idx="3141">
                  <c:v>5.6073224999999995</c:v>
                </c:pt>
                <c:pt idx="3142">
                  <c:v>5.5804983333333382</c:v>
                </c:pt>
                <c:pt idx="3143">
                  <c:v>5.7092375000000004</c:v>
                </c:pt>
                <c:pt idx="3144">
                  <c:v>5.7175299999999956</c:v>
                </c:pt>
                <c:pt idx="3145">
                  <c:v>5.3818958333333375</c:v>
                </c:pt>
                <c:pt idx="3146">
                  <c:v>5.6184808333333294</c:v>
                </c:pt>
                <c:pt idx="3147">
                  <c:v>5.3751449999999963</c:v>
                </c:pt>
                <c:pt idx="3148">
                  <c:v>5.6220624999999975</c:v>
                </c:pt>
                <c:pt idx="3149">
                  <c:v>5.4498466666666694</c:v>
                </c:pt>
                <c:pt idx="3150">
                  <c:v>5.5619841666666616</c:v>
                </c:pt>
                <c:pt idx="3151">
                  <c:v>5.4914791666666707</c:v>
                </c:pt>
                <c:pt idx="3152">
                  <c:v>5.7906216666666674</c:v>
                </c:pt>
                <c:pt idx="3153">
                  <c:v>5.5913041666666672</c:v>
                </c:pt>
                <c:pt idx="3154">
                  <c:v>5.7569008333333329</c:v>
                </c:pt>
                <c:pt idx="3155">
                  <c:v>5.4292566666666673</c:v>
                </c:pt>
                <c:pt idx="3156">
                  <c:v>5.4325758333333338</c:v>
                </c:pt>
                <c:pt idx="3157">
                  <c:v>5.5258741666666618</c:v>
                </c:pt>
                <c:pt idx="3158">
                  <c:v>5.735995</c:v>
                </c:pt>
                <c:pt idx="3159">
                  <c:v>5.5205199999999959</c:v>
                </c:pt>
                <c:pt idx="3160">
                  <c:v>5.6249524999999938</c:v>
                </c:pt>
                <c:pt idx="3161">
                  <c:v>5.5556574999999997</c:v>
                </c:pt>
                <c:pt idx="3162">
                  <c:v>5.8414733333333393</c:v>
                </c:pt>
                <c:pt idx="3163">
                  <c:v>5.6738541666666675</c:v>
                </c:pt>
                <c:pt idx="3164">
                  <c:v>5.5153666666666661</c:v>
                </c:pt>
                <c:pt idx="3165">
                  <c:v>5.5446516666666668</c:v>
                </c:pt>
                <c:pt idx="3166">
                  <c:v>5.351024166666666</c:v>
                </c:pt>
                <c:pt idx="3167">
                  <c:v>5.5049066666666633</c:v>
                </c:pt>
                <c:pt idx="3168">
                  <c:v>5.6035349999999937</c:v>
                </c:pt>
                <c:pt idx="3169">
                  <c:v>5.508519166666666</c:v>
                </c:pt>
                <c:pt idx="3170">
                  <c:v>5.6451241666666645</c:v>
                </c:pt>
                <c:pt idx="3171">
                  <c:v>5.3853783333333389</c:v>
                </c:pt>
                <c:pt idx="3172">
                  <c:v>5.7204149999999947</c:v>
                </c:pt>
                <c:pt idx="3173">
                  <c:v>5.7306391666666689</c:v>
                </c:pt>
                <c:pt idx="3174">
                  <c:v>5.5898491666666699</c:v>
                </c:pt>
                <c:pt idx="3175">
                  <c:v>5.7072649999999996</c:v>
                </c:pt>
                <c:pt idx="3176">
                  <c:v>5.6498075000000005</c:v>
                </c:pt>
                <c:pt idx="3177">
                  <c:v>5.4747500000000002</c:v>
                </c:pt>
                <c:pt idx="3178">
                  <c:v>5.6229358333333277</c:v>
                </c:pt>
                <c:pt idx="3179">
                  <c:v>5.6001591666666668</c:v>
                </c:pt>
                <c:pt idx="3180">
                  <c:v>5.7220391666666659</c:v>
                </c:pt>
                <c:pt idx="3181">
                  <c:v>5.7652774999999998</c:v>
                </c:pt>
                <c:pt idx="3182">
                  <c:v>5.8104516666666655</c:v>
                </c:pt>
                <c:pt idx="3183">
                  <c:v>5.8398708333333333</c:v>
                </c:pt>
                <c:pt idx="3184">
                  <c:v>5.6200608333333335</c:v>
                </c:pt>
                <c:pt idx="3185">
                  <c:v>5.7499983333333393</c:v>
                </c:pt>
                <c:pt idx="3186">
                  <c:v>6.0028441666666668</c:v>
                </c:pt>
                <c:pt idx="3187">
                  <c:v>5.8270441666666626</c:v>
                </c:pt>
                <c:pt idx="3188">
                  <c:v>5.5134599999999985</c:v>
                </c:pt>
                <c:pt idx="3189">
                  <c:v>5.5533733333333384</c:v>
                </c:pt>
                <c:pt idx="3190">
                  <c:v>5.5012308333333371</c:v>
                </c:pt>
                <c:pt idx="3191">
                  <c:v>5.7244308333333294</c:v>
                </c:pt>
                <c:pt idx="3192">
                  <c:v>5.6153425000000006</c:v>
                </c:pt>
                <c:pt idx="3193">
                  <c:v>5.5692766666666671</c:v>
                </c:pt>
                <c:pt idx="3194">
                  <c:v>5.7557216666666662</c:v>
                </c:pt>
                <c:pt idx="3195">
                  <c:v>5.4704874999999999</c:v>
                </c:pt>
                <c:pt idx="3196">
                  <c:v>5.7279266666666615</c:v>
                </c:pt>
                <c:pt idx="3197">
                  <c:v>5.6063916666666662</c:v>
                </c:pt>
                <c:pt idx="3198">
                  <c:v>5.7059966666666666</c:v>
                </c:pt>
                <c:pt idx="3199">
                  <c:v>5.5010483333333395</c:v>
                </c:pt>
                <c:pt idx="3200">
                  <c:v>5.5690258333333373</c:v>
                </c:pt>
                <c:pt idx="3201">
                  <c:v>5.5449316666666633</c:v>
                </c:pt>
                <c:pt idx="3202">
                  <c:v>5.6189274999999972</c:v>
                </c:pt>
                <c:pt idx="3203">
                  <c:v>5.5121541666666642</c:v>
                </c:pt>
                <c:pt idx="3204">
                  <c:v>6.0527074999999995</c:v>
                </c:pt>
                <c:pt idx="3205">
                  <c:v>5.2201291666666663</c:v>
                </c:pt>
                <c:pt idx="3206">
                  <c:v>5.3259083333333335</c:v>
                </c:pt>
                <c:pt idx="3207">
                  <c:v>5.4741208333333375</c:v>
                </c:pt>
                <c:pt idx="3208">
                  <c:v>5.5869358333333325</c:v>
                </c:pt>
                <c:pt idx="3209">
                  <c:v>5.7726033333333397</c:v>
                </c:pt>
                <c:pt idx="3210">
                  <c:v>5.6444499999999982</c:v>
                </c:pt>
                <c:pt idx="3211">
                  <c:v>6.0051291666666664</c:v>
                </c:pt>
                <c:pt idx="3212">
                  <c:v>5.4305675000000004</c:v>
                </c:pt>
                <c:pt idx="3213">
                  <c:v>5.4636749999999985</c:v>
                </c:pt>
                <c:pt idx="3214">
                  <c:v>5.5011308333333337</c:v>
                </c:pt>
                <c:pt idx="3215">
                  <c:v>5.6943899999999967</c:v>
                </c:pt>
                <c:pt idx="3216">
                  <c:v>5.5971741666666643</c:v>
                </c:pt>
                <c:pt idx="3217">
                  <c:v>5.5858833333333378</c:v>
                </c:pt>
                <c:pt idx="3218">
                  <c:v>5.4062866666666674</c:v>
                </c:pt>
                <c:pt idx="3219">
                  <c:v>5.7263308333333329</c:v>
                </c:pt>
                <c:pt idx="3220">
                  <c:v>5.6015608333333331</c:v>
                </c:pt>
                <c:pt idx="3221">
                  <c:v>5.4910333333333394</c:v>
                </c:pt>
                <c:pt idx="3222">
                  <c:v>5.6622366666666615</c:v>
                </c:pt>
                <c:pt idx="3223">
                  <c:v>5.6553299999999975</c:v>
                </c:pt>
                <c:pt idx="3224">
                  <c:v>5.7404141666666666</c:v>
                </c:pt>
                <c:pt idx="3225">
                  <c:v>5.4421358333333343</c:v>
                </c:pt>
                <c:pt idx="3226">
                  <c:v>5.481760000000004</c:v>
                </c:pt>
                <c:pt idx="3227">
                  <c:v>5.8811249999999964</c:v>
                </c:pt>
                <c:pt idx="3228">
                  <c:v>5.4931158333333343</c:v>
                </c:pt>
                <c:pt idx="3229">
                  <c:v>5.5630975000000005</c:v>
                </c:pt>
                <c:pt idx="3230">
                  <c:v>5.6332483333333396</c:v>
                </c:pt>
                <c:pt idx="3231">
                  <c:v>5.6892325000000001</c:v>
                </c:pt>
                <c:pt idx="3232">
                  <c:v>5.6022841666666645</c:v>
                </c:pt>
                <c:pt idx="3233">
                  <c:v>5.5949524999999953</c:v>
                </c:pt>
                <c:pt idx="3234">
                  <c:v>5.7091791666666696</c:v>
                </c:pt>
                <c:pt idx="3235">
                  <c:v>5.6624966666666614</c:v>
                </c:pt>
                <c:pt idx="3236">
                  <c:v>5.6952316666666665</c:v>
                </c:pt>
                <c:pt idx="3237">
                  <c:v>5.5967433333333396</c:v>
                </c:pt>
                <c:pt idx="3238">
                  <c:v>5.7374566666666675</c:v>
                </c:pt>
                <c:pt idx="3239">
                  <c:v>5.3442716666666668</c:v>
                </c:pt>
                <c:pt idx="3240">
                  <c:v>5.7843608333333378</c:v>
                </c:pt>
                <c:pt idx="3241">
                  <c:v>5.7589866666666643</c:v>
                </c:pt>
                <c:pt idx="3242">
                  <c:v>5.6804474999999996</c:v>
                </c:pt>
                <c:pt idx="3243">
                  <c:v>5.7366600000000059</c:v>
                </c:pt>
                <c:pt idx="3244">
                  <c:v>5.7606841666666666</c:v>
                </c:pt>
                <c:pt idx="3245">
                  <c:v>5.4847050000000008</c:v>
                </c:pt>
                <c:pt idx="3246">
                  <c:v>5.7701541666666669</c:v>
                </c:pt>
                <c:pt idx="3247">
                  <c:v>5.7360700000000016</c:v>
                </c:pt>
                <c:pt idx="3248">
                  <c:v>5.5727441666666673</c:v>
                </c:pt>
                <c:pt idx="3249">
                  <c:v>5.6290741666666655</c:v>
                </c:pt>
                <c:pt idx="3250">
                  <c:v>5.8005583333333339</c:v>
                </c:pt>
                <c:pt idx="3251">
                  <c:v>5.5567649999999995</c:v>
                </c:pt>
                <c:pt idx="3252">
                  <c:v>5.6296124999999995</c:v>
                </c:pt>
                <c:pt idx="3253">
                  <c:v>5.9336791666666722</c:v>
                </c:pt>
                <c:pt idx="3254">
                  <c:v>5.8471733333333331</c:v>
                </c:pt>
                <c:pt idx="3255">
                  <c:v>5.7464016666666673</c:v>
                </c:pt>
                <c:pt idx="3256">
                  <c:v>5.4637483333333403</c:v>
                </c:pt>
                <c:pt idx="3257">
                  <c:v>5.5929508333333295</c:v>
                </c:pt>
                <c:pt idx="3258">
                  <c:v>5.486661666666671</c:v>
                </c:pt>
                <c:pt idx="3259">
                  <c:v>5.9991641666666684</c:v>
                </c:pt>
                <c:pt idx="3260">
                  <c:v>5.7956208333333379</c:v>
                </c:pt>
                <c:pt idx="3261">
                  <c:v>5.6385466666666666</c:v>
                </c:pt>
                <c:pt idx="3262">
                  <c:v>5.5828341666666645</c:v>
                </c:pt>
                <c:pt idx="3263">
                  <c:v>5.6492583333333384</c:v>
                </c:pt>
                <c:pt idx="3264">
                  <c:v>5.8056975</c:v>
                </c:pt>
                <c:pt idx="3265">
                  <c:v>5.6168000000000005</c:v>
                </c:pt>
                <c:pt idx="3266">
                  <c:v>5.5246608333333329</c:v>
                </c:pt>
                <c:pt idx="3267">
                  <c:v>5.6101066666666632</c:v>
                </c:pt>
                <c:pt idx="3268">
                  <c:v>5.2773791666666705</c:v>
                </c:pt>
                <c:pt idx="3269">
                  <c:v>5.5467475000000004</c:v>
                </c:pt>
                <c:pt idx="3270">
                  <c:v>5.4511183333333371</c:v>
                </c:pt>
                <c:pt idx="3271">
                  <c:v>5.8129616666666655</c:v>
                </c:pt>
                <c:pt idx="3272">
                  <c:v>5.8148866666666601</c:v>
                </c:pt>
                <c:pt idx="3273">
                  <c:v>5.6641033333333315</c:v>
                </c:pt>
                <c:pt idx="3274">
                  <c:v>5.4457800000000001</c:v>
                </c:pt>
                <c:pt idx="3275">
                  <c:v>5.8751474999999997</c:v>
                </c:pt>
                <c:pt idx="3276">
                  <c:v>5.3199241666666675</c:v>
                </c:pt>
                <c:pt idx="3277">
                  <c:v>5.6392591666666716</c:v>
                </c:pt>
                <c:pt idx="3278">
                  <c:v>5.7696399999999999</c:v>
                </c:pt>
                <c:pt idx="3279">
                  <c:v>5.6889066666666634</c:v>
                </c:pt>
                <c:pt idx="3280">
                  <c:v>5.5386216666666694</c:v>
                </c:pt>
                <c:pt idx="3281">
                  <c:v>5.7022266666666672</c:v>
                </c:pt>
                <c:pt idx="3282">
                  <c:v>6.0686708333333321</c:v>
                </c:pt>
                <c:pt idx="3283">
                  <c:v>5.6580283333333332</c:v>
                </c:pt>
                <c:pt idx="3284">
                  <c:v>5.8452625000000014</c:v>
                </c:pt>
                <c:pt idx="3285">
                  <c:v>5.5768641666666694</c:v>
                </c:pt>
                <c:pt idx="3286">
                  <c:v>5.6587258333333343</c:v>
                </c:pt>
                <c:pt idx="3287">
                  <c:v>5.5495824999999996</c:v>
                </c:pt>
                <c:pt idx="3288">
                  <c:v>5.7072283333333393</c:v>
                </c:pt>
                <c:pt idx="3289">
                  <c:v>5.5901816666666626</c:v>
                </c:pt>
                <c:pt idx="3290">
                  <c:v>5.6639324999999969</c:v>
                </c:pt>
                <c:pt idx="3291">
                  <c:v>5.5519083333333334</c:v>
                </c:pt>
                <c:pt idx="3292">
                  <c:v>5.5765974999999992</c:v>
                </c:pt>
                <c:pt idx="3293">
                  <c:v>5.8810008333333323</c:v>
                </c:pt>
                <c:pt idx="3294">
                  <c:v>5.6287524999999965</c:v>
                </c:pt>
                <c:pt idx="3295">
                  <c:v>5.6247899999999946</c:v>
                </c:pt>
                <c:pt idx="3296">
                  <c:v>5.7342050000000002</c:v>
                </c:pt>
                <c:pt idx="3297">
                  <c:v>5.4179308333333305</c:v>
                </c:pt>
                <c:pt idx="3298">
                  <c:v>5.7245783333333335</c:v>
                </c:pt>
                <c:pt idx="3299">
                  <c:v>5.4940541666666665</c:v>
                </c:pt>
                <c:pt idx="3300">
                  <c:v>5.6873558333333305</c:v>
                </c:pt>
                <c:pt idx="3301">
                  <c:v>5.4840633333333413</c:v>
                </c:pt>
                <c:pt idx="3302">
                  <c:v>5.6660425000000005</c:v>
                </c:pt>
                <c:pt idx="3303">
                  <c:v>5.2988225</c:v>
                </c:pt>
                <c:pt idx="3304">
                  <c:v>5.3633891666666669</c:v>
                </c:pt>
                <c:pt idx="3305">
                  <c:v>5.7941074999999964</c:v>
                </c:pt>
                <c:pt idx="3306">
                  <c:v>5.4946708333333376</c:v>
                </c:pt>
                <c:pt idx="3307">
                  <c:v>5.8304933333333402</c:v>
                </c:pt>
                <c:pt idx="3308">
                  <c:v>5.8313950000000014</c:v>
                </c:pt>
                <c:pt idx="3309">
                  <c:v>5.6363174999999996</c:v>
                </c:pt>
                <c:pt idx="3310">
                  <c:v>5.5552391666666674</c:v>
                </c:pt>
                <c:pt idx="3311">
                  <c:v>5.4575524999999985</c:v>
                </c:pt>
                <c:pt idx="3312">
                  <c:v>5.6219958333333295</c:v>
                </c:pt>
                <c:pt idx="3313">
                  <c:v>5.5956575000000006</c:v>
                </c:pt>
                <c:pt idx="3314">
                  <c:v>5.6742249999999963</c:v>
                </c:pt>
                <c:pt idx="3315">
                  <c:v>6.0362766666666694</c:v>
                </c:pt>
                <c:pt idx="3316">
                  <c:v>5.7207524999999997</c:v>
                </c:pt>
                <c:pt idx="3317">
                  <c:v>5.8610633333333402</c:v>
                </c:pt>
                <c:pt idx="3318">
                  <c:v>5.4421758333333328</c:v>
                </c:pt>
                <c:pt idx="3319">
                  <c:v>5.5738741666666671</c:v>
                </c:pt>
                <c:pt idx="3320">
                  <c:v>5.6513616666666664</c:v>
                </c:pt>
                <c:pt idx="3321">
                  <c:v>5.9035716666666671</c:v>
                </c:pt>
                <c:pt idx="3322">
                  <c:v>5.6670924999999963</c:v>
                </c:pt>
                <c:pt idx="3323">
                  <c:v>5.5290974999999998</c:v>
                </c:pt>
                <c:pt idx="3324">
                  <c:v>5.5599358333333315</c:v>
                </c:pt>
                <c:pt idx="3325">
                  <c:v>5.7146016666666659</c:v>
                </c:pt>
                <c:pt idx="3326">
                  <c:v>5.8938291666666673</c:v>
                </c:pt>
                <c:pt idx="3327">
                  <c:v>5.6495741666666666</c:v>
                </c:pt>
                <c:pt idx="3328">
                  <c:v>5.5617033333333392</c:v>
                </c:pt>
                <c:pt idx="3329">
                  <c:v>5.7589433333333382</c:v>
                </c:pt>
                <c:pt idx="3330">
                  <c:v>5.7498741666666664</c:v>
                </c:pt>
                <c:pt idx="3331">
                  <c:v>5.6049466666666632</c:v>
                </c:pt>
                <c:pt idx="3332">
                  <c:v>5.8828133333333339</c:v>
                </c:pt>
                <c:pt idx="3333">
                  <c:v>5.9773641666666704</c:v>
                </c:pt>
                <c:pt idx="3334">
                  <c:v>5.8787308333333321</c:v>
                </c:pt>
                <c:pt idx="3335">
                  <c:v>5.9730716666666694</c:v>
                </c:pt>
                <c:pt idx="3336">
                  <c:v>5.5234058333333342</c:v>
                </c:pt>
                <c:pt idx="3337">
                  <c:v>5.6027683333333371</c:v>
                </c:pt>
                <c:pt idx="3338">
                  <c:v>5.7408066666666668</c:v>
                </c:pt>
                <c:pt idx="3339">
                  <c:v>6.0357566666666669</c:v>
                </c:pt>
                <c:pt idx="3340">
                  <c:v>5.8478616666666667</c:v>
                </c:pt>
                <c:pt idx="3341">
                  <c:v>5.5140699999999985</c:v>
                </c:pt>
                <c:pt idx="3342">
                  <c:v>5.7616450000000023</c:v>
                </c:pt>
                <c:pt idx="3343">
                  <c:v>5.5731633333333406</c:v>
                </c:pt>
                <c:pt idx="3344">
                  <c:v>5.7513308333333333</c:v>
                </c:pt>
                <c:pt idx="3345">
                  <c:v>5.6919891666666667</c:v>
                </c:pt>
                <c:pt idx="3346">
                  <c:v>5.5068516666666669</c:v>
                </c:pt>
                <c:pt idx="3347">
                  <c:v>5.6460408333333376</c:v>
                </c:pt>
                <c:pt idx="3348">
                  <c:v>5.5850341666666665</c:v>
                </c:pt>
                <c:pt idx="3349">
                  <c:v>5.7197733333333396</c:v>
                </c:pt>
                <c:pt idx="3350">
                  <c:v>5.7455058333333326</c:v>
                </c:pt>
                <c:pt idx="3351">
                  <c:v>5.7111858333333343</c:v>
                </c:pt>
                <c:pt idx="3352">
                  <c:v>5.5183758333333328</c:v>
                </c:pt>
                <c:pt idx="3353">
                  <c:v>5.9652366666666667</c:v>
                </c:pt>
                <c:pt idx="3354">
                  <c:v>5.5970774999999975</c:v>
                </c:pt>
                <c:pt idx="3355">
                  <c:v>5.6477649999999961</c:v>
                </c:pt>
                <c:pt idx="3356">
                  <c:v>5.649665833333338</c:v>
                </c:pt>
                <c:pt idx="3357">
                  <c:v>5.9106650000000034</c:v>
                </c:pt>
                <c:pt idx="3358">
                  <c:v>5.4983441666666684</c:v>
                </c:pt>
                <c:pt idx="3359">
                  <c:v>5.641188333333333</c:v>
                </c:pt>
                <c:pt idx="3360">
                  <c:v>5.8691374999999963</c:v>
                </c:pt>
                <c:pt idx="3361">
                  <c:v>5.6291149999999925</c:v>
                </c:pt>
                <c:pt idx="3362">
                  <c:v>5.5682733333333383</c:v>
                </c:pt>
                <c:pt idx="3363">
                  <c:v>5.6844449999999949</c:v>
                </c:pt>
                <c:pt idx="3364">
                  <c:v>5.6148483333333337</c:v>
                </c:pt>
                <c:pt idx="3365">
                  <c:v>5.6208774999999962</c:v>
                </c:pt>
                <c:pt idx="3366">
                  <c:v>5.5050883333333376</c:v>
                </c:pt>
                <c:pt idx="3367">
                  <c:v>5.4784366666666662</c:v>
                </c:pt>
                <c:pt idx="3368">
                  <c:v>5.815724999999996</c:v>
                </c:pt>
                <c:pt idx="3369">
                  <c:v>5.5026841666666675</c:v>
                </c:pt>
                <c:pt idx="3370">
                  <c:v>5.5124874999999962</c:v>
                </c:pt>
                <c:pt idx="3371">
                  <c:v>5.6535099999999971</c:v>
                </c:pt>
                <c:pt idx="3372">
                  <c:v>5.4847566666666667</c:v>
                </c:pt>
                <c:pt idx="3373">
                  <c:v>5.4077824999999997</c:v>
                </c:pt>
                <c:pt idx="3374">
                  <c:v>5.5259508333333303</c:v>
                </c:pt>
                <c:pt idx="3375">
                  <c:v>5.523753333333338</c:v>
                </c:pt>
                <c:pt idx="3376">
                  <c:v>5.6596366666666666</c:v>
                </c:pt>
                <c:pt idx="3377">
                  <c:v>5.5551833333333329</c:v>
                </c:pt>
                <c:pt idx="3378">
                  <c:v>5.8892799999999994</c:v>
                </c:pt>
                <c:pt idx="3379">
                  <c:v>5.6274841666666608</c:v>
                </c:pt>
                <c:pt idx="3380">
                  <c:v>5.5920024999999995</c:v>
                </c:pt>
                <c:pt idx="3381">
                  <c:v>5.4943283333333373</c:v>
                </c:pt>
                <c:pt idx="3382">
                  <c:v>5.5698533333333371</c:v>
                </c:pt>
                <c:pt idx="3383">
                  <c:v>5.6473391666666659</c:v>
                </c:pt>
                <c:pt idx="3384">
                  <c:v>5.8716833333333396</c:v>
                </c:pt>
                <c:pt idx="3385">
                  <c:v>5.7057908333333334</c:v>
                </c:pt>
                <c:pt idx="3386">
                  <c:v>5.9214399999999996</c:v>
                </c:pt>
                <c:pt idx="3387">
                  <c:v>5.6775458333333315</c:v>
                </c:pt>
                <c:pt idx="3388">
                  <c:v>5.5168991666666694</c:v>
                </c:pt>
                <c:pt idx="3389">
                  <c:v>5.5528124999999973</c:v>
                </c:pt>
                <c:pt idx="3390">
                  <c:v>5.3876366666666655</c:v>
                </c:pt>
                <c:pt idx="3391">
                  <c:v>5.8055966666666645</c:v>
                </c:pt>
                <c:pt idx="3392">
                  <c:v>5.6504341666666633</c:v>
                </c:pt>
                <c:pt idx="3393">
                  <c:v>5.6063724999999991</c:v>
                </c:pt>
                <c:pt idx="3394">
                  <c:v>5.4523183333333334</c:v>
                </c:pt>
                <c:pt idx="3395">
                  <c:v>5.4930783333333402</c:v>
                </c:pt>
                <c:pt idx="3396">
                  <c:v>5.6032541666666669</c:v>
                </c:pt>
                <c:pt idx="3397">
                  <c:v>5.3220624999999995</c:v>
                </c:pt>
                <c:pt idx="3398">
                  <c:v>5.3464191666666663</c:v>
                </c:pt>
                <c:pt idx="3399">
                  <c:v>5.6077666666666657</c:v>
                </c:pt>
                <c:pt idx="3400">
                  <c:v>5.554939999999994</c:v>
                </c:pt>
                <c:pt idx="3401">
                  <c:v>5.4563416666666704</c:v>
                </c:pt>
                <c:pt idx="3402">
                  <c:v>5.5090033333333395</c:v>
                </c:pt>
                <c:pt idx="3403">
                  <c:v>5.5062791666666699</c:v>
                </c:pt>
                <c:pt idx="3404">
                  <c:v>5.8895508333333337</c:v>
                </c:pt>
                <c:pt idx="3405">
                  <c:v>5.5422958333333332</c:v>
                </c:pt>
                <c:pt idx="3406">
                  <c:v>5.658200833333332</c:v>
                </c:pt>
                <c:pt idx="3407">
                  <c:v>5.7353233333333398</c:v>
                </c:pt>
                <c:pt idx="3408">
                  <c:v>5.5957583333333334</c:v>
                </c:pt>
                <c:pt idx="3409">
                  <c:v>5.7185533333333387</c:v>
                </c:pt>
                <c:pt idx="3410">
                  <c:v>5.6218783333333375</c:v>
                </c:pt>
                <c:pt idx="3411">
                  <c:v>5.5039833333333332</c:v>
                </c:pt>
                <c:pt idx="3412">
                  <c:v>5.6315508333333328</c:v>
                </c:pt>
                <c:pt idx="3413">
                  <c:v>5.4101524999999997</c:v>
                </c:pt>
                <c:pt idx="3414">
                  <c:v>5.5693483333333393</c:v>
                </c:pt>
                <c:pt idx="3415">
                  <c:v>5.5285508333333295</c:v>
                </c:pt>
                <c:pt idx="3416">
                  <c:v>5.6747283333333334</c:v>
                </c:pt>
                <c:pt idx="3417">
                  <c:v>5.3616666666666672</c:v>
                </c:pt>
                <c:pt idx="3418">
                  <c:v>5.7263700000000002</c:v>
                </c:pt>
                <c:pt idx="3419">
                  <c:v>5.7068791666666696</c:v>
                </c:pt>
                <c:pt idx="3420">
                  <c:v>5.4273400000000009</c:v>
                </c:pt>
                <c:pt idx="3421">
                  <c:v>5.5123266666666666</c:v>
                </c:pt>
                <c:pt idx="3422">
                  <c:v>5.5768149999999963</c:v>
                </c:pt>
                <c:pt idx="3423">
                  <c:v>5.5131741666666665</c:v>
                </c:pt>
                <c:pt idx="3424">
                  <c:v>5.6112358333333328</c:v>
                </c:pt>
                <c:pt idx="3425">
                  <c:v>5.4850566666666678</c:v>
                </c:pt>
                <c:pt idx="3426">
                  <c:v>5.6425283333333374</c:v>
                </c:pt>
                <c:pt idx="3427">
                  <c:v>5.4119858333333326</c:v>
                </c:pt>
                <c:pt idx="3428">
                  <c:v>5.3871341666666615</c:v>
                </c:pt>
                <c:pt idx="3429">
                  <c:v>5.560246666666667</c:v>
                </c:pt>
                <c:pt idx="3430">
                  <c:v>5.6870691666666673</c:v>
                </c:pt>
                <c:pt idx="3431">
                  <c:v>5.6489808333333293</c:v>
                </c:pt>
                <c:pt idx="3432">
                  <c:v>5.5687041666666657</c:v>
                </c:pt>
                <c:pt idx="3433">
                  <c:v>5.774070833333333</c:v>
                </c:pt>
                <c:pt idx="3434">
                  <c:v>5.3882000000000003</c:v>
                </c:pt>
                <c:pt idx="3435">
                  <c:v>5.4128816666666655</c:v>
                </c:pt>
                <c:pt idx="3436">
                  <c:v>5.4887249999999996</c:v>
                </c:pt>
                <c:pt idx="3437">
                  <c:v>5.3652824999999975</c:v>
                </c:pt>
                <c:pt idx="3438">
                  <c:v>5.5685183333333326</c:v>
                </c:pt>
                <c:pt idx="3439">
                  <c:v>5.5632674999999994</c:v>
                </c:pt>
                <c:pt idx="3440">
                  <c:v>6.1171341666666601</c:v>
                </c:pt>
                <c:pt idx="3441">
                  <c:v>5.6944433333333331</c:v>
                </c:pt>
                <c:pt idx="3442">
                  <c:v>5.7138791666666684</c:v>
                </c:pt>
                <c:pt idx="3443">
                  <c:v>5.6486066666666668</c:v>
                </c:pt>
                <c:pt idx="3444">
                  <c:v>5.6160458333333336</c:v>
                </c:pt>
                <c:pt idx="3445">
                  <c:v>5.3591774999999995</c:v>
                </c:pt>
                <c:pt idx="3446">
                  <c:v>5.7782775000000024</c:v>
                </c:pt>
                <c:pt idx="3447">
                  <c:v>5.3995483333333372</c:v>
                </c:pt>
                <c:pt idx="3448">
                  <c:v>5.3425149999999926</c:v>
                </c:pt>
                <c:pt idx="3449">
                  <c:v>5.7210799999999997</c:v>
                </c:pt>
                <c:pt idx="3450">
                  <c:v>5.8267491666666684</c:v>
                </c:pt>
                <c:pt idx="3451">
                  <c:v>5.7839075000000006</c:v>
                </c:pt>
                <c:pt idx="3452">
                  <c:v>5.6056116666666655</c:v>
                </c:pt>
                <c:pt idx="3453">
                  <c:v>5.3775499999999985</c:v>
                </c:pt>
                <c:pt idx="3454">
                  <c:v>5.6902033333333373</c:v>
                </c:pt>
                <c:pt idx="3455">
                  <c:v>5.7677024999999986</c:v>
                </c:pt>
                <c:pt idx="3456">
                  <c:v>5.4562733333333409</c:v>
                </c:pt>
                <c:pt idx="3457">
                  <c:v>5.5191574999999995</c:v>
                </c:pt>
                <c:pt idx="3458">
                  <c:v>5.6412266666666664</c:v>
                </c:pt>
                <c:pt idx="3459">
                  <c:v>5.8227983333333384</c:v>
                </c:pt>
                <c:pt idx="3460">
                  <c:v>5.7091666666666683</c:v>
                </c:pt>
                <c:pt idx="3461">
                  <c:v>5.6086558333333336</c:v>
                </c:pt>
                <c:pt idx="3462">
                  <c:v>5.7667516666666669</c:v>
                </c:pt>
                <c:pt idx="3463">
                  <c:v>5.4998841666666669</c:v>
                </c:pt>
                <c:pt idx="3464">
                  <c:v>5.7313075000000024</c:v>
                </c:pt>
                <c:pt idx="3465">
                  <c:v>5.6132758333333328</c:v>
                </c:pt>
                <c:pt idx="3466">
                  <c:v>5.3822174999999985</c:v>
                </c:pt>
                <c:pt idx="3467">
                  <c:v>5.4146874999999985</c:v>
                </c:pt>
                <c:pt idx="3468">
                  <c:v>5.5037416666666674</c:v>
                </c:pt>
                <c:pt idx="3469">
                  <c:v>5.4061383333333364</c:v>
                </c:pt>
                <c:pt idx="3470">
                  <c:v>5.5269558333333295</c:v>
                </c:pt>
                <c:pt idx="3471">
                  <c:v>5.8644308333333308</c:v>
                </c:pt>
                <c:pt idx="3472">
                  <c:v>5.5443691666666703</c:v>
                </c:pt>
                <c:pt idx="3473">
                  <c:v>5.7062316666666684</c:v>
                </c:pt>
                <c:pt idx="3474">
                  <c:v>5.8975883333333341</c:v>
                </c:pt>
                <c:pt idx="3475">
                  <c:v>5.8164608333333376</c:v>
                </c:pt>
                <c:pt idx="3476">
                  <c:v>5.4516091666666711</c:v>
                </c:pt>
                <c:pt idx="3477">
                  <c:v>5.6244458333333291</c:v>
                </c:pt>
                <c:pt idx="3478">
                  <c:v>5.8425758333333295</c:v>
                </c:pt>
                <c:pt idx="3479">
                  <c:v>5.7494491666666718</c:v>
                </c:pt>
                <c:pt idx="3480">
                  <c:v>5.5420924999999999</c:v>
                </c:pt>
                <c:pt idx="3481">
                  <c:v>5.708426666666667</c:v>
                </c:pt>
                <c:pt idx="3482">
                  <c:v>5.9011616666666704</c:v>
                </c:pt>
                <c:pt idx="3483">
                  <c:v>5.4870124999999996</c:v>
                </c:pt>
                <c:pt idx="3484">
                  <c:v>5.4875349999999958</c:v>
                </c:pt>
                <c:pt idx="3485">
                  <c:v>5.7042658333333378</c:v>
                </c:pt>
                <c:pt idx="3486">
                  <c:v>5.3768099999999999</c:v>
                </c:pt>
                <c:pt idx="3487">
                  <c:v>5.8328349999999949</c:v>
                </c:pt>
                <c:pt idx="3488">
                  <c:v>5.6411949999999962</c:v>
                </c:pt>
                <c:pt idx="3489">
                  <c:v>5.4893133333333397</c:v>
                </c:pt>
                <c:pt idx="3490">
                  <c:v>5.6681708333333303</c:v>
                </c:pt>
                <c:pt idx="3491">
                  <c:v>5.4983058333333377</c:v>
                </c:pt>
                <c:pt idx="3492">
                  <c:v>5.6552108333333342</c:v>
                </c:pt>
                <c:pt idx="3493">
                  <c:v>5.4455041666666659</c:v>
                </c:pt>
                <c:pt idx="3494">
                  <c:v>5.5891374999999996</c:v>
                </c:pt>
                <c:pt idx="3495">
                  <c:v>5.3996441666666684</c:v>
                </c:pt>
                <c:pt idx="3496">
                  <c:v>5.7814950000000014</c:v>
                </c:pt>
                <c:pt idx="3497">
                  <c:v>5.7471058333333325</c:v>
                </c:pt>
                <c:pt idx="3498">
                  <c:v>5.5733550000000021</c:v>
                </c:pt>
                <c:pt idx="3499">
                  <c:v>5.4959008333333337</c:v>
                </c:pt>
                <c:pt idx="3500">
                  <c:v>5.6082733333333383</c:v>
                </c:pt>
                <c:pt idx="3501">
                  <c:v>5.549736666666667</c:v>
                </c:pt>
                <c:pt idx="3502">
                  <c:v>5.2906874999999998</c:v>
                </c:pt>
                <c:pt idx="3503">
                  <c:v>5.6984741666666645</c:v>
                </c:pt>
                <c:pt idx="3504">
                  <c:v>5.4754000000000014</c:v>
                </c:pt>
                <c:pt idx="3505">
                  <c:v>5.7234749999999961</c:v>
                </c:pt>
                <c:pt idx="3506">
                  <c:v>5.3004308333333343</c:v>
                </c:pt>
                <c:pt idx="3507">
                  <c:v>5.5334499999999993</c:v>
                </c:pt>
                <c:pt idx="3508">
                  <c:v>5.5834641666666673</c:v>
                </c:pt>
                <c:pt idx="3509">
                  <c:v>5.8081524999999985</c:v>
                </c:pt>
                <c:pt idx="3510">
                  <c:v>5.5339224999999992</c:v>
                </c:pt>
                <c:pt idx="3511">
                  <c:v>5.3974724999999975</c:v>
                </c:pt>
                <c:pt idx="3512">
                  <c:v>5.5469991666666694</c:v>
                </c:pt>
                <c:pt idx="3513">
                  <c:v>5.8321991666666682</c:v>
                </c:pt>
                <c:pt idx="3514">
                  <c:v>5.5874400000000009</c:v>
                </c:pt>
                <c:pt idx="3515">
                  <c:v>5.8099616666666662</c:v>
                </c:pt>
                <c:pt idx="3516">
                  <c:v>5.451635833333337</c:v>
                </c:pt>
                <c:pt idx="3517">
                  <c:v>5.7491650000000014</c:v>
                </c:pt>
                <c:pt idx="3518">
                  <c:v>5.4799149999999965</c:v>
                </c:pt>
                <c:pt idx="3519">
                  <c:v>5.6271549999999904</c:v>
                </c:pt>
                <c:pt idx="3520">
                  <c:v>5.6420791666666661</c:v>
                </c:pt>
                <c:pt idx="3521">
                  <c:v>5.7082858333333322</c:v>
                </c:pt>
                <c:pt idx="3522">
                  <c:v>5.5882749999999985</c:v>
                </c:pt>
                <c:pt idx="3523">
                  <c:v>5.6352733333333394</c:v>
                </c:pt>
                <c:pt idx="3524">
                  <c:v>5.450146666666666</c:v>
                </c:pt>
                <c:pt idx="3525">
                  <c:v>5.6517158333333315</c:v>
                </c:pt>
                <c:pt idx="3526">
                  <c:v>5.5385199999999966</c:v>
                </c:pt>
                <c:pt idx="3527">
                  <c:v>5.9727483333333398</c:v>
                </c:pt>
                <c:pt idx="3528">
                  <c:v>5.7613058333333322</c:v>
                </c:pt>
                <c:pt idx="3529">
                  <c:v>5.5851808333333315</c:v>
                </c:pt>
                <c:pt idx="3530">
                  <c:v>5.8838258333333329</c:v>
                </c:pt>
                <c:pt idx="3531">
                  <c:v>5.6452124999999995</c:v>
                </c:pt>
                <c:pt idx="3532">
                  <c:v>5.5421724999999995</c:v>
                </c:pt>
                <c:pt idx="3533">
                  <c:v>5.3552374999999985</c:v>
                </c:pt>
                <c:pt idx="3534">
                  <c:v>5.4805441666666654</c:v>
                </c:pt>
                <c:pt idx="3535">
                  <c:v>5.6161699999999986</c:v>
                </c:pt>
                <c:pt idx="3536">
                  <c:v>5.2676358333333315</c:v>
                </c:pt>
                <c:pt idx="3537">
                  <c:v>5.8057266666666676</c:v>
                </c:pt>
                <c:pt idx="3538">
                  <c:v>5.9812458333333396</c:v>
                </c:pt>
                <c:pt idx="3539">
                  <c:v>5.6349891666666645</c:v>
                </c:pt>
                <c:pt idx="3540">
                  <c:v>5.3848691666666673</c:v>
                </c:pt>
                <c:pt idx="3541">
                  <c:v>5.7633466666666671</c:v>
                </c:pt>
                <c:pt idx="3542">
                  <c:v>5.4250341666666655</c:v>
                </c:pt>
                <c:pt idx="3543">
                  <c:v>5.4527916666666663</c:v>
                </c:pt>
                <c:pt idx="3544">
                  <c:v>5.4574816666666655</c:v>
                </c:pt>
                <c:pt idx="3545">
                  <c:v>5.5742816666666668</c:v>
                </c:pt>
                <c:pt idx="3546">
                  <c:v>5.5757883333333389</c:v>
                </c:pt>
                <c:pt idx="3547">
                  <c:v>5.6310841666666667</c:v>
                </c:pt>
                <c:pt idx="3548">
                  <c:v>5.3984499999999995</c:v>
                </c:pt>
                <c:pt idx="3549">
                  <c:v>5.6994541666666665</c:v>
                </c:pt>
                <c:pt idx="3550">
                  <c:v>5.7606216666666663</c:v>
                </c:pt>
                <c:pt idx="3551">
                  <c:v>5.4609408333333329</c:v>
                </c:pt>
                <c:pt idx="3552">
                  <c:v>5.4999950000000011</c:v>
                </c:pt>
                <c:pt idx="3553">
                  <c:v>5.8521066666666641</c:v>
                </c:pt>
                <c:pt idx="3554">
                  <c:v>5.5325791666666673</c:v>
                </c:pt>
                <c:pt idx="3555">
                  <c:v>5.7610458333333332</c:v>
                </c:pt>
                <c:pt idx="3556">
                  <c:v>5.6187508333333342</c:v>
                </c:pt>
                <c:pt idx="3557">
                  <c:v>5.7440741666666666</c:v>
                </c:pt>
                <c:pt idx="3558">
                  <c:v>5.7041691666666674</c:v>
                </c:pt>
                <c:pt idx="3559">
                  <c:v>5.5705008333333339</c:v>
                </c:pt>
                <c:pt idx="3560">
                  <c:v>5.6927816666666615</c:v>
                </c:pt>
                <c:pt idx="3561">
                  <c:v>5.5392416666666699</c:v>
                </c:pt>
                <c:pt idx="3562">
                  <c:v>5.7663416666666674</c:v>
                </c:pt>
                <c:pt idx="3563">
                  <c:v>5.6453066666666665</c:v>
                </c:pt>
                <c:pt idx="3564">
                  <c:v>5.7357275000000003</c:v>
                </c:pt>
                <c:pt idx="3565">
                  <c:v>5.4942816666666667</c:v>
                </c:pt>
                <c:pt idx="3566">
                  <c:v>5.7581625000000001</c:v>
                </c:pt>
                <c:pt idx="3567">
                  <c:v>5.5819708333333331</c:v>
                </c:pt>
                <c:pt idx="3568">
                  <c:v>5.7791825000000001</c:v>
                </c:pt>
                <c:pt idx="3569">
                  <c:v>5.7726350000000002</c:v>
                </c:pt>
                <c:pt idx="3570">
                  <c:v>5.5873341666666665</c:v>
                </c:pt>
                <c:pt idx="3571">
                  <c:v>5.453335</c:v>
                </c:pt>
                <c:pt idx="3572">
                  <c:v>5.7325174999999975</c:v>
                </c:pt>
                <c:pt idx="3573">
                  <c:v>5.7179566666666632</c:v>
                </c:pt>
                <c:pt idx="3574">
                  <c:v>5.7283391666666672</c:v>
                </c:pt>
                <c:pt idx="3575">
                  <c:v>5.5607499999999996</c:v>
                </c:pt>
                <c:pt idx="3576">
                  <c:v>5.4269958333333328</c:v>
                </c:pt>
                <c:pt idx="3577">
                  <c:v>5.2319516666666663</c:v>
                </c:pt>
                <c:pt idx="3578">
                  <c:v>5.5044074999999975</c:v>
                </c:pt>
                <c:pt idx="3579">
                  <c:v>5.7788925000000004</c:v>
                </c:pt>
                <c:pt idx="3580">
                  <c:v>5.6549666666666631</c:v>
                </c:pt>
                <c:pt idx="3581">
                  <c:v>5.4440949999999964</c:v>
                </c:pt>
                <c:pt idx="3582">
                  <c:v>5.7455574999999985</c:v>
                </c:pt>
                <c:pt idx="3583">
                  <c:v>5.4609399999999964</c:v>
                </c:pt>
                <c:pt idx="3584">
                  <c:v>5.8171683333333339</c:v>
                </c:pt>
                <c:pt idx="3585">
                  <c:v>5.3593808333333337</c:v>
                </c:pt>
                <c:pt idx="3586">
                  <c:v>5.6723650000000001</c:v>
                </c:pt>
                <c:pt idx="3587">
                  <c:v>5.2756841666666663</c:v>
                </c:pt>
                <c:pt idx="3588">
                  <c:v>5.4233975000000001</c:v>
                </c:pt>
                <c:pt idx="3589">
                  <c:v>5.6486166666666655</c:v>
                </c:pt>
                <c:pt idx="3590">
                  <c:v>5.6070466666666645</c:v>
                </c:pt>
                <c:pt idx="3591">
                  <c:v>5.2330116666666671</c:v>
                </c:pt>
                <c:pt idx="3592">
                  <c:v>5.7776599999999982</c:v>
                </c:pt>
                <c:pt idx="3593">
                  <c:v>5.7287341666666665</c:v>
                </c:pt>
                <c:pt idx="3594">
                  <c:v>5.6375533333333339</c:v>
                </c:pt>
                <c:pt idx="3595">
                  <c:v>5.5968100000000005</c:v>
                </c:pt>
                <c:pt idx="3596">
                  <c:v>5.4095374999999999</c:v>
                </c:pt>
                <c:pt idx="3597">
                  <c:v>5.6078591666666675</c:v>
                </c:pt>
                <c:pt idx="3598">
                  <c:v>5.6212166666666645</c:v>
                </c:pt>
                <c:pt idx="3599">
                  <c:v>5.5602475</c:v>
                </c:pt>
                <c:pt idx="3600">
                  <c:v>5.3327408333333333</c:v>
                </c:pt>
                <c:pt idx="3601">
                  <c:v>5.4513541666666674</c:v>
                </c:pt>
                <c:pt idx="3602">
                  <c:v>5.5684416666666658</c:v>
                </c:pt>
                <c:pt idx="3603">
                  <c:v>5.6857266666666666</c:v>
                </c:pt>
                <c:pt idx="3604">
                  <c:v>5.5032166666666669</c:v>
                </c:pt>
                <c:pt idx="3605">
                  <c:v>5.8238133333333328</c:v>
                </c:pt>
                <c:pt idx="3606">
                  <c:v>5.5759799999999995</c:v>
                </c:pt>
                <c:pt idx="3607">
                  <c:v>5.6340341666666633</c:v>
                </c:pt>
                <c:pt idx="3608">
                  <c:v>5.579449166666671</c:v>
                </c:pt>
                <c:pt idx="3609">
                  <c:v>5.7799216666666684</c:v>
                </c:pt>
                <c:pt idx="3610">
                  <c:v>5.6172616666666677</c:v>
                </c:pt>
                <c:pt idx="3611">
                  <c:v>5.4731966666666674</c:v>
                </c:pt>
                <c:pt idx="3612">
                  <c:v>5.7107366666666666</c:v>
                </c:pt>
                <c:pt idx="3613">
                  <c:v>5.6084008333333335</c:v>
                </c:pt>
                <c:pt idx="3614">
                  <c:v>5.8973416666666667</c:v>
                </c:pt>
                <c:pt idx="3615">
                  <c:v>5.5574924999999995</c:v>
                </c:pt>
                <c:pt idx="3616">
                  <c:v>5.8821774999999965</c:v>
                </c:pt>
                <c:pt idx="3617">
                  <c:v>5.7695025000000006</c:v>
                </c:pt>
                <c:pt idx="3618">
                  <c:v>5.3030616666666672</c:v>
                </c:pt>
                <c:pt idx="3619">
                  <c:v>5.6271691666666657</c:v>
                </c:pt>
                <c:pt idx="3620">
                  <c:v>5.3752858333333338</c:v>
                </c:pt>
                <c:pt idx="3621">
                  <c:v>5.7876474999999994</c:v>
                </c:pt>
                <c:pt idx="3622">
                  <c:v>5.7537783333333383</c:v>
                </c:pt>
                <c:pt idx="3623">
                  <c:v>5.6033266666666668</c:v>
                </c:pt>
                <c:pt idx="3624">
                  <c:v>5.8073508333333344</c:v>
                </c:pt>
                <c:pt idx="3625">
                  <c:v>5.5818274999999993</c:v>
                </c:pt>
                <c:pt idx="3626">
                  <c:v>5.8792433333333429</c:v>
                </c:pt>
                <c:pt idx="3627">
                  <c:v>5.6090433333333394</c:v>
                </c:pt>
                <c:pt idx="3628">
                  <c:v>5.688630833333332</c:v>
                </c:pt>
                <c:pt idx="3629">
                  <c:v>5.5029891666666666</c:v>
                </c:pt>
                <c:pt idx="3630">
                  <c:v>5.4793358333333382</c:v>
                </c:pt>
                <c:pt idx="3631">
                  <c:v>5.5093108333333332</c:v>
                </c:pt>
                <c:pt idx="3632">
                  <c:v>5.7758858333333336</c:v>
                </c:pt>
                <c:pt idx="3633">
                  <c:v>5.3213141666666655</c:v>
                </c:pt>
                <c:pt idx="3634">
                  <c:v>5.4317925000000038</c:v>
                </c:pt>
                <c:pt idx="3635">
                  <c:v>5.4930275000000002</c:v>
                </c:pt>
                <c:pt idx="3636">
                  <c:v>5.8222733333333334</c:v>
                </c:pt>
                <c:pt idx="3637">
                  <c:v>5.8079674999999975</c:v>
                </c:pt>
                <c:pt idx="3638">
                  <c:v>5.6008316666666644</c:v>
                </c:pt>
                <c:pt idx="3639">
                  <c:v>5.5638116666666635</c:v>
                </c:pt>
                <c:pt idx="3640">
                  <c:v>5.7507316666666668</c:v>
                </c:pt>
                <c:pt idx="3641">
                  <c:v>5.4506300000000003</c:v>
                </c:pt>
                <c:pt idx="3642">
                  <c:v>5.797914166666664</c:v>
                </c:pt>
                <c:pt idx="3643">
                  <c:v>5.4199233333333394</c:v>
                </c:pt>
                <c:pt idx="3644">
                  <c:v>5.6071266666666615</c:v>
                </c:pt>
                <c:pt idx="3645">
                  <c:v>5.5841741666666627</c:v>
                </c:pt>
                <c:pt idx="3646">
                  <c:v>5.6856624999999994</c:v>
                </c:pt>
                <c:pt idx="3647">
                  <c:v>5.7854641666666664</c:v>
                </c:pt>
                <c:pt idx="3648">
                  <c:v>5.3750216666666661</c:v>
                </c:pt>
                <c:pt idx="3649">
                  <c:v>5.7129274999999975</c:v>
                </c:pt>
                <c:pt idx="3650">
                  <c:v>5.9246016666666668</c:v>
                </c:pt>
                <c:pt idx="3651">
                  <c:v>5.7906625000000034</c:v>
                </c:pt>
                <c:pt idx="3652">
                  <c:v>5.577819166666667</c:v>
                </c:pt>
                <c:pt idx="3653">
                  <c:v>5.6181583333333336</c:v>
                </c:pt>
                <c:pt idx="3654">
                  <c:v>5.4169849999999959</c:v>
                </c:pt>
                <c:pt idx="3655">
                  <c:v>5.7779508333333327</c:v>
                </c:pt>
                <c:pt idx="3656">
                  <c:v>5.8201599999999951</c:v>
                </c:pt>
                <c:pt idx="3657">
                  <c:v>5.6462216666666682</c:v>
                </c:pt>
                <c:pt idx="3658">
                  <c:v>5.5798700000000014</c:v>
                </c:pt>
                <c:pt idx="3659">
                  <c:v>5.9163850000000009</c:v>
                </c:pt>
                <c:pt idx="3660">
                  <c:v>5.591899999999999</c:v>
                </c:pt>
                <c:pt idx="3661">
                  <c:v>5.7810616666666705</c:v>
                </c:pt>
                <c:pt idx="3662">
                  <c:v>5.6252333333333331</c:v>
                </c:pt>
                <c:pt idx="3663">
                  <c:v>5.6442758333333343</c:v>
                </c:pt>
                <c:pt idx="3664">
                  <c:v>5.9940408333333322</c:v>
                </c:pt>
                <c:pt idx="3665">
                  <c:v>5.8745016666666645</c:v>
                </c:pt>
                <c:pt idx="3666">
                  <c:v>5.5135858333333347</c:v>
                </c:pt>
                <c:pt idx="3667">
                  <c:v>5.5495375000000005</c:v>
                </c:pt>
                <c:pt idx="3668">
                  <c:v>5.4785141666666668</c:v>
                </c:pt>
                <c:pt idx="3669">
                  <c:v>5.5239541666666634</c:v>
                </c:pt>
                <c:pt idx="3670">
                  <c:v>5.6501966666666634</c:v>
                </c:pt>
                <c:pt idx="3671">
                  <c:v>5.6812283333333395</c:v>
                </c:pt>
                <c:pt idx="3672">
                  <c:v>5.4682858333333337</c:v>
                </c:pt>
                <c:pt idx="3673">
                  <c:v>5.6692341666666666</c:v>
                </c:pt>
                <c:pt idx="3674">
                  <c:v>5.8917816666666667</c:v>
                </c:pt>
                <c:pt idx="3675">
                  <c:v>5.6672974999999965</c:v>
                </c:pt>
                <c:pt idx="3676">
                  <c:v>5.6199041666666645</c:v>
                </c:pt>
                <c:pt idx="3677">
                  <c:v>5.5663599999999995</c:v>
                </c:pt>
                <c:pt idx="3678">
                  <c:v>5.39621</c:v>
                </c:pt>
                <c:pt idx="3679">
                  <c:v>5.6951916666666635</c:v>
                </c:pt>
                <c:pt idx="3680">
                  <c:v>5.7484691666666725</c:v>
                </c:pt>
                <c:pt idx="3681">
                  <c:v>5.4539591666666674</c:v>
                </c:pt>
                <c:pt idx="3682">
                  <c:v>5.3068316666666666</c:v>
                </c:pt>
                <c:pt idx="3683">
                  <c:v>5.5315716666666672</c:v>
                </c:pt>
                <c:pt idx="3684">
                  <c:v>5.6765816666666655</c:v>
                </c:pt>
                <c:pt idx="3685">
                  <c:v>5.6011066666666665</c:v>
                </c:pt>
                <c:pt idx="3686">
                  <c:v>5.6139658333333315</c:v>
                </c:pt>
                <c:pt idx="3687">
                  <c:v>5.4424925000000002</c:v>
                </c:pt>
                <c:pt idx="3688">
                  <c:v>5.6393725000000003</c:v>
                </c:pt>
                <c:pt idx="3689">
                  <c:v>5.413805</c:v>
                </c:pt>
                <c:pt idx="3690">
                  <c:v>5.578514999999995</c:v>
                </c:pt>
                <c:pt idx="3691">
                  <c:v>5.5033591666666704</c:v>
                </c:pt>
                <c:pt idx="3692">
                  <c:v>5.7356066666666674</c:v>
                </c:pt>
                <c:pt idx="3693">
                  <c:v>5.6763408333333381</c:v>
                </c:pt>
                <c:pt idx="3694">
                  <c:v>5.5592425000000025</c:v>
                </c:pt>
                <c:pt idx="3695">
                  <c:v>5.6485108333333294</c:v>
                </c:pt>
                <c:pt idx="3696">
                  <c:v>5.5041658333333343</c:v>
                </c:pt>
                <c:pt idx="3697">
                  <c:v>5.7093500000000024</c:v>
                </c:pt>
                <c:pt idx="3698">
                  <c:v>5.4203341666666676</c:v>
                </c:pt>
                <c:pt idx="3699">
                  <c:v>5.8624499999999964</c:v>
                </c:pt>
                <c:pt idx="3700">
                  <c:v>5.3511608333333376</c:v>
                </c:pt>
                <c:pt idx="3701">
                  <c:v>5.657129999999996</c:v>
                </c:pt>
                <c:pt idx="3702">
                  <c:v>5.5455033333333361</c:v>
                </c:pt>
                <c:pt idx="3703">
                  <c:v>5.7823616666666684</c:v>
                </c:pt>
                <c:pt idx="3704">
                  <c:v>5.5834708333333332</c:v>
                </c:pt>
                <c:pt idx="3705">
                  <c:v>5.4929108333333305</c:v>
                </c:pt>
                <c:pt idx="3706">
                  <c:v>5.711735833333333</c:v>
                </c:pt>
                <c:pt idx="3707">
                  <c:v>5.5044708333333325</c:v>
                </c:pt>
                <c:pt idx="3708">
                  <c:v>5.3279949999999943</c:v>
                </c:pt>
                <c:pt idx="3709">
                  <c:v>5.5698166666666635</c:v>
                </c:pt>
                <c:pt idx="3710">
                  <c:v>5.8062133333333383</c:v>
                </c:pt>
                <c:pt idx="3711">
                  <c:v>5.6048616666666655</c:v>
                </c:pt>
                <c:pt idx="3712">
                  <c:v>5.8839700000000015</c:v>
                </c:pt>
                <c:pt idx="3713">
                  <c:v>5.7366941666666706</c:v>
                </c:pt>
                <c:pt idx="3714">
                  <c:v>5.8269774999999973</c:v>
                </c:pt>
                <c:pt idx="3715">
                  <c:v>5.8110666666666662</c:v>
                </c:pt>
                <c:pt idx="3716">
                  <c:v>5.8833025000000001</c:v>
                </c:pt>
                <c:pt idx="3717">
                  <c:v>5.3871458333333342</c:v>
                </c:pt>
                <c:pt idx="3718">
                  <c:v>5.301610000000001</c:v>
                </c:pt>
                <c:pt idx="3719">
                  <c:v>6.2013300000000013</c:v>
                </c:pt>
                <c:pt idx="3720">
                  <c:v>5.6924499999999973</c:v>
                </c:pt>
                <c:pt idx="3721">
                  <c:v>5.5526800000000005</c:v>
                </c:pt>
                <c:pt idx="3722">
                  <c:v>5.4300125000000001</c:v>
                </c:pt>
                <c:pt idx="3723">
                  <c:v>5.2382108333333361</c:v>
                </c:pt>
                <c:pt idx="3724">
                  <c:v>5.7907691666666707</c:v>
                </c:pt>
                <c:pt idx="3725">
                  <c:v>6.0197333333333392</c:v>
                </c:pt>
                <c:pt idx="3726">
                  <c:v>5.4578950000000006</c:v>
                </c:pt>
                <c:pt idx="3727">
                  <c:v>5.4825341666666665</c:v>
                </c:pt>
                <c:pt idx="3728">
                  <c:v>5.6654624999999985</c:v>
                </c:pt>
                <c:pt idx="3729">
                  <c:v>5.529708333333339</c:v>
                </c:pt>
                <c:pt idx="3730">
                  <c:v>5.6104024999999975</c:v>
                </c:pt>
                <c:pt idx="3731">
                  <c:v>5.6903658333333338</c:v>
                </c:pt>
                <c:pt idx="3732">
                  <c:v>5.6093724999999992</c:v>
                </c:pt>
                <c:pt idx="3733">
                  <c:v>5.6753766666666658</c:v>
                </c:pt>
                <c:pt idx="3734">
                  <c:v>5.7304333333333393</c:v>
                </c:pt>
                <c:pt idx="3735">
                  <c:v>5.7514558333333339</c:v>
                </c:pt>
                <c:pt idx="3736">
                  <c:v>5.7996158333333376</c:v>
                </c:pt>
                <c:pt idx="3737">
                  <c:v>5.4492266666666707</c:v>
                </c:pt>
                <c:pt idx="3738">
                  <c:v>5.6523449999999968</c:v>
                </c:pt>
                <c:pt idx="3739">
                  <c:v>5.3384849999999977</c:v>
                </c:pt>
                <c:pt idx="3740">
                  <c:v>5.4639849999999957</c:v>
                </c:pt>
                <c:pt idx="3741">
                  <c:v>5.9201200000000007</c:v>
                </c:pt>
                <c:pt idx="3742">
                  <c:v>5.2766366666666684</c:v>
                </c:pt>
                <c:pt idx="3743">
                  <c:v>5.8605849999999933</c:v>
                </c:pt>
                <c:pt idx="3744">
                  <c:v>5.9168708333333377</c:v>
                </c:pt>
                <c:pt idx="3745">
                  <c:v>5.9445616666666661</c:v>
                </c:pt>
                <c:pt idx="3746">
                  <c:v>5.5588683333333382</c:v>
                </c:pt>
                <c:pt idx="3747">
                  <c:v>5.3658566666666632</c:v>
                </c:pt>
                <c:pt idx="3748">
                  <c:v>5.6111891666666667</c:v>
                </c:pt>
                <c:pt idx="3749">
                  <c:v>5.7254291666666672</c:v>
                </c:pt>
                <c:pt idx="3750">
                  <c:v>5.8392241666666704</c:v>
                </c:pt>
                <c:pt idx="3751">
                  <c:v>5.6113691666666696</c:v>
                </c:pt>
                <c:pt idx="3752">
                  <c:v>5.4032733333333427</c:v>
                </c:pt>
                <c:pt idx="3753">
                  <c:v>5.5099733333333392</c:v>
                </c:pt>
                <c:pt idx="3754">
                  <c:v>5.6107458333333335</c:v>
                </c:pt>
                <c:pt idx="3755">
                  <c:v>5.5515675000000009</c:v>
                </c:pt>
                <c:pt idx="3756">
                  <c:v>5.7184008333333338</c:v>
                </c:pt>
                <c:pt idx="3757">
                  <c:v>5.5986208333333334</c:v>
                </c:pt>
                <c:pt idx="3758">
                  <c:v>5.5170658333333327</c:v>
                </c:pt>
                <c:pt idx="3759">
                  <c:v>5.6336283333333395</c:v>
                </c:pt>
                <c:pt idx="3760">
                  <c:v>5.6548191666666616</c:v>
                </c:pt>
                <c:pt idx="3761">
                  <c:v>5.8058033333333334</c:v>
                </c:pt>
                <c:pt idx="3762">
                  <c:v>5.8072049999999962</c:v>
                </c:pt>
                <c:pt idx="3763">
                  <c:v>5.8609916666666635</c:v>
                </c:pt>
                <c:pt idx="3764">
                  <c:v>5.4838341666666652</c:v>
                </c:pt>
                <c:pt idx="3765">
                  <c:v>5.5539374999999964</c:v>
                </c:pt>
                <c:pt idx="3766">
                  <c:v>5.7253641666666661</c:v>
                </c:pt>
                <c:pt idx="3767">
                  <c:v>5.6510608333333332</c:v>
                </c:pt>
                <c:pt idx="3768">
                  <c:v>5.417772499999999</c:v>
                </c:pt>
                <c:pt idx="3769">
                  <c:v>6.163837499999997</c:v>
                </c:pt>
                <c:pt idx="3770">
                  <c:v>5.6495008333333336</c:v>
                </c:pt>
                <c:pt idx="3771">
                  <c:v>5.7303858333333331</c:v>
                </c:pt>
                <c:pt idx="3772">
                  <c:v>5.7732199999999994</c:v>
                </c:pt>
                <c:pt idx="3773">
                  <c:v>5.5502291666666714</c:v>
                </c:pt>
                <c:pt idx="3774">
                  <c:v>5.4763550000000034</c:v>
                </c:pt>
                <c:pt idx="3775">
                  <c:v>5.5399149999999961</c:v>
                </c:pt>
                <c:pt idx="3776">
                  <c:v>5.7627858333333295</c:v>
                </c:pt>
                <c:pt idx="3777">
                  <c:v>5.7265458333333328</c:v>
                </c:pt>
                <c:pt idx="3778">
                  <c:v>5.7739525</c:v>
                </c:pt>
                <c:pt idx="3779">
                  <c:v>5.7060666666666684</c:v>
                </c:pt>
                <c:pt idx="3780">
                  <c:v>5.6698099999999974</c:v>
                </c:pt>
                <c:pt idx="3781">
                  <c:v>5.3990841666666665</c:v>
                </c:pt>
                <c:pt idx="3782">
                  <c:v>5.3593541666666669</c:v>
                </c:pt>
                <c:pt idx="3783">
                  <c:v>5.4910541666666672</c:v>
                </c:pt>
                <c:pt idx="3784">
                  <c:v>5.7795575000000019</c:v>
                </c:pt>
                <c:pt idx="3785">
                  <c:v>5.5043450000000007</c:v>
                </c:pt>
                <c:pt idx="3786">
                  <c:v>5.6299641666666655</c:v>
                </c:pt>
                <c:pt idx="3787">
                  <c:v>5.7118008333333377</c:v>
                </c:pt>
                <c:pt idx="3788">
                  <c:v>5.6280266666666634</c:v>
                </c:pt>
                <c:pt idx="3789">
                  <c:v>5.5762741666666704</c:v>
                </c:pt>
                <c:pt idx="3790">
                  <c:v>5.5565725000000006</c:v>
                </c:pt>
                <c:pt idx="3791">
                  <c:v>5.3023925000000007</c:v>
                </c:pt>
                <c:pt idx="3792">
                  <c:v>5.7552916666666674</c:v>
                </c:pt>
                <c:pt idx="3793">
                  <c:v>5.6251999999999969</c:v>
                </c:pt>
                <c:pt idx="3794">
                  <c:v>5.6307416666666663</c:v>
                </c:pt>
                <c:pt idx="3795">
                  <c:v>5.5047066666666655</c:v>
                </c:pt>
                <c:pt idx="3796">
                  <c:v>5.745656666666668</c:v>
                </c:pt>
                <c:pt idx="3797">
                  <c:v>5.5316258333333383</c:v>
                </c:pt>
                <c:pt idx="3798">
                  <c:v>5.6455216666666646</c:v>
                </c:pt>
                <c:pt idx="3799">
                  <c:v>5.751050000000002</c:v>
                </c:pt>
                <c:pt idx="3800">
                  <c:v>5.5978066666666626</c:v>
                </c:pt>
                <c:pt idx="3801">
                  <c:v>5.7211058333333336</c:v>
                </c:pt>
                <c:pt idx="3802">
                  <c:v>5.6289916666666633</c:v>
                </c:pt>
                <c:pt idx="3803">
                  <c:v>5.5241799999999959</c:v>
                </c:pt>
                <c:pt idx="3804">
                  <c:v>5.2847933333333383</c:v>
                </c:pt>
                <c:pt idx="3805">
                  <c:v>5.7183433333333396</c:v>
                </c:pt>
                <c:pt idx="3806">
                  <c:v>5.5474924999999997</c:v>
                </c:pt>
                <c:pt idx="3807">
                  <c:v>5.5343616666666664</c:v>
                </c:pt>
                <c:pt idx="3808">
                  <c:v>5.5022316666666669</c:v>
                </c:pt>
                <c:pt idx="3809">
                  <c:v>5.583382499999999</c:v>
                </c:pt>
                <c:pt idx="3810">
                  <c:v>5.5564416666666672</c:v>
                </c:pt>
                <c:pt idx="3811">
                  <c:v>5.5617333333333372</c:v>
                </c:pt>
                <c:pt idx="3812">
                  <c:v>5.5538750000000006</c:v>
                </c:pt>
                <c:pt idx="3813">
                  <c:v>5.6904833333333329</c:v>
                </c:pt>
                <c:pt idx="3814">
                  <c:v>5.6703616666666674</c:v>
                </c:pt>
                <c:pt idx="3815">
                  <c:v>5.6751624999999999</c:v>
                </c:pt>
                <c:pt idx="3816">
                  <c:v>5.5962508333333334</c:v>
                </c:pt>
                <c:pt idx="3817">
                  <c:v>5.7556625000000023</c:v>
                </c:pt>
                <c:pt idx="3818">
                  <c:v>5.5683758333333335</c:v>
                </c:pt>
                <c:pt idx="3819">
                  <c:v>5.3654158333333299</c:v>
                </c:pt>
                <c:pt idx="3820">
                  <c:v>5.6960374999999965</c:v>
                </c:pt>
                <c:pt idx="3821">
                  <c:v>5.6504899999999951</c:v>
                </c:pt>
                <c:pt idx="3822">
                  <c:v>5.4306775000000025</c:v>
                </c:pt>
                <c:pt idx="3823">
                  <c:v>5.6823549999999967</c:v>
                </c:pt>
                <c:pt idx="3824">
                  <c:v>5.568855833333334</c:v>
                </c:pt>
                <c:pt idx="3825">
                  <c:v>5.9442300000000001</c:v>
                </c:pt>
                <c:pt idx="3826">
                  <c:v>5.6989949999999956</c:v>
                </c:pt>
                <c:pt idx="3827">
                  <c:v>5.6805924999999995</c:v>
                </c:pt>
                <c:pt idx="3828">
                  <c:v>5.591380833333333</c:v>
                </c:pt>
                <c:pt idx="3829">
                  <c:v>5.5478641666666668</c:v>
                </c:pt>
                <c:pt idx="3830">
                  <c:v>5.5996875000000008</c:v>
                </c:pt>
                <c:pt idx="3831">
                  <c:v>5.8428191666666676</c:v>
                </c:pt>
                <c:pt idx="3832">
                  <c:v>5.5343174999999976</c:v>
                </c:pt>
                <c:pt idx="3833">
                  <c:v>5.6418141666666655</c:v>
                </c:pt>
                <c:pt idx="3834">
                  <c:v>5.286845833333337</c:v>
                </c:pt>
                <c:pt idx="3835">
                  <c:v>5.5226749999999969</c:v>
                </c:pt>
                <c:pt idx="3836">
                  <c:v>5.6169458333333315</c:v>
                </c:pt>
                <c:pt idx="3837">
                  <c:v>5.5365358333333328</c:v>
                </c:pt>
                <c:pt idx="3838">
                  <c:v>5.4028783333333381</c:v>
                </c:pt>
                <c:pt idx="3839">
                  <c:v>5.6747700000000005</c:v>
                </c:pt>
                <c:pt idx="3840">
                  <c:v>5.6697699999999998</c:v>
                </c:pt>
                <c:pt idx="3841">
                  <c:v>5.7067083333333377</c:v>
                </c:pt>
                <c:pt idx="3842">
                  <c:v>5.5324533333333372</c:v>
                </c:pt>
                <c:pt idx="3843">
                  <c:v>5.5726141666666669</c:v>
                </c:pt>
                <c:pt idx="3844">
                  <c:v>5.5947558333333305</c:v>
                </c:pt>
                <c:pt idx="3845">
                  <c:v>5.714738333333333</c:v>
                </c:pt>
                <c:pt idx="3846">
                  <c:v>5.5573591666666671</c:v>
                </c:pt>
                <c:pt idx="3847">
                  <c:v>5.4319891666666704</c:v>
                </c:pt>
                <c:pt idx="3848">
                  <c:v>5.7487916666666674</c:v>
                </c:pt>
                <c:pt idx="3849">
                  <c:v>5.4755891666666674</c:v>
                </c:pt>
                <c:pt idx="3850">
                  <c:v>5.7218174999999976</c:v>
                </c:pt>
                <c:pt idx="3851">
                  <c:v>5.7625916666666646</c:v>
                </c:pt>
                <c:pt idx="3852">
                  <c:v>5.4928374999999985</c:v>
                </c:pt>
                <c:pt idx="3853">
                  <c:v>5.6134983333333333</c:v>
                </c:pt>
                <c:pt idx="3854">
                  <c:v>5.7314850000000002</c:v>
                </c:pt>
                <c:pt idx="3855">
                  <c:v>5.8457183333333331</c:v>
                </c:pt>
                <c:pt idx="3856">
                  <c:v>5.6765841666666645</c:v>
                </c:pt>
                <c:pt idx="3857">
                  <c:v>5.6718058333333339</c:v>
                </c:pt>
                <c:pt idx="3858">
                  <c:v>5.5386341666666672</c:v>
                </c:pt>
                <c:pt idx="3859">
                  <c:v>5.8571999999999962</c:v>
                </c:pt>
                <c:pt idx="3860">
                  <c:v>5.594999166666665</c:v>
                </c:pt>
                <c:pt idx="3861">
                  <c:v>5.7647566666666634</c:v>
                </c:pt>
                <c:pt idx="3862">
                  <c:v>5.7551974999999995</c:v>
                </c:pt>
                <c:pt idx="3863">
                  <c:v>5.5332366666666672</c:v>
                </c:pt>
                <c:pt idx="3864">
                  <c:v>5.6500774999999965</c:v>
                </c:pt>
                <c:pt idx="3865">
                  <c:v>5.440749166666671</c:v>
                </c:pt>
                <c:pt idx="3866">
                  <c:v>5.8189908333333316</c:v>
                </c:pt>
                <c:pt idx="3867">
                  <c:v>5.4416908333333396</c:v>
                </c:pt>
                <c:pt idx="3868">
                  <c:v>5.7596408333333393</c:v>
                </c:pt>
                <c:pt idx="3869">
                  <c:v>5.6867633333333423</c:v>
                </c:pt>
                <c:pt idx="3870">
                  <c:v>5.5213441666666681</c:v>
                </c:pt>
                <c:pt idx="3871">
                  <c:v>6.0167883333333334</c:v>
                </c:pt>
                <c:pt idx="3872">
                  <c:v>5.3572249999999961</c:v>
                </c:pt>
                <c:pt idx="3873">
                  <c:v>5.7428966666666668</c:v>
                </c:pt>
                <c:pt idx="3874">
                  <c:v>5.6987141666666616</c:v>
                </c:pt>
                <c:pt idx="3875">
                  <c:v>5.3454699999999997</c:v>
                </c:pt>
                <c:pt idx="3876">
                  <c:v>5.5691425000000008</c:v>
                </c:pt>
                <c:pt idx="3877">
                  <c:v>5.5277924999999986</c:v>
                </c:pt>
                <c:pt idx="3878">
                  <c:v>5.5919441666666669</c:v>
                </c:pt>
                <c:pt idx="3879">
                  <c:v>5.77124666666667</c:v>
                </c:pt>
                <c:pt idx="3880">
                  <c:v>5.5578558333333303</c:v>
                </c:pt>
                <c:pt idx="3881">
                  <c:v>5.6558724999999974</c:v>
                </c:pt>
                <c:pt idx="3882">
                  <c:v>5.9117349999999975</c:v>
                </c:pt>
                <c:pt idx="3883">
                  <c:v>5.7644449999999949</c:v>
                </c:pt>
                <c:pt idx="3884">
                  <c:v>5.5278666666666645</c:v>
                </c:pt>
                <c:pt idx="3885">
                  <c:v>5.5160341666666675</c:v>
                </c:pt>
                <c:pt idx="3886">
                  <c:v>5.750166666666666</c:v>
                </c:pt>
                <c:pt idx="3887">
                  <c:v>5.5452433333333415</c:v>
                </c:pt>
                <c:pt idx="3888">
                  <c:v>5.5713575000000004</c:v>
                </c:pt>
                <c:pt idx="3889">
                  <c:v>5.5720075000000007</c:v>
                </c:pt>
                <c:pt idx="3890">
                  <c:v>5.2703708333333381</c:v>
                </c:pt>
                <c:pt idx="3891">
                  <c:v>5.9041674999999998</c:v>
                </c:pt>
                <c:pt idx="3892">
                  <c:v>5.5537208333333332</c:v>
                </c:pt>
                <c:pt idx="3893">
                  <c:v>5.6960691666666694</c:v>
                </c:pt>
                <c:pt idx="3894">
                  <c:v>6.1279724999999949</c:v>
                </c:pt>
                <c:pt idx="3895">
                  <c:v>5.584537499999997</c:v>
                </c:pt>
                <c:pt idx="3896">
                  <c:v>5.4481308333333338</c:v>
                </c:pt>
                <c:pt idx="3897">
                  <c:v>5.6009191666666656</c:v>
                </c:pt>
                <c:pt idx="3898">
                  <c:v>5.6863158333333326</c:v>
                </c:pt>
                <c:pt idx="3899">
                  <c:v>6.0486916666666684</c:v>
                </c:pt>
                <c:pt idx="3900">
                  <c:v>5.5249941666666631</c:v>
                </c:pt>
                <c:pt idx="3901">
                  <c:v>5.5520391666666669</c:v>
                </c:pt>
                <c:pt idx="3902">
                  <c:v>5.4554350000000005</c:v>
                </c:pt>
                <c:pt idx="3903">
                  <c:v>5.4819641666666694</c:v>
                </c:pt>
                <c:pt idx="3904">
                  <c:v>5.5662649999999987</c:v>
                </c:pt>
                <c:pt idx="3905">
                  <c:v>5.5145291666666667</c:v>
                </c:pt>
                <c:pt idx="3906">
                  <c:v>5.473762500000003</c:v>
                </c:pt>
                <c:pt idx="3907">
                  <c:v>5.9763908333333378</c:v>
                </c:pt>
                <c:pt idx="3908">
                  <c:v>5.4211541666666667</c:v>
                </c:pt>
                <c:pt idx="3909">
                  <c:v>5.6117883333333332</c:v>
                </c:pt>
                <c:pt idx="3910">
                  <c:v>5.7407958333333333</c:v>
                </c:pt>
                <c:pt idx="3911">
                  <c:v>5.5149758333333301</c:v>
                </c:pt>
                <c:pt idx="3912">
                  <c:v>5.6389941666666665</c:v>
                </c:pt>
                <c:pt idx="3913">
                  <c:v>5.612832499999997</c:v>
                </c:pt>
                <c:pt idx="3914">
                  <c:v>5.4288999999999996</c:v>
                </c:pt>
                <c:pt idx="3915">
                  <c:v>5.6368783333333372</c:v>
                </c:pt>
                <c:pt idx="3916">
                  <c:v>5.5221374999999959</c:v>
                </c:pt>
                <c:pt idx="3917">
                  <c:v>5.4647349999999957</c:v>
                </c:pt>
                <c:pt idx="3918">
                  <c:v>5.6225049999999932</c:v>
                </c:pt>
                <c:pt idx="3919">
                  <c:v>5.6428924999999985</c:v>
                </c:pt>
                <c:pt idx="3920">
                  <c:v>5.4851683333333394</c:v>
                </c:pt>
                <c:pt idx="3921">
                  <c:v>5.5582541666666669</c:v>
                </c:pt>
                <c:pt idx="3922">
                  <c:v>5.7330308333333333</c:v>
                </c:pt>
                <c:pt idx="3923">
                  <c:v>5.4602491666666708</c:v>
                </c:pt>
                <c:pt idx="3924">
                  <c:v>5.7514858333333327</c:v>
                </c:pt>
                <c:pt idx="3925">
                  <c:v>5.5808633333333395</c:v>
                </c:pt>
                <c:pt idx="3926">
                  <c:v>5.40388</c:v>
                </c:pt>
                <c:pt idx="3927">
                  <c:v>5.6940274999999962</c:v>
                </c:pt>
                <c:pt idx="3928">
                  <c:v>5.729825833333333</c:v>
                </c:pt>
                <c:pt idx="3929">
                  <c:v>5.6960874999999964</c:v>
                </c:pt>
                <c:pt idx="3930">
                  <c:v>5.771779166666672</c:v>
                </c:pt>
                <c:pt idx="3931">
                  <c:v>5.7974016666666666</c:v>
                </c:pt>
                <c:pt idx="3932">
                  <c:v>5.5671716666666615</c:v>
                </c:pt>
                <c:pt idx="3933">
                  <c:v>5.4058291666666705</c:v>
                </c:pt>
                <c:pt idx="3934">
                  <c:v>5.7814358333333331</c:v>
                </c:pt>
                <c:pt idx="3935">
                  <c:v>5.5900858333333341</c:v>
                </c:pt>
                <c:pt idx="3936">
                  <c:v>5.4731933333333425</c:v>
                </c:pt>
                <c:pt idx="3937">
                  <c:v>5.6484374999999964</c:v>
                </c:pt>
                <c:pt idx="3938">
                  <c:v>5.5286658333333323</c:v>
                </c:pt>
                <c:pt idx="3939">
                  <c:v>5.7808400000000004</c:v>
                </c:pt>
                <c:pt idx="3940">
                  <c:v>5.6060091666666674</c:v>
                </c:pt>
                <c:pt idx="3941">
                  <c:v>5.4743391666666694</c:v>
                </c:pt>
                <c:pt idx="3942">
                  <c:v>5.6963991666666693</c:v>
                </c:pt>
                <c:pt idx="3943">
                  <c:v>5.7548041666666645</c:v>
                </c:pt>
                <c:pt idx="3944">
                  <c:v>5.5445508333333295</c:v>
                </c:pt>
                <c:pt idx="3945">
                  <c:v>5.4232208333333389</c:v>
                </c:pt>
                <c:pt idx="3946">
                  <c:v>5.6612274999999999</c:v>
                </c:pt>
                <c:pt idx="3947">
                  <c:v>5.6043249999999949</c:v>
                </c:pt>
                <c:pt idx="3948">
                  <c:v>5.6589508333333294</c:v>
                </c:pt>
                <c:pt idx="3949">
                  <c:v>5.6439816666666616</c:v>
                </c:pt>
                <c:pt idx="3950">
                  <c:v>5.7190125000000007</c:v>
                </c:pt>
                <c:pt idx="3951">
                  <c:v>5.99702</c:v>
                </c:pt>
                <c:pt idx="3952">
                  <c:v>5.9020033333333384</c:v>
                </c:pt>
                <c:pt idx="3953">
                  <c:v>5.6490524999999998</c:v>
                </c:pt>
                <c:pt idx="3954">
                  <c:v>5.559054166666666</c:v>
                </c:pt>
                <c:pt idx="3955">
                  <c:v>5.448382500000001</c:v>
                </c:pt>
                <c:pt idx="3956">
                  <c:v>5.6992791666666704</c:v>
                </c:pt>
                <c:pt idx="3957">
                  <c:v>5.5993725000000003</c:v>
                </c:pt>
                <c:pt idx="3958">
                  <c:v>5.7589158333333295</c:v>
                </c:pt>
                <c:pt idx="3959">
                  <c:v>5.6349658333333315</c:v>
                </c:pt>
                <c:pt idx="3960">
                  <c:v>5.753534999999995</c:v>
                </c:pt>
                <c:pt idx="3961">
                  <c:v>5.5025149999999936</c:v>
                </c:pt>
                <c:pt idx="3962">
                  <c:v>5.4407999999999994</c:v>
                </c:pt>
                <c:pt idx="3963">
                  <c:v>5.6021949999999938</c:v>
                </c:pt>
                <c:pt idx="3964">
                  <c:v>5.6649833333333293</c:v>
                </c:pt>
                <c:pt idx="3965">
                  <c:v>5.4267124999999998</c:v>
                </c:pt>
                <c:pt idx="3966">
                  <c:v>5.4671866666666631</c:v>
                </c:pt>
                <c:pt idx="3967">
                  <c:v>5.5384841666666667</c:v>
                </c:pt>
                <c:pt idx="3968">
                  <c:v>5.6626041666666636</c:v>
                </c:pt>
                <c:pt idx="3969">
                  <c:v>5.5837308333333331</c:v>
                </c:pt>
                <c:pt idx="3970">
                  <c:v>5.4745749999999953</c:v>
                </c:pt>
                <c:pt idx="3971">
                  <c:v>5.5379600000000009</c:v>
                </c:pt>
                <c:pt idx="3972">
                  <c:v>5.714424999999995</c:v>
                </c:pt>
                <c:pt idx="3973">
                  <c:v>5.3589849999999926</c:v>
                </c:pt>
                <c:pt idx="3974">
                  <c:v>5.733219166666669</c:v>
                </c:pt>
                <c:pt idx="3975">
                  <c:v>5.4725091666666694</c:v>
                </c:pt>
                <c:pt idx="3976">
                  <c:v>5.4376766666666674</c:v>
                </c:pt>
                <c:pt idx="3977">
                  <c:v>5.9200024999999998</c:v>
                </c:pt>
                <c:pt idx="3978">
                  <c:v>5.5360883333333373</c:v>
                </c:pt>
                <c:pt idx="3979">
                  <c:v>5.5980574999999995</c:v>
                </c:pt>
                <c:pt idx="3980">
                  <c:v>5.6794216666666664</c:v>
                </c:pt>
                <c:pt idx="3981">
                  <c:v>5.5947258333333325</c:v>
                </c:pt>
                <c:pt idx="3982">
                  <c:v>5.8176216666666667</c:v>
                </c:pt>
                <c:pt idx="3983">
                  <c:v>5.6553566666666635</c:v>
                </c:pt>
                <c:pt idx="3984">
                  <c:v>5.5351391666666672</c:v>
                </c:pt>
                <c:pt idx="3985">
                  <c:v>5.5112741666666674</c:v>
                </c:pt>
                <c:pt idx="3986">
                  <c:v>5.6728608333333339</c:v>
                </c:pt>
                <c:pt idx="3987">
                  <c:v>5.417205</c:v>
                </c:pt>
                <c:pt idx="3988">
                  <c:v>5.8248908333333302</c:v>
                </c:pt>
                <c:pt idx="3989">
                  <c:v>5.6264650000000005</c:v>
                </c:pt>
                <c:pt idx="3990">
                  <c:v>5.6898358333333343</c:v>
                </c:pt>
                <c:pt idx="3991">
                  <c:v>5.4823374999999999</c:v>
                </c:pt>
                <c:pt idx="3992">
                  <c:v>5.8130458333333328</c:v>
                </c:pt>
                <c:pt idx="3993">
                  <c:v>5.610134166666664</c:v>
                </c:pt>
                <c:pt idx="3994">
                  <c:v>5.5018691666666699</c:v>
                </c:pt>
                <c:pt idx="3995">
                  <c:v>5.6548533333333344</c:v>
                </c:pt>
                <c:pt idx="3996">
                  <c:v>5.6388099999999985</c:v>
                </c:pt>
                <c:pt idx="3997">
                  <c:v>5.6372933333333384</c:v>
                </c:pt>
                <c:pt idx="3998">
                  <c:v>5.4629024999999976</c:v>
                </c:pt>
                <c:pt idx="3999">
                  <c:v>5.5207391666666661</c:v>
                </c:pt>
                <c:pt idx="4000">
                  <c:v>5.7265583333333332</c:v>
                </c:pt>
                <c:pt idx="4001">
                  <c:v>5.5332733333333417</c:v>
                </c:pt>
                <c:pt idx="4002">
                  <c:v>5.5736325000000013</c:v>
                </c:pt>
                <c:pt idx="4003">
                  <c:v>5.4119725000000001</c:v>
                </c:pt>
                <c:pt idx="4004">
                  <c:v>5.4601133333333332</c:v>
                </c:pt>
                <c:pt idx="4005">
                  <c:v>5.9049174999999963</c:v>
                </c:pt>
                <c:pt idx="4006">
                  <c:v>5.5813533333333396</c:v>
                </c:pt>
                <c:pt idx="4007">
                  <c:v>5.5518683333333403</c:v>
                </c:pt>
                <c:pt idx="4008">
                  <c:v>5.7115124999999995</c:v>
                </c:pt>
                <c:pt idx="4009">
                  <c:v>5.6131608333333327</c:v>
                </c:pt>
                <c:pt idx="4010">
                  <c:v>5.45343</c:v>
                </c:pt>
                <c:pt idx="4011">
                  <c:v>5.8439866666666633</c:v>
                </c:pt>
                <c:pt idx="4012">
                  <c:v>5.8577816666666633</c:v>
                </c:pt>
                <c:pt idx="4013">
                  <c:v>5.6508674999999995</c:v>
                </c:pt>
                <c:pt idx="4014">
                  <c:v>5.8271841666666573</c:v>
                </c:pt>
                <c:pt idx="4015">
                  <c:v>5.4215816666666665</c:v>
                </c:pt>
                <c:pt idx="4016">
                  <c:v>5.4934800000000008</c:v>
                </c:pt>
                <c:pt idx="4017">
                  <c:v>5.6117941666666669</c:v>
                </c:pt>
                <c:pt idx="4018">
                  <c:v>5.7555333333333385</c:v>
                </c:pt>
                <c:pt idx="4019">
                  <c:v>5.4859941666666652</c:v>
                </c:pt>
                <c:pt idx="4020">
                  <c:v>5.4432291666666721</c:v>
                </c:pt>
                <c:pt idx="4021">
                  <c:v>5.4151291666666674</c:v>
                </c:pt>
                <c:pt idx="4022">
                  <c:v>5.6709791666666662</c:v>
                </c:pt>
                <c:pt idx="4023">
                  <c:v>5.6516366666666675</c:v>
                </c:pt>
                <c:pt idx="4024">
                  <c:v>5.9582425000000034</c:v>
                </c:pt>
                <c:pt idx="4025">
                  <c:v>5.7303366666666662</c:v>
                </c:pt>
                <c:pt idx="4026">
                  <c:v>5.6630349999999945</c:v>
                </c:pt>
                <c:pt idx="4027">
                  <c:v>5.7135199999999964</c:v>
                </c:pt>
                <c:pt idx="4028">
                  <c:v>5.3044866666666621</c:v>
                </c:pt>
                <c:pt idx="4029">
                  <c:v>5.595943333333337</c:v>
                </c:pt>
                <c:pt idx="4030">
                  <c:v>5.8618475000000005</c:v>
                </c:pt>
                <c:pt idx="4031">
                  <c:v>5.6148783333333325</c:v>
                </c:pt>
                <c:pt idx="4032">
                  <c:v>5.4361858333333331</c:v>
                </c:pt>
                <c:pt idx="4033">
                  <c:v>5.6557249999999959</c:v>
                </c:pt>
                <c:pt idx="4034">
                  <c:v>5.3840608333333329</c:v>
                </c:pt>
                <c:pt idx="4035">
                  <c:v>5.6572524999999985</c:v>
                </c:pt>
                <c:pt idx="4036">
                  <c:v>5.6938241666666656</c:v>
                </c:pt>
                <c:pt idx="4037">
                  <c:v>5.6814158333333316</c:v>
                </c:pt>
                <c:pt idx="4038">
                  <c:v>5.5226624999999991</c:v>
                </c:pt>
                <c:pt idx="4039">
                  <c:v>5.5436016666666674</c:v>
                </c:pt>
                <c:pt idx="4040">
                  <c:v>5.5489633333333366</c:v>
                </c:pt>
                <c:pt idx="4041">
                  <c:v>5.4339966666666664</c:v>
                </c:pt>
                <c:pt idx="4042">
                  <c:v>5.7219533333333334</c:v>
                </c:pt>
                <c:pt idx="4043">
                  <c:v>6.1638316666666642</c:v>
                </c:pt>
                <c:pt idx="4044">
                  <c:v>5.3674441666666626</c:v>
                </c:pt>
                <c:pt idx="4045">
                  <c:v>5.5875716666666655</c:v>
                </c:pt>
                <c:pt idx="4046">
                  <c:v>5.7188616666666663</c:v>
                </c:pt>
                <c:pt idx="4047">
                  <c:v>5.577784999999996</c:v>
                </c:pt>
                <c:pt idx="4048">
                  <c:v>5.7133958333333332</c:v>
                </c:pt>
                <c:pt idx="4049">
                  <c:v>5.4386408333333396</c:v>
                </c:pt>
                <c:pt idx="4050">
                  <c:v>5.8128299999999955</c:v>
                </c:pt>
                <c:pt idx="4051">
                  <c:v>5.5709858333333315</c:v>
                </c:pt>
                <c:pt idx="4052">
                  <c:v>5.767984166666662</c:v>
                </c:pt>
                <c:pt idx="4053">
                  <c:v>5.4567641666666704</c:v>
                </c:pt>
                <c:pt idx="4054">
                  <c:v>5.6243874999999948</c:v>
                </c:pt>
                <c:pt idx="4055">
                  <c:v>5.6997366666666665</c:v>
                </c:pt>
                <c:pt idx="4056">
                  <c:v>5.4933416666666703</c:v>
                </c:pt>
                <c:pt idx="4057">
                  <c:v>5.4237975</c:v>
                </c:pt>
                <c:pt idx="4058">
                  <c:v>5.715885833333334</c:v>
                </c:pt>
                <c:pt idx="4059">
                  <c:v>5.5206391666666663</c:v>
                </c:pt>
                <c:pt idx="4060">
                  <c:v>5.8192400000000024</c:v>
                </c:pt>
                <c:pt idx="4061">
                  <c:v>5.5208966666666655</c:v>
                </c:pt>
                <c:pt idx="4062">
                  <c:v>5.7025224999999997</c:v>
                </c:pt>
                <c:pt idx="4063">
                  <c:v>5.3095524999999997</c:v>
                </c:pt>
                <c:pt idx="4064">
                  <c:v>5.7294300000000007</c:v>
                </c:pt>
                <c:pt idx="4065">
                  <c:v>5.6702000000000004</c:v>
                </c:pt>
                <c:pt idx="4066">
                  <c:v>5.5489658333333338</c:v>
                </c:pt>
                <c:pt idx="4067">
                  <c:v>5.5197391666666684</c:v>
                </c:pt>
                <c:pt idx="4068">
                  <c:v>5.3183549999999968</c:v>
                </c:pt>
                <c:pt idx="4069">
                  <c:v>5.4125158333333303</c:v>
                </c:pt>
                <c:pt idx="4070">
                  <c:v>5.7224866666666614</c:v>
                </c:pt>
                <c:pt idx="4071">
                  <c:v>5.7115433333333376</c:v>
                </c:pt>
                <c:pt idx="4072">
                  <c:v>5.6254391666666645</c:v>
                </c:pt>
                <c:pt idx="4073">
                  <c:v>5.5947116666666616</c:v>
                </c:pt>
                <c:pt idx="4074">
                  <c:v>5.4555958333333336</c:v>
                </c:pt>
                <c:pt idx="4075">
                  <c:v>5.6891483333333372</c:v>
                </c:pt>
                <c:pt idx="4076">
                  <c:v>5.4619816666666665</c:v>
                </c:pt>
                <c:pt idx="4077">
                  <c:v>5.9517841666666653</c:v>
                </c:pt>
                <c:pt idx="4078">
                  <c:v>5.4002758333333389</c:v>
                </c:pt>
                <c:pt idx="4079">
                  <c:v>5.5635824999999954</c:v>
                </c:pt>
                <c:pt idx="4080">
                  <c:v>5.5565266666666666</c:v>
                </c:pt>
                <c:pt idx="4081">
                  <c:v>5.3831174999999964</c:v>
                </c:pt>
                <c:pt idx="4082">
                  <c:v>5.7920483333333381</c:v>
                </c:pt>
                <c:pt idx="4083">
                  <c:v>5.4842741666666681</c:v>
                </c:pt>
                <c:pt idx="4084">
                  <c:v>5.688018333333333</c:v>
                </c:pt>
                <c:pt idx="4085">
                  <c:v>5.4818849999999975</c:v>
                </c:pt>
                <c:pt idx="4086">
                  <c:v>5.4825049999999962</c:v>
                </c:pt>
                <c:pt idx="4087">
                  <c:v>5.3894116666666667</c:v>
                </c:pt>
                <c:pt idx="4088">
                  <c:v>5.2880758333333375</c:v>
                </c:pt>
                <c:pt idx="4089">
                  <c:v>5.2754824999999999</c:v>
                </c:pt>
                <c:pt idx="4090">
                  <c:v>5.6354299999999995</c:v>
                </c:pt>
                <c:pt idx="4091">
                  <c:v>5.6249674999999959</c:v>
                </c:pt>
                <c:pt idx="4092">
                  <c:v>5.6939516666666616</c:v>
                </c:pt>
                <c:pt idx="4093">
                  <c:v>5.9766333333333437</c:v>
                </c:pt>
                <c:pt idx="4094">
                  <c:v>5.5075216666666655</c:v>
                </c:pt>
                <c:pt idx="4095">
                  <c:v>5.5761575000000008</c:v>
                </c:pt>
                <c:pt idx="4096">
                  <c:v>5.7261541666666655</c:v>
                </c:pt>
                <c:pt idx="4097">
                  <c:v>5.42821</c:v>
                </c:pt>
                <c:pt idx="4098">
                  <c:v>5.4733225000000028</c:v>
                </c:pt>
                <c:pt idx="4099">
                  <c:v>5.5580633333333394</c:v>
                </c:pt>
                <c:pt idx="4100">
                  <c:v>5.7925758333333315</c:v>
                </c:pt>
                <c:pt idx="4101">
                  <c:v>5.6187741666666655</c:v>
                </c:pt>
                <c:pt idx="4102">
                  <c:v>5.5858941666666668</c:v>
                </c:pt>
                <c:pt idx="4103">
                  <c:v>5.5991900000000001</c:v>
                </c:pt>
                <c:pt idx="4104">
                  <c:v>5.6473966666666655</c:v>
                </c:pt>
                <c:pt idx="4105">
                  <c:v>5.5152308333333337</c:v>
                </c:pt>
                <c:pt idx="4106">
                  <c:v>5.8620058333333285</c:v>
                </c:pt>
                <c:pt idx="4107">
                  <c:v>5.3809874999999971</c:v>
                </c:pt>
                <c:pt idx="4108">
                  <c:v>5.4585616666666672</c:v>
                </c:pt>
                <c:pt idx="4109">
                  <c:v>5.5814983333333394</c:v>
                </c:pt>
                <c:pt idx="4110">
                  <c:v>5.6067308333333337</c:v>
                </c:pt>
                <c:pt idx="4111">
                  <c:v>5.4860933333333408</c:v>
                </c:pt>
                <c:pt idx="4112">
                  <c:v>5.5611874999999955</c:v>
                </c:pt>
                <c:pt idx="4113">
                  <c:v>5.5724116666666665</c:v>
                </c:pt>
                <c:pt idx="4114">
                  <c:v>5.6394766666666669</c:v>
                </c:pt>
                <c:pt idx="4115">
                  <c:v>5.4432250000000044</c:v>
                </c:pt>
                <c:pt idx="4116">
                  <c:v>5.6288508333333303</c:v>
                </c:pt>
                <c:pt idx="4117">
                  <c:v>5.5991108333333344</c:v>
                </c:pt>
                <c:pt idx="4118">
                  <c:v>5.8361808333333336</c:v>
                </c:pt>
                <c:pt idx="4119">
                  <c:v>5.4717241666666707</c:v>
                </c:pt>
                <c:pt idx="4120">
                  <c:v>5.4332908333333396</c:v>
                </c:pt>
                <c:pt idx="4121">
                  <c:v>5.7680216666666668</c:v>
                </c:pt>
                <c:pt idx="4122">
                  <c:v>5.4110458333333371</c:v>
                </c:pt>
                <c:pt idx="4123">
                  <c:v>5.5390958333333371</c:v>
                </c:pt>
                <c:pt idx="4124">
                  <c:v>5.5447283333333361</c:v>
                </c:pt>
                <c:pt idx="4125">
                  <c:v>5.5414199999999996</c:v>
                </c:pt>
                <c:pt idx="4126">
                  <c:v>5.7268099999999995</c:v>
                </c:pt>
                <c:pt idx="4127">
                  <c:v>5.8044674999999986</c:v>
                </c:pt>
                <c:pt idx="4128">
                  <c:v>5.6248066666666601</c:v>
                </c:pt>
                <c:pt idx="4129">
                  <c:v>5.8389950000000006</c:v>
                </c:pt>
                <c:pt idx="4130">
                  <c:v>5.6387641666666672</c:v>
                </c:pt>
                <c:pt idx="4131">
                  <c:v>5.5358691666666706</c:v>
                </c:pt>
                <c:pt idx="4132">
                  <c:v>5.6400891666666668</c:v>
                </c:pt>
                <c:pt idx="4133">
                  <c:v>5.704513333333332</c:v>
                </c:pt>
                <c:pt idx="4134">
                  <c:v>5.6229041666666619</c:v>
                </c:pt>
                <c:pt idx="4135">
                  <c:v>5.4789291666666706</c:v>
                </c:pt>
                <c:pt idx="4136">
                  <c:v>5.4016725000000037</c:v>
                </c:pt>
                <c:pt idx="4137">
                  <c:v>5.7993249999999996</c:v>
                </c:pt>
                <c:pt idx="4138">
                  <c:v>5.7537008333333333</c:v>
                </c:pt>
                <c:pt idx="4139">
                  <c:v>5.5962191666666694</c:v>
                </c:pt>
                <c:pt idx="4140">
                  <c:v>5.6973949999999958</c:v>
                </c:pt>
                <c:pt idx="4141">
                  <c:v>5.7169641666666671</c:v>
                </c:pt>
                <c:pt idx="4142">
                  <c:v>5.9247266666666665</c:v>
                </c:pt>
                <c:pt idx="4143">
                  <c:v>5.6321083333333322</c:v>
                </c:pt>
                <c:pt idx="4144">
                  <c:v>5.8612658333333378</c:v>
                </c:pt>
                <c:pt idx="4145">
                  <c:v>5.6682974999999995</c:v>
                </c:pt>
                <c:pt idx="4146">
                  <c:v>5.7406050000000013</c:v>
                </c:pt>
                <c:pt idx="4147">
                  <c:v>5.5252366666666655</c:v>
                </c:pt>
                <c:pt idx="4148">
                  <c:v>5.5308933333333377</c:v>
                </c:pt>
                <c:pt idx="4149">
                  <c:v>5.5977950000000005</c:v>
                </c:pt>
                <c:pt idx="4150">
                  <c:v>5.6239216666666634</c:v>
                </c:pt>
                <c:pt idx="4151">
                  <c:v>5.7325658333333331</c:v>
                </c:pt>
                <c:pt idx="4152">
                  <c:v>5.3646566666666615</c:v>
                </c:pt>
                <c:pt idx="4153">
                  <c:v>5.8599574999999975</c:v>
                </c:pt>
                <c:pt idx="4154">
                  <c:v>5.342739166666667</c:v>
                </c:pt>
                <c:pt idx="4155">
                  <c:v>5.6268874999999969</c:v>
                </c:pt>
                <c:pt idx="4156">
                  <c:v>5.6976699999999996</c:v>
                </c:pt>
                <c:pt idx="4157">
                  <c:v>5.4912950000000045</c:v>
                </c:pt>
                <c:pt idx="4158">
                  <c:v>6.0517016666666663</c:v>
                </c:pt>
                <c:pt idx="4159">
                  <c:v>5.372535833333334</c:v>
                </c:pt>
                <c:pt idx="4160">
                  <c:v>5.6088416666666658</c:v>
                </c:pt>
                <c:pt idx="4161">
                  <c:v>5.6900999999999975</c:v>
                </c:pt>
                <c:pt idx="4162">
                  <c:v>5.7198141666666658</c:v>
                </c:pt>
                <c:pt idx="4163">
                  <c:v>5.5990258333333331</c:v>
                </c:pt>
                <c:pt idx="4164">
                  <c:v>5.7768250000000014</c:v>
                </c:pt>
                <c:pt idx="4165">
                  <c:v>5.6901549999999936</c:v>
                </c:pt>
                <c:pt idx="4166">
                  <c:v>5.7072558333333321</c:v>
                </c:pt>
                <c:pt idx="4167">
                  <c:v>5.71509</c:v>
                </c:pt>
                <c:pt idx="4168">
                  <c:v>5.4264591666666684</c:v>
                </c:pt>
                <c:pt idx="4169">
                  <c:v>5.7564358333333336</c:v>
                </c:pt>
                <c:pt idx="4170">
                  <c:v>5.3869341666666655</c:v>
                </c:pt>
                <c:pt idx="4171">
                  <c:v>5.9603616666666674</c:v>
                </c:pt>
                <c:pt idx="4172">
                  <c:v>5.8265699999999985</c:v>
                </c:pt>
                <c:pt idx="4173">
                  <c:v>5.5125108333333301</c:v>
                </c:pt>
                <c:pt idx="4174">
                  <c:v>5.6500066666666635</c:v>
                </c:pt>
                <c:pt idx="4175">
                  <c:v>5.4648333333333339</c:v>
                </c:pt>
                <c:pt idx="4176">
                  <c:v>5.7857958333333377</c:v>
                </c:pt>
                <c:pt idx="4177">
                  <c:v>6.1757433333333402</c:v>
                </c:pt>
                <c:pt idx="4178">
                  <c:v>5.7843499999999999</c:v>
                </c:pt>
                <c:pt idx="4179">
                  <c:v>5.5933141666666675</c:v>
                </c:pt>
                <c:pt idx="4180">
                  <c:v>5.3931091666666662</c:v>
                </c:pt>
                <c:pt idx="4181">
                  <c:v>6.1804008333333353</c:v>
                </c:pt>
                <c:pt idx="4182">
                  <c:v>5.5133416666666664</c:v>
                </c:pt>
                <c:pt idx="4183">
                  <c:v>5.5059924999999987</c:v>
                </c:pt>
                <c:pt idx="4184">
                  <c:v>5.4271524999999974</c:v>
                </c:pt>
                <c:pt idx="4185">
                  <c:v>5.6016266666666654</c:v>
                </c:pt>
                <c:pt idx="4186">
                  <c:v>5.6702308333333322</c:v>
                </c:pt>
                <c:pt idx="4187">
                  <c:v>5.8381750000000006</c:v>
                </c:pt>
                <c:pt idx="4188">
                  <c:v>5.5109633333333372</c:v>
                </c:pt>
                <c:pt idx="4189">
                  <c:v>5.7055674999999999</c:v>
                </c:pt>
                <c:pt idx="4190">
                  <c:v>5.5961691666666695</c:v>
                </c:pt>
                <c:pt idx="4191">
                  <c:v>5.4394933333333428</c:v>
                </c:pt>
                <c:pt idx="4192">
                  <c:v>5.7381483333333376</c:v>
                </c:pt>
                <c:pt idx="4193">
                  <c:v>5.6119458333333325</c:v>
                </c:pt>
                <c:pt idx="4194">
                  <c:v>5.5992083333333396</c:v>
                </c:pt>
                <c:pt idx="4195">
                  <c:v>5.5987074999999997</c:v>
                </c:pt>
                <c:pt idx="4196">
                  <c:v>5.5382891666666714</c:v>
                </c:pt>
                <c:pt idx="4197">
                  <c:v>5.4362458333333397</c:v>
                </c:pt>
                <c:pt idx="4198">
                  <c:v>5.9891249999999987</c:v>
                </c:pt>
                <c:pt idx="4199">
                  <c:v>5.6330750000000007</c:v>
                </c:pt>
                <c:pt idx="4200">
                  <c:v>5.4222074999999998</c:v>
                </c:pt>
                <c:pt idx="4201">
                  <c:v>5.5876099999999989</c:v>
                </c:pt>
                <c:pt idx="4202">
                  <c:v>5.5864449999999986</c:v>
                </c:pt>
                <c:pt idx="4203">
                  <c:v>5.5516308333333333</c:v>
                </c:pt>
                <c:pt idx="4204">
                  <c:v>5.7556008333333324</c:v>
                </c:pt>
                <c:pt idx="4205">
                  <c:v>5.4643091666666663</c:v>
                </c:pt>
                <c:pt idx="4206">
                  <c:v>5.4405900000000003</c:v>
                </c:pt>
                <c:pt idx="4207">
                  <c:v>5.5595799999999995</c:v>
                </c:pt>
                <c:pt idx="4208">
                  <c:v>5.6556824999999975</c:v>
                </c:pt>
                <c:pt idx="4209">
                  <c:v>5.4075966666666675</c:v>
                </c:pt>
                <c:pt idx="4210">
                  <c:v>5.6163374999999975</c:v>
                </c:pt>
                <c:pt idx="4211">
                  <c:v>5.6002708333333331</c:v>
                </c:pt>
                <c:pt idx="4212">
                  <c:v>5.4488408333333371</c:v>
                </c:pt>
                <c:pt idx="4213">
                  <c:v>5.4282483333333396</c:v>
                </c:pt>
                <c:pt idx="4214">
                  <c:v>5.5399966666666662</c:v>
                </c:pt>
                <c:pt idx="4215">
                  <c:v>5.6220541666666604</c:v>
                </c:pt>
                <c:pt idx="4216">
                  <c:v>5.6894799999999996</c:v>
                </c:pt>
                <c:pt idx="4217">
                  <c:v>5.7960616666666684</c:v>
                </c:pt>
                <c:pt idx="4218">
                  <c:v>5.4731683333333407</c:v>
                </c:pt>
                <c:pt idx="4219">
                  <c:v>5.2541341666666614</c:v>
                </c:pt>
                <c:pt idx="4220">
                  <c:v>5.8447508333333325</c:v>
                </c:pt>
                <c:pt idx="4221">
                  <c:v>5.4309458333333334</c:v>
                </c:pt>
                <c:pt idx="4222">
                  <c:v>5.8211716666666655</c:v>
                </c:pt>
                <c:pt idx="4223">
                  <c:v>5.8725308333333315</c:v>
                </c:pt>
                <c:pt idx="4224">
                  <c:v>5.5663650000000002</c:v>
                </c:pt>
                <c:pt idx="4225">
                  <c:v>5.4994149999999964</c:v>
                </c:pt>
                <c:pt idx="4226">
                  <c:v>5.7129516666666627</c:v>
                </c:pt>
                <c:pt idx="4227">
                  <c:v>5.612507499999996</c:v>
                </c:pt>
                <c:pt idx="4228">
                  <c:v>5.4732166666666684</c:v>
                </c:pt>
                <c:pt idx="4229">
                  <c:v>5.5652499999999998</c:v>
                </c:pt>
                <c:pt idx="4230">
                  <c:v>5.6014083333333362</c:v>
                </c:pt>
                <c:pt idx="4231">
                  <c:v>5.560365833333333</c:v>
                </c:pt>
                <c:pt idx="4232">
                  <c:v>5.7291091666666674</c:v>
                </c:pt>
                <c:pt idx="4233">
                  <c:v>5.4765841666666661</c:v>
                </c:pt>
                <c:pt idx="4234">
                  <c:v>5.7134141666666665</c:v>
                </c:pt>
                <c:pt idx="4235">
                  <c:v>5.5997525000000001</c:v>
                </c:pt>
                <c:pt idx="4236">
                  <c:v>5.5041199999999959</c:v>
                </c:pt>
                <c:pt idx="4237">
                  <c:v>5.668504166666664</c:v>
                </c:pt>
                <c:pt idx="4238">
                  <c:v>5.7195466666666661</c:v>
                </c:pt>
                <c:pt idx="4239">
                  <c:v>5.6367416666666674</c:v>
                </c:pt>
                <c:pt idx="4240">
                  <c:v>5.6864966666666668</c:v>
                </c:pt>
                <c:pt idx="4241">
                  <c:v>5.6079583333333325</c:v>
                </c:pt>
                <c:pt idx="4242">
                  <c:v>5.4354408333333382</c:v>
                </c:pt>
                <c:pt idx="4243">
                  <c:v>5.6209033333333336</c:v>
                </c:pt>
                <c:pt idx="4244">
                  <c:v>5.5164266666666668</c:v>
                </c:pt>
                <c:pt idx="4245">
                  <c:v>5.6089466666666645</c:v>
                </c:pt>
                <c:pt idx="4246">
                  <c:v>5.5593033333333377</c:v>
                </c:pt>
                <c:pt idx="4247">
                  <c:v>5.4350116666666652</c:v>
                </c:pt>
                <c:pt idx="4248">
                  <c:v>5.4267074999999991</c:v>
                </c:pt>
                <c:pt idx="4249">
                  <c:v>5.6656691666666674</c:v>
                </c:pt>
                <c:pt idx="4250">
                  <c:v>5.4456600000000037</c:v>
                </c:pt>
                <c:pt idx="4251">
                  <c:v>5.7625599999999961</c:v>
                </c:pt>
                <c:pt idx="4252">
                  <c:v>5.7397441666666689</c:v>
                </c:pt>
                <c:pt idx="4253">
                  <c:v>5.6243724999999962</c:v>
                </c:pt>
                <c:pt idx="4254">
                  <c:v>5.7504600000000003</c:v>
                </c:pt>
                <c:pt idx="4255">
                  <c:v>5.8816625000000036</c:v>
                </c:pt>
                <c:pt idx="4256">
                  <c:v>5.7936183333333382</c:v>
                </c:pt>
                <c:pt idx="4257">
                  <c:v>5.7717641666666708</c:v>
                </c:pt>
                <c:pt idx="4258">
                  <c:v>5.6672058333333304</c:v>
                </c:pt>
                <c:pt idx="4259">
                  <c:v>5.6937083333333334</c:v>
                </c:pt>
                <c:pt idx="4260">
                  <c:v>5.6534966666666655</c:v>
                </c:pt>
                <c:pt idx="4261">
                  <c:v>5.4949766666666635</c:v>
                </c:pt>
                <c:pt idx="4262">
                  <c:v>5.3904933333333389</c:v>
                </c:pt>
                <c:pt idx="4263">
                  <c:v>5.8160108333333325</c:v>
                </c:pt>
                <c:pt idx="4264">
                  <c:v>5.3252216666666667</c:v>
                </c:pt>
                <c:pt idx="4265">
                  <c:v>5.9181075000000005</c:v>
                </c:pt>
                <c:pt idx="4266">
                  <c:v>5.5464400000000014</c:v>
                </c:pt>
                <c:pt idx="4267">
                  <c:v>5.8032649999999997</c:v>
                </c:pt>
                <c:pt idx="4268">
                  <c:v>5.7755316666666667</c:v>
                </c:pt>
                <c:pt idx="4269">
                  <c:v>5.3640574999999959</c:v>
                </c:pt>
                <c:pt idx="4270">
                  <c:v>5.5885225000000007</c:v>
                </c:pt>
                <c:pt idx="4271">
                  <c:v>5.5151074999999965</c:v>
                </c:pt>
                <c:pt idx="4272">
                  <c:v>5.6493016666666662</c:v>
                </c:pt>
                <c:pt idx="4273">
                  <c:v>5.5909716666666665</c:v>
                </c:pt>
                <c:pt idx="4274">
                  <c:v>5.5730833333333392</c:v>
                </c:pt>
                <c:pt idx="4275">
                  <c:v>5.587533333333333</c:v>
                </c:pt>
                <c:pt idx="4276">
                  <c:v>5.4692566666666664</c:v>
                </c:pt>
                <c:pt idx="4277">
                  <c:v>5.46675833333334</c:v>
                </c:pt>
                <c:pt idx="4278">
                  <c:v>5.6444091666666667</c:v>
                </c:pt>
                <c:pt idx="4279">
                  <c:v>5.6284008333333295</c:v>
                </c:pt>
                <c:pt idx="4280">
                  <c:v>6.0165633333333384</c:v>
                </c:pt>
                <c:pt idx="4281">
                  <c:v>5.5456800000000008</c:v>
                </c:pt>
                <c:pt idx="4282">
                  <c:v>5.7954925000000008</c:v>
                </c:pt>
                <c:pt idx="4283">
                  <c:v>5.518604166666667</c:v>
                </c:pt>
                <c:pt idx="4284">
                  <c:v>5.5530891666666671</c:v>
                </c:pt>
                <c:pt idx="4285">
                  <c:v>5.6283049999999948</c:v>
                </c:pt>
                <c:pt idx="4286">
                  <c:v>5.5733625000000044</c:v>
                </c:pt>
                <c:pt idx="4287">
                  <c:v>5.6964700000000006</c:v>
                </c:pt>
                <c:pt idx="4288">
                  <c:v>5.6196691666666707</c:v>
                </c:pt>
                <c:pt idx="4289">
                  <c:v>5.5301933333333393</c:v>
                </c:pt>
                <c:pt idx="4290">
                  <c:v>5.6994058333333326</c:v>
                </c:pt>
                <c:pt idx="4291">
                  <c:v>5.5687049999999951</c:v>
                </c:pt>
                <c:pt idx="4292">
                  <c:v>5.4174849999999948</c:v>
                </c:pt>
                <c:pt idx="4293">
                  <c:v>5.3952616666666664</c:v>
                </c:pt>
                <c:pt idx="4294">
                  <c:v>5.4929833333333375</c:v>
                </c:pt>
                <c:pt idx="4295">
                  <c:v>5.6691216666666655</c:v>
                </c:pt>
                <c:pt idx="4296">
                  <c:v>5.4362975000000029</c:v>
                </c:pt>
                <c:pt idx="4297">
                  <c:v>5.4107141666666658</c:v>
                </c:pt>
                <c:pt idx="4298">
                  <c:v>5.8930766666666665</c:v>
                </c:pt>
                <c:pt idx="4299">
                  <c:v>5.5006491666666717</c:v>
                </c:pt>
                <c:pt idx="4300">
                  <c:v>5.3936858333333335</c:v>
                </c:pt>
                <c:pt idx="4301">
                  <c:v>5.8844841666666641</c:v>
                </c:pt>
                <c:pt idx="4302">
                  <c:v>5.3425433333333379</c:v>
                </c:pt>
                <c:pt idx="4303">
                  <c:v>5.2978416666666668</c:v>
                </c:pt>
                <c:pt idx="4304">
                  <c:v>5.438660000000004</c:v>
                </c:pt>
                <c:pt idx="4305">
                  <c:v>5.7366800000000024</c:v>
                </c:pt>
                <c:pt idx="4306">
                  <c:v>5.8340950000000005</c:v>
                </c:pt>
                <c:pt idx="4307">
                  <c:v>5.7770891666666664</c:v>
                </c:pt>
                <c:pt idx="4308">
                  <c:v>5.5035158333333341</c:v>
                </c:pt>
                <c:pt idx="4309">
                  <c:v>5.5374583333333334</c:v>
                </c:pt>
                <c:pt idx="4310">
                  <c:v>5.7473733333333383</c:v>
                </c:pt>
                <c:pt idx="4311">
                  <c:v>5.595919999999996</c:v>
                </c:pt>
                <c:pt idx="4312">
                  <c:v>5.377194999999996</c:v>
                </c:pt>
                <c:pt idx="4313">
                  <c:v>5.3643416666666655</c:v>
                </c:pt>
                <c:pt idx="4314">
                  <c:v>5.6030166666666616</c:v>
                </c:pt>
                <c:pt idx="4315">
                  <c:v>5.4752916666666707</c:v>
                </c:pt>
                <c:pt idx="4316">
                  <c:v>5.8193041666666661</c:v>
                </c:pt>
                <c:pt idx="4317">
                  <c:v>5.6872866666666644</c:v>
                </c:pt>
                <c:pt idx="4318">
                  <c:v>5.5100541666666665</c:v>
                </c:pt>
                <c:pt idx="4319">
                  <c:v>5.5743891666666663</c:v>
                </c:pt>
                <c:pt idx="4320">
                  <c:v>5.6981733333333331</c:v>
                </c:pt>
                <c:pt idx="4321">
                  <c:v>6.0728383333333378</c:v>
                </c:pt>
                <c:pt idx="4322">
                  <c:v>5.6724925000000006</c:v>
                </c:pt>
                <c:pt idx="4323">
                  <c:v>5.5043033333333362</c:v>
                </c:pt>
                <c:pt idx="4324">
                  <c:v>5.6567766666666666</c:v>
                </c:pt>
                <c:pt idx="4325">
                  <c:v>5.9116650000000037</c:v>
                </c:pt>
                <c:pt idx="4326">
                  <c:v>5.6263566666666645</c:v>
                </c:pt>
                <c:pt idx="4327">
                  <c:v>5.6473749999999958</c:v>
                </c:pt>
                <c:pt idx="4328">
                  <c:v>5.4381625000000033</c:v>
                </c:pt>
                <c:pt idx="4329">
                  <c:v>5.6384675</c:v>
                </c:pt>
                <c:pt idx="4330">
                  <c:v>5.9598641666666694</c:v>
                </c:pt>
                <c:pt idx="4331">
                  <c:v>5.4491874999999999</c:v>
                </c:pt>
                <c:pt idx="4332">
                  <c:v>5.4985299999999997</c:v>
                </c:pt>
                <c:pt idx="4333">
                  <c:v>5.7177349999999958</c:v>
                </c:pt>
                <c:pt idx="4334">
                  <c:v>5.6393808333333375</c:v>
                </c:pt>
                <c:pt idx="4335">
                  <c:v>5.5045116666666614</c:v>
                </c:pt>
                <c:pt idx="4336">
                  <c:v>5.5766766666666694</c:v>
                </c:pt>
                <c:pt idx="4337">
                  <c:v>5.5506541666666669</c:v>
                </c:pt>
                <c:pt idx="4338">
                  <c:v>5.361168333333338</c:v>
                </c:pt>
                <c:pt idx="4339">
                  <c:v>5.4553274999999992</c:v>
                </c:pt>
                <c:pt idx="4340">
                  <c:v>5.5280324999999975</c:v>
                </c:pt>
                <c:pt idx="4341">
                  <c:v>5.7063058333333379</c:v>
                </c:pt>
                <c:pt idx="4342">
                  <c:v>5.5990850000000005</c:v>
                </c:pt>
                <c:pt idx="4343">
                  <c:v>5.6377299999999995</c:v>
                </c:pt>
                <c:pt idx="4344">
                  <c:v>5.3960416666666662</c:v>
                </c:pt>
                <c:pt idx="4345">
                  <c:v>5.5290241666666669</c:v>
                </c:pt>
                <c:pt idx="4346">
                  <c:v>5.8506333333333362</c:v>
                </c:pt>
                <c:pt idx="4347">
                  <c:v>5.6068133333333376</c:v>
                </c:pt>
                <c:pt idx="4348">
                  <c:v>5.6422874999999975</c:v>
                </c:pt>
                <c:pt idx="4349">
                  <c:v>5.3612391666666674</c:v>
                </c:pt>
                <c:pt idx="4350">
                  <c:v>5.4309408333333371</c:v>
                </c:pt>
                <c:pt idx="4351">
                  <c:v>5.4355950000000002</c:v>
                </c:pt>
                <c:pt idx="4352">
                  <c:v>5.8776666666666664</c:v>
                </c:pt>
                <c:pt idx="4353">
                  <c:v>5.541195000000001</c:v>
                </c:pt>
                <c:pt idx="4354">
                  <c:v>5.7142474999999999</c:v>
                </c:pt>
                <c:pt idx="4355">
                  <c:v>5.8948449999999939</c:v>
                </c:pt>
                <c:pt idx="4356">
                  <c:v>5.7265933333333372</c:v>
                </c:pt>
                <c:pt idx="4357">
                  <c:v>5.5615458333333327</c:v>
                </c:pt>
                <c:pt idx="4358">
                  <c:v>5.3297149999999949</c:v>
                </c:pt>
                <c:pt idx="4359">
                  <c:v>5.5828241666666676</c:v>
                </c:pt>
                <c:pt idx="4360">
                  <c:v>5.836011666666665</c:v>
                </c:pt>
                <c:pt idx="4361">
                  <c:v>5.7305508333333322</c:v>
                </c:pt>
                <c:pt idx="4362">
                  <c:v>5.4802725000000025</c:v>
                </c:pt>
                <c:pt idx="4363">
                  <c:v>5.4610883333333362</c:v>
                </c:pt>
                <c:pt idx="4364">
                  <c:v>5.4626224999999993</c:v>
                </c:pt>
                <c:pt idx="4365">
                  <c:v>5.8382058333333333</c:v>
                </c:pt>
                <c:pt idx="4366">
                  <c:v>5.7073866666666655</c:v>
                </c:pt>
                <c:pt idx="4367">
                  <c:v>5.3872133333333334</c:v>
                </c:pt>
                <c:pt idx="4368">
                  <c:v>5.7423958333333331</c:v>
                </c:pt>
                <c:pt idx="4369">
                  <c:v>5.7214116666666675</c:v>
                </c:pt>
                <c:pt idx="4370">
                  <c:v>5.8907808333333325</c:v>
                </c:pt>
                <c:pt idx="4371">
                  <c:v>5.7484299999999999</c:v>
                </c:pt>
                <c:pt idx="4372">
                  <c:v>5.6680733333333331</c:v>
                </c:pt>
                <c:pt idx="4373">
                  <c:v>5.7309549999999954</c:v>
                </c:pt>
                <c:pt idx="4374">
                  <c:v>5.7012208333333394</c:v>
                </c:pt>
                <c:pt idx="4375">
                  <c:v>5.4950441666666663</c:v>
                </c:pt>
                <c:pt idx="4376">
                  <c:v>5.4736733333333421</c:v>
                </c:pt>
                <c:pt idx="4377">
                  <c:v>5.638795833333333</c:v>
                </c:pt>
                <c:pt idx="4378">
                  <c:v>5.8268200000000006</c:v>
                </c:pt>
                <c:pt idx="4379">
                  <c:v>5.8961083333333333</c:v>
                </c:pt>
                <c:pt idx="4380">
                  <c:v>5.1362549999999985</c:v>
                </c:pt>
                <c:pt idx="4381">
                  <c:v>5.3987116666666655</c:v>
                </c:pt>
                <c:pt idx="4382">
                  <c:v>5.4091591666666696</c:v>
                </c:pt>
                <c:pt idx="4383">
                  <c:v>5.5545249999999946</c:v>
                </c:pt>
                <c:pt idx="4384">
                  <c:v>5.4170024999999997</c:v>
                </c:pt>
                <c:pt idx="4385">
                  <c:v>5.7456833333333384</c:v>
                </c:pt>
                <c:pt idx="4386">
                  <c:v>5.9155033333333362</c:v>
                </c:pt>
                <c:pt idx="4387">
                  <c:v>5.6735449999999963</c:v>
                </c:pt>
                <c:pt idx="4388">
                  <c:v>5.6822966666666668</c:v>
                </c:pt>
                <c:pt idx="4389">
                  <c:v>5.5329841666666644</c:v>
                </c:pt>
                <c:pt idx="4390">
                  <c:v>6.05802</c:v>
                </c:pt>
                <c:pt idx="4391">
                  <c:v>5.6766675000000024</c:v>
                </c:pt>
                <c:pt idx="4392">
                  <c:v>5.4895666666666694</c:v>
                </c:pt>
                <c:pt idx="4393">
                  <c:v>5.5130174999999975</c:v>
                </c:pt>
                <c:pt idx="4394">
                  <c:v>5.5064749999999965</c:v>
                </c:pt>
                <c:pt idx="4395">
                  <c:v>5.5640666666666645</c:v>
                </c:pt>
                <c:pt idx="4396">
                  <c:v>5.6957724999999995</c:v>
                </c:pt>
                <c:pt idx="4397">
                  <c:v>5.4160366666666659</c:v>
                </c:pt>
                <c:pt idx="4398">
                  <c:v>5.6850566666666644</c:v>
                </c:pt>
                <c:pt idx="4399">
                  <c:v>5.6814383333333387</c:v>
                </c:pt>
                <c:pt idx="4400">
                  <c:v>5.5110383333333379</c:v>
                </c:pt>
                <c:pt idx="4401">
                  <c:v>5.6615274999999965</c:v>
                </c:pt>
                <c:pt idx="4402">
                  <c:v>5.2735591666666704</c:v>
                </c:pt>
                <c:pt idx="4403">
                  <c:v>5.8446633333333393</c:v>
                </c:pt>
                <c:pt idx="4404">
                  <c:v>5.6706916666666674</c:v>
                </c:pt>
                <c:pt idx="4405">
                  <c:v>5.5974016666666655</c:v>
                </c:pt>
                <c:pt idx="4406">
                  <c:v>5.3886324999999999</c:v>
                </c:pt>
                <c:pt idx="4407">
                  <c:v>5.6680741666666616</c:v>
                </c:pt>
                <c:pt idx="4408">
                  <c:v>5.4697358333333339</c:v>
                </c:pt>
                <c:pt idx="4409">
                  <c:v>5.4489933333333394</c:v>
                </c:pt>
                <c:pt idx="4410">
                  <c:v>5.5177400000000008</c:v>
                </c:pt>
                <c:pt idx="4411">
                  <c:v>5.6685733333333337</c:v>
                </c:pt>
                <c:pt idx="4412">
                  <c:v>5.6411758333333326</c:v>
                </c:pt>
                <c:pt idx="4413">
                  <c:v>5.7088166666666655</c:v>
                </c:pt>
                <c:pt idx="4414">
                  <c:v>5.7956166666666666</c:v>
                </c:pt>
                <c:pt idx="4415">
                  <c:v>5.5094149999999962</c:v>
                </c:pt>
                <c:pt idx="4416">
                  <c:v>5.7809291666666693</c:v>
                </c:pt>
                <c:pt idx="4417">
                  <c:v>5.9564383333333382</c:v>
                </c:pt>
                <c:pt idx="4418">
                  <c:v>5.5122024999999999</c:v>
                </c:pt>
                <c:pt idx="4419">
                  <c:v>5.6361241666666659</c:v>
                </c:pt>
                <c:pt idx="4420">
                  <c:v>5.3488633333333393</c:v>
                </c:pt>
                <c:pt idx="4421">
                  <c:v>5.5929466666666645</c:v>
                </c:pt>
                <c:pt idx="4422">
                  <c:v>5.5745683333333371</c:v>
                </c:pt>
                <c:pt idx="4423">
                  <c:v>5.7136016666666674</c:v>
                </c:pt>
                <c:pt idx="4424">
                  <c:v>5.6638883333333325</c:v>
                </c:pt>
                <c:pt idx="4425">
                  <c:v>5.5166583333333383</c:v>
                </c:pt>
                <c:pt idx="4426">
                  <c:v>5.7106725000000012</c:v>
                </c:pt>
                <c:pt idx="4427">
                  <c:v>5.7638499999999988</c:v>
                </c:pt>
                <c:pt idx="4428">
                  <c:v>5.7382300000000024</c:v>
                </c:pt>
                <c:pt idx="4429">
                  <c:v>5.6857741666666675</c:v>
                </c:pt>
                <c:pt idx="4430">
                  <c:v>5.7731024999999994</c:v>
                </c:pt>
                <c:pt idx="4431">
                  <c:v>5.4930633333333425</c:v>
                </c:pt>
                <c:pt idx="4432">
                  <c:v>5.5804958333333339</c:v>
                </c:pt>
                <c:pt idx="4433">
                  <c:v>5.5602200000000011</c:v>
                </c:pt>
                <c:pt idx="4434">
                  <c:v>6.12278083333333</c:v>
                </c:pt>
                <c:pt idx="4435">
                  <c:v>5.5243908333333325</c:v>
                </c:pt>
                <c:pt idx="4436">
                  <c:v>5.5062508333333362</c:v>
                </c:pt>
                <c:pt idx="4437">
                  <c:v>5.7202033333333393</c:v>
                </c:pt>
                <c:pt idx="4438">
                  <c:v>5.4626425000000003</c:v>
                </c:pt>
                <c:pt idx="4439">
                  <c:v>5.6617791666666664</c:v>
                </c:pt>
                <c:pt idx="4440">
                  <c:v>5.7122783333333382</c:v>
                </c:pt>
                <c:pt idx="4441">
                  <c:v>5.4468158333333374</c:v>
                </c:pt>
                <c:pt idx="4442">
                  <c:v>5.6445283333333336</c:v>
                </c:pt>
                <c:pt idx="4443">
                  <c:v>5.8937558333333335</c:v>
                </c:pt>
                <c:pt idx="4444">
                  <c:v>5.9920799999999987</c:v>
                </c:pt>
                <c:pt idx="4445">
                  <c:v>5.2664116666666665</c:v>
                </c:pt>
                <c:pt idx="4446">
                  <c:v>5.6324966666666656</c:v>
                </c:pt>
                <c:pt idx="4447">
                  <c:v>5.7866808333333362</c:v>
                </c:pt>
                <c:pt idx="4448">
                  <c:v>5.5367283333333406</c:v>
                </c:pt>
                <c:pt idx="4449">
                  <c:v>5.5551616666666668</c:v>
                </c:pt>
                <c:pt idx="4450">
                  <c:v>5.4655458333333335</c:v>
                </c:pt>
                <c:pt idx="4451">
                  <c:v>5.497746666666667</c:v>
                </c:pt>
                <c:pt idx="4452">
                  <c:v>5.6744291666666662</c:v>
                </c:pt>
                <c:pt idx="4453">
                  <c:v>5.6676341666666632</c:v>
                </c:pt>
                <c:pt idx="4454">
                  <c:v>5.5734983333333394</c:v>
                </c:pt>
                <c:pt idx="4455">
                  <c:v>5.5753700000000004</c:v>
                </c:pt>
                <c:pt idx="4456">
                  <c:v>5.5294799999999995</c:v>
                </c:pt>
                <c:pt idx="4457">
                  <c:v>5.7356725000000024</c:v>
                </c:pt>
                <c:pt idx="4458">
                  <c:v>5.7626699999999991</c:v>
                </c:pt>
                <c:pt idx="4459">
                  <c:v>5.626016666666664</c:v>
                </c:pt>
                <c:pt idx="4460">
                  <c:v>5.8123841666666642</c:v>
                </c:pt>
                <c:pt idx="4461">
                  <c:v>5.6816174999999989</c:v>
                </c:pt>
                <c:pt idx="4462">
                  <c:v>5.9760333333333397</c:v>
                </c:pt>
                <c:pt idx="4463">
                  <c:v>5.6372133333333334</c:v>
                </c:pt>
                <c:pt idx="4464">
                  <c:v>5.7947299999999995</c:v>
                </c:pt>
                <c:pt idx="4465">
                  <c:v>5.6841799999999969</c:v>
                </c:pt>
                <c:pt idx="4466">
                  <c:v>5.485924166666666</c:v>
                </c:pt>
                <c:pt idx="4467">
                  <c:v>5.7335133333333381</c:v>
                </c:pt>
                <c:pt idx="4468">
                  <c:v>5.5837925000000004</c:v>
                </c:pt>
                <c:pt idx="4469">
                  <c:v>5.5576858333333341</c:v>
                </c:pt>
                <c:pt idx="4470">
                  <c:v>5.7895383333333381</c:v>
                </c:pt>
                <c:pt idx="4471">
                  <c:v>5.3021666666666656</c:v>
                </c:pt>
                <c:pt idx="4472">
                  <c:v>5.6981074999999963</c:v>
                </c:pt>
                <c:pt idx="4473">
                  <c:v>5.4075524999999995</c:v>
                </c:pt>
                <c:pt idx="4474">
                  <c:v>5.4037883333333365</c:v>
                </c:pt>
                <c:pt idx="4475">
                  <c:v>5.9237683333333377</c:v>
                </c:pt>
                <c:pt idx="4476">
                  <c:v>5.8670674999999965</c:v>
                </c:pt>
                <c:pt idx="4477">
                  <c:v>5.515461666666666</c:v>
                </c:pt>
                <c:pt idx="4478">
                  <c:v>5.4711591666666699</c:v>
                </c:pt>
                <c:pt idx="4479">
                  <c:v>5.6754124999999975</c:v>
                </c:pt>
                <c:pt idx="4480">
                  <c:v>5.5832483333333407</c:v>
                </c:pt>
                <c:pt idx="4481">
                  <c:v>5.3323483333333384</c:v>
                </c:pt>
                <c:pt idx="4482">
                  <c:v>5.8543116666666632</c:v>
                </c:pt>
                <c:pt idx="4483">
                  <c:v>5.4183725000000003</c:v>
                </c:pt>
                <c:pt idx="4484">
                  <c:v>5.7891116666666669</c:v>
                </c:pt>
                <c:pt idx="4485">
                  <c:v>5.5286783333333389</c:v>
                </c:pt>
                <c:pt idx="4486">
                  <c:v>5.8484041666666657</c:v>
                </c:pt>
                <c:pt idx="4487">
                  <c:v>5.637985833333329</c:v>
                </c:pt>
                <c:pt idx="4488">
                  <c:v>5.9216025000000014</c:v>
                </c:pt>
                <c:pt idx="4489">
                  <c:v>5.7272874999999965</c:v>
                </c:pt>
                <c:pt idx="4490">
                  <c:v>5.6977058333333304</c:v>
                </c:pt>
                <c:pt idx="4491">
                  <c:v>5.3876458333333339</c:v>
                </c:pt>
                <c:pt idx="4492">
                  <c:v>5.6382983333333376</c:v>
                </c:pt>
                <c:pt idx="4493">
                  <c:v>5.6931808333333302</c:v>
                </c:pt>
                <c:pt idx="4494">
                  <c:v>5.6717658333333372</c:v>
                </c:pt>
                <c:pt idx="4495">
                  <c:v>5.568483333333333</c:v>
                </c:pt>
                <c:pt idx="4496">
                  <c:v>5.6539099999999971</c:v>
                </c:pt>
                <c:pt idx="4497">
                  <c:v>5.4689866666666633</c:v>
                </c:pt>
                <c:pt idx="4498">
                  <c:v>5.5040399999999963</c:v>
                </c:pt>
                <c:pt idx="4499">
                  <c:v>5.8208683333333324</c:v>
                </c:pt>
                <c:pt idx="4500">
                  <c:v>5.8322349999999963</c:v>
                </c:pt>
                <c:pt idx="4501">
                  <c:v>5.6902124999999986</c:v>
                </c:pt>
                <c:pt idx="4502">
                  <c:v>5.7837216666666684</c:v>
                </c:pt>
                <c:pt idx="4503">
                  <c:v>5.967274166666666</c:v>
                </c:pt>
                <c:pt idx="4504">
                  <c:v>5.4790716666666706</c:v>
                </c:pt>
                <c:pt idx="4505">
                  <c:v>5.5119149999999948</c:v>
                </c:pt>
                <c:pt idx="4506">
                  <c:v>5.6976649999999962</c:v>
                </c:pt>
                <c:pt idx="4507">
                  <c:v>5.4351950000000002</c:v>
                </c:pt>
                <c:pt idx="4508">
                  <c:v>5.2353516666666664</c:v>
                </c:pt>
                <c:pt idx="4509">
                  <c:v>5.5711158333333337</c:v>
                </c:pt>
                <c:pt idx="4510">
                  <c:v>5.7344600000000012</c:v>
                </c:pt>
                <c:pt idx="4511">
                  <c:v>5.8478541666666617</c:v>
                </c:pt>
                <c:pt idx="4512">
                  <c:v>5.5636950000000001</c:v>
                </c:pt>
                <c:pt idx="4513">
                  <c:v>5.7420291666666694</c:v>
                </c:pt>
                <c:pt idx="4514">
                  <c:v>5.6733883333333361</c:v>
                </c:pt>
                <c:pt idx="4515">
                  <c:v>5.3957591666666671</c:v>
                </c:pt>
                <c:pt idx="4516">
                  <c:v>5.4650633333333394</c:v>
                </c:pt>
                <c:pt idx="4517">
                  <c:v>5.5778808333333325</c:v>
                </c:pt>
                <c:pt idx="4518">
                  <c:v>5.6578466666666634</c:v>
                </c:pt>
                <c:pt idx="4519">
                  <c:v>5.786455000000001</c:v>
                </c:pt>
                <c:pt idx="4520">
                  <c:v>5.3609458333333295</c:v>
                </c:pt>
                <c:pt idx="4521">
                  <c:v>5.4719650000000035</c:v>
                </c:pt>
                <c:pt idx="4522">
                  <c:v>5.6987541666666655</c:v>
                </c:pt>
                <c:pt idx="4523">
                  <c:v>5.8872424999999993</c:v>
                </c:pt>
                <c:pt idx="4524">
                  <c:v>5.4658924999999998</c:v>
                </c:pt>
                <c:pt idx="4525">
                  <c:v>5.4202675000000013</c:v>
                </c:pt>
                <c:pt idx="4526">
                  <c:v>5.6930650000000007</c:v>
                </c:pt>
                <c:pt idx="4527">
                  <c:v>5.7157541666666658</c:v>
                </c:pt>
                <c:pt idx="4528">
                  <c:v>5.5552675000000002</c:v>
                </c:pt>
                <c:pt idx="4529">
                  <c:v>5.7162508333333379</c:v>
                </c:pt>
                <c:pt idx="4530">
                  <c:v>5.6587174999999972</c:v>
                </c:pt>
                <c:pt idx="4531">
                  <c:v>5.4459016666666669</c:v>
                </c:pt>
                <c:pt idx="4532">
                  <c:v>5.7503366666666667</c:v>
                </c:pt>
                <c:pt idx="4533">
                  <c:v>5.8622008333333353</c:v>
                </c:pt>
                <c:pt idx="4534">
                  <c:v>5.9144700000000006</c:v>
                </c:pt>
                <c:pt idx="4535">
                  <c:v>5.5306716666666684</c:v>
                </c:pt>
                <c:pt idx="4536">
                  <c:v>5.4717400000000058</c:v>
                </c:pt>
                <c:pt idx="4537">
                  <c:v>5.5400891666666654</c:v>
                </c:pt>
                <c:pt idx="4538">
                  <c:v>5.5481983333333371</c:v>
                </c:pt>
                <c:pt idx="4539">
                  <c:v>5.6198783333333333</c:v>
                </c:pt>
                <c:pt idx="4540">
                  <c:v>5.7948716666666655</c:v>
                </c:pt>
                <c:pt idx="4541">
                  <c:v>5.6114508333333335</c:v>
                </c:pt>
                <c:pt idx="4542">
                  <c:v>5.8585308333333295</c:v>
                </c:pt>
                <c:pt idx="4543">
                  <c:v>5.7910375000000007</c:v>
                </c:pt>
                <c:pt idx="4544">
                  <c:v>5.4706950000000036</c:v>
                </c:pt>
                <c:pt idx="4545">
                  <c:v>5.5128433333333371</c:v>
                </c:pt>
                <c:pt idx="4546">
                  <c:v>5.7516658333333393</c:v>
                </c:pt>
                <c:pt idx="4547">
                  <c:v>5.5419383333333334</c:v>
                </c:pt>
                <c:pt idx="4548">
                  <c:v>5.5285324999999963</c:v>
                </c:pt>
                <c:pt idx="4549">
                  <c:v>5.5208733333333333</c:v>
                </c:pt>
                <c:pt idx="4550">
                  <c:v>5.3333241666666673</c:v>
                </c:pt>
                <c:pt idx="4551">
                  <c:v>5.7198858333333336</c:v>
                </c:pt>
                <c:pt idx="4552">
                  <c:v>5.562954166666664</c:v>
                </c:pt>
                <c:pt idx="4553">
                  <c:v>5.6546574999999963</c:v>
                </c:pt>
                <c:pt idx="4554">
                  <c:v>5.6969491666666654</c:v>
                </c:pt>
                <c:pt idx="4555">
                  <c:v>5.4261483333333382</c:v>
                </c:pt>
                <c:pt idx="4556">
                  <c:v>5.9066425000000038</c:v>
                </c:pt>
                <c:pt idx="4557">
                  <c:v>5.7243766666666644</c:v>
                </c:pt>
                <c:pt idx="4558">
                  <c:v>5.8081524999999985</c:v>
                </c:pt>
                <c:pt idx="4559">
                  <c:v>5.8907683333333392</c:v>
                </c:pt>
                <c:pt idx="4560">
                  <c:v>5.8618058333333325</c:v>
                </c:pt>
                <c:pt idx="4561">
                  <c:v>5.5140199999999977</c:v>
                </c:pt>
                <c:pt idx="4562">
                  <c:v>5.7612108333333376</c:v>
                </c:pt>
                <c:pt idx="4563">
                  <c:v>5.9043999999999999</c:v>
                </c:pt>
                <c:pt idx="4564">
                  <c:v>5.5692950000000003</c:v>
                </c:pt>
                <c:pt idx="4565">
                  <c:v>5.4750191666666694</c:v>
                </c:pt>
                <c:pt idx="4566">
                  <c:v>5.6795891666666662</c:v>
                </c:pt>
                <c:pt idx="4567">
                  <c:v>5.6401458333333343</c:v>
                </c:pt>
                <c:pt idx="4568">
                  <c:v>5.6408108333333296</c:v>
                </c:pt>
                <c:pt idx="4569">
                  <c:v>5.7718600000000038</c:v>
                </c:pt>
                <c:pt idx="4570">
                  <c:v>5.7784900000000023</c:v>
                </c:pt>
                <c:pt idx="4571">
                  <c:v>5.5798124999999992</c:v>
                </c:pt>
                <c:pt idx="4572">
                  <c:v>5.4922783333333403</c:v>
                </c:pt>
                <c:pt idx="4573">
                  <c:v>5.5627974999999985</c:v>
                </c:pt>
                <c:pt idx="4574">
                  <c:v>5.9739425000000024</c:v>
                </c:pt>
                <c:pt idx="4575">
                  <c:v>5.5394983333333396</c:v>
                </c:pt>
                <c:pt idx="4576">
                  <c:v>5.4289958333333326</c:v>
                </c:pt>
                <c:pt idx="4577">
                  <c:v>5.7027841666666665</c:v>
                </c:pt>
                <c:pt idx="4578">
                  <c:v>5.6284291666666668</c:v>
                </c:pt>
                <c:pt idx="4579">
                  <c:v>5.4535358333333335</c:v>
                </c:pt>
                <c:pt idx="4580">
                  <c:v>5.3769533333333372</c:v>
                </c:pt>
                <c:pt idx="4581">
                  <c:v>5.5089783333333378</c:v>
                </c:pt>
                <c:pt idx="4582">
                  <c:v>5.8095849999999949</c:v>
                </c:pt>
                <c:pt idx="4583">
                  <c:v>5.3922766666666666</c:v>
                </c:pt>
                <c:pt idx="4584">
                  <c:v>5.6974691666666653</c:v>
                </c:pt>
                <c:pt idx="4585">
                  <c:v>5.9485125000000005</c:v>
                </c:pt>
                <c:pt idx="4586">
                  <c:v>5.8645474999999969</c:v>
                </c:pt>
                <c:pt idx="4587">
                  <c:v>5.6334058333333337</c:v>
                </c:pt>
                <c:pt idx="4588">
                  <c:v>5.6043024999999975</c:v>
                </c:pt>
                <c:pt idx="4589">
                  <c:v>5.4087808333333376</c:v>
                </c:pt>
                <c:pt idx="4590">
                  <c:v>5.6761925</c:v>
                </c:pt>
                <c:pt idx="4591">
                  <c:v>5.8369524999999998</c:v>
                </c:pt>
                <c:pt idx="4592">
                  <c:v>5.8451924999999996</c:v>
                </c:pt>
                <c:pt idx="4593">
                  <c:v>5.7217899999999986</c:v>
                </c:pt>
                <c:pt idx="4594">
                  <c:v>5.5426291666666705</c:v>
                </c:pt>
                <c:pt idx="4595">
                  <c:v>5.7218808333333335</c:v>
                </c:pt>
                <c:pt idx="4596">
                  <c:v>5.8927008333333326</c:v>
                </c:pt>
                <c:pt idx="4597">
                  <c:v>5.5954866666666634</c:v>
                </c:pt>
                <c:pt idx="4598">
                  <c:v>5.6719283333333381</c:v>
                </c:pt>
                <c:pt idx="4599">
                  <c:v>5.3720383333333332</c:v>
                </c:pt>
                <c:pt idx="4600">
                  <c:v>5.4208241666666659</c:v>
                </c:pt>
                <c:pt idx="4601">
                  <c:v>5.5357941666666663</c:v>
                </c:pt>
                <c:pt idx="4602">
                  <c:v>5.5465083333333371</c:v>
                </c:pt>
                <c:pt idx="4603">
                  <c:v>5.6146116666666641</c:v>
                </c:pt>
                <c:pt idx="4604">
                  <c:v>5.578299166666671</c:v>
                </c:pt>
                <c:pt idx="4605">
                  <c:v>5.90968916666667</c:v>
                </c:pt>
                <c:pt idx="4606">
                  <c:v>5.8415408333333332</c:v>
                </c:pt>
                <c:pt idx="4607">
                  <c:v>5.3498449999999975</c:v>
                </c:pt>
                <c:pt idx="4608">
                  <c:v>5.6400816666666636</c:v>
                </c:pt>
                <c:pt idx="4609">
                  <c:v>5.2716241666666699</c:v>
                </c:pt>
                <c:pt idx="4610">
                  <c:v>5.8515058333333343</c:v>
                </c:pt>
                <c:pt idx="4611">
                  <c:v>5.330236666666667</c:v>
                </c:pt>
                <c:pt idx="4612">
                  <c:v>5.7273491666666674</c:v>
                </c:pt>
                <c:pt idx="4613">
                  <c:v>5.6795916666666661</c:v>
                </c:pt>
                <c:pt idx="4614">
                  <c:v>5.8629783333333325</c:v>
                </c:pt>
                <c:pt idx="4615">
                  <c:v>5.6448908333333341</c:v>
                </c:pt>
                <c:pt idx="4616">
                  <c:v>5.5378574999999985</c:v>
                </c:pt>
                <c:pt idx="4617">
                  <c:v>5.6160883333333338</c:v>
                </c:pt>
                <c:pt idx="4618">
                  <c:v>5.3469816666666645</c:v>
                </c:pt>
                <c:pt idx="4619">
                  <c:v>5.6269374999999959</c:v>
                </c:pt>
                <c:pt idx="4620">
                  <c:v>5.7278099999999954</c:v>
                </c:pt>
                <c:pt idx="4621">
                  <c:v>5.7502633333333408</c:v>
                </c:pt>
                <c:pt idx="4622">
                  <c:v>5.4171716666666656</c:v>
                </c:pt>
                <c:pt idx="4623">
                  <c:v>5.7416541666666694</c:v>
                </c:pt>
                <c:pt idx="4624">
                  <c:v>5.4938983333333393</c:v>
                </c:pt>
                <c:pt idx="4625">
                  <c:v>5.4316066666666707</c:v>
                </c:pt>
                <c:pt idx="4626">
                  <c:v>5.5089933333333381</c:v>
                </c:pt>
                <c:pt idx="4627">
                  <c:v>5.4221799999999964</c:v>
                </c:pt>
                <c:pt idx="4628">
                  <c:v>5.7003758333333332</c:v>
                </c:pt>
                <c:pt idx="4629">
                  <c:v>5.8303041666666671</c:v>
                </c:pt>
                <c:pt idx="4630">
                  <c:v>5.5801033333333372</c:v>
                </c:pt>
                <c:pt idx="4631">
                  <c:v>5.5393158333333332</c:v>
                </c:pt>
                <c:pt idx="4632">
                  <c:v>5.7123799999999996</c:v>
                </c:pt>
                <c:pt idx="4633">
                  <c:v>5.3294999999999995</c:v>
                </c:pt>
                <c:pt idx="4634">
                  <c:v>5.7697583333333373</c:v>
                </c:pt>
                <c:pt idx="4635">
                  <c:v>5.8220958333333295</c:v>
                </c:pt>
                <c:pt idx="4636">
                  <c:v>5.8950666666666658</c:v>
                </c:pt>
                <c:pt idx="4637">
                  <c:v>5.6332091666666706</c:v>
                </c:pt>
                <c:pt idx="4638">
                  <c:v>5.3654333333333328</c:v>
                </c:pt>
                <c:pt idx="4639">
                  <c:v>5.4398658333333394</c:v>
                </c:pt>
                <c:pt idx="4640">
                  <c:v>5.7222308333333336</c:v>
                </c:pt>
                <c:pt idx="4641">
                  <c:v>5.4635366666666645</c:v>
                </c:pt>
                <c:pt idx="4642">
                  <c:v>5.5582541666666669</c:v>
                </c:pt>
                <c:pt idx="4643">
                  <c:v>5.4941374999999972</c:v>
                </c:pt>
                <c:pt idx="4644">
                  <c:v>5.5350641666666673</c:v>
                </c:pt>
                <c:pt idx="4645">
                  <c:v>5.6659691666666658</c:v>
                </c:pt>
                <c:pt idx="4646">
                  <c:v>5.6488083333333323</c:v>
                </c:pt>
                <c:pt idx="4647">
                  <c:v>5.5048724999999985</c:v>
                </c:pt>
                <c:pt idx="4648">
                  <c:v>5.5941149999999942</c:v>
                </c:pt>
                <c:pt idx="4649">
                  <c:v>5.5794716666666684</c:v>
                </c:pt>
                <c:pt idx="4650">
                  <c:v>5.6543558333333293</c:v>
                </c:pt>
                <c:pt idx="4651">
                  <c:v>5.4149508333333305</c:v>
                </c:pt>
                <c:pt idx="4652">
                  <c:v>5.6597974999999989</c:v>
                </c:pt>
                <c:pt idx="4653">
                  <c:v>5.5240299999999971</c:v>
                </c:pt>
                <c:pt idx="4654">
                  <c:v>5.6543524999999972</c:v>
                </c:pt>
                <c:pt idx="4655">
                  <c:v>5.5171808333333283</c:v>
                </c:pt>
                <c:pt idx="4656">
                  <c:v>5.4035008333333323</c:v>
                </c:pt>
                <c:pt idx="4657">
                  <c:v>5.738785</c:v>
                </c:pt>
                <c:pt idx="4658">
                  <c:v>5.7393858333333334</c:v>
                </c:pt>
                <c:pt idx="4659">
                  <c:v>5.8973874999999962</c:v>
                </c:pt>
                <c:pt idx="4660">
                  <c:v>5.8254283333333339</c:v>
                </c:pt>
                <c:pt idx="4661">
                  <c:v>5.5853866666666665</c:v>
                </c:pt>
                <c:pt idx="4662">
                  <c:v>5.8622433333333372</c:v>
                </c:pt>
                <c:pt idx="4663">
                  <c:v>5.4905466666666669</c:v>
                </c:pt>
                <c:pt idx="4664">
                  <c:v>5.9044391666666662</c:v>
                </c:pt>
                <c:pt idx="4665">
                  <c:v>5.7801091666666684</c:v>
                </c:pt>
                <c:pt idx="4666">
                  <c:v>5.6362225000000024</c:v>
                </c:pt>
                <c:pt idx="4667">
                  <c:v>5.8505008333333315</c:v>
                </c:pt>
                <c:pt idx="4668">
                  <c:v>6.0236075000000007</c:v>
                </c:pt>
                <c:pt idx="4669">
                  <c:v>5.5506566666666677</c:v>
                </c:pt>
                <c:pt idx="4670">
                  <c:v>5.7624158333333293</c:v>
                </c:pt>
                <c:pt idx="4671">
                  <c:v>5.7105491666666683</c:v>
                </c:pt>
                <c:pt idx="4672">
                  <c:v>5.5945391666666655</c:v>
                </c:pt>
                <c:pt idx="4673">
                  <c:v>5.6406758333333338</c:v>
                </c:pt>
                <c:pt idx="4674">
                  <c:v>5.7268799999999995</c:v>
                </c:pt>
                <c:pt idx="4675">
                  <c:v>5.6082966666666652</c:v>
                </c:pt>
                <c:pt idx="4676">
                  <c:v>5.6133466666666658</c:v>
                </c:pt>
                <c:pt idx="4677">
                  <c:v>5.4444600000000003</c:v>
                </c:pt>
                <c:pt idx="4678">
                  <c:v>5.3225066666666621</c:v>
                </c:pt>
                <c:pt idx="4679">
                  <c:v>5.4156983333333413</c:v>
                </c:pt>
                <c:pt idx="4680">
                  <c:v>5.5147566666666634</c:v>
                </c:pt>
                <c:pt idx="4681">
                  <c:v>5.8489816666666634</c:v>
                </c:pt>
                <c:pt idx="4682">
                  <c:v>5.4943791666666684</c:v>
                </c:pt>
                <c:pt idx="4683">
                  <c:v>5.7848241666666667</c:v>
                </c:pt>
                <c:pt idx="4684">
                  <c:v>5.7164566666666667</c:v>
                </c:pt>
                <c:pt idx="4685">
                  <c:v>5.8087491666666695</c:v>
                </c:pt>
                <c:pt idx="4686">
                  <c:v>5.6836849999999961</c:v>
                </c:pt>
                <c:pt idx="4687">
                  <c:v>5.9146791666666694</c:v>
                </c:pt>
                <c:pt idx="4688">
                  <c:v>5.1361374999999985</c:v>
                </c:pt>
                <c:pt idx="4689">
                  <c:v>5.4736800000000034</c:v>
                </c:pt>
                <c:pt idx="4690">
                  <c:v>5.543400000000001</c:v>
                </c:pt>
                <c:pt idx="4691">
                  <c:v>5.7373958333333333</c:v>
                </c:pt>
                <c:pt idx="4692">
                  <c:v>5.6681791666666665</c:v>
                </c:pt>
                <c:pt idx="4693">
                  <c:v>5.5036808333333331</c:v>
                </c:pt>
                <c:pt idx="4694">
                  <c:v>5.6614308333333305</c:v>
                </c:pt>
                <c:pt idx="4695">
                  <c:v>5.4356108333333362</c:v>
                </c:pt>
                <c:pt idx="4696">
                  <c:v>5.6888149999999955</c:v>
                </c:pt>
                <c:pt idx="4697">
                  <c:v>5.4956291666666699</c:v>
                </c:pt>
                <c:pt idx="4698">
                  <c:v>5.7465316666666659</c:v>
                </c:pt>
                <c:pt idx="4699">
                  <c:v>5.4851091666666694</c:v>
                </c:pt>
                <c:pt idx="4700">
                  <c:v>5.7685691666666674</c:v>
                </c:pt>
                <c:pt idx="4701">
                  <c:v>5.4355841666666675</c:v>
                </c:pt>
                <c:pt idx="4702">
                  <c:v>5.7138941666666669</c:v>
                </c:pt>
                <c:pt idx="4703">
                  <c:v>5.6592791666666704</c:v>
                </c:pt>
                <c:pt idx="4704">
                  <c:v>5.4002208333333384</c:v>
                </c:pt>
                <c:pt idx="4705">
                  <c:v>5.9289549999999966</c:v>
                </c:pt>
                <c:pt idx="4706">
                  <c:v>5.4270449999999961</c:v>
                </c:pt>
                <c:pt idx="4707">
                  <c:v>5.9426275000000004</c:v>
                </c:pt>
                <c:pt idx="4708">
                  <c:v>5.5303216666666684</c:v>
                </c:pt>
                <c:pt idx="4709">
                  <c:v>5.5550466666666667</c:v>
                </c:pt>
                <c:pt idx="4710">
                  <c:v>5.4149941666666646</c:v>
                </c:pt>
                <c:pt idx="4711">
                  <c:v>5.3698824999999966</c:v>
                </c:pt>
                <c:pt idx="4712">
                  <c:v>5.5119333333333378</c:v>
                </c:pt>
                <c:pt idx="4713">
                  <c:v>5.5665583333333331</c:v>
                </c:pt>
                <c:pt idx="4714">
                  <c:v>5.5954691666666694</c:v>
                </c:pt>
                <c:pt idx="4715">
                  <c:v>5.5284816666666634</c:v>
                </c:pt>
                <c:pt idx="4716">
                  <c:v>5.7016975000000025</c:v>
                </c:pt>
                <c:pt idx="4717">
                  <c:v>5.7724191666666682</c:v>
                </c:pt>
                <c:pt idx="4718">
                  <c:v>5.4948066666666655</c:v>
                </c:pt>
                <c:pt idx="4719">
                  <c:v>5.7361974999999994</c:v>
                </c:pt>
                <c:pt idx="4720">
                  <c:v>5.8603516666666655</c:v>
                </c:pt>
                <c:pt idx="4721">
                  <c:v>5.4047633333333414</c:v>
                </c:pt>
                <c:pt idx="4722">
                  <c:v>5.6218675000000005</c:v>
                </c:pt>
                <c:pt idx="4723">
                  <c:v>5.6216299999999997</c:v>
                </c:pt>
                <c:pt idx="4724">
                  <c:v>5.6936941666666661</c:v>
                </c:pt>
                <c:pt idx="4725">
                  <c:v>5.9225516666666627</c:v>
                </c:pt>
                <c:pt idx="4726">
                  <c:v>5.5860999999999992</c:v>
                </c:pt>
                <c:pt idx="4727">
                  <c:v>5.4130433333333396</c:v>
                </c:pt>
                <c:pt idx="4728">
                  <c:v>5.4616475000000024</c:v>
                </c:pt>
                <c:pt idx="4729">
                  <c:v>5.8249858333333266</c:v>
                </c:pt>
                <c:pt idx="4730">
                  <c:v>5.7414399999999999</c:v>
                </c:pt>
                <c:pt idx="4731">
                  <c:v>5.7054916666666671</c:v>
                </c:pt>
                <c:pt idx="4732">
                  <c:v>5.6976891666666667</c:v>
                </c:pt>
                <c:pt idx="4733">
                  <c:v>5.5896766666666684</c:v>
                </c:pt>
                <c:pt idx="4734">
                  <c:v>5.5255016666666616</c:v>
                </c:pt>
                <c:pt idx="4735">
                  <c:v>5.4322116666666673</c:v>
                </c:pt>
                <c:pt idx="4736">
                  <c:v>6.0275233333333373</c:v>
                </c:pt>
                <c:pt idx="4737">
                  <c:v>5.5221024999999964</c:v>
                </c:pt>
                <c:pt idx="4738">
                  <c:v>5.9399300000000004</c:v>
                </c:pt>
                <c:pt idx="4739">
                  <c:v>5.5807166666666665</c:v>
                </c:pt>
                <c:pt idx="4740">
                  <c:v>5.7624824999999964</c:v>
                </c:pt>
                <c:pt idx="4741">
                  <c:v>5.5540758333333295</c:v>
                </c:pt>
                <c:pt idx="4742">
                  <c:v>5.4563141666666679</c:v>
                </c:pt>
                <c:pt idx="4743">
                  <c:v>5.5823233333333402</c:v>
                </c:pt>
                <c:pt idx="4744">
                  <c:v>5.6087066666666665</c:v>
                </c:pt>
                <c:pt idx="4745">
                  <c:v>5.6671849999999901</c:v>
                </c:pt>
                <c:pt idx="4746">
                  <c:v>5.7540458333333353</c:v>
                </c:pt>
                <c:pt idx="4747">
                  <c:v>5.705355833333333</c:v>
                </c:pt>
                <c:pt idx="4748">
                  <c:v>5.4381750000000002</c:v>
                </c:pt>
                <c:pt idx="4749">
                  <c:v>5.8566124999999998</c:v>
                </c:pt>
                <c:pt idx="4750">
                  <c:v>5.506088333333337</c:v>
                </c:pt>
                <c:pt idx="4751">
                  <c:v>5.7165949999999954</c:v>
                </c:pt>
                <c:pt idx="4752">
                  <c:v>5.396301666666667</c:v>
                </c:pt>
                <c:pt idx="4753">
                  <c:v>5.7343341666666667</c:v>
                </c:pt>
                <c:pt idx="4754">
                  <c:v>5.6556533333333334</c:v>
                </c:pt>
                <c:pt idx="4755">
                  <c:v>5.5290358333333325</c:v>
                </c:pt>
                <c:pt idx="4756">
                  <c:v>5.6667008333333335</c:v>
                </c:pt>
                <c:pt idx="4757">
                  <c:v>5.6611374999999962</c:v>
                </c:pt>
                <c:pt idx="4758">
                  <c:v>5.7837216666666684</c:v>
                </c:pt>
                <c:pt idx="4759">
                  <c:v>5.5132691666666709</c:v>
                </c:pt>
                <c:pt idx="4760">
                  <c:v>5.6533824999999975</c:v>
                </c:pt>
                <c:pt idx="4761">
                  <c:v>5.4190466666666683</c:v>
                </c:pt>
                <c:pt idx="4762">
                  <c:v>5.7150266666666667</c:v>
                </c:pt>
                <c:pt idx="4763">
                  <c:v>5.6489316666666634</c:v>
                </c:pt>
                <c:pt idx="4764">
                  <c:v>5.8544433333333323</c:v>
                </c:pt>
                <c:pt idx="4765">
                  <c:v>5.4892625000000059</c:v>
                </c:pt>
                <c:pt idx="4766">
                  <c:v>5.6677916666666635</c:v>
                </c:pt>
                <c:pt idx="4767">
                  <c:v>5.5520074999999975</c:v>
                </c:pt>
                <c:pt idx="4768">
                  <c:v>5.6585841666666621</c:v>
                </c:pt>
                <c:pt idx="4769">
                  <c:v>5.5906808333333329</c:v>
                </c:pt>
                <c:pt idx="4770">
                  <c:v>5.5042400000000002</c:v>
                </c:pt>
                <c:pt idx="4771">
                  <c:v>5.3491158333333315</c:v>
                </c:pt>
                <c:pt idx="4772">
                  <c:v>5.7768908333333382</c:v>
                </c:pt>
                <c:pt idx="4773">
                  <c:v>5.6669158333333289</c:v>
                </c:pt>
                <c:pt idx="4774">
                  <c:v>5.7805508333333329</c:v>
                </c:pt>
                <c:pt idx="4775">
                  <c:v>5.7635574999999966</c:v>
                </c:pt>
                <c:pt idx="4776">
                  <c:v>5.7306008333333391</c:v>
                </c:pt>
                <c:pt idx="4777">
                  <c:v>5.8344566666666635</c:v>
                </c:pt>
                <c:pt idx="4778">
                  <c:v>5.7195191666666672</c:v>
                </c:pt>
                <c:pt idx="4779">
                  <c:v>5.8358291666666684</c:v>
                </c:pt>
                <c:pt idx="4780">
                  <c:v>5.7613358333333364</c:v>
                </c:pt>
                <c:pt idx="4781">
                  <c:v>5.5410558333333375</c:v>
                </c:pt>
                <c:pt idx="4782">
                  <c:v>5.5402683333333407</c:v>
                </c:pt>
                <c:pt idx="4783">
                  <c:v>5.5232441666666672</c:v>
                </c:pt>
                <c:pt idx="4784">
                  <c:v>5.5602616666666664</c:v>
                </c:pt>
                <c:pt idx="4785">
                  <c:v>5.7418524999999994</c:v>
                </c:pt>
                <c:pt idx="4786">
                  <c:v>5.384641666666667</c:v>
                </c:pt>
                <c:pt idx="4787">
                  <c:v>5.9929349999999948</c:v>
                </c:pt>
                <c:pt idx="4788">
                  <c:v>5.6320675000000007</c:v>
                </c:pt>
                <c:pt idx="4789">
                  <c:v>5.6623666666666645</c:v>
                </c:pt>
                <c:pt idx="4790">
                  <c:v>5.7341408333333321</c:v>
                </c:pt>
                <c:pt idx="4791">
                  <c:v>5.7915116666666675</c:v>
                </c:pt>
                <c:pt idx="4792">
                  <c:v>5.5561308333333335</c:v>
                </c:pt>
                <c:pt idx="4793">
                  <c:v>5.633458333333337</c:v>
                </c:pt>
                <c:pt idx="4794">
                  <c:v>5.3415074999999996</c:v>
                </c:pt>
                <c:pt idx="4795">
                  <c:v>5.4845174999999964</c:v>
                </c:pt>
                <c:pt idx="4796">
                  <c:v>5.6401299999999965</c:v>
                </c:pt>
                <c:pt idx="4797">
                  <c:v>5.8688266666666635</c:v>
                </c:pt>
                <c:pt idx="4798">
                  <c:v>5.3235274999999964</c:v>
                </c:pt>
                <c:pt idx="4799">
                  <c:v>5.6881349999999937</c:v>
                </c:pt>
                <c:pt idx="4800">
                  <c:v>5.2413225000000034</c:v>
                </c:pt>
                <c:pt idx="4801">
                  <c:v>5.6779141666666639</c:v>
                </c:pt>
                <c:pt idx="4802">
                  <c:v>5.724509999999996</c:v>
                </c:pt>
                <c:pt idx="4803">
                  <c:v>5.9987391666666694</c:v>
                </c:pt>
                <c:pt idx="4804">
                  <c:v>5.4250624999999992</c:v>
                </c:pt>
                <c:pt idx="4805">
                  <c:v>5.5855950000000005</c:v>
                </c:pt>
                <c:pt idx="4806">
                  <c:v>5.6058041666666645</c:v>
                </c:pt>
                <c:pt idx="4807">
                  <c:v>5.6301783333333333</c:v>
                </c:pt>
                <c:pt idx="4808">
                  <c:v>5.8257891666666666</c:v>
                </c:pt>
                <c:pt idx="4809">
                  <c:v>5.5777550000000007</c:v>
                </c:pt>
                <c:pt idx="4810">
                  <c:v>5.5061633333333395</c:v>
                </c:pt>
                <c:pt idx="4811">
                  <c:v>5.4550316666666667</c:v>
                </c:pt>
                <c:pt idx="4812">
                  <c:v>5.8803316666666667</c:v>
                </c:pt>
                <c:pt idx="4813">
                  <c:v>5.6342433333333384</c:v>
                </c:pt>
                <c:pt idx="4814">
                  <c:v>5.3922891666666679</c:v>
                </c:pt>
                <c:pt idx="4815">
                  <c:v>5.9547316666666648</c:v>
                </c:pt>
                <c:pt idx="4816">
                  <c:v>5.3815883333333332</c:v>
                </c:pt>
                <c:pt idx="4817">
                  <c:v>5.5303949999999995</c:v>
                </c:pt>
                <c:pt idx="4818">
                  <c:v>5.5472241666666662</c:v>
                </c:pt>
                <c:pt idx="4819">
                  <c:v>5.7787908333333391</c:v>
                </c:pt>
                <c:pt idx="4820">
                  <c:v>5.6888491666666674</c:v>
                </c:pt>
                <c:pt idx="4821">
                  <c:v>5.762633333333337</c:v>
                </c:pt>
                <c:pt idx="4822">
                  <c:v>5.6522574999999975</c:v>
                </c:pt>
                <c:pt idx="4823">
                  <c:v>5.7250291666666682</c:v>
                </c:pt>
                <c:pt idx="4824">
                  <c:v>5.7518700000000003</c:v>
                </c:pt>
                <c:pt idx="4825">
                  <c:v>5.6515766666666645</c:v>
                </c:pt>
                <c:pt idx="4826">
                  <c:v>5.6199566666666634</c:v>
                </c:pt>
                <c:pt idx="4827">
                  <c:v>5.4333875000000011</c:v>
                </c:pt>
                <c:pt idx="4828">
                  <c:v>5.5856775000000001</c:v>
                </c:pt>
                <c:pt idx="4829">
                  <c:v>5.4773008333333371</c:v>
                </c:pt>
                <c:pt idx="4830">
                  <c:v>5.9578841666666627</c:v>
                </c:pt>
                <c:pt idx="4831">
                  <c:v>5.6727149999999948</c:v>
                </c:pt>
                <c:pt idx="4832">
                  <c:v>5.4911233333333378</c:v>
                </c:pt>
                <c:pt idx="4833">
                  <c:v>5.5762883333333395</c:v>
                </c:pt>
                <c:pt idx="4834">
                  <c:v>5.9530583333333364</c:v>
                </c:pt>
                <c:pt idx="4835">
                  <c:v>6.0402741666666664</c:v>
                </c:pt>
                <c:pt idx="4836">
                  <c:v>5.7071499999999995</c:v>
                </c:pt>
                <c:pt idx="4837">
                  <c:v>5.6292550000000006</c:v>
                </c:pt>
                <c:pt idx="4838">
                  <c:v>5.5756908333333381</c:v>
                </c:pt>
                <c:pt idx="4839">
                  <c:v>5.7427574999999997</c:v>
                </c:pt>
                <c:pt idx="4840">
                  <c:v>5.7979741666666635</c:v>
                </c:pt>
                <c:pt idx="4841">
                  <c:v>5.4871683333333383</c:v>
                </c:pt>
                <c:pt idx="4842">
                  <c:v>5.5023174999999975</c:v>
                </c:pt>
                <c:pt idx="4843">
                  <c:v>5.8897799999999982</c:v>
                </c:pt>
                <c:pt idx="4844">
                  <c:v>5.8865366666666645</c:v>
                </c:pt>
                <c:pt idx="4845">
                  <c:v>5.6926716666666666</c:v>
                </c:pt>
                <c:pt idx="4846">
                  <c:v>5.7027558333333364</c:v>
                </c:pt>
                <c:pt idx="4847">
                  <c:v>5.6208474999999956</c:v>
                </c:pt>
                <c:pt idx="4848">
                  <c:v>5.5258766666666617</c:v>
                </c:pt>
                <c:pt idx="4849">
                  <c:v>5.4752683333333438</c:v>
                </c:pt>
                <c:pt idx="4850">
                  <c:v>5.3570658333333325</c:v>
                </c:pt>
                <c:pt idx="4851">
                  <c:v>5.622102499999996</c:v>
                </c:pt>
                <c:pt idx="4852">
                  <c:v>5.5725000000000007</c:v>
                </c:pt>
                <c:pt idx="4853">
                  <c:v>5.7844233333333381</c:v>
                </c:pt>
                <c:pt idx="4854">
                  <c:v>5.6662483333333373</c:v>
                </c:pt>
                <c:pt idx="4855">
                  <c:v>5.6052558333333335</c:v>
                </c:pt>
                <c:pt idx="4856">
                  <c:v>5.7714583333333396</c:v>
                </c:pt>
                <c:pt idx="4857">
                  <c:v>5.6946124999999954</c:v>
                </c:pt>
                <c:pt idx="4858">
                  <c:v>5.8231799999999971</c:v>
                </c:pt>
                <c:pt idx="4859">
                  <c:v>5.3904733333333334</c:v>
                </c:pt>
                <c:pt idx="4860">
                  <c:v>5.7293033333333403</c:v>
                </c:pt>
                <c:pt idx="4861">
                  <c:v>5.7474233333333382</c:v>
                </c:pt>
                <c:pt idx="4862">
                  <c:v>5.4683908333333333</c:v>
                </c:pt>
                <c:pt idx="4863">
                  <c:v>5.9046283333333403</c:v>
                </c:pt>
                <c:pt idx="4864">
                  <c:v>5.6233141666666633</c:v>
                </c:pt>
                <c:pt idx="4865">
                  <c:v>5.4703125000000004</c:v>
                </c:pt>
                <c:pt idx="4866">
                  <c:v>5.5761600000000024</c:v>
                </c:pt>
                <c:pt idx="4867">
                  <c:v>5.5562608333333383</c:v>
                </c:pt>
                <c:pt idx="4868">
                  <c:v>5.8982183333333333</c:v>
                </c:pt>
                <c:pt idx="4869">
                  <c:v>5.6062199999999995</c:v>
                </c:pt>
                <c:pt idx="4870">
                  <c:v>5.6961524999999975</c:v>
                </c:pt>
                <c:pt idx="4871">
                  <c:v>5.5150516666666665</c:v>
                </c:pt>
                <c:pt idx="4872">
                  <c:v>5.8076166666666618</c:v>
                </c:pt>
                <c:pt idx="4873">
                  <c:v>5.4731841666666661</c:v>
                </c:pt>
                <c:pt idx="4874">
                  <c:v>5.4745983333333372</c:v>
                </c:pt>
                <c:pt idx="4875">
                  <c:v>5.5993675000000014</c:v>
                </c:pt>
                <c:pt idx="4876">
                  <c:v>5.1756616666666684</c:v>
                </c:pt>
                <c:pt idx="4877">
                  <c:v>5.5618533333333362</c:v>
                </c:pt>
                <c:pt idx="4878">
                  <c:v>5.7555916666666675</c:v>
                </c:pt>
                <c:pt idx="4879">
                  <c:v>5.8345808333333293</c:v>
                </c:pt>
                <c:pt idx="4880">
                  <c:v>5.455866666666668</c:v>
                </c:pt>
                <c:pt idx="4881">
                  <c:v>5.6575091666666655</c:v>
                </c:pt>
                <c:pt idx="4882">
                  <c:v>5.5876524999999999</c:v>
                </c:pt>
                <c:pt idx="4883">
                  <c:v>5.8028616666666659</c:v>
                </c:pt>
                <c:pt idx="4884">
                  <c:v>5.7401333333333371</c:v>
                </c:pt>
                <c:pt idx="4885">
                  <c:v>5.3503041666666666</c:v>
                </c:pt>
                <c:pt idx="4886">
                  <c:v>5.5787066666666663</c:v>
                </c:pt>
                <c:pt idx="4887">
                  <c:v>5.574840833333333</c:v>
                </c:pt>
                <c:pt idx="4888">
                  <c:v>5.3324324999999995</c:v>
                </c:pt>
                <c:pt idx="4889">
                  <c:v>5.5664391666666662</c:v>
                </c:pt>
                <c:pt idx="4890">
                  <c:v>5.696158333333333</c:v>
                </c:pt>
                <c:pt idx="4891">
                  <c:v>5.6935124999999971</c:v>
                </c:pt>
                <c:pt idx="4892">
                  <c:v>5.7014125</c:v>
                </c:pt>
                <c:pt idx="4893">
                  <c:v>5.5829249999999968</c:v>
                </c:pt>
                <c:pt idx="4894">
                  <c:v>5.7673991666666664</c:v>
                </c:pt>
                <c:pt idx="4895">
                  <c:v>5.419293333333342</c:v>
                </c:pt>
                <c:pt idx="4896">
                  <c:v>5.5729549999999959</c:v>
                </c:pt>
                <c:pt idx="4897">
                  <c:v>5.7410858333333339</c:v>
                </c:pt>
                <c:pt idx="4898">
                  <c:v>5.9939249999999964</c:v>
                </c:pt>
                <c:pt idx="4899">
                  <c:v>5.4907158333333328</c:v>
                </c:pt>
                <c:pt idx="4900">
                  <c:v>5.5360641666666703</c:v>
                </c:pt>
                <c:pt idx="4901">
                  <c:v>5.6061799999999975</c:v>
                </c:pt>
                <c:pt idx="4902">
                  <c:v>5.7639241666666665</c:v>
                </c:pt>
                <c:pt idx="4903">
                  <c:v>5.3721291666666673</c:v>
                </c:pt>
                <c:pt idx="4904">
                  <c:v>5.3684891666666665</c:v>
                </c:pt>
                <c:pt idx="4905">
                  <c:v>5.4189541666666665</c:v>
                </c:pt>
                <c:pt idx="4906">
                  <c:v>5.6107908333333327</c:v>
                </c:pt>
                <c:pt idx="4907">
                  <c:v>5.5904941666666668</c:v>
                </c:pt>
                <c:pt idx="4908">
                  <c:v>5.6601958333333293</c:v>
                </c:pt>
                <c:pt idx="4909">
                  <c:v>5.5312933333333429</c:v>
                </c:pt>
                <c:pt idx="4910">
                  <c:v>5.5871833333333329</c:v>
                </c:pt>
                <c:pt idx="4911">
                  <c:v>5.515810833333334</c:v>
                </c:pt>
                <c:pt idx="4912">
                  <c:v>5.8752716666666673</c:v>
                </c:pt>
                <c:pt idx="4913">
                  <c:v>5.4123825000000005</c:v>
                </c:pt>
                <c:pt idx="4914">
                  <c:v>5.970551666666668</c:v>
                </c:pt>
                <c:pt idx="4915">
                  <c:v>5.7981383333333376</c:v>
                </c:pt>
                <c:pt idx="4916">
                  <c:v>5.5102808333333329</c:v>
                </c:pt>
                <c:pt idx="4917">
                  <c:v>5.7646741666666665</c:v>
                </c:pt>
                <c:pt idx="4918">
                  <c:v>5.8611308333333341</c:v>
                </c:pt>
                <c:pt idx="4919">
                  <c:v>5.6812775000000002</c:v>
                </c:pt>
                <c:pt idx="4920">
                  <c:v>5.5158116666666643</c:v>
                </c:pt>
                <c:pt idx="4921">
                  <c:v>5.3641049999999941</c:v>
                </c:pt>
                <c:pt idx="4922">
                  <c:v>5.6025074999999971</c:v>
                </c:pt>
                <c:pt idx="4923">
                  <c:v>5.876488333333338</c:v>
                </c:pt>
                <c:pt idx="4924">
                  <c:v>5.6847658333333326</c:v>
                </c:pt>
                <c:pt idx="4925">
                  <c:v>5.4310641666666699</c:v>
                </c:pt>
                <c:pt idx="4926">
                  <c:v>5.9806308333333371</c:v>
                </c:pt>
                <c:pt idx="4927">
                  <c:v>5.6263666666666667</c:v>
                </c:pt>
                <c:pt idx="4928">
                  <c:v>5.5981383333333339</c:v>
                </c:pt>
                <c:pt idx="4929">
                  <c:v>5.7048791666666654</c:v>
                </c:pt>
                <c:pt idx="4930">
                  <c:v>5.8413233333333396</c:v>
                </c:pt>
                <c:pt idx="4931">
                  <c:v>5.5136658333333379</c:v>
                </c:pt>
                <c:pt idx="4932">
                  <c:v>5.5545149999999905</c:v>
                </c:pt>
                <c:pt idx="4933">
                  <c:v>5.6678083333333342</c:v>
                </c:pt>
                <c:pt idx="4934">
                  <c:v>5.4151008333333328</c:v>
                </c:pt>
                <c:pt idx="4935">
                  <c:v>5.698654999999996</c:v>
                </c:pt>
                <c:pt idx="4936">
                  <c:v>5.8844933333333334</c:v>
                </c:pt>
                <c:pt idx="4937">
                  <c:v>5.4844058333333336</c:v>
                </c:pt>
                <c:pt idx="4938">
                  <c:v>5.6119349999999937</c:v>
                </c:pt>
                <c:pt idx="4939">
                  <c:v>5.7575099999999964</c:v>
                </c:pt>
                <c:pt idx="4940">
                  <c:v>5.8476275000000006</c:v>
                </c:pt>
                <c:pt idx="4941">
                  <c:v>5.4081783333333364</c:v>
                </c:pt>
                <c:pt idx="4942">
                  <c:v>5.6305758333333316</c:v>
                </c:pt>
                <c:pt idx="4943">
                  <c:v>5.4915458333333333</c:v>
                </c:pt>
                <c:pt idx="4944">
                  <c:v>5.4618208333333378</c:v>
                </c:pt>
                <c:pt idx="4945">
                  <c:v>5.4515700000000002</c:v>
                </c:pt>
                <c:pt idx="4946">
                  <c:v>5.7617425000000004</c:v>
                </c:pt>
                <c:pt idx="4947">
                  <c:v>5.4543566666666665</c:v>
                </c:pt>
                <c:pt idx="4948">
                  <c:v>5.6900633333333364</c:v>
                </c:pt>
                <c:pt idx="4949">
                  <c:v>5.5102674999999994</c:v>
                </c:pt>
                <c:pt idx="4950">
                  <c:v>5.6016133333333373</c:v>
                </c:pt>
                <c:pt idx="4951">
                  <c:v>6.0091625000000004</c:v>
                </c:pt>
                <c:pt idx="4952">
                  <c:v>5.5836608333333393</c:v>
                </c:pt>
                <c:pt idx="4953">
                  <c:v>5.4952649999999998</c:v>
                </c:pt>
                <c:pt idx="4954">
                  <c:v>5.4997133333333394</c:v>
                </c:pt>
                <c:pt idx="4955">
                  <c:v>5.7833708333333371</c:v>
                </c:pt>
                <c:pt idx="4956">
                  <c:v>5.3169291666666672</c:v>
                </c:pt>
                <c:pt idx="4957">
                  <c:v>5.6001433333333361</c:v>
                </c:pt>
                <c:pt idx="4958">
                  <c:v>5.9129633333333382</c:v>
                </c:pt>
                <c:pt idx="4959">
                  <c:v>5.6740816666666634</c:v>
                </c:pt>
                <c:pt idx="4960">
                  <c:v>5.5030099999999997</c:v>
                </c:pt>
                <c:pt idx="4961">
                  <c:v>5.7067841666666661</c:v>
                </c:pt>
                <c:pt idx="4962">
                  <c:v>5.5301525000000007</c:v>
                </c:pt>
                <c:pt idx="4963">
                  <c:v>5.6445283333333336</c:v>
                </c:pt>
                <c:pt idx="4964">
                  <c:v>5.5781641666666673</c:v>
                </c:pt>
                <c:pt idx="4965">
                  <c:v>5.6828683333333379</c:v>
                </c:pt>
                <c:pt idx="4966">
                  <c:v>5.6210216666666675</c:v>
                </c:pt>
                <c:pt idx="4967">
                  <c:v>5.583804166666666</c:v>
                </c:pt>
                <c:pt idx="4968">
                  <c:v>5.6441766666666631</c:v>
                </c:pt>
                <c:pt idx="4969">
                  <c:v>5.932216666666668</c:v>
                </c:pt>
                <c:pt idx="4970">
                  <c:v>5.651674166666667</c:v>
                </c:pt>
                <c:pt idx="4971">
                  <c:v>5.4527616666666674</c:v>
                </c:pt>
                <c:pt idx="4972">
                  <c:v>5.7739375000000015</c:v>
                </c:pt>
                <c:pt idx="4973">
                  <c:v>5.9028741666666669</c:v>
                </c:pt>
                <c:pt idx="4974">
                  <c:v>5.6668483333333333</c:v>
                </c:pt>
                <c:pt idx="4975">
                  <c:v>5.4111558333333329</c:v>
                </c:pt>
                <c:pt idx="4976">
                  <c:v>5.6182374999999976</c:v>
                </c:pt>
                <c:pt idx="4977">
                  <c:v>5.6551274999999963</c:v>
                </c:pt>
                <c:pt idx="4978">
                  <c:v>5.6316941666666684</c:v>
                </c:pt>
                <c:pt idx="4979">
                  <c:v>5.6283024999999975</c:v>
                </c:pt>
                <c:pt idx="4980">
                  <c:v>5.5793575000000004</c:v>
                </c:pt>
                <c:pt idx="4981">
                  <c:v>5.8769433333333403</c:v>
                </c:pt>
                <c:pt idx="4982">
                  <c:v>5.5635674999999996</c:v>
                </c:pt>
                <c:pt idx="4983">
                  <c:v>5.5611883333333338</c:v>
                </c:pt>
                <c:pt idx="4984">
                  <c:v>5.4496175000000004</c:v>
                </c:pt>
                <c:pt idx="4985">
                  <c:v>5.5287716666666675</c:v>
                </c:pt>
                <c:pt idx="4986">
                  <c:v>5.6925274999999944</c:v>
                </c:pt>
                <c:pt idx="4987">
                  <c:v>5.8186658333333332</c:v>
                </c:pt>
                <c:pt idx="4988">
                  <c:v>5.8788516666666668</c:v>
                </c:pt>
                <c:pt idx="4989">
                  <c:v>6.1339083333333377</c:v>
                </c:pt>
                <c:pt idx="4990">
                  <c:v>5.7016458333333402</c:v>
                </c:pt>
                <c:pt idx="4991">
                  <c:v>5.5967541666666669</c:v>
                </c:pt>
                <c:pt idx="4992">
                  <c:v>5.4259458333333326</c:v>
                </c:pt>
                <c:pt idx="4993">
                  <c:v>5.6775291666666661</c:v>
                </c:pt>
                <c:pt idx="4994">
                  <c:v>5.7083991666666707</c:v>
                </c:pt>
                <c:pt idx="4995">
                  <c:v>5.3785975000000006</c:v>
                </c:pt>
                <c:pt idx="4996">
                  <c:v>5.7047099999999995</c:v>
                </c:pt>
                <c:pt idx="4997">
                  <c:v>5.7211650000000018</c:v>
                </c:pt>
                <c:pt idx="4998">
                  <c:v>5.8033063636363629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109-4766-A410-CE2AD7534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120192"/>
        <c:axId val="136126464"/>
      </c:scatterChart>
      <c:valAx>
        <c:axId val="13612019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126464"/>
        <c:crosses val="autoZero"/>
        <c:crossBetween val="midCat"/>
      </c:valAx>
      <c:valAx>
        <c:axId val="1361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 b="0" i="0" baseline="0">
                    <a:effectLst/>
                  </a:rPr>
                  <a:t>Throughput (Mbps)</a:t>
                </a:r>
                <a:endParaRPr lang="es-MX" sz="11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120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Jitter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'Jitter-FWM'!$O$1</c:f>
              <c:strCache>
                <c:ptCount val="1"/>
                <c:pt idx="0">
                  <c:v>Jitter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3975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2476839457567804"/>
                  <c:y val="0.122700131233595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'Jitter-FWM'!$N$2:$N$4999</c:f>
              <c:numCache>
                <c:formatCode>General</c:formatCode>
                <c:ptCount val="4998"/>
                <c:pt idx="0">
                  <c:v>4.0874785599999963E-2</c:v>
                </c:pt>
                <c:pt idx="1">
                  <c:v>6.0874785600000002E-2</c:v>
                </c:pt>
                <c:pt idx="2">
                  <c:v>8.087478560000004E-2</c:v>
                </c:pt>
                <c:pt idx="3">
                  <c:v>0.1008747856</c:v>
                </c:pt>
                <c:pt idx="4">
                  <c:v>0.12087478560000002</c:v>
                </c:pt>
                <c:pt idx="5">
                  <c:v>0.1408747856</c:v>
                </c:pt>
                <c:pt idx="6">
                  <c:v>0.16087478559999999</c:v>
                </c:pt>
                <c:pt idx="7">
                  <c:v>0.1808747856</c:v>
                </c:pt>
                <c:pt idx="8">
                  <c:v>0.20087478559999999</c:v>
                </c:pt>
                <c:pt idx="9">
                  <c:v>0.22087478559999998</c:v>
                </c:pt>
                <c:pt idx="10">
                  <c:v>0.2408747856</c:v>
                </c:pt>
                <c:pt idx="11">
                  <c:v>0.26087478560000044</c:v>
                </c:pt>
                <c:pt idx="12">
                  <c:v>0.28087478560000051</c:v>
                </c:pt>
                <c:pt idx="13">
                  <c:v>0.30087478560000058</c:v>
                </c:pt>
                <c:pt idx="14">
                  <c:v>0.3208747856000006</c:v>
                </c:pt>
                <c:pt idx="15">
                  <c:v>0.34087478560000051</c:v>
                </c:pt>
                <c:pt idx="16">
                  <c:v>0.36087478560000058</c:v>
                </c:pt>
                <c:pt idx="17">
                  <c:v>0.3808747856000006</c:v>
                </c:pt>
                <c:pt idx="18">
                  <c:v>0.4008747856000005</c:v>
                </c:pt>
                <c:pt idx="19">
                  <c:v>0.42087478560000052</c:v>
                </c:pt>
                <c:pt idx="20">
                  <c:v>0.44087478560000037</c:v>
                </c:pt>
                <c:pt idx="21">
                  <c:v>0.4608747856000005</c:v>
                </c:pt>
                <c:pt idx="22">
                  <c:v>0.48087478560000052</c:v>
                </c:pt>
                <c:pt idx="23">
                  <c:v>0.50087478559999998</c:v>
                </c:pt>
                <c:pt idx="24">
                  <c:v>0.5208747856</c:v>
                </c:pt>
                <c:pt idx="25">
                  <c:v>0.54087478560000002</c:v>
                </c:pt>
                <c:pt idx="26">
                  <c:v>0.56087478560000004</c:v>
                </c:pt>
                <c:pt idx="27">
                  <c:v>0.58087478559999961</c:v>
                </c:pt>
                <c:pt idx="28">
                  <c:v>0.60087478560000041</c:v>
                </c:pt>
                <c:pt idx="29">
                  <c:v>0.62087478560000042</c:v>
                </c:pt>
                <c:pt idx="30">
                  <c:v>0.64087478560000044</c:v>
                </c:pt>
                <c:pt idx="31">
                  <c:v>0.66087478560000046</c:v>
                </c:pt>
                <c:pt idx="32">
                  <c:v>0.68087478560000003</c:v>
                </c:pt>
                <c:pt idx="33">
                  <c:v>0.70087478560000005</c:v>
                </c:pt>
                <c:pt idx="34">
                  <c:v>0.7208747856000004</c:v>
                </c:pt>
                <c:pt idx="35">
                  <c:v>0.74087478560000042</c:v>
                </c:pt>
                <c:pt idx="36">
                  <c:v>0.76087478560000044</c:v>
                </c:pt>
                <c:pt idx="37">
                  <c:v>0.78087478560000001</c:v>
                </c:pt>
                <c:pt idx="38">
                  <c:v>0.80087478560000003</c:v>
                </c:pt>
                <c:pt idx="39">
                  <c:v>0.82087478560000005</c:v>
                </c:pt>
                <c:pt idx="40">
                  <c:v>0.84087478559999995</c:v>
                </c:pt>
                <c:pt idx="41">
                  <c:v>0.86087478560000041</c:v>
                </c:pt>
                <c:pt idx="42">
                  <c:v>0.88087478559999999</c:v>
                </c:pt>
                <c:pt idx="43">
                  <c:v>0.90087478560000001</c:v>
                </c:pt>
                <c:pt idx="44">
                  <c:v>0.92087478560000002</c:v>
                </c:pt>
                <c:pt idx="45">
                  <c:v>0.94087478560000004</c:v>
                </c:pt>
                <c:pt idx="46">
                  <c:v>0.96087478559999995</c:v>
                </c:pt>
                <c:pt idx="47">
                  <c:v>0.98087478559999997</c:v>
                </c:pt>
                <c:pt idx="48">
                  <c:v>1.0008747855999987</c:v>
                </c:pt>
                <c:pt idx="49">
                  <c:v>1.0208747855999989</c:v>
                </c:pt>
                <c:pt idx="50">
                  <c:v>1.0408747855999991</c:v>
                </c:pt>
                <c:pt idx="51">
                  <c:v>1.0608747855999991</c:v>
                </c:pt>
                <c:pt idx="52">
                  <c:v>1.0808747855999992</c:v>
                </c:pt>
                <c:pt idx="53">
                  <c:v>1.1008747855999992</c:v>
                </c:pt>
                <c:pt idx="54">
                  <c:v>1.1208747855999992</c:v>
                </c:pt>
                <c:pt idx="55">
                  <c:v>1.1408747855999992</c:v>
                </c:pt>
                <c:pt idx="56">
                  <c:v>1.160874785599999</c:v>
                </c:pt>
                <c:pt idx="57">
                  <c:v>1.180874785599999</c:v>
                </c:pt>
                <c:pt idx="58">
                  <c:v>1.2008747855999982</c:v>
                </c:pt>
                <c:pt idx="59">
                  <c:v>1.2208747855999984</c:v>
                </c:pt>
                <c:pt idx="60">
                  <c:v>1.2408747855999986</c:v>
                </c:pt>
                <c:pt idx="61">
                  <c:v>1.2608747855999987</c:v>
                </c:pt>
                <c:pt idx="62">
                  <c:v>1.2808747855999989</c:v>
                </c:pt>
                <c:pt idx="63">
                  <c:v>1.3008747855999991</c:v>
                </c:pt>
                <c:pt idx="64">
                  <c:v>1.3208747855999992</c:v>
                </c:pt>
                <c:pt idx="65">
                  <c:v>1.3408747855999992</c:v>
                </c:pt>
                <c:pt idx="66">
                  <c:v>1.3608747855999992</c:v>
                </c:pt>
                <c:pt idx="67">
                  <c:v>1.3808747855999992</c:v>
                </c:pt>
                <c:pt idx="68">
                  <c:v>1.4008747855999981</c:v>
                </c:pt>
                <c:pt idx="69">
                  <c:v>1.4208747855999981</c:v>
                </c:pt>
                <c:pt idx="70">
                  <c:v>1.4408747855999982</c:v>
                </c:pt>
                <c:pt idx="71">
                  <c:v>1.4608747855999982</c:v>
                </c:pt>
                <c:pt idx="72">
                  <c:v>1.4808747855999984</c:v>
                </c:pt>
                <c:pt idx="73">
                  <c:v>1.5008747855999987</c:v>
                </c:pt>
                <c:pt idx="74">
                  <c:v>1.5208747855999989</c:v>
                </c:pt>
                <c:pt idx="75">
                  <c:v>1.5408747855999991</c:v>
                </c:pt>
                <c:pt idx="76">
                  <c:v>1.5608747855999991</c:v>
                </c:pt>
                <c:pt idx="77">
                  <c:v>1.5808747855999992</c:v>
                </c:pt>
                <c:pt idx="78">
                  <c:v>1.6008747855999992</c:v>
                </c:pt>
                <c:pt idx="79">
                  <c:v>1.6208747855999992</c:v>
                </c:pt>
                <c:pt idx="80">
                  <c:v>1.6408747855999992</c:v>
                </c:pt>
                <c:pt idx="81">
                  <c:v>1.660874785599999</c:v>
                </c:pt>
                <c:pt idx="82">
                  <c:v>1.680874785599999</c:v>
                </c:pt>
                <c:pt idx="83">
                  <c:v>1.7008747855999982</c:v>
                </c:pt>
                <c:pt idx="84">
                  <c:v>1.7208747855999984</c:v>
                </c:pt>
                <c:pt idx="85">
                  <c:v>1.7408747855999986</c:v>
                </c:pt>
                <c:pt idx="86">
                  <c:v>1.7608747855999987</c:v>
                </c:pt>
                <c:pt idx="87">
                  <c:v>1.7808747855999989</c:v>
                </c:pt>
                <c:pt idx="88">
                  <c:v>1.8008747855999991</c:v>
                </c:pt>
                <c:pt idx="89">
                  <c:v>1.8208747855999992</c:v>
                </c:pt>
                <c:pt idx="90">
                  <c:v>1.8408747855999992</c:v>
                </c:pt>
                <c:pt idx="91">
                  <c:v>1.8608747855999992</c:v>
                </c:pt>
                <c:pt idx="92">
                  <c:v>1.8808747855999992</c:v>
                </c:pt>
                <c:pt idx="93">
                  <c:v>1.900874785599999</c:v>
                </c:pt>
                <c:pt idx="94">
                  <c:v>1.920874785599999</c:v>
                </c:pt>
                <c:pt idx="95">
                  <c:v>1.940874785599999</c:v>
                </c:pt>
                <c:pt idx="96">
                  <c:v>1.9608747855999991</c:v>
                </c:pt>
                <c:pt idx="97">
                  <c:v>1.9808747856</c:v>
                </c:pt>
                <c:pt idx="98">
                  <c:v>2.0008747856000002</c:v>
                </c:pt>
                <c:pt idx="99">
                  <c:v>2.0208747856000002</c:v>
                </c:pt>
                <c:pt idx="100">
                  <c:v>2.0408747856000002</c:v>
                </c:pt>
                <c:pt idx="101">
                  <c:v>2.0608747856000011</c:v>
                </c:pt>
                <c:pt idx="102">
                  <c:v>2.0808747856000012</c:v>
                </c:pt>
                <c:pt idx="103">
                  <c:v>2.1008747856000012</c:v>
                </c:pt>
                <c:pt idx="104">
                  <c:v>2.1208747856000012</c:v>
                </c:pt>
                <c:pt idx="105">
                  <c:v>2.1408747856000012</c:v>
                </c:pt>
                <c:pt idx="106">
                  <c:v>2.1608747856000012</c:v>
                </c:pt>
                <c:pt idx="107">
                  <c:v>2.1808747856000017</c:v>
                </c:pt>
                <c:pt idx="108">
                  <c:v>2.2008747856000017</c:v>
                </c:pt>
                <c:pt idx="109">
                  <c:v>2.2208747856000017</c:v>
                </c:pt>
                <c:pt idx="110">
                  <c:v>2.2408747856000018</c:v>
                </c:pt>
                <c:pt idx="111">
                  <c:v>2.2608747856000018</c:v>
                </c:pt>
                <c:pt idx="112">
                  <c:v>2.2808747856000018</c:v>
                </c:pt>
                <c:pt idx="113">
                  <c:v>2.3008747856</c:v>
                </c:pt>
                <c:pt idx="114">
                  <c:v>2.3208747856</c:v>
                </c:pt>
                <c:pt idx="115">
                  <c:v>2.3408747856000001</c:v>
                </c:pt>
                <c:pt idx="116">
                  <c:v>2.3608747856000001</c:v>
                </c:pt>
                <c:pt idx="117">
                  <c:v>2.3808747856000001</c:v>
                </c:pt>
                <c:pt idx="118">
                  <c:v>2.4008747856000001</c:v>
                </c:pt>
                <c:pt idx="119">
                  <c:v>2.4208747856000001</c:v>
                </c:pt>
                <c:pt idx="120">
                  <c:v>2.4408747856000002</c:v>
                </c:pt>
                <c:pt idx="121">
                  <c:v>2.4608747856000002</c:v>
                </c:pt>
                <c:pt idx="122">
                  <c:v>2.4808747856000002</c:v>
                </c:pt>
                <c:pt idx="123">
                  <c:v>2.5008747856000002</c:v>
                </c:pt>
                <c:pt idx="124">
                  <c:v>2.5208747856000002</c:v>
                </c:pt>
                <c:pt idx="125">
                  <c:v>2.5408747856000002</c:v>
                </c:pt>
                <c:pt idx="126">
                  <c:v>2.5608747856000011</c:v>
                </c:pt>
                <c:pt idx="127">
                  <c:v>2.5808747856000012</c:v>
                </c:pt>
                <c:pt idx="128">
                  <c:v>2.6008747856000012</c:v>
                </c:pt>
                <c:pt idx="129">
                  <c:v>2.6208747856000012</c:v>
                </c:pt>
                <c:pt idx="130">
                  <c:v>2.6408747856000012</c:v>
                </c:pt>
                <c:pt idx="131">
                  <c:v>2.6608747856000012</c:v>
                </c:pt>
                <c:pt idx="132">
                  <c:v>2.6808747856000017</c:v>
                </c:pt>
                <c:pt idx="133">
                  <c:v>2.7008747856000017</c:v>
                </c:pt>
                <c:pt idx="134">
                  <c:v>2.7208747856000017</c:v>
                </c:pt>
                <c:pt idx="135">
                  <c:v>2.7408747856000018</c:v>
                </c:pt>
                <c:pt idx="136">
                  <c:v>2.7608747856000018</c:v>
                </c:pt>
                <c:pt idx="137">
                  <c:v>2.7808747856000018</c:v>
                </c:pt>
                <c:pt idx="138">
                  <c:v>2.8008747856</c:v>
                </c:pt>
                <c:pt idx="139">
                  <c:v>2.8208747856</c:v>
                </c:pt>
                <c:pt idx="140">
                  <c:v>2.8408747856000001</c:v>
                </c:pt>
                <c:pt idx="141">
                  <c:v>2.8608747856000001</c:v>
                </c:pt>
                <c:pt idx="142">
                  <c:v>2.8808747856000001</c:v>
                </c:pt>
                <c:pt idx="143">
                  <c:v>2.9008747856000001</c:v>
                </c:pt>
                <c:pt idx="144">
                  <c:v>2.9208747856000001</c:v>
                </c:pt>
                <c:pt idx="145">
                  <c:v>2.9408747856000002</c:v>
                </c:pt>
                <c:pt idx="146">
                  <c:v>2.9608747856000002</c:v>
                </c:pt>
                <c:pt idx="147">
                  <c:v>2.9808747856000002</c:v>
                </c:pt>
                <c:pt idx="148">
                  <c:v>3.0008747856000002</c:v>
                </c:pt>
                <c:pt idx="149">
                  <c:v>3.0208747856000002</c:v>
                </c:pt>
                <c:pt idx="150">
                  <c:v>3.0408747856000002</c:v>
                </c:pt>
                <c:pt idx="151">
                  <c:v>3.0608747856000011</c:v>
                </c:pt>
                <c:pt idx="152">
                  <c:v>3.0808747856000012</c:v>
                </c:pt>
                <c:pt idx="153">
                  <c:v>3.1008747856000012</c:v>
                </c:pt>
                <c:pt idx="154">
                  <c:v>3.1208747856000012</c:v>
                </c:pt>
                <c:pt idx="155">
                  <c:v>3.1408747856000012</c:v>
                </c:pt>
                <c:pt idx="156">
                  <c:v>3.1608747856000012</c:v>
                </c:pt>
                <c:pt idx="157">
                  <c:v>3.1808747856000017</c:v>
                </c:pt>
                <c:pt idx="158">
                  <c:v>3.2008747856000017</c:v>
                </c:pt>
                <c:pt idx="159">
                  <c:v>3.2208747856000017</c:v>
                </c:pt>
                <c:pt idx="160">
                  <c:v>3.2408747856000018</c:v>
                </c:pt>
                <c:pt idx="161">
                  <c:v>3.2608747856000018</c:v>
                </c:pt>
                <c:pt idx="162">
                  <c:v>3.2808747856000018</c:v>
                </c:pt>
                <c:pt idx="163">
                  <c:v>3.3008747856</c:v>
                </c:pt>
                <c:pt idx="164">
                  <c:v>3.3208747856</c:v>
                </c:pt>
                <c:pt idx="165">
                  <c:v>3.3408747856000001</c:v>
                </c:pt>
                <c:pt idx="166">
                  <c:v>3.3608747856000001</c:v>
                </c:pt>
                <c:pt idx="167">
                  <c:v>3.3808747856000001</c:v>
                </c:pt>
                <c:pt idx="168">
                  <c:v>3.4008747856000001</c:v>
                </c:pt>
                <c:pt idx="169">
                  <c:v>3.4208747856000001</c:v>
                </c:pt>
                <c:pt idx="170">
                  <c:v>3.4408747856000002</c:v>
                </c:pt>
                <c:pt idx="171">
                  <c:v>3.4608747856000002</c:v>
                </c:pt>
                <c:pt idx="172">
                  <c:v>3.4808747856000002</c:v>
                </c:pt>
                <c:pt idx="173">
                  <c:v>3.5008747856000002</c:v>
                </c:pt>
                <c:pt idx="174">
                  <c:v>3.5208747856000002</c:v>
                </c:pt>
                <c:pt idx="175">
                  <c:v>3.5408747856000002</c:v>
                </c:pt>
                <c:pt idx="176">
                  <c:v>3.5608747856000011</c:v>
                </c:pt>
                <c:pt idx="177">
                  <c:v>3.5808747856000012</c:v>
                </c:pt>
                <c:pt idx="178">
                  <c:v>3.6008747856000012</c:v>
                </c:pt>
                <c:pt idx="179">
                  <c:v>3.6208747856000012</c:v>
                </c:pt>
                <c:pt idx="180">
                  <c:v>3.6408747856000012</c:v>
                </c:pt>
                <c:pt idx="181">
                  <c:v>3.6608747856000012</c:v>
                </c:pt>
                <c:pt idx="182">
                  <c:v>3.6808747856000017</c:v>
                </c:pt>
                <c:pt idx="183">
                  <c:v>3.7008747856000017</c:v>
                </c:pt>
                <c:pt idx="184">
                  <c:v>3.7208747856000017</c:v>
                </c:pt>
                <c:pt idx="185">
                  <c:v>3.7408747856000018</c:v>
                </c:pt>
                <c:pt idx="186">
                  <c:v>3.7608747856000018</c:v>
                </c:pt>
                <c:pt idx="187">
                  <c:v>3.7808747856000018</c:v>
                </c:pt>
                <c:pt idx="188">
                  <c:v>3.8008747856</c:v>
                </c:pt>
                <c:pt idx="189">
                  <c:v>3.8208747856</c:v>
                </c:pt>
                <c:pt idx="190">
                  <c:v>3.8408747856000001</c:v>
                </c:pt>
                <c:pt idx="191">
                  <c:v>3.8608747856000001</c:v>
                </c:pt>
                <c:pt idx="192">
                  <c:v>3.8808747856000001</c:v>
                </c:pt>
                <c:pt idx="193">
                  <c:v>3.9008747856000001</c:v>
                </c:pt>
                <c:pt idx="194">
                  <c:v>3.9208747856000001</c:v>
                </c:pt>
                <c:pt idx="195">
                  <c:v>3.9408747856000002</c:v>
                </c:pt>
                <c:pt idx="196">
                  <c:v>3.9608747856000002</c:v>
                </c:pt>
                <c:pt idx="197">
                  <c:v>3.9808747856000002</c:v>
                </c:pt>
                <c:pt idx="198">
                  <c:v>4.0008747855999998</c:v>
                </c:pt>
                <c:pt idx="199">
                  <c:v>4.0208747856000002</c:v>
                </c:pt>
                <c:pt idx="200">
                  <c:v>4.0408747855999998</c:v>
                </c:pt>
                <c:pt idx="201">
                  <c:v>4.0608747856000003</c:v>
                </c:pt>
                <c:pt idx="202">
                  <c:v>4.0808747855999998</c:v>
                </c:pt>
                <c:pt idx="203">
                  <c:v>4.1008747856000003</c:v>
                </c:pt>
                <c:pt idx="204">
                  <c:v>4.1208747855999963</c:v>
                </c:pt>
                <c:pt idx="205">
                  <c:v>4.1408747856000003</c:v>
                </c:pt>
                <c:pt idx="206">
                  <c:v>4.1608747855999964</c:v>
                </c:pt>
                <c:pt idx="207">
                  <c:v>4.1808747856000004</c:v>
                </c:pt>
                <c:pt idx="208">
                  <c:v>4.2008747855999999</c:v>
                </c:pt>
                <c:pt idx="209">
                  <c:v>4.2208747856000004</c:v>
                </c:pt>
                <c:pt idx="210">
                  <c:v>4.2408747856000035</c:v>
                </c:pt>
                <c:pt idx="211">
                  <c:v>4.2608747856000004</c:v>
                </c:pt>
                <c:pt idx="212">
                  <c:v>4.2808747856000036</c:v>
                </c:pt>
                <c:pt idx="213">
                  <c:v>4.3008747855999996</c:v>
                </c:pt>
                <c:pt idx="214">
                  <c:v>4.3208747856</c:v>
                </c:pt>
                <c:pt idx="215">
                  <c:v>4.3408747855999996</c:v>
                </c:pt>
                <c:pt idx="216">
                  <c:v>4.3608747856000001</c:v>
                </c:pt>
                <c:pt idx="217">
                  <c:v>4.3808747855999997</c:v>
                </c:pt>
                <c:pt idx="218">
                  <c:v>4.4008747856000037</c:v>
                </c:pt>
                <c:pt idx="219">
                  <c:v>4.4208747855999997</c:v>
                </c:pt>
                <c:pt idx="220">
                  <c:v>4.4408747856000037</c:v>
                </c:pt>
                <c:pt idx="221">
                  <c:v>4.4608747855999997</c:v>
                </c:pt>
                <c:pt idx="222">
                  <c:v>4.4808747856000037</c:v>
                </c:pt>
                <c:pt idx="223">
                  <c:v>4.5008747855999998</c:v>
                </c:pt>
                <c:pt idx="224">
                  <c:v>4.5208747856000002</c:v>
                </c:pt>
                <c:pt idx="225">
                  <c:v>4.5408747855999998</c:v>
                </c:pt>
                <c:pt idx="226">
                  <c:v>4.5608747856000003</c:v>
                </c:pt>
                <c:pt idx="227">
                  <c:v>4.5808747855999998</c:v>
                </c:pt>
                <c:pt idx="228">
                  <c:v>4.6008747856000003</c:v>
                </c:pt>
                <c:pt idx="229">
                  <c:v>4.6208747855999963</c:v>
                </c:pt>
                <c:pt idx="230">
                  <c:v>4.6408747856000003</c:v>
                </c:pt>
                <c:pt idx="231">
                  <c:v>4.6608747855999964</c:v>
                </c:pt>
                <c:pt idx="232">
                  <c:v>4.6808747856000004</c:v>
                </c:pt>
                <c:pt idx="233">
                  <c:v>4.7008747855999999</c:v>
                </c:pt>
                <c:pt idx="234">
                  <c:v>4.7208747856000004</c:v>
                </c:pt>
                <c:pt idx="235">
                  <c:v>4.7408747856000035</c:v>
                </c:pt>
                <c:pt idx="236">
                  <c:v>4.7608747856000004</c:v>
                </c:pt>
                <c:pt idx="237">
                  <c:v>4.7808747856000036</c:v>
                </c:pt>
                <c:pt idx="238">
                  <c:v>4.8008747855999996</c:v>
                </c:pt>
                <c:pt idx="239">
                  <c:v>4.8208747856</c:v>
                </c:pt>
                <c:pt idx="240">
                  <c:v>4.8408747855999996</c:v>
                </c:pt>
                <c:pt idx="241">
                  <c:v>4.8608747856000001</c:v>
                </c:pt>
                <c:pt idx="242">
                  <c:v>4.8808747855999997</c:v>
                </c:pt>
                <c:pt idx="243">
                  <c:v>4.9008747856000037</c:v>
                </c:pt>
                <c:pt idx="244">
                  <c:v>4.9208747855999997</c:v>
                </c:pt>
                <c:pt idx="245">
                  <c:v>4.9408747856000037</c:v>
                </c:pt>
                <c:pt idx="246">
                  <c:v>4.9608747855999997</c:v>
                </c:pt>
                <c:pt idx="247">
                  <c:v>4.9808747856000037</c:v>
                </c:pt>
                <c:pt idx="248">
                  <c:v>5.0008747855999998</c:v>
                </c:pt>
                <c:pt idx="249">
                  <c:v>5.0208747856000002</c:v>
                </c:pt>
                <c:pt idx="250">
                  <c:v>5.0408747855999998</c:v>
                </c:pt>
                <c:pt idx="251">
                  <c:v>5.0608747856000003</c:v>
                </c:pt>
                <c:pt idx="252">
                  <c:v>5.0808747855999998</c:v>
                </c:pt>
                <c:pt idx="253">
                  <c:v>5.1008747856000003</c:v>
                </c:pt>
                <c:pt idx="254">
                  <c:v>5.1208747855999963</c:v>
                </c:pt>
                <c:pt idx="255">
                  <c:v>5.1408747856000003</c:v>
                </c:pt>
                <c:pt idx="256">
                  <c:v>5.1608747855999964</c:v>
                </c:pt>
                <c:pt idx="257">
                  <c:v>5.1808747856000004</c:v>
                </c:pt>
                <c:pt idx="258">
                  <c:v>5.2008747855999999</c:v>
                </c:pt>
                <c:pt idx="259">
                  <c:v>5.2208747856000004</c:v>
                </c:pt>
                <c:pt idx="260">
                  <c:v>5.2408747856000035</c:v>
                </c:pt>
                <c:pt idx="261">
                  <c:v>5.2608747856000004</c:v>
                </c:pt>
                <c:pt idx="262">
                  <c:v>5.2808747856000036</c:v>
                </c:pt>
                <c:pt idx="263">
                  <c:v>5.3008747855999996</c:v>
                </c:pt>
                <c:pt idx="264">
                  <c:v>5.3208747856</c:v>
                </c:pt>
                <c:pt idx="265">
                  <c:v>5.3408747855999996</c:v>
                </c:pt>
                <c:pt idx="266">
                  <c:v>5.3608747856000001</c:v>
                </c:pt>
                <c:pt idx="267">
                  <c:v>5.3808747855999997</c:v>
                </c:pt>
                <c:pt idx="268">
                  <c:v>5.4008747856000037</c:v>
                </c:pt>
                <c:pt idx="269">
                  <c:v>5.4208747855999997</c:v>
                </c:pt>
                <c:pt idx="270">
                  <c:v>5.4408747856000037</c:v>
                </c:pt>
                <c:pt idx="271">
                  <c:v>5.4608747855999997</c:v>
                </c:pt>
                <c:pt idx="272">
                  <c:v>5.4808747856000037</c:v>
                </c:pt>
                <c:pt idx="273">
                  <c:v>5.5008747855999998</c:v>
                </c:pt>
                <c:pt idx="274">
                  <c:v>5.5208747856000002</c:v>
                </c:pt>
                <c:pt idx="275">
                  <c:v>5.5408747855999998</c:v>
                </c:pt>
                <c:pt idx="276">
                  <c:v>5.5608747856000003</c:v>
                </c:pt>
                <c:pt idx="277">
                  <c:v>5.5808747855999998</c:v>
                </c:pt>
                <c:pt idx="278">
                  <c:v>5.6008747856000003</c:v>
                </c:pt>
                <c:pt idx="279">
                  <c:v>5.6208747855999963</c:v>
                </c:pt>
                <c:pt idx="280">
                  <c:v>5.6408747856000003</c:v>
                </c:pt>
                <c:pt idx="281">
                  <c:v>5.6608747855999964</c:v>
                </c:pt>
                <c:pt idx="282">
                  <c:v>5.6808747856000004</c:v>
                </c:pt>
                <c:pt idx="283">
                  <c:v>5.7008747855999999</c:v>
                </c:pt>
                <c:pt idx="284">
                  <c:v>5.7208747856000004</c:v>
                </c:pt>
                <c:pt idx="285">
                  <c:v>5.7408747856000035</c:v>
                </c:pt>
                <c:pt idx="286">
                  <c:v>5.7608747856000004</c:v>
                </c:pt>
                <c:pt idx="287">
                  <c:v>5.7808747856000036</c:v>
                </c:pt>
                <c:pt idx="288">
                  <c:v>5.8008747855999996</c:v>
                </c:pt>
                <c:pt idx="289">
                  <c:v>5.8208747856</c:v>
                </c:pt>
                <c:pt idx="290">
                  <c:v>5.8408747855999996</c:v>
                </c:pt>
                <c:pt idx="291">
                  <c:v>5.8608747856000001</c:v>
                </c:pt>
                <c:pt idx="292">
                  <c:v>5.8808747855999997</c:v>
                </c:pt>
                <c:pt idx="293">
                  <c:v>5.9008747856000037</c:v>
                </c:pt>
                <c:pt idx="294">
                  <c:v>5.9208747855999997</c:v>
                </c:pt>
                <c:pt idx="295">
                  <c:v>5.9408747856000037</c:v>
                </c:pt>
                <c:pt idx="296">
                  <c:v>5.9608747855999997</c:v>
                </c:pt>
                <c:pt idx="297">
                  <c:v>5.9808747856000037</c:v>
                </c:pt>
                <c:pt idx="298">
                  <c:v>6.0008747855999998</c:v>
                </c:pt>
                <c:pt idx="299">
                  <c:v>6.0208747856000002</c:v>
                </c:pt>
                <c:pt idx="300">
                  <c:v>6.0408747855999998</c:v>
                </c:pt>
                <c:pt idx="301">
                  <c:v>6.0608747856000003</c:v>
                </c:pt>
                <c:pt idx="302">
                  <c:v>6.0808747855999998</c:v>
                </c:pt>
                <c:pt idx="303">
                  <c:v>6.1008747856000003</c:v>
                </c:pt>
                <c:pt idx="304">
                  <c:v>6.1208747855999963</c:v>
                </c:pt>
                <c:pt idx="305">
                  <c:v>6.1408747856000003</c:v>
                </c:pt>
                <c:pt idx="306">
                  <c:v>6.1608747855999964</c:v>
                </c:pt>
                <c:pt idx="307">
                  <c:v>6.1808747856000004</c:v>
                </c:pt>
                <c:pt idx="308">
                  <c:v>6.2008747855999999</c:v>
                </c:pt>
                <c:pt idx="309">
                  <c:v>6.2208747856000004</c:v>
                </c:pt>
                <c:pt idx="310">
                  <c:v>6.2408747856000035</c:v>
                </c:pt>
                <c:pt idx="311">
                  <c:v>6.2608747856000004</c:v>
                </c:pt>
                <c:pt idx="312">
                  <c:v>6.2808747856000036</c:v>
                </c:pt>
                <c:pt idx="313">
                  <c:v>6.3008747855999996</c:v>
                </c:pt>
                <c:pt idx="314">
                  <c:v>6.3208747856</c:v>
                </c:pt>
                <c:pt idx="315">
                  <c:v>6.3408747855999996</c:v>
                </c:pt>
                <c:pt idx="316">
                  <c:v>6.3608747856000001</c:v>
                </c:pt>
                <c:pt idx="317">
                  <c:v>6.3808747855999997</c:v>
                </c:pt>
                <c:pt idx="318">
                  <c:v>6.4008747856000037</c:v>
                </c:pt>
                <c:pt idx="319">
                  <c:v>6.4208747855999997</c:v>
                </c:pt>
                <c:pt idx="320">
                  <c:v>6.4408747856000037</c:v>
                </c:pt>
                <c:pt idx="321">
                  <c:v>6.4608747855999997</c:v>
                </c:pt>
                <c:pt idx="322">
                  <c:v>6.4808747856000037</c:v>
                </c:pt>
                <c:pt idx="323">
                  <c:v>6.5008747855999998</c:v>
                </c:pt>
                <c:pt idx="324">
                  <c:v>6.5208747856000002</c:v>
                </c:pt>
                <c:pt idx="325">
                  <c:v>6.5408747855999998</c:v>
                </c:pt>
                <c:pt idx="326">
                  <c:v>6.5608747856000003</c:v>
                </c:pt>
                <c:pt idx="327">
                  <c:v>6.5808747855999998</c:v>
                </c:pt>
                <c:pt idx="328">
                  <c:v>6.6008747856000003</c:v>
                </c:pt>
                <c:pt idx="329">
                  <c:v>6.6208747855999963</c:v>
                </c:pt>
                <c:pt idx="330">
                  <c:v>6.6408747856000003</c:v>
                </c:pt>
                <c:pt idx="331">
                  <c:v>6.6608747855999964</c:v>
                </c:pt>
                <c:pt idx="332">
                  <c:v>6.6808747856000004</c:v>
                </c:pt>
                <c:pt idx="333">
                  <c:v>6.7008747855999999</c:v>
                </c:pt>
                <c:pt idx="334">
                  <c:v>6.7208747856000004</c:v>
                </c:pt>
                <c:pt idx="335">
                  <c:v>6.7408747856000035</c:v>
                </c:pt>
                <c:pt idx="336">
                  <c:v>6.7608747856000004</c:v>
                </c:pt>
                <c:pt idx="337">
                  <c:v>6.7808747856000036</c:v>
                </c:pt>
                <c:pt idx="338">
                  <c:v>6.8008747855999996</c:v>
                </c:pt>
                <c:pt idx="339">
                  <c:v>6.8208747856</c:v>
                </c:pt>
                <c:pt idx="340">
                  <c:v>6.8408747855999996</c:v>
                </c:pt>
                <c:pt idx="341">
                  <c:v>6.8608747856000001</c:v>
                </c:pt>
                <c:pt idx="342">
                  <c:v>6.8808747855999997</c:v>
                </c:pt>
                <c:pt idx="343">
                  <c:v>6.9008747856000037</c:v>
                </c:pt>
                <c:pt idx="344">
                  <c:v>6.9208747855999997</c:v>
                </c:pt>
                <c:pt idx="345">
                  <c:v>6.9408747856000037</c:v>
                </c:pt>
                <c:pt idx="346">
                  <c:v>6.9608747855999997</c:v>
                </c:pt>
                <c:pt idx="347">
                  <c:v>6.9808747856000037</c:v>
                </c:pt>
                <c:pt idx="348">
                  <c:v>7.0008747855999998</c:v>
                </c:pt>
                <c:pt idx="349">
                  <c:v>7.0208747856000002</c:v>
                </c:pt>
                <c:pt idx="350">
                  <c:v>7.0408747855999998</c:v>
                </c:pt>
                <c:pt idx="351">
                  <c:v>7.0608747856000003</c:v>
                </c:pt>
                <c:pt idx="352">
                  <c:v>7.0808747855999998</c:v>
                </c:pt>
                <c:pt idx="353">
                  <c:v>7.1008747856000003</c:v>
                </c:pt>
                <c:pt idx="354">
                  <c:v>7.1208747855999963</c:v>
                </c:pt>
                <c:pt idx="355">
                  <c:v>7.1408747856000003</c:v>
                </c:pt>
                <c:pt idx="356">
                  <c:v>7.1608747855999964</c:v>
                </c:pt>
                <c:pt idx="357">
                  <c:v>7.1808747856000004</c:v>
                </c:pt>
                <c:pt idx="358">
                  <c:v>7.2008747855999999</c:v>
                </c:pt>
                <c:pt idx="359">
                  <c:v>7.2208747856000004</c:v>
                </c:pt>
                <c:pt idx="360">
                  <c:v>7.2408747856000035</c:v>
                </c:pt>
                <c:pt idx="361">
                  <c:v>7.2608747856000004</c:v>
                </c:pt>
                <c:pt idx="362">
                  <c:v>7.2808747856000036</c:v>
                </c:pt>
                <c:pt idx="363">
                  <c:v>7.3008747855999996</c:v>
                </c:pt>
                <c:pt idx="364">
                  <c:v>7.3208747856</c:v>
                </c:pt>
                <c:pt idx="365">
                  <c:v>7.3408747855999996</c:v>
                </c:pt>
                <c:pt idx="366">
                  <c:v>7.3608747856000001</c:v>
                </c:pt>
                <c:pt idx="367">
                  <c:v>7.3808747855999997</c:v>
                </c:pt>
                <c:pt idx="368">
                  <c:v>7.4008747856000037</c:v>
                </c:pt>
                <c:pt idx="369">
                  <c:v>7.4208747855999997</c:v>
                </c:pt>
                <c:pt idx="370">
                  <c:v>7.4408747856000037</c:v>
                </c:pt>
                <c:pt idx="371">
                  <c:v>7.4608747855999997</c:v>
                </c:pt>
                <c:pt idx="372">
                  <c:v>7.4808747856000037</c:v>
                </c:pt>
                <c:pt idx="373">
                  <c:v>7.5008747855999998</c:v>
                </c:pt>
                <c:pt idx="374">
                  <c:v>7.5208747856000002</c:v>
                </c:pt>
                <c:pt idx="375">
                  <c:v>7.5408747855999998</c:v>
                </c:pt>
                <c:pt idx="376">
                  <c:v>7.5608747856000003</c:v>
                </c:pt>
                <c:pt idx="377">
                  <c:v>7.5808747855999998</c:v>
                </c:pt>
                <c:pt idx="378">
                  <c:v>7.6008747856000003</c:v>
                </c:pt>
                <c:pt idx="379">
                  <c:v>7.6208747855999963</c:v>
                </c:pt>
                <c:pt idx="380">
                  <c:v>7.6408747856000003</c:v>
                </c:pt>
                <c:pt idx="381">
                  <c:v>7.6608747855999964</c:v>
                </c:pt>
                <c:pt idx="382">
                  <c:v>7.6808747856000004</c:v>
                </c:pt>
                <c:pt idx="383">
                  <c:v>7.7008747855999999</c:v>
                </c:pt>
                <c:pt idx="384">
                  <c:v>7.7208747856000004</c:v>
                </c:pt>
                <c:pt idx="385">
                  <c:v>7.7408747856000035</c:v>
                </c:pt>
                <c:pt idx="386">
                  <c:v>7.7608747856000004</c:v>
                </c:pt>
                <c:pt idx="387">
                  <c:v>7.7808747856000036</c:v>
                </c:pt>
                <c:pt idx="388">
                  <c:v>7.8008747855999996</c:v>
                </c:pt>
                <c:pt idx="389">
                  <c:v>7.8208747856</c:v>
                </c:pt>
                <c:pt idx="390">
                  <c:v>7.8408747855999996</c:v>
                </c:pt>
                <c:pt idx="391">
                  <c:v>7.8608747856000001</c:v>
                </c:pt>
                <c:pt idx="392">
                  <c:v>7.8808747855999997</c:v>
                </c:pt>
                <c:pt idx="393">
                  <c:v>7.9008747856000037</c:v>
                </c:pt>
                <c:pt idx="394">
                  <c:v>7.9208747855999997</c:v>
                </c:pt>
                <c:pt idx="395">
                  <c:v>7.9408747856000037</c:v>
                </c:pt>
                <c:pt idx="396">
                  <c:v>7.9608747855999997</c:v>
                </c:pt>
                <c:pt idx="397">
                  <c:v>7.9808747856000037</c:v>
                </c:pt>
                <c:pt idx="398">
                  <c:v>8.0008747856000006</c:v>
                </c:pt>
                <c:pt idx="399">
                  <c:v>8.0208747855999984</c:v>
                </c:pt>
                <c:pt idx="400">
                  <c:v>8.040874785599998</c:v>
                </c:pt>
                <c:pt idx="401">
                  <c:v>8.0608747855999994</c:v>
                </c:pt>
                <c:pt idx="402">
                  <c:v>8.0808747856000007</c:v>
                </c:pt>
                <c:pt idx="403">
                  <c:v>8.1008747855999985</c:v>
                </c:pt>
                <c:pt idx="404">
                  <c:v>8.1208747855999999</c:v>
                </c:pt>
                <c:pt idx="405">
                  <c:v>8.1408747855999959</c:v>
                </c:pt>
                <c:pt idx="406">
                  <c:v>8.160874785599999</c:v>
                </c:pt>
                <c:pt idx="407">
                  <c:v>8.1808747855999986</c:v>
                </c:pt>
                <c:pt idx="408">
                  <c:v>8.2008747855999999</c:v>
                </c:pt>
                <c:pt idx="409">
                  <c:v>8.2208747855999924</c:v>
                </c:pt>
                <c:pt idx="410">
                  <c:v>8.2408747855999938</c:v>
                </c:pt>
                <c:pt idx="411">
                  <c:v>8.2608747855999987</c:v>
                </c:pt>
                <c:pt idx="412">
                  <c:v>8.2808747855999982</c:v>
                </c:pt>
                <c:pt idx="413">
                  <c:v>8.3008747855999996</c:v>
                </c:pt>
                <c:pt idx="414">
                  <c:v>8.3208747855999992</c:v>
                </c:pt>
                <c:pt idx="415">
                  <c:v>8.3408747855999987</c:v>
                </c:pt>
                <c:pt idx="416">
                  <c:v>8.3608747856000001</c:v>
                </c:pt>
                <c:pt idx="417">
                  <c:v>8.3808747855999997</c:v>
                </c:pt>
                <c:pt idx="418">
                  <c:v>8.4008747855999992</c:v>
                </c:pt>
                <c:pt idx="419">
                  <c:v>8.4208747855999988</c:v>
                </c:pt>
                <c:pt idx="420">
                  <c:v>8.4408747855999984</c:v>
                </c:pt>
                <c:pt idx="421">
                  <c:v>8.4608747855999997</c:v>
                </c:pt>
                <c:pt idx="422">
                  <c:v>8.4808747855999993</c:v>
                </c:pt>
                <c:pt idx="423">
                  <c:v>8.5008747856000006</c:v>
                </c:pt>
                <c:pt idx="424">
                  <c:v>8.5208747855999984</c:v>
                </c:pt>
                <c:pt idx="425">
                  <c:v>8.540874785599998</c:v>
                </c:pt>
                <c:pt idx="426">
                  <c:v>8.5608747855999994</c:v>
                </c:pt>
                <c:pt idx="427">
                  <c:v>8.5808747856000007</c:v>
                </c:pt>
                <c:pt idx="428">
                  <c:v>8.6008747855999985</c:v>
                </c:pt>
                <c:pt idx="429">
                  <c:v>8.6208747855999999</c:v>
                </c:pt>
                <c:pt idx="430">
                  <c:v>8.6408747855999959</c:v>
                </c:pt>
                <c:pt idx="431">
                  <c:v>8.660874785599999</c:v>
                </c:pt>
                <c:pt idx="432">
                  <c:v>8.6808747855999986</c:v>
                </c:pt>
                <c:pt idx="433">
                  <c:v>8.7008747855999999</c:v>
                </c:pt>
                <c:pt idx="434">
                  <c:v>8.7208747855999924</c:v>
                </c:pt>
                <c:pt idx="435">
                  <c:v>8.7408747855999938</c:v>
                </c:pt>
                <c:pt idx="436">
                  <c:v>8.7608747855999987</c:v>
                </c:pt>
                <c:pt idx="437">
                  <c:v>8.7808747855999982</c:v>
                </c:pt>
                <c:pt idx="438">
                  <c:v>8.8008747855999996</c:v>
                </c:pt>
                <c:pt idx="439">
                  <c:v>8.8208747855999992</c:v>
                </c:pt>
                <c:pt idx="440">
                  <c:v>8.8408747855999987</c:v>
                </c:pt>
                <c:pt idx="441">
                  <c:v>8.8608747856000001</c:v>
                </c:pt>
                <c:pt idx="442">
                  <c:v>8.8808747855999997</c:v>
                </c:pt>
                <c:pt idx="443">
                  <c:v>8.9008747855999992</c:v>
                </c:pt>
                <c:pt idx="444">
                  <c:v>8.9208747855999988</c:v>
                </c:pt>
                <c:pt idx="445">
                  <c:v>8.9408747855999984</c:v>
                </c:pt>
                <c:pt idx="446">
                  <c:v>8.9608747855999997</c:v>
                </c:pt>
                <c:pt idx="447">
                  <c:v>8.9808747855999993</c:v>
                </c:pt>
                <c:pt idx="448">
                  <c:v>9.0008747856000006</c:v>
                </c:pt>
                <c:pt idx="449">
                  <c:v>9.0208747855999984</c:v>
                </c:pt>
                <c:pt idx="450">
                  <c:v>9.040874785599998</c:v>
                </c:pt>
                <c:pt idx="451">
                  <c:v>9.0608747855999994</c:v>
                </c:pt>
                <c:pt idx="452">
                  <c:v>9.0808747856000007</c:v>
                </c:pt>
                <c:pt idx="453">
                  <c:v>9.1008747855999985</c:v>
                </c:pt>
                <c:pt idx="454">
                  <c:v>9.1208747855999999</c:v>
                </c:pt>
                <c:pt idx="455">
                  <c:v>9.1408747855999959</c:v>
                </c:pt>
                <c:pt idx="456">
                  <c:v>9.160874785599999</c:v>
                </c:pt>
                <c:pt idx="457">
                  <c:v>9.1808747855999986</c:v>
                </c:pt>
                <c:pt idx="458">
                  <c:v>9.2008747855999999</c:v>
                </c:pt>
                <c:pt idx="459">
                  <c:v>9.2208747855999924</c:v>
                </c:pt>
                <c:pt idx="460">
                  <c:v>9.2408747855999938</c:v>
                </c:pt>
                <c:pt idx="461">
                  <c:v>9.2608747855999987</c:v>
                </c:pt>
                <c:pt idx="462">
                  <c:v>9.2808747855999982</c:v>
                </c:pt>
                <c:pt idx="463">
                  <c:v>9.3008747855999996</c:v>
                </c:pt>
                <c:pt idx="464">
                  <c:v>9.3208747855999992</c:v>
                </c:pt>
                <c:pt idx="465">
                  <c:v>9.3408747855999987</c:v>
                </c:pt>
                <c:pt idx="466">
                  <c:v>9.3608747856000001</c:v>
                </c:pt>
                <c:pt idx="467">
                  <c:v>9.3808747855999997</c:v>
                </c:pt>
                <c:pt idx="468">
                  <c:v>9.4008747855999992</c:v>
                </c:pt>
                <c:pt idx="469">
                  <c:v>9.4208747855999988</c:v>
                </c:pt>
                <c:pt idx="470">
                  <c:v>9.4408747855999984</c:v>
                </c:pt>
                <c:pt idx="471">
                  <c:v>9.4608747855999997</c:v>
                </c:pt>
                <c:pt idx="472">
                  <c:v>9.4808747855999993</c:v>
                </c:pt>
                <c:pt idx="473">
                  <c:v>9.5008747856000006</c:v>
                </c:pt>
                <c:pt idx="474">
                  <c:v>9.5208747855999984</c:v>
                </c:pt>
                <c:pt idx="475">
                  <c:v>9.540874785599998</c:v>
                </c:pt>
                <c:pt idx="476">
                  <c:v>9.5608747855999994</c:v>
                </c:pt>
                <c:pt idx="477">
                  <c:v>9.5808747856000007</c:v>
                </c:pt>
                <c:pt idx="478">
                  <c:v>9.6008747855999985</c:v>
                </c:pt>
                <c:pt idx="479">
                  <c:v>9.6208747855999999</c:v>
                </c:pt>
                <c:pt idx="480">
                  <c:v>9.6408747855999959</c:v>
                </c:pt>
                <c:pt idx="481">
                  <c:v>9.660874785599999</c:v>
                </c:pt>
                <c:pt idx="482">
                  <c:v>9.6808747855999986</c:v>
                </c:pt>
                <c:pt idx="483">
                  <c:v>9.7008747855999999</c:v>
                </c:pt>
                <c:pt idx="484">
                  <c:v>9.7208747855999924</c:v>
                </c:pt>
                <c:pt idx="485">
                  <c:v>9.7408747855999938</c:v>
                </c:pt>
                <c:pt idx="486">
                  <c:v>9.7608747855999987</c:v>
                </c:pt>
                <c:pt idx="487">
                  <c:v>9.7808747855999982</c:v>
                </c:pt>
                <c:pt idx="488">
                  <c:v>9.8008747855999996</c:v>
                </c:pt>
                <c:pt idx="489">
                  <c:v>9.8208747855999992</c:v>
                </c:pt>
                <c:pt idx="490">
                  <c:v>9.8408747855999987</c:v>
                </c:pt>
                <c:pt idx="491">
                  <c:v>9.8608747856000001</c:v>
                </c:pt>
                <c:pt idx="492">
                  <c:v>9.8808747855999997</c:v>
                </c:pt>
                <c:pt idx="493">
                  <c:v>9.9008747855999992</c:v>
                </c:pt>
                <c:pt idx="494">
                  <c:v>9.9208747855999988</c:v>
                </c:pt>
                <c:pt idx="495">
                  <c:v>9.9408747855999984</c:v>
                </c:pt>
                <c:pt idx="496">
                  <c:v>9.9608747855999997</c:v>
                </c:pt>
                <c:pt idx="497">
                  <c:v>9.9808747855999993</c:v>
                </c:pt>
                <c:pt idx="498">
                  <c:v>10.000874785600001</c:v>
                </c:pt>
                <c:pt idx="499">
                  <c:v>10.020874785599998</c:v>
                </c:pt>
                <c:pt idx="500">
                  <c:v>10.040874785599998</c:v>
                </c:pt>
                <c:pt idx="501">
                  <c:v>10.060874785599999</c:v>
                </c:pt>
                <c:pt idx="502">
                  <c:v>10.080874785600001</c:v>
                </c:pt>
                <c:pt idx="503">
                  <c:v>10.100874785599999</c:v>
                </c:pt>
                <c:pt idx="504">
                  <c:v>10.120874785599998</c:v>
                </c:pt>
                <c:pt idx="505">
                  <c:v>10.140874785599998</c:v>
                </c:pt>
                <c:pt idx="506">
                  <c:v>10.160874785600001</c:v>
                </c:pt>
                <c:pt idx="507">
                  <c:v>10.180874785599999</c:v>
                </c:pt>
                <c:pt idx="508">
                  <c:v>10.200874785599998</c:v>
                </c:pt>
                <c:pt idx="509">
                  <c:v>10.220874785599998</c:v>
                </c:pt>
                <c:pt idx="510">
                  <c:v>10.240874785599994</c:v>
                </c:pt>
                <c:pt idx="511">
                  <c:v>10.260874785599999</c:v>
                </c:pt>
                <c:pt idx="512">
                  <c:v>10.280874785599998</c:v>
                </c:pt>
                <c:pt idx="513">
                  <c:v>10.3008747856</c:v>
                </c:pt>
                <c:pt idx="514">
                  <c:v>10.320874785599999</c:v>
                </c:pt>
                <c:pt idx="515">
                  <c:v>10.340874785600001</c:v>
                </c:pt>
                <c:pt idx="516">
                  <c:v>10.3608747856</c:v>
                </c:pt>
                <c:pt idx="517">
                  <c:v>10.3808747856</c:v>
                </c:pt>
                <c:pt idx="518">
                  <c:v>10.400874785599999</c:v>
                </c:pt>
                <c:pt idx="519">
                  <c:v>10.420874785600001</c:v>
                </c:pt>
                <c:pt idx="520">
                  <c:v>10.440874785599998</c:v>
                </c:pt>
                <c:pt idx="521">
                  <c:v>10.4608747856</c:v>
                </c:pt>
                <c:pt idx="522">
                  <c:v>10.480874785599999</c:v>
                </c:pt>
                <c:pt idx="523">
                  <c:v>10.500874785600001</c:v>
                </c:pt>
                <c:pt idx="524">
                  <c:v>10.520874785599998</c:v>
                </c:pt>
                <c:pt idx="525">
                  <c:v>10.540874785599998</c:v>
                </c:pt>
                <c:pt idx="526">
                  <c:v>10.560874785599999</c:v>
                </c:pt>
                <c:pt idx="527">
                  <c:v>10.580874785600001</c:v>
                </c:pt>
                <c:pt idx="528">
                  <c:v>10.600874785599999</c:v>
                </c:pt>
                <c:pt idx="529">
                  <c:v>10.620874785599998</c:v>
                </c:pt>
                <c:pt idx="530">
                  <c:v>10.640874785599998</c:v>
                </c:pt>
                <c:pt idx="531">
                  <c:v>10.660874785600001</c:v>
                </c:pt>
                <c:pt idx="532">
                  <c:v>10.680874785599999</c:v>
                </c:pt>
                <c:pt idx="533">
                  <c:v>10.700874785599998</c:v>
                </c:pt>
                <c:pt idx="534">
                  <c:v>10.720874785599998</c:v>
                </c:pt>
                <c:pt idx="535">
                  <c:v>10.740874785599994</c:v>
                </c:pt>
                <c:pt idx="536">
                  <c:v>10.760874785599999</c:v>
                </c:pt>
                <c:pt idx="537">
                  <c:v>10.780874785599998</c:v>
                </c:pt>
                <c:pt idx="538">
                  <c:v>10.8008747856</c:v>
                </c:pt>
                <c:pt idx="539">
                  <c:v>10.820874785599999</c:v>
                </c:pt>
                <c:pt idx="540">
                  <c:v>10.840874785600001</c:v>
                </c:pt>
                <c:pt idx="541">
                  <c:v>10.8608747856</c:v>
                </c:pt>
                <c:pt idx="542">
                  <c:v>10.8808747856</c:v>
                </c:pt>
                <c:pt idx="543">
                  <c:v>10.900874785599999</c:v>
                </c:pt>
                <c:pt idx="544">
                  <c:v>10.920874785600001</c:v>
                </c:pt>
                <c:pt idx="545">
                  <c:v>10.940874785599998</c:v>
                </c:pt>
                <c:pt idx="546">
                  <c:v>10.9608747856</c:v>
                </c:pt>
                <c:pt idx="547">
                  <c:v>10.980874785599999</c:v>
                </c:pt>
                <c:pt idx="548">
                  <c:v>11.000874785600001</c:v>
                </c:pt>
                <c:pt idx="549">
                  <c:v>11.020874785599998</c:v>
                </c:pt>
                <c:pt idx="550">
                  <c:v>11.040874785599998</c:v>
                </c:pt>
                <c:pt idx="551">
                  <c:v>11.060874785599999</c:v>
                </c:pt>
                <c:pt idx="552">
                  <c:v>11.080874785600001</c:v>
                </c:pt>
                <c:pt idx="553">
                  <c:v>11.100874785599999</c:v>
                </c:pt>
                <c:pt idx="554">
                  <c:v>11.120874785599998</c:v>
                </c:pt>
                <c:pt idx="555">
                  <c:v>11.140874785599998</c:v>
                </c:pt>
                <c:pt idx="556">
                  <c:v>11.160874785600001</c:v>
                </c:pt>
                <c:pt idx="557">
                  <c:v>11.180874785599999</c:v>
                </c:pt>
                <c:pt idx="558">
                  <c:v>11.200874785599998</c:v>
                </c:pt>
                <c:pt idx="559">
                  <c:v>11.220874785599998</c:v>
                </c:pt>
                <c:pt idx="560">
                  <c:v>11.240874785599994</c:v>
                </c:pt>
                <c:pt idx="561">
                  <c:v>11.260874785599999</c:v>
                </c:pt>
                <c:pt idx="562">
                  <c:v>11.280874785599998</c:v>
                </c:pt>
                <c:pt idx="563">
                  <c:v>11.3008747856</c:v>
                </c:pt>
                <c:pt idx="564">
                  <c:v>11.320874785599999</c:v>
                </c:pt>
                <c:pt idx="565">
                  <c:v>11.340874785600001</c:v>
                </c:pt>
                <c:pt idx="566">
                  <c:v>11.3608747856</c:v>
                </c:pt>
                <c:pt idx="567">
                  <c:v>11.3808747856</c:v>
                </c:pt>
                <c:pt idx="568">
                  <c:v>11.400874785599999</c:v>
                </c:pt>
                <c:pt idx="569">
                  <c:v>11.420874785600001</c:v>
                </c:pt>
                <c:pt idx="570">
                  <c:v>11.440874785599998</c:v>
                </c:pt>
                <c:pt idx="571">
                  <c:v>11.4608747856</c:v>
                </c:pt>
                <c:pt idx="572">
                  <c:v>11.480874785599999</c:v>
                </c:pt>
                <c:pt idx="573">
                  <c:v>11.500874785600001</c:v>
                </c:pt>
                <c:pt idx="574">
                  <c:v>11.520874785599998</c:v>
                </c:pt>
                <c:pt idx="575">
                  <c:v>11.540874785599998</c:v>
                </c:pt>
                <c:pt idx="576">
                  <c:v>11.560874785599999</c:v>
                </c:pt>
                <c:pt idx="577">
                  <c:v>11.580874785600001</c:v>
                </c:pt>
                <c:pt idx="578">
                  <c:v>11.600874785599999</c:v>
                </c:pt>
                <c:pt idx="579">
                  <c:v>11.620874785599998</c:v>
                </c:pt>
                <c:pt idx="580">
                  <c:v>11.640874785599998</c:v>
                </c:pt>
                <c:pt idx="581">
                  <c:v>11.660874785600001</c:v>
                </c:pt>
                <c:pt idx="582">
                  <c:v>11.680874785599999</c:v>
                </c:pt>
                <c:pt idx="583">
                  <c:v>11.700874785599998</c:v>
                </c:pt>
                <c:pt idx="584">
                  <c:v>11.720874785599998</c:v>
                </c:pt>
                <c:pt idx="585">
                  <c:v>11.740874785599994</c:v>
                </c:pt>
                <c:pt idx="586">
                  <c:v>11.760874785599999</c:v>
                </c:pt>
                <c:pt idx="587">
                  <c:v>11.780874785599998</c:v>
                </c:pt>
                <c:pt idx="588">
                  <c:v>11.8008747856</c:v>
                </c:pt>
                <c:pt idx="589">
                  <c:v>11.820874785599999</c:v>
                </c:pt>
                <c:pt idx="590">
                  <c:v>11.840874785600001</c:v>
                </c:pt>
                <c:pt idx="591">
                  <c:v>11.8608747856</c:v>
                </c:pt>
                <c:pt idx="592">
                  <c:v>11.8808747856</c:v>
                </c:pt>
                <c:pt idx="593">
                  <c:v>11.900874785599999</c:v>
                </c:pt>
                <c:pt idx="594">
                  <c:v>11.920874785600001</c:v>
                </c:pt>
                <c:pt idx="595">
                  <c:v>11.940874785599998</c:v>
                </c:pt>
                <c:pt idx="596">
                  <c:v>11.9608747856</c:v>
                </c:pt>
                <c:pt idx="597">
                  <c:v>11.980874785599999</c:v>
                </c:pt>
                <c:pt idx="598">
                  <c:v>12.000874785600001</c:v>
                </c:pt>
                <c:pt idx="599">
                  <c:v>12.020874785599998</c:v>
                </c:pt>
                <c:pt idx="600">
                  <c:v>12.040874785599998</c:v>
                </c:pt>
                <c:pt idx="601">
                  <c:v>12.060874785599999</c:v>
                </c:pt>
                <c:pt idx="602">
                  <c:v>12.080874785600001</c:v>
                </c:pt>
                <c:pt idx="603">
                  <c:v>12.100874785599999</c:v>
                </c:pt>
                <c:pt idx="604">
                  <c:v>12.120874785599998</c:v>
                </c:pt>
                <c:pt idx="605">
                  <c:v>12.140874785599998</c:v>
                </c:pt>
                <c:pt idx="606">
                  <c:v>12.160874785600001</c:v>
                </c:pt>
                <c:pt idx="607">
                  <c:v>12.180874785599999</c:v>
                </c:pt>
                <c:pt idx="608">
                  <c:v>12.200874785599998</c:v>
                </c:pt>
                <c:pt idx="609">
                  <c:v>12.220874785599998</c:v>
                </c:pt>
                <c:pt idx="610">
                  <c:v>12.240874785599994</c:v>
                </c:pt>
                <c:pt idx="611">
                  <c:v>12.260874785599999</c:v>
                </c:pt>
                <c:pt idx="612">
                  <c:v>12.280874785599998</c:v>
                </c:pt>
                <c:pt idx="613">
                  <c:v>12.3008747856</c:v>
                </c:pt>
                <c:pt idx="614">
                  <c:v>12.320874785599999</c:v>
                </c:pt>
                <c:pt idx="615">
                  <c:v>12.340874785600001</c:v>
                </c:pt>
                <c:pt idx="616">
                  <c:v>12.3608747856</c:v>
                </c:pt>
                <c:pt idx="617">
                  <c:v>12.3808747856</c:v>
                </c:pt>
                <c:pt idx="618">
                  <c:v>12.400874785599999</c:v>
                </c:pt>
                <c:pt idx="619">
                  <c:v>12.420874785600001</c:v>
                </c:pt>
                <c:pt idx="620">
                  <c:v>12.440874785599998</c:v>
                </c:pt>
                <c:pt idx="621">
                  <c:v>12.4608747856</c:v>
                </c:pt>
                <c:pt idx="622">
                  <c:v>12.480874785599999</c:v>
                </c:pt>
                <c:pt idx="623">
                  <c:v>12.500874785600001</c:v>
                </c:pt>
                <c:pt idx="624">
                  <c:v>12.520874785599998</c:v>
                </c:pt>
                <c:pt idx="625">
                  <c:v>12.540874785599998</c:v>
                </c:pt>
                <c:pt idx="626">
                  <c:v>12.560874785599999</c:v>
                </c:pt>
                <c:pt idx="627">
                  <c:v>12.580874785600001</c:v>
                </c:pt>
                <c:pt idx="628">
                  <c:v>12.600874785599999</c:v>
                </c:pt>
                <c:pt idx="629">
                  <c:v>12.620874785599998</c:v>
                </c:pt>
                <c:pt idx="630">
                  <c:v>12.640874785599998</c:v>
                </c:pt>
                <c:pt idx="631">
                  <c:v>12.660874785600001</c:v>
                </c:pt>
                <c:pt idx="632">
                  <c:v>12.680874785599999</c:v>
                </c:pt>
                <c:pt idx="633">
                  <c:v>12.700874785599998</c:v>
                </c:pt>
                <c:pt idx="634">
                  <c:v>12.720874785599998</c:v>
                </c:pt>
                <c:pt idx="635">
                  <c:v>12.740874785599994</c:v>
                </c:pt>
                <c:pt idx="636">
                  <c:v>12.760874785599999</c:v>
                </c:pt>
                <c:pt idx="637">
                  <c:v>12.780874785599998</c:v>
                </c:pt>
                <c:pt idx="638">
                  <c:v>12.8008747856</c:v>
                </c:pt>
                <c:pt idx="639">
                  <c:v>12.820874785599999</c:v>
                </c:pt>
                <c:pt idx="640">
                  <c:v>12.840874785600001</c:v>
                </c:pt>
                <c:pt idx="641">
                  <c:v>12.8608747856</c:v>
                </c:pt>
                <c:pt idx="642">
                  <c:v>12.8808747856</c:v>
                </c:pt>
                <c:pt idx="643">
                  <c:v>12.900874785599999</c:v>
                </c:pt>
                <c:pt idx="644">
                  <c:v>12.920874785600001</c:v>
                </c:pt>
                <c:pt idx="645">
                  <c:v>12.940874785599998</c:v>
                </c:pt>
                <c:pt idx="646">
                  <c:v>12.9608747856</c:v>
                </c:pt>
                <c:pt idx="647">
                  <c:v>12.980874785599999</c:v>
                </c:pt>
                <c:pt idx="648">
                  <c:v>13.000874785600001</c:v>
                </c:pt>
                <c:pt idx="649">
                  <c:v>13.020874785599998</c:v>
                </c:pt>
                <c:pt idx="650">
                  <c:v>13.040874785599998</c:v>
                </c:pt>
                <c:pt idx="651">
                  <c:v>13.060874785599999</c:v>
                </c:pt>
                <c:pt idx="652">
                  <c:v>13.080874785600001</c:v>
                </c:pt>
                <c:pt idx="653">
                  <c:v>13.100874785599999</c:v>
                </c:pt>
                <c:pt idx="654">
                  <c:v>13.120874785599998</c:v>
                </c:pt>
                <c:pt idx="655">
                  <c:v>13.140874785599998</c:v>
                </c:pt>
                <c:pt idx="656">
                  <c:v>13.160874785600001</c:v>
                </c:pt>
                <c:pt idx="657">
                  <c:v>13.180874785599999</c:v>
                </c:pt>
                <c:pt idx="658">
                  <c:v>13.200874785599998</c:v>
                </c:pt>
                <c:pt idx="659">
                  <c:v>13.220874785599998</c:v>
                </c:pt>
                <c:pt idx="660">
                  <c:v>13.240874785599994</c:v>
                </c:pt>
                <c:pt idx="661">
                  <c:v>13.260874785599999</c:v>
                </c:pt>
                <c:pt idx="662">
                  <c:v>13.280874785599998</c:v>
                </c:pt>
                <c:pt idx="663">
                  <c:v>13.3008747856</c:v>
                </c:pt>
                <c:pt idx="664">
                  <c:v>13.320874785599999</c:v>
                </c:pt>
                <c:pt idx="665">
                  <c:v>13.340874785600001</c:v>
                </c:pt>
                <c:pt idx="666">
                  <c:v>13.3608747856</c:v>
                </c:pt>
                <c:pt idx="667">
                  <c:v>13.3808747856</c:v>
                </c:pt>
                <c:pt idx="668">
                  <c:v>13.400874785599999</c:v>
                </c:pt>
                <c:pt idx="669">
                  <c:v>13.420874785600001</c:v>
                </c:pt>
                <c:pt idx="670">
                  <c:v>13.440874785599998</c:v>
                </c:pt>
                <c:pt idx="671">
                  <c:v>13.4608747856</c:v>
                </c:pt>
                <c:pt idx="672">
                  <c:v>13.480874785599999</c:v>
                </c:pt>
                <c:pt idx="673">
                  <c:v>13.500874785600001</c:v>
                </c:pt>
                <c:pt idx="674">
                  <c:v>13.520874785599998</c:v>
                </c:pt>
                <c:pt idx="675">
                  <c:v>13.540874785599998</c:v>
                </c:pt>
                <c:pt idx="676">
                  <c:v>13.560874785599999</c:v>
                </c:pt>
                <c:pt idx="677">
                  <c:v>13.580874785600001</c:v>
                </c:pt>
                <c:pt idx="678">
                  <c:v>13.600874785599999</c:v>
                </c:pt>
                <c:pt idx="679">
                  <c:v>13.620874785599998</c:v>
                </c:pt>
                <c:pt idx="680">
                  <c:v>13.640874785599998</c:v>
                </c:pt>
                <c:pt idx="681">
                  <c:v>13.660874785600001</c:v>
                </c:pt>
                <c:pt idx="682">
                  <c:v>13.680874785599999</c:v>
                </c:pt>
                <c:pt idx="683">
                  <c:v>13.700874785599998</c:v>
                </c:pt>
                <c:pt idx="684">
                  <c:v>13.720874785599998</c:v>
                </c:pt>
                <c:pt idx="685">
                  <c:v>13.740874785599994</c:v>
                </c:pt>
                <c:pt idx="686">
                  <c:v>13.760874785599999</c:v>
                </c:pt>
                <c:pt idx="687">
                  <c:v>13.780874785599998</c:v>
                </c:pt>
                <c:pt idx="688">
                  <c:v>13.8008747856</c:v>
                </c:pt>
                <c:pt idx="689">
                  <c:v>13.820874785599999</c:v>
                </c:pt>
                <c:pt idx="690">
                  <c:v>13.840874785600001</c:v>
                </c:pt>
                <c:pt idx="691">
                  <c:v>13.8608747856</c:v>
                </c:pt>
                <c:pt idx="692">
                  <c:v>13.8808747856</c:v>
                </c:pt>
                <c:pt idx="693">
                  <c:v>13.900874785599999</c:v>
                </c:pt>
                <c:pt idx="694">
                  <c:v>13.920874785600001</c:v>
                </c:pt>
                <c:pt idx="695">
                  <c:v>13.940874785599998</c:v>
                </c:pt>
                <c:pt idx="696">
                  <c:v>13.9608747856</c:v>
                </c:pt>
                <c:pt idx="697">
                  <c:v>13.980874785599999</c:v>
                </c:pt>
                <c:pt idx="698">
                  <c:v>14.000874785600001</c:v>
                </c:pt>
                <c:pt idx="699">
                  <c:v>14.020874785599998</c:v>
                </c:pt>
                <c:pt idx="700">
                  <c:v>14.040874785599998</c:v>
                </c:pt>
                <c:pt idx="701">
                  <c:v>14.060874785599999</c:v>
                </c:pt>
                <c:pt idx="702">
                  <c:v>14.080874785600001</c:v>
                </c:pt>
                <c:pt idx="703">
                  <c:v>14.100874785599999</c:v>
                </c:pt>
                <c:pt idx="704">
                  <c:v>14.120874785599998</c:v>
                </c:pt>
                <c:pt idx="705">
                  <c:v>14.140874785599998</c:v>
                </c:pt>
                <c:pt idx="706">
                  <c:v>14.160874785600001</c:v>
                </c:pt>
                <c:pt idx="707">
                  <c:v>14.180874785599999</c:v>
                </c:pt>
                <c:pt idx="708">
                  <c:v>14.200874785599998</c:v>
                </c:pt>
                <c:pt idx="709">
                  <c:v>14.220874785599998</c:v>
                </c:pt>
                <c:pt idx="710">
                  <c:v>14.240874785599994</c:v>
                </c:pt>
                <c:pt idx="711">
                  <c:v>14.260874785599999</c:v>
                </c:pt>
                <c:pt idx="712">
                  <c:v>14.280874785599998</c:v>
                </c:pt>
                <c:pt idx="713">
                  <c:v>14.3008747856</c:v>
                </c:pt>
                <c:pt idx="714">
                  <c:v>14.320874785599999</c:v>
                </c:pt>
                <c:pt idx="715">
                  <c:v>14.340874785600001</c:v>
                </c:pt>
                <c:pt idx="716">
                  <c:v>14.3608747856</c:v>
                </c:pt>
                <c:pt idx="717">
                  <c:v>14.3808747856</c:v>
                </c:pt>
                <c:pt idx="718">
                  <c:v>14.400874785599999</c:v>
                </c:pt>
                <c:pt idx="719">
                  <c:v>14.420874785600001</c:v>
                </c:pt>
                <c:pt idx="720">
                  <c:v>14.440874785599998</c:v>
                </c:pt>
                <c:pt idx="721">
                  <c:v>14.4608747856</c:v>
                </c:pt>
                <c:pt idx="722">
                  <c:v>14.480874785599999</c:v>
                </c:pt>
                <c:pt idx="723">
                  <c:v>14.500874785600001</c:v>
                </c:pt>
                <c:pt idx="724">
                  <c:v>14.520874785599998</c:v>
                </c:pt>
                <c:pt idx="725">
                  <c:v>14.540874785599998</c:v>
                </c:pt>
                <c:pt idx="726">
                  <c:v>14.560874785599999</c:v>
                </c:pt>
                <c:pt idx="727">
                  <c:v>14.580874785600001</c:v>
                </c:pt>
                <c:pt idx="728">
                  <c:v>14.600874785599999</c:v>
                </c:pt>
                <c:pt idx="729">
                  <c:v>14.620874785599998</c:v>
                </c:pt>
                <c:pt idx="730">
                  <c:v>14.640874785599998</c:v>
                </c:pt>
                <c:pt idx="731">
                  <c:v>14.660874785600001</c:v>
                </c:pt>
                <c:pt idx="732">
                  <c:v>14.680874785599999</c:v>
                </c:pt>
                <c:pt idx="733">
                  <c:v>14.700874785599998</c:v>
                </c:pt>
                <c:pt idx="734">
                  <c:v>14.720874785599998</c:v>
                </c:pt>
                <c:pt idx="735">
                  <c:v>14.740874785599994</c:v>
                </c:pt>
                <c:pt idx="736">
                  <c:v>14.760874785599999</c:v>
                </c:pt>
                <c:pt idx="737">
                  <c:v>14.780874785599998</c:v>
                </c:pt>
                <c:pt idx="738">
                  <c:v>14.8008747856</c:v>
                </c:pt>
                <c:pt idx="739">
                  <c:v>14.820874785599999</c:v>
                </c:pt>
                <c:pt idx="740">
                  <c:v>14.840874785600001</c:v>
                </c:pt>
                <c:pt idx="741">
                  <c:v>14.8608747856</c:v>
                </c:pt>
                <c:pt idx="742">
                  <c:v>14.8808747856</c:v>
                </c:pt>
                <c:pt idx="743">
                  <c:v>14.900874785599999</c:v>
                </c:pt>
                <c:pt idx="744">
                  <c:v>14.920874785600001</c:v>
                </c:pt>
                <c:pt idx="745">
                  <c:v>14.940874785599998</c:v>
                </c:pt>
                <c:pt idx="746">
                  <c:v>14.9608747856</c:v>
                </c:pt>
                <c:pt idx="747">
                  <c:v>14.980874785599999</c:v>
                </c:pt>
                <c:pt idx="748">
                  <c:v>15.000874785600001</c:v>
                </c:pt>
                <c:pt idx="749">
                  <c:v>15.020874785599998</c:v>
                </c:pt>
                <c:pt idx="750">
                  <c:v>15.040874785599998</c:v>
                </c:pt>
                <c:pt idx="751">
                  <c:v>15.060874785599999</c:v>
                </c:pt>
                <c:pt idx="752">
                  <c:v>15.080874785600001</c:v>
                </c:pt>
                <c:pt idx="753">
                  <c:v>15.100874785599999</c:v>
                </c:pt>
                <c:pt idx="754">
                  <c:v>15.120874785599998</c:v>
                </c:pt>
                <c:pt idx="755">
                  <c:v>15.140874785599998</c:v>
                </c:pt>
                <c:pt idx="756">
                  <c:v>15.160874785600001</c:v>
                </c:pt>
                <c:pt idx="757">
                  <c:v>15.180874785599999</c:v>
                </c:pt>
                <c:pt idx="758">
                  <c:v>15.200874785599998</c:v>
                </c:pt>
                <c:pt idx="759">
                  <c:v>15.220874785599998</c:v>
                </c:pt>
                <c:pt idx="760">
                  <c:v>15.240874785599994</c:v>
                </c:pt>
                <c:pt idx="761">
                  <c:v>15.260874785599999</c:v>
                </c:pt>
                <c:pt idx="762">
                  <c:v>15.280874785599998</c:v>
                </c:pt>
                <c:pt idx="763">
                  <c:v>15.3008747856</c:v>
                </c:pt>
                <c:pt idx="764">
                  <c:v>15.320874785599999</c:v>
                </c:pt>
                <c:pt idx="765">
                  <c:v>15.340874785600001</c:v>
                </c:pt>
                <c:pt idx="766">
                  <c:v>15.3608747856</c:v>
                </c:pt>
                <c:pt idx="767">
                  <c:v>15.3808747856</c:v>
                </c:pt>
                <c:pt idx="768">
                  <c:v>15.400874785599999</c:v>
                </c:pt>
                <c:pt idx="769">
                  <c:v>15.420874785600001</c:v>
                </c:pt>
                <c:pt idx="770">
                  <c:v>15.440874785599998</c:v>
                </c:pt>
                <c:pt idx="771">
                  <c:v>15.4608747856</c:v>
                </c:pt>
                <c:pt idx="772">
                  <c:v>15.480874785599999</c:v>
                </c:pt>
                <c:pt idx="773">
                  <c:v>15.500874785600001</c:v>
                </c:pt>
                <c:pt idx="774">
                  <c:v>15.520874785599998</c:v>
                </c:pt>
                <c:pt idx="775">
                  <c:v>15.540874785599998</c:v>
                </c:pt>
                <c:pt idx="776">
                  <c:v>15.560874785599999</c:v>
                </c:pt>
                <c:pt idx="777">
                  <c:v>15.580874785600001</c:v>
                </c:pt>
                <c:pt idx="778">
                  <c:v>15.600874785599999</c:v>
                </c:pt>
                <c:pt idx="779">
                  <c:v>15.620874785599998</c:v>
                </c:pt>
                <c:pt idx="780">
                  <c:v>15.640874785599998</c:v>
                </c:pt>
                <c:pt idx="781">
                  <c:v>15.660874785600001</c:v>
                </c:pt>
                <c:pt idx="782">
                  <c:v>15.680874785599999</c:v>
                </c:pt>
                <c:pt idx="783">
                  <c:v>15.700874785599998</c:v>
                </c:pt>
                <c:pt idx="784">
                  <c:v>15.720874785599998</c:v>
                </c:pt>
                <c:pt idx="785">
                  <c:v>15.740874785599994</c:v>
                </c:pt>
                <c:pt idx="786">
                  <c:v>15.760874785599999</c:v>
                </c:pt>
                <c:pt idx="787">
                  <c:v>15.780874785599998</c:v>
                </c:pt>
                <c:pt idx="788">
                  <c:v>15.8008747856</c:v>
                </c:pt>
                <c:pt idx="789">
                  <c:v>15.820874785599999</c:v>
                </c:pt>
                <c:pt idx="790">
                  <c:v>15.840874785600001</c:v>
                </c:pt>
                <c:pt idx="791">
                  <c:v>15.8608747856</c:v>
                </c:pt>
                <c:pt idx="792">
                  <c:v>15.8808747856</c:v>
                </c:pt>
                <c:pt idx="793">
                  <c:v>15.900874785599999</c:v>
                </c:pt>
                <c:pt idx="794">
                  <c:v>15.920874785600001</c:v>
                </c:pt>
                <c:pt idx="795">
                  <c:v>15.940874785599998</c:v>
                </c:pt>
                <c:pt idx="796">
                  <c:v>15.9608747856</c:v>
                </c:pt>
                <c:pt idx="797">
                  <c:v>15.980874785599999</c:v>
                </c:pt>
                <c:pt idx="798">
                  <c:v>16.000874785600015</c:v>
                </c:pt>
                <c:pt idx="799">
                  <c:v>16.020874785600014</c:v>
                </c:pt>
                <c:pt idx="800">
                  <c:v>16.040874785600014</c:v>
                </c:pt>
                <c:pt idx="801">
                  <c:v>16.060874785599999</c:v>
                </c:pt>
                <c:pt idx="802">
                  <c:v>16.080874785599999</c:v>
                </c:pt>
                <c:pt idx="803">
                  <c:v>16.100874785600023</c:v>
                </c:pt>
                <c:pt idx="804">
                  <c:v>16.12087478560003</c:v>
                </c:pt>
                <c:pt idx="805">
                  <c:v>16.140874785600019</c:v>
                </c:pt>
                <c:pt idx="806">
                  <c:v>16.160874785600015</c:v>
                </c:pt>
                <c:pt idx="807">
                  <c:v>16.180874785600015</c:v>
                </c:pt>
                <c:pt idx="808">
                  <c:v>16.200874785600014</c:v>
                </c:pt>
                <c:pt idx="809">
                  <c:v>16.220874785600014</c:v>
                </c:pt>
                <c:pt idx="810">
                  <c:v>16.240874785599999</c:v>
                </c:pt>
                <c:pt idx="811">
                  <c:v>16.260874785599999</c:v>
                </c:pt>
                <c:pt idx="812">
                  <c:v>16.280874785599988</c:v>
                </c:pt>
                <c:pt idx="813">
                  <c:v>16.300874785600019</c:v>
                </c:pt>
                <c:pt idx="814">
                  <c:v>16.320874785600019</c:v>
                </c:pt>
                <c:pt idx="815">
                  <c:v>16.340874785600015</c:v>
                </c:pt>
                <c:pt idx="816">
                  <c:v>16.360874785600014</c:v>
                </c:pt>
                <c:pt idx="817">
                  <c:v>16.380874785600014</c:v>
                </c:pt>
                <c:pt idx="818">
                  <c:v>16.400874785599999</c:v>
                </c:pt>
                <c:pt idx="819">
                  <c:v>16.420874785599999</c:v>
                </c:pt>
                <c:pt idx="820">
                  <c:v>16.440874785599988</c:v>
                </c:pt>
                <c:pt idx="821">
                  <c:v>16.460874785600005</c:v>
                </c:pt>
                <c:pt idx="822">
                  <c:v>16.480874785600001</c:v>
                </c:pt>
                <c:pt idx="823">
                  <c:v>16.500874785600015</c:v>
                </c:pt>
                <c:pt idx="824">
                  <c:v>16.520874785600014</c:v>
                </c:pt>
                <c:pt idx="825">
                  <c:v>16.540874785600014</c:v>
                </c:pt>
                <c:pt idx="826">
                  <c:v>16.560874785599999</c:v>
                </c:pt>
                <c:pt idx="827">
                  <c:v>16.580874785599999</c:v>
                </c:pt>
                <c:pt idx="828">
                  <c:v>16.600874785600023</c:v>
                </c:pt>
                <c:pt idx="829">
                  <c:v>16.62087478560003</c:v>
                </c:pt>
                <c:pt idx="830">
                  <c:v>16.640874785600019</c:v>
                </c:pt>
                <c:pt idx="831">
                  <c:v>16.660874785600015</c:v>
                </c:pt>
                <c:pt idx="832">
                  <c:v>16.680874785600015</c:v>
                </c:pt>
                <c:pt idx="833">
                  <c:v>16.700874785600014</c:v>
                </c:pt>
                <c:pt idx="834">
                  <c:v>16.720874785600014</c:v>
                </c:pt>
                <c:pt idx="835">
                  <c:v>16.740874785599999</c:v>
                </c:pt>
                <c:pt idx="836">
                  <c:v>16.760874785599999</c:v>
                </c:pt>
                <c:pt idx="837">
                  <c:v>16.780874785599988</c:v>
                </c:pt>
                <c:pt idx="838">
                  <c:v>16.800874785600019</c:v>
                </c:pt>
                <c:pt idx="839">
                  <c:v>16.820874785600019</c:v>
                </c:pt>
                <c:pt idx="840">
                  <c:v>16.840874785600015</c:v>
                </c:pt>
                <c:pt idx="841">
                  <c:v>16.860874785600014</c:v>
                </c:pt>
                <c:pt idx="842">
                  <c:v>16.880874785600014</c:v>
                </c:pt>
                <c:pt idx="843">
                  <c:v>16.900874785599999</c:v>
                </c:pt>
                <c:pt idx="844">
                  <c:v>16.920874785599999</c:v>
                </c:pt>
                <c:pt idx="845">
                  <c:v>16.940874785599988</c:v>
                </c:pt>
                <c:pt idx="846">
                  <c:v>16.960874785600005</c:v>
                </c:pt>
                <c:pt idx="847">
                  <c:v>16.980874785600001</c:v>
                </c:pt>
                <c:pt idx="848">
                  <c:v>17.000874785600015</c:v>
                </c:pt>
                <c:pt idx="849">
                  <c:v>17.020874785600014</c:v>
                </c:pt>
                <c:pt idx="850">
                  <c:v>17.040874785600014</c:v>
                </c:pt>
                <c:pt idx="851">
                  <c:v>17.060874785599999</c:v>
                </c:pt>
                <c:pt idx="852">
                  <c:v>17.080874785599999</c:v>
                </c:pt>
                <c:pt idx="853">
                  <c:v>17.100874785600023</c:v>
                </c:pt>
                <c:pt idx="854">
                  <c:v>17.12087478560003</c:v>
                </c:pt>
                <c:pt idx="855">
                  <c:v>17.140874785600019</c:v>
                </c:pt>
                <c:pt idx="856">
                  <c:v>17.160874785600015</c:v>
                </c:pt>
                <c:pt idx="857">
                  <c:v>17.180874785600015</c:v>
                </c:pt>
                <c:pt idx="858">
                  <c:v>17.200874785600014</c:v>
                </c:pt>
                <c:pt idx="859">
                  <c:v>17.220874785600014</c:v>
                </c:pt>
                <c:pt idx="860">
                  <c:v>17.240874785599999</c:v>
                </c:pt>
                <c:pt idx="861">
                  <c:v>17.260874785599999</c:v>
                </c:pt>
                <c:pt idx="862">
                  <c:v>17.280874785599988</c:v>
                </c:pt>
                <c:pt idx="863">
                  <c:v>17.300874785600019</c:v>
                </c:pt>
                <c:pt idx="864">
                  <c:v>17.320874785600019</c:v>
                </c:pt>
                <c:pt idx="865">
                  <c:v>17.340874785600015</c:v>
                </c:pt>
                <c:pt idx="866">
                  <c:v>17.360874785600014</c:v>
                </c:pt>
                <c:pt idx="867">
                  <c:v>17.380874785600014</c:v>
                </c:pt>
                <c:pt idx="868">
                  <c:v>17.400874785599999</c:v>
                </c:pt>
                <c:pt idx="869">
                  <c:v>17.420874785599999</c:v>
                </c:pt>
                <c:pt idx="870">
                  <c:v>17.440874785599988</c:v>
                </c:pt>
                <c:pt idx="871">
                  <c:v>17.460874785600005</c:v>
                </c:pt>
                <c:pt idx="872">
                  <c:v>17.480874785600001</c:v>
                </c:pt>
                <c:pt idx="873">
                  <c:v>17.500874785600015</c:v>
                </c:pt>
                <c:pt idx="874">
                  <c:v>17.520874785600014</c:v>
                </c:pt>
                <c:pt idx="875">
                  <c:v>17.540874785600014</c:v>
                </c:pt>
                <c:pt idx="876">
                  <c:v>17.560874785599999</c:v>
                </c:pt>
                <c:pt idx="877">
                  <c:v>17.580874785599999</c:v>
                </c:pt>
                <c:pt idx="878">
                  <c:v>17.600874785600023</c:v>
                </c:pt>
                <c:pt idx="879">
                  <c:v>17.62087478560003</c:v>
                </c:pt>
                <c:pt idx="880">
                  <c:v>17.640874785600019</c:v>
                </c:pt>
                <c:pt idx="881">
                  <c:v>17.660874785600015</c:v>
                </c:pt>
                <c:pt idx="882">
                  <c:v>17.680874785600015</c:v>
                </c:pt>
                <c:pt idx="883">
                  <c:v>17.700874785600014</c:v>
                </c:pt>
                <c:pt idx="884">
                  <c:v>17.720874785600014</c:v>
                </c:pt>
                <c:pt idx="885">
                  <c:v>17.740874785599999</c:v>
                </c:pt>
                <c:pt idx="886">
                  <c:v>17.760874785599999</c:v>
                </c:pt>
                <c:pt idx="887">
                  <c:v>17.780874785599988</c:v>
                </c:pt>
                <c:pt idx="888">
                  <c:v>17.800874785600019</c:v>
                </c:pt>
                <c:pt idx="889">
                  <c:v>17.820874785600019</c:v>
                </c:pt>
                <c:pt idx="890">
                  <c:v>17.840874785600015</c:v>
                </c:pt>
                <c:pt idx="891">
                  <c:v>17.860874785600014</c:v>
                </c:pt>
                <c:pt idx="892">
                  <c:v>17.880874785600014</c:v>
                </c:pt>
                <c:pt idx="893">
                  <c:v>17.900874785599999</c:v>
                </c:pt>
                <c:pt idx="894">
                  <c:v>17.920874785599999</c:v>
                </c:pt>
                <c:pt idx="895">
                  <c:v>17.940874785599988</c:v>
                </c:pt>
                <c:pt idx="896">
                  <c:v>17.960874785600005</c:v>
                </c:pt>
                <c:pt idx="897">
                  <c:v>17.980874785600001</c:v>
                </c:pt>
                <c:pt idx="898">
                  <c:v>18.000874785600015</c:v>
                </c:pt>
                <c:pt idx="899">
                  <c:v>18.020874785600014</c:v>
                </c:pt>
                <c:pt idx="900">
                  <c:v>18.040874785600014</c:v>
                </c:pt>
                <c:pt idx="901">
                  <c:v>18.060874785599999</c:v>
                </c:pt>
                <c:pt idx="902">
                  <c:v>18.080874785599999</c:v>
                </c:pt>
                <c:pt idx="903">
                  <c:v>18.100874785600023</c:v>
                </c:pt>
                <c:pt idx="904">
                  <c:v>18.12087478560003</c:v>
                </c:pt>
                <c:pt idx="905">
                  <c:v>18.140874785600019</c:v>
                </c:pt>
                <c:pt idx="906">
                  <c:v>18.160874785600015</c:v>
                </c:pt>
                <c:pt idx="907">
                  <c:v>18.180874785600015</c:v>
                </c:pt>
                <c:pt idx="908">
                  <c:v>18.200874785600014</c:v>
                </c:pt>
                <c:pt idx="909">
                  <c:v>18.220874785600014</c:v>
                </c:pt>
                <c:pt idx="910">
                  <c:v>18.240874785599999</c:v>
                </c:pt>
                <c:pt idx="911">
                  <c:v>18.260874785599999</c:v>
                </c:pt>
                <c:pt idx="912">
                  <c:v>18.280874785599988</c:v>
                </c:pt>
                <c:pt idx="913">
                  <c:v>18.300874785600019</c:v>
                </c:pt>
                <c:pt idx="914">
                  <c:v>18.320874785600019</c:v>
                </c:pt>
                <c:pt idx="915">
                  <c:v>18.340874785600015</c:v>
                </c:pt>
                <c:pt idx="916">
                  <c:v>18.360874785600014</c:v>
                </c:pt>
                <c:pt idx="917">
                  <c:v>18.380874785600014</c:v>
                </c:pt>
                <c:pt idx="918">
                  <c:v>18.400874785599999</c:v>
                </c:pt>
                <c:pt idx="919">
                  <c:v>18.420874785599999</c:v>
                </c:pt>
                <c:pt idx="920">
                  <c:v>18.440874785599988</c:v>
                </c:pt>
                <c:pt idx="921">
                  <c:v>18.460874785600005</c:v>
                </c:pt>
                <c:pt idx="922">
                  <c:v>18.480874785600001</c:v>
                </c:pt>
                <c:pt idx="923">
                  <c:v>18.500874785600015</c:v>
                </c:pt>
                <c:pt idx="924">
                  <c:v>18.520874785600014</c:v>
                </c:pt>
                <c:pt idx="925">
                  <c:v>18.540874785600014</c:v>
                </c:pt>
                <c:pt idx="926">
                  <c:v>18.560874785599999</c:v>
                </c:pt>
                <c:pt idx="927">
                  <c:v>18.580874785599999</c:v>
                </c:pt>
                <c:pt idx="928">
                  <c:v>18.600874785600023</c:v>
                </c:pt>
                <c:pt idx="929">
                  <c:v>18.62087478560003</c:v>
                </c:pt>
                <c:pt idx="930">
                  <c:v>18.640874785600019</c:v>
                </c:pt>
                <c:pt idx="931">
                  <c:v>18.660874785600015</c:v>
                </c:pt>
                <c:pt idx="932">
                  <c:v>18.680874785600015</c:v>
                </c:pt>
                <c:pt idx="933">
                  <c:v>18.700874785600014</c:v>
                </c:pt>
                <c:pt idx="934">
                  <c:v>18.720874785600014</c:v>
                </c:pt>
                <c:pt idx="935">
                  <c:v>18.740874785599999</c:v>
                </c:pt>
                <c:pt idx="936">
                  <c:v>18.760874785599999</c:v>
                </c:pt>
                <c:pt idx="937">
                  <c:v>18.780874785599988</c:v>
                </c:pt>
                <c:pt idx="938">
                  <c:v>18.800874785600019</c:v>
                </c:pt>
                <c:pt idx="939">
                  <c:v>18.820874785600019</c:v>
                </c:pt>
                <c:pt idx="940">
                  <c:v>18.840874785600015</c:v>
                </c:pt>
                <c:pt idx="941">
                  <c:v>18.860874785600014</c:v>
                </c:pt>
                <c:pt idx="942">
                  <c:v>18.880874785600014</c:v>
                </c:pt>
                <c:pt idx="943">
                  <c:v>18.900874785599999</c:v>
                </c:pt>
                <c:pt idx="944">
                  <c:v>18.920874785599999</c:v>
                </c:pt>
                <c:pt idx="945">
                  <c:v>18.940874785599988</c:v>
                </c:pt>
                <c:pt idx="946">
                  <c:v>18.960874785600005</c:v>
                </c:pt>
                <c:pt idx="947">
                  <c:v>18.980874785600001</c:v>
                </c:pt>
                <c:pt idx="948">
                  <c:v>19.000874785600015</c:v>
                </c:pt>
                <c:pt idx="949">
                  <c:v>19.020874785600014</c:v>
                </c:pt>
                <c:pt idx="950">
                  <c:v>19.040874785600014</c:v>
                </c:pt>
                <c:pt idx="951">
                  <c:v>19.060874785599999</c:v>
                </c:pt>
                <c:pt idx="952">
                  <c:v>19.080874785599999</c:v>
                </c:pt>
                <c:pt idx="953">
                  <c:v>19.100874785600023</c:v>
                </c:pt>
                <c:pt idx="954">
                  <c:v>19.12087478560003</c:v>
                </c:pt>
                <c:pt idx="955">
                  <c:v>19.140874785600019</c:v>
                </c:pt>
                <c:pt idx="956">
                  <c:v>19.160874785600015</c:v>
                </c:pt>
                <c:pt idx="957">
                  <c:v>19.180874785600015</c:v>
                </c:pt>
                <c:pt idx="958">
                  <c:v>19.200874785600014</c:v>
                </c:pt>
                <c:pt idx="959">
                  <c:v>19.220874785600014</c:v>
                </c:pt>
                <c:pt idx="960">
                  <c:v>19.240874785599999</c:v>
                </c:pt>
                <c:pt idx="961">
                  <c:v>19.260874785599999</c:v>
                </c:pt>
                <c:pt idx="962">
                  <c:v>19.280874785599988</c:v>
                </c:pt>
                <c:pt idx="963">
                  <c:v>19.300874785600019</c:v>
                </c:pt>
                <c:pt idx="964">
                  <c:v>19.320874785600019</c:v>
                </c:pt>
                <c:pt idx="965">
                  <c:v>19.340874785600015</c:v>
                </c:pt>
                <c:pt idx="966">
                  <c:v>19.360874785600014</c:v>
                </c:pt>
                <c:pt idx="967">
                  <c:v>19.380874785600014</c:v>
                </c:pt>
                <c:pt idx="968">
                  <c:v>19.400874785599999</c:v>
                </c:pt>
                <c:pt idx="969">
                  <c:v>19.420874785599999</c:v>
                </c:pt>
                <c:pt idx="970">
                  <c:v>19.440874785599988</c:v>
                </c:pt>
                <c:pt idx="971">
                  <c:v>19.460874785600005</c:v>
                </c:pt>
                <c:pt idx="972">
                  <c:v>19.480874785600001</c:v>
                </c:pt>
                <c:pt idx="973">
                  <c:v>19.500874785600015</c:v>
                </c:pt>
                <c:pt idx="974">
                  <c:v>19.520874785600014</c:v>
                </c:pt>
                <c:pt idx="975">
                  <c:v>19.540874785600014</c:v>
                </c:pt>
                <c:pt idx="976">
                  <c:v>19.560874785599999</c:v>
                </c:pt>
                <c:pt idx="977">
                  <c:v>19.580874785599999</c:v>
                </c:pt>
                <c:pt idx="978">
                  <c:v>19.600874785600023</c:v>
                </c:pt>
                <c:pt idx="979">
                  <c:v>19.62087478560003</c:v>
                </c:pt>
                <c:pt idx="980">
                  <c:v>19.640874785600019</c:v>
                </c:pt>
                <c:pt idx="981">
                  <c:v>19.660874785600015</c:v>
                </c:pt>
                <c:pt idx="982">
                  <c:v>19.680874785600015</c:v>
                </c:pt>
                <c:pt idx="983">
                  <c:v>19.700874785600014</c:v>
                </c:pt>
                <c:pt idx="984">
                  <c:v>19.720874785600014</c:v>
                </c:pt>
                <c:pt idx="985">
                  <c:v>19.740874785599999</c:v>
                </c:pt>
                <c:pt idx="986">
                  <c:v>19.760874785599999</c:v>
                </c:pt>
                <c:pt idx="987">
                  <c:v>19.780874785599988</c:v>
                </c:pt>
                <c:pt idx="988">
                  <c:v>19.800874785600019</c:v>
                </c:pt>
                <c:pt idx="989">
                  <c:v>19.820874785600019</c:v>
                </c:pt>
                <c:pt idx="990">
                  <c:v>19.840874785600015</c:v>
                </c:pt>
                <c:pt idx="991">
                  <c:v>19.860874785600014</c:v>
                </c:pt>
                <c:pt idx="992">
                  <c:v>19.880874785600014</c:v>
                </c:pt>
                <c:pt idx="993">
                  <c:v>19.900874785599999</c:v>
                </c:pt>
                <c:pt idx="994">
                  <c:v>19.920874785599999</c:v>
                </c:pt>
                <c:pt idx="995">
                  <c:v>19.940874785599988</c:v>
                </c:pt>
                <c:pt idx="996">
                  <c:v>19.960874785600005</c:v>
                </c:pt>
                <c:pt idx="997">
                  <c:v>19.980874785600001</c:v>
                </c:pt>
                <c:pt idx="998">
                  <c:v>20.000874785600015</c:v>
                </c:pt>
                <c:pt idx="999">
                  <c:v>20.020874785600014</c:v>
                </c:pt>
                <c:pt idx="1000">
                  <c:v>20.040874785600014</c:v>
                </c:pt>
                <c:pt idx="1001">
                  <c:v>20.060874785599999</c:v>
                </c:pt>
                <c:pt idx="1002">
                  <c:v>20.080874785599999</c:v>
                </c:pt>
                <c:pt idx="1003">
                  <c:v>20.100874785600023</c:v>
                </c:pt>
                <c:pt idx="1004">
                  <c:v>20.12087478560003</c:v>
                </c:pt>
                <c:pt idx="1005">
                  <c:v>20.140874785600019</c:v>
                </c:pt>
                <c:pt idx="1006">
                  <c:v>20.160874785600015</c:v>
                </c:pt>
                <c:pt idx="1007">
                  <c:v>20.180874785600015</c:v>
                </c:pt>
                <c:pt idx="1008">
                  <c:v>20.200874785600014</c:v>
                </c:pt>
                <c:pt idx="1009">
                  <c:v>20.220874785600014</c:v>
                </c:pt>
                <c:pt idx="1010">
                  <c:v>20.240874785599999</c:v>
                </c:pt>
                <c:pt idx="1011">
                  <c:v>20.260874785599999</c:v>
                </c:pt>
                <c:pt idx="1012">
                  <c:v>20.280874785599988</c:v>
                </c:pt>
                <c:pt idx="1013">
                  <c:v>20.300874785600019</c:v>
                </c:pt>
                <c:pt idx="1014">
                  <c:v>20.320874785600019</c:v>
                </c:pt>
                <c:pt idx="1015">
                  <c:v>20.340874785600015</c:v>
                </c:pt>
                <c:pt idx="1016">
                  <c:v>20.360874785600014</c:v>
                </c:pt>
                <c:pt idx="1017">
                  <c:v>20.380874785600014</c:v>
                </c:pt>
                <c:pt idx="1018">
                  <c:v>20.400874785599999</c:v>
                </c:pt>
                <c:pt idx="1019">
                  <c:v>20.420874785599999</c:v>
                </c:pt>
                <c:pt idx="1020">
                  <c:v>20.440874785599988</c:v>
                </c:pt>
                <c:pt idx="1021">
                  <c:v>20.460874785600005</c:v>
                </c:pt>
                <c:pt idx="1022">
                  <c:v>20.480874785600001</c:v>
                </c:pt>
                <c:pt idx="1023">
                  <c:v>20.500874785600015</c:v>
                </c:pt>
                <c:pt idx="1024">
                  <c:v>20.520874785600014</c:v>
                </c:pt>
                <c:pt idx="1025">
                  <c:v>20.540874785600014</c:v>
                </c:pt>
                <c:pt idx="1026">
                  <c:v>20.560874785599999</c:v>
                </c:pt>
                <c:pt idx="1027">
                  <c:v>20.580874785599999</c:v>
                </c:pt>
                <c:pt idx="1028">
                  <c:v>20.600874785600023</c:v>
                </c:pt>
                <c:pt idx="1029">
                  <c:v>20.62087478560003</c:v>
                </c:pt>
                <c:pt idx="1030">
                  <c:v>20.640874785600019</c:v>
                </c:pt>
                <c:pt idx="1031">
                  <c:v>20.660874785600015</c:v>
                </c:pt>
                <c:pt idx="1032">
                  <c:v>20.680874785600015</c:v>
                </c:pt>
                <c:pt idx="1033">
                  <c:v>20.700874785600014</c:v>
                </c:pt>
                <c:pt idx="1034">
                  <c:v>20.720874785600014</c:v>
                </c:pt>
                <c:pt idx="1035">
                  <c:v>20.740874785599999</c:v>
                </c:pt>
                <c:pt idx="1036">
                  <c:v>20.760874785599999</c:v>
                </c:pt>
                <c:pt idx="1037">
                  <c:v>20.780874785599988</c:v>
                </c:pt>
                <c:pt idx="1038">
                  <c:v>20.800874785600019</c:v>
                </c:pt>
                <c:pt idx="1039">
                  <c:v>20.820874785600019</c:v>
                </c:pt>
                <c:pt idx="1040">
                  <c:v>20.840874785600015</c:v>
                </c:pt>
                <c:pt idx="1041">
                  <c:v>20.860874785600014</c:v>
                </c:pt>
                <c:pt idx="1042">
                  <c:v>20.880874785600014</c:v>
                </c:pt>
                <c:pt idx="1043">
                  <c:v>20.900874785599999</c:v>
                </c:pt>
                <c:pt idx="1044">
                  <c:v>20.920874785599999</c:v>
                </c:pt>
                <c:pt idx="1045">
                  <c:v>20.940874785599988</c:v>
                </c:pt>
                <c:pt idx="1046">
                  <c:v>20.960874785600005</c:v>
                </c:pt>
                <c:pt idx="1047">
                  <c:v>20.980874785600001</c:v>
                </c:pt>
                <c:pt idx="1048">
                  <c:v>21.000874785600015</c:v>
                </c:pt>
                <c:pt idx="1049">
                  <c:v>21.020874785600014</c:v>
                </c:pt>
                <c:pt idx="1050">
                  <c:v>21.040874785600014</c:v>
                </c:pt>
                <c:pt idx="1051">
                  <c:v>21.060874785599999</c:v>
                </c:pt>
                <c:pt idx="1052">
                  <c:v>21.080874785599999</c:v>
                </c:pt>
                <c:pt idx="1053">
                  <c:v>21.100874785600023</c:v>
                </c:pt>
                <c:pt idx="1054">
                  <c:v>21.12087478560003</c:v>
                </c:pt>
                <c:pt idx="1055">
                  <c:v>21.140874785600019</c:v>
                </c:pt>
                <c:pt idx="1056">
                  <c:v>21.160874785600015</c:v>
                </c:pt>
                <c:pt idx="1057">
                  <c:v>21.180874785600015</c:v>
                </c:pt>
                <c:pt idx="1058">
                  <c:v>21.200874785600014</c:v>
                </c:pt>
                <c:pt idx="1059">
                  <c:v>21.220874785600014</c:v>
                </c:pt>
                <c:pt idx="1060">
                  <c:v>21.240874785599999</c:v>
                </c:pt>
                <c:pt idx="1061">
                  <c:v>21.260874785599999</c:v>
                </c:pt>
                <c:pt idx="1062">
                  <c:v>21.280874785599988</c:v>
                </c:pt>
                <c:pt idx="1063">
                  <c:v>21.300874785600019</c:v>
                </c:pt>
                <c:pt idx="1064">
                  <c:v>21.320874785600019</c:v>
                </c:pt>
                <c:pt idx="1065">
                  <c:v>21.340874785600015</c:v>
                </c:pt>
                <c:pt idx="1066">
                  <c:v>21.360874785600014</c:v>
                </c:pt>
                <c:pt idx="1067">
                  <c:v>21.380874785600014</c:v>
                </c:pt>
                <c:pt idx="1068">
                  <c:v>21.400874785599999</c:v>
                </c:pt>
                <c:pt idx="1069">
                  <c:v>21.420874785599999</c:v>
                </c:pt>
                <c:pt idx="1070">
                  <c:v>21.440874785599988</c:v>
                </c:pt>
                <c:pt idx="1071">
                  <c:v>21.460874785600005</c:v>
                </c:pt>
                <c:pt idx="1072">
                  <c:v>21.480874785600001</c:v>
                </c:pt>
                <c:pt idx="1073">
                  <c:v>21.500874785600015</c:v>
                </c:pt>
                <c:pt idx="1074">
                  <c:v>21.520874785600014</c:v>
                </c:pt>
                <c:pt idx="1075">
                  <c:v>21.540874785600014</c:v>
                </c:pt>
                <c:pt idx="1076">
                  <c:v>21.560874785599999</c:v>
                </c:pt>
                <c:pt idx="1077">
                  <c:v>21.580874785599999</c:v>
                </c:pt>
                <c:pt idx="1078">
                  <c:v>21.600874785600023</c:v>
                </c:pt>
                <c:pt idx="1079">
                  <c:v>21.62087478560003</c:v>
                </c:pt>
                <c:pt idx="1080">
                  <c:v>21.640874785600019</c:v>
                </c:pt>
                <c:pt idx="1081">
                  <c:v>21.660874785600015</c:v>
                </c:pt>
                <c:pt idx="1082">
                  <c:v>21.680874785600015</c:v>
                </c:pt>
                <c:pt idx="1083">
                  <c:v>21.700874785600014</c:v>
                </c:pt>
                <c:pt idx="1084">
                  <c:v>21.720874785600014</c:v>
                </c:pt>
                <c:pt idx="1085">
                  <c:v>21.740874785599999</c:v>
                </c:pt>
                <c:pt idx="1086">
                  <c:v>21.760874785599999</c:v>
                </c:pt>
                <c:pt idx="1087">
                  <c:v>21.780874785599988</c:v>
                </c:pt>
                <c:pt idx="1088">
                  <c:v>21.800874785600019</c:v>
                </c:pt>
                <c:pt idx="1089">
                  <c:v>21.820874785600019</c:v>
                </c:pt>
                <c:pt idx="1090">
                  <c:v>21.840874785600015</c:v>
                </c:pt>
                <c:pt idx="1091">
                  <c:v>21.860874785600014</c:v>
                </c:pt>
                <c:pt idx="1092">
                  <c:v>21.880874785600014</c:v>
                </c:pt>
                <c:pt idx="1093">
                  <c:v>21.900874785599999</c:v>
                </c:pt>
                <c:pt idx="1094">
                  <c:v>21.920874785599999</c:v>
                </c:pt>
                <c:pt idx="1095">
                  <c:v>21.940874785599988</c:v>
                </c:pt>
                <c:pt idx="1096">
                  <c:v>21.960874785600005</c:v>
                </c:pt>
                <c:pt idx="1097">
                  <c:v>21.980874785600001</c:v>
                </c:pt>
                <c:pt idx="1098">
                  <c:v>22.000874785600015</c:v>
                </c:pt>
                <c:pt idx="1099">
                  <c:v>22.020874785600014</c:v>
                </c:pt>
                <c:pt idx="1100">
                  <c:v>22.040874785600014</c:v>
                </c:pt>
                <c:pt idx="1101">
                  <c:v>22.060874785599999</c:v>
                </c:pt>
                <c:pt idx="1102">
                  <c:v>22.080874785599999</c:v>
                </c:pt>
                <c:pt idx="1103">
                  <c:v>22.100874785600023</c:v>
                </c:pt>
                <c:pt idx="1104">
                  <c:v>22.12087478560003</c:v>
                </c:pt>
                <c:pt idx="1105">
                  <c:v>22.140874785600019</c:v>
                </c:pt>
                <c:pt idx="1106">
                  <c:v>22.160874785600015</c:v>
                </c:pt>
                <c:pt idx="1107">
                  <c:v>22.180874785600015</c:v>
                </c:pt>
                <c:pt idx="1108">
                  <c:v>22.200874785600014</c:v>
                </c:pt>
                <c:pt idx="1109">
                  <c:v>22.220874785600014</c:v>
                </c:pt>
                <c:pt idx="1110">
                  <c:v>22.240874785599999</c:v>
                </c:pt>
                <c:pt idx="1111">
                  <c:v>22.260874785599999</c:v>
                </c:pt>
                <c:pt idx="1112">
                  <c:v>22.280874785599988</c:v>
                </c:pt>
                <c:pt idx="1113">
                  <c:v>22.300874785600019</c:v>
                </c:pt>
                <c:pt idx="1114">
                  <c:v>22.320874785600019</c:v>
                </c:pt>
                <c:pt idx="1115">
                  <c:v>22.340874785600015</c:v>
                </c:pt>
                <c:pt idx="1116">
                  <c:v>22.360874785600014</c:v>
                </c:pt>
                <c:pt idx="1117">
                  <c:v>22.380874785600014</c:v>
                </c:pt>
                <c:pt idx="1118">
                  <c:v>22.400874785599999</c:v>
                </c:pt>
                <c:pt idx="1119">
                  <c:v>22.420874785599999</c:v>
                </c:pt>
                <c:pt idx="1120">
                  <c:v>22.440874785599988</c:v>
                </c:pt>
                <c:pt idx="1121">
                  <c:v>22.460874785600005</c:v>
                </c:pt>
                <c:pt idx="1122">
                  <c:v>22.480874785600001</c:v>
                </c:pt>
                <c:pt idx="1123">
                  <c:v>22.500874785600015</c:v>
                </c:pt>
                <c:pt idx="1124">
                  <c:v>22.520874785600014</c:v>
                </c:pt>
                <c:pt idx="1125">
                  <c:v>22.540874785600014</c:v>
                </c:pt>
                <c:pt idx="1126">
                  <c:v>22.560874785599999</c:v>
                </c:pt>
                <c:pt idx="1127">
                  <c:v>22.580874785599999</c:v>
                </c:pt>
                <c:pt idx="1128">
                  <c:v>22.600874785600023</c:v>
                </c:pt>
                <c:pt idx="1129">
                  <c:v>22.62087478560003</c:v>
                </c:pt>
                <c:pt idx="1130">
                  <c:v>22.640874785600019</c:v>
                </c:pt>
                <c:pt idx="1131">
                  <c:v>22.660874785600015</c:v>
                </c:pt>
                <c:pt idx="1132">
                  <c:v>22.680874785600015</c:v>
                </c:pt>
                <c:pt idx="1133">
                  <c:v>22.700874785600014</c:v>
                </c:pt>
                <c:pt idx="1134">
                  <c:v>22.720874785600014</c:v>
                </c:pt>
                <c:pt idx="1135">
                  <c:v>22.740874785599999</c:v>
                </c:pt>
                <c:pt idx="1136">
                  <c:v>22.760874785599999</c:v>
                </c:pt>
                <c:pt idx="1137">
                  <c:v>22.780874785599988</c:v>
                </c:pt>
                <c:pt idx="1138">
                  <c:v>22.800874785600019</c:v>
                </c:pt>
                <c:pt idx="1139">
                  <c:v>22.820874785600019</c:v>
                </c:pt>
                <c:pt idx="1140">
                  <c:v>22.840874785600015</c:v>
                </c:pt>
                <c:pt idx="1141">
                  <c:v>22.860874785600014</c:v>
                </c:pt>
                <c:pt idx="1142">
                  <c:v>22.880874785600014</c:v>
                </c:pt>
                <c:pt idx="1143">
                  <c:v>22.900874785599999</c:v>
                </c:pt>
                <c:pt idx="1144">
                  <c:v>22.920874785599999</c:v>
                </c:pt>
                <c:pt idx="1145">
                  <c:v>22.940874785599988</c:v>
                </c:pt>
                <c:pt idx="1146">
                  <c:v>22.960874785600005</c:v>
                </c:pt>
                <c:pt idx="1147">
                  <c:v>22.980874785600001</c:v>
                </c:pt>
                <c:pt idx="1148">
                  <c:v>23.000874785600015</c:v>
                </c:pt>
                <c:pt idx="1149">
                  <c:v>23.020874785600014</c:v>
                </c:pt>
                <c:pt idx="1150">
                  <c:v>23.040874785600014</c:v>
                </c:pt>
                <c:pt idx="1151">
                  <c:v>23.060874785599999</c:v>
                </c:pt>
                <c:pt idx="1152">
                  <c:v>23.080874785599999</c:v>
                </c:pt>
                <c:pt idx="1153">
                  <c:v>23.100874785600023</c:v>
                </c:pt>
                <c:pt idx="1154">
                  <c:v>23.12087478560003</c:v>
                </c:pt>
                <c:pt idx="1155">
                  <c:v>23.140874785600019</c:v>
                </c:pt>
                <c:pt idx="1156">
                  <c:v>23.160874785600015</c:v>
                </c:pt>
                <c:pt idx="1157">
                  <c:v>23.180874785600015</c:v>
                </c:pt>
                <c:pt idx="1158">
                  <c:v>23.200874785600014</c:v>
                </c:pt>
                <c:pt idx="1159">
                  <c:v>23.220874785600014</c:v>
                </c:pt>
                <c:pt idx="1160">
                  <c:v>23.240874785599999</c:v>
                </c:pt>
                <c:pt idx="1161">
                  <c:v>23.260874785599999</c:v>
                </c:pt>
                <c:pt idx="1162">
                  <c:v>23.280874785599988</c:v>
                </c:pt>
                <c:pt idx="1163">
                  <c:v>23.300874785600019</c:v>
                </c:pt>
                <c:pt idx="1164">
                  <c:v>23.320874785600019</c:v>
                </c:pt>
                <c:pt idx="1165">
                  <c:v>23.340874785600015</c:v>
                </c:pt>
                <c:pt idx="1166">
                  <c:v>23.360874785600014</c:v>
                </c:pt>
                <c:pt idx="1167">
                  <c:v>23.380874785600014</c:v>
                </c:pt>
                <c:pt idx="1168">
                  <c:v>23.400874785599999</c:v>
                </c:pt>
                <c:pt idx="1169">
                  <c:v>23.420874785599999</c:v>
                </c:pt>
                <c:pt idx="1170">
                  <c:v>23.440874785599988</c:v>
                </c:pt>
                <c:pt idx="1171">
                  <c:v>23.460874785600005</c:v>
                </c:pt>
                <c:pt idx="1172">
                  <c:v>23.480874785600001</c:v>
                </c:pt>
                <c:pt idx="1173">
                  <c:v>23.500874785600015</c:v>
                </c:pt>
                <c:pt idx="1174">
                  <c:v>23.520874785600014</c:v>
                </c:pt>
                <c:pt idx="1175">
                  <c:v>23.540874785600014</c:v>
                </c:pt>
                <c:pt idx="1176">
                  <c:v>23.560874785599999</c:v>
                </c:pt>
                <c:pt idx="1177">
                  <c:v>23.580874785599999</c:v>
                </c:pt>
                <c:pt idx="1178">
                  <c:v>23.600874785600023</c:v>
                </c:pt>
                <c:pt idx="1179">
                  <c:v>23.62087478560003</c:v>
                </c:pt>
                <c:pt idx="1180">
                  <c:v>23.640874785600019</c:v>
                </c:pt>
                <c:pt idx="1181">
                  <c:v>23.660874785600015</c:v>
                </c:pt>
                <c:pt idx="1182">
                  <c:v>23.680874785600015</c:v>
                </c:pt>
                <c:pt idx="1183">
                  <c:v>23.700874785600014</c:v>
                </c:pt>
                <c:pt idx="1184">
                  <c:v>23.720874785600014</c:v>
                </c:pt>
                <c:pt idx="1185">
                  <c:v>23.740874785599999</c:v>
                </c:pt>
                <c:pt idx="1186">
                  <c:v>23.760874785599999</c:v>
                </c:pt>
                <c:pt idx="1187">
                  <c:v>23.780874785599988</c:v>
                </c:pt>
                <c:pt idx="1188">
                  <c:v>23.800874785600019</c:v>
                </c:pt>
                <c:pt idx="1189">
                  <c:v>23.820874785600019</c:v>
                </c:pt>
                <c:pt idx="1190">
                  <c:v>23.840874785600015</c:v>
                </c:pt>
                <c:pt idx="1191">
                  <c:v>23.860874785600014</c:v>
                </c:pt>
                <c:pt idx="1192">
                  <c:v>23.880874785600014</c:v>
                </c:pt>
                <c:pt idx="1193">
                  <c:v>23.900874785599999</c:v>
                </c:pt>
                <c:pt idx="1194">
                  <c:v>23.920874785599999</c:v>
                </c:pt>
                <c:pt idx="1195">
                  <c:v>23.940874785599988</c:v>
                </c:pt>
                <c:pt idx="1196">
                  <c:v>23.960874785600005</c:v>
                </c:pt>
                <c:pt idx="1197">
                  <c:v>23.980874785600001</c:v>
                </c:pt>
                <c:pt idx="1198">
                  <c:v>24.000874785600015</c:v>
                </c:pt>
                <c:pt idx="1199">
                  <c:v>24.020874785600014</c:v>
                </c:pt>
                <c:pt idx="1200">
                  <c:v>24.040874785600014</c:v>
                </c:pt>
                <c:pt idx="1201">
                  <c:v>24.060874785599999</c:v>
                </c:pt>
                <c:pt idx="1202">
                  <c:v>24.080874785599999</c:v>
                </c:pt>
                <c:pt idx="1203">
                  <c:v>24.100874785600023</c:v>
                </c:pt>
                <c:pt idx="1204">
                  <c:v>24.12087478560003</c:v>
                </c:pt>
                <c:pt idx="1205">
                  <c:v>24.140874785600019</c:v>
                </c:pt>
                <c:pt idx="1206">
                  <c:v>24.160874785600015</c:v>
                </c:pt>
                <c:pt idx="1207">
                  <c:v>24.180874785600015</c:v>
                </c:pt>
                <c:pt idx="1208">
                  <c:v>24.200874785600014</c:v>
                </c:pt>
                <c:pt idx="1209">
                  <c:v>24.220874785600014</c:v>
                </c:pt>
                <c:pt idx="1210">
                  <c:v>24.240874785599999</c:v>
                </c:pt>
                <c:pt idx="1211">
                  <c:v>24.260874785599999</c:v>
                </c:pt>
                <c:pt idx="1212">
                  <c:v>24.280874785599988</c:v>
                </c:pt>
                <c:pt idx="1213">
                  <c:v>24.300874785600019</c:v>
                </c:pt>
                <c:pt idx="1214">
                  <c:v>24.320874785600019</c:v>
                </c:pt>
                <c:pt idx="1215">
                  <c:v>24.340874785600015</c:v>
                </c:pt>
                <c:pt idx="1216">
                  <c:v>24.360874785600014</c:v>
                </c:pt>
                <c:pt idx="1217">
                  <c:v>24.380874785600014</c:v>
                </c:pt>
                <c:pt idx="1218">
                  <c:v>24.400874785599999</c:v>
                </c:pt>
                <c:pt idx="1219">
                  <c:v>24.420874785599999</c:v>
                </c:pt>
                <c:pt idx="1220">
                  <c:v>24.440874785599988</c:v>
                </c:pt>
                <c:pt idx="1221">
                  <c:v>24.460874785600005</c:v>
                </c:pt>
                <c:pt idx="1222">
                  <c:v>24.480874785600001</c:v>
                </c:pt>
                <c:pt idx="1223">
                  <c:v>24.500874785600015</c:v>
                </c:pt>
                <c:pt idx="1224">
                  <c:v>24.520874785600014</c:v>
                </c:pt>
                <c:pt idx="1225">
                  <c:v>24.540874785600014</c:v>
                </c:pt>
                <c:pt idx="1226">
                  <c:v>24.560874785599999</c:v>
                </c:pt>
                <c:pt idx="1227">
                  <c:v>24.580874785599999</c:v>
                </c:pt>
                <c:pt idx="1228">
                  <c:v>24.600874785600023</c:v>
                </c:pt>
                <c:pt idx="1229">
                  <c:v>24.62087478560003</c:v>
                </c:pt>
                <c:pt idx="1230">
                  <c:v>24.640874785600019</c:v>
                </c:pt>
                <c:pt idx="1231">
                  <c:v>24.660874785600015</c:v>
                </c:pt>
                <c:pt idx="1232">
                  <c:v>24.680874785600015</c:v>
                </c:pt>
                <c:pt idx="1233">
                  <c:v>24.700874785600014</c:v>
                </c:pt>
                <c:pt idx="1234">
                  <c:v>24.720874785600014</c:v>
                </c:pt>
                <c:pt idx="1235">
                  <c:v>24.740874785599999</c:v>
                </c:pt>
                <c:pt idx="1236">
                  <c:v>24.760874785599999</c:v>
                </c:pt>
                <c:pt idx="1237">
                  <c:v>24.780874785599988</c:v>
                </c:pt>
                <c:pt idx="1238">
                  <c:v>24.800874785600019</c:v>
                </c:pt>
                <c:pt idx="1239">
                  <c:v>24.820874785600019</c:v>
                </c:pt>
                <c:pt idx="1240">
                  <c:v>24.840874785600015</c:v>
                </c:pt>
                <c:pt idx="1241">
                  <c:v>24.860874785600014</c:v>
                </c:pt>
                <c:pt idx="1242">
                  <c:v>24.880874785600014</c:v>
                </c:pt>
                <c:pt idx="1243">
                  <c:v>24.900874785599999</c:v>
                </c:pt>
                <c:pt idx="1244">
                  <c:v>24.920874785599999</c:v>
                </c:pt>
                <c:pt idx="1245">
                  <c:v>24.940874785599988</c:v>
                </c:pt>
                <c:pt idx="1246">
                  <c:v>24.960874785600005</c:v>
                </c:pt>
                <c:pt idx="1247">
                  <c:v>24.980874785600001</c:v>
                </c:pt>
                <c:pt idx="1248">
                  <c:v>25.000874785600015</c:v>
                </c:pt>
                <c:pt idx="1249">
                  <c:v>25.020874785600014</c:v>
                </c:pt>
                <c:pt idx="1250">
                  <c:v>25.040874785600014</c:v>
                </c:pt>
                <c:pt idx="1251">
                  <c:v>25.060874785599999</c:v>
                </c:pt>
                <c:pt idx="1252">
                  <c:v>25.080874785599999</c:v>
                </c:pt>
                <c:pt idx="1253">
                  <c:v>25.100874785600023</c:v>
                </c:pt>
                <c:pt idx="1254">
                  <c:v>25.12087478560003</c:v>
                </c:pt>
                <c:pt idx="1255">
                  <c:v>25.140874785600019</c:v>
                </c:pt>
                <c:pt idx="1256">
                  <c:v>25.160874785600015</c:v>
                </c:pt>
                <c:pt idx="1257">
                  <c:v>25.180874785600015</c:v>
                </c:pt>
                <c:pt idx="1258">
                  <c:v>25.200874785600014</c:v>
                </c:pt>
                <c:pt idx="1259">
                  <c:v>25.220874785600014</c:v>
                </c:pt>
                <c:pt idx="1260">
                  <c:v>25.240874785599999</c:v>
                </c:pt>
                <c:pt idx="1261">
                  <c:v>25.260874785599999</c:v>
                </c:pt>
                <c:pt idx="1262">
                  <c:v>25.280874785599988</c:v>
                </c:pt>
                <c:pt idx="1263">
                  <c:v>25.300874785600019</c:v>
                </c:pt>
                <c:pt idx="1264">
                  <c:v>25.320874785600019</c:v>
                </c:pt>
                <c:pt idx="1265">
                  <c:v>25.340874785600015</c:v>
                </c:pt>
                <c:pt idx="1266">
                  <c:v>25.360874785600014</c:v>
                </c:pt>
                <c:pt idx="1267">
                  <c:v>25.380874785600014</c:v>
                </c:pt>
                <c:pt idx="1268">
                  <c:v>25.400874785599999</c:v>
                </c:pt>
                <c:pt idx="1269">
                  <c:v>25.420874785599999</c:v>
                </c:pt>
                <c:pt idx="1270">
                  <c:v>25.440874785599988</c:v>
                </c:pt>
                <c:pt idx="1271">
                  <c:v>25.460874785600005</c:v>
                </c:pt>
                <c:pt idx="1272">
                  <c:v>25.480874785600001</c:v>
                </c:pt>
                <c:pt idx="1273">
                  <c:v>25.500874785600015</c:v>
                </c:pt>
                <c:pt idx="1274">
                  <c:v>25.520874785600014</c:v>
                </c:pt>
                <c:pt idx="1275">
                  <c:v>25.540874785600014</c:v>
                </c:pt>
                <c:pt idx="1276">
                  <c:v>25.560874785599999</c:v>
                </c:pt>
                <c:pt idx="1277">
                  <c:v>25.580874785599999</c:v>
                </c:pt>
                <c:pt idx="1278">
                  <c:v>25.600874785600023</c:v>
                </c:pt>
                <c:pt idx="1279">
                  <c:v>25.62087478560003</c:v>
                </c:pt>
                <c:pt idx="1280">
                  <c:v>25.640874785600019</c:v>
                </c:pt>
                <c:pt idx="1281">
                  <c:v>25.660874785600015</c:v>
                </c:pt>
                <c:pt idx="1282">
                  <c:v>25.680874785600015</c:v>
                </c:pt>
                <c:pt idx="1283">
                  <c:v>25.700874785600014</c:v>
                </c:pt>
                <c:pt idx="1284">
                  <c:v>25.720874785600014</c:v>
                </c:pt>
                <c:pt idx="1285">
                  <c:v>25.740874785599999</c:v>
                </c:pt>
                <c:pt idx="1286">
                  <c:v>25.760874785599999</c:v>
                </c:pt>
                <c:pt idx="1287">
                  <c:v>25.780874785599988</c:v>
                </c:pt>
                <c:pt idx="1288">
                  <c:v>25.800874785600019</c:v>
                </c:pt>
                <c:pt idx="1289">
                  <c:v>25.820874785600019</c:v>
                </c:pt>
                <c:pt idx="1290">
                  <c:v>25.840874785600015</c:v>
                </c:pt>
                <c:pt idx="1291">
                  <c:v>25.860874785600014</c:v>
                </c:pt>
                <c:pt idx="1292">
                  <c:v>25.880874785600014</c:v>
                </c:pt>
                <c:pt idx="1293">
                  <c:v>25.900874785599999</c:v>
                </c:pt>
                <c:pt idx="1294">
                  <c:v>25.920874785599999</c:v>
                </c:pt>
                <c:pt idx="1295">
                  <c:v>25.940874785599988</c:v>
                </c:pt>
                <c:pt idx="1296">
                  <c:v>25.960874785600005</c:v>
                </c:pt>
                <c:pt idx="1297">
                  <c:v>25.980874785600001</c:v>
                </c:pt>
                <c:pt idx="1298">
                  <c:v>26.000874785600015</c:v>
                </c:pt>
                <c:pt idx="1299">
                  <c:v>26.020874785600014</c:v>
                </c:pt>
                <c:pt idx="1300">
                  <c:v>26.040874785600014</c:v>
                </c:pt>
                <c:pt idx="1301">
                  <c:v>26.060874785599999</c:v>
                </c:pt>
                <c:pt idx="1302">
                  <c:v>26.080874785599999</c:v>
                </c:pt>
                <c:pt idx="1303">
                  <c:v>26.100874785600023</c:v>
                </c:pt>
                <c:pt idx="1304">
                  <c:v>26.12087478560003</c:v>
                </c:pt>
                <c:pt idx="1305">
                  <c:v>26.140874785600019</c:v>
                </c:pt>
                <c:pt idx="1306">
                  <c:v>26.160874785600015</c:v>
                </c:pt>
                <c:pt idx="1307">
                  <c:v>26.180874785600015</c:v>
                </c:pt>
                <c:pt idx="1308">
                  <c:v>26.200874785600014</c:v>
                </c:pt>
                <c:pt idx="1309">
                  <c:v>26.220874785600014</c:v>
                </c:pt>
                <c:pt idx="1310">
                  <c:v>26.240874785599999</c:v>
                </c:pt>
                <c:pt idx="1311">
                  <c:v>26.260874785599999</c:v>
                </c:pt>
                <c:pt idx="1312">
                  <c:v>26.280874785599988</c:v>
                </c:pt>
                <c:pt idx="1313">
                  <c:v>26.300874785600019</c:v>
                </c:pt>
                <c:pt idx="1314">
                  <c:v>26.320874785600019</c:v>
                </c:pt>
                <c:pt idx="1315">
                  <c:v>26.340874785600015</c:v>
                </c:pt>
                <c:pt idx="1316">
                  <c:v>26.360874785600014</c:v>
                </c:pt>
                <c:pt idx="1317">
                  <c:v>26.380874785600014</c:v>
                </c:pt>
                <c:pt idx="1318">
                  <c:v>26.400874785599999</c:v>
                </c:pt>
                <c:pt idx="1319">
                  <c:v>26.420874785599999</c:v>
                </c:pt>
                <c:pt idx="1320">
                  <c:v>26.440874785599988</c:v>
                </c:pt>
                <c:pt idx="1321">
                  <c:v>26.460874785600005</c:v>
                </c:pt>
                <c:pt idx="1322">
                  <c:v>26.480874785600001</c:v>
                </c:pt>
                <c:pt idx="1323">
                  <c:v>26.500874785600015</c:v>
                </c:pt>
                <c:pt idx="1324">
                  <c:v>26.520874785600014</c:v>
                </c:pt>
                <c:pt idx="1325">
                  <c:v>26.540874785600014</c:v>
                </c:pt>
                <c:pt idx="1326">
                  <c:v>26.560874785599999</c:v>
                </c:pt>
                <c:pt idx="1327">
                  <c:v>26.580874785599999</c:v>
                </c:pt>
                <c:pt idx="1328">
                  <c:v>26.600874785600023</c:v>
                </c:pt>
                <c:pt idx="1329">
                  <c:v>26.62087478560003</c:v>
                </c:pt>
                <c:pt idx="1330">
                  <c:v>26.640874785600019</c:v>
                </c:pt>
                <c:pt idx="1331">
                  <c:v>26.660874785600015</c:v>
                </c:pt>
                <c:pt idx="1332">
                  <c:v>26.680874785600015</c:v>
                </c:pt>
                <c:pt idx="1333">
                  <c:v>26.700874785600014</c:v>
                </c:pt>
                <c:pt idx="1334">
                  <c:v>26.720874785600014</c:v>
                </c:pt>
                <c:pt idx="1335">
                  <c:v>26.740874785599999</c:v>
                </c:pt>
                <c:pt idx="1336">
                  <c:v>26.760874785599999</c:v>
                </c:pt>
                <c:pt idx="1337">
                  <c:v>26.780874785599988</c:v>
                </c:pt>
                <c:pt idx="1338">
                  <c:v>26.800874785600019</c:v>
                </c:pt>
                <c:pt idx="1339">
                  <c:v>26.820874785600019</c:v>
                </c:pt>
                <c:pt idx="1340">
                  <c:v>26.840874785600015</c:v>
                </c:pt>
                <c:pt idx="1341">
                  <c:v>26.860874785600014</c:v>
                </c:pt>
                <c:pt idx="1342">
                  <c:v>26.880874785600014</c:v>
                </c:pt>
                <c:pt idx="1343">
                  <c:v>26.900874785599999</c:v>
                </c:pt>
                <c:pt idx="1344">
                  <c:v>26.920874785599999</c:v>
                </c:pt>
                <c:pt idx="1345">
                  <c:v>26.940874785599988</c:v>
                </c:pt>
                <c:pt idx="1346">
                  <c:v>26.960874785600005</c:v>
                </c:pt>
                <c:pt idx="1347">
                  <c:v>26.980874785600001</c:v>
                </c:pt>
                <c:pt idx="1348">
                  <c:v>27.000874785600015</c:v>
                </c:pt>
                <c:pt idx="1349">
                  <c:v>27.020874785600014</c:v>
                </c:pt>
                <c:pt idx="1350">
                  <c:v>27.040874785600014</c:v>
                </c:pt>
                <c:pt idx="1351">
                  <c:v>27.060874785599999</c:v>
                </c:pt>
                <c:pt idx="1352">
                  <c:v>27.080874785599999</c:v>
                </c:pt>
                <c:pt idx="1353">
                  <c:v>27.100874785600023</c:v>
                </c:pt>
                <c:pt idx="1354">
                  <c:v>27.12087478560003</c:v>
                </c:pt>
                <c:pt idx="1355">
                  <c:v>27.140874785600019</c:v>
                </c:pt>
                <c:pt idx="1356">
                  <c:v>27.160874785600015</c:v>
                </c:pt>
                <c:pt idx="1357">
                  <c:v>27.180874785600015</c:v>
                </c:pt>
                <c:pt idx="1358">
                  <c:v>27.200874785600014</c:v>
                </c:pt>
                <c:pt idx="1359">
                  <c:v>27.220874785600014</c:v>
                </c:pt>
                <c:pt idx="1360">
                  <c:v>27.240874785599999</c:v>
                </c:pt>
                <c:pt idx="1361">
                  <c:v>27.260874785599999</c:v>
                </c:pt>
                <c:pt idx="1362">
                  <c:v>27.280874785599988</c:v>
                </c:pt>
                <c:pt idx="1363">
                  <c:v>27.300874785600019</c:v>
                </c:pt>
                <c:pt idx="1364">
                  <c:v>27.320874785600019</c:v>
                </c:pt>
                <c:pt idx="1365">
                  <c:v>27.340874785600015</c:v>
                </c:pt>
                <c:pt idx="1366">
                  <c:v>27.360874785600014</c:v>
                </c:pt>
                <c:pt idx="1367">
                  <c:v>27.380874785600014</c:v>
                </c:pt>
                <c:pt idx="1368">
                  <c:v>27.400874785599999</c:v>
                </c:pt>
                <c:pt idx="1369">
                  <c:v>27.420874785599999</c:v>
                </c:pt>
                <c:pt idx="1370">
                  <c:v>27.440874785599988</c:v>
                </c:pt>
                <c:pt idx="1371">
                  <c:v>27.460874785600005</c:v>
                </c:pt>
                <c:pt idx="1372">
                  <c:v>27.480874785600001</c:v>
                </c:pt>
                <c:pt idx="1373">
                  <c:v>27.500874785600015</c:v>
                </c:pt>
                <c:pt idx="1374">
                  <c:v>27.520874785600014</c:v>
                </c:pt>
                <c:pt idx="1375">
                  <c:v>27.540874785600014</c:v>
                </c:pt>
                <c:pt idx="1376">
                  <c:v>27.560874785599999</c:v>
                </c:pt>
                <c:pt idx="1377">
                  <c:v>27.580874785599999</c:v>
                </c:pt>
                <c:pt idx="1378">
                  <c:v>27.600874785600023</c:v>
                </c:pt>
                <c:pt idx="1379">
                  <c:v>27.62087478560003</c:v>
                </c:pt>
                <c:pt idx="1380">
                  <c:v>27.640874785600019</c:v>
                </c:pt>
                <c:pt idx="1381">
                  <c:v>27.660874785600015</c:v>
                </c:pt>
                <c:pt idx="1382">
                  <c:v>27.680874785600015</c:v>
                </c:pt>
                <c:pt idx="1383">
                  <c:v>27.700874785600014</c:v>
                </c:pt>
                <c:pt idx="1384">
                  <c:v>27.720874785600014</c:v>
                </c:pt>
                <c:pt idx="1385">
                  <c:v>27.740874785599999</c:v>
                </c:pt>
                <c:pt idx="1386">
                  <c:v>27.760874785599999</c:v>
                </c:pt>
                <c:pt idx="1387">
                  <c:v>27.780874785599988</c:v>
                </c:pt>
                <c:pt idx="1388">
                  <c:v>27.800874785600019</c:v>
                </c:pt>
                <c:pt idx="1389">
                  <c:v>27.820874785600019</c:v>
                </c:pt>
                <c:pt idx="1390">
                  <c:v>27.840874785600015</c:v>
                </c:pt>
                <c:pt idx="1391">
                  <c:v>27.860874785600014</c:v>
                </c:pt>
                <c:pt idx="1392">
                  <c:v>27.880874785600014</c:v>
                </c:pt>
                <c:pt idx="1393">
                  <c:v>27.900874785599999</c:v>
                </c:pt>
                <c:pt idx="1394">
                  <c:v>27.920874785599999</c:v>
                </c:pt>
                <c:pt idx="1395">
                  <c:v>27.940874785599988</c:v>
                </c:pt>
                <c:pt idx="1396">
                  <c:v>27.960874785600005</c:v>
                </c:pt>
                <c:pt idx="1397">
                  <c:v>27.980874785600001</c:v>
                </c:pt>
                <c:pt idx="1398">
                  <c:v>28.000874785600015</c:v>
                </c:pt>
                <c:pt idx="1399">
                  <c:v>28.020874785600014</c:v>
                </c:pt>
                <c:pt idx="1400">
                  <c:v>28.040874785600014</c:v>
                </c:pt>
                <c:pt idx="1401">
                  <c:v>28.060874785599999</c:v>
                </c:pt>
                <c:pt idx="1402">
                  <c:v>28.080874785599999</c:v>
                </c:pt>
                <c:pt idx="1403">
                  <c:v>28.100874785600023</c:v>
                </c:pt>
                <c:pt idx="1404">
                  <c:v>28.12087478560003</c:v>
                </c:pt>
                <c:pt idx="1405">
                  <c:v>28.140874785600019</c:v>
                </c:pt>
                <c:pt idx="1406">
                  <c:v>28.160874785600015</c:v>
                </c:pt>
                <c:pt idx="1407">
                  <c:v>28.180874785600015</c:v>
                </c:pt>
                <c:pt idx="1408">
                  <c:v>28.200874785600014</c:v>
                </c:pt>
                <c:pt idx="1409">
                  <c:v>28.220874785600014</c:v>
                </c:pt>
                <c:pt idx="1410">
                  <c:v>28.240874785599999</c:v>
                </c:pt>
                <c:pt idx="1411">
                  <c:v>28.260874785599999</c:v>
                </c:pt>
                <c:pt idx="1412">
                  <c:v>28.280874785599988</c:v>
                </c:pt>
                <c:pt idx="1413">
                  <c:v>28.300874785600019</c:v>
                </c:pt>
                <c:pt idx="1414">
                  <c:v>28.320874785600019</c:v>
                </c:pt>
                <c:pt idx="1415">
                  <c:v>28.340874785600015</c:v>
                </c:pt>
                <c:pt idx="1416">
                  <c:v>28.360874785600014</c:v>
                </c:pt>
                <c:pt idx="1417">
                  <c:v>28.380874785600014</c:v>
                </c:pt>
                <c:pt idx="1418">
                  <c:v>28.400874785599999</c:v>
                </c:pt>
                <c:pt idx="1419">
                  <c:v>28.420874785599999</c:v>
                </c:pt>
                <c:pt idx="1420">
                  <c:v>28.440874785599988</c:v>
                </c:pt>
                <c:pt idx="1421">
                  <c:v>28.460874785600005</c:v>
                </c:pt>
                <c:pt idx="1422">
                  <c:v>28.480874785600001</c:v>
                </c:pt>
                <c:pt idx="1423">
                  <c:v>28.500874785600015</c:v>
                </c:pt>
                <c:pt idx="1424">
                  <c:v>28.520874785600014</c:v>
                </c:pt>
                <c:pt idx="1425">
                  <c:v>28.540874785600014</c:v>
                </c:pt>
                <c:pt idx="1426">
                  <c:v>28.560874785599999</c:v>
                </c:pt>
                <c:pt idx="1427">
                  <c:v>28.580874785599999</c:v>
                </c:pt>
                <c:pt idx="1428">
                  <c:v>28.600874785600023</c:v>
                </c:pt>
                <c:pt idx="1429">
                  <c:v>28.62087478560003</c:v>
                </c:pt>
                <c:pt idx="1430">
                  <c:v>28.640874785600019</c:v>
                </c:pt>
                <c:pt idx="1431">
                  <c:v>28.660874785600015</c:v>
                </c:pt>
                <c:pt idx="1432">
                  <c:v>28.680874785600015</c:v>
                </c:pt>
                <c:pt idx="1433">
                  <c:v>28.700874785600014</c:v>
                </c:pt>
                <c:pt idx="1434">
                  <c:v>28.720874785600014</c:v>
                </c:pt>
                <c:pt idx="1435">
                  <c:v>28.740874785599999</c:v>
                </c:pt>
                <c:pt idx="1436">
                  <c:v>28.760874785599999</c:v>
                </c:pt>
                <c:pt idx="1437">
                  <c:v>28.780874785599988</c:v>
                </c:pt>
                <c:pt idx="1438">
                  <c:v>28.800874785600019</c:v>
                </c:pt>
                <c:pt idx="1439">
                  <c:v>28.820874785600019</c:v>
                </c:pt>
                <c:pt idx="1440">
                  <c:v>28.840874785600015</c:v>
                </c:pt>
                <c:pt idx="1441">
                  <c:v>28.860874785600014</c:v>
                </c:pt>
                <c:pt idx="1442">
                  <c:v>28.880874785600014</c:v>
                </c:pt>
                <c:pt idx="1443">
                  <c:v>28.900874785599999</c:v>
                </c:pt>
                <c:pt idx="1444">
                  <c:v>28.920874785599999</c:v>
                </c:pt>
                <c:pt idx="1445">
                  <c:v>28.940874785599988</c:v>
                </c:pt>
                <c:pt idx="1446">
                  <c:v>28.960874785600005</c:v>
                </c:pt>
                <c:pt idx="1447">
                  <c:v>28.980874785600001</c:v>
                </c:pt>
                <c:pt idx="1448">
                  <c:v>29.000874785600015</c:v>
                </c:pt>
                <c:pt idx="1449">
                  <c:v>29.020874785600014</c:v>
                </c:pt>
                <c:pt idx="1450">
                  <c:v>29.040874785600014</c:v>
                </c:pt>
                <c:pt idx="1451">
                  <c:v>29.060874785599999</c:v>
                </c:pt>
                <c:pt idx="1452">
                  <c:v>29.080874785599999</c:v>
                </c:pt>
                <c:pt idx="1453">
                  <c:v>29.100874785600023</c:v>
                </c:pt>
                <c:pt idx="1454">
                  <c:v>29.12087478560003</c:v>
                </c:pt>
                <c:pt idx="1455">
                  <c:v>29.140874785600019</c:v>
                </c:pt>
                <c:pt idx="1456">
                  <c:v>29.160874785600015</c:v>
                </c:pt>
                <c:pt idx="1457">
                  <c:v>29.180874785600015</c:v>
                </c:pt>
                <c:pt idx="1458">
                  <c:v>29.200874785600014</c:v>
                </c:pt>
                <c:pt idx="1459">
                  <c:v>29.220874785600014</c:v>
                </c:pt>
                <c:pt idx="1460">
                  <c:v>29.240874785599999</c:v>
                </c:pt>
                <c:pt idx="1461">
                  <c:v>29.260874785599999</c:v>
                </c:pt>
                <c:pt idx="1462">
                  <c:v>29.280874785599988</c:v>
                </c:pt>
                <c:pt idx="1463">
                  <c:v>29.300874785600019</c:v>
                </c:pt>
                <c:pt idx="1464">
                  <c:v>29.320874785600019</c:v>
                </c:pt>
                <c:pt idx="1465">
                  <c:v>29.340874785600015</c:v>
                </c:pt>
                <c:pt idx="1466">
                  <c:v>29.360874785600014</c:v>
                </c:pt>
                <c:pt idx="1467">
                  <c:v>29.380874785600014</c:v>
                </c:pt>
                <c:pt idx="1468">
                  <c:v>29.400874785599999</c:v>
                </c:pt>
                <c:pt idx="1469">
                  <c:v>29.420874785599999</c:v>
                </c:pt>
                <c:pt idx="1470">
                  <c:v>29.440874785599988</c:v>
                </c:pt>
                <c:pt idx="1471">
                  <c:v>29.460874785600005</c:v>
                </c:pt>
                <c:pt idx="1472">
                  <c:v>29.480874785600001</c:v>
                </c:pt>
                <c:pt idx="1473">
                  <c:v>29.500874785600015</c:v>
                </c:pt>
                <c:pt idx="1474">
                  <c:v>29.520874785600014</c:v>
                </c:pt>
                <c:pt idx="1475">
                  <c:v>29.540874785600014</c:v>
                </c:pt>
                <c:pt idx="1476">
                  <c:v>29.560874785599999</c:v>
                </c:pt>
                <c:pt idx="1477">
                  <c:v>29.580874785599999</c:v>
                </c:pt>
                <c:pt idx="1478">
                  <c:v>29.600874785600023</c:v>
                </c:pt>
                <c:pt idx="1479">
                  <c:v>29.62087478560003</c:v>
                </c:pt>
                <c:pt idx="1480">
                  <c:v>29.640874785600019</c:v>
                </c:pt>
                <c:pt idx="1481">
                  <c:v>29.660874785600015</c:v>
                </c:pt>
                <c:pt idx="1482">
                  <c:v>29.680874785600015</c:v>
                </c:pt>
                <c:pt idx="1483">
                  <c:v>29.700874785600014</c:v>
                </c:pt>
                <c:pt idx="1484">
                  <c:v>29.720874785600014</c:v>
                </c:pt>
                <c:pt idx="1485">
                  <c:v>29.740874785599999</c:v>
                </c:pt>
                <c:pt idx="1486">
                  <c:v>29.760874785599999</c:v>
                </c:pt>
                <c:pt idx="1487">
                  <c:v>29.780874785599988</c:v>
                </c:pt>
                <c:pt idx="1488">
                  <c:v>29.800874785600019</c:v>
                </c:pt>
                <c:pt idx="1489">
                  <c:v>29.820874785600019</c:v>
                </c:pt>
                <c:pt idx="1490">
                  <c:v>29.840874785600015</c:v>
                </c:pt>
                <c:pt idx="1491">
                  <c:v>29.860874785600014</c:v>
                </c:pt>
                <c:pt idx="1492">
                  <c:v>29.880874785600014</c:v>
                </c:pt>
                <c:pt idx="1493">
                  <c:v>29.900874785599999</c:v>
                </c:pt>
                <c:pt idx="1494">
                  <c:v>29.920874785599999</c:v>
                </c:pt>
                <c:pt idx="1495">
                  <c:v>29.940874785599988</c:v>
                </c:pt>
                <c:pt idx="1496">
                  <c:v>29.960874785600005</c:v>
                </c:pt>
                <c:pt idx="1497">
                  <c:v>29.980874785600001</c:v>
                </c:pt>
                <c:pt idx="1498">
                  <c:v>30.000874785600015</c:v>
                </c:pt>
                <c:pt idx="1499">
                  <c:v>30.020874785600014</c:v>
                </c:pt>
                <c:pt idx="1500">
                  <c:v>30.040874785600014</c:v>
                </c:pt>
                <c:pt idx="1501">
                  <c:v>30.060874785599999</c:v>
                </c:pt>
                <c:pt idx="1502">
                  <c:v>30.080874785599999</c:v>
                </c:pt>
                <c:pt idx="1503">
                  <c:v>30.100874785600023</c:v>
                </c:pt>
                <c:pt idx="1504">
                  <c:v>30.12087478560003</c:v>
                </c:pt>
                <c:pt idx="1505">
                  <c:v>30.140874785600019</c:v>
                </c:pt>
                <c:pt idx="1506">
                  <c:v>30.160874785600015</c:v>
                </c:pt>
                <c:pt idx="1507">
                  <c:v>30.180874785600015</c:v>
                </c:pt>
                <c:pt idx="1508">
                  <c:v>30.200874785600014</c:v>
                </c:pt>
                <c:pt idx="1509">
                  <c:v>30.220874785600014</c:v>
                </c:pt>
                <c:pt idx="1510">
                  <c:v>30.240874785599999</c:v>
                </c:pt>
                <c:pt idx="1511">
                  <c:v>30.260874785599999</c:v>
                </c:pt>
                <c:pt idx="1512">
                  <c:v>30.280874785599988</c:v>
                </c:pt>
                <c:pt idx="1513">
                  <c:v>30.300874785600019</c:v>
                </c:pt>
                <c:pt idx="1514">
                  <c:v>30.320874785600019</c:v>
                </c:pt>
                <c:pt idx="1515">
                  <c:v>30.340874785600015</c:v>
                </c:pt>
                <c:pt idx="1516">
                  <c:v>30.360874785600014</c:v>
                </c:pt>
                <c:pt idx="1517">
                  <c:v>30.380874785600014</c:v>
                </c:pt>
                <c:pt idx="1518">
                  <c:v>30.400874785599999</c:v>
                </c:pt>
                <c:pt idx="1519">
                  <c:v>30.420874785599999</c:v>
                </c:pt>
                <c:pt idx="1520">
                  <c:v>30.440874785599988</c:v>
                </c:pt>
                <c:pt idx="1521">
                  <c:v>30.460874785600005</c:v>
                </c:pt>
                <c:pt idx="1522">
                  <c:v>30.480874785600001</c:v>
                </c:pt>
                <c:pt idx="1523">
                  <c:v>30.500874785600015</c:v>
                </c:pt>
                <c:pt idx="1524">
                  <c:v>30.520874785600014</c:v>
                </c:pt>
                <c:pt idx="1525">
                  <c:v>30.540874785600014</c:v>
                </c:pt>
                <c:pt idx="1526">
                  <c:v>30.560874785599999</c:v>
                </c:pt>
                <c:pt idx="1527">
                  <c:v>30.580874785599999</c:v>
                </c:pt>
                <c:pt idx="1528">
                  <c:v>30.600874785600023</c:v>
                </c:pt>
                <c:pt idx="1529">
                  <c:v>30.62087478560003</c:v>
                </c:pt>
                <c:pt idx="1530">
                  <c:v>30.640874785600019</c:v>
                </c:pt>
                <c:pt idx="1531">
                  <c:v>30.660874785600015</c:v>
                </c:pt>
                <c:pt idx="1532">
                  <c:v>30.680874785600015</c:v>
                </c:pt>
                <c:pt idx="1533">
                  <c:v>30.700874785600014</c:v>
                </c:pt>
                <c:pt idx="1534">
                  <c:v>30.720874785600014</c:v>
                </c:pt>
                <c:pt idx="1535">
                  <c:v>30.740874785599999</c:v>
                </c:pt>
                <c:pt idx="1536">
                  <c:v>30.760874785599999</c:v>
                </c:pt>
                <c:pt idx="1537">
                  <c:v>30.780874785599988</c:v>
                </c:pt>
                <c:pt idx="1538">
                  <c:v>30.800874785600019</c:v>
                </c:pt>
                <c:pt idx="1539">
                  <c:v>30.820874785600019</c:v>
                </c:pt>
                <c:pt idx="1540">
                  <c:v>30.840874785600015</c:v>
                </c:pt>
                <c:pt idx="1541">
                  <c:v>30.860874785600014</c:v>
                </c:pt>
                <c:pt idx="1542">
                  <c:v>30.880874785600014</c:v>
                </c:pt>
                <c:pt idx="1543">
                  <c:v>30.900874785599999</c:v>
                </c:pt>
                <c:pt idx="1544">
                  <c:v>30.920874785599999</c:v>
                </c:pt>
                <c:pt idx="1545">
                  <c:v>30.940874785599988</c:v>
                </c:pt>
                <c:pt idx="1546">
                  <c:v>30.960874785600005</c:v>
                </c:pt>
                <c:pt idx="1547">
                  <c:v>30.980874785600001</c:v>
                </c:pt>
                <c:pt idx="1548">
                  <c:v>31.000874785600015</c:v>
                </c:pt>
                <c:pt idx="1549">
                  <c:v>31.020874785600014</c:v>
                </c:pt>
                <c:pt idx="1550">
                  <c:v>31.040874785600014</c:v>
                </c:pt>
                <c:pt idx="1551">
                  <c:v>31.060874785599999</c:v>
                </c:pt>
                <c:pt idx="1552">
                  <c:v>31.080874785599999</c:v>
                </c:pt>
                <c:pt idx="1553">
                  <c:v>31.100874785600023</c:v>
                </c:pt>
                <c:pt idx="1554">
                  <c:v>31.12087478560003</c:v>
                </c:pt>
                <c:pt idx="1555">
                  <c:v>31.140874785600019</c:v>
                </c:pt>
                <c:pt idx="1556">
                  <c:v>31.160874785600015</c:v>
                </c:pt>
                <c:pt idx="1557">
                  <c:v>31.180874785600015</c:v>
                </c:pt>
                <c:pt idx="1558">
                  <c:v>31.200874785600014</c:v>
                </c:pt>
                <c:pt idx="1559">
                  <c:v>31.220874785600014</c:v>
                </c:pt>
                <c:pt idx="1560">
                  <c:v>31.240874785599999</c:v>
                </c:pt>
                <c:pt idx="1561">
                  <c:v>31.260874785599999</c:v>
                </c:pt>
                <c:pt idx="1562">
                  <c:v>31.280874785599988</c:v>
                </c:pt>
                <c:pt idx="1563">
                  <c:v>31.300874785600019</c:v>
                </c:pt>
                <c:pt idx="1564">
                  <c:v>31.320874785600019</c:v>
                </c:pt>
                <c:pt idx="1565">
                  <c:v>31.340874785600015</c:v>
                </c:pt>
                <c:pt idx="1566">
                  <c:v>31.360874785600014</c:v>
                </c:pt>
                <c:pt idx="1567">
                  <c:v>31.380874785600014</c:v>
                </c:pt>
                <c:pt idx="1568">
                  <c:v>31.400874785599999</c:v>
                </c:pt>
                <c:pt idx="1569">
                  <c:v>31.420874785599999</c:v>
                </c:pt>
                <c:pt idx="1570">
                  <c:v>31.440874785599988</c:v>
                </c:pt>
                <c:pt idx="1571">
                  <c:v>31.460874785600005</c:v>
                </c:pt>
                <c:pt idx="1572">
                  <c:v>31.480874785600001</c:v>
                </c:pt>
                <c:pt idx="1573">
                  <c:v>31.500874785600015</c:v>
                </c:pt>
                <c:pt idx="1574">
                  <c:v>31.520874785600014</c:v>
                </c:pt>
                <c:pt idx="1575">
                  <c:v>31.540874785600014</c:v>
                </c:pt>
                <c:pt idx="1576">
                  <c:v>31.560874785599999</c:v>
                </c:pt>
                <c:pt idx="1577">
                  <c:v>31.580874785599999</c:v>
                </c:pt>
                <c:pt idx="1578">
                  <c:v>31.600874785600023</c:v>
                </c:pt>
                <c:pt idx="1579">
                  <c:v>31.62087478560003</c:v>
                </c:pt>
                <c:pt idx="1580">
                  <c:v>31.640874785600019</c:v>
                </c:pt>
                <c:pt idx="1581">
                  <c:v>31.660874785600015</c:v>
                </c:pt>
                <c:pt idx="1582">
                  <c:v>31.680874785600015</c:v>
                </c:pt>
                <c:pt idx="1583">
                  <c:v>31.700874785600014</c:v>
                </c:pt>
                <c:pt idx="1584">
                  <c:v>31.720874785600014</c:v>
                </c:pt>
                <c:pt idx="1585">
                  <c:v>31.740874785599999</c:v>
                </c:pt>
                <c:pt idx="1586">
                  <c:v>31.760874785599999</c:v>
                </c:pt>
                <c:pt idx="1587">
                  <c:v>31.780874785599988</c:v>
                </c:pt>
                <c:pt idx="1588">
                  <c:v>31.800874785600019</c:v>
                </c:pt>
                <c:pt idx="1589">
                  <c:v>31.820874785600019</c:v>
                </c:pt>
                <c:pt idx="1590">
                  <c:v>31.840874785600015</c:v>
                </c:pt>
                <c:pt idx="1591">
                  <c:v>31.860874785600014</c:v>
                </c:pt>
                <c:pt idx="1592">
                  <c:v>31.880874785600014</c:v>
                </c:pt>
                <c:pt idx="1593">
                  <c:v>31.900874785599999</c:v>
                </c:pt>
                <c:pt idx="1594">
                  <c:v>31.920874785599999</c:v>
                </c:pt>
                <c:pt idx="1595">
                  <c:v>31.940874785599988</c:v>
                </c:pt>
                <c:pt idx="1596">
                  <c:v>31.960874785600005</c:v>
                </c:pt>
                <c:pt idx="1597">
                  <c:v>31.980874785600001</c:v>
                </c:pt>
                <c:pt idx="1598">
                  <c:v>32.000874785599997</c:v>
                </c:pt>
                <c:pt idx="1599">
                  <c:v>32.020874785599993</c:v>
                </c:pt>
                <c:pt idx="1600">
                  <c:v>32.040874785599975</c:v>
                </c:pt>
                <c:pt idx="1601">
                  <c:v>32.060874785599999</c:v>
                </c:pt>
                <c:pt idx="1602">
                  <c:v>32.080874785599974</c:v>
                </c:pt>
                <c:pt idx="1603">
                  <c:v>32.100874785599999</c:v>
                </c:pt>
                <c:pt idx="1604">
                  <c:v>32.120874785600002</c:v>
                </c:pt>
                <c:pt idx="1605">
                  <c:v>32.140874785599998</c:v>
                </c:pt>
                <c:pt idx="1606">
                  <c:v>32.160874785600001</c:v>
                </c:pt>
                <c:pt idx="1607">
                  <c:v>32.180874785599997</c:v>
                </c:pt>
                <c:pt idx="1608">
                  <c:v>32.200874785599993</c:v>
                </c:pt>
                <c:pt idx="1609">
                  <c:v>32.220874785600003</c:v>
                </c:pt>
                <c:pt idx="1610">
                  <c:v>32.240874785599999</c:v>
                </c:pt>
                <c:pt idx="1611">
                  <c:v>32.260874785600002</c:v>
                </c:pt>
                <c:pt idx="1612">
                  <c:v>32.280874785599998</c:v>
                </c:pt>
                <c:pt idx="1613">
                  <c:v>32.300874785599966</c:v>
                </c:pt>
                <c:pt idx="1614">
                  <c:v>32.320874785599997</c:v>
                </c:pt>
                <c:pt idx="1615">
                  <c:v>32.340874785599965</c:v>
                </c:pt>
                <c:pt idx="1616">
                  <c:v>32.360874785599997</c:v>
                </c:pt>
                <c:pt idx="1617">
                  <c:v>32.380874785599964</c:v>
                </c:pt>
                <c:pt idx="1618">
                  <c:v>32.400874785599974</c:v>
                </c:pt>
                <c:pt idx="1619">
                  <c:v>32.420874785599999</c:v>
                </c:pt>
                <c:pt idx="1620">
                  <c:v>32.440874785599974</c:v>
                </c:pt>
                <c:pt idx="1621">
                  <c:v>32.460874785599998</c:v>
                </c:pt>
                <c:pt idx="1622">
                  <c:v>32.480874785599966</c:v>
                </c:pt>
                <c:pt idx="1623">
                  <c:v>32.500874785599997</c:v>
                </c:pt>
                <c:pt idx="1624">
                  <c:v>32.520874785599993</c:v>
                </c:pt>
                <c:pt idx="1625">
                  <c:v>32.540874785599975</c:v>
                </c:pt>
                <c:pt idx="1626">
                  <c:v>32.560874785599999</c:v>
                </c:pt>
                <c:pt idx="1627">
                  <c:v>32.580874785599974</c:v>
                </c:pt>
                <c:pt idx="1628">
                  <c:v>32.600874785599999</c:v>
                </c:pt>
                <c:pt idx="1629">
                  <c:v>32.620874785600002</c:v>
                </c:pt>
                <c:pt idx="1630">
                  <c:v>32.640874785599998</c:v>
                </c:pt>
                <c:pt idx="1631">
                  <c:v>32.660874785600001</c:v>
                </c:pt>
                <c:pt idx="1632">
                  <c:v>32.680874785599997</c:v>
                </c:pt>
                <c:pt idx="1633">
                  <c:v>32.700874785599993</c:v>
                </c:pt>
                <c:pt idx="1634">
                  <c:v>32.720874785600003</c:v>
                </c:pt>
                <c:pt idx="1635">
                  <c:v>32.740874785599999</c:v>
                </c:pt>
                <c:pt idx="1636">
                  <c:v>32.760874785600002</c:v>
                </c:pt>
                <c:pt idx="1637">
                  <c:v>32.780874785599998</c:v>
                </c:pt>
                <c:pt idx="1638">
                  <c:v>32.800874785599966</c:v>
                </c:pt>
                <c:pt idx="1639">
                  <c:v>32.820874785599997</c:v>
                </c:pt>
                <c:pt idx="1640">
                  <c:v>32.840874785599965</c:v>
                </c:pt>
                <c:pt idx="1641">
                  <c:v>32.860874785599997</c:v>
                </c:pt>
                <c:pt idx="1642">
                  <c:v>32.880874785599964</c:v>
                </c:pt>
                <c:pt idx="1643">
                  <c:v>32.900874785599974</c:v>
                </c:pt>
                <c:pt idx="1644">
                  <c:v>32.920874785599999</c:v>
                </c:pt>
                <c:pt idx="1645">
                  <c:v>32.940874785599974</c:v>
                </c:pt>
                <c:pt idx="1646">
                  <c:v>32.960874785599998</c:v>
                </c:pt>
                <c:pt idx="1647">
                  <c:v>32.980874785599966</c:v>
                </c:pt>
                <c:pt idx="1648">
                  <c:v>33.000874785599997</c:v>
                </c:pt>
                <c:pt idx="1649">
                  <c:v>33.020874785599993</c:v>
                </c:pt>
                <c:pt idx="1650">
                  <c:v>33.040874785599975</c:v>
                </c:pt>
                <c:pt idx="1651">
                  <c:v>33.060874785599999</c:v>
                </c:pt>
                <c:pt idx="1652">
                  <c:v>33.080874785599974</c:v>
                </c:pt>
                <c:pt idx="1653">
                  <c:v>33.100874785599999</c:v>
                </c:pt>
                <c:pt idx="1654">
                  <c:v>33.120874785600002</c:v>
                </c:pt>
                <c:pt idx="1655">
                  <c:v>33.140874785599998</c:v>
                </c:pt>
                <c:pt idx="1656">
                  <c:v>33.160874785600001</c:v>
                </c:pt>
                <c:pt idx="1657">
                  <c:v>33.180874785599997</c:v>
                </c:pt>
                <c:pt idx="1658">
                  <c:v>33.200874785599993</c:v>
                </c:pt>
                <c:pt idx="1659">
                  <c:v>33.220874785600003</c:v>
                </c:pt>
                <c:pt idx="1660">
                  <c:v>33.240874785599999</c:v>
                </c:pt>
                <c:pt idx="1661">
                  <c:v>33.260874785600002</c:v>
                </c:pt>
                <c:pt idx="1662">
                  <c:v>33.280874785599998</c:v>
                </c:pt>
                <c:pt idx="1663">
                  <c:v>33.300874785599966</c:v>
                </c:pt>
                <c:pt idx="1664">
                  <c:v>33.320874785599997</c:v>
                </c:pt>
                <c:pt idx="1665">
                  <c:v>33.340874785599965</c:v>
                </c:pt>
                <c:pt idx="1666">
                  <c:v>33.360874785599997</c:v>
                </c:pt>
                <c:pt idx="1667">
                  <c:v>33.380874785599964</c:v>
                </c:pt>
                <c:pt idx="1668">
                  <c:v>33.400874785599974</c:v>
                </c:pt>
                <c:pt idx="1669">
                  <c:v>33.420874785599999</c:v>
                </c:pt>
                <c:pt idx="1670">
                  <c:v>33.440874785599974</c:v>
                </c:pt>
                <c:pt idx="1671">
                  <c:v>33.460874785599998</c:v>
                </c:pt>
                <c:pt idx="1672">
                  <c:v>33.480874785599966</c:v>
                </c:pt>
                <c:pt idx="1673">
                  <c:v>33.500874785599997</c:v>
                </c:pt>
                <c:pt idx="1674">
                  <c:v>33.520874785599993</c:v>
                </c:pt>
                <c:pt idx="1675">
                  <c:v>33.540874785599975</c:v>
                </c:pt>
                <c:pt idx="1676">
                  <c:v>33.560874785599999</c:v>
                </c:pt>
                <c:pt idx="1677">
                  <c:v>33.580874785599974</c:v>
                </c:pt>
                <c:pt idx="1678">
                  <c:v>33.600874785599999</c:v>
                </c:pt>
                <c:pt idx="1679">
                  <c:v>33.620874785600002</c:v>
                </c:pt>
                <c:pt idx="1680">
                  <c:v>33.640874785599998</c:v>
                </c:pt>
                <c:pt idx="1681">
                  <c:v>33.660874785600001</c:v>
                </c:pt>
                <c:pt idx="1682">
                  <c:v>33.680874785599997</c:v>
                </c:pt>
                <c:pt idx="1683">
                  <c:v>33.700874785599993</c:v>
                </c:pt>
                <c:pt idx="1684">
                  <c:v>33.720874785600003</c:v>
                </c:pt>
                <c:pt idx="1685">
                  <c:v>33.740874785599999</c:v>
                </c:pt>
                <c:pt idx="1686">
                  <c:v>33.760874785600002</c:v>
                </c:pt>
                <c:pt idx="1687">
                  <c:v>33.780874785599998</c:v>
                </c:pt>
                <c:pt idx="1688">
                  <c:v>33.800874785599966</c:v>
                </c:pt>
                <c:pt idx="1689">
                  <c:v>33.820874785599997</c:v>
                </c:pt>
                <c:pt idx="1690">
                  <c:v>33.840874785599965</c:v>
                </c:pt>
                <c:pt idx="1691">
                  <c:v>33.860874785599997</c:v>
                </c:pt>
                <c:pt idx="1692">
                  <c:v>33.880874785599964</c:v>
                </c:pt>
                <c:pt idx="1693">
                  <c:v>33.900874785599974</c:v>
                </c:pt>
                <c:pt idx="1694">
                  <c:v>33.920874785599999</c:v>
                </c:pt>
                <c:pt idx="1695">
                  <c:v>33.940874785599974</c:v>
                </c:pt>
                <c:pt idx="1696">
                  <c:v>33.960874785599998</c:v>
                </c:pt>
                <c:pt idx="1697">
                  <c:v>33.980874785599966</c:v>
                </c:pt>
                <c:pt idx="1698">
                  <c:v>34.000874785599997</c:v>
                </c:pt>
                <c:pt idx="1699">
                  <c:v>34.020874785599993</c:v>
                </c:pt>
                <c:pt idx="1700">
                  <c:v>34.040874785599975</c:v>
                </c:pt>
                <c:pt idx="1701">
                  <c:v>34.060874785599999</c:v>
                </c:pt>
                <c:pt idx="1702">
                  <c:v>34.080874785599974</c:v>
                </c:pt>
                <c:pt idx="1703">
                  <c:v>34.100874785599999</c:v>
                </c:pt>
                <c:pt idx="1704">
                  <c:v>34.120874785600002</c:v>
                </c:pt>
                <c:pt idx="1705">
                  <c:v>34.140874785599998</c:v>
                </c:pt>
                <c:pt idx="1706">
                  <c:v>34.160874785600001</c:v>
                </c:pt>
                <c:pt idx="1707">
                  <c:v>34.180874785599997</c:v>
                </c:pt>
                <c:pt idx="1708">
                  <c:v>34.200874785599993</c:v>
                </c:pt>
                <c:pt idx="1709">
                  <c:v>34.220874785600003</c:v>
                </c:pt>
                <c:pt idx="1710">
                  <c:v>34.240874785599999</c:v>
                </c:pt>
                <c:pt idx="1711">
                  <c:v>34.260874785600002</c:v>
                </c:pt>
                <c:pt idx="1712">
                  <c:v>34.280874785599998</c:v>
                </c:pt>
                <c:pt idx="1713">
                  <c:v>34.300874785599966</c:v>
                </c:pt>
                <c:pt idx="1714">
                  <c:v>34.320874785599997</c:v>
                </c:pt>
                <c:pt idx="1715">
                  <c:v>34.340874785599965</c:v>
                </c:pt>
                <c:pt idx="1716">
                  <c:v>34.360874785599997</c:v>
                </c:pt>
                <c:pt idx="1717">
                  <c:v>34.380874785599964</c:v>
                </c:pt>
                <c:pt idx="1718">
                  <c:v>34.400874785599974</c:v>
                </c:pt>
                <c:pt idx="1719">
                  <c:v>34.420874785599999</c:v>
                </c:pt>
                <c:pt idx="1720">
                  <c:v>34.440874785599974</c:v>
                </c:pt>
                <c:pt idx="1721">
                  <c:v>34.460874785599998</c:v>
                </c:pt>
                <c:pt idx="1722">
                  <c:v>34.480874785599966</c:v>
                </c:pt>
                <c:pt idx="1723">
                  <c:v>34.500874785599997</c:v>
                </c:pt>
                <c:pt idx="1724">
                  <c:v>34.520874785599993</c:v>
                </c:pt>
                <c:pt idx="1725">
                  <c:v>34.540874785599975</c:v>
                </c:pt>
                <c:pt idx="1726">
                  <c:v>34.560874785599999</c:v>
                </c:pt>
                <c:pt idx="1727">
                  <c:v>34.580874785599974</c:v>
                </c:pt>
                <c:pt idx="1728">
                  <c:v>34.600874785599999</c:v>
                </c:pt>
                <c:pt idx="1729">
                  <c:v>34.620874785600002</c:v>
                </c:pt>
                <c:pt idx="1730">
                  <c:v>34.640874785599998</c:v>
                </c:pt>
                <c:pt idx="1731">
                  <c:v>34.660874785600001</c:v>
                </c:pt>
                <c:pt idx="1732">
                  <c:v>34.680874785599997</c:v>
                </c:pt>
                <c:pt idx="1733">
                  <c:v>34.700874785599993</c:v>
                </c:pt>
                <c:pt idx="1734">
                  <c:v>34.720874785600003</c:v>
                </c:pt>
                <c:pt idx="1735">
                  <c:v>34.740874785599999</c:v>
                </c:pt>
                <c:pt idx="1736">
                  <c:v>34.760874785600002</c:v>
                </c:pt>
                <c:pt idx="1737">
                  <c:v>34.780874785599998</c:v>
                </c:pt>
                <c:pt idx="1738">
                  <c:v>34.800874785599966</c:v>
                </c:pt>
                <c:pt idx="1739">
                  <c:v>34.820874785599997</c:v>
                </c:pt>
                <c:pt idx="1740">
                  <c:v>34.840874785599965</c:v>
                </c:pt>
                <c:pt idx="1741">
                  <c:v>34.860874785599997</c:v>
                </c:pt>
                <c:pt idx="1742">
                  <c:v>34.880874785599964</c:v>
                </c:pt>
                <c:pt idx="1743">
                  <c:v>34.900874785599974</c:v>
                </c:pt>
                <c:pt idx="1744">
                  <c:v>34.920874785599999</c:v>
                </c:pt>
                <c:pt idx="1745">
                  <c:v>34.940874785599974</c:v>
                </c:pt>
                <c:pt idx="1746">
                  <c:v>34.960874785599998</c:v>
                </c:pt>
                <c:pt idx="1747">
                  <c:v>34.980874785599966</c:v>
                </c:pt>
                <c:pt idx="1748">
                  <c:v>35.000874785599997</c:v>
                </c:pt>
                <c:pt idx="1749">
                  <c:v>35.020874785599993</c:v>
                </c:pt>
                <c:pt idx="1750">
                  <c:v>35.040874785599975</c:v>
                </c:pt>
                <c:pt idx="1751">
                  <c:v>35.060874785599999</c:v>
                </c:pt>
                <c:pt idx="1752">
                  <c:v>35.080874785599974</c:v>
                </c:pt>
                <c:pt idx="1753">
                  <c:v>35.100874785599999</c:v>
                </c:pt>
                <c:pt idx="1754">
                  <c:v>35.120874785600002</c:v>
                </c:pt>
                <c:pt idx="1755">
                  <c:v>35.140874785599998</c:v>
                </c:pt>
                <c:pt idx="1756">
                  <c:v>35.160874785600001</c:v>
                </c:pt>
                <c:pt idx="1757">
                  <c:v>35.180874785599997</c:v>
                </c:pt>
                <c:pt idx="1758">
                  <c:v>35.200874785599993</c:v>
                </c:pt>
                <c:pt idx="1759">
                  <c:v>35.220874785600003</c:v>
                </c:pt>
                <c:pt idx="1760">
                  <c:v>35.240874785599999</c:v>
                </c:pt>
                <c:pt idx="1761">
                  <c:v>35.260874785600002</c:v>
                </c:pt>
                <c:pt idx="1762">
                  <c:v>35.280874785599998</c:v>
                </c:pt>
                <c:pt idx="1763">
                  <c:v>35.300874785599966</c:v>
                </c:pt>
                <c:pt idx="1764">
                  <c:v>35.320874785599997</c:v>
                </c:pt>
                <c:pt idx="1765">
                  <c:v>35.340874785599965</c:v>
                </c:pt>
                <c:pt idx="1766">
                  <c:v>35.360874785599997</c:v>
                </c:pt>
                <c:pt idx="1767">
                  <c:v>35.380874785599964</c:v>
                </c:pt>
                <c:pt idx="1768">
                  <c:v>35.400874785599974</c:v>
                </c:pt>
                <c:pt idx="1769">
                  <c:v>35.420874785599999</c:v>
                </c:pt>
                <c:pt idx="1770">
                  <c:v>35.440874785599974</c:v>
                </c:pt>
                <c:pt idx="1771">
                  <c:v>35.460874785599998</c:v>
                </c:pt>
                <c:pt idx="1772">
                  <c:v>35.480874785599966</c:v>
                </c:pt>
                <c:pt idx="1773">
                  <c:v>35.500874785599997</c:v>
                </c:pt>
                <c:pt idx="1774">
                  <c:v>35.520874785599993</c:v>
                </c:pt>
                <c:pt idx="1775">
                  <c:v>35.540874785599975</c:v>
                </c:pt>
                <c:pt idx="1776">
                  <c:v>35.560874785599999</c:v>
                </c:pt>
                <c:pt idx="1777">
                  <c:v>35.580874785599974</c:v>
                </c:pt>
                <c:pt idx="1778">
                  <c:v>35.600874785599999</c:v>
                </c:pt>
                <c:pt idx="1779">
                  <c:v>35.620874785600002</c:v>
                </c:pt>
                <c:pt idx="1780">
                  <c:v>35.640874785599998</c:v>
                </c:pt>
                <c:pt idx="1781">
                  <c:v>35.660874785600001</c:v>
                </c:pt>
                <c:pt idx="1782">
                  <c:v>35.680874785599997</c:v>
                </c:pt>
                <c:pt idx="1783">
                  <c:v>35.700874785599993</c:v>
                </c:pt>
                <c:pt idx="1784">
                  <c:v>35.720874785600003</c:v>
                </c:pt>
                <c:pt idx="1785">
                  <c:v>35.740874785599999</c:v>
                </c:pt>
                <c:pt idx="1786">
                  <c:v>35.760874785600002</c:v>
                </c:pt>
                <c:pt idx="1787">
                  <c:v>35.780874785599998</c:v>
                </c:pt>
                <c:pt idx="1788">
                  <c:v>35.800874785599966</c:v>
                </c:pt>
                <c:pt idx="1789">
                  <c:v>35.820874785599997</c:v>
                </c:pt>
                <c:pt idx="1790">
                  <c:v>35.840874785599965</c:v>
                </c:pt>
                <c:pt idx="1791">
                  <c:v>35.860874785599997</c:v>
                </c:pt>
                <c:pt idx="1792">
                  <c:v>35.880874785599964</c:v>
                </c:pt>
                <c:pt idx="1793">
                  <c:v>35.900874785599974</c:v>
                </c:pt>
                <c:pt idx="1794">
                  <c:v>35.920874785599999</c:v>
                </c:pt>
                <c:pt idx="1795">
                  <c:v>35.940874785599974</c:v>
                </c:pt>
                <c:pt idx="1796">
                  <c:v>35.960874785599998</c:v>
                </c:pt>
                <c:pt idx="1797">
                  <c:v>35.980874785599966</c:v>
                </c:pt>
                <c:pt idx="1798">
                  <c:v>36.000874785599997</c:v>
                </c:pt>
                <c:pt idx="1799">
                  <c:v>36.020874785599993</c:v>
                </c:pt>
                <c:pt idx="1800">
                  <c:v>36.040874785599975</c:v>
                </c:pt>
                <c:pt idx="1801">
                  <c:v>36.060874785599999</c:v>
                </c:pt>
                <c:pt idx="1802">
                  <c:v>36.080874785599974</c:v>
                </c:pt>
                <c:pt idx="1803">
                  <c:v>36.100874785599999</c:v>
                </c:pt>
                <c:pt idx="1804">
                  <c:v>36.120874785600002</c:v>
                </c:pt>
                <c:pt idx="1805">
                  <c:v>36.140874785599998</c:v>
                </c:pt>
                <c:pt idx="1806">
                  <c:v>36.160874785600001</c:v>
                </c:pt>
                <c:pt idx="1807">
                  <c:v>36.180874785599997</c:v>
                </c:pt>
                <c:pt idx="1808">
                  <c:v>36.200874785599993</c:v>
                </c:pt>
                <c:pt idx="1809">
                  <c:v>36.220874785600003</c:v>
                </c:pt>
                <c:pt idx="1810">
                  <c:v>36.240874785599999</c:v>
                </c:pt>
                <c:pt idx="1811">
                  <c:v>36.260874785600002</c:v>
                </c:pt>
                <c:pt idx="1812">
                  <c:v>36.280874785599998</c:v>
                </c:pt>
                <c:pt idx="1813">
                  <c:v>36.300874785599966</c:v>
                </c:pt>
                <c:pt idx="1814">
                  <c:v>36.320874785599997</c:v>
                </c:pt>
                <c:pt idx="1815">
                  <c:v>36.340874785599965</c:v>
                </c:pt>
                <c:pt idx="1816">
                  <c:v>36.360874785599997</c:v>
                </c:pt>
                <c:pt idx="1817">
                  <c:v>36.380874785599964</c:v>
                </c:pt>
                <c:pt idx="1818">
                  <c:v>36.400874785599974</c:v>
                </c:pt>
                <c:pt idx="1819">
                  <c:v>36.420874785599999</c:v>
                </c:pt>
                <c:pt idx="1820">
                  <c:v>36.440874785599974</c:v>
                </c:pt>
                <c:pt idx="1821">
                  <c:v>36.460874785599998</c:v>
                </c:pt>
                <c:pt idx="1822">
                  <c:v>36.480874785599966</c:v>
                </c:pt>
                <c:pt idx="1823">
                  <c:v>36.500874785599997</c:v>
                </c:pt>
                <c:pt idx="1824">
                  <c:v>36.520874785599993</c:v>
                </c:pt>
                <c:pt idx="1825">
                  <c:v>36.540874785599975</c:v>
                </c:pt>
                <c:pt idx="1826">
                  <c:v>36.560874785599999</c:v>
                </c:pt>
                <c:pt idx="1827">
                  <c:v>36.580874785599974</c:v>
                </c:pt>
                <c:pt idx="1828">
                  <c:v>36.600874785599999</c:v>
                </c:pt>
                <c:pt idx="1829">
                  <c:v>36.620874785600002</c:v>
                </c:pt>
                <c:pt idx="1830">
                  <c:v>36.640874785599998</c:v>
                </c:pt>
                <c:pt idx="1831">
                  <c:v>36.660874785600001</c:v>
                </c:pt>
                <c:pt idx="1832">
                  <c:v>36.680874785599997</c:v>
                </c:pt>
                <c:pt idx="1833">
                  <c:v>36.700874785599993</c:v>
                </c:pt>
                <c:pt idx="1834">
                  <c:v>36.720874785600003</c:v>
                </c:pt>
                <c:pt idx="1835">
                  <c:v>36.740874785599999</c:v>
                </c:pt>
                <c:pt idx="1836">
                  <c:v>36.760874785600002</c:v>
                </c:pt>
                <c:pt idx="1837">
                  <c:v>36.780874785599998</c:v>
                </c:pt>
                <c:pt idx="1838">
                  <c:v>36.800874785599966</c:v>
                </c:pt>
                <c:pt idx="1839">
                  <c:v>36.820874785599997</c:v>
                </c:pt>
                <c:pt idx="1840">
                  <c:v>36.840874785599965</c:v>
                </c:pt>
                <c:pt idx="1841">
                  <c:v>36.860874785599997</c:v>
                </c:pt>
                <c:pt idx="1842">
                  <c:v>36.880874785599964</c:v>
                </c:pt>
                <c:pt idx="1843">
                  <c:v>36.900874785599974</c:v>
                </c:pt>
                <c:pt idx="1844">
                  <c:v>36.920874785599999</c:v>
                </c:pt>
                <c:pt idx="1845">
                  <c:v>36.940874785599974</c:v>
                </c:pt>
                <c:pt idx="1846">
                  <c:v>36.960874785599998</c:v>
                </c:pt>
                <c:pt idx="1847">
                  <c:v>36.980874785599966</c:v>
                </c:pt>
                <c:pt idx="1848">
                  <c:v>37.000874785599997</c:v>
                </c:pt>
                <c:pt idx="1849">
                  <c:v>37.020874785599993</c:v>
                </c:pt>
                <c:pt idx="1850">
                  <c:v>37.040874785599975</c:v>
                </c:pt>
                <c:pt idx="1851">
                  <c:v>37.060874785599999</c:v>
                </c:pt>
                <c:pt idx="1852">
                  <c:v>37.080874785599974</c:v>
                </c:pt>
                <c:pt idx="1853">
                  <c:v>37.100874785599999</c:v>
                </c:pt>
                <c:pt idx="1854">
                  <c:v>37.120874785600002</c:v>
                </c:pt>
                <c:pt idx="1855">
                  <c:v>37.140874785599998</c:v>
                </c:pt>
                <c:pt idx="1856">
                  <c:v>37.160874785600001</c:v>
                </c:pt>
                <c:pt idx="1857">
                  <c:v>37.180874785599997</c:v>
                </c:pt>
                <c:pt idx="1858">
                  <c:v>37.200874785599993</c:v>
                </c:pt>
                <c:pt idx="1859">
                  <c:v>37.220874785600003</c:v>
                </c:pt>
                <c:pt idx="1860">
                  <c:v>37.240874785599999</c:v>
                </c:pt>
                <c:pt idx="1861">
                  <c:v>37.260874785600002</c:v>
                </c:pt>
                <c:pt idx="1862">
                  <c:v>37.280874785599998</c:v>
                </c:pt>
                <c:pt idx="1863">
                  <c:v>37.300874785599966</c:v>
                </c:pt>
                <c:pt idx="1864">
                  <c:v>37.320874785599997</c:v>
                </c:pt>
                <c:pt idx="1865">
                  <c:v>37.340874785599965</c:v>
                </c:pt>
                <c:pt idx="1866">
                  <c:v>37.360874785599997</c:v>
                </c:pt>
                <c:pt idx="1867">
                  <c:v>37.380874785599964</c:v>
                </c:pt>
                <c:pt idx="1868">
                  <c:v>37.400874785599974</c:v>
                </c:pt>
                <c:pt idx="1869">
                  <c:v>37.420874785599999</c:v>
                </c:pt>
                <c:pt idx="1870">
                  <c:v>37.440874785599974</c:v>
                </c:pt>
                <c:pt idx="1871">
                  <c:v>37.460874785599998</c:v>
                </c:pt>
                <c:pt idx="1872">
                  <c:v>37.480874785599966</c:v>
                </c:pt>
                <c:pt idx="1873">
                  <c:v>37.500874785599997</c:v>
                </c:pt>
                <c:pt idx="1874">
                  <c:v>37.520874785599993</c:v>
                </c:pt>
                <c:pt idx="1875">
                  <c:v>37.540874785599975</c:v>
                </c:pt>
                <c:pt idx="1876">
                  <c:v>37.560874785599999</c:v>
                </c:pt>
                <c:pt idx="1877">
                  <c:v>37.580874785599974</c:v>
                </c:pt>
                <c:pt idx="1878">
                  <c:v>37.600874785599999</c:v>
                </c:pt>
                <c:pt idx="1879">
                  <c:v>37.620874785600002</c:v>
                </c:pt>
                <c:pt idx="1880">
                  <c:v>37.640874785599998</c:v>
                </c:pt>
                <c:pt idx="1881">
                  <c:v>37.660874785600001</c:v>
                </c:pt>
                <c:pt idx="1882">
                  <c:v>37.680874785599997</c:v>
                </c:pt>
                <c:pt idx="1883">
                  <c:v>37.700874785599993</c:v>
                </c:pt>
                <c:pt idx="1884">
                  <c:v>37.720874785600003</c:v>
                </c:pt>
                <c:pt idx="1885">
                  <c:v>37.740874785599999</c:v>
                </c:pt>
                <c:pt idx="1886">
                  <c:v>37.760874785600002</c:v>
                </c:pt>
                <c:pt idx="1887">
                  <c:v>37.780874785599998</c:v>
                </c:pt>
                <c:pt idx="1888">
                  <c:v>37.800874785599966</c:v>
                </c:pt>
                <c:pt idx="1889">
                  <c:v>37.820874785599997</c:v>
                </c:pt>
                <c:pt idx="1890">
                  <c:v>37.840874785599965</c:v>
                </c:pt>
                <c:pt idx="1891">
                  <c:v>37.860874785599997</c:v>
                </c:pt>
                <c:pt idx="1892">
                  <c:v>37.880874785599964</c:v>
                </c:pt>
                <c:pt idx="1893">
                  <c:v>37.900874785599974</c:v>
                </c:pt>
                <c:pt idx="1894">
                  <c:v>37.920874785599999</c:v>
                </c:pt>
                <c:pt idx="1895">
                  <c:v>37.940874785599974</c:v>
                </c:pt>
                <c:pt idx="1896">
                  <c:v>37.960874785599998</c:v>
                </c:pt>
                <c:pt idx="1897">
                  <c:v>37.980874785599966</c:v>
                </c:pt>
                <c:pt idx="1898">
                  <c:v>38.000874785599997</c:v>
                </c:pt>
                <c:pt idx="1899">
                  <c:v>38.020874785599993</c:v>
                </c:pt>
                <c:pt idx="1900">
                  <c:v>38.040874785599975</c:v>
                </c:pt>
                <c:pt idx="1901">
                  <c:v>38.060874785599999</c:v>
                </c:pt>
                <c:pt idx="1902">
                  <c:v>38.080874785599974</c:v>
                </c:pt>
                <c:pt idx="1903">
                  <c:v>38.100874785599999</c:v>
                </c:pt>
                <c:pt idx="1904">
                  <c:v>38.120874785600002</c:v>
                </c:pt>
                <c:pt idx="1905">
                  <c:v>38.140874785599998</c:v>
                </c:pt>
                <c:pt idx="1906">
                  <c:v>38.160874785600001</c:v>
                </c:pt>
                <c:pt idx="1907">
                  <c:v>38.180874785599997</c:v>
                </c:pt>
                <c:pt idx="1908">
                  <c:v>38.200874785599993</c:v>
                </c:pt>
                <c:pt idx="1909">
                  <c:v>38.220874785600003</c:v>
                </c:pt>
                <c:pt idx="1910">
                  <c:v>38.240874785599999</c:v>
                </c:pt>
                <c:pt idx="1911">
                  <c:v>38.260874785600002</c:v>
                </c:pt>
                <c:pt idx="1912">
                  <c:v>38.280874785599998</c:v>
                </c:pt>
                <c:pt idx="1913">
                  <c:v>38.300874785599966</c:v>
                </c:pt>
                <c:pt idx="1914">
                  <c:v>38.320874785599997</c:v>
                </c:pt>
                <c:pt idx="1915">
                  <c:v>38.340874785599965</c:v>
                </c:pt>
                <c:pt idx="1916">
                  <c:v>38.360874785599997</c:v>
                </c:pt>
                <c:pt idx="1917">
                  <c:v>38.380874785599964</c:v>
                </c:pt>
                <c:pt idx="1918">
                  <c:v>38.400874785599974</c:v>
                </c:pt>
                <c:pt idx="1919">
                  <c:v>38.420874785599999</c:v>
                </c:pt>
                <c:pt idx="1920">
                  <c:v>38.440874785599974</c:v>
                </c:pt>
                <c:pt idx="1921">
                  <c:v>38.460874785599998</c:v>
                </c:pt>
                <c:pt idx="1922">
                  <c:v>38.480874785599966</c:v>
                </c:pt>
                <c:pt idx="1923">
                  <c:v>38.500874785599997</c:v>
                </c:pt>
                <c:pt idx="1924">
                  <c:v>38.520874785599993</c:v>
                </c:pt>
                <c:pt idx="1925">
                  <c:v>38.540874785599975</c:v>
                </c:pt>
                <c:pt idx="1926">
                  <c:v>38.560874785599999</c:v>
                </c:pt>
                <c:pt idx="1927">
                  <c:v>38.580874785599974</c:v>
                </c:pt>
                <c:pt idx="1928">
                  <c:v>38.600874785599999</c:v>
                </c:pt>
                <c:pt idx="1929">
                  <c:v>38.620874785600002</c:v>
                </c:pt>
                <c:pt idx="1930">
                  <c:v>38.640874785599998</c:v>
                </c:pt>
                <c:pt idx="1931">
                  <c:v>38.660874785600001</c:v>
                </c:pt>
                <c:pt idx="1932">
                  <c:v>38.680874785599997</c:v>
                </c:pt>
                <c:pt idx="1933">
                  <c:v>38.700874785599993</c:v>
                </c:pt>
                <c:pt idx="1934">
                  <c:v>38.720874785600003</c:v>
                </c:pt>
                <c:pt idx="1935">
                  <c:v>38.740874785599999</c:v>
                </c:pt>
                <c:pt idx="1936">
                  <c:v>38.760874785600002</c:v>
                </c:pt>
                <c:pt idx="1937">
                  <c:v>38.780874785599998</c:v>
                </c:pt>
                <c:pt idx="1938">
                  <c:v>38.800874785599966</c:v>
                </c:pt>
                <c:pt idx="1939">
                  <c:v>38.820874785599997</c:v>
                </c:pt>
                <c:pt idx="1940">
                  <c:v>38.840874785599965</c:v>
                </c:pt>
                <c:pt idx="1941">
                  <c:v>38.860874785599997</c:v>
                </c:pt>
                <c:pt idx="1942">
                  <c:v>38.880874785599964</c:v>
                </c:pt>
                <c:pt idx="1943">
                  <c:v>38.900874785599974</c:v>
                </c:pt>
                <c:pt idx="1944">
                  <c:v>38.920874785599999</c:v>
                </c:pt>
                <c:pt idx="1945">
                  <c:v>38.940874785599974</c:v>
                </c:pt>
                <c:pt idx="1946">
                  <c:v>38.960874785599998</c:v>
                </c:pt>
                <c:pt idx="1947">
                  <c:v>38.980874785599966</c:v>
                </c:pt>
                <c:pt idx="1948">
                  <c:v>39.000874785599997</c:v>
                </c:pt>
                <c:pt idx="1949">
                  <c:v>39.020874785599993</c:v>
                </c:pt>
                <c:pt idx="1950">
                  <c:v>39.040874785599975</c:v>
                </c:pt>
                <c:pt idx="1951">
                  <c:v>39.060874785599999</c:v>
                </c:pt>
                <c:pt idx="1952">
                  <c:v>39.080874785599974</c:v>
                </c:pt>
                <c:pt idx="1953">
                  <c:v>39.100874785599999</c:v>
                </c:pt>
                <c:pt idx="1954">
                  <c:v>39.120874785600002</c:v>
                </c:pt>
                <c:pt idx="1955">
                  <c:v>39.140874785599998</c:v>
                </c:pt>
                <c:pt idx="1956">
                  <c:v>39.160874785600001</c:v>
                </c:pt>
                <c:pt idx="1957">
                  <c:v>39.180874785599997</c:v>
                </c:pt>
                <c:pt idx="1958">
                  <c:v>39.200874785599993</c:v>
                </c:pt>
                <c:pt idx="1959">
                  <c:v>39.220874785600003</c:v>
                </c:pt>
                <c:pt idx="1960">
                  <c:v>39.240874785599999</c:v>
                </c:pt>
                <c:pt idx="1961">
                  <c:v>39.260874785600002</c:v>
                </c:pt>
                <c:pt idx="1962">
                  <c:v>39.280874785599998</c:v>
                </c:pt>
                <c:pt idx="1963">
                  <c:v>39.300874785599966</c:v>
                </c:pt>
                <c:pt idx="1964">
                  <c:v>39.320874785599997</c:v>
                </c:pt>
                <c:pt idx="1965">
                  <c:v>39.340874785599965</c:v>
                </c:pt>
                <c:pt idx="1966">
                  <c:v>39.360874785599997</c:v>
                </c:pt>
                <c:pt idx="1967">
                  <c:v>39.380874785599964</c:v>
                </c:pt>
                <c:pt idx="1968">
                  <c:v>39.400874785599974</c:v>
                </c:pt>
                <c:pt idx="1969">
                  <c:v>39.420874785599999</c:v>
                </c:pt>
                <c:pt idx="1970">
                  <c:v>39.440874785599974</c:v>
                </c:pt>
                <c:pt idx="1971">
                  <c:v>39.460874785599998</c:v>
                </c:pt>
                <c:pt idx="1972">
                  <c:v>39.480874785599966</c:v>
                </c:pt>
                <c:pt idx="1973">
                  <c:v>39.500874785599997</c:v>
                </c:pt>
                <c:pt idx="1974">
                  <c:v>39.520874785599993</c:v>
                </c:pt>
                <c:pt idx="1975">
                  <c:v>39.540874785599975</c:v>
                </c:pt>
                <c:pt idx="1976">
                  <c:v>39.560874785599999</c:v>
                </c:pt>
                <c:pt idx="1977">
                  <c:v>39.580874785599974</c:v>
                </c:pt>
                <c:pt idx="1978">
                  <c:v>39.600874785599999</c:v>
                </c:pt>
                <c:pt idx="1979">
                  <c:v>39.620874785600002</c:v>
                </c:pt>
                <c:pt idx="1980">
                  <c:v>39.640874785599998</c:v>
                </c:pt>
                <c:pt idx="1981">
                  <c:v>39.660874785600001</c:v>
                </c:pt>
                <c:pt idx="1982">
                  <c:v>39.680874785599997</c:v>
                </c:pt>
                <c:pt idx="1983">
                  <c:v>39.700874785599993</c:v>
                </c:pt>
                <c:pt idx="1984">
                  <c:v>39.720874785600003</c:v>
                </c:pt>
                <c:pt idx="1985">
                  <c:v>39.740874785599999</c:v>
                </c:pt>
                <c:pt idx="1986">
                  <c:v>39.760874785600002</c:v>
                </c:pt>
                <c:pt idx="1987">
                  <c:v>39.780874785599998</c:v>
                </c:pt>
                <c:pt idx="1988">
                  <c:v>39.800874785599966</c:v>
                </c:pt>
                <c:pt idx="1989">
                  <c:v>39.820874785599997</c:v>
                </c:pt>
                <c:pt idx="1990">
                  <c:v>39.840874785599965</c:v>
                </c:pt>
                <c:pt idx="1991">
                  <c:v>39.860874785599997</c:v>
                </c:pt>
                <c:pt idx="1992">
                  <c:v>39.880874785599964</c:v>
                </c:pt>
                <c:pt idx="1993">
                  <c:v>39.900874785599974</c:v>
                </c:pt>
                <c:pt idx="1994">
                  <c:v>39.920874785599999</c:v>
                </c:pt>
                <c:pt idx="1995">
                  <c:v>39.940874785599974</c:v>
                </c:pt>
                <c:pt idx="1996">
                  <c:v>39.960874785599998</c:v>
                </c:pt>
                <c:pt idx="1997">
                  <c:v>39.980874785599966</c:v>
                </c:pt>
                <c:pt idx="1998">
                  <c:v>40.000874785599997</c:v>
                </c:pt>
                <c:pt idx="1999">
                  <c:v>40.020874785599993</c:v>
                </c:pt>
                <c:pt idx="2000">
                  <c:v>40.040874785599975</c:v>
                </c:pt>
                <c:pt idx="2001">
                  <c:v>40.060874785599999</c:v>
                </c:pt>
                <c:pt idx="2002">
                  <c:v>40.080874785599974</c:v>
                </c:pt>
                <c:pt idx="2003">
                  <c:v>40.100874785599999</c:v>
                </c:pt>
                <c:pt idx="2004">
                  <c:v>40.120874785600002</c:v>
                </c:pt>
                <c:pt idx="2005">
                  <c:v>40.140874785599998</c:v>
                </c:pt>
                <c:pt idx="2006">
                  <c:v>40.160874785600001</c:v>
                </c:pt>
                <c:pt idx="2007">
                  <c:v>40.180874785599997</c:v>
                </c:pt>
                <c:pt idx="2008">
                  <c:v>40.200874785599993</c:v>
                </c:pt>
                <c:pt idx="2009">
                  <c:v>40.220874785600003</c:v>
                </c:pt>
                <c:pt idx="2010">
                  <c:v>40.240874785599999</c:v>
                </c:pt>
                <c:pt idx="2011">
                  <c:v>40.260874785600002</c:v>
                </c:pt>
                <c:pt idx="2012">
                  <c:v>40.280874785599998</c:v>
                </c:pt>
                <c:pt idx="2013">
                  <c:v>40.300874785599966</c:v>
                </c:pt>
                <c:pt idx="2014">
                  <c:v>40.320874785599997</c:v>
                </c:pt>
                <c:pt idx="2015">
                  <c:v>40.340874785599965</c:v>
                </c:pt>
                <c:pt idx="2016">
                  <c:v>40.360874785599997</c:v>
                </c:pt>
                <c:pt idx="2017">
                  <c:v>40.380874785599964</c:v>
                </c:pt>
                <c:pt idx="2018">
                  <c:v>40.400874785599974</c:v>
                </c:pt>
                <c:pt idx="2019">
                  <c:v>40.420874785599999</c:v>
                </c:pt>
                <c:pt idx="2020">
                  <c:v>40.440874785599974</c:v>
                </c:pt>
                <c:pt idx="2021">
                  <c:v>40.460874785599998</c:v>
                </c:pt>
                <c:pt idx="2022">
                  <c:v>40.480874785599966</c:v>
                </c:pt>
                <c:pt idx="2023">
                  <c:v>40.500874785599997</c:v>
                </c:pt>
                <c:pt idx="2024">
                  <c:v>40.520874785599993</c:v>
                </c:pt>
                <c:pt idx="2025">
                  <c:v>40.540874785599975</c:v>
                </c:pt>
                <c:pt idx="2026">
                  <c:v>40.560874785599999</c:v>
                </c:pt>
                <c:pt idx="2027">
                  <c:v>40.580874785599974</c:v>
                </c:pt>
                <c:pt idx="2028">
                  <c:v>40.600874785599999</c:v>
                </c:pt>
                <c:pt idx="2029">
                  <c:v>40.620874785600002</c:v>
                </c:pt>
                <c:pt idx="2030">
                  <c:v>40.640874785599998</c:v>
                </c:pt>
                <c:pt idx="2031">
                  <c:v>40.660874785600001</c:v>
                </c:pt>
                <c:pt idx="2032">
                  <c:v>40.680874785599997</c:v>
                </c:pt>
                <c:pt idx="2033">
                  <c:v>40.700874785599993</c:v>
                </c:pt>
                <c:pt idx="2034">
                  <c:v>40.720874785600003</c:v>
                </c:pt>
                <c:pt idx="2035">
                  <c:v>40.740874785599999</c:v>
                </c:pt>
                <c:pt idx="2036">
                  <c:v>40.760874785600002</c:v>
                </c:pt>
                <c:pt idx="2037">
                  <c:v>40.780874785599998</c:v>
                </c:pt>
                <c:pt idx="2038">
                  <c:v>40.800874785599966</c:v>
                </c:pt>
                <c:pt idx="2039">
                  <c:v>40.820874785599997</c:v>
                </c:pt>
                <c:pt idx="2040">
                  <c:v>40.840874785599965</c:v>
                </c:pt>
                <c:pt idx="2041">
                  <c:v>40.860874785599997</c:v>
                </c:pt>
                <c:pt idx="2042">
                  <c:v>40.880874785599964</c:v>
                </c:pt>
                <c:pt idx="2043">
                  <c:v>40.900874785599974</c:v>
                </c:pt>
                <c:pt idx="2044">
                  <c:v>40.920874785599999</c:v>
                </c:pt>
                <c:pt idx="2045">
                  <c:v>40.940874785599974</c:v>
                </c:pt>
                <c:pt idx="2046">
                  <c:v>40.960874785599998</c:v>
                </c:pt>
                <c:pt idx="2047">
                  <c:v>40.980874785599966</c:v>
                </c:pt>
                <c:pt idx="2048">
                  <c:v>41.000874785599997</c:v>
                </c:pt>
                <c:pt idx="2049">
                  <c:v>41.020874785599993</c:v>
                </c:pt>
                <c:pt idx="2050">
                  <c:v>41.040874785599975</c:v>
                </c:pt>
                <c:pt idx="2051">
                  <c:v>41.060874785599999</c:v>
                </c:pt>
                <c:pt idx="2052">
                  <c:v>41.080874785599974</c:v>
                </c:pt>
                <c:pt idx="2053">
                  <c:v>41.100874785599999</c:v>
                </c:pt>
                <c:pt idx="2054">
                  <c:v>41.120874785600002</c:v>
                </c:pt>
                <c:pt idx="2055">
                  <c:v>41.140874785599998</c:v>
                </c:pt>
                <c:pt idx="2056">
                  <c:v>41.160874785600001</c:v>
                </c:pt>
                <c:pt idx="2057">
                  <c:v>41.180874785599997</c:v>
                </c:pt>
                <c:pt idx="2058">
                  <c:v>41.200874785599993</c:v>
                </c:pt>
                <c:pt idx="2059">
                  <c:v>41.220874785600003</c:v>
                </c:pt>
                <c:pt idx="2060">
                  <c:v>41.240874785599999</c:v>
                </c:pt>
                <c:pt idx="2061">
                  <c:v>41.260874785600002</c:v>
                </c:pt>
                <c:pt idx="2062">
                  <c:v>41.280874785599998</c:v>
                </c:pt>
                <c:pt idx="2063">
                  <c:v>41.300874785599966</c:v>
                </c:pt>
                <c:pt idx="2064">
                  <c:v>41.320874785599997</c:v>
                </c:pt>
                <c:pt idx="2065">
                  <c:v>41.340874785599965</c:v>
                </c:pt>
                <c:pt idx="2066">
                  <c:v>41.360874785599997</c:v>
                </c:pt>
                <c:pt idx="2067">
                  <c:v>41.380874785599964</c:v>
                </c:pt>
                <c:pt idx="2068">
                  <c:v>41.400874785599974</c:v>
                </c:pt>
                <c:pt idx="2069">
                  <c:v>41.420874785599999</c:v>
                </c:pt>
                <c:pt idx="2070">
                  <c:v>41.440874785599974</c:v>
                </c:pt>
                <c:pt idx="2071">
                  <c:v>41.460874785599998</c:v>
                </c:pt>
                <c:pt idx="2072">
                  <c:v>41.480874785599966</c:v>
                </c:pt>
                <c:pt idx="2073">
                  <c:v>41.500874785599997</c:v>
                </c:pt>
                <c:pt idx="2074">
                  <c:v>41.520874785599993</c:v>
                </c:pt>
                <c:pt idx="2075">
                  <c:v>41.540874785599975</c:v>
                </c:pt>
                <c:pt idx="2076">
                  <c:v>41.560874785599999</c:v>
                </c:pt>
                <c:pt idx="2077">
                  <c:v>41.580874785599974</c:v>
                </c:pt>
                <c:pt idx="2078">
                  <c:v>41.600874785599999</c:v>
                </c:pt>
                <c:pt idx="2079">
                  <c:v>41.620874785600002</c:v>
                </c:pt>
                <c:pt idx="2080">
                  <c:v>41.640874785599998</c:v>
                </c:pt>
                <c:pt idx="2081">
                  <c:v>41.660874785600001</c:v>
                </c:pt>
                <c:pt idx="2082">
                  <c:v>41.680874785599997</c:v>
                </c:pt>
                <c:pt idx="2083">
                  <c:v>41.700874785599993</c:v>
                </c:pt>
                <c:pt idx="2084">
                  <c:v>41.720874785600003</c:v>
                </c:pt>
                <c:pt idx="2085">
                  <c:v>41.740874785599999</c:v>
                </c:pt>
                <c:pt idx="2086">
                  <c:v>41.760874785600002</c:v>
                </c:pt>
                <c:pt idx="2087">
                  <c:v>41.780874785599998</c:v>
                </c:pt>
                <c:pt idx="2088">
                  <c:v>41.800874785599966</c:v>
                </c:pt>
                <c:pt idx="2089">
                  <c:v>41.820874785599997</c:v>
                </c:pt>
                <c:pt idx="2090">
                  <c:v>41.840874785599965</c:v>
                </c:pt>
                <c:pt idx="2091">
                  <c:v>41.860874785599997</c:v>
                </c:pt>
                <c:pt idx="2092">
                  <c:v>41.880874785599964</c:v>
                </c:pt>
                <c:pt idx="2093">
                  <c:v>41.900874785599974</c:v>
                </c:pt>
                <c:pt idx="2094">
                  <c:v>41.920874785599999</c:v>
                </c:pt>
                <c:pt idx="2095">
                  <c:v>41.940874785599974</c:v>
                </c:pt>
                <c:pt idx="2096">
                  <c:v>41.960874785599998</c:v>
                </c:pt>
                <c:pt idx="2097">
                  <c:v>41.980874785599966</c:v>
                </c:pt>
                <c:pt idx="2098">
                  <c:v>42.000874785599997</c:v>
                </c:pt>
                <c:pt idx="2099">
                  <c:v>42.020874785599993</c:v>
                </c:pt>
                <c:pt idx="2100">
                  <c:v>42.040874785599975</c:v>
                </c:pt>
                <c:pt idx="2101">
                  <c:v>42.060874785599999</c:v>
                </c:pt>
                <c:pt idx="2102">
                  <c:v>42.080874785599974</c:v>
                </c:pt>
                <c:pt idx="2103">
                  <c:v>42.100874785599999</c:v>
                </c:pt>
                <c:pt idx="2104">
                  <c:v>42.120874785600002</c:v>
                </c:pt>
                <c:pt idx="2105">
                  <c:v>42.140874785599998</c:v>
                </c:pt>
                <c:pt idx="2106">
                  <c:v>42.160874785600001</c:v>
                </c:pt>
                <c:pt idx="2107">
                  <c:v>42.180874785599997</c:v>
                </c:pt>
                <c:pt idx="2108">
                  <c:v>42.200874785599993</c:v>
                </c:pt>
                <c:pt idx="2109">
                  <c:v>42.220874785600003</c:v>
                </c:pt>
                <c:pt idx="2110">
                  <c:v>42.240874785599999</c:v>
                </c:pt>
                <c:pt idx="2111">
                  <c:v>42.260874785600002</c:v>
                </c:pt>
                <c:pt idx="2112">
                  <c:v>42.280874785599998</c:v>
                </c:pt>
                <c:pt idx="2113">
                  <c:v>42.300874785599966</c:v>
                </c:pt>
                <c:pt idx="2114">
                  <c:v>42.320874785599997</c:v>
                </c:pt>
                <c:pt idx="2115">
                  <c:v>42.340874785599965</c:v>
                </c:pt>
                <c:pt idx="2116">
                  <c:v>42.360874785599997</c:v>
                </c:pt>
                <c:pt idx="2117">
                  <c:v>42.380874785599964</c:v>
                </c:pt>
                <c:pt idx="2118">
                  <c:v>42.400874785599974</c:v>
                </c:pt>
                <c:pt idx="2119">
                  <c:v>42.420874785599999</c:v>
                </c:pt>
                <c:pt idx="2120">
                  <c:v>42.440874785599974</c:v>
                </c:pt>
                <c:pt idx="2121">
                  <c:v>42.460874785599998</c:v>
                </c:pt>
                <c:pt idx="2122">
                  <c:v>42.480874785599966</c:v>
                </c:pt>
                <c:pt idx="2123">
                  <c:v>42.500874785599997</c:v>
                </c:pt>
                <c:pt idx="2124">
                  <c:v>42.520874785599993</c:v>
                </c:pt>
                <c:pt idx="2125">
                  <c:v>42.540874785599975</c:v>
                </c:pt>
                <c:pt idx="2126">
                  <c:v>42.560874785599999</c:v>
                </c:pt>
                <c:pt idx="2127">
                  <c:v>42.580874785599974</c:v>
                </c:pt>
                <c:pt idx="2128">
                  <c:v>42.600874785599999</c:v>
                </c:pt>
                <c:pt idx="2129">
                  <c:v>42.620874785600002</c:v>
                </c:pt>
                <c:pt idx="2130">
                  <c:v>42.640874785599998</c:v>
                </c:pt>
                <c:pt idx="2131">
                  <c:v>42.660874785600001</c:v>
                </c:pt>
                <c:pt idx="2132">
                  <c:v>42.680874785599997</c:v>
                </c:pt>
                <c:pt idx="2133">
                  <c:v>42.700874785599993</c:v>
                </c:pt>
                <c:pt idx="2134">
                  <c:v>42.720874785600003</c:v>
                </c:pt>
                <c:pt idx="2135">
                  <c:v>42.740874785599999</c:v>
                </c:pt>
                <c:pt idx="2136">
                  <c:v>42.760874785600002</c:v>
                </c:pt>
                <c:pt idx="2137">
                  <c:v>42.780874785599998</c:v>
                </c:pt>
                <c:pt idx="2138">
                  <c:v>42.800874785599966</c:v>
                </c:pt>
                <c:pt idx="2139">
                  <c:v>42.820874785599997</c:v>
                </c:pt>
                <c:pt idx="2140">
                  <c:v>42.840874785599965</c:v>
                </c:pt>
                <c:pt idx="2141">
                  <c:v>42.860874785599997</c:v>
                </c:pt>
                <c:pt idx="2142">
                  <c:v>42.880874785599964</c:v>
                </c:pt>
                <c:pt idx="2143">
                  <c:v>42.900874785599974</c:v>
                </c:pt>
                <c:pt idx="2144">
                  <c:v>42.920874785599999</c:v>
                </c:pt>
                <c:pt idx="2145">
                  <c:v>42.940874785599974</c:v>
                </c:pt>
                <c:pt idx="2146">
                  <c:v>42.960874785599998</c:v>
                </c:pt>
                <c:pt idx="2147">
                  <c:v>42.980874785599966</c:v>
                </c:pt>
                <c:pt idx="2148">
                  <c:v>43.000874785599997</c:v>
                </c:pt>
                <c:pt idx="2149">
                  <c:v>43.020874785599993</c:v>
                </c:pt>
                <c:pt idx="2150">
                  <c:v>43.040874785599975</c:v>
                </c:pt>
                <c:pt idx="2151">
                  <c:v>43.060874785599999</c:v>
                </c:pt>
                <c:pt idx="2152">
                  <c:v>43.080874785599974</c:v>
                </c:pt>
                <c:pt idx="2153">
                  <c:v>43.100874785599999</c:v>
                </c:pt>
                <c:pt idx="2154">
                  <c:v>43.120874785600002</c:v>
                </c:pt>
                <c:pt idx="2155">
                  <c:v>43.140874785599998</c:v>
                </c:pt>
                <c:pt idx="2156">
                  <c:v>43.160874785600001</c:v>
                </c:pt>
                <c:pt idx="2157">
                  <c:v>43.180874785599997</c:v>
                </c:pt>
                <c:pt idx="2158">
                  <c:v>43.200874785599993</c:v>
                </c:pt>
                <c:pt idx="2159">
                  <c:v>43.220874785600003</c:v>
                </c:pt>
                <c:pt idx="2160">
                  <c:v>43.240874785599999</c:v>
                </c:pt>
                <c:pt idx="2161">
                  <c:v>43.260874785600002</c:v>
                </c:pt>
                <c:pt idx="2162">
                  <c:v>43.280874785599998</c:v>
                </c:pt>
                <c:pt idx="2163">
                  <c:v>43.300874785599966</c:v>
                </c:pt>
                <c:pt idx="2164">
                  <c:v>43.320874785599997</c:v>
                </c:pt>
                <c:pt idx="2165">
                  <c:v>43.340874785599965</c:v>
                </c:pt>
                <c:pt idx="2166">
                  <c:v>43.360874785599997</c:v>
                </c:pt>
                <c:pt idx="2167">
                  <c:v>43.380874785599964</c:v>
                </c:pt>
                <c:pt idx="2168">
                  <c:v>43.400874785599974</c:v>
                </c:pt>
                <c:pt idx="2169">
                  <c:v>43.420874785599999</c:v>
                </c:pt>
                <c:pt idx="2170">
                  <c:v>43.440874785599974</c:v>
                </c:pt>
                <c:pt idx="2171">
                  <c:v>43.460874785599998</c:v>
                </c:pt>
                <c:pt idx="2172">
                  <c:v>43.480874785599966</c:v>
                </c:pt>
                <c:pt idx="2173">
                  <c:v>43.500874785599997</c:v>
                </c:pt>
                <c:pt idx="2174">
                  <c:v>43.520874785599993</c:v>
                </c:pt>
                <c:pt idx="2175">
                  <c:v>43.540874785599975</c:v>
                </c:pt>
                <c:pt idx="2176">
                  <c:v>43.560874785599999</c:v>
                </c:pt>
                <c:pt idx="2177">
                  <c:v>43.580874785599974</c:v>
                </c:pt>
                <c:pt idx="2178">
                  <c:v>43.600874785599999</c:v>
                </c:pt>
                <c:pt idx="2179">
                  <c:v>43.620874785600002</c:v>
                </c:pt>
                <c:pt idx="2180">
                  <c:v>43.640874785599998</c:v>
                </c:pt>
                <c:pt idx="2181">
                  <c:v>43.660874785600001</c:v>
                </c:pt>
                <c:pt idx="2182">
                  <c:v>43.680874785599997</c:v>
                </c:pt>
                <c:pt idx="2183">
                  <c:v>43.700874785599993</c:v>
                </c:pt>
                <c:pt idx="2184">
                  <c:v>43.720874785600003</c:v>
                </c:pt>
                <c:pt idx="2185">
                  <c:v>43.740874785599999</c:v>
                </c:pt>
                <c:pt idx="2186">
                  <c:v>43.760874785600002</c:v>
                </c:pt>
                <c:pt idx="2187">
                  <c:v>43.780874785599998</c:v>
                </c:pt>
                <c:pt idx="2188">
                  <c:v>43.800874785599966</c:v>
                </c:pt>
                <c:pt idx="2189">
                  <c:v>43.820874785599997</c:v>
                </c:pt>
                <c:pt idx="2190">
                  <c:v>43.840874785599965</c:v>
                </c:pt>
                <c:pt idx="2191">
                  <c:v>43.860874785599997</c:v>
                </c:pt>
                <c:pt idx="2192">
                  <c:v>43.880874785599964</c:v>
                </c:pt>
                <c:pt idx="2193">
                  <c:v>43.900874785599974</c:v>
                </c:pt>
                <c:pt idx="2194">
                  <c:v>43.920874785599999</c:v>
                </c:pt>
                <c:pt idx="2195">
                  <c:v>43.940874785599974</c:v>
                </c:pt>
                <c:pt idx="2196">
                  <c:v>43.960874785599998</c:v>
                </c:pt>
                <c:pt idx="2197">
                  <c:v>43.980874785599966</c:v>
                </c:pt>
                <c:pt idx="2198">
                  <c:v>44.000874785599997</c:v>
                </c:pt>
                <c:pt idx="2199">
                  <c:v>44.020874785599993</c:v>
                </c:pt>
                <c:pt idx="2200">
                  <c:v>44.040874785599975</c:v>
                </c:pt>
                <c:pt idx="2201">
                  <c:v>44.060874785599999</c:v>
                </c:pt>
                <c:pt idx="2202">
                  <c:v>44.080874785599974</c:v>
                </c:pt>
                <c:pt idx="2203">
                  <c:v>44.100874785599999</c:v>
                </c:pt>
                <c:pt idx="2204">
                  <c:v>44.120874785600002</c:v>
                </c:pt>
                <c:pt idx="2205">
                  <c:v>44.140874785599998</c:v>
                </c:pt>
                <c:pt idx="2206">
                  <c:v>44.160874785600001</c:v>
                </c:pt>
                <c:pt idx="2207">
                  <c:v>44.180874785599997</c:v>
                </c:pt>
                <c:pt idx="2208">
                  <c:v>44.200874785599993</c:v>
                </c:pt>
                <c:pt idx="2209">
                  <c:v>44.220874785600003</c:v>
                </c:pt>
                <c:pt idx="2210">
                  <c:v>44.240874785599999</c:v>
                </c:pt>
                <c:pt idx="2211">
                  <c:v>44.260874785600002</c:v>
                </c:pt>
                <c:pt idx="2212">
                  <c:v>44.280874785599998</c:v>
                </c:pt>
                <c:pt idx="2213">
                  <c:v>44.300874785599966</c:v>
                </c:pt>
                <c:pt idx="2214">
                  <c:v>44.320874785599997</c:v>
                </c:pt>
                <c:pt idx="2215">
                  <c:v>44.340874785599965</c:v>
                </c:pt>
                <c:pt idx="2216">
                  <c:v>44.360874785599997</c:v>
                </c:pt>
                <c:pt idx="2217">
                  <c:v>44.380874785599964</c:v>
                </c:pt>
                <c:pt idx="2218">
                  <c:v>44.400874785599974</c:v>
                </c:pt>
                <c:pt idx="2219">
                  <c:v>44.420874785599999</c:v>
                </c:pt>
                <c:pt idx="2220">
                  <c:v>44.440874785599974</c:v>
                </c:pt>
                <c:pt idx="2221">
                  <c:v>44.460874785599998</c:v>
                </c:pt>
                <c:pt idx="2222">
                  <c:v>44.480874785599966</c:v>
                </c:pt>
                <c:pt idx="2223">
                  <c:v>44.500874785599997</c:v>
                </c:pt>
                <c:pt idx="2224">
                  <c:v>44.520874785599993</c:v>
                </c:pt>
                <c:pt idx="2225">
                  <c:v>44.540874785599975</c:v>
                </c:pt>
                <c:pt idx="2226">
                  <c:v>44.560874785599999</c:v>
                </c:pt>
                <c:pt idx="2227">
                  <c:v>44.580874785599974</c:v>
                </c:pt>
                <c:pt idx="2228">
                  <c:v>44.600874785599999</c:v>
                </c:pt>
                <c:pt idx="2229">
                  <c:v>44.620874785600002</c:v>
                </c:pt>
                <c:pt idx="2230">
                  <c:v>44.640874785599998</c:v>
                </c:pt>
                <c:pt idx="2231">
                  <c:v>44.660874785600001</c:v>
                </c:pt>
                <c:pt idx="2232">
                  <c:v>44.680874785599997</c:v>
                </c:pt>
                <c:pt idx="2233">
                  <c:v>44.700874785599993</c:v>
                </c:pt>
                <c:pt idx="2234">
                  <c:v>44.720874785600003</c:v>
                </c:pt>
                <c:pt idx="2235">
                  <c:v>44.740874785599999</c:v>
                </c:pt>
                <c:pt idx="2236">
                  <c:v>44.760874785600002</c:v>
                </c:pt>
                <c:pt idx="2237">
                  <c:v>44.780874785599998</c:v>
                </c:pt>
                <c:pt idx="2238">
                  <c:v>44.800874785599966</c:v>
                </c:pt>
                <c:pt idx="2239">
                  <c:v>44.820874785599997</c:v>
                </c:pt>
                <c:pt idx="2240">
                  <c:v>44.840874785599965</c:v>
                </c:pt>
                <c:pt idx="2241">
                  <c:v>44.860874785599997</c:v>
                </c:pt>
                <c:pt idx="2242">
                  <c:v>44.880874785599964</c:v>
                </c:pt>
                <c:pt idx="2243">
                  <c:v>44.900874785599974</c:v>
                </c:pt>
                <c:pt idx="2244">
                  <c:v>44.920874785599999</c:v>
                </c:pt>
                <c:pt idx="2245">
                  <c:v>44.940874785599974</c:v>
                </c:pt>
                <c:pt idx="2246">
                  <c:v>44.960874785599998</c:v>
                </c:pt>
                <c:pt idx="2247">
                  <c:v>44.980874785599966</c:v>
                </c:pt>
                <c:pt idx="2248">
                  <c:v>45.000874785599997</c:v>
                </c:pt>
                <c:pt idx="2249">
                  <c:v>45.020874785599993</c:v>
                </c:pt>
                <c:pt idx="2250">
                  <c:v>45.040874785599975</c:v>
                </c:pt>
                <c:pt idx="2251">
                  <c:v>45.060874785599999</c:v>
                </c:pt>
                <c:pt idx="2252">
                  <c:v>45.080874785599974</c:v>
                </c:pt>
                <c:pt idx="2253">
                  <c:v>45.100874785599999</c:v>
                </c:pt>
                <c:pt idx="2254">
                  <c:v>45.120874785600002</c:v>
                </c:pt>
                <c:pt idx="2255">
                  <c:v>45.140874785599998</c:v>
                </c:pt>
                <c:pt idx="2256">
                  <c:v>45.160874785600001</c:v>
                </c:pt>
                <c:pt idx="2257">
                  <c:v>45.180874785599997</c:v>
                </c:pt>
                <c:pt idx="2258">
                  <c:v>45.200874785599993</c:v>
                </c:pt>
                <c:pt idx="2259">
                  <c:v>45.220874785600003</c:v>
                </c:pt>
                <c:pt idx="2260">
                  <c:v>45.240874785599999</c:v>
                </c:pt>
                <c:pt idx="2261">
                  <c:v>45.260874785600002</c:v>
                </c:pt>
                <c:pt idx="2262">
                  <c:v>45.280874785599998</c:v>
                </c:pt>
                <c:pt idx="2263">
                  <c:v>45.300874785599966</c:v>
                </c:pt>
                <c:pt idx="2264">
                  <c:v>45.320874785599997</c:v>
                </c:pt>
                <c:pt idx="2265">
                  <c:v>45.340874785599965</c:v>
                </c:pt>
                <c:pt idx="2266">
                  <c:v>45.360874785599997</c:v>
                </c:pt>
                <c:pt idx="2267">
                  <c:v>45.380874785599964</c:v>
                </c:pt>
                <c:pt idx="2268">
                  <c:v>45.400874785599974</c:v>
                </c:pt>
                <c:pt idx="2269">
                  <c:v>45.420874785599999</c:v>
                </c:pt>
                <c:pt idx="2270">
                  <c:v>45.440874785599974</c:v>
                </c:pt>
                <c:pt idx="2271">
                  <c:v>45.460874785599998</c:v>
                </c:pt>
                <c:pt idx="2272">
                  <c:v>45.480874785599966</c:v>
                </c:pt>
                <c:pt idx="2273">
                  <c:v>45.500874785599997</c:v>
                </c:pt>
                <c:pt idx="2274">
                  <c:v>45.520874785599993</c:v>
                </c:pt>
                <c:pt idx="2275">
                  <c:v>45.540874785599975</c:v>
                </c:pt>
                <c:pt idx="2276">
                  <c:v>45.560874785599999</c:v>
                </c:pt>
                <c:pt idx="2277">
                  <c:v>45.580874785599974</c:v>
                </c:pt>
                <c:pt idx="2278">
                  <c:v>45.600874785599999</c:v>
                </c:pt>
                <c:pt idx="2279">
                  <c:v>45.620874785600002</c:v>
                </c:pt>
                <c:pt idx="2280">
                  <c:v>45.640874785599998</c:v>
                </c:pt>
                <c:pt idx="2281">
                  <c:v>45.660874785600001</c:v>
                </c:pt>
                <c:pt idx="2282">
                  <c:v>45.680874785599997</c:v>
                </c:pt>
                <c:pt idx="2283">
                  <c:v>45.700874785599993</c:v>
                </c:pt>
                <c:pt idx="2284">
                  <c:v>45.720874785600003</c:v>
                </c:pt>
                <c:pt idx="2285">
                  <c:v>45.740874785599999</c:v>
                </c:pt>
                <c:pt idx="2286">
                  <c:v>45.760874785600002</c:v>
                </c:pt>
                <c:pt idx="2287">
                  <c:v>45.780874785599998</c:v>
                </c:pt>
                <c:pt idx="2288">
                  <c:v>45.800874785599966</c:v>
                </c:pt>
                <c:pt idx="2289">
                  <c:v>45.820874785599997</c:v>
                </c:pt>
                <c:pt idx="2290">
                  <c:v>45.840874785599965</c:v>
                </c:pt>
                <c:pt idx="2291">
                  <c:v>45.860874785599997</c:v>
                </c:pt>
                <c:pt idx="2292">
                  <c:v>45.880874785599964</c:v>
                </c:pt>
                <c:pt idx="2293">
                  <c:v>45.900874785599974</c:v>
                </c:pt>
                <c:pt idx="2294">
                  <c:v>45.920874785599999</c:v>
                </c:pt>
                <c:pt idx="2295">
                  <c:v>45.940874785599974</c:v>
                </c:pt>
                <c:pt idx="2296">
                  <c:v>45.960874785599998</c:v>
                </c:pt>
                <c:pt idx="2297">
                  <c:v>45.980874785599966</c:v>
                </c:pt>
                <c:pt idx="2298">
                  <c:v>46.000874785599997</c:v>
                </c:pt>
                <c:pt idx="2299">
                  <c:v>46.020874785599993</c:v>
                </c:pt>
                <c:pt idx="2300">
                  <c:v>46.040874785599975</c:v>
                </c:pt>
                <c:pt idx="2301">
                  <c:v>46.060874785599999</c:v>
                </c:pt>
                <c:pt idx="2302">
                  <c:v>46.080874785599974</c:v>
                </c:pt>
                <c:pt idx="2303">
                  <c:v>46.100874785599999</c:v>
                </c:pt>
                <c:pt idx="2304">
                  <c:v>46.120874785600002</c:v>
                </c:pt>
                <c:pt idx="2305">
                  <c:v>46.140874785599998</c:v>
                </c:pt>
                <c:pt idx="2306">
                  <c:v>46.160874785600001</c:v>
                </c:pt>
                <c:pt idx="2307">
                  <c:v>46.180874785599997</c:v>
                </c:pt>
                <c:pt idx="2308">
                  <c:v>46.200874785599993</c:v>
                </c:pt>
                <c:pt idx="2309">
                  <c:v>46.220874785600003</c:v>
                </c:pt>
                <c:pt idx="2310">
                  <c:v>46.240874785599999</c:v>
                </c:pt>
                <c:pt idx="2311">
                  <c:v>46.260874785600002</c:v>
                </c:pt>
                <c:pt idx="2312">
                  <c:v>46.280874785599998</c:v>
                </c:pt>
                <c:pt idx="2313">
                  <c:v>46.300874785599966</c:v>
                </c:pt>
                <c:pt idx="2314">
                  <c:v>46.320874785599997</c:v>
                </c:pt>
                <c:pt idx="2315">
                  <c:v>46.340874785599965</c:v>
                </c:pt>
                <c:pt idx="2316">
                  <c:v>46.360874785599997</c:v>
                </c:pt>
                <c:pt idx="2317">
                  <c:v>46.380874785599964</c:v>
                </c:pt>
                <c:pt idx="2318">
                  <c:v>46.400874785599974</c:v>
                </c:pt>
                <c:pt idx="2319">
                  <c:v>46.420874785599999</c:v>
                </c:pt>
                <c:pt idx="2320">
                  <c:v>46.440874785599974</c:v>
                </c:pt>
                <c:pt idx="2321">
                  <c:v>46.460874785599998</c:v>
                </c:pt>
                <c:pt idx="2322">
                  <c:v>46.480874785599966</c:v>
                </c:pt>
                <c:pt idx="2323">
                  <c:v>46.500874785599997</c:v>
                </c:pt>
                <c:pt idx="2324">
                  <c:v>46.520874785599993</c:v>
                </c:pt>
                <c:pt idx="2325">
                  <c:v>46.540874785599975</c:v>
                </c:pt>
                <c:pt idx="2326">
                  <c:v>46.560874785599999</c:v>
                </c:pt>
                <c:pt idx="2327">
                  <c:v>46.580874785599974</c:v>
                </c:pt>
                <c:pt idx="2328">
                  <c:v>46.600874785599999</c:v>
                </c:pt>
                <c:pt idx="2329">
                  <c:v>46.620874785600002</c:v>
                </c:pt>
                <c:pt idx="2330">
                  <c:v>46.640874785599998</c:v>
                </c:pt>
                <c:pt idx="2331">
                  <c:v>46.660874785600001</c:v>
                </c:pt>
                <c:pt idx="2332">
                  <c:v>46.680874785599997</c:v>
                </c:pt>
                <c:pt idx="2333">
                  <c:v>46.700874785599993</c:v>
                </c:pt>
                <c:pt idx="2334">
                  <c:v>46.720874785600003</c:v>
                </c:pt>
                <c:pt idx="2335">
                  <c:v>46.740874785599999</c:v>
                </c:pt>
                <c:pt idx="2336">
                  <c:v>46.760874785600002</c:v>
                </c:pt>
                <c:pt idx="2337">
                  <c:v>46.780874785599998</c:v>
                </c:pt>
                <c:pt idx="2338">
                  <c:v>46.800874785599966</c:v>
                </c:pt>
                <c:pt idx="2339">
                  <c:v>46.820874785599997</c:v>
                </c:pt>
                <c:pt idx="2340">
                  <c:v>46.840874785599965</c:v>
                </c:pt>
                <c:pt idx="2341">
                  <c:v>46.860874785599997</c:v>
                </c:pt>
                <c:pt idx="2342">
                  <c:v>46.880874785599964</c:v>
                </c:pt>
                <c:pt idx="2343">
                  <c:v>46.900874785599974</c:v>
                </c:pt>
                <c:pt idx="2344">
                  <c:v>46.920874785599999</c:v>
                </c:pt>
                <c:pt idx="2345">
                  <c:v>46.940874785599974</c:v>
                </c:pt>
                <c:pt idx="2346">
                  <c:v>46.960874785599998</c:v>
                </c:pt>
                <c:pt idx="2347">
                  <c:v>46.980874785599966</c:v>
                </c:pt>
                <c:pt idx="2348">
                  <c:v>47.000874785599997</c:v>
                </c:pt>
                <c:pt idx="2349">
                  <c:v>47.020874785599993</c:v>
                </c:pt>
                <c:pt idx="2350">
                  <c:v>47.040874785599975</c:v>
                </c:pt>
                <c:pt idx="2351">
                  <c:v>47.060874785599999</c:v>
                </c:pt>
                <c:pt idx="2352">
                  <c:v>47.080874785599974</c:v>
                </c:pt>
                <c:pt idx="2353">
                  <c:v>47.100874785599999</c:v>
                </c:pt>
                <c:pt idx="2354">
                  <c:v>47.120874785600002</c:v>
                </c:pt>
                <c:pt idx="2355">
                  <c:v>47.140874785599998</c:v>
                </c:pt>
                <c:pt idx="2356">
                  <c:v>47.160874785600001</c:v>
                </c:pt>
                <c:pt idx="2357">
                  <c:v>47.180874785599997</c:v>
                </c:pt>
                <c:pt idx="2358">
                  <c:v>47.200874785599993</c:v>
                </c:pt>
                <c:pt idx="2359">
                  <c:v>47.220874785600003</c:v>
                </c:pt>
                <c:pt idx="2360">
                  <c:v>47.240874785599999</c:v>
                </c:pt>
                <c:pt idx="2361">
                  <c:v>47.260874785600002</c:v>
                </c:pt>
                <c:pt idx="2362">
                  <c:v>47.280874785599998</c:v>
                </c:pt>
                <c:pt idx="2363">
                  <c:v>47.300874785599966</c:v>
                </c:pt>
                <c:pt idx="2364">
                  <c:v>47.320874785599997</c:v>
                </c:pt>
                <c:pt idx="2365">
                  <c:v>47.340874785599965</c:v>
                </c:pt>
                <c:pt idx="2366">
                  <c:v>47.360874785599997</c:v>
                </c:pt>
                <c:pt idx="2367">
                  <c:v>47.380874785599964</c:v>
                </c:pt>
                <c:pt idx="2368">
                  <c:v>47.400874785599974</c:v>
                </c:pt>
                <c:pt idx="2369">
                  <c:v>47.420874785599999</c:v>
                </c:pt>
                <c:pt idx="2370">
                  <c:v>47.440874785599974</c:v>
                </c:pt>
                <c:pt idx="2371">
                  <c:v>47.460874785599998</c:v>
                </c:pt>
                <c:pt idx="2372">
                  <c:v>47.480874785599966</c:v>
                </c:pt>
                <c:pt idx="2373">
                  <c:v>47.500874785599997</c:v>
                </c:pt>
                <c:pt idx="2374">
                  <c:v>47.520874785599993</c:v>
                </c:pt>
                <c:pt idx="2375">
                  <c:v>47.540874785599975</c:v>
                </c:pt>
                <c:pt idx="2376">
                  <c:v>47.560874785599999</c:v>
                </c:pt>
                <c:pt idx="2377">
                  <c:v>47.580874785599974</c:v>
                </c:pt>
                <c:pt idx="2378">
                  <c:v>47.600874785599999</c:v>
                </c:pt>
                <c:pt idx="2379">
                  <c:v>47.620874785600002</c:v>
                </c:pt>
                <c:pt idx="2380">
                  <c:v>47.640874785599998</c:v>
                </c:pt>
                <c:pt idx="2381">
                  <c:v>47.660874785600001</c:v>
                </c:pt>
                <c:pt idx="2382">
                  <c:v>47.680874785599997</c:v>
                </c:pt>
                <c:pt idx="2383">
                  <c:v>47.700874785599993</c:v>
                </c:pt>
                <c:pt idx="2384">
                  <c:v>47.720874785600003</c:v>
                </c:pt>
                <c:pt idx="2385">
                  <c:v>47.740874785599999</c:v>
                </c:pt>
                <c:pt idx="2386">
                  <c:v>47.760874785600002</c:v>
                </c:pt>
                <c:pt idx="2387">
                  <c:v>47.780874785599998</c:v>
                </c:pt>
                <c:pt idx="2388">
                  <c:v>47.800874785599966</c:v>
                </c:pt>
                <c:pt idx="2389">
                  <c:v>47.820874785599997</c:v>
                </c:pt>
                <c:pt idx="2390">
                  <c:v>47.840874785599965</c:v>
                </c:pt>
                <c:pt idx="2391">
                  <c:v>47.860874785599997</c:v>
                </c:pt>
                <c:pt idx="2392">
                  <c:v>47.880874785599964</c:v>
                </c:pt>
                <c:pt idx="2393">
                  <c:v>47.900874785599974</c:v>
                </c:pt>
                <c:pt idx="2394">
                  <c:v>47.920874785599999</c:v>
                </c:pt>
                <c:pt idx="2395">
                  <c:v>47.940874785599974</c:v>
                </c:pt>
                <c:pt idx="2396">
                  <c:v>47.960874785599998</c:v>
                </c:pt>
                <c:pt idx="2397">
                  <c:v>47.980874785599966</c:v>
                </c:pt>
                <c:pt idx="2398">
                  <c:v>48.000874785599997</c:v>
                </c:pt>
                <c:pt idx="2399">
                  <c:v>48.020874785599993</c:v>
                </c:pt>
                <c:pt idx="2400">
                  <c:v>48.040874785599975</c:v>
                </c:pt>
                <c:pt idx="2401">
                  <c:v>48.060874785599999</c:v>
                </c:pt>
                <c:pt idx="2402">
                  <c:v>48.080874785599974</c:v>
                </c:pt>
                <c:pt idx="2403">
                  <c:v>48.100874785599999</c:v>
                </c:pt>
                <c:pt idx="2404">
                  <c:v>48.120874785600002</c:v>
                </c:pt>
                <c:pt idx="2405">
                  <c:v>48.140874785599998</c:v>
                </c:pt>
                <c:pt idx="2406">
                  <c:v>48.160874785600001</c:v>
                </c:pt>
                <c:pt idx="2407">
                  <c:v>48.180874785599997</c:v>
                </c:pt>
                <c:pt idx="2408">
                  <c:v>48.200874785599993</c:v>
                </c:pt>
                <c:pt idx="2409">
                  <c:v>48.220874785600003</c:v>
                </c:pt>
                <c:pt idx="2410">
                  <c:v>48.240874785599999</c:v>
                </c:pt>
                <c:pt idx="2411">
                  <c:v>48.260874785600002</c:v>
                </c:pt>
                <c:pt idx="2412">
                  <c:v>48.280874785599998</c:v>
                </c:pt>
                <c:pt idx="2413">
                  <c:v>48.300874785599966</c:v>
                </c:pt>
                <c:pt idx="2414">
                  <c:v>48.320874785599997</c:v>
                </c:pt>
                <c:pt idx="2415">
                  <c:v>48.340874785599965</c:v>
                </c:pt>
                <c:pt idx="2416">
                  <c:v>48.360874785599997</c:v>
                </c:pt>
                <c:pt idx="2417">
                  <c:v>48.380874785599964</c:v>
                </c:pt>
                <c:pt idx="2418">
                  <c:v>48.400874785599974</c:v>
                </c:pt>
                <c:pt idx="2419">
                  <c:v>48.420874785599999</c:v>
                </c:pt>
                <c:pt idx="2420">
                  <c:v>48.440874785599974</c:v>
                </c:pt>
                <c:pt idx="2421">
                  <c:v>48.460874785599998</c:v>
                </c:pt>
                <c:pt idx="2422">
                  <c:v>48.480874785599966</c:v>
                </c:pt>
                <c:pt idx="2423">
                  <c:v>48.500874785599997</c:v>
                </c:pt>
                <c:pt idx="2424">
                  <c:v>48.520874785599993</c:v>
                </c:pt>
                <c:pt idx="2425">
                  <c:v>48.540874785599975</c:v>
                </c:pt>
                <c:pt idx="2426">
                  <c:v>48.560874785599999</c:v>
                </c:pt>
                <c:pt idx="2427">
                  <c:v>48.580874785599974</c:v>
                </c:pt>
                <c:pt idx="2428">
                  <c:v>48.600874785599999</c:v>
                </c:pt>
                <c:pt idx="2429">
                  <c:v>48.620874785600002</c:v>
                </c:pt>
                <c:pt idx="2430">
                  <c:v>48.640874785599998</c:v>
                </c:pt>
                <c:pt idx="2431">
                  <c:v>48.660874785600001</c:v>
                </c:pt>
                <c:pt idx="2432">
                  <c:v>48.680874785599997</c:v>
                </c:pt>
                <c:pt idx="2433">
                  <c:v>48.700874785599993</c:v>
                </c:pt>
                <c:pt idx="2434">
                  <c:v>48.720874785600003</c:v>
                </c:pt>
                <c:pt idx="2435">
                  <c:v>48.740874785599999</c:v>
                </c:pt>
                <c:pt idx="2436">
                  <c:v>48.760874785600002</c:v>
                </c:pt>
                <c:pt idx="2437">
                  <c:v>48.780874785599998</c:v>
                </c:pt>
                <c:pt idx="2438">
                  <c:v>48.800874785599966</c:v>
                </c:pt>
                <c:pt idx="2439">
                  <c:v>48.820874785599997</c:v>
                </c:pt>
                <c:pt idx="2440">
                  <c:v>48.840874785599965</c:v>
                </c:pt>
                <c:pt idx="2441">
                  <c:v>48.860874785599997</c:v>
                </c:pt>
                <c:pt idx="2442">
                  <c:v>48.880874785599964</c:v>
                </c:pt>
                <c:pt idx="2443">
                  <c:v>48.900874785599974</c:v>
                </c:pt>
                <c:pt idx="2444">
                  <c:v>48.920874785599999</c:v>
                </c:pt>
                <c:pt idx="2445">
                  <c:v>48.940874785599974</c:v>
                </c:pt>
                <c:pt idx="2446">
                  <c:v>48.960874785599998</c:v>
                </c:pt>
                <c:pt idx="2447">
                  <c:v>48.980874785599966</c:v>
                </c:pt>
                <c:pt idx="2448">
                  <c:v>49.000874785599997</c:v>
                </c:pt>
                <c:pt idx="2449">
                  <c:v>49.020874785599993</c:v>
                </c:pt>
                <c:pt idx="2450">
                  <c:v>49.040874785599975</c:v>
                </c:pt>
                <c:pt idx="2451">
                  <c:v>49.060874785599999</c:v>
                </c:pt>
                <c:pt idx="2452">
                  <c:v>49.080874785599974</c:v>
                </c:pt>
                <c:pt idx="2453">
                  <c:v>49.100874785599999</c:v>
                </c:pt>
                <c:pt idx="2454">
                  <c:v>49.120874785600002</c:v>
                </c:pt>
                <c:pt idx="2455">
                  <c:v>49.140874785599998</c:v>
                </c:pt>
                <c:pt idx="2456">
                  <c:v>49.160874785600001</c:v>
                </c:pt>
                <c:pt idx="2457">
                  <c:v>49.180874785599997</c:v>
                </c:pt>
                <c:pt idx="2458">
                  <c:v>49.200874785599993</c:v>
                </c:pt>
                <c:pt idx="2459">
                  <c:v>49.220874785600003</c:v>
                </c:pt>
                <c:pt idx="2460">
                  <c:v>49.240874785599999</c:v>
                </c:pt>
                <c:pt idx="2461">
                  <c:v>49.260874785600002</c:v>
                </c:pt>
                <c:pt idx="2462">
                  <c:v>49.280874785599998</c:v>
                </c:pt>
                <c:pt idx="2463">
                  <c:v>49.300874785599966</c:v>
                </c:pt>
                <c:pt idx="2464">
                  <c:v>49.320874785599997</c:v>
                </c:pt>
                <c:pt idx="2465">
                  <c:v>49.340874785599965</c:v>
                </c:pt>
                <c:pt idx="2466">
                  <c:v>49.360874785599997</c:v>
                </c:pt>
                <c:pt idx="2467">
                  <c:v>49.380874785599964</c:v>
                </c:pt>
                <c:pt idx="2468">
                  <c:v>49.400874785599974</c:v>
                </c:pt>
                <c:pt idx="2469">
                  <c:v>49.420874785599999</c:v>
                </c:pt>
                <c:pt idx="2470">
                  <c:v>49.440874785599974</c:v>
                </c:pt>
                <c:pt idx="2471">
                  <c:v>49.460874785599998</c:v>
                </c:pt>
                <c:pt idx="2472">
                  <c:v>49.480874785599966</c:v>
                </c:pt>
                <c:pt idx="2473">
                  <c:v>49.500874785599997</c:v>
                </c:pt>
                <c:pt idx="2474">
                  <c:v>49.520874785599993</c:v>
                </c:pt>
                <c:pt idx="2475">
                  <c:v>49.540874785599975</c:v>
                </c:pt>
                <c:pt idx="2476">
                  <c:v>49.560874785599999</c:v>
                </c:pt>
                <c:pt idx="2477">
                  <c:v>49.580874785599974</c:v>
                </c:pt>
                <c:pt idx="2478">
                  <c:v>49.600874785599999</c:v>
                </c:pt>
                <c:pt idx="2479">
                  <c:v>49.620874785600002</c:v>
                </c:pt>
                <c:pt idx="2480">
                  <c:v>49.640874785599998</c:v>
                </c:pt>
                <c:pt idx="2481">
                  <c:v>49.660874785600001</c:v>
                </c:pt>
                <c:pt idx="2482">
                  <c:v>49.680874785599997</c:v>
                </c:pt>
                <c:pt idx="2483">
                  <c:v>49.700874785599993</c:v>
                </c:pt>
                <c:pt idx="2484">
                  <c:v>49.720874785600003</c:v>
                </c:pt>
                <c:pt idx="2485">
                  <c:v>49.740874785599999</c:v>
                </c:pt>
                <c:pt idx="2486">
                  <c:v>49.760874785600002</c:v>
                </c:pt>
                <c:pt idx="2487">
                  <c:v>49.780874785599998</c:v>
                </c:pt>
                <c:pt idx="2488">
                  <c:v>49.800874785599966</c:v>
                </c:pt>
                <c:pt idx="2489">
                  <c:v>49.820874785599997</c:v>
                </c:pt>
                <c:pt idx="2490">
                  <c:v>49.840874785599965</c:v>
                </c:pt>
                <c:pt idx="2491">
                  <c:v>49.860874785599997</c:v>
                </c:pt>
                <c:pt idx="2492">
                  <c:v>49.880874785599964</c:v>
                </c:pt>
                <c:pt idx="2493">
                  <c:v>49.900874785599974</c:v>
                </c:pt>
                <c:pt idx="2494">
                  <c:v>49.920874785599999</c:v>
                </c:pt>
                <c:pt idx="2495">
                  <c:v>49.940874785599974</c:v>
                </c:pt>
                <c:pt idx="2496">
                  <c:v>49.960874785599998</c:v>
                </c:pt>
                <c:pt idx="2497">
                  <c:v>49.980874785599966</c:v>
                </c:pt>
                <c:pt idx="2498">
                  <c:v>50.000874785599997</c:v>
                </c:pt>
                <c:pt idx="2499">
                  <c:v>50.020874785599993</c:v>
                </c:pt>
                <c:pt idx="2500">
                  <c:v>50.040874785599975</c:v>
                </c:pt>
                <c:pt idx="2501">
                  <c:v>50.060874785599999</c:v>
                </c:pt>
                <c:pt idx="2502">
                  <c:v>50.080874785599974</c:v>
                </c:pt>
                <c:pt idx="2503">
                  <c:v>50.100874785599999</c:v>
                </c:pt>
                <c:pt idx="2504">
                  <c:v>50.120874785600002</c:v>
                </c:pt>
                <c:pt idx="2505">
                  <c:v>50.140874785599998</c:v>
                </c:pt>
                <c:pt idx="2506">
                  <c:v>50.160874785600001</c:v>
                </c:pt>
                <c:pt idx="2507">
                  <c:v>50.180874785599997</c:v>
                </c:pt>
                <c:pt idx="2508">
                  <c:v>50.200874785599993</c:v>
                </c:pt>
                <c:pt idx="2509">
                  <c:v>50.220874785600003</c:v>
                </c:pt>
                <c:pt idx="2510">
                  <c:v>50.240874785599999</c:v>
                </c:pt>
                <c:pt idx="2511">
                  <c:v>50.260874785600002</c:v>
                </c:pt>
                <c:pt idx="2512">
                  <c:v>50.280874785599998</c:v>
                </c:pt>
                <c:pt idx="2513">
                  <c:v>50.300874785599966</c:v>
                </c:pt>
                <c:pt idx="2514">
                  <c:v>50.320874785599997</c:v>
                </c:pt>
                <c:pt idx="2515">
                  <c:v>50.340874785599965</c:v>
                </c:pt>
                <c:pt idx="2516">
                  <c:v>50.360874785599997</c:v>
                </c:pt>
                <c:pt idx="2517">
                  <c:v>50.380874785599964</c:v>
                </c:pt>
                <c:pt idx="2518">
                  <c:v>50.400874785599974</c:v>
                </c:pt>
                <c:pt idx="2519">
                  <c:v>50.420874785599999</c:v>
                </c:pt>
                <c:pt idx="2520">
                  <c:v>50.440874785599974</c:v>
                </c:pt>
                <c:pt idx="2521">
                  <c:v>50.460874785599998</c:v>
                </c:pt>
                <c:pt idx="2522">
                  <c:v>50.480874785599966</c:v>
                </c:pt>
                <c:pt idx="2523">
                  <c:v>50.500874785599997</c:v>
                </c:pt>
                <c:pt idx="2524">
                  <c:v>50.520874785599993</c:v>
                </c:pt>
                <c:pt idx="2525">
                  <c:v>50.540874785599975</c:v>
                </c:pt>
                <c:pt idx="2526">
                  <c:v>50.560874785599999</c:v>
                </c:pt>
                <c:pt idx="2527">
                  <c:v>50.580874785599974</c:v>
                </c:pt>
                <c:pt idx="2528">
                  <c:v>50.600874785599999</c:v>
                </c:pt>
                <c:pt idx="2529">
                  <c:v>50.620874785600002</c:v>
                </c:pt>
                <c:pt idx="2530">
                  <c:v>50.640874785599998</c:v>
                </c:pt>
                <c:pt idx="2531">
                  <c:v>50.660874785600001</c:v>
                </c:pt>
                <c:pt idx="2532">
                  <c:v>50.680874785599997</c:v>
                </c:pt>
                <c:pt idx="2533">
                  <c:v>50.700874785599993</c:v>
                </c:pt>
                <c:pt idx="2534">
                  <c:v>50.720874785600003</c:v>
                </c:pt>
                <c:pt idx="2535">
                  <c:v>50.740874785599999</c:v>
                </c:pt>
                <c:pt idx="2536">
                  <c:v>50.760874785600002</c:v>
                </c:pt>
                <c:pt idx="2537">
                  <c:v>50.780874785599998</c:v>
                </c:pt>
                <c:pt idx="2538">
                  <c:v>50.800874785599966</c:v>
                </c:pt>
                <c:pt idx="2539">
                  <c:v>50.820874785599997</c:v>
                </c:pt>
                <c:pt idx="2540">
                  <c:v>50.840874785599965</c:v>
                </c:pt>
                <c:pt idx="2541">
                  <c:v>50.860874785599997</c:v>
                </c:pt>
                <c:pt idx="2542">
                  <c:v>50.880874785599964</c:v>
                </c:pt>
                <c:pt idx="2543">
                  <c:v>50.900874785599974</c:v>
                </c:pt>
                <c:pt idx="2544">
                  <c:v>50.920874785599999</c:v>
                </c:pt>
                <c:pt idx="2545">
                  <c:v>50.940874785599974</c:v>
                </c:pt>
                <c:pt idx="2546">
                  <c:v>50.960874785599998</c:v>
                </c:pt>
                <c:pt idx="2547">
                  <c:v>50.980874785599966</c:v>
                </c:pt>
                <c:pt idx="2548">
                  <c:v>51.000874785599997</c:v>
                </c:pt>
                <c:pt idx="2549">
                  <c:v>51.020874785599993</c:v>
                </c:pt>
                <c:pt idx="2550">
                  <c:v>51.040874785599975</c:v>
                </c:pt>
                <c:pt idx="2551">
                  <c:v>51.060874785599999</c:v>
                </c:pt>
                <c:pt idx="2552">
                  <c:v>51.080874785599974</c:v>
                </c:pt>
                <c:pt idx="2553">
                  <c:v>51.100874785599999</c:v>
                </c:pt>
                <c:pt idx="2554">
                  <c:v>51.120874785600002</c:v>
                </c:pt>
                <c:pt idx="2555">
                  <c:v>51.140874785599998</c:v>
                </c:pt>
                <c:pt idx="2556">
                  <c:v>51.160874785600001</c:v>
                </c:pt>
                <c:pt idx="2557">
                  <c:v>51.180874785599997</c:v>
                </c:pt>
                <c:pt idx="2558">
                  <c:v>51.200874785599993</c:v>
                </c:pt>
                <c:pt idx="2559">
                  <c:v>51.220874785600003</c:v>
                </c:pt>
                <c:pt idx="2560">
                  <c:v>51.240874785599999</c:v>
                </c:pt>
                <c:pt idx="2561">
                  <c:v>51.260874785600002</c:v>
                </c:pt>
                <c:pt idx="2562">
                  <c:v>51.280874785599998</c:v>
                </c:pt>
                <c:pt idx="2563">
                  <c:v>51.300874785599966</c:v>
                </c:pt>
                <c:pt idx="2564">
                  <c:v>51.320874785599997</c:v>
                </c:pt>
                <c:pt idx="2565">
                  <c:v>51.340874785599965</c:v>
                </c:pt>
                <c:pt idx="2566">
                  <c:v>51.360874785599997</c:v>
                </c:pt>
                <c:pt idx="2567">
                  <c:v>51.380874785599964</c:v>
                </c:pt>
                <c:pt idx="2568">
                  <c:v>51.400874785599974</c:v>
                </c:pt>
                <c:pt idx="2569">
                  <c:v>51.420874785599999</c:v>
                </c:pt>
                <c:pt idx="2570">
                  <c:v>51.440874785599974</c:v>
                </c:pt>
                <c:pt idx="2571">
                  <c:v>51.460874785599998</c:v>
                </c:pt>
                <c:pt idx="2572">
                  <c:v>51.480874785599966</c:v>
                </c:pt>
                <c:pt idx="2573">
                  <c:v>51.500874785599997</c:v>
                </c:pt>
                <c:pt idx="2574">
                  <c:v>51.520874785599993</c:v>
                </c:pt>
                <c:pt idx="2575">
                  <c:v>51.540874785599975</c:v>
                </c:pt>
                <c:pt idx="2576">
                  <c:v>51.560874785599999</c:v>
                </c:pt>
                <c:pt idx="2577">
                  <c:v>51.580874785599974</c:v>
                </c:pt>
                <c:pt idx="2578">
                  <c:v>51.600874785599999</c:v>
                </c:pt>
                <c:pt idx="2579">
                  <c:v>51.620874785600002</c:v>
                </c:pt>
                <c:pt idx="2580">
                  <c:v>51.640874785599998</c:v>
                </c:pt>
                <c:pt idx="2581">
                  <c:v>51.660874785600001</c:v>
                </c:pt>
                <c:pt idx="2582">
                  <c:v>51.680874785599997</c:v>
                </c:pt>
                <c:pt idx="2583">
                  <c:v>51.700874785599993</c:v>
                </c:pt>
                <c:pt idx="2584">
                  <c:v>51.720874785600003</c:v>
                </c:pt>
                <c:pt idx="2585">
                  <c:v>51.740874785599999</c:v>
                </c:pt>
                <c:pt idx="2586">
                  <c:v>51.760874785600002</c:v>
                </c:pt>
                <c:pt idx="2587">
                  <c:v>51.780874785599998</c:v>
                </c:pt>
                <c:pt idx="2588">
                  <c:v>51.800874785599966</c:v>
                </c:pt>
                <c:pt idx="2589">
                  <c:v>51.820874785599997</c:v>
                </c:pt>
                <c:pt idx="2590">
                  <c:v>51.840874785599965</c:v>
                </c:pt>
                <c:pt idx="2591">
                  <c:v>51.860874785599997</c:v>
                </c:pt>
                <c:pt idx="2592">
                  <c:v>51.880874785599964</c:v>
                </c:pt>
                <c:pt idx="2593">
                  <c:v>51.900874785599974</c:v>
                </c:pt>
                <c:pt idx="2594">
                  <c:v>51.920874785599999</c:v>
                </c:pt>
                <c:pt idx="2595">
                  <c:v>51.940874785599974</c:v>
                </c:pt>
                <c:pt idx="2596">
                  <c:v>51.960874785599998</c:v>
                </c:pt>
                <c:pt idx="2597">
                  <c:v>51.980874785599966</c:v>
                </c:pt>
                <c:pt idx="2598">
                  <c:v>52.000874785599997</c:v>
                </c:pt>
                <c:pt idx="2599">
                  <c:v>52.020874785599993</c:v>
                </c:pt>
                <c:pt idx="2600">
                  <c:v>52.040874785599975</c:v>
                </c:pt>
                <c:pt idx="2601">
                  <c:v>52.060874785599999</c:v>
                </c:pt>
                <c:pt idx="2602">
                  <c:v>52.080874785599974</c:v>
                </c:pt>
                <c:pt idx="2603">
                  <c:v>52.100874785599999</c:v>
                </c:pt>
                <c:pt idx="2604">
                  <c:v>52.120874785600002</c:v>
                </c:pt>
                <c:pt idx="2605">
                  <c:v>52.140874785599998</c:v>
                </c:pt>
                <c:pt idx="2606">
                  <c:v>52.160874785600001</c:v>
                </c:pt>
                <c:pt idx="2607">
                  <c:v>52.180874785599997</c:v>
                </c:pt>
                <c:pt idx="2608">
                  <c:v>52.200874785599993</c:v>
                </c:pt>
                <c:pt idx="2609">
                  <c:v>52.220874785600003</c:v>
                </c:pt>
                <c:pt idx="2610">
                  <c:v>52.240874785599999</c:v>
                </c:pt>
                <c:pt idx="2611">
                  <c:v>52.260874785600002</c:v>
                </c:pt>
                <c:pt idx="2612">
                  <c:v>52.280874785599998</c:v>
                </c:pt>
                <c:pt idx="2613">
                  <c:v>52.300874785599966</c:v>
                </c:pt>
                <c:pt idx="2614">
                  <c:v>52.320874785599997</c:v>
                </c:pt>
                <c:pt idx="2615">
                  <c:v>52.340874785599965</c:v>
                </c:pt>
                <c:pt idx="2616">
                  <c:v>52.360874785599997</c:v>
                </c:pt>
                <c:pt idx="2617">
                  <c:v>52.380874785599964</c:v>
                </c:pt>
                <c:pt idx="2618">
                  <c:v>52.400874785599974</c:v>
                </c:pt>
                <c:pt idx="2619">
                  <c:v>52.420874785599999</c:v>
                </c:pt>
                <c:pt idx="2620">
                  <c:v>52.440874785599974</c:v>
                </c:pt>
                <c:pt idx="2621">
                  <c:v>52.460874785599998</c:v>
                </c:pt>
                <c:pt idx="2622">
                  <c:v>52.480874785599966</c:v>
                </c:pt>
                <c:pt idx="2623">
                  <c:v>52.500874785599997</c:v>
                </c:pt>
                <c:pt idx="2624">
                  <c:v>52.520874785599993</c:v>
                </c:pt>
                <c:pt idx="2625">
                  <c:v>52.540874785599975</c:v>
                </c:pt>
                <c:pt idx="2626">
                  <c:v>52.560874785599999</c:v>
                </c:pt>
                <c:pt idx="2627">
                  <c:v>52.580874785599974</c:v>
                </c:pt>
                <c:pt idx="2628">
                  <c:v>52.600874785599999</c:v>
                </c:pt>
                <c:pt idx="2629">
                  <c:v>52.620874785600002</c:v>
                </c:pt>
                <c:pt idx="2630">
                  <c:v>52.640874785599998</c:v>
                </c:pt>
                <c:pt idx="2631">
                  <c:v>52.660874785600001</c:v>
                </c:pt>
                <c:pt idx="2632">
                  <c:v>52.680874785599997</c:v>
                </c:pt>
                <c:pt idx="2633">
                  <c:v>52.700874785599993</c:v>
                </c:pt>
                <c:pt idx="2634">
                  <c:v>52.720874785600003</c:v>
                </c:pt>
                <c:pt idx="2635">
                  <c:v>52.740874785599999</c:v>
                </c:pt>
                <c:pt idx="2636">
                  <c:v>52.760874785600002</c:v>
                </c:pt>
                <c:pt idx="2637">
                  <c:v>52.780874785599998</c:v>
                </c:pt>
                <c:pt idx="2638">
                  <c:v>52.800874785599966</c:v>
                </c:pt>
                <c:pt idx="2639">
                  <c:v>52.820874785599997</c:v>
                </c:pt>
                <c:pt idx="2640">
                  <c:v>52.840874785599965</c:v>
                </c:pt>
                <c:pt idx="2641">
                  <c:v>52.860874785599997</c:v>
                </c:pt>
                <c:pt idx="2642">
                  <c:v>52.880874785599964</c:v>
                </c:pt>
                <c:pt idx="2643">
                  <c:v>52.900874785599974</c:v>
                </c:pt>
                <c:pt idx="2644">
                  <c:v>52.920874785599999</c:v>
                </c:pt>
                <c:pt idx="2645">
                  <c:v>52.940874785599974</c:v>
                </c:pt>
                <c:pt idx="2646">
                  <c:v>52.960874785599998</c:v>
                </c:pt>
                <c:pt idx="2647">
                  <c:v>52.980874785599966</c:v>
                </c:pt>
                <c:pt idx="2648">
                  <c:v>53.000874785599997</c:v>
                </c:pt>
                <c:pt idx="2649">
                  <c:v>53.020874785599993</c:v>
                </c:pt>
                <c:pt idx="2650">
                  <c:v>53.040874785599975</c:v>
                </c:pt>
                <c:pt idx="2651">
                  <c:v>53.060874785599999</c:v>
                </c:pt>
                <c:pt idx="2652">
                  <c:v>53.080874785599974</c:v>
                </c:pt>
                <c:pt idx="2653">
                  <c:v>53.100874785599999</c:v>
                </c:pt>
                <c:pt idx="2654">
                  <c:v>53.120874785600002</c:v>
                </c:pt>
                <c:pt idx="2655">
                  <c:v>53.140874785599998</c:v>
                </c:pt>
                <c:pt idx="2656">
                  <c:v>53.160874785600001</c:v>
                </c:pt>
                <c:pt idx="2657">
                  <c:v>53.180874785599997</c:v>
                </c:pt>
                <c:pt idx="2658">
                  <c:v>53.200874785599993</c:v>
                </c:pt>
                <c:pt idx="2659">
                  <c:v>53.220874785600003</c:v>
                </c:pt>
                <c:pt idx="2660">
                  <c:v>53.240874785599999</c:v>
                </c:pt>
                <c:pt idx="2661">
                  <c:v>53.260874785600002</c:v>
                </c:pt>
                <c:pt idx="2662">
                  <c:v>53.280874785599998</c:v>
                </c:pt>
                <c:pt idx="2663">
                  <c:v>53.300874785599966</c:v>
                </c:pt>
                <c:pt idx="2664">
                  <c:v>53.320874785599997</c:v>
                </c:pt>
                <c:pt idx="2665">
                  <c:v>53.340874785599965</c:v>
                </c:pt>
                <c:pt idx="2666">
                  <c:v>53.360874785599997</c:v>
                </c:pt>
                <c:pt idx="2667">
                  <c:v>53.380874785599964</c:v>
                </c:pt>
                <c:pt idx="2668">
                  <c:v>53.400874785599974</c:v>
                </c:pt>
                <c:pt idx="2669">
                  <c:v>53.420874785599999</c:v>
                </c:pt>
                <c:pt idx="2670">
                  <c:v>53.440874785599974</c:v>
                </c:pt>
                <c:pt idx="2671">
                  <c:v>53.460874785599998</c:v>
                </c:pt>
                <c:pt idx="2672">
                  <c:v>53.480874785599966</c:v>
                </c:pt>
                <c:pt idx="2673">
                  <c:v>53.500874785599997</c:v>
                </c:pt>
                <c:pt idx="2674">
                  <c:v>53.520874785599993</c:v>
                </c:pt>
                <c:pt idx="2675">
                  <c:v>53.540874785599975</c:v>
                </c:pt>
                <c:pt idx="2676">
                  <c:v>53.560874785599999</c:v>
                </c:pt>
                <c:pt idx="2677">
                  <c:v>53.580874785599974</c:v>
                </c:pt>
                <c:pt idx="2678">
                  <c:v>53.600874785599999</c:v>
                </c:pt>
                <c:pt idx="2679">
                  <c:v>53.620874785600002</c:v>
                </c:pt>
                <c:pt idx="2680">
                  <c:v>53.640874785599998</c:v>
                </c:pt>
                <c:pt idx="2681">
                  <c:v>53.660874785600001</c:v>
                </c:pt>
                <c:pt idx="2682">
                  <c:v>53.680874785599997</c:v>
                </c:pt>
                <c:pt idx="2683">
                  <c:v>53.700874785599993</c:v>
                </c:pt>
                <c:pt idx="2684">
                  <c:v>53.720874785600003</c:v>
                </c:pt>
                <c:pt idx="2685">
                  <c:v>53.740874785599999</c:v>
                </c:pt>
                <c:pt idx="2686">
                  <c:v>53.760874785600002</c:v>
                </c:pt>
                <c:pt idx="2687">
                  <c:v>53.780874785599998</c:v>
                </c:pt>
                <c:pt idx="2688">
                  <c:v>53.800874785599966</c:v>
                </c:pt>
                <c:pt idx="2689">
                  <c:v>53.820874785599997</c:v>
                </c:pt>
                <c:pt idx="2690">
                  <c:v>53.840874785599965</c:v>
                </c:pt>
                <c:pt idx="2691">
                  <c:v>53.860874785599997</c:v>
                </c:pt>
                <c:pt idx="2692">
                  <c:v>53.880874785599964</c:v>
                </c:pt>
                <c:pt idx="2693">
                  <c:v>53.900874785599974</c:v>
                </c:pt>
                <c:pt idx="2694">
                  <c:v>53.920874785599999</c:v>
                </c:pt>
                <c:pt idx="2695">
                  <c:v>53.940874785599974</c:v>
                </c:pt>
                <c:pt idx="2696">
                  <c:v>53.960874785599998</c:v>
                </c:pt>
                <c:pt idx="2697">
                  <c:v>53.980874785599966</c:v>
                </c:pt>
                <c:pt idx="2698">
                  <c:v>54.000874785599997</c:v>
                </c:pt>
                <c:pt idx="2699">
                  <c:v>54.020874785599993</c:v>
                </c:pt>
                <c:pt idx="2700">
                  <c:v>54.040874785599975</c:v>
                </c:pt>
                <c:pt idx="2701">
                  <c:v>54.060874785599999</c:v>
                </c:pt>
                <c:pt idx="2702">
                  <c:v>54.080874785599974</c:v>
                </c:pt>
                <c:pt idx="2703">
                  <c:v>54.100874785599999</c:v>
                </c:pt>
                <c:pt idx="2704">
                  <c:v>54.120874785600002</c:v>
                </c:pt>
                <c:pt idx="2705">
                  <c:v>54.140874785599998</c:v>
                </c:pt>
                <c:pt idx="2706">
                  <c:v>54.160874785600001</c:v>
                </c:pt>
                <c:pt idx="2707">
                  <c:v>54.180874785599997</c:v>
                </c:pt>
                <c:pt idx="2708">
                  <c:v>54.200874785599993</c:v>
                </c:pt>
                <c:pt idx="2709">
                  <c:v>54.220874785600003</c:v>
                </c:pt>
                <c:pt idx="2710">
                  <c:v>54.240874785599999</c:v>
                </c:pt>
                <c:pt idx="2711">
                  <c:v>54.260874785600002</c:v>
                </c:pt>
                <c:pt idx="2712">
                  <c:v>54.280874785599998</c:v>
                </c:pt>
                <c:pt idx="2713">
                  <c:v>54.300874785599966</c:v>
                </c:pt>
                <c:pt idx="2714">
                  <c:v>54.320874785599997</c:v>
                </c:pt>
                <c:pt idx="2715">
                  <c:v>54.340874785599965</c:v>
                </c:pt>
                <c:pt idx="2716">
                  <c:v>54.360874785599997</c:v>
                </c:pt>
                <c:pt idx="2717">
                  <c:v>54.380874785599964</c:v>
                </c:pt>
                <c:pt idx="2718">
                  <c:v>54.400874785599974</c:v>
                </c:pt>
                <c:pt idx="2719">
                  <c:v>54.420874785599999</c:v>
                </c:pt>
                <c:pt idx="2720">
                  <c:v>54.440874785599974</c:v>
                </c:pt>
                <c:pt idx="2721">
                  <c:v>54.460874785599998</c:v>
                </c:pt>
                <c:pt idx="2722">
                  <c:v>54.480874785599966</c:v>
                </c:pt>
                <c:pt idx="2723">
                  <c:v>54.500874785599997</c:v>
                </c:pt>
                <c:pt idx="2724">
                  <c:v>54.520874785599993</c:v>
                </c:pt>
                <c:pt idx="2725">
                  <c:v>54.540874785599975</c:v>
                </c:pt>
                <c:pt idx="2726">
                  <c:v>54.560874785599999</c:v>
                </c:pt>
                <c:pt idx="2727">
                  <c:v>54.580874785599974</c:v>
                </c:pt>
                <c:pt idx="2728">
                  <c:v>54.600874785599999</c:v>
                </c:pt>
                <c:pt idx="2729">
                  <c:v>54.620874785600002</c:v>
                </c:pt>
                <c:pt idx="2730">
                  <c:v>54.640874785599998</c:v>
                </c:pt>
                <c:pt idx="2731">
                  <c:v>54.660874785600001</c:v>
                </c:pt>
                <c:pt idx="2732">
                  <c:v>54.680874785599997</c:v>
                </c:pt>
                <c:pt idx="2733">
                  <c:v>54.700874785599993</c:v>
                </c:pt>
                <c:pt idx="2734">
                  <c:v>54.720874785600003</c:v>
                </c:pt>
                <c:pt idx="2735">
                  <c:v>54.740874785599999</c:v>
                </c:pt>
                <c:pt idx="2736">
                  <c:v>54.760874785600002</c:v>
                </c:pt>
                <c:pt idx="2737">
                  <c:v>54.780874785599998</c:v>
                </c:pt>
                <c:pt idx="2738">
                  <c:v>54.800874785599966</c:v>
                </c:pt>
                <c:pt idx="2739">
                  <c:v>54.820874785599997</c:v>
                </c:pt>
                <c:pt idx="2740">
                  <c:v>54.840874785599965</c:v>
                </c:pt>
                <c:pt idx="2741">
                  <c:v>54.860874785599997</c:v>
                </c:pt>
                <c:pt idx="2742">
                  <c:v>54.880874785599964</c:v>
                </c:pt>
                <c:pt idx="2743">
                  <c:v>54.900874785599974</c:v>
                </c:pt>
                <c:pt idx="2744">
                  <c:v>54.920874785599999</c:v>
                </c:pt>
                <c:pt idx="2745">
                  <c:v>54.940874785599974</c:v>
                </c:pt>
                <c:pt idx="2746">
                  <c:v>54.960874785599998</c:v>
                </c:pt>
                <c:pt idx="2747">
                  <c:v>54.980874785599966</c:v>
                </c:pt>
                <c:pt idx="2748">
                  <c:v>55.000874785599997</c:v>
                </c:pt>
                <c:pt idx="2749">
                  <c:v>55.020874785599993</c:v>
                </c:pt>
                <c:pt idx="2750">
                  <c:v>55.040874785599975</c:v>
                </c:pt>
                <c:pt idx="2751">
                  <c:v>55.060874785599999</c:v>
                </c:pt>
                <c:pt idx="2752">
                  <c:v>55.080874785599974</c:v>
                </c:pt>
                <c:pt idx="2753">
                  <c:v>55.100874785599999</c:v>
                </c:pt>
                <c:pt idx="2754">
                  <c:v>55.120874785600002</c:v>
                </c:pt>
                <c:pt idx="2755">
                  <c:v>55.140874785599998</c:v>
                </c:pt>
                <c:pt idx="2756">
                  <c:v>55.160874785600001</c:v>
                </c:pt>
                <c:pt idx="2757">
                  <c:v>55.180874785599997</c:v>
                </c:pt>
                <c:pt idx="2758">
                  <c:v>55.200874785599993</c:v>
                </c:pt>
                <c:pt idx="2759">
                  <c:v>55.220874785600003</c:v>
                </c:pt>
                <c:pt idx="2760">
                  <c:v>55.240874785599999</c:v>
                </c:pt>
                <c:pt idx="2761">
                  <c:v>55.260874785600002</c:v>
                </c:pt>
                <c:pt idx="2762">
                  <c:v>55.280874785599998</c:v>
                </c:pt>
                <c:pt idx="2763">
                  <c:v>55.300874785599966</c:v>
                </c:pt>
                <c:pt idx="2764">
                  <c:v>55.320874785599997</c:v>
                </c:pt>
                <c:pt idx="2765">
                  <c:v>55.340874785599965</c:v>
                </c:pt>
                <c:pt idx="2766">
                  <c:v>55.360874785599997</c:v>
                </c:pt>
                <c:pt idx="2767">
                  <c:v>55.380874785599964</c:v>
                </c:pt>
                <c:pt idx="2768">
                  <c:v>55.400874785599974</c:v>
                </c:pt>
                <c:pt idx="2769">
                  <c:v>55.420874785599999</c:v>
                </c:pt>
                <c:pt idx="2770">
                  <c:v>55.440874785599974</c:v>
                </c:pt>
                <c:pt idx="2771">
                  <c:v>55.460874785599998</c:v>
                </c:pt>
                <c:pt idx="2772">
                  <c:v>55.480874785599966</c:v>
                </c:pt>
                <c:pt idx="2773">
                  <c:v>55.500874785599997</c:v>
                </c:pt>
                <c:pt idx="2774">
                  <c:v>55.520874785599993</c:v>
                </c:pt>
                <c:pt idx="2775">
                  <c:v>55.540874785599975</c:v>
                </c:pt>
                <c:pt idx="2776">
                  <c:v>55.560874785599999</c:v>
                </c:pt>
                <c:pt idx="2777">
                  <c:v>55.580874785599974</c:v>
                </c:pt>
                <c:pt idx="2778">
                  <c:v>55.600874785599999</c:v>
                </c:pt>
                <c:pt idx="2779">
                  <c:v>55.620874785600002</c:v>
                </c:pt>
                <c:pt idx="2780">
                  <c:v>55.640874785599998</c:v>
                </c:pt>
                <c:pt idx="2781">
                  <c:v>55.660874785600001</c:v>
                </c:pt>
                <c:pt idx="2782">
                  <c:v>55.680874785599997</c:v>
                </c:pt>
                <c:pt idx="2783">
                  <c:v>55.700874785599993</c:v>
                </c:pt>
                <c:pt idx="2784">
                  <c:v>55.720874785600003</c:v>
                </c:pt>
                <c:pt idx="2785">
                  <c:v>55.740874785599999</c:v>
                </c:pt>
                <c:pt idx="2786">
                  <c:v>55.760874785600002</c:v>
                </c:pt>
                <c:pt idx="2787">
                  <c:v>55.780874785599998</c:v>
                </c:pt>
                <c:pt idx="2788">
                  <c:v>55.800874785599966</c:v>
                </c:pt>
                <c:pt idx="2789">
                  <c:v>55.820874785599997</c:v>
                </c:pt>
                <c:pt idx="2790">
                  <c:v>55.840874785599965</c:v>
                </c:pt>
                <c:pt idx="2791">
                  <c:v>55.860874785599997</c:v>
                </c:pt>
                <c:pt idx="2792">
                  <c:v>55.880874785599964</c:v>
                </c:pt>
                <c:pt idx="2793">
                  <c:v>55.900874785599974</c:v>
                </c:pt>
                <c:pt idx="2794">
                  <c:v>55.920874785599999</c:v>
                </c:pt>
                <c:pt idx="2795">
                  <c:v>55.940874785599974</c:v>
                </c:pt>
                <c:pt idx="2796">
                  <c:v>55.960874785599998</c:v>
                </c:pt>
                <c:pt idx="2797">
                  <c:v>55.980874785599966</c:v>
                </c:pt>
                <c:pt idx="2798">
                  <c:v>56.000874785599997</c:v>
                </c:pt>
                <c:pt idx="2799">
                  <c:v>56.020874785599993</c:v>
                </c:pt>
                <c:pt idx="2800">
                  <c:v>56.040874785599975</c:v>
                </c:pt>
                <c:pt idx="2801">
                  <c:v>56.060874785599999</c:v>
                </c:pt>
                <c:pt idx="2802">
                  <c:v>56.080874785599974</c:v>
                </c:pt>
                <c:pt idx="2803">
                  <c:v>56.100874785599999</c:v>
                </c:pt>
                <c:pt idx="2804">
                  <c:v>56.120874785600002</c:v>
                </c:pt>
                <c:pt idx="2805">
                  <c:v>56.140874785599998</c:v>
                </c:pt>
                <c:pt idx="2806">
                  <c:v>56.160874785600001</c:v>
                </c:pt>
                <c:pt idx="2807">
                  <c:v>56.180874785599997</c:v>
                </c:pt>
                <c:pt idx="2808">
                  <c:v>56.200874785599993</c:v>
                </c:pt>
                <c:pt idx="2809">
                  <c:v>56.220874785600003</c:v>
                </c:pt>
                <c:pt idx="2810">
                  <c:v>56.240874785599999</c:v>
                </c:pt>
                <c:pt idx="2811">
                  <c:v>56.260874785600002</c:v>
                </c:pt>
                <c:pt idx="2812">
                  <c:v>56.280874785599998</c:v>
                </c:pt>
                <c:pt idx="2813">
                  <c:v>56.300874785599966</c:v>
                </c:pt>
                <c:pt idx="2814">
                  <c:v>56.320874785599997</c:v>
                </c:pt>
                <c:pt idx="2815">
                  <c:v>56.340874785599965</c:v>
                </c:pt>
                <c:pt idx="2816">
                  <c:v>56.360874785599997</c:v>
                </c:pt>
                <c:pt idx="2817">
                  <c:v>56.380874785599964</c:v>
                </c:pt>
                <c:pt idx="2818">
                  <c:v>56.400874785599974</c:v>
                </c:pt>
                <c:pt idx="2819">
                  <c:v>56.420874785599999</c:v>
                </c:pt>
                <c:pt idx="2820">
                  <c:v>56.440874785599974</c:v>
                </c:pt>
                <c:pt idx="2821">
                  <c:v>56.460874785599998</c:v>
                </c:pt>
                <c:pt idx="2822">
                  <c:v>56.480874785599966</c:v>
                </c:pt>
                <c:pt idx="2823">
                  <c:v>56.500874785599997</c:v>
                </c:pt>
                <c:pt idx="2824">
                  <c:v>56.520874785599993</c:v>
                </c:pt>
                <c:pt idx="2825">
                  <c:v>56.540874785599975</c:v>
                </c:pt>
                <c:pt idx="2826">
                  <c:v>56.560874785599999</c:v>
                </c:pt>
                <c:pt idx="2827">
                  <c:v>56.580874785599974</c:v>
                </c:pt>
                <c:pt idx="2828">
                  <c:v>56.600874785599999</c:v>
                </c:pt>
                <c:pt idx="2829">
                  <c:v>56.620874785600002</c:v>
                </c:pt>
                <c:pt idx="2830">
                  <c:v>56.640874785599998</c:v>
                </c:pt>
                <c:pt idx="2831">
                  <c:v>56.660874785600001</c:v>
                </c:pt>
                <c:pt idx="2832">
                  <c:v>56.680874785599997</c:v>
                </c:pt>
                <c:pt idx="2833">
                  <c:v>56.700874785599993</c:v>
                </c:pt>
                <c:pt idx="2834">
                  <c:v>56.720874785600003</c:v>
                </c:pt>
                <c:pt idx="2835">
                  <c:v>56.740874785599999</c:v>
                </c:pt>
                <c:pt idx="2836">
                  <c:v>56.760874785600002</c:v>
                </c:pt>
                <c:pt idx="2837">
                  <c:v>56.780874785599998</c:v>
                </c:pt>
                <c:pt idx="2838">
                  <c:v>56.800874785599966</c:v>
                </c:pt>
                <c:pt idx="2839">
                  <c:v>56.820874785599997</c:v>
                </c:pt>
                <c:pt idx="2840">
                  <c:v>56.840874785599965</c:v>
                </c:pt>
                <c:pt idx="2841">
                  <c:v>56.860874785599997</c:v>
                </c:pt>
                <c:pt idx="2842">
                  <c:v>56.880874785599964</c:v>
                </c:pt>
                <c:pt idx="2843">
                  <c:v>56.900874785599974</c:v>
                </c:pt>
                <c:pt idx="2844">
                  <c:v>56.920874785599999</c:v>
                </c:pt>
                <c:pt idx="2845">
                  <c:v>56.940874785599974</c:v>
                </c:pt>
                <c:pt idx="2846">
                  <c:v>56.960874785599998</c:v>
                </c:pt>
                <c:pt idx="2847">
                  <c:v>56.980874785599966</c:v>
                </c:pt>
                <c:pt idx="2848">
                  <c:v>57.000874785599997</c:v>
                </c:pt>
                <c:pt idx="2849">
                  <c:v>57.020874785599993</c:v>
                </c:pt>
                <c:pt idx="2850">
                  <c:v>57.040874785599975</c:v>
                </c:pt>
                <c:pt idx="2851">
                  <c:v>57.060874785599999</c:v>
                </c:pt>
                <c:pt idx="2852">
                  <c:v>57.080874785599974</c:v>
                </c:pt>
                <c:pt idx="2853">
                  <c:v>57.100874785599999</c:v>
                </c:pt>
                <c:pt idx="2854">
                  <c:v>57.120874785600002</c:v>
                </c:pt>
                <c:pt idx="2855">
                  <c:v>57.140874785599998</c:v>
                </c:pt>
                <c:pt idx="2856">
                  <c:v>57.160874785600001</c:v>
                </c:pt>
                <c:pt idx="2857">
                  <c:v>57.180874785599997</c:v>
                </c:pt>
                <c:pt idx="2858">
                  <c:v>57.200874785599993</c:v>
                </c:pt>
                <c:pt idx="2859">
                  <c:v>57.220874785600003</c:v>
                </c:pt>
                <c:pt idx="2860">
                  <c:v>57.240874785599999</c:v>
                </c:pt>
                <c:pt idx="2861">
                  <c:v>57.260874785600002</c:v>
                </c:pt>
                <c:pt idx="2862">
                  <c:v>57.280874785599998</c:v>
                </c:pt>
                <c:pt idx="2863">
                  <c:v>57.300874785599966</c:v>
                </c:pt>
                <c:pt idx="2864">
                  <c:v>57.320874785599997</c:v>
                </c:pt>
                <c:pt idx="2865">
                  <c:v>57.340874785599965</c:v>
                </c:pt>
                <c:pt idx="2866">
                  <c:v>57.360874785599997</c:v>
                </c:pt>
                <c:pt idx="2867">
                  <c:v>57.380874785599964</c:v>
                </c:pt>
                <c:pt idx="2868">
                  <c:v>57.400874785599974</c:v>
                </c:pt>
                <c:pt idx="2869">
                  <c:v>57.420874785599999</c:v>
                </c:pt>
                <c:pt idx="2870">
                  <c:v>57.440874785599974</c:v>
                </c:pt>
                <c:pt idx="2871">
                  <c:v>57.460874785599998</c:v>
                </c:pt>
                <c:pt idx="2872">
                  <c:v>57.480874785599966</c:v>
                </c:pt>
                <c:pt idx="2873">
                  <c:v>57.500874785599997</c:v>
                </c:pt>
                <c:pt idx="2874">
                  <c:v>57.520874785599993</c:v>
                </c:pt>
                <c:pt idx="2875">
                  <c:v>57.540874785599975</c:v>
                </c:pt>
                <c:pt idx="2876">
                  <c:v>57.560874785599999</c:v>
                </c:pt>
                <c:pt idx="2877">
                  <c:v>57.580874785599974</c:v>
                </c:pt>
                <c:pt idx="2878">
                  <c:v>57.600874785599999</c:v>
                </c:pt>
                <c:pt idx="2879">
                  <c:v>57.620874785600002</c:v>
                </c:pt>
                <c:pt idx="2880">
                  <c:v>57.640874785599998</c:v>
                </c:pt>
                <c:pt idx="2881">
                  <c:v>57.660874785600001</c:v>
                </c:pt>
                <c:pt idx="2882">
                  <c:v>57.680874785599997</c:v>
                </c:pt>
                <c:pt idx="2883">
                  <c:v>57.700874785599993</c:v>
                </c:pt>
                <c:pt idx="2884">
                  <c:v>57.720874785600003</c:v>
                </c:pt>
                <c:pt idx="2885">
                  <c:v>57.740874785599999</c:v>
                </c:pt>
                <c:pt idx="2886">
                  <c:v>57.760874785600002</c:v>
                </c:pt>
                <c:pt idx="2887">
                  <c:v>57.780874785599998</c:v>
                </c:pt>
                <c:pt idx="2888">
                  <c:v>57.800874785599966</c:v>
                </c:pt>
                <c:pt idx="2889">
                  <c:v>57.820874785599997</c:v>
                </c:pt>
                <c:pt idx="2890">
                  <c:v>57.840874785599965</c:v>
                </c:pt>
                <c:pt idx="2891">
                  <c:v>57.860874785599997</c:v>
                </c:pt>
                <c:pt idx="2892">
                  <c:v>57.880874785599964</c:v>
                </c:pt>
                <c:pt idx="2893">
                  <c:v>57.900874785599974</c:v>
                </c:pt>
                <c:pt idx="2894">
                  <c:v>57.920874785599999</c:v>
                </c:pt>
                <c:pt idx="2895">
                  <c:v>57.940874785599974</c:v>
                </c:pt>
                <c:pt idx="2896">
                  <c:v>57.960874785599998</c:v>
                </c:pt>
                <c:pt idx="2897">
                  <c:v>57.980874785599966</c:v>
                </c:pt>
                <c:pt idx="2898">
                  <c:v>58.000874785599997</c:v>
                </c:pt>
                <c:pt idx="2899">
                  <c:v>58.020874785599993</c:v>
                </c:pt>
                <c:pt idx="2900">
                  <c:v>58.040874785599975</c:v>
                </c:pt>
                <c:pt idx="2901">
                  <c:v>58.060874785599999</c:v>
                </c:pt>
                <c:pt idx="2902">
                  <c:v>58.080874785599974</c:v>
                </c:pt>
                <c:pt idx="2903">
                  <c:v>58.100874785599999</c:v>
                </c:pt>
                <c:pt idx="2904">
                  <c:v>58.120874785600002</c:v>
                </c:pt>
                <c:pt idx="2905">
                  <c:v>58.140874785599998</c:v>
                </c:pt>
                <c:pt idx="2906">
                  <c:v>58.160874785600001</c:v>
                </c:pt>
                <c:pt idx="2907">
                  <c:v>58.180874785599997</c:v>
                </c:pt>
                <c:pt idx="2908">
                  <c:v>58.200874785599993</c:v>
                </c:pt>
                <c:pt idx="2909">
                  <c:v>58.220874785600003</c:v>
                </c:pt>
                <c:pt idx="2910">
                  <c:v>58.240874785599999</c:v>
                </c:pt>
                <c:pt idx="2911">
                  <c:v>58.260874785600002</c:v>
                </c:pt>
                <c:pt idx="2912">
                  <c:v>58.280874785599998</c:v>
                </c:pt>
                <c:pt idx="2913">
                  <c:v>58.300874785599966</c:v>
                </c:pt>
                <c:pt idx="2914">
                  <c:v>58.320874785599997</c:v>
                </c:pt>
                <c:pt idx="2915">
                  <c:v>58.340874785599965</c:v>
                </c:pt>
                <c:pt idx="2916">
                  <c:v>58.360874785599997</c:v>
                </c:pt>
                <c:pt idx="2917">
                  <c:v>58.380874785599964</c:v>
                </c:pt>
                <c:pt idx="2918">
                  <c:v>58.400874785599974</c:v>
                </c:pt>
                <c:pt idx="2919">
                  <c:v>58.420874785599999</c:v>
                </c:pt>
                <c:pt idx="2920">
                  <c:v>58.440874785599974</c:v>
                </c:pt>
                <c:pt idx="2921">
                  <c:v>58.460874785599998</c:v>
                </c:pt>
                <c:pt idx="2922">
                  <c:v>58.480874785599966</c:v>
                </c:pt>
                <c:pt idx="2923">
                  <c:v>58.500874785599997</c:v>
                </c:pt>
                <c:pt idx="2924">
                  <c:v>58.520874785599993</c:v>
                </c:pt>
                <c:pt idx="2925">
                  <c:v>58.540874785599975</c:v>
                </c:pt>
                <c:pt idx="2926">
                  <c:v>58.560874785599999</c:v>
                </c:pt>
                <c:pt idx="2927">
                  <c:v>58.580874785599974</c:v>
                </c:pt>
                <c:pt idx="2928">
                  <c:v>58.600874785599999</c:v>
                </c:pt>
                <c:pt idx="2929">
                  <c:v>58.620874785600002</c:v>
                </c:pt>
                <c:pt idx="2930">
                  <c:v>58.640874785599998</c:v>
                </c:pt>
                <c:pt idx="2931">
                  <c:v>58.660874785600001</c:v>
                </c:pt>
                <c:pt idx="2932">
                  <c:v>58.680874785599997</c:v>
                </c:pt>
                <c:pt idx="2933">
                  <c:v>58.700874785599993</c:v>
                </c:pt>
                <c:pt idx="2934">
                  <c:v>58.720874785600003</c:v>
                </c:pt>
                <c:pt idx="2935">
                  <c:v>58.740874785599999</c:v>
                </c:pt>
                <c:pt idx="2936">
                  <c:v>58.760874785600002</c:v>
                </c:pt>
                <c:pt idx="2937">
                  <c:v>58.780874785599998</c:v>
                </c:pt>
                <c:pt idx="2938">
                  <c:v>58.800874785599966</c:v>
                </c:pt>
                <c:pt idx="2939">
                  <c:v>58.820874785599997</c:v>
                </c:pt>
                <c:pt idx="2940">
                  <c:v>58.840874785599965</c:v>
                </c:pt>
                <c:pt idx="2941">
                  <c:v>58.860874785599997</c:v>
                </c:pt>
                <c:pt idx="2942">
                  <c:v>58.880874785599964</c:v>
                </c:pt>
                <c:pt idx="2943">
                  <c:v>58.900874785599974</c:v>
                </c:pt>
                <c:pt idx="2944">
                  <c:v>58.920874785599999</c:v>
                </c:pt>
                <c:pt idx="2945">
                  <c:v>58.940874785599974</c:v>
                </c:pt>
                <c:pt idx="2946">
                  <c:v>58.960874785599998</c:v>
                </c:pt>
                <c:pt idx="2947">
                  <c:v>58.980874785599966</c:v>
                </c:pt>
                <c:pt idx="2948">
                  <c:v>59.000874785599997</c:v>
                </c:pt>
                <c:pt idx="2949">
                  <c:v>59.020874785599993</c:v>
                </c:pt>
                <c:pt idx="2950">
                  <c:v>59.040874785599975</c:v>
                </c:pt>
                <c:pt idx="2951">
                  <c:v>59.060874785599999</c:v>
                </c:pt>
                <c:pt idx="2952">
                  <c:v>59.080874785599974</c:v>
                </c:pt>
                <c:pt idx="2953">
                  <c:v>59.100874785599999</c:v>
                </c:pt>
                <c:pt idx="2954">
                  <c:v>59.120874785600002</c:v>
                </c:pt>
                <c:pt idx="2955">
                  <c:v>59.140874785599998</c:v>
                </c:pt>
                <c:pt idx="2956">
                  <c:v>59.160874785600001</c:v>
                </c:pt>
                <c:pt idx="2957">
                  <c:v>59.180874785599997</c:v>
                </c:pt>
                <c:pt idx="2958">
                  <c:v>59.200874785599993</c:v>
                </c:pt>
                <c:pt idx="2959">
                  <c:v>59.220874785600003</c:v>
                </c:pt>
                <c:pt idx="2960">
                  <c:v>59.240874785599999</c:v>
                </c:pt>
                <c:pt idx="2961">
                  <c:v>59.260874785600002</c:v>
                </c:pt>
                <c:pt idx="2962">
                  <c:v>59.280874785599998</c:v>
                </c:pt>
                <c:pt idx="2963">
                  <c:v>59.300874785599966</c:v>
                </c:pt>
                <c:pt idx="2964">
                  <c:v>59.320874785599997</c:v>
                </c:pt>
                <c:pt idx="2965">
                  <c:v>59.340874785599965</c:v>
                </c:pt>
                <c:pt idx="2966">
                  <c:v>59.360874785599997</c:v>
                </c:pt>
                <c:pt idx="2967">
                  <c:v>59.380874785599964</c:v>
                </c:pt>
                <c:pt idx="2968">
                  <c:v>59.400874785599974</c:v>
                </c:pt>
                <c:pt idx="2969">
                  <c:v>59.420874785599999</c:v>
                </c:pt>
                <c:pt idx="2970">
                  <c:v>59.440874785599974</c:v>
                </c:pt>
                <c:pt idx="2971">
                  <c:v>59.460874785599998</c:v>
                </c:pt>
                <c:pt idx="2972">
                  <c:v>59.480874785599966</c:v>
                </c:pt>
                <c:pt idx="2973">
                  <c:v>59.500874785599997</c:v>
                </c:pt>
                <c:pt idx="2974">
                  <c:v>59.520874785599993</c:v>
                </c:pt>
                <c:pt idx="2975">
                  <c:v>59.540874785599975</c:v>
                </c:pt>
                <c:pt idx="2976">
                  <c:v>59.560874785599999</c:v>
                </c:pt>
                <c:pt idx="2977">
                  <c:v>59.580874785599974</c:v>
                </c:pt>
                <c:pt idx="2978">
                  <c:v>59.600874785599999</c:v>
                </c:pt>
                <c:pt idx="2979">
                  <c:v>59.620874785600002</c:v>
                </c:pt>
                <c:pt idx="2980">
                  <c:v>59.640874785599998</c:v>
                </c:pt>
                <c:pt idx="2981">
                  <c:v>59.660874785600001</c:v>
                </c:pt>
                <c:pt idx="2982">
                  <c:v>59.680874785599997</c:v>
                </c:pt>
                <c:pt idx="2983">
                  <c:v>59.700874785599993</c:v>
                </c:pt>
                <c:pt idx="2984">
                  <c:v>59.720874785600003</c:v>
                </c:pt>
                <c:pt idx="2985">
                  <c:v>59.740874785599999</c:v>
                </c:pt>
                <c:pt idx="2986">
                  <c:v>59.760874785600002</c:v>
                </c:pt>
                <c:pt idx="2987">
                  <c:v>59.780874785599998</c:v>
                </c:pt>
                <c:pt idx="2988">
                  <c:v>59.800874785599966</c:v>
                </c:pt>
                <c:pt idx="2989">
                  <c:v>59.820874785599997</c:v>
                </c:pt>
                <c:pt idx="2990">
                  <c:v>59.840874785599965</c:v>
                </c:pt>
                <c:pt idx="2991">
                  <c:v>59.860874785599997</c:v>
                </c:pt>
                <c:pt idx="2992">
                  <c:v>59.880874785599964</c:v>
                </c:pt>
                <c:pt idx="2993">
                  <c:v>59.900874785599974</c:v>
                </c:pt>
                <c:pt idx="2994">
                  <c:v>59.920874785599999</c:v>
                </c:pt>
                <c:pt idx="2995">
                  <c:v>59.940874785599974</c:v>
                </c:pt>
                <c:pt idx="2996">
                  <c:v>59.960874785599998</c:v>
                </c:pt>
                <c:pt idx="2997">
                  <c:v>59.980874785599966</c:v>
                </c:pt>
                <c:pt idx="2998">
                  <c:v>60.000874785599997</c:v>
                </c:pt>
                <c:pt idx="2999">
                  <c:v>60.020874785599993</c:v>
                </c:pt>
                <c:pt idx="3000">
                  <c:v>60.040874785599975</c:v>
                </c:pt>
                <c:pt idx="3001">
                  <c:v>60.060874785599999</c:v>
                </c:pt>
                <c:pt idx="3002">
                  <c:v>60.080874785599974</c:v>
                </c:pt>
                <c:pt idx="3003">
                  <c:v>60.100874785599999</c:v>
                </c:pt>
                <c:pt idx="3004">
                  <c:v>60.120874785600002</c:v>
                </c:pt>
                <c:pt idx="3005">
                  <c:v>60.140874785599998</c:v>
                </c:pt>
                <c:pt idx="3006">
                  <c:v>60.160874785600001</c:v>
                </c:pt>
                <c:pt idx="3007">
                  <c:v>60.180874785599997</c:v>
                </c:pt>
                <c:pt idx="3008">
                  <c:v>60.200874785599993</c:v>
                </c:pt>
                <c:pt idx="3009">
                  <c:v>60.220874785600003</c:v>
                </c:pt>
                <c:pt idx="3010">
                  <c:v>60.240874785599999</c:v>
                </c:pt>
                <c:pt idx="3011">
                  <c:v>60.260874785600002</c:v>
                </c:pt>
                <c:pt idx="3012">
                  <c:v>60.280874785599998</c:v>
                </c:pt>
                <c:pt idx="3013">
                  <c:v>60.300874785599966</c:v>
                </c:pt>
                <c:pt idx="3014">
                  <c:v>60.320874785599997</c:v>
                </c:pt>
                <c:pt idx="3015">
                  <c:v>60.340874785599965</c:v>
                </c:pt>
                <c:pt idx="3016">
                  <c:v>60.360874785599997</c:v>
                </c:pt>
                <c:pt idx="3017">
                  <c:v>60.380874785599964</c:v>
                </c:pt>
                <c:pt idx="3018">
                  <c:v>60.400874785599974</c:v>
                </c:pt>
                <c:pt idx="3019">
                  <c:v>60.420874785599999</c:v>
                </c:pt>
                <c:pt idx="3020">
                  <c:v>60.440874785599974</c:v>
                </c:pt>
                <c:pt idx="3021">
                  <c:v>60.460874785599998</c:v>
                </c:pt>
                <c:pt idx="3022">
                  <c:v>60.480874785599966</c:v>
                </c:pt>
                <c:pt idx="3023">
                  <c:v>60.500874785599997</c:v>
                </c:pt>
                <c:pt idx="3024">
                  <c:v>60.520874785599993</c:v>
                </c:pt>
                <c:pt idx="3025">
                  <c:v>60.540874785599975</c:v>
                </c:pt>
                <c:pt idx="3026">
                  <c:v>60.560874785599999</c:v>
                </c:pt>
                <c:pt idx="3027">
                  <c:v>60.580874785599974</c:v>
                </c:pt>
                <c:pt idx="3028">
                  <c:v>60.600874785599999</c:v>
                </c:pt>
                <c:pt idx="3029">
                  <c:v>60.620874785600002</c:v>
                </c:pt>
                <c:pt idx="3030">
                  <c:v>60.640874785599998</c:v>
                </c:pt>
                <c:pt idx="3031">
                  <c:v>60.660874785600001</c:v>
                </c:pt>
                <c:pt idx="3032">
                  <c:v>60.680874785599997</c:v>
                </c:pt>
                <c:pt idx="3033">
                  <c:v>60.700874785599993</c:v>
                </c:pt>
                <c:pt idx="3034">
                  <c:v>60.720874785600003</c:v>
                </c:pt>
                <c:pt idx="3035">
                  <c:v>60.740874785599999</c:v>
                </c:pt>
                <c:pt idx="3036">
                  <c:v>60.760874785600002</c:v>
                </c:pt>
                <c:pt idx="3037">
                  <c:v>60.780874785599998</c:v>
                </c:pt>
                <c:pt idx="3038">
                  <c:v>60.800874785599966</c:v>
                </c:pt>
                <c:pt idx="3039">
                  <c:v>60.820874785599997</c:v>
                </c:pt>
                <c:pt idx="3040">
                  <c:v>60.840874785599965</c:v>
                </c:pt>
                <c:pt idx="3041">
                  <c:v>60.860874785599997</c:v>
                </c:pt>
                <c:pt idx="3042">
                  <c:v>60.880874785599964</c:v>
                </c:pt>
                <c:pt idx="3043">
                  <c:v>60.900874785599974</c:v>
                </c:pt>
                <c:pt idx="3044">
                  <c:v>60.920874785599999</c:v>
                </c:pt>
                <c:pt idx="3045">
                  <c:v>60.940874785599974</c:v>
                </c:pt>
                <c:pt idx="3046">
                  <c:v>60.960874785599998</c:v>
                </c:pt>
                <c:pt idx="3047">
                  <c:v>60.980874785599966</c:v>
                </c:pt>
                <c:pt idx="3048">
                  <c:v>61.000874785599997</c:v>
                </c:pt>
                <c:pt idx="3049">
                  <c:v>61.020874785599993</c:v>
                </c:pt>
                <c:pt idx="3050">
                  <c:v>61.040874785599975</c:v>
                </c:pt>
                <c:pt idx="3051">
                  <c:v>61.060874785599999</c:v>
                </c:pt>
                <c:pt idx="3052">
                  <c:v>61.080874785599974</c:v>
                </c:pt>
                <c:pt idx="3053">
                  <c:v>61.100874785599999</c:v>
                </c:pt>
                <c:pt idx="3054">
                  <c:v>61.120874785600002</c:v>
                </c:pt>
                <c:pt idx="3055">
                  <c:v>61.140874785599998</c:v>
                </c:pt>
                <c:pt idx="3056">
                  <c:v>61.160874785600001</c:v>
                </c:pt>
                <c:pt idx="3057">
                  <c:v>61.180874785599997</c:v>
                </c:pt>
                <c:pt idx="3058">
                  <c:v>61.200874785599993</c:v>
                </c:pt>
                <c:pt idx="3059">
                  <c:v>61.220874785600003</c:v>
                </c:pt>
                <c:pt idx="3060">
                  <c:v>61.240874785599999</c:v>
                </c:pt>
                <c:pt idx="3061">
                  <c:v>61.260874785600002</c:v>
                </c:pt>
                <c:pt idx="3062">
                  <c:v>61.280874785599998</c:v>
                </c:pt>
                <c:pt idx="3063">
                  <c:v>61.300874785599966</c:v>
                </c:pt>
                <c:pt idx="3064">
                  <c:v>61.320874785599997</c:v>
                </c:pt>
                <c:pt idx="3065">
                  <c:v>61.340874785599965</c:v>
                </c:pt>
                <c:pt idx="3066">
                  <c:v>61.360874785599997</c:v>
                </c:pt>
                <c:pt idx="3067">
                  <c:v>61.380874785599964</c:v>
                </c:pt>
                <c:pt idx="3068">
                  <c:v>61.400874785599974</c:v>
                </c:pt>
                <c:pt idx="3069">
                  <c:v>61.420874785599999</c:v>
                </c:pt>
                <c:pt idx="3070">
                  <c:v>61.440874785599974</c:v>
                </c:pt>
                <c:pt idx="3071">
                  <c:v>61.460874785599998</c:v>
                </c:pt>
                <c:pt idx="3072">
                  <c:v>61.480874785599966</c:v>
                </c:pt>
                <c:pt idx="3073">
                  <c:v>61.500874785599997</c:v>
                </c:pt>
                <c:pt idx="3074">
                  <c:v>61.520874785599993</c:v>
                </c:pt>
                <c:pt idx="3075">
                  <c:v>61.540874785599975</c:v>
                </c:pt>
                <c:pt idx="3076">
                  <c:v>61.560874785599999</c:v>
                </c:pt>
                <c:pt idx="3077">
                  <c:v>61.580874785599974</c:v>
                </c:pt>
                <c:pt idx="3078">
                  <c:v>61.600874785599999</c:v>
                </c:pt>
                <c:pt idx="3079">
                  <c:v>61.620874785600002</c:v>
                </c:pt>
                <c:pt idx="3080">
                  <c:v>61.640874785599998</c:v>
                </c:pt>
                <c:pt idx="3081">
                  <c:v>61.660874785600001</c:v>
                </c:pt>
                <c:pt idx="3082">
                  <c:v>61.680874785599997</c:v>
                </c:pt>
                <c:pt idx="3083">
                  <c:v>61.700874785599993</c:v>
                </c:pt>
                <c:pt idx="3084">
                  <c:v>61.720874785600003</c:v>
                </c:pt>
                <c:pt idx="3085">
                  <c:v>61.740874785599999</c:v>
                </c:pt>
                <c:pt idx="3086">
                  <c:v>61.760874785600002</c:v>
                </c:pt>
                <c:pt idx="3087">
                  <c:v>61.780874785599998</c:v>
                </c:pt>
                <c:pt idx="3088">
                  <c:v>61.800874785599966</c:v>
                </c:pt>
                <c:pt idx="3089">
                  <c:v>61.820874785599997</c:v>
                </c:pt>
                <c:pt idx="3090">
                  <c:v>61.840874785599965</c:v>
                </c:pt>
                <c:pt idx="3091">
                  <c:v>61.860874785599997</c:v>
                </c:pt>
                <c:pt idx="3092">
                  <c:v>61.880874785599964</c:v>
                </c:pt>
                <c:pt idx="3093">
                  <c:v>61.900874785599974</c:v>
                </c:pt>
                <c:pt idx="3094">
                  <c:v>61.920874785599999</c:v>
                </c:pt>
                <c:pt idx="3095">
                  <c:v>61.940874785599974</c:v>
                </c:pt>
                <c:pt idx="3096">
                  <c:v>61.960874785599998</c:v>
                </c:pt>
                <c:pt idx="3097">
                  <c:v>61.980874785599966</c:v>
                </c:pt>
                <c:pt idx="3098">
                  <c:v>62.000874785599997</c:v>
                </c:pt>
                <c:pt idx="3099">
                  <c:v>62.020874785599993</c:v>
                </c:pt>
                <c:pt idx="3100">
                  <c:v>62.040874785599975</c:v>
                </c:pt>
                <c:pt idx="3101">
                  <c:v>62.060874785599999</c:v>
                </c:pt>
                <c:pt idx="3102">
                  <c:v>62.080874785599974</c:v>
                </c:pt>
                <c:pt idx="3103">
                  <c:v>62.100874785599999</c:v>
                </c:pt>
                <c:pt idx="3104">
                  <c:v>62.120874785600002</c:v>
                </c:pt>
                <c:pt idx="3105">
                  <c:v>62.140874785599998</c:v>
                </c:pt>
                <c:pt idx="3106">
                  <c:v>62.160874785600001</c:v>
                </c:pt>
                <c:pt idx="3107">
                  <c:v>62.180874785599997</c:v>
                </c:pt>
                <c:pt idx="3108">
                  <c:v>62.200874785599993</c:v>
                </c:pt>
                <c:pt idx="3109">
                  <c:v>62.220874785600003</c:v>
                </c:pt>
                <c:pt idx="3110">
                  <c:v>62.240874785599999</c:v>
                </c:pt>
                <c:pt idx="3111">
                  <c:v>62.260874785600002</c:v>
                </c:pt>
                <c:pt idx="3112">
                  <c:v>62.280874785599998</c:v>
                </c:pt>
                <c:pt idx="3113">
                  <c:v>62.300874785599966</c:v>
                </c:pt>
                <c:pt idx="3114">
                  <c:v>62.320874785599997</c:v>
                </c:pt>
                <c:pt idx="3115">
                  <c:v>62.340874785599965</c:v>
                </c:pt>
                <c:pt idx="3116">
                  <c:v>62.360874785599997</c:v>
                </c:pt>
                <c:pt idx="3117">
                  <c:v>62.380874785599964</c:v>
                </c:pt>
                <c:pt idx="3118">
                  <c:v>62.400874785599974</c:v>
                </c:pt>
                <c:pt idx="3119">
                  <c:v>62.420874785599999</c:v>
                </c:pt>
                <c:pt idx="3120">
                  <c:v>62.440874785599974</c:v>
                </c:pt>
                <c:pt idx="3121">
                  <c:v>62.460874785599998</c:v>
                </c:pt>
                <c:pt idx="3122">
                  <c:v>62.480874785599966</c:v>
                </c:pt>
                <c:pt idx="3123">
                  <c:v>62.500874785599997</c:v>
                </c:pt>
                <c:pt idx="3124">
                  <c:v>62.520874785599993</c:v>
                </c:pt>
                <c:pt idx="3125">
                  <c:v>62.540874785599975</c:v>
                </c:pt>
                <c:pt idx="3126">
                  <c:v>62.560874785599999</c:v>
                </c:pt>
                <c:pt idx="3127">
                  <c:v>62.580874785599974</c:v>
                </c:pt>
                <c:pt idx="3128">
                  <c:v>62.600874785599999</c:v>
                </c:pt>
                <c:pt idx="3129">
                  <c:v>62.620874785600002</c:v>
                </c:pt>
                <c:pt idx="3130">
                  <c:v>62.640874785599998</c:v>
                </c:pt>
                <c:pt idx="3131">
                  <c:v>62.660874785600001</c:v>
                </c:pt>
                <c:pt idx="3132">
                  <c:v>62.680874785599997</c:v>
                </c:pt>
                <c:pt idx="3133">
                  <c:v>62.700874785599993</c:v>
                </c:pt>
                <c:pt idx="3134">
                  <c:v>62.720874785600003</c:v>
                </c:pt>
                <c:pt idx="3135">
                  <c:v>62.740874785599999</c:v>
                </c:pt>
                <c:pt idx="3136">
                  <c:v>62.760874785600002</c:v>
                </c:pt>
                <c:pt idx="3137">
                  <c:v>62.780874785599998</c:v>
                </c:pt>
                <c:pt idx="3138">
                  <c:v>62.800874785599966</c:v>
                </c:pt>
                <c:pt idx="3139">
                  <c:v>62.820874785599997</c:v>
                </c:pt>
                <c:pt idx="3140">
                  <c:v>62.840874785599965</c:v>
                </c:pt>
                <c:pt idx="3141">
                  <c:v>62.860874785599997</c:v>
                </c:pt>
                <c:pt idx="3142">
                  <c:v>62.880874785599964</c:v>
                </c:pt>
                <c:pt idx="3143">
                  <c:v>62.900874785599974</c:v>
                </c:pt>
                <c:pt idx="3144">
                  <c:v>62.920874785599999</c:v>
                </c:pt>
                <c:pt idx="3145">
                  <c:v>62.940874785599974</c:v>
                </c:pt>
                <c:pt idx="3146">
                  <c:v>62.960874785599998</c:v>
                </c:pt>
                <c:pt idx="3147">
                  <c:v>62.980874785599966</c:v>
                </c:pt>
                <c:pt idx="3148">
                  <c:v>63.000874785599997</c:v>
                </c:pt>
                <c:pt idx="3149">
                  <c:v>63.020874785599993</c:v>
                </c:pt>
                <c:pt idx="3150">
                  <c:v>63.040874785599975</c:v>
                </c:pt>
                <c:pt idx="3151">
                  <c:v>63.060874785599999</c:v>
                </c:pt>
                <c:pt idx="3152">
                  <c:v>63.080874785599974</c:v>
                </c:pt>
                <c:pt idx="3153">
                  <c:v>63.100874785599999</c:v>
                </c:pt>
                <c:pt idx="3154">
                  <c:v>63.120874785600002</c:v>
                </c:pt>
                <c:pt idx="3155">
                  <c:v>63.140874785599998</c:v>
                </c:pt>
                <c:pt idx="3156">
                  <c:v>63.160874785600001</c:v>
                </c:pt>
                <c:pt idx="3157">
                  <c:v>63.180874785599997</c:v>
                </c:pt>
                <c:pt idx="3158">
                  <c:v>63.200874785599993</c:v>
                </c:pt>
                <c:pt idx="3159">
                  <c:v>63.220874785600003</c:v>
                </c:pt>
                <c:pt idx="3160">
                  <c:v>63.240874785599999</c:v>
                </c:pt>
                <c:pt idx="3161">
                  <c:v>63.260874785600002</c:v>
                </c:pt>
                <c:pt idx="3162">
                  <c:v>63.280874785599998</c:v>
                </c:pt>
                <c:pt idx="3163">
                  <c:v>63.300874785599966</c:v>
                </c:pt>
                <c:pt idx="3164">
                  <c:v>63.320874785599997</c:v>
                </c:pt>
                <c:pt idx="3165">
                  <c:v>63.340874785599965</c:v>
                </c:pt>
                <c:pt idx="3166">
                  <c:v>63.360874785599997</c:v>
                </c:pt>
                <c:pt idx="3167">
                  <c:v>63.380874785599964</c:v>
                </c:pt>
                <c:pt idx="3168">
                  <c:v>63.400874785599974</c:v>
                </c:pt>
                <c:pt idx="3169">
                  <c:v>63.420874785599999</c:v>
                </c:pt>
                <c:pt idx="3170">
                  <c:v>63.440874785599974</c:v>
                </c:pt>
                <c:pt idx="3171">
                  <c:v>63.460874785599998</c:v>
                </c:pt>
                <c:pt idx="3172">
                  <c:v>63.480874785599966</c:v>
                </c:pt>
                <c:pt idx="3173">
                  <c:v>63.500874785599997</c:v>
                </c:pt>
                <c:pt idx="3174">
                  <c:v>63.520874785599993</c:v>
                </c:pt>
                <c:pt idx="3175">
                  <c:v>63.540874785599975</c:v>
                </c:pt>
                <c:pt idx="3176">
                  <c:v>63.560874785599999</c:v>
                </c:pt>
                <c:pt idx="3177">
                  <c:v>63.580874785599974</c:v>
                </c:pt>
                <c:pt idx="3178">
                  <c:v>63.600874785599999</c:v>
                </c:pt>
                <c:pt idx="3179">
                  <c:v>63.620874785600002</c:v>
                </c:pt>
                <c:pt idx="3180">
                  <c:v>63.640874785599998</c:v>
                </c:pt>
                <c:pt idx="3181">
                  <c:v>63.660874785600001</c:v>
                </c:pt>
                <c:pt idx="3182">
                  <c:v>63.680874785599997</c:v>
                </c:pt>
                <c:pt idx="3183">
                  <c:v>63.700874785599993</c:v>
                </c:pt>
                <c:pt idx="3184">
                  <c:v>63.720874785600003</c:v>
                </c:pt>
                <c:pt idx="3185">
                  <c:v>63.740874785599999</c:v>
                </c:pt>
                <c:pt idx="3186">
                  <c:v>63.760874785600002</c:v>
                </c:pt>
                <c:pt idx="3187">
                  <c:v>63.780874785599998</c:v>
                </c:pt>
                <c:pt idx="3188">
                  <c:v>63.800874785599966</c:v>
                </c:pt>
                <c:pt idx="3189">
                  <c:v>63.820874785599997</c:v>
                </c:pt>
                <c:pt idx="3190">
                  <c:v>63.840874785599965</c:v>
                </c:pt>
                <c:pt idx="3191">
                  <c:v>63.860874785599997</c:v>
                </c:pt>
                <c:pt idx="3192">
                  <c:v>63.880874785599964</c:v>
                </c:pt>
                <c:pt idx="3193">
                  <c:v>63.900874785599974</c:v>
                </c:pt>
                <c:pt idx="3194">
                  <c:v>63.920874785599999</c:v>
                </c:pt>
                <c:pt idx="3195">
                  <c:v>63.940874785599974</c:v>
                </c:pt>
                <c:pt idx="3196">
                  <c:v>63.960874785599998</c:v>
                </c:pt>
                <c:pt idx="3197">
                  <c:v>63.980874785599966</c:v>
                </c:pt>
                <c:pt idx="3198">
                  <c:v>64.000874785600004</c:v>
                </c:pt>
                <c:pt idx="3199">
                  <c:v>64.0208747856</c:v>
                </c:pt>
                <c:pt idx="3200">
                  <c:v>64.040874785599982</c:v>
                </c:pt>
                <c:pt idx="3201">
                  <c:v>64.060874785600006</c:v>
                </c:pt>
                <c:pt idx="3202">
                  <c:v>64.080874785600002</c:v>
                </c:pt>
                <c:pt idx="3203">
                  <c:v>64.100874785599942</c:v>
                </c:pt>
                <c:pt idx="3204">
                  <c:v>64.120874785599895</c:v>
                </c:pt>
                <c:pt idx="3205">
                  <c:v>64.140874785600005</c:v>
                </c:pt>
                <c:pt idx="3206">
                  <c:v>64.160874785600001</c:v>
                </c:pt>
                <c:pt idx="3207">
                  <c:v>64.180874785599926</c:v>
                </c:pt>
                <c:pt idx="3208">
                  <c:v>64.200874785600007</c:v>
                </c:pt>
                <c:pt idx="3209">
                  <c:v>64.220874785600003</c:v>
                </c:pt>
                <c:pt idx="3210">
                  <c:v>64.240874785599999</c:v>
                </c:pt>
                <c:pt idx="3211">
                  <c:v>64.260874785599981</c:v>
                </c:pt>
                <c:pt idx="3212">
                  <c:v>64.280874785600005</c:v>
                </c:pt>
                <c:pt idx="3213">
                  <c:v>64.300874785600001</c:v>
                </c:pt>
                <c:pt idx="3214">
                  <c:v>64.320874785599926</c:v>
                </c:pt>
                <c:pt idx="3215">
                  <c:v>64.340874785599979</c:v>
                </c:pt>
                <c:pt idx="3216">
                  <c:v>64.360874785600004</c:v>
                </c:pt>
                <c:pt idx="3217">
                  <c:v>64.3808747856</c:v>
                </c:pt>
                <c:pt idx="3218">
                  <c:v>64.400874785599981</c:v>
                </c:pt>
                <c:pt idx="3219">
                  <c:v>64.420874785600006</c:v>
                </c:pt>
                <c:pt idx="3220">
                  <c:v>64.440874785600059</c:v>
                </c:pt>
                <c:pt idx="3221">
                  <c:v>64.460874785599998</c:v>
                </c:pt>
                <c:pt idx="3222">
                  <c:v>64.48087478559998</c:v>
                </c:pt>
                <c:pt idx="3223">
                  <c:v>64.500874785600004</c:v>
                </c:pt>
                <c:pt idx="3224">
                  <c:v>64.5208747856</c:v>
                </c:pt>
                <c:pt idx="3225">
                  <c:v>64.540874785599982</c:v>
                </c:pt>
                <c:pt idx="3226">
                  <c:v>64.560874785600006</c:v>
                </c:pt>
                <c:pt idx="3227">
                  <c:v>64.580874785600002</c:v>
                </c:pt>
                <c:pt idx="3228">
                  <c:v>64.600874785599942</c:v>
                </c:pt>
                <c:pt idx="3229">
                  <c:v>64.620874785599895</c:v>
                </c:pt>
                <c:pt idx="3230">
                  <c:v>64.640874785600005</c:v>
                </c:pt>
                <c:pt idx="3231">
                  <c:v>64.660874785600001</c:v>
                </c:pt>
                <c:pt idx="3232">
                  <c:v>64.680874785599926</c:v>
                </c:pt>
                <c:pt idx="3233">
                  <c:v>64.700874785600007</c:v>
                </c:pt>
                <c:pt idx="3234">
                  <c:v>64.720874785600003</c:v>
                </c:pt>
                <c:pt idx="3235">
                  <c:v>64.740874785599999</c:v>
                </c:pt>
                <c:pt idx="3236">
                  <c:v>64.760874785599981</c:v>
                </c:pt>
                <c:pt idx="3237">
                  <c:v>64.780874785600005</c:v>
                </c:pt>
                <c:pt idx="3238">
                  <c:v>64.800874785600001</c:v>
                </c:pt>
                <c:pt idx="3239">
                  <c:v>64.820874785599926</c:v>
                </c:pt>
                <c:pt idx="3240">
                  <c:v>64.840874785599979</c:v>
                </c:pt>
                <c:pt idx="3241">
                  <c:v>64.860874785600004</c:v>
                </c:pt>
                <c:pt idx="3242">
                  <c:v>64.8808747856</c:v>
                </c:pt>
                <c:pt idx="3243">
                  <c:v>64.900874785599981</c:v>
                </c:pt>
                <c:pt idx="3244">
                  <c:v>64.920874785600006</c:v>
                </c:pt>
                <c:pt idx="3245">
                  <c:v>64.940874785600059</c:v>
                </c:pt>
                <c:pt idx="3246">
                  <c:v>64.960874785599998</c:v>
                </c:pt>
                <c:pt idx="3247">
                  <c:v>64.98087478559998</c:v>
                </c:pt>
                <c:pt idx="3248">
                  <c:v>65.000874785600004</c:v>
                </c:pt>
                <c:pt idx="3249">
                  <c:v>65.0208747856</c:v>
                </c:pt>
                <c:pt idx="3250">
                  <c:v>65.040874785599982</c:v>
                </c:pt>
                <c:pt idx="3251">
                  <c:v>65.060874785600006</c:v>
                </c:pt>
                <c:pt idx="3252">
                  <c:v>65.080874785600002</c:v>
                </c:pt>
                <c:pt idx="3253">
                  <c:v>65.100874785599942</c:v>
                </c:pt>
                <c:pt idx="3254">
                  <c:v>65.120874785599895</c:v>
                </c:pt>
                <c:pt idx="3255">
                  <c:v>65.140874785600005</c:v>
                </c:pt>
                <c:pt idx="3256">
                  <c:v>65.160874785600001</c:v>
                </c:pt>
                <c:pt idx="3257">
                  <c:v>65.180874785599926</c:v>
                </c:pt>
                <c:pt idx="3258">
                  <c:v>65.200874785600007</c:v>
                </c:pt>
                <c:pt idx="3259">
                  <c:v>65.220874785600003</c:v>
                </c:pt>
                <c:pt idx="3260">
                  <c:v>65.240874785599999</c:v>
                </c:pt>
                <c:pt idx="3261">
                  <c:v>65.260874785599981</c:v>
                </c:pt>
                <c:pt idx="3262">
                  <c:v>65.280874785600005</c:v>
                </c:pt>
                <c:pt idx="3263">
                  <c:v>65.300874785600001</c:v>
                </c:pt>
                <c:pt idx="3264">
                  <c:v>65.320874785599926</c:v>
                </c:pt>
                <c:pt idx="3265">
                  <c:v>65.340874785599979</c:v>
                </c:pt>
                <c:pt idx="3266">
                  <c:v>65.360874785600004</c:v>
                </c:pt>
                <c:pt idx="3267">
                  <c:v>65.3808747856</c:v>
                </c:pt>
                <c:pt idx="3268">
                  <c:v>65.400874785599981</c:v>
                </c:pt>
                <c:pt idx="3269">
                  <c:v>65.420874785600006</c:v>
                </c:pt>
                <c:pt idx="3270">
                  <c:v>65.440874785600059</c:v>
                </c:pt>
                <c:pt idx="3271">
                  <c:v>65.460874785599998</c:v>
                </c:pt>
                <c:pt idx="3272">
                  <c:v>65.48087478559998</c:v>
                </c:pt>
                <c:pt idx="3273">
                  <c:v>65.500874785600004</c:v>
                </c:pt>
                <c:pt idx="3274">
                  <c:v>65.5208747856</c:v>
                </c:pt>
                <c:pt idx="3275">
                  <c:v>65.540874785599982</c:v>
                </c:pt>
                <c:pt idx="3276">
                  <c:v>65.560874785600006</c:v>
                </c:pt>
                <c:pt idx="3277">
                  <c:v>65.580874785600002</c:v>
                </c:pt>
                <c:pt idx="3278">
                  <c:v>65.600874785599942</c:v>
                </c:pt>
                <c:pt idx="3279">
                  <c:v>65.620874785599895</c:v>
                </c:pt>
                <c:pt idx="3280">
                  <c:v>65.640874785600005</c:v>
                </c:pt>
                <c:pt idx="3281">
                  <c:v>65.660874785600001</c:v>
                </c:pt>
                <c:pt idx="3282">
                  <c:v>65.680874785599926</c:v>
                </c:pt>
                <c:pt idx="3283">
                  <c:v>65.700874785600007</c:v>
                </c:pt>
                <c:pt idx="3284">
                  <c:v>65.720874785600003</c:v>
                </c:pt>
                <c:pt idx="3285">
                  <c:v>65.740874785599999</c:v>
                </c:pt>
                <c:pt idx="3286">
                  <c:v>65.760874785599981</c:v>
                </c:pt>
                <c:pt idx="3287">
                  <c:v>65.780874785600005</c:v>
                </c:pt>
                <c:pt idx="3288">
                  <c:v>65.800874785600001</c:v>
                </c:pt>
                <c:pt idx="3289">
                  <c:v>65.820874785599926</c:v>
                </c:pt>
                <c:pt idx="3290">
                  <c:v>65.840874785599979</c:v>
                </c:pt>
                <c:pt idx="3291">
                  <c:v>65.860874785600004</c:v>
                </c:pt>
                <c:pt idx="3292">
                  <c:v>65.8808747856</c:v>
                </c:pt>
                <c:pt idx="3293">
                  <c:v>65.900874785599981</c:v>
                </c:pt>
                <c:pt idx="3294">
                  <c:v>65.920874785600006</c:v>
                </c:pt>
                <c:pt idx="3295">
                  <c:v>65.940874785600059</c:v>
                </c:pt>
                <c:pt idx="3296">
                  <c:v>65.960874785599998</c:v>
                </c:pt>
                <c:pt idx="3297">
                  <c:v>65.98087478559998</c:v>
                </c:pt>
                <c:pt idx="3298">
                  <c:v>66.000874785600004</c:v>
                </c:pt>
                <c:pt idx="3299">
                  <c:v>66.0208747856</c:v>
                </c:pt>
                <c:pt idx="3300">
                  <c:v>66.040874785599982</c:v>
                </c:pt>
                <c:pt idx="3301">
                  <c:v>66.060874785600006</c:v>
                </c:pt>
                <c:pt idx="3302">
                  <c:v>66.080874785600002</c:v>
                </c:pt>
                <c:pt idx="3303">
                  <c:v>66.100874785599942</c:v>
                </c:pt>
                <c:pt idx="3304">
                  <c:v>66.120874785599895</c:v>
                </c:pt>
                <c:pt idx="3305">
                  <c:v>66.140874785600005</c:v>
                </c:pt>
                <c:pt idx="3306">
                  <c:v>66.160874785600001</c:v>
                </c:pt>
                <c:pt idx="3307">
                  <c:v>66.180874785599926</c:v>
                </c:pt>
                <c:pt idx="3308">
                  <c:v>66.200874785600007</c:v>
                </c:pt>
                <c:pt idx="3309">
                  <c:v>66.220874785600003</c:v>
                </c:pt>
                <c:pt idx="3310">
                  <c:v>66.240874785599999</c:v>
                </c:pt>
                <c:pt idx="3311">
                  <c:v>66.260874785599981</c:v>
                </c:pt>
                <c:pt idx="3312">
                  <c:v>66.280874785600005</c:v>
                </c:pt>
                <c:pt idx="3313">
                  <c:v>66.300874785600001</c:v>
                </c:pt>
                <c:pt idx="3314">
                  <c:v>66.320874785599926</c:v>
                </c:pt>
                <c:pt idx="3315">
                  <c:v>66.340874785599979</c:v>
                </c:pt>
                <c:pt idx="3316">
                  <c:v>66.360874785600004</c:v>
                </c:pt>
                <c:pt idx="3317">
                  <c:v>66.3808747856</c:v>
                </c:pt>
                <c:pt idx="3318">
                  <c:v>66.400874785599981</c:v>
                </c:pt>
                <c:pt idx="3319">
                  <c:v>66.420874785600006</c:v>
                </c:pt>
                <c:pt idx="3320">
                  <c:v>66.440874785600059</c:v>
                </c:pt>
                <c:pt idx="3321">
                  <c:v>66.460874785599998</c:v>
                </c:pt>
                <c:pt idx="3322">
                  <c:v>66.48087478559998</c:v>
                </c:pt>
                <c:pt idx="3323">
                  <c:v>66.500874785600004</c:v>
                </c:pt>
                <c:pt idx="3324">
                  <c:v>66.5208747856</c:v>
                </c:pt>
                <c:pt idx="3325">
                  <c:v>66.540874785599982</c:v>
                </c:pt>
                <c:pt idx="3326">
                  <c:v>66.560874785600006</c:v>
                </c:pt>
                <c:pt idx="3327">
                  <c:v>66.580874785600002</c:v>
                </c:pt>
                <c:pt idx="3328">
                  <c:v>66.600874785599942</c:v>
                </c:pt>
                <c:pt idx="3329">
                  <c:v>66.620874785599895</c:v>
                </c:pt>
                <c:pt idx="3330">
                  <c:v>66.640874785600005</c:v>
                </c:pt>
                <c:pt idx="3331">
                  <c:v>66.660874785600001</c:v>
                </c:pt>
                <c:pt idx="3332">
                  <c:v>66.680874785599926</c:v>
                </c:pt>
                <c:pt idx="3333">
                  <c:v>66.700874785600007</c:v>
                </c:pt>
                <c:pt idx="3334">
                  <c:v>66.720874785600003</c:v>
                </c:pt>
                <c:pt idx="3335">
                  <c:v>66.740874785599999</c:v>
                </c:pt>
                <c:pt idx="3336">
                  <c:v>66.760874785599981</c:v>
                </c:pt>
                <c:pt idx="3337">
                  <c:v>66.780874785600005</c:v>
                </c:pt>
                <c:pt idx="3338">
                  <c:v>66.800874785600001</c:v>
                </c:pt>
                <c:pt idx="3339">
                  <c:v>66.820874785599926</c:v>
                </c:pt>
                <c:pt idx="3340">
                  <c:v>66.840874785599979</c:v>
                </c:pt>
                <c:pt idx="3341">
                  <c:v>66.860874785600004</c:v>
                </c:pt>
                <c:pt idx="3342">
                  <c:v>66.8808747856</c:v>
                </c:pt>
                <c:pt idx="3343">
                  <c:v>66.900874785599981</c:v>
                </c:pt>
                <c:pt idx="3344">
                  <c:v>66.920874785600006</c:v>
                </c:pt>
                <c:pt idx="3345">
                  <c:v>66.940874785600059</c:v>
                </c:pt>
                <c:pt idx="3346">
                  <c:v>66.960874785599998</c:v>
                </c:pt>
                <c:pt idx="3347">
                  <c:v>66.98087478559998</c:v>
                </c:pt>
                <c:pt idx="3348">
                  <c:v>67.000874785600004</c:v>
                </c:pt>
                <c:pt idx="3349">
                  <c:v>67.0208747856</c:v>
                </c:pt>
                <c:pt idx="3350">
                  <c:v>67.040874785599982</c:v>
                </c:pt>
                <c:pt idx="3351">
                  <c:v>67.060874785600006</c:v>
                </c:pt>
                <c:pt idx="3352">
                  <c:v>67.080874785600002</c:v>
                </c:pt>
                <c:pt idx="3353">
                  <c:v>67.100874785599942</c:v>
                </c:pt>
                <c:pt idx="3354">
                  <c:v>67.120874785599895</c:v>
                </c:pt>
                <c:pt idx="3355">
                  <c:v>67.140874785600005</c:v>
                </c:pt>
                <c:pt idx="3356">
                  <c:v>67.160874785600001</c:v>
                </c:pt>
                <c:pt idx="3357">
                  <c:v>67.180874785599926</c:v>
                </c:pt>
                <c:pt idx="3358">
                  <c:v>67.200874785600007</c:v>
                </c:pt>
                <c:pt idx="3359">
                  <c:v>67.220874785600003</c:v>
                </c:pt>
                <c:pt idx="3360">
                  <c:v>67.240874785599999</c:v>
                </c:pt>
                <c:pt idx="3361">
                  <c:v>67.260874785599981</c:v>
                </c:pt>
                <c:pt idx="3362">
                  <c:v>67.280874785600005</c:v>
                </c:pt>
                <c:pt idx="3363">
                  <c:v>67.300874785600001</c:v>
                </c:pt>
                <c:pt idx="3364">
                  <c:v>67.320874785599926</c:v>
                </c:pt>
                <c:pt idx="3365">
                  <c:v>67.340874785599979</c:v>
                </c:pt>
                <c:pt idx="3366">
                  <c:v>67.360874785600004</c:v>
                </c:pt>
                <c:pt idx="3367">
                  <c:v>67.3808747856</c:v>
                </c:pt>
                <c:pt idx="3368">
                  <c:v>67.400874785599981</c:v>
                </c:pt>
                <c:pt idx="3369">
                  <c:v>67.420874785600006</c:v>
                </c:pt>
                <c:pt idx="3370">
                  <c:v>67.440874785600059</c:v>
                </c:pt>
                <c:pt idx="3371">
                  <c:v>67.460874785599998</c:v>
                </c:pt>
                <c:pt idx="3372">
                  <c:v>67.48087478559998</c:v>
                </c:pt>
                <c:pt idx="3373">
                  <c:v>67.500874785600004</c:v>
                </c:pt>
                <c:pt idx="3374">
                  <c:v>67.5208747856</c:v>
                </c:pt>
                <c:pt idx="3375">
                  <c:v>67.540874785599982</c:v>
                </c:pt>
                <c:pt idx="3376">
                  <c:v>67.560874785600006</c:v>
                </c:pt>
                <c:pt idx="3377">
                  <c:v>67.580874785600002</c:v>
                </c:pt>
                <c:pt idx="3378">
                  <c:v>67.600874785599942</c:v>
                </c:pt>
                <c:pt idx="3379">
                  <c:v>67.620874785599895</c:v>
                </c:pt>
                <c:pt idx="3380">
                  <c:v>67.640874785600005</c:v>
                </c:pt>
                <c:pt idx="3381">
                  <c:v>67.660874785600001</c:v>
                </c:pt>
                <c:pt idx="3382">
                  <c:v>67.680874785599926</c:v>
                </c:pt>
                <c:pt idx="3383">
                  <c:v>67.700874785600007</c:v>
                </c:pt>
                <c:pt idx="3384">
                  <c:v>67.720874785600003</c:v>
                </c:pt>
                <c:pt idx="3385">
                  <c:v>67.740874785599999</c:v>
                </c:pt>
                <c:pt idx="3386">
                  <c:v>67.760874785599981</c:v>
                </c:pt>
                <c:pt idx="3387">
                  <c:v>67.780874785600005</c:v>
                </c:pt>
                <c:pt idx="3388">
                  <c:v>67.800874785600001</c:v>
                </c:pt>
                <c:pt idx="3389">
                  <c:v>67.820874785599926</c:v>
                </c:pt>
                <c:pt idx="3390">
                  <c:v>67.840874785599979</c:v>
                </c:pt>
                <c:pt idx="3391">
                  <c:v>67.860874785600004</c:v>
                </c:pt>
                <c:pt idx="3392">
                  <c:v>67.8808747856</c:v>
                </c:pt>
                <c:pt idx="3393">
                  <c:v>67.900874785599981</c:v>
                </c:pt>
                <c:pt idx="3394">
                  <c:v>67.920874785600006</c:v>
                </c:pt>
                <c:pt idx="3395">
                  <c:v>67.940874785600059</c:v>
                </c:pt>
                <c:pt idx="3396">
                  <c:v>67.960874785599998</c:v>
                </c:pt>
                <c:pt idx="3397">
                  <c:v>67.98087478559998</c:v>
                </c:pt>
                <c:pt idx="3398">
                  <c:v>68.000874785600004</c:v>
                </c:pt>
                <c:pt idx="3399">
                  <c:v>68.0208747856</c:v>
                </c:pt>
                <c:pt idx="3400">
                  <c:v>68.040874785599982</c:v>
                </c:pt>
                <c:pt idx="3401">
                  <c:v>68.060874785600006</c:v>
                </c:pt>
                <c:pt idx="3402">
                  <c:v>68.080874785600002</c:v>
                </c:pt>
                <c:pt idx="3403">
                  <c:v>68.100874785599942</c:v>
                </c:pt>
                <c:pt idx="3404">
                  <c:v>68.120874785599895</c:v>
                </c:pt>
                <c:pt idx="3405">
                  <c:v>68.140874785600005</c:v>
                </c:pt>
                <c:pt idx="3406">
                  <c:v>68.160874785600001</c:v>
                </c:pt>
                <c:pt idx="3407">
                  <c:v>68.180874785599926</c:v>
                </c:pt>
                <c:pt idx="3408">
                  <c:v>68.200874785600007</c:v>
                </c:pt>
                <c:pt idx="3409">
                  <c:v>68.220874785600003</c:v>
                </c:pt>
                <c:pt idx="3410">
                  <c:v>68.240874785599999</c:v>
                </c:pt>
                <c:pt idx="3411">
                  <c:v>68.260874785599981</c:v>
                </c:pt>
                <c:pt idx="3412">
                  <c:v>68.280874785600005</c:v>
                </c:pt>
                <c:pt idx="3413">
                  <c:v>68.300874785600001</c:v>
                </c:pt>
                <c:pt idx="3414">
                  <c:v>68.320874785599926</c:v>
                </c:pt>
                <c:pt idx="3415">
                  <c:v>68.340874785599979</c:v>
                </c:pt>
                <c:pt idx="3416">
                  <c:v>68.360874785600004</c:v>
                </c:pt>
                <c:pt idx="3417">
                  <c:v>68.3808747856</c:v>
                </c:pt>
                <c:pt idx="3418">
                  <c:v>68.400874785599981</c:v>
                </c:pt>
                <c:pt idx="3419">
                  <c:v>68.420874785600006</c:v>
                </c:pt>
                <c:pt idx="3420">
                  <c:v>68.440874785600059</c:v>
                </c:pt>
                <c:pt idx="3421">
                  <c:v>68.460874785599998</c:v>
                </c:pt>
                <c:pt idx="3422">
                  <c:v>68.48087478559998</c:v>
                </c:pt>
                <c:pt idx="3423">
                  <c:v>68.500874785600004</c:v>
                </c:pt>
                <c:pt idx="3424">
                  <c:v>68.5208747856</c:v>
                </c:pt>
                <c:pt idx="3425">
                  <c:v>68.540874785599982</c:v>
                </c:pt>
                <c:pt idx="3426">
                  <c:v>68.560874785600006</c:v>
                </c:pt>
                <c:pt idx="3427">
                  <c:v>68.580874785600002</c:v>
                </c:pt>
                <c:pt idx="3428">
                  <c:v>68.600874785599942</c:v>
                </c:pt>
                <c:pt idx="3429">
                  <c:v>68.620874785599895</c:v>
                </c:pt>
                <c:pt idx="3430">
                  <c:v>68.640874785600005</c:v>
                </c:pt>
                <c:pt idx="3431">
                  <c:v>68.660874785600001</c:v>
                </c:pt>
                <c:pt idx="3432">
                  <c:v>68.680874785599926</c:v>
                </c:pt>
                <c:pt idx="3433">
                  <c:v>68.700874785600007</c:v>
                </c:pt>
                <c:pt idx="3434">
                  <c:v>68.720874785600003</c:v>
                </c:pt>
                <c:pt idx="3435">
                  <c:v>68.740874785599999</c:v>
                </c:pt>
                <c:pt idx="3436">
                  <c:v>68.760874785599981</c:v>
                </c:pt>
                <c:pt idx="3437">
                  <c:v>68.780874785600005</c:v>
                </c:pt>
                <c:pt idx="3438">
                  <c:v>68.800874785600001</c:v>
                </c:pt>
                <c:pt idx="3439">
                  <c:v>68.820874785599926</c:v>
                </c:pt>
                <c:pt idx="3440">
                  <c:v>68.840874785599979</c:v>
                </c:pt>
                <c:pt idx="3441">
                  <c:v>68.860874785600004</c:v>
                </c:pt>
                <c:pt idx="3442">
                  <c:v>68.8808747856</c:v>
                </c:pt>
                <c:pt idx="3443">
                  <c:v>68.900874785599981</c:v>
                </c:pt>
                <c:pt idx="3444">
                  <c:v>68.920874785600006</c:v>
                </c:pt>
                <c:pt idx="3445">
                  <c:v>68.940874785600059</c:v>
                </c:pt>
                <c:pt idx="3446">
                  <c:v>68.960874785599998</c:v>
                </c:pt>
                <c:pt idx="3447">
                  <c:v>68.98087478559998</c:v>
                </c:pt>
                <c:pt idx="3448">
                  <c:v>69.000874785600004</c:v>
                </c:pt>
                <c:pt idx="3449">
                  <c:v>69.0208747856</c:v>
                </c:pt>
                <c:pt idx="3450">
                  <c:v>69.040874785599982</c:v>
                </c:pt>
                <c:pt idx="3451">
                  <c:v>69.060874785600006</c:v>
                </c:pt>
                <c:pt idx="3452">
                  <c:v>69.080874785600002</c:v>
                </c:pt>
                <c:pt idx="3453">
                  <c:v>69.100874785599942</c:v>
                </c:pt>
                <c:pt idx="3454">
                  <c:v>69.120874785599895</c:v>
                </c:pt>
                <c:pt idx="3455">
                  <c:v>69.140874785600005</c:v>
                </c:pt>
                <c:pt idx="3456">
                  <c:v>69.160874785600001</c:v>
                </c:pt>
                <c:pt idx="3457">
                  <c:v>69.180874785599926</c:v>
                </c:pt>
                <c:pt idx="3458">
                  <c:v>69.200874785600007</c:v>
                </c:pt>
                <c:pt idx="3459">
                  <c:v>69.220874785600003</c:v>
                </c:pt>
                <c:pt idx="3460">
                  <c:v>69.240874785599999</c:v>
                </c:pt>
                <c:pt idx="3461">
                  <c:v>69.260874785599981</c:v>
                </c:pt>
                <c:pt idx="3462">
                  <c:v>69.280874785600005</c:v>
                </c:pt>
                <c:pt idx="3463">
                  <c:v>69.300874785600001</c:v>
                </c:pt>
                <c:pt idx="3464">
                  <c:v>69.320874785599926</c:v>
                </c:pt>
                <c:pt idx="3465">
                  <c:v>69.340874785599979</c:v>
                </c:pt>
                <c:pt idx="3466">
                  <c:v>69.360874785600004</c:v>
                </c:pt>
                <c:pt idx="3467">
                  <c:v>69.3808747856</c:v>
                </c:pt>
                <c:pt idx="3468">
                  <c:v>69.400874785599981</c:v>
                </c:pt>
                <c:pt idx="3469">
                  <c:v>69.420874785600006</c:v>
                </c:pt>
                <c:pt idx="3470">
                  <c:v>69.440874785600059</c:v>
                </c:pt>
                <c:pt idx="3471">
                  <c:v>69.460874785599998</c:v>
                </c:pt>
                <c:pt idx="3472">
                  <c:v>69.48087478559998</c:v>
                </c:pt>
                <c:pt idx="3473">
                  <c:v>69.500874785600004</c:v>
                </c:pt>
                <c:pt idx="3474">
                  <c:v>69.5208747856</c:v>
                </c:pt>
                <c:pt idx="3475">
                  <c:v>69.540874785599982</c:v>
                </c:pt>
                <c:pt idx="3476">
                  <c:v>69.560874785600006</c:v>
                </c:pt>
                <c:pt idx="3477">
                  <c:v>69.580874785600002</c:v>
                </c:pt>
                <c:pt idx="3478">
                  <c:v>69.600874785599942</c:v>
                </c:pt>
                <c:pt idx="3479">
                  <c:v>69.620874785599895</c:v>
                </c:pt>
                <c:pt idx="3480">
                  <c:v>69.640874785600005</c:v>
                </c:pt>
                <c:pt idx="3481">
                  <c:v>69.660874785600001</c:v>
                </c:pt>
                <c:pt idx="3482">
                  <c:v>69.680874785599926</c:v>
                </c:pt>
                <c:pt idx="3483">
                  <c:v>69.700874785600007</c:v>
                </c:pt>
                <c:pt idx="3484">
                  <c:v>69.720874785600003</c:v>
                </c:pt>
                <c:pt idx="3485">
                  <c:v>69.740874785599999</c:v>
                </c:pt>
                <c:pt idx="3486">
                  <c:v>69.760874785599981</c:v>
                </c:pt>
                <c:pt idx="3487">
                  <c:v>69.780874785600005</c:v>
                </c:pt>
                <c:pt idx="3488">
                  <c:v>69.800874785600001</c:v>
                </c:pt>
                <c:pt idx="3489">
                  <c:v>69.820874785599926</c:v>
                </c:pt>
                <c:pt idx="3490">
                  <c:v>69.840874785599979</c:v>
                </c:pt>
                <c:pt idx="3491">
                  <c:v>69.860874785600004</c:v>
                </c:pt>
                <c:pt idx="3492">
                  <c:v>69.8808747856</c:v>
                </c:pt>
                <c:pt idx="3493">
                  <c:v>69.900874785599981</c:v>
                </c:pt>
                <c:pt idx="3494">
                  <c:v>69.920874785600006</c:v>
                </c:pt>
                <c:pt idx="3495">
                  <c:v>69.940874785600059</c:v>
                </c:pt>
                <c:pt idx="3496">
                  <c:v>69.960874785599998</c:v>
                </c:pt>
                <c:pt idx="3497">
                  <c:v>69.98087478559998</c:v>
                </c:pt>
                <c:pt idx="3498">
                  <c:v>70.000874785600004</c:v>
                </c:pt>
                <c:pt idx="3499">
                  <c:v>70.0208747856</c:v>
                </c:pt>
                <c:pt idx="3500">
                  <c:v>70.040874785599982</c:v>
                </c:pt>
                <c:pt idx="3501">
                  <c:v>70.060874785600006</c:v>
                </c:pt>
                <c:pt idx="3502">
                  <c:v>70.080874785600002</c:v>
                </c:pt>
                <c:pt idx="3503">
                  <c:v>70.100874785599942</c:v>
                </c:pt>
                <c:pt idx="3504">
                  <c:v>70.120874785599895</c:v>
                </c:pt>
                <c:pt idx="3505">
                  <c:v>70.140874785600005</c:v>
                </c:pt>
                <c:pt idx="3506">
                  <c:v>70.160874785600001</c:v>
                </c:pt>
                <c:pt idx="3507">
                  <c:v>70.180874785599926</c:v>
                </c:pt>
                <c:pt idx="3508">
                  <c:v>70.200874785600007</c:v>
                </c:pt>
                <c:pt idx="3509">
                  <c:v>70.220874785600003</c:v>
                </c:pt>
                <c:pt idx="3510">
                  <c:v>70.240874785599999</c:v>
                </c:pt>
                <c:pt idx="3511">
                  <c:v>70.260874785599981</c:v>
                </c:pt>
                <c:pt idx="3512">
                  <c:v>70.280874785600005</c:v>
                </c:pt>
                <c:pt idx="3513">
                  <c:v>70.300874785600001</c:v>
                </c:pt>
                <c:pt idx="3514">
                  <c:v>70.320874785599926</c:v>
                </c:pt>
                <c:pt idx="3515">
                  <c:v>70.340874785599979</c:v>
                </c:pt>
                <c:pt idx="3516">
                  <c:v>70.360874785600004</c:v>
                </c:pt>
                <c:pt idx="3517">
                  <c:v>70.3808747856</c:v>
                </c:pt>
                <c:pt idx="3518">
                  <c:v>70.400874785599981</c:v>
                </c:pt>
                <c:pt idx="3519">
                  <c:v>70.420874785600006</c:v>
                </c:pt>
                <c:pt idx="3520">
                  <c:v>70.440874785600059</c:v>
                </c:pt>
                <c:pt idx="3521">
                  <c:v>70.460874785599998</c:v>
                </c:pt>
                <c:pt idx="3522">
                  <c:v>70.48087478559998</c:v>
                </c:pt>
                <c:pt idx="3523">
                  <c:v>70.500874785600004</c:v>
                </c:pt>
                <c:pt idx="3524">
                  <c:v>70.5208747856</c:v>
                </c:pt>
                <c:pt idx="3525">
                  <c:v>70.540874785599982</c:v>
                </c:pt>
                <c:pt idx="3526">
                  <c:v>70.560874785600006</c:v>
                </c:pt>
                <c:pt idx="3527">
                  <c:v>70.580874785600002</c:v>
                </c:pt>
                <c:pt idx="3528">
                  <c:v>70.600874785599942</c:v>
                </c:pt>
                <c:pt idx="3529">
                  <c:v>70.620874785599895</c:v>
                </c:pt>
                <c:pt idx="3530">
                  <c:v>70.640874785600005</c:v>
                </c:pt>
                <c:pt idx="3531">
                  <c:v>70.660874785600001</c:v>
                </c:pt>
                <c:pt idx="3532">
                  <c:v>70.680874785599926</c:v>
                </c:pt>
                <c:pt idx="3533">
                  <c:v>70.700874785600007</c:v>
                </c:pt>
                <c:pt idx="3534">
                  <c:v>70.720874785600003</c:v>
                </c:pt>
                <c:pt idx="3535">
                  <c:v>70.740874785599999</c:v>
                </c:pt>
                <c:pt idx="3536">
                  <c:v>70.760874785599981</c:v>
                </c:pt>
                <c:pt idx="3537">
                  <c:v>70.780874785600005</c:v>
                </c:pt>
                <c:pt idx="3538">
                  <c:v>70.800874785600001</c:v>
                </c:pt>
                <c:pt idx="3539">
                  <c:v>70.820874785599926</c:v>
                </c:pt>
                <c:pt idx="3540">
                  <c:v>70.840874785599979</c:v>
                </c:pt>
                <c:pt idx="3541">
                  <c:v>70.860874785600004</c:v>
                </c:pt>
                <c:pt idx="3542">
                  <c:v>70.8808747856</c:v>
                </c:pt>
                <c:pt idx="3543">
                  <c:v>70.900874785599981</c:v>
                </c:pt>
                <c:pt idx="3544">
                  <c:v>70.920874785600006</c:v>
                </c:pt>
                <c:pt idx="3545">
                  <c:v>70.940874785600059</c:v>
                </c:pt>
                <c:pt idx="3546">
                  <c:v>70.960874785599998</c:v>
                </c:pt>
                <c:pt idx="3547">
                  <c:v>70.98087478559998</c:v>
                </c:pt>
                <c:pt idx="3548">
                  <c:v>71.000874785600004</c:v>
                </c:pt>
                <c:pt idx="3549">
                  <c:v>71.0208747856</c:v>
                </c:pt>
                <c:pt idx="3550">
                  <c:v>71.040874785599982</c:v>
                </c:pt>
                <c:pt idx="3551">
                  <c:v>71.060874785600006</c:v>
                </c:pt>
                <c:pt idx="3552">
                  <c:v>71.080874785600002</c:v>
                </c:pt>
                <c:pt idx="3553">
                  <c:v>71.100874785599942</c:v>
                </c:pt>
                <c:pt idx="3554">
                  <c:v>71.120874785599895</c:v>
                </c:pt>
                <c:pt idx="3555">
                  <c:v>71.140874785600005</c:v>
                </c:pt>
                <c:pt idx="3556">
                  <c:v>71.160874785600001</c:v>
                </c:pt>
                <c:pt idx="3557">
                  <c:v>71.180874785599926</c:v>
                </c:pt>
                <c:pt idx="3558">
                  <c:v>71.200874785600007</c:v>
                </c:pt>
                <c:pt idx="3559">
                  <c:v>71.220874785600003</c:v>
                </c:pt>
                <c:pt idx="3560">
                  <c:v>71.240874785599999</c:v>
                </c:pt>
                <c:pt idx="3561">
                  <c:v>71.260874785599981</c:v>
                </c:pt>
                <c:pt idx="3562">
                  <c:v>71.280874785600005</c:v>
                </c:pt>
                <c:pt idx="3563">
                  <c:v>71.300874785600001</c:v>
                </c:pt>
                <c:pt idx="3564">
                  <c:v>71.320874785599926</c:v>
                </c:pt>
                <c:pt idx="3565">
                  <c:v>71.340874785599979</c:v>
                </c:pt>
                <c:pt idx="3566">
                  <c:v>71.360874785600004</c:v>
                </c:pt>
                <c:pt idx="3567">
                  <c:v>71.3808747856</c:v>
                </c:pt>
                <c:pt idx="3568">
                  <c:v>71.400874785599981</c:v>
                </c:pt>
                <c:pt idx="3569">
                  <c:v>71.420874785600006</c:v>
                </c:pt>
                <c:pt idx="3570">
                  <c:v>71.440874785600059</c:v>
                </c:pt>
                <c:pt idx="3571">
                  <c:v>71.460874785599998</c:v>
                </c:pt>
                <c:pt idx="3572">
                  <c:v>71.48087478559998</c:v>
                </c:pt>
                <c:pt idx="3573">
                  <c:v>71.500874785600004</c:v>
                </c:pt>
                <c:pt idx="3574">
                  <c:v>71.5208747856</c:v>
                </c:pt>
                <c:pt idx="3575">
                  <c:v>71.540874785599982</c:v>
                </c:pt>
                <c:pt idx="3576">
                  <c:v>71.560874785600006</c:v>
                </c:pt>
                <c:pt idx="3577">
                  <c:v>71.580874785600002</c:v>
                </c:pt>
                <c:pt idx="3578">
                  <c:v>71.600874785599942</c:v>
                </c:pt>
                <c:pt idx="3579">
                  <c:v>71.620874785599895</c:v>
                </c:pt>
                <c:pt idx="3580">
                  <c:v>71.640874785600005</c:v>
                </c:pt>
                <c:pt idx="3581">
                  <c:v>71.660874785600001</c:v>
                </c:pt>
                <c:pt idx="3582">
                  <c:v>71.680874785599926</c:v>
                </c:pt>
                <c:pt idx="3583">
                  <c:v>71.700874785600007</c:v>
                </c:pt>
                <c:pt idx="3584">
                  <c:v>71.720874785600003</c:v>
                </c:pt>
                <c:pt idx="3585">
                  <c:v>71.740874785599999</c:v>
                </c:pt>
                <c:pt idx="3586">
                  <c:v>71.760874785599981</c:v>
                </c:pt>
                <c:pt idx="3587">
                  <c:v>71.780874785600005</c:v>
                </c:pt>
                <c:pt idx="3588">
                  <c:v>71.800874785600001</c:v>
                </c:pt>
                <c:pt idx="3589">
                  <c:v>71.820874785599926</c:v>
                </c:pt>
                <c:pt idx="3590">
                  <c:v>71.840874785599979</c:v>
                </c:pt>
                <c:pt idx="3591">
                  <c:v>71.860874785600004</c:v>
                </c:pt>
                <c:pt idx="3592">
                  <c:v>71.8808747856</c:v>
                </c:pt>
                <c:pt idx="3593">
                  <c:v>71.900874785599981</c:v>
                </c:pt>
                <c:pt idx="3594">
                  <c:v>71.920874785600006</c:v>
                </c:pt>
                <c:pt idx="3595">
                  <c:v>71.940874785600059</c:v>
                </c:pt>
                <c:pt idx="3596">
                  <c:v>71.960874785599998</c:v>
                </c:pt>
                <c:pt idx="3597">
                  <c:v>71.98087478559998</c:v>
                </c:pt>
                <c:pt idx="3598">
                  <c:v>72.000874785600004</c:v>
                </c:pt>
                <c:pt idx="3599">
                  <c:v>72.0208747856</c:v>
                </c:pt>
                <c:pt idx="3600">
                  <c:v>72.040874785599982</c:v>
                </c:pt>
                <c:pt idx="3601">
                  <c:v>72.060874785600006</c:v>
                </c:pt>
                <c:pt idx="3602">
                  <c:v>72.080874785600002</c:v>
                </c:pt>
                <c:pt idx="3603">
                  <c:v>72.100874785599942</c:v>
                </c:pt>
                <c:pt idx="3604">
                  <c:v>72.120874785599895</c:v>
                </c:pt>
                <c:pt idx="3605">
                  <c:v>72.140874785600005</c:v>
                </c:pt>
                <c:pt idx="3606">
                  <c:v>72.160874785600001</c:v>
                </c:pt>
                <c:pt idx="3607">
                  <c:v>72.180874785599926</c:v>
                </c:pt>
                <c:pt idx="3608">
                  <c:v>72.200874785600007</c:v>
                </c:pt>
                <c:pt idx="3609">
                  <c:v>72.220874785600003</c:v>
                </c:pt>
                <c:pt idx="3610">
                  <c:v>72.240874785599999</c:v>
                </c:pt>
                <c:pt idx="3611">
                  <c:v>72.260874785599981</c:v>
                </c:pt>
                <c:pt idx="3612">
                  <c:v>72.280874785600005</c:v>
                </c:pt>
                <c:pt idx="3613">
                  <c:v>72.300874785600001</c:v>
                </c:pt>
                <c:pt idx="3614">
                  <c:v>72.320874785599926</c:v>
                </c:pt>
                <c:pt idx="3615">
                  <c:v>72.340874785599979</c:v>
                </c:pt>
                <c:pt idx="3616">
                  <c:v>72.360874785600004</c:v>
                </c:pt>
                <c:pt idx="3617">
                  <c:v>72.3808747856</c:v>
                </c:pt>
                <c:pt idx="3618">
                  <c:v>72.400874785599981</c:v>
                </c:pt>
                <c:pt idx="3619">
                  <c:v>72.420874785600006</c:v>
                </c:pt>
                <c:pt idx="3620">
                  <c:v>72.440874785600059</c:v>
                </c:pt>
                <c:pt idx="3621">
                  <c:v>72.460874785599998</c:v>
                </c:pt>
                <c:pt idx="3622">
                  <c:v>72.48087478559998</c:v>
                </c:pt>
                <c:pt idx="3623">
                  <c:v>72.500874785600004</c:v>
                </c:pt>
                <c:pt idx="3624">
                  <c:v>72.5208747856</c:v>
                </c:pt>
                <c:pt idx="3625">
                  <c:v>72.540874785599982</c:v>
                </c:pt>
                <c:pt idx="3626">
                  <c:v>72.560874785600006</c:v>
                </c:pt>
                <c:pt idx="3627">
                  <c:v>72.580874785600002</c:v>
                </c:pt>
                <c:pt idx="3628">
                  <c:v>72.600874785599942</c:v>
                </c:pt>
                <c:pt idx="3629">
                  <c:v>72.620874785599895</c:v>
                </c:pt>
                <c:pt idx="3630">
                  <c:v>72.640874785600005</c:v>
                </c:pt>
                <c:pt idx="3631">
                  <c:v>72.660874785600001</c:v>
                </c:pt>
                <c:pt idx="3632">
                  <c:v>72.680874785599926</c:v>
                </c:pt>
                <c:pt idx="3633">
                  <c:v>72.700874785600007</c:v>
                </c:pt>
                <c:pt idx="3634">
                  <c:v>72.720874785600003</c:v>
                </c:pt>
                <c:pt idx="3635">
                  <c:v>72.740874785599999</c:v>
                </c:pt>
                <c:pt idx="3636">
                  <c:v>72.760874785599981</c:v>
                </c:pt>
                <c:pt idx="3637">
                  <c:v>72.780874785600005</c:v>
                </c:pt>
                <c:pt idx="3638">
                  <c:v>72.800874785600001</c:v>
                </c:pt>
                <c:pt idx="3639">
                  <c:v>72.820874785599926</c:v>
                </c:pt>
                <c:pt idx="3640">
                  <c:v>72.840874785599979</c:v>
                </c:pt>
                <c:pt idx="3641">
                  <c:v>72.860874785600004</c:v>
                </c:pt>
                <c:pt idx="3642">
                  <c:v>72.8808747856</c:v>
                </c:pt>
                <c:pt idx="3643">
                  <c:v>72.900874785599981</c:v>
                </c:pt>
                <c:pt idx="3644">
                  <c:v>72.920874785600006</c:v>
                </c:pt>
                <c:pt idx="3645">
                  <c:v>72.940874785600059</c:v>
                </c:pt>
                <c:pt idx="3646">
                  <c:v>72.960874785599998</c:v>
                </c:pt>
                <c:pt idx="3647">
                  <c:v>72.98087478559998</c:v>
                </c:pt>
                <c:pt idx="3648">
                  <c:v>73.000874785600004</c:v>
                </c:pt>
                <c:pt idx="3649">
                  <c:v>73.0208747856</c:v>
                </c:pt>
                <c:pt idx="3650">
                  <c:v>73.040874785599982</c:v>
                </c:pt>
                <c:pt idx="3651">
                  <c:v>73.060874785600006</c:v>
                </c:pt>
                <c:pt idx="3652">
                  <c:v>73.080874785600002</c:v>
                </c:pt>
                <c:pt idx="3653">
                  <c:v>73.100874785599942</c:v>
                </c:pt>
                <c:pt idx="3654">
                  <c:v>73.120874785599895</c:v>
                </c:pt>
                <c:pt idx="3655">
                  <c:v>73.140874785600005</c:v>
                </c:pt>
                <c:pt idx="3656">
                  <c:v>73.160874785600001</c:v>
                </c:pt>
                <c:pt idx="3657">
                  <c:v>73.180874785599926</c:v>
                </c:pt>
                <c:pt idx="3658">
                  <c:v>73.200874785600007</c:v>
                </c:pt>
                <c:pt idx="3659">
                  <c:v>73.220874785600003</c:v>
                </c:pt>
                <c:pt idx="3660">
                  <c:v>73.240874785599999</c:v>
                </c:pt>
                <c:pt idx="3661">
                  <c:v>73.260874785599981</c:v>
                </c:pt>
                <c:pt idx="3662">
                  <c:v>73.280874785600005</c:v>
                </c:pt>
                <c:pt idx="3663">
                  <c:v>73.300874785600001</c:v>
                </c:pt>
                <c:pt idx="3664">
                  <c:v>73.320874785599926</c:v>
                </c:pt>
                <c:pt idx="3665">
                  <c:v>73.340874785599979</c:v>
                </c:pt>
                <c:pt idx="3666">
                  <c:v>73.360874785600004</c:v>
                </c:pt>
                <c:pt idx="3667">
                  <c:v>73.3808747856</c:v>
                </c:pt>
                <c:pt idx="3668">
                  <c:v>73.400874785599981</c:v>
                </c:pt>
                <c:pt idx="3669">
                  <c:v>73.420874785600006</c:v>
                </c:pt>
                <c:pt idx="3670">
                  <c:v>73.440874785600059</c:v>
                </c:pt>
                <c:pt idx="3671">
                  <c:v>73.460874785599998</c:v>
                </c:pt>
                <c:pt idx="3672">
                  <c:v>73.48087478559998</c:v>
                </c:pt>
                <c:pt idx="3673">
                  <c:v>73.500874785600004</c:v>
                </c:pt>
                <c:pt idx="3674">
                  <c:v>73.5208747856</c:v>
                </c:pt>
                <c:pt idx="3675">
                  <c:v>73.540874785599982</c:v>
                </c:pt>
                <c:pt idx="3676">
                  <c:v>73.560874785600006</c:v>
                </c:pt>
                <c:pt idx="3677">
                  <c:v>73.580874785600002</c:v>
                </c:pt>
                <c:pt idx="3678">
                  <c:v>73.600874785599942</c:v>
                </c:pt>
                <c:pt idx="3679">
                  <c:v>73.620874785599895</c:v>
                </c:pt>
                <c:pt idx="3680">
                  <c:v>73.640874785600005</c:v>
                </c:pt>
                <c:pt idx="3681">
                  <c:v>73.660874785600001</c:v>
                </c:pt>
                <c:pt idx="3682">
                  <c:v>73.680874785599926</c:v>
                </c:pt>
                <c:pt idx="3683">
                  <c:v>73.700874785600007</c:v>
                </c:pt>
                <c:pt idx="3684">
                  <c:v>73.720874785600003</c:v>
                </c:pt>
                <c:pt idx="3685">
                  <c:v>73.740874785599999</c:v>
                </c:pt>
                <c:pt idx="3686">
                  <c:v>73.760874785599981</c:v>
                </c:pt>
                <c:pt idx="3687">
                  <c:v>73.780874785600005</c:v>
                </c:pt>
                <c:pt idx="3688">
                  <c:v>73.800874785600001</c:v>
                </c:pt>
                <c:pt idx="3689">
                  <c:v>73.820874785599926</c:v>
                </c:pt>
                <c:pt idx="3690">
                  <c:v>73.840874785599979</c:v>
                </c:pt>
                <c:pt idx="3691">
                  <c:v>73.860874785600004</c:v>
                </c:pt>
                <c:pt idx="3692">
                  <c:v>73.8808747856</c:v>
                </c:pt>
                <c:pt idx="3693">
                  <c:v>73.900874785599981</c:v>
                </c:pt>
                <c:pt idx="3694">
                  <c:v>73.920874785600006</c:v>
                </c:pt>
                <c:pt idx="3695">
                  <c:v>73.940874785600059</c:v>
                </c:pt>
                <c:pt idx="3696">
                  <c:v>73.960874785599998</c:v>
                </c:pt>
                <c:pt idx="3697">
                  <c:v>73.98087478559998</c:v>
                </c:pt>
                <c:pt idx="3698">
                  <c:v>74.000874785600004</c:v>
                </c:pt>
                <c:pt idx="3699">
                  <c:v>74.0208747856</c:v>
                </c:pt>
                <c:pt idx="3700">
                  <c:v>74.040874785599982</c:v>
                </c:pt>
                <c:pt idx="3701">
                  <c:v>74.060874785600006</c:v>
                </c:pt>
                <c:pt idx="3702">
                  <c:v>74.080874785600002</c:v>
                </c:pt>
                <c:pt idx="3703">
                  <c:v>74.100874785599942</c:v>
                </c:pt>
                <c:pt idx="3704">
                  <c:v>74.120874785599895</c:v>
                </c:pt>
                <c:pt idx="3705">
                  <c:v>74.140874785600005</c:v>
                </c:pt>
                <c:pt idx="3706">
                  <c:v>74.160874785600001</c:v>
                </c:pt>
                <c:pt idx="3707">
                  <c:v>74.180874785599926</c:v>
                </c:pt>
                <c:pt idx="3708">
                  <c:v>74.200874785600007</c:v>
                </c:pt>
                <c:pt idx="3709">
                  <c:v>74.220874785600003</c:v>
                </c:pt>
                <c:pt idx="3710">
                  <c:v>74.240874785599999</c:v>
                </c:pt>
                <c:pt idx="3711">
                  <c:v>74.260874785599981</c:v>
                </c:pt>
                <c:pt idx="3712">
                  <c:v>74.280874785600005</c:v>
                </c:pt>
                <c:pt idx="3713">
                  <c:v>74.300874785600001</c:v>
                </c:pt>
                <c:pt idx="3714">
                  <c:v>74.320874785599926</c:v>
                </c:pt>
                <c:pt idx="3715">
                  <c:v>74.340874785599979</c:v>
                </c:pt>
                <c:pt idx="3716">
                  <c:v>74.360874785600004</c:v>
                </c:pt>
                <c:pt idx="3717">
                  <c:v>74.3808747856</c:v>
                </c:pt>
                <c:pt idx="3718">
                  <c:v>74.400874785599981</c:v>
                </c:pt>
                <c:pt idx="3719">
                  <c:v>74.420874785600006</c:v>
                </c:pt>
                <c:pt idx="3720">
                  <c:v>74.440874785600059</c:v>
                </c:pt>
                <c:pt idx="3721">
                  <c:v>74.460874785599998</c:v>
                </c:pt>
                <c:pt idx="3722">
                  <c:v>74.48087478559998</c:v>
                </c:pt>
                <c:pt idx="3723">
                  <c:v>74.500874785600004</c:v>
                </c:pt>
                <c:pt idx="3724">
                  <c:v>74.5208747856</c:v>
                </c:pt>
                <c:pt idx="3725">
                  <c:v>74.540874785599982</c:v>
                </c:pt>
                <c:pt idx="3726">
                  <c:v>74.560874785600006</c:v>
                </c:pt>
                <c:pt idx="3727">
                  <c:v>74.580874785600002</c:v>
                </c:pt>
                <c:pt idx="3728">
                  <c:v>74.600874785599942</c:v>
                </c:pt>
                <c:pt idx="3729">
                  <c:v>74.620874785599895</c:v>
                </c:pt>
                <c:pt idx="3730">
                  <c:v>74.640874785600005</c:v>
                </c:pt>
                <c:pt idx="3731">
                  <c:v>74.660874785600001</c:v>
                </c:pt>
                <c:pt idx="3732">
                  <c:v>74.680874785599926</c:v>
                </c:pt>
                <c:pt idx="3733">
                  <c:v>74.700874785600007</c:v>
                </c:pt>
                <c:pt idx="3734">
                  <c:v>74.720874785600003</c:v>
                </c:pt>
                <c:pt idx="3735">
                  <c:v>74.740874785599999</c:v>
                </c:pt>
                <c:pt idx="3736">
                  <c:v>74.760874785599981</c:v>
                </c:pt>
                <c:pt idx="3737">
                  <c:v>74.780874785600005</c:v>
                </c:pt>
                <c:pt idx="3738">
                  <c:v>74.800874785600001</c:v>
                </c:pt>
                <c:pt idx="3739">
                  <c:v>74.820874785599926</c:v>
                </c:pt>
                <c:pt idx="3740">
                  <c:v>74.840874785599979</c:v>
                </c:pt>
                <c:pt idx="3741">
                  <c:v>74.860874785600004</c:v>
                </c:pt>
                <c:pt idx="3742">
                  <c:v>74.8808747856</c:v>
                </c:pt>
                <c:pt idx="3743">
                  <c:v>74.900874785599981</c:v>
                </c:pt>
                <c:pt idx="3744">
                  <c:v>74.920874785600006</c:v>
                </c:pt>
                <c:pt idx="3745">
                  <c:v>74.940874785600059</c:v>
                </c:pt>
                <c:pt idx="3746">
                  <c:v>74.960874785599998</c:v>
                </c:pt>
                <c:pt idx="3747">
                  <c:v>74.98087478559998</c:v>
                </c:pt>
                <c:pt idx="3748">
                  <c:v>75.000874785600004</c:v>
                </c:pt>
                <c:pt idx="3749">
                  <c:v>75.0208747856</c:v>
                </c:pt>
                <c:pt idx="3750">
                  <c:v>75.040874785599982</c:v>
                </c:pt>
                <c:pt idx="3751">
                  <c:v>75.060874785600006</c:v>
                </c:pt>
                <c:pt idx="3752">
                  <c:v>75.080874785600002</c:v>
                </c:pt>
                <c:pt idx="3753">
                  <c:v>75.100874785599942</c:v>
                </c:pt>
                <c:pt idx="3754">
                  <c:v>75.120874785599895</c:v>
                </c:pt>
                <c:pt idx="3755">
                  <c:v>75.140874785600005</c:v>
                </c:pt>
                <c:pt idx="3756">
                  <c:v>75.160874785600001</c:v>
                </c:pt>
                <c:pt idx="3757">
                  <c:v>75.180874785599926</c:v>
                </c:pt>
                <c:pt idx="3758">
                  <c:v>75.200874785600007</c:v>
                </c:pt>
                <c:pt idx="3759">
                  <c:v>75.220874785600003</c:v>
                </c:pt>
                <c:pt idx="3760">
                  <c:v>75.240874785599999</c:v>
                </c:pt>
                <c:pt idx="3761">
                  <c:v>75.260874785599981</c:v>
                </c:pt>
                <c:pt idx="3762">
                  <c:v>75.280874785600005</c:v>
                </c:pt>
                <c:pt idx="3763">
                  <c:v>75.300874785600001</c:v>
                </c:pt>
                <c:pt idx="3764">
                  <c:v>75.320874785599926</c:v>
                </c:pt>
                <c:pt idx="3765">
                  <c:v>75.340874785599979</c:v>
                </c:pt>
                <c:pt idx="3766">
                  <c:v>75.360874785600004</c:v>
                </c:pt>
                <c:pt idx="3767">
                  <c:v>75.3808747856</c:v>
                </c:pt>
                <c:pt idx="3768">
                  <c:v>75.400874785599981</c:v>
                </c:pt>
                <c:pt idx="3769">
                  <c:v>75.420874785600006</c:v>
                </c:pt>
                <c:pt idx="3770">
                  <c:v>75.440874785600059</c:v>
                </c:pt>
                <c:pt idx="3771">
                  <c:v>75.460874785599998</c:v>
                </c:pt>
                <c:pt idx="3772">
                  <c:v>75.48087478559998</c:v>
                </c:pt>
                <c:pt idx="3773">
                  <c:v>75.500874785600004</c:v>
                </c:pt>
                <c:pt idx="3774">
                  <c:v>75.5208747856</c:v>
                </c:pt>
                <c:pt idx="3775">
                  <c:v>75.540874785599982</c:v>
                </c:pt>
                <c:pt idx="3776">
                  <c:v>75.560874785600006</c:v>
                </c:pt>
                <c:pt idx="3777">
                  <c:v>75.580874785600002</c:v>
                </c:pt>
                <c:pt idx="3778">
                  <c:v>75.600874785599942</c:v>
                </c:pt>
                <c:pt idx="3779">
                  <c:v>75.620874785599895</c:v>
                </c:pt>
                <c:pt idx="3780">
                  <c:v>75.640874785600005</c:v>
                </c:pt>
                <c:pt idx="3781">
                  <c:v>75.660874785600001</c:v>
                </c:pt>
                <c:pt idx="3782">
                  <c:v>75.680874785599926</c:v>
                </c:pt>
                <c:pt idx="3783">
                  <c:v>75.700874785600007</c:v>
                </c:pt>
                <c:pt idx="3784">
                  <c:v>75.720874785600003</c:v>
                </c:pt>
                <c:pt idx="3785">
                  <c:v>75.740874785599999</c:v>
                </c:pt>
                <c:pt idx="3786">
                  <c:v>75.760874785599981</c:v>
                </c:pt>
                <c:pt idx="3787">
                  <c:v>75.780874785600005</c:v>
                </c:pt>
                <c:pt idx="3788">
                  <c:v>75.800874785600001</c:v>
                </c:pt>
                <c:pt idx="3789">
                  <c:v>75.820874785599926</c:v>
                </c:pt>
                <c:pt idx="3790">
                  <c:v>75.840874785599979</c:v>
                </c:pt>
                <c:pt idx="3791">
                  <c:v>75.860874785600004</c:v>
                </c:pt>
                <c:pt idx="3792">
                  <c:v>75.8808747856</c:v>
                </c:pt>
                <c:pt idx="3793">
                  <c:v>75.900874785599981</c:v>
                </c:pt>
                <c:pt idx="3794">
                  <c:v>75.920874785600006</c:v>
                </c:pt>
                <c:pt idx="3795">
                  <c:v>75.940874785600059</c:v>
                </c:pt>
                <c:pt idx="3796">
                  <c:v>75.960874785599998</c:v>
                </c:pt>
                <c:pt idx="3797">
                  <c:v>75.98087478559998</c:v>
                </c:pt>
                <c:pt idx="3798">
                  <c:v>76.000874785600004</c:v>
                </c:pt>
                <c:pt idx="3799">
                  <c:v>76.0208747856</c:v>
                </c:pt>
                <c:pt idx="3800">
                  <c:v>76.040874785599982</c:v>
                </c:pt>
                <c:pt idx="3801">
                  <c:v>76.060874785600006</c:v>
                </c:pt>
                <c:pt idx="3802">
                  <c:v>76.080874785600002</c:v>
                </c:pt>
                <c:pt idx="3803">
                  <c:v>76.100874785599942</c:v>
                </c:pt>
                <c:pt idx="3804">
                  <c:v>76.120874785599895</c:v>
                </c:pt>
                <c:pt idx="3805">
                  <c:v>76.140874785600005</c:v>
                </c:pt>
                <c:pt idx="3806">
                  <c:v>76.160874785600001</c:v>
                </c:pt>
                <c:pt idx="3807">
                  <c:v>76.180874785599926</c:v>
                </c:pt>
                <c:pt idx="3808">
                  <c:v>76.200874785600007</c:v>
                </c:pt>
                <c:pt idx="3809">
                  <c:v>76.220874785600003</c:v>
                </c:pt>
                <c:pt idx="3810">
                  <c:v>76.240874785599999</c:v>
                </c:pt>
                <c:pt idx="3811">
                  <c:v>76.260874785599981</c:v>
                </c:pt>
                <c:pt idx="3812">
                  <c:v>76.280874785600005</c:v>
                </c:pt>
                <c:pt idx="3813">
                  <c:v>76.300874785600001</c:v>
                </c:pt>
                <c:pt idx="3814">
                  <c:v>76.320874785599926</c:v>
                </c:pt>
                <c:pt idx="3815">
                  <c:v>76.340874785599979</c:v>
                </c:pt>
                <c:pt idx="3816">
                  <c:v>76.360874785600004</c:v>
                </c:pt>
                <c:pt idx="3817">
                  <c:v>76.3808747856</c:v>
                </c:pt>
                <c:pt idx="3818">
                  <c:v>76.400874785599981</c:v>
                </c:pt>
                <c:pt idx="3819">
                  <c:v>76.420874785600006</c:v>
                </c:pt>
                <c:pt idx="3820">
                  <c:v>76.440874785600059</c:v>
                </c:pt>
                <c:pt idx="3821">
                  <c:v>76.460874785599998</c:v>
                </c:pt>
                <c:pt idx="3822">
                  <c:v>76.48087478559998</c:v>
                </c:pt>
                <c:pt idx="3823">
                  <c:v>76.500874785600004</c:v>
                </c:pt>
                <c:pt idx="3824">
                  <c:v>76.5208747856</c:v>
                </c:pt>
                <c:pt idx="3825">
                  <c:v>76.540874785599982</c:v>
                </c:pt>
                <c:pt idx="3826">
                  <c:v>76.560874785600006</c:v>
                </c:pt>
                <c:pt idx="3827">
                  <c:v>76.580874785600002</c:v>
                </c:pt>
                <c:pt idx="3828">
                  <c:v>76.600874785599942</c:v>
                </c:pt>
                <c:pt idx="3829">
                  <c:v>76.620874785599895</c:v>
                </c:pt>
                <c:pt idx="3830">
                  <c:v>76.640874785600005</c:v>
                </c:pt>
                <c:pt idx="3831">
                  <c:v>76.660874785600001</c:v>
                </c:pt>
                <c:pt idx="3832">
                  <c:v>76.680874785599926</c:v>
                </c:pt>
                <c:pt idx="3833">
                  <c:v>76.700874785600007</c:v>
                </c:pt>
                <c:pt idx="3834">
                  <c:v>76.720874785600003</c:v>
                </c:pt>
                <c:pt idx="3835">
                  <c:v>76.740874785599999</c:v>
                </c:pt>
                <c:pt idx="3836">
                  <c:v>76.760874785599981</c:v>
                </c:pt>
                <c:pt idx="3837">
                  <c:v>76.780874785600005</c:v>
                </c:pt>
                <c:pt idx="3838">
                  <c:v>76.800874785600001</c:v>
                </c:pt>
                <c:pt idx="3839">
                  <c:v>76.820874785599926</c:v>
                </c:pt>
                <c:pt idx="3840">
                  <c:v>76.840874785599979</c:v>
                </c:pt>
                <c:pt idx="3841">
                  <c:v>76.860874785600004</c:v>
                </c:pt>
                <c:pt idx="3842">
                  <c:v>76.8808747856</c:v>
                </c:pt>
                <c:pt idx="3843">
                  <c:v>76.900874785599981</c:v>
                </c:pt>
                <c:pt idx="3844">
                  <c:v>76.920874785600006</c:v>
                </c:pt>
                <c:pt idx="3845">
                  <c:v>76.940874785600059</c:v>
                </c:pt>
                <c:pt idx="3846">
                  <c:v>76.960874785599998</c:v>
                </c:pt>
                <c:pt idx="3847">
                  <c:v>76.98087478559998</c:v>
                </c:pt>
                <c:pt idx="3848">
                  <c:v>77.000874785600004</c:v>
                </c:pt>
                <c:pt idx="3849">
                  <c:v>77.0208747856</c:v>
                </c:pt>
                <c:pt idx="3850">
                  <c:v>77.040874785599982</c:v>
                </c:pt>
                <c:pt idx="3851">
                  <c:v>77.060874785600006</c:v>
                </c:pt>
                <c:pt idx="3852">
                  <c:v>77.080874785600002</c:v>
                </c:pt>
                <c:pt idx="3853">
                  <c:v>77.100874785599942</c:v>
                </c:pt>
                <c:pt idx="3854">
                  <c:v>77.120874785599895</c:v>
                </c:pt>
                <c:pt idx="3855">
                  <c:v>77.140874785600005</c:v>
                </c:pt>
                <c:pt idx="3856">
                  <c:v>77.160874785600001</c:v>
                </c:pt>
                <c:pt idx="3857">
                  <c:v>77.180874785599926</c:v>
                </c:pt>
                <c:pt idx="3858">
                  <c:v>77.200874785600007</c:v>
                </c:pt>
                <c:pt idx="3859">
                  <c:v>77.220874785600003</c:v>
                </c:pt>
                <c:pt idx="3860">
                  <c:v>77.240874785599999</c:v>
                </c:pt>
                <c:pt idx="3861">
                  <c:v>77.260874785599981</c:v>
                </c:pt>
                <c:pt idx="3862">
                  <c:v>77.280874785600005</c:v>
                </c:pt>
                <c:pt idx="3863">
                  <c:v>77.300874785600001</c:v>
                </c:pt>
                <c:pt idx="3864">
                  <c:v>77.320874785599926</c:v>
                </c:pt>
                <c:pt idx="3865">
                  <c:v>77.340874785599979</c:v>
                </c:pt>
                <c:pt idx="3866">
                  <c:v>77.360874785600004</c:v>
                </c:pt>
                <c:pt idx="3867">
                  <c:v>77.3808747856</c:v>
                </c:pt>
                <c:pt idx="3868">
                  <c:v>77.400874785599981</c:v>
                </c:pt>
                <c:pt idx="3869">
                  <c:v>77.420874785600006</c:v>
                </c:pt>
                <c:pt idx="3870">
                  <c:v>77.440874785600059</c:v>
                </c:pt>
                <c:pt idx="3871">
                  <c:v>77.460874785599998</c:v>
                </c:pt>
                <c:pt idx="3872">
                  <c:v>77.48087478559998</c:v>
                </c:pt>
                <c:pt idx="3873">
                  <c:v>77.500874785600004</c:v>
                </c:pt>
                <c:pt idx="3874">
                  <c:v>77.5208747856</c:v>
                </c:pt>
                <c:pt idx="3875">
                  <c:v>77.540874785599982</c:v>
                </c:pt>
                <c:pt idx="3876">
                  <c:v>77.560874785600006</c:v>
                </c:pt>
                <c:pt idx="3877">
                  <c:v>77.580874785600002</c:v>
                </c:pt>
                <c:pt idx="3878">
                  <c:v>77.600874785599942</c:v>
                </c:pt>
                <c:pt idx="3879">
                  <c:v>77.620874785599895</c:v>
                </c:pt>
                <c:pt idx="3880">
                  <c:v>77.640874785600005</c:v>
                </c:pt>
                <c:pt idx="3881">
                  <c:v>77.660874785600001</c:v>
                </c:pt>
                <c:pt idx="3882">
                  <c:v>77.680874785599926</c:v>
                </c:pt>
                <c:pt idx="3883">
                  <c:v>77.700874785600007</c:v>
                </c:pt>
                <c:pt idx="3884">
                  <c:v>77.720874785600003</c:v>
                </c:pt>
                <c:pt idx="3885">
                  <c:v>77.740874785599999</c:v>
                </c:pt>
                <c:pt idx="3886">
                  <c:v>77.760874785599981</c:v>
                </c:pt>
                <c:pt idx="3887">
                  <c:v>77.780874785600005</c:v>
                </c:pt>
                <c:pt idx="3888">
                  <c:v>77.800874785600001</c:v>
                </c:pt>
                <c:pt idx="3889">
                  <c:v>77.820874785599926</c:v>
                </c:pt>
                <c:pt idx="3890">
                  <c:v>77.840874785599979</c:v>
                </c:pt>
                <c:pt idx="3891">
                  <c:v>77.860874785600004</c:v>
                </c:pt>
                <c:pt idx="3892">
                  <c:v>77.8808747856</c:v>
                </c:pt>
                <c:pt idx="3893">
                  <c:v>77.900874785599981</c:v>
                </c:pt>
                <c:pt idx="3894">
                  <c:v>77.920874785600006</c:v>
                </c:pt>
                <c:pt idx="3895">
                  <c:v>77.940874785600059</c:v>
                </c:pt>
                <c:pt idx="3896">
                  <c:v>77.960874785599998</c:v>
                </c:pt>
                <c:pt idx="3897">
                  <c:v>77.98087478559998</c:v>
                </c:pt>
                <c:pt idx="3898">
                  <c:v>78.000874785600004</c:v>
                </c:pt>
                <c:pt idx="3899">
                  <c:v>78.0208747856</c:v>
                </c:pt>
                <c:pt idx="3900">
                  <c:v>78.040874785599982</c:v>
                </c:pt>
                <c:pt idx="3901">
                  <c:v>78.060874785600006</c:v>
                </c:pt>
                <c:pt idx="3902">
                  <c:v>78.080874785600002</c:v>
                </c:pt>
                <c:pt idx="3903">
                  <c:v>78.100874785599942</c:v>
                </c:pt>
                <c:pt idx="3904">
                  <c:v>78.120874785599895</c:v>
                </c:pt>
                <c:pt idx="3905">
                  <c:v>78.140874785600005</c:v>
                </c:pt>
                <c:pt idx="3906">
                  <c:v>78.160874785600001</c:v>
                </c:pt>
                <c:pt idx="3907">
                  <c:v>78.180874785599926</c:v>
                </c:pt>
                <c:pt idx="3908">
                  <c:v>78.200874785600007</c:v>
                </c:pt>
                <c:pt idx="3909">
                  <c:v>78.220874785600003</c:v>
                </c:pt>
                <c:pt idx="3910">
                  <c:v>78.240874785599999</c:v>
                </c:pt>
                <c:pt idx="3911">
                  <c:v>78.260874785599981</c:v>
                </c:pt>
                <c:pt idx="3912">
                  <c:v>78.280874785600005</c:v>
                </c:pt>
                <c:pt idx="3913">
                  <c:v>78.300874785600001</c:v>
                </c:pt>
                <c:pt idx="3914">
                  <c:v>78.320874785599926</c:v>
                </c:pt>
                <c:pt idx="3915">
                  <c:v>78.340874785599979</c:v>
                </c:pt>
                <c:pt idx="3916">
                  <c:v>78.360874785600004</c:v>
                </c:pt>
                <c:pt idx="3917">
                  <c:v>78.3808747856</c:v>
                </c:pt>
                <c:pt idx="3918">
                  <c:v>78.400874785599981</c:v>
                </c:pt>
                <c:pt idx="3919">
                  <c:v>78.420874785600006</c:v>
                </c:pt>
                <c:pt idx="3920">
                  <c:v>78.440874785600059</c:v>
                </c:pt>
                <c:pt idx="3921">
                  <c:v>78.460874785599998</c:v>
                </c:pt>
                <c:pt idx="3922">
                  <c:v>78.48087478559998</c:v>
                </c:pt>
                <c:pt idx="3923">
                  <c:v>78.500874785600004</c:v>
                </c:pt>
                <c:pt idx="3924">
                  <c:v>78.5208747856</c:v>
                </c:pt>
                <c:pt idx="3925">
                  <c:v>78.540874785599982</c:v>
                </c:pt>
                <c:pt idx="3926">
                  <c:v>78.560874785600006</c:v>
                </c:pt>
                <c:pt idx="3927">
                  <c:v>78.580874785600002</c:v>
                </c:pt>
                <c:pt idx="3928">
                  <c:v>78.600874785599942</c:v>
                </c:pt>
                <c:pt idx="3929">
                  <c:v>78.620874785599895</c:v>
                </c:pt>
                <c:pt idx="3930">
                  <c:v>78.640874785600005</c:v>
                </c:pt>
                <c:pt idx="3931">
                  <c:v>78.660874785600001</c:v>
                </c:pt>
                <c:pt idx="3932">
                  <c:v>78.680874785599926</c:v>
                </c:pt>
                <c:pt idx="3933">
                  <c:v>78.700874785600007</c:v>
                </c:pt>
                <c:pt idx="3934">
                  <c:v>78.720874785600003</c:v>
                </c:pt>
                <c:pt idx="3935">
                  <c:v>78.740874785599999</c:v>
                </c:pt>
                <c:pt idx="3936">
                  <c:v>78.760874785599981</c:v>
                </c:pt>
                <c:pt idx="3937">
                  <c:v>78.780874785600005</c:v>
                </c:pt>
                <c:pt idx="3938">
                  <c:v>78.800874785600001</c:v>
                </c:pt>
                <c:pt idx="3939">
                  <c:v>78.820874785599926</c:v>
                </c:pt>
                <c:pt idx="3940">
                  <c:v>78.840874785599979</c:v>
                </c:pt>
                <c:pt idx="3941">
                  <c:v>78.860874785600004</c:v>
                </c:pt>
                <c:pt idx="3942">
                  <c:v>78.8808747856</c:v>
                </c:pt>
                <c:pt idx="3943">
                  <c:v>78.900874785599981</c:v>
                </c:pt>
                <c:pt idx="3944">
                  <c:v>78.920874785600006</c:v>
                </c:pt>
                <c:pt idx="3945">
                  <c:v>78.940874785600059</c:v>
                </c:pt>
                <c:pt idx="3946">
                  <c:v>78.960874785599998</c:v>
                </c:pt>
                <c:pt idx="3947">
                  <c:v>78.98087478559998</c:v>
                </c:pt>
                <c:pt idx="3948">
                  <c:v>79.000874785600004</c:v>
                </c:pt>
                <c:pt idx="3949">
                  <c:v>79.0208747856</c:v>
                </c:pt>
                <c:pt idx="3950">
                  <c:v>79.040874785599982</c:v>
                </c:pt>
                <c:pt idx="3951">
                  <c:v>79.060874785600006</c:v>
                </c:pt>
                <c:pt idx="3952">
                  <c:v>79.080874785600002</c:v>
                </c:pt>
                <c:pt idx="3953">
                  <c:v>79.100874785599942</c:v>
                </c:pt>
                <c:pt idx="3954">
                  <c:v>79.120874785599895</c:v>
                </c:pt>
                <c:pt idx="3955">
                  <c:v>79.140874785600005</c:v>
                </c:pt>
                <c:pt idx="3956">
                  <c:v>79.160874785600001</c:v>
                </c:pt>
                <c:pt idx="3957">
                  <c:v>79.180874785599926</c:v>
                </c:pt>
                <c:pt idx="3958">
                  <c:v>79.200874785600007</c:v>
                </c:pt>
                <c:pt idx="3959">
                  <c:v>79.220874785600003</c:v>
                </c:pt>
                <c:pt idx="3960">
                  <c:v>79.240874785599999</c:v>
                </c:pt>
                <c:pt idx="3961">
                  <c:v>79.260874785599981</c:v>
                </c:pt>
                <c:pt idx="3962">
                  <c:v>79.280874785600005</c:v>
                </c:pt>
                <c:pt idx="3963">
                  <c:v>79.300874785600001</c:v>
                </c:pt>
                <c:pt idx="3964">
                  <c:v>79.320874785599926</c:v>
                </c:pt>
                <c:pt idx="3965">
                  <c:v>79.340874785599979</c:v>
                </c:pt>
                <c:pt idx="3966">
                  <c:v>79.360874785600004</c:v>
                </c:pt>
                <c:pt idx="3967">
                  <c:v>79.3808747856</c:v>
                </c:pt>
                <c:pt idx="3968">
                  <c:v>79.400874785599981</c:v>
                </c:pt>
                <c:pt idx="3969">
                  <c:v>79.420874785600006</c:v>
                </c:pt>
                <c:pt idx="3970">
                  <c:v>79.440874785600059</c:v>
                </c:pt>
                <c:pt idx="3971">
                  <c:v>79.460874785599998</c:v>
                </c:pt>
                <c:pt idx="3972">
                  <c:v>79.48087478559998</c:v>
                </c:pt>
                <c:pt idx="3973">
                  <c:v>79.500874785600004</c:v>
                </c:pt>
                <c:pt idx="3974">
                  <c:v>79.5208747856</c:v>
                </c:pt>
                <c:pt idx="3975">
                  <c:v>79.540874785599982</c:v>
                </c:pt>
                <c:pt idx="3976">
                  <c:v>79.560874785600006</c:v>
                </c:pt>
                <c:pt idx="3977">
                  <c:v>79.580874785600002</c:v>
                </c:pt>
                <c:pt idx="3978">
                  <c:v>79.600874785599942</c:v>
                </c:pt>
                <c:pt idx="3979">
                  <c:v>79.620874785599895</c:v>
                </c:pt>
                <c:pt idx="3980">
                  <c:v>79.640874785600005</c:v>
                </c:pt>
                <c:pt idx="3981">
                  <c:v>79.660874785600001</c:v>
                </c:pt>
                <c:pt idx="3982">
                  <c:v>79.680874785599926</c:v>
                </c:pt>
                <c:pt idx="3983">
                  <c:v>79.700874785600007</c:v>
                </c:pt>
                <c:pt idx="3984">
                  <c:v>79.720874785600003</c:v>
                </c:pt>
                <c:pt idx="3985">
                  <c:v>79.740874785599999</c:v>
                </c:pt>
                <c:pt idx="3986">
                  <c:v>79.760874785599981</c:v>
                </c:pt>
                <c:pt idx="3987">
                  <c:v>79.780874785600005</c:v>
                </c:pt>
                <c:pt idx="3988">
                  <c:v>79.800874785600001</c:v>
                </c:pt>
                <c:pt idx="3989">
                  <c:v>79.820874785599926</c:v>
                </c:pt>
                <c:pt idx="3990">
                  <c:v>79.840874785599979</c:v>
                </c:pt>
                <c:pt idx="3991">
                  <c:v>79.860874785600004</c:v>
                </c:pt>
                <c:pt idx="3992">
                  <c:v>79.8808747856</c:v>
                </c:pt>
                <c:pt idx="3993">
                  <c:v>79.900874785599981</c:v>
                </c:pt>
                <c:pt idx="3994">
                  <c:v>79.920874785600006</c:v>
                </c:pt>
                <c:pt idx="3995">
                  <c:v>79.940874785600059</c:v>
                </c:pt>
                <c:pt idx="3996">
                  <c:v>79.960874785599998</c:v>
                </c:pt>
                <c:pt idx="3997">
                  <c:v>79.98087478559998</c:v>
                </c:pt>
                <c:pt idx="3998">
                  <c:v>80.000874785600004</c:v>
                </c:pt>
                <c:pt idx="3999">
                  <c:v>80.0208747856</c:v>
                </c:pt>
                <c:pt idx="4000">
                  <c:v>80.040874785599982</c:v>
                </c:pt>
                <c:pt idx="4001">
                  <c:v>80.060874785600006</c:v>
                </c:pt>
                <c:pt idx="4002">
                  <c:v>80.080874785600002</c:v>
                </c:pt>
                <c:pt idx="4003">
                  <c:v>80.100874785599942</c:v>
                </c:pt>
                <c:pt idx="4004">
                  <c:v>80.120874785599895</c:v>
                </c:pt>
                <c:pt idx="4005">
                  <c:v>80.140874785600005</c:v>
                </c:pt>
                <c:pt idx="4006">
                  <c:v>80.160874785600001</c:v>
                </c:pt>
                <c:pt idx="4007">
                  <c:v>80.180874785599926</c:v>
                </c:pt>
                <c:pt idx="4008">
                  <c:v>80.200874785600007</c:v>
                </c:pt>
                <c:pt idx="4009">
                  <c:v>80.220874785600003</c:v>
                </c:pt>
                <c:pt idx="4010">
                  <c:v>80.240874785599999</c:v>
                </c:pt>
                <c:pt idx="4011">
                  <c:v>80.260874785599981</c:v>
                </c:pt>
                <c:pt idx="4012">
                  <c:v>80.280874785600005</c:v>
                </c:pt>
                <c:pt idx="4013">
                  <c:v>80.300874785600001</c:v>
                </c:pt>
                <c:pt idx="4014">
                  <c:v>80.320874785599926</c:v>
                </c:pt>
                <c:pt idx="4015">
                  <c:v>80.340874785599979</c:v>
                </c:pt>
                <c:pt idx="4016">
                  <c:v>80.360874785600004</c:v>
                </c:pt>
                <c:pt idx="4017">
                  <c:v>80.3808747856</c:v>
                </c:pt>
                <c:pt idx="4018">
                  <c:v>80.400874785599981</c:v>
                </c:pt>
                <c:pt idx="4019">
                  <c:v>80.420874785600006</c:v>
                </c:pt>
                <c:pt idx="4020">
                  <c:v>80.440874785600059</c:v>
                </c:pt>
                <c:pt idx="4021">
                  <c:v>80.460874785599998</c:v>
                </c:pt>
                <c:pt idx="4022">
                  <c:v>80.48087478559998</c:v>
                </c:pt>
                <c:pt idx="4023">
                  <c:v>80.500874785600004</c:v>
                </c:pt>
                <c:pt idx="4024">
                  <c:v>80.5208747856</c:v>
                </c:pt>
                <c:pt idx="4025">
                  <c:v>80.540874785599982</c:v>
                </c:pt>
                <c:pt idx="4026">
                  <c:v>80.560874785600006</c:v>
                </c:pt>
                <c:pt idx="4027">
                  <c:v>80.580874785600002</c:v>
                </c:pt>
                <c:pt idx="4028">
                  <c:v>80.600874785599942</c:v>
                </c:pt>
                <c:pt idx="4029">
                  <c:v>80.620874785599895</c:v>
                </c:pt>
                <c:pt idx="4030">
                  <c:v>80.640874785600005</c:v>
                </c:pt>
                <c:pt idx="4031">
                  <c:v>80.660874785600001</c:v>
                </c:pt>
                <c:pt idx="4032">
                  <c:v>80.680874785599926</c:v>
                </c:pt>
                <c:pt idx="4033">
                  <c:v>80.700874785600007</c:v>
                </c:pt>
                <c:pt idx="4034">
                  <c:v>80.720874785600003</c:v>
                </c:pt>
                <c:pt idx="4035">
                  <c:v>80.740874785599999</c:v>
                </c:pt>
                <c:pt idx="4036">
                  <c:v>80.760874785599981</c:v>
                </c:pt>
                <c:pt idx="4037">
                  <c:v>80.780874785600005</c:v>
                </c:pt>
                <c:pt idx="4038">
                  <c:v>80.800874785600001</c:v>
                </c:pt>
                <c:pt idx="4039">
                  <c:v>80.820874785599926</c:v>
                </c:pt>
                <c:pt idx="4040">
                  <c:v>80.840874785599979</c:v>
                </c:pt>
                <c:pt idx="4041">
                  <c:v>80.860874785600004</c:v>
                </c:pt>
                <c:pt idx="4042">
                  <c:v>80.8808747856</c:v>
                </c:pt>
                <c:pt idx="4043">
                  <c:v>80.900874785599981</c:v>
                </c:pt>
                <c:pt idx="4044">
                  <c:v>80.920874785600006</c:v>
                </c:pt>
                <c:pt idx="4045">
                  <c:v>80.940874785600059</c:v>
                </c:pt>
                <c:pt idx="4046">
                  <c:v>80.960874785599998</c:v>
                </c:pt>
                <c:pt idx="4047">
                  <c:v>80.98087478559998</c:v>
                </c:pt>
                <c:pt idx="4048">
                  <c:v>81.000874785600004</c:v>
                </c:pt>
                <c:pt idx="4049">
                  <c:v>81.0208747856</c:v>
                </c:pt>
                <c:pt idx="4050">
                  <c:v>81.040874785599982</c:v>
                </c:pt>
                <c:pt idx="4051">
                  <c:v>81.060874785600006</c:v>
                </c:pt>
                <c:pt idx="4052">
                  <c:v>81.080874785600002</c:v>
                </c:pt>
                <c:pt idx="4053">
                  <c:v>81.100874785599942</c:v>
                </c:pt>
                <c:pt idx="4054">
                  <c:v>81.120874785599895</c:v>
                </c:pt>
                <c:pt idx="4055">
                  <c:v>81.140874785600005</c:v>
                </c:pt>
                <c:pt idx="4056">
                  <c:v>81.160874785600001</c:v>
                </c:pt>
                <c:pt idx="4057">
                  <c:v>81.180874785599926</c:v>
                </c:pt>
                <c:pt idx="4058">
                  <c:v>81.200874785600007</c:v>
                </c:pt>
                <c:pt idx="4059">
                  <c:v>81.220874785600003</c:v>
                </c:pt>
                <c:pt idx="4060">
                  <c:v>81.240874785599999</c:v>
                </c:pt>
                <c:pt idx="4061">
                  <c:v>81.260874785599981</c:v>
                </c:pt>
                <c:pt idx="4062">
                  <c:v>81.280874785600005</c:v>
                </c:pt>
                <c:pt idx="4063">
                  <c:v>81.300874785600001</c:v>
                </c:pt>
                <c:pt idx="4064">
                  <c:v>81.320874785599926</c:v>
                </c:pt>
                <c:pt idx="4065">
                  <c:v>81.340874785599979</c:v>
                </c:pt>
                <c:pt idx="4066">
                  <c:v>81.360874785600004</c:v>
                </c:pt>
                <c:pt idx="4067">
                  <c:v>81.3808747856</c:v>
                </c:pt>
                <c:pt idx="4068">
                  <c:v>81.400874785599981</c:v>
                </c:pt>
                <c:pt idx="4069">
                  <c:v>81.420874785600006</c:v>
                </c:pt>
                <c:pt idx="4070">
                  <c:v>81.440874785600059</c:v>
                </c:pt>
                <c:pt idx="4071">
                  <c:v>81.460874785599998</c:v>
                </c:pt>
                <c:pt idx="4072">
                  <c:v>81.48087478559998</c:v>
                </c:pt>
                <c:pt idx="4073">
                  <c:v>81.500874785600004</c:v>
                </c:pt>
                <c:pt idx="4074">
                  <c:v>81.5208747856</c:v>
                </c:pt>
                <c:pt idx="4075">
                  <c:v>81.540874785599982</c:v>
                </c:pt>
                <c:pt idx="4076">
                  <c:v>81.560874785600006</c:v>
                </c:pt>
                <c:pt idx="4077">
                  <c:v>81.580874785600002</c:v>
                </c:pt>
                <c:pt idx="4078">
                  <c:v>81.600874785599942</c:v>
                </c:pt>
                <c:pt idx="4079">
                  <c:v>81.620874785599895</c:v>
                </c:pt>
                <c:pt idx="4080">
                  <c:v>81.640874785600005</c:v>
                </c:pt>
                <c:pt idx="4081">
                  <c:v>81.660874785600001</c:v>
                </c:pt>
                <c:pt idx="4082">
                  <c:v>81.680874785599926</c:v>
                </c:pt>
                <c:pt idx="4083">
                  <c:v>81.700874785600007</c:v>
                </c:pt>
                <c:pt idx="4084">
                  <c:v>81.720874785600003</c:v>
                </c:pt>
                <c:pt idx="4085">
                  <c:v>81.740874785599999</c:v>
                </c:pt>
                <c:pt idx="4086">
                  <c:v>81.760874785599981</c:v>
                </c:pt>
                <c:pt idx="4087">
                  <c:v>81.780874785600005</c:v>
                </c:pt>
                <c:pt idx="4088">
                  <c:v>81.800874785600001</c:v>
                </c:pt>
                <c:pt idx="4089">
                  <c:v>81.820874785599926</c:v>
                </c:pt>
                <c:pt idx="4090">
                  <c:v>81.840874785599979</c:v>
                </c:pt>
                <c:pt idx="4091">
                  <c:v>81.860874785600004</c:v>
                </c:pt>
                <c:pt idx="4092">
                  <c:v>81.8808747856</c:v>
                </c:pt>
                <c:pt idx="4093">
                  <c:v>81.900874785599981</c:v>
                </c:pt>
                <c:pt idx="4094">
                  <c:v>81.920874785600006</c:v>
                </c:pt>
                <c:pt idx="4095">
                  <c:v>81.940874785600059</c:v>
                </c:pt>
                <c:pt idx="4096">
                  <c:v>81.960874785599998</c:v>
                </c:pt>
                <c:pt idx="4097">
                  <c:v>81.98087478559998</c:v>
                </c:pt>
                <c:pt idx="4098">
                  <c:v>82.000874785600004</c:v>
                </c:pt>
                <c:pt idx="4099">
                  <c:v>82.0208747856</c:v>
                </c:pt>
                <c:pt idx="4100">
                  <c:v>82.040874785599982</c:v>
                </c:pt>
                <c:pt idx="4101">
                  <c:v>82.060874785600006</c:v>
                </c:pt>
                <c:pt idx="4102">
                  <c:v>82.080874785600002</c:v>
                </c:pt>
                <c:pt idx="4103">
                  <c:v>82.100874785599942</c:v>
                </c:pt>
                <c:pt idx="4104">
                  <c:v>82.120874785599895</c:v>
                </c:pt>
                <c:pt idx="4105">
                  <c:v>82.140874785600005</c:v>
                </c:pt>
                <c:pt idx="4106">
                  <c:v>82.160874785600001</c:v>
                </c:pt>
                <c:pt idx="4107">
                  <c:v>82.180874785599926</c:v>
                </c:pt>
                <c:pt idx="4108">
                  <c:v>82.200874785600007</c:v>
                </c:pt>
                <c:pt idx="4109">
                  <c:v>82.220874785600003</c:v>
                </c:pt>
                <c:pt idx="4110">
                  <c:v>82.240874785599999</c:v>
                </c:pt>
                <c:pt idx="4111">
                  <c:v>82.260874785599981</c:v>
                </c:pt>
                <c:pt idx="4112">
                  <c:v>82.280874785600005</c:v>
                </c:pt>
                <c:pt idx="4113">
                  <c:v>82.300874785600001</c:v>
                </c:pt>
                <c:pt idx="4114">
                  <c:v>82.320874785599926</c:v>
                </c:pt>
                <c:pt idx="4115">
                  <c:v>82.340874785599979</c:v>
                </c:pt>
                <c:pt idx="4116">
                  <c:v>82.360874785600004</c:v>
                </c:pt>
                <c:pt idx="4117">
                  <c:v>82.3808747856</c:v>
                </c:pt>
                <c:pt idx="4118">
                  <c:v>82.400874785599981</c:v>
                </c:pt>
                <c:pt idx="4119">
                  <c:v>82.420874785600006</c:v>
                </c:pt>
                <c:pt idx="4120">
                  <c:v>82.440874785600059</c:v>
                </c:pt>
                <c:pt idx="4121">
                  <c:v>82.460874785599998</c:v>
                </c:pt>
                <c:pt idx="4122">
                  <c:v>82.48087478559998</c:v>
                </c:pt>
                <c:pt idx="4123">
                  <c:v>82.500874785600004</c:v>
                </c:pt>
                <c:pt idx="4124">
                  <c:v>82.5208747856</c:v>
                </c:pt>
                <c:pt idx="4125">
                  <c:v>82.540874785599982</c:v>
                </c:pt>
                <c:pt idx="4126">
                  <c:v>82.560874785600006</c:v>
                </c:pt>
                <c:pt idx="4127">
                  <c:v>82.580874785600002</c:v>
                </c:pt>
                <c:pt idx="4128">
                  <c:v>82.600874785599942</c:v>
                </c:pt>
                <c:pt idx="4129">
                  <c:v>82.620874785599895</c:v>
                </c:pt>
                <c:pt idx="4130">
                  <c:v>82.640874785600005</c:v>
                </c:pt>
                <c:pt idx="4131">
                  <c:v>82.660874785600001</c:v>
                </c:pt>
                <c:pt idx="4132">
                  <c:v>82.680874785599926</c:v>
                </c:pt>
                <c:pt idx="4133">
                  <c:v>82.700874785600007</c:v>
                </c:pt>
                <c:pt idx="4134">
                  <c:v>82.720874785600003</c:v>
                </c:pt>
                <c:pt idx="4135">
                  <c:v>82.740874785599999</c:v>
                </c:pt>
                <c:pt idx="4136">
                  <c:v>82.760874785599981</c:v>
                </c:pt>
                <c:pt idx="4137">
                  <c:v>82.780874785600005</c:v>
                </c:pt>
                <c:pt idx="4138">
                  <c:v>82.800874785600001</c:v>
                </c:pt>
                <c:pt idx="4139">
                  <c:v>82.820874785599926</c:v>
                </c:pt>
                <c:pt idx="4140">
                  <c:v>82.840874785599979</c:v>
                </c:pt>
                <c:pt idx="4141">
                  <c:v>82.860874785600004</c:v>
                </c:pt>
                <c:pt idx="4142">
                  <c:v>82.8808747856</c:v>
                </c:pt>
                <c:pt idx="4143">
                  <c:v>82.900874785599981</c:v>
                </c:pt>
                <c:pt idx="4144">
                  <c:v>82.920874785600006</c:v>
                </c:pt>
                <c:pt idx="4145">
                  <c:v>82.940874785600059</c:v>
                </c:pt>
                <c:pt idx="4146">
                  <c:v>82.960874785599998</c:v>
                </c:pt>
                <c:pt idx="4147">
                  <c:v>82.98087478559998</c:v>
                </c:pt>
                <c:pt idx="4148">
                  <c:v>83.000874785600004</c:v>
                </c:pt>
                <c:pt idx="4149">
                  <c:v>83.0208747856</c:v>
                </c:pt>
                <c:pt idx="4150">
                  <c:v>83.040874785599982</c:v>
                </c:pt>
                <c:pt idx="4151">
                  <c:v>83.060874785600006</c:v>
                </c:pt>
                <c:pt idx="4152">
                  <c:v>83.080874785600002</c:v>
                </c:pt>
                <c:pt idx="4153">
                  <c:v>83.100874785599942</c:v>
                </c:pt>
                <c:pt idx="4154">
                  <c:v>83.120874785599895</c:v>
                </c:pt>
                <c:pt idx="4155">
                  <c:v>83.140874785600005</c:v>
                </c:pt>
                <c:pt idx="4156">
                  <c:v>83.160874785600001</c:v>
                </c:pt>
                <c:pt idx="4157">
                  <c:v>83.180874785599926</c:v>
                </c:pt>
                <c:pt idx="4158">
                  <c:v>83.200874785600007</c:v>
                </c:pt>
                <c:pt idx="4159">
                  <c:v>83.220874785600003</c:v>
                </c:pt>
                <c:pt idx="4160">
                  <c:v>83.240874785599999</c:v>
                </c:pt>
                <c:pt idx="4161">
                  <c:v>83.260874785599981</c:v>
                </c:pt>
                <c:pt idx="4162">
                  <c:v>83.280874785600005</c:v>
                </c:pt>
                <c:pt idx="4163">
                  <c:v>83.300874785600001</c:v>
                </c:pt>
                <c:pt idx="4164">
                  <c:v>83.320874785599926</c:v>
                </c:pt>
                <c:pt idx="4165">
                  <c:v>83.340874785599979</c:v>
                </c:pt>
                <c:pt idx="4166">
                  <c:v>83.360874785600004</c:v>
                </c:pt>
                <c:pt idx="4167">
                  <c:v>83.3808747856</c:v>
                </c:pt>
                <c:pt idx="4168">
                  <c:v>83.400874785599981</c:v>
                </c:pt>
                <c:pt idx="4169">
                  <c:v>83.420874785600006</c:v>
                </c:pt>
                <c:pt idx="4170">
                  <c:v>83.440874785600059</c:v>
                </c:pt>
                <c:pt idx="4171">
                  <c:v>83.460874785599998</c:v>
                </c:pt>
                <c:pt idx="4172">
                  <c:v>83.48087478559998</c:v>
                </c:pt>
                <c:pt idx="4173">
                  <c:v>83.500874785600004</c:v>
                </c:pt>
                <c:pt idx="4174">
                  <c:v>83.5208747856</c:v>
                </c:pt>
                <c:pt idx="4175">
                  <c:v>83.540874785599982</c:v>
                </c:pt>
                <c:pt idx="4176">
                  <c:v>83.560874785600006</c:v>
                </c:pt>
                <c:pt idx="4177">
                  <c:v>83.580874785600002</c:v>
                </c:pt>
                <c:pt idx="4178">
                  <c:v>83.600874785599942</c:v>
                </c:pt>
                <c:pt idx="4179">
                  <c:v>83.620874785599895</c:v>
                </c:pt>
                <c:pt idx="4180">
                  <c:v>83.640874785600005</c:v>
                </c:pt>
                <c:pt idx="4181">
                  <c:v>83.660874785600001</c:v>
                </c:pt>
                <c:pt idx="4182">
                  <c:v>83.680874785599926</c:v>
                </c:pt>
                <c:pt idx="4183">
                  <c:v>83.700874785600007</c:v>
                </c:pt>
                <c:pt idx="4184">
                  <c:v>83.720874785600003</c:v>
                </c:pt>
                <c:pt idx="4185">
                  <c:v>83.740874785599999</c:v>
                </c:pt>
                <c:pt idx="4186">
                  <c:v>83.760874785599981</c:v>
                </c:pt>
                <c:pt idx="4187">
                  <c:v>83.780874785600005</c:v>
                </c:pt>
                <c:pt idx="4188">
                  <c:v>83.800874785600001</c:v>
                </c:pt>
                <c:pt idx="4189">
                  <c:v>83.820874785599926</c:v>
                </c:pt>
                <c:pt idx="4190">
                  <c:v>83.840874785599979</c:v>
                </c:pt>
                <c:pt idx="4191">
                  <c:v>83.860874785600004</c:v>
                </c:pt>
                <c:pt idx="4192">
                  <c:v>83.8808747856</c:v>
                </c:pt>
                <c:pt idx="4193">
                  <c:v>83.900874785599981</c:v>
                </c:pt>
                <c:pt idx="4194">
                  <c:v>83.920874785600006</c:v>
                </c:pt>
                <c:pt idx="4195">
                  <c:v>83.940874785600059</c:v>
                </c:pt>
                <c:pt idx="4196">
                  <c:v>83.960874785599998</c:v>
                </c:pt>
                <c:pt idx="4197">
                  <c:v>83.98087478559998</c:v>
                </c:pt>
                <c:pt idx="4198">
                  <c:v>84.000874785600004</c:v>
                </c:pt>
                <c:pt idx="4199">
                  <c:v>84.0208747856</c:v>
                </c:pt>
                <c:pt idx="4200">
                  <c:v>84.040874785599982</c:v>
                </c:pt>
                <c:pt idx="4201">
                  <c:v>84.060874785600006</c:v>
                </c:pt>
                <c:pt idx="4202">
                  <c:v>84.080874785600002</c:v>
                </c:pt>
                <c:pt idx="4203">
                  <c:v>84.100874785599942</c:v>
                </c:pt>
                <c:pt idx="4204">
                  <c:v>84.120874785599895</c:v>
                </c:pt>
                <c:pt idx="4205">
                  <c:v>84.140874785600005</c:v>
                </c:pt>
                <c:pt idx="4206">
                  <c:v>84.160874785600001</c:v>
                </c:pt>
                <c:pt idx="4207">
                  <c:v>84.180874785599926</c:v>
                </c:pt>
                <c:pt idx="4208">
                  <c:v>84.200874785600007</c:v>
                </c:pt>
                <c:pt idx="4209">
                  <c:v>84.220874785600003</c:v>
                </c:pt>
                <c:pt idx="4210">
                  <c:v>84.240874785599999</c:v>
                </c:pt>
                <c:pt idx="4211">
                  <c:v>84.260874785599981</c:v>
                </c:pt>
                <c:pt idx="4212">
                  <c:v>84.280874785600005</c:v>
                </c:pt>
                <c:pt idx="4213">
                  <c:v>84.300874785600001</c:v>
                </c:pt>
                <c:pt idx="4214">
                  <c:v>84.320874785599926</c:v>
                </c:pt>
                <c:pt idx="4215">
                  <c:v>84.340874785599979</c:v>
                </c:pt>
                <c:pt idx="4216">
                  <c:v>84.360874785600004</c:v>
                </c:pt>
                <c:pt idx="4217">
                  <c:v>84.3808747856</c:v>
                </c:pt>
                <c:pt idx="4218">
                  <c:v>84.400874785599981</c:v>
                </c:pt>
                <c:pt idx="4219">
                  <c:v>84.420874785600006</c:v>
                </c:pt>
                <c:pt idx="4220">
                  <c:v>84.440874785600059</c:v>
                </c:pt>
                <c:pt idx="4221">
                  <c:v>84.460874785599998</c:v>
                </c:pt>
                <c:pt idx="4222">
                  <c:v>84.48087478559998</c:v>
                </c:pt>
                <c:pt idx="4223">
                  <c:v>84.500874785600004</c:v>
                </c:pt>
                <c:pt idx="4224">
                  <c:v>84.5208747856</c:v>
                </c:pt>
                <c:pt idx="4225">
                  <c:v>84.540874785599982</c:v>
                </c:pt>
                <c:pt idx="4226">
                  <c:v>84.560874785600006</c:v>
                </c:pt>
                <c:pt idx="4227">
                  <c:v>84.580874785600002</c:v>
                </c:pt>
                <c:pt idx="4228">
                  <c:v>84.600874785599942</c:v>
                </c:pt>
                <c:pt idx="4229">
                  <c:v>84.620874785599895</c:v>
                </c:pt>
                <c:pt idx="4230">
                  <c:v>84.640874785600005</c:v>
                </c:pt>
                <c:pt idx="4231">
                  <c:v>84.660874785600001</c:v>
                </c:pt>
                <c:pt idx="4232">
                  <c:v>84.680874785599926</c:v>
                </c:pt>
                <c:pt idx="4233">
                  <c:v>84.700874785600007</c:v>
                </c:pt>
                <c:pt idx="4234">
                  <c:v>84.720874785600003</c:v>
                </c:pt>
                <c:pt idx="4235">
                  <c:v>84.740874785599999</c:v>
                </c:pt>
                <c:pt idx="4236">
                  <c:v>84.760874785599981</c:v>
                </c:pt>
                <c:pt idx="4237">
                  <c:v>84.780874785600005</c:v>
                </c:pt>
                <c:pt idx="4238">
                  <c:v>84.800874785600001</c:v>
                </c:pt>
                <c:pt idx="4239">
                  <c:v>84.820874785599926</c:v>
                </c:pt>
                <c:pt idx="4240">
                  <c:v>84.840874785599979</c:v>
                </c:pt>
                <c:pt idx="4241">
                  <c:v>84.860874785600004</c:v>
                </c:pt>
                <c:pt idx="4242">
                  <c:v>84.8808747856</c:v>
                </c:pt>
                <c:pt idx="4243">
                  <c:v>84.900874785599981</c:v>
                </c:pt>
                <c:pt idx="4244">
                  <c:v>84.920874785600006</c:v>
                </c:pt>
                <c:pt idx="4245">
                  <c:v>84.940874785600059</c:v>
                </c:pt>
                <c:pt idx="4246">
                  <c:v>84.960874785599998</c:v>
                </c:pt>
                <c:pt idx="4247">
                  <c:v>84.98087478559998</c:v>
                </c:pt>
                <c:pt idx="4248">
                  <c:v>85.000874785600004</c:v>
                </c:pt>
                <c:pt idx="4249">
                  <c:v>85.0208747856</c:v>
                </c:pt>
                <c:pt idx="4250">
                  <c:v>85.040874785599982</c:v>
                </c:pt>
                <c:pt idx="4251">
                  <c:v>85.060874785600006</c:v>
                </c:pt>
                <c:pt idx="4252">
                  <c:v>85.080874785600002</c:v>
                </c:pt>
                <c:pt idx="4253">
                  <c:v>85.100874785599942</c:v>
                </c:pt>
                <c:pt idx="4254">
                  <c:v>85.120874785599895</c:v>
                </c:pt>
                <c:pt idx="4255">
                  <c:v>85.140874785600005</c:v>
                </c:pt>
                <c:pt idx="4256">
                  <c:v>85.160874785600001</c:v>
                </c:pt>
                <c:pt idx="4257">
                  <c:v>85.180874785599926</c:v>
                </c:pt>
                <c:pt idx="4258">
                  <c:v>85.200874785600007</c:v>
                </c:pt>
                <c:pt idx="4259">
                  <c:v>85.220874785600003</c:v>
                </c:pt>
                <c:pt idx="4260">
                  <c:v>85.240874785599999</c:v>
                </c:pt>
                <c:pt idx="4261">
                  <c:v>85.260874785599981</c:v>
                </c:pt>
                <c:pt idx="4262">
                  <c:v>85.280874785600005</c:v>
                </c:pt>
                <c:pt idx="4263">
                  <c:v>85.300874785600001</c:v>
                </c:pt>
                <c:pt idx="4264">
                  <c:v>85.320874785599926</c:v>
                </c:pt>
                <c:pt idx="4265">
                  <c:v>85.340874785599979</c:v>
                </c:pt>
                <c:pt idx="4266">
                  <c:v>85.360874785600004</c:v>
                </c:pt>
                <c:pt idx="4267">
                  <c:v>85.3808747856</c:v>
                </c:pt>
                <c:pt idx="4268">
                  <c:v>85.400874785599981</c:v>
                </c:pt>
                <c:pt idx="4269">
                  <c:v>85.420874785600006</c:v>
                </c:pt>
                <c:pt idx="4270">
                  <c:v>85.440874785600059</c:v>
                </c:pt>
                <c:pt idx="4271">
                  <c:v>85.460874785599998</c:v>
                </c:pt>
                <c:pt idx="4272">
                  <c:v>85.48087478559998</c:v>
                </c:pt>
                <c:pt idx="4273">
                  <c:v>85.500874785600004</c:v>
                </c:pt>
                <c:pt idx="4274">
                  <c:v>85.5208747856</c:v>
                </c:pt>
                <c:pt idx="4275">
                  <c:v>85.540874785599982</c:v>
                </c:pt>
                <c:pt idx="4276">
                  <c:v>85.560874785600006</c:v>
                </c:pt>
                <c:pt idx="4277">
                  <c:v>85.580874785600002</c:v>
                </c:pt>
                <c:pt idx="4278">
                  <c:v>85.600874785599942</c:v>
                </c:pt>
                <c:pt idx="4279">
                  <c:v>85.620874785599895</c:v>
                </c:pt>
                <c:pt idx="4280">
                  <c:v>85.640874785600005</c:v>
                </c:pt>
                <c:pt idx="4281">
                  <c:v>85.660874785600001</c:v>
                </c:pt>
                <c:pt idx="4282">
                  <c:v>85.680874785599926</c:v>
                </c:pt>
                <c:pt idx="4283">
                  <c:v>85.700874785600007</c:v>
                </c:pt>
                <c:pt idx="4284">
                  <c:v>85.720874785600003</c:v>
                </c:pt>
                <c:pt idx="4285">
                  <c:v>85.740874785599999</c:v>
                </c:pt>
                <c:pt idx="4286">
                  <c:v>85.760874785599981</c:v>
                </c:pt>
                <c:pt idx="4287">
                  <c:v>85.780874785600005</c:v>
                </c:pt>
                <c:pt idx="4288">
                  <c:v>85.800874785600001</c:v>
                </c:pt>
                <c:pt idx="4289">
                  <c:v>85.820874785599926</c:v>
                </c:pt>
                <c:pt idx="4290">
                  <c:v>85.840874785599979</c:v>
                </c:pt>
                <c:pt idx="4291">
                  <c:v>85.860874785600004</c:v>
                </c:pt>
                <c:pt idx="4292">
                  <c:v>85.8808747856</c:v>
                </c:pt>
                <c:pt idx="4293">
                  <c:v>85.900874785599981</c:v>
                </c:pt>
                <c:pt idx="4294">
                  <c:v>85.920874785600006</c:v>
                </c:pt>
                <c:pt idx="4295">
                  <c:v>85.940874785600059</c:v>
                </c:pt>
                <c:pt idx="4296">
                  <c:v>85.960874785599998</c:v>
                </c:pt>
                <c:pt idx="4297">
                  <c:v>85.98087478559998</c:v>
                </c:pt>
                <c:pt idx="4298">
                  <c:v>86.000874785600004</c:v>
                </c:pt>
                <c:pt idx="4299">
                  <c:v>86.0208747856</c:v>
                </c:pt>
                <c:pt idx="4300">
                  <c:v>86.040874785599982</c:v>
                </c:pt>
                <c:pt idx="4301">
                  <c:v>86.060874785600006</c:v>
                </c:pt>
                <c:pt idx="4302">
                  <c:v>86.080874785600002</c:v>
                </c:pt>
                <c:pt idx="4303">
                  <c:v>86.100874785599942</c:v>
                </c:pt>
                <c:pt idx="4304">
                  <c:v>86.120874785599895</c:v>
                </c:pt>
                <c:pt idx="4305">
                  <c:v>86.140874785600005</c:v>
                </c:pt>
                <c:pt idx="4306">
                  <c:v>86.160874785600001</c:v>
                </c:pt>
                <c:pt idx="4307">
                  <c:v>86.180874785599926</c:v>
                </c:pt>
                <c:pt idx="4308">
                  <c:v>86.200874785600007</c:v>
                </c:pt>
                <c:pt idx="4309">
                  <c:v>86.220874785600003</c:v>
                </c:pt>
                <c:pt idx="4310">
                  <c:v>86.240874785599999</c:v>
                </c:pt>
                <c:pt idx="4311">
                  <c:v>86.260874785599981</c:v>
                </c:pt>
                <c:pt idx="4312">
                  <c:v>86.280874785600005</c:v>
                </c:pt>
                <c:pt idx="4313">
                  <c:v>86.300874785600001</c:v>
                </c:pt>
                <c:pt idx="4314">
                  <c:v>86.320874785599926</c:v>
                </c:pt>
                <c:pt idx="4315">
                  <c:v>86.340874785599979</c:v>
                </c:pt>
                <c:pt idx="4316">
                  <c:v>86.360874785600004</c:v>
                </c:pt>
                <c:pt idx="4317">
                  <c:v>86.3808747856</c:v>
                </c:pt>
                <c:pt idx="4318">
                  <c:v>86.400874785599981</c:v>
                </c:pt>
                <c:pt idx="4319">
                  <c:v>86.420874785600006</c:v>
                </c:pt>
                <c:pt idx="4320">
                  <c:v>86.440874785600059</c:v>
                </c:pt>
                <c:pt idx="4321">
                  <c:v>86.460874785599998</c:v>
                </c:pt>
                <c:pt idx="4322">
                  <c:v>86.48087478559998</c:v>
                </c:pt>
                <c:pt idx="4323">
                  <c:v>86.500874785600004</c:v>
                </c:pt>
                <c:pt idx="4324">
                  <c:v>86.5208747856</c:v>
                </c:pt>
                <c:pt idx="4325">
                  <c:v>86.540874785599982</c:v>
                </c:pt>
                <c:pt idx="4326">
                  <c:v>86.560874785600006</c:v>
                </c:pt>
                <c:pt idx="4327">
                  <c:v>86.580874785600002</c:v>
                </c:pt>
                <c:pt idx="4328">
                  <c:v>86.600874785599942</c:v>
                </c:pt>
                <c:pt idx="4329">
                  <c:v>86.620874785599895</c:v>
                </c:pt>
                <c:pt idx="4330">
                  <c:v>86.640874785600005</c:v>
                </c:pt>
                <c:pt idx="4331">
                  <c:v>86.660874785600001</c:v>
                </c:pt>
                <c:pt idx="4332">
                  <c:v>86.680874785599926</c:v>
                </c:pt>
                <c:pt idx="4333">
                  <c:v>86.700874785600007</c:v>
                </c:pt>
                <c:pt idx="4334">
                  <c:v>86.720874785600003</c:v>
                </c:pt>
                <c:pt idx="4335">
                  <c:v>86.740874785599999</c:v>
                </c:pt>
                <c:pt idx="4336">
                  <c:v>86.760874785599981</c:v>
                </c:pt>
                <c:pt idx="4337">
                  <c:v>86.780874785600005</c:v>
                </c:pt>
                <c:pt idx="4338">
                  <c:v>86.800874785600001</c:v>
                </c:pt>
                <c:pt idx="4339">
                  <c:v>86.820874785599926</c:v>
                </c:pt>
                <c:pt idx="4340">
                  <c:v>86.840874785599979</c:v>
                </c:pt>
                <c:pt idx="4341">
                  <c:v>86.860874785600004</c:v>
                </c:pt>
                <c:pt idx="4342">
                  <c:v>86.8808747856</c:v>
                </c:pt>
                <c:pt idx="4343">
                  <c:v>86.900874785599981</c:v>
                </c:pt>
                <c:pt idx="4344">
                  <c:v>86.920874785600006</c:v>
                </c:pt>
                <c:pt idx="4345">
                  <c:v>86.940874785600059</c:v>
                </c:pt>
                <c:pt idx="4346">
                  <c:v>86.960874785599998</c:v>
                </c:pt>
                <c:pt idx="4347">
                  <c:v>86.98087478559998</c:v>
                </c:pt>
                <c:pt idx="4348">
                  <c:v>87.000874785600004</c:v>
                </c:pt>
                <c:pt idx="4349">
                  <c:v>87.0208747856</c:v>
                </c:pt>
                <c:pt idx="4350">
                  <c:v>87.040874785599982</c:v>
                </c:pt>
                <c:pt idx="4351">
                  <c:v>87.060874785600006</c:v>
                </c:pt>
                <c:pt idx="4352">
                  <c:v>87.080874785600002</c:v>
                </c:pt>
                <c:pt idx="4353">
                  <c:v>87.100874785599942</c:v>
                </c:pt>
                <c:pt idx="4354">
                  <c:v>87.120874785599895</c:v>
                </c:pt>
                <c:pt idx="4355">
                  <c:v>87.140874785600005</c:v>
                </c:pt>
                <c:pt idx="4356">
                  <c:v>87.160874785600001</c:v>
                </c:pt>
                <c:pt idx="4357">
                  <c:v>87.180874785599926</c:v>
                </c:pt>
                <c:pt idx="4358">
                  <c:v>87.200874785600007</c:v>
                </c:pt>
                <c:pt idx="4359">
                  <c:v>87.220874785600003</c:v>
                </c:pt>
                <c:pt idx="4360">
                  <c:v>87.240874785599999</c:v>
                </c:pt>
                <c:pt idx="4361">
                  <c:v>87.260874785599981</c:v>
                </c:pt>
                <c:pt idx="4362">
                  <c:v>87.280874785600005</c:v>
                </c:pt>
                <c:pt idx="4363">
                  <c:v>87.300874785600001</c:v>
                </c:pt>
                <c:pt idx="4364">
                  <c:v>87.320874785599926</c:v>
                </c:pt>
                <c:pt idx="4365">
                  <c:v>87.340874785599979</c:v>
                </c:pt>
                <c:pt idx="4366">
                  <c:v>87.360874785600004</c:v>
                </c:pt>
                <c:pt idx="4367">
                  <c:v>87.3808747856</c:v>
                </c:pt>
                <c:pt idx="4368">
                  <c:v>87.400874785599981</c:v>
                </c:pt>
                <c:pt idx="4369">
                  <c:v>87.420874785600006</c:v>
                </c:pt>
                <c:pt idx="4370">
                  <c:v>87.440874785600059</c:v>
                </c:pt>
                <c:pt idx="4371">
                  <c:v>87.460874785599998</c:v>
                </c:pt>
                <c:pt idx="4372">
                  <c:v>87.48087478559998</c:v>
                </c:pt>
                <c:pt idx="4373">
                  <c:v>87.500874785600004</c:v>
                </c:pt>
                <c:pt idx="4374">
                  <c:v>87.5208747856</c:v>
                </c:pt>
                <c:pt idx="4375">
                  <c:v>87.540874785599982</c:v>
                </c:pt>
                <c:pt idx="4376">
                  <c:v>87.560874785600006</c:v>
                </c:pt>
                <c:pt idx="4377">
                  <c:v>87.580874785600002</c:v>
                </c:pt>
                <c:pt idx="4378">
                  <c:v>87.600874785599942</c:v>
                </c:pt>
                <c:pt idx="4379">
                  <c:v>87.620874785599895</c:v>
                </c:pt>
                <c:pt idx="4380">
                  <c:v>87.640874785600005</c:v>
                </c:pt>
                <c:pt idx="4381">
                  <c:v>87.660874785600001</c:v>
                </c:pt>
                <c:pt idx="4382">
                  <c:v>87.680874785599926</c:v>
                </c:pt>
                <c:pt idx="4383">
                  <c:v>87.700874785600007</c:v>
                </c:pt>
                <c:pt idx="4384">
                  <c:v>87.720874785600003</c:v>
                </c:pt>
                <c:pt idx="4385">
                  <c:v>87.740874785599999</c:v>
                </c:pt>
                <c:pt idx="4386">
                  <c:v>87.760874785599981</c:v>
                </c:pt>
                <c:pt idx="4387">
                  <c:v>87.780874785600005</c:v>
                </c:pt>
                <c:pt idx="4388">
                  <c:v>87.800874785600001</c:v>
                </c:pt>
                <c:pt idx="4389">
                  <c:v>87.820874785599926</c:v>
                </c:pt>
                <c:pt idx="4390">
                  <c:v>87.840874785599979</c:v>
                </c:pt>
                <c:pt idx="4391">
                  <c:v>87.860874785600004</c:v>
                </c:pt>
                <c:pt idx="4392">
                  <c:v>87.8808747856</c:v>
                </c:pt>
                <c:pt idx="4393">
                  <c:v>87.900874785599981</c:v>
                </c:pt>
                <c:pt idx="4394">
                  <c:v>87.920874785600006</c:v>
                </c:pt>
                <c:pt idx="4395">
                  <c:v>87.940874785600059</c:v>
                </c:pt>
                <c:pt idx="4396">
                  <c:v>87.960874785599998</c:v>
                </c:pt>
                <c:pt idx="4397">
                  <c:v>87.98087478559998</c:v>
                </c:pt>
                <c:pt idx="4398">
                  <c:v>88.000874785600004</c:v>
                </c:pt>
                <c:pt idx="4399">
                  <c:v>88.0208747856</c:v>
                </c:pt>
                <c:pt idx="4400">
                  <c:v>88.040874785599982</c:v>
                </c:pt>
                <c:pt idx="4401">
                  <c:v>88.060874785600006</c:v>
                </c:pt>
                <c:pt idx="4402">
                  <c:v>88.080874785600002</c:v>
                </c:pt>
                <c:pt idx="4403">
                  <c:v>88.100874785599942</c:v>
                </c:pt>
                <c:pt idx="4404">
                  <c:v>88.120874785599895</c:v>
                </c:pt>
                <c:pt idx="4405">
                  <c:v>88.140874785600005</c:v>
                </c:pt>
                <c:pt idx="4406">
                  <c:v>88.160874785600001</c:v>
                </c:pt>
                <c:pt idx="4407">
                  <c:v>88.180874785599926</c:v>
                </c:pt>
                <c:pt idx="4408">
                  <c:v>88.200874785600007</c:v>
                </c:pt>
                <c:pt idx="4409">
                  <c:v>88.220874785600003</c:v>
                </c:pt>
                <c:pt idx="4410">
                  <c:v>88.240874785599999</c:v>
                </c:pt>
                <c:pt idx="4411">
                  <c:v>88.260874785599981</c:v>
                </c:pt>
                <c:pt idx="4412">
                  <c:v>88.280874785600005</c:v>
                </c:pt>
                <c:pt idx="4413">
                  <c:v>88.300874785600001</c:v>
                </c:pt>
                <c:pt idx="4414">
                  <c:v>88.320874785599926</c:v>
                </c:pt>
                <c:pt idx="4415">
                  <c:v>88.340874785599979</c:v>
                </c:pt>
                <c:pt idx="4416">
                  <c:v>88.360874785600004</c:v>
                </c:pt>
                <c:pt idx="4417">
                  <c:v>88.3808747856</c:v>
                </c:pt>
                <c:pt idx="4418">
                  <c:v>88.400874785599981</c:v>
                </c:pt>
                <c:pt idx="4419">
                  <c:v>88.420874785600006</c:v>
                </c:pt>
                <c:pt idx="4420">
                  <c:v>88.440874785600059</c:v>
                </c:pt>
                <c:pt idx="4421">
                  <c:v>88.460874785599998</c:v>
                </c:pt>
                <c:pt idx="4422">
                  <c:v>88.48087478559998</c:v>
                </c:pt>
                <c:pt idx="4423">
                  <c:v>88.500874785600004</c:v>
                </c:pt>
                <c:pt idx="4424">
                  <c:v>88.5208747856</c:v>
                </c:pt>
                <c:pt idx="4425">
                  <c:v>88.540874785599982</c:v>
                </c:pt>
                <c:pt idx="4426">
                  <c:v>88.560874785600006</c:v>
                </c:pt>
                <c:pt idx="4427">
                  <c:v>88.580874785600002</c:v>
                </c:pt>
                <c:pt idx="4428">
                  <c:v>88.600874785599942</c:v>
                </c:pt>
                <c:pt idx="4429">
                  <c:v>88.620874785599895</c:v>
                </c:pt>
                <c:pt idx="4430">
                  <c:v>88.640874785600005</c:v>
                </c:pt>
                <c:pt idx="4431">
                  <c:v>88.660874785600001</c:v>
                </c:pt>
                <c:pt idx="4432">
                  <c:v>88.680874785599926</c:v>
                </c:pt>
                <c:pt idx="4433">
                  <c:v>88.700874785600007</c:v>
                </c:pt>
                <c:pt idx="4434">
                  <c:v>88.720874785600003</c:v>
                </c:pt>
                <c:pt idx="4435">
                  <c:v>88.740874785599999</c:v>
                </c:pt>
                <c:pt idx="4436">
                  <c:v>88.760874785599981</c:v>
                </c:pt>
                <c:pt idx="4437">
                  <c:v>88.780874785600005</c:v>
                </c:pt>
                <c:pt idx="4438">
                  <c:v>88.800874785600001</c:v>
                </c:pt>
                <c:pt idx="4439">
                  <c:v>88.820874785599926</c:v>
                </c:pt>
                <c:pt idx="4440">
                  <c:v>88.840874785599979</c:v>
                </c:pt>
                <c:pt idx="4441">
                  <c:v>88.860874785600004</c:v>
                </c:pt>
                <c:pt idx="4442">
                  <c:v>88.8808747856</c:v>
                </c:pt>
                <c:pt idx="4443">
                  <c:v>88.900874785599981</c:v>
                </c:pt>
                <c:pt idx="4444">
                  <c:v>88.920874785600006</c:v>
                </c:pt>
                <c:pt idx="4445">
                  <c:v>88.940874785600059</c:v>
                </c:pt>
                <c:pt idx="4446">
                  <c:v>88.960874785599998</c:v>
                </c:pt>
                <c:pt idx="4447">
                  <c:v>88.98087478559998</c:v>
                </c:pt>
                <c:pt idx="4448">
                  <c:v>89.000874785600004</c:v>
                </c:pt>
                <c:pt idx="4449">
                  <c:v>89.0208747856</c:v>
                </c:pt>
                <c:pt idx="4450">
                  <c:v>89.040874785599982</c:v>
                </c:pt>
                <c:pt idx="4451">
                  <c:v>89.060874785600006</c:v>
                </c:pt>
                <c:pt idx="4452">
                  <c:v>89.080874785600002</c:v>
                </c:pt>
                <c:pt idx="4453">
                  <c:v>89.100874785599942</c:v>
                </c:pt>
                <c:pt idx="4454">
                  <c:v>89.120874785599895</c:v>
                </c:pt>
                <c:pt idx="4455">
                  <c:v>89.140874785600005</c:v>
                </c:pt>
                <c:pt idx="4456">
                  <c:v>89.160874785600001</c:v>
                </c:pt>
                <c:pt idx="4457">
                  <c:v>89.180874785599926</c:v>
                </c:pt>
                <c:pt idx="4458">
                  <c:v>89.200874785600007</c:v>
                </c:pt>
                <c:pt idx="4459">
                  <c:v>89.220874785600003</c:v>
                </c:pt>
                <c:pt idx="4460">
                  <c:v>89.240874785599999</c:v>
                </c:pt>
                <c:pt idx="4461">
                  <c:v>89.260874785599981</c:v>
                </c:pt>
                <c:pt idx="4462">
                  <c:v>89.280874785600005</c:v>
                </c:pt>
                <c:pt idx="4463">
                  <c:v>89.300874785600001</c:v>
                </c:pt>
                <c:pt idx="4464">
                  <c:v>89.320874785599926</c:v>
                </c:pt>
                <c:pt idx="4465">
                  <c:v>89.340874785599979</c:v>
                </c:pt>
                <c:pt idx="4466">
                  <c:v>89.360874785600004</c:v>
                </c:pt>
                <c:pt idx="4467">
                  <c:v>89.3808747856</c:v>
                </c:pt>
                <c:pt idx="4468">
                  <c:v>89.400874785599981</c:v>
                </c:pt>
                <c:pt idx="4469">
                  <c:v>89.420874785600006</c:v>
                </c:pt>
                <c:pt idx="4470">
                  <c:v>89.440874785600059</c:v>
                </c:pt>
                <c:pt idx="4471">
                  <c:v>89.460874785599998</c:v>
                </c:pt>
                <c:pt idx="4472">
                  <c:v>89.48087478559998</c:v>
                </c:pt>
                <c:pt idx="4473">
                  <c:v>89.500874785600004</c:v>
                </c:pt>
                <c:pt idx="4474">
                  <c:v>89.5208747856</c:v>
                </c:pt>
                <c:pt idx="4475">
                  <c:v>89.540874785599982</c:v>
                </c:pt>
                <c:pt idx="4476">
                  <c:v>89.560874785600006</c:v>
                </c:pt>
                <c:pt idx="4477">
                  <c:v>89.580874785600002</c:v>
                </c:pt>
                <c:pt idx="4478">
                  <c:v>89.600874785599942</c:v>
                </c:pt>
                <c:pt idx="4479">
                  <c:v>89.620874785599895</c:v>
                </c:pt>
                <c:pt idx="4480">
                  <c:v>89.640874785600005</c:v>
                </c:pt>
                <c:pt idx="4481">
                  <c:v>89.660874785600001</c:v>
                </c:pt>
                <c:pt idx="4482">
                  <c:v>89.680874785599926</c:v>
                </c:pt>
                <c:pt idx="4483">
                  <c:v>89.700874785600007</c:v>
                </c:pt>
                <c:pt idx="4484">
                  <c:v>89.720874785600003</c:v>
                </c:pt>
                <c:pt idx="4485">
                  <c:v>89.740874785599999</c:v>
                </c:pt>
                <c:pt idx="4486">
                  <c:v>89.760874785599981</c:v>
                </c:pt>
                <c:pt idx="4487">
                  <c:v>89.780874785600005</c:v>
                </c:pt>
                <c:pt idx="4488">
                  <c:v>89.800874785600001</c:v>
                </c:pt>
                <c:pt idx="4489">
                  <c:v>89.820874785599926</c:v>
                </c:pt>
                <c:pt idx="4490">
                  <c:v>89.840874785599979</c:v>
                </c:pt>
                <c:pt idx="4491">
                  <c:v>89.860874785600004</c:v>
                </c:pt>
                <c:pt idx="4492">
                  <c:v>89.8808747856</c:v>
                </c:pt>
                <c:pt idx="4493">
                  <c:v>89.900874785599981</c:v>
                </c:pt>
                <c:pt idx="4494">
                  <c:v>89.920874785600006</c:v>
                </c:pt>
                <c:pt idx="4495">
                  <c:v>89.940874785600059</c:v>
                </c:pt>
                <c:pt idx="4496">
                  <c:v>89.960874785599998</c:v>
                </c:pt>
                <c:pt idx="4497">
                  <c:v>89.98087478559998</c:v>
                </c:pt>
                <c:pt idx="4498">
                  <c:v>90.000874785600004</c:v>
                </c:pt>
                <c:pt idx="4499">
                  <c:v>90.0208747856</c:v>
                </c:pt>
                <c:pt idx="4500">
                  <c:v>90.040874785599982</c:v>
                </c:pt>
                <c:pt idx="4501">
                  <c:v>90.060874785600006</c:v>
                </c:pt>
                <c:pt idx="4502">
                  <c:v>90.080874785600002</c:v>
                </c:pt>
                <c:pt idx="4503">
                  <c:v>90.100874785599942</c:v>
                </c:pt>
                <c:pt idx="4504">
                  <c:v>90.120874785599895</c:v>
                </c:pt>
                <c:pt idx="4505">
                  <c:v>90.140874785600005</c:v>
                </c:pt>
                <c:pt idx="4506">
                  <c:v>90.160874785600001</c:v>
                </c:pt>
                <c:pt idx="4507">
                  <c:v>90.180874785599926</c:v>
                </c:pt>
                <c:pt idx="4508">
                  <c:v>90.200874785600007</c:v>
                </c:pt>
                <c:pt idx="4509">
                  <c:v>90.220874785600003</c:v>
                </c:pt>
                <c:pt idx="4510">
                  <c:v>90.240874785599999</c:v>
                </c:pt>
                <c:pt idx="4511">
                  <c:v>90.260874785599981</c:v>
                </c:pt>
                <c:pt idx="4512">
                  <c:v>90.280874785600005</c:v>
                </c:pt>
                <c:pt idx="4513">
                  <c:v>90.300874785600001</c:v>
                </c:pt>
                <c:pt idx="4514">
                  <c:v>90.320874785599926</c:v>
                </c:pt>
                <c:pt idx="4515">
                  <c:v>90.340874785599979</c:v>
                </c:pt>
                <c:pt idx="4516">
                  <c:v>90.360874785600004</c:v>
                </c:pt>
                <c:pt idx="4517">
                  <c:v>90.3808747856</c:v>
                </c:pt>
                <c:pt idx="4518">
                  <c:v>90.400874785599981</c:v>
                </c:pt>
                <c:pt idx="4519">
                  <c:v>90.420874785600006</c:v>
                </c:pt>
                <c:pt idx="4520">
                  <c:v>90.440874785600059</c:v>
                </c:pt>
                <c:pt idx="4521">
                  <c:v>90.460874785599998</c:v>
                </c:pt>
                <c:pt idx="4522">
                  <c:v>90.48087478559998</c:v>
                </c:pt>
                <c:pt idx="4523">
                  <c:v>90.500874785600004</c:v>
                </c:pt>
                <c:pt idx="4524">
                  <c:v>90.5208747856</c:v>
                </c:pt>
                <c:pt idx="4525">
                  <c:v>90.540874785599982</c:v>
                </c:pt>
                <c:pt idx="4526">
                  <c:v>90.560874785600006</c:v>
                </c:pt>
                <c:pt idx="4527">
                  <c:v>90.580874785600002</c:v>
                </c:pt>
                <c:pt idx="4528">
                  <c:v>90.600874785599942</c:v>
                </c:pt>
                <c:pt idx="4529">
                  <c:v>90.620874785599895</c:v>
                </c:pt>
                <c:pt idx="4530">
                  <c:v>90.640874785600005</c:v>
                </c:pt>
                <c:pt idx="4531">
                  <c:v>90.660874785600001</c:v>
                </c:pt>
                <c:pt idx="4532">
                  <c:v>90.680874785599926</c:v>
                </c:pt>
                <c:pt idx="4533">
                  <c:v>90.700874785600007</c:v>
                </c:pt>
                <c:pt idx="4534">
                  <c:v>90.720874785600003</c:v>
                </c:pt>
                <c:pt idx="4535">
                  <c:v>90.740874785599999</c:v>
                </c:pt>
                <c:pt idx="4536">
                  <c:v>90.760874785599981</c:v>
                </c:pt>
                <c:pt idx="4537">
                  <c:v>90.780874785600005</c:v>
                </c:pt>
                <c:pt idx="4538">
                  <c:v>90.800874785600001</c:v>
                </c:pt>
                <c:pt idx="4539">
                  <c:v>90.820874785599926</c:v>
                </c:pt>
                <c:pt idx="4540">
                  <c:v>90.840874785599979</c:v>
                </c:pt>
                <c:pt idx="4541">
                  <c:v>90.860874785600004</c:v>
                </c:pt>
                <c:pt idx="4542">
                  <c:v>90.8808747856</c:v>
                </c:pt>
                <c:pt idx="4543">
                  <c:v>90.900874785599981</c:v>
                </c:pt>
                <c:pt idx="4544">
                  <c:v>90.920874785600006</c:v>
                </c:pt>
                <c:pt idx="4545">
                  <c:v>90.940874785600059</c:v>
                </c:pt>
                <c:pt idx="4546">
                  <c:v>90.960874785599998</c:v>
                </c:pt>
                <c:pt idx="4547">
                  <c:v>90.98087478559998</c:v>
                </c:pt>
                <c:pt idx="4548">
                  <c:v>91.000874785600004</c:v>
                </c:pt>
                <c:pt idx="4549">
                  <c:v>91.0208747856</c:v>
                </c:pt>
                <c:pt idx="4550">
                  <c:v>91.040874785599982</c:v>
                </c:pt>
                <c:pt idx="4551">
                  <c:v>91.060874785600006</c:v>
                </c:pt>
                <c:pt idx="4552">
                  <c:v>91.080874785600002</c:v>
                </c:pt>
                <c:pt idx="4553">
                  <c:v>91.100874785599942</c:v>
                </c:pt>
                <c:pt idx="4554">
                  <c:v>91.120874785599895</c:v>
                </c:pt>
                <c:pt idx="4555">
                  <c:v>91.140874785600005</c:v>
                </c:pt>
                <c:pt idx="4556">
                  <c:v>91.160874785600001</c:v>
                </c:pt>
                <c:pt idx="4557">
                  <c:v>91.180874785599926</c:v>
                </c:pt>
                <c:pt idx="4558">
                  <c:v>91.200874785600007</c:v>
                </c:pt>
                <c:pt idx="4559">
                  <c:v>91.220874785600003</c:v>
                </c:pt>
                <c:pt idx="4560">
                  <c:v>91.240874785599999</c:v>
                </c:pt>
                <c:pt idx="4561">
                  <c:v>91.260874785599981</c:v>
                </c:pt>
                <c:pt idx="4562">
                  <c:v>91.280874785600005</c:v>
                </c:pt>
                <c:pt idx="4563">
                  <c:v>91.300874785600001</c:v>
                </c:pt>
                <c:pt idx="4564">
                  <c:v>91.320874785599926</c:v>
                </c:pt>
                <c:pt idx="4565">
                  <c:v>91.340874785599979</c:v>
                </c:pt>
                <c:pt idx="4566">
                  <c:v>91.360874785600004</c:v>
                </c:pt>
                <c:pt idx="4567">
                  <c:v>91.3808747856</c:v>
                </c:pt>
                <c:pt idx="4568">
                  <c:v>91.400874785599981</c:v>
                </c:pt>
                <c:pt idx="4569">
                  <c:v>91.420874785600006</c:v>
                </c:pt>
                <c:pt idx="4570">
                  <c:v>91.440874785600059</c:v>
                </c:pt>
                <c:pt idx="4571">
                  <c:v>91.460874785599998</c:v>
                </c:pt>
                <c:pt idx="4572">
                  <c:v>91.48087478559998</c:v>
                </c:pt>
                <c:pt idx="4573">
                  <c:v>91.500874785600004</c:v>
                </c:pt>
                <c:pt idx="4574">
                  <c:v>91.5208747856</c:v>
                </c:pt>
                <c:pt idx="4575">
                  <c:v>91.540874785599982</c:v>
                </c:pt>
                <c:pt idx="4576">
                  <c:v>91.560874785600006</c:v>
                </c:pt>
                <c:pt idx="4577">
                  <c:v>91.580874785600002</c:v>
                </c:pt>
                <c:pt idx="4578">
                  <c:v>91.600874785599942</c:v>
                </c:pt>
                <c:pt idx="4579">
                  <c:v>91.620874785599895</c:v>
                </c:pt>
                <c:pt idx="4580">
                  <c:v>91.640874785600005</c:v>
                </c:pt>
                <c:pt idx="4581">
                  <c:v>91.660874785600001</c:v>
                </c:pt>
                <c:pt idx="4582">
                  <c:v>91.680874785599926</c:v>
                </c:pt>
                <c:pt idx="4583">
                  <c:v>91.700874785600007</c:v>
                </c:pt>
                <c:pt idx="4584">
                  <c:v>91.720874785600003</c:v>
                </c:pt>
                <c:pt idx="4585">
                  <c:v>91.740874785599999</c:v>
                </c:pt>
                <c:pt idx="4586">
                  <c:v>91.760874785599981</c:v>
                </c:pt>
                <c:pt idx="4587">
                  <c:v>91.780874785600005</c:v>
                </c:pt>
                <c:pt idx="4588">
                  <c:v>91.800874785600001</c:v>
                </c:pt>
                <c:pt idx="4589">
                  <c:v>91.820874785599926</c:v>
                </c:pt>
                <c:pt idx="4590">
                  <c:v>91.840874785599979</c:v>
                </c:pt>
                <c:pt idx="4591">
                  <c:v>91.860874785600004</c:v>
                </c:pt>
                <c:pt idx="4592">
                  <c:v>91.8808747856</c:v>
                </c:pt>
                <c:pt idx="4593">
                  <c:v>91.900874785599981</c:v>
                </c:pt>
                <c:pt idx="4594">
                  <c:v>91.920874785600006</c:v>
                </c:pt>
                <c:pt idx="4595">
                  <c:v>91.940874785600059</c:v>
                </c:pt>
                <c:pt idx="4596">
                  <c:v>91.960874785599998</c:v>
                </c:pt>
                <c:pt idx="4597">
                  <c:v>91.98087478559998</c:v>
                </c:pt>
                <c:pt idx="4598">
                  <c:v>92.000874785600004</c:v>
                </c:pt>
                <c:pt idx="4599">
                  <c:v>92.0208747856</c:v>
                </c:pt>
                <c:pt idx="4600">
                  <c:v>92.040874785599982</c:v>
                </c:pt>
                <c:pt idx="4601">
                  <c:v>92.060874785600006</c:v>
                </c:pt>
                <c:pt idx="4602">
                  <c:v>92.080874785600002</c:v>
                </c:pt>
                <c:pt idx="4603">
                  <c:v>92.100874785599942</c:v>
                </c:pt>
                <c:pt idx="4604">
                  <c:v>92.120874785599895</c:v>
                </c:pt>
                <c:pt idx="4605">
                  <c:v>92.140874785600005</c:v>
                </c:pt>
                <c:pt idx="4606">
                  <c:v>92.160874785600001</c:v>
                </c:pt>
                <c:pt idx="4607">
                  <c:v>92.180874785599926</c:v>
                </c:pt>
                <c:pt idx="4608">
                  <c:v>92.200874785600007</c:v>
                </c:pt>
                <c:pt idx="4609">
                  <c:v>92.220874785600003</c:v>
                </c:pt>
                <c:pt idx="4610">
                  <c:v>92.240874785599999</c:v>
                </c:pt>
                <c:pt idx="4611">
                  <c:v>92.260874785599981</c:v>
                </c:pt>
                <c:pt idx="4612">
                  <c:v>92.280874785600005</c:v>
                </c:pt>
                <c:pt idx="4613">
                  <c:v>92.300874785600001</c:v>
                </c:pt>
                <c:pt idx="4614">
                  <c:v>92.320874785599926</c:v>
                </c:pt>
                <c:pt idx="4615">
                  <c:v>92.340874785599979</c:v>
                </c:pt>
                <c:pt idx="4616">
                  <c:v>92.360874785600004</c:v>
                </c:pt>
                <c:pt idx="4617">
                  <c:v>92.3808747856</c:v>
                </c:pt>
                <c:pt idx="4618">
                  <c:v>92.400874785599981</c:v>
                </c:pt>
                <c:pt idx="4619">
                  <c:v>92.420874785600006</c:v>
                </c:pt>
                <c:pt idx="4620">
                  <c:v>92.440874785600059</c:v>
                </c:pt>
                <c:pt idx="4621">
                  <c:v>92.460874785599998</c:v>
                </c:pt>
                <c:pt idx="4622">
                  <c:v>92.48087478559998</c:v>
                </c:pt>
                <c:pt idx="4623">
                  <c:v>92.500874785600004</c:v>
                </c:pt>
                <c:pt idx="4624">
                  <c:v>92.5208747856</c:v>
                </c:pt>
                <c:pt idx="4625">
                  <c:v>92.540874785599982</c:v>
                </c:pt>
                <c:pt idx="4626">
                  <c:v>92.560874785600006</c:v>
                </c:pt>
                <c:pt idx="4627">
                  <c:v>92.580874785600002</c:v>
                </c:pt>
                <c:pt idx="4628">
                  <c:v>92.600874785599942</c:v>
                </c:pt>
                <c:pt idx="4629">
                  <c:v>92.620874785599895</c:v>
                </c:pt>
                <c:pt idx="4630">
                  <c:v>92.640874785600005</c:v>
                </c:pt>
                <c:pt idx="4631">
                  <c:v>92.660874785600001</c:v>
                </c:pt>
                <c:pt idx="4632">
                  <c:v>92.680874785599926</c:v>
                </c:pt>
                <c:pt idx="4633">
                  <c:v>92.700874785600007</c:v>
                </c:pt>
                <c:pt idx="4634">
                  <c:v>92.720874785600003</c:v>
                </c:pt>
                <c:pt idx="4635">
                  <c:v>92.740874785599999</c:v>
                </c:pt>
                <c:pt idx="4636">
                  <c:v>92.760874785599981</c:v>
                </c:pt>
                <c:pt idx="4637">
                  <c:v>92.780874785600005</c:v>
                </c:pt>
                <c:pt idx="4638">
                  <c:v>92.800874785600001</c:v>
                </c:pt>
                <c:pt idx="4639">
                  <c:v>92.820874785599926</c:v>
                </c:pt>
                <c:pt idx="4640">
                  <c:v>92.840874785599979</c:v>
                </c:pt>
                <c:pt idx="4641">
                  <c:v>92.860874785600004</c:v>
                </c:pt>
                <c:pt idx="4642">
                  <c:v>92.8808747856</c:v>
                </c:pt>
                <c:pt idx="4643">
                  <c:v>92.900874785599981</c:v>
                </c:pt>
                <c:pt idx="4644">
                  <c:v>92.920874785600006</c:v>
                </c:pt>
                <c:pt idx="4645">
                  <c:v>92.940874785600059</c:v>
                </c:pt>
                <c:pt idx="4646">
                  <c:v>92.960874785599998</c:v>
                </c:pt>
                <c:pt idx="4647">
                  <c:v>92.98087478559998</c:v>
                </c:pt>
                <c:pt idx="4648">
                  <c:v>93.000874785600004</c:v>
                </c:pt>
                <c:pt idx="4649">
                  <c:v>93.0208747856</c:v>
                </c:pt>
                <c:pt idx="4650">
                  <c:v>93.040874785599982</c:v>
                </c:pt>
                <c:pt idx="4651">
                  <c:v>93.060874785600006</c:v>
                </c:pt>
                <c:pt idx="4652">
                  <c:v>93.080874785600002</c:v>
                </c:pt>
                <c:pt idx="4653">
                  <c:v>93.100874785599942</c:v>
                </c:pt>
                <c:pt idx="4654">
                  <c:v>93.120874785599895</c:v>
                </c:pt>
                <c:pt idx="4655">
                  <c:v>93.140874785600005</c:v>
                </c:pt>
                <c:pt idx="4656">
                  <c:v>93.160874785600001</c:v>
                </c:pt>
                <c:pt idx="4657">
                  <c:v>93.180874785599926</c:v>
                </c:pt>
                <c:pt idx="4658">
                  <c:v>93.200874785600007</c:v>
                </c:pt>
                <c:pt idx="4659">
                  <c:v>93.220874785600003</c:v>
                </c:pt>
                <c:pt idx="4660">
                  <c:v>93.240874785599999</c:v>
                </c:pt>
                <c:pt idx="4661">
                  <c:v>93.260874785599981</c:v>
                </c:pt>
                <c:pt idx="4662">
                  <c:v>93.280874785600005</c:v>
                </c:pt>
                <c:pt idx="4663">
                  <c:v>93.300874785600001</c:v>
                </c:pt>
                <c:pt idx="4664">
                  <c:v>93.320874785599926</c:v>
                </c:pt>
                <c:pt idx="4665">
                  <c:v>93.340874785599979</c:v>
                </c:pt>
                <c:pt idx="4666">
                  <c:v>93.360874785600004</c:v>
                </c:pt>
                <c:pt idx="4667">
                  <c:v>93.3808747856</c:v>
                </c:pt>
                <c:pt idx="4668">
                  <c:v>93.400874785599981</c:v>
                </c:pt>
                <c:pt idx="4669">
                  <c:v>93.420874785600006</c:v>
                </c:pt>
                <c:pt idx="4670">
                  <c:v>93.440874785600059</c:v>
                </c:pt>
                <c:pt idx="4671">
                  <c:v>93.460874785599998</c:v>
                </c:pt>
                <c:pt idx="4672">
                  <c:v>93.48087478559998</c:v>
                </c:pt>
                <c:pt idx="4673">
                  <c:v>93.500874785600004</c:v>
                </c:pt>
                <c:pt idx="4674">
                  <c:v>93.5208747856</c:v>
                </c:pt>
                <c:pt idx="4675">
                  <c:v>93.540874785599982</c:v>
                </c:pt>
                <c:pt idx="4676">
                  <c:v>93.560874785600006</c:v>
                </c:pt>
                <c:pt idx="4677">
                  <c:v>93.580874785600002</c:v>
                </c:pt>
                <c:pt idx="4678">
                  <c:v>93.600874785599942</c:v>
                </c:pt>
                <c:pt idx="4679">
                  <c:v>93.620874785599895</c:v>
                </c:pt>
                <c:pt idx="4680">
                  <c:v>93.640874785600005</c:v>
                </c:pt>
                <c:pt idx="4681">
                  <c:v>93.660874785600001</c:v>
                </c:pt>
                <c:pt idx="4682">
                  <c:v>93.680874785599926</c:v>
                </c:pt>
                <c:pt idx="4683">
                  <c:v>93.700874785600007</c:v>
                </c:pt>
                <c:pt idx="4684">
                  <c:v>93.720874785600003</c:v>
                </c:pt>
                <c:pt idx="4685">
                  <c:v>93.740874785599999</c:v>
                </c:pt>
                <c:pt idx="4686">
                  <c:v>93.760874785599981</c:v>
                </c:pt>
                <c:pt idx="4687">
                  <c:v>93.780874785600005</c:v>
                </c:pt>
                <c:pt idx="4688">
                  <c:v>93.800874785600001</c:v>
                </c:pt>
                <c:pt idx="4689">
                  <c:v>93.820874785599926</c:v>
                </c:pt>
                <c:pt idx="4690">
                  <c:v>93.840874785599979</c:v>
                </c:pt>
                <c:pt idx="4691">
                  <c:v>93.860874785600004</c:v>
                </c:pt>
                <c:pt idx="4692">
                  <c:v>93.8808747856</c:v>
                </c:pt>
                <c:pt idx="4693">
                  <c:v>93.900874785599981</c:v>
                </c:pt>
                <c:pt idx="4694">
                  <c:v>93.920874785600006</c:v>
                </c:pt>
                <c:pt idx="4695">
                  <c:v>93.940874785600059</c:v>
                </c:pt>
                <c:pt idx="4696">
                  <c:v>93.960874785599998</c:v>
                </c:pt>
                <c:pt idx="4697">
                  <c:v>93.98087478559998</c:v>
                </c:pt>
                <c:pt idx="4698">
                  <c:v>94.000874785600004</c:v>
                </c:pt>
                <c:pt idx="4699">
                  <c:v>94.0208747856</c:v>
                </c:pt>
                <c:pt idx="4700">
                  <c:v>94.040874785599982</c:v>
                </c:pt>
                <c:pt idx="4701">
                  <c:v>94.060874785600006</c:v>
                </c:pt>
                <c:pt idx="4702">
                  <c:v>94.080874785600002</c:v>
                </c:pt>
                <c:pt idx="4703">
                  <c:v>94.100874785599942</c:v>
                </c:pt>
                <c:pt idx="4704">
                  <c:v>94.120874785599895</c:v>
                </c:pt>
                <c:pt idx="4705">
                  <c:v>94.140874785600005</c:v>
                </c:pt>
                <c:pt idx="4706">
                  <c:v>94.160874785600001</c:v>
                </c:pt>
                <c:pt idx="4707">
                  <c:v>94.180874785599926</c:v>
                </c:pt>
                <c:pt idx="4708">
                  <c:v>94.200874785600007</c:v>
                </c:pt>
                <c:pt idx="4709">
                  <c:v>94.220874785600003</c:v>
                </c:pt>
                <c:pt idx="4710">
                  <c:v>94.240874785599999</c:v>
                </c:pt>
                <c:pt idx="4711">
                  <c:v>94.260874785599981</c:v>
                </c:pt>
                <c:pt idx="4712">
                  <c:v>94.280874785600005</c:v>
                </c:pt>
                <c:pt idx="4713">
                  <c:v>94.300874785600001</c:v>
                </c:pt>
                <c:pt idx="4714">
                  <c:v>94.320874785599926</c:v>
                </c:pt>
                <c:pt idx="4715">
                  <c:v>94.340874785599979</c:v>
                </c:pt>
                <c:pt idx="4716">
                  <c:v>94.360874785600004</c:v>
                </c:pt>
                <c:pt idx="4717">
                  <c:v>94.3808747856</c:v>
                </c:pt>
                <c:pt idx="4718">
                  <c:v>94.400874785599981</c:v>
                </c:pt>
                <c:pt idx="4719">
                  <c:v>94.420874785600006</c:v>
                </c:pt>
                <c:pt idx="4720">
                  <c:v>94.440874785600059</c:v>
                </c:pt>
                <c:pt idx="4721">
                  <c:v>94.460874785599998</c:v>
                </c:pt>
                <c:pt idx="4722">
                  <c:v>94.48087478559998</c:v>
                </c:pt>
                <c:pt idx="4723">
                  <c:v>94.500874785600004</c:v>
                </c:pt>
                <c:pt idx="4724">
                  <c:v>94.5208747856</c:v>
                </c:pt>
                <c:pt idx="4725">
                  <c:v>94.540874785599982</c:v>
                </c:pt>
                <c:pt idx="4726">
                  <c:v>94.560874785600006</c:v>
                </c:pt>
                <c:pt idx="4727">
                  <c:v>94.580874785600002</c:v>
                </c:pt>
                <c:pt idx="4728">
                  <c:v>94.600874785599942</c:v>
                </c:pt>
                <c:pt idx="4729">
                  <c:v>94.620874785599895</c:v>
                </c:pt>
                <c:pt idx="4730">
                  <c:v>94.640874785600005</c:v>
                </c:pt>
                <c:pt idx="4731">
                  <c:v>94.660874785600001</c:v>
                </c:pt>
                <c:pt idx="4732">
                  <c:v>94.680874785599926</c:v>
                </c:pt>
                <c:pt idx="4733">
                  <c:v>94.700874785600007</c:v>
                </c:pt>
                <c:pt idx="4734">
                  <c:v>94.720874785600003</c:v>
                </c:pt>
                <c:pt idx="4735">
                  <c:v>94.740874785599999</c:v>
                </c:pt>
                <c:pt idx="4736">
                  <c:v>94.760874785599981</c:v>
                </c:pt>
                <c:pt idx="4737">
                  <c:v>94.780874785600005</c:v>
                </c:pt>
                <c:pt idx="4738">
                  <c:v>94.800874785600001</c:v>
                </c:pt>
                <c:pt idx="4739">
                  <c:v>94.820874785599926</c:v>
                </c:pt>
                <c:pt idx="4740">
                  <c:v>94.840874785599979</c:v>
                </c:pt>
                <c:pt idx="4741">
                  <c:v>94.860874785600004</c:v>
                </c:pt>
                <c:pt idx="4742">
                  <c:v>94.8808747856</c:v>
                </c:pt>
                <c:pt idx="4743">
                  <c:v>94.900874785599981</c:v>
                </c:pt>
                <c:pt idx="4744">
                  <c:v>94.920874785600006</c:v>
                </c:pt>
                <c:pt idx="4745">
                  <c:v>94.940874785600059</c:v>
                </c:pt>
                <c:pt idx="4746">
                  <c:v>94.960874785599998</c:v>
                </c:pt>
                <c:pt idx="4747">
                  <c:v>94.98087478559998</c:v>
                </c:pt>
                <c:pt idx="4748">
                  <c:v>95.000874785600004</c:v>
                </c:pt>
                <c:pt idx="4749">
                  <c:v>95.0208747856</c:v>
                </c:pt>
                <c:pt idx="4750">
                  <c:v>95.040874785599982</c:v>
                </c:pt>
                <c:pt idx="4751">
                  <c:v>95.060874785600006</c:v>
                </c:pt>
                <c:pt idx="4752">
                  <c:v>95.080874785600002</c:v>
                </c:pt>
                <c:pt idx="4753">
                  <c:v>95.100874785599942</c:v>
                </c:pt>
                <c:pt idx="4754">
                  <c:v>95.120874785599895</c:v>
                </c:pt>
                <c:pt idx="4755">
                  <c:v>95.140874785600005</c:v>
                </c:pt>
                <c:pt idx="4756">
                  <c:v>95.160874785600001</c:v>
                </c:pt>
                <c:pt idx="4757">
                  <c:v>95.180874785599926</c:v>
                </c:pt>
                <c:pt idx="4758">
                  <c:v>95.200874785600007</c:v>
                </c:pt>
                <c:pt idx="4759">
                  <c:v>95.220874785600003</c:v>
                </c:pt>
                <c:pt idx="4760">
                  <c:v>95.240874785599999</c:v>
                </c:pt>
                <c:pt idx="4761">
                  <c:v>95.260874785599981</c:v>
                </c:pt>
                <c:pt idx="4762">
                  <c:v>95.280874785600005</c:v>
                </c:pt>
                <c:pt idx="4763">
                  <c:v>95.300874785600001</c:v>
                </c:pt>
                <c:pt idx="4764">
                  <c:v>95.320874785599926</c:v>
                </c:pt>
                <c:pt idx="4765">
                  <c:v>95.340874785599979</c:v>
                </c:pt>
                <c:pt idx="4766">
                  <c:v>95.360874785600004</c:v>
                </c:pt>
                <c:pt idx="4767">
                  <c:v>95.3808747856</c:v>
                </c:pt>
                <c:pt idx="4768">
                  <c:v>95.400874785599981</c:v>
                </c:pt>
                <c:pt idx="4769">
                  <c:v>95.420874785600006</c:v>
                </c:pt>
                <c:pt idx="4770">
                  <c:v>95.440874785600059</c:v>
                </c:pt>
                <c:pt idx="4771">
                  <c:v>95.460874785599998</c:v>
                </c:pt>
                <c:pt idx="4772">
                  <c:v>95.48087478559998</c:v>
                </c:pt>
                <c:pt idx="4773">
                  <c:v>95.500874785600004</c:v>
                </c:pt>
                <c:pt idx="4774">
                  <c:v>95.5208747856</c:v>
                </c:pt>
                <c:pt idx="4775">
                  <c:v>95.540874785599982</c:v>
                </c:pt>
                <c:pt idx="4776">
                  <c:v>95.560874785600006</c:v>
                </c:pt>
                <c:pt idx="4777">
                  <c:v>95.580874785600002</c:v>
                </c:pt>
                <c:pt idx="4778">
                  <c:v>95.600874785599942</c:v>
                </c:pt>
                <c:pt idx="4779">
                  <c:v>95.620874785599895</c:v>
                </c:pt>
                <c:pt idx="4780">
                  <c:v>95.640874785600005</c:v>
                </c:pt>
                <c:pt idx="4781">
                  <c:v>95.660874785600001</c:v>
                </c:pt>
                <c:pt idx="4782">
                  <c:v>95.680874785599926</c:v>
                </c:pt>
                <c:pt idx="4783">
                  <c:v>95.700874785600007</c:v>
                </c:pt>
                <c:pt idx="4784">
                  <c:v>95.720874785600003</c:v>
                </c:pt>
                <c:pt idx="4785">
                  <c:v>95.740874785599999</c:v>
                </c:pt>
                <c:pt idx="4786">
                  <c:v>95.760874785599981</c:v>
                </c:pt>
                <c:pt idx="4787">
                  <c:v>95.780874785600005</c:v>
                </c:pt>
                <c:pt idx="4788">
                  <c:v>95.800874785600001</c:v>
                </c:pt>
                <c:pt idx="4789">
                  <c:v>95.820874785599926</c:v>
                </c:pt>
                <c:pt idx="4790">
                  <c:v>95.840874785599979</c:v>
                </c:pt>
                <c:pt idx="4791">
                  <c:v>95.860874785600004</c:v>
                </c:pt>
                <c:pt idx="4792">
                  <c:v>95.8808747856</c:v>
                </c:pt>
                <c:pt idx="4793">
                  <c:v>95.900874785599981</c:v>
                </c:pt>
                <c:pt idx="4794">
                  <c:v>95.920874785600006</c:v>
                </c:pt>
                <c:pt idx="4795">
                  <c:v>95.940874785600059</c:v>
                </c:pt>
                <c:pt idx="4796">
                  <c:v>95.960874785599998</c:v>
                </c:pt>
                <c:pt idx="4797">
                  <c:v>95.98087478559998</c:v>
                </c:pt>
                <c:pt idx="4798">
                  <c:v>96.000874785600004</c:v>
                </c:pt>
                <c:pt idx="4799">
                  <c:v>96.0208747856</c:v>
                </c:pt>
                <c:pt idx="4800">
                  <c:v>96.040874785599982</c:v>
                </c:pt>
                <c:pt idx="4801">
                  <c:v>96.060874785600006</c:v>
                </c:pt>
                <c:pt idx="4802">
                  <c:v>96.080874785600002</c:v>
                </c:pt>
                <c:pt idx="4803">
                  <c:v>96.100874785599942</c:v>
                </c:pt>
                <c:pt idx="4804">
                  <c:v>96.120874785599895</c:v>
                </c:pt>
                <c:pt idx="4805">
                  <c:v>96.140874785600005</c:v>
                </c:pt>
                <c:pt idx="4806">
                  <c:v>96.160874785600001</c:v>
                </c:pt>
                <c:pt idx="4807">
                  <c:v>96.180874785599926</c:v>
                </c:pt>
                <c:pt idx="4808">
                  <c:v>96.200874785600007</c:v>
                </c:pt>
                <c:pt idx="4809">
                  <c:v>96.220874785600003</c:v>
                </c:pt>
                <c:pt idx="4810">
                  <c:v>96.240874785599999</c:v>
                </c:pt>
                <c:pt idx="4811">
                  <c:v>96.260874785599981</c:v>
                </c:pt>
                <c:pt idx="4812">
                  <c:v>96.280874785600005</c:v>
                </c:pt>
                <c:pt idx="4813">
                  <c:v>96.300874785600001</c:v>
                </c:pt>
                <c:pt idx="4814">
                  <c:v>96.320874785599926</c:v>
                </c:pt>
                <c:pt idx="4815">
                  <c:v>96.340874785599979</c:v>
                </c:pt>
                <c:pt idx="4816">
                  <c:v>96.360874785600004</c:v>
                </c:pt>
                <c:pt idx="4817">
                  <c:v>96.3808747856</c:v>
                </c:pt>
                <c:pt idx="4818">
                  <c:v>96.400874785599981</c:v>
                </c:pt>
                <c:pt idx="4819">
                  <c:v>96.420874785600006</c:v>
                </c:pt>
                <c:pt idx="4820">
                  <c:v>96.440874785600059</c:v>
                </c:pt>
                <c:pt idx="4821">
                  <c:v>96.460874785599998</c:v>
                </c:pt>
                <c:pt idx="4822">
                  <c:v>96.48087478559998</c:v>
                </c:pt>
                <c:pt idx="4823">
                  <c:v>96.500874785600004</c:v>
                </c:pt>
                <c:pt idx="4824">
                  <c:v>96.5208747856</c:v>
                </c:pt>
                <c:pt idx="4825">
                  <c:v>96.540874785599982</c:v>
                </c:pt>
                <c:pt idx="4826">
                  <c:v>96.560874785600006</c:v>
                </c:pt>
                <c:pt idx="4827">
                  <c:v>96.580874785600002</c:v>
                </c:pt>
                <c:pt idx="4828">
                  <c:v>96.600874785599942</c:v>
                </c:pt>
                <c:pt idx="4829">
                  <c:v>96.620874785599895</c:v>
                </c:pt>
                <c:pt idx="4830">
                  <c:v>96.640874785600005</c:v>
                </c:pt>
                <c:pt idx="4831">
                  <c:v>96.660874785600001</c:v>
                </c:pt>
                <c:pt idx="4832">
                  <c:v>96.680874785599926</c:v>
                </c:pt>
                <c:pt idx="4833">
                  <c:v>96.700874785600007</c:v>
                </c:pt>
                <c:pt idx="4834">
                  <c:v>96.720874785600003</c:v>
                </c:pt>
                <c:pt idx="4835">
                  <c:v>96.740874785599999</c:v>
                </c:pt>
                <c:pt idx="4836">
                  <c:v>96.760874785599981</c:v>
                </c:pt>
                <c:pt idx="4837">
                  <c:v>96.780874785600005</c:v>
                </c:pt>
                <c:pt idx="4838">
                  <c:v>96.800874785600001</c:v>
                </c:pt>
                <c:pt idx="4839">
                  <c:v>96.820874785599926</c:v>
                </c:pt>
                <c:pt idx="4840">
                  <c:v>96.840874785599979</c:v>
                </c:pt>
                <c:pt idx="4841">
                  <c:v>96.860874785600004</c:v>
                </c:pt>
                <c:pt idx="4842">
                  <c:v>96.8808747856</c:v>
                </c:pt>
                <c:pt idx="4843">
                  <c:v>96.900874785599981</c:v>
                </c:pt>
                <c:pt idx="4844">
                  <c:v>96.920874785600006</c:v>
                </c:pt>
                <c:pt idx="4845">
                  <c:v>96.940874785600059</c:v>
                </c:pt>
                <c:pt idx="4846">
                  <c:v>96.960874785599998</c:v>
                </c:pt>
                <c:pt idx="4847">
                  <c:v>96.98087478559998</c:v>
                </c:pt>
                <c:pt idx="4848">
                  <c:v>97.000874785600004</c:v>
                </c:pt>
                <c:pt idx="4849">
                  <c:v>97.0208747856</c:v>
                </c:pt>
                <c:pt idx="4850">
                  <c:v>97.040874785599982</c:v>
                </c:pt>
                <c:pt idx="4851">
                  <c:v>97.060874785600006</c:v>
                </c:pt>
                <c:pt idx="4852">
                  <c:v>97.080874785600002</c:v>
                </c:pt>
                <c:pt idx="4853">
                  <c:v>97.100874785599942</c:v>
                </c:pt>
                <c:pt idx="4854">
                  <c:v>97.120874785599895</c:v>
                </c:pt>
                <c:pt idx="4855">
                  <c:v>97.140874785600005</c:v>
                </c:pt>
                <c:pt idx="4856">
                  <c:v>97.160874785600001</c:v>
                </c:pt>
                <c:pt idx="4857">
                  <c:v>97.180874785599926</c:v>
                </c:pt>
                <c:pt idx="4858">
                  <c:v>97.200874785600007</c:v>
                </c:pt>
                <c:pt idx="4859">
                  <c:v>97.220874785600003</c:v>
                </c:pt>
                <c:pt idx="4860">
                  <c:v>97.240874785599999</c:v>
                </c:pt>
                <c:pt idx="4861">
                  <c:v>97.260874785599981</c:v>
                </c:pt>
                <c:pt idx="4862">
                  <c:v>97.280874785600005</c:v>
                </c:pt>
                <c:pt idx="4863">
                  <c:v>97.300874785600001</c:v>
                </c:pt>
                <c:pt idx="4864">
                  <c:v>97.320874785599926</c:v>
                </c:pt>
                <c:pt idx="4865">
                  <c:v>97.340874785599979</c:v>
                </c:pt>
                <c:pt idx="4866">
                  <c:v>97.360874785600004</c:v>
                </c:pt>
                <c:pt idx="4867">
                  <c:v>97.3808747856</c:v>
                </c:pt>
                <c:pt idx="4868">
                  <c:v>97.400874785599981</c:v>
                </c:pt>
                <c:pt idx="4869">
                  <c:v>97.420874785600006</c:v>
                </c:pt>
                <c:pt idx="4870">
                  <c:v>97.440874785600059</c:v>
                </c:pt>
                <c:pt idx="4871">
                  <c:v>97.460874785599998</c:v>
                </c:pt>
                <c:pt idx="4872">
                  <c:v>97.48087478559998</c:v>
                </c:pt>
                <c:pt idx="4873">
                  <c:v>97.500874785600004</c:v>
                </c:pt>
                <c:pt idx="4874">
                  <c:v>97.5208747856</c:v>
                </c:pt>
                <c:pt idx="4875">
                  <c:v>97.540874785599982</c:v>
                </c:pt>
                <c:pt idx="4876">
                  <c:v>97.560874785600006</c:v>
                </c:pt>
                <c:pt idx="4877">
                  <c:v>97.580874785600002</c:v>
                </c:pt>
                <c:pt idx="4878">
                  <c:v>97.600874785599942</c:v>
                </c:pt>
                <c:pt idx="4879">
                  <c:v>97.620874785599895</c:v>
                </c:pt>
                <c:pt idx="4880">
                  <c:v>97.640874785600005</c:v>
                </c:pt>
                <c:pt idx="4881">
                  <c:v>97.660874785600001</c:v>
                </c:pt>
                <c:pt idx="4882">
                  <c:v>97.680874785599926</c:v>
                </c:pt>
                <c:pt idx="4883">
                  <c:v>97.700874785600007</c:v>
                </c:pt>
                <c:pt idx="4884">
                  <c:v>97.720874785600003</c:v>
                </c:pt>
                <c:pt idx="4885">
                  <c:v>97.740874785599999</c:v>
                </c:pt>
                <c:pt idx="4886">
                  <c:v>97.760874785599981</c:v>
                </c:pt>
                <c:pt idx="4887">
                  <c:v>97.780874785600005</c:v>
                </c:pt>
                <c:pt idx="4888">
                  <c:v>97.800874785600001</c:v>
                </c:pt>
                <c:pt idx="4889">
                  <c:v>97.820874785599926</c:v>
                </c:pt>
                <c:pt idx="4890">
                  <c:v>97.840874785599979</c:v>
                </c:pt>
                <c:pt idx="4891">
                  <c:v>97.860874785600004</c:v>
                </c:pt>
                <c:pt idx="4892">
                  <c:v>97.8808747856</c:v>
                </c:pt>
                <c:pt idx="4893">
                  <c:v>97.900874785599981</c:v>
                </c:pt>
                <c:pt idx="4894">
                  <c:v>97.920874785600006</c:v>
                </c:pt>
                <c:pt idx="4895">
                  <c:v>97.940874785600059</c:v>
                </c:pt>
                <c:pt idx="4896">
                  <c:v>97.960874785599998</c:v>
                </c:pt>
                <c:pt idx="4897">
                  <c:v>97.98087478559998</c:v>
                </c:pt>
                <c:pt idx="4898">
                  <c:v>98.000874785600004</c:v>
                </c:pt>
                <c:pt idx="4899">
                  <c:v>98.0208747856</c:v>
                </c:pt>
                <c:pt idx="4900">
                  <c:v>98.040874785599982</c:v>
                </c:pt>
                <c:pt idx="4901">
                  <c:v>98.060874785600006</c:v>
                </c:pt>
                <c:pt idx="4902">
                  <c:v>98.080874785600002</c:v>
                </c:pt>
                <c:pt idx="4903">
                  <c:v>98.100874785599942</c:v>
                </c:pt>
                <c:pt idx="4904">
                  <c:v>98.120874785599895</c:v>
                </c:pt>
                <c:pt idx="4905">
                  <c:v>98.140874785600005</c:v>
                </c:pt>
                <c:pt idx="4906">
                  <c:v>98.160874785600001</c:v>
                </c:pt>
                <c:pt idx="4907">
                  <c:v>98.180874785599926</c:v>
                </c:pt>
                <c:pt idx="4908">
                  <c:v>98.200874785600007</c:v>
                </c:pt>
                <c:pt idx="4909">
                  <c:v>98.220874785600003</c:v>
                </c:pt>
                <c:pt idx="4910">
                  <c:v>98.240874785599999</c:v>
                </c:pt>
                <c:pt idx="4911">
                  <c:v>98.260874785599981</c:v>
                </c:pt>
                <c:pt idx="4912">
                  <c:v>98.280874785600005</c:v>
                </c:pt>
                <c:pt idx="4913">
                  <c:v>98.300874785600001</c:v>
                </c:pt>
                <c:pt idx="4914">
                  <c:v>98.320874785599926</c:v>
                </c:pt>
                <c:pt idx="4915">
                  <c:v>98.340874785599979</c:v>
                </c:pt>
                <c:pt idx="4916">
                  <c:v>98.360874785600004</c:v>
                </c:pt>
                <c:pt idx="4917">
                  <c:v>98.3808747856</c:v>
                </c:pt>
                <c:pt idx="4918">
                  <c:v>98.400874785599981</c:v>
                </c:pt>
                <c:pt idx="4919">
                  <c:v>98.420874785600006</c:v>
                </c:pt>
                <c:pt idx="4920">
                  <c:v>98.440874785600059</c:v>
                </c:pt>
                <c:pt idx="4921">
                  <c:v>98.460874785599998</c:v>
                </c:pt>
                <c:pt idx="4922">
                  <c:v>98.48087478559998</c:v>
                </c:pt>
                <c:pt idx="4923">
                  <c:v>98.500874785600004</c:v>
                </c:pt>
                <c:pt idx="4924">
                  <c:v>98.5208747856</c:v>
                </c:pt>
                <c:pt idx="4925">
                  <c:v>98.540874785599982</c:v>
                </c:pt>
                <c:pt idx="4926">
                  <c:v>98.560874785600006</c:v>
                </c:pt>
                <c:pt idx="4927">
                  <c:v>98.580874785600002</c:v>
                </c:pt>
                <c:pt idx="4928">
                  <c:v>98.600874785599942</c:v>
                </c:pt>
                <c:pt idx="4929">
                  <c:v>98.620874785599895</c:v>
                </c:pt>
                <c:pt idx="4930">
                  <c:v>98.640874785600005</c:v>
                </c:pt>
                <c:pt idx="4931">
                  <c:v>98.660874785600001</c:v>
                </c:pt>
                <c:pt idx="4932">
                  <c:v>98.680874785599926</c:v>
                </c:pt>
                <c:pt idx="4933">
                  <c:v>98.700874785600007</c:v>
                </c:pt>
                <c:pt idx="4934">
                  <c:v>98.720874785600003</c:v>
                </c:pt>
                <c:pt idx="4935">
                  <c:v>98.740874785599999</c:v>
                </c:pt>
                <c:pt idx="4936">
                  <c:v>98.760874785599981</c:v>
                </c:pt>
                <c:pt idx="4937">
                  <c:v>98.780874785600005</c:v>
                </c:pt>
                <c:pt idx="4938">
                  <c:v>98.800874785600001</c:v>
                </c:pt>
                <c:pt idx="4939">
                  <c:v>98.820874785599926</c:v>
                </c:pt>
                <c:pt idx="4940">
                  <c:v>98.840874785599979</c:v>
                </c:pt>
                <c:pt idx="4941">
                  <c:v>98.860874785600004</c:v>
                </c:pt>
                <c:pt idx="4942">
                  <c:v>98.8808747856</c:v>
                </c:pt>
                <c:pt idx="4943">
                  <c:v>98.900874785599981</c:v>
                </c:pt>
                <c:pt idx="4944">
                  <c:v>98.920874785600006</c:v>
                </c:pt>
                <c:pt idx="4945">
                  <c:v>98.940874785600059</c:v>
                </c:pt>
                <c:pt idx="4946">
                  <c:v>98.960874785599998</c:v>
                </c:pt>
                <c:pt idx="4947">
                  <c:v>98.98087478559998</c:v>
                </c:pt>
                <c:pt idx="4948">
                  <c:v>99.000874785600004</c:v>
                </c:pt>
                <c:pt idx="4949">
                  <c:v>99.0208747856</c:v>
                </c:pt>
                <c:pt idx="4950">
                  <c:v>99.040874785599982</c:v>
                </c:pt>
                <c:pt idx="4951">
                  <c:v>99.060874785600006</c:v>
                </c:pt>
                <c:pt idx="4952">
                  <c:v>99.080874785600002</c:v>
                </c:pt>
                <c:pt idx="4953">
                  <c:v>99.100874785599942</c:v>
                </c:pt>
                <c:pt idx="4954">
                  <c:v>99.120874785599895</c:v>
                </c:pt>
                <c:pt idx="4955">
                  <c:v>99.140874785600005</c:v>
                </c:pt>
                <c:pt idx="4956">
                  <c:v>99.160874785600001</c:v>
                </c:pt>
                <c:pt idx="4957">
                  <c:v>99.180874785599926</c:v>
                </c:pt>
                <c:pt idx="4958">
                  <c:v>99.200874785600007</c:v>
                </c:pt>
                <c:pt idx="4959">
                  <c:v>99.220874785600003</c:v>
                </c:pt>
                <c:pt idx="4960">
                  <c:v>99.240874785599999</c:v>
                </c:pt>
                <c:pt idx="4961">
                  <c:v>99.260874785599981</c:v>
                </c:pt>
                <c:pt idx="4962">
                  <c:v>99.280874785600005</c:v>
                </c:pt>
                <c:pt idx="4963">
                  <c:v>99.300874785600001</c:v>
                </c:pt>
                <c:pt idx="4964">
                  <c:v>99.320874785599926</c:v>
                </c:pt>
                <c:pt idx="4965">
                  <c:v>99.340874785599979</c:v>
                </c:pt>
                <c:pt idx="4966">
                  <c:v>99.360874785600004</c:v>
                </c:pt>
                <c:pt idx="4967">
                  <c:v>99.3808747856</c:v>
                </c:pt>
                <c:pt idx="4968">
                  <c:v>99.400874785599981</c:v>
                </c:pt>
                <c:pt idx="4969">
                  <c:v>99.420874785600006</c:v>
                </c:pt>
                <c:pt idx="4970">
                  <c:v>99.440874785600059</c:v>
                </c:pt>
                <c:pt idx="4971">
                  <c:v>99.460874785599998</c:v>
                </c:pt>
                <c:pt idx="4972">
                  <c:v>99.48087478559998</c:v>
                </c:pt>
                <c:pt idx="4973">
                  <c:v>99.500874785600004</c:v>
                </c:pt>
                <c:pt idx="4974">
                  <c:v>99.5208747856</c:v>
                </c:pt>
                <c:pt idx="4975">
                  <c:v>99.540874785599982</c:v>
                </c:pt>
                <c:pt idx="4976">
                  <c:v>99.560874785600006</c:v>
                </c:pt>
                <c:pt idx="4977">
                  <c:v>99.580874785600002</c:v>
                </c:pt>
                <c:pt idx="4978">
                  <c:v>99.600874785599942</c:v>
                </c:pt>
                <c:pt idx="4979">
                  <c:v>99.620874785599895</c:v>
                </c:pt>
                <c:pt idx="4980">
                  <c:v>99.640874785600005</c:v>
                </c:pt>
                <c:pt idx="4981">
                  <c:v>99.660874785600001</c:v>
                </c:pt>
                <c:pt idx="4982">
                  <c:v>99.680874785599926</c:v>
                </c:pt>
                <c:pt idx="4983">
                  <c:v>99.700874785600007</c:v>
                </c:pt>
                <c:pt idx="4984">
                  <c:v>99.720874785600003</c:v>
                </c:pt>
                <c:pt idx="4985">
                  <c:v>99.740874785599999</c:v>
                </c:pt>
                <c:pt idx="4986">
                  <c:v>99.760874785599981</c:v>
                </c:pt>
                <c:pt idx="4987">
                  <c:v>99.780874785600005</c:v>
                </c:pt>
                <c:pt idx="4988">
                  <c:v>99.800874785600001</c:v>
                </c:pt>
                <c:pt idx="4989">
                  <c:v>99.820874785599926</c:v>
                </c:pt>
                <c:pt idx="4990">
                  <c:v>99.840874785599979</c:v>
                </c:pt>
                <c:pt idx="4991">
                  <c:v>99.860874785600004</c:v>
                </c:pt>
                <c:pt idx="4992">
                  <c:v>99.8808747856</c:v>
                </c:pt>
                <c:pt idx="4993">
                  <c:v>99.900874785599981</c:v>
                </c:pt>
                <c:pt idx="4994">
                  <c:v>99.920874785600006</c:v>
                </c:pt>
                <c:pt idx="4995">
                  <c:v>99.940874785600059</c:v>
                </c:pt>
                <c:pt idx="4996">
                  <c:v>99.960874785599998</c:v>
                </c:pt>
                <c:pt idx="4997">
                  <c:v>99.98087478559998</c:v>
                </c:pt>
              </c:numCache>
            </c:numRef>
          </c:xVal>
          <c:yVal>
            <c:numRef>
              <c:f>'Jitter-FWM'!$O$2:$O$4999</c:f>
              <c:numCache>
                <c:formatCode>General</c:formatCode>
                <c:ptCount val="4998"/>
                <c:pt idx="0">
                  <c:v>-13.617225000000003</c:v>
                </c:pt>
                <c:pt idx="1">
                  <c:v>24.119538833333316</c:v>
                </c:pt>
                <c:pt idx="2">
                  <c:v>-35.592933333333363</c:v>
                </c:pt>
                <c:pt idx="3">
                  <c:v>41.750550000000011</c:v>
                </c:pt>
                <c:pt idx="4">
                  <c:v>2.3867583333333369</c:v>
                </c:pt>
                <c:pt idx="5">
                  <c:v>-36.723972500000031</c:v>
                </c:pt>
                <c:pt idx="6">
                  <c:v>25.1689333333333</c:v>
                </c:pt>
                <c:pt idx="7">
                  <c:v>26.911758333333317</c:v>
                </c:pt>
                <c:pt idx="8">
                  <c:v>-58.699033333333361</c:v>
                </c:pt>
                <c:pt idx="9">
                  <c:v>39.9156658333333</c:v>
                </c:pt>
                <c:pt idx="10">
                  <c:v>15.723190000000001</c:v>
                </c:pt>
                <c:pt idx="11">
                  <c:v>-83.222683333333308</c:v>
                </c:pt>
                <c:pt idx="12">
                  <c:v>40.1402</c:v>
                </c:pt>
                <c:pt idx="13">
                  <c:v>-16.324689999999986</c:v>
                </c:pt>
                <c:pt idx="14">
                  <c:v>43.158965000000002</c:v>
                </c:pt>
                <c:pt idx="15">
                  <c:v>-72.007750000000001</c:v>
                </c:pt>
                <c:pt idx="16">
                  <c:v>83.756721666666678</c:v>
                </c:pt>
                <c:pt idx="17">
                  <c:v>-11.485516666666681</c:v>
                </c:pt>
                <c:pt idx="18">
                  <c:v>-7.6288833333333317</c:v>
                </c:pt>
                <c:pt idx="19">
                  <c:v>15.784007499999996</c:v>
                </c:pt>
                <c:pt idx="20">
                  <c:v>-76.590466666666657</c:v>
                </c:pt>
                <c:pt idx="21">
                  <c:v>114.71445583333332</c:v>
                </c:pt>
                <c:pt idx="22">
                  <c:v>-104.81927499999999</c:v>
                </c:pt>
                <c:pt idx="23">
                  <c:v>50.86771000000001</c:v>
                </c:pt>
                <c:pt idx="24">
                  <c:v>-7.3287730833333402</c:v>
                </c:pt>
                <c:pt idx="25">
                  <c:v>12.070258333333333</c:v>
                </c:pt>
                <c:pt idx="26">
                  <c:v>-51.358633333333302</c:v>
                </c:pt>
                <c:pt idx="27">
                  <c:v>-27.987383333333309</c:v>
                </c:pt>
                <c:pt idx="28">
                  <c:v>74.325508333333218</c:v>
                </c:pt>
                <c:pt idx="29">
                  <c:v>-6.5449733333333384</c:v>
                </c:pt>
                <c:pt idx="30">
                  <c:v>57.912156666666633</c:v>
                </c:pt>
                <c:pt idx="31">
                  <c:v>-81.107325000000003</c:v>
                </c:pt>
                <c:pt idx="32">
                  <c:v>-28.271512499999989</c:v>
                </c:pt>
                <c:pt idx="33">
                  <c:v>72.134599999999992</c:v>
                </c:pt>
                <c:pt idx="34">
                  <c:v>-33.112100000000012</c:v>
                </c:pt>
                <c:pt idx="35">
                  <c:v>52.594683333333307</c:v>
                </c:pt>
                <c:pt idx="36">
                  <c:v>-30.426132499999976</c:v>
                </c:pt>
                <c:pt idx="37">
                  <c:v>-1.1044041666666671</c:v>
                </c:pt>
                <c:pt idx="38">
                  <c:v>14.78528333333333</c:v>
                </c:pt>
                <c:pt idx="39">
                  <c:v>-44.674308333333336</c:v>
                </c:pt>
                <c:pt idx="40">
                  <c:v>-7.8831925000000007</c:v>
                </c:pt>
                <c:pt idx="41">
                  <c:v>-16.038449999999976</c:v>
                </c:pt>
                <c:pt idx="42">
                  <c:v>7.0474416666666686</c:v>
                </c:pt>
                <c:pt idx="43">
                  <c:v>41.875983333333302</c:v>
                </c:pt>
                <c:pt idx="44">
                  <c:v>19.366099999999989</c:v>
                </c:pt>
                <c:pt idx="45">
                  <c:v>-23.103966666666693</c:v>
                </c:pt>
                <c:pt idx="46">
                  <c:v>-26.025333333333283</c:v>
                </c:pt>
                <c:pt idx="47">
                  <c:v>97.976041666666617</c:v>
                </c:pt>
                <c:pt idx="48">
                  <c:v>-69.607216666666673</c:v>
                </c:pt>
                <c:pt idx="49">
                  <c:v>-23.698025000000001</c:v>
                </c:pt>
                <c:pt idx="50">
                  <c:v>37.338633333333334</c:v>
                </c:pt>
                <c:pt idx="51">
                  <c:v>5.8122583333333244</c:v>
                </c:pt>
                <c:pt idx="52">
                  <c:v>-6.5908416666666669</c:v>
                </c:pt>
                <c:pt idx="53">
                  <c:v>-20.179838516666674</c:v>
                </c:pt>
                <c:pt idx="54">
                  <c:v>-29.515008333333316</c:v>
                </c:pt>
                <c:pt idx="55">
                  <c:v>92.088175833333224</c:v>
                </c:pt>
                <c:pt idx="56">
                  <c:v>-25.778124999999989</c:v>
                </c:pt>
                <c:pt idx="57">
                  <c:v>-93.311799999999991</c:v>
                </c:pt>
                <c:pt idx="58">
                  <c:v>64.964008333333311</c:v>
                </c:pt>
                <c:pt idx="59">
                  <c:v>6.1854083333333323</c:v>
                </c:pt>
                <c:pt idx="60">
                  <c:v>4.4774000000000003</c:v>
                </c:pt>
                <c:pt idx="61">
                  <c:v>32.124858333333336</c:v>
                </c:pt>
                <c:pt idx="62">
                  <c:v>-27.877310666666684</c:v>
                </c:pt>
                <c:pt idx="63">
                  <c:v>-15.121500000000001</c:v>
                </c:pt>
                <c:pt idx="64">
                  <c:v>1.9259649999999988</c:v>
                </c:pt>
                <c:pt idx="65">
                  <c:v>-17.530749999999976</c:v>
                </c:pt>
                <c:pt idx="66">
                  <c:v>35.264162500000012</c:v>
                </c:pt>
                <c:pt idx="67">
                  <c:v>-12.713776666666664</c:v>
                </c:pt>
                <c:pt idx="68">
                  <c:v>-19.489714166666673</c:v>
                </c:pt>
                <c:pt idx="69">
                  <c:v>-37.748250000000013</c:v>
                </c:pt>
                <c:pt idx="70">
                  <c:v>9.9440083333333185</c:v>
                </c:pt>
                <c:pt idx="71">
                  <c:v>-7.1556766666666567</c:v>
                </c:pt>
                <c:pt idx="72">
                  <c:v>99.946241666666666</c:v>
                </c:pt>
                <c:pt idx="73">
                  <c:v>8.6579749999999986</c:v>
                </c:pt>
                <c:pt idx="74">
                  <c:v>-66.272043333333272</c:v>
                </c:pt>
                <c:pt idx="75">
                  <c:v>-29.178412499999986</c:v>
                </c:pt>
                <c:pt idx="76">
                  <c:v>43.566716666666629</c:v>
                </c:pt>
                <c:pt idx="77">
                  <c:v>-2.7541666666666642</c:v>
                </c:pt>
                <c:pt idx="78">
                  <c:v>-16.190164166666694</c:v>
                </c:pt>
                <c:pt idx="79">
                  <c:v>-11.694833333333335</c:v>
                </c:pt>
                <c:pt idx="80">
                  <c:v>32.357717499999971</c:v>
                </c:pt>
                <c:pt idx="81">
                  <c:v>-13.631007500000003</c:v>
                </c:pt>
                <c:pt idx="82">
                  <c:v>-56.746266666666607</c:v>
                </c:pt>
                <c:pt idx="83">
                  <c:v>73.249869166666656</c:v>
                </c:pt>
                <c:pt idx="84">
                  <c:v>-70.833686666666651</c:v>
                </c:pt>
                <c:pt idx="85">
                  <c:v>74.486350000000002</c:v>
                </c:pt>
                <c:pt idx="86">
                  <c:v>-50.599466666666615</c:v>
                </c:pt>
                <c:pt idx="87">
                  <c:v>43.521366666666609</c:v>
                </c:pt>
                <c:pt idx="88">
                  <c:v>6.6527749999999939</c:v>
                </c:pt>
                <c:pt idx="89">
                  <c:v>12.833158333333335</c:v>
                </c:pt>
                <c:pt idx="90">
                  <c:v>-18.8409525</c:v>
                </c:pt>
                <c:pt idx="91">
                  <c:v>-12.472741666666675</c:v>
                </c:pt>
                <c:pt idx="92">
                  <c:v>55.293541666666634</c:v>
                </c:pt>
                <c:pt idx="93">
                  <c:v>-20.738375000000001</c:v>
                </c:pt>
                <c:pt idx="94">
                  <c:v>12.251738749999996</c:v>
                </c:pt>
                <c:pt idx="95">
                  <c:v>-53.742041666666623</c:v>
                </c:pt>
                <c:pt idx="96">
                  <c:v>20.080983333333311</c:v>
                </c:pt>
                <c:pt idx="97">
                  <c:v>-79.88978333333327</c:v>
                </c:pt>
                <c:pt idx="98">
                  <c:v>55.532621666666614</c:v>
                </c:pt>
                <c:pt idx="99">
                  <c:v>-15.527203333333333</c:v>
                </c:pt>
                <c:pt idx="100">
                  <c:v>74.953741666666659</c:v>
                </c:pt>
                <c:pt idx="101">
                  <c:v>-89.042416666666668</c:v>
                </c:pt>
                <c:pt idx="102">
                  <c:v>50.817074999999996</c:v>
                </c:pt>
                <c:pt idx="103">
                  <c:v>-2.5995891666666675</c:v>
                </c:pt>
                <c:pt idx="104">
                  <c:v>59.518965000000001</c:v>
                </c:pt>
                <c:pt idx="105">
                  <c:v>-91.516495833333352</c:v>
                </c:pt>
                <c:pt idx="106">
                  <c:v>18.758146416666666</c:v>
                </c:pt>
                <c:pt idx="107">
                  <c:v>14.81</c:v>
                </c:pt>
                <c:pt idx="108">
                  <c:v>-5.0190499999999973</c:v>
                </c:pt>
                <c:pt idx="109">
                  <c:v>35.720720000000028</c:v>
                </c:pt>
                <c:pt idx="110">
                  <c:v>-84.134569999999997</c:v>
                </c:pt>
                <c:pt idx="111">
                  <c:v>69.368100000000013</c:v>
                </c:pt>
                <c:pt idx="112">
                  <c:v>-61.559550000000002</c:v>
                </c:pt>
                <c:pt idx="113">
                  <c:v>8.7156250000000011</c:v>
                </c:pt>
                <c:pt idx="114">
                  <c:v>1.0922499999999953</c:v>
                </c:pt>
                <c:pt idx="115">
                  <c:v>68.360983333333309</c:v>
                </c:pt>
                <c:pt idx="116">
                  <c:v>-32.532341666666618</c:v>
                </c:pt>
                <c:pt idx="117">
                  <c:v>4.8736500000000023</c:v>
                </c:pt>
                <c:pt idx="118">
                  <c:v>-29.215883333333316</c:v>
                </c:pt>
                <c:pt idx="119">
                  <c:v>30.176558333333329</c:v>
                </c:pt>
                <c:pt idx="120">
                  <c:v>-39.382734166666623</c:v>
                </c:pt>
                <c:pt idx="121">
                  <c:v>25.973996666666668</c:v>
                </c:pt>
                <c:pt idx="122">
                  <c:v>-13.264245000000001</c:v>
                </c:pt>
                <c:pt idx="123">
                  <c:v>4.1006083333333398</c:v>
                </c:pt>
                <c:pt idx="124">
                  <c:v>13.815266666666671</c:v>
                </c:pt>
                <c:pt idx="125">
                  <c:v>-5.2267558333333328</c:v>
                </c:pt>
                <c:pt idx="126">
                  <c:v>-12.079325000000001</c:v>
                </c:pt>
                <c:pt idx="127">
                  <c:v>17.322283333333303</c:v>
                </c:pt>
                <c:pt idx="128">
                  <c:v>-37.807040833333275</c:v>
                </c:pt>
                <c:pt idx="129">
                  <c:v>19.599389166666665</c:v>
                </c:pt>
                <c:pt idx="130">
                  <c:v>-54.862760000000002</c:v>
                </c:pt>
                <c:pt idx="131">
                  <c:v>96.625373333333243</c:v>
                </c:pt>
                <c:pt idx="132">
                  <c:v>-74.139658333333287</c:v>
                </c:pt>
                <c:pt idx="133">
                  <c:v>92.069683583333415</c:v>
                </c:pt>
                <c:pt idx="134">
                  <c:v>-66.887136666666649</c:v>
                </c:pt>
                <c:pt idx="135">
                  <c:v>18.763634166666673</c:v>
                </c:pt>
                <c:pt idx="136">
                  <c:v>-8.1670083333333334</c:v>
                </c:pt>
                <c:pt idx="137">
                  <c:v>7.9122333333333392</c:v>
                </c:pt>
                <c:pt idx="138">
                  <c:v>14.523458333333329</c:v>
                </c:pt>
                <c:pt idx="139">
                  <c:v>25.39775000000002</c:v>
                </c:pt>
                <c:pt idx="140">
                  <c:v>-72.635266666666652</c:v>
                </c:pt>
                <c:pt idx="141">
                  <c:v>22.149658333333317</c:v>
                </c:pt>
                <c:pt idx="142">
                  <c:v>33.059148833333325</c:v>
                </c:pt>
                <c:pt idx="143">
                  <c:v>-18.773936666666668</c:v>
                </c:pt>
                <c:pt idx="144">
                  <c:v>7.8962166666666684</c:v>
                </c:pt>
                <c:pt idx="145">
                  <c:v>-48.604333333333329</c:v>
                </c:pt>
                <c:pt idx="146">
                  <c:v>25.93848916666666</c:v>
                </c:pt>
                <c:pt idx="147">
                  <c:v>-17.956124999999989</c:v>
                </c:pt>
                <c:pt idx="148">
                  <c:v>71.469691666666662</c:v>
                </c:pt>
                <c:pt idx="149">
                  <c:v>-102.03756250000002</c:v>
                </c:pt>
                <c:pt idx="150">
                  <c:v>59.556141666666591</c:v>
                </c:pt>
                <c:pt idx="151">
                  <c:v>-16.073599416666664</c:v>
                </c:pt>
                <c:pt idx="152">
                  <c:v>45.170692500000001</c:v>
                </c:pt>
                <c:pt idx="153">
                  <c:v>-103.19325333333332</c:v>
                </c:pt>
                <c:pt idx="154">
                  <c:v>72.429132083333343</c:v>
                </c:pt>
                <c:pt idx="155">
                  <c:v>39.938856666666624</c:v>
                </c:pt>
                <c:pt idx="156">
                  <c:v>-25.019358333333329</c:v>
                </c:pt>
                <c:pt idx="157">
                  <c:v>-49.828933333333332</c:v>
                </c:pt>
                <c:pt idx="158">
                  <c:v>54.265189166666644</c:v>
                </c:pt>
                <c:pt idx="159">
                  <c:v>-32.216058333333329</c:v>
                </c:pt>
                <c:pt idx="160">
                  <c:v>12.849570833333336</c:v>
                </c:pt>
                <c:pt idx="161">
                  <c:v>-13.997273333333331</c:v>
                </c:pt>
                <c:pt idx="162">
                  <c:v>-55.846150000000002</c:v>
                </c:pt>
                <c:pt idx="163">
                  <c:v>97.610716666666619</c:v>
                </c:pt>
                <c:pt idx="164">
                  <c:v>-65.120908333333219</c:v>
                </c:pt>
                <c:pt idx="165">
                  <c:v>12.584583333333336</c:v>
                </c:pt>
                <c:pt idx="166">
                  <c:v>-9.881900000000007</c:v>
                </c:pt>
                <c:pt idx="167">
                  <c:v>66.644125000000059</c:v>
                </c:pt>
                <c:pt idx="168">
                  <c:v>-47.365783333333326</c:v>
                </c:pt>
                <c:pt idx="169">
                  <c:v>-10.339700000000002</c:v>
                </c:pt>
                <c:pt idx="170">
                  <c:v>37.788366666666619</c:v>
                </c:pt>
                <c:pt idx="171">
                  <c:v>-33.316717499999996</c:v>
                </c:pt>
                <c:pt idx="172">
                  <c:v>35.786308333333331</c:v>
                </c:pt>
                <c:pt idx="173">
                  <c:v>-43.098700000000036</c:v>
                </c:pt>
                <c:pt idx="174">
                  <c:v>53.507736666666617</c:v>
                </c:pt>
                <c:pt idx="175">
                  <c:v>-6.5445683333333386</c:v>
                </c:pt>
                <c:pt idx="176">
                  <c:v>-54.744660000000003</c:v>
                </c:pt>
                <c:pt idx="177">
                  <c:v>44.194925000000012</c:v>
                </c:pt>
                <c:pt idx="178">
                  <c:v>24.719791666666691</c:v>
                </c:pt>
                <c:pt idx="179">
                  <c:v>-24.878249999999976</c:v>
                </c:pt>
                <c:pt idx="180">
                  <c:v>-26.174091666666687</c:v>
                </c:pt>
                <c:pt idx="181">
                  <c:v>-40.077424999999998</c:v>
                </c:pt>
                <c:pt idx="182">
                  <c:v>-8.6039250000000003</c:v>
                </c:pt>
                <c:pt idx="183">
                  <c:v>95.04954083333331</c:v>
                </c:pt>
                <c:pt idx="184">
                  <c:v>-21.17195833333334</c:v>
                </c:pt>
                <c:pt idx="185">
                  <c:v>-1.7639333333333358</c:v>
                </c:pt>
                <c:pt idx="186">
                  <c:v>33.333017083333274</c:v>
                </c:pt>
                <c:pt idx="187">
                  <c:v>-72.934591666666662</c:v>
                </c:pt>
                <c:pt idx="188">
                  <c:v>18.199714166666684</c:v>
                </c:pt>
                <c:pt idx="189">
                  <c:v>43.482841666666587</c:v>
                </c:pt>
                <c:pt idx="190">
                  <c:v>-12.738149999999999</c:v>
                </c:pt>
                <c:pt idx="191">
                  <c:v>-40.889474999999997</c:v>
                </c:pt>
                <c:pt idx="192">
                  <c:v>-2.3819233333333369</c:v>
                </c:pt>
                <c:pt idx="193">
                  <c:v>-36.495641666666614</c:v>
                </c:pt>
                <c:pt idx="194">
                  <c:v>35.522400000000012</c:v>
                </c:pt>
                <c:pt idx="195">
                  <c:v>24.904508333333311</c:v>
                </c:pt>
                <c:pt idx="196">
                  <c:v>1.3593166666666701</c:v>
                </c:pt>
                <c:pt idx="197">
                  <c:v>-75.477812500000013</c:v>
                </c:pt>
                <c:pt idx="198">
                  <c:v>44.678741666666603</c:v>
                </c:pt>
                <c:pt idx="199">
                  <c:v>12.708216666666658</c:v>
                </c:pt>
                <c:pt idx="200">
                  <c:v>43.194250000000011</c:v>
                </c:pt>
                <c:pt idx="201">
                  <c:v>2.7874791666666652</c:v>
                </c:pt>
                <c:pt idx="202">
                  <c:v>-11.67536891666667</c:v>
                </c:pt>
                <c:pt idx="203">
                  <c:v>-16.667133333333311</c:v>
                </c:pt>
                <c:pt idx="204">
                  <c:v>-21.2257583333333</c:v>
                </c:pt>
                <c:pt idx="205">
                  <c:v>65.336108333333272</c:v>
                </c:pt>
                <c:pt idx="206">
                  <c:v>-81.327162500000014</c:v>
                </c:pt>
                <c:pt idx="207">
                  <c:v>30.98820366666666</c:v>
                </c:pt>
                <c:pt idx="208">
                  <c:v>-4.9847783333333346</c:v>
                </c:pt>
                <c:pt idx="209">
                  <c:v>80.622814166666558</c:v>
                </c:pt>
                <c:pt idx="210">
                  <c:v>-1.3642125000000067</c:v>
                </c:pt>
                <c:pt idx="211">
                  <c:v>-91.731841666666654</c:v>
                </c:pt>
                <c:pt idx="212">
                  <c:v>40.793433333333333</c:v>
                </c:pt>
                <c:pt idx="213">
                  <c:v>-7.946915833333331</c:v>
                </c:pt>
                <c:pt idx="214">
                  <c:v>12.472850000000006</c:v>
                </c:pt>
                <c:pt idx="215">
                  <c:v>-56.374302499999999</c:v>
                </c:pt>
                <c:pt idx="216">
                  <c:v>89.018709999999999</c:v>
                </c:pt>
                <c:pt idx="217">
                  <c:v>-62.101775000000011</c:v>
                </c:pt>
                <c:pt idx="218">
                  <c:v>69.265995833333278</c:v>
                </c:pt>
                <c:pt idx="219">
                  <c:v>-53.414899999999975</c:v>
                </c:pt>
                <c:pt idx="220">
                  <c:v>56.003479999999989</c:v>
                </c:pt>
                <c:pt idx="221">
                  <c:v>-99.463960000000057</c:v>
                </c:pt>
                <c:pt idx="222">
                  <c:v>83.647804999999991</c:v>
                </c:pt>
                <c:pt idx="223">
                  <c:v>-60.536483333333308</c:v>
                </c:pt>
                <c:pt idx="224">
                  <c:v>60.748245833333335</c:v>
                </c:pt>
                <c:pt idx="225">
                  <c:v>-35.62105833333333</c:v>
                </c:pt>
                <c:pt idx="226">
                  <c:v>-18.214058333333327</c:v>
                </c:pt>
                <c:pt idx="227">
                  <c:v>-0.92386666666666406</c:v>
                </c:pt>
                <c:pt idx="228">
                  <c:v>22.472689999999982</c:v>
                </c:pt>
                <c:pt idx="229">
                  <c:v>23.671099999999999</c:v>
                </c:pt>
                <c:pt idx="230">
                  <c:v>-29.473472499999989</c:v>
                </c:pt>
                <c:pt idx="231">
                  <c:v>-22.076141666666675</c:v>
                </c:pt>
                <c:pt idx="232">
                  <c:v>28.071258333333329</c:v>
                </c:pt>
                <c:pt idx="233">
                  <c:v>8.3274650000000001</c:v>
                </c:pt>
                <c:pt idx="234">
                  <c:v>37.331300833333302</c:v>
                </c:pt>
                <c:pt idx="235">
                  <c:v>-120.42289166666664</c:v>
                </c:pt>
                <c:pt idx="236">
                  <c:v>63.73815000000004</c:v>
                </c:pt>
                <c:pt idx="237">
                  <c:v>-25.980283333333293</c:v>
                </c:pt>
                <c:pt idx="238">
                  <c:v>31.864258333333325</c:v>
                </c:pt>
                <c:pt idx="239">
                  <c:v>15.930575000000001</c:v>
                </c:pt>
                <c:pt idx="240">
                  <c:v>18.441950000000016</c:v>
                </c:pt>
                <c:pt idx="241">
                  <c:v>-54.505911666666634</c:v>
                </c:pt>
                <c:pt idx="242">
                  <c:v>-10.884475</c:v>
                </c:pt>
                <c:pt idx="243">
                  <c:v>-1.617725833333334</c:v>
                </c:pt>
                <c:pt idx="244">
                  <c:v>26.068818333333315</c:v>
                </c:pt>
                <c:pt idx="245">
                  <c:v>-18.637044166666687</c:v>
                </c:pt>
                <c:pt idx="246">
                  <c:v>13.467100000000002</c:v>
                </c:pt>
                <c:pt idx="247">
                  <c:v>39.255956666666634</c:v>
                </c:pt>
                <c:pt idx="248">
                  <c:v>-60.926750000000013</c:v>
                </c:pt>
                <c:pt idx="249">
                  <c:v>57.548733333333338</c:v>
                </c:pt>
                <c:pt idx="250">
                  <c:v>-18.589683333333294</c:v>
                </c:pt>
                <c:pt idx="251">
                  <c:v>-47.225924166666644</c:v>
                </c:pt>
                <c:pt idx="252">
                  <c:v>-4.2624249999999995</c:v>
                </c:pt>
                <c:pt idx="253">
                  <c:v>23.456175000000005</c:v>
                </c:pt>
                <c:pt idx="254">
                  <c:v>22.679358333333326</c:v>
                </c:pt>
                <c:pt idx="255">
                  <c:v>12.842616666666677</c:v>
                </c:pt>
                <c:pt idx="256">
                  <c:v>-30.74851666666666</c:v>
                </c:pt>
                <c:pt idx="257">
                  <c:v>-24.686021666666665</c:v>
                </c:pt>
                <c:pt idx="258">
                  <c:v>60.821391666666614</c:v>
                </c:pt>
                <c:pt idx="259">
                  <c:v>-33.457380416666588</c:v>
                </c:pt>
                <c:pt idx="260">
                  <c:v>-5.0132999999999974</c:v>
                </c:pt>
                <c:pt idx="261">
                  <c:v>58.596211666666633</c:v>
                </c:pt>
                <c:pt idx="262">
                  <c:v>-74.911019166666662</c:v>
                </c:pt>
                <c:pt idx="263">
                  <c:v>-2.3563916666666649</c:v>
                </c:pt>
                <c:pt idx="264">
                  <c:v>8.1245083333333312</c:v>
                </c:pt>
                <c:pt idx="265">
                  <c:v>-11.940956333333345</c:v>
                </c:pt>
                <c:pt idx="266">
                  <c:v>57.026866666666614</c:v>
                </c:pt>
                <c:pt idx="267">
                  <c:v>-52.460583333333325</c:v>
                </c:pt>
                <c:pt idx="268">
                  <c:v>10.589641666666672</c:v>
                </c:pt>
                <c:pt idx="269">
                  <c:v>-27.126658333333321</c:v>
                </c:pt>
                <c:pt idx="270">
                  <c:v>29.088849999999976</c:v>
                </c:pt>
                <c:pt idx="271">
                  <c:v>-8.0265750000000029</c:v>
                </c:pt>
                <c:pt idx="272">
                  <c:v>-17.420523333333289</c:v>
                </c:pt>
                <c:pt idx="273">
                  <c:v>30.820884999999993</c:v>
                </c:pt>
                <c:pt idx="274">
                  <c:v>-6.0695491666666674</c:v>
                </c:pt>
                <c:pt idx="275">
                  <c:v>-40.805225</c:v>
                </c:pt>
                <c:pt idx="276">
                  <c:v>15.600658333333334</c:v>
                </c:pt>
                <c:pt idx="277">
                  <c:v>47.835010833333342</c:v>
                </c:pt>
                <c:pt idx="278">
                  <c:v>-34.732298333333361</c:v>
                </c:pt>
                <c:pt idx="279">
                  <c:v>-19.20039416666668</c:v>
                </c:pt>
                <c:pt idx="280">
                  <c:v>106.14701666666667</c:v>
                </c:pt>
                <c:pt idx="281">
                  <c:v>-55.774633333333334</c:v>
                </c:pt>
                <c:pt idx="282">
                  <c:v>-2.9421333333333344</c:v>
                </c:pt>
                <c:pt idx="283">
                  <c:v>11.058300000000008</c:v>
                </c:pt>
                <c:pt idx="284">
                  <c:v>-23.841850000000026</c:v>
                </c:pt>
                <c:pt idx="285">
                  <c:v>114.25959166666667</c:v>
                </c:pt>
                <c:pt idx="286">
                  <c:v>-140.47287500000002</c:v>
                </c:pt>
                <c:pt idx="287">
                  <c:v>-21.240733333333285</c:v>
                </c:pt>
                <c:pt idx="288">
                  <c:v>10.556375000000003</c:v>
                </c:pt>
                <c:pt idx="289">
                  <c:v>63.723200000000013</c:v>
                </c:pt>
                <c:pt idx="290">
                  <c:v>11.589583333333346</c:v>
                </c:pt>
                <c:pt idx="291">
                  <c:v>-24.080816666666664</c:v>
                </c:pt>
                <c:pt idx="292">
                  <c:v>-14.641483333333332</c:v>
                </c:pt>
                <c:pt idx="293">
                  <c:v>-13.104913333333331</c:v>
                </c:pt>
                <c:pt idx="294">
                  <c:v>-19.108894999999997</c:v>
                </c:pt>
                <c:pt idx="295">
                  <c:v>40.333533333333342</c:v>
                </c:pt>
                <c:pt idx="296">
                  <c:v>31.509792499999989</c:v>
                </c:pt>
                <c:pt idx="297">
                  <c:v>-34.835295000000002</c:v>
                </c:pt>
                <c:pt idx="298">
                  <c:v>92.074116666666669</c:v>
                </c:pt>
                <c:pt idx="299">
                  <c:v>-96.177666666666653</c:v>
                </c:pt>
                <c:pt idx="300">
                  <c:v>30.038510000000002</c:v>
                </c:pt>
                <c:pt idx="301">
                  <c:v>-6.1606416666666668</c:v>
                </c:pt>
                <c:pt idx="302">
                  <c:v>20.151450000000015</c:v>
                </c:pt>
                <c:pt idx="303">
                  <c:v>-17.796741666666666</c:v>
                </c:pt>
                <c:pt idx="304">
                  <c:v>2.7609642500000029</c:v>
                </c:pt>
                <c:pt idx="305">
                  <c:v>8.3471833333333336</c:v>
                </c:pt>
                <c:pt idx="306">
                  <c:v>-30.02259166666666</c:v>
                </c:pt>
                <c:pt idx="307">
                  <c:v>0.34555833333332708</c:v>
                </c:pt>
                <c:pt idx="308">
                  <c:v>65.095341666666599</c:v>
                </c:pt>
                <c:pt idx="309">
                  <c:v>-110.42341416666665</c:v>
                </c:pt>
                <c:pt idx="310">
                  <c:v>48.506233333333334</c:v>
                </c:pt>
                <c:pt idx="311">
                  <c:v>22.329516666666663</c:v>
                </c:pt>
                <c:pt idx="312">
                  <c:v>-24.510833333333316</c:v>
                </c:pt>
                <c:pt idx="313">
                  <c:v>-13.426970833333337</c:v>
                </c:pt>
                <c:pt idx="314">
                  <c:v>14.988725000000001</c:v>
                </c:pt>
                <c:pt idx="315">
                  <c:v>4.788856666666665</c:v>
                </c:pt>
                <c:pt idx="316">
                  <c:v>-7.8243999999999998</c:v>
                </c:pt>
                <c:pt idx="317">
                  <c:v>-43.64466083333329</c:v>
                </c:pt>
                <c:pt idx="318">
                  <c:v>65.862616666666653</c:v>
                </c:pt>
                <c:pt idx="319">
                  <c:v>-68.247423333333401</c:v>
                </c:pt>
                <c:pt idx="320">
                  <c:v>60.986700000000006</c:v>
                </c:pt>
                <c:pt idx="321">
                  <c:v>-4.2381000000000064</c:v>
                </c:pt>
                <c:pt idx="322">
                  <c:v>-10.889200833333341</c:v>
                </c:pt>
                <c:pt idx="323">
                  <c:v>7.1042191666666659</c:v>
                </c:pt>
                <c:pt idx="324">
                  <c:v>6.5397500000000024</c:v>
                </c:pt>
                <c:pt idx="325">
                  <c:v>-17.622793583333294</c:v>
                </c:pt>
                <c:pt idx="326">
                  <c:v>27.965691416666672</c:v>
                </c:pt>
                <c:pt idx="327">
                  <c:v>-29.221574999999987</c:v>
                </c:pt>
                <c:pt idx="328">
                  <c:v>32.044616666666613</c:v>
                </c:pt>
                <c:pt idx="329">
                  <c:v>-52.666237500000001</c:v>
                </c:pt>
                <c:pt idx="330">
                  <c:v>23.624899999999997</c:v>
                </c:pt>
                <c:pt idx="331">
                  <c:v>21.006383333333304</c:v>
                </c:pt>
                <c:pt idx="332">
                  <c:v>-12.770539166666675</c:v>
                </c:pt>
                <c:pt idx="333">
                  <c:v>-0.96196500000000063</c:v>
                </c:pt>
                <c:pt idx="334">
                  <c:v>-25.567435500000002</c:v>
                </c:pt>
                <c:pt idx="335">
                  <c:v>70.713016666666661</c:v>
                </c:pt>
                <c:pt idx="336">
                  <c:v>-29.419783333333307</c:v>
                </c:pt>
                <c:pt idx="337">
                  <c:v>-7.67035333333334</c:v>
                </c:pt>
                <c:pt idx="338">
                  <c:v>-35.256946666666607</c:v>
                </c:pt>
                <c:pt idx="339">
                  <c:v>5.5504833333333385</c:v>
                </c:pt>
                <c:pt idx="340">
                  <c:v>54.377874999999996</c:v>
                </c:pt>
                <c:pt idx="341">
                  <c:v>-25.029421666666668</c:v>
                </c:pt>
                <c:pt idx="342">
                  <c:v>-26.839708333333309</c:v>
                </c:pt>
                <c:pt idx="343">
                  <c:v>48.681083333333291</c:v>
                </c:pt>
                <c:pt idx="344">
                  <c:v>-36.935244916666619</c:v>
                </c:pt>
                <c:pt idx="345">
                  <c:v>12.409633333333339</c:v>
                </c:pt>
                <c:pt idx="346">
                  <c:v>-7.1312558333333307</c:v>
                </c:pt>
                <c:pt idx="347">
                  <c:v>-1.2139999999999975</c:v>
                </c:pt>
                <c:pt idx="348">
                  <c:v>9.1106950000000015</c:v>
                </c:pt>
                <c:pt idx="349">
                  <c:v>-4.1760083333333373</c:v>
                </c:pt>
                <c:pt idx="350">
                  <c:v>41.625921666666628</c:v>
                </c:pt>
                <c:pt idx="351">
                  <c:v>-62.061369166666609</c:v>
                </c:pt>
                <c:pt idx="352">
                  <c:v>-1.26541366666667</c:v>
                </c:pt>
                <c:pt idx="353">
                  <c:v>-78.371264166666649</c:v>
                </c:pt>
                <c:pt idx="354">
                  <c:v>75.723894999999985</c:v>
                </c:pt>
                <c:pt idx="355">
                  <c:v>61.824950000000008</c:v>
                </c:pt>
                <c:pt idx="356">
                  <c:v>7.8405333333333314</c:v>
                </c:pt>
                <c:pt idx="357">
                  <c:v>-94.744400000000027</c:v>
                </c:pt>
                <c:pt idx="358">
                  <c:v>84.774933333333308</c:v>
                </c:pt>
                <c:pt idx="359">
                  <c:v>22.070083333333308</c:v>
                </c:pt>
                <c:pt idx="360">
                  <c:v>-71.412422500000005</c:v>
                </c:pt>
                <c:pt idx="361">
                  <c:v>-15.233575</c:v>
                </c:pt>
                <c:pt idx="362">
                  <c:v>-1.573551666666668</c:v>
                </c:pt>
                <c:pt idx="363">
                  <c:v>-23.891666333333308</c:v>
                </c:pt>
                <c:pt idx="364">
                  <c:v>39.426756666666627</c:v>
                </c:pt>
                <c:pt idx="365">
                  <c:v>-31.101568333333329</c:v>
                </c:pt>
                <c:pt idx="366">
                  <c:v>38.102241333333325</c:v>
                </c:pt>
                <c:pt idx="367">
                  <c:v>28.675269166666684</c:v>
                </c:pt>
                <c:pt idx="368">
                  <c:v>-47.976248333333345</c:v>
                </c:pt>
                <c:pt idx="369">
                  <c:v>-15.735502500000004</c:v>
                </c:pt>
                <c:pt idx="370">
                  <c:v>42.726558333333358</c:v>
                </c:pt>
                <c:pt idx="371">
                  <c:v>-40.298275000000039</c:v>
                </c:pt>
                <c:pt idx="372">
                  <c:v>90.740619166666661</c:v>
                </c:pt>
                <c:pt idx="373">
                  <c:v>-83.105949166666548</c:v>
                </c:pt>
                <c:pt idx="374">
                  <c:v>6.3450091666666628</c:v>
                </c:pt>
                <c:pt idx="375">
                  <c:v>52.82166666666658</c:v>
                </c:pt>
                <c:pt idx="376">
                  <c:v>-65.037112500000006</c:v>
                </c:pt>
                <c:pt idx="377">
                  <c:v>-35.637616666666624</c:v>
                </c:pt>
                <c:pt idx="378">
                  <c:v>14.345641666666673</c:v>
                </c:pt>
                <c:pt idx="379">
                  <c:v>98.219041666666669</c:v>
                </c:pt>
                <c:pt idx="380">
                  <c:v>-18.876583333333311</c:v>
                </c:pt>
                <c:pt idx="381">
                  <c:v>-55.931160833333301</c:v>
                </c:pt>
                <c:pt idx="382">
                  <c:v>54.149250000000002</c:v>
                </c:pt>
                <c:pt idx="383">
                  <c:v>-46.742231666666605</c:v>
                </c:pt>
                <c:pt idx="384">
                  <c:v>77.776451666666659</c:v>
                </c:pt>
                <c:pt idx="385">
                  <c:v>-39.297444166666622</c:v>
                </c:pt>
                <c:pt idx="386">
                  <c:v>42.292141666666645</c:v>
                </c:pt>
                <c:pt idx="387">
                  <c:v>-16.95456666666669</c:v>
                </c:pt>
                <c:pt idx="388">
                  <c:v>-101.28894166666662</c:v>
                </c:pt>
                <c:pt idx="389">
                  <c:v>20.409958333333329</c:v>
                </c:pt>
                <c:pt idx="390">
                  <c:v>42.585816491666606</c:v>
                </c:pt>
                <c:pt idx="391">
                  <c:v>29.511475000000019</c:v>
                </c:pt>
                <c:pt idx="392">
                  <c:v>-12.731649999999989</c:v>
                </c:pt>
                <c:pt idx="393">
                  <c:v>-38.052391666666622</c:v>
                </c:pt>
                <c:pt idx="394">
                  <c:v>-6.3000349999999967</c:v>
                </c:pt>
                <c:pt idx="395">
                  <c:v>54.777283333333294</c:v>
                </c:pt>
                <c:pt idx="396">
                  <c:v>-37.545241666666591</c:v>
                </c:pt>
                <c:pt idx="397">
                  <c:v>5.8241468333333346</c:v>
                </c:pt>
                <c:pt idx="398">
                  <c:v>-67.890699999999995</c:v>
                </c:pt>
                <c:pt idx="399">
                  <c:v>82.183390333333207</c:v>
                </c:pt>
                <c:pt idx="400">
                  <c:v>-24.856799999999989</c:v>
                </c:pt>
                <c:pt idx="401">
                  <c:v>42.079568333333334</c:v>
                </c:pt>
                <c:pt idx="402">
                  <c:v>-35.47313333333333</c:v>
                </c:pt>
                <c:pt idx="403">
                  <c:v>30.046341666666667</c:v>
                </c:pt>
                <c:pt idx="404">
                  <c:v>36.091775833333337</c:v>
                </c:pt>
                <c:pt idx="405">
                  <c:v>-23.184858333333327</c:v>
                </c:pt>
                <c:pt idx="406">
                  <c:v>-39.421500000000002</c:v>
                </c:pt>
                <c:pt idx="407">
                  <c:v>34.665913666666654</c:v>
                </c:pt>
                <c:pt idx="408">
                  <c:v>-16.859325000000005</c:v>
                </c:pt>
                <c:pt idx="409">
                  <c:v>26.029533333333305</c:v>
                </c:pt>
                <c:pt idx="410">
                  <c:v>-37.099183333333329</c:v>
                </c:pt>
                <c:pt idx="411">
                  <c:v>34.32673333333333</c:v>
                </c:pt>
                <c:pt idx="412">
                  <c:v>-88.569041666666678</c:v>
                </c:pt>
                <c:pt idx="413">
                  <c:v>12.900858333333334</c:v>
                </c:pt>
                <c:pt idx="414">
                  <c:v>74.562198333333285</c:v>
                </c:pt>
                <c:pt idx="415">
                  <c:v>-41.155026666666608</c:v>
                </c:pt>
                <c:pt idx="416">
                  <c:v>-3.7069583333333327</c:v>
                </c:pt>
                <c:pt idx="417">
                  <c:v>38.972685833333344</c:v>
                </c:pt>
                <c:pt idx="418">
                  <c:v>-105.16693249999993</c:v>
                </c:pt>
                <c:pt idx="419">
                  <c:v>19.779458333333313</c:v>
                </c:pt>
                <c:pt idx="420">
                  <c:v>80.34458583333334</c:v>
                </c:pt>
                <c:pt idx="421">
                  <c:v>-1.0219666666666618</c:v>
                </c:pt>
                <c:pt idx="422">
                  <c:v>-14.240683333333337</c:v>
                </c:pt>
                <c:pt idx="423">
                  <c:v>16.331999999999997</c:v>
                </c:pt>
                <c:pt idx="424">
                  <c:v>-49.532291666666623</c:v>
                </c:pt>
                <c:pt idx="425">
                  <c:v>39.388116666666633</c:v>
                </c:pt>
                <c:pt idx="426">
                  <c:v>-19.196658333333325</c:v>
                </c:pt>
                <c:pt idx="427">
                  <c:v>-19.433333333333302</c:v>
                </c:pt>
                <c:pt idx="428">
                  <c:v>25.471799999999973</c:v>
                </c:pt>
                <c:pt idx="429">
                  <c:v>-3.0597166666666715</c:v>
                </c:pt>
                <c:pt idx="430">
                  <c:v>23.165016666666663</c:v>
                </c:pt>
                <c:pt idx="431">
                  <c:v>-49.164603333333325</c:v>
                </c:pt>
                <c:pt idx="432">
                  <c:v>48.023875000000011</c:v>
                </c:pt>
                <c:pt idx="433">
                  <c:v>-8.3986891666666708</c:v>
                </c:pt>
                <c:pt idx="434">
                  <c:v>-3.7763333333333358</c:v>
                </c:pt>
                <c:pt idx="435">
                  <c:v>37.161666666666591</c:v>
                </c:pt>
                <c:pt idx="436">
                  <c:v>-62.161118333333356</c:v>
                </c:pt>
                <c:pt idx="437">
                  <c:v>14.90121666666667</c:v>
                </c:pt>
                <c:pt idx="438">
                  <c:v>-55.75013710833332</c:v>
                </c:pt>
                <c:pt idx="439">
                  <c:v>126.14619166666667</c:v>
                </c:pt>
                <c:pt idx="440">
                  <c:v>-68.999788333333257</c:v>
                </c:pt>
                <c:pt idx="441">
                  <c:v>22.822399999999977</c:v>
                </c:pt>
                <c:pt idx="442">
                  <c:v>-48.014858333333301</c:v>
                </c:pt>
                <c:pt idx="443">
                  <c:v>-18.380124166666665</c:v>
                </c:pt>
                <c:pt idx="444">
                  <c:v>60.211408333333324</c:v>
                </c:pt>
                <c:pt idx="445">
                  <c:v>-44.542920500000001</c:v>
                </c:pt>
                <c:pt idx="446">
                  <c:v>-19.669330000000002</c:v>
                </c:pt>
                <c:pt idx="447">
                  <c:v>47.905400000000007</c:v>
                </c:pt>
                <c:pt idx="448">
                  <c:v>-9.5907000000000036</c:v>
                </c:pt>
                <c:pt idx="449">
                  <c:v>21.490041666666666</c:v>
                </c:pt>
                <c:pt idx="450">
                  <c:v>26.181333333333299</c:v>
                </c:pt>
                <c:pt idx="451">
                  <c:v>-57.180818333333328</c:v>
                </c:pt>
                <c:pt idx="452">
                  <c:v>-12.365742500000014</c:v>
                </c:pt>
                <c:pt idx="453">
                  <c:v>62.907217499999994</c:v>
                </c:pt>
                <c:pt idx="454">
                  <c:v>-28.545341666666669</c:v>
                </c:pt>
                <c:pt idx="455">
                  <c:v>25.8411333333333</c:v>
                </c:pt>
                <c:pt idx="456">
                  <c:v>-96.435883333333308</c:v>
                </c:pt>
                <c:pt idx="457">
                  <c:v>52.219725000000011</c:v>
                </c:pt>
                <c:pt idx="458">
                  <c:v>12.372243333333344</c:v>
                </c:pt>
                <c:pt idx="459">
                  <c:v>-2.85713333333333</c:v>
                </c:pt>
                <c:pt idx="460">
                  <c:v>47.708700000000022</c:v>
                </c:pt>
                <c:pt idx="461">
                  <c:v>-70.613241666666653</c:v>
                </c:pt>
                <c:pt idx="462">
                  <c:v>38.083058333333334</c:v>
                </c:pt>
                <c:pt idx="463">
                  <c:v>-5.7167749999999957</c:v>
                </c:pt>
                <c:pt idx="464">
                  <c:v>15.504458333333332</c:v>
                </c:pt>
                <c:pt idx="465">
                  <c:v>18.645474999999987</c:v>
                </c:pt>
                <c:pt idx="466">
                  <c:v>34.782108333333333</c:v>
                </c:pt>
                <c:pt idx="467">
                  <c:v>-69.237383333333312</c:v>
                </c:pt>
                <c:pt idx="468">
                  <c:v>-19.447875000000014</c:v>
                </c:pt>
                <c:pt idx="469">
                  <c:v>16.46863249999997</c:v>
                </c:pt>
                <c:pt idx="470">
                  <c:v>-37.133100000000013</c:v>
                </c:pt>
                <c:pt idx="471">
                  <c:v>76.138123333333311</c:v>
                </c:pt>
                <c:pt idx="472">
                  <c:v>-56.741552500000012</c:v>
                </c:pt>
                <c:pt idx="473">
                  <c:v>28.1118666666667</c:v>
                </c:pt>
                <c:pt idx="474">
                  <c:v>4.5272250000000005</c:v>
                </c:pt>
                <c:pt idx="475">
                  <c:v>-0.44672499999999637</c:v>
                </c:pt>
                <c:pt idx="476">
                  <c:v>-26.628716666666659</c:v>
                </c:pt>
                <c:pt idx="477">
                  <c:v>8.1453083333333289</c:v>
                </c:pt>
                <c:pt idx="478">
                  <c:v>65.663417500000008</c:v>
                </c:pt>
                <c:pt idx="479">
                  <c:v>-80.783926666666673</c:v>
                </c:pt>
                <c:pt idx="480">
                  <c:v>19.35108333333331</c:v>
                </c:pt>
                <c:pt idx="481">
                  <c:v>-8.7496083333333186</c:v>
                </c:pt>
                <c:pt idx="482">
                  <c:v>20.5192916666667</c:v>
                </c:pt>
                <c:pt idx="483">
                  <c:v>-30.740165833333311</c:v>
                </c:pt>
                <c:pt idx="484">
                  <c:v>-16.092962499999999</c:v>
                </c:pt>
                <c:pt idx="485">
                  <c:v>49.30681166666659</c:v>
                </c:pt>
                <c:pt idx="486">
                  <c:v>8.19733333333334</c:v>
                </c:pt>
                <c:pt idx="487">
                  <c:v>-21.09489166666669</c:v>
                </c:pt>
                <c:pt idx="488">
                  <c:v>18.452223333333293</c:v>
                </c:pt>
                <c:pt idx="489">
                  <c:v>-25.63433333333332</c:v>
                </c:pt>
                <c:pt idx="490">
                  <c:v>26.193658333333318</c:v>
                </c:pt>
                <c:pt idx="491">
                  <c:v>11.937307500000012</c:v>
                </c:pt>
                <c:pt idx="492">
                  <c:v>-10.739366666666667</c:v>
                </c:pt>
                <c:pt idx="493">
                  <c:v>-57.979116516666636</c:v>
                </c:pt>
                <c:pt idx="494">
                  <c:v>46.193841666666607</c:v>
                </c:pt>
                <c:pt idx="495">
                  <c:v>-10.744842500000003</c:v>
                </c:pt>
                <c:pt idx="496">
                  <c:v>-1.0370583333333367</c:v>
                </c:pt>
                <c:pt idx="497">
                  <c:v>9.5748916666666641</c:v>
                </c:pt>
                <c:pt idx="498">
                  <c:v>82.998016666666672</c:v>
                </c:pt>
                <c:pt idx="499">
                  <c:v>-60.228308333333366</c:v>
                </c:pt>
                <c:pt idx="500">
                  <c:v>-15.449641666666666</c:v>
                </c:pt>
                <c:pt idx="501">
                  <c:v>-18.804441666666687</c:v>
                </c:pt>
                <c:pt idx="502">
                  <c:v>-39.854241666666553</c:v>
                </c:pt>
                <c:pt idx="503">
                  <c:v>33.845666666666581</c:v>
                </c:pt>
                <c:pt idx="504">
                  <c:v>-9.6476699999999997</c:v>
                </c:pt>
                <c:pt idx="505">
                  <c:v>12.42713333333333</c:v>
                </c:pt>
                <c:pt idx="506">
                  <c:v>25.04997666666668</c:v>
                </c:pt>
                <c:pt idx="507">
                  <c:v>22.500250000000005</c:v>
                </c:pt>
                <c:pt idx="508">
                  <c:v>-12.292550000000002</c:v>
                </c:pt>
                <c:pt idx="509">
                  <c:v>-33.697183333333335</c:v>
                </c:pt>
                <c:pt idx="510">
                  <c:v>9.7604333333333368</c:v>
                </c:pt>
                <c:pt idx="511">
                  <c:v>27.254187499999997</c:v>
                </c:pt>
                <c:pt idx="512">
                  <c:v>-97.095508333333271</c:v>
                </c:pt>
                <c:pt idx="513">
                  <c:v>54.146641666666596</c:v>
                </c:pt>
                <c:pt idx="514">
                  <c:v>-61.004255833333325</c:v>
                </c:pt>
                <c:pt idx="515">
                  <c:v>32.412125000000003</c:v>
                </c:pt>
                <c:pt idx="516">
                  <c:v>33.468908333333339</c:v>
                </c:pt>
                <c:pt idx="517">
                  <c:v>40.353815833333307</c:v>
                </c:pt>
                <c:pt idx="518">
                  <c:v>-52.993488083333297</c:v>
                </c:pt>
                <c:pt idx="519">
                  <c:v>58.374591666666589</c:v>
                </c:pt>
                <c:pt idx="520">
                  <c:v>-52.941541666666581</c:v>
                </c:pt>
                <c:pt idx="521">
                  <c:v>-13.159840000000004</c:v>
                </c:pt>
                <c:pt idx="522">
                  <c:v>122.15773333333328</c:v>
                </c:pt>
                <c:pt idx="523">
                  <c:v>-143.84684725000011</c:v>
                </c:pt>
                <c:pt idx="524">
                  <c:v>91.395350000000008</c:v>
                </c:pt>
                <c:pt idx="525">
                  <c:v>-56.42599166666664</c:v>
                </c:pt>
                <c:pt idx="526">
                  <c:v>24.858893333333313</c:v>
                </c:pt>
                <c:pt idx="527">
                  <c:v>-5.3217416666666653</c:v>
                </c:pt>
                <c:pt idx="528">
                  <c:v>-42.320589166666601</c:v>
                </c:pt>
                <c:pt idx="529">
                  <c:v>-10.448308333333316</c:v>
                </c:pt>
                <c:pt idx="530">
                  <c:v>45.582478333333341</c:v>
                </c:pt>
                <c:pt idx="531">
                  <c:v>58.60857500000003</c:v>
                </c:pt>
                <c:pt idx="532">
                  <c:v>-49.738448333333338</c:v>
                </c:pt>
                <c:pt idx="533">
                  <c:v>2.5082033333333329</c:v>
                </c:pt>
                <c:pt idx="534">
                  <c:v>10.335680000000004</c:v>
                </c:pt>
                <c:pt idx="535">
                  <c:v>48.000400000000006</c:v>
                </c:pt>
                <c:pt idx="536">
                  <c:v>-25.597850000000026</c:v>
                </c:pt>
                <c:pt idx="537">
                  <c:v>5.7791000000000006</c:v>
                </c:pt>
                <c:pt idx="538">
                  <c:v>-71.838333333333225</c:v>
                </c:pt>
                <c:pt idx="539">
                  <c:v>-26.140410000000003</c:v>
                </c:pt>
                <c:pt idx="540">
                  <c:v>-18.43760166666668</c:v>
                </c:pt>
                <c:pt idx="541">
                  <c:v>50.0210425</c:v>
                </c:pt>
                <c:pt idx="542">
                  <c:v>1.7882608333333301</c:v>
                </c:pt>
                <c:pt idx="543">
                  <c:v>18.832825000000017</c:v>
                </c:pt>
                <c:pt idx="544">
                  <c:v>0.82248999999999717</c:v>
                </c:pt>
                <c:pt idx="545">
                  <c:v>11.118508333333333</c:v>
                </c:pt>
                <c:pt idx="546">
                  <c:v>-7.2379583333333324</c:v>
                </c:pt>
                <c:pt idx="547">
                  <c:v>-55.672100000000029</c:v>
                </c:pt>
                <c:pt idx="548">
                  <c:v>27.854408333333318</c:v>
                </c:pt>
                <c:pt idx="549">
                  <c:v>3.6452775000000002</c:v>
                </c:pt>
                <c:pt idx="550">
                  <c:v>13.361583333333336</c:v>
                </c:pt>
                <c:pt idx="551">
                  <c:v>3.6140841666666672</c:v>
                </c:pt>
                <c:pt idx="552">
                  <c:v>13.984455833333351</c:v>
                </c:pt>
                <c:pt idx="553">
                  <c:v>19.079373333333319</c:v>
                </c:pt>
                <c:pt idx="554">
                  <c:v>-29.913625000000007</c:v>
                </c:pt>
                <c:pt idx="555">
                  <c:v>4.8138083333333386</c:v>
                </c:pt>
                <c:pt idx="556">
                  <c:v>-25.299841666666683</c:v>
                </c:pt>
                <c:pt idx="557">
                  <c:v>-20.582683333333296</c:v>
                </c:pt>
                <c:pt idx="558">
                  <c:v>92.559016666666651</c:v>
                </c:pt>
                <c:pt idx="559">
                  <c:v>-67.651457499999978</c:v>
                </c:pt>
                <c:pt idx="560">
                  <c:v>-6.0425333333333304</c:v>
                </c:pt>
                <c:pt idx="561">
                  <c:v>-3.7838960833333335</c:v>
                </c:pt>
                <c:pt idx="562">
                  <c:v>-9.3798083333333366</c:v>
                </c:pt>
                <c:pt idx="563">
                  <c:v>73.048216666666661</c:v>
                </c:pt>
                <c:pt idx="564">
                  <c:v>-39.081791666666582</c:v>
                </c:pt>
                <c:pt idx="565">
                  <c:v>15.732979166666661</c:v>
                </c:pt>
                <c:pt idx="566">
                  <c:v>14.949141666666657</c:v>
                </c:pt>
                <c:pt idx="567">
                  <c:v>-76.797008333333338</c:v>
                </c:pt>
                <c:pt idx="568">
                  <c:v>11.096958333333339</c:v>
                </c:pt>
                <c:pt idx="569">
                  <c:v>57.013414166666614</c:v>
                </c:pt>
                <c:pt idx="570">
                  <c:v>-1.5640942500000028</c:v>
                </c:pt>
                <c:pt idx="571">
                  <c:v>-0.61736499999999717</c:v>
                </c:pt>
                <c:pt idx="572">
                  <c:v>-44.089593333333326</c:v>
                </c:pt>
                <c:pt idx="573">
                  <c:v>-27.122425000000003</c:v>
                </c:pt>
                <c:pt idx="574">
                  <c:v>76.604516666666669</c:v>
                </c:pt>
                <c:pt idx="575">
                  <c:v>-50.653378333333336</c:v>
                </c:pt>
                <c:pt idx="576">
                  <c:v>44.751350000000002</c:v>
                </c:pt>
                <c:pt idx="577">
                  <c:v>-29.739108333333313</c:v>
                </c:pt>
                <c:pt idx="578">
                  <c:v>-7.2859166666666617</c:v>
                </c:pt>
                <c:pt idx="579">
                  <c:v>64.553716666666659</c:v>
                </c:pt>
                <c:pt idx="580">
                  <c:v>-23.652774999999988</c:v>
                </c:pt>
                <c:pt idx="581">
                  <c:v>-52.121030250000011</c:v>
                </c:pt>
                <c:pt idx="582">
                  <c:v>19.575626416666669</c:v>
                </c:pt>
                <c:pt idx="583">
                  <c:v>4.149008333333339</c:v>
                </c:pt>
                <c:pt idx="584">
                  <c:v>-37.264711666666635</c:v>
                </c:pt>
                <c:pt idx="585">
                  <c:v>53.543566666666599</c:v>
                </c:pt>
                <c:pt idx="586">
                  <c:v>3.3709999999999987</c:v>
                </c:pt>
                <c:pt idx="587">
                  <c:v>35.420108333333332</c:v>
                </c:pt>
                <c:pt idx="588">
                  <c:v>-21.851604166666686</c:v>
                </c:pt>
                <c:pt idx="589">
                  <c:v>56.041942500000005</c:v>
                </c:pt>
                <c:pt idx="590">
                  <c:v>-102.77111666666666</c:v>
                </c:pt>
                <c:pt idx="591">
                  <c:v>7.6414966666666615</c:v>
                </c:pt>
                <c:pt idx="592">
                  <c:v>30.392984166666693</c:v>
                </c:pt>
                <c:pt idx="593">
                  <c:v>-50.436326666666609</c:v>
                </c:pt>
                <c:pt idx="594">
                  <c:v>60.953250000000004</c:v>
                </c:pt>
                <c:pt idx="595">
                  <c:v>-76.343739166666566</c:v>
                </c:pt>
                <c:pt idx="596">
                  <c:v>-7.8393499999999996</c:v>
                </c:pt>
                <c:pt idx="597">
                  <c:v>69.929774999999978</c:v>
                </c:pt>
                <c:pt idx="598">
                  <c:v>-52.861516666666617</c:v>
                </c:pt>
                <c:pt idx="599">
                  <c:v>-16.247924999999999</c:v>
                </c:pt>
                <c:pt idx="600">
                  <c:v>-23.978599999999982</c:v>
                </c:pt>
                <c:pt idx="601">
                  <c:v>89.321484166666565</c:v>
                </c:pt>
                <c:pt idx="602">
                  <c:v>-145.7045416666665</c:v>
                </c:pt>
                <c:pt idx="603">
                  <c:v>171.20940833333341</c:v>
                </c:pt>
                <c:pt idx="604">
                  <c:v>-74.752725000000012</c:v>
                </c:pt>
                <c:pt idx="605">
                  <c:v>34.162643333333328</c:v>
                </c:pt>
                <c:pt idx="606">
                  <c:v>-21.943282499999988</c:v>
                </c:pt>
                <c:pt idx="607">
                  <c:v>6.4315666666666704</c:v>
                </c:pt>
                <c:pt idx="608">
                  <c:v>3.7384083333333336</c:v>
                </c:pt>
                <c:pt idx="609">
                  <c:v>-4.5632333333333444</c:v>
                </c:pt>
                <c:pt idx="610">
                  <c:v>52.481674999999996</c:v>
                </c:pt>
                <c:pt idx="611">
                  <c:v>1.6164416666666643</c:v>
                </c:pt>
                <c:pt idx="612">
                  <c:v>-33.087013333333324</c:v>
                </c:pt>
                <c:pt idx="613">
                  <c:v>-39.648979166666628</c:v>
                </c:pt>
                <c:pt idx="614">
                  <c:v>25.602064999999996</c:v>
                </c:pt>
                <c:pt idx="615">
                  <c:v>35.172500000000028</c:v>
                </c:pt>
                <c:pt idx="616">
                  <c:v>-39.945530833333336</c:v>
                </c:pt>
                <c:pt idx="617">
                  <c:v>49.409350000000003</c:v>
                </c:pt>
                <c:pt idx="618">
                  <c:v>10.239841666666669</c:v>
                </c:pt>
                <c:pt idx="619">
                  <c:v>-40.943442499999996</c:v>
                </c:pt>
                <c:pt idx="620">
                  <c:v>-73.444578333333311</c:v>
                </c:pt>
                <c:pt idx="621">
                  <c:v>114.32665833333324</c:v>
                </c:pt>
                <c:pt idx="622">
                  <c:v>5.8655166666666601</c:v>
                </c:pt>
                <c:pt idx="623">
                  <c:v>-94.774683333333329</c:v>
                </c:pt>
                <c:pt idx="624">
                  <c:v>47.877499999999998</c:v>
                </c:pt>
                <c:pt idx="625">
                  <c:v>-62.899858333333334</c:v>
                </c:pt>
                <c:pt idx="626">
                  <c:v>47.800575000000002</c:v>
                </c:pt>
                <c:pt idx="627">
                  <c:v>22.118016666666676</c:v>
                </c:pt>
                <c:pt idx="628">
                  <c:v>31.262524999999982</c:v>
                </c:pt>
                <c:pt idx="629">
                  <c:v>-47.75798916666659</c:v>
                </c:pt>
                <c:pt idx="630">
                  <c:v>13.876741666666677</c:v>
                </c:pt>
                <c:pt idx="631">
                  <c:v>33.745991666666633</c:v>
                </c:pt>
                <c:pt idx="632">
                  <c:v>-35.738816666666644</c:v>
                </c:pt>
                <c:pt idx="633">
                  <c:v>27.508349999999979</c:v>
                </c:pt>
                <c:pt idx="634">
                  <c:v>-64.897641666666672</c:v>
                </c:pt>
                <c:pt idx="635">
                  <c:v>105.14963333333333</c:v>
                </c:pt>
                <c:pt idx="636">
                  <c:v>-91.194583333333313</c:v>
                </c:pt>
                <c:pt idx="637">
                  <c:v>-26.871544166666681</c:v>
                </c:pt>
                <c:pt idx="638">
                  <c:v>10.020583333333347</c:v>
                </c:pt>
                <c:pt idx="639">
                  <c:v>15.576925000000001</c:v>
                </c:pt>
                <c:pt idx="640">
                  <c:v>33.046797083333274</c:v>
                </c:pt>
                <c:pt idx="641">
                  <c:v>-43.708983333333343</c:v>
                </c:pt>
                <c:pt idx="642">
                  <c:v>15.563816666666677</c:v>
                </c:pt>
                <c:pt idx="643">
                  <c:v>48.987391666666589</c:v>
                </c:pt>
                <c:pt idx="644">
                  <c:v>-83.20266604166666</c:v>
                </c:pt>
                <c:pt idx="645">
                  <c:v>73.941547500000027</c:v>
                </c:pt>
                <c:pt idx="646">
                  <c:v>-15.784799166666664</c:v>
                </c:pt>
                <c:pt idx="647">
                  <c:v>15.060010833333338</c:v>
                </c:pt>
                <c:pt idx="648">
                  <c:v>-57.248191666666628</c:v>
                </c:pt>
                <c:pt idx="649">
                  <c:v>12.056059916666682</c:v>
                </c:pt>
                <c:pt idx="650">
                  <c:v>-14.961575000000002</c:v>
                </c:pt>
                <c:pt idx="651">
                  <c:v>88.729333333333273</c:v>
                </c:pt>
                <c:pt idx="652">
                  <c:v>-25.617563333333329</c:v>
                </c:pt>
                <c:pt idx="653">
                  <c:v>-49.976291666666611</c:v>
                </c:pt>
                <c:pt idx="654">
                  <c:v>35.369916666666619</c:v>
                </c:pt>
                <c:pt idx="655">
                  <c:v>-77.909635833333311</c:v>
                </c:pt>
                <c:pt idx="656">
                  <c:v>25.019090833333316</c:v>
                </c:pt>
                <c:pt idx="657">
                  <c:v>-40.081298333333301</c:v>
                </c:pt>
                <c:pt idx="658">
                  <c:v>71.388774999999924</c:v>
                </c:pt>
                <c:pt idx="659">
                  <c:v>-24.887418333333315</c:v>
                </c:pt>
                <c:pt idx="660">
                  <c:v>-50.45893525000001</c:v>
                </c:pt>
                <c:pt idx="661">
                  <c:v>105.20558333333334</c:v>
                </c:pt>
                <c:pt idx="662">
                  <c:v>-6.8431891666666607</c:v>
                </c:pt>
                <c:pt idx="663">
                  <c:v>-24.788341666666653</c:v>
                </c:pt>
                <c:pt idx="664">
                  <c:v>24.52214166666667</c:v>
                </c:pt>
                <c:pt idx="665">
                  <c:v>-38.170950666666634</c:v>
                </c:pt>
                <c:pt idx="666">
                  <c:v>47.510835833333324</c:v>
                </c:pt>
                <c:pt idx="667">
                  <c:v>-13.711941666666661</c:v>
                </c:pt>
                <c:pt idx="668">
                  <c:v>15.855754375000013</c:v>
                </c:pt>
                <c:pt idx="669">
                  <c:v>-55.887674999999994</c:v>
                </c:pt>
                <c:pt idx="670">
                  <c:v>61.079191666666617</c:v>
                </c:pt>
                <c:pt idx="671">
                  <c:v>1.2913674999999982</c:v>
                </c:pt>
                <c:pt idx="672">
                  <c:v>-45.673558333333332</c:v>
                </c:pt>
                <c:pt idx="673">
                  <c:v>9.6510666666666705</c:v>
                </c:pt>
                <c:pt idx="674">
                  <c:v>-7.0826666666666664</c:v>
                </c:pt>
                <c:pt idx="675">
                  <c:v>-24.901466666666668</c:v>
                </c:pt>
                <c:pt idx="676">
                  <c:v>42.06987500000001</c:v>
                </c:pt>
                <c:pt idx="677">
                  <c:v>43.932656666666624</c:v>
                </c:pt>
                <c:pt idx="678">
                  <c:v>-95.506166666666672</c:v>
                </c:pt>
                <c:pt idx="679">
                  <c:v>68.172599999999989</c:v>
                </c:pt>
                <c:pt idx="680">
                  <c:v>-48.980758333333334</c:v>
                </c:pt>
                <c:pt idx="681">
                  <c:v>9.7315666666666694</c:v>
                </c:pt>
                <c:pt idx="682">
                  <c:v>8.742833333333337</c:v>
                </c:pt>
                <c:pt idx="683">
                  <c:v>-26.433058333333317</c:v>
                </c:pt>
                <c:pt idx="684">
                  <c:v>43.689750000000011</c:v>
                </c:pt>
                <c:pt idx="685">
                  <c:v>-35.129275000000028</c:v>
                </c:pt>
                <c:pt idx="686">
                  <c:v>15.435575000000002</c:v>
                </c:pt>
                <c:pt idx="687">
                  <c:v>-25.48359916666665</c:v>
                </c:pt>
                <c:pt idx="688">
                  <c:v>52.601575833333328</c:v>
                </c:pt>
                <c:pt idx="689">
                  <c:v>-6.5353916666666674</c:v>
                </c:pt>
                <c:pt idx="690">
                  <c:v>8.2652166666666691</c:v>
                </c:pt>
                <c:pt idx="691">
                  <c:v>19.222199166666666</c:v>
                </c:pt>
                <c:pt idx="692">
                  <c:v>-10.392625000000002</c:v>
                </c:pt>
                <c:pt idx="693">
                  <c:v>-53.092833333333317</c:v>
                </c:pt>
                <c:pt idx="694">
                  <c:v>85.486449999999991</c:v>
                </c:pt>
                <c:pt idx="695">
                  <c:v>-92.919991666666647</c:v>
                </c:pt>
                <c:pt idx="696">
                  <c:v>9.644974999999997</c:v>
                </c:pt>
                <c:pt idx="697">
                  <c:v>14.6006</c:v>
                </c:pt>
                <c:pt idx="698">
                  <c:v>-10.460067500000006</c:v>
                </c:pt>
                <c:pt idx="699">
                  <c:v>-8.893420916666674</c:v>
                </c:pt>
                <c:pt idx="700">
                  <c:v>19.339683333333312</c:v>
                </c:pt>
                <c:pt idx="701">
                  <c:v>56.677658333333341</c:v>
                </c:pt>
                <c:pt idx="702">
                  <c:v>-37.632065000000011</c:v>
                </c:pt>
                <c:pt idx="703">
                  <c:v>-3.1985749999999959</c:v>
                </c:pt>
                <c:pt idx="704">
                  <c:v>-3.8235583333333341</c:v>
                </c:pt>
                <c:pt idx="705">
                  <c:v>-52.894316666666633</c:v>
                </c:pt>
                <c:pt idx="706">
                  <c:v>64.021743333333319</c:v>
                </c:pt>
                <c:pt idx="707">
                  <c:v>-16.542940833333294</c:v>
                </c:pt>
                <c:pt idx="708">
                  <c:v>-43.179208333333328</c:v>
                </c:pt>
                <c:pt idx="709">
                  <c:v>23.621648333333319</c:v>
                </c:pt>
                <c:pt idx="710">
                  <c:v>48.684808333333301</c:v>
                </c:pt>
                <c:pt idx="711">
                  <c:v>-9.4519833333333327</c:v>
                </c:pt>
                <c:pt idx="712">
                  <c:v>-21.05865</c:v>
                </c:pt>
                <c:pt idx="713">
                  <c:v>35.233345000000021</c:v>
                </c:pt>
                <c:pt idx="714">
                  <c:v>-51.709452500000012</c:v>
                </c:pt>
                <c:pt idx="715">
                  <c:v>41.853924999999997</c:v>
                </c:pt>
                <c:pt idx="716">
                  <c:v>-23.975299999999983</c:v>
                </c:pt>
                <c:pt idx="717">
                  <c:v>32.910055833333324</c:v>
                </c:pt>
                <c:pt idx="718">
                  <c:v>-81.100972499999926</c:v>
                </c:pt>
                <c:pt idx="719">
                  <c:v>30.372608333333304</c:v>
                </c:pt>
                <c:pt idx="720">
                  <c:v>30.680908333333317</c:v>
                </c:pt>
                <c:pt idx="721">
                  <c:v>-5.7154066666666665</c:v>
                </c:pt>
                <c:pt idx="722">
                  <c:v>20.502408333333303</c:v>
                </c:pt>
                <c:pt idx="723">
                  <c:v>-62.723425000000013</c:v>
                </c:pt>
                <c:pt idx="724">
                  <c:v>67.338258333333272</c:v>
                </c:pt>
                <c:pt idx="725">
                  <c:v>-1.0402891666666643</c:v>
                </c:pt>
                <c:pt idx="726">
                  <c:v>-42.282316666666645</c:v>
                </c:pt>
                <c:pt idx="727">
                  <c:v>69.614809999999991</c:v>
                </c:pt>
                <c:pt idx="728">
                  <c:v>-103.27503333333327</c:v>
                </c:pt>
                <c:pt idx="729">
                  <c:v>28.549916666666675</c:v>
                </c:pt>
                <c:pt idx="730">
                  <c:v>11.023525000000001</c:v>
                </c:pt>
                <c:pt idx="731">
                  <c:v>20.969968333333316</c:v>
                </c:pt>
                <c:pt idx="732">
                  <c:v>-12.997188333333332</c:v>
                </c:pt>
                <c:pt idx="733">
                  <c:v>-0.88528250000000075</c:v>
                </c:pt>
                <c:pt idx="734">
                  <c:v>-4.1064583333333324</c:v>
                </c:pt>
                <c:pt idx="735">
                  <c:v>44.654179166666609</c:v>
                </c:pt>
                <c:pt idx="736">
                  <c:v>-44.468351666666635</c:v>
                </c:pt>
                <c:pt idx="737">
                  <c:v>17.921008333333315</c:v>
                </c:pt>
                <c:pt idx="738">
                  <c:v>-39.043766666666613</c:v>
                </c:pt>
                <c:pt idx="739">
                  <c:v>50.401508333333325</c:v>
                </c:pt>
                <c:pt idx="740">
                  <c:v>-46.263258333333319</c:v>
                </c:pt>
                <c:pt idx="741">
                  <c:v>-15.476599166666677</c:v>
                </c:pt>
                <c:pt idx="742">
                  <c:v>37.220947750000001</c:v>
                </c:pt>
                <c:pt idx="743">
                  <c:v>7.2233541666666685</c:v>
                </c:pt>
                <c:pt idx="744">
                  <c:v>6.8475666666666655</c:v>
                </c:pt>
                <c:pt idx="745">
                  <c:v>-40.411683333333279</c:v>
                </c:pt>
                <c:pt idx="746">
                  <c:v>57.321525000000008</c:v>
                </c:pt>
                <c:pt idx="747">
                  <c:v>-46.782233333333323</c:v>
                </c:pt>
                <c:pt idx="748">
                  <c:v>8.1191750000000003</c:v>
                </c:pt>
                <c:pt idx="749">
                  <c:v>-2.7417616666666667</c:v>
                </c:pt>
                <c:pt idx="750">
                  <c:v>-48.292145000000055</c:v>
                </c:pt>
                <c:pt idx="751">
                  <c:v>37.051504999999999</c:v>
                </c:pt>
                <c:pt idx="752">
                  <c:v>27.832049999999981</c:v>
                </c:pt>
                <c:pt idx="753">
                  <c:v>-23.216024166666685</c:v>
                </c:pt>
                <c:pt idx="754">
                  <c:v>18.993633333333289</c:v>
                </c:pt>
                <c:pt idx="755">
                  <c:v>6.7915166666666655</c:v>
                </c:pt>
                <c:pt idx="756">
                  <c:v>19.792177499999987</c:v>
                </c:pt>
                <c:pt idx="757">
                  <c:v>-0.95647666666666353</c:v>
                </c:pt>
                <c:pt idx="758">
                  <c:v>32.754133333333336</c:v>
                </c:pt>
                <c:pt idx="759">
                  <c:v>-14.863736666666677</c:v>
                </c:pt>
                <c:pt idx="760">
                  <c:v>-65.244200000000092</c:v>
                </c:pt>
                <c:pt idx="761">
                  <c:v>-3.8771083333333278</c:v>
                </c:pt>
                <c:pt idx="762">
                  <c:v>66.591250000000059</c:v>
                </c:pt>
                <c:pt idx="763">
                  <c:v>-4.3767841666666643</c:v>
                </c:pt>
                <c:pt idx="764">
                  <c:v>-101.46599166666665</c:v>
                </c:pt>
                <c:pt idx="765">
                  <c:v>82.589658333333318</c:v>
                </c:pt>
                <c:pt idx="766">
                  <c:v>-52.130460000000006</c:v>
                </c:pt>
                <c:pt idx="767">
                  <c:v>26.958334999999977</c:v>
                </c:pt>
                <c:pt idx="768">
                  <c:v>15.71349166666667</c:v>
                </c:pt>
                <c:pt idx="769">
                  <c:v>46.044189999999993</c:v>
                </c:pt>
                <c:pt idx="770">
                  <c:v>-47.785050000000012</c:v>
                </c:pt>
                <c:pt idx="771">
                  <c:v>-82.99449833333334</c:v>
                </c:pt>
                <c:pt idx="772">
                  <c:v>105.77220833333328</c:v>
                </c:pt>
                <c:pt idx="773">
                  <c:v>-42.895818916666656</c:v>
                </c:pt>
                <c:pt idx="774">
                  <c:v>23.939250000000001</c:v>
                </c:pt>
                <c:pt idx="775">
                  <c:v>-3.3936833333333336</c:v>
                </c:pt>
                <c:pt idx="776">
                  <c:v>-61.468691666666615</c:v>
                </c:pt>
                <c:pt idx="777">
                  <c:v>87.999650000000088</c:v>
                </c:pt>
                <c:pt idx="778">
                  <c:v>45.067258333333335</c:v>
                </c:pt>
                <c:pt idx="779">
                  <c:v>-111.49940833333334</c:v>
                </c:pt>
                <c:pt idx="780">
                  <c:v>44.582049999999988</c:v>
                </c:pt>
                <c:pt idx="781">
                  <c:v>-39.951775000000005</c:v>
                </c:pt>
                <c:pt idx="782">
                  <c:v>-10.689733333333336</c:v>
                </c:pt>
                <c:pt idx="783">
                  <c:v>1.7207249999999976</c:v>
                </c:pt>
                <c:pt idx="784">
                  <c:v>62.910566666666597</c:v>
                </c:pt>
                <c:pt idx="785">
                  <c:v>-23.837992500000016</c:v>
                </c:pt>
                <c:pt idx="786">
                  <c:v>20.356556666666684</c:v>
                </c:pt>
                <c:pt idx="787">
                  <c:v>-32.057115166666627</c:v>
                </c:pt>
                <c:pt idx="788">
                  <c:v>-29.667348333333319</c:v>
                </c:pt>
                <c:pt idx="789">
                  <c:v>46.93754166666659</c:v>
                </c:pt>
                <c:pt idx="790">
                  <c:v>-43.336466666666581</c:v>
                </c:pt>
                <c:pt idx="791">
                  <c:v>41.465083333333325</c:v>
                </c:pt>
                <c:pt idx="792">
                  <c:v>-1.845541666666674</c:v>
                </c:pt>
                <c:pt idx="793">
                  <c:v>21.464683333333294</c:v>
                </c:pt>
                <c:pt idx="794">
                  <c:v>-30.191349999999989</c:v>
                </c:pt>
                <c:pt idx="795">
                  <c:v>35.354341666666564</c:v>
                </c:pt>
                <c:pt idx="796">
                  <c:v>2.6909916666666689</c:v>
                </c:pt>
                <c:pt idx="797">
                  <c:v>-37.748600000000003</c:v>
                </c:pt>
                <c:pt idx="798">
                  <c:v>43.33647166666659</c:v>
                </c:pt>
                <c:pt idx="799">
                  <c:v>-31.343358333333317</c:v>
                </c:pt>
                <c:pt idx="800">
                  <c:v>-17.948299999999978</c:v>
                </c:pt>
                <c:pt idx="801">
                  <c:v>46.064100000000003</c:v>
                </c:pt>
                <c:pt idx="802">
                  <c:v>-22.299858333333329</c:v>
                </c:pt>
                <c:pt idx="803">
                  <c:v>-18.9519275</c:v>
                </c:pt>
                <c:pt idx="804">
                  <c:v>1.381344166666661</c:v>
                </c:pt>
                <c:pt idx="805">
                  <c:v>-2.3106758333333342</c:v>
                </c:pt>
                <c:pt idx="806">
                  <c:v>5.9412858333333318</c:v>
                </c:pt>
                <c:pt idx="807">
                  <c:v>-70.073025000000001</c:v>
                </c:pt>
                <c:pt idx="808">
                  <c:v>50.596240833333326</c:v>
                </c:pt>
                <c:pt idx="809">
                  <c:v>50.025737500000012</c:v>
                </c:pt>
                <c:pt idx="810">
                  <c:v>-39.897639166666607</c:v>
                </c:pt>
                <c:pt idx="811">
                  <c:v>68.607866666666652</c:v>
                </c:pt>
                <c:pt idx="812">
                  <c:v>-50.934008333333324</c:v>
                </c:pt>
                <c:pt idx="813">
                  <c:v>3.4215083333333265</c:v>
                </c:pt>
                <c:pt idx="814">
                  <c:v>-25.427360000000004</c:v>
                </c:pt>
                <c:pt idx="815">
                  <c:v>35.582712500000035</c:v>
                </c:pt>
                <c:pt idx="816">
                  <c:v>-41.948233333333341</c:v>
                </c:pt>
                <c:pt idx="817">
                  <c:v>-7.5260574999999985</c:v>
                </c:pt>
                <c:pt idx="818">
                  <c:v>47.699483333333305</c:v>
                </c:pt>
                <c:pt idx="819">
                  <c:v>1.3285341666666681</c:v>
                </c:pt>
                <c:pt idx="820">
                  <c:v>25.679975000000031</c:v>
                </c:pt>
                <c:pt idx="821">
                  <c:v>-49.221041666666601</c:v>
                </c:pt>
                <c:pt idx="822">
                  <c:v>41.109283333333302</c:v>
                </c:pt>
                <c:pt idx="823">
                  <c:v>-62.950483333333274</c:v>
                </c:pt>
                <c:pt idx="824">
                  <c:v>11.206290833333329</c:v>
                </c:pt>
                <c:pt idx="825">
                  <c:v>70.435150000000007</c:v>
                </c:pt>
                <c:pt idx="826">
                  <c:v>-24.420983333333304</c:v>
                </c:pt>
                <c:pt idx="827">
                  <c:v>-24.882950000000005</c:v>
                </c:pt>
                <c:pt idx="828">
                  <c:v>-26.783158333333319</c:v>
                </c:pt>
                <c:pt idx="829">
                  <c:v>14.730421666666667</c:v>
                </c:pt>
                <c:pt idx="830">
                  <c:v>8.9093916666666644</c:v>
                </c:pt>
                <c:pt idx="831">
                  <c:v>-36.891058333333334</c:v>
                </c:pt>
                <c:pt idx="832">
                  <c:v>8.0831233333333188</c:v>
                </c:pt>
                <c:pt idx="833">
                  <c:v>-14.145458333333329</c:v>
                </c:pt>
                <c:pt idx="834">
                  <c:v>26.876171666666686</c:v>
                </c:pt>
                <c:pt idx="835">
                  <c:v>66.126100000000008</c:v>
                </c:pt>
                <c:pt idx="836">
                  <c:v>-36.850633333333299</c:v>
                </c:pt>
                <c:pt idx="837">
                  <c:v>36.3375725</c:v>
                </c:pt>
                <c:pt idx="838">
                  <c:v>-74.055183333333318</c:v>
                </c:pt>
                <c:pt idx="839">
                  <c:v>-11.425726666666677</c:v>
                </c:pt>
                <c:pt idx="840">
                  <c:v>41.825864166666591</c:v>
                </c:pt>
                <c:pt idx="841">
                  <c:v>-18.20334166666666</c:v>
                </c:pt>
                <c:pt idx="842">
                  <c:v>49.879584999999999</c:v>
                </c:pt>
                <c:pt idx="843">
                  <c:v>-85.855141666666597</c:v>
                </c:pt>
                <c:pt idx="844">
                  <c:v>98.448108333333309</c:v>
                </c:pt>
                <c:pt idx="845">
                  <c:v>-58.252780000000008</c:v>
                </c:pt>
                <c:pt idx="846">
                  <c:v>46.721283333333325</c:v>
                </c:pt>
                <c:pt idx="847">
                  <c:v>-34.707783333333325</c:v>
                </c:pt>
                <c:pt idx="848">
                  <c:v>-8.661890000000005</c:v>
                </c:pt>
                <c:pt idx="849">
                  <c:v>5.6454083333333323</c:v>
                </c:pt>
                <c:pt idx="850">
                  <c:v>-27.552450000000011</c:v>
                </c:pt>
                <c:pt idx="851">
                  <c:v>12.116963833333335</c:v>
                </c:pt>
                <c:pt idx="852">
                  <c:v>19.544677500000009</c:v>
                </c:pt>
                <c:pt idx="853">
                  <c:v>9.6657208333333475</c:v>
                </c:pt>
                <c:pt idx="854">
                  <c:v>-10.925350000000014</c:v>
                </c:pt>
                <c:pt idx="855">
                  <c:v>-47.769333333333357</c:v>
                </c:pt>
                <c:pt idx="856">
                  <c:v>56.30295000000001</c:v>
                </c:pt>
                <c:pt idx="857">
                  <c:v>-11.781149999999998</c:v>
                </c:pt>
                <c:pt idx="858">
                  <c:v>18.941156666666675</c:v>
                </c:pt>
                <c:pt idx="859">
                  <c:v>-37.083211666666607</c:v>
                </c:pt>
                <c:pt idx="860">
                  <c:v>-39.061250000000001</c:v>
                </c:pt>
                <c:pt idx="861">
                  <c:v>7.2479799999999974</c:v>
                </c:pt>
                <c:pt idx="862">
                  <c:v>85.301550000000006</c:v>
                </c:pt>
                <c:pt idx="863">
                  <c:v>-20.505144166666664</c:v>
                </c:pt>
                <c:pt idx="864">
                  <c:v>-40.007059766666607</c:v>
                </c:pt>
                <c:pt idx="865">
                  <c:v>13.214801250000001</c:v>
                </c:pt>
                <c:pt idx="866">
                  <c:v>57.523611666666625</c:v>
                </c:pt>
                <c:pt idx="867">
                  <c:v>-54.126950000000029</c:v>
                </c:pt>
                <c:pt idx="868">
                  <c:v>28.836291666666682</c:v>
                </c:pt>
                <c:pt idx="869">
                  <c:v>-0.68133000000000743</c:v>
                </c:pt>
                <c:pt idx="870">
                  <c:v>18.699762500000006</c:v>
                </c:pt>
                <c:pt idx="871">
                  <c:v>-17.371091666666697</c:v>
                </c:pt>
                <c:pt idx="872">
                  <c:v>17.523960000000017</c:v>
                </c:pt>
                <c:pt idx="873">
                  <c:v>-18.00563002583332</c:v>
                </c:pt>
                <c:pt idx="874">
                  <c:v>-26.666525000000007</c:v>
                </c:pt>
                <c:pt idx="875">
                  <c:v>42.850339999999996</c:v>
                </c:pt>
                <c:pt idx="876">
                  <c:v>-32.285716666666644</c:v>
                </c:pt>
                <c:pt idx="877">
                  <c:v>79.570824999999999</c:v>
                </c:pt>
                <c:pt idx="878">
                  <c:v>-75.949541666666661</c:v>
                </c:pt>
                <c:pt idx="879">
                  <c:v>40.01886666666659</c:v>
                </c:pt>
                <c:pt idx="880">
                  <c:v>-90.447741666666673</c:v>
                </c:pt>
                <c:pt idx="881">
                  <c:v>-6.8950000000000005</c:v>
                </c:pt>
                <c:pt idx="882">
                  <c:v>93.241369166666686</c:v>
                </c:pt>
                <c:pt idx="883">
                  <c:v>-25.731508333333316</c:v>
                </c:pt>
                <c:pt idx="884">
                  <c:v>-24.920315833333305</c:v>
                </c:pt>
                <c:pt idx="885">
                  <c:v>1.4281916666666692</c:v>
                </c:pt>
                <c:pt idx="886">
                  <c:v>64.458751666666615</c:v>
                </c:pt>
                <c:pt idx="887">
                  <c:v>-36.860225</c:v>
                </c:pt>
                <c:pt idx="888">
                  <c:v>15.573165833333336</c:v>
                </c:pt>
                <c:pt idx="889">
                  <c:v>-13.958680000000022</c:v>
                </c:pt>
                <c:pt idx="890">
                  <c:v>-39.443175833333335</c:v>
                </c:pt>
                <c:pt idx="891">
                  <c:v>49.999866666666591</c:v>
                </c:pt>
                <c:pt idx="892">
                  <c:v>-95.588291666666649</c:v>
                </c:pt>
                <c:pt idx="893">
                  <c:v>57.903280833333298</c:v>
                </c:pt>
                <c:pt idx="894">
                  <c:v>58.954299999999996</c:v>
                </c:pt>
                <c:pt idx="895">
                  <c:v>-92.041116666666667</c:v>
                </c:pt>
                <c:pt idx="896">
                  <c:v>40.245891666666608</c:v>
                </c:pt>
                <c:pt idx="897">
                  <c:v>5.7753449999999988</c:v>
                </c:pt>
                <c:pt idx="898">
                  <c:v>-26.101124999999996</c:v>
                </c:pt>
                <c:pt idx="899">
                  <c:v>15.773200000000003</c:v>
                </c:pt>
                <c:pt idx="900">
                  <c:v>4.0501749999999896</c:v>
                </c:pt>
                <c:pt idx="901">
                  <c:v>14.28945</c:v>
                </c:pt>
                <c:pt idx="902">
                  <c:v>-58.411049166666594</c:v>
                </c:pt>
                <c:pt idx="903">
                  <c:v>89.358541666666596</c:v>
                </c:pt>
                <c:pt idx="904">
                  <c:v>-103.92011416666665</c:v>
                </c:pt>
                <c:pt idx="905">
                  <c:v>46.104633333333325</c:v>
                </c:pt>
                <c:pt idx="906">
                  <c:v>18.495875000000005</c:v>
                </c:pt>
                <c:pt idx="907">
                  <c:v>-9.1721491666666708</c:v>
                </c:pt>
                <c:pt idx="908">
                  <c:v>-38.895250000000011</c:v>
                </c:pt>
                <c:pt idx="909">
                  <c:v>36.901491666666587</c:v>
                </c:pt>
                <c:pt idx="910">
                  <c:v>-19.802652499999986</c:v>
                </c:pt>
                <c:pt idx="911">
                  <c:v>-7.2567416666666684</c:v>
                </c:pt>
                <c:pt idx="912">
                  <c:v>27.187841666666682</c:v>
                </c:pt>
                <c:pt idx="913">
                  <c:v>14.598048333333338</c:v>
                </c:pt>
                <c:pt idx="914">
                  <c:v>-39.330038333333334</c:v>
                </c:pt>
                <c:pt idx="915">
                  <c:v>20.880424999999981</c:v>
                </c:pt>
                <c:pt idx="916">
                  <c:v>-36.960915000000028</c:v>
                </c:pt>
                <c:pt idx="917">
                  <c:v>28.301358333333329</c:v>
                </c:pt>
                <c:pt idx="918">
                  <c:v>-13.479075000000002</c:v>
                </c:pt>
                <c:pt idx="919">
                  <c:v>-1.4018166666666652</c:v>
                </c:pt>
                <c:pt idx="920">
                  <c:v>51.871958333333325</c:v>
                </c:pt>
                <c:pt idx="921">
                  <c:v>13.2407</c:v>
                </c:pt>
                <c:pt idx="922">
                  <c:v>10.373958333333336</c:v>
                </c:pt>
                <c:pt idx="923">
                  <c:v>-66.057252500000004</c:v>
                </c:pt>
                <c:pt idx="924">
                  <c:v>4.122941666666649</c:v>
                </c:pt>
                <c:pt idx="925">
                  <c:v>66.862108333333268</c:v>
                </c:pt>
                <c:pt idx="926">
                  <c:v>-3.7737499999999997</c:v>
                </c:pt>
                <c:pt idx="927">
                  <c:v>-57.039375000000014</c:v>
                </c:pt>
                <c:pt idx="928">
                  <c:v>11.535350000000003</c:v>
                </c:pt>
                <c:pt idx="929">
                  <c:v>-52.658410833333328</c:v>
                </c:pt>
                <c:pt idx="930">
                  <c:v>31.394683333333308</c:v>
                </c:pt>
                <c:pt idx="931">
                  <c:v>31.67071666666666</c:v>
                </c:pt>
                <c:pt idx="932">
                  <c:v>-19.087628333333296</c:v>
                </c:pt>
                <c:pt idx="933">
                  <c:v>51.117182166666595</c:v>
                </c:pt>
                <c:pt idx="934">
                  <c:v>-36.804499999999997</c:v>
                </c:pt>
                <c:pt idx="935">
                  <c:v>-15.381386666666675</c:v>
                </c:pt>
                <c:pt idx="936">
                  <c:v>49.039873333333325</c:v>
                </c:pt>
                <c:pt idx="937">
                  <c:v>-72.969275000000025</c:v>
                </c:pt>
                <c:pt idx="938">
                  <c:v>9.8722333333333445</c:v>
                </c:pt>
                <c:pt idx="939">
                  <c:v>-21.08144666666665</c:v>
                </c:pt>
                <c:pt idx="940">
                  <c:v>-23.020091666666676</c:v>
                </c:pt>
                <c:pt idx="941">
                  <c:v>46.179866666666598</c:v>
                </c:pt>
                <c:pt idx="942">
                  <c:v>54.759620000000005</c:v>
                </c:pt>
                <c:pt idx="943">
                  <c:v>-67.224133333333342</c:v>
                </c:pt>
                <c:pt idx="944">
                  <c:v>-6.0256916666666696</c:v>
                </c:pt>
                <c:pt idx="945">
                  <c:v>53.974966666666582</c:v>
                </c:pt>
                <c:pt idx="946">
                  <c:v>18.342157499999999</c:v>
                </c:pt>
                <c:pt idx="947">
                  <c:v>-64.268419750000007</c:v>
                </c:pt>
                <c:pt idx="948">
                  <c:v>23.305200000000003</c:v>
                </c:pt>
                <c:pt idx="949">
                  <c:v>-6.3722658333333406</c:v>
                </c:pt>
                <c:pt idx="950">
                  <c:v>31.881066666666687</c:v>
                </c:pt>
                <c:pt idx="951">
                  <c:v>-47.043083333333307</c:v>
                </c:pt>
                <c:pt idx="952">
                  <c:v>37.953763333333299</c:v>
                </c:pt>
                <c:pt idx="953">
                  <c:v>25.642316666666662</c:v>
                </c:pt>
                <c:pt idx="954">
                  <c:v>-12.170509166666674</c:v>
                </c:pt>
                <c:pt idx="955">
                  <c:v>-8.4120078333333375</c:v>
                </c:pt>
                <c:pt idx="956">
                  <c:v>-41.533633333333327</c:v>
                </c:pt>
                <c:pt idx="957">
                  <c:v>93.604574999999983</c:v>
                </c:pt>
                <c:pt idx="958">
                  <c:v>-110.59800833333328</c:v>
                </c:pt>
                <c:pt idx="959">
                  <c:v>66.909917499999992</c:v>
                </c:pt>
                <c:pt idx="960">
                  <c:v>-64.77561750000001</c:v>
                </c:pt>
                <c:pt idx="961">
                  <c:v>48.615025000000003</c:v>
                </c:pt>
                <c:pt idx="962">
                  <c:v>-63.245491666666616</c:v>
                </c:pt>
                <c:pt idx="963">
                  <c:v>38.862833333333334</c:v>
                </c:pt>
                <c:pt idx="964">
                  <c:v>0.27740833333333131</c:v>
                </c:pt>
                <c:pt idx="965">
                  <c:v>-33.014450000000004</c:v>
                </c:pt>
                <c:pt idx="966">
                  <c:v>5.7400666666666682</c:v>
                </c:pt>
                <c:pt idx="967">
                  <c:v>3.6157083333333357</c:v>
                </c:pt>
                <c:pt idx="968">
                  <c:v>11.206491666666677</c:v>
                </c:pt>
                <c:pt idx="969">
                  <c:v>48.709539166666644</c:v>
                </c:pt>
                <c:pt idx="970">
                  <c:v>-77.440372499999981</c:v>
                </c:pt>
                <c:pt idx="971">
                  <c:v>17.456850000000017</c:v>
                </c:pt>
                <c:pt idx="972">
                  <c:v>37.174041666666589</c:v>
                </c:pt>
                <c:pt idx="973">
                  <c:v>-35.014006666666589</c:v>
                </c:pt>
                <c:pt idx="974">
                  <c:v>19.338162916666686</c:v>
                </c:pt>
                <c:pt idx="975">
                  <c:v>67.736020833333328</c:v>
                </c:pt>
                <c:pt idx="976">
                  <c:v>-58.879266666666588</c:v>
                </c:pt>
                <c:pt idx="977">
                  <c:v>23.796308333333304</c:v>
                </c:pt>
                <c:pt idx="978">
                  <c:v>3.998459999999997</c:v>
                </c:pt>
                <c:pt idx="979">
                  <c:v>-4.0480091666666675</c:v>
                </c:pt>
                <c:pt idx="980">
                  <c:v>0.39520000000000038</c:v>
                </c:pt>
                <c:pt idx="981">
                  <c:v>-61.346691666666587</c:v>
                </c:pt>
                <c:pt idx="982">
                  <c:v>92.489874999999998</c:v>
                </c:pt>
                <c:pt idx="983">
                  <c:v>-38.818971666666613</c:v>
                </c:pt>
                <c:pt idx="984">
                  <c:v>-23.612809166666697</c:v>
                </c:pt>
                <c:pt idx="985">
                  <c:v>-69.142816666666619</c:v>
                </c:pt>
                <c:pt idx="986">
                  <c:v>-38.819575833333325</c:v>
                </c:pt>
                <c:pt idx="987">
                  <c:v>155.67986166666645</c:v>
                </c:pt>
                <c:pt idx="988">
                  <c:v>-43.174925000000002</c:v>
                </c:pt>
                <c:pt idx="989">
                  <c:v>5.2589891666666695</c:v>
                </c:pt>
                <c:pt idx="990">
                  <c:v>-0.59341666666667658</c:v>
                </c:pt>
                <c:pt idx="991">
                  <c:v>-2.5823000000000036</c:v>
                </c:pt>
                <c:pt idx="992">
                  <c:v>-55.121295000000003</c:v>
                </c:pt>
                <c:pt idx="993">
                  <c:v>101.53476499999999</c:v>
                </c:pt>
                <c:pt idx="994">
                  <c:v>-31.905579166666666</c:v>
                </c:pt>
                <c:pt idx="995">
                  <c:v>-5.0269933333333334</c:v>
                </c:pt>
                <c:pt idx="996">
                  <c:v>-42.366982500000006</c:v>
                </c:pt>
                <c:pt idx="997">
                  <c:v>84.634937499999978</c:v>
                </c:pt>
                <c:pt idx="998">
                  <c:v>-33.185291666666608</c:v>
                </c:pt>
                <c:pt idx="999">
                  <c:v>-2.2074250000000002</c:v>
                </c:pt>
                <c:pt idx="1000">
                  <c:v>7.978566666666663</c:v>
                </c:pt>
                <c:pt idx="1001">
                  <c:v>-38.336892499999998</c:v>
                </c:pt>
                <c:pt idx="1002">
                  <c:v>-36.522733333333363</c:v>
                </c:pt>
                <c:pt idx="1003">
                  <c:v>68.033241666666683</c:v>
                </c:pt>
                <c:pt idx="1004">
                  <c:v>44.779158333333356</c:v>
                </c:pt>
                <c:pt idx="1005">
                  <c:v>-69.195558333333267</c:v>
                </c:pt>
                <c:pt idx="1006">
                  <c:v>18.621441666666673</c:v>
                </c:pt>
                <c:pt idx="1007">
                  <c:v>-17.462174999999977</c:v>
                </c:pt>
                <c:pt idx="1008">
                  <c:v>37.673900000000003</c:v>
                </c:pt>
                <c:pt idx="1009">
                  <c:v>-2.7669999999999959</c:v>
                </c:pt>
                <c:pt idx="1010">
                  <c:v>-52.761766666666617</c:v>
                </c:pt>
                <c:pt idx="1011">
                  <c:v>95.179392499999878</c:v>
                </c:pt>
                <c:pt idx="1012">
                  <c:v>-68.768116666666671</c:v>
                </c:pt>
                <c:pt idx="1013">
                  <c:v>-3.423220833333334</c:v>
                </c:pt>
                <c:pt idx="1014">
                  <c:v>35.528975000000038</c:v>
                </c:pt>
                <c:pt idx="1015">
                  <c:v>-30.186975000000022</c:v>
                </c:pt>
                <c:pt idx="1016">
                  <c:v>25.932801666666688</c:v>
                </c:pt>
                <c:pt idx="1017">
                  <c:v>-21.868933333333299</c:v>
                </c:pt>
                <c:pt idx="1018">
                  <c:v>23.273200000000006</c:v>
                </c:pt>
                <c:pt idx="1019">
                  <c:v>-17.347941666666674</c:v>
                </c:pt>
                <c:pt idx="1020">
                  <c:v>7.0235499999999975</c:v>
                </c:pt>
                <c:pt idx="1021">
                  <c:v>16.863366666666664</c:v>
                </c:pt>
                <c:pt idx="1022">
                  <c:v>-7.5333083333333359</c:v>
                </c:pt>
                <c:pt idx="1023">
                  <c:v>33.086177499999998</c:v>
                </c:pt>
                <c:pt idx="1024">
                  <c:v>-19.714141666666677</c:v>
                </c:pt>
                <c:pt idx="1025">
                  <c:v>-47.654810000000005</c:v>
                </c:pt>
                <c:pt idx="1026">
                  <c:v>-26.418650000000003</c:v>
                </c:pt>
                <c:pt idx="1027">
                  <c:v>52.567175000000013</c:v>
                </c:pt>
                <c:pt idx="1028">
                  <c:v>-5.941183333333333</c:v>
                </c:pt>
                <c:pt idx="1029">
                  <c:v>-55.212300000000013</c:v>
                </c:pt>
                <c:pt idx="1030">
                  <c:v>13.513974999999999</c:v>
                </c:pt>
                <c:pt idx="1031">
                  <c:v>22.849243333333295</c:v>
                </c:pt>
                <c:pt idx="1032">
                  <c:v>16.070908333333318</c:v>
                </c:pt>
                <c:pt idx="1033">
                  <c:v>-21.902356666666666</c:v>
                </c:pt>
                <c:pt idx="1034">
                  <c:v>33.60423266666664</c:v>
                </c:pt>
                <c:pt idx="1035">
                  <c:v>-15.589925000000001</c:v>
                </c:pt>
                <c:pt idx="1036">
                  <c:v>-33.754675000000006</c:v>
                </c:pt>
                <c:pt idx="1037">
                  <c:v>56.612241666666606</c:v>
                </c:pt>
                <c:pt idx="1038">
                  <c:v>12.7601</c:v>
                </c:pt>
                <c:pt idx="1039">
                  <c:v>8.3315375000000049</c:v>
                </c:pt>
                <c:pt idx="1040">
                  <c:v>-50.62463333333335</c:v>
                </c:pt>
                <c:pt idx="1041">
                  <c:v>-11.539673333333331</c:v>
                </c:pt>
                <c:pt idx="1042">
                  <c:v>-21.684283333333315</c:v>
                </c:pt>
                <c:pt idx="1043">
                  <c:v>50.914033333333315</c:v>
                </c:pt>
                <c:pt idx="1044">
                  <c:v>-68.33730833333324</c:v>
                </c:pt>
                <c:pt idx="1045">
                  <c:v>-8.3088166666666705</c:v>
                </c:pt>
                <c:pt idx="1046">
                  <c:v>63.935908333333352</c:v>
                </c:pt>
                <c:pt idx="1047">
                  <c:v>-49.964787499999971</c:v>
                </c:pt>
                <c:pt idx="1048">
                  <c:v>75.372478333333177</c:v>
                </c:pt>
                <c:pt idx="1049">
                  <c:v>-89.735483333333278</c:v>
                </c:pt>
                <c:pt idx="1050">
                  <c:v>73.740329166666655</c:v>
                </c:pt>
                <c:pt idx="1051">
                  <c:v>20.201858333333327</c:v>
                </c:pt>
                <c:pt idx="1052">
                  <c:v>-58.142558333333362</c:v>
                </c:pt>
                <c:pt idx="1053">
                  <c:v>27.591866666666686</c:v>
                </c:pt>
                <c:pt idx="1054">
                  <c:v>12.590897500000002</c:v>
                </c:pt>
                <c:pt idx="1055">
                  <c:v>-24.756310000000003</c:v>
                </c:pt>
                <c:pt idx="1056">
                  <c:v>45.960244999999993</c:v>
                </c:pt>
                <c:pt idx="1057">
                  <c:v>-133.13616666666658</c:v>
                </c:pt>
                <c:pt idx="1058">
                  <c:v>93.841450000000023</c:v>
                </c:pt>
                <c:pt idx="1059">
                  <c:v>-19.367233333333306</c:v>
                </c:pt>
                <c:pt idx="1060">
                  <c:v>-8.1506233333333284</c:v>
                </c:pt>
                <c:pt idx="1061">
                  <c:v>30.456333333333294</c:v>
                </c:pt>
                <c:pt idx="1062">
                  <c:v>3.2312000000000083</c:v>
                </c:pt>
                <c:pt idx="1063">
                  <c:v>17.084075000000016</c:v>
                </c:pt>
                <c:pt idx="1064">
                  <c:v>-16.592641666666662</c:v>
                </c:pt>
                <c:pt idx="1065">
                  <c:v>-1.2098333333333318</c:v>
                </c:pt>
                <c:pt idx="1066">
                  <c:v>4.732004166666667</c:v>
                </c:pt>
                <c:pt idx="1067">
                  <c:v>92.715133333333313</c:v>
                </c:pt>
                <c:pt idx="1068">
                  <c:v>-48.816283333333274</c:v>
                </c:pt>
                <c:pt idx="1069">
                  <c:v>-36.345608333333324</c:v>
                </c:pt>
                <c:pt idx="1070">
                  <c:v>-49.791640833333325</c:v>
                </c:pt>
                <c:pt idx="1071">
                  <c:v>60.577050000000007</c:v>
                </c:pt>
                <c:pt idx="1072">
                  <c:v>-52.011741666666587</c:v>
                </c:pt>
                <c:pt idx="1073">
                  <c:v>20.026576666666667</c:v>
                </c:pt>
                <c:pt idx="1074">
                  <c:v>-42.963541666666607</c:v>
                </c:pt>
                <c:pt idx="1075">
                  <c:v>53.413506666666592</c:v>
                </c:pt>
                <c:pt idx="1076">
                  <c:v>-17.847799999999989</c:v>
                </c:pt>
                <c:pt idx="1077">
                  <c:v>39.529655833333329</c:v>
                </c:pt>
                <c:pt idx="1078">
                  <c:v>-26.275039166666669</c:v>
                </c:pt>
                <c:pt idx="1079">
                  <c:v>12.294166666666655</c:v>
                </c:pt>
                <c:pt idx="1080">
                  <c:v>-10.370691666666676</c:v>
                </c:pt>
                <c:pt idx="1081">
                  <c:v>-59.040866666666581</c:v>
                </c:pt>
                <c:pt idx="1082">
                  <c:v>97.370480833333247</c:v>
                </c:pt>
                <c:pt idx="1083">
                  <c:v>58.02444166666659</c:v>
                </c:pt>
                <c:pt idx="1084">
                  <c:v>-107.04091666666666</c:v>
                </c:pt>
                <c:pt idx="1085">
                  <c:v>19.907444166666671</c:v>
                </c:pt>
                <c:pt idx="1086">
                  <c:v>11.96138916666667</c:v>
                </c:pt>
                <c:pt idx="1087">
                  <c:v>-51.218608333333329</c:v>
                </c:pt>
                <c:pt idx="1088">
                  <c:v>-80.125158333333246</c:v>
                </c:pt>
                <c:pt idx="1089">
                  <c:v>133.16898499999999</c:v>
                </c:pt>
                <c:pt idx="1090">
                  <c:v>-22.265983333333299</c:v>
                </c:pt>
                <c:pt idx="1091">
                  <c:v>62.066900000000011</c:v>
                </c:pt>
                <c:pt idx="1092">
                  <c:v>-77.185524999999998</c:v>
                </c:pt>
                <c:pt idx="1093">
                  <c:v>5.2570224999999864</c:v>
                </c:pt>
                <c:pt idx="1094">
                  <c:v>-84.612958333333253</c:v>
                </c:pt>
                <c:pt idx="1095">
                  <c:v>145.30915000000002</c:v>
                </c:pt>
                <c:pt idx="1096">
                  <c:v>0.37051416666665954</c:v>
                </c:pt>
                <c:pt idx="1097">
                  <c:v>-60.078208333333329</c:v>
                </c:pt>
                <c:pt idx="1098">
                  <c:v>62.18995916666664</c:v>
                </c:pt>
                <c:pt idx="1099">
                  <c:v>3.8330808333333342</c:v>
                </c:pt>
                <c:pt idx="1100">
                  <c:v>-64.258658333333258</c:v>
                </c:pt>
                <c:pt idx="1101">
                  <c:v>41.255775000000028</c:v>
                </c:pt>
                <c:pt idx="1102">
                  <c:v>-22.526199999999989</c:v>
                </c:pt>
                <c:pt idx="1103">
                  <c:v>13.328110000000001</c:v>
                </c:pt>
                <c:pt idx="1104">
                  <c:v>-68.443141666666662</c:v>
                </c:pt>
                <c:pt idx="1105">
                  <c:v>15.516324999999998</c:v>
                </c:pt>
                <c:pt idx="1106">
                  <c:v>48.764850000000003</c:v>
                </c:pt>
                <c:pt idx="1107">
                  <c:v>-59.029850000000003</c:v>
                </c:pt>
                <c:pt idx="1108">
                  <c:v>39.168225000000035</c:v>
                </c:pt>
                <c:pt idx="1109">
                  <c:v>-57.31635</c:v>
                </c:pt>
                <c:pt idx="1110">
                  <c:v>74.789441666666619</c:v>
                </c:pt>
                <c:pt idx="1111">
                  <c:v>-46.254550000000002</c:v>
                </c:pt>
                <c:pt idx="1112">
                  <c:v>24.254901666666694</c:v>
                </c:pt>
                <c:pt idx="1113">
                  <c:v>-38.011966666666588</c:v>
                </c:pt>
                <c:pt idx="1114">
                  <c:v>66.49799500000006</c:v>
                </c:pt>
                <c:pt idx="1115">
                  <c:v>8.4052800000000047</c:v>
                </c:pt>
                <c:pt idx="1116">
                  <c:v>-21.330808333333326</c:v>
                </c:pt>
                <c:pt idx="1117">
                  <c:v>-10.474091666666666</c:v>
                </c:pt>
                <c:pt idx="1118">
                  <c:v>34.292495000000045</c:v>
                </c:pt>
                <c:pt idx="1119">
                  <c:v>-79.786488333333224</c:v>
                </c:pt>
                <c:pt idx="1120">
                  <c:v>71.454566666666693</c:v>
                </c:pt>
                <c:pt idx="1121">
                  <c:v>-95.441817408333421</c:v>
                </c:pt>
                <c:pt idx="1122">
                  <c:v>13.245075833333333</c:v>
                </c:pt>
                <c:pt idx="1123">
                  <c:v>132.78842500000007</c:v>
                </c:pt>
                <c:pt idx="1124">
                  <c:v>-124.68497500000001</c:v>
                </c:pt>
                <c:pt idx="1125">
                  <c:v>40.895566666666618</c:v>
                </c:pt>
                <c:pt idx="1126">
                  <c:v>10.181893333333331</c:v>
                </c:pt>
                <c:pt idx="1127">
                  <c:v>-40.042120833333335</c:v>
                </c:pt>
                <c:pt idx="1128">
                  <c:v>13.778633333333337</c:v>
                </c:pt>
                <c:pt idx="1129">
                  <c:v>47.332100000000011</c:v>
                </c:pt>
                <c:pt idx="1130">
                  <c:v>-67.848090000000013</c:v>
                </c:pt>
                <c:pt idx="1131">
                  <c:v>70.78817500000001</c:v>
                </c:pt>
                <c:pt idx="1132">
                  <c:v>-40.210812500000003</c:v>
                </c:pt>
                <c:pt idx="1133">
                  <c:v>44.448650000000001</c:v>
                </c:pt>
                <c:pt idx="1134">
                  <c:v>-82.619197499999999</c:v>
                </c:pt>
                <c:pt idx="1135">
                  <c:v>42.950318333333335</c:v>
                </c:pt>
                <c:pt idx="1136">
                  <c:v>25.71006416666669</c:v>
                </c:pt>
                <c:pt idx="1137">
                  <c:v>-5.5259433333333394</c:v>
                </c:pt>
                <c:pt idx="1138">
                  <c:v>-76.005007499999948</c:v>
                </c:pt>
                <c:pt idx="1139">
                  <c:v>57.863400000000006</c:v>
                </c:pt>
                <c:pt idx="1140">
                  <c:v>44.787815000000002</c:v>
                </c:pt>
                <c:pt idx="1141">
                  <c:v>-19.206199999999978</c:v>
                </c:pt>
                <c:pt idx="1142">
                  <c:v>-27.765019166666647</c:v>
                </c:pt>
                <c:pt idx="1143">
                  <c:v>20.667777500000003</c:v>
                </c:pt>
                <c:pt idx="1144">
                  <c:v>-51.916958333333334</c:v>
                </c:pt>
                <c:pt idx="1145">
                  <c:v>90.961625000000097</c:v>
                </c:pt>
                <c:pt idx="1146">
                  <c:v>15.786876666666664</c:v>
                </c:pt>
                <c:pt idx="1147">
                  <c:v>-121.41107166666667</c:v>
                </c:pt>
                <c:pt idx="1148">
                  <c:v>39.42540000000001</c:v>
                </c:pt>
                <c:pt idx="1149">
                  <c:v>29.136691666666682</c:v>
                </c:pt>
                <c:pt idx="1150">
                  <c:v>-35.366350000000011</c:v>
                </c:pt>
                <c:pt idx="1151">
                  <c:v>14.509730833333348</c:v>
                </c:pt>
                <c:pt idx="1152">
                  <c:v>22.854375000000026</c:v>
                </c:pt>
                <c:pt idx="1153">
                  <c:v>-79.707849999999993</c:v>
                </c:pt>
                <c:pt idx="1154">
                  <c:v>103.21327500000002</c:v>
                </c:pt>
                <c:pt idx="1155">
                  <c:v>-11.099359166666666</c:v>
                </c:pt>
                <c:pt idx="1156">
                  <c:v>32.926908333333337</c:v>
                </c:pt>
                <c:pt idx="1157">
                  <c:v>20.065385166666665</c:v>
                </c:pt>
                <c:pt idx="1158">
                  <c:v>-77.542599166666648</c:v>
                </c:pt>
                <c:pt idx="1159">
                  <c:v>-26.307533333333303</c:v>
                </c:pt>
                <c:pt idx="1160">
                  <c:v>81.89970083333327</c:v>
                </c:pt>
                <c:pt idx="1161">
                  <c:v>-41.546741666666605</c:v>
                </c:pt>
                <c:pt idx="1162">
                  <c:v>1.9780891666666678</c:v>
                </c:pt>
                <c:pt idx="1163">
                  <c:v>-10.928003333333335</c:v>
                </c:pt>
                <c:pt idx="1164">
                  <c:v>17.132391666666678</c:v>
                </c:pt>
                <c:pt idx="1165">
                  <c:v>-71.566333333333318</c:v>
                </c:pt>
                <c:pt idx="1166">
                  <c:v>57.297681666666605</c:v>
                </c:pt>
                <c:pt idx="1167">
                  <c:v>-60.367847499999954</c:v>
                </c:pt>
                <c:pt idx="1168">
                  <c:v>1.0100000000000145E-2</c:v>
                </c:pt>
                <c:pt idx="1169">
                  <c:v>78.765616666666673</c:v>
                </c:pt>
                <c:pt idx="1170">
                  <c:v>-66.952408333333224</c:v>
                </c:pt>
                <c:pt idx="1171">
                  <c:v>-79.520025000000032</c:v>
                </c:pt>
                <c:pt idx="1172">
                  <c:v>124.21842074999999</c:v>
                </c:pt>
                <c:pt idx="1173">
                  <c:v>3.0565675000000039</c:v>
                </c:pt>
                <c:pt idx="1174">
                  <c:v>-43.114575000000002</c:v>
                </c:pt>
                <c:pt idx="1175">
                  <c:v>52.382875000000006</c:v>
                </c:pt>
                <c:pt idx="1176">
                  <c:v>-27.919224999999987</c:v>
                </c:pt>
                <c:pt idx="1177">
                  <c:v>-9.4606333333333446</c:v>
                </c:pt>
                <c:pt idx="1178">
                  <c:v>30.442991666666668</c:v>
                </c:pt>
                <c:pt idx="1179">
                  <c:v>31.768430333333285</c:v>
                </c:pt>
                <c:pt idx="1180">
                  <c:v>-49.244283333333307</c:v>
                </c:pt>
                <c:pt idx="1181">
                  <c:v>-58.608341666666625</c:v>
                </c:pt>
                <c:pt idx="1182">
                  <c:v>70.885867499999989</c:v>
                </c:pt>
                <c:pt idx="1183">
                  <c:v>3.5913916666666692</c:v>
                </c:pt>
                <c:pt idx="1184">
                  <c:v>-20.816491666666675</c:v>
                </c:pt>
                <c:pt idx="1185">
                  <c:v>-7.5092999999999899</c:v>
                </c:pt>
                <c:pt idx="1186">
                  <c:v>40.513874999999992</c:v>
                </c:pt>
                <c:pt idx="1187">
                  <c:v>-13.6598775</c:v>
                </c:pt>
                <c:pt idx="1188">
                  <c:v>17.622450000000004</c:v>
                </c:pt>
                <c:pt idx="1189">
                  <c:v>-47.811160000000001</c:v>
                </c:pt>
                <c:pt idx="1190">
                  <c:v>19.423090833333294</c:v>
                </c:pt>
                <c:pt idx="1191">
                  <c:v>25.445641666666646</c:v>
                </c:pt>
                <c:pt idx="1192">
                  <c:v>10.168855000000001</c:v>
                </c:pt>
                <c:pt idx="1193">
                  <c:v>22.895474999999987</c:v>
                </c:pt>
                <c:pt idx="1194">
                  <c:v>-85.749349999999993</c:v>
                </c:pt>
                <c:pt idx="1195">
                  <c:v>2.3345333333333347</c:v>
                </c:pt>
                <c:pt idx="1196">
                  <c:v>53.46409166666659</c:v>
                </c:pt>
                <c:pt idx="1197">
                  <c:v>-42.789497499999996</c:v>
                </c:pt>
                <c:pt idx="1198">
                  <c:v>20.706411666666664</c:v>
                </c:pt>
                <c:pt idx="1199">
                  <c:v>-39.114424749999998</c:v>
                </c:pt>
                <c:pt idx="1200">
                  <c:v>43.601008333333326</c:v>
                </c:pt>
                <c:pt idx="1201">
                  <c:v>-32.956700000000005</c:v>
                </c:pt>
                <c:pt idx="1202">
                  <c:v>16.080244999999977</c:v>
                </c:pt>
                <c:pt idx="1203">
                  <c:v>6.1633666666666675</c:v>
                </c:pt>
                <c:pt idx="1204">
                  <c:v>16.44116666666666</c:v>
                </c:pt>
                <c:pt idx="1205">
                  <c:v>-25.96531749999998</c:v>
                </c:pt>
                <c:pt idx="1206">
                  <c:v>20.986788333333294</c:v>
                </c:pt>
                <c:pt idx="1207">
                  <c:v>-78.288716666666659</c:v>
                </c:pt>
                <c:pt idx="1208">
                  <c:v>33.091648333333346</c:v>
                </c:pt>
                <c:pt idx="1209">
                  <c:v>15.302441666666681</c:v>
                </c:pt>
                <c:pt idx="1210">
                  <c:v>14.749316666666671</c:v>
                </c:pt>
                <c:pt idx="1211">
                  <c:v>31.206958333333329</c:v>
                </c:pt>
                <c:pt idx="1212">
                  <c:v>-9.1800013333333332</c:v>
                </c:pt>
                <c:pt idx="1213">
                  <c:v>-0.75129166666667146</c:v>
                </c:pt>
                <c:pt idx="1214">
                  <c:v>-30.160999999999987</c:v>
                </c:pt>
                <c:pt idx="1215">
                  <c:v>29.383131666666667</c:v>
                </c:pt>
                <c:pt idx="1216">
                  <c:v>-13.413133333333336</c:v>
                </c:pt>
                <c:pt idx="1217">
                  <c:v>-10.570565000000002</c:v>
                </c:pt>
                <c:pt idx="1218">
                  <c:v>-51.118775000000049</c:v>
                </c:pt>
                <c:pt idx="1219">
                  <c:v>76.841704166666659</c:v>
                </c:pt>
                <c:pt idx="1220">
                  <c:v>40.880758333333326</c:v>
                </c:pt>
                <c:pt idx="1221">
                  <c:v>-17.782124999999997</c:v>
                </c:pt>
                <c:pt idx="1222">
                  <c:v>-3.1012119166666676</c:v>
                </c:pt>
                <c:pt idx="1223">
                  <c:v>-22.659702500000002</c:v>
                </c:pt>
                <c:pt idx="1224">
                  <c:v>-14.696714166666666</c:v>
                </c:pt>
                <c:pt idx="1225">
                  <c:v>-38.063914166666628</c:v>
                </c:pt>
                <c:pt idx="1226">
                  <c:v>27.813346666666664</c:v>
                </c:pt>
                <c:pt idx="1227">
                  <c:v>21.212033333333302</c:v>
                </c:pt>
                <c:pt idx="1228">
                  <c:v>-20.521342499999992</c:v>
                </c:pt>
                <c:pt idx="1229">
                  <c:v>-71.113424999999992</c:v>
                </c:pt>
                <c:pt idx="1230">
                  <c:v>138.95316666666668</c:v>
                </c:pt>
                <c:pt idx="1231">
                  <c:v>-51.723325000000038</c:v>
                </c:pt>
                <c:pt idx="1232">
                  <c:v>-2.1372166666666672</c:v>
                </c:pt>
                <c:pt idx="1233">
                  <c:v>47.890904166666608</c:v>
                </c:pt>
                <c:pt idx="1234">
                  <c:v>-83.022314166666547</c:v>
                </c:pt>
                <c:pt idx="1235">
                  <c:v>-6.4364166666666636</c:v>
                </c:pt>
                <c:pt idx="1236">
                  <c:v>111.28080833333327</c:v>
                </c:pt>
                <c:pt idx="1237">
                  <c:v>-61.218136666666645</c:v>
                </c:pt>
                <c:pt idx="1238">
                  <c:v>-8.4190408333333391</c:v>
                </c:pt>
                <c:pt idx="1239">
                  <c:v>26.584110833333295</c:v>
                </c:pt>
                <c:pt idx="1240">
                  <c:v>-4.7521083333333385</c:v>
                </c:pt>
                <c:pt idx="1241">
                  <c:v>-30.538873333333314</c:v>
                </c:pt>
                <c:pt idx="1242">
                  <c:v>-10.8683525</c:v>
                </c:pt>
                <c:pt idx="1243">
                  <c:v>105.00483333333331</c:v>
                </c:pt>
                <c:pt idx="1244">
                  <c:v>-77.846941666666652</c:v>
                </c:pt>
                <c:pt idx="1245">
                  <c:v>-31.230233333333302</c:v>
                </c:pt>
                <c:pt idx="1246">
                  <c:v>31.392374166666681</c:v>
                </c:pt>
                <c:pt idx="1247">
                  <c:v>-15.995039476666681</c:v>
                </c:pt>
                <c:pt idx="1248">
                  <c:v>31.836733333333299</c:v>
                </c:pt>
                <c:pt idx="1249">
                  <c:v>-29.370533333333299</c:v>
                </c:pt>
                <c:pt idx="1250">
                  <c:v>28.287491666666668</c:v>
                </c:pt>
                <c:pt idx="1251">
                  <c:v>-2.6475749999999958</c:v>
                </c:pt>
                <c:pt idx="1252">
                  <c:v>-80.404732500000009</c:v>
                </c:pt>
                <c:pt idx="1253">
                  <c:v>24.02739166666667</c:v>
                </c:pt>
                <c:pt idx="1254">
                  <c:v>18.359508333333316</c:v>
                </c:pt>
                <c:pt idx="1255">
                  <c:v>30.734299999999987</c:v>
                </c:pt>
                <c:pt idx="1256">
                  <c:v>1.8854999999999971</c:v>
                </c:pt>
                <c:pt idx="1257">
                  <c:v>-18.605290833333299</c:v>
                </c:pt>
                <c:pt idx="1258">
                  <c:v>25.92176666666667</c:v>
                </c:pt>
                <c:pt idx="1259">
                  <c:v>-18.775283333333299</c:v>
                </c:pt>
                <c:pt idx="1260">
                  <c:v>-40.694504166666633</c:v>
                </c:pt>
                <c:pt idx="1261">
                  <c:v>-16.782841666666666</c:v>
                </c:pt>
                <c:pt idx="1262">
                  <c:v>2.620391666666674</c:v>
                </c:pt>
                <c:pt idx="1263">
                  <c:v>57.664283333333294</c:v>
                </c:pt>
                <c:pt idx="1264">
                  <c:v>-69.686770833333185</c:v>
                </c:pt>
                <c:pt idx="1265">
                  <c:v>14.367734166666676</c:v>
                </c:pt>
                <c:pt idx="1266">
                  <c:v>54.33640416666659</c:v>
                </c:pt>
                <c:pt idx="1267">
                  <c:v>-8.5952333333333168</c:v>
                </c:pt>
                <c:pt idx="1268">
                  <c:v>-5.2931583333333316</c:v>
                </c:pt>
                <c:pt idx="1269">
                  <c:v>-48.601154166666625</c:v>
                </c:pt>
                <c:pt idx="1270">
                  <c:v>82.562941666666603</c:v>
                </c:pt>
                <c:pt idx="1271">
                  <c:v>-54.662200000000013</c:v>
                </c:pt>
                <c:pt idx="1272">
                  <c:v>-26.967541666666666</c:v>
                </c:pt>
                <c:pt idx="1273">
                  <c:v>51.442925000000002</c:v>
                </c:pt>
                <c:pt idx="1274">
                  <c:v>-24.774834166666686</c:v>
                </c:pt>
                <c:pt idx="1275">
                  <c:v>28.015424166666687</c:v>
                </c:pt>
                <c:pt idx="1276">
                  <c:v>11.759530833333349</c:v>
                </c:pt>
                <c:pt idx="1277">
                  <c:v>18.583621666666662</c:v>
                </c:pt>
                <c:pt idx="1278">
                  <c:v>-34.418433333333326</c:v>
                </c:pt>
                <c:pt idx="1279">
                  <c:v>-2.933316666666665</c:v>
                </c:pt>
                <c:pt idx="1280">
                  <c:v>-17.178194166666682</c:v>
                </c:pt>
                <c:pt idx="1281">
                  <c:v>39.222521666666644</c:v>
                </c:pt>
                <c:pt idx="1282">
                  <c:v>-46.317499999999995</c:v>
                </c:pt>
                <c:pt idx="1283">
                  <c:v>-0.36390583333333876</c:v>
                </c:pt>
                <c:pt idx="1284">
                  <c:v>-3.3988833333333308</c:v>
                </c:pt>
                <c:pt idx="1285">
                  <c:v>42.606216666666619</c:v>
                </c:pt>
                <c:pt idx="1286">
                  <c:v>-45.503123333333342</c:v>
                </c:pt>
                <c:pt idx="1287">
                  <c:v>-17.939250000000001</c:v>
                </c:pt>
                <c:pt idx="1288">
                  <c:v>-15.511659166666666</c:v>
                </c:pt>
                <c:pt idx="1289">
                  <c:v>28.355133333333299</c:v>
                </c:pt>
                <c:pt idx="1290">
                  <c:v>46.231855000000003</c:v>
                </c:pt>
                <c:pt idx="1291">
                  <c:v>4.1869524999999967</c:v>
                </c:pt>
                <c:pt idx="1292">
                  <c:v>-74.561496750000003</c:v>
                </c:pt>
                <c:pt idx="1293">
                  <c:v>79.125174999999942</c:v>
                </c:pt>
                <c:pt idx="1294">
                  <c:v>0.47253166666667334</c:v>
                </c:pt>
                <c:pt idx="1295">
                  <c:v>-4.2743258333333394</c:v>
                </c:pt>
                <c:pt idx="1296">
                  <c:v>-7.2678217499999969</c:v>
                </c:pt>
                <c:pt idx="1297">
                  <c:v>15.982886666666667</c:v>
                </c:pt>
                <c:pt idx="1298">
                  <c:v>-62.000716666666627</c:v>
                </c:pt>
                <c:pt idx="1299">
                  <c:v>76.345528333333277</c:v>
                </c:pt>
                <c:pt idx="1300">
                  <c:v>-19.762683333333289</c:v>
                </c:pt>
                <c:pt idx="1301">
                  <c:v>-10.279592500000014</c:v>
                </c:pt>
                <c:pt idx="1302">
                  <c:v>-23.6200333333333</c:v>
                </c:pt>
                <c:pt idx="1303">
                  <c:v>80.240625000000108</c:v>
                </c:pt>
                <c:pt idx="1304">
                  <c:v>-34.399775000000012</c:v>
                </c:pt>
                <c:pt idx="1305">
                  <c:v>-46.962100000000028</c:v>
                </c:pt>
                <c:pt idx="1306">
                  <c:v>-34.369824999999999</c:v>
                </c:pt>
                <c:pt idx="1307">
                  <c:v>36.356089999999995</c:v>
                </c:pt>
                <c:pt idx="1308">
                  <c:v>37.20652583333333</c:v>
                </c:pt>
                <c:pt idx="1309">
                  <c:v>-35.396520833333327</c:v>
                </c:pt>
                <c:pt idx="1310">
                  <c:v>68.88754166666665</c:v>
                </c:pt>
                <c:pt idx="1311">
                  <c:v>-22.369074999999992</c:v>
                </c:pt>
                <c:pt idx="1312">
                  <c:v>-37.913533333333326</c:v>
                </c:pt>
                <c:pt idx="1313">
                  <c:v>-45.797105000000037</c:v>
                </c:pt>
                <c:pt idx="1314">
                  <c:v>42.096362500000012</c:v>
                </c:pt>
                <c:pt idx="1315">
                  <c:v>25.413089749999987</c:v>
                </c:pt>
                <c:pt idx="1316">
                  <c:v>-47.380783333333284</c:v>
                </c:pt>
                <c:pt idx="1317">
                  <c:v>14.733904999999998</c:v>
                </c:pt>
                <c:pt idx="1318">
                  <c:v>24.994250000000005</c:v>
                </c:pt>
                <c:pt idx="1319">
                  <c:v>-28.513441666666665</c:v>
                </c:pt>
                <c:pt idx="1320">
                  <c:v>27.984100000000002</c:v>
                </c:pt>
                <c:pt idx="1321">
                  <c:v>-23.735575000000001</c:v>
                </c:pt>
                <c:pt idx="1322">
                  <c:v>5.4609750000000075</c:v>
                </c:pt>
                <c:pt idx="1323">
                  <c:v>-13.489700000000004</c:v>
                </c:pt>
                <c:pt idx="1324">
                  <c:v>43.467825000000005</c:v>
                </c:pt>
                <c:pt idx="1325">
                  <c:v>-32.816140000000004</c:v>
                </c:pt>
                <c:pt idx="1326">
                  <c:v>-1.7879324999999973</c:v>
                </c:pt>
                <c:pt idx="1327">
                  <c:v>34.920542500000003</c:v>
                </c:pt>
                <c:pt idx="1328">
                  <c:v>1.1242083333333339</c:v>
                </c:pt>
                <c:pt idx="1329">
                  <c:v>-31.575480833333295</c:v>
                </c:pt>
                <c:pt idx="1330">
                  <c:v>-28.466474458333316</c:v>
                </c:pt>
                <c:pt idx="1331">
                  <c:v>23.952908333333315</c:v>
                </c:pt>
                <c:pt idx="1332">
                  <c:v>-34.482941666666591</c:v>
                </c:pt>
                <c:pt idx="1333">
                  <c:v>66.933641666666674</c:v>
                </c:pt>
                <c:pt idx="1334">
                  <c:v>-24.815816666666681</c:v>
                </c:pt>
                <c:pt idx="1335">
                  <c:v>-2.9348750000000012</c:v>
                </c:pt>
                <c:pt idx="1336">
                  <c:v>31.335005833333319</c:v>
                </c:pt>
                <c:pt idx="1337">
                  <c:v>-58.630233333333337</c:v>
                </c:pt>
                <c:pt idx="1338">
                  <c:v>74.076128583333343</c:v>
                </c:pt>
                <c:pt idx="1339">
                  <c:v>-126.06106666666669</c:v>
                </c:pt>
                <c:pt idx="1340">
                  <c:v>122.02281666666663</c:v>
                </c:pt>
                <c:pt idx="1341">
                  <c:v>-40.454231666666587</c:v>
                </c:pt>
                <c:pt idx="1342">
                  <c:v>-4.9202691666666594</c:v>
                </c:pt>
                <c:pt idx="1343">
                  <c:v>15.993525000000002</c:v>
                </c:pt>
                <c:pt idx="1344">
                  <c:v>12.697899166666669</c:v>
                </c:pt>
                <c:pt idx="1345">
                  <c:v>-30.894224999999992</c:v>
                </c:pt>
                <c:pt idx="1346">
                  <c:v>33.165862500000003</c:v>
                </c:pt>
                <c:pt idx="1347">
                  <c:v>-27.251664999999999</c:v>
                </c:pt>
                <c:pt idx="1348">
                  <c:v>29.757541666666668</c:v>
                </c:pt>
                <c:pt idx="1349">
                  <c:v>-27.783577499999989</c:v>
                </c:pt>
                <c:pt idx="1350">
                  <c:v>-20.703866666666674</c:v>
                </c:pt>
                <c:pt idx="1351">
                  <c:v>10.575158333333329</c:v>
                </c:pt>
                <c:pt idx="1352">
                  <c:v>59.959156666666608</c:v>
                </c:pt>
                <c:pt idx="1353">
                  <c:v>-68.125899999999959</c:v>
                </c:pt>
                <c:pt idx="1354">
                  <c:v>67.607804999999999</c:v>
                </c:pt>
                <c:pt idx="1355">
                  <c:v>-88.58216666666668</c:v>
                </c:pt>
                <c:pt idx="1356">
                  <c:v>123.89939166666665</c:v>
                </c:pt>
                <c:pt idx="1357">
                  <c:v>-135.23278083333341</c:v>
                </c:pt>
                <c:pt idx="1358">
                  <c:v>91.597708333333259</c:v>
                </c:pt>
                <c:pt idx="1359">
                  <c:v>-4.5887166666666603</c:v>
                </c:pt>
                <c:pt idx="1360">
                  <c:v>-53.985684166666594</c:v>
                </c:pt>
                <c:pt idx="1361">
                  <c:v>14.279408333333334</c:v>
                </c:pt>
                <c:pt idx="1362">
                  <c:v>-3.8712833333333259</c:v>
                </c:pt>
                <c:pt idx="1363">
                  <c:v>9.316279166666666</c:v>
                </c:pt>
                <c:pt idx="1364">
                  <c:v>27.84130833333332</c:v>
                </c:pt>
                <c:pt idx="1365">
                  <c:v>-77.688799999999958</c:v>
                </c:pt>
                <c:pt idx="1366">
                  <c:v>30.877635000000001</c:v>
                </c:pt>
                <c:pt idx="1367">
                  <c:v>22.448299749999979</c:v>
                </c:pt>
                <c:pt idx="1368">
                  <c:v>-55.984991666666588</c:v>
                </c:pt>
                <c:pt idx="1369">
                  <c:v>134.80069166666658</c:v>
                </c:pt>
                <c:pt idx="1370">
                  <c:v>-114.82033916666654</c:v>
                </c:pt>
                <c:pt idx="1371">
                  <c:v>5.2852916666666614</c:v>
                </c:pt>
                <c:pt idx="1372">
                  <c:v>35.445861666666588</c:v>
                </c:pt>
                <c:pt idx="1373">
                  <c:v>-24.026094166666677</c:v>
                </c:pt>
                <c:pt idx="1374">
                  <c:v>2.3710416666666747</c:v>
                </c:pt>
                <c:pt idx="1375">
                  <c:v>30.742183333333294</c:v>
                </c:pt>
                <c:pt idx="1376">
                  <c:v>6.6907416666666615</c:v>
                </c:pt>
                <c:pt idx="1377">
                  <c:v>-12.797065</c:v>
                </c:pt>
                <c:pt idx="1378">
                  <c:v>-68.973749999999981</c:v>
                </c:pt>
                <c:pt idx="1379">
                  <c:v>64.368525000000005</c:v>
                </c:pt>
                <c:pt idx="1380">
                  <c:v>11.336850000000004</c:v>
                </c:pt>
                <c:pt idx="1381">
                  <c:v>-51.633125000000028</c:v>
                </c:pt>
                <c:pt idx="1382">
                  <c:v>69.478691666666649</c:v>
                </c:pt>
                <c:pt idx="1383">
                  <c:v>-17.848216666666666</c:v>
                </c:pt>
                <c:pt idx="1384">
                  <c:v>63.497566666666614</c:v>
                </c:pt>
                <c:pt idx="1385">
                  <c:v>-71.44374333333333</c:v>
                </c:pt>
                <c:pt idx="1386">
                  <c:v>32.079640833333308</c:v>
                </c:pt>
                <c:pt idx="1387">
                  <c:v>-76.675666666666658</c:v>
                </c:pt>
                <c:pt idx="1388">
                  <c:v>41.286225000000002</c:v>
                </c:pt>
                <c:pt idx="1389">
                  <c:v>3.6074333333333342</c:v>
                </c:pt>
                <c:pt idx="1390">
                  <c:v>-77.199516666666682</c:v>
                </c:pt>
                <c:pt idx="1391">
                  <c:v>51.183775000000011</c:v>
                </c:pt>
                <c:pt idx="1392">
                  <c:v>19.558031666666668</c:v>
                </c:pt>
                <c:pt idx="1393">
                  <c:v>39.074237499999995</c:v>
                </c:pt>
                <c:pt idx="1394">
                  <c:v>-69.900950000000023</c:v>
                </c:pt>
                <c:pt idx="1395">
                  <c:v>35.243125000000013</c:v>
                </c:pt>
                <c:pt idx="1396">
                  <c:v>-30.635346666666667</c:v>
                </c:pt>
                <c:pt idx="1397">
                  <c:v>-9.4284183333333331</c:v>
                </c:pt>
                <c:pt idx="1398">
                  <c:v>78.942591666666672</c:v>
                </c:pt>
                <c:pt idx="1399">
                  <c:v>-46.451583333333289</c:v>
                </c:pt>
                <c:pt idx="1400">
                  <c:v>-29.922250000000002</c:v>
                </c:pt>
                <c:pt idx="1401">
                  <c:v>-30.631933333333329</c:v>
                </c:pt>
                <c:pt idx="1402">
                  <c:v>55.822700000000012</c:v>
                </c:pt>
                <c:pt idx="1403">
                  <c:v>-34.671050000000001</c:v>
                </c:pt>
                <c:pt idx="1404">
                  <c:v>100.9642833333334</c:v>
                </c:pt>
                <c:pt idx="1405">
                  <c:v>-62.659375000000011</c:v>
                </c:pt>
                <c:pt idx="1406">
                  <c:v>25.548374999999989</c:v>
                </c:pt>
                <c:pt idx="1407">
                  <c:v>5.2261841666666662</c:v>
                </c:pt>
                <c:pt idx="1408">
                  <c:v>-5.5560583333333327</c:v>
                </c:pt>
                <c:pt idx="1409">
                  <c:v>-67.556374999999989</c:v>
                </c:pt>
                <c:pt idx="1410">
                  <c:v>66.45664166666667</c:v>
                </c:pt>
                <c:pt idx="1411">
                  <c:v>-65.772234466666603</c:v>
                </c:pt>
                <c:pt idx="1412">
                  <c:v>46.07822658333329</c:v>
                </c:pt>
                <c:pt idx="1413">
                  <c:v>-78.704050000000024</c:v>
                </c:pt>
                <c:pt idx="1414">
                  <c:v>72.886724999999998</c:v>
                </c:pt>
                <c:pt idx="1415">
                  <c:v>-13.476150000000006</c:v>
                </c:pt>
                <c:pt idx="1416">
                  <c:v>53.707908333333336</c:v>
                </c:pt>
                <c:pt idx="1417">
                  <c:v>-24.93695333333331</c:v>
                </c:pt>
                <c:pt idx="1418">
                  <c:v>-11.993575000000002</c:v>
                </c:pt>
                <c:pt idx="1419">
                  <c:v>19.103639999999977</c:v>
                </c:pt>
                <c:pt idx="1420">
                  <c:v>-35.805673333333324</c:v>
                </c:pt>
                <c:pt idx="1421">
                  <c:v>29.439000000000004</c:v>
                </c:pt>
                <c:pt idx="1422">
                  <c:v>-56.123629166666618</c:v>
                </c:pt>
                <c:pt idx="1423">
                  <c:v>60.252658333333351</c:v>
                </c:pt>
                <c:pt idx="1424">
                  <c:v>-11.028474999999998</c:v>
                </c:pt>
                <c:pt idx="1425">
                  <c:v>-51.235533333333365</c:v>
                </c:pt>
                <c:pt idx="1426">
                  <c:v>-2.5573691666666654</c:v>
                </c:pt>
                <c:pt idx="1427">
                  <c:v>90.642125000000021</c:v>
                </c:pt>
                <c:pt idx="1428">
                  <c:v>-9.7188985833333241</c:v>
                </c:pt>
                <c:pt idx="1429">
                  <c:v>-36.589700000000001</c:v>
                </c:pt>
                <c:pt idx="1430">
                  <c:v>41.217841666666587</c:v>
                </c:pt>
                <c:pt idx="1431">
                  <c:v>15.771079166666667</c:v>
                </c:pt>
                <c:pt idx="1432">
                  <c:v>-38.443226666666583</c:v>
                </c:pt>
                <c:pt idx="1433">
                  <c:v>-19.028371499999999</c:v>
                </c:pt>
                <c:pt idx="1434">
                  <c:v>17.959769916666662</c:v>
                </c:pt>
                <c:pt idx="1435">
                  <c:v>-3.3525683333333349</c:v>
                </c:pt>
                <c:pt idx="1436">
                  <c:v>18.501880000000018</c:v>
                </c:pt>
                <c:pt idx="1437">
                  <c:v>-81.828391666666548</c:v>
                </c:pt>
                <c:pt idx="1438">
                  <c:v>59.708671666666618</c:v>
                </c:pt>
                <c:pt idx="1439">
                  <c:v>36.157220833333298</c:v>
                </c:pt>
                <c:pt idx="1440">
                  <c:v>-99.173924166666566</c:v>
                </c:pt>
                <c:pt idx="1441">
                  <c:v>46.587291666666587</c:v>
                </c:pt>
                <c:pt idx="1442">
                  <c:v>18.863793333333302</c:v>
                </c:pt>
                <c:pt idx="1443">
                  <c:v>-27.611598333333326</c:v>
                </c:pt>
                <c:pt idx="1444">
                  <c:v>-25.367800000000017</c:v>
                </c:pt>
                <c:pt idx="1445">
                  <c:v>-6.7146166666666645</c:v>
                </c:pt>
                <c:pt idx="1446">
                  <c:v>-9.3200833333333346</c:v>
                </c:pt>
                <c:pt idx="1447">
                  <c:v>106.89121666666666</c:v>
                </c:pt>
                <c:pt idx="1448">
                  <c:v>0.80323500000000569</c:v>
                </c:pt>
                <c:pt idx="1449">
                  <c:v>-53.288205833333336</c:v>
                </c:pt>
                <c:pt idx="1450">
                  <c:v>8.2200941666666694</c:v>
                </c:pt>
                <c:pt idx="1451">
                  <c:v>-13.865790000000011</c:v>
                </c:pt>
                <c:pt idx="1452">
                  <c:v>-13.422466666666676</c:v>
                </c:pt>
                <c:pt idx="1453">
                  <c:v>9.9948749999999986</c:v>
                </c:pt>
                <c:pt idx="1454">
                  <c:v>1.3488916666666644</c:v>
                </c:pt>
                <c:pt idx="1455">
                  <c:v>36.46727833333334</c:v>
                </c:pt>
                <c:pt idx="1456">
                  <c:v>-88.437574999999995</c:v>
                </c:pt>
                <c:pt idx="1457">
                  <c:v>126.03720000000006</c:v>
                </c:pt>
                <c:pt idx="1458">
                  <c:v>-68.643641666666653</c:v>
                </c:pt>
                <c:pt idx="1459">
                  <c:v>59.735723333333361</c:v>
                </c:pt>
                <c:pt idx="1460">
                  <c:v>-48.065968333333323</c:v>
                </c:pt>
                <c:pt idx="1461">
                  <c:v>41.149940000000008</c:v>
                </c:pt>
                <c:pt idx="1462">
                  <c:v>-43.042425000000009</c:v>
                </c:pt>
                <c:pt idx="1463">
                  <c:v>-75.884687499999984</c:v>
                </c:pt>
                <c:pt idx="1464">
                  <c:v>89.064458333333278</c:v>
                </c:pt>
                <c:pt idx="1465">
                  <c:v>16.780850000000001</c:v>
                </c:pt>
                <c:pt idx="1466">
                  <c:v>-71.046635916666659</c:v>
                </c:pt>
                <c:pt idx="1467">
                  <c:v>43.695833333333333</c:v>
                </c:pt>
                <c:pt idx="1468">
                  <c:v>-2.3651083333333243</c:v>
                </c:pt>
                <c:pt idx="1469">
                  <c:v>-12.201074999999999</c:v>
                </c:pt>
                <c:pt idx="1470">
                  <c:v>-22.168472583333294</c:v>
                </c:pt>
                <c:pt idx="1471">
                  <c:v>54.564653333333325</c:v>
                </c:pt>
                <c:pt idx="1472">
                  <c:v>-62.305158333333338</c:v>
                </c:pt>
                <c:pt idx="1473">
                  <c:v>55.971100000000007</c:v>
                </c:pt>
                <c:pt idx="1474">
                  <c:v>-31.123724999999986</c:v>
                </c:pt>
                <c:pt idx="1475">
                  <c:v>48.265016666666654</c:v>
                </c:pt>
                <c:pt idx="1476">
                  <c:v>38.244941666666612</c:v>
                </c:pt>
                <c:pt idx="1477">
                  <c:v>-39.651552500000001</c:v>
                </c:pt>
                <c:pt idx="1478">
                  <c:v>-52.315163333333345</c:v>
                </c:pt>
                <c:pt idx="1479">
                  <c:v>18.509725</c:v>
                </c:pt>
                <c:pt idx="1480">
                  <c:v>-0.40977583333333456</c:v>
                </c:pt>
                <c:pt idx="1481">
                  <c:v>-30.594366666666684</c:v>
                </c:pt>
                <c:pt idx="1482">
                  <c:v>24.173270000000016</c:v>
                </c:pt>
                <c:pt idx="1483">
                  <c:v>-18.755359166666665</c:v>
                </c:pt>
                <c:pt idx="1484">
                  <c:v>18.009555833333316</c:v>
                </c:pt>
                <c:pt idx="1485">
                  <c:v>-7.0899583333333398</c:v>
                </c:pt>
                <c:pt idx="1486">
                  <c:v>16.372677499999988</c:v>
                </c:pt>
                <c:pt idx="1487">
                  <c:v>17.091836666666683</c:v>
                </c:pt>
                <c:pt idx="1488">
                  <c:v>24.011010000000017</c:v>
                </c:pt>
                <c:pt idx="1489">
                  <c:v>-34.818600000000004</c:v>
                </c:pt>
                <c:pt idx="1490">
                  <c:v>-30.573691666666665</c:v>
                </c:pt>
                <c:pt idx="1491">
                  <c:v>28.745708333333294</c:v>
                </c:pt>
                <c:pt idx="1492">
                  <c:v>-33.641500000000008</c:v>
                </c:pt>
                <c:pt idx="1493">
                  <c:v>25.532847500000003</c:v>
                </c:pt>
                <c:pt idx="1494">
                  <c:v>21.114375000000024</c:v>
                </c:pt>
                <c:pt idx="1495">
                  <c:v>-49.146822500000006</c:v>
                </c:pt>
                <c:pt idx="1496">
                  <c:v>-28.283449999999966</c:v>
                </c:pt>
                <c:pt idx="1497">
                  <c:v>27.498371666666667</c:v>
                </c:pt>
                <c:pt idx="1498">
                  <c:v>41.154115833333329</c:v>
                </c:pt>
                <c:pt idx="1499">
                  <c:v>-25.953416666666659</c:v>
                </c:pt>
                <c:pt idx="1500">
                  <c:v>96.648314166666594</c:v>
                </c:pt>
                <c:pt idx="1501">
                  <c:v>-126.77140833333328</c:v>
                </c:pt>
                <c:pt idx="1502">
                  <c:v>62.545483333333301</c:v>
                </c:pt>
                <c:pt idx="1503">
                  <c:v>-26.889391666666668</c:v>
                </c:pt>
                <c:pt idx="1504">
                  <c:v>-23.152916666666684</c:v>
                </c:pt>
                <c:pt idx="1505">
                  <c:v>27.048233333333293</c:v>
                </c:pt>
                <c:pt idx="1506">
                  <c:v>58.272127500000003</c:v>
                </c:pt>
                <c:pt idx="1507">
                  <c:v>-20.369524999999989</c:v>
                </c:pt>
                <c:pt idx="1508">
                  <c:v>-22.495309999999986</c:v>
                </c:pt>
                <c:pt idx="1509">
                  <c:v>-20.303583333333311</c:v>
                </c:pt>
                <c:pt idx="1510">
                  <c:v>2.6784333333333357</c:v>
                </c:pt>
                <c:pt idx="1511">
                  <c:v>13.007683333333334</c:v>
                </c:pt>
                <c:pt idx="1512">
                  <c:v>57.249282500000014</c:v>
                </c:pt>
                <c:pt idx="1513">
                  <c:v>-82.781808333333288</c:v>
                </c:pt>
                <c:pt idx="1514">
                  <c:v>19.101100833333316</c:v>
                </c:pt>
                <c:pt idx="1515">
                  <c:v>24.958833333333299</c:v>
                </c:pt>
                <c:pt idx="1516">
                  <c:v>1.7391424999999998</c:v>
                </c:pt>
                <c:pt idx="1517">
                  <c:v>7.8813999999999984</c:v>
                </c:pt>
                <c:pt idx="1518">
                  <c:v>-27.542097499999986</c:v>
                </c:pt>
                <c:pt idx="1519">
                  <c:v>-1.745950000000003</c:v>
                </c:pt>
                <c:pt idx="1520">
                  <c:v>-9.2262083333333287</c:v>
                </c:pt>
                <c:pt idx="1521">
                  <c:v>-25.154225000000014</c:v>
                </c:pt>
                <c:pt idx="1522">
                  <c:v>50.065708333333333</c:v>
                </c:pt>
                <c:pt idx="1523">
                  <c:v>18.775986666666668</c:v>
                </c:pt>
                <c:pt idx="1524">
                  <c:v>-43.53157833333335</c:v>
                </c:pt>
                <c:pt idx="1525">
                  <c:v>-17.320800000000016</c:v>
                </c:pt>
                <c:pt idx="1526">
                  <c:v>-11.6061975</c:v>
                </c:pt>
                <c:pt idx="1527">
                  <c:v>40.743888333333324</c:v>
                </c:pt>
                <c:pt idx="1528">
                  <c:v>26.729321666666667</c:v>
                </c:pt>
                <c:pt idx="1529">
                  <c:v>-11.501161666666661</c:v>
                </c:pt>
                <c:pt idx="1530">
                  <c:v>-81.350895833333254</c:v>
                </c:pt>
                <c:pt idx="1531">
                  <c:v>43.671776666666617</c:v>
                </c:pt>
                <c:pt idx="1532">
                  <c:v>19.002383333333302</c:v>
                </c:pt>
                <c:pt idx="1533">
                  <c:v>43.741316666666634</c:v>
                </c:pt>
                <c:pt idx="1534">
                  <c:v>-27.552811666666681</c:v>
                </c:pt>
                <c:pt idx="1535">
                  <c:v>-61.000750000000011</c:v>
                </c:pt>
                <c:pt idx="1536">
                  <c:v>104.89858691666655</c:v>
                </c:pt>
                <c:pt idx="1537">
                  <c:v>-20.388766666666662</c:v>
                </c:pt>
                <c:pt idx="1538">
                  <c:v>-29.501516666666664</c:v>
                </c:pt>
                <c:pt idx="1539">
                  <c:v>19.885041666666666</c:v>
                </c:pt>
                <c:pt idx="1540">
                  <c:v>-55.092691666666617</c:v>
                </c:pt>
                <c:pt idx="1541">
                  <c:v>-27.47059166666666</c:v>
                </c:pt>
                <c:pt idx="1542">
                  <c:v>50.161008333333335</c:v>
                </c:pt>
                <c:pt idx="1543">
                  <c:v>-18.206580833333305</c:v>
                </c:pt>
                <c:pt idx="1544">
                  <c:v>5.225558333333332</c:v>
                </c:pt>
                <c:pt idx="1545">
                  <c:v>-13.014144166666659</c:v>
                </c:pt>
                <c:pt idx="1546">
                  <c:v>44.65362916666659</c:v>
                </c:pt>
                <c:pt idx="1547">
                  <c:v>-40.850733333333324</c:v>
                </c:pt>
                <c:pt idx="1548">
                  <c:v>20.267348333333302</c:v>
                </c:pt>
                <c:pt idx="1549">
                  <c:v>29.085649999999966</c:v>
                </c:pt>
                <c:pt idx="1550">
                  <c:v>-51.811324166666587</c:v>
                </c:pt>
                <c:pt idx="1551">
                  <c:v>29.520325000000003</c:v>
                </c:pt>
                <c:pt idx="1552">
                  <c:v>39.648016666666635</c:v>
                </c:pt>
                <c:pt idx="1553">
                  <c:v>-32.190466666666609</c:v>
                </c:pt>
                <c:pt idx="1554">
                  <c:v>-44.812128333333327</c:v>
                </c:pt>
                <c:pt idx="1555">
                  <c:v>11.70719916666666</c:v>
                </c:pt>
                <c:pt idx="1556">
                  <c:v>-24.803545</c:v>
                </c:pt>
                <c:pt idx="1557">
                  <c:v>60.84457416666659</c:v>
                </c:pt>
                <c:pt idx="1558">
                  <c:v>-93.881430833333255</c:v>
                </c:pt>
                <c:pt idx="1559">
                  <c:v>97.084525000000056</c:v>
                </c:pt>
                <c:pt idx="1560">
                  <c:v>-44.620583333333343</c:v>
                </c:pt>
                <c:pt idx="1561">
                  <c:v>25.137350000000023</c:v>
                </c:pt>
                <c:pt idx="1562">
                  <c:v>3.0286666666666648</c:v>
                </c:pt>
                <c:pt idx="1563">
                  <c:v>41.124459166666625</c:v>
                </c:pt>
                <c:pt idx="1564">
                  <c:v>-71.466236666666674</c:v>
                </c:pt>
                <c:pt idx="1565">
                  <c:v>-5.9574649999999885</c:v>
                </c:pt>
                <c:pt idx="1566">
                  <c:v>30.833708333333313</c:v>
                </c:pt>
                <c:pt idx="1567">
                  <c:v>9.2480999999999991</c:v>
                </c:pt>
                <c:pt idx="1568">
                  <c:v>-23.418243333333294</c:v>
                </c:pt>
                <c:pt idx="1569">
                  <c:v>10.966141666666672</c:v>
                </c:pt>
                <c:pt idx="1570">
                  <c:v>34.879411166666607</c:v>
                </c:pt>
                <c:pt idx="1571">
                  <c:v>-47.294100000000036</c:v>
                </c:pt>
                <c:pt idx="1572">
                  <c:v>52.79137416666665</c:v>
                </c:pt>
                <c:pt idx="1573">
                  <c:v>7.7522558333333329</c:v>
                </c:pt>
                <c:pt idx="1574">
                  <c:v>-87.333808333333224</c:v>
                </c:pt>
                <c:pt idx="1575">
                  <c:v>79.576470749999956</c:v>
                </c:pt>
                <c:pt idx="1576">
                  <c:v>-13.662025000000002</c:v>
                </c:pt>
                <c:pt idx="1577">
                  <c:v>-24.803205833333319</c:v>
                </c:pt>
                <c:pt idx="1578">
                  <c:v>-0.96159166666666562</c:v>
                </c:pt>
                <c:pt idx="1579">
                  <c:v>90.051966666666672</c:v>
                </c:pt>
                <c:pt idx="1580">
                  <c:v>-80.06664916666665</c:v>
                </c:pt>
                <c:pt idx="1581">
                  <c:v>-43.401856666666596</c:v>
                </c:pt>
                <c:pt idx="1582">
                  <c:v>49.818382500000006</c:v>
                </c:pt>
                <c:pt idx="1583">
                  <c:v>-20.795174999999986</c:v>
                </c:pt>
                <c:pt idx="1584">
                  <c:v>-11.947500000000005</c:v>
                </c:pt>
                <c:pt idx="1585">
                  <c:v>47.720620833333335</c:v>
                </c:pt>
                <c:pt idx="1586">
                  <c:v>-80.883154041666657</c:v>
                </c:pt>
                <c:pt idx="1587">
                  <c:v>76.763391666666649</c:v>
                </c:pt>
                <c:pt idx="1588">
                  <c:v>18.101516666666658</c:v>
                </c:pt>
                <c:pt idx="1589">
                  <c:v>-51.675100000000036</c:v>
                </c:pt>
                <c:pt idx="1590">
                  <c:v>49.170383333333341</c:v>
                </c:pt>
                <c:pt idx="1591">
                  <c:v>20.962458333333302</c:v>
                </c:pt>
                <c:pt idx="1592">
                  <c:v>-5.6524870833333294</c:v>
                </c:pt>
                <c:pt idx="1593">
                  <c:v>-18.05278666666667</c:v>
                </c:pt>
                <c:pt idx="1594">
                  <c:v>-75.579690833333288</c:v>
                </c:pt>
                <c:pt idx="1595">
                  <c:v>112.05138499999998</c:v>
                </c:pt>
                <c:pt idx="1596">
                  <c:v>-63.067083333333301</c:v>
                </c:pt>
                <c:pt idx="1597">
                  <c:v>69.793166666666693</c:v>
                </c:pt>
                <c:pt idx="1598">
                  <c:v>-77.450478333333237</c:v>
                </c:pt>
                <c:pt idx="1599">
                  <c:v>19.964249999999979</c:v>
                </c:pt>
                <c:pt idx="1600">
                  <c:v>0.23634166666667036</c:v>
                </c:pt>
                <c:pt idx="1601">
                  <c:v>-3.1540416666666782</c:v>
                </c:pt>
                <c:pt idx="1602">
                  <c:v>-3.0440499999999964</c:v>
                </c:pt>
                <c:pt idx="1603">
                  <c:v>-22.759150833333319</c:v>
                </c:pt>
                <c:pt idx="1604">
                  <c:v>57.325046666666623</c:v>
                </c:pt>
                <c:pt idx="1605">
                  <c:v>3.8510833333333307</c:v>
                </c:pt>
                <c:pt idx="1606">
                  <c:v>3.5597439166666667</c:v>
                </c:pt>
                <c:pt idx="1607">
                  <c:v>-18.360724999999981</c:v>
                </c:pt>
                <c:pt idx="1608">
                  <c:v>-88.583466666666652</c:v>
                </c:pt>
                <c:pt idx="1609">
                  <c:v>99.796228333333332</c:v>
                </c:pt>
                <c:pt idx="1610">
                  <c:v>-48.85867749999997</c:v>
                </c:pt>
                <c:pt idx="1611">
                  <c:v>41.316999999999993</c:v>
                </c:pt>
                <c:pt idx="1612">
                  <c:v>-0.74964166666666743</c:v>
                </c:pt>
                <c:pt idx="1613">
                  <c:v>-44.885869166666595</c:v>
                </c:pt>
                <c:pt idx="1614">
                  <c:v>-12.152902500000009</c:v>
                </c:pt>
                <c:pt idx="1615">
                  <c:v>11.486929999999996</c:v>
                </c:pt>
                <c:pt idx="1616">
                  <c:v>27.328250000000008</c:v>
                </c:pt>
                <c:pt idx="1617">
                  <c:v>-37.451238333333308</c:v>
                </c:pt>
                <c:pt idx="1618">
                  <c:v>21.329365833333313</c:v>
                </c:pt>
                <c:pt idx="1619">
                  <c:v>17.125183333333311</c:v>
                </c:pt>
                <c:pt idx="1620">
                  <c:v>-36.608500000000028</c:v>
                </c:pt>
                <c:pt idx="1621">
                  <c:v>19.811965416666705</c:v>
                </c:pt>
                <c:pt idx="1622">
                  <c:v>27.377054166666699</c:v>
                </c:pt>
                <c:pt idx="1623">
                  <c:v>-81.251041666666652</c:v>
                </c:pt>
                <c:pt idx="1624">
                  <c:v>99.424274999999994</c:v>
                </c:pt>
                <c:pt idx="1625">
                  <c:v>-62.476849166666582</c:v>
                </c:pt>
                <c:pt idx="1626">
                  <c:v>29.961091666666665</c:v>
                </c:pt>
                <c:pt idx="1627">
                  <c:v>-1.8941666666660729E-2</c:v>
                </c:pt>
                <c:pt idx="1628">
                  <c:v>-60.9448333333333</c:v>
                </c:pt>
                <c:pt idx="1629">
                  <c:v>9.0944916666666646</c:v>
                </c:pt>
                <c:pt idx="1630">
                  <c:v>57.312340000000006</c:v>
                </c:pt>
                <c:pt idx="1631">
                  <c:v>14.141124999999999</c:v>
                </c:pt>
                <c:pt idx="1632">
                  <c:v>-9.1787249999999982</c:v>
                </c:pt>
                <c:pt idx="1633">
                  <c:v>25.708799999999979</c:v>
                </c:pt>
                <c:pt idx="1634">
                  <c:v>-32.980062499999995</c:v>
                </c:pt>
                <c:pt idx="1635">
                  <c:v>10.812125</c:v>
                </c:pt>
                <c:pt idx="1636">
                  <c:v>39.485350000000011</c:v>
                </c:pt>
                <c:pt idx="1637">
                  <c:v>-85.089691666666653</c:v>
                </c:pt>
                <c:pt idx="1638">
                  <c:v>93.500619750000027</c:v>
                </c:pt>
                <c:pt idx="1639">
                  <c:v>-36.473333333333336</c:v>
                </c:pt>
                <c:pt idx="1640">
                  <c:v>0.40746500000000196</c:v>
                </c:pt>
                <c:pt idx="1641">
                  <c:v>-69.883450000000011</c:v>
                </c:pt>
                <c:pt idx="1642">
                  <c:v>-20.765083333333294</c:v>
                </c:pt>
                <c:pt idx="1643">
                  <c:v>26.021858333333327</c:v>
                </c:pt>
                <c:pt idx="1644">
                  <c:v>8.5926250000000017</c:v>
                </c:pt>
                <c:pt idx="1645">
                  <c:v>34.055683333333292</c:v>
                </c:pt>
                <c:pt idx="1646">
                  <c:v>-29.038816666666676</c:v>
                </c:pt>
                <c:pt idx="1647">
                  <c:v>-13.264912850000002</c:v>
                </c:pt>
                <c:pt idx="1648">
                  <c:v>66.442433333333312</c:v>
                </c:pt>
                <c:pt idx="1649">
                  <c:v>-85.867200000000025</c:v>
                </c:pt>
                <c:pt idx="1650">
                  <c:v>62.450554166666592</c:v>
                </c:pt>
                <c:pt idx="1651">
                  <c:v>-30.906983333333319</c:v>
                </c:pt>
                <c:pt idx="1652">
                  <c:v>14.835275000000005</c:v>
                </c:pt>
                <c:pt idx="1653">
                  <c:v>-17.428649999999973</c:v>
                </c:pt>
                <c:pt idx="1654">
                  <c:v>-24.746575000000004</c:v>
                </c:pt>
                <c:pt idx="1655">
                  <c:v>19.857098333333326</c:v>
                </c:pt>
                <c:pt idx="1656">
                  <c:v>3.1140379166666698</c:v>
                </c:pt>
                <c:pt idx="1657">
                  <c:v>19.83682591666669</c:v>
                </c:pt>
                <c:pt idx="1658">
                  <c:v>23.796133333333295</c:v>
                </c:pt>
                <c:pt idx="1659">
                  <c:v>-6.0777691666666707</c:v>
                </c:pt>
                <c:pt idx="1660">
                  <c:v>-20.82255</c:v>
                </c:pt>
                <c:pt idx="1661">
                  <c:v>17.369396666666667</c:v>
                </c:pt>
                <c:pt idx="1662">
                  <c:v>1.114257500000007</c:v>
                </c:pt>
                <c:pt idx="1663">
                  <c:v>-40.817835833333305</c:v>
                </c:pt>
                <c:pt idx="1664">
                  <c:v>57.823700000000002</c:v>
                </c:pt>
                <c:pt idx="1665">
                  <c:v>-95.682308333333225</c:v>
                </c:pt>
                <c:pt idx="1666">
                  <c:v>53.248150000000045</c:v>
                </c:pt>
                <c:pt idx="1667">
                  <c:v>-18.54950999999998</c:v>
                </c:pt>
                <c:pt idx="1668">
                  <c:v>59.567216666666617</c:v>
                </c:pt>
                <c:pt idx="1669">
                  <c:v>-0.45088916666667839</c:v>
                </c:pt>
                <c:pt idx="1670">
                  <c:v>-66.718874999999983</c:v>
                </c:pt>
                <c:pt idx="1671">
                  <c:v>72.944379058333325</c:v>
                </c:pt>
                <c:pt idx="1672">
                  <c:v>-29.281964166666686</c:v>
                </c:pt>
                <c:pt idx="1673">
                  <c:v>36.997670000000006</c:v>
                </c:pt>
                <c:pt idx="1674">
                  <c:v>8.1864000000000008</c:v>
                </c:pt>
                <c:pt idx="1675">
                  <c:v>-46.594566666666609</c:v>
                </c:pt>
                <c:pt idx="1676">
                  <c:v>-11.355333333333345</c:v>
                </c:pt>
                <c:pt idx="1677">
                  <c:v>-17.964275000000001</c:v>
                </c:pt>
                <c:pt idx="1678">
                  <c:v>-30.012083333333315</c:v>
                </c:pt>
                <c:pt idx="1679">
                  <c:v>25.524999999999988</c:v>
                </c:pt>
                <c:pt idx="1680">
                  <c:v>-5.1277333333333353</c:v>
                </c:pt>
                <c:pt idx="1681">
                  <c:v>34.519380833333308</c:v>
                </c:pt>
                <c:pt idx="1682">
                  <c:v>-27.798383333333305</c:v>
                </c:pt>
                <c:pt idx="1683">
                  <c:v>61.278286666666617</c:v>
                </c:pt>
                <c:pt idx="1684">
                  <c:v>-21.547974999999997</c:v>
                </c:pt>
                <c:pt idx="1685">
                  <c:v>-42.137683333333307</c:v>
                </c:pt>
                <c:pt idx="1686">
                  <c:v>28.811477499999995</c:v>
                </c:pt>
                <c:pt idx="1687">
                  <c:v>44.068333333333364</c:v>
                </c:pt>
                <c:pt idx="1688">
                  <c:v>-86.354787499999958</c:v>
                </c:pt>
                <c:pt idx="1689">
                  <c:v>80.037158333333309</c:v>
                </c:pt>
                <c:pt idx="1690">
                  <c:v>-86.619808333333268</c:v>
                </c:pt>
                <c:pt idx="1691">
                  <c:v>45.315313333333336</c:v>
                </c:pt>
                <c:pt idx="1692">
                  <c:v>60.283866666666611</c:v>
                </c:pt>
                <c:pt idx="1693">
                  <c:v>-52.958316666666619</c:v>
                </c:pt>
                <c:pt idx="1694">
                  <c:v>-4.9355125000000015</c:v>
                </c:pt>
                <c:pt idx="1695">
                  <c:v>-23.29344166666667</c:v>
                </c:pt>
                <c:pt idx="1696">
                  <c:v>-1.3125833333333299</c:v>
                </c:pt>
                <c:pt idx="1697">
                  <c:v>44.945141666666608</c:v>
                </c:pt>
                <c:pt idx="1698">
                  <c:v>-29.447558333333316</c:v>
                </c:pt>
                <c:pt idx="1699">
                  <c:v>-13.763432500000006</c:v>
                </c:pt>
                <c:pt idx="1700">
                  <c:v>69.760625000000076</c:v>
                </c:pt>
                <c:pt idx="1701">
                  <c:v>-113.42045833333327</c:v>
                </c:pt>
                <c:pt idx="1702">
                  <c:v>100.7822695833334</c:v>
                </c:pt>
                <c:pt idx="1703">
                  <c:v>-45.72372500000003</c:v>
                </c:pt>
                <c:pt idx="1704">
                  <c:v>32.980599999999995</c:v>
                </c:pt>
                <c:pt idx="1705">
                  <c:v>5.655383333333333</c:v>
                </c:pt>
                <c:pt idx="1706">
                  <c:v>-54.017058333333324</c:v>
                </c:pt>
                <c:pt idx="1707">
                  <c:v>-16.591236666666671</c:v>
                </c:pt>
                <c:pt idx="1708">
                  <c:v>105.08908000000001</c:v>
                </c:pt>
                <c:pt idx="1709">
                  <c:v>-49.575341666666617</c:v>
                </c:pt>
                <c:pt idx="1710">
                  <c:v>-4.96312499999999</c:v>
                </c:pt>
                <c:pt idx="1711">
                  <c:v>-60.683044166666612</c:v>
                </c:pt>
                <c:pt idx="1712">
                  <c:v>41.272325833333333</c:v>
                </c:pt>
                <c:pt idx="1713">
                  <c:v>22.083874999999992</c:v>
                </c:pt>
                <c:pt idx="1714">
                  <c:v>43.803702499999993</c:v>
                </c:pt>
                <c:pt idx="1715">
                  <c:v>-11.724408333333328</c:v>
                </c:pt>
                <c:pt idx="1716">
                  <c:v>-7.4300591666666653</c:v>
                </c:pt>
                <c:pt idx="1717">
                  <c:v>-32.338735833333338</c:v>
                </c:pt>
                <c:pt idx="1718">
                  <c:v>-49.774550000000012</c:v>
                </c:pt>
                <c:pt idx="1719">
                  <c:v>15.639709500000004</c:v>
                </c:pt>
                <c:pt idx="1720">
                  <c:v>-2.8690858333333273</c:v>
                </c:pt>
                <c:pt idx="1721">
                  <c:v>-27.764604333333303</c:v>
                </c:pt>
                <c:pt idx="1722">
                  <c:v>114.87720833333327</c:v>
                </c:pt>
                <c:pt idx="1723">
                  <c:v>-94.058250000000001</c:v>
                </c:pt>
                <c:pt idx="1724">
                  <c:v>40.055958333333329</c:v>
                </c:pt>
                <c:pt idx="1725">
                  <c:v>57.910241666666586</c:v>
                </c:pt>
                <c:pt idx="1726">
                  <c:v>-66.944110000000109</c:v>
                </c:pt>
                <c:pt idx="1727">
                  <c:v>3.9877499999999948</c:v>
                </c:pt>
                <c:pt idx="1728">
                  <c:v>9.8316749999999988</c:v>
                </c:pt>
                <c:pt idx="1729">
                  <c:v>-1.0627216666666679</c:v>
                </c:pt>
                <c:pt idx="1730">
                  <c:v>-24.904141666666661</c:v>
                </c:pt>
                <c:pt idx="1731">
                  <c:v>6.6614333333333384</c:v>
                </c:pt>
                <c:pt idx="1732">
                  <c:v>6.1994983333333371</c:v>
                </c:pt>
                <c:pt idx="1733">
                  <c:v>81.411224416666713</c:v>
                </c:pt>
                <c:pt idx="1734">
                  <c:v>-45.661066666666613</c:v>
                </c:pt>
                <c:pt idx="1735">
                  <c:v>-54.165766666666627</c:v>
                </c:pt>
                <c:pt idx="1736">
                  <c:v>6.5704083333333383</c:v>
                </c:pt>
                <c:pt idx="1737">
                  <c:v>90.662149999999983</c:v>
                </c:pt>
                <c:pt idx="1738">
                  <c:v>-85.747583333333367</c:v>
                </c:pt>
                <c:pt idx="1739">
                  <c:v>52.864192500000001</c:v>
                </c:pt>
                <c:pt idx="1740">
                  <c:v>-3.4810583333333316</c:v>
                </c:pt>
                <c:pt idx="1741">
                  <c:v>-22.181483333333311</c:v>
                </c:pt>
                <c:pt idx="1742">
                  <c:v>28.747924999999999</c:v>
                </c:pt>
                <c:pt idx="1743">
                  <c:v>-28.621191666666697</c:v>
                </c:pt>
                <c:pt idx="1744">
                  <c:v>-14.647635000000003</c:v>
                </c:pt>
                <c:pt idx="1745">
                  <c:v>32.994841666666588</c:v>
                </c:pt>
                <c:pt idx="1746">
                  <c:v>-70.088483333333272</c:v>
                </c:pt>
                <c:pt idx="1747">
                  <c:v>13.09914166666667</c:v>
                </c:pt>
                <c:pt idx="1748">
                  <c:v>3.3147333333333298</c:v>
                </c:pt>
                <c:pt idx="1749">
                  <c:v>-7.1910583333333387</c:v>
                </c:pt>
                <c:pt idx="1750">
                  <c:v>40.489958333333334</c:v>
                </c:pt>
                <c:pt idx="1751">
                  <c:v>52.381564999999995</c:v>
                </c:pt>
                <c:pt idx="1752">
                  <c:v>-22.46327516666668</c:v>
                </c:pt>
                <c:pt idx="1753">
                  <c:v>-55.073891666666611</c:v>
                </c:pt>
                <c:pt idx="1754">
                  <c:v>2.6874066666666692</c:v>
                </c:pt>
                <c:pt idx="1755">
                  <c:v>-0.79257499999999936</c:v>
                </c:pt>
                <c:pt idx="1756">
                  <c:v>65.265083333333308</c:v>
                </c:pt>
                <c:pt idx="1757">
                  <c:v>-84.030500000000004</c:v>
                </c:pt>
                <c:pt idx="1758">
                  <c:v>-25.531491666666689</c:v>
                </c:pt>
                <c:pt idx="1759">
                  <c:v>42.5636241666666</c:v>
                </c:pt>
                <c:pt idx="1760">
                  <c:v>18.211941666666686</c:v>
                </c:pt>
                <c:pt idx="1761">
                  <c:v>2.3304266666666638</c:v>
                </c:pt>
                <c:pt idx="1762">
                  <c:v>-34.735741666666627</c:v>
                </c:pt>
                <c:pt idx="1763">
                  <c:v>45.378740833333325</c:v>
                </c:pt>
                <c:pt idx="1764">
                  <c:v>-5.6710833333333293</c:v>
                </c:pt>
                <c:pt idx="1765">
                  <c:v>-29.613866666666695</c:v>
                </c:pt>
                <c:pt idx="1766">
                  <c:v>39.044533333333327</c:v>
                </c:pt>
                <c:pt idx="1767">
                  <c:v>59.000388750000006</c:v>
                </c:pt>
                <c:pt idx="1768">
                  <c:v>-147.3592083333335</c:v>
                </c:pt>
                <c:pt idx="1769">
                  <c:v>76.480900000000005</c:v>
                </c:pt>
                <c:pt idx="1770">
                  <c:v>-46.963983333333324</c:v>
                </c:pt>
                <c:pt idx="1771">
                  <c:v>22.211278333333329</c:v>
                </c:pt>
                <c:pt idx="1772">
                  <c:v>-27.065689999999982</c:v>
                </c:pt>
                <c:pt idx="1773">
                  <c:v>33.602666666666615</c:v>
                </c:pt>
                <c:pt idx="1774">
                  <c:v>-10.822419333333341</c:v>
                </c:pt>
                <c:pt idx="1775">
                  <c:v>-32.283165833333335</c:v>
                </c:pt>
                <c:pt idx="1776">
                  <c:v>14.367591666666677</c:v>
                </c:pt>
                <c:pt idx="1777">
                  <c:v>62.526250000000012</c:v>
                </c:pt>
                <c:pt idx="1778">
                  <c:v>-2.0417574999999957</c:v>
                </c:pt>
                <c:pt idx="1779">
                  <c:v>-34.483916666666623</c:v>
                </c:pt>
                <c:pt idx="1780">
                  <c:v>-9.5360416666666641</c:v>
                </c:pt>
                <c:pt idx="1781">
                  <c:v>-43.496516666666643</c:v>
                </c:pt>
                <c:pt idx="1782">
                  <c:v>11.87450833333334</c:v>
                </c:pt>
                <c:pt idx="1783">
                  <c:v>75.516525833333333</c:v>
                </c:pt>
                <c:pt idx="1784">
                  <c:v>-18.176933333333317</c:v>
                </c:pt>
                <c:pt idx="1785">
                  <c:v>-12.187775</c:v>
                </c:pt>
                <c:pt idx="1786">
                  <c:v>-17.007933333333316</c:v>
                </c:pt>
                <c:pt idx="1787">
                  <c:v>71.524342499999989</c:v>
                </c:pt>
                <c:pt idx="1788">
                  <c:v>-79.720491666666689</c:v>
                </c:pt>
                <c:pt idx="1789">
                  <c:v>15.998655833333332</c:v>
                </c:pt>
                <c:pt idx="1790">
                  <c:v>6.0038991666666703</c:v>
                </c:pt>
                <c:pt idx="1791">
                  <c:v>18.520728333333302</c:v>
                </c:pt>
                <c:pt idx="1792">
                  <c:v>75.961466666666695</c:v>
                </c:pt>
                <c:pt idx="1793">
                  <c:v>-109.41660666666669</c:v>
                </c:pt>
                <c:pt idx="1794">
                  <c:v>34.597983333333325</c:v>
                </c:pt>
                <c:pt idx="1795">
                  <c:v>-37.817615000000004</c:v>
                </c:pt>
                <c:pt idx="1796">
                  <c:v>75.474525000000057</c:v>
                </c:pt>
                <c:pt idx="1797">
                  <c:v>-23.843501666666668</c:v>
                </c:pt>
                <c:pt idx="1798">
                  <c:v>-56.165809000000003</c:v>
                </c:pt>
                <c:pt idx="1799">
                  <c:v>19.977508333333322</c:v>
                </c:pt>
                <c:pt idx="1800">
                  <c:v>-18.024708333333308</c:v>
                </c:pt>
                <c:pt idx="1801">
                  <c:v>-17.647483333333316</c:v>
                </c:pt>
                <c:pt idx="1802">
                  <c:v>-1.4333000000000016</c:v>
                </c:pt>
                <c:pt idx="1803">
                  <c:v>47.36693833333333</c:v>
                </c:pt>
                <c:pt idx="1804">
                  <c:v>73.286591666666652</c:v>
                </c:pt>
                <c:pt idx="1805">
                  <c:v>-54.636325000000021</c:v>
                </c:pt>
                <c:pt idx="1806">
                  <c:v>-86.601860833333319</c:v>
                </c:pt>
                <c:pt idx="1807">
                  <c:v>66.495749999999987</c:v>
                </c:pt>
                <c:pt idx="1808">
                  <c:v>-74.147258333333312</c:v>
                </c:pt>
                <c:pt idx="1809">
                  <c:v>41.984599999999993</c:v>
                </c:pt>
                <c:pt idx="1810">
                  <c:v>58.663808333333314</c:v>
                </c:pt>
                <c:pt idx="1811">
                  <c:v>-16.677482583333308</c:v>
                </c:pt>
                <c:pt idx="1812">
                  <c:v>24.883633333333293</c:v>
                </c:pt>
                <c:pt idx="1813">
                  <c:v>-27.107276666666682</c:v>
                </c:pt>
                <c:pt idx="1814">
                  <c:v>23.129643333333298</c:v>
                </c:pt>
                <c:pt idx="1815">
                  <c:v>-45.779366666666633</c:v>
                </c:pt>
                <c:pt idx="1816">
                  <c:v>6.2504933333333348</c:v>
                </c:pt>
                <c:pt idx="1817">
                  <c:v>-58.061925000000002</c:v>
                </c:pt>
                <c:pt idx="1818">
                  <c:v>99.019449999999992</c:v>
                </c:pt>
                <c:pt idx="1819">
                  <c:v>-60.761916666666629</c:v>
                </c:pt>
                <c:pt idx="1820">
                  <c:v>97.399108333333288</c:v>
                </c:pt>
                <c:pt idx="1821">
                  <c:v>-58.658216666666632</c:v>
                </c:pt>
                <c:pt idx="1822">
                  <c:v>14.343300749999999</c:v>
                </c:pt>
                <c:pt idx="1823">
                  <c:v>36.219333333333331</c:v>
                </c:pt>
                <c:pt idx="1824">
                  <c:v>-16.394208333333317</c:v>
                </c:pt>
                <c:pt idx="1825">
                  <c:v>-53.330574999999989</c:v>
                </c:pt>
                <c:pt idx="1826">
                  <c:v>14.206991666666662</c:v>
                </c:pt>
                <c:pt idx="1827">
                  <c:v>-64.794845000000024</c:v>
                </c:pt>
                <c:pt idx="1828">
                  <c:v>57.999045000000002</c:v>
                </c:pt>
                <c:pt idx="1829">
                  <c:v>-29.011799583333318</c:v>
                </c:pt>
                <c:pt idx="1830">
                  <c:v>112.30134166666663</c:v>
                </c:pt>
                <c:pt idx="1831">
                  <c:v>-84.639825000000002</c:v>
                </c:pt>
                <c:pt idx="1832">
                  <c:v>4.1323083333333424</c:v>
                </c:pt>
                <c:pt idx="1833">
                  <c:v>11.125283333333329</c:v>
                </c:pt>
                <c:pt idx="1834">
                  <c:v>25.382833333333298</c:v>
                </c:pt>
                <c:pt idx="1835">
                  <c:v>-54.862208333333314</c:v>
                </c:pt>
                <c:pt idx="1836">
                  <c:v>16.488783333333281</c:v>
                </c:pt>
                <c:pt idx="1837">
                  <c:v>-36.496393333333337</c:v>
                </c:pt>
                <c:pt idx="1838">
                  <c:v>42.555376666666618</c:v>
                </c:pt>
                <c:pt idx="1839">
                  <c:v>-40.102792500000028</c:v>
                </c:pt>
                <c:pt idx="1840">
                  <c:v>58.104666666666596</c:v>
                </c:pt>
                <c:pt idx="1841">
                  <c:v>-31.231228333333313</c:v>
                </c:pt>
                <c:pt idx="1842">
                  <c:v>35.898295833333329</c:v>
                </c:pt>
                <c:pt idx="1843">
                  <c:v>-57.728880833333335</c:v>
                </c:pt>
                <c:pt idx="1844">
                  <c:v>63.912633333333325</c:v>
                </c:pt>
                <c:pt idx="1845">
                  <c:v>7.7625083333333338</c:v>
                </c:pt>
                <c:pt idx="1846">
                  <c:v>4.345024749999995</c:v>
                </c:pt>
                <c:pt idx="1847">
                  <c:v>-39.422366666666633</c:v>
                </c:pt>
                <c:pt idx="1848">
                  <c:v>4.0186683333333333</c:v>
                </c:pt>
                <c:pt idx="1849">
                  <c:v>-24.769191666666657</c:v>
                </c:pt>
                <c:pt idx="1850">
                  <c:v>5.6668083333333312</c:v>
                </c:pt>
                <c:pt idx="1851">
                  <c:v>-12.613771666666668</c:v>
                </c:pt>
                <c:pt idx="1852">
                  <c:v>1.5563283333333355</c:v>
                </c:pt>
                <c:pt idx="1853">
                  <c:v>-61.784831666666591</c:v>
                </c:pt>
                <c:pt idx="1854">
                  <c:v>113.15770833333326</c:v>
                </c:pt>
                <c:pt idx="1855">
                  <c:v>-49.472700000000003</c:v>
                </c:pt>
                <c:pt idx="1856">
                  <c:v>78.687541666666618</c:v>
                </c:pt>
                <c:pt idx="1857">
                  <c:v>-27.86184833333332</c:v>
                </c:pt>
                <c:pt idx="1858">
                  <c:v>-11.51291916666667</c:v>
                </c:pt>
                <c:pt idx="1859">
                  <c:v>43.592765000000036</c:v>
                </c:pt>
                <c:pt idx="1860">
                  <c:v>-109.54960000000005</c:v>
                </c:pt>
                <c:pt idx="1861">
                  <c:v>64.912941666666669</c:v>
                </c:pt>
                <c:pt idx="1862">
                  <c:v>-19.401666666666667</c:v>
                </c:pt>
                <c:pt idx="1863">
                  <c:v>-39.576372500000012</c:v>
                </c:pt>
                <c:pt idx="1864">
                  <c:v>17.510151333333329</c:v>
                </c:pt>
                <c:pt idx="1865">
                  <c:v>43.151564166666567</c:v>
                </c:pt>
                <c:pt idx="1866">
                  <c:v>-59.146558333333331</c:v>
                </c:pt>
                <c:pt idx="1867">
                  <c:v>37.791901666666625</c:v>
                </c:pt>
                <c:pt idx="1868">
                  <c:v>-57.812119166666633</c:v>
                </c:pt>
                <c:pt idx="1869">
                  <c:v>56.790174166666645</c:v>
                </c:pt>
                <c:pt idx="1870">
                  <c:v>30.282065000000006</c:v>
                </c:pt>
                <c:pt idx="1871">
                  <c:v>-19.806908333333329</c:v>
                </c:pt>
                <c:pt idx="1872">
                  <c:v>-29.708624999999977</c:v>
                </c:pt>
                <c:pt idx="1873">
                  <c:v>17.438259166666686</c:v>
                </c:pt>
                <c:pt idx="1874">
                  <c:v>36.283883333333307</c:v>
                </c:pt>
                <c:pt idx="1875">
                  <c:v>-96.93294166666665</c:v>
                </c:pt>
                <c:pt idx="1876">
                  <c:v>78.245716666666652</c:v>
                </c:pt>
                <c:pt idx="1877">
                  <c:v>-11.071277500000003</c:v>
                </c:pt>
                <c:pt idx="1878">
                  <c:v>-3.4832566666666693</c:v>
                </c:pt>
                <c:pt idx="1879">
                  <c:v>3.6619333333333395</c:v>
                </c:pt>
                <c:pt idx="1880">
                  <c:v>7.4853975000000013</c:v>
                </c:pt>
                <c:pt idx="1881">
                  <c:v>40.35508333333329</c:v>
                </c:pt>
                <c:pt idx="1882">
                  <c:v>-103.96641666666669</c:v>
                </c:pt>
                <c:pt idx="1883">
                  <c:v>82.053702499999957</c:v>
                </c:pt>
                <c:pt idx="1884">
                  <c:v>-29.532600833333291</c:v>
                </c:pt>
                <c:pt idx="1885">
                  <c:v>-5.2819833333333328</c:v>
                </c:pt>
                <c:pt idx="1886">
                  <c:v>24.893483333333311</c:v>
                </c:pt>
                <c:pt idx="1887">
                  <c:v>-70.75900833333327</c:v>
                </c:pt>
                <c:pt idx="1888">
                  <c:v>114.77989166666663</c:v>
                </c:pt>
                <c:pt idx="1889">
                  <c:v>3.3998749999999962</c:v>
                </c:pt>
                <c:pt idx="1890">
                  <c:v>-93.205674999999999</c:v>
                </c:pt>
                <c:pt idx="1891">
                  <c:v>-5.832741666666668</c:v>
                </c:pt>
                <c:pt idx="1892">
                  <c:v>-21.983933333333294</c:v>
                </c:pt>
                <c:pt idx="1893">
                  <c:v>70.012800000000013</c:v>
                </c:pt>
                <c:pt idx="1894">
                  <c:v>-36.852151666666607</c:v>
                </c:pt>
                <c:pt idx="1895">
                  <c:v>-16.27106666666668</c:v>
                </c:pt>
                <c:pt idx="1896">
                  <c:v>45.021783333333325</c:v>
                </c:pt>
                <c:pt idx="1897">
                  <c:v>5.2959916666666675</c:v>
                </c:pt>
                <c:pt idx="1898">
                  <c:v>7.2979333333333303</c:v>
                </c:pt>
                <c:pt idx="1899">
                  <c:v>16.82155000000002</c:v>
                </c:pt>
                <c:pt idx="1900">
                  <c:v>-0.36486916666666946</c:v>
                </c:pt>
                <c:pt idx="1901">
                  <c:v>-54.996175000000022</c:v>
                </c:pt>
                <c:pt idx="1902">
                  <c:v>-49.713800000000006</c:v>
                </c:pt>
                <c:pt idx="1903">
                  <c:v>72.942115000000058</c:v>
                </c:pt>
                <c:pt idx="1904">
                  <c:v>4.0916583333333376</c:v>
                </c:pt>
                <c:pt idx="1905">
                  <c:v>-23.113695000000021</c:v>
                </c:pt>
                <c:pt idx="1906">
                  <c:v>-4.2637166666666646</c:v>
                </c:pt>
                <c:pt idx="1907">
                  <c:v>19.223758333333311</c:v>
                </c:pt>
                <c:pt idx="1908">
                  <c:v>-60.078325000000028</c:v>
                </c:pt>
                <c:pt idx="1909">
                  <c:v>109.33102500000005</c:v>
                </c:pt>
                <c:pt idx="1910">
                  <c:v>-115.20482500000004</c:v>
                </c:pt>
                <c:pt idx="1911">
                  <c:v>75.65616666666665</c:v>
                </c:pt>
                <c:pt idx="1912">
                  <c:v>-22.083833333333299</c:v>
                </c:pt>
                <c:pt idx="1913">
                  <c:v>1.9713833333333317</c:v>
                </c:pt>
                <c:pt idx="1914">
                  <c:v>-33.219859166666609</c:v>
                </c:pt>
                <c:pt idx="1915">
                  <c:v>94.769083333333342</c:v>
                </c:pt>
                <c:pt idx="1916">
                  <c:v>-71.512433333333263</c:v>
                </c:pt>
                <c:pt idx="1917">
                  <c:v>4.045883333333343</c:v>
                </c:pt>
                <c:pt idx="1918">
                  <c:v>-35.906545833333347</c:v>
                </c:pt>
                <c:pt idx="1919">
                  <c:v>96.538541666666617</c:v>
                </c:pt>
                <c:pt idx="1920">
                  <c:v>-79.602666666666678</c:v>
                </c:pt>
                <c:pt idx="1921">
                  <c:v>-10.28451666666667</c:v>
                </c:pt>
                <c:pt idx="1922">
                  <c:v>126.99988083333331</c:v>
                </c:pt>
                <c:pt idx="1923">
                  <c:v>-82.789975000000013</c:v>
                </c:pt>
                <c:pt idx="1924">
                  <c:v>57.244191666666609</c:v>
                </c:pt>
                <c:pt idx="1925">
                  <c:v>-73.629141666666627</c:v>
                </c:pt>
                <c:pt idx="1926">
                  <c:v>-14.513182250000012</c:v>
                </c:pt>
                <c:pt idx="1927">
                  <c:v>-23.305544999999981</c:v>
                </c:pt>
                <c:pt idx="1928">
                  <c:v>67.069458333333273</c:v>
                </c:pt>
                <c:pt idx="1929">
                  <c:v>-18.813375000000018</c:v>
                </c:pt>
                <c:pt idx="1930">
                  <c:v>2.6845083333333384</c:v>
                </c:pt>
                <c:pt idx="1931">
                  <c:v>33.796433333333333</c:v>
                </c:pt>
                <c:pt idx="1932">
                  <c:v>-5.7725666666666671</c:v>
                </c:pt>
                <c:pt idx="1933">
                  <c:v>-28.163358333333317</c:v>
                </c:pt>
                <c:pt idx="1934">
                  <c:v>-5.5008999999999988</c:v>
                </c:pt>
                <c:pt idx="1935">
                  <c:v>14.68798333333334</c:v>
                </c:pt>
                <c:pt idx="1936">
                  <c:v>-23.632093333333312</c:v>
                </c:pt>
                <c:pt idx="1937">
                  <c:v>-13.585166666666671</c:v>
                </c:pt>
                <c:pt idx="1938">
                  <c:v>41.080344999999973</c:v>
                </c:pt>
                <c:pt idx="1939">
                  <c:v>-51.071816666666592</c:v>
                </c:pt>
                <c:pt idx="1940">
                  <c:v>43.177975000000011</c:v>
                </c:pt>
                <c:pt idx="1941">
                  <c:v>10.403400000000005</c:v>
                </c:pt>
                <c:pt idx="1942">
                  <c:v>-26.458166666666671</c:v>
                </c:pt>
                <c:pt idx="1943">
                  <c:v>55.441550833333324</c:v>
                </c:pt>
                <c:pt idx="1944">
                  <c:v>-41.915174166666617</c:v>
                </c:pt>
                <c:pt idx="1945">
                  <c:v>-6.8827041666666675</c:v>
                </c:pt>
                <c:pt idx="1946">
                  <c:v>22.379758333333321</c:v>
                </c:pt>
                <c:pt idx="1947">
                  <c:v>8.2476858333333336</c:v>
                </c:pt>
                <c:pt idx="1948">
                  <c:v>-13.062800000000006</c:v>
                </c:pt>
                <c:pt idx="1949">
                  <c:v>18.548366666666666</c:v>
                </c:pt>
                <c:pt idx="1950">
                  <c:v>11.384141666666666</c:v>
                </c:pt>
                <c:pt idx="1951">
                  <c:v>-36.831588333333301</c:v>
                </c:pt>
                <c:pt idx="1952">
                  <c:v>-2.5122691666666657</c:v>
                </c:pt>
                <c:pt idx="1953">
                  <c:v>2.0024000000000033</c:v>
                </c:pt>
                <c:pt idx="1954">
                  <c:v>20.022848333333304</c:v>
                </c:pt>
                <c:pt idx="1955">
                  <c:v>12.86023833333334</c:v>
                </c:pt>
                <c:pt idx="1956">
                  <c:v>-69.780074999999982</c:v>
                </c:pt>
                <c:pt idx="1957">
                  <c:v>5.5222583333333324</c:v>
                </c:pt>
                <c:pt idx="1958">
                  <c:v>93.080625000000026</c:v>
                </c:pt>
                <c:pt idx="1959">
                  <c:v>-82.177212000000011</c:v>
                </c:pt>
                <c:pt idx="1960">
                  <c:v>-8.2543000000000006</c:v>
                </c:pt>
                <c:pt idx="1961">
                  <c:v>8.2880999999999982</c:v>
                </c:pt>
                <c:pt idx="1962">
                  <c:v>7.0466408333333366</c:v>
                </c:pt>
                <c:pt idx="1963">
                  <c:v>-24.908630833333291</c:v>
                </c:pt>
                <c:pt idx="1964">
                  <c:v>15.753158333333332</c:v>
                </c:pt>
                <c:pt idx="1965">
                  <c:v>6.5903166666666699</c:v>
                </c:pt>
                <c:pt idx="1966">
                  <c:v>49.215208333333351</c:v>
                </c:pt>
                <c:pt idx="1967">
                  <c:v>1.9382749999999984</c:v>
                </c:pt>
                <c:pt idx="1968">
                  <c:v>-20.694966666666694</c:v>
                </c:pt>
                <c:pt idx="1969">
                  <c:v>-39.190948333333353</c:v>
                </c:pt>
                <c:pt idx="1970">
                  <c:v>44.97082916666659</c:v>
                </c:pt>
                <c:pt idx="1971">
                  <c:v>5.9040166666666645</c:v>
                </c:pt>
                <c:pt idx="1972">
                  <c:v>-48.994842500000004</c:v>
                </c:pt>
                <c:pt idx="1973">
                  <c:v>64.788247499999983</c:v>
                </c:pt>
                <c:pt idx="1974">
                  <c:v>-44.164964166666614</c:v>
                </c:pt>
                <c:pt idx="1975">
                  <c:v>-16.289822499999989</c:v>
                </c:pt>
                <c:pt idx="1976">
                  <c:v>65.490567500000026</c:v>
                </c:pt>
                <c:pt idx="1977">
                  <c:v>-47.493558333333361</c:v>
                </c:pt>
                <c:pt idx="1978">
                  <c:v>-15.500233333333332</c:v>
                </c:pt>
                <c:pt idx="1979">
                  <c:v>19.730258333333317</c:v>
                </c:pt>
                <c:pt idx="1980">
                  <c:v>-34.615667499999994</c:v>
                </c:pt>
                <c:pt idx="1981">
                  <c:v>29.929981666666681</c:v>
                </c:pt>
                <c:pt idx="1982">
                  <c:v>-15.473933333333351</c:v>
                </c:pt>
                <c:pt idx="1983">
                  <c:v>19.548622499999976</c:v>
                </c:pt>
                <c:pt idx="1984">
                  <c:v>-26.524517666666668</c:v>
                </c:pt>
                <c:pt idx="1985">
                  <c:v>-4.7948241666666656</c:v>
                </c:pt>
                <c:pt idx="1986">
                  <c:v>8.7904147500000054</c:v>
                </c:pt>
                <c:pt idx="1987">
                  <c:v>20.044010000000004</c:v>
                </c:pt>
                <c:pt idx="1988">
                  <c:v>23.645258333333313</c:v>
                </c:pt>
                <c:pt idx="1989">
                  <c:v>38.976885833333313</c:v>
                </c:pt>
                <c:pt idx="1990">
                  <c:v>-90.325129999999987</c:v>
                </c:pt>
                <c:pt idx="1991">
                  <c:v>14.76330833333334</c:v>
                </c:pt>
                <c:pt idx="1992">
                  <c:v>44.14353333333333</c:v>
                </c:pt>
                <c:pt idx="1993">
                  <c:v>-49.776476666666618</c:v>
                </c:pt>
                <c:pt idx="1994">
                  <c:v>29.787641666666662</c:v>
                </c:pt>
                <c:pt idx="1995">
                  <c:v>-86.547316666666674</c:v>
                </c:pt>
                <c:pt idx="1996">
                  <c:v>108.98122075000008</c:v>
                </c:pt>
                <c:pt idx="1997">
                  <c:v>-10.44105833333334</c:v>
                </c:pt>
                <c:pt idx="1998">
                  <c:v>9.1263749999999995</c:v>
                </c:pt>
                <c:pt idx="1999">
                  <c:v>-82.645741666666567</c:v>
                </c:pt>
                <c:pt idx="2000">
                  <c:v>23.515308333333316</c:v>
                </c:pt>
                <c:pt idx="2001">
                  <c:v>82.384242499999985</c:v>
                </c:pt>
                <c:pt idx="2002">
                  <c:v>-75.816999999999993</c:v>
                </c:pt>
                <c:pt idx="2003">
                  <c:v>55.9568333333333</c:v>
                </c:pt>
                <c:pt idx="2004">
                  <c:v>-6.9725166666666665</c:v>
                </c:pt>
                <c:pt idx="2005">
                  <c:v>-2.0881350000000012</c:v>
                </c:pt>
                <c:pt idx="2006">
                  <c:v>-74.855166666666648</c:v>
                </c:pt>
                <c:pt idx="2007">
                  <c:v>53.474916666666608</c:v>
                </c:pt>
                <c:pt idx="2008">
                  <c:v>-2.7560983333333344</c:v>
                </c:pt>
                <c:pt idx="2009">
                  <c:v>-21.415866666666684</c:v>
                </c:pt>
                <c:pt idx="2010">
                  <c:v>109.33579833333322</c:v>
                </c:pt>
                <c:pt idx="2011">
                  <c:v>-69.755716666666615</c:v>
                </c:pt>
                <c:pt idx="2012">
                  <c:v>-32.727250000000012</c:v>
                </c:pt>
                <c:pt idx="2013">
                  <c:v>-38.665536666666654</c:v>
                </c:pt>
                <c:pt idx="2014">
                  <c:v>-16.466335833333282</c:v>
                </c:pt>
                <c:pt idx="2015">
                  <c:v>77.389066666666679</c:v>
                </c:pt>
                <c:pt idx="2016">
                  <c:v>-46.64552583333333</c:v>
                </c:pt>
                <c:pt idx="2017">
                  <c:v>11.367740000000005</c:v>
                </c:pt>
                <c:pt idx="2018">
                  <c:v>-7.0346900000000021</c:v>
                </c:pt>
                <c:pt idx="2019">
                  <c:v>50.273316666666645</c:v>
                </c:pt>
                <c:pt idx="2020">
                  <c:v>-3.1082333333333358</c:v>
                </c:pt>
                <c:pt idx="2021">
                  <c:v>-6.751649999999997</c:v>
                </c:pt>
                <c:pt idx="2022">
                  <c:v>-37.951291666666584</c:v>
                </c:pt>
                <c:pt idx="2023">
                  <c:v>5.4327166666666669</c:v>
                </c:pt>
                <c:pt idx="2024">
                  <c:v>38.090463333333325</c:v>
                </c:pt>
                <c:pt idx="2025">
                  <c:v>-38.718291666666609</c:v>
                </c:pt>
                <c:pt idx="2026">
                  <c:v>76.235599999999991</c:v>
                </c:pt>
                <c:pt idx="2027">
                  <c:v>-45.444316666666609</c:v>
                </c:pt>
                <c:pt idx="2028">
                  <c:v>-5.646895249999992</c:v>
                </c:pt>
                <c:pt idx="2029">
                  <c:v>-45.284454166666613</c:v>
                </c:pt>
                <c:pt idx="2030">
                  <c:v>50.254368333333325</c:v>
                </c:pt>
                <c:pt idx="2031">
                  <c:v>10.21361666666667</c:v>
                </c:pt>
                <c:pt idx="2032">
                  <c:v>4.5672500000000005</c:v>
                </c:pt>
                <c:pt idx="2033">
                  <c:v>67.438724999999991</c:v>
                </c:pt>
                <c:pt idx="2034">
                  <c:v>-59.361016916666635</c:v>
                </c:pt>
                <c:pt idx="2035">
                  <c:v>-17.286308333333302</c:v>
                </c:pt>
                <c:pt idx="2036">
                  <c:v>26.699625000000008</c:v>
                </c:pt>
                <c:pt idx="2037">
                  <c:v>-71.771100000000004</c:v>
                </c:pt>
                <c:pt idx="2038">
                  <c:v>22.810440833333303</c:v>
                </c:pt>
                <c:pt idx="2039">
                  <c:v>-17.672366666666683</c:v>
                </c:pt>
                <c:pt idx="2040">
                  <c:v>-46.162658333333333</c:v>
                </c:pt>
                <c:pt idx="2041">
                  <c:v>26.030974999999998</c:v>
                </c:pt>
                <c:pt idx="2042">
                  <c:v>33.9787416666666</c:v>
                </c:pt>
                <c:pt idx="2043">
                  <c:v>-7.0926833333333299</c:v>
                </c:pt>
                <c:pt idx="2044">
                  <c:v>32.151966666666596</c:v>
                </c:pt>
                <c:pt idx="2045">
                  <c:v>-18.289375000000003</c:v>
                </c:pt>
                <c:pt idx="2046">
                  <c:v>53.210887499999963</c:v>
                </c:pt>
                <c:pt idx="2047">
                  <c:v>-50.343866666666571</c:v>
                </c:pt>
                <c:pt idx="2048">
                  <c:v>59.254033333333325</c:v>
                </c:pt>
                <c:pt idx="2049">
                  <c:v>-113.81470750000001</c:v>
                </c:pt>
                <c:pt idx="2050">
                  <c:v>36.506649999999993</c:v>
                </c:pt>
                <c:pt idx="2051">
                  <c:v>36.594600000000007</c:v>
                </c:pt>
                <c:pt idx="2052">
                  <c:v>22.067649999999976</c:v>
                </c:pt>
                <c:pt idx="2053">
                  <c:v>-11.7858175</c:v>
                </c:pt>
                <c:pt idx="2054">
                  <c:v>-41.757550000000002</c:v>
                </c:pt>
                <c:pt idx="2055">
                  <c:v>71.632100000000008</c:v>
                </c:pt>
                <c:pt idx="2056">
                  <c:v>17.945355833333306</c:v>
                </c:pt>
                <c:pt idx="2057">
                  <c:v>-69.784558333333351</c:v>
                </c:pt>
                <c:pt idx="2058">
                  <c:v>0.95906416666666827</c:v>
                </c:pt>
                <c:pt idx="2059">
                  <c:v>25.066495666666668</c:v>
                </c:pt>
                <c:pt idx="2060">
                  <c:v>45.158108333333331</c:v>
                </c:pt>
                <c:pt idx="2061">
                  <c:v>-124.46489166666667</c:v>
                </c:pt>
                <c:pt idx="2062">
                  <c:v>17.583483333333309</c:v>
                </c:pt>
                <c:pt idx="2063">
                  <c:v>-30.35257500000003</c:v>
                </c:pt>
                <c:pt idx="2064">
                  <c:v>36.650266666666596</c:v>
                </c:pt>
                <c:pt idx="2065">
                  <c:v>45.774620000000006</c:v>
                </c:pt>
                <c:pt idx="2066">
                  <c:v>-34.760305833333362</c:v>
                </c:pt>
                <c:pt idx="2067">
                  <c:v>29.624149999999986</c:v>
                </c:pt>
                <c:pt idx="2068">
                  <c:v>-36.772758333333357</c:v>
                </c:pt>
                <c:pt idx="2069">
                  <c:v>9.3255583333333405</c:v>
                </c:pt>
                <c:pt idx="2070">
                  <c:v>-38.418333333333337</c:v>
                </c:pt>
                <c:pt idx="2071">
                  <c:v>80.234044166666649</c:v>
                </c:pt>
                <c:pt idx="2072">
                  <c:v>18.14084166666667</c:v>
                </c:pt>
                <c:pt idx="2073">
                  <c:v>-44.221883333333345</c:v>
                </c:pt>
                <c:pt idx="2074">
                  <c:v>-63.593050000000012</c:v>
                </c:pt>
                <c:pt idx="2075">
                  <c:v>75.574349999999981</c:v>
                </c:pt>
                <c:pt idx="2076">
                  <c:v>42.175666666666615</c:v>
                </c:pt>
                <c:pt idx="2077">
                  <c:v>4.7835416666666664</c:v>
                </c:pt>
                <c:pt idx="2078">
                  <c:v>-61.963075000000003</c:v>
                </c:pt>
                <c:pt idx="2079">
                  <c:v>23.822908333333316</c:v>
                </c:pt>
                <c:pt idx="2080">
                  <c:v>-16.000325</c:v>
                </c:pt>
                <c:pt idx="2081">
                  <c:v>23.567000000000004</c:v>
                </c:pt>
                <c:pt idx="2082">
                  <c:v>-50.512203333333325</c:v>
                </c:pt>
                <c:pt idx="2083">
                  <c:v>28.268691666666644</c:v>
                </c:pt>
                <c:pt idx="2084">
                  <c:v>-57.521753333333322</c:v>
                </c:pt>
                <c:pt idx="2085">
                  <c:v>93.93696400000006</c:v>
                </c:pt>
                <c:pt idx="2086">
                  <c:v>-21.995841666666674</c:v>
                </c:pt>
                <c:pt idx="2087">
                  <c:v>-21.023800000000005</c:v>
                </c:pt>
                <c:pt idx="2088">
                  <c:v>-10.307025000000005</c:v>
                </c:pt>
                <c:pt idx="2089">
                  <c:v>15.470641666666673</c:v>
                </c:pt>
                <c:pt idx="2090">
                  <c:v>-35.424058333333342</c:v>
                </c:pt>
                <c:pt idx="2091">
                  <c:v>11.174224999999998</c:v>
                </c:pt>
                <c:pt idx="2092">
                  <c:v>56.987350000000006</c:v>
                </c:pt>
                <c:pt idx="2093">
                  <c:v>-100.52695833333327</c:v>
                </c:pt>
                <c:pt idx="2094">
                  <c:v>85.685761083333318</c:v>
                </c:pt>
                <c:pt idx="2095">
                  <c:v>30.902434166666666</c:v>
                </c:pt>
                <c:pt idx="2096">
                  <c:v>-6.9564775000000019</c:v>
                </c:pt>
                <c:pt idx="2097">
                  <c:v>-131.56214500000004</c:v>
                </c:pt>
                <c:pt idx="2098">
                  <c:v>67.607399999999998</c:v>
                </c:pt>
                <c:pt idx="2099">
                  <c:v>5.9441250000000059</c:v>
                </c:pt>
                <c:pt idx="2100">
                  <c:v>29.191849999999999</c:v>
                </c:pt>
                <c:pt idx="2101">
                  <c:v>9.0421666666666702</c:v>
                </c:pt>
                <c:pt idx="2102">
                  <c:v>24.004466666666687</c:v>
                </c:pt>
                <c:pt idx="2103">
                  <c:v>-6.6880683333333337</c:v>
                </c:pt>
                <c:pt idx="2104">
                  <c:v>19.929058333333316</c:v>
                </c:pt>
                <c:pt idx="2105">
                  <c:v>-22.790674999999986</c:v>
                </c:pt>
                <c:pt idx="2106">
                  <c:v>-143.31064166666658</c:v>
                </c:pt>
                <c:pt idx="2107">
                  <c:v>113.19712249999999</c:v>
                </c:pt>
                <c:pt idx="2108">
                  <c:v>20.050291666666677</c:v>
                </c:pt>
                <c:pt idx="2109">
                  <c:v>-36.226721666666634</c:v>
                </c:pt>
                <c:pt idx="2110">
                  <c:v>-1.8682958333333344</c:v>
                </c:pt>
                <c:pt idx="2111">
                  <c:v>12.436188333333334</c:v>
                </c:pt>
                <c:pt idx="2112">
                  <c:v>-31.004607500000002</c:v>
                </c:pt>
                <c:pt idx="2113">
                  <c:v>46.74832500000003</c:v>
                </c:pt>
                <c:pt idx="2114">
                  <c:v>-101.89530000000001</c:v>
                </c:pt>
                <c:pt idx="2115">
                  <c:v>78.86054666666665</c:v>
                </c:pt>
                <c:pt idx="2116">
                  <c:v>33.10320333333334</c:v>
                </c:pt>
                <c:pt idx="2117">
                  <c:v>-21.267066666666665</c:v>
                </c:pt>
                <c:pt idx="2118">
                  <c:v>-29.35063333333331</c:v>
                </c:pt>
                <c:pt idx="2119">
                  <c:v>-3.182820833333333</c:v>
                </c:pt>
                <c:pt idx="2120">
                  <c:v>-25.470969166666677</c:v>
                </c:pt>
                <c:pt idx="2121">
                  <c:v>55.129458333333353</c:v>
                </c:pt>
                <c:pt idx="2122">
                  <c:v>43.624584166666608</c:v>
                </c:pt>
                <c:pt idx="2123">
                  <c:v>1.1091166666666636</c:v>
                </c:pt>
                <c:pt idx="2124">
                  <c:v>-35.860859999999995</c:v>
                </c:pt>
                <c:pt idx="2125">
                  <c:v>47.496433333333336</c:v>
                </c:pt>
                <c:pt idx="2126">
                  <c:v>-47.812400000000004</c:v>
                </c:pt>
                <c:pt idx="2127">
                  <c:v>18.818483333333315</c:v>
                </c:pt>
                <c:pt idx="2128">
                  <c:v>-67.296491666666654</c:v>
                </c:pt>
                <c:pt idx="2129">
                  <c:v>51.744780000000006</c:v>
                </c:pt>
                <c:pt idx="2130">
                  <c:v>39.548500000000011</c:v>
                </c:pt>
                <c:pt idx="2131">
                  <c:v>-29.239851666666699</c:v>
                </c:pt>
                <c:pt idx="2132">
                  <c:v>-67.73934749999998</c:v>
                </c:pt>
                <c:pt idx="2133">
                  <c:v>12.264303333333331</c:v>
                </c:pt>
                <c:pt idx="2134">
                  <c:v>18.360424999999989</c:v>
                </c:pt>
                <c:pt idx="2135">
                  <c:v>-3.8055333333333388</c:v>
                </c:pt>
                <c:pt idx="2136">
                  <c:v>22.119235833333313</c:v>
                </c:pt>
                <c:pt idx="2137">
                  <c:v>18.665283333333299</c:v>
                </c:pt>
                <c:pt idx="2138">
                  <c:v>-2.2339833333333372</c:v>
                </c:pt>
                <c:pt idx="2139">
                  <c:v>-65.901558333333341</c:v>
                </c:pt>
                <c:pt idx="2140">
                  <c:v>27.535911666666678</c:v>
                </c:pt>
                <c:pt idx="2141">
                  <c:v>-4.0475333333333312</c:v>
                </c:pt>
                <c:pt idx="2142">
                  <c:v>-10.501616666666672</c:v>
                </c:pt>
                <c:pt idx="2143">
                  <c:v>66.216918333333311</c:v>
                </c:pt>
                <c:pt idx="2144">
                  <c:v>-18.915524999999977</c:v>
                </c:pt>
                <c:pt idx="2145">
                  <c:v>-28.598455833333304</c:v>
                </c:pt>
                <c:pt idx="2146">
                  <c:v>91.838762499999959</c:v>
                </c:pt>
                <c:pt idx="2147">
                  <c:v>-85.092016666666652</c:v>
                </c:pt>
                <c:pt idx="2148">
                  <c:v>28.284376666666663</c:v>
                </c:pt>
                <c:pt idx="2149">
                  <c:v>-10.855939000000015</c:v>
                </c:pt>
                <c:pt idx="2150">
                  <c:v>-29.489739999999962</c:v>
                </c:pt>
                <c:pt idx="2151">
                  <c:v>-6.0399166666666657</c:v>
                </c:pt>
                <c:pt idx="2152">
                  <c:v>-36.255733333333318</c:v>
                </c:pt>
                <c:pt idx="2153">
                  <c:v>90.219574166666618</c:v>
                </c:pt>
                <c:pt idx="2154">
                  <c:v>-63.568708333333333</c:v>
                </c:pt>
                <c:pt idx="2155">
                  <c:v>41.427608333333325</c:v>
                </c:pt>
                <c:pt idx="2156">
                  <c:v>-54.268482500000012</c:v>
                </c:pt>
                <c:pt idx="2157">
                  <c:v>36.109350000000013</c:v>
                </c:pt>
                <c:pt idx="2158">
                  <c:v>-52.237450000000003</c:v>
                </c:pt>
                <c:pt idx="2159">
                  <c:v>37.177975000000011</c:v>
                </c:pt>
                <c:pt idx="2160">
                  <c:v>61.080432499999993</c:v>
                </c:pt>
                <c:pt idx="2161">
                  <c:v>-5.8895416666666653</c:v>
                </c:pt>
                <c:pt idx="2162">
                  <c:v>-30.201268333333314</c:v>
                </c:pt>
                <c:pt idx="2163">
                  <c:v>-19.567973333333313</c:v>
                </c:pt>
                <c:pt idx="2164">
                  <c:v>-1.1528166666666755</c:v>
                </c:pt>
                <c:pt idx="2165">
                  <c:v>71.483966666666703</c:v>
                </c:pt>
                <c:pt idx="2166">
                  <c:v>-47.001975000000016</c:v>
                </c:pt>
                <c:pt idx="2167">
                  <c:v>-19.89571916666667</c:v>
                </c:pt>
                <c:pt idx="2168">
                  <c:v>51.773883333333295</c:v>
                </c:pt>
                <c:pt idx="2169">
                  <c:v>8.2275041666666624</c:v>
                </c:pt>
                <c:pt idx="2170">
                  <c:v>-125.21990833333335</c:v>
                </c:pt>
                <c:pt idx="2171">
                  <c:v>46.004164166666591</c:v>
                </c:pt>
                <c:pt idx="2172">
                  <c:v>69.214362499999993</c:v>
                </c:pt>
                <c:pt idx="2173">
                  <c:v>-52.683750000000003</c:v>
                </c:pt>
                <c:pt idx="2174">
                  <c:v>-16.588724999999979</c:v>
                </c:pt>
                <c:pt idx="2175">
                  <c:v>24.948789166666657</c:v>
                </c:pt>
                <c:pt idx="2176">
                  <c:v>25.652852666666675</c:v>
                </c:pt>
                <c:pt idx="2177">
                  <c:v>-61.113750833333334</c:v>
                </c:pt>
                <c:pt idx="2178">
                  <c:v>-3.9506491666666577</c:v>
                </c:pt>
                <c:pt idx="2179">
                  <c:v>67.802008333333234</c:v>
                </c:pt>
                <c:pt idx="2180">
                  <c:v>-30.977024999999983</c:v>
                </c:pt>
                <c:pt idx="2181">
                  <c:v>18.907473333333311</c:v>
                </c:pt>
                <c:pt idx="2182">
                  <c:v>8.224016666666655</c:v>
                </c:pt>
                <c:pt idx="2183">
                  <c:v>-18.150191666666693</c:v>
                </c:pt>
                <c:pt idx="2184">
                  <c:v>-6.3099983333333336</c:v>
                </c:pt>
                <c:pt idx="2185">
                  <c:v>-5.5819083333333364</c:v>
                </c:pt>
                <c:pt idx="2186">
                  <c:v>39.356848333333275</c:v>
                </c:pt>
                <c:pt idx="2187">
                  <c:v>-19.537333333333308</c:v>
                </c:pt>
                <c:pt idx="2188">
                  <c:v>-29.325516666666669</c:v>
                </c:pt>
                <c:pt idx="2189">
                  <c:v>57.294352500000038</c:v>
                </c:pt>
                <c:pt idx="2190">
                  <c:v>-63.675316666666646</c:v>
                </c:pt>
                <c:pt idx="2191">
                  <c:v>72.054203333333334</c:v>
                </c:pt>
                <c:pt idx="2192">
                  <c:v>-71.112100000000012</c:v>
                </c:pt>
                <c:pt idx="2193">
                  <c:v>34.357726666666586</c:v>
                </c:pt>
                <c:pt idx="2194">
                  <c:v>-53.457799999999999</c:v>
                </c:pt>
                <c:pt idx="2195">
                  <c:v>128.02777499999999</c:v>
                </c:pt>
                <c:pt idx="2196">
                  <c:v>-101.75488333333334</c:v>
                </c:pt>
                <c:pt idx="2197">
                  <c:v>46.880009390833294</c:v>
                </c:pt>
                <c:pt idx="2198">
                  <c:v>13.717458333333335</c:v>
                </c:pt>
                <c:pt idx="2199">
                  <c:v>-12.931866666666664</c:v>
                </c:pt>
                <c:pt idx="2200">
                  <c:v>-25.723283333333299</c:v>
                </c:pt>
                <c:pt idx="2201">
                  <c:v>16.417199999999987</c:v>
                </c:pt>
                <c:pt idx="2202">
                  <c:v>24.259683333333307</c:v>
                </c:pt>
                <c:pt idx="2203">
                  <c:v>-105.41569166666669</c:v>
                </c:pt>
                <c:pt idx="2204">
                  <c:v>104.15455000000001</c:v>
                </c:pt>
                <c:pt idx="2205">
                  <c:v>-32.009466666666611</c:v>
                </c:pt>
                <c:pt idx="2206">
                  <c:v>34.29359166666665</c:v>
                </c:pt>
                <c:pt idx="2207">
                  <c:v>-85.089849999999984</c:v>
                </c:pt>
                <c:pt idx="2208">
                  <c:v>42.067308333333337</c:v>
                </c:pt>
                <c:pt idx="2209">
                  <c:v>-3.3121274999999866</c:v>
                </c:pt>
                <c:pt idx="2210">
                  <c:v>6.9288766666666559</c:v>
                </c:pt>
                <c:pt idx="2211">
                  <c:v>67.785108333333255</c:v>
                </c:pt>
                <c:pt idx="2212">
                  <c:v>-69.000373333333286</c:v>
                </c:pt>
                <c:pt idx="2213">
                  <c:v>7.0606099999999996</c:v>
                </c:pt>
                <c:pt idx="2214">
                  <c:v>-44.314283333333265</c:v>
                </c:pt>
                <c:pt idx="2215">
                  <c:v>-16.025144999999977</c:v>
                </c:pt>
                <c:pt idx="2216">
                  <c:v>133.851575</c:v>
                </c:pt>
                <c:pt idx="2217">
                  <c:v>-112.98806666666667</c:v>
                </c:pt>
                <c:pt idx="2218">
                  <c:v>-20.927939166666665</c:v>
                </c:pt>
                <c:pt idx="2219">
                  <c:v>52.706830000000011</c:v>
                </c:pt>
                <c:pt idx="2220">
                  <c:v>61.636412500000013</c:v>
                </c:pt>
                <c:pt idx="2221">
                  <c:v>-95.701945833333312</c:v>
                </c:pt>
                <c:pt idx="2222">
                  <c:v>-2.2748916666666683</c:v>
                </c:pt>
                <c:pt idx="2223">
                  <c:v>7.0144708333333403</c:v>
                </c:pt>
                <c:pt idx="2224">
                  <c:v>20.417880000000014</c:v>
                </c:pt>
                <c:pt idx="2225">
                  <c:v>4.6764816666666675</c:v>
                </c:pt>
                <c:pt idx="2226">
                  <c:v>0.67635833333333828</c:v>
                </c:pt>
                <c:pt idx="2227">
                  <c:v>-25.676674999999999</c:v>
                </c:pt>
                <c:pt idx="2228">
                  <c:v>89.155223333333311</c:v>
                </c:pt>
                <c:pt idx="2229">
                  <c:v>-91.063899166666658</c:v>
                </c:pt>
                <c:pt idx="2230">
                  <c:v>61.169470833333328</c:v>
                </c:pt>
                <c:pt idx="2231">
                  <c:v>14.053888333333346</c:v>
                </c:pt>
                <c:pt idx="2232">
                  <c:v>-22.075500833333304</c:v>
                </c:pt>
                <c:pt idx="2233">
                  <c:v>18.762531999999979</c:v>
                </c:pt>
                <c:pt idx="2234">
                  <c:v>-61.115333708333338</c:v>
                </c:pt>
                <c:pt idx="2235">
                  <c:v>-58.957161666666586</c:v>
                </c:pt>
                <c:pt idx="2236">
                  <c:v>38.6920675</c:v>
                </c:pt>
                <c:pt idx="2237">
                  <c:v>30.524633333333306</c:v>
                </c:pt>
                <c:pt idx="2238">
                  <c:v>-35.229470833333338</c:v>
                </c:pt>
                <c:pt idx="2239">
                  <c:v>-3.9605666666666699</c:v>
                </c:pt>
                <c:pt idx="2240">
                  <c:v>60.304395</c:v>
                </c:pt>
                <c:pt idx="2241">
                  <c:v>-33.962941666666609</c:v>
                </c:pt>
                <c:pt idx="2242">
                  <c:v>5.1945900000000007</c:v>
                </c:pt>
                <c:pt idx="2243">
                  <c:v>-19.701500000000003</c:v>
                </c:pt>
                <c:pt idx="2244">
                  <c:v>-0.72274999999999734</c:v>
                </c:pt>
                <c:pt idx="2245">
                  <c:v>39.850208333333299</c:v>
                </c:pt>
                <c:pt idx="2246">
                  <c:v>-6.9212083333333378</c:v>
                </c:pt>
                <c:pt idx="2247">
                  <c:v>-9.603158333333333</c:v>
                </c:pt>
                <c:pt idx="2248">
                  <c:v>23.173475000000014</c:v>
                </c:pt>
                <c:pt idx="2249">
                  <c:v>23.19828</c:v>
                </c:pt>
                <c:pt idx="2250">
                  <c:v>-50.183925000000002</c:v>
                </c:pt>
                <c:pt idx="2251">
                  <c:v>5.8215791666666661</c:v>
                </c:pt>
                <c:pt idx="2252">
                  <c:v>-21.340481666666665</c:v>
                </c:pt>
                <c:pt idx="2253">
                  <c:v>-14.99116666666667</c:v>
                </c:pt>
                <c:pt idx="2254">
                  <c:v>-30.534449999999989</c:v>
                </c:pt>
                <c:pt idx="2255">
                  <c:v>119.55744916666661</c:v>
                </c:pt>
                <c:pt idx="2256">
                  <c:v>-11.547825000000001</c:v>
                </c:pt>
                <c:pt idx="2257">
                  <c:v>-117.09793333333333</c:v>
                </c:pt>
                <c:pt idx="2258">
                  <c:v>55.484264083333244</c:v>
                </c:pt>
                <c:pt idx="2259">
                  <c:v>88.047272500000005</c:v>
                </c:pt>
                <c:pt idx="2260">
                  <c:v>-77.082757499999957</c:v>
                </c:pt>
                <c:pt idx="2261">
                  <c:v>-8.8523691666666728</c:v>
                </c:pt>
                <c:pt idx="2262">
                  <c:v>52.072508333333332</c:v>
                </c:pt>
                <c:pt idx="2263">
                  <c:v>-46.791983333333327</c:v>
                </c:pt>
                <c:pt idx="2264">
                  <c:v>14.870771666666666</c:v>
                </c:pt>
                <c:pt idx="2265">
                  <c:v>-32.210525000000011</c:v>
                </c:pt>
                <c:pt idx="2266">
                  <c:v>51.678625000000011</c:v>
                </c:pt>
                <c:pt idx="2267">
                  <c:v>21.854565750000031</c:v>
                </c:pt>
                <c:pt idx="2268">
                  <c:v>-6.0658749999999966</c:v>
                </c:pt>
                <c:pt idx="2269">
                  <c:v>-70.263683333333333</c:v>
                </c:pt>
                <c:pt idx="2270">
                  <c:v>0.74986583333333434</c:v>
                </c:pt>
                <c:pt idx="2271">
                  <c:v>36.410758333333327</c:v>
                </c:pt>
                <c:pt idx="2272">
                  <c:v>68.334808333333285</c:v>
                </c:pt>
                <c:pt idx="2273">
                  <c:v>-44.310658333333315</c:v>
                </c:pt>
                <c:pt idx="2274">
                  <c:v>25.269508333333302</c:v>
                </c:pt>
                <c:pt idx="2275">
                  <c:v>-103.10579999999995</c:v>
                </c:pt>
                <c:pt idx="2276">
                  <c:v>67.16628333333334</c:v>
                </c:pt>
                <c:pt idx="2277">
                  <c:v>9.339426666666677</c:v>
                </c:pt>
                <c:pt idx="2278">
                  <c:v>9.7708975000000002</c:v>
                </c:pt>
                <c:pt idx="2279">
                  <c:v>-47.949209166666591</c:v>
                </c:pt>
                <c:pt idx="2280">
                  <c:v>-25.73641666666666</c:v>
                </c:pt>
                <c:pt idx="2281">
                  <c:v>47.45910275</c:v>
                </c:pt>
                <c:pt idx="2282">
                  <c:v>-16.295674999999989</c:v>
                </c:pt>
                <c:pt idx="2283">
                  <c:v>-5.5705366666666682</c:v>
                </c:pt>
                <c:pt idx="2284">
                  <c:v>53.136477499999991</c:v>
                </c:pt>
                <c:pt idx="2285">
                  <c:v>-16.387374999999992</c:v>
                </c:pt>
                <c:pt idx="2286">
                  <c:v>-53.91729999999999</c:v>
                </c:pt>
                <c:pt idx="2287">
                  <c:v>29.380291666666665</c:v>
                </c:pt>
                <c:pt idx="2288">
                  <c:v>34.218200000000003</c:v>
                </c:pt>
                <c:pt idx="2289">
                  <c:v>-75.124837499999941</c:v>
                </c:pt>
                <c:pt idx="2290">
                  <c:v>4.6709666666666605</c:v>
                </c:pt>
                <c:pt idx="2291">
                  <c:v>50.203038333333353</c:v>
                </c:pt>
                <c:pt idx="2292">
                  <c:v>29.203550000000003</c:v>
                </c:pt>
                <c:pt idx="2293">
                  <c:v>-32.127141666666624</c:v>
                </c:pt>
                <c:pt idx="2294">
                  <c:v>10.590133333333336</c:v>
                </c:pt>
                <c:pt idx="2295">
                  <c:v>17.526018333333315</c:v>
                </c:pt>
                <c:pt idx="2296">
                  <c:v>-2.6787800000000046</c:v>
                </c:pt>
                <c:pt idx="2297">
                  <c:v>-28.145036666666673</c:v>
                </c:pt>
                <c:pt idx="2298">
                  <c:v>10.590635000000002</c:v>
                </c:pt>
                <c:pt idx="2299">
                  <c:v>-0.29531666666666984</c:v>
                </c:pt>
                <c:pt idx="2300">
                  <c:v>-41.950675000000004</c:v>
                </c:pt>
                <c:pt idx="2301">
                  <c:v>-24.563358333333312</c:v>
                </c:pt>
                <c:pt idx="2302">
                  <c:v>78.407933333333332</c:v>
                </c:pt>
                <c:pt idx="2303">
                  <c:v>-4.7120925000000078</c:v>
                </c:pt>
                <c:pt idx="2304">
                  <c:v>34.16645333333333</c:v>
                </c:pt>
                <c:pt idx="2305">
                  <c:v>-121.2270075</c:v>
                </c:pt>
                <c:pt idx="2306">
                  <c:v>74.544726666666676</c:v>
                </c:pt>
                <c:pt idx="2307">
                  <c:v>-16.851882500000013</c:v>
                </c:pt>
                <c:pt idx="2308">
                  <c:v>-11.650891666666672</c:v>
                </c:pt>
                <c:pt idx="2309">
                  <c:v>50.572228333333328</c:v>
                </c:pt>
                <c:pt idx="2310">
                  <c:v>-8.4043108333333283</c:v>
                </c:pt>
                <c:pt idx="2311">
                  <c:v>-69.981433333333328</c:v>
                </c:pt>
                <c:pt idx="2312">
                  <c:v>55.915523333333326</c:v>
                </c:pt>
                <c:pt idx="2313">
                  <c:v>-30.397324999999999</c:v>
                </c:pt>
                <c:pt idx="2314">
                  <c:v>-28.193700000000003</c:v>
                </c:pt>
                <c:pt idx="2315">
                  <c:v>53.720941666666633</c:v>
                </c:pt>
                <c:pt idx="2316">
                  <c:v>-64.362316666666658</c:v>
                </c:pt>
                <c:pt idx="2317">
                  <c:v>102.13724400000002</c:v>
                </c:pt>
                <c:pt idx="2318">
                  <c:v>-3.0756249999999974</c:v>
                </c:pt>
                <c:pt idx="2319">
                  <c:v>-37.972019166666634</c:v>
                </c:pt>
                <c:pt idx="2320">
                  <c:v>-50.947158333333334</c:v>
                </c:pt>
                <c:pt idx="2321">
                  <c:v>87.818249999999992</c:v>
                </c:pt>
                <c:pt idx="2322">
                  <c:v>-27.68939166666668</c:v>
                </c:pt>
                <c:pt idx="2323">
                  <c:v>-13.69744583333334</c:v>
                </c:pt>
                <c:pt idx="2324">
                  <c:v>24.216058333333329</c:v>
                </c:pt>
                <c:pt idx="2325">
                  <c:v>19.947016666666663</c:v>
                </c:pt>
                <c:pt idx="2326">
                  <c:v>-28.886012499999989</c:v>
                </c:pt>
                <c:pt idx="2327">
                  <c:v>-2.9356416666666627</c:v>
                </c:pt>
                <c:pt idx="2328">
                  <c:v>46.823263333333294</c:v>
                </c:pt>
                <c:pt idx="2329">
                  <c:v>-86.158733333333274</c:v>
                </c:pt>
                <c:pt idx="2330">
                  <c:v>21.096458333333313</c:v>
                </c:pt>
                <c:pt idx="2331">
                  <c:v>37.284158333333352</c:v>
                </c:pt>
                <c:pt idx="2332">
                  <c:v>-82.628599999999949</c:v>
                </c:pt>
                <c:pt idx="2333">
                  <c:v>1.1720466666666702</c:v>
                </c:pt>
                <c:pt idx="2334">
                  <c:v>51.826645000000006</c:v>
                </c:pt>
                <c:pt idx="2335">
                  <c:v>85.080249999999992</c:v>
                </c:pt>
                <c:pt idx="2336">
                  <c:v>-73.327683333333312</c:v>
                </c:pt>
                <c:pt idx="2337">
                  <c:v>-56.239383333333336</c:v>
                </c:pt>
                <c:pt idx="2338">
                  <c:v>14.123250000000001</c:v>
                </c:pt>
                <c:pt idx="2339">
                  <c:v>38.833350000000003</c:v>
                </c:pt>
                <c:pt idx="2340">
                  <c:v>53.650191666666608</c:v>
                </c:pt>
                <c:pt idx="2341">
                  <c:v>-83.642408333333236</c:v>
                </c:pt>
                <c:pt idx="2342">
                  <c:v>27.372591666666665</c:v>
                </c:pt>
                <c:pt idx="2343">
                  <c:v>-46.197516666666644</c:v>
                </c:pt>
                <c:pt idx="2344">
                  <c:v>-12.293650000000005</c:v>
                </c:pt>
                <c:pt idx="2345">
                  <c:v>29.274666666666675</c:v>
                </c:pt>
                <c:pt idx="2346">
                  <c:v>3.3540499999999964</c:v>
                </c:pt>
                <c:pt idx="2347">
                  <c:v>39.857350000000004</c:v>
                </c:pt>
                <c:pt idx="2348">
                  <c:v>58.669341666666639</c:v>
                </c:pt>
                <c:pt idx="2349">
                  <c:v>-53.998791666666634</c:v>
                </c:pt>
                <c:pt idx="2350">
                  <c:v>-34.411033150000002</c:v>
                </c:pt>
                <c:pt idx="2351">
                  <c:v>55.323250000000002</c:v>
                </c:pt>
                <c:pt idx="2352">
                  <c:v>-59.650041666666581</c:v>
                </c:pt>
                <c:pt idx="2353">
                  <c:v>38.992797500000002</c:v>
                </c:pt>
                <c:pt idx="2354">
                  <c:v>-47.100315833333319</c:v>
                </c:pt>
                <c:pt idx="2355">
                  <c:v>63.690865000000009</c:v>
                </c:pt>
                <c:pt idx="2356">
                  <c:v>-75.095491666666618</c:v>
                </c:pt>
                <c:pt idx="2357">
                  <c:v>92.008191666666619</c:v>
                </c:pt>
                <c:pt idx="2358">
                  <c:v>-72.252928750000009</c:v>
                </c:pt>
                <c:pt idx="2359">
                  <c:v>3.8174624999999964</c:v>
                </c:pt>
                <c:pt idx="2360">
                  <c:v>10.891108333333333</c:v>
                </c:pt>
                <c:pt idx="2361">
                  <c:v>-16.983628333333282</c:v>
                </c:pt>
                <c:pt idx="2362">
                  <c:v>25.362126333333304</c:v>
                </c:pt>
                <c:pt idx="2363">
                  <c:v>-23.530350000000016</c:v>
                </c:pt>
                <c:pt idx="2364">
                  <c:v>40.747366666666608</c:v>
                </c:pt>
                <c:pt idx="2365">
                  <c:v>-43.640066666666591</c:v>
                </c:pt>
                <c:pt idx="2366">
                  <c:v>64.429189166666603</c:v>
                </c:pt>
                <c:pt idx="2367">
                  <c:v>-64.12466666666667</c:v>
                </c:pt>
                <c:pt idx="2368">
                  <c:v>5.3258916666666645</c:v>
                </c:pt>
                <c:pt idx="2369">
                  <c:v>21.373849999999987</c:v>
                </c:pt>
                <c:pt idx="2370">
                  <c:v>-34.685033333333337</c:v>
                </c:pt>
                <c:pt idx="2371">
                  <c:v>34.967716666666625</c:v>
                </c:pt>
                <c:pt idx="2372">
                  <c:v>-17.394674999999996</c:v>
                </c:pt>
                <c:pt idx="2373">
                  <c:v>28.516233333333297</c:v>
                </c:pt>
                <c:pt idx="2374">
                  <c:v>52.872141666666614</c:v>
                </c:pt>
                <c:pt idx="2375">
                  <c:v>-105.58355000000002</c:v>
                </c:pt>
                <c:pt idx="2376">
                  <c:v>43.802275000000002</c:v>
                </c:pt>
                <c:pt idx="2377">
                  <c:v>10.250108333333332</c:v>
                </c:pt>
                <c:pt idx="2378">
                  <c:v>-71.435858333333272</c:v>
                </c:pt>
                <c:pt idx="2379">
                  <c:v>79.032699999999991</c:v>
                </c:pt>
                <c:pt idx="2380">
                  <c:v>-28.339291958333327</c:v>
                </c:pt>
                <c:pt idx="2381">
                  <c:v>26.830455000000018</c:v>
                </c:pt>
                <c:pt idx="2382">
                  <c:v>-25.733966666666674</c:v>
                </c:pt>
                <c:pt idx="2383">
                  <c:v>47.005316666666644</c:v>
                </c:pt>
                <c:pt idx="2384">
                  <c:v>-72.990282499999992</c:v>
                </c:pt>
                <c:pt idx="2385">
                  <c:v>40.111435</c:v>
                </c:pt>
                <c:pt idx="2386">
                  <c:v>44.297858333333352</c:v>
                </c:pt>
                <c:pt idx="2387">
                  <c:v>-14.26798416666667</c:v>
                </c:pt>
                <c:pt idx="2388">
                  <c:v>-55.01104999999999</c:v>
                </c:pt>
                <c:pt idx="2389">
                  <c:v>-18.424949999999981</c:v>
                </c:pt>
                <c:pt idx="2390">
                  <c:v>36.207932500000013</c:v>
                </c:pt>
                <c:pt idx="2391">
                  <c:v>44.71382166666659</c:v>
                </c:pt>
                <c:pt idx="2392">
                  <c:v>-19.06232499999998</c:v>
                </c:pt>
                <c:pt idx="2393">
                  <c:v>-51.514325000000007</c:v>
                </c:pt>
                <c:pt idx="2394">
                  <c:v>-8.3904925000000095</c:v>
                </c:pt>
                <c:pt idx="2395">
                  <c:v>56.462533333333333</c:v>
                </c:pt>
                <c:pt idx="2396">
                  <c:v>-35.797433333333331</c:v>
                </c:pt>
                <c:pt idx="2397">
                  <c:v>24.641420000000007</c:v>
                </c:pt>
                <c:pt idx="2398">
                  <c:v>-14.171883333333332</c:v>
                </c:pt>
                <c:pt idx="2399">
                  <c:v>-25.445391666666666</c:v>
                </c:pt>
                <c:pt idx="2400">
                  <c:v>-15.442269166666669</c:v>
                </c:pt>
                <c:pt idx="2401">
                  <c:v>20.981574999999989</c:v>
                </c:pt>
                <c:pt idx="2402">
                  <c:v>-29.202966666666683</c:v>
                </c:pt>
                <c:pt idx="2403">
                  <c:v>48.845766666666592</c:v>
                </c:pt>
                <c:pt idx="2404">
                  <c:v>-10.507025000000001</c:v>
                </c:pt>
                <c:pt idx="2405">
                  <c:v>-5.3024749999999949</c:v>
                </c:pt>
                <c:pt idx="2406">
                  <c:v>31.2007333333333</c:v>
                </c:pt>
                <c:pt idx="2407">
                  <c:v>-22.414991666666694</c:v>
                </c:pt>
                <c:pt idx="2408">
                  <c:v>8.8895766666666773</c:v>
                </c:pt>
                <c:pt idx="2409">
                  <c:v>-15.512655000000002</c:v>
                </c:pt>
                <c:pt idx="2410">
                  <c:v>45.065641666666615</c:v>
                </c:pt>
                <c:pt idx="2411">
                  <c:v>-64.260166666666663</c:v>
                </c:pt>
                <c:pt idx="2412">
                  <c:v>22.348033333333294</c:v>
                </c:pt>
                <c:pt idx="2413">
                  <c:v>-17.995808333333319</c:v>
                </c:pt>
                <c:pt idx="2414">
                  <c:v>1.4792083333333319</c:v>
                </c:pt>
                <c:pt idx="2415">
                  <c:v>31.955275</c:v>
                </c:pt>
                <c:pt idx="2416">
                  <c:v>42.647608333333345</c:v>
                </c:pt>
                <c:pt idx="2417">
                  <c:v>-47.037474999999993</c:v>
                </c:pt>
                <c:pt idx="2418">
                  <c:v>14.311891666666662</c:v>
                </c:pt>
                <c:pt idx="2419">
                  <c:v>-48.098033333333362</c:v>
                </c:pt>
                <c:pt idx="2420">
                  <c:v>33.3674933333333</c:v>
                </c:pt>
                <c:pt idx="2421">
                  <c:v>-49.23527500000003</c:v>
                </c:pt>
                <c:pt idx="2422">
                  <c:v>100.97336666666668</c:v>
                </c:pt>
                <c:pt idx="2423">
                  <c:v>-71.246083333333331</c:v>
                </c:pt>
                <c:pt idx="2424">
                  <c:v>16.171549999999989</c:v>
                </c:pt>
                <c:pt idx="2425">
                  <c:v>-18.202116666666662</c:v>
                </c:pt>
                <c:pt idx="2426">
                  <c:v>21.158616666666667</c:v>
                </c:pt>
                <c:pt idx="2427">
                  <c:v>28.938758333333311</c:v>
                </c:pt>
                <c:pt idx="2428">
                  <c:v>-45.689137608333347</c:v>
                </c:pt>
                <c:pt idx="2429">
                  <c:v>1.7945500000000041</c:v>
                </c:pt>
                <c:pt idx="2430">
                  <c:v>-41.866408333333325</c:v>
                </c:pt>
                <c:pt idx="2431">
                  <c:v>69.942350000000005</c:v>
                </c:pt>
                <c:pt idx="2432">
                  <c:v>-2.4606516666666711</c:v>
                </c:pt>
                <c:pt idx="2433">
                  <c:v>-54.767658333333351</c:v>
                </c:pt>
                <c:pt idx="2434">
                  <c:v>39.972433333333335</c:v>
                </c:pt>
                <c:pt idx="2435">
                  <c:v>3.2038333333333355</c:v>
                </c:pt>
                <c:pt idx="2436">
                  <c:v>-13.793000000000001</c:v>
                </c:pt>
                <c:pt idx="2437">
                  <c:v>4.6774783333333403</c:v>
                </c:pt>
                <c:pt idx="2438">
                  <c:v>16.042358333333318</c:v>
                </c:pt>
                <c:pt idx="2439">
                  <c:v>-15.840300000000003</c:v>
                </c:pt>
                <c:pt idx="2440">
                  <c:v>-0.81882500000000136</c:v>
                </c:pt>
                <c:pt idx="2441">
                  <c:v>29.064783333333299</c:v>
                </c:pt>
                <c:pt idx="2442">
                  <c:v>-38.769083333333334</c:v>
                </c:pt>
                <c:pt idx="2443">
                  <c:v>-35.791460833333325</c:v>
                </c:pt>
                <c:pt idx="2444">
                  <c:v>35.392500000000013</c:v>
                </c:pt>
                <c:pt idx="2445">
                  <c:v>46.880141666666589</c:v>
                </c:pt>
                <c:pt idx="2446">
                  <c:v>-13.097200000000001</c:v>
                </c:pt>
                <c:pt idx="2447">
                  <c:v>-1.7768291666666645</c:v>
                </c:pt>
                <c:pt idx="2448">
                  <c:v>57.904692499999975</c:v>
                </c:pt>
                <c:pt idx="2449">
                  <c:v>-53.170775000000013</c:v>
                </c:pt>
                <c:pt idx="2450">
                  <c:v>-54.274591666666623</c:v>
                </c:pt>
                <c:pt idx="2451">
                  <c:v>10.205858333333337</c:v>
                </c:pt>
                <c:pt idx="2452">
                  <c:v>71.607266666666675</c:v>
                </c:pt>
                <c:pt idx="2453">
                  <c:v>-9.1825233333333269</c:v>
                </c:pt>
                <c:pt idx="2454">
                  <c:v>-82.676124999999971</c:v>
                </c:pt>
                <c:pt idx="2455">
                  <c:v>54.341141666666587</c:v>
                </c:pt>
                <c:pt idx="2456">
                  <c:v>-25.820483333333311</c:v>
                </c:pt>
                <c:pt idx="2457">
                  <c:v>-80.087808333333271</c:v>
                </c:pt>
                <c:pt idx="2458">
                  <c:v>97.01378333333335</c:v>
                </c:pt>
                <c:pt idx="2459">
                  <c:v>-6.2559416666666605</c:v>
                </c:pt>
                <c:pt idx="2460">
                  <c:v>19.267908333333317</c:v>
                </c:pt>
                <c:pt idx="2461">
                  <c:v>-51.853991666666587</c:v>
                </c:pt>
                <c:pt idx="2462">
                  <c:v>54.5807</c:v>
                </c:pt>
                <c:pt idx="2463">
                  <c:v>-44.447984083333267</c:v>
                </c:pt>
                <c:pt idx="2464">
                  <c:v>54.380916666666621</c:v>
                </c:pt>
                <c:pt idx="2465">
                  <c:v>-10.273158333333333</c:v>
                </c:pt>
                <c:pt idx="2466">
                  <c:v>-3.9909166666666684</c:v>
                </c:pt>
                <c:pt idx="2467">
                  <c:v>4.8813374999999981</c:v>
                </c:pt>
                <c:pt idx="2468">
                  <c:v>20.999398583333299</c:v>
                </c:pt>
                <c:pt idx="2469">
                  <c:v>-25.683125</c:v>
                </c:pt>
                <c:pt idx="2470">
                  <c:v>-97.717844999999997</c:v>
                </c:pt>
                <c:pt idx="2471">
                  <c:v>40.180375000000012</c:v>
                </c:pt>
                <c:pt idx="2472">
                  <c:v>31.215881666666686</c:v>
                </c:pt>
                <c:pt idx="2473">
                  <c:v>4.5666616666666675</c:v>
                </c:pt>
                <c:pt idx="2474">
                  <c:v>80.548552416666567</c:v>
                </c:pt>
                <c:pt idx="2475">
                  <c:v>-1.4744416666666613</c:v>
                </c:pt>
                <c:pt idx="2476">
                  <c:v>-64.300606166666597</c:v>
                </c:pt>
                <c:pt idx="2477">
                  <c:v>25.475558333333307</c:v>
                </c:pt>
                <c:pt idx="2478">
                  <c:v>-7.1106816666666646</c:v>
                </c:pt>
                <c:pt idx="2479">
                  <c:v>4.9773024999999995</c:v>
                </c:pt>
                <c:pt idx="2480">
                  <c:v>42.699425000000012</c:v>
                </c:pt>
                <c:pt idx="2481">
                  <c:v>-53.415375000000012</c:v>
                </c:pt>
                <c:pt idx="2482">
                  <c:v>-14.905405500000004</c:v>
                </c:pt>
                <c:pt idx="2483">
                  <c:v>-11.141525</c:v>
                </c:pt>
                <c:pt idx="2484">
                  <c:v>14.389769166666674</c:v>
                </c:pt>
                <c:pt idx="2485">
                  <c:v>-22.947885000000017</c:v>
                </c:pt>
                <c:pt idx="2486">
                  <c:v>6.5403375000000095</c:v>
                </c:pt>
                <c:pt idx="2487">
                  <c:v>-38.928436666666634</c:v>
                </c:pt>
                <c:pt idx="2488">
                  <c:v>8.8046258333333327</c:v>
                </c:pt>
                <c:pt idx="2489">
                  <c:v>72.392234166666597</c:v>
                </c:pt>
                <c:pt idx="2490">
                  <c:v>-0.23815166666666923</c:v>
                </c:pt>
                <c:pt idx="2491">
                  <c:v>-10.821741666666664</c:v>
                </c:pt>
                <c:pt idx="2492">
                  <c:v>-30.762675000000002</c:v>
                </c:pt>
                <c:pt idx="2493">
                  <c:v>75.850174999999979</c:v>
                </c:pt>
                <c:pt idx="2494">
                  <c:v>-53.705663333333348</c:v>
                </c:pt>
                <c:pt idx="2495">
                  <c:v>-3.0845891666666652</c:v>
                </c:pt>
                <c:pt idx="2496">
                  <c:v>-47.284960833333344</c:v>
                </c:pt>
                <c:pt idx="2497">
                  <c:v>27.953249999999972</c:v>
                </c:pt>
                <c:pt idx="2498">
                  <c:v>36.798234166666646</c:v>
                </c:pt>
                <c:pt idx="2499">
                  <c:v>-88.08890000000001</c:v>
                </c:pt>
                <c:pt idx="2500">
                  <c:v>41.533083333333302</c:v>
                </c:pt>
                <c:pt idx="2501">
                  <c:v>26.503558333333313</c:v>
                </c:pt>
                <c:pt idx="2502">
                  <c:v>-24.110866666666695</c:v>
                </c:pt>
                <c:pt idx="2503">
                  <c:v>39.259316666666628</c:v>
                </c:pt>
                <c:pt idx="2504">
                  <c:v>-44.420311666666628</c:v>
                </c:pt>
                <c:pt idx="2505">
                  <c:v>-5.0030866666666602</c:v>
                </c:pt>
                <c:pt idx="2506">
                  <c:v>30.092958333333318</c:v>
                </c:pt>
                <c:pt idx="2507">
                  <c:v>-1.2243166666666643</c:v>
                </c:pt>
                <c:pt idx="2508">
                  <c:v>-26.855350833333318</c:v>
                </c:pt>
                <c:pt idx="2509">
                  <c:v>3.2815666666666679</c:v>
                </c:pt>
                <c:pt idx="2510">
                  <c:v>30.478233333333293</c:v>
                </c:pt>
                <c:pt idx="2511">
                  <c:v>-17.579435</c:v>
                </c:pt>
                <c:pt idx="2512">
                  <c:v>15.271195833333339</c:v>
                </c:pt>
                <c:pt idx="2513">
                  <c:v>18.52630141666668</c:v>
                </c:pt>
                <c:pt idx="2514">
                  <c:v>8.9600500000000025</c:v>
                </c:pt>
                <c:pt idx="2515">
                  <c:v>-85.732758333333237</c:v>
                </c:pt>
                <c:pt idx="2516">
                  <c:v>59.541133333333342</c:v>
                </c:pt>
                <c:pt idx="2517">
                  <c:v>-35.588758333333331</c:v>
                </c:pt>
                <c:pt idx="2518">
                  <c:v>-15.376189750000005</c:v>
                </c:pt>
                <c:pt idx="2519">
                  <c:v>37.552924166666614</c:v>
                </c:pt>
                <c:pt idx="2520">
                  <c:v>11.073441666666671</c:v>
                </c:pt>
                <c:pt idx="2521">
                  <c:v>16.332291666666681</c:v>
                </c:pt>
                <c:pt idx="2522">
                  <c:v>-45.472707499999991</c:v>
                </c:pt>
                <c:pt idx="2523">
                  <c:v>49.494933333333329</c:v>
                </c:pt>
                <c:pt idx="2524">
                  <c:v>5.38813416666666</c:v>
                </c:pt>
                <c:pt idx="2525">
                  <c:v>-48.359328333333345</c:v>
                </c:pt>
                <c:pt idx="2526">
                  <c:v>4.455696666666662</c:v>
                </c:pt>
                <c:pt idx="2527">
                  <c:v>-18.225423333333286</c:v>
                </c:pt>
                <c:pt idx="2528">
                  <c:v>31.746973333333315</c:v>
                </c:pt>
                <c:pt idx="2529">
                  <c:v>51.830858333333325</c:v>
                </c:pt>
                <c:pt idx="2530">
                  <c:v>-79.607963416666649</c:v>
                </c:pt>
                <c:pt idx="2531">
                  <c:v>79.053575000000009</c:v>
                </c:pt>
                <c:pt idx="2532">
                  <c:v>-95.459341666666617</c:v>
                </c:pt>
                <c:pt idx="2533">
                  <c:v>1.0702416666666741</c:v>
                </c:pt>
                <c:pt idx="2534">
                  <c:v>43.949233333333325</c:v>
                </c:pt>
                <c:pt idx="2535">
                  <c:v>-57.206233333333323</c:v>
                </c:pt>
                <c:pt idx="2536">
                  <c:v>48.253302500000018</c:v>
                </c:pt>
                <c:pt idx="2537">
                  <c:v>53.622056666666644</c:v>
                </c:pt>
                <c:pt idx="2538">
                  <c:v>-13.881883333333334</c:v>
                </c:pt>
                <c:pt idx="2539">
                  <c:v>-2.8724916666666664</c:v>
                </c:pt>
                <c:pt idx="2540">
                  <c:v>-38.633091666666623</c:v>
                </c:pt>
                <c:pt idx="2541">
                  <c:v>16.574169499999996</c:v>
                </c:pt>
                <c:pt idx="2542">
                  <c:v>62.746325000000013</c:v>
                </c:pt>
                <c:pt idx="2543">
                  <c:v>-91.19271999999998</c:v>
                </c:pt>
                <c:pt idx="2544">
                  <c:v>72.373033333333254</c:v>
                </c:pt>
                <c:pt idx="2545">
                  <c:v>-82.891891666666638</c:v>
                </c:pt>
                <c:pt idx="2546">
                  <c:v>40.996250000000003</c:v>
                </c:pt>
                <c:pt idx="2547">
                  <c:v>20.733189083333304</c:v>
                </c:pt>
                <c:pt idx="2548">
                  <c:v>-40.027924999999989</c:v>
                </c:pt>
                <c:pt idx="2549">
                  <c:v>12.756010833333351</c:v>
                </c:pt>
                <c:pt idx="2550">
                  <c:v>44.57537500000003</c:v>
                </c:pt>
                <c:pt idx="2551">
                  <c:v>-89.561558333333338</c:v>
                </c:pt>
                <c:pt idx="2552">
                  <c:v>0.51393666666666249</c:v>
                </c:pt>
                <c:pt idx="2553">
                  <c:v>6.9231283333333318</c:v>
                </c:pt>
                <c:pt idx="2554">
                  <c:v>43.260441666666594</c:v>
                </c:pt>
                <c:pt idx="2555">
                  <c:v>27.064508333333304</c:v>
                </c:pt>
                <c:pt idx="2556">
                  <c:v>-64.873691666666659</c:v>
                </c:pt>
                <c:pt idx="2557">
                  <c:v>82.182034999999942</c:v>
                </c:pt>
                <c:pt idx="2558">
                  <c:v>-44.570523333333334</c:v>
                </c:pt>
                <c:pt idx="2559">
                  <c:v>8.2760941666666703</c:v>
                </c:pt>
                <c:pt idx="2560">
                  <c:v>-35.323325000000011</c:v>
                </c:pt>
                <c:pt idx="2561">
                  <c:v>35.006541666666614</c:v>
                </c:pt>
                <c:pt idx="2562">
                  <c:v>-21.502374999999986</c:v>
                </c:pt>
                <c:pt idx="2563">
                  <c:v>35.118507499999993</c:v>
                </c:pt>
                <c:pt idx="2564">
                  <c:v>-52.175323333333331</c:v>
                </c:pt>
                <c:pt idx="2565">
                  <c:v>31.727724999999989</c:v>
                </c:pt>
                <c:pt idx="2566">
                  <c:v>-73.429393333333309</c:v>
                </c:pt>
                <c:pt idx="2567">
                  <c:v>13.403062500000003</c:v>
                </c:pt>
                <c:pt idx="2568">
                  <c:v>-1.1681249999999999</c:v>
                </c:pt>
                <c:pt idx="2569">
                  <c:v>39.608019166666644</c:v>
                </c:pt>
                <c:pt idx="2570">
                  <c:v>1.7731750000000017</c:v>
                </c:pt>
                <c:pt idx="2571">
                  <c:v>66.399074999999982</c:v>
                </c:pt>
                <c:pt idx="2572">
                  <c:v>-44.837877499999955</c:v>
                </c:pt>
                <c:pt idx="2573">
                  <c:v>-5.0789500000000052</c:v>
                </c:pt>
                <c:pt idx="2574">
                  <c:v>79.565058333333255</c:v>
                </c:pt>
                <c:pt idx="2575">
                  <c:v>-100.24131749999999</c:v>
                </c:pt>
                <c:pt idx="2576">
                  <c:v>8.9793941666666726</c:v>
                </c:pt>
                <c:pt idx="2577">
                  <c:v>31.293610833333293</c:v>
                </c:pt>
                <c:pt idx="2578">
                  <c:v>12.158500000000002</c:v>
                </c:pt>
                <c:pt idx="2579">
                  <c:v>-47.675066666666623</c:v>
                </c:pt>
                <c:pt idx="2580">
                  <c:v>61.987241666666577</c:v>
                </c:pt>
                <c:pt idx="2581">
                  <c:v>-45.12211250000005</c:v>
                </c:pt>
                <c:pt idx="2582">
                  <c:v>15.452850000000009</c:v>
                </c:pt>
                <c:pt idx="2583">
                  <c:v>-12.467175000000005</c:v>
                </c:pt>
                <c:pt idx="2584">
                  <c:v>-27.926466666666656</c:v>
                </c:pt>
                <c:pt idx="2585">
                  <c:v>78.690698500000011</c:v>
                </c:pt>
                <c:pt idx="2586">
                  <c:v>-125.26288416666662</c:v>
                </c:pt>
                <c:pt idx="2587">
                  <c:v>86.068166666666642</c:v>
                </c:pt>
                <c:pt idx="2588">
                  <c:v>-60.700874999999989</c:v>
                </c:pt>
                <c:pt idx="2589">
                  <c:v>42.156484166666587</c:v>
                </c:pt>
                <c:pt idx="2590">
                  <c:v>-26.825100000000017</c:v>
                </c:pt>
                <c:pt idx="2591">
                  <c:v>-4.0509333333333428</c:v>
                </c:pt>
                <c:pt idx="2592">
                  <c:v>27.043050000000004</c:v>
                </c:pt>
                <c:pt idx="2593">
                  <c:v>-35.180525000000003</c:v>
                </c:pt>
                <c:pt idx="2594">
                  <c:v>30.572224999999989</c:v>
                </c:pt>
                <c:pt idx="2595">
                  <c:v>-12.455191666666671</c:v>
                </c:pt>
                <c:pt idx="2596">
                  <c:v>14.187510833333334</c:v>
                </c:pt>
                <c:pt idx="2597">
                  <c:v>-9.029966666666672</c:v>
                </c:pt>
                <c:pt idx="2598">
                  <c:v>5.8526500000000006</c:v>
                </c:pt>
                <c:pt idx="2599">
                  <c:v>26.041745833333302</c:v>
                </c:pt>
                <c:pt idx="2600">
                  <c:v>-5.4181999999999961</c:v>
                </c:pt>
                <c:pt idx="2601">
                  <c:v>-4.8928591666666676</c:v>
                </c:pt>
                <c:pt idx="2602">
                  <c:v>39.287925000000016</c:v>
                </c:pt>
                <c:pt idx="2603">
                  <c:v>-61.126466666666595</c:v>
                </c:pt>
                <c:pt idx="2604">
                  <c:v>-41.626991666666619</c:v>
                </c:pt>
                <c:pt idx="2605">
                  <c:v>171.42461166666658</c:v>
                </c:pt>
                <c:pt idx="2606">
                  <c:v>-138.94774166666662</c:v>
                </c:pt>
                <c:pt idx="2607">
                  <c:v>79.958081666666658</c:v>
                </c:pt>
                <c:pt idx="2608">
                  <c:v>0.8830250000000045</c:v>
                </c:pt>
                <c:pt idx="2609">
                  <c:v>44.280050000000003</c:v>
                </c:pt>
                <c:pt idx="2610">
                  <c:v>-90.502216666666698</c:v>
                </c:pt>
                <c:pt idx="2611">
                  <c:v>-4.02186833333334</c:v>
                </c:pt>
                <c:pt idx="2612">
                  <c:v>-25.856544166666684</c:v>
                </c:pt>
                <c:pt idx="2613">
                  <c:v>-33.982141666666614</c:v>
                </c:pt>
                <c:pt idx="2614">
                  <c:v>-18.506141666666661</c:v>
                </c:pt>
                <c:pt idx="2615">
                  <c:v>44.503853333333325</c:v>
                </c:pt>
                <c:pt idx="2616">
                  <c:v>50.563660833333302</c:v>
                </c:pt>
                <c:pt idx="2617">
                  <c:v>-29.46440833333331</c:v>
                </c:pt>
                <c:pt idx="2618">
                  <c:v>-37.836130000000011</c:v>
                </c:pt>
                <c:pt idx="2619">
                  <c:v>41.603886666666597</c:v>
                </c:pt>
                <c:pt idx="2620">
                  <c:v>44.281605000000006</c:v>
                </c:pt>
                <c:pt idx="2621">
                  <c:v>-50.075650000000003</c:v>
                </c:pt>
                <c:pt idx="2622">
                  <c:v>-23.525141666666666</c:v>
                </c:pt>
                <c:pt idx="2623">
                  <c:v>53.827600000000004</c:v>
                </c:pt>
                <c:pt idx="2624">
                  <c:v>-59.259162500000002</c:v>
                </c:pt>
                <c:pt idx="2625">
                  <c:v>69.178059999999988</c:v>
                </c:pt>
                <c:pt idx="2626">
                  <c:v>-2.4698999999999978</c:v>
                </c:pt>
                <c:pt idx="2627">
                  <c:v>-4.5495800000000086</c:v>
                </c:pt>
                <c:pt idx="2628">
                  <c:v>-23.673416666666665</c:v>
                </c:pt>
                <c:pt idx="2629">
                  <c:v>-3.8146583333333273</c:v>
                </c:pt>
                <c:pt idx="2630">
                  <c:v>-40.043000000000006</c:v>
                </c:pt>
                <c:pt idx="2631">
                  <c:v>61.619375000000012</c:v>
                </c:pt>
                <c:pt idx="2632">
                  <c:v>-10.134508333333338</c:v>
                </c:pt>
                <c:pt idx="2633">
                  <c:v>26.403985833333316</c:v>
                </c:pt>
                <c:pt idx="2634">
                  <c:v>29.853383333333316</c:v>
                </c:pt>
                <c:pt idx="2635">
                  <c:v>-56.236616666666627</c:v>
                </c:pt>
                <c:pt idx="2636">
                  <c:v>-22.918041666666664</c:v>
                </c:pt>
                <c:pt idx="2637">
                  <c:v>15.544049166666673</c:v>
                </c:pt>
                <c:pt idx="2638">
                  <c:v>12.133583333333334</c:v>
                </c:pt>
                <c:pt idx="2639">
                  <c:v>12.288227499999998</c:v>
                </c:pt>
                <c:pt idx="2640">
                  <c:v>10.538676666666669</c:v>
                </c:pt>
                <c:pt idx="2641">
                  <c:v>44.101075000000009</c:v>
                </c:pt>
                <c:pt idx="2642">
                  <c:v>-38.685958333333339</c:v>
                </c:pt>
                <c:pt idx="2643">
                  <c:v>-57.285429166666617</c:v>
                </c:pt>
                <c:pt idx="2644">
                  <c:v>46.010083333333299</c:v>
                </c:pt>
                <c:pt idx="2645">
                  <c:v>28.118759166666681</c:v>
                </c:pt>
                <c:pt idx="2646">
                  <c:v>-72.843258333333338</c:v>
                </c:pt>
                <c:pt idx="2647">
                  <c:v>13.952875599166688</c:v>
                </c:pt>
                <c:pt idx="2648">
                  <c:v>-24.216771083333313</c:v>
                </c:pt>
                <c:pt idx="2649">
                  <c:v>76.094511666666662</c:v>
                </c:pt>
                <c:pt idx="2650">
                  <c:v>-22.145483333333299</c:v>
                </c:pt>
                <c:pt idx="2651">
                  <c:v>-65.874433333333286</c:v>
                </c:pt>
                <c:pt idx="2652">
                  <c:v>-9.2885958333333374</c:v>
                </c:pt>
                <c:pt idx="2653">
                  <c:v>41.873066666666588</c:v>
                </c:pt>
                <c:pt idx="2654">
                  <c:v>-18.965848333333295</c:v>
                </c:pt>
                <c:pt idx="2655">
                  <c:v>77.239233333333331</c:v>
                </c:pt>
                <c:pt idx="2656">
                  <c:v>-81.201150583333401</c:v>
                </c:pt>
                <c:pt idx="2657">
                  <c:v>-51.950216666666613</c:v>
                </c:pt>
                <c:pt idx="2658">
                  <c:v>99.124608333333256</c:v>
                </c:pt>
                <c:pt idx="2659">
                  <c:v>16.60416500000003</c:v>
                </c:pt>
                <c:pt idx="2660">
                  <c:v>-19.176183333333313</c:v>
                </c:pt>
                <c:pt idx="2661">
                  <c:v>-1.2216916666666686</c:v>
                </c:pt>
                <c:pt idx="2662">
                  <c:v>-63.292066666666628</c:v>
                </c:pt>
                <c:pt idx="2663">
                  <c:v>90.86229166666665</c:v>
                </c:pt>
                <c:pt idx="2664">
                  <c:v>-48.525646666666617</c:v>
                </c:pt>
                <c:pt idx="2665">
                  <c:v>36.001821666666579</c:v>
                </c:pt>
                <c:pt idx="2666">
                  <c:v>3.5397833333333337</c:v>
                </c:pt>
                <c:pt idx="2667">
                  <c:v>-11.557685833333341</c:v>
                </c:pt>
                <c:pt idx="2668">
                  <c:v>-40.5445833333333</c:v>
                </c:pt>
                <c:pt idx="2669">
                  <c:v>63.612391666666618</c:v>
                </c:pt>
                <c:pt idx="2670">
                  <c:v>-13.646194166666669</c:v>
                </c:pt>
                <c:pt idx="2671">
                  <c:v>-19.040041666666671</c:v>
                </c:pt>
                <c:pt idx="2672">
                  <c:v>-66.684115833333351</c:v>
                </c:pt>
                <c:pt idx="2673">
                  <c:v>43.934061333333304</c:v>
                </c:pt>
                <c:pt idx="2674">
                  <c:v>14.017836666666675</c:v>
                </c:pt>
                <c:pt idx="2675">
                  <c:v>-32.010916666666617</c:v>
                </c:pt>
                <c:pt idx="2676">
                  <c:v>53.223747500000002</c:v>
                </c:pt>
                <c:pt idx="2677">
                  <c:v>43.122416666666645</c:v>
                </c:pt>
                <c:pt idx="2678">
                  <c:v>-113.13918583333329</c:v>
                </c:pt>
                <c:pt idx="2679">
                  <c:v>9.126718333333331</c:v>
                </c:pt>
                <c:pt idx="2680">
                  <c:v>32.363699999999987</c:v>
                </c:pt>
                <c:pt idx="2681">
                  <c:v>-8.0812633333333359</c:v>
                </c:pt>
                <c:pt idx="2682">
                  <c:v>26.409291666666665</c:v>
                </c:pt>
                <c:pt idx="2683">
                  <c:v>31.495606083333296</c:v>
                </c:pt>
                <c:pt idx="2684">
                  <c:v>-98.368641666666619</c:v>
                </c:pt>
                <c:pt idx="2685">
                  <c:v>41.017034166666591</c:v>
                </c:pt>
                <c:pt idx="2686">
                  <c:v>-55.258659166666625</c:v>
                </c:pt>
                <c:pt idx="2687">
                  <c:v>40.104348333333334</c:v>
                </c:pt>
                <c:pt idx="2688">
                  <c:v>57.698825000000028</c:v>
                </c:pt>
                <c:pt idx="2689">
                  <c:v>-35.543941666666591</c:v>
                </c:pt>
                <c:pt idx="2690">
                  <c:v>-53.180383333333296</c:v>
                </c:pt>
                <c:pt idx="2691">
                  <c:v>35.948892083333298</c:v>
                </c:pt>
                <c:pt idx="2692">
                  <c:v>14.980550000000004</c:v>
                </c:pt>
                <c:pt idx="2693">
                  <c:v>50.381550000000004</c:v>
                </c:pt>
                <c:pt idx="2694">
                  <c:v>3.3985083333333264</c:v>
                </c:pt>
                <c:pt idx="2695">
                  <c:v>-52.494161666666599</c:v>
                </c:pt>
                <c:pt idx="2696">
                  <c:v>62.914580000000001</c:v>
                </c:pt>
                <c:pt idx="2697">
                  <c:v>-59.938919166666636</c:v>
                </c:pt>
                <c:pt idx="2698">
                  <c:v>-33.056716666666617</c:v>
                </c:pt>
                <c:pt idx="2699">
                  <c:v>33.010025000000006</c:v>
                </c:pt>
                <c:pt idx="2700">
                  <c:v>-44.494475000000001</c:v>
                </c:pt>
                <c:pt idx="2701">
                  <c:v>26.600574999999996</c:v>
                </c:pt>
                <c:pt idx="2702">
                  <c:v>57.533116666666636</c:v>
                </c:pt>
                <c:pt idx="2703">
                  <c:v>-85.926066666666657</c:v>
                </c:pt>
                <c:pt idx="2704">
                  <c:v>114.56480083333334</c:v>
                </c:pt>
                <c:pt idx="2705">
                  <c:v>-28.764872500000006</c:v>
                </c:pt>
                <c:pt idx="2706">
                  <c:v>-20.918926666666668</c:v>
                </c:pt>
                <c:pt idx="2707">
                  <c:v>41.897257499999995</c:v>
                </c:pt>
                <c:pt idx="2708">
                  <c:v>-101.33047500000001</c:v>
                </c:pt>
                <c:pt idx="2709">
                  <c:v>16.240874999999999</c:v>
                </c:pt>
                <c:pt idx="2710">
                  <c:v>51.580940333333324</c:v>
                </c:pt>
                <c:pt idx="2711">
                  <c:v>-6.8977999999999975</c:v>
                </c:pt>
                <c:pt idx="2712">
                  <c:v>-52.555541666666613</c:v>
                </c:pt>
                <c:pt idx="2713">
                  <c:v>18.259458333333313</c:v>
                </c:pt>
                <c:pt idx="2714">
                  <c:v>29.172466666666661</c:v>
                </c:pt>
                <c:pt idx="2715">
                  <c:v>-41.690620083333307</c:v>
                </c:pt>
                <c:pt idx="2716">
                  <c:v>63.356691666666585</c:v>
                </c:pt>
                <c:pt idx="2717">
                  <c:v>-40.160691666666608</c:v>
                </c:pt>
                <c:pt idx="2718">
                  <c:v>4.5947749999999914</c:v>
                </c:pt>
                <c:pt idx="2719">
                  <c:v>-10.668974999999994</c:v>
                </c:pt>
                <c:pt idx="2720">
                  <c:v>-43.835150000000013</c:v>
                </c:pt>
                <c:pt idx="2721">
                  <c:v>79.952108333333271</c:v>
                </c:pt>
                <c:pt idx="2722">
                  <c:v>-63.772108333333357</c:v>
                </c:pt>
                <c:pt idx="2723">
                  <c:v>58.172302500000029</c:v>
                </c:pt>
                <c:pt idx="2724">
                  <c:v>-58.264905000000013</c:v>
                </c:pt>
                <c:pt idx="2725">
                  <c:v>86.214561666666697</c:v>
                </c:pt>
                <c:pt idx="2726">
                  <c:v>-28.473000000000003</c:v>
                </c:pt>
                <c:pt idx="2727">
                  <c:v>-9.8563400000000048</c:v>
                </c:pt>
                <c:pt idx="2728">
                  <c:v>24.904016666666674</c:v>
                </c:pt>
                <c:pt idx="2729">
                  <c:v>-3.5692416666666551</c:v>
                </c:pt>
                <c:pt idx="2730">
                  <c:v>-27.8182333333333</c:v>
                </c:pt>
                <c:pt idx="2731">
                  <c:v>30.355693166666683</c:v>
                </c:pt>
                <c:pt idx="2732">
                  <c:v>12.272997500000002</c:v>
                </c:pt>
                <c:pt idx="2733">
                  <c:v>-79.007816666666656</c:v>
                </c:pt>
                <c:pt idx="2734">
                  <c:v>53.980633333333309</c:v>
                </c:pt>
                <c:pt idx="2735">
                  <c:v>-51.980727499999972</c:v>
                </c:pt>
                <c:pt idx="2736">
                  <c:v>40.332658333333335</c:v>
                </c:pt>
                <c:pt idx="2737">
                  <c:v>54.611541666666596</c:v>
                </c:pt>
                <c:pt idx="2738">
                  <c:v>-62.977000000000004</c:v>
                </c:pt>
                <c:pt idx="2739">
                  <c:v>-47.97811250000003</c:v>
                </c:pt>
                <c:pt idx="2740">
                  <c:v>76.484300000000005</c:v>
                </c:pt>
                <c:pt idx="2741">
                  <c:v>8.9370416666666657</c:v>
                </c:pt>
                <c:pt idx="2742">
                  <c:v>-41.639166666666618</c:v>
                </c:pt>
                <c:pt idx="2743">
                  <c:v>36.287408333333325</c:v>
                </c:pt>
                <c:pt idx="2744">
                  <c:v>15.914675000000001</c:v>
                </c:pt>
                <c:pt idx="2745">
                  <c:v>-72.322170833333217</c:v>
                </c:pt>
                <c:pt idx="2746">
                  <c:v>59.460134166666634</c:v>
                </c:pt>
                <c:pt idx="2747">
                  <c:v>-2.8529416666666663</c:v>
                </c:pt>
                <c:pt idx="2748">
                  <c:v>-30.709283333333303</c:v>
                </c:pt>
                <c:pt idx="2749">
                  <c:v>-1.5288000000000004</c:v>
                </c:pt>
                <c:pt idx="2750">
                  <c:v>51.251849999999997</c:v>
                </c:pt>
                <c:pt idx="2751">
                  <c:v>-44.015983333333324</c:v>
                </c:pt>
                <c:pt idx="2752">
                  <c:v>12.17055833333333</c:v>
                </c:pt>
                <c:pt idx="2753">
                  <c:v>-38.763508333333355</c:v>
                </c:pt>
                <c:pt idx="2754">
                  <c:v>48.208562050000012</c:v>
                </c:pt>
                <c:pt idx="2755">
                  <c:v>-22.395716666666669</c:v>
                </c:pt>
                <c:pt idx="2756">
                  <c:v>5.0314250000000031</c:v>
                </c:pt>
                <c:pt idx="2757">
                  <c:v>62.091051666666608</c:v>
                </c:pt>
                <c:pt idx="2758">
                  <c:v>-104.03394999999999</c:v>
                </c:pt>
                <c:pt idx="2759">
                  <c:v>23.528933333333299</c:v>
                </c:pt>
                <c:pt idx="2760">
                  <c:v>18.677641666666684</c:v>
                </c:pt>
                <c:pt idx="2761">
                  <c:v>-4.8706000000000031</c:v>
                </c:pt>
                <c:pt idx="2762">
                  <c:v>14.516900000000001</c:v>
                </c:pt>
                <c:pt idx="2763">
                  <c:v>-32.426650000000002</c:v>
                </c:pt>
                <c:pt idx="2764">
                  <c:v>-31.807394166666686</c:v>
                </c:pt>
                <c:pt idx="2765">
                  <c:v>49.092455000000029</c:v>
                </c:pt>
                <c:pt idx="2766">
                  <c:v>-13.200465000000001</c:v>
                </c:pt>
                <c:pt idx="2767">
                  <c:v>28.657608333333329</c:v>
                </c:pt>
                <c:pt idx="2768">
                  <c:v>1.6019999999999981</c:v>
                </c:pt>
                <c:pt idx="2769">
                  <c:v>-22.907041666666675</c:v>
                </c:pt>
                <c:pt idx="2770">
                  <c:v>-26.856083333333313</c:v>
                </c:pt>
                <c:pt idx="2771">
                  <c:v>-15.370775</c:v>
                </c:pt>
                <c:pt idx="2772">
                  <c:v>56.40416666666659</c:v>
                </c:pt>
                <c:pt idx="2773">
                  <c:v>-33.375331666666639</c:v>
                </c:pt>
                <c:pt idx="2774">
                  <c:v>20.484608333333298</c:v>
                </c:pt>
                <c:pt idx="2775">
                  <c:v>59.655099166666595</c:v>
                </c:pt>
                <c:pt idx="2776">
                  <c:v>-62.683365000000002</c:v>
                </c:pt>
                <c:pt idx="2777">
                  <c:v>-52.602925833333352</c:v>
                </c:pt>
                <c:pt idx="2778">
                  <c:v>54.368258333333337</c:v>
                </c:pt>
                <c:pt idx="2779">
                  <c:v>-10.005280000000004</c:v>
                </c:pt>
                <c:pt idx="2780">
                  <c:v>-36.716925000000003</c:v>
                </c:pt>
                <c:pt idx="2781">
                  <c:v>29.666408333333315</c:v>
                </c:pt>
                <c:pt idx="2782">
                  <c:v>24.219566666666683</c:v>
                </c:pt>
                <c:pt idx="2783">
                  <c:v>-81.808291666666648</c:v>
                </c:pt>
                <c:pt idx="2784">
                  <c:v>35.787644166666581</c:v>
                </c:pt>
                <c:pt idx="2785">
                  <c:v>87.244983333333337</c:v>
                </c:pt>
                <c:pt idx="2786">
                  <c:v>-18.020883333333312</c:v>
                </c:pt>
                <c:pt idx="2787">
                  <c:v>-34.139800000000001</c:v>
                </c:pt>
                <c:pt idx="2788">
                  <c:v>49.850758333333324</c:v>
                </c:pt>
                <c:pt idx="2789">
                  <c:v>-81.120816666666599</c:v>
                </c:pt>
                <c:pt idx="2790">
                  <c:v>43.516058333333341</c:v>
                </c:pt>
                <c:pt idx="2791">
                  <c:v>31.074694166666688</c:v>
                </c:pt>
                <c:pt idx="2792">
                  <c:v>-30.884034999999987</c:v>
                </c:pt>
                <c:pt idx="2793">
                  <c:v>117.43495000000003</c:v>
                </c:pt>
                <c:pt idx="2794">
                  <c:v>-91.409700000000001</c:v>
                </c:pt>
                <c:pt idx="2795">
                  <c:v>-81.298374999999979</c:v>
                </c:pt>
                <c:pt idx="2796">
                  <c:v>55.569256666666625</c:v>
                </c:pt>
                <c:pt idx="2797">
                  <c:v>30.329500000000021</c:v>
                </c:pt>
                <c:pt idx="2798">
                  <c:v>-16.792420833333288</c:v>
                </c:pt>
                <c:pt idx="2799">
                  <c:v>-16.416918583333313</c:v>
                </c:pt>
                <c:pt idx="2800">
                  <c:v>-34.231716666666642</c:v>
                </c:pt>
                <c:pt idx="2801">
                  <c:v>7.0249333333333315</c:v>
                </c:pt>
                <c:pt idx="2802">
                  <c:v>52.268058333333379</c:v>
                </c:pt>
                <c:pt idx="2803">
                  <c:v>-90.24215333333332</c:v>
                </c:pt>
                <c:pt idx="2804">
                  <c:v>89.1601</c:v>
                </c:pt>
                <c:pt idx="2805">
                  <c:v>-70.286675000000017</c:v>
                </c:pt>
                <c:pt idx="2806">
                  <c:v>77.606708333333216</c:v>
                </c:pt>
                <c:pt idx="2807">
                  <c:v>-69.206066666666672</c:v>
                </c:pt>
                <c:pt idx="2808">
                  <c:v>-33.745200000000011</c:v>
                </c:pt>
                <c:pt idx="2809">
                  <c:v>29.429028583333306</c:v>
                </c:pt>
                <c:pt idx="2810">
                  <c:v>69.039141666666652</c:v>
                </c:pt>
                <c:pt idx="2811">
                  <c:v>1.423150833333336</c:v>
                </c:pt>
                <c:pt idx="2812">
                  <c:v>-15.053593333333341</c:v>
                </c:pt>
                <c:pt idx="2813">
                  <c:v>-18.370516666666649</c:v>
                </c:pt>
                <c:pt idx="2814">
                  <c:v>36.877858333333307</c:v>
                </c:pt>
                <c:pt idx="2815">
                  <c:v>-15.213141666666667</c:v>
                </c:pt>
                <c:pt idx="2816">
                  <c:v>-12.12389166666666</c:v>
                </c:pt>
                <c:pt idx="2817">
                  <c:v>-33.666056666666627</c:v>
                </c:pt>
                <c:pt idx="2818">
                  <c:v>11.309950000000002</c:v>
                </c:pt>
                <c:pt idx="2819">
                  <c:v>18.911742499999985</c:v>
                </c:pt>
                <c:pt idx="2820">
                  <c:v>-84.946537166666658</c:v>
                </c:pt>
                <c:pt idx="2821">
                  <c:v>138.41459999999998</c:v>
                </c:pt>
                <c:pt idx="2822">
                  <c:v>-25.653883333333336</c:v>
                </c:pt>
                <c:pt idx="2823">
                  <c:v>-7.0543891666666605</c:v>
                </c:pt>
                <c:pt idx="2824">
                  <c:v>-3.7439158333333418</c:v>
                </c:pt>
                <c:pt idx="2825">
                  <c:v>-55.368808333333334</c:v>
                </c:pt>
                <c:pt idx="2826">
                  <c:v>-11.463741666666674</c:v>
                </c:pt>
                <c:pt idx="2827">
                  <c:v>22.182945833333299</c:v>
                </c:pt>
                <c:pt idx="2828">
                  <c:v>6.582891666666665</c:v>
                </c:pt>
                <c:pt idx="2829">
                  <c:v>49.197017500000015</c:v>
                </c:pt>
                <c:pt idx="2830">
                  <c:v>-70.842442499999947</c:v>
                </c:pt>
                <c:pt idx="2831">
                  <c:v>16.297075833333313</c:v>
                </c:pt>
                <c:pt idx="2832">
                  <c:v>41.121974166666625</c:v>
                </c:pt>
                <c:pt idx="2833">
                  <c:v>40.021099166666609</c:v>
                </c:pt>
                <c:pt idx="2834">
                  <c:v>-43.053733333333334</c:v>
                </c:pt>
                <c:pt idx="2835">
                  <c:v>-19.429474999999989</c:v>
                </c:pt>
                <c:pt idx="2836">
                  <c:v>-41.284871666666589</c:v>
                </c:pt>
                <c:pt idx="2837">
                  <c:v>64.89661333333332</c:v>
                </c:pt>
                <c:pt idx="2838">
                  <c:v>-55.331849999999996</c:v>
                </c:pt>
                <c:pt idx="2839">
                  <c:v>12.673754000000002</c:v>
                </c:pt>
                <c:pt idx="2840">
                  <c:v>9.3661916666666567</c:v>
                </c:pt>
                <c:pt idx="2841">
                  <c:v>14.711411666666669</c:v>
                </c:pt>
                <c:pt idx="2842">
                  <c:v>14.510358333333322</c:v>
                </c:pt>
                <c:pt idx="2843">
                  <c:v>-32.763841666666615</c:v>
                </c:pt>
                <c:pt idx="2844">
                  <c:v>59.463575000000013</c:v>
                </c:pt>
                <c:pt idx="2845">
                  <c:v>-82.882994166666549</c:v>
                </c:pt>
                <c:pt idx="2846">
                  <c:v>43.396166666666609</c:v>
                </c:pt>
                <c:pt idx="2847">
                  <c:v>-43.129314166666646</c:v>
                </c:pt>
                <c:pt idx="2848">
                  <c:v>100.15163333333331</c:v>
                </c:pt>
                <c:pt idx="2849">
                  <c:v>-105.3020816666666</c:v>
                </c:pt>
                <c:pt idx="2850">
                  <c:v>94.821391666666614</c:v>
                </c:pt>
                <c:pt idx="2851">
                  <c:v>-52.018962500000015</c:v>
                </c:pt>
                <c:pt idx="2852">
                  <c:v>-12.75208333333334</c:v>
                </c:pt>
                <c:pt idx="2853">
                  <c:v>27.165666666666663</c:v>
                </c:pt>
                <c:pt idx="2854">
                  <c:v>-8.7779083333333219</c:v>
                </c:pt>
                <c:pt idx="2855">
                  <c:v>71.339799999999983</c:v>
                </c:pt>
                <c:pt idx="2856">
                  <c:v>-87.579610833333319</c:v>
                </c:pt>
                <c:pt idx="2857">
                  <c:v>10.654341666666667</c:v>
                </c:pt>
                <c:pt idx="2858">
                  <c:v>-10.077583333333346</c:v>
                </c:pt>
                <c:pt idx="2859">
                  <c:v>79.803564166666618</c:v>
                </c:pt>
                <c:pt idx="2860">
                  <c:v>-59.937108333333335</c:v>
                </c:pt>
                <c:pt idx="2861">
                  <c:v>8.6912716666666601</c:v>
                </c:pt>
                <c:pt idx="2862">
                  <c:v>-2.0519615833333358</c:v>
                </c:pt>
                <c:pt idx="2863">
                  <c:v>-62.357491666666569</c:v>
                </c:pt>
                <c:pt idx="2864">
                  <c:v>64.253950000000003</c:v>
                </c:pt>
                <c:pt idx="2865">
                  <c:v>12.844300833333328</c:v>
                </c:pt>
                <c:pt idx="2866">
                  <c:v>-75.078674999999933</c:v>
                </c:pt>
                <c:pt idx="2867">
                  <c:v>24.978467499999987</c:v>
                </c:pt>
                <c:pt idx="2868">
                  <c:v>7.6193750000000025</c:v>
                </c:pt>
                <c:pt idx="2869">
                  <c:v>44.211300000000016</c:v>
                </c:pt>
                <c:pt idx="2870">
                  <c:v>-58.816116666666609</c:v>
                </c:pt>
                <c:pt idx="2871">
                  <c:v>2.8618091666666721</c:v>
                </c:pt>
                <c:pt idx="2872">
                  <c:v>-14.979900308333336</c:v>
                </c:pt>
                <c:pt idx="2873">
                  <c:v>17.886133333333305</c:v>
                </c:pt>
                <c:pt idx="2874">
                  <c:v>25.135033333333311</c:v>
                </c:pt>
                <c:pt idx="2875">
                  <c:v>-25.10488333333333</c:v>
                </c:pt>
                <c:pt idx="2876">
                  <c:v>-58.261700000000012</c:v>
                </c:pt>
                <c:pt idx="2877">
                  <c:v>90.041366666666661</c:v>
                </c:pt>
                <c:pt idx="2878">
                  <c:v>-12.548341666666666</c:v>
                </c:pt>
                <c:pt idx="2879">
                  <c:v>1.2879500000000006</c:v>
                </c:pt>
                <c:pt idx="2880">
                  <c:v>29.406958333333318</c:v>
                </c:pt>
                <c:pt idx="2881">
                  <c:v>11.552841666666676</c:v>
                </c:pt>
                <c:pt idx="2882">
                  <c:v>11.551255000000003</c:v>
                </c:pt>
                <c:pt idx="2883">
                  <c:v>-39.537683333333291</c:v>
                </c:pt>
                <c:pt idx="2884">
                  <c:v>-43.025391666666643</c:v>
                </c:pt>
                <c:pt idx="2885">
                  <c:v>33.426733333333331</c:v>
                </c:pt>
                <c:pt idx="2886">
                  <c:v>-58.095250000000021</c:v>
                </c:pt>
                <c:pt idx="2887">
                  <c:v>106.37102499999999</c:v>
                </c:pt>
                <c:pt idx="2888">
                  <c:v>-38.468875000000011</c:v>
                </c:pt>
                <c:pt idx="2889">
                  <c:v>-96.449633333333367</c:v>
                </c:pt>
                <c:pt idx="2890">
                  <c:v>81.203108333333319</c:v>
                </c:pt>
                <c:pt idx="2891">
                  <c:v>-77.841896666666671</c:v>
                </c:pt>
                <c:pt idx="2892">
                  <c:v>115.62509166666656</c:v>
                </c:pt>
                <c:pt idx="2893">
                  <c:v>-48.481999999999999</c:v>
                </c:pt>
                <c:pt idx="2894">
                  <c:v>65.423910858333343</c:v>
                </c:pt>
                <c:pt idx="2895">
                  <c:v>-58.946633333333324</c:v>
                </c:pt>
                <c:pt idx="2896">
                  <c:v>-22.842624166666667</c:v>
                </c:pt>
                <c:pt idx="2897">
                  <c:v>18.980472499999976</c:v>
                </c:pt>
                <c:pt idx="2898">
                  <c:v>-5.7601524999999985</c:v>
                </c:pt>
                <c:pt idx="2899">
                  <c:v>-35.808353333333336</c:v>
                </c:pt>
                <c:pt idx="2900">
                  <c:v>44.85378333333329</c:v>
                </c:pt>
                <c:pt idx="2901">
                  <c:v>26.616975000000021</c:v>
                </c:pt>
                <c:pt idx="2902">
                  <c:v>37.836283333333299</c:v>
                </c:pt>
                <c:pt idx="2903">
                  <c:v>-48.780535833333339</c:v>
                </c:pt>
                <c:pt idx="2904">
                  <c:v>-57.868991666666616</c:v>
                </c:pt>
                <c:pt idx="2905">
                  <c:v>-29.793233333333283</c:v>
                </c:pt>
                <c:pt idx="2906">
                  <c:v>70.18686083333327</c:v>
                </c:pt>
                <c:pt idx="2907">
                  <c:v>-0.70118333333333061</c:v>
                </c:pt>
                <c:pt idx="2908">
                  <c:v>-22.91678333333331</c:v>
                </c:pt>
                <c:pt idx="2909">
                  <c:v>4.1368749999999945</c:v>
                </c:pt>
                <c:pt idx="2910">
                  <c:v>36.358105833333326</c:v>
                </c:pt>
                <c:pt idx="2911">
                  <c:v>59.913221583333247</c:v>
                </c:pt>
                <c:pt idx="2912">
                  <c:v>-79.086395999999979</c:v>
                </c:pt>
                <c:pt idx="2913">
                  <c:v>83.320651666666649</c:v>
                </c:pt>
                <c:pt idx="2914">
                  <c:v>-70.300132499999989</c:v>
                </c:pt>
                <c:pt idx="2915">
                  <c:v>26.545441666666662</c:v>
                </c:pt>
                <c:pt idx="2916">
                  <c:v>-1.6527683333333287</c:v>
                </c:pt>
                <c:pt idx="2917">
                  <c:v>-1.3626416666666685</c:v>
                </c:pt>
                <c:pt idx="2918">
                  <c:v>-35.147178333333336</c:v>
                </c:pt>
                <c:pt idx="2919">
                  <c:v>45.23683333333333</c:v>
                </c:pt>
                <c:pt idx="2920">
                  <c:v>-29.496220833333293</c:v>
                </c:pt>
                <c:pt idx="2921">
                  <c:v>17.880724999999977</c:v>
                </c:pt>
                <c:pt idx="2922">
                  <c:v>-19.054254166666695</c:v>
                </c:pt>
                <c:pt idx="2923">
                  <c:v>60.822616666666619</c:v>
                </c:pt>
                <c:pt idx="2924">
                  <c:v>-86.816450833333278</c:v>
                </c:pt>
                <c:pt idx="2925">
                  <c:v>41.520050083333324</c:v>
                </c:pt>
                <c:pt idx="2926">
                  <c:v>-30.89991666666668</c:v>
                </c:pt>
                <c:pt idx="2927">
                  <c:v>4.6089987500000005</c:v>
                </c:pt>
                <c:pt idx="2928">
                  <c:v>60.060385250000003</c:v>
                </c:pt>
                <c:pt idx="2929">
                  <c:v>-45.434866666666586</c:v>
                </c:pt>
                <c:pt idx="2930">
                  <c:v>-10.009525000000005</c:v>
                </c:pt>
                <c:pt idx="2931">
                  <c:v>-7.4607666666666619</c:v>
                </c:pt>
                <c:pt idx="2932">
                  <c:v>18.089891666666691</c:v>
                </c:pt>
                <c:pt idx="2933">
                  <c:v>7.791483333333332</c:v>
                </c:pt>
                <c:pt idx="2934">
                  <c:v>-25.220402499999977</c:v>
                </c:pt>
                <c:pt idx="2935">
                  <c:v>29.582275000000006</c:v>
                </c:pt>
                <c:pt idx="2936">
                  <c:v>-35.202566666666627</c:v>
                </c:pt>
                <c:pt idx="2937">
                  <c:v>-16.98729999999998</c:v>
                </c:pt>
                <c:pt idx="2938">
                  <c:v>49.226233333333361</c:v>
                </c:pt>
                <c:pt idx="2939">
                  <c:v>26.643708333333318</c:v>
                </c:pt>
                <c:pt idx="2940">
                  <c:v>-8.2757758333333324</c:v>
                </c:pt>
                <c:pt idx="2941">
                  <c:v>-81.673799166666555</c:v>
                </c:pt>
                <c:pt idx="2942">
                  <c:v>57.848991666666613</c:v>
                </c:pt>
                <c:pt idx="2943">
                  <c:v>10.400516666666675</c:v>
                </c:pt>
                <c:pt idx="2944">
                  <c:v>-16.842153333333297</c:v>
                </c:pt>
                <c:pt idx="2945">
                  <c:v>25.595549999999971</c:v>
                </c:pt>
                <c:pt idx="2946">
                  <c:v>-25.45154166666666</c:v>
                </c:pt>
                <c:pt idx="2947">
                  <c:v>7.8346391666666664</c:v>
                </c:pt>
                <c:pt idx="2948">
                  <c:v>-62.742824583333302</c:v>
                </c:pt>
                <c:pt idx="2949">
                  <c:v>38.346118333333337</c:v>
                </c:pt>
                <c:pt idx="2950">
                  <c:v>48.734133333333361</c:v>
                </c:pt>
                <c:pt idx="2951">
                  <c:v>-66.854854166666598</c:v>
                </c:pt>
                <c:pt idx="2952">
                  <c:v>-5.6476333333333395</c:v>
                </c:pt>
                <c:pt idx="2953">
                  <c:v>56.259358333333331</c:v>
                </c:pt>
                <c:pt idx="2954">
                  <c:v>-52.543908333333327</c:v>
                </c:pt>
                <c:pt idx="2955">
                  <c:v>57.825045000000003</c:v>
                </c:pt>
                <c:pt idx="2956">
                  <c:v>-70.946744166666633</c:v>
                </c:pt>
                <c:pt idx="2957">
                  <c:v>51.090241666666621</c:v>
                </c:pt>
                <c:pt idx="2958">
                  <c:v>6.3168099999999985</c:v>
                </c:pt>
                <c:pt idx="2959">
                  <c:v>-41.021830833333325</c:v>
                </c:pt>
                <c:pt idx="2960">
                  <c:v>0.56035833333333562</c:v>
                </c:pt>
                <c:pt idx="2961">
                  <c:v>-14.794091666666665</c:v>
                </c:pt>
                <c:pt idx="2962">
                  <c:v>70.363399999999999</c:v>
                </c:pt>
                <c:pt idx="2963">
                  <c:v>6.0963216666666709</c:v>
                </c:pt>
                <c:pt idx="2964">
                  <c:v>-31.001240833333306</c:v>
                </c:pt>
                <c:pt idx="2965">
                  <c:v>-24.106987500000017</c:v>
                </c:pt>
                <c:pt idx="2966">
                  <c:v>1.0550266666666677</c:v>
                </c:pt>
                <c:pt idx="2967">
                  <c:v>-58.65928499999999</c:v>
                </c:pt>
                <c:pt idx="2968">
                  <c:v>66.212651666666673</c:v>
                </c:pt>
                <c:pt idx="2969">
                  <c:v>6.7629374999999934</c:v>
                </c:pt>
                <c:pt idx="2970">
                  <c:v>-9.8319674999999993</c:v>
                </c:pt>
                <c:pt idx="2971">
                  <c:v>4.7211741666666684</c:v>
                </c:pt>
                <c:pt idx="2972">
                  <c:v>-27.136771666666672</c:v>
                </c:pt>
                <c:pt idx="2973">
                  <c:v>41.545650000000002</c:v>
                </c:pt>
                <c:pt idx="2974">
                  <c:v>-0.83786500000000352</c:v>
                </c:pt>
                <c:pt idx="2975">
                  <c:v>40.001858333333324</c:v>
                </c:pt>
                <c:pt idx="2976">
                  <c:v>-45.8810583333333</c:v>
                </c:pt>
                <c:pt idx="2977">
                  <c:v>-52.994356166666634</c:v>
                </c:pt>
                <c:pt idx="2978">
                  <c:v>18.189233333333302</c:v>
                </c:pt>
                <c:pt idx="2979">
                  <c:v>40.189733333333329</c:v>
                </c:pt>
                <c:pt idx="2980">
                  <c:v>22.140129999999989</c:v>
                </c:pt>
                <c:pt idx="2981">
                  <c:v>4.7322808333333324</c:v>
                </c:pt>
                <c:pt idx="2982">
                  <c:v>-59.398225000000011</c:v>
                </c:pt>
                <c:pt idx="2983">
                  <c:v>86.162300000000002</c:v>
                </c:pt>
                <c:pt idx="2984">
                  <c:v>-26.887176666666686</c:v>
                </c:pt>
                <c:pt idx="2985">
                  <c:v>-78.723091666666619</c:v>
                </c:pt>
                <c:pt idx="2986">
                  <c:v>13.293110833333332</c:v>
                </c:pt>
                <c:pt idx="2987">
                  <c:v>110.52250833333326</c:v>
                </c:pt>
                <c:pt idx="2988">
                  <c:v>-32.49074000000001</c:v>
                </c:pt>
                <c:pt idx="2989">
                  <c:v>-30.527699999999989</c:v>
                </c:pt>
                <c:pt idx="2990">
                  <c:v>9.5151241666666646</c:v>
                </c:pt>
                <c:pt idx="2991">
                  <c:v>-23.737300000000001</c:v>
                </c:pt>
                <c:pt idx="2992">
                  <c:v>12.006382500000006</c:v>
                </c:pt>
                <c:pt idx="2993">
                  <c:v>-40.544668416666596</c:v>
                </c:pt>
                <c:pt idx="2994">
                  <c:v>42.351429999999972</c:v>
                </c:pt>
                <c:pt idx="2995">
                  <c:v>-12.043900000000001</c:v>
                </c:pt>
                <c:pt idx="2996">
                  <c:v>-38.630266666666607</c:v>
                </c:pt>
                <c:pt idx="2997">
                  <c:v>29.76269999999997</c:v>
                </c:pt>
                <c:pt idx="2998">
                  <c:v>18.791403333333307</c:v>
                </c:pt>
                <c:pt idx="2999">
                  <c:v>44.570016666666625</c:v>
                </c:pt>
                <c:pt idx="3000">
                  <c:v>12.193182250000007</c:v>
                </c:pt>
                <c:pt idx="3001">
                  <c:v>-114.34991583333334</c:v>
                </c:pt>
                <c:pt idx="3002">
                  <c:v>61.460032500000011</c:v>
                </c:pt>
                <c:pt idx="3003">
                  <c:v>-22.929550000000006</c:v>
                </c:pt>
                <c:pt idx="3004">
                  <c:v>-29.963649999999959</c:v>
                </c:pt>
                <c:pt idx="3005">
                  <c:v>20.450950000000017</c:v>
                </c:pt>
                <c:pt idx="3006">
                  <c:v>-24.598866666666677</c:v>
                </c:pt>
                <c:pt idx="3007">
                  <c:v>44.289962500000001</c:v>
                </c:pt>
                <c:pt idx="3008">
                  <c:v>51.109530000000035</c:v>
                </c:pt>
                <c:pt idx="3009">
                  <c:v>-123.50170666666668</c:v>
                </c:pt>
                <c:pt idx="3010">
                  <c:v>28.675975000000026</c:v>
                </c:pt>
                <c:pt idx="3011">
                  <c:v>36.28187416666659</c:v>
                </c:pt>
                <c:pt idx="3012">
                  <c:v>-15.596257333333334</c:v>
                </c:pt>
                <c:pt idx="3013">
                  <c:v>34.145785750000009</c:v>
                </c:pt>
                <c:pt idx="3014">
                  <c:v>-10.518940833333332</c:v>
                </c:pt>
                <c:pt idx="3015">
                  <c:v>-39.070641666666589</c:v>
                </c:pt>
                <c:pt idx="3016">
                  <c:v>-34.901775000000001</c:v>
                </c:pt>
                <c:pt idx="3017">
                  <c:v>79.380749999999978</c:v>
                </c:pt>
                <c:pt idx="3018">
                  <c:v>3.4100083333333231</c:v>
                </c:pt>
                <c:pt idx="3019">
                  <c:v>-21.573241666666675</c:v>
                </c:pt>
                <c:pt idx="3020">
                  <c:v>-19.753747499999989</c:v>
                </c:pt>
                <c:pt idx="3021">
                  <c:v>46.422950000000021</c:v>
                </c:pt>
                <c:pt idx="3022">
                  <c:v>0.5042416666666607</c:v>
                </c:pt>
                <c:pt idx="3023">
                  <c:v>-103.83833074999994</c:v>
                </c:pt>
                <c:pt idx="3024">
                  <c:v>76.713470000000001</c:v>
                </c:pt>
                <c:pt idx="3025">
                  <c:v>45.453100833333309</c:v>
                </c:pt>
                <c:pt idx="3026">
                  <c:v>-12.774995833333328</c:v>
                </c:pt>
                <c:pt idx="3027">
                  <c:v>-31.294983333333317</c:v>
                </c:pt>
                <c:pt idx="3028">
                  <c:v>-56.439966666666585</c:v>
                </c:pt>
                <c:pt idx="3029">
                  <c:v>66.492314166666617</c:v>
                </c:pt>
                <c:pt idx="3030">
                  <c:v>4.1887841666666645</c:v>
                </c:pt>
                <c:pt idx="3031">
                  <c:v>-77.334099999999992</c:v>
                </c:pt>
                <c:pt idx="3032">
                  <c:v>75.845616666666686</c:v>
                </c:pt>
                <c:pt idx="3033">
                  <c:v>19.039225000000005</c:v>
                </c:pt>
                <c:pt idx="3034">
                  <c:v>8.2782675000000019</c:v>
                </c:pt>
                <c:pt idx="3035">
                  <c:v>-27.507416666666668</c:v>
                </c:pt>
                <c:pt idx="3036">
                  <c:v>-17.802055833333316</c:v>
                </c:pt>
                <c:pt idx="3037">
                  <c:v>-28.477083333333319</c:v>
                </c:pt>
                <c:pt idx="3038">
                  <c:v>37.582991666666608</c:v>
                </c:pt>
                <c:pt idx="3039">
                  <c:v>23.295351666666665</c:v>
                </c:pt>
                <c:pt idx="3040">
                  <c:v>7.3424749999999968</c:v>
                </c:pt>
                <c:pt idx="3041">
                  <c:v>-27.29684166666669</c:v>
                </c:pt>
                <c:pt idx="3042">
                  <c:v>-29.701141666666668</c:v>
                </c:pt>
                <c:pt idx="3043">
                  <c:v>31.237408333333313</c:v>
                </c:pt>
                <c:pt idx="3044">
                  <c:v>-23.170050000000014</c:v>
                </c:pt>
                <c:pt idx="3045">
                  <c:v>-16.495209166666662</c:v>
                </c:pt>
                <c:pt idx="3046">
                  <c:v>30.423149999999971</c:v>
                </c:pt>
                <c:pt idx="3047">
                  <c:v>58.623841666666614</c:v>
                </c:pt>
                <c:pt idx="3048">
                  <c:v>-81.45439166666668</c:v>
                </c:pt>
                <c:pt idx="3049">
                  <c:v>25.744733333333294</c:v>
                </c:pt>
                <c:pt idx="3050">
                  <c:v>9.655736666666682</c:v>
                </c:pt>
                <c:pt idx="3051">
                  <c:v>42.022958333333357</c:v>
                </c:pt>
                <c:pt idx="3052">
                  <c:v>-43.807091666666579</c:v>
                </c:pt>
                <c:pt idx="3053">
                  <c:v>-11.1509625</c:v>
                </c:pt>
                <c:pt idx="3054">
                  <c:v>9.8032666666666675</c:v>
                </c:pt>
                <c:pt idx="3055">
                  <c:v>-13.43573333333334</c:v>
                </c:pt>
                <c:pt idx="3056">
                  <c:v>-17.730249999999973</c:v>
                </c:pt>
                <c:pt idx="3057">
                  <c:v>73.140716666666648</c:v>
                </c:pt>
                <c:pt idx="3058">
                  <c:v>4.4148999999999985</c:v>
                </c:pt>
                <c:pt idx="3059">
                  <c:v>23.878381666666687</c:v>
                </c:pt>
                <c:pt idx="3060">
                  <c:v>-64.687994166666627</c:v>
                </c:pt>
                <c:pt idx="3061">
                  <c:v>-2.2841424999999966</c:v>
                </c:pt>
                <c:pt idx="3062">
                  <c:v>25.956066666666668</c:v>
                </c:pt>
                <c:pt idx="3063">
                  <c:v>21.16736416666669</c:v>
                </c:pt>
                <c:pt idx="3064">
                  <c:v>20.701582499999986</c:v>
                </c:pt>
                <c:pt idx="3065">
                  <c:v>-67.690433333333289</c:v>
                </c:pt>
                <c:pt idx="3066">
                  <c:v>-63.30948333333329</c:v>
                </c:pt>
                <c:pt idx="3067">
                  <c:v>116.79010000000002</c:v>
                </c:pt>
                <c:pt idx="3068">
                  <c:v>-17.721936666666668</c:v>
                </c:pt>
                <c:pt idx="3069">
                  <c:v>-61.421144166666615</c:v>
                </c:pt>
                <c:pt idx="3070">
                  <c:v>26.326133333333299</c:v>
                </c:pt>
                <c:pt idx="3071">
                  <c:v>-8.2514433333333326</c:v>
                </c:pt>
                <c:pt idx="3072">
                  <c:v>18.861333333333302</c:v>
                </c:pt>
                <c:pt idx="3073">
                  <c:v>-66.529221666666686</c:v>
                </c:pt>
                <c:pt idx="3074">
                  <c:v>17.8936833333333</c:v>
                </c:pt>
                <c:pt idx="3075">
                  <c:v>51.175900000000013</c:v>
                </c:pt>
                <c:pt idx="3076">
                  <c:v>-49.417972140000003</c:v>
                </c:pt>
                <c:pt idx="3077">
                  <c:v>0.17150583333332936</c:v>
                </c:pt>
                <c:pt idx="3078">
                  <c:v>69.466774999999998</c:v>
                </c:pt>
                <c:pt idx="3079">
                  <c:v>3.9743674999999961</c:v>
                </c:pt>
                <c:pt idx="3080">
                  <c:v>-52.670820833333345</c:v>
                </c:pt>
                <c:pt idx="3081">
                  <c:v>6.2858916666666618</c:v>
                </c:pt>
                <c:pt idx="3082">
                  <c:v>-32.83730833333334</c:v>
                </c:pt>
                <c:pt idx="3083">
                  <c:v>65.658148333333216</c:v>
                </c:pt>
                <c:pt idx="3084">
                  <c:v>-25.201418333333308</c:v>
                </c:pt>
                <c:pt idx="3085">
                  <c:v>-18.205150833333303</c:v>
                </c:pt>
                <c:pt idx="3086">
                  <c:v>57.965800000000002</c:v>
                </c:pt>
                <c:pt idx="3087">
                  <c:v>-51.221533333333333</c:v>
                </c:pt>
                <c:pt idx="3088">
                  <c:v>37.580008333333325</c:v>
                </c:pt>
                <c:pt idx="3089">
                  <c:v>-57.458879166666591</c:v>
                </c:pt>
                <c:pt idx="3090">
                  <c:v>5.7201249999999852</c:v>
                </c:pt>
                <c:pt idx="3091">
                  <c:v>53.998937500000011</c:v>
                </c:pt>
                <c:pt idx="3092">
                  <c:v>-6.8350916666666706</c:v>
                </c:pt>
                <c:pt idx="3093">
                  <c:v>24.808100000000007</c:v>
                </c:pt>
                <c:pt idx="3094">
                  <c:v>-104.62626583333331</c:v>
                </c:pt>
                <c:pt idx="3095">
                  <c:v>23.501075000000018</c:v>
                </c:pt>
                <c:pt idx="3096">
                  <c:v>33.360316666666627</c:v>
                </c:pt>
                <c:pt idx="3097">
                  <c:v>-5.8538374999999947</c:v>
                </c:pt>
                <c:pt idx="3098">
                  <c:v>-5.0821916666666596</c:v>
                </c:pt>
                <c:pt idx="3099">
                  <c:v>48.127566666666617</c:v>
                </c:pt>
                <c:pt idx="3100">
                  <c:v>-0.37709249999999911</c:v>
                </c:pt>
                <c:pt idx="3101">
                  <c:v>-50.0020666666666</c:v>
                </c:pt>
                <c:pt idx="3102">
                  <c:v>56.388491666666596</c:v>
                </c:pt>
                <c:pt idx="3103">
                  <c:v>-34.854883333333262</c:v>
                </c:pt>
                <c:pt idx="3104">
                  <c:v>-56.062208333333331</c:v>
                </c:pt>
                <c:pt idx="3105">
                  <c:v>40.9249916666666</c:v>
                </c:pt>
                <c:pt idx="3106">
                  <c:v>26.583414166666667</c:v>
                </c:pt>
                <c:pt idx="3107">
                  <c:v>-10.581941666666667</c:v>
                </c:pt>
                <c:pt idx="3108">
                  <c:v>12.509645500000007</c:v>
                </c:pt>
                <c:pt idx="3109">
                  <c:v>-55.53990000000001</c:v>
                </c:pt>
                <c:pt idx="3110">
                  <c:v>49.514433333333301</c:v>
                </c:pt>
                <c:pt idx="3111">
                  <c:v>8.8651758333333408</c:v>
                </c:pt>
                <c:pt idx="3112">
                  <c:v>-90.193866666666651</c:v>
                </c:pt>
                <c:pt idx="3113">
                  <c:v>4.4752075000000024</c:v>
                </c:pt>
                <c:pt idx="3114">
                  <c:v>56.948241666666611</c:v>
                </c:pt>
                <c:pt idx="3115">
                  <c:v>6.0679166666666591</c:v>
                </c:pt>
                <c:pt idx="3116">
                  <c:v>-25.309391666666674</c:v>
                </c:pt>
                <c:pt idx="3117">
                  <c:v>63.467508333333342</c:v>
                </c:pt>
                <c:pt idx="3118">
                  <c:v>-105.1151</c:v>
                </c:pt>
                <c:pt idx="3119">
                  <c:v>42.865062583333298</c:v>
                </c:pt>
                <c:pt idx="3120">
                  <c:v>48.527933333333351</c:v>
                </c:pt>
                <c:pt idx="3121">
                  <c:v>-92.46440833333331</c:v>
                </c:pt>
                <c:pt idx="3122">
                  <c:v>40.891242499999997</c:v>
                </c:pt>
                <c:pt idx="3123">
                  <c:v>9.9259491666666566</c:v>
                </c:pt>
                <c:pt idx="3124">
                  <c:v>35.63783333333334</c:v>
                </c:pt>
                <c:pt idx="3125">
                  <c:v>7.447335833333331</c:v>
                </c:pt>
                <c:pt idx="3126">
                  <c:v>71.811735833333287</c:v>
                </c:pt>
                <c:pt idx="3127">
                  <c:v>-59.782110000000038</c:v>
                </c:pt>
                <c:pt idx="3128">
                  <c:v>-77.184141666666648</c:v>
                </c:pt>
                <c:pt idx="3129">
                  <c:v>-54.027841666666589</c:v>
                </c:pt>
                <c:pt idx="3130">
                  <c:v>42.586008333333325</c:v>
                </c:pt>
                <c:pt idx="3131">
                  <c:v>61.246091666666608</c:v>
                </c:pt>
                <c:pt idx="3132">
                  <c:v>-37.934474999999999</c:v>
                </c:pt>
                <c:pt idx="3133">
                  <c:v>22.569466666666667</c:v>
                </c:pt>
                <c:pt idx="3134">
                  <c:v>5.2038442499999951</c:v>
                </c:pt>
                <c:pt idx="3135">
                  <c:v>-1.5776758333333341</c:v>
                </c:pt>
                <c:pt idx="3136">
                  <c:v>30.014600000000005</c:v>
                </c:pt>
                <c:pt idx="3137">
                  <c:v>-59.464100000000009</c:v>
                </c:pt>
                <c:pt idx="3138">
                  <c:v>56.523974166666619</c:v>
                </c:pt>
                <c:pt idx="3139">
                  <c:v>-60.485166666666608</c:v>
                </c:pt>
                <c:pt idx="3140">
                  <c:v>29.475309166666673</c:v>
                </c:pt>
                <c:pt idx="3141">
                  <c:v>23.769035000000002</c:v>
                </c:pt>
                <c:pt idx="3142">
                  <c:v>-34.318325000000002</c:v>
                </c:pt>
                <c:pt idx="3143">
                  <c:v>-0.60847500000000132</c:v>
                </c:pt>
                <c:pt idx="3144">
                  <c:v>62.003553333333322</c:v>
                </c:pt>
                <c:pt idx="3145">
                  <c:v>-23.674319999999987</c:v>
                </c:pt>
                <c:pt idx="3146">
                  <c:v>12.297136666666654</c:v>
                </c:pt>
                <c:pt idx="3147">
                  <c:v>-29.660916666666665</c:v>
                </c:pt>
                <c:pt idx="3148">
                  <c:v>32.021283333333301</c:v>
                </c:pt>
                <c:pt idx="3149">
                  <c:v>-24.133194166666694</c:v>
                </c:pt>
                <c:pt idx="3150">
                  <c:v>9.7786583333333219</c:v>
                </c:pt>
                <c:pt idx="3151">
                  <c:v>-75.355399999999989</c:v>
                </c:pt>
                <c:pt idx="3152">
                  <c:v>48.305951666666623</c:v>
                </c:pt>
                <c:pt idx="3153">
                  <c:v>-49.465812666666629</c:v>
                </c:pt>
                <c:pt idx="3154">
                  <c:v>86.838608333333269</c:v>
                </c:pt>
                <c:pt idx="3155">
                  <c:v>32.3300208333333</c:v>
                </c:pt>
                <c:pt idx="3156">
                  <c:v>-54.131600000000006</c:v>
                </c:pt>
                <c:pt idx="3157">
                  <c:v>-61.899302500000012</c:v>
                </c:pt>
                <c:pt idx="3158">
                  <c:v>69.586216666666672</c:v>
                </c:pt>
                <c:pt idx="3159">
                  <c:v>1.2017666666666638</c:v>
                </c:pt>
                <c:pt idx="3160">
                  <c:v>-23.125724999999989</c:v>
                </c:pt>
                <c:pt idx="3161">
                  <c:v>-34.450563749999993</c:v>
                </c:pt>
                <c:pt idx="3162">
                  <c:v>24.885300916666669</c:v>
                </c:pt>
                <c:pt idx="3163">
                  <c:v>29.290191666666654</c:v>
                </c:pt>
                <c:pt idx="3164">
                  <c:v>12.695441666666673</c:v>
                </c:pt>
                <c:pt idx="3165">
                  <c:v>31.828225000000007</c:v>
                </c:pt>
                <c:pt idx="3166">
                  <c:v>-37.855646666666594</c:v>
                </c:pt>
                <c:pt idx="3167">
                  <c:v>-32.535558333333363</c:v>
                </c:pt>
                <c:pt idx="3168">
                  <c:v>30.130530000000004</c:v>
                </c:pt>
                <c:pt idx="3169">
                  <c:v>-34.251566666666591</c:v>
                </c:pt>
                <c:pt idx="3170">
                  <c:v>48.530116666666636</c:v>
                </c:pt>
                <c:pt idx="3171">
                  <c:v>-56.748691666666623</c:v>
                </c:pt>
                <c:pt idx="3172">
                  <c:v>-6.8601249999999991</c:v>
                </c:pt>
                <c:pt idx="3173">
                  <c:v>40.471466666666579</c:v>
                </c:pt>
                <c:pt idx="3174">
                  <c:v>-57.416183333333301</c:v>
                </c:pt>
                <c:pt idx="3175">
                  <c:v>31.832666666666675</c:v>
                </c:pt>
                <c:pt idx="3176">
                  <c:v>56.139400833333326</c:v>
                </c:pt>
                <c:pt idx="3177">
                  <c:v>-57.286766666666608</c:v>
                </c:pt>
                <c:pt idx="3178">
                  <c:v>7.2335908333333334</c:v>
                </c:pt>
                <c:pt idx="3179">
                  <c:v>-32.371449999999996</c:v>
                </c:pt>
                <c:pt idx="3180">
                  <c:v>0.75413916666666625</c:v>
                </c:pt>
                <c:pt idx="3181">
                  <c:v>0.77734999999999665</c:v>
                </c:pt>
                <c:pt idx="3182">
                  <c:v>28.890899999999988</c:v>
                </c:pt>
                <c:pt idx="3183">
                  <c:v>-2.8775166666666712</c:v>
                </c:pt>
                <c:pt idx="3184">
                  <c:v>-10.463991666666672</c:v>
                </c:pt>
                <c:pt idx="3185">
                  <c:v>-71.972366666666659</c:v>
                </c:pt>
                <c:pt idx="3186">
                  <c:v>52.268766666666643</c:v>
                </c:pt>
                <c:pt idx="3187">
                  <c:v>49.862110833333332</c:v>
                </c:pt>
                <c:pt idx="3188">
                  <c:v>5.1408333333331988E-2</c:v>
                </c:pt>
                <c:pt idx="3189">
                  <c:v>9.7607833333333343</c:v>
                </c:pt>
                <c:pt idx="3190">
                  <c:v>-26.638735833333289</c:v>
                </c:pt>
                <c:pt idx="3191">
                  <c:v>0.43596666666666833</c:v>
                </c:pt>
                <c:pt idx="3192">
                  <c:v>11.568941666666666</c:v>
                </c:pt>
                <c:pt idx="3193">
                  <c:v>-47.482508333333335</c:v>
                </c:pt>
                <c:pt idx="3194">
                  <c:v>74.108658333333238</c:v>
                </c:pt>
                <c:pt idx="3195">
                  <c:v>-52.680058333333328</c:v>
                </c:pt>
                <c:pt idx="3196">
                  <c:v>15.731684166666662</c:v>
                </c:pt>
                <c:pt idx="3197">
                  <c:v>-43.310066666666586</c:v>
                </c:pt>
                <c:pt idx="3198">
                  <c:v>82.052626666666654</c:v>
                </c:pt>
                <c:pt idx="3199">
                  <c:v>-33.679389166666617</c:v>
                </c:pt>
                <c:pt idx="3200">
                  <c:v>13.047073333333328</c:v>
                </c:pt>
                <c:pt idx="3201">
                  <c:v>13.093171666666668</c:v>
                </c:pt>
                <c:pt idx="3202">
                  <c:v>14.307083333333345</c:v>
                </c:pt>
                <c:pt idx="3203">
                  <c:v>-108.44126666666678</c:v>
                </c:pt>
                <c:pt idx="3204">
                  <c:v>159.83609166666665</c:v>
                </c:pt>
                <c:pt idx="3205">
                  <c:v>-38.886441666666563</c:v>
                </c:pt>
                <c:pt idx="3206">
                  <c:v>-29.14443666666666</c:v>
                </c:pt>
                <c:pt idx="3207">
                  <c:v>-13.66790916666667</c:v>
                </c:pt>
                <c:pt idx="3208">
                  <c:v>-44.915300000000002</c:v>
                </c:pt>
                <c:pt idx="3209">
                  <c:v>26.849223333333306</c:v>
                </c:pt>
                <c:pt idx="3210">
                  <c:v>-70.297066666666694</c:v>
                </c:pt>
                <c:pt idx="3211">
                  <c:v>116.50988333333331</c:v>
                </c:pt>
                <c:pt idx="3212">
                  <c:v>-23.999088333333319</c:v>
                </c:pt>
                <c:pt idx="3213">
                  <c:v>11.077850000000002</c:v>
                </c:pt>
                <c:pt idx="3214">
                  <c:v>-44.255115833333356</c:v>
                </c:pt>
                <c:pt idx="3215">
                  <c:v>19.7058675</c:v>
                </c:pt>
                <c:pt idx="3216">
                  <c:v>14.748203833333326</c:v>
                </c:pt>
                <c:pt idx="3217">
                  <c:v>29.311694999999997</c:v>
                </c:pt>
                <c:pt idx="3218">
                  <c:v>-64.960099999999997</c:v>
                </c:pt>
                <c:pt idx="3219">
                  <c:v>9.7888500000000001</c:v>
                </c:pt>
                <c:pt idx="3220">
                  <c:v>28.821641666666661</c:v>
                </c:pt>
                <c:pt idx="3221">
                  <c:v>3.2107000000000099</c:v>
                </c:pt>
                <c:pt idx="3222">
                  <c:v>-50.401216666666592</c:v>
                </c:pt>
                <c:pt idx="3223">
                  <c:v>32.440658333333324</c:v>
                </c:pt>
                <c:pt idx="3224">
                  <c:v>61.40233916666665</c:v>
                </c:pt>
                <c:pt idx="3225">
                  <c:v>-37.680100000000003</c:v>
                </c:pt>
                <c:pt idx="3226">
                  <c:v>-72.711283333333398</c:v>
                </c:pt>
                <c:pt idx="3227">
                  <c:v>64.572166666666618</c:v>
                </c:pt>
                <c:pt idx="3228">
                  <c:v>2.6131666666666735</c:v>
                </c:pt>
                <c:pt idx="3229">
                  <c:v>-34.529883333333302</c:v>
                </c:pt>
                <c:pt idx="3230">
                  <c:v>-0.58695833333333203</c:v>
                </c:pt>
                <c:pt idx="3231">
                  <c:v>22.316769166666678</c:v>
                </c:pt>
                <c:pt idx="3232">
                  <c:v>25.596475000000005</c:v>
                </c:pt>
                <c:pt idx="3233">
                  <c:v>-65.869635000000002</c:v>
                </c:pt>
                <c:pt idx="3234">
                  <c:v>20.248749999999966</c:v>
                </c:pt>
                <c:pt idx="3235">
                  <c:v>22.170083333333316</c:v>
                </c:pt>
                <c:pt idx="3236">
                  <c:v>-42.556758333333335</c:v>
                </c:pt>
                <c:pt idx="3237">
                  <c:v>-1.2164841666666637</c:v>
                </c:pt>
                <c:pt idx="3238">
                  <c:v>87.443066666666667</c:v>
                </c:pt>
                <c:pt idx="3239">
                  <c:v>-97.673651666666629</c:v>
                </c:pt>
                <c:pt idx="3240">
                  <c:v>17.730711666666664</c:v>
                </c:pt>
                <c:pt idx="3241">
                  <c:v>15.364930000000005</c:v>
                </c:pt>
                <c:pt idx="3242">
                  <c:v>-6.3388558333333354</c:v>
                </c:pt>
                <c:pt idx="3243">
                  <c:v>-17.4064083333333</c:v>
                </c:pt>
                <c:pt idx="3244">
                  <c:v>55.086125000000003</c:v>
                </c:pt>
                <c:pt idx="3245">
                  <c:v>-50.106311666666628</c:v>
                </c:pt>
                <c:pt idx="3246">
                  <c:v>14.262899166666676</c:v>
                </c:pt>
                <c:pt idx="3247">
                  <c:v>37.35972499999999</c:v>
                </c:pt>
                <c:pt idx="3248">
                  <c:v>-32.442058333333335</c:v>
                </c:pt>
                <c:pt idx="3249">
                  <c:v>-35.722058333333379</c:v>
                </c:pt>
                <c:pt idx="3250">
                  <c:v>51.974458333333324</c:v>
                </c:pt>
                <c:pt idx="3251">
                  <c:v>-2.2510499999999976</c:v>
                </c:pt>
                <c:pt idx="3252">
                  <c:v>-78.773283333333339</c:v>
                </c:pt>
                <c:pt idx="3253">
                  <c:v>-0.7864583333333337</c:v>
                </c:pt>
                <c:pt idx="3254">
                  <c:v>33.839987499999971</c:v>
                </c:pt>
                <c:pt idx="3255">
                  <c:v>71.254941666666653</c:v>
                </c:pt>
                <c:pt idx="3256">
                  <c:v>-24.82111916666668</c:v>
                </c:pt>
                <c:pt idx="3257">
                  <c:v>19.613553333333329</c:v>
                </c:pt>
                <c:pt idx="3258">
                  <c:v>-85.793099999999995</c:v>
                </c:pt>
                <c:pt idx="3259">
                  <c:v>17.133158333333327</c:v>
                </c:pt>
                <c:pt idx="3260">
                  <c:v>40.899156666666634</c:v>
                </c:pt>
                <c:pt idx="3261">
                  <c:v>29.884566666666668</c:v>
                </c:pt>
                <c:pt idx="3262">
                  <c:v>-12.955491666666678</c:v>
                </c:pt>
                <c:pt idx="3263">
                  <c:v>-62.071100000000001</c:v>
                </c:pt>
                <c:pt idx="3264">
                  <c:v>43.947133333333305</c:v>
                </c:pt>
                <c:pt idx="3265">
                  <c:v>6.8165666666666667</c:v>
                </c:pt>
                <c:pt idx="3266">
                  <c:v>-0.98259166666666553</c:v>
                </c:pt>
                <c:pt idx="3267">
                  <c:v>75.598401666666618</c:v>
                </c:pt>
                <c:pt idx="3268">
                  <c:v>-53.056216666666614</c:v>
                </c:pt>
                <c:pt idx="3269">
                  <c:v>-3.1028158333333367</c:v>
                </c:pt>
                <c:pt idx="3270">
                  <c:v>-50.901383333333314</c:v>
                </c:pt>
                <c:pt idx="3271">
                  <c:v>9.9843333333332479E-2</c:v>
                </c:pt>
                <c:pt idx="3272">
                  <c:v>-18.230733333333294</c:v>
                </c:pt>
                <c:pt idx="3273">
                  <c:v>83.818483333333319</c:v>
                </c:pt>
                <c:pt idx="3274">
                  <c:v>-101.35673333333327</c:v>
                </c:pt>
                <c:pt idx="3275">
                  <c:v>111.75115325000006</c:v>
                </c:pt>
                <c:pt idx="3276">
                  <c:v>-49.121510000000029</c:v>
                </c:pt>
                <c:pt idx="3277">
                  <c:v>-14.635841666666671</c:v>
                </c:pt>
                <c:pt idx="3278">
                  <c:v>-6.2554141666666681</c:v>
                </c:pt>
                <c:pt idx="3279">
                  <c:v>53.585708333333322</c:v>
                </c:pt>
                <c:pt idx="3280">
                  <c:v>-62.359258333333294</c:v>
                </c:pt>
                <c:pt idx="3281">
                  <c:v>-17.921324999999989</c:v>
                </c:pt>
                <c:pt idx="3282">
                  <c:v>34.164196666666619</c:v>
                </c:pt>
                <c:pt idx="3283">
                  <c:v>-16.74339749999999</c:v>
                </c:pt>
                <c:pt idx="3284">
                  <c:v>20.136199999999999</c:v>
                </c:pt>
                <c:pt idx="3285">
                  <c:v>18.813442499999987</c:v>
                </c:pt>
                <c:pt idx="3286">
                  <c:v>6.570966666666668</c:v>
                </c:pt>
                <c:pt idx="3287">
                  <c:v>-28.400674999999989</c:v>
                </c:pt>
                <c:pt idx="3288">
                  <c:v>21.816294166666694</c:v>
                </c:pt>
                <c:pt idx="3289">
                  <c:v>-36.807900000000004</c:v>
                </c:pt>
                <c:pt idx="3290">
                  <c:v>40.260025000000013</c:v>
                </c:pt>
                <c:pt idx="3291">
                  <c:v>-9.4535750000000025</c:v>
                </c:pt>
                <c:pt idx="3292">
                  <c:v>-62.238100000000038</c:v>
                </c:pt>
                <c:pt idx="3293">
                  <c:v>65.195174999999978</c:v>
                </c:pt>
                <c:pt idx="3294">
                  <c:v>19.919710000000002</c:v>
                </c:pt>
                <c:pt idx="3295">
                  <c:v>-58.730728333333332</c:v>
                </c:pt>
                <c:pt idx="3296">
                  <c:v>61.3632858333333</c:v>
                </c:pt>
                <c:pt idx="3297">
                  <c:v>-58.013163333333324</c:v>
                </c:pt>
                <c:pt idx="3298">
                  <c:v>42.907583333333292</c:v>
                </c:pt>
                <c:pt idx="3299">
                  <c:v>-16.560369999999978</c:v>
                </c:pt>
                <c:pt idx="3300">
                  <c:v>34.588473333333326</c:v>
                </c:pt>
                <c:pt idx="3301">
                  <c:v>-31.734766666666658</c:v>
                </c:pt>
                <c:pt idx="3302">
                  <c:v>70.227843416666659</c:v>
                </c:pt>
                <c:pt idx="3303">
                  <c:v>-32.907887499999944</c:v>
                </c:pt>
                <c:pt idx="3304">
                  <c:v>-80.095883333333319</c:v>
                </c:pt>
                <c:pt idx="3305">
                  <c:v>54.477783333333292</c:v>
                </c:pt>
                <c:pt idx="3306">
                  <c:v>-62.668550000000039</c:v>
                </c:pt>
                <c:pt idx="3307">
                  <c:v>13.644116666666664</c:v>
                </c:pt>
                <c:pt idx="3308">
                  <c:v>45.766254166666627</c:v>
                </c:pt>
                <c:pt idx="3309">
                  <c:v>31.736781499999996</c:v>
                </c:pt>
                <c:pt idx="3310">
                  <c:v>-16.455047499999989</c:v>
                </c:pt>
                <c:pt idx="3311">
                  <c:v>-23.964699999999983</c:v>
                </c:pt>
                <c:pt idx="3312">
                  <c:v>17.048153333333303</c:v>
                </c:pt>
                <c:pt idx="3313">
                  <c:v>-4.2500691666666688</c:v>
                </c:pt>
                <c:pt idx="3314">
                  <c:v>-102.31702500000004</c:v>
                </c:pt>
                <c:pt idx="3315">
                  <c:v>76.141015833333341</c:v>
                </c:pt>
                <c:pt idx="3316">
                  <c:v>-24.227291666666687</c:v>
                </c:pt>
                <c:pt idx="3317">
                  <c:v>73.335933333333287</c:v>
                </c:pt>
                <c:pt idx="3318">
                  <c:v>-13.894033333333347</c:v>
                </c:pt>
                <c:pt idx="3319">
                  <c:v>-26.731339166666668</c:v>
                </c:pt>
                <c:pt idx="3320">
                  <c:v>-14.522348333333342</c:v>
                </c:pt>
                <c:pt idx="3321">
                  <c:v>18.264208333333297</c:v>
                </c:pt>
                <c:pt idx="3322">
                  <c:v>9.2729916666666607</c:v>
                </c:pt>
                <c:pt idx="3323">
                  <c:v>12.334008333333335</c:v>
                </c:pt>
                <c:pt idx="3324">
                  <c:v>-15.940641666666664</c:v>
                </c:pt>
                <c:pt idx="3325">
                  <c:v>-64.053049999999999</c:v>
                </c:pt>
                <c:pt idx="3326">
                  <c:v>52.582210833333335</c:v>
                </c:pt>
                <c:pt idx="3327">
                  <c:v>26.150241666666677</c:v>
                </c:pt>
                <c:pt idx="3328">
                  <c:v>-20.599191666666691</c:v>
                </c:pt>
                <c:pt idx="3329">
                  <c:v>-17.559058333333329</c:v>
                </c:pt>
                <c:pt idx="3330">
                  <c:v>34.165605000000035</c:v>
                </c:pt>
                <c:pt idx="3331">
                  <c:v>-49.059183333333301</c:v>
                </c:pt>
                <c:pt idx="3332">
                  <c:v>-32.455827499999977</c:v>
                </c:pt>
                <c:pt idx="3333">
                  <c:v>11.753758333333337</c:v>
                </c:pt>
                <c:pt idx="3334">
                  <c:v>-8.0234620000000056</c:v>
                </c:pt>
                <c:pt idx="3335">
                  <c:v>84.182166666666618</c:v>
                </c:pt>
                <c:pt idx="3336">
                  <c:v>-31.921291666666665</c:v>
                </c:pt>
                <c:pt idx="3337">
                  <c:v>4.331682500000003</c:v>
                </c:pt>
                <c:pt idx="3338">
                  <c:v>-58.510740833333294</c:v>
                </c:pt>
                <c:pt idx="3339">
                  <c:v>6.0021441666666542</c:v>
                </c:pt>
                <c:pt idx="3340">
                  <c:v>65.219388666666617</c:v>
                </c:pt>
                <c:pt idx="3341">
                  <c:v>-44.671640833333292</c:v>
                </c:pt>
                <c:pt idx="3342">
                  <c:v>56.602566666666632</c:v>
                </c:pt>
                <c:pt idx="3343">
                  <c:v>-37.485300000000002</c:v>
                </c:pt>
                <c:pt idx="3344">
                  <c:v>-10.573048250000006</c:v>
                </c:pt>
                <c:pt idx="3345">
                  <c:v>78.108916666666659</c:v>
                </c:pt>
                <c:pt idx="3346">
                  <c:v>-60.125290833333338</c:v>
                </c:pt>
                <c:pt idx="3347">
                  <c:v>31.817741666666681</c:v>
                </c:pt>
                <c:pt idx="3348">
                  <c:v>-32.039615833333329</c:v>
                </c:pt>
                <c:pt idx="3349">
                  <c:v>-21.904766666666664</c:v>
                </c:pt>
                <c:pt idx="3350">
                  <c:v>24.067758333333316</c:v>
                </c:pt>
                <c:pt idx="3351">
                  <c:v>37.446999999999996</c:v>
                </c:pt>
                <c:pt idx="3352">
                  <c:v>-100.01692500000007</c:v>
                </c:pt>
                <c:pt idx="3353">
                  <c:v>73.953649999999996</c:v>
                </c:pt>
                <c:pt idx="3354">
                  <c:v>-11.699689166666674</c:v>
                </c:pt>
                <c:pt idx="3355">
                  <c:v>23.280658333333299</c:v>
                </c:pt>
                <c:pt idx="3356">
                  <c:v>-45.897513333333336</c:v>
                </c:pt>
                <c:pt idx="3357">
                  <c:v>61.158700000000003</c:v>
                </c:pt>
                <c:pt idx="3358">
                  <c:v>-17.899233333333306</c:v>
                </c:pt>
                <c:pt idx="3359">
                  <c:v>-54.05849166666659</c:v>
                </c:pt>
                <c:pt idx="3360">
                  <c:v>47.248716666666645</c:v>
                </c:pt>
                <c:pt idx="3361">
                  <c:v>6.0079433333333334</c:v>
                </c:pt>
                <c:pt idx="3362">
                  <c:v>-2.2387000000000072</c:v>
                </c:pt>
                <c:pt idx="3363">
                  <c:v>-6.9052666666666704</c:v>
                </c:pt>
                <c:pt idx="3364">
                  <c:v>11.071178333333327</c:v>
                </c:pt>
                <c:pt idx="3365">
                  <c:v>18.512174999999992</c:v>
                </c:pt>
                <c:pt idx="3366">
                  <c:v>-1.4081583333333327</c:v>
                </c:pt>
                <c:pt idx="3367">
                  <c:v>-62.422340000000013</c:v>
                </c:pt>
                <c:pt idx="3368">
                  <c:v>57.257224999999998</c:v>
                </c:pt>
                <c:pt idx="3369">
                  <c:v>6.4413916666666724</c:v>
                </c:pt>
                <c:pt idx="3370">
                  <c:v>-50.469579166666627</c:v>
                </c:pt>
                <c:pt idx="3371">
                  <c:v>50.570708333333329</c:v>
                </c:pt>
                <c:pt idx="3372">
                  <c:v>2.3668666666666627</c:v>
                </c:pt>
                <c:pt idx="3373">
                  <c:v>-2.9083666666666592</c:v>
                </c:pt>
                <c:pt idx="3374">
                  <c:v>-9.7965333333333238</c:v>
                </c:pt>
                <c:pt idx="3375">
                  <c:v>-33.733944416666617</c:v>
                </c:pt>
                <c:pt idx="3376">
                  <c:v>17.269519999999982</c:v>
                </c:pt>
                <c:pt idx="3377">
                  <c:v>-37.012450000000001</c:v>
                </c:pt>
                <c:pt idx="3378">
                  <c:v>62.717431666666592</c:v>
                </c:pt>
                <c:pt idx="3379">
                  <c:v>-3.235020833333337</c:v>
                </c:pt>
                <c:pt idx="3380">
                  <c:v>1.9900025000000019</c:v>
                </c:pt>
                <c:pt idx="3381">
                  <c:v>-4.5750924999999993</c:v>
                </c:pt>
                <c:pt idx="3382">
                  <c:v>-28.770362499999987</c:v>
                </c:pt>
                <c:pt idx="3383">
                  <c:v>-27.231934166666697</c:v>
                </c:pt>
                <c:pt idx="3384">
                  <c:v>19.119740000000004</c:v>
                </c:pt>
                <c:pt idx="3385">
                  <c:v>-39.768300000000046</c:v>
                </c:pt>
                <c:pt idx="3386">
                  <c:v>58.471533333333326</c:v>
                </c:pt>
                <c:pt idx="3387">
                  <c:v>27.930158333333317</c:v>
                </c:pt>
                <c:pt idx="3388">
                  <c:v>-12.215825000000001</c:v>
                </c:pt>
                <c:pt idx="3389">
                  <c:v>20.54935833333332</c:v>
                </c:pt>
                <c:pt idx="3390">
                  <c:v>-82.372149249999978</c:v>
                </c:pt>
                <c:pt idx="3391">
                  <c:v>39.410104166666592</c:v>
                </c:pt>
                <c:pt idx="3392">
                  <c:v>-1.3181416666666645</c:v>
                </c:pt>
                <c:pt idx="3393">
                  <c:v>38.252825000000001</c:v>
                </c:pt>
                <c:pt idx="3394">
                  <c:v>-7.3725333333333394</c:v>
                </c:pt>
                <c:pt idx="3395">
                  <c:v>-10.651233333333337</c:v>
                </c:pt>
                <c:pt idx="3396">
                  <c:v>51.921002499999993</c:v>
                </c:pt>
                <c:pt idx="3397">
                  <c:v>-5.3437949999999965</c:v>
                </c:pt>
                <c:pt idx="3398">
                  <c:v>-39.479324166666608</c:v>
                </c:pt>
                <c:pt idx="3399">
                  <c:v>-15.94660416666667</c:v>
                </c:pt>
                <c:pt idx="3400">
                  <c:v>42.321716666666617</c:v>
                </c:pt>
                <c:pt idx="3401">
                  <c:v>-30.429932499999989</c:v>
                </c:pt>
                <c:pt idx="3402">
                  <c:v>0.95309166666666723</c:v>
                </c:pt>
                <c:pt idx="3403">
                  <c:v>-51.802233333333334</c:v>
                </c:pt>
                <c:pt idx="3404">
                  <c:v>87.200995833333351</c:v>
                </c:pt>
                <c:pt idx="3405">
                  <c:v>-49.425591666666634</c:v>
                </c:pt>
                <c:pt idx="3406">
                  <c:v>-31.317043333333313</c:v>
                </c:pt>
                <c:pt idx="3407">
                  <c:v>32.844724999999997</c:v>
                </c:pt>
                <c:pt idx="3408">
                  <c:v>-11.614815</c:v>
                </c:pt>
                <c:pt idx="3409">
                  <c:v>2.1635416666666654</c:v>
                </c:pt>
                <c:pt idx="3410">
                  <c:v>27.842441666666662</c:v>
                </c:pt>
                <c:pt idx="3411">
                  <c:v>-26.041601666666683</c:v>
                </c:pt>
                <c:pt idx="3412">
                  <c:v>38.557945833333306</c:v>
                </c:pt>
                <c:pt idx="3413">
                  <c:v>-17.660683333333296</c:v>
                </c:pt>
                <c:pt idx="3414">
                  <c:v>16.023837499999999</c:v>
                </c:pt>
                <c:pt idx="3415">
                  <c:v>-53.783741666666607</c:v>
                </c:pt>
                <c:pt idx="3416">
                  <c:v>102.15221166666662</c:v>
                </c:pt>
                <c:pt idx="3417">
                  <c:v>-105.85194166666668</c:v>
                </c:pt>
                <c:pt idx="3418">
                  <c:v>-1.3178716666666659</c:v>
                </c:pt>
                <c:pt idx="3419">
                  <c:v>60.060241666666592</c:v>
                </c:pt>
                <c:pt idx="3420">
                  <c:v>-14.0881875</c:v>
                </c:pt>
                <c:pt idx="3421">
                  <c:v>-30.879145000000005</c:v>
                </c:pt>
                <c:pt idx="3422">
                  <c:v>6.2735666666666701</c:v>
                </c:pt>
                <c:pt idx="3423">
                  <c:v>10.006383333333334</c:v>
                </c:pt>
                <c:pt idx="3424">
                  <c:v>22.725966666666668</c:v>
                </c:pt>
                <c:pt idx="3425">
                  <c:v>-54.014524999999992</c:v>
                </c:pt>
                <c:pt idx="3426">
                  <c:v>71.492260833333333</c:v>
                </c:pt>
                <c:pt idx="3427">
                  <c:v>1.4130000000000014</c:v>
                </c:pt>
                <c:pt idx="3428">
                  <c:v>-39.495818333333361</c:v>
                </c:pt>
                <c:pt idx="3429">
                  <c:v>-36.382685833333291</c:v>
                </c:pt>
                <c:pt idx="3430">
                  <c:v>4.8844299999999983</c:v>
                </c:pt>
                <c:pt idx="3431">
                  <c:v>30.182221666666663</c:v>
                </c:pt>
                <c:pt idx="3432">
                  <c:v>-27.797562499999987</c:v>
                </c:pt>
                <c:pt idx="3433">
                  <c:v>59.107660833333284</c:v>
                </c:pt>
                <c:pt idx="3434">
                  <c:v>13.2281525</c:v>
                </c:pt>
                <c:pt idx="3435">
                  <c:v>-23.343923333333311</c:v>
                </c:pt>
                <c:pt idx="3436">
                  <c:v>19.653375583333329</c:v>
                </c:pt>
                <c:pt idx="3437">
                  <c:v>-26.301600833333303</c:v>
                </c:pt>
                <c:pt idx="3438">
                  <c:v>1.8309241666666687</c:v>
                </c:pt>
                <c:pt idx="3439">
                  <c:v>-127.00588083333324</c:v>
                </c:pt>
                <c:pt idx="3440">
                  <c:v>90.176958833333273</c:v>
                </c:pt>
                <c:pt idx="3441">
                  <c:v>-21.853191666666678</c:v>
                </c:pt>
                <c:pt idx="3442">
                  <c:v>34.352175000000003</c:v>
                </c:pt>
                <c:pt idx="3443">
                  <c:v>4.0215083333333332</c:v>
                </c:pt>
                <c:pt idx="3444">
                  <c:v>54.947030000000005</c:v>
                </c:pt>
                <c:pt idx="3445">
                  <c:v>-38.050375000000003</c:v>
                </c:pt>
                <c:pt idx="3446">
                  <c:v>33.328766666666624</c:v>
                </c:pt>
                <c:pt idx="3447">
                  <c:v>14.209961666666663</c:v>
                </c:pt>
                <c:pt idx="3448">
                  <c:v>-75.931150000000059</c:v>
                </c:pt>
                <c:pt idx="3449">
                  <c:v>-29.746016666666673</c:v>
                </c:pt>
                <c:pt idx="3450">
                  <c:v>-7.1682750000000004</c:v>
                </c:pt>
                <c:pt idx="3451">
                  <c:v>40.933457499999996</c:v>
                </c:pt>
                <c:pt idx="3452">
                  <c:v>62.840141666666582</c:v>
                </c:pt>
                <c:pt idx="3453">
                  <c:v>-67.942516666666663</c:v>
                </c:pt>
                <c:pt idx="3454">
                  <c:v>-24.444391666666675</c:v>
                </c:pt>
                <c:pt idx="3455">
                  <c:v>77.462438333333239</c:v>
                </c:pt>
                <c:pt idx="3456">
                  <c:v>-23.539152499999997</c:v>
                </c:pt>
                <c:pt idx="3457">
                  <c:v>-41.761025000000011</c:v>
                </c:pt>
                <c:pt idx="3458">
                  <c:v>-12.322950833333337</c:v>
                </c:pt>
                <c:pt idx="3459">
                  <c:v>32.488583333333324</c:v>
                </c:pt>
                <c:pt idx="3460">
                  <c:v>-11.093134166666665</c:v>
                </c:pt>
                <c:pt idx="3461">
                  <c:v>-20.525233333333293</c:v>
                </c:pt>
                <c:pt idx="3462">
                  <c:v>46.769939166666646</c:v>
                </c:pt>
                <c:pt idx="3463">
                  <c:v>-36.471066666666587</c:v>
                </c:pt>
                <c:pt idx="3464">
                  <c:v>19.217436000000003</c:v>
                </c:pt>
                <c:pt idx="3465">
                  <c:v>51.175842500000009</c:v>
                </c:pt>
                <c:pt idx="3466">
                  <c:v>-2.5596666666666601</c:v>
                </c:pt>
                <c:pt idx="3467">
                  <c:v>5.3246499999999957</c:v>
                </c:pt>
                <c:pt idx="3468">
                  <c:v>5.8545916666666686</c:v>
                </c:pt>
                <c:pt idx="3469">
                  <c:v>-33.27427500000001</c:v>
                </c:pt>
                <c:pt idx="3470">
                  <c:v>-88.026216666666684</c:v>
                </c:pt>
                <c:pt idx="3471">
                  <c:v>70.380697500000011</c:v>
                </c:pt>
                <c:pt idx="3472">
                  <c:v>-40.35499333333329</c:v>
                </c:pt>
                <c:pt idx="3473">
                  <c:v>-29.040539166666662</c:v>
                </c:pt>
                <c:pt idx="3474">
                  <c:v>6.4027666666666674</c:v>
                </c:pt>
                <c:pt idx="3475">
                  <c:v>81.030070833333269</c:v>
                </c:pt>
                <c:pt idx="3476">
                  <c:v>-23.934950000000015</c:v>
                </c:pt>
                <c:pt idx="3477">
                  <c:v>-60.527198333333331</c:v>
                </c:pt>
                <c:pt idx="3478">
                  <c:v>59.521230000000003</c:v>
                </c:pt>
                <c:pt idx="3479">
                  <c:v>28.912841666666683</c:v>
                </c:pt>
                <c:pt idx="3480">
                  <c:v>-28.553362500000002</c:v>
                </c:pt>
                <c:pt idx="3481">
                  <c:v>-1.4080966666666737</c:v>
                </c:pt>
                <c:pt idx="3482">
                  <c:v>16.787974999999992</c:v>
                </c:pt>
                <c:pt idx="3483">
                  <c:v>18.690566666666665</c:v>
                </c:pt>
                <c:pt idx="3484">
                  <c:v>-58.804200000000002</c:v>
                </c:pt>
                <c:pt idx="3485">
                  <c:v>85.532958333333269</c:v>
                </c:pt>
                <c:pt idx="3486">
                  <c:v>-119.85970166666662</c:v>
                </c:pt>
                <c:pt idx="3487">
                  <c:v>43.647775000000003</c:v>
                </c:pt>
                <c:pt idx="3488">
                  <c:v>43.433515833333331</c:v>
                </c:pt>
                <c:pt idx="3489">
                  <c:v>-50.078725000000013</c:v>
                </c:pt>
                <c:pt idx="3490">
                  <c:v>43.734200000000008</c:v>
                </c:pt>
                <c:pt idx="3491">
                  <c:v>-23.793992500000002</c:v>
                </c:pt>
                <c:pt idx="3492">
                  <c:v>53.674004166666592</c:v>
                </c:pt>
                <c:pt idx="3493">
                  <c:v>-64.633097499999948</c:v>
                </c:pt>
                <c:pt idx="3494">
                  <c:v>76.403575000000004</c:v>
                </c:pt>
                <c:pt idx="3495">
                  <c:v>-101.07242333333328</c:v>
                </c:pt>
                <c:pt idx="3496">
                  <c:v>5.7718500000000033</c:v>
                </c:pt>
                <c:pt idx="3497">
                  <c:v>29.332095000000024</c:v>
                </c:pt>
                <c:pt idx="3498">
                  <c:v>60.371868333333275</c:v>
                </c:pt>
                <c:pt idx="3499">
                  <c:v>-82.344300000000032</c:v>
                </c:pt>
                <c:pt idx="3500">
                  <c:v>21.013207750000017</c:v>
                </c:pt>
                <c:pt idx="3501">
                  <c:v>59.198725000000039</c:v>
                </c:pt>
                <c:pt idx="3502">
                  <c:v>-67.989341666666618</c:v>
                </c:pt>
                <c:pt idx="3503">
                  <c:v>19.727166666666658</c:v>
                </c:pt>
                <c:pt idx="3504">
                  <c:v>-10.18798000000001</c:v>
                </c:pt>
                <c:pt idx="3505">
                  <c:v>82.64054166666665</c:v>
                </c:pt>
                <c:pt idx="3506">
                  <c:v>-73.112441666666598</c:v>
                </c:pt>
                <c:pt idx="3507">
                  <c:v>21.369675000000001</c:v>
                </c:pt>
                <c:pt idx="3508">
                  <c:v>-62.671197500000005</c:v>
                </c:pt>
                <c:pt idx="3509">
                  <c:v>29.621614166666678</c:v>
                </c:pt>
                <c:pt idx="3510">
                  <c:v>41.835908333333329</c:v>
                </c:pt>
                <c:pt idx="3511">
                  <c:v>-4.7116424999999902</c:v>
                </c:pt>
                <c:pt idx="3512">
                  <c:v>-91.655249999999981</c:v>
                </c:pt>
                <c:pt idx="3513">
                  <c:v>55.10149166666659</c:v>
                </c:pt>
                <c:pt idx="3514">
                  <c:v>-40.137283333333308</c:v>
                </c:pt>
                <c:pt idx="3515">
                  <c:v>78.525991666666584</c:v>
                </c:pt>
                <c:pt idx="3516">
                  <c:v>-84.256550000000004</c:v>
                </c:pt>
                <c:pt idx="3517">
                  <c:v>94.805674999999979</c:v>
                </c:pt>
                <c:pt idx="3518">
                  <c:v>-34.157291666666588</c:v>
                </c:pt>
                <c:pt idx="3519">
                  <c:v>-10.516236666666677</c:v>
                </c:pt>
                <c:pt idx="3520">
                  <c:v>-20.679845833333317</c:v>
                </c:pt>
                <c:pt idx="3521">
                  <c:v>23.528099999999977</c:v>
                </c:pt>
                <c:pt idx="3522">
                  <c:v>-24.500274999999988</c:v>
                </c:pt>
                <c:pt idx="3523">
                  <c:v>43.679466666666592</c:v>
                </c:pt>
                <c:pt idx="3524">
                  <c:v>-54.482725000000009</c:v>
                </c:pt>
                <c:pt idx="3525">
                  <c:v>43.423264166666613</c:v>
                </c:pt>
                <c:pt idx="3526">
                  <c:v>-84.820314166666549</c:v>
                </c:pt>
                <c:pt idx="3527">
                  <c:v>49.326975000000012</c:v>
                </c:pt>
                <c:pt idx="3528">
                  <c:v>21.196250000000024</c:v>
                </c:pt>
                <c:pt idx="3529">
                  <c:v>-19.640229999999981</c:v>
                </c:pt>
                <c:pt idx="3530">
                  <c:v>18.383274999999987</c:v>
                </c:pt>
                <c:pt idx="3531">
                  <c:v>8.8632750000000016</c:v>
                </c:pt>
                <c:pt idx="3532">
                  <c:v>75.111500000000007</c:v>
                </c:pt>
                <c:pt idx="3533">
                  <c:v>-58.904449999999997</c:v>
                </c:pt>
                <c:pt idx="3534">
                  <c:v>-28.9786583333333</c:v>
                </c:pt>
                <c:pt idx="3535">
                  <c:v>78.133383333333256</c:v>
                </c:pt>
                <c:pt idx="3536">
                  <c:v>-106.59119166666669</c:v>
                </c:pt>
                <c:pt idx="3537">
                  <c:v>-40.544966666666582</c:v>
                </c:pt>
                <c:pt idx="3538">
                  <c:v>61.347590833333307</c:v>
                </c:pt>
                <c:pt idx="3539">
                  <c:v>62.145534166666629</c:v>
                </c:pt>
                <c:pt idx="3540">
                  <c:v>-101.89963333333333</c:v>
                </c:pt>
                <c:pt idx="3541">
                  <c:v>103.15426833333331</c:v>
                </c:pt>
                <c:pt idx="3542">
                  <c:v>-18.430950833333316</c:v>
                </c:pt>
                <c:pt idx="3543">
                  <c:v>-11.332400000000009</c:v>
                </c:pt>
                <c:pt idx="3544">
                  <c:v>-1.4403766666666691</c:v>
                </c:pt>
                <c:pt idx="3545">
                  <c:v>3.5429266666666686</c:v>
                </c:pt>
                <c:pt idx="3546">
                  <c:v>-13.26445416666667</c:v>
                </c:pt>
                <c:pt idx="3547">
                  <c:v>45.721366666666619</c:v>
                </c:pt>
                <c:pt idx="3548">
                  <c:v>-91.473379999999949</c:v>
                </c:pt>
                <c:pt idx="3549">
                  <c:v>1.026368333333334</c:v>
                </c:pt>
                <c:pt idx="3550">
                  <c:v>67.170641666666597</c:v>
                </c:pt>
                <c:pt idx="3551">
                  <c:v>-3.8729474999999987</c:v>
                </c:pt>
                <c:pt idx="3552">
                  <c:v>-61.744785833333324</c:v>
                </c:pt>
                <c:pt idx="3553">
                  <c:v>63.251575000000003</c:v>
                </c:pt>
                <c:pt idx="3554">
                  <c:v>-55.277133333333332</c:v>
                </c:pt>
                <c:pt idx="3555">
                  <c:v>29.357575000000036</c:v>
                </c:pt>
                <c:pt idx="3556">
                  <c:v>-41.495891666666608</c:v>
                </c:pt>
                <c:pt idx="3557">
                  <c:v>14.61481666666667</c:v>
                </c:pt>
                <c:pt idx="3558">
                  <c:v>30.941541666666662</c:v>
                </c:pt>
                <c:pt idx="3559">
                  <c:v>-15.901333333333325</c:v>
                </c:pt>
                <c:pt idx="3560">
                  <c:v>34.025242250000012</c:v>
                </c:pt>
                <c:pt idx="3561">
                  <c:v>-50.974183333333315</c:v>
                </c:pt>
                <c:pt idx="3562">
                  <c:v>9.267033333333325</c:v>
                </c:pt>
                <c:pt idx="3563">
                  <c:v>6.5067416666666684</c:v>
                </c:pt>
                <c:pt idx="3564">
                  <c:v>44.422241666666615</c:v>
                </c:pt>
                <c:pt idx="3565">
                  <c:v>-57.961024999999985</c:v>
                </c:pt>
                <c:pt idx="3566">
                  <c:v>44.812858333333324</c:v>
                </c:pt>
                <c:pt idx="3567">
                  <c:v>-22.798100000000002</c:v>
                </c:pt>
                <c:pt idx="3568">
                  <c:v>-13.370050000000004</c:v>
                </c:pt>
                <c:pt idx="3569">
                  <c:v>12.885707500000022</c:v>
                </c:pt>
                <c:pt idx="3570">
                  <c:v>59.293085000000012</c:v>
                </c:pt>
                <c:pt idx="3571">
                  <c:v>-79.727734999999981</c:v>
                </c:pt>
                <c:pt idx="3572">
                  <c:v>-1.1418972500000018</c:v>
                </c:pt>
                <c:pt idx="3573">
                  <c:v>11.370766666666674</c:v>
                </c:pt>
                <c:pt idx="3574">
                  <c:v>24.332899999999992</c:v>
                </c:pt>
                <c:pt idx="3575">
                  <c:v>23.618707500000003</c:v>
                </c:pt>
                <c:pt idx="3576">
                  <c:v>54.856641666666569</c:v>
                </c:pt>
                <c:pt idx="3577">
                  <c:v>-69.140039999999999</c:v>
                </c:pt>
                <c:pt idx="3578">
                  <c:v>-39.930535000000013</c:v>
                </c:pt>
                <c:pt idx="3579">
                  <c:v>-2.3776499999999947</c:v>
                </c:pt>
                <c:pt idx="3580">
                  <c:v>73.623349166666557</c:v>
                </c:pt>
                <c:pt idx="3581">
                  <c:v>-80.912382499999978</c:v>
                </c:pt>
                <c:pt idx="3582">
                  <c:v>74.033708333333209</c:v>
                </c:pt>
                <c:pt idx="3583">
                  <c:v>-93.494258333333335</c:v>
                </c:pt>
                <c:pt idx="3584">
                  <c:v>112.89865833333327</c:v>
                </c:pt>
                <c:pt idx="3585">
                  <c:v>-89.973941666666619</c:v>
                </c:pt>
                <c:pt idx="3586">
                  <c:v>113.16156433333333</c:v>
                </c:pt>
                <c:pt idx="3587">
                  <c:v>-31.502416666666672</c:v>
                </c:pt>
                <c:pt idx="3588">
                  <c:v>-71.088616666666681</c:v>
                </c:pt>
                <c:pt idx="3589">
                  <c:v>18.688800000000001</c:v>
                </c:pt>
                <c:pt idx="3590">
                  <c:v>65.942608333333311</c:v>
                </c:pt>
                <c:pt idx="3591">
                  <c:v>-116.31613333333335</c:v>
                </c:pt>
                <c:pt idx="3592">
                  <c:v>40.697899166666609</c:v>
                </c:pt>
                <c:pt idx="3593">
                  <c:v>-0.62782499999999952</c:v>
                </c:pt>
                <c:pt idx="3594">
                  <c:v>11.90539166666667</c:v>
                </c:pt>
                <c:pt idx="3595">
                  <c:v>52.408533333333331</c:v>
                </c:pt>
                <c:pt idx="3596">
                  <c:v>-18.668574999999986</c:v>
                </c:pt>
                <c:pt idx="3597">
                  <c:v>-48.589050000000007</c:v>
                </c:pt>
                <c:pt idx="3598">
                  <c:v>25.627491666666682</c:v>
                </c:pt>
                <c:pt idx="3599">
                  <c:v>52.521959500000001</c:v>
                </c:pt>
                <c:pt idx="3600">
                  <c:v>-13.871200000000002</c:v>
                </c:pt>
                <c:pt idx="3601">
                  <c:v>-38.213400833333324</c:v>
                </c:pt>
                <c:pt idx="3602">
                  <c:v>-7.1815500000000005</c:v>
                </c:pt>
                <c:pt idx="3603">
                  <c:v>16.179875000000017</c:v>
                </c:pt>
                <c:pt idx="3604">
                  <c:v>-52.673601666666592</c:v>
                </c:pt>
                <c:pt idx="3605">
                  <c:v>64.028801666666567</c:v>
                </c:pt>
                <c:pt idx="3606">
                  <c:v>-18.35164166666668</c:v>
                </c:pt>
                <c:pt idx="3607">
                  <c:v>8.2840208333333329</c:v>
                </c:pt>
                <c:pt idx="3608">
                  <c:v>-46.533983333333325</c:v>
                </c:pt>
                <c:pt idx="3609">
                  <c:v>30.208012499999981</c:v>
                </c:pt>
                <c:pt idx="3610">
                  <c:v>21.369438333333303</c:v>
                </c:pt>
                <c:pt idx="3611">
                  <c:v>-62.922402500000011</c:v>
                </c:pt>
                <c:pt idx="3612">
                  <c:v>49.031891666666581</c:v>
                </c:pt>
                <c:pt idx="3613">
                  <c:v>-77.709941666666651</c:v>
                </c:pt>
                <c:pt idx="3614">
                  <c:v>93.81920749999999</c:v>
                </c:pt>
                <c:pt idx="3615">
                  <c:v>-72.707718333333318</c:v>
                </c:pt>
                <c:pt idx="3616">
                  <c:v>-1.1444833333333368</c:v>
                </c:pt>
                <c:pt idx="3617">
                  <c:v>105.94393666666667</c:v>
                </c:pt>
                <c:pt idx="3618">
                  <c:v>-84.313916666666657</c:v>
                </c:pt>
                <c:pt idx="3619">
                  <c:v>63.477691666666587</c:v>
                </c:pt>
                <c:pt idx="3620">
                  <c:v>-94.319600000000023</c:v>
                </c:pt>
                <c:pt idx="3621">
                  <c:v>40.221350000000029</c:v>
                </c:pt>
                <c:pt idx="3622">
                  <c:v>20.808398333333315</c:v>
                </c:pt>
                <c:pt idx="3623">
                  <c:v>-66.530398833333209</c:v>
                </c:pt>
                <c:pt idx="3624">
                  <c:v>54.822608333333335</c:v>
                </c:pt>
                <c:pt idx="3625">
                  <c:v>-50.433300000000003</c:v>
                </c:pt>
                <c:pt idx="3626">
                  <c:v>52.910558333333334</c:v>
                </c:pt>
                <c:pt idx="3627">
                  <c:v>-3.0220983333333287</c:v>
                </c:pt>
                <c:pt idx="3628">
                  <c:v>18.881166666666683</c:v>
                </c:pt>
                <c:pt idx="3629">
                  <c:v>9.1088916666666684</c:v>
                </c:pt>
                <c:pt idx="3630">
                  <c:v>-0.68260083333333288</c:v>
                </c:pt>
                <c:pt idx="3631">
                  <c:v>-59.939091666666613</c:v>
                </c:pt>
                <c:pt idx="3632">
                  <c:v>97.673891666666577</c:v>
                </c:pt>
                <c:pt idx="3633">
                  <c:v>-43.069200000000002</c:v>
                </c:pt>
                <c:pt idx="3634">
                  <c:v>-3.5416666666667616E-2</c:v>
                </c:pt>
                <c:pt idx="3635">
                  <c:v>-70.308302499999925</c:v>
                </c:pt>
                <c:pt idx="3636">
                  <c:v>6.6552666666666669</c:v>
                </c:pt>
                <c:pt idx="3637">
                  <c:v>33.345516666666619</c:v>
                </c:pt>
                <c:pt idx="3638">
                  <c:v>37.937528333333326</c:v>
                </c:pt>
                <c:pt idx="3639">
                  <c:v>-60.232666666666617</c:v>
                </c:pt>
                <c:pt idx="3640">
                  <c:v>67.150026666666648</c:v>
                </c:pt>
                <c:pt idx="3641">
                  <c:v>-75.490766666666673</c:v>
                </c:pt>
                <c:pt idx="3642">
                  <c:v>78.88662416666665</c:v>
                </c:pt>
                <c:pt idx="3643">
                  <c:v>-44.304683333333294</c:v>
                </c:pt>
                <c:pt idx="3644">
                  <c:v>24.336846666666677</c:v>
                </c:pt>
                <c:pt idx="3645">
                  <c:v>-22.425849999999976</c:v>
                </c:pt>
                <c:pt idx="3646">
                  <c:v>-35.486441666666586</c:v>
                </c:pt>
                <c:pt idx="3647">
                  <c:v>79.809262500000003</c:v>
                </c:pt>
                <c:pt idx="3648">
                  <c:v>-68.441841666666676</c:v>
                </c:pt>
                <c:pt idx="3649">
                  <c:v>-36.651841666666563</c:v>
                </c:pt>
                <c:pt idx="3650">
                  <c:v>48.3396525</c:v>
                </c:pt>
                <c:pt idx="3651">
                  <c:v>24.183333333333294</c:v>
                </c:pt>
                <c:pt idx="3652">
                  <c:v>-5.6539999999999955</c:v>
                </c:pt>
                <c:pt idx="3653">
                  <c:v>35.757699999999993</c:v>
                </c:pt>
                <c:pt idx="3654">
                  <c:v>-52.232784166666633</c:v>
                </c:pt>
                <c:pt idx="3655">
                  <c:v>-30.0090908333333</c:v>
                </c:pt>
                <c:pt idx="3656">
                  <c:v>32.596993333333337</c:v>
                </c:pt>
                <c:pt idx="3657">
                  <c:v>2.6506166666666693</c:v>
                </c:pt>
                <c:pt idx="3658">
                  <c:v>-24.344774999999988</c:v>
                </c:pt>
                <c:pt idx="3659">
                  <c:v>37.005783333333326</c:v>
                </c:pt>
                <c:pt idx="3660">
                  <c:v>-6.6154333333333275</c:v>
                </c:pt>
                <c:pt idx="3661">
                  <c:v>0.29225749999999745</c:v>
                </c:pt>
                <c:pt idx="3662">
                  <c:v>-24.146770833333303</c:v>
                </c:pt>
                <c:pt idx="3663">
                  <c:v>-63.148258333333338</c:v>
                </c:pt>
                <c:pt idx="3664">
                  <c:v>31.096387500000002</c:v>
                </c:pt>
                <c:pt idx="3665">
                  <c:v>83.546100833333341</c:v>
                </c:pt>
                <c:pt idx="3666">
                  <c:v>-28.501594999999988</c:v>
                </c:pt>
                <c:pt idx="3667">
                  <c:v>33.255360000000003</c:v>
                </c:pt>
                <c:pt idx="3668">
                  <c:v>1.3183833333333375</c:v>
                </c:pt>
                <c:pt idx="3669">
                  <c:v>-25.05959</c:v>
                </c:pt>
                <c:pt idx="3670">
                  <c:v>-34.507899999999999</c:v>
                </c:pt>
                <c:pt idx="3671">
                  <c:v>57.610158333333338</c:v>
                </c:pt>
                <c:pt idx="3672">
                  <c:v>-4.1129249999999962</c:v>
                </c:pt>
                <c:pt idx="3673">
                  <c:v>-91.026720833333286</c:v>
                </c:pt>
                <c:pt idx="3674">
                  <c:v>57.894853333333309</c:v>
                </c:pt>
                <c:pt idx="3675">
                  <c:v>1.9347249999999978</c:v>
                </c:pt>
                <c:pt idx="3676">
                  <c:v>44.55368583333329</c:v>
                </c:pt>
                <c:pt idx="3677">
                  <c:v>13.882790833333342</c:v>
                </c:pt>
                <c:pt idx="3678">
                  <c:v>-58.524375000000013</c:v>
                </c:pt>
                <c:pt idx="3679">
                  <c:v>-29.952570833333294</c:v>
                </c:pt>
                <c:pt idx="3680">
                  <c:v>82.406283333333334</c:v>
                </c:pt>
                <c:pt idx="3681">
                  <c:v>12.321208333333331</c:v>
                </c:pt>
                <c:pt idx="3682">
                  <c:v>-22.800550000000015</c:v>
                </c:pt>
                <c:pt idx="3683">
                  <c:v>-34.454996666666588</c:v>
                </c:pt>
                <c:pt idx="3684">
                  <c:v>-10.180633333333336</c:v>
                </c:pt>
                <c:pt idx="3685">
                  <c:v>-18.165283333333303</c:v>
                </c:pt>
                <c:pt idx="3686">
                  <c:v>71.116184999999987</c:v>
                </c:pt>
                <c:pt idx="3687">
                  <c:v>-70.118330833333218</c:v>
                </c:pt>
                <c:pt idx="3688">
                  <c:v>54.475047499999974</c:v>
                </c:pt>
                <c:pt idx="3689">
                  <c:v>-32.194733333333339</c:v>
                </c:pt>
                <c:pt idx="3690">
                  <c:v>21.905133333333289</c:v>
                </c:pt>
                <c:pt idx="3691">
                  <c:v>-44.487466666666585</c:v>
                </c:pt>
                <c:pt idx="3692">
                  <c:v>20.258524999999981</c:v>
                </c:pt>
                <c:pt idx="3693">
                  <c:v>28.670916666666688</c:v>
                </c:pt>
                <c:pt idx="3694">
                  <c:v>-32.092458333333362</c:v>
                </c:pt>
                <c:pt idx="3695">
                  <c:v>5.1805658333333406</c:v>
                </c:pt>
                <c:pt idx="3696">
                  <c:v>-1.2364166666666581</c:v>
                </c:pt>
                <c:pt idx="3697">
                  <c:v>65.325549999999978</c:v>
                </c:pt>
                <c:pt idx="3698">
                  <c:v>-99.869256666666672</c:v>
                </c:pt>
                <c:pt idx="3699">
                  <c:v>95.395507500000008</c:v>
                </c:pt>
                <c:pt idx="3700">
                  <c:v>-68.274186666666651</c:v>
                </c:pt>
                <c:pt idx="3701">
                  <c:v>39.109008333333335</c:v>
                </c:pt>
                <c:pt idx="3702">
                  <c:v>-52.001520833333302</c:v>
                </c:pt>
                <c:pt idx="3703">
                  <c:v>34.994041666666583</c:v>
                </c:pt>
                <c:pt idx="3704">
                  <c:v>31.974778333333315</c:v>
                </c:pt>
                <c:pt idx="3705">
                  <c:v>-40.852880833333273</c:v>
                </c:pt>
                <c:pt idx="3706">
                  <c:v>34.496506666666633</c:v>
                </c:pt>
                <c:pt idx="3707">
                  <c:v>32.905233333333342</c:v>
                </c:pt>
                <c:pt idx="3708">
                  <c:v>-57.630083333333324</c:v>
                </c:pt>
                <c:pt idx="3709">
                  <c:v>-57.573716666666627</c:v>
                </c:pt>
                <c:pt idx="3710">
                  <c:v>66.251999999999995</c:v>
                </c:pt>
                <c:pt idx="3711">
                  <c:v>-60.374384999999997</c:v>
                </c:pt>
                <c:pt idx="3712">
                  <c:v>5.9433233333333355</c:v>
                </c:pt>
                <c:pt idx="3713">
                  <c:v>-8.6717091666666697</c:v>
                </c:pt>
                <c:pt idx="3714">
                  <c:v>7.3354074999999987</c:v>
                </c:pt>
                <c:pt idx="3715">
                  <c:v>-0.17916083333333563</c:v>
                </c:pt>
                <c:pt idx="3716">
                  <c:v>97.750025000000022</c:v>
                </c:pt>
                <c:pt idx="3717">
                  <c:v>10.972141666666674</c:v>
                </c:pt>
                <c:pt idx="3718">
                  <c:v>-170.79686666666657</c:v>
                </c:pt>
                <c:pt idx="3719">
                  <c:v>77.77151666666667</c:v>
                </c:pt>
                <c:pt idx="3720">
                  <c:v>43.79072500000003</c:v>
                </c:pt>
                <c:pt idx="3721">
                  <c:v>30.371259999999996</c:v>
                </c:pt>
                <c:pt idx="3722">
                  <c:v>35.533500000000011</c:v>
                </c:pt>
                <c:pt idx="3723">
                  <c:v>-123.31692500000007</c:v>
                </c:pt>
                <c:pt idx="3724">
                  <c:v>-15.554525000000002</c:v>
                </c:pt>
                <c:pt idx="3725">
                  <c:v>79.21785583333336</c:v>
                </c:pt>
                <c:pt idx="3726">
                  <c:v>14.187764166666666</c:v>
                </c:pt>
                <c:pt idx="3727">
                  <c:v>-48.291866666666607</c:v>
                </c:pt>
                <c:pt idx="3728">
                  <c:v>11.858936666666679</c:v>
                </c:pt>
                <c:pt idx="3729">
                  <c:v>14.732091666666664</c:v>
                </c:pt>
                <c:pt idx="3730">
                  <c:v>-41.276150000000037</c:v>
                </c:pt>
                <c:pt idx="3731">
                  <c:v>27.44286249999999</c:v>
                </c:pt>
                <c:pt idx="3732">
                  <c:v>3.6657416666666682</c:v>
                </c:pt>
                <c:pt idx="3733">
                  <c:v>-18.5701</c:v>
                </c:pt>
                <c:pt idx="3734">
                  <c:v>-22.421283333333299</c:v>
                </c:pt>
                <c:pt idx="3735">
                  <c:v>-5.1897083333333383</c:v>
                </c:pt>
                <c:pt idx="3736">
                  <c:v>72.756501666666651</c:v>
                </c:pt>
                <c:pt idx="3737">
                  <c:v>-28.087066666666665</c:v>
                </c:pt>
                <c:pt idx="3738">
                  <c:v>60.893641666666568</c:v>
                </c:pt>
                <c:pt idx="3739">
                  <c:v>-57.162633333333339</c:v>
                </c:pt>
                <c:pt idx="3740">
                  <c:v>-61.991325000000003</c:v>
                </c:pt>
                <c:pt idx="3741">
                  <c:v>143.64124166666662</c:v>
                </c:pt>
                <c:pt idx="3742">
                  <c:v>-111.33747499999998</c:v>
                </c:pt>
                <c:pt idx="3743">
                  <c:v>-6.3236741666666676</c:v>
                </c:pt>
                <c:pt idx="3744">
                  <c:v>-53.447350000000007</c:v>
                </c:pt>
                <c:pt idx="3745">
                  <c:v>99.037391666666679</c:v>
                </c:pt>
                <c:pt idx="3746">
                  <c:v>28.930591666666658</c:v>
                </c:pt>
                <c:pt idx="3747">
                  <c:v>-33.5874733333333</c:v>
                </c:pt>
                <c:pt idx="3748">
                  <c:v>-50.358516083333299</c:v>
                </c:pt>
                <c:pt idx="3749">
                  <c:v>-14.356875000000004</c:v>
                </c:pt>
                <c:pt idx="3750">
                  <c:v>57.825716666666658</c:v>
                </c:pt>
                <c:pt idx="3751">
                  <c:v>37.270946416666639</c:v>
                </c:pt>
                <c:pt idx="3752">
                  <c:v>-32.325045000000003</c:v>
                </c:pt>
                <c:pt idx="3753">
                  <c:v>-30.073575000000005</c:v>
                </c:pt>
                <c:pt idx="3754">
                  <c:v>19.445020833333281</c:v>
                </c:pt>
                <c:pt idx="3755">
                  <c:v>-30.587350000000004</c:v>
                </c:pt>
                <c:pt idx="3756">
                  <c:v>38.005633333333328</c:v>
                </c:pt>
                <c:pt idx="3757">
                  <c:v>25.359705000000005</c:v>
                </c:pt>
                <c:pt idx="3758">
                  <c:v>-50.046058333333328</c:v>
                </c:pt>
                <c:pt idx="3759">
                  <c:v>9.3498416666666628</c:v>
                </c:pt>
                <c:pt idx="3760">
                  <c:v>-35.195341666666629</c:v>
                </c:pt>
                <c:pt idx="3761">
                  <c:v>-10.814008333333332</c:v>
                </c:pt>
                <c:pt idx="3762">
                  <c:v>-17.758696666666669</c:v>
                </c:pt>
                <c:pt idx="3763">
                  <c:v>84.175966666666568</c:v>
                </c:pt>
                <c:pt idx="3764">
                  <c:v>6.4128750000000085</c:v>
                </c:pt>
                <c:pt idx="3765">
                  <c:v>-60.395275000000012</c:v>
                </c:pt>
                <c:pt idx="3766">
                  <c:v>18.476205000000004</c:v>
                </c:pt>
                <c:pt idx="3767">
                  <c:v>57.652055833333328</c:v>
                </c:pt>
                <c:pt idx="3768">
                  <c:v>-132.21332499999988</c:v>
                </c:pt>
                <c:pt idx="3769">
                  <c:v>83.12518333333324</c:v>
                </c:pt>
                <c:pt idx="3770">
                  <c:v>-17.472591666666673</c:v>
                </c:pt>
                <c:pt idx="3771">
                  <c:v>12.053066666666671</c:v>
                </c:pt>
                <c:pt idx="3772">
                  <c:v>4.0261583333333419</c:v>
                </c:pt>
                <c:pt idx="3773">
                  <c:v>38.836346666666607</c:v>
                </c:pt>
                <c:pt idx="3774">
                  <c:v>-23.66687166666669</c:v>
                </c:pt>
                <c:pt idx="3775">
                  <c:v>-23.911583333333315</c:v>
                </c:pt>
                <c:pt idx="3776">
                  <c:v>11.23384833333334</c:v>
                </c:pt>
                <c:pt idx="3777">
                  <c:v>-36.241175000000013</c:v>
                </c:pt>
                <c:pt idx="3778">
                  <c:v>41.432008333333336</c:v>
                </c:pt>
                <c:pt idx="3779">
                  <c:v>-19.582133333333285</c:v>
                </c:pt>
                <c:pt idx="3780">
                  <c:v>66.860104083333397</c:v>
                </c:pt>
                <c:pt idx="3781">
                  <c:v>7.2352833333333413</c:v>
                </c:pt>
                <c:pt idx="3782">
                  <c:v>-16.679098333333329</c:v>
                </c:pt>
                <c:pt idx="3783">
                  <c:v>-63.5447408333333</c:v>
                </c:pt>
                <c:pt idx="3784">
                  <c:v>36.106983333333325</c:v>
                </c:pt>
                <c:pt idx="3785">
                  <c:v>-4.4733666666666734</c:v>
                </c:pt>
                <c:pt idx="3786">
                  <c:v>-51.138080833333326</c:v>
                </c:pt>
                <c:pt idx="3787">
                  <c:v>65.448915000000056</c:v>
                </c:pt>
                <c:pt idx="3788">
                  <c:v>-11.606125</c:v>
                </c:pt>
                <c:pt idx="3789">
                  <c:v>27.230391666666677</c:v>
                </c:pt>
                <c:pt idx="3790">
                  <c:v>47.40321083333334</c:v>
                </c:pt>
                <c:pt idx="3791">
                  <c:v>-114.15119166666665</c:v>
                </c:pt>
                <c:pt idx="3792">
                  <c:v>80.511733333333339</c:v>
                </c:pt>
                <c:pt idx="3793">
                  <c:v>-68.177074999999988</c:v>
                </c:pt>
                <c:pt idx="3794">
                  <c:v>51.952691666666581</c:v>
                </c:pt>
                <c:pt idx="3795">
                  <c:v>-66.07247499999994</c:v>
                </c:pt>
                <c:pt idx="3796">
                  <c:v>32.582405833333326</c:v>
                </c:pt>
                <c:pt idx="3797">
                  <c:v>3.6758233333333323</c:v>
                </c:pt>
                <c:pt idx="3798">
                  <c:v>-36.90508166666659</c:v>
                </c:pt>
                <c:pt idx="3799">
                  <c:v>36.793158333333373</c:v>
                </c:pt>
                <c:pt idx="3800">
                  <c:v>-29.975624999999983</c:v>
                </c:pt>
                <c:pt idx="3801">
                  <c:v>35.280165833333335</c:v>
                </c:pt>
                <c:pt idx="3802">
                  <c:v>-5.3563566666666755</c:v>
                </c:pt>
                <c:pt idx="3803">
                  <c:v>74.701367500000003</c:v>
                </c:pt>
                <c:pt idx="3804">
                  <c:v>-104.625625</c:v>
                </c:pt>
                <c:pt idx="3805">
                  <c:v>44.765858333333362</c:v>
                </c:pt>
                <c:pt idx="3806">
                  <c:v>-7.7371174999999974</c:v>
                </c:pt>
                <c:pt idx="3807">
                  <c:v>-0.95593333333333264</c:v>
                </c:pt>
                <c:pt idx="3808">
                  <c:v>-8.2897758333333353</c:v>
                </c:pt>
                <c:pt idx="3809">
                  <c:v>11.951388333333336</c:v>
                </c:pt>
                <c:pt idx="3810">
                  <c:v>-11.174761666666669</c:v>
                </c:pt>
                <c:pt idx="3811">
                  <c:v>19.497171666666684</c:v>
                </c:pt>
                <c:pt idx="3812">
                  <c:v>-32.445677499999995</c:v>
                </c:pt>
                <c:pt idx="3813">
                  <c:v>4.3861199999999965</c:v>
                </c:pt>
                <c:pt idx="3814">
                  <c:v>16.862866666666665</c:v>
                </c:pt>
                <c:pt idx="3815">
                  <c:v>-1.5954625000000011</c:v>
                </c:pt>
                <c:pt idx="3816">
                  <c:v>-33.315291666666589</c:v>
                </c:pt>
                <c:pt idx="3817">
                  <c:v>29.852533333333305</c:v>
                </c:pt>
                <c:pt idx="3818">
                  <c:v>56.98914166666659</c:v>
                </c:pt>
                <c:pt idx="3819">
                  <c:v>-81.414183333333327</c:v>
                </c:pt>
                <c:pt idx="3820">
                  <c:v>60.253275000000002</c:v>
                </c:pt>
                <c:pt idx="3821">
                  <c:v>-13.262341666666677</c:v>
                </c:pt>
                <c:pt idx="3822">
                  <c:v>-28.475391666666656</c:v>
                </c:pt>
                <c:pt idx="3823">
                  <c:v>-9.5041333333333284</c:v>
                </c:pt>
                <c:pt idx="3824">
                  <c:v>-56.797144750000001</c:v>
                </c:pt>
                <c:pt idx="3825">
                  <c:v>45.459216666666613</c:v>
                </c:pt>
                <c:pt idx="3826">
                  <c:v>1.7823083333333425</c:v>
                </c:pt>
                <c:pt idx="3827">
                  <c:v>29.845260833333306</c:v>
                </c:pt>
                <c:pt idx="3828">
                  <c:v>8.9676250000000017</c:v>
                </c:pt>
                <c:pt idx="3829">
                  <c:v>-26.318358333333329</c:v>
                </c:pt>
                <c:pt idx="3830">
                  <c:v>-38.34401666666659</c:v>
                </c:pt>
                <c:pt idx="3831">
                  <c:v>72.485958333333272</c:v>
                </c:pt>
                <c:pt idx="3832">
                  <c:v>-16.091283333333315</c:v>
                </c:pt>
                <c:pt idx="3833">
                  <c:v>56.466502666666642</c:v>
                </c:pt>
                <c:pt idx="3834">
                  <c:v>-56.338108333333331</c:v>
                </c:pt>
                <c:pt idx="3835">
                  <c:v>-11.363808333333338</c:v>
                </c:pt>
                <c:pt idx="3836">
                  <c:v>14.682303333333332</c:v>
                </c:pt>
                <c:pt idx="3837">
                  <c:v>50.418751666666623</c:v>
                </c:pt>
                <c:pt idx="3838">
                  <c:v>-67.844810833333341</c:v>
                </c:pt>
                <c:pt idx="3839">
                  <c:v>-20.567095750000014</c:v>
                </c:pt>
                <c:pt idx="3840">
                  <c:v>-7.7585933333333337</c:v>
                </c:pt>
                <c:pt idx="3841">
                  <c:v>43.235908333333356</c:v>
                </c:pt>
                <c:pt idx="3842">
                  <c:v>-8.8433566666666668</c:v>
                </c:pt>
                <c:pt idx="3843">
                  <c:v>22.295230833333289</c:v>
                </c:pt>
                <c:pt idx="3844">
                  <c:v>-36.613290833333302</c:v>
                </c:pt>
                <c:pt idx="3845">
                  <c:v>29.033271666666682</c:v>
                </c:pt>
                <c:pt idx="3846">
                  <c:v>15.274416666666674</c:v>
                </c:pt>
                <c:pt idx="3847">
                  <c:v>-41.126075000000036</c:v>
                </c:pt>
                <c:pt idx="3848">
                  <c:v>54.087509999999988</c:v>
                </c:pt>
                <c:pt idx="3849">
                  <c:v>-71.125458333333199</c:v>
                </c:pt>
                <c:pt idx="3850">
                  <c:v>2.5861916666666689</c:v>
                </c:pt>
                <c:pt idx="3851">
                  <c:v>32.39059833333333</c:v>
                </c:pt>
                <c:pt idx="3852">
                  <c:v>-1.1605991666666682</c:v>
                </c:pt>
                <c:pt idx="3853">
                  <c:v>-36.806629166666596</c:v>
                </c:pt>
                <c:pt idx="3854">
                  <c:v>-15.887094166666673</c:v>
                </c:pt>
                <c:pt idx="3855">
                  <c:v>43.744455833333326</c:v>
                </c:pt>
                <c:pt idx="3856">
                  <c:v>-26.266666666666652</c:v>
                </c:pt>
                <c:pt idx="3857">
                  <c:v>45.996483333333309</c:v>
                </c:pt>
                <c:pt idx="3858">
                  <c:v>-55.709050000000012</c:v>
                </c:pt>
                <c:pt idx="3859">
                  <c:v>58.82624166666659</c:v>
                </c:pt>
                <c:pt idx="3860">
                  <c:v>-34.884740833333289</c:v>
                </c:pt>
                <c:pt idx="3861">
                  <c:v>5.0778499999999935</c:v>
                </c:pt>
                <c:pt idx="3862">
                  <c:v>42.086458333333326</c:v>
                </c:pt>
                <c:pt idx="3863">
                  <c:v>-32.868550000000013</c:v>
                </c:pt>
                <c:pt idx="3864">
                  <c:v>64.277758333333225</c:v>
                </c:pt>
                <c:pt idx="3865">
                  <c:v>-69.009416666666652</c:v>
                </c:pt>
                <c:pt idx="3866">
                  <c:v>56.524618333333329</c:v>
                </c:pt>
                <c:pt idx="3867">
                  <c:v>-88.230230833333309</c:v>
                </c:pt>
                <c:pt idx="3868">
                  <c:v>28.093308333333319</c:v>
                </c:pt>
                <c:pt idx="3869">
                  <c:v>12.073119166666666</c:v>
                </c:pt>
                <c:pt idx="3870">
                  <c:v>-59.974061666666579</c:v>
                </c:pt>
                <c:pt idx="3871">
                  <c:v>132.01522499999999</c:v>
                </c:pt>
                <c:pt idx="3872">
                  <c:v>-76.565999000000005</c:v>
                </c:pt>
                <c:pt idx="3873">
                  <c:v>-34.550366666666591</c:v>
                </c:pt>
                <c:pt idx="3874">
                  <c:v>78.297225000000111</c:v>
                </c:pt>
                <c:pt idx="3875">
                  <c:v>-18.352950000000018</c:v>
                </c:pt>
                <c:pt idx="3876">
                  <c:v>-12.340608333333336</c:v>
                </c:pt>
                <c:pt idx="3877">
                  <c:v>4.7056966666666682</c:v>
                </c:pt>
                <c:pt idx="3878">
                  <c:v>-32.687969166666591</c:v>
                </c:pt>
                <c:pt idx="3879">
                  <c:v>38.468650000000011</c:v>
                </c:pt>
                <c:pt idx="3880">
                  <c:v>-29.148681666666665</c:v>
                </c:pt>
                <c:pt idx="3881">
                  <c:v>-39.986241666666579</c:v>
                </c:pt>
                <c:pt idx="3882">
                  <c:v>22.956611666666671</c:v>
                </c:pt>
                <c:pt idx="3883">
                  <c:v>28.914658333333321</c:v>
                </c:pt>
                <c:pt idx="3884">
                  <c:v>22.252983333333315</c:v>
                </c:pt>
                <c:pt idx="3885">
                  <c:v>-45.695289166666633</c:v>
                </c:pt>
                <c:pt idx="3886">
                  <c:v>28.313533333333311</c:v>
                </c:pt>
                <c:pt idx="3887">
                  <c:v>9.2091000000000012</c:v>
                </c:pt>
                <c:pt idx="3888">
                  <c:v>-13.932558333333334</c:v>
                </c:pt>
                <c:pt idx="3889">
                  <c:v>63.594600000000014</c:v>
                </c:pt>
                <c:pt idx="3890">
                  <c:v>-127.30725000000002</c:v>
                </c:pt>
                <c:pt idx="3891">
                  <c:v>61.691634416666616</c:v>
                </c:pt>
                <c:pt idx="3892">
                  <c:v>-14.544130833333332</c:v>
                </c:pt>
                <c:pt idx="3893">
                  <c:v>-83.376593333333318</c:v>
                </c:pt>
                <c:pt idx="3894">
                  <c:v>100.71336416666668</c:v>
                </c:pt>
                <c:pt idx="3895">
                  <c:v>38.475916666666635</c:v>
                </c:pt>
                <c:pt idx="3896">
                  <c:v>-48.943883333333289</c:v>
                </c:pt>
                <c:pt idx="3897">
                  <c:v>-8.4389583333333267</c:v>
                </c:pt>
                <c:pt idx="3898">
                  <c:v>-43.35039666666659</c:v>
                </c:pt>
                <c:pt idx="3899">
                  <c:v>77.580020833333279</c:v>
                </c:pt>
                <c:pt idx="3900">
                  <c:v>-0.69066666666666399</c:v>
                </c:pt>
                <c:pt idx="3901">
                  <c:v>27.191091666666694</c:v>
                </c:pt>
                <c:pt idx="3902">
                  <c:v>-9.5610850000000021</c:v>
                </c:pt>
                <c:pt idx="3903">
                  <c:v>-26.026898833333316</c:v>
                </c:pt>
                <c:pt idx="3904">
                  <c:v>6.3669416666666665</c:v>
                </c:pt>
                <c:pt idx="3905">
                  <c:v>13.71635</c:v>
                </c:pt>
                <c:pt idx="3906">
                  <c:v>-101.36532000000001</c:v>
                </c:pt>
                <c:pt idx="3907">
                  <c:v>115.34200833333328</c:v>
                </c:pt>
                <c:pt idx="3908">
                  <c:v>-54.990158333333333</c:v>
                </c:pt>
                <c:pt idx="3909">
                  <c:v>-26.313491666666678</c:v>
                </c:pt>
                <c:pt idx="3910">
                  <c:v>55.469121666666616</c:v>
                </c:pt>
                <c:pt idx="3911">
                  <c:v>-28.016357000000024</c:v>
                </c:pt>
                <c:pt idx="3912">
                  <c:v>9.8639333333333425</c:v>
                </c:pt>
                <c:pt idx="3913">
                  <c:v>56.679225000000002</c:v>
                </c:pt>
                <c:pt idx="3914">
                  <c:v>-70.710958333333338</c:v>
                </c:pt>
                <c:pt idx="3915">
                  <c:v>50.515075000000003</c:v>
                </c:pt>
                <c:pt idx="3916">
                  <c:v>1.1522500000000031</c:v>
                </c:pt>
                <c:pt idx="3917">
                  <c:v>-43.854929166666587</c:v>
                </c:pt>
                <c:pt idx="3918">
                  <c:v>-16.073695833333304</c:v>
                </c:pt>
                <c:pt idx="3919">
                  <c:v>62.841949999999997</c:v>
                </c:pt>
                <c:pt idx="3920">
                  <c:v>-46.686631666666599</c:v>
                </c:pt>
                <c:pt idx="3921">
                  <c:v>-2.2602150000000072</c:v>
                </c:pt>
                <c:pt idx="3922">
                  <c:v>60.559616666666599</c:v>
                </c:pt>
                <c:pt idx="3923">
                  <c:v>-61.887791666666587</c:v>
                </c:pt>
                <c:pt idx="3924">
                  <c:v>14.298945</c:v>
                </c:pt>
                <c:pt idx="3925">
                  <c:v>38.364614583333278</c:v>
                </c:pt>
                <c:pt idx="3926">
                  <c:v>-63.242162500000013</c:v>
                </c:pt>
                <c:pt idx="3927">
                  <c:v>-0.46010833333333184</c:v>
                </c:pt>
                <c:pt idx="3928">
                  <c:v>14.191174166666668</c:v>
                </c:pt>
                <c:pt idx="3929">
                  <c:v>-28.624508333333317</c:v>
                </c:pt>
                <c:pt idx="3930">
                  <c:v>-0.37617249999999847</c:v>
                </c:pt>
                <c:pt idx="3931">
                  <c:v>27.817566666666679</c:v>
                </c:pt>
                <c:pt idx="3932">
                  <c:v>57.961641666666587</c:v>
                </c:pt>
                <c:pt idx="3933">
                  <c:v>-70.835989999999981</c:v>
                </c:pt>
                <c:pt idx="3934">
                  <c:v>26.444309166666681</c:v>
                </c:pt>
                <c:pt idx="3935">
                  <c:v>27.179783333333315</c:v>
                </c:pt>
                <c:pt idx="3936">
                  <c:v>-49.400175000000011</c:v>
                </c:pt>
                <c:pt idx="3937">
                  <c:v>34.724583333333335</c:v>
                </c:pt>
                <c:pt idx="3938">
                  <c:v>-49.19787500000001</c:v>
                </c:pt>
                <c:pt idx="3939">
                  <c:v>23.308937500000003</c:v>
                </c:pt>
                <c:pt idx="3940">
                  <c:v>21.524008333333313</c:v>
                </c:pt>
                <c:pt idx="3941">
                  <c:v>-3.9677224999999936</c:v>
                </c:pt>
                <c:pt idx="3942">
                  <c:v>-35.584248333333299</c:v>
                </c:pt>
                <c:pt idx="3943">
                  <c:v>36.029158333333363</c:v>
                </c:pt>
                <c:pt idx="3944">
                  <c:v>28.637282499999998</c:v>
                </c:pt>
                <c:pt idx="3945">
                  <c:v>-33.538933333333333</c:v>
                </c:pt>
                <c:pt idx="3946">
                  <c:v>1.6124224999999959</c:v>
                </c:pt>
                <c:pt idx="3947">
                  <c:v>-43.552241666666596</c:v>
                </c:pt>
                <c:pt idx="3948">
                  <c:v>52.728600000000029</c:v>
                </c:pt>
                <c:pt idx="3949">
                  <c:v>-18.2544</c:v>
                </c:pt>
                <c:pt idx="3950">
                  <c:v>-84.632593333333318</c:v>
                </c:pt>
                <c:pt idx="3951">
                  <c:v>50.192572500000054</c:v>
                </c:pt>
                <c:pt idx="3952">
                  <c:v>31.489983333333299</c:v>
                </c:pt>
                <c:pt idx="3953">
                  <c:v>16.238508333333307</c:v>
                </c:pt>
                <c:pt idx="3954">
                  <c:v>10.772450000000005</c:v>
                </c:pt>
                <c:pt idx="3955">
                  <c:v>-35.903466666666588</c:v>
                </c:pt>
                <c:pt idx="3956">
                  <c:v>5.705849999999999</c:v>
                </c:pt>
                <c:pt idx="3957">
                  <c:v>-15.755592500000008</c:v>
                </c:pt>
                <c:pt idx="3958">
                  <c:v>36.815799999999996</c:v>
                </c:pt>
                <c:pt idx="3959">
                  <c:v>-34.685540833333327</c:v>
                </c:pt>
                <c:pt idx="3960">
                  <c:v>42.133158333333363</c:v>
                </c:pt>
                <c:pt idx="3961">
                  <c:v>6.1588166666666648</c:v>
                </c:pt>
                <c:pt idx="3962">
                  <c:v>-41.755834166666617</c:v>
                </c:pt>
                <c:pt idx="3963">
                  <c:v>1.2526491666666717</c:v>
                </c:pt>
                <c:pt idx="3964">
                  <c:v>50.010487583333258</c:v>
                </c:pt>
                <c:pt idx="3965">
                  <c:v>-14.270783333333336</c:v>
                </c:pt>
                <c:pt idx="3966">
                  <c:v>-18.266874999999992</c:v>
                </c:pt>
                <c:pt idx="3967">
                  <c:v>-20.519720833333302</c:v>
                </c:pt>
                <c:pt idx="3968">
                  <c:v>14.746808333333327</c:v>
                </c:pt>
                <c:pt idx="3969">
                  <c:v>36.986587499999978</c:v>
                </c:pt>
                <c:pt idx="3970">
                  <c:v>-27.114517083333329</c:v>
                </c:pt>
                <c:pt idx="3971">
                  <c:v>-49.101808333333324</c:v>
                </c:pt>
                <c:pt idx="3972">
                  <c:v>81.715391666666648</c:v>
                </c:pt>
                <c:pt idx="3973">
                  <c:v>-61.429266666666614</c:v>
                </c:pt>
                <c:pt idx="3974">
                  <c:v>45.000841666666595</c:v>
                </c:pt>
                <c:pt idx="3975">
                  <c:v>-0.7945916666666667</c:v>
                </c:pt>
                <c:pt idx="3976">
                  <c:v>-41.938498333333335</c:v>
                </c:pt>
                <c:pt idx="3977">
                  <c:v>33.350899999999996</c:v>
                </c:pt>
                <c:pt idx="3978">
                  <c:v>20.173350000000017</c:v>
                </c:pt>
                <c:pt idx="3979">
                  <c:v>-36.648033333333331</c:v>
                </c:pt>
                <c:pt idx="3980">
                  <c:v>15.1509225</c:v>
                </c:pt>
                <c:pt idx="3981">
                  <c:v>-41.780075000000011</c:v>
                </c:pt>
                <c:pt idx="3982">
                  <c:v>33.943096666666591</c:v>
                </c:pt>
                <c:pt idx="3983">
                  <c:v>13.604919999999998</c:v>
                </c:pt>
                <c:pt idx="3984">
                  <c:v>-7.5352833333333376</c:v>
                </c:pt>
                <c:pt idx="3985">
                  <c:v>-19.193950000000019</c:v>
                </c:pt>
                <c:pt idx="3986">
                  <c:v>57.191525000000013</c:v>
                </c:pt>
                <c:pt idx="3987">
                  <c:v>-89.118752499999928</c:v>
                </c:pt>
                <c:pt idx="3988">
                  <c:v>22.997063333333308</c:v>
                </c:pt>
                <c:pt idx="3989">
                  <c:v>-9.0810166666666596</c:v>
                </c:pt>
                <c:pt idx="3990">
                  <c:v>51.779189833333334</c:v>
                </c:pt>
                <c:pt idx="3991">
                  <c:v>-52.090733333333333</c:v>
                </c:pt>
                <c:pt idx="3992">
                  <c:v>30.356558333333329</c:v>
                </c:pt>
                <c:pt idx="3993">
                  <c:v>9.1777166666666687</c:v>
                </c:pt>
                <c:pt idx="3994">
                  <c:v>-18.306249999999977</c:v>
                </c:pt>
                <c:pt idx="3995">
                  <c:v>6.9434583333333393</c:v>
                </c:pt>
                <c:pt idx="3996">
                  <c:v>-36.492541666666625</c:v>
                </c:pt>
                <c:pt idx="3997">
                  <c:v>58.567041666666611</c:v>
                </c:pt>
                <c:pt idx="3998">
                  <c:v>6.9624250000000005</c:v>
                </c:pt>
                <c:pt idx="3999">
                  <c:v>-41.288135833333364</c:v>
                </c:pt>
                <c:pt idx="4000">
                  <c:v>42.031533333333336</c:v>
                </c:pt>
                <c:pt idx="4001">
                  <c:v>-34.527045000000008</c:v>
                </c:pt>
                <c:pt idx="4002">
                  <c:v>39.375929166666623</c:v>
                </c:pt>
                <c:pt idx="4003">
                  <c:v>-9.5255666666666752</c:v>
                </c:pt>
                <c:pt idx="4004">
                  <c:v>-81.706305833333289</c:v>
                </c:pt>
                <c:pt idx="4005">
                  <c:v>60.096783333333327</c:v>
                </c:pt>
                <c:pt idx="4006">
                  <c:v>3.36435833333333</c:v>
                </c:pt>
                <c:pt idx="4007">
                  <c:v>-27.696399999999986</c:v>
                </c:pt>
                <c:pt idx="4008">
                  <c:v>5.2726833333333403</c:v>
                </c:pt>
                <c:pt idx="4009">
                  <c:v>36.515117750000002</c:v>
                </c:pt>
                <c:pt idx="4010">
                  <c:v>-37.708548333333333</c:v>
                </c:pt>
                <c:pt idx="4011">
                  <c:v>-23.177071666666695</c:v>
                </c:pt>
                <c:pt idx="4012">
                  <c:v>35.087213333333324</c:v>
                </c:pt>
                <c:pt idx="4013">
                  <c:v>-17.180775000000001</c:v>
                </c:pt>
                <c:pt idx="4014">
                  <c:v>65.211816666666692</c:v>
                </c:pt>
                <c:pt idx="4015">
                  <c:v>-32.488291666666591</c:v>
                </c:pt>
                <c:pt idx="4016">
                  <c:v>-11.545975</c:v>
                </c:pt>
                <c:pt idx="4017">
                  <c:v>-16.670374999999996</c:v>
                </c:pt>
                <c:pt idx="4018">
                  <c:v>48.398550000000036</c:v>
                </c:pt>
                <c:pt idx="4019">
                  <c:v>-12.958418333333334</c:v>
                </c:pt>
                <c:pt idx="4020">
                  <c:v>2.4320750000000002</c:v>
                </c:pt>
                <c:pt idx="4021">
                  <c:v>-64.280680000000004</c:v>
                </c:pt>
                <c:pt idx="4022">
                  <c:v>27.458361666666665</c:v>
                </c:pt>
                <c:pt idx="4023">
                  <c:v>-31.745416666666657</c:v>
                </c:pt>
                <c:pt idx="4024">
                  <c:v>10.164594916666681</c:v>
                </c:pt>
                <c:pt idx="4025">
                  <c:v>7.1707041666666695</c:v>
                </c:pt>
                <c:pt idx="4026">
                  <c:v>-1.0055458333333327</c:v>
                </c:pt>
                <c:pt idx="4027">
                  <c:v>95.994041666666647</c:v>
                </c:pt>
                <c:pt idx="4028">
                  <c:v>-63.657349999999987</c:v>
                </c:pt>
                <c:pt idx="4029">
                  <c:v>-28.126208333333317</c:v>
                </c:pt>
                <c:pt idx="4030">
                  <c:v>-1.4826416666666595</c:v>
                </c:pt>
                <c:pt idx="4031">
                  <c:v>83.873574166666558</c:v>
                </c:pt>
                <c:pt idx="4032">
                  <c:v>-76.142325</c:v>
                </c:pt>
                <c:pt idx="4033">
                  <c:v>104.00166916666666</c:v>
                </c:pt>
                <c:pt idx="4034">
                  <c:v>-108.13380833333323</c:v>
                </c:pt>
                <c:pt idx="4035">
                  <c:v>-10.548399999999999</c:v>
                </c:pt>
                <c:pt idx="4036">
                  <c:v>20.614972500000015</c:v>
                </c:pt>
                <c:pt idx="4037">
                  <c:v>62.76587500000003</c:v>
                </c:pt>
                <c:pt idx="4038">
                  <c:v>-47.353559166666599</c:v>
                </c:pt>
                <c:pt idx="4039">
                  <c:v>0.89110000000000167</c:v>
                </c:pt>
                <c:pt idx="4040">
                  <c:v>27.889155833333316</c:v>
                </c:pt>
                <c:pt idx="4041">
                  <c:v>-75.111891666666651</c:v>
                </c:pt>
                <c:pt idx="4042">
                  <c:v>-72.631716666666648</c:v>
                </c:pt>
                <c:pt idx="4043">
                  <c:v>161.9824333333336</c:v>
                </c:pt>
                <c:pt idx="4044">
                  <c:v>-31.908536666666649</c:v>
                </c:pt>
                <c:pt idx="4045">
                  <c:v>-29.276899999999987</c:v>
                </c:pt>
                <c:pt idx="4046">
                  <c:v>11.700391666666667</c:v>
                </c:pt>
                <c:pt idx="4047">
                  <c:v>-18.159805833333326</c:v>
                </c:pt>
                <c:pt idx="4048">
                  <c:v>72.239633333333344</c:v>
                </c:pt>
                <c:pt idx="4049">
                  <c:v>-30.31279249999999</c:v>
                </c:pt>
                <c:pt idx="4050">
                  <c:v>-14.001913333333343</c:v>
                </c:pt>
                <c:pt idx="4051">
                  <c:v>-38.143366666666608</c:v>
                </c:pt>
                <c:pt idx="4052">
                  <c:v>58.993505000000013</c:v>
                </c:pt>
                <c:pt idx="4053">
                  <c:v>-26.775571266666663</c:v>
                </c:pt>
                <c:pt idx="4054">
                  <c:v>-27.567224999999986</c:v>
                </c:pt>
                <c:pt idx="4055">
                  <c:v>36.036356666666627</c:v>
                </c:pt>
                <c:pt idx="4056">
                  <c:v>33.742415833333332</c:v>
                </c:pt>
                <c:pt idx="4057">
                  <c:v>-85.948250000000087</c:v>
                </c:pt>
                <c:pt idx="4058">
                  <c:v>63.836191666666615</c:v>
                </c:pt>
                <c:pt idx="4059">
                  <c:v>-44.930313333333338</c:v>
                </c:pt>
                <c:pt idx="4060">
                  <c:v>50.988100000000003</c:v>
                </c:pt>
                <c:pt idx="4061">
                  <c:v>-27.148224999999989</c:v>
                </c:pt>
                <c:pt idx="4062">
                  <c:v>69.623214166666614</c:v>
                </c:pt>
                <c:pt idx="4063">
                  <c:v>-83.760605000000027</c:v>
                </c:pt>
                <c:pt idx="4064">
                  <c:v>11.636158333333331</c:v>
                </c:pt>
                <c:pt idx="4065">
                  <c:v>19.769523583333296</c:v>
                </c:pt>
                <c:pt idx="4066">
                  <c:v>7.3312333333333397</c:v>
                </c:pt>
                <c:pt idx="4067">
                  <c:v>46.762983333333331</c:v>
                </c:pt>
                <c:pt idx="4068">
                  <c:v>-24.134466666666693</c:v>
                </c:pt>
                <c:pt idx="4069">
                  <c:v>-66.153241666666659</c:v>
                </c:pt>
                <c:pt idx="4070">
                  <c:v>-1.0792429999999957</c:v>
                </c:pt>
                <c:pt idx="4071">
                  <c:v>23.982049166666652</c:v>
                </c:pt>
                <c:pt idx="4072">
                  <c:v>-21.890541666666667</c:v>
                </c:pt>
                <c:pt idx="4073">
                  <c:v>37.437760000000004</c:v>
                </c:pt>
                <c:pt idx="4074">
                  <c:v>-42.798266666666635</c:v>
                </c:pt>
                <c:pt idx="4075">
                  <c:v>48.098699166666634</c:v>
                </c:pt>
                <c:pt idx="4076">
                  <c:v>-78.928975000000008</c:v>
                </c:pt>
                <c:pt idx="4077">
                  <c:v>118.79661666666669</c:v>
                </c:pt>
                <c:pt idx="4078">
                  <c:v>-40.21944166666659</c:v>
                </c:pt>
                <c:pt idx="4079">
                  <c:v>-14.938916666666669</c:v>
                </c:pt>
                <c:pt idx="4080">
                  <c:v>37.100908333333329</c:v>
                </c:pt>
                <c:pt idx="4081">
                  <c:v>-81.150655833333289</c:v>
                </c:pt>
                <c:pt idx="4082">
                  <c:v>49.514719166666623</c:v>
                </c:pt>
                <c:pt idx="4083">
                  <c:v>-5.5168000000000035</c:v>
                </c:pt>
                <c:pt idx="4084">
                  <c:v>26.150310000000005</c:v>
                </c:pt>
                <c:pt idx="4085">
                  <c:v>-16.087833333333311</c:v>
                </c:pt>
                <c:pt idx="4086">
                  <c:v>43.589153225000011</c:v>
                </c:pt>
                <c:pt idx="4087">
                  <c:v>4.4712000000000094</c:v>
                </c:pt>
                <c:pt idx="4088">
                  <c:v>5.4132725000000024</c:v>
                </c:pt>
                <c:pt idx="4089">
                  <c:v>-74.593675000000033</c:v>
                </c:pt>
                <c:pt idx="4090">
                  <c:v>-23.650980750000031</c:v>
                </c:pt>
                <c:pt idx="4091">
                  <c:v>19.807925000000033</c:v>
                </c:pt>
                <c:pt idx="4092">
                  <c:v>-48.949583333333301</c:v>
                </c:pt>
                <c:pt idx="4093">
                  <c:v>72.429966666666672</c:v>
                </c:pt>
                <c:pt idx="4094">
                  <c:v>-7.4975916666666658</c:v>
                </c:pt>
                <c:pt idx="4095">
                  <c:v>-16.699358333333333</c:v>
                </c:pt>
                <c:pt idx="4096">
                  <c:v>76.447329166666663</c:v>
                </c:pt>
                <c:pt idx="4097">
                  <c:v>-36.166416666666628</c:v>
                </c:pt>
                <c:pt idx="4098">
                  <c:v>-24.208049333333289</c:v>
                </c:pt>
                <c:pt idx="4099">
                  <c:v>-37.685541666666623</c:v>
                </c:pt>
                <c:pt idx="4100">
                  <c:v>17.507783333333311</c:v>
                </c:pt>
                <c:pt idx="4101">
                  <c:v>51.418074166666614</c:v>
                </c:pt>
                <c:pt idx="4102">
                  <c:v>-40.482674999999993</c:v>
                </c:pt>
                <c:pt idx="4103">
                  <c:v>0.4415108333333333</c:v>
                </c:pt>
                <c:pt idx="4104">
                  <c:v>45.837436666666591</c:v>
                </c:pt>
                <c:pt idx="4105">
                  <c:v>-105.86035833333325</c:v>
                </c:pt>
                <c:pt idx="4106">
                  <c:v>93.193341666666626</c:v>
                </c:pt>
                <c:pt idx="4107">
                  <c:v>6.3854000000000015</c:v>
                </c:pt>
                <c:pt idx="4108">
                  <c:v>-12.659339166666674</c:v>
                </c:pt>
                <c:pt idx="4109">
                  <c:v>-35.766602500000012</c:v>
                </c:pt>
                <c:pt idx="4110">
                  <c:v>46.26245000000003</c:v>
                </c:pt>
                <c:pt idx="4111">
                  <c:v>-42.662791666666642</c:v>
                </c:pt>
                <c:pt idx="4112">
                  <c:v>-3.6849333333333356</c:v>
                </c:pt>
                <c:pt idx="4113">
                  <c:v>30.811666666666682</c:v>
                </c:pt>
                <c:pt idx="4114">
                  <c:v>9.6362583333333269</c:v>
                </c:pt>
                <c:pt idx="4115">
                  <c:v>-32.022399166666645</c:v>
                </c:pt>
                <c:pt idx="4116">
                  <c:v>6.3094083333333408</c:v>
                </c:pt>
                <c:pt idx="4117">
                  <c:v>-50.661396666666619</c:v>
                </c:pt>
                <c:pt idx="4118">
                  <c:v>84.956575000000001</c:v>
                </c:pt>
                <c:pt idx="4119">
                  <c:v>-4.7688083333333395</c:v>
                </c:pt>
                <c:pt idx="4120">
                  <c:v>-72.625699999999981</c:v>
                </c:pt>
                <c:pt idx="4121">
                  <c:v>82.325960916666574</c:v>
                </c:pt>
                <c:pt idx="4122">
                  <c:v>-26.060419166666662</c:v>
                </c:pt>
                <c:pt idx="4123">
                  <c:v>-17.988405833333289</c:v>
                </c:pt>
                <c:pt idx="4124">
                  <c:v>14.93602416666667</c:v>
                </c:pt>
                <c:pt idx="4125">
                  <c:v>-37.654055833333324</c:v>
                </c:pt>
                <c:pt idx="4126">
                  <c:v>-28.726916666666668</c:v>
                </c:pt>
                <c:pt idx="4127">
                  <c:v>51.521983333333345</c:v>
                </c:pt>
                <c:pt idx="4128">
                  <c:v>-16.956558333333316</c:v>
                </c:pt>
                <c:pt idx="4129">
                  <c:v>-0.49492500000000228</c:v>
                </c:pt>
                <c:pt idx="4130">
                  <c:v>20.440574999999981</c:v>
                </c:pt>
                <c:pt idx="4131">
                  <c:v>-14.977893666666672</c:v>
                </c:pt>
                <c:pt idx="4132">
                  <c:v>-3.5285583333333363</c:v>
                </c:pt>
                <c:pt idx="4133">
                  <c:v>29.970625000000002</c:v>
                </c:pt>
                <c:pt idx="4134">
                  <c:v>29.398485166666678</c:v>
                </c:pt>
                <c:pt idx="4135">
                  <c:v>-0.63216333333333852</c:v>
                </c:pt>
                <c:pt idx="4136">
                  <c:v>-85.727683333333331</c:v>
                </c:pt>
                <c:pt idx="4137">
                  <c:v>14.554866666666671</c:v>
                </c:pt>
                <c:pt idx="4138">
                  <c:v>48.050179166666616</c:v>
                </c:pt>
                <c:pt idx="4139">
                  <c:v>-60.330075000000001</c:v>
                </c:pt>
                <c:pt idx="4140">
                  <c:v>-1.81951666666667</c:v>
                </c:pt>
                <c:pt idx="4141">
                  <c:v>-14.612985250000015</c:v>
                </c:pt>
                <c:pt idx="4142">
                  <c:v>53.931233333333324</c:v>
                </c:pt>
                <c:pt idx="4143">
                  <c:v>-63.157000000000004</c:v>
                </c:pt>
                <c:pt idx="4144">
                  <c:v>37.057058333333295</c:v>
                </c:pt>
                <c:pt idx="4145">
                  <c:v>-16.293843333333303</c:v>
                </c:pt>
                <c:pt idx="4146">
                  <c:v>69.30349333333335</c:v>
                </c:pt>
                <c:pt idx="4147">
                  <c:v>-20.591908333333329</c:v>
                </c:pt>
                <c:pt idx="4148">
                  <c:v>26.674616666666665</c:v>
                </c:pt>
                <c:pt idx="4149">
                  <c:v>-22.366299999999981</c:v>
                </c:pt>
                <c:pt idx="4150">
                  <c:v>-20.279341666666667</c:v>
                </c:pt>
                <c:pt idx="4151">
                  <c:v>62.462843333333325</c:v>
                </c:pt>
                <c:pt idx="4152">
                  <c:v>-110.15108833333323</c:v>
                </c:pt>
                <c:pt idx="4153">
                  <c:v>137.46849166666667</c:v>
                </c:pt>
                <c:pt idx="4154">
                  <c:v>-97.658324999999948</c:v>
                </c:pt>
                <c:pt idx="4155">
                  <c:v>26.687875000000034</c:v>
                </c:pt>
                <c:pt idx="4156">
                  <c:v>15.802166666666677</c:v>
                </c:pt>
                <c:pt idx="4157">
                  <c:v>-121.75290750000001</c:v>
                </c:pt>
                <c:pt idx="4158">
                  <c:v>170.92726666666681</c:v>
                </c:pt>
                <c:pt idx="4159">
                  <c:v>-90.544633333333323</c:v>
                </c:pt>
                <c:pt idx="4160">
                  <c:v>-5.7772916666666729</c:v>
                </c:pt>
                <c:pt idx="4161">
                  <c:v>11.08936666666667</c:v>
                </c:pt>
                <c:pt idx="4162">
                  <c:v>19.352173333333319</c:v>
                </c:pt>
                <c:pt idx="4163">
                  <c:v>-36.4786716666666</c:v>
                </c:pt>
                <c:pt idx="4164">
                  <c:v>7.9369833333333384</c:v>
                </c:pt>
                <c:pt idx="4165">
                  <c:v>6.5209666666666548</c:v>
                </c:pt>
                <c:pt idx="4166">
                  <c:v>35.393823333333309</c:v>
                </c:pt>
                <c:pt idx="4167">
                  <c:v>6.3559999999999865</c:v>
                </c:pt>
                <c:pt idx="4168">
                  <c:v>-37.879041666666588</c:v>
                </c:pt>
                <c:pt idx="4169">
                  <c:v>66.577374999999989</c:v>
                </c:pt>
                <c:pt idx="4170">
                  <c:v>-107.79557916666658</c:v>
                </c:pt>
                <c:pt idx="4171">
                  <c:v>4.0620508333333358</c:v>
                </c:pt>
                <c:pt idx="4172">
                  <c:v>49.472975000000012</c:v>
                </c:pt>
                <c:pt idx="4173">
                  <c:v>-7.1633333333331592E-2</c:v>
                </c:pt>
                <c:pt idx="4174">
                  <c:v>41.425050000000013</c:v>
                </c:pt>
                <c:pt idx="4175">
                  <c:v>-50.954346666666581</c:v>
                </c:pt>
                <c:pt idx="4176">
                  <c:v>-124.00642499999999</c:v>
                </c:pt>
                <c:pt idx="4177">
                  <c:v>111.5509</c:v>
                </c:pt>
                <c:pt idx="4178">
                  <c:v>24.059909166666682</c:v>
                </c:pt>
                <c:pt idx="4179">
                  <c:v>44.705316666666654</c:v>
                </c:pt>
                <c:pt idx="4180">
                  <c:v>-110.1457166666666</c:v>
                </c:pt>
                <c:pt idx="4181">
                  <c:v>76.417575000000042</c:v>
                </c:pt>
                <c:pt idx="4182">
                  <c:v>8.8812416666666678</c:v>
                </c:pt>
                <c:pt idx="4183">
                  <c:v>12.820225000000001</c:v>
                </c:pt>
                <c:pt idx="4184">
                  <c:v>-37.285834916666644</c:v>
                </c:pt>
                <c:pt idx="4185">
                  <c:v>2.7829499999999983</c:v>
                </c:pt>
                <c:pt idx="4186">
                  <c:v>-29.891569166666688</c:v>
                </c:pt>
                <c:pt idx="4187">
                  <c:v>44.579441666666582</c:v>
                </c:pt>
                <c:pt idx="4188">
                  <c:v>-52.151322499999999</c:v>
                </c:pt>
                <c:pt idx="4189">
                  <c:v>44.194616666666633</c:v>
                </c:pt>
                <c:pt idx="4190">
                  <c:v>10.396158333333336</c:v>
                </c:pt>
                <c:pt idx="4191">
                  <c:v>-50.853383333333298</c:v>
                </c:pt>
                <c:pt idx="4192">
                  <c:v>27.29814166666667</c:v>
                </c:pt>
                <c:pt idx="4193">
                  <c:v>27.11809000000002</c:v>
                </c:pt>
                <c:pt idx="4194">
                  <c:v>-25.795975000000023</c:v>
                </c:pt>
                <c:pt idx="4195">
                  <c:v>7.6547083333333363</c:v>
                </c:pt>
                <c:pt idx="4196">
                  <c:v>21.258366666666664</c:v>
                </c:pt>
                <c:pt idx="4197">
                  <c:v>-109.98054166666668</c:v>
                </c:pt>
                <c:pt idx="4198">
                  <c:v>66.755515833333348</c:v>
                </c:pt>
                <c:pt idx="4199">
                  <c:v>53.898774166666634</c:v>
                </c:pt>
                <c:pt idx="4200">
                  <c:v>-40.432608333333341</c:v>
                </c:pt>
                <c:pt idx="4201">
                  <c:v>16.175749999999976</c:v>
                </c:pt>
                <c:pt idx="4202">
                  <c:v>17.427299999999978</c:v>
                </c:pt>
                <c:pt idx="4203">
                  <c:v>-55.900550000000003</c:v>
                </c:pt>
                <c:pt idx="4204">
                  <c:v>75.7367895</c:v>
                </c:pt>
                <c:pt idx="4205">
                  <c:v>-33.135191666666636</c:v>
                </c:pt>
                <c:pt idx="4206">
                  <c:v>33.710116666666636</c:v>
                </c:pt>
                <c:pt idx="4207">
                  <c:v>-44.658420833333345</c:v>
                </c:pt>
                <c:pt idx="4208">
                  <c:v>59.375119166666643</c:v>
                </c:pt>
                <c:pt idx="4209">
                  <c:v>-51.378508333333336</c:v>
                </c:pt>
                <c:pt idx="4210">
                  <c:v>-5.3873749999999943</c:v>
                </c:pt>
                <c:pt idx="4211">
                  <c:v>39.655150000000013</c:v>
                </c:pt>
                <c:pt idx="4212">
                  <c:v>-14.94228333333333</c:v>
                </c:pt>
                <c:pt idx="4213">
                  <c:v>11.552568333333339</c:v>
                </c:pt>
                <c:pt idx="4214">
                  <c:v>-36.183216666666617</c:v>
                </c:pt>
                <c:pt idx="4215">
                  <c:v>-37.530116666666629</c:v>
                </c:pt>
                <c:pt idx="4216">
                  <c:v>13.466193333333338</c:v>
                </c:pt>
                <c:pt idx="4217">
                  <c:v>33.799983333333337</c:v>
                </c:pt>
                <c:pt idx="4218">
                  <c:v>70.181441666666601</c:v>
                </c:pt>
                <c:pt idx="4219">
                  <c:v>-134.4437475</c:v>
                </c:pt>
                <c:pt idx="4220">
                  <c:v>62.385033333333304</c:v>
                </c:pt>
                <c:pt idx="4221">
                  <c:v>-28.655883333333318</c:v>
                </c:pt>
                <c:pt idx="4222">
                  <c:v>-63.346433333333344</c:v>
                </c:pt>
                <c:pt idx="4223">
                  <c:v>100.74005833333335</c:v>
                </c:pt>
                <c:pt idx="4224">
                  <c:v>0.32280000000000242</c:v>
                </c:pt>
                <c:pt idx="4225">
                  <c:v>-25.022013333333295</c:v>
                </c:pt>
                <c:pt idx="4226">
                  <c:v>10.38733333333335</c:v>
                </c:pt>
                <c:pt idx="4227">
                  <c:v>2.6007449999999914</c:v>
                </c:pt>
                <c:pt idx="4228">
                  <c:v>-21.103968333333327</c:v>
                </c:pt>
                <c:pt idx="4229">
                  <c:v>0.54287083333333674</c:v>
                </c:pt>
                <c:pt idx="4230">
                  <c:v>22.061419999999977</c:v>
                </c:pt>
                <c:pt idx="4231">
                  <c:v>-58.734771666666617</c:v>
                </c:pt>
                <c:pt idx="4232">
                  <c:v>96.921860833333312</c:v>
                </c:pt>
                <c:pt idx="4233">
                  <c:v>-63.642769166666618</c:v>
                </c:pt>
                <c:pt idx="4234">
                  <c:v>15.294274999999994</c:v>
                </c:pt>
                <c:pt idx="4235">
                  <c:v>13.486700000000004</c:v>
                </c:pt>
                <c:pt idx="4236">
                  <c:v>-16.010784999999988</c:v>
                </c:pt>
                <c:pt idx="4237">
                  <c:v>-6.1413666666666673</c:v>
                </c:pt>
                <c:pt idx="4238">
                  <c:v>13.462541666666672</c:v>
                </c:pt>
                <c:pt idx="4239">
                  <c:v>-26.629241666666687</c:v>
                </c:pt>
                <c:pt idx="4240">
                  <c:v>30.599450000000008</c:v>
                </c:pt>
                <c:pt idx="4241">
                  <c:v>33.837975000000007</c:v>
                </c:pt>
                <c:pt idx="4242">
                  <c:v>-40.340233083333288</c:v>
                </c:pt>
                <c:pt idx="4243">
                  <c:v>8.7246166666666642</c:v>
                </c:pt>
                <c:pt idx="4244">
                  <c:v>5.7040499999999925</c:v>
                </c:pt>
                <c:pt idx="4245">
                  <c:v>-26.511183333333317</c:v>
                </c:pt>
                <c:pt idx="4246">
                  <c:v>48.648533333333361</c:v>
                </c:pt>
                <c:pt idx="4247">
                  <c:v>14.908100000000003</c:v>
                </c:pt>
                <c:pt idx="4248">
                  <c:v>-66.678997499999895</c:v>
                </c:pt>
                <c:pt idx="4249">
                  <c:v>23.910541666666663</c:v>
                </c:pt>
                <c:pt idx="4250">
                  <c:v>-56.174316250000011</c:v>
                </c:pt>
                <c:pt idx="4251">
                  <c:v>20.766689166666666</c:v>
                </c:pt>
                <c:pt idx="4252">
                  <c:v>13.917063333333337</c:v>
                </c:pt>
                <c:pt idx="4253">
                  <c:v>-41.223345833333333</c:v>
                </c:pt>
                <c:pt idx="4254">
                  <c:v>-8.574416666666675</c:v>
                </c:pt>
                <c:pt idx="4255">
                  <c:v>10.373758333333342</c:v>
                </c:pt>
                <c:pt idx="4256">
                  <c:v>24.798716666666646</c:v>
                </c:pt>
                <c:pt idx="4257">
                  <c:v>10.589110000000003</c:v>
                </c:pt>
                <c:pt idx="4258">
                  <c:v>24.209758333333312</c:v>
                </c:pt>
                <c:pt idx="4259">
                  <c:v>-12.919708333333334</c:v>
                </c:pt>
                <c:pt idx="4260">
                  <c:v>16.253999999999987</c:v>
                </c:pt>
                <c:pt idx="4261">
                  <c:v>25.164350000000017</c:v>
                </c:pt>
                <c:pt idx="4262">
                  <c:v>-98.746316666666672</c:v>
                </c:pt>
                <c:pt idx="4263">
                  <c:v>98.624727499999949</c:v>
                </c:pt>
                <c:pt idx="4264">
                  <c:v>-88.588049999999953</c:v>
                </c:pt>
                <c:pt idx="4265">
                  <c:v>36.817108333333302</c:v>
                </c:pt>
                <c:pt idx="4266">
                  <c:v>-19.385348333333305</c:v>
                </c:pt>
                <c:pt idx="4267">
                  <c:v>-15.447763333333333</c:v>
                </c:pt>
                <c:pt idx="4268">
                  <c:v>79.699274250000002</c:v>
                </c:pt>
                <c:pt idx="4269">
                  <c:v>-19.919074999999996</c:v>
                </c:pt>
                <c:pt idx="4270">
                  <c:v>0.17548333333333019</c:v>
                </c:pt>
                <c:pt idx="4271">
                  <c:v>-55.984083333333274</c:v>
                </c:pt>
                <c:pt idx="4272">
                  <c:v>52.548245000000001</c:v>
                </c:pt>
                <c:pt idx="4273">
                  <c:v>17.586084166666684</c:v>
                </c:pt>
                <c:pt idx="4274">
                  <c:v>-9.3361391666666709</c:v>
                </c:pt>
                <c:pt idx="4275">
                  <c:v>21.047545000000003</c:v>
                </c:pt>
                <c:pt idx="4276">
                  <c:v>-3.6729583333333227</c:v>
                </c:pt>
                <c:pt idx="4277">
                  <c:v>-46.105048333333322</c:v>
                </c:pt>
                <c:pt idx="4278">
                  <c:v>-2.8983883333333367</c:v>
                </c:pt>
                <c:pt idx="4279">
                  <c:v>-92.95353333333334</c:v>
                </c:pt>
                <c:pt idx="4280">
                  <c:v>95.50449500000002</c:v>
                </c:pt>
                <c:pt idx="4281">
                  <c:v>-0.12187499999999928</c:v>
                </c:pt>
                <c:pt idx="4282">
                  <c:v>34.503141666666608</c:v>
                </c:pt>
                <c:pt idx="4283">
                  <c:v>-29.073579999999989</c:v>
                </c:pt>
                <c:pt idx="4284">
                  <c:v>8.4306075000000025</c:v>
                </c:pt>
                <c:pt idx="4285">
                  <c:v>-27.334738333333313</c:v>
                </c:pt>
                <c:pt idx="4286">
                  <c:v>18.553591666666687</c:v>
                </c:pt>
                <c:pt idx="4287">
                  <c:v>10.075925833333336</c:v>
                </c:pt>
                <c:pt idx="4288">
                  <c:v>35.507466666666588</c:v>
                </c:pt>
                <c:pt idx="4289">
                  <c:v>-52.620270833333329</c:v>
                </c:pt>
                <c:pt idx="4290">
                  <c:v>14.122625000000001</c:v>
                </c:pt>
                <c:pt idx="4291">
                  <c:v>38.126180833333336</c:v>
                </c:pt>
                <c:pt idx="4292">
                  <c:v>3.3825833333333275</c:v>
                </c:pt>
                <c:pt idx="4293">
                  <c:v>-27.275283333333299</c:v>
                </c:pt>
                <c:pt idx="4294">
                  <c:v>-16.314365833333326</c:v>
                </c:pt>
                <c:pt idx="4295">
                  <c:v>47.534733333333328</c:v>
                </c:pt>
                <c:pt idx="4296">
                  <c:v>-14.546441666666666</c:v>
                </c:pt>
                <c:pt idx="4297">
                  <c:v>-77.301374999999979</c:v>
                </c:pt>
                <c:pt idx="4298">
                  <c:v>96.468240833333311</c:v>
                </c:pt>
                <c:pt idx="4299">
                  <c:v>-24.443999999999985</c:v>
                </c:pt>
                <c:pt idx="4300">
                  <c:v>-89.100049999999982</c:v>
                </c:pt>
                <c:pt idx="4301">
                  <c:v>113.64655</c:v>
                </c:pt>
                <c:pt idx="4302">
                  <c:v>15.012844166666675</c:v>
                </c:pt>
                <c:pt idx="4303">
                  <c:v>-37.637565833333326</c:v>
                </c:pt>
                <c:pt idx="4304">
                  <c:v>-56.784567499999959</c:v>
                </c:pt>
                <c:pt idx="4305">
                  <c:v>12.79413333333334</c:v>
                </c:pt>
                <c:pt idx="4306">
                  <c:v>-30.137383333333329</c:v>
                </c:pt>
                <c:pt idx="4307">
                  <c:v>51.509958333333351</c:v>
                </c:pt>
                <c:pt idx="4308">
                  <c:v>-8.1323166666666662</c:v>
                </c:pt>
                <c:pt idx="4309">
                  <c:v>-33.291593333333331</c:v>
                </c:pt>
                <c:pt idx="4310">
                  <c:v>35.651065166666591</c:v>
                </c:pt>
                <c:pt idx="4311">
                  <c:v>38.861891666666587</c:v>
                </c:pt>
                <c:pt idx="4312">
                  <c:v>39.901479999999999</c:v>
                </c:pt>
                <c:pt idx="4313">
                  <c:v>-88.636825000000002</c:v>
                </c:pt>
                <c:pt idx="4314">
                  <c:v>50.382508333333334</c:v>
                </c:pt>
                <c:pt idx="4315">
                  <c:v>-63.288137500000012</c:v>
                </c:pt>
                <c:pt idx="4316">
                  <c:v>-3.0139491666666687</c:v>
                </c:pt>
                <c:pt idx="4317">
                  <c:v>62.327118333333338</c:v>
                </c:pt>
                <c:pt idx="4318">
                  <c:v>-16.788124999999983</c:v>
                </c:pt>
                <c:pt idx="4319">
                  <c:v>-43.372385000000001</c:v>
                </c:pt>
                <c:pt idx="4320">
                  <c:v>-72.788041666666658</c:v>
                </c:pt>
                <c:pt idx="4321">
                  <c:v>66.372947499999896</c:v>
                </c:pt>
                <c:pt idx="4322">
                  <c:v>56.345480833333291</c:v>
                </c:pt>
                <c:pt idx="4323">
                  <c:v>-17.7081083333333</c:v>
                </c:pt>
                <c:pt idx="4324">
                  <c:v>-67.264616666666697</c:v>
                </c:pt>
                <c:pt idx="4325">
                  <c:v>71.193550000000002</c:v>
                </c:pt>
                <c:pt idx="4326">
                  <c:v>-6.8418749999999955</c:v>
                </c:pt>
                <c:pt idx="4327">
                  <c:v>17.569916666666661</c:v>
                </c:pt>
                <c:pt idx="4328">
                  <c:v>-26.050708333333311</c:v>
                </c:pt>
                <c:pt idx="4329">
                  <c:v>-64.816066666666686</c:v>
                </c:pt>
                <c:pt idx="4330">
                  <c:v>98.334864166666648</c:v>
                </c:pt>
                <c:pt idx="4331">
                  <c:v>-0.14924166666667324</c:v>
                </c:pt>
                <c:pt idx="4332">
                  <c:v>-54.456500000000005</c:v>
                </c:pt>
                <c:pt idx="4333">
                  <c:v>14.562838333333339</c:v>
                </c:pt>
                <c:pt idx="4334">
                  <c:v>30.7512333333333</c:v>
                </c:pt>
                <c:pt idx="4335">
                  <c:v>-9.3375166666666711</c:v>
                </c:pt>
                <c:pt idx="4336">
                  <c:v>-24.966596666666643</c:v>
                </c:pt>
                <c:pt idx="4337">
                  <c:v>83.542550000000006</c:v>
                </c:pt>
                <c:pt idx="4338">
                  <c:v>-30.484536666666656</c:v>
                </c:pt>
                <c:pt idx="4339">
                  <c:v>-14.268524999999995</c:v>
                </c:pt>
                <c:pt idx="4340">
                  <c:v>-59.829708333333336</c:v>
                </c:pt>
                <c:pt idx="4341">
                  <c:v>44.908421666666598</c:v>
                </c:pt>
                <c:pt idx="4342">
                  <c:v>-36.892320000000012</c:v>
                </c:pt>
                <c:pt idx="4343">
                  <c:v>69.722020499999999</c:v>
                </c:pt>
                <c:pt idx="4344">
                  <c:v>-35.181383333333308</c:v>
                </c:pt>
                <c:pt idx="4345">
                  <c:v>-38.933678333333326</c:v>
                </c:pt>
                <c:pt idx="4346">
                  <c:v>31.542750000000002</c:v>
                </c:pt>
                <c:pt idx="4347">
                  <c:v>-6.5088583333333334</c:v>
                </c:pt>
                <c:pt idx="4348">
                  <c:v>67.625433333333234</c:v>
                </c:pt>
                <c:pt idx="4349">
                  <c:v>-0.96964833333333289</c:v>
                </c:pt>
                <c:pt idx="4350">
                  <c:v>11.633108333333331</c:v>
                </c:pt>
                <c:pt idx="4351">
                  <c:v>-79.735550000000003</c:v>
                </c:pt>
                <c:pt idx="4352">
                  <c:v>30.12592500000002</c:v>
                </c:pt>
                <c:pt idx="4353">
                  <c:v>-43.698231666666629</c:v>
                </c:pt>
                <c:pt idx="4354">
                  <c:v>-36.288983333333327</c:v>
                </c:pt>
                <c:pt idx="4355">
                  <c:v>24.757309166666683</c:v>
                </c:pt>
                <c:pt idx="4356">
                  <c:v>55.02882000000001</c:v>
                </c:pt>
                <c:pt idx="4357">
                  <c:v>40.961058333333334</c:v>
                </c:pt>
                <c:pt idx="4358">
                  <c:v>-84.165183333333289</c:v>
                </c:pt>
                <c:pt idx="4359">
                  <c:v>-2.6248233333333397</c:v>
                </c:pt>
                <c:pt idx="4360">
                  <c:v>-11.716566666666672</c:v>
                </c:pt>
                <c:pt idx="4361">
                  <c:v>59.546591666666593</c:v>
                </c:pt>
                <c:pt idx="4362">
                  <c:v>15.796024999999998</c:v>
                </c:pt>
                <c:pt idx="4363">
                  <c:v>-9.7355500000000017</c:v>
                </c:pt>
                <c:pt idx="4364">
                  <c:v>-79.957566666666693</c:v>
                </c:pt>
                <c:pt idx="4365">
                  <c:v>46.300158333333322</c:v>
                </c:pt>
                <c:pt idx="4366">
                  <c:v>38.245933333333362</c:v>
                </c:pt>
                <c:pt idx="4367">
                  <c:v>-55.075046666666623</c:v>
                </c:pt>
                <c:pt idx="4368">
                  <c:v>0.9540583333333329</c:v>
                </c:pt>
                <c:pt idx="4369">
                  <c:v>-30.020766666666674</c:v>
                </c:pt>
                <c:pt idx="4370">
                  <c:v>-1.583216666666668</c:v>
                </c:pt>
                <c:pt idx="4371">
                  <c:v>24.044708333333311</c:v>
                </c:pt>
                <c:pt idx="4372">
                  <c:v>9.4879083333333316</c:v>
                </c:pt>
                <c:pt idx="4373">
                  <c:v>-6.1329916666666655</c:v>
                </c:pt>
                <c:pt idx="4374">
                  <c:v>48.458233333333304</c:v>
                </c:pt>
                <c:pt idx="4375">
                  <c:v>-5.6486999999999981</c:v>
                </c:pt>
                <c:pt idx="4376">
                  <c:v>-30.053528333333304</c:v>
                </c:pt>
                <c:pt idx="4377">
                  <c:v>-48.565423333333342</c:v>
                </c:pt>
                <c:pt idx="4378">
                  <c:v>8.1538083333333322</c:v>
                </c:pt>
                <c:pt idx="4379">
                  <c:v>155.46005499999998</c:v>
                </c:pt>
                <c:pt idx="4380">
                  <c:v>-65.922404666666651</c:v>
                </c:pt>
                <c:pt idx="4381">
                  <c:v>-5.0702400000000063</c:v>
                </c:pt>
                <c:pt idx="4382">
                  <c:v>-13.454280000000002</c:v>
                </c:pt>
                <c:pt idx="4383">
                  <c:v>8.3725666666666765</c:v>
                </c:pt>
                <c:pt idx="4384">
                  <c:v>-33.956267499999939</c:v>
                </c:pt>
                <c:pt idx="4385">
                  <c:v>-91.524037499999949</c:v>
                </c:pt>
                <c:pt idx="4386">
                  <c:v>98.706265000000059</c:v>
                </c:pt>
                <c:pt idx="4387">
                  <c:v>6.5303249999999951</c:v>
                </c:pt>
                <c:pt idx="4388">
                  <c:v>1.3737999999999848</c:v>
                </c:pt>
                <c:pt idx="4389">
                  <c:v>-113.05017500000001</c:v>
                </c:pt>
                <c:pt idx="4390">
                  <c:v>72.038845833333255</c:v>
                </c:pt>
                <c:pt idx="4391">
                  <c:v>58.630583333333327</c:v>
                </c:pt>
                <c:pt idx="4392">
                  <c:v>-16.451530833333294</c:v>
                </c:pt>
                <c:pt idx="4393">
                  <c:v>7.9021091666666674</c:v>
                </c:pt>
                <c:pt idx="4394">
                  <c:v>-11.687050000000001</c:v>
                </c:pt>
                <c:pt idx="4395">
                  <c:v>-40.727216666666642</c:v>
                </c:pt>
                <c:pt idx="4396">
                  <c:v>91.556516666666653</c:v>
                </c:pt>
                <c:pt idx="4397">
                  <c:v>-88.698233333333278</c:v>
                </c:pt>
                <c:pt idx="4398">
                  <c:v>33.616583333333324</c:v>
                </c:pt>
                <c:pt idx="4399">
                  <c:v>16.603070833333319</c:v>
                </c:pt>
                <c:pt idx="4400">
                  <c:v>-22.241074999999999</c:v>
                </c:pt>
                <c:pt idx="4401">
                  <c:v>70.68441666666665</c:v>
                </c:pt>
                <c:pt idx="4402">
                  <c:v>-116.53424166666667</c:v>
                </c:pt>
                <c:pt idx="4403">
                  <c:v>26.55324916666666</c:v>
                </c:pt>
                <c:pt idx="4404">
                  <c:v>14.622441666666672</c:v>
                </c:pt>
                <c:pt idx="4405">
                  <c:v>35.019300000000001</c:v>
                </c:pt>
                <c:pt idx="4406">
                  <c:v>-43.900941666666611</c:v>
                </c:pt>
                <c:pt idx="4407">
                  <c:v>38.447890833333297</c:v>
                </c:pt>
                <c:pt idx="4408">
                  <c:v>11.119685</c:v>
                </c:pt>
                <c:pt idx="4409">
                  <c:v>-12.849483333333346</c:v>
                </c:pt>
                <c:pt idx="4410">
                  <c:v>-20.878816666666665</c:v>
                </c:pt>
                <c:pt idx="4411">
                  <c:v>0.12947499999999934</c:v>
                </c:pt>
                <c:pt idx="4412">
                  <c:v>-12.682833333333329</c:v>
                </c:pt>
                <c:pt idx="4413">
                  <c:v>-25.667100000000008</c:v>
                </c:pt>
                <c:pt idx="4414">
                  <c:v>78.518159166666649</c:v>
                </c:pt>
                <c:pt idx="4415">
                  <c:v>-69.339699999999993</c:v>
                </c:pt>
                <c:pt idx="4416">
                  <c:v>-15.322048333333329</c:v>
                </c:pt>
                <c:pt idx="4417">
                  <c:v>81.265483333333279</c:v>
                </c:pt>
                <c:pt idx="4418">
                  <c:v>-54.845300000000002</c:v>
                </c:pt>
                <c:pt idx="4419">
                  <c:v>62.29371000000004</c:v>
                </c:pt>
                <c:pt idx="4420">
                  <c:v>-44.756550000000011</c:v>
                </c:pt>
                <c:pt idx="4421">
                  <c:v>18.098725833333294</c:v>
                </c:pt>
                <c:pt idx="4422">
                  <c:v>-41.73234750000001</c:v>
                </c:pt>
                <c:pt idx="4423">
                  <c:v>18.185909166666665</c:v>
                </c:pt>
                <c:pt idx="4424">
                  <c:v>33.615383333333334</c:v>
                </c:pt>
                <c:pt idx="4425">
                  <c:v>-35.919980833333298</c:v>
                </c:pt>
                <c:pt idx="4426">
                  <c:v>-29.90932249999998</c:v>
                </c:pt>
                <c:pt idx="4427">
                  <c:v>2.31594058333333</c:v>
                </c:pt>
                <c:pt idx="4428">
                  <c:v>57.100925000000011</c:v>
                </c:pt>
                <c:pt idx="4429">
                  <c:v>-55.61952500000001</c:v>
                </c:pt>
                <c:pt idx="4430">
                  <c:v>56.923635833333343</c:v>
                </c:pt>
                <c:pt idx="4431">
                  <c:v>-44.588583333333325</c:v>
                </c:pt>
                <c:pt idx="4432">
                  <c:v>20.33254749999999</c:v>
                </c:pt>
                <c:pt idx="4433">
                  <c:v>-74.484208333333328</c:v>
                </c:pt>
                <c:pt idx="4434">
                  <c:v>115.65338333333325</c:v>
                </c:pt>
                <c:pt idx="4435">
                  <c:v>8.9312999999999985</c:v>
                </c:pt>
                <c:pt idx="4436">
                  <c:v>-68.071357499999948</c:v>
                </c:pt>
                <c:pt idx="4437">
                  <c:v>44.005575000000029</c:v>
                </c:pt>
                <c:pt idx="4438">
                  <c:v>-22.789625000000012</c:v>
                </c:pt>
                <c:pt idx="4439">
                  <c:v>-45.490509166666627</c:v>
                </c:pt>
                <c:pt idx="4440">
                  <c:v>50.765275000000038</c:v>
                </c:pt>
                <c:pt idx="4441">
                  <c:v>-9.4831075000000045</c:v>
                </c:pt>
                <c:pt idx="4442">
                  <c:v>-51.4649</c:v>
                </c:pt>
                <c:pt idx="4443">
                  <c:v>-12.633445</c:v>
                </c:pt>
                <c:pt idx="4444">
                  <c:v>131.58953333333341</c:v>
                </c:pt>
                <c:pt idx="4445">
                  <c:v>-53.309794166666613</c:v>
                </c:pt>
                <c:pt idx="4446">
                  <c:v>-44.032691666666615</c:v>
                </c:pt>
                <c:pt idx="4447">
                  <c:v>42.136397500000001</c:v>
                </c:pt>
                <c:pt idx="4448">
                  <c:v>10.339988333333332</c:v>
                </c:pt>
                <c:pt idx="4449">
                  <c:v>19.9799333333333</c:v>
                </c:pt>
                <c:pt idx="4450">
                  <c:v>-27.436689999999977</c:v>
                </c:pt>
                <c:pt idx="4451">
                  <c:v>-5.8227366666666702</c:v>
                </c:pt>
                <c:pt idx="4452">
                  <c:v>-26.763033333333293</c:v>
                </c:pt>
                <c:pt idx="4453">
                  <c:v>24.23566666666667</c:v>
                </c:pt>
                <c:pt idx="4454">
                  <c:v>1.6732457500000066</c:v>
                </c:pt>
                <c:pt idx="4455">
                  <c:v>1.2106209999999964</c:v>
                </c:pt>
                <c:pt idx="4456">
                  <c:v>-40.117166666666613</c:v>
                </c:pt>
                <c:pt idx="4457">
                  <c:v>-19.128416666666663</c:v>
                </c:pt>
                <c:pt idx="4458">
                  <c:v>52.788800000000002</c:v>
                </c:pt>
                <c:pt idx="4459">
                  <c:v>-36.002240833333325</c:v>
                </c:pt>
                <c:pt idx="4460">
                  <c:v>21.339189166666674</c:v>
                </c:pt>
                <c:pt idx="4461">
                  <c:v>-67.619587500000009</c:v>
                </c:pt>
                <c:pt idx="4462">
                  <c:v>52.968371666666627</c:v>
                </c:pt>
                <c:pt idx="4463">
                  <c:v>-12.172205000000002</c:v>
                </c:pt>
                <c:pt idx="4464">
                  <c:v>74.183058333333236</c:v>
                </c:pt>
                <c:pt idx="4465">
                  <c:v>-21.046724999999974</c:v>
                </c:pt>
                <c:pt idx="4466">
                  <c:v>-51.404400000000003</c:v>
                </c:pt>
                <c:pt idx="4467">
                  <c:v>52.820900833333326</c:v>
                </c:pt>
                <c:pt idx="4468">
                  <c:v>2.9339083333333327</c:v>
                </c:pt>
                <c:pt idx="4469">
                  <c:v>-56.682133333333333</c:v>
                </c:pt>
                <c:pt idx="4470">
                  <c:v>98.526449166666566</c:v>
                </c:pt>
                <c:pt idx="4471">
                  <c:v>-67.590706666666648</c:v>
                </c:pt>
                <c:pt idx="4472">
                  <c:v>65.830208333333289</c:v>
                </c:pt>
                <c:pt idx="4473">
                  <c:v>-24.727781666666683</c:v>
                </c:pt>
                <c:pt idx="4474">
                  <c:v>-109.32036666666659</c:v>
                </c:pt>
                <c:pt idx="4475">
                  <c:v>11.579916666666671</c:v>
                </c:pt>
                <c:pt idx="4476">
                  <c:v>78.343066666666672</c:v>
                </c:pt>
                <c:pt idx="4477">
                  <c:v>16.476354916666665</c:v>
                </c:pt>
                <c:pt idx="4478">
                  <c:v>-40.744958333333308</c:v>
                </c:pt>
                <c:pt idx="4479">
                  <c:v>1.2606441666666741</c:v>
                </c:pt>
                <c:pt idx="4480">
                  <c:v>85.887641666666681</c:v>
                </c:pt>
                <c:pt idx="4481">
                  <c:v>-141.85375000000002</c:v>
                </c:pt>
                <c:pt idx="4482">
                  <c:v>83.231758333333289</c:v>
                </c:pt>
                <c:pt idx="4483">
                  <c:v>-35.581541666666567</c:v>
                </c:pt>
                <c:pt idx="4484">
                  <c:v>23.391451666666704</c:v>
                </c:pt>
                <c:pt idx="4485">
                  <c:v>-41.637441666666589</c:v>
                </c:pt>
                <c:pt idx="4486">
                  <c:v>57.392066666666615</c:v>
                </c:pt>
                <c:pt idx="4487">
                  <c:v>-56.964164999999987</c:v>
                </c:pt>
                <c:pt idx="4488">
                  <c:v>12.696291666666662</c:v>
                </c:pt>
                <c:pt idx="4489">
                  <c:v>-6.8923000000000005</c:v>
                </c:pt>
                <c:pt idx="4490">
                  <c:v>56.255558333333312</c:v>
                </c:pt>
                <c:pt idx="4491">
                  <c:v>-21.212241666666664</c:v>
                </c:pt>
                <c:pt idx="4492">
                  <c:v>-22.636908333333327</c:v>
                </c:pt>
                <c:pt idx="4493">
                  <c:v>-7.2211516666666675</c:v>
                </c:pt>
                <c:pt idx="4494">
                  <c:v>18.410575833333311</c:v>
                </c:pt>
                <c:pt idx="4495">
                  <c:v>-8.3960583333333361</c:v>
                </c:pt>
                <c:pt idx="4496">
                  <c:v>42.177356666666633</c:v>
                </c:pt>
                <c:pt idx="4497">
                  <c:v>10.032350000000001</c:v>
                </c:pt>
                <c:pt idx="4498">
                  <c:v>-74.63006666666665</c:v>
                </c:pt>
                <c:pt idx="4499">
                  <c:v>-12.014285000000001</c:v>
                </c:pt>
                <c:pt idx="4500">
                  <c:v>34.489033333333325</c:v>
                </c:pt>
                <c:pt idx="4501">
                  <c:v>-31.478325000000002</c:v>
                </c:pt>
                <c:pt idx="4502">
                  <c:v>-20.578391666666686</c:v>
                </c:pt>
                <c:pt idx="4503">
                  <c:v>79.325667500000009</c:v>
                </c:pt>
                <c:pt idx="4504">
                  <c:v>21.886149999999976</c:v>
                </c:pt>
                <c:pt idx="4505">
                  <c:v>-43.849000000000004</c:v>
                </c:pt>
                <c:pt idx="4506">
                  <c:v>44.342525000000002</c:v>
                </c:pt>
                <c:pt idx="4507">
                  <c:v>52.926383333333327</c:v>
                </c:pt>
                <c:pt idx="4508">
                  <c:v>-89.620541666666597</c:v>
                </c:pt>
                <c:pt idx="4509">
                  <c:v>-19.764352499999987</c:v>
                </c:pt>
                <c:pt idx="4510">
                  <c:v>-35.599591666666633</c:v>
                </c:pt>
                <c:pt idx="4511">
                  <c:v>62.064599166666603</c:v>
                </c:pt>
                <c:pt idx="4512">
                  <c:v>-42.294782500000011</c:v>
                </c:pt>
                <c:pt idx="4513">
                  <c:v>27.213072499999999</c:v>
                </c:pt>
                <c:pt idx="4514">
                  <c:v>65.209783333333277</c:v>
                </c:pt>
                <c:pt idx="4515">
                  <c:v>-25.831608333333318</c:v>
                </c:pt>
                <c:pt idx="4516">
                  <c:v>-37.244200000000006</c:v>
                </c:pt>
                <c:pt idx="4517">
                  <c:v>2.4368783333333326</c:v>
                </c:pt>
                <c:pt idx="4518">
                  <c:v>-29.924975000000021</c:v>
                </c:pt>
                <c:pt idx="4519">
                  <c:v>83.543100000000024</c:v>
                </c:pt>
                <c:pt idx="4520">
                  <c:v>-16.73560749999999</c:v>
                </c:pt>
                <c:pt idx="4521">
                  <c:v>-53.928133333333363</c:v>
                </c:pt>
                <c:pt idx="4522">
                  <c:v>-27.635006666666683</c:v>
                </c:pt>
                <c:pt idx="4523">
                  <c:v>66.435730833333224</c:v>
                </c:pt>
                <c:pt idx="4524">
                  <c:v>25.903675000000003</c:v>
                </c:pt>
                <c:pt idx="4525">
                  <c:v>-65.874055833333273</c:v>
                </c:pt>
                <c:pt idx="4526">
                  <c:v>-17.089483333333302</c:v>
                </c:pt>
                <c:pt idx="4527">
                  <c:v>54.125083333333329</c:v>
                </c:pt>
                <c:pt idx="4528">
                  <c:v>-42.13172083333334</c:v>
                </c:pt>
                <c:pt idx="4529">
                  <c:v>11.523860833333336</c:v>
                </c:pt>
                <c:pt idx="4530">
                  <c:v>62.26597500000004</c:v>
                </c:pt>
                <c:pt idx="4531">
                  <c:v>-51.814924999999995</c:v>
                </c:pt>
                <c:pt idx="4532">
                  <c:v>-44.218200000000003</c:v>
                </c:pt>
                <c:pt idx="4533">
                  <c:v>-6.3660333333333314</c:v>
                </c:pt>
                <c:pt idx="4534">
                  <c:v>59.419094999999992</c:v>
                </c:pt>
                <c:pt idx="4535">
                  <c:v>36.982750000000003</c:v>
                </c:pt>
                <c:pt idx="4536">
                  <c:v>-25.261374999999987</c:v>
                </c:pt>
                <c:pt idx="4537">
                  <c:v>22.384017416666676</c:v>
                </c:pt>
                <c:pt idx="4538">
                  <c:v>-45.653604999999992</c:v>
                </c:pt>
                <c:pt idx="4539">
                  <c:v>-17.304041666666677</c:v>
                </c:pt>
                <c:pt idx="4540">
                  <c:v>24.280800833333291</c:v>
                </c:pt>
                <c:pt idx="4541">
                  <c:v>-22.792919166666678</c:v>
                </c:pt>
                <c:pt idx="4542">
                  <c:v>-0.57957749999998953</c:v>
                </c:pt>
                <c:pt idx="4543">
                  <c:v>54.875735000000013</c:v>
                </c:pt>
                <c:pt idx="4544">
                  <c:v>-3.8215799999999978</c:v>
                </c:pt>
                <c:pt idx="4545">
                  <c:v>-57.059733333333327</c:v>
                </c:pt>
                <c:pt idx="4546">
                  <c:v>39.504191666666607</c:v>
                </c:pt>
                <c:pt idx="4547">
                  <c:v>3.2560941666666641</c:v>
                </c:pt>
                <c:pt idx="4548">
                  <c:v>6.9333249999999964</c:v>
                </c:pt>
                <c:pt idx="4549">
                  <c:v>42.262710000000048</c:v>
                </c:pt>
                <c:pt idx="4550">
                  <c:v>-77.662066666666618</c:v>
                </c:pt>
                <c:pt idx="4551">
                  <c:v>52.300810833333308</c:v>
                </c:pt>
                <c:pt idx="4552">
                  <c:v>-35.82024166666659</c:v>
                </c:pt>
                <c:pt idx="4553">
                  <c:v>-7.7759333333333407</c:v>
                </c:pt>
                <c:pt idx="4554">
                  <c:v>50.799266666666618</c:v>
                </c:pt>
                <c:pt idx="4555">
                  <c:v>-112.55779166666665</c:v>
                </c:pt>
                <c:pt idx="4556">
                  <c:v>40.028665000000011</c:v>
                </c:pt>
                <c:pt idx="4557">
                  <c:v>-18.821050666666686</c:v>
                </c:pt>
                <c:pt idx="4558">
                  <c:v>1.1528416666666657</c:v>
                </c:pt>
                <c:pt idx="4559">
                  <c:v>-14.510279999999996</c:v>
                </c:pt>
                <c:pt idx="4560">
                  <c:v>81.540295833333332</c:v>
                </c:pt>
                <c:pt idx="4561">
                  <c:v>-42.082033333333328</c:v>
                </c:pt>
                <c:pt idx="4562">
                  <c:v>-21.915273333333303</c:v>
                </c:pt>
                <c:pt idx="4563">
                  <c:v>56.872108333333323</c:v>
                </c:pt>
                <c:pt idx="4564">
                  <c:v>1.6490614999999977</c:v>
                </c:pt>
                <c:pt idx="4565">
                  <c:v>-33.422883333333324</c:v>
                </c:pt>
                <c:pt idx="4566">
                  <c:v>35.33206166666659</c:v>
                </c:pt>
                <c:pt idx="4567">
                  <c:v>10.659925833333332</c:v>
                </c:pt>
                <c:pt idx="4568">
                  <c:v>-56.664975000000013</c:v>
                </c:pt>
                <c:pt idx="4569">
                  <c:v>10.085965833333345</c:v>
                </c:pt>
                <c:pt idx="4570">
                  <c:v>38.880502499999999</c:v>
                </c:pt>
                <c:pt idx="4571">
                  <c:v>10.135670000000001</c:v>
                </c:pt>
                <c:pt idx="4572">
                  <c:v>-16.671666666666681</c:v>
                </c:pt>
                <c:pt idx="4573">
                  <c:v>-50.795283333333316</c:v>
                </c:pt>
                <c:pt idx="4574">
                  <c:v>33.189996666666609</c:v>
                </c:pt>
                <c:pt idx="4575">
                  <c:v>36.909150000000011</c:v>
                </c:pt>
                <c:pt idx="4576">
                  <c:v>-58.724591666666633</c:v>
                </c:pt>
                <c:pt idx="4577">
                  <c:v>31.361743333333294</c:v>
                </c:pt>
                <c:pt idx="4578">
                  <c:v>19.849800000000005</c:v>
                </c:pt>
                <c:pt idx="4579">
                  <c:v>26.730617499999987</c:v>
                </c:pt>
                <c:pt idx="4580">
                  <c:v>-22.237950000000037</c:v>
                </c:pt>
                <c:pt idx="4581">
                  <c:v>-75.052708333333229</c:v>
                </c:pt>
                <c:pt idx="4582">
                  <c:v>88.711600833333364</c:v>
                </c:pt>
                <c:pt idx="4583">
                  <c:v>-75.689791666666565</c:v>
                </c:pt>
                <c:pt idx="4584">
                  <c:v>-19.951915833333313</c:v>
                </c:pt>
                <c:pt idx="4585">
                  <c:v>8.5741533333333315</c:v>
                </c:pt>
                <c:pt idx="4586">
                  <c:v>30.61480833333334</c:v>
                </c:pt>
                <c:pt idx="4587">
                  <c:v>10.125708333333332</c:v>
                </c:pt>
                <c:pt idx="4588">
                  <c:v>38.987175000000001</c:v>
                </c:pt>
                <c:pt idx="4589">
                  <c:v>-35.638758333333364</c:v>
                </c:pt>
                <c:pt idx="4590">
                  <c:v>-43.103651416666622</c:v>
                </c:pt>
                <c:pt idx="4591">
                  <c:v>26.235392499999989</c:v>
                </c:pt>
                <c:pt idx="4592">
                  <c:v>-6.4993275000000006</c:v>
                </c:pt>
                <c:pt idx="4593">
                  <c:v>22.590408333333297</c:v>
                </c:pt>
                <c:pt idx="4594">
                  <c:v>-30.373541666666668</c:v>
                </c:pt>
                <c:pt idx="4595">
                  <c:v>-15.980319166666673</c:v>
                </c:pt>
                <c:pt idx="4596">
                  <c:v>59.352508333333326</c:v>
                </c:pt>
                <c:pt idx="4597">
                  <c:v>-28.683025000000004</c:v>
                </c:pt>
                <c:pt idx="4598">
                  <c:v>67.454644166666654</c:v>
                </c:pt>
                <c:pt idx="4599">
                  <c:v>-15.325498333333345</c:v>
                </c:pt>
                <c:pt idx="4600">
                  <c:v>1.8746166666666737</c:v>
                </c:pt>
                <c:pt idx="4601">
                  <c:v>-31.92864166666665</c:v>
                </c:pt>
                <c:pt idx="4602">
                  <c:v>2.2574141666666652</c:v>
                </c:pt>
                <c:pt idx="4603">
                  <c:v>23.008177500000006</c:v>
                </c:pt>
                <c:pt idx="4604">
                  <c:v>-96.631866666666653</c:v>
                </c:pt>
                <c:pt idx="4605">
                  <c:v>28.061699999999973</c:v>
                </c:pt>
                <c:pt idx="4606">
                  <c:v>84.387277916666548</c:v>
                </c:pt>
                <c:pt idx="4607">
                  <c:v>-52.134000000000015</c:v>
                </c:pt>
                <c:pt idx="4608">
                  <c:v>77.268616666666674</c:v>
                </c:pt>
                <c:pt idx="4609">
                  <c:v>-109.62579999999997</c:v>
                </c:pt>
                <c:pt idx="4610">
                  <c:v>94.036644166666619</c:v>
                </c:pt>
                <c:pt idx="4611">
                  <c:v>-86.999291666666693</c:v>
                </c:pt>
                <c:pt idx="4612">
                  <c:v>19.387558333333317</c:v>
                </c:pt>
                <c:pt idx="4613">
                  <c:v>-25.176124999999999</c:v>
                </c:pt>
                <c:pt idx="4614">
                  <c:v>45.573375000000013</c:v>
                </c:pt>
                <c:pt idx="4615">
                  <c:v>16.433311666666665</c:v>
                </c:pt>
                <c:pt idx="4616">
                  <c:v>-38.890608333333326</c:v>
                </c:pt>
                <c:pt idx="4617">
                  <c:v>72.207075000000003</c:v>
                </c:pt>
                <c:pt idx="4618">
                  <c:v>-47.148690833333326</c:v>
                </c:pt>
                <c:pt idx="4619">
                  <c:v>-23.029795833333299</c:v>
                </c:pt>
                <c:pt idx="4620">
                  <c:v>16.34475833333331</c:v>
                </c:pt>
                <c:pt idx="4621">
                  <c:v>31.621766666666648</c:v>
                </c:pt>
                <c:pt idx="4622">
                  <c:v>-73.182531666666577</c:v>
                </c:pt>
                <c:pt idx="4623">
                  <c:v>52.55915000000001</c:v>
                </c:pt>
                <c:pt idx="4624">
                  <c:v>30.474738333333303</c:v>
                </c:pt>
                <c:pt idx="4625">
                  <c:v>-21.182363333333303</c:v>
                </c:pt>
                <c:pt idx="4626">
                  <c:v>24.969066666666663</c:v>
                </c:pt>
                <c:pt idx="4627">
                  <c:v>-56.681670000000004</c:v>
                </c:pt>
                <c:pt idx="4628">
                  <c:v>-27.935147499999989</c:v>
                </c:pt>
                <c:pt idx="4629">
                  <c:v>46.506425</c:v>
                </c:pt>
                <c:pt idx="4630">
                  <c:v>17.023016666666667</c:v>
                </c:pt>
                <c:pt idx="4631">
                  <c:v>-76.408391666666603</c:v>
                </c:pt>
                <c:pt idx="4632">
                  <c:v>103.07638833333321</c:v>
                </c:pt>
                <c:pt idx="4633">
                  <c:v>-80.822639999999978</c:v>
                </c:pt>
                <c:pt idx="4634">
                  <c:v>-3.1888333333333336</c:v>
                </c:pt>
                <c:pt idx="4635">
                  <c:v>-18.917317500000014</c:v>
                </c:pt>
                <c:pt idx="4636">
                  <c:v>46.368508333333331</c:v>
                </c:pt>
                <c:pt idx="4637">
                  <c:v>45.945049999999988</c:v>
                </c:pt>
                <c:pt idx="4638">
                  <c:v>-13.270374749999997</c:v>
                </c:pt>
                <c:pt idx="4639">
                  <c:v>-35.761941666666608</c:v>
                </c:pt>
                <c:pt idx="4640">
                  <c:v>22.616591666666693</c:v>
                </c:pt>
                <c:pt idx="4641">
                  <c:v>16.840974166666683</c:v>
                </c:pt>
                <c:pt idx="4642">
                  <c:v>-20.811699999999988</c:v>
                </c:pt>
                <c:pt idx="4643">
                  <c:v>11.248174999999993</c:v>
                </c:pt>
                <c:pt idx="4644">
                  <c:v>-15.486175833333334</c:v>
                </c:pt>
                <c:pt idx="4645">
                  <c:v>-33.090705833333331</c:v>
                </c:pt>
                <c:pt idx="4646">
                  <c:v>54.287325833333341</c:v>
                </c:pt>
                <c:pt idx="4647">
                  <c:v>-57.895516666666644</c:v>
                </c:pt>
                <c:pt idx="4648">
                  <c:v>35.967550000000003</c:v>
                </c:pt>
                <c:pt idx="4649">
                  <c:v>-15.81830666666667</c:v>
                </c:pt>
                <c:pt idx="4650">
                  <c:v>38.912666666666595</c:v>
                </c:pt>
                <c:pt idx="4651">
                  <c:v>-57.393833333333326</c:v>
                </c:pt>
                <c:pt idx="4652">
                  <c:v>45.143800000000006</c:v>
                </c:pt>
                <c:pt idx="4653">
                  <c:v>-26.909416666666669</c:v>
                </c:pt>
                <c:pt idx="4654">
                  <c:v>23.567902108333318</c:v>
                </c:pt>
                <c:pt idx="4655">
                  <c:v>26.076059166666681</c:v>
                </c:pt>
                <c:pt idx="4656">
                  <c:v>-81.99767000000007</c:v>
                </c:pt>
                <c:pt idx="4657">
                  <c:v>27.181116666666668</c:v>
                </c:pt>
                <c:pt idx="4658">
                  <c:v>-35.525050000000029</c:v>
                </c:pt>
                <c:pt idx="4659">
                  <c:v>35.294083333333326</c:v>
                </c:pt>
                <c:pt idx="4660">
                  <c:v>23.733430833333294</c:v>
                </c:pt>
                <c:pt idx="4661">
                  <c:v>-52.639245833333327</c:v>
                </c:pt>
                <c:pt idx="4662">
                  <c:v>56.859691666666563</c:v>
                </c:pt>
                <c:pt idx="4663">
                  <c:v>-87.362655833333278</c:v>
                </c:pt>
                <c:pt idx="4664">
                  <c:v>39.128741666666627</c:v>
                </c:pt>
                <c:pt idx="4665">
                  <c:v>34.723150000000047</c:v>
                </c:pt>
                <c:pt idx="4666">
                  <c:v>-57.354566666666564</c:v>
                </c:pt>
                <c:pt idx="4667">
                  <c:v>-6.8530583333333324</c:v>
                </c:pt>
                <c:pt idx="4668">
                  <c:v>99.774991666666651</c:v>
                </c:pt>
                <c:pt idx="4669">
                  <c:v>-68.843791666666618</c:v>
                </c:pt>
                <c:pt idx="4670">
                  <c:v>36.602939166666644</c:v>
                </c:pt>
                <c:pt idx="4671">
                  <c:v>-9.2333333333319504E-3</c:v>
                </c:pt>
                <c:pt idx="4672">
                  <c:v>-9.3844241666666708</c:v>
                </c:pt>
                <c:pt idx="4673">
                  <c:v>-18.486785833333283</c:v>
                </c:pt>
                <c:pt idx="4674">
                  <c:v>19.132666666666683</c:v>
                </c:pt>
                <c:pt idx="4675">
                  <c:v>23.594173333333313</c:v>
                </c:pt>
                <c:pt idx="4676">
                  <c:v>11.864866666666668</c:v>
                </c:pt>
                <c:pt idx="4677">
                  <c:v>48.040769166666621</c:v>
                </c:pt>
                <c:pt idx="4678">
                  <c:v>-34.017733333333325</c:v>
                </c:pt>
                <c:pt idx="4679">
                  <c:v>-28.517601666666682</c:v>
                </c:pt>
                <c:pt idx="4680">
                  <c:v>-59.826504166666616</c:v>
                </c:pt>
                <c:pt idx="4681">
                  <c:v>84.457591666666673</c:v>
                </c:pt>
                <c:pt idx="4682">
                  <c:v>-88.46055833333331</c:v>
                </c:pt>
                <c:pt idx="4683">
                  <c:v>28.241125000000007</c:v>
                </c:pt>
                <c:pt idx="4684">
                  <c:v>-25.96716666666666</c:v>
                </c:pt>
                <c:pt idx="4685">
                  <c:v>31.117231666666694</c:v>
                </c:pt>
                <c:pt idx="4686">
                  <c:v>-54.010616666666607</c:v>
                </c:pt>
                <c:pt idx="4687">
                  <c:v>177.08846666666679</c:v>
                </c:pt>
                <c:pt idx="4688">
                  <c:v>-73.522890833333236</c:v>
                </c:pt>
                <c:pt idx="4689">
                  <c:v>-38.331496666666588</c:v>
                </c:pt>
                <c:pt idx="4690">
                  <c:v>-19.778053333333318</c:v>
                </c:pt>
                <c:pt idx="4691">
                  <c:v>13.236916666666669</c:v>
                </c:pt>
                <c:pt idx="4692">
                  <c:v>26.665705833333305</c:v>
                </c:pt>
                <c:pt idx="4693">
                  <c:v>-13.907566666666677</c:v>
                </c:pt>
                <c:pt idx="4694">
                  <c:v>20.580787499999989</c:v>
                </c:pt>
                <c:pt idx="4695">
                  <c:v>-43.105748333333338</c:v>
                </c:pt>
                <c:pt idx="4696">
                  <c:v>24.20365</c:v>
                </c:pt>
                <c:pt idx="4697">
                  <c:v>-21.236808333333329</c:v>
                </c:pt>
                <c:pt idx="4698">
                  <c:v>29.937858333333342</c:v>
                </c:pt>
                <c:pt idx="4699">
                  <c:v>-25.512717499999987</c:v>
                </c:pt>
                <c:pt idx="4700">
                  <c:v>53.571626833333291</c:v>
                </c:pt>
                <c:pt idx="4701">
                  <c:v>-57.347697499999953</c:v>
                </c:pt>
                <c:pt idx="4702">
                  <c:v>-14.102716666666675</c:v>
                </c:pt>
                <c:pt idx="4703">
                  <c:v>62.401991666666596</c:v>
                </c:pt>
                <c:pt idx="4704">
                  <c:v>-81.345012333333258</c:v>
                </c:pt>
                <c:pt idx="4705">
                  <c:v>77.00951666666667</c:v>
                </c:pt>
                <c:pt idx="4706">
                  <c:v>-80.171258333333256</c:v>
                </c:pt>
                <c:pt idx="4707">
                  <c:v>101.54241833333327</c:v>
                </c:pt>
                <c:pt idx="4708">
                  <c:v>-31.713470000000001</c:v>
                </c:pt>
                <c:pt idx="4709">
                  <c:v>9.8849416666666698</c:v>
                </c:pt>
                <c:pt idx="4710">
                  <c:v>38.775016666666644</c:v>
                </c:pt>
                <c:pt idx="4711">
                  <c:v>-37.938947499999998</c:v>
                </c:pt>
                <c:pt idx="4712">
                  <c:v>-40.523225000000011</c:v>
                </c:pt>
                <c:pt idx="4713">
                  <c:v>12.675025</c:v>
                </c:pt>
                <c:pt idx="4714">
                  <c:v>43.713007499999996</c:v>
                </c:pt>
                <c:pt idx="4715">
                  <c:v>-49.596767499999999</c:v>
                </c:pt>
                <c:pt idx="4716">
                  <c:v>11.568016666666672</c:v>
                </c:pt>
                <c:pt idx="4717">
                  <c:v>-3.865016666666667</c:v>
                </c:pt>
                <c:pt idx="4718">
                  <c:v>-9.6963808333333503</c:v>
                </c:pt>
                <c:pt idx="4719">
                  <c:v>-59.061808333333325</c:v>
                </c:pt>
                <c:pt idx="4720">
                  <c:v>136.30830000000012</c:v>
                </c:pt>
                <c:pt idx="4721">
                  <c:v>-83.912558333333308</c:v>
                </c:pt>
                <c:pt idx="4722">
                  <c:v>18.5459</c:v>
                </c:pt>
                <c:pt idx="4723">
                  <c:v>-35.445639166666616</c:v>
                </c:pt>
                <c:pt idx="4724">
                  <c:v>-19.219507391666671</c:v>
                </c:pt>
                <c:pt idx="4725">
                  <c:v>71.417874999999995</c:v>
                </c:pt>
                <c:pt idx="4726">
                  <c:v>12.310560000000002</c:v>
                </c:pt>
                <c:pt idx="4727">
                  <c:v>6.0825849999999919</c:v>
                </c:pt>
                <c:pt idx="4728">
                  <c:v>-73.934202500000026</c:v>
                </c:pt>
                <c:pt idx="4729">
                  <c:v>15.985691916666681</c:v>
                </c:pt>
                <c:pt idx="4730">
                  <c:v>41.290450000000028</c:v>
                </c:pt>
                <c:pt idx="4731">
                  <c:v>-51.486533333333334</c:v>
                </c:pt>
                <c:pt idx="4732">
                  <c:v>43.570584166666613</c:v>
                </c:pt>
                <c:pt idx="4733">
                  <c:v>-7.9574874999999983</c:v>
                </c:pt>
                <c:pt idx="4734">
                  <c:v>22.494106583333302</c:v>
                </c:pt>
                <c:pt idx="4735">
                  <c:v>-123.70502499999999</c:v>
                </c:pt>
                <c:pt idx="4736">
                  <c:v>122.21072825000003</c:v>
                </c:pt>
                <c:pt idx="4737">
                  <c:v>-91.721591666666654</c:v>
                </c:pt>
                <c:pt idx="4738">
                  <c:v>47.360869166666596</c:v>
                </c:pt>
                <c:pt idx="4739">
                  <c:v>-10.998024166666671</c:v>
                </c:pt>
                <c:pt idx="4740">
                  <c:v>57.761825000000009</c:v>
                </c:pt>
                <c:pt idx="4741">
                  <c:v>9.5763249999999989</c:v>
                </c:pt>
                <c:pt idx="4742">
                  <c:v>-33.398746500000001</c:v>
                </c:pt>
                <c:pt idx="4743">
                  <c:v>-9.666815000000005</c:v>
                </c:pt>
                <c:pt idx="4744">
                  <c:v>-32.932966666666609</c:v>
                </c:pt>
                <c:pt idx="4745">
                  <c:v>8.8107658333333347</c:v>
                </c:pt>
                <c:pt idx="4746">
                  <c:v>-11.648566666666666</c:v>
                </c:pt>
                <c:pt idx="4747">
                  <c:v>84.340074999999999</c:v>
                </c:pt>
                <c:pt idx="4748">
                  <c:v>-81.280766666666651</c:v>
                </c:pt>
                <c:pt idx="4749">
                  <c:v>57.441325000000006</c:v>
                </c:pt>
                <c:pt idx="4750">
                  <c:v>-50.608652500000012</c:v>
                </c:pt>
                <c:pt idx="4751">
                  <c:v>91.591366666666673</c:v>
                </c:pt>
                <c:pt idx="4752">
                  <c:v>-101.5899041666666</c:v>
                </c:pt>
                <c:pt idx="4753">
                  <c:v>26.370024999999988</c:v>
                </c:pt>
                <c:pt idx="4754">
                  <c:v>35.433071666666592</c:v>
                </c:pt>
                <c:pt idx="4755">
                  <c:v>-25.528391666666668</c:v>
                </c:pt>
                <c:pt idx="4756">
                  <c:v>-22.165949999999981</c:v>
                </c:pt>
                <c:pt idx="4757">
                  <c:v>-7.3480583333333378</c:v>
                </c:pt>
                <c:pt idx="4758">
                  <c:v>59.861058333333325</c:v>
                </c:pt>
                <c:pt idx="4759">
                  <c:v>-37.360990000000001</c:v>
                </c:pt>
                <c:pt idx="4760">
                  <c:v>28.197216666666687</c:v>
                </c:pt>
                <c:pt idx="4761">
                  <c:v>-17.652744999999989</c:v>
                </c:pt>
                <c:pt idx="4762">
                  <c:v>7.8540666666666645</c:v>
                </c:pt>
                <c:pt idx="4763">
                  <c:v>-66.127410833333286</c:v>
                </c:pt>
                <c:pt idx="4764">
                  <c:v>88.063000000000002</c:v>
                </c:pt>
                <c:pt idx="4765">
                  <c:v>-30.091901666666693</c:v>
                </c:pt>
                <c:pt idx="4766">
                  <c:v>12.282783333333334</c:v>
                </c:pt>
                <c:pt idx="4767">
                  <c:v>-34.611169166666592</c:v>
                </c:pt>
                <c:pt idx="4768">
                  <c:v>49.301451666666587</c:v>
                </c:pt>
                <c:pt idx="4769">
                  <c:v>10.749933333333333</c:v>
                </c:pt>
                <c:pt idx="4770">
                  <c:v>19.75876666666667</c:v>
                </c:pt>
                <c:pt idx="4771">
                  <c:v>-92.1403416666666</c:v>
                </c:pt>
                <c:pt idx="4772">
                  <c:v>12.092233333333334</c:v>
                </c:pt>
                <c:pt idx="4773">
                  <c:v>7.2473858333333299</c:v>
                </c:pt>
                <c:pt idx="4774">
                  <c:v>-8.4629241666666726</c:v>
                </c:pt>
                <c:pt idx="4775">
                  <c:v>-1.4175000000006339E-2</c:v>
                </c:pt>
                <c:pt idx="4776">
                  <c:v>-35.663108333333362</c:v>
                </c:pt>
                <c:pt idx="4777">
                  <c:v>22.637608333333329</c:v>
                </c:pt>
                <c:pt idx="4778">
                  <c:v>-2.9909500000000038</c:v>
                </c:pt>
                <c:pt idx="4779">
                  <c:v>-4.5513083333333411</c:v>
                </c:pt>
                <c:pt idx="4780">
                  <c:v>62.951808333333297</c:v>
                </c:pt>
                <c:pt idx="4781">
                  <c:v>-6.900841666666655</c:v>
                </c:pt>
                <c:pt idx="4782">
                  <c:v>-4.5433938333333339</c:v>
                </c:pt>
                <c:pt idx="4783">
                  <c:v>5.3990608333333405</c:v>
                </c:pt>
                <c:pt idx="4784">
                  <c:v>-19.960483333333279</c:v>
                </c:pt>
                <c:pt idx="4785">
                  <c:v>66.230479166666584</c:v>
                </c:pt>
                <c:pt idx="4786">
                  <c:v>-164.61540833333342</c:v>
                </c:pt>
                <c:pt idx="4787">
                  <c:v>125.3854666666666</c:v>
                </c:pt>
                <c:pt idx="4788">
                  <c:v>-19.566183333333299</c:v>
                </c:pt>
                <c:pt idx="4789">
                  <c:v>-29.738244166666664</c:v>
                </c:pt>
                <c:pt idx="4790">
                  <c:v>-0.99522808333333812</c:v>
                </c:pt>
                <c:pt idx="4791">
                  <c:v>22.317315833333318</c:v>
                </c:pt>
                <c:pt idx="4792">
                  <c:v>0.50323333333333409</c:v>
                </c:pt>
                <c:pt idx="4793">
                  <c:v>68.322940833333234</c:v>
                </c:pt>
                <c:pt idx="4794">
                  <c:v>-29.454632499999988</c:v>
                </c:pt>
                <c:pt idx="4795">
                  <c:v>-30.44279166666664</c:v>
                </c:pt>
                <c:pt idx="4796">
                  <c:v>-64.806187499999979</c:v>
                </c:pt>
                <c:pt idx="4797">
                  <c:v>119.83976583333335</c:v>
                </c:pt>
                <c:pt idx="4798">
                  <c:v>-93.913866666666664</c:v>
                </c:pt>
                <c:pt idx="4799">
                  <c:v>116.71444916666665</c:v>
                </c:pt>
                <c:pt idx="4800">
                  <c:v>-101.09246666666668</c:v>
                </c:pt>
                <c:pt idx="4801">
                  <c:v>-16.160691666666665</c:v>
                </c:pt>
                <c:pt idx="4802">
                  <c:v>-14.706425000000001</c:v>
                </c:pt>
                <c:pt idx="4803">
                  <c:v>90.202872499999955</c:v>
                </c:pt>
                <c:pt idx="4804">
                  <c:v>-34.331799999999994</c:v>
                </c:pt>
                <c:pt idx="4805">
                  <c:v>16.208016666666662</c:v>
                </c:pt>
                <c:pt idx="4806">
                  <c:v>-13.105600000000004</c:v>
                </c:pt>
                <c:pt idx="4807">
                  <c:v>-53.156966666666598</c:v>
                </c:pt>
                <c:pt idx="4808">
                  <c:v>48.271585000000002</c:v>
                </c:pt>
                <c:pt idx="4809">
                  <c:v>14.90685</c:v>
                </c:pt>
                <c:pt idx="4810">
                  <c:v>11.990698333333334</c:v>
                </c:pt>
                <c:pt idx="4811">
                  <c:v>-86.713411666666673</c:v>
                </c:pt>
                <c:pt idx="4812">
                  <c:v>56.245025000000012</c:v>
                </c:pt>
                <c:pt idx="4813">
                  <c:v>51.65388333333329</c:v>
                </c:pt>
                <c:pt idx="4814">
                  <c:v>-80.154653333333343</c:v>
                </c:pt>
                <c:pt idx="4815">
                  <c:v>86.950039166666599</c:v>
                </c:pt>
                <c:pt idx="4816">
                  <c:v>-35.290398333333364</c:v>
                </c:pt>
                <c:pt idx="4817">
                  <c:v>-22.006466666666668</c:v>
                </c:pt>
                <c:pt idx="4818">
                  <c:v>-30.747466666666668</c:v>
                </c:pt>
                <c:pt idx="4819">
                  <c:v>43.990341666666609</c:v>
                </c:pt>
                <c:pt idx="4820">
                  <c:v>-8.6587166666666597</c:v>
                </c:pt>
                <c:pt idx="4821">
                  <c:v>-13.322298333333345</c:v>
                </c:pt>
                <c:pt idx="4822">
                  <c:v>4.2078750000000005</c:v>
                </c:pt>
                <c:pt idx="4823">
                  <c:v>-0.51808333333332868</c:v>
                </c:pt>
                <c:pt idx="4824">
                  <c:v>0.13313333333333099</c:v>
                </c:pt>
                <c:pt idx="4825">
                  <c:v>-7.7469583333333425</c:v>
                </c:pt>
                <c:pt idx="4826">
                  <c:v>53.132438333333361</c:v>
                </c:pt>
                <c:pt idx="4827">
                  <c:v>-44.789091666666614</c:v>
                </c:pt>
                <c:pt idx="4828">
                  <c:v>36.790331666666674</c:v>
                </c:pt>
                <c:pt idx="4829">
                  <c:v>-78.709916666666672</c:v>
                </c:pt>
                <c:pt idx="4830">
                  <c:v>61.263480000000008</c:v>
                </c:pt>
                <c:pt idx="4831">
                  <c:v>13.462975000000002</c:v>
                </c:pt>
                <c:pt idx="4832">
                  <c:v>-26.328587916666667</c:v>
                </c:pt>
                <c:pt idx="4833">
                  <c:v>-51.629175000000039</c:v>
                </c:pt>
                <c:pt idx="4834">
                  <c:v>-23.732904166666675</c:v>
                </c:pt>
                <c:pt idx="4835">
                  <c:v>32.82730833333332</c:v>
                </c:pt>
                <c:pt idx="4836">
                  <c:v>24.577516666666678</c:v>
                </c:pt>
                <c:pt idx="4837">
                  <c:v>14.634679416666669</c:v>
                </c:pt>
                <c:pt idx="4838">
                  <c:v>-26.403308333333303</c:v>
                </c:pt>
                <c:pt idx="4839">
                  <c:v>-22.796916666666664</c:v>
                </c:pt>
                <c:pt idx="4840">
                  <c:v>75.983650000000026</c:v>
                </c:pt>
                <c:pt idx="4841">
                  <c:v>0.79980000000000173</c:v>
                </c:pt>
                <c:pt idx="4842">
                  <c:v>-105.49426666666673</c:v>
                </c:pt>
                <c:pt idx="4843">
                  <c:v>29.883046666666669</c:v>
                </c:pt>
                <c:pt idx="4844">
                  <c:v>23.032349999999976</c:v>
                </c:pt>
                <c:pt idx="4845">
                  <c:v>6.9069341666666659</c:v>
                </c:pt>
                <c:pt idx="4846">
                  <c:v>12.717252616666666</c:v>
                </c:pt>
                <c:pt idx="4847">
                  <c:v>29.541224999999987</c:v>
                </c:pt>
                <c:pt idx="4848">
                  <c:v>-3.1588416666666648</c:v>
                </c:pt>
                <c:pt idx="4849">
                  <c:v>22.415941666666683</c:v>
                </c:pt>
                <c:pt idx="4850">
                  <c:v>-14.387666666666664</c:v>
                </c:pt>
                <c:pt idx="4851">
                  <c:v>-7.6226724999999975</c:v>
                </c:pt>
                <c:pt idx="4852">
                  <c:v>-74.236975000000001</c:v>
                </c:pt>
                <c:pt idx="4853">
                  <c:v>28.398120000000002</c:v>
                </c:pt>
                <c:pt idx="4854">
                  <c:v>27.895614999999989</c:v>
                </c:pt>
                <c:pt idx="4855">
                  <c:v>-34.415259166666608</c:v>
                </c:pt>
                <c:pt idx="4856">
                  <c:v>37.7592833333333</c:v>
                </c:pt>
                <c:pt idx="4857">
                  <c:v>-62.900441666666588</c:v>
                </c:pt>
                <c:pt idx="4858">
                  <c:v>111.34915833333331</c:v>
                </c:pt>
                <c:pt idx="4859">
                  <c:v>-78.981274999999997</c:v>
                </c:pt>
                <c:pt idx="4860">
                  <c:v>-15.712766666666672</c:v>
                </c:pt>
                <c:pt idx="4861">
                  <c:v>67.774799999999999</c:v>
                </c:pt>
                <c:pt idx="4862">
                  <c:v>-81.845591666666678</c:v>
                </c:pt>
                <c:pt idx="4863">
                  <c:v>50.885908333333326</c:v>
                </c:pt>
                <c:pt idx="4864">
                  <c:v>45.681109166666609</c:v>
                </c:pt>
                <c:pt idx="4865">
                  <c:v>-29.94760291666665</c:v>
                </c:pt>
                <c:pt idx="4866">
                  <c:v>-18.16031666666667</c:v>
                </c:pt>
                <c:pt idx="4867">
                  <c:v>-56.656308333333349</c:v>
                </c:pt>
                <c:pt idx="4868">
                  <c:v>60.869541666666613</c:v>
                </c:pt>
                <c:pt idx="4869">
                  <c:v>-15.850201666666672</c:v>
                </c:pt>
                <c:pt idx="4870">
                  <c:v>25.733833333333308</c:v>
                </c:pt>
                <c:pt idx="4871">
                  <c:v>-35.859100000000005</c:v>
                </c:pt>
                <c:pt idx="4872">
                  <c:v>48.308649999999993</c:v>
                </c:pt>
                <c:pt idx="4873">
                  <c:v>5.9822749999999969</c:v>
                </c:pt>
                <c:pt idx="4874">
                  <c:v>-21.02329166666669</c:v>
                </c:pt>
                <c:pt idx="4875">
                  <c:v>76.724983333333356</c:v>
                </c:pt>
                <c:pt idx="4876">
                  <c:v>-68.791608333333329</c:v>
                </c:pt>
                <c:pt idx="4877">
                  <c:v>-38.896866666666597</c:v>
                </c:pt>
                <c:pt idx="4878">
                  <c:v>-18.088740833333276</c:v>
                </c:pt>
                <c:pt idx="4879">
                  <c:v>86.563500000000033</c:v>
                </c:pt>
                <c:pt idx="4880">
                  <c:v>-54.748687499999996</c:v>
                </c:pt>
                <c:pt idx="4881">
                  <c:v>30.78303333333329</c:v>
                </c:pt>
                <c:pt idx="4882">
                  <c:v>-49.511291666666587</c:v>
                </c:pt>
                <c:pt idx="4883">
                  <c:v>-10.394916666666672</c:v>
                </c:pt>
                <c:pt idx="4884">
                  <c:v>87.564611666666693</c:v>
                </c:pt>
                <c:pt idx="4885">
                  <c:v>-46.996039166666627</c:v>
                </c:pt>
                <c:pt idx="4886">
                  <c:v>9.8778950000000005</c:v>
                </c:pt>
                <c:pt idx="4887">
                  <c:v>55.83109166666658</c:v>
                </c:pt>
                <c:pt idx="4888">
                  <c:v>-53.857383333333274</c:v>
                </c:pt>
                <c:pt idx="4889">
                  <c:v>-29.898100000000003</c:v>
                </c:pt>
                <c:pt idx="4890">
                  <c:v>5.495324999999994</c:v>
                </c:pt>
                <c:pt idx="4891">
                  <c:v>-19.339654999999993</c:v>
                </c:pt>
                <c:pt idx="4892">
                  <c:v>24.124214166666697</c:v>
                </c:pt>
                <c:pt idx="4893">
                  <c:v>-21.262158333333304</c:v>
                </c:pt>
                <c:pt idx="4894">
                  <c:v>66.056204166666618</c:v>
                </c:pt>
                <c:pt idx="4895">
                  <c:v>-34.931393333333325</c:v>
                </c:pt>
                <c:pt idx="4896">
                  <c:v>-13.518391666666668</c:v>
                </c:pt>
                <c:pt idx="4897">
                  <c:v>-63.040373333333328</c:v>
                </c:pt>
                <c:pt idx="4898">
                  <c:v>103.27414166666667</c:v>
                </c:pt>
                <c:pt idx="4899">
                  <c:v>-16.48729916666667</c:v>
                </c:pt>
                <c:pt idx="4900">
                  <c:v>-15.003845833333338</c:v>
                </c:pt>
                <c:pt idx="4901">
                  <c:v>-19.666608333333297</c:v>
                </c:pt>
                <c:pt idx="4902">
                  <c:v>69.627216666666669</c:v>
                </c:pt>
                <c:pt idx="4903">
                  <c:v>8.976475000000006</c:v>
                </c:pt>
                <c:pt idx="4904">
                  <c:v>-34.804697499999953</c:v>
                </c:pt>
                <c:pt idx="4905">
                  <c:v>-3.6840483333333367</c:v>
                </c:pt>
                <c:pt idx="4906">
                  <c:v>-16.58453875</c:v>
                </c:pt>
                <c:pt idx="4907">
                  <c:v>-2.6987041666666749</c:v>
                </c:pt>
                <c:pt idx="4908">
                  <c:v>11.400446666666676</c:v>
                </c:pt>
                <c:pt idx="4909">
                  <c:v>18.558399999999978</c:v>
                </c:pt>
                <c:pt idx="4910">
                  <c:v>-9.3090341666666774</c:v>
                </c:pt>
                <c:pt idx="4911">
                  <c:v>-79.899550000000005</c:v>
                </c:pt>
                <c:pt idx="4912">
                  <c:v>122.02442499999999</c:v>
                </c:pt>
                <c:pt idx="4913">
                  <c:v>-135.52680833333349</c:v>
                </c:pt>
                <c:pt idx="4914">
                  <c:v>37.708391666666635</c:v>
                </c:pt>
                <c:pt idx="4915">
                  <c:v>45.815598333333334</c:v>
                </c:pt>
                <c:pt idx="4916">
                  <c:v>-22.777613333333296</c:v>
                </c:pt>
                <c:pt idx="4917">
                  <c:v>-34.213975000000012</c:v>
                </c:pt>
                <c:pt idx="4918">
                  <c:v>21.693684166666682</c:v>
                </c:pt>
                <c:pt idx="4919">
                  <c:v>44.065858333333331</c:v>
                </c:pt>
                <c:pt idx="4920">
                  <c:v>34.063644166666613</c:v>
                </c:pt>
                <c:pt idx="4921">
                  <c:v>-47.405287499999964</c:v>
                </c:pt>
                <c:pt idx="4922">
                  <c:v>-62.275266666666617</c:v>
                </c:pt>
                <c:pt idx="4923">
                  <c:v>34.456708333333324</c:v>
                </c:pt>
                <c:pt idx="4924">
                  <c:v>49.071733333333327</c:v>
                </c:pt>
                <c:pt idx="4925">
                  <c:v>-115.76441333333339</c:v>
                </c:pt>
                <c:pt idx="4926">
                  <c:v>87.006833333333319</c:v>
                </c:pt>
                <c:pt idx="4927">
                  <c:v>12.071124999999999</c:v>
                </c:pt>
                <c:pt idx="4928">
                  <c:v>-11.332925000000003</c:v>
                </c:pt>
                <c:pt idx="4929">
                  <c:v>-21.538800000000005</c:v>
                </c:pt>
                <c:pt idx="4930">
                  <c:v>30.404466666666661</c:v>
                </c:pt>
                <c:pt idx="4931">
                  <c:v>26.600858333333328</c:v>
                </c:pt>
                <c:pt idx="4932">
                  <c:v>-31.042425000000009</c:v>
                </c:pt>
                <c:pt idx="4933">
                  <c:v>44.674430833333325</c:v>
                </c:pt>
                <c:pt idx="4934">
                  <c:v>-75.067427500000022</c:v>
                </c:pt>
                <c:pt idx="4935">
                  <c:v>-11.710558333333347</c:v>
                </c:pt>
                <c:pt idx="4936">
                  <c:v>61.42283333333333</c:v>
                </c:pt>
                <c:pt idx="4937">
                  <c:v>-9.9082999999999988</c:v>
                </c:pt>
                <c:pt idx="4938">
                  <c:v>-33.047008333333324</c:v>
                </c:pt>
                <c:pt idx="4939">
                  <c:v>-22.980675833333294</c:v>
                </c:pt>
                <c:pt idx="4940">
                  <c:v>86.369829999999993</c:v>
                </c:pt>
                <c:pt idx="4941">
                  <c:v>-40.424825000000006</c:v>
                </c:pt>
                <c:pt idx="4942">
                  <c:v>21.491600000000002</c:v>
                </c:pt>
                <c:pt idx="4943">
                  <c:v>-3.7536500000000026</c:v>
                </c:pt>
                <c:pt idx="4944">
                  <c:v>-12.788558333333333</c:v>
                </c:pt>
                <c:pt idx="4945">
                  <c:v>-23.754349999999981</c:v>
                </c:pt>
                <c:pt idx="4946">
                  <c:v>43.694966666666609</c:v>
                </c:pt>
                <c:pt idx="4947">
                  <c:v>-54.268266666666626</c:v>
                </c:pt>
                <c:pt idx="4948">
                  <c:v>59.459208333333294</c:v>
                </c:pt>
                <c:pt idx="4949">
                  <c:v>-38.889143333333301</c:v>
                </c:pt>
                <c:pt idx="4950">
                  <c:v>-85.666633333333309</c:v>
                </c:pt>
                <c:pt idx="4951">
                  <c:v>104.43040000000002</c:v>
                </c:pt>
                <c:pt idx="4952">
                  <c:v>-0.79916249999999378</c:v>
                </c:pt>
                <c:pt idx="4953">
                  <c:v>14.84706666666667</c:v>
                </c:pt>
                <c:pt idx="4954">
                  <c:v>-56.054108333333325</c:v>
                </c:pt>
                <c:pt idx="4955">
                  <c:v>108.67070833333322</c:v>
                </c:pt>
                <c:pt idx="4956">
                  <c:v>-76.064441666666653</c:v>
                </c:pt>
                <c:pt idx="4957">
                  <c:v>-47.240240000000007</c:v>
                </c:pt>
                <c:pt idx="4958">
                  <c:v>39.628745833333362</c:v>
                </c:pt>
                <c:pt idx="4959">
                  <c:v>30.540316666666666</c:v>
                </c:pt>
                <c:pt idx="4960">
                  <c:v>-56.001724999999993</c:v>
                </c:pt>
                <c:pt idx="4961">
                  <c:v>50.081725833333302</c:v>
                </c:pt>
                <c:pt idx="4962">
                  <c:v>-32.605247499999997</c:v>
                </c:pt>
                <c:pt idx="4963">
                  <c:v>47.221875000000011</c:v>
                </c:pt>
                <c:pt idx="4964">
                  <c:v>-50.440408333333345</c:v>
                </c:pt>
                <c:pt idx="4965">
                  <c:v>14.495316666666676</c:v>
                </c:pt>
                <c:pt idx="4966">
                  <c:v>23.785175000000006</c:v>
                </c:pt>
                <c:pt idx="4967">
                  <c:v>-11.437183333333337</c:v>
                </c:pt>
                <c:pt idx="4968">
                  <c:v>-40.407824999999995</c:v>
                </c:pt>
                <c:pt idx="4969">
                  <c:v>43.759058333333336</c:v>
                </c:pt>
                <c:pt idx="4970">
                  <c:v>13.018158333333325</c:v>
                </c:pt>
                <c:pt idx="4971">
                  <c:v>-38.979865833333299</c:v>
                </c:pt>
                <c:pt idx="4972">
                  <c:v>-45.033483333333344</c:v>
                </c:pt>
                <c:pt idx="4973">
                  <c:v>55.404975</c:v>
                </c:pt>
                <c:pt idx="4974">
                  <c:v>50.107708333333342</c:v>
                </c:pt>
                <c:pt idx="4975">
                  <c:v>-19.427975000000014</c:v>
                </c:pt>
                <c:pt idx="4976">
                  <c:v>-24.1127133333333</c:v>
                </c:pt>
                <c:pt idx="4977">
                  <c:v>-7.5733049999999986</c:v>
                </c:pt>
                <c:pt idx="4978">
                  <c:v>0.37342500000000245</c:v>
                </c:pt>
                <c:pt idx="4979">
                  <c:v>4.2822749999999958</c:v>
                </c:pt>
                <c:pt idx="4980">
                  <c:v>-53.574078333333325</c:v>
                </c:pt>
                <c:pt idx="4981">
                  <c:v>83.939886999999985</c:v>
                </c:pt>
                <c:pt idx="4982">
                  <c:v>-24.047975000000026</c:v>
                </c:pt>
                <c:pt idx="4983">
                  <c:v>17.695270000000004</c:v>
                </c:pt>
                <c:pt idx="4984">
                  <c:v>-17.165374999999987</c:v>
                </c:pt>
                <c:pt idx="4985">
                  <c:v>-32.945058333333343</c:v>
                </c:pt>
                <c:pt idx="4986">
                  <c:v>-9.2313683333333234</c:v>
                </c:pt>
                <c:pt idx="4987">
                  <c:v>-27.731393666666673</c:v>
                </c:pt>
                <c:pt idx="4988">
                  <c:v>-24.054044166666689</c:v>
                </c:pt>
                <c:pt idx="4989">
                  <c:v>62.895898333333342</c:v>
                </c:pt>
                <c:pt idx="4990">
                  <c:v>56.035850000000003</c:v>
                </c:pt>
                <c:pt idx="4991">
                  <c:v>-9.060808333333334</c:v>
                </c:pt>
                <c:pt idx="4992">
                  <c:v>-40.041341666666582</c:v>
                </c:pt>
                <c:pt idx="4993">
                  <c:v>-3.868366666666669</c:v>
                </c:pt>
                <c:pt idx="4994">
                  <c:v>74.315383333333287</c:v>
                </c:pt>
                <c:pt idx="4995">
                  <c:v>-66.685139166666573</c:v>
                </c:pt>
                <c:pt idx="4996">
                  <c:v>6.5077783333333334</c:v>
                </c:pt>
                <c:pt idx="4997">
                  <c:v>-2.0240581818181829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A5D-4E1D-9A62-7FE556FF8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177536"/>
        <c:axId val="136179072"/>
      </c:scatterChart>
      <c:valAx>
        <c:axId val="13617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179072"/>
        <c:crosses val="autoZero"/>
        <c:crossBetween val="midCat"/>
      </c:valAx>
      <c:valAx>
        <c:axId val="1361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Jitter(ms)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177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Delay (ms) Videostream</a:t>
            </a:r>
            <a:endParaRPr lang="es-MX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Delay!$P$1</c:f>
              <c:strCache>
                <c:ptCount val="1"/>
                <c:pt idx="0">
                  <c:v>Delay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3975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3.8309273840769929E-3"/>
                  <c:y val="0.1088480606590842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trendlineLbl>
          </c:trendline>
          <c:xVal>
            <c:numRef>
              <c:f>Delay!$O$2:$O$5000</c:f>
              <c:numCache>
                <c:formatCode>General</c:formatCode>
                <c:ptCount val="4999"/>
                <c:pt idx="0">
                  <c:v>2.0960065598999999E-2</c:v>
                </c:pt>
                <c:pt idx="1">
                  <c:v>4.0959105599999927E-2</c:v>
                </c:pt>
                <c:pt idx="2">
                  <c:v>6.0959105599999938E-2</c:v>
                </c:pt>
                <c:pt idx="3">
                  <c:v>8.0959105600000025E-2</c:v>
                </c:pt>
                <c:pt idx="4">
                  <c:v>0.10095910559999995</c:v>
                </c:pt>
                <c:pt idx="5">
                  <c:v>0.12095910560000001</c:v>
                </c:pt>
                <c:pt idx="6">
                  <c:v>0.14095910560000011</c:v>
                </c:pt>
                <c:pt idx="7">
                  <c:v>0.16095910560000001</c:v>
                </c:pt>
                <c:pt idx="8">
                  <c:v>0.18095910560000011</c:v>
                </c:pt>
                <c:pt idx="9">
                  <c:v>0.2009591056000001</c:v>
                </c:pt>
                <c:pt idx="10">
                  <c:v>0.22095910560000001</c:v>
                </c:pt>
                <c:pt idx="11">
                  <c:v>0.24095910560000011</c:v>
                </c:pt>
                <c:pt idx="12">
                  <c:v>0.26095910560000002</c:v>
                </c:pt>
                <c:pt idx="13">
                  <c:v>0.28095910559999998</c:v>
                </c:pt>
                <c:pt idx="14">
                  <c:v>0.30095910560000022</c:v>
                </c:pt>
                <c:pt idx="15">
                  <c:v>0.32095910560000035</c:v>
                </c:pt>
                <c:pt idx="16">
                  <c:v>0.34095910559999998</c:v>
                </c:pt>
                <c:pt idx="17">
                  <c:v>0.36095910560000022</c:v>
                </c:pt>
                <c:pt idx="18">
                  <c:v>0.38095910560000035</c:v>
                </c:pt>
                <c:pt idx="19">
                  <c:v>0.40095910559999998</c:v>
                </c:pt>
                <c:pt idx="20">
                  <c:v>0.42095910560000022</c:v>
                </c:pt>
                <c:pt idx="21">
                  <c:v>0.44095910560000001</c:v>
                </c:pt>
                <c:pt idx="22">
                  <c:v>0.46095910559999997</c:v>
                </c:pt>
                <c:pt idx="23">
                  <c:v>0.48095910560000021</c:v>
                </c:pt>
                <c:pt idx="24">
                  <c:v>0.50095910560000001</c:v>
                </c:pt>
                <c:pt idx="25">
                  <c:v>0.52095910560000003</c:v>
                </c:pt>
                <c:pt idx="26">
                  <c:v>0.54095910560000005</c:v>
                </c:pt>
                <c:pt idx="27">
                  <c:v>0.56095910559999995</c:v>
                </c:pt>
                <c:pt idx="28">
                  <c:v>0.58095910559999997</c:v>
                </c:pt>
                <c:pt idx="29">
                  <c:v>0.60095910560000043</c:v>
                </c:pt>
                <c:pt idx="30">
                  <c:v>0.62095910560000045</c:v>
                </c:pt>
                <c:pt idx="31">
                  <c:v>0.64095910560000058</c:v>
                </c:pt>
                <c:pt idx="32">
                  <c:v>0.66095910560000071</c:v>
                </c:pt>
                <c:pt idx="33">
                  <c:v>0.68095910559999995</c:v>
                </c:pt>
                <c:pt idx="34">
                  <c:v>0.70095910560000041</c:v>
                </c:pt>
                <c:pt idx="35">
                  <c:v>0.72095910560000043</c:v>
                </c:pt>
                <c:pt idx="36">
                  <c:v>0.74095910560000044</c:v>
                </c:pt>
                <c:pt idx="37">
                  <c:v>0.76095910560000046</c:v>
                </c:pt>
                <c:pt idx="38">
                  <c:v>0.78095910560000004</c:v>
                </c:pt>
                <c:pt idx="39">
                  <c:v>0.80095910560000005</c:v>
                </c:pt>
                <c:pt idx="40">
                  <c:v>0.82095910560000041</c:v>
                </c:pt>
                <c:pt idx="41">
                  <c:v>0.84095910560000042</c:v>
                </c:pt>
                <c:pt idx="42">
                  <c:v>0.86095910560000044</c:v>
                </c:pt>
                <c:pt idx="43">
                  <c:v>0.88095910560000001</c:v>
                </c:pt>
                <c:pt idx="44">
                  <c:v>0.90095910560000003</c:v>
                </c:pt>
                <c:pt idx="45">
                  <c:v>0.92095910560000005</c:v>
                </c:pt>
                <c:pt idx="46">
                  <c:v>0.9409591056000004</c:v>
                </c:pt>
                <c:pt idx="47">
                  <c:v>0.96095910560000042</c:v>
                </c:pt>
                <c:pt idx="48">
                  <c:v>0.98095910559999999</c:v>
                </c:pt>
                <c:pt idx="49">
                  <c:v>1.0009591056</c:v>
                </c:pt>
                <c:pt idx="50">
                  <c:v>1.0209591056</c:v>
                </c:pt>
                <c:pt idx="51">
                  <c:v>1.0409591056</c:v>
                </c:pt>
                <c:pt idx="52">
                  <c:v>1.0609591056000001</c:v>
                </c:pt>
                <c:pt idx="53">
                  <c:v>1.0809591056000001</c:v>
                </c:pt>
                <c:pt idx="54">
                  <c:v>1.1009591056000001</c:v>
                </c:pt>
                <c:pt idx="55">
                  <c:v>1.1209591055999999</c:v>
                </c:pt>
                <c:pt idx="56">
                  <c:v>1.1409591055999999</c:v>
                </c:pt>
                <c:pt idx="57">
                  <c:v>1.1609591055999999</c:v>
                </c:pt>
                <c:pt idx="58">
                  <c:v>1.1809591055999999</c:v>
                </c:pt>
                <c:pt idx="59">
                  <c:v>1.2009591056</c:v>
                </c:pt>
                <c:pt idx="60">
                  <c:v>1.2209591056</c:v>
                </c:pt>
                <c:pt idx="61">
                  <c:v>1.2409591056</c:v>
                </c:pt>
                <c:pt idx="62">
                  <c:v>1.2609591056</c:v>
                </c:pt>
                <c:pt idx="63">
                  <c:v>1.2809591056</c:v>
                </c:pt>
                <c:pt idx="64">
                  <c:v>1.3009591056000001</c:v>
                </c:pt>
                <c:pt idx="65">
                  <c:v>1.3209591056000001</c:v>
                </c:pt>
                <c:pt idx="66">
                  <c:v>1.3409591056000001</c:v>
                </c:pt>
                <c:pt idx="67">
                  <c:v>1.3609591056000001</c:v>
                </c:pt>
                <c:pt idx="68">
                  <c:v>1.3809591055999999</c:v>
                </c:pt>
                <c:pt idx="69">
                  <c:v>1.400959105599999</c:v>
                </c:pt>
                <c:pt idx="70">
                  <c:v>1.4209591055999991</c:v>
                </c:pt>
                <c:pt idx="71">
                  <c:v>1.4409591056</c:v>
                </c:pt>
                <c:pt idx="72">
                  <c:v>1.4609591056</c:v>
                </c:pt>
                <c:pt idx="73">
                  <c:v>1.4809591056</c:v>
                </c:pt>
                <c:pt idx="74">
                  <c:v>1.5009591056</c:v>
                </c:pt>
                <c:pt idx="75">
                  <c:v>1.5209591056</c:v>
                </c:pt>
                <c:pt idx="76">
                  <c:v>1.5409591056</c:v>
                </c:pt>
                <c:pt idx="77">
                  <c:v>1.5609591056000001</c:v>
                </c:pt>
                <c:pt idx="78">
                  <c:v>1.5809591056000001</c:v>
                </c:pt>
                <c:pt idx="79">
                  <c:v>1.6009591056000001</c:v>
                </c:pt>
                <c:pt idx="80">
                  <c:v>1.6209591055999999</c:v>
                </c:pt>
                <c:pt idx="81">
                  <c:v>1.6409591055999999</c:v>
                </c:pt>
                <c:pt idx="82">
                  <c:v>1.6609591055999999</c:v>
                </c:pt>
                <c:pt idx="83">
                  <c:v>1.6809591055999999</c:v>
                </c:pt>
                <c:pt idx="84">
                  <c:v>1.7009591056</c:v>
                </c:pt>
                <c:pt idx="85">
                  <c:v>1.7209591056</c:v>
                </c:pt>
                <c:pt idx="86">
                  <c:v>1.7409591056</c:v>
                </c:pt>
                <c:pt idx="87">
                  <c:v>1.7609591056</c:v>
                </c:pt>
                <c:pt idx="88">
                  <c:v>1.7809591056</c:v>
                </c:pt>
                <c:pt idx="89">
                  <c:v>1.8009591056000001</c:v>
                </c:pt>
                <c:pt idx="90">
                  <c:v>1.8209591056000001</c:v>
                </c:pt>
                <c:pt idx="91">
                  <c:v>1.8409591056000001</c:v>
                </c:pt>
                <c:pt idx="92">
                  <c:v>1.8609591056000001</c:v>
                </c:pt>
                <c:pt idx="93">
                  <c:v>1.8809591055999999</c:v>
                </c:pt>
                <c:pt idx="94">
                  <c:v>1.9009591055999999</c:v>
                </c:pt>
                <c:pt idx="95">
                  <c:v>1.9209591055999999</c:v>
                </c:pt>
                <c:pt idx="96">
                  <c:v>1.9409591056000008</c:v>
                </c:pt>
                <c:pt idx="97">
                  <c:v>1.9609591056000009</c:v>
                </c:pt>
                <c:pt idx="98">
                  <c:v>1.9809591056000009</c:v>
                </c:pt>
                <c:pt idx="99">
                  <c:v>2.0009591055999998</c:v>
                </c:pt>
                <c:pt idx="100">
                  <c:v>2.0209591055999998</c:v>
                </c:pt>
                <c:pt idx="101">
                  <c:v>2.0409591055999998</c:v>
                </c:pt>
                <c:pt idx="102">
                  <c:v>2.0609591055999998</c:v>
                </c:pt>
                <c:pt idx="103">
                  <c:v>2.0809591055999999</c:v>
                </c:pt>
                <c:pt idx="104">
                  <c:v>2.1009591055999999</c:v>
                </c:pt>
                <c:pt idx="105">
                  <c:v>2.1209591055999999</c:v>
                </c:pt>
                <c:pt idx="106">
                  <c:v>2.1409591055999999</c:v>
                </c:pt>
                <c:pt idx="107">
                  <c:v>2.1609591055999999</c:v>
                </c:pt>
                <c:pt idx="108">
                  <c:v>2.1809591055999999</c:v>
                </c:pt>
                <c:pt idx="109">
                  <c:v>2.2009591056</c:v>
                </c:pt>
                <c:pt idx="110">
                  <c:v>2.2209591056</c:v>
                </c:pt>
                <c:pt idx="111">
                  <c:v>2.2409591056</c:v>
                </c:pt>
                <c:pt idx="112">
                  <c:v>2.2609591056</c:v>
                </c:pt>
                <c:pt idx="113">
                  <c:v>2.2809591056</c:v>
                </c:pt>
                <c:pt idx="114">
                  <c:v>2.3009591055999987</c:v>
                </c:pt>
                <c:pt idx="115">
                  <c:v>2.3209591055999987</c:v>
                </c:pt>
                <c:pt idx="116">
                  <c:v>2.3409591055999988</c:v>
                </c:pt>
                <c:pt idx="117">
                  <c:v>2.3609591055999997</c:v>
                </c:pt>
                <c:pt idx="118">
                  <c:v>2.3809591055999997</c:v>
                </c:pt>
                <c:pt idx="119">
                  <c:v>2.4009591055999997</c:v>
                </c:pt>
                <c:pt idx="120">
                  <c:v>2.4209591055999997</c:v>
                </c:pt>
                <c:pt idx="121">
                  <c:v>2.4409591055999997</c:v>
                </c:pt>
                <c:pt idx="122">
                  <c:v>2.4609591055999998</c:v>
                </c:pt>
                <c:pt idx="123">
                  <c:v>2.4809591055999998</c:v>
                </c:pt>
                <c:pt idx="124">
                  <c:v>2.5009591055999998</c:v>
                </c:pt>
                <c:pt idx="125">
                  <c:v>2.5209591055999998</c:v>
                </c:pt>
                <c:pt idx="126">
                  <c:v>2.5409591055999998</c:v>
                </c:pt>
                <c:pt idx="127">
                  <c:v>2.5609591055999998</c:v>
                </c:pt>
                <c:pt idx="128">
                  <c:v>2.5809591055999999</c:v>
                </c:pt>
                <c:pt idx="129">
                  <c:v>2.6009591055999999</c:v>
                </c:pt>
                <c:pt idx="130">
                  <c:v>2.6209591055999999</c:v>
                </c:pt>
                <c:pt idx="131">
                  <c:v>2.6409591055999999</c:v>
                </c:pt>
                <c:pt idx="132">
                  <c:v>2.6609591055999999</c:v>
                </c:pt>
                <c:pt idx="133">
                  <c:v>2.6809591055999999</c:v>
                </c:pt>
                <c:pt idx="134">
                  <c:v>2.7009591056</c:v>
                </c:pt>
                <c:pt idx="135">
                  <c:v>2.7209591056</c:v>
                </c:pt>
                <c:pt idx="136">
                  <c:v>2.7409591056</c:v>
                </c:pt>
                <c:pt idx="137">
                  <c:v>2.7609591056</c:v>
                </c:pt>
                <c:pt idx="138">
                  <c:v>2.7809591056</c:v>
                </c:pt>
                <c:pt idx="139">
                  <c:v>2.8009591055999987</c:v>
                </c:pt>
                <c:pt idx="140">
                  <c:v>2.8209591055999987</c:v>
                </c:pt>
                <c:pt idx="141">
                  <c:v>2.8409591055999988</c:v>
                </c:pt>
                <c:pt idx="142">
                  <c:v>2.8609591055999997</c:v>
                </c:pt>
                <c:pt idx="143">
                  <c:v>2.8809591055999997</c:v>
                </c:pt>
                <c:pt idx="144">
                  <c:v>2.9009591055999997</c:v>
                </c:pt>
                <c:pt idx="145">
                  <c:v>2.9209591055999997</c:v>
                </c:pt>
                <c:pt idx="146">
                  <c:v>2.9409591055999997</c:v>
                </c:pt>
                <c:pt idx="147">
                  <c:v>2.9609591055999998</c:v>
                </c:pt>
                <c:pt idx="148">
                  <c:v>2.9809591055999998</c:v>
                </c:pt>
                <c:pt idx="149">
                  <c:v>3.0009591055999998</c:v>
                </c:pt>
                <c:pt idx="150">
                  <c:v>3.0209591055999998</c:v>
                </c:pt>
                <c:pt idx="151">
                  <c:v>3.0409591055999998</c:v>
                </c:pt>
                <c:pt idx="152">
                  <c:v>3.0609591055999998</c:v>
                </c:pt>
                <c:pt idx="153">
                  <c:v>3.0809591055999999</c:v>
                </c:pt>
                <c:pt idx="154">
                  <c:v>3.1009591055999999</c:v>
                </c:pt>
                <c:pt idx="155">
                  <c:v>3.1209591055999999</c:v>
                </c:pt>
                <c:pt idx="156">
                  <c:v>3.1409591055999999</c:v>
                </c:pt>
                <c:pt idx="157">
                  <c:v>3.1609591055999999</c:v>
                </c:pt>
                <c:pt idx="158">
                  <c:v>3.1809591055999999</c:v>
                </c:pt>
                <c:pt idx="159">
                  <c:v>3.2009591056</c:v>
                </c:pt>
                <c:pt idx="160">
                  <c:v>3.2209591056</c:v>
                </c:pt>
                <c:pt idx="161">
                  <c:v>3.2409591056</c:v>
                </c:pt>
                <c:pt idx="162">
                  <c:v>3.2609591056</c:v>
                </c:pt>
                <c:pt idx="163">
                  <c:v>3.2809591056</c:v>
                </c:pt>
                <c:pt idx="164">
                  <c:v>3.3009591055999987</c:v>
                </c:pt>
                <c:pt idx="165">
                  <c:v>3.3209591055999987</c:v>
                </c:pt>
                <c:pt idx="166">
                  <c:v>3.3409591055999988</c:v>
                </c:pt>
                <c:pt idx="167">
                  <c:v>3.3609591055999997</c:v>
                </c:pt>
                <c:pt idx="168">
                  <c:v>3.3809591055999997</c:v>
                </c:pt>
                <c:pt idx="169">
                  <c:v>3.4009591055999997</c:v>
                </c:pt>
                <c:pt idx="170">
                  <c:v>3.4209591055999997</c:v>
                </c:pt>
                <c:pt idx="171">
                  <c:v>3.4409591055999997</c:v>
                </c:pt>
                <c:pt idx="172">
                  <c:v>3.4609591055999998</c:v>
                </c:pt>
                <c:pt idx="173">
                  <c:v>3.4809591055999998</c:v>
                </c:pt>
                <c:pt idx="174">
                  <c:v>3.5009591055999998</c:v>
                </c:pt>
                <c:pt idx="175">
                  <c:v>3.5209591055999998</c:v>
                </c:pt>
                <c:pt idx="176">
                  <c:v>3.5409591055999998</c:v>
                </c:pt>
                <c:pt idx="177">
                  <c:v>3.5609591055999998</c:v>
                </c:pt>
                <c:pt idx="178">
                  <c:v>3.5809591055999999</c:v>
                </c:pt>
                <c:pt idx="179">
                  <c:v>3.6009591055999999</c:v>
                </c:pt>
                <c:pt idx="180">
                  <c:v>3.6209591055999999</c:v>
                </c:pt>
                <c:pt idx="181">
                  <c:v>3.6409591055999999</c:v>
                </c:pt>
                <c:pt idx="182">
                  <c:v>3.6609591055999999</c:v>
                </c:pt>
                <c:pt idx="183">
                  <c:v>3.6809591055999999</c:v>
                </c:pt>
                <c:pt idx="184">
                  <c:v>3.7009591056</c:v>
                </c:pt>
                <c:pt idx="185">
                  <c:v>3.7209591056</c:v>
                </c:pt>
                <c:pt idx="186">
                  <c:v>3.7409591056</c:v>
                </c:pt>
                <c:pt idx="187">
                  <c:v>3.7609591056</c:v>
                </c:pt>
                <c:pt idx="188">
                  <c:v>3.7809591056</c:v>
                </c:pt>
                <c:pt idx="189">
                  <c:v>3.8009591055999987</c:v>
                </c:pt>
                <c:pt idx="190">
                  <c:v>3.8209591055999987</c:v>
                </c:pt>
                <c:pt idx="191">
                  <c:v>3.8409591055999988</c:v>
                </c:pt>
                <c:pt idx="192">
                  <c:v>3.8609591055999997</c:v>
                </c:pt>
                <c:pt idx="193">
                  <c:v>3.8809591055999997</c:v>
                </c:pt>
                <c:pt idx="194">
                  <c:v>3.9009591055999997</c:v>
                </c:pt>
                <c:pt idx="195">
                  <c:v>3.9209591055999997</c:v>
                </c:pt>
                <c:pt idx="196">
                  <c:v>3.9409591055999997</c:v>
                </c:pt>
                <c:pt idx="197">
                  <c:v>3.9609591055999998</c:v>
                </c:pt>
                <c:pt idx="198">
                  <c:v>3.9809591055999998</c:v>
                </c:pt>
                <c:pt idx="199">
                  <c:v>4.0009591055999998</c:v>
                </c:pt>
                <c:pt idx="200">
                  <c:v>4.0209591056000002</c:v>
                </c:pt>
                <c:pt idx="201">
                  <c:v>4.0409591055999998</c:v>
                </c:pt>
                <c:pt idx="202">
                  <c:v>4.0609591056000003</c:v>
                </c:pt>
                <c:pt idx="203">
                  <c:v>4.0809591055999999</c:v>
                </c:pt>
                <c:pt idx="204">
                  <c:v>4.1009591056000003</c:v>
                </c:pt>
                <c:pt idx="205">
                  <c:v>4.1209591055999963</c:v>
                </c:pt>
                <c:pt idx="206">
                  <c:v>4.1409591056000004</c:v>
                </c:pt>
                <c:pt idx="207">
                  <c:v>4.1609591055999964</c:v>
                </c:pt>
                <c:pt idx="208">
                  <c:v>4.1809591056000004</c:v>
                </c:pt>
                <c:pt idx="209">
                  <c:v>4.2009591056000035</c:v>
                </c:pt>
                <c:pt idx="210">
                  <c:v>4.2209591056000004</c:v>
                </c:pt>
                <c:pt idx="211">
                  <c:v>4.2409591056000036</c:v>
                </c:pt>
                <c:pt idx="212">
                  <c:v>4.2609591055999996</c:v>
                </c:pt>
                <c:pt idx="213">
                  <c:v>4.2809591056000036</c:v>
                </c:pt>
                <c:pt idx="214">
                  <c:v>4.3009591055999996</c:v>
                </c:pt>
                <c:pt idx="215">
                  <c:v>4.3209591056000001</c:v>
                </c:pt>
                <c:pt idx="216">
                  <c:v>4.3409591055999996</c:v>
                </c:pt>
                <c:pt idx="217">
                  <c:v>4.3609591056000001</c:v>
                </c:pt>
                <c:pt idx="218">
                  <c:v>4.3809591055999997</c:v>
                </c:pt>
                <c:pt idx="219">
                  <c:v>4.4009591056000037</c:v>
                </c:pt>
                <c:pt idx="220">
                  <c:v>4.4209591055999997</c:v>
                </c:pt>
                <c:pt idx="221">
                  <c:v>4.4409591056000037</c:v>
                </c:pt>
                <c:pt idx="222">
                  <c:v>4.4609591055999998</c:v>
                </c:pt>
                <c:pt idx="223">
                  <c:v>4.4809591056000038</c:v>
                </c:pt>
                <c:pt idx="224">
                  <c:v>4.5009591055999998</c:v>
                </c:pt>
                <c:pt idx="225">
                  <c:v>4.5209591056000002</c:v>
                </c:pt>
                <c:pt idx="226">
                  <c:v>4.5409591055999998</c:v>
                </c:pt>
                <c:pt idx="227">
                  <c:v>4.5609591056000003</c:v>
                </c:pt>
                <c:pt idx="228">
                  <c:v>4.5809591055999999</c:v>
                </c:pt>
                <c:pt idx="229">
                  <c:v>4.6009591056000003</c:v>
                </c:pt>
                <c:pt idx="230">
                  <c:v>4.6209591055999963</c:v>
                </c:pt>
                <c:pt idx="231">
                  <c:v>4.6409591056000004</c:v>
                </c:pt>
                <c:pt idx="232">
                  <c:v>4.6609591055999964</c:v>
                </c:pt>
                <c:pt idx="233">
                  <c:v>4.6809591056000004</c:v>
                </c:pt>
                <c:pt idx="234">
                  <c:v>4.7009591056000035</c:v>
                </c:pt>
                <c:pt idx="235">
                  <c:v>4.7209591056000004</c:v>
                </c:pt>
                <c:pt idx="236">
                  <c:v>4.7409591056000036</c:v>
                </c:pt>
                <c:pt idx="237">
                  <c:v>4.7609591055999996</c:v>
                </c:pt>
                <c:pt idx="238">
                  <c:v>4.7809591056000036</c:v>
                </c:pt>
                <c:pt idx="239">
                  <c:v>4.8009591055999996</c:v>
                </c:pt>
                <c:pt idx="240">
                  <c:v>4.8209591056000001</c:v>
                </c:pt>
                <c:pt idx="241">
                  <c:v>4.8409591055999996</c:v>
                </c:pt>
                <c:pt idx="242">
                  <c:v>4.8609591056000001</c:v>
                </c:pt>
                <c:pt idx="243">
                  <c:v>4.8809591055999997</c:v>
                </c:pt>
                <c:pt idx="244">
                  <c:v>4.9009591056000037</c:v>
                </c:pt>
                <c:pt idx="245">
                  <c:v>4.9209591055999997</c:v>
                </c:pt>
                <c:pt idx="246">
                  <c:v>4.9409591056000037</c:v>
                </c:pt>
                <c:pt idx="247">
                  <c:v>4.9609591055999998</c:v>
                </c:pt>
                <c:pt idx="248">
                  <c:v>4.9809591056000038</c:v>
                </c:pt>
                <c:pt idx="249">
                  <c:v>5.0009591055999998</c:v>
                </c:pt>
                <c:pt idx="250">
                  <c:v>5.0209591056000002</c:v>
                </c:pt>
                <c:pt idx="251">
                  <c:v>5.0409591055999998</c:v>
                </c:pt>
                <c:pt idx="252">
                  <c:v>5.0609591056000003</c:v>
                </c:pt>
                <c:pt idx="253">
                  <c:v>5.0809591055999999</c:v>
                </c:pt>
                <c:pt idx="254">
                  <c:v>5.1009591056000003</c:v>
                </c:pt>
                <c:pt idx="255">
                  <c:v>5.1209591055999963</c:v>
                </c:pt>
                <c:pt idx="256">
                  <c:v>5.1409591056000004</c:v>
                </c:pt>
                <c:pt idx="257">
                  <c:v>5.1609591055999964</c:v>
                </c:pt>
                <c:pt idx="258">
                  <c:v>5.1809591056000004</c:v>
                </c:pt>
                <c:pt idx="259">
                  <c:v>5.2009591056000035</c:v>
                </c:pt>
                <c:pt idx="260">
                  <c:v>5.2209591056000004</c:v>
                </c:pt>
                <c:pt idx="261">
                  <c:v>5.2409591056000036</c:v>
                </c:pt>
                <c:pt idx="262">
                  <c:v>5.2609591055999996</c:v>
                </c:pt>
                <c:pt idx="263">
                  <c:v>5.2809591056000036</c:v>
                </c:pt>
                <c:pt idx="264">
                  <c:v>5.3009591055999996</c:v>
                </c:pt>
                <c:pt idx="265">
                  <c:v>5.3209591056000001</c:v>
                </c:pt>
                <c:pt idx="266">
                  <c:v>5.3409591055999996</c:v>
                </c:pt>
                <c:pt idx="267">
                  <c:v>5.3609591056000001</c:v>
                </c:pt>
                <c:pt idx="268">
                  <c:v>5.3809591055999997</c:v>
                </c:pt>
                <c:pt idx="269">
                  <c:v>5.4009591056000037</c:v>
                </c:pt>
                <c:pt idx="270">
                  <c:v>5.4209591055999997</c:v>
                </c:pt>
                <c:pt idx="271">
                  <c:v>5.4409591056000037</c:v>
                </c:pt>
                <c:pt idx="272">
                  <c:v>5.4609591055999998</c:v>
                </c:pt>
                <c:pt idx="273">
                  <c:v>5.4809591056000038</c:v>
                </c:pt>
                <c:pt idx="274">
                  <c:v>5.5009591055999998</c:v>
                </c:pt>
                <c:pt idx="275">
                  <c:v>5.5209591056000002</c:v>
                </c:pt>
                <c:pt idx="276">
                  <c:v>5.5409591055999998</c:v>
                </c:pt>
                <c:pt idx="277">
                  <c:v>5.5609591056000003</c:v>
                </c:pt>
                <c:pt idx="278">
                  <c:v>5.5809591055999999</c:v>
                </c:pt>
                <c:pt idx="279">
                  <c:v>5.6009591056000003</c:v>
                </c:pt>
                <c:pt idx="280">
                  <c:v>5.6209591055999963</c:v>
                </c:pt>
                <c:pt idx="281">
                  <c:v>5.6409591056000004</c:v>
                </c:pt>
                <c:pt idx="282">
                  <c:v>5.6609591055999964</c:v>
                </c:pt>
                <c:pt idx="283">
                  <c:v>5.6809591056000004</c:v>
                </c:pt>
                <c:pt idx="284">
                  <c:v>5.7009591056000035</c:v>
                </c:pt>
                <c:pt idx="285">
                  <c:v>5.7209591056000004</c:v>
                </c:pt>
                <c:pt idx="286">
                  <c:v>5.7409591056000036</c:v>
                </c:pt>
                <c:pt idx="287">
                  <c:v>5.7609591055999996</c:v>
                </c:pt>
                <c:pt idx="288">
                  <c:v>5.7809591056000036</c:v>
                </c:pt>
                <c:pt idx="289">
                  <c:v>5.8009591055999996</c:v>
                </c:pt>
                <c:pt idx="290">
                  <c:v>5.8209591056000001</c:v>
                </c:pt>
                <c:pt idx="291">
                  <c:v>5.8409591055999996</c:v>
                </c:pt>
                <c:pt idx="292">
                  <c:v>5.8609591056000001</c:v>
                </c:pt>
                <c:pt idx="293">
                  <c:v>5.8809591055999997</c:v>
                </c:pt>
                <c:pt idx="294">
                  <c:v>5.9009591056000037</c:v>
                </c:pt>
                <c:pt idx="295">
                  <c:v>5.9209591055999997</c:v>
                </c:pt>
                <c:pt idx="296">
                  <c:v>5.9409591056000037</c:v>
                </c:pt>
                <c:pt idx="297">
                  <c:v>5.9609591055999998</c:v>
                </c:pt>
                <c:pt idx="298">
                  <c:v>5.9809591056000038</c:v>
                </c:pt>
                <c:pt idx="299">
                  <c:v>6.0009591055999998</c:v>
                </c:pt>
                <c:pt idx="300">
                  <c:v>6.0209591056000002</c:v>
                </c:pt>
                <c:pt idx="301">
                  <c:v>6.0409591055999998</c:v>
                </c:pt>
                <c:pt idx="302">
                  <c:v>6.0609591056000003</c:v>
                </c:pt>
                <c:pt idx="303">
                  <c:v>6.0809591055999999</c:v>
                </c:pt>
                <c:pt idx="304">
                  <c:v>6.1009591056000003</c:v>
                </c:pt>
                <c:pt idx="305">
                  <c:v>6.1209591055999963</c:v>
                </c:pt>
                <c:pt idx="306">
                  <c:v>6.1409591056000004</c:v>
                </c:pt>
                <c:pt idx="307">
                  <c:v>6.1609591055999964</c:v>
                </c:pt>
                <c:pt idx="308">
                  <c:v>6.1809591056000004</c:v>
                </c:pt>
                <c:pt idx="309">
                  <c:v>6.2009591056000035</c:v>
                </c:pt>
                <c:pt idx="310">
                  <c:v>6.2209591056000004</c:v>
                </c:pt>
                <c:pt idx="311">
                  <c:v>6.2409591056000036</c:v>
                </c:pt>
                <c:pt idx="312">
                  <c:v>6.2609591055999996</c:v>
                </c:pt>
                <c:pt idx="313">
                  <c:v>6.2809591056000036</c:v>
                </c:pt>
                <c:pt idx="314">
                  <c:v>6.3009591055999996</c:v>
                </c:pt>
                <c:pt idx="315">
                  <c:v>6.3209591056000001</c:v>
                </c:pt>
                <c:pt idx="316">
                  <c:v>6.3409591055999996</c:v>
                </c:pt>
                <c:pt idx="317">
                  <c:v>6.3609591056000001</c:v>
                </c:pt>
                <c:pt idx="318">
                  <c:v>6.3809591055999997</c:v>
                </c:pt>
                <c:pt idx="319">
                  <c:v>6.4009591056000037</c:v>
                </c:pt>
                <c:pt idx="320">
                  <c:v>6.4209591055999997</c:v>
                </c:pt>
                <c:pt idx="321">
                  <c:v>6.4409591056000037</c:v>
                </c:pt>
                <c:pt idx="322">
                  <c:v>6.4609591055999998</c:v>
                </c:pt>
                <c:pt idx="323">
                  <c:v>6.4809591056000038</c:v>
                </c:pt>
                <c:pt idx="324">
                  <c:v>6.5009591055999998</c:v>
                </c:pt>
                <c:pt idx="325">
                  <c:v>6.5209591056000002</c:v>
                </c:pt>
                <c:pt idx="326">
                  <c:v>6.5409591055999998</c:v>
                </c:pt>
                <c:pt idx="327">
                  <c:v>6.5609591056000003</c:v>
                </c:pt>
                <c:pt idx="328">
                  <c:v>6.5809591055999999</c:v>
                </c:pt>
                <c:pt idx="329">
                  <c:v>6.6009591056000003</c:v>
                </c:pt>
                <c:pt idx="330">
                  <c:v>6.6209591055999963</c:v>
                </c:pt>
                <c:pt idx="331">
                  <c:v>6.6409591056000004</c:v>
                </c:pt>
                <c:pt idx="332">
                  <c:v>6.6609591055999964</c:v>
                </c:pt>
                <c:pt idx="333">
                  <c:v>6.6809591056000004</c:v>
                </c:pt>
                <c:pt idx="334">
                  <c:v>6.7009591056000035</c:v>
                </c:pt>
                <c:pt idx="335">
                  <c:v>6.7209591056000004</c:v>
                </c:pt>
                <c:pt idx="336">
                  <c:v>6.7409591056000036</c:v>
                </c:pt>
                <c:pt idx="337">
                  <c:v>6.7609591055999996</c:v>
                </c:pt>
                <c:pt idx="338">
                  <c:v>6.7809591056000036</c:v>
                </c:pt>
                <c:pt idx="339">
                  <c:v>6.8009591055999996</c:v>
                </c:pt>
                <c:pt idx="340">
                  <c:v>6.8209591056000001</c:v>
                </c:pt>
                <c:pt idx="341">
                  <c:v>6.8409591055999996</c:v>
                </c:pt>
                <c:pt idx="342">
                  <c:v>6.8609591056000001</c:v>
                </c:pt>
                <c:pt idx="343">
                  <c:v>6.8809591055999997</c:v>
                </c:pt>
                <c:pt idx="344">
                  <c:v>6.9009591056000037</c:v>
                </c:pt>
                <c:pt idx="345">
                  <c:v>6.9209591055999997</c:v>
                </c:pt>
                <c:pt idx="346">
                  <c:v>6.9409591056000037</c:v>
                </c:pt>
                <c:pt idx="347">
                  <c:v>6.9609591055999998</c:v>
                </c:pt>
                <c:pt idx="348">
                  <c:v>6.9809591056000038</c:v>
                </c:pt>
                <c:pt idx="349">
                  <c:v>7.0009591055999998</c:v>
                </c:pt>
                <c:pt idx="350">
                  <c:v>7.0209591056000002</c:v>
                </c:pt>
                <c:pt idx="351">
                  <c:v>7.0409591055999998</c:v>
                </c:pt>
                <c:pt idx="352">
                  <c:v>7.0609591056000003</c:v>
                </c:pt>
                <c:pt idx="353">
                  <c:v>7.0809591055999999</c:v>
                </c:pt>
                <c:pt idx="354">
                  <c:v>7.1009591056000003</c:v>
                </c:pt>
                <c:pt idx="355">
                  <c:v>7.1209591055999963</c:v>
                </c:pt>
                <c:pt idx="356">
                  <c:v>7.1409591056000004</c:v>
                </c:pt>
                <c:pt idx="357">
                  <c:v>7.1609591055999964</c:v>
                </c:pt>
                <c:pt idx="358">
                  <c:v>7.1809591056000004</c:v>
                </c:pt>
                <c:pt idx="359">
                  <c:v>7.2009591056000035</c:v>
                </c:pt>
                <c:pt idx="360">
                  <c:v>7.2209591056000004</c:v>
                </c:pt>
                <c:pt idx="361">
                  <c:v>7.2409591056000036</c:v>
                </c:pt>
                <c:pt idx="362">
                  <c:v>7.2609591055999996</c:v>
                </c:pt>
                <c:pt idx="363">
                  <c:v>7.2809591056000036</c:v>
                </c:pt>
                <c:pt idx="364">
                  <c:v>7.3009591055999996</c:v>
                </c:pt>
                <c:pt idx="365">
                  <c:v>7.3209591056000001</c:v>
                </c:pt>
                <c:pt idx="366">
                  <c:v>7.3409591055999996</c:v>
                </c:pt>
                <c:pt idx="367">
                  <c:v>7.3609591056000001</c:v>
                </c:pt>
                <c:pt idx="368">
                  <c:v>7.3809591055999997</c:v>
                </c:pt>
                <c:pt idx="369">
                  <c:v>7.4009591056000037</c:v>
                </c:pt>
                <c:pt idx="370">
                  <c:v>7.4209591055999997</c:v>
                </c:pt>
                <c:pt idx="371">
                  <c:v>7.4409591056000037</c:v>
                </c:pt>
                <c:pt idx="372">
                  <c:v>7.4609591055999998</c:v>
                </c:pt>
                <c:pt idx="373">
                  <c:v>7.4809591056000038</c:v>
                </c:pt>
                <c:pt idx="374">
                  <c:v>7.5009591055999998</c:v>
                </c:pt>
                <c:pt idx="375">
                  <c:v>7.5209591056000002</c:v>
                </c:pt>
                <c:pt idx="376">
                  <c:v>7.5409591055999998</c:v>
                </c:pt>
                <c:pt idx="377">
                  <c:v>7.5609591056000003</c:v>
                </c:pt>
                <c:pt idx="378">
                  <c:v>7.5809591055999999</c:v>
                </c:pt>
                <c:pt idx="379">
                  <c:v>7.6009591056000003</c:v>
                </c:pt>
                <c:pt idx="380">
                  <c:v>7.6209591055999963</c:v>
                </c:pt>
                <c:pt idx="381">
                  <c:v>7.6409591056000004</c:v>
                </c:pt>
                <c:pt idx="382">
                  <c:v>7.6609591055999964</c:v>
                </c:pt>
                <c:pt idx="383">
                  <c:v>7.6809591056000004</c:v>
                </c:pt>
                <c:pt idx="384">
                  <c:v>7.7009591056000035</c:v>
                </c:pt>
                <c:pt idx="385">
                  <c:v>7.7209591056000004</c:v>
                </c:pt>
                <c:pt idx="386">
                  <c:v>7.7409591056000036</c:v>
                </c:pt>
                <c:pt idx="387">
                  <c:v>7.7609591055999996</c:v>
                </c:pt>
                <c:pt idx="388">
                  <c:v>7.7809591056000036</c:v>
                </c:pt>
                <c:pt idx="389">
                  <c:v>7.8009591055999996</c:v>
                </c:pt>
                <c:pt idx="390">
                  <c:v>7.8209591056000001</c:v>
                </c:pt>
                <c:pt idx="391">
                  <c:v>7.8409591055999996</c:v>
                </c:pt>
                <c:pt idx="392">
                  <c:v>7.8609591056000001</c:v>
                </c:pt>
                <c:pt idx="393">
                  <c:v>7.8809591055999997</c:v>
                </c:pt>
                <c:pt idx="394">
                  <c:v>7.9009591056000037</c:v>
                </c:pt>
                <c:pt idx="395">
                  <c:v>7.9209591055999997</c:v>
                </c:pt>
                <c:pt idx="396">
                  <c:v>7.9409591056000037</c:v>
                </c:pt>
                <c:pt idx="397">
                  <c:v>7.9609591055999998</c:v>
                </c:pt>
                <c:pt idx="398">
                  <c:v>7.9809591056000038</c:v>
                </c:pt>
                <c:pt idx="399">
                  <c:v>8.0009591055999998</c:v>
                </c:pt>
                <c:pt idx="400">
                  <c:v>8.0209591055999994</c:v>
                </c:pt>
                <c:pt idx="401">
                  <c:v>8.0409591056000007</c:v>
                </c:pt>
                <c:pt idx="402">
                  <c:v>8.0609591056000003</c:v>
                </c:pt>
                <c:pt idx="403">
                  <c:v>8.0809591056000016</c:v>
                </c:pt>
                <c:pt idx="404">
                  <c:v>8.1009591055999994</c:v>
                </c:pt>
                <c:pt idx="405">
                  <c:v>8.120959105599999</c:v>
                </c:pt>
                <c:pt idx="406">
                  <c:v>8.1409591055999986</c:v>
                </c:pt>
                <c:pt idx="407">
                  <c:v>8.1609591056000017</c:v>
                </c:pt>
                <c:pt idx="408">
                  <c:v>8.1809591055999995</c:v>
                </c:pt>
                <c:pt idx="409">
                  <c:v>8.2009591056000009</c:v>
                </c:pt>
                <c:pt idx="410">
                  <c:v>8.2209591055999987</c:v>
                </c:pt>
                <c:pt idx="411">
                  <c:v>8.2409591055999982</c:v>
                </c:pt>
                <c:pt idx="412">
                  <c:v>8.2609591055999996</c:v>
                </c:pt>
                <c:pt idx="413">
                  <c:v>8.2809591055999991</c:v>
                </c:pt>
                <c:pt idx="414">
                  <c:v>8.3009591056000005</c:v>
                </c:pt>
                <c:pt idx="415">
                  <c:v>8.3209591056000001</c:v>
                </c:pt>
                <c:pt idx="416">
                  <c:v>8.3409591055999996</c:v>
                </c:pt>
                <c:pt idx="417">
                  <c:v>8.3609591056000028</c:v>
                </c:pt>
                <c:pt idx="418">
                  <c:v>8.3809591056000006</c:v>
                </c:pt>
                <c:pt idx="419">
                  <c:v>8.4009591056000001</c:v>
                </c:pt>
                <c:pt idx="420">
                  <c:v>8.4209591055999997</c:v>
                </c:pt>
                <c:pt idx="421">
                  <c:v>8.4409591055999993</c:v>
                </c:pt>
                <c:pt idx="422">
                  <c:v>8.4609591056000006</c:v>
                </c:pt>
                <c:pt idx="423">
                  <c:v>8.4809591056000002</c:v>
                </c:pt>
                <c:pt idx="424">
                  <c:v>8.5009591055999998</c:v>
                </c:pt>
                <c:pt idx="425">
                  <c:v>8.5209591055999994</c:v>
                </c:pt>
                <c:pt idx="426">
                  <c:v>8.5409591056000007</c:v>
                </c:pt>
                <c:pt idx="427">
                  <c:v>8.5609591056000003</c:v>
                </c:pt>
                <c:pt idx="428">
                  <c:v>8.5809591056000016</c:v>
                </c:pt>
                <c:pt idx="429">
                  <c:v>8.6009591055999994</c:v>
                </c:pt>
                <c:pt idx="430">
                  <c:v>8.620959105599999</c:v>
                </c:pt>
                <c:pt idx="431">
                  <c:v>8.6409591055999986</c:v>
                </c:pt>
                <c:pt idx="432">
                  <c:v>8.6609591056000017</c:v>
                </c:pt>
                <c:pt idx="433">
                  <c:v>8.6809591055999995</c:v>
                </c:pt>
                <c:pt idx="434">
                  <c:v>8.7009591056000009</c:v>
                </c:pt>
                <c:pt idx="435">
                  <c:v>8.7209591055999987</c:v>
                </c:pt>
                <c:pt idx="436">
                  <c:v>8.7409591055999982</c:v>
                </c:pt>
                <c:pt idx="437">
                  <c:v>8.7609591055999996</c:v>
                </c:pt>
                <c:pt idx="438">
                  <c:v>8.7809591055999991</c:v>
                </c:pt>
                <c:pt idx="439">
                  <c:v>8.8009591056000005</c:v>
                </c:pt>
                <c:pt idx="440">
                  <c:v>8.8209591056000001</c:v>
                </c:pt>
                <c:pt idx="441">
                  <c:v>8.8409591055999996</c:v>
                </c:pt>
                <c:pt idx="442">
                  <c:v>8.8609591056000028</c:v>
                </c:pt>
                <c:pt idx="443">
                  <c:v>8.8809591056000006</c:v>
                </c:pt>
                <c:pt idx="444">
                  <c:v>8.9009591056000001</c:v>
                </c:pt>
                <c:pt idx="445">
                  <c:v>8.9209591055999997</c:v>
                </c:pt>
                <c:pt idx="446">
                  <c:v>8.9409591055999993</c:v>
                </c:pt>
                <c:pt idx="447">
                  <c:v>8.9609591056000006</c:v>
                </c:pt>
                <c:pt idx="448">
                  <c:v>8.9809591056000002</c:v>
                </c:pt>
                <c:pt idx="449">
                  <c:v>9.0009591055999998</c:v>
                </c:pt>
                <c:pt idx="450">
                  <c:v>9.0209591055999994</c:v>
                </c:pt>
                <c:pt idx="451">
                  <c:v>9.0409591056000007</c:v>
                </c:pt>
                <c:pt idx="452">
                  <c:v>9.0609591056000003</c:v>
                </c:pt>
                <c:pt idx="453">
                  <c:v>9.0809591056000016</c:v>
                </c:pt>
                <c:pt idx="454">
                  <c:v>9.1009591055999994</c:v>
                </c:pt>
                <c:pt idx="455">
                  <c:v>9.120959105599999</c:v>
                </c:pt>
                <c:pt idx="456">
                  <c:v>9.1409591055999986</c:v>
                </c:pt>
                <c:pt idx="457">
                  <c:v>9.1609591056000017</c:v>
                </c:pt>
                <c:pt idx="458">
                  <c:v>9.1809591055999995</c:v>
                </c:pt>
                <c:pt idx="459">
                  <c:v>9.2009591056000009</c:v>
                </c:pt>
                <c:pt idx="460">
                  <c:v>9.2209591055999987</c:v>
                </c:pt>
                <c:pt idx="461">
                  <c:v>9.2409591055999982</c:v>
                </c:pt>
                <c:pt idx="462">
                  <c:v>9.2609591055999996</c:v>
                </c:pt>
                <c:pt idx="463">
                  <c:v>9.2809591055999991</c:v>
                </c:pt>
                <c:pt idx="464">
                  <c:v>9.3009591056000005</c:v>
                </c:pt>
                <c:pt idx="465">
                  <c:v>9.3209591056000001</c:v>
                </c:pt>
                <c:pt idx="466">
                  <c:v>9.3409591055999996</c:v>
                </c:pt>
                <c:pt idx="467">
                  <c:v>9.3609591056000028</c:v>
                </c:pt>
                <c:pt idx="468">
                  <c:v>9.3809591056000006</c:v>
                </c:pt>
                <c:pt idx="469">
                  <c:v>9.4009591056000001</c:v>
                </c:pt>
                <c:pt idx="470">
                  <c:v>9.4209591055999997</c:v>
                </c:pt>
                <c:pt idx="471">
                  <c:v>9.4409591055999993</c:v>
                </c:pt>
                <c:pt idx="472">
                  <c:v>9.4609591056000006</c:v>
                </c:pt>
                <c:pt idx="473">
                  <c:v>9.4809591056000002</c:v>
                </c:pt>
                <c:pt idx="474">
                  <c:v>9.5009591055999998</c:v>
                </c:pt>
                <c:pt idx="475">
                  <c:v>9.5209591055999994</c:v>
                </c:pt>
                <c:pt idx="476">
                  <c:v>9.5409591056000007</c:v>
                </c:pt>
                <c:pt idx="477">
                  <c:v>9.5609591056000003</c:v>
                </c:pt>
                <c:pt idx="478">
                  <c:v>9.5809591056000016</c:v>
                </c:pt>
                <c:pt idx="479">
                  <c:v>9.6009591055999994</c:v>
                </c:pt>
                <c:pt idx="480">
                  <c:v>9.620959105599999</c:v>
                </c:pt>
                <c:pt idx="481">
                  <c:v>9.6409591055999986</c:v>
                </c:pt>
                <c:pt idx="482">
                  <c:v>9.6609591056000017</c:v>
                </c:pt>
                <c:pt idx="483">
                  <c:v>9.6809591055999995</c:v>
                </c:pt>
                <c:pt idx="484">
                  <c:v>9.7009591056000009</c:v>
                </c:pt>
                <c:pt idx="485">
                  <c:v>9.7209591055999987</c:v>
                </c:pt>
                <c:pt idx="486">
                  <c:v>9.7409591055999982</c:v>
                </c:pt>
                <c:pt idx="487">
                  <c:v>9.7609591055999996</c:v>
                </c:pt>
                <c:pt idx="488">
                  <c:v>9.7809591055999991</c:v>
                </c:pt>
                <c:pt idx="489">
                  <c:v>9.8009591056000005</c:v>
                </c:pt>
                <c:pt idx="490">
                  <c:v>9.8209591056000001</c:v>
                </c:pt>
                <c:pt idx="491">
                  <c:v>9.8409591055999996</c:v>
                </c:pt>
                <c:pt idx="492">
                  <c:v>9.8609591056000028</c:v>
                </c:pt>
                <c:pt idx="493">
                  <c:v>9.8809591056000006</c:v>
                </c:pt>
                <c:pt idx="494">
                  <c:v>9.9009591056000001</c:v>
                </c:pt>
                <c:pt idx="495">
                  <c:v>9.9209591055999997</c:v>
                </c:pt>
                <c:pt idx="496">
                  <c:v>9.9409591055999993</c:v>
                </c:pt>
                <c:pt idx="497">
                  <c:v>9.9609591056000006</c:v>
                </c:pt>
                <c:pt idx="498">
                  <c:v>9.9809591056000002</c:v>
                </c:pt>
                <c:pt idx="499">
                  <c:v>10.0009591056</c:v>
                </c:pt>
                <c:pt idx="500">
                  <c:v>10.020959105599999</c:v>
                </c:pt>
                <c:pt idx="501">
                  <c:v>10.040959105600001</c:v>
                </c:pt>
                <c:pt idx="502">
                  <c:v>10.0609591056</c:v>
                </c:pt>
                <c:pt idx="503">
                  <c:v>10.0809591056</c:v>
                </c:pt>
                <c:pt idx="504">
                  <c:v>10.100959105599999</c:v>
                </c:pt>
                <c:pt idx="505">
                  <c:v>10.120959105600001</c:v>
                </c:pt>
                <c:pt idx="506">
                  <c:v>10.140959105599999</c:v>
                </c:pt>
                <c:pt idx="507">
                  <c:v>10.1609591056</c:v>
                </c:pt>
                <c:pt idx="508">
                  <c:v>10.1809591056</c:v>
                </c:pt>
                <c:pt idx="509">
                  <c:v>10.200959105600001</c:v>
                </c:pt>
                <c:pt idx="510">
                  <c:v>10.220959105599999</c:v>
                </c:pt>
                <c:pt idx="511">
                  <c:v>10.240959105599998</c:v>
                </c:pt>
                <c:pt idx="512">
                  <c:v>10.2609591056</c:v>
                </c:pt>
                <c:pt idx="513">
                  <c:v>10.280959105599999</c:v>
                </c:pt>
                <c:pt idx="514">
                  <c:v>10.3009591056</c:v>
                </c:pt>
                <c:pt idx="515">
                  <c:v>10.3209591056</c:v>
                </c:pt>
                <c:pt idx="516">
                  <c:v>10.3409591056</c:v>
                </c:pt>
                <c:pt idx="517">
                  <c:v>10.360959105600006</c:v>
                </c:pt>
                <c:pt idx="518">
                  <c:v>10.380959105600002</c:v>
                </c:pt>
                <c:pt idx="519">
                  <c:v>10.4009591056</c:v>
                </c:pt>
                <c:pt idx="520">
                  <c:v>10.4209591056</c:v>
                </c:pt>
                <c:pt idx="521">
                  <c:v>10.440959105599999</c:v>
                </c:pt>
                <c:pt idx="522">
                  <c:v>10.460959105600002</c:v>
                </c:pt>
                <c:pt idx="523">
                  <c:v>10.4809591056</c:v>
                </c:pt>
                <c:pt idx="524">
                  <c:v>10.5009591056</c:v>
                </c:pt>
                <c:pt idx="525">
                  <c:v>10.520959105599999</c:v>
                </c:pt>
                <c:pt idx="526">
                  <c:v>10.540959105600001</c:v>
                </c:pt>
                <c:pt idx="527">
                  <c:v>10.5609591056</c:v>
                </c:pt>
                <c:pt idx="528">
                  <c:v>10.5809591056</c:v>
                </c:pt>
                <c:pt idx="529">
                  <c:v>10.600959105599999</c:v>
                </c:pt>
                <c:pt idx="530">
                  <c:v>10.620959105600001</c:v>
                </c:pt>
                <c:pt idx="531">
                  <c:v>10.640959105599999</c:v>
                </c:pt>
                <c:pt idx="532">
                  <c:v>10.6609591056</c:v>
                </c:pt>
                <c:pt idx="533">
                  <c:v>10.6809591056</c:v>
                </c:pt>
                <c:pt idx="534">
                  <c:v>10.700959105600001</c:v>
                </c:pt>
                <c:pt idx="535">
                  <c:v>10.720959105599999</c:v>
                </c:pt>
                <c:pt idx="536">
                  <c:v>10.740959105599998</c:v>
                </c:pt>
                <c:pt idx="537">
                  <c:v>10.7609591056</c:v>
                </c:pt>
                <c:pt idx="538">
                  <c:v>10.780959105599999</c:v>
                </c:pt>
                <c:pt idx="539">
                  <c:v>10.8009591056</c:v>
                </c:pt>
                <c:pt idx="540">
                  <c:v>10.8209591056</c:v>
                </c:pt>
                <c:pt idx="541">
                  <c:v>10.8409591056</c:v>
                </c:pt>
                <c:pt idx="542">
                  <c:v>10.860959105600006</c:v>
                </c:pt>
                <c:pt idx="543">
                  <c:v>10.880959105600002</c:v>
                </c:pt>
                <c:pt idx="544">
                  <c:v>10.9009591056</c:v>
                </c:pt>
                <c:pt idx="545">
                  <c:v>10.9209591056</c:v>
                </c:pt>
                <c:pt idx="546">
                  <c:v>10.940959105599999</c:v>
                </c:pt>
                <c:pt idx="547">
                  <c:v>10.960959105600002</c:v>
                </c:pt>
                <c:pt idx="548">
                  <c:v>10.9809591056</c:v>
                </c:pt>
                <c:pt idx="549">
                  <c:v>11.0009591056</c:v>
                </c:pt>
                <c:pt idx="550">
                  <c:v>11.020959105599999</c:v>
                </c:pt>
                <c:pt idx="551">
                  <c:v>11.040959105600001</c:v>
                </c:pt>
                <c:pt idx="552">
                  <c:v>11.0609591056</c:v>
                </c:pt>
                <c:pt idx="553">
                  <c:v>11.0809591056</c:v>
                </c:pt>
                <c:pt idx="554">
                  <c:v>11.100959105599999</c:v>
                </c:pt>
                <c:pt idx="555">
                  <c:v>11.120959105600001</c:v>
                </c:pt>
                <c:pt idx="556">
                  <c:v>11.140959105599999</c:v>
                </c:pt>
                <c:pt idx="557">
                  <c:v>11.1609591056</c:v>
                </c:pt>
                <c:pt idx="558">
                  <c:v>11.1809591056</c:v>
                </c:pt>
                <c:pt idx="559">
                  <c:v>11.200959105600001</c:v>
                </c:pt>
                <c:pt idx="560">
                  <c:v>11.220959105599999</c:v>
                </c:pt>
                <c:pt idx="561">
                  <c:v>11.240959105599998</c:v>
                </c:pt>
                <c:pt idx="562">
                  <c:v>11.2609591056</c:v>
                </c:pt>
                <c:pt idx="563">
                  <c:v>11.280959105599999</c:v>
                </c:pt>
                <c:pt idx="564">
                  <c:v>11.3009591056</c:v>
                </c:pt>
                <c:pt idx="565">
                  <c:v>11.3209591056</c:v>
                </c:pt>
                <c:pt idx="566">
                  <c:v>11.3409591056</c:v>
                </c:pt>
                <c:pt idx="567">
                  <c:v>11.360959105600006</c:v>
                </c:pt>
                <c:pt idx="568">
                  <c:v>11.380959105600002</c:v>
                </c:pt>
                <c:pt idx="569">
                  <c:v>11.4009591056</c:v>
                </c:pt>
                <c:pt idx="570">
                  <c:v>11.4209591056</c:v>
                </c:pt>
                <c:pt idx="571">
                  <c:v>11.440959105599999</c:v>
                </c:pt>
                <c:pt idx="572">
                  <c:v>11.460959105600002</c:v>
                </c:pt>
                <c:pt idx="573">
                  <c:v>11.4809591056</c:v>
                </c:pt>
                <c:pt idx="574">
                  <c:v>11.5009591056</c:v>
                </c:pt>
                <c:pt idx="575">
                  <c:v>11.520959105599999</c:v>
                </c:pt>
                <c:pt idx="576">
                  <c:v>11.540959105600001</c:v>
                </c:pt>
                <c:pt idx="577">
                  <c:v>11.5609591056</c:v>
                </c:pt>
                <c:pt idx="578">
                  <c:v>11.5809591056</c:v>
                </c:pt>
                <c:pt idx="579">
                  <c:v>11.600959105599999</c:v>
                </c:pt>
                <c:pt idx="580">
                  <c:v>11.620959105600001</c:v>
                </c:pt>
                <c:pt idx="581">
                  <c:v>11.640959105599999</c:v>
                </c:pt>
                <c:pt idx="582">
                  <c:v>11.6609591056</c:v>
                </c:pt>
                <c:pt idx="583">
                  <c:v>11.6809591056</c:v>
                </c:pt>
                <c:pt idx="584">
                  <c:v>11.700959105600001</c:v>
                </c:pt>
                <c:pt idx="585">
                  <c:v>11.720959105599999</c:v>
                </c:pt>
                <c:pt idx="586">
                  <c:v>11.740959105599998</c:v>
                </c:pt>
                <c:pt idx="587">
                  <c:v>11.7609591056</c:v>
                </c:pt>
                <c:pt idx="588">
                  <c:v>11.780959105599999</c:v>
                </c:pt>
                <c:pt idx="589">
                  <c:v>11.8009591056</c:v>
                </c:pt>
                <c:pt idx="590">
                  <c:v>11.8209591056</c:v>
                </c:pt>
                <c:pt idx="591">
                  <c:v>11.8409591056</c:v>
                </c:pt>
                <c:pt idx="592">
                  <c:v>11.860959105600006</c:v>
                </c:pt>
                <c:pt idx="593">
                  <c:v>11.880959105600002</c:v>
                </c:pt>
                <c:pt idx="594">
                  <c:v>11.9009591056</c:v>
                </c:pt>
                <c:pt idx="595">
                  <c:v>11.9209591056</c:v>
                </c:pt>
                <c:pt idx="596">
                  <c:v>11.940959105599999</c:v>
                </c:pt>
                <c:pt idx="597">
                  <c:v>11.960959105600002</c:v>
                </c:pt>
                <c:pt idx="598">
                  <c:v>11.9809591056</c:v>
                </c:pt>
                <c:pt idx="599">
                  <c:v>12.0009591056</c:v>
                </c:pt>
                <c:pt idx="600">
                  <c:v>12.020959105599999</c:v>
                </c:pt>
                <c:pt idx="601">
                  <c:v>12.040959105600001</c:v>
                </c:pt>
                <c:pt idx="602">
                  <c:v>12.0609591056</c:v>
                </c:pt>
                <c:pt idx="603">
                  <c:v>12.0809591056</c:v>
                </c:pt>
                <c:pt idx="604">
                  <c:v>12.100959105599999</c:v>
                </c:pt>
                <c:pt idx="605">
                  <c:v>12.120959105600001</c:v>
                </c:pt>
                <c:pt idx="606">
                  <c:v>12.140959105599999</c:v>
                </c:pt>
                <c:pt idx="607">
                  <c:v>12.1609591056</c:v>
                </c:pt>
                <c:pt idx="608">
                  <c:v>12.1809591056</c:v>
                </c:pt>
                <c:pt idx="609">
                  <c:v>12.200959105600001</c:v>
                </c:pt>
                <c:pt idx="610">
                  <c:v>12.220959105599999</c:v>
                </c:pt>
                <c:pt idx="611">
                  <c:v>12.240959105599998</c:v>
                </c:pt>
                <c:pt idx="612">
                  <c:v>12.2609591056</c:v>
                </c:pt>
                <c:pt idx="613">
                  <c:v>12.280959105599999</c:v>
                </c:pt>
                <c:pt idx="614">
                  <c:v>12.3009591056</c:v>
                </c:pt>
                <c:pt idx="615">
                  <c:v>12.3209591056</c:v>
                </c:pt>
                <c:pt idx="616">
                  <c:v>12.3409591056</c:v>
                </c:pt>
                <c:pt idx="617">
                  <c:v>12.360959105600006</c:v>
                </c:pt>
                <c:pt idx="618">
                  <c:v>12.380959105600002</c:v>
                </c:pt>
                <c:pt idx="619">
                  <c:v>12.4009591056</c:v>
                </c:pt>
                <c:pt idx="620">
                  <c:v>12.4209591056</c:v>
                </c:pt>
                <c:pt idx="621">
                  <c:v>12.440959105599999</c:v>
                </c:pt>
                <c:pt idx="622">
                  <c:v>12.460959105600002</c:v>
                </c:pt>
                <c:pt idx="623">
                  <c:v>12.4809591056</c:v>
                </c:pt>
                <c:pt idx="624">
                  <c:v>12.5009591056</c:v>
                </c:pt>
                <c:pt idx="625">
                  <c:v>12.520959105599999</c:v>
                </c:pt>
                <c:pt idx="626">
                  <c:v>12.540959105600001</c:v>
                </c:pt>
                <c:pt idx="627">
                  <c:v>12.5609591056</c:v>
                </c:pt>
                <c:pt idx="628">
                  <c:v>12.5809591056</c:v>
                </c:pt>
                <c:pt idx="629">
                  <c:v>12.600959105599999</c:v>
                </c:pt>
                <c:pt idx="630">
                  <c:v>12.620959105600001</c:v>
                </c:pt>
                <c:pt idx="631">
                  <c:v>12.640959105599999</c:v>
                </c:pt>
                <c:pt idx="632">
                  <c:v>12.6609591056</c:v>
                </c:pt>
                <c:pt idx="633">
                  <c:v>12.6809591056</c:v>
                </c:pt>
                <c:pt idx="634">
                  <c:v>12.700959105600001</c:v>
                </c:pt>
                <c:pt idx="635">
                  <c:v>12.720959105599999</c:v>
                </c:pt>
                <c:pt idx="636">
                  <c:v>12.740959105599998</c:v>
                </c:pt>
                <c:pt idx="637">
                  <c:v>12.7609591056</c:v>
                </c:pt>
                <c:pt idx="638">
                  <c:v>12.780959105599999</c:v>
                </c:pt>
                <c:pt idx="639">
                  <c:v>12.8009591056</c:v>
                </c:pt>
                <c:pt idx="640">
                  <c:v>12.8209591056</c:v>
                </c:pt>
                <c:pt idx="641">
                  <c:v>12.8409591056</c:v>
                </c:pt>
                <c:pt idx="642">
                  <c:v>12.860959105600006</c:v>
                </c:pt>
                <c:pt idx="643">
                  <c:v>12.880959105600002</c:v>
                </c:pt>
                <c:pt idx="644">
                  <c:v>12.9009591056</c:v>
                </c:pt>
                <c:pt idx="645">
                  <c:v>12.9209591056</c:v>
                </c:pt>
                <c:pt idx="646">
                  <c:v>12.940959105599999</c:v>
                </c:pt>
                <c:pt idx="647">
                  <c:v>12.960959105600002</c:v>
                </c:pt>
                <c:pt idx="648">
                  <c:v>12.9809591056</c:v>
                </c:pt>
                <c:pt idx="649">
                  <c:v>13.0009591056</c:v>
                </c:pt>
                <c:pt idx="650">
                  <c:v>13.020959105599999</c:v>
                </c:pt>
                <c:pt idx="651">
                  <c:v>13.040959105600001</c:v>
                </c:pt>
                <c:pt idx="652">
                  <c:v>13.0609591056</c:v>
                </c:pt>
                <c:pt idx="653">
                  <c:v>13.0809591056</c:v>
                </c:pt>
                <c:pt idx="654">
                  <c:v>13.100959105599999</c:v>
                </c:pt>
                <c:pt idx="655">
                  <c:v>13.120959105600001</c:v>
                </c:pt>
                <c:pt idx="656">
                  <c:v>13.140959105599999</c:v>
                </c:pt>
                <c:pt idx="657">
                  <c:v>13.1609591056</c:v>
                </c:pt>
                <c:pt idx="658">
                  <c:v>13.1809591056</c:v>
                </c:pt>
                <c:pt idx="659">
                  <c:v>13.200959105600001</c:v>
                </c:pt>
                <c:pt idx="660">
                  <c:v>13.220959105599999</c:v>
                </c:pt>
                <c:pt idx="661">
                  <c:v>13.240959105599998</c:v>
                </c:pt>
                <c:pt idx="662">
                  <c:v>13.2609591056</c:v>
                </c:pt>
                <c:pt idx="663">
                  <c:v>13.280959105599999</c:v>
                </c:pt>
                <c:pt idx="664">
                  <c:v>13.3009591056</c:v>
                </c:pt>
                <c:pt idx="665">
                  <c:v>13.3209591056</c:v>
                </c:pt>
                <c:pt idx="666">
                  <c:v>13.3409591056</c:v>
                </c:pt>
                <c:pt idx="667">
                  <c:v>13.360959105600006</c:v>
                </c:pt>
                <c:pt idx="668">
                  <c:v>13.380959105600002</c:v>
                </c:pt>
                <c:pt idx="669">
                  <c:v>13.4009591056</c:v>
                </c:pt>
                <c:pt idx="670">
                  <c:v>13.4209591056</c:v>
                </c:pt>
                <c:pt idx="671">
                  <c:v>13.440959105599999</c:v>
                </c:pt>
                <c:pt idx="672">
                  <c:v>13.460959105600002</c:v>
                </c:pt>
                <c:pt idx="673">
                  <c:v>13.4809591056</c:v>
                </c:pt>
                <c:pt idx="674">
                  <c:v>13.5009591056</c:v>
                </c:pt>
                <c:pt idx="675">
                  <c:v>13.520959105599999</c:v>
                </c:pt>
                <c:pt idx="676">
                  <c:v>13.540959105600001</c:v>
                </c:pt>
                <c:pt idx="677">
                  <c:v>13.5609591056</c:v>
                </c:pt>
                <c:pt idx="678">
                  <c:v>13.5809591056</c:v>
                </c:pt>
                <c:pt idx="679">
                  <c:v>13.600959105599999</c:v>
                </c:pt>
                <c:pt idx="680">
                  <c:v>13.620959105600001</c:v>
                </c:pt>
                <c:pt idx="681">
                  <c:v>13.640959105599999</c:v>
                </c:pt>
                <c:pt idx="682">
                  <c:v>13.6609591056</c:v>
                </c:pt>
                <c:pt idx="683">
                  <c:v>13.6809591056</c:v>
                </c:pt>
                <c:pt idx="684">
                  <c:v>13.700959105600001</c:v>
                </c:pt>
                <c:pt idx="685">
                  <c:v>13.720959105599999</c:v>
                </c:pt>
                <c:pt idx="686">
                  <c:v>13.740959105599998</c:v>
                </c:pt>
                <c:pt idx="687">
                  <c:v>13.7609591056</c:v>
                </c:pt>
                <c:pt idx="688">
                  <c:v>13.780959105599999</c:v>
                </c:pt>
                <c:pt idx="689">
                  <c:v>13.8009591056</c:v>
                </c:pt>
                <c:pt idx="690">
                  <c:v>13.8209591056</c:v>
                </c:pt>
                <c:pt idx="691">
                  <c:v>13.8409591056</c:v>
                </c:pt>
                <c:pt idx="692">
                  <c:v>13.860959105600006</c:v>
                </c:pt>
                <c:pt idx="693">
                  <c:v>13.880959105600002</c:v>
                </c:pt>
                <c:pt idx="694">
                  <c:v>13.9009591056</c:v>
                </c:pt>
                <c:pt idx="695">
                  <c:v>13.9209591056</c:v>
                </c:pt>
                <c:pt idx="696">
                  <c:v>13.940959105599999</c:v>
                </c:pt>
                <c:pt idx="697">
                  <c:v>13.960959105600002</c:v>
                </c:pt>
                <c:pt idx="698">
                  <c:v>13.9809591056</c:v>
                </c:pt>
                <c:pt idx="699">
                  <c:v>14.0009591056</c:v>
                </c:pt>
                <c:pt idx="700">
                  <c:v>14.020959105599999</c:v>
                </c:pt>
                <c:pt idx="701">
                  <c:v>14.040959105600001</c:v>
                </c:pt>
                <c:pt idx="702">
                  <c:v>14.0609591056</c:v>
                </c:pt>
                <c:pt idx="703">
                  <c:v>14.0809591056</c:v>
                </c:pt>
                <c:pt idx="704">
                  <c:v>14.100959105599999</c:v>
                </c:pt>
                <c:pt idx="705">
                  <c:v>14.120959105600001</c:v>
                </c:pt>
                <c:pt idx="706">
                  <c:v>14.140959105599999</c:v>
                </c:pt>
                <c:pt idx="707">
                  <c:v>14.1609591056</c:v>
                </c:pt>
                <c:pt idx="708">
                  <c:v>14.1809591056</c:v>
                </c:pt>
                <c:pt idx="709">
                  <c:v>14.200959105600001</c:v>
                </c:pt>
                <c:pt idx="710">
                  <c:v>14.220959105599999</c:v>
                </c:pt>
                <c:pt idx="711">
                  <c:v>14.240959105599998</c:v>
                </c:pt>
                <c:pt idx="712">
                  <c:v>14.2609591056</c:v>
                </c:pt>
                <c:pt idx="713">
                  <c:v>14.280959105599999</c:v>
                </c:pt>
                <c:pt idx="714">
                  <c:v>14.3009591056</c:v>
                </c:pt>
                <c:pt idx="715">
                  <c:v>14.3209591056</c:v>
                </c:pt>
                <c:pt idx="716">
                  <c:v>14.3409591056</c:v>
                </c:pt>
                <c:pt idx="717">
                  <c:v>14.360959105600006</c:v>
                </c:pt>
                <c:pt idx="718">
                  <c:v>14.380959105600002</c:v>
                </c:pt>
                <c:pt idx="719">
                  <c:v>14.4009591056</c:v>
                </c:pt>
                <c:pt idx="720">
                  <c:v>14.4209591056</c:v>
                </c:pt>
                <c:pt idx="721">
                  <c:v>14.440959105599999</c:v>
                </c:pt>
                <c:pt idx="722">
                  <c:v>14.460959105600002</c:v>
                </c:pt>
                <c:pt idx="723">
                  <c:v>14.4809591056</c:v>
                </c:pt>
                <c:pt idx="724">
                  <c:v>14.5009591056</c:v>
                </c:pt>
                <c:pt idx="725">
                  <c:v>14.520959105599999</c:v>
                </c:pt>
                <c:pt idx="726">
                  <c:v>14.540959105600001</c:v>
                </c:pt>
                <c:pt idx="727">
                  <c:v>14.5609591056</c:v>
                </c:pt>
                <c:pt idx="728">
                  <c:v>14.5809591056</c:v>
                </c:pt>
                <c:pt idx="729">
                  <c:v>14.600959105599999</c:v>
                </c:pt>
                <c:pt idx="730">
                  <c:v>14.620959105600001</c:v>
                </c:pt>
                <c:pt idx="731">
                  <c:v>14.640959105599999</c:v>
                </c:pt>
                <c:pt idx="732">
                  <c:v>14.6609591056</c:v>
                </c:pt>
                <c:pt idx="733">
                  <c:v>14.6809591056</c:v>
                </c:pt>
                <c:pt idx="734">
                  <c:v>14.700959105600001</c:v>
                </c:pt>
                <c:pt idx="735">
                  <c:v>14.720959105599999</c:v>
                </c:pt>
                <c:pt idx="736">
                  <c:v>14.740959105599998</c:v>
                </c:pt>
                <c:pt idx="737">
                  <c:v>14.7609591056</c:v>
                </c:pt>
                <c:pt idx="738">
                  <c:v>14.780959105599999</c:v>
                </c:pt>
                <c:pt idx="739">
                  <c:v>14.8009591056</c:v>
                </c:pt>
                <c:pt idx="740">
                  <c:v>14.8209591056</c:v>
                </c:pt>
                <c:pt idx="741">
                  <c:v>14.8409591056</c:v>
                </c:pt>
                <c:pt idx="742">
                  <c:v>14.860959105600006</c:v>
                </c:pt>
                <c:pt idx="743">
                  <c:v>14.880959105600002</c:v>
                </c:pt>
                <c:pt idx="744">
                  <c:v>14.9009591056</c:v>
                </c:pt>
                <c:pt idx="745">
                  <c:v>14.9209591056</c:v>
                </c:pt>
                <c:pt idx="746">
                  <c:v>14.940959105599999</c:v>
                </c:pt>
                <c:pt idx="747">
                  <c:v>14.960959105600002</c:v>
                </c:pt>
                <c:pt idx="748">
                  <c:v>14.9809591056</c:v>
                </c:pt>
                <c:pt idx="749">
                  <c:v>15.0009591056</c:v>
                </c:pt>
                <c:pt idx="750">
                  <c:v>15.020959105599999</c:v>
                </c:pt>
                <c:pt idx="751">
                  <c:v>15.040959105600001</c:v>
                </c:pt>
                <c:pt idx="752">
                  <c:v>15.0609591056</c:v>
                </c:pt>
                <c:pt idx="753">
                  <c:v>15.0809591056</c:v>
                </c:pt>
                <c:pt idx="754">
                  <c:v>15.100959105599999</c:v>
                </c:pt>
                <c:pt idx="755">
                  <c:v>15.120959105600001</c:v>
                </c:pt>
                <c:pt idx="756">
                  <c:v>15.140959105599999</c:v>
                </c:pt>
                <c:pt idx="757">
                  <c:v>15.1609591056</c:v>
                </c:pt>
                <c:pt idx="758">
                  <c:v>15.1809591056</c:v>
                </c:pt>
                <c:pt idx="759">
                  <c:v>15.200959105600001</c:v>
                </c:pt>
                <c:pt idx="760">
                  <c:v>15.220959105599999</c:v>
                </c:pt>
                <c:pt idx="761">
                  <c:v>15.240959105599998</c:v>
                </c:pt>
                <c:pt idx="762">
                  <c:v>15.2609591056</c:v>
                </c:pt>
                <c:pt idx="763">
                  <c:v>15.280959105599999</c:v>
                </c:pt>
                <c:pt idx="764">
                  <c:v>15.3009591056</c:v>
                </c:pt>
                <c:pt idx="765">
                  <c:v>15.3209591056</c:v>
                </c:pt>
                <c:pt idx="766">
                  <c:v>15.3409591056</c:v>
                </c:pt>
                <c:pt idx="767">
                  <c:v>15.360959105600006</c:v>
                </c:pt>
                <c:pt idx="768">
                  <c:v>15.380959105600002</c:v>
                </c:pt>
                <c:pt idx="769">
                  <c:v>15.4009591056</c:v>
                </c:pt>
                <c:pt idx="770">
                  <c:v>15.4209591056</c:v>
                </c:pt>
                <c:pt idx="771">
                  <c:v>15.440959105599999</c:v>
                </c:pt>
                <c:pt idx="772">
                  <c:v>15.460959105600002</c:v>
                </c:pt>
                <c:pt idx="773">
                  <c:v>15.4809591056</c:v>
                </c:pt>
                <c:pt idx="774">
                  <c:v>15.5009591056</c:v>
                </c:pt>
                <c:pt idx="775">
                  <c:v>15.520959105599999</c:v>
                </c:pt>
                <c:pt idx="776">
                  <c:v>15.540959105600001</c:v>
                </c:pt>
                <c:pt idx="777">
                  <c:v>15.5609591056</c:v>
                </c:pt>
                <c:pt idx="778">
                  <c:v>15.5809591056</c:v>
                </c:pt>
                <c:pt idx="779">
                  <c:v>15.600959105599999</c:v>
                </c:pt>
                <c:pt idx="780">
                  <c:v>15.620959105600001</c:v>
                </c:pt>
                <c:pt idx="781">
                  <c:v>15.640959105599999</c:v>
                </c:pt>
                <c:pt idx="782">
                  <c:v>15.6609591056</c:v>
                </c:pt>
                <c:pt idx="783">
                  <c:v>15.6809591056</c:v>
                </c:pt>
                <c:pt idx="784">
                  <c:v>15.700959105600001</c:v>
                </c:pt>
                <c:pt idx="785">
                  <c:v>15.720959105599999</c:v>
                </c:pt>
                <c:pt idx="786">
                  <c:v>15.740959105599998</c:v>
                </c:pt>
                <c:pt idx="787">
                  <c:v>15.7609591056</c:v>
                </c:pt>
                <c:pt idx="788">
                  <c:v>15.780959105599999</c:v>
                </c:pt>
                <c:pt idx="789">
                  <c:v>15.8009591056</c:v>
                </c:pt>
                <c:pt idx="790">
                  <c:v>15.8209591056</c:v>
                </c:pt>
                <c:pt idx="791">
                  <c:v>15.8409591056</c:v>
                </c:pt>
                <c:pt idx="792">
                  <c:v>15.860959105600006</c:v>
                </c:pt>
                <c:pt idx="793">
                  <c:v>15.880959105600002</c:v>
                </c:pt>
                <c:pt idx="794">
                  <c:v>15.9009591056</c:v>
                </c:pt>
                <c:pt idx="795">
                  <c:v>15.9209591056</c:v>
                </c:pt>
                <c:pt idx="796">
                  <c:v>15.940959105599999</c:v>
                </c:pt>
                <c:pt idx="797">
                  <c:v>15.960959105600002</c:v>
                </c:pt>
                <c:pt idx="798">
                  <c:v>15.9809591056</c:v>
                </c:pt>
                <c:pt idx="799">
                  <c:v>16.000959105600014</c:v>
                </c:pt>
                <c:pt idx="800">
                  <c:v>16.020959105599999</c:v>
                </c:pt>
                <c:pt idx="801">
                  <c:v>16.040959105599999</c:v>
                </c:pt>
                <c:pt idx="802">
                  <c:v>16.060959105599999</c:v>
                </c:pt>
                <c:pt idx="803">
                  <c:v>16.080959105600005</c:v>
                </c:pt>
                <c:pt idx="804">
                  <c:v>16.100959105600019</c:v>
                </c:pt>
                <c:pt idx="805">
                  <c:v>16.120959105600015</c:v>
                </c:pt>
                <c:pt idx="806">
                  <c:v>16.140959105600015</c:v>
                </c:pt>
                <c:pt idx="807">
                  <c:v>16.160959105600014</c:v>
                </c:pt>
                <c:pt idx="808">
                  <c:v>16.180959105600014</c:v>
                </c:pt>
                <c:pt idx="809">
                  <c:v>16.200959105599999</c:v>
                </c:pt>
                <c:pt idx="810">
                  <c:v>16.220959105599999</c:v>
                </c:pt>
                <c:pt idx="811">
                  <c:v>16.240959105599988</c:v>
                </c:pt>
                <c:pt idx="812">
                  <c:v>16.260959105600001</c:v>
                </c:pt>
                <c:pt idx="813">
                  <c:v>16.280959105600001</c:v>
                </c:pt>
                <c:pt idx="814">
                  <c:v>16.300959105600015</c:v>
                </c:pt>
                <c:pt idx="815">
                  <c:v>16.320959105600014</c:v>
                </c:pt>
                <c:pt idx="816">
                  <c:v>16.340959105600014</c:v>
                </c:pt>
                <c:pt idx="817">
                  <c:v>16.360959105599999</c:v>
                </c:pt>
                <c:pt idx="818">
                  <c:v>16.380959105599999</c:v>
                </c:pt>
                <c:pt idx="819">
                  <c:v>16.400959105599988</c:v>
                </c:pt>
                <c:pt idx="820">
                  <c:v>16.420959105600001</c:v>
                </c:pt>
                <c:pt idx="821">
                  <c:v>16.440959105600001</c:v>
                </c:pt>
                <c:pt idx="822">
                  <c:v>16.460959105600001</c:v>
                </c:pt>
                <c:pt idx="823">
                  <c:v>16.4809591056</c:v>
                </c:pt>
                <c:pt idx="824">
                  <c:v>16.500959105600014</c:v>
                </c:pt>
                <c:pt idx="825">
                  <c:v>16.520959105599999</c:v>
                </c:pt>
                <c:pt idx="826">
                  <c:v>16.540959105599999</c:v>
                </c:pt>
                <c:pt idx="827">
                  <c:v>16.560959105599999</c:v>
                </c:pt>
                <c:pt idx="828">
                  <c:v>16.580959105600005</c:v>
                </c:pt>
                <c:pt idx="829">
                  <c:v>16.600959105600019</c:v>
                </c:pt>
                <c:pt idx="830">
                  <c:v>16.620959105600015</c:v>
                </c:pt>
                <c:pt idx="831">
                  <c:v>16.640959105600015</c:v>
                </c:pt>
                <c:pt idx="832">
                  <c:v>16.660959105600014</c:v>
                </c:pt>
                <c:pt idx="833">
                  <c:v>16.680959105600014</c:v>
                </c:pt>
                <c:pt idx="834">
                  <c:v>16.700959105599999</c:v>
                </c:pt>
                <c:pt idx="835">
                  <c:v>16.720959105599999</c:v>
                </c:pt>
                <c:pt idx="836">
                  <c:v>16.740959105599988</c:v>
                </c:pt>
                <c:pt idx="837">
                  <c:v>16.760959105600001</c:v>
                </c:pt>
                <c:pt idx="838">
                  <c:v>16.780959105600001</c:v>
                </c:pt>
                <c:pt idx="839">
                  <c:v>16.800959105600015</c:v>
                </c:pt>
                <c:pt idx="840">
                  <c:v>16.820959105600014</c:v>
                </c:pt>
                <c:pt idx="841">
                  <c:v>16.840959105600014</c:v>
                </c:pt>
                <c:pt idx="842">
                  <c:v>16.860959105599999</c:v>
                </c:pt>
                <c:pt idx="843">
                  <c:v>16.880959105599999</c:v>
                </c:pt>
                <c:pt idx="844">
                  <c:v>16.900959105599988</c:v>
                </c:pt>
                <c:pt idx="845">
                  <c:v>16.920959105600001</c:v>
                </c:pt>
                <c:pt idx="846">
                  <c:v>16.940959105600001</c:v>
                </c:pt>
                <c:pt idx="847">
                  <c:v>16.960959105600001</c:v>
                </c:pt>
                <c:pt idx="848">
                  <c:v>16.9809591056</c:v>
                </c:pt>
                <c:pt idx="849">
                  <c:v>17.000959105600014</c:v>
                </c:pt>
                <c:pt idx="850">
                  <c:v>17.020959105599999</c:v>
                </c:pt>
                <c:pt idx="851">
                  <c:v>17.040959105599999</c:v>
                </c:pt>
                <c:pt idx="852">
                  <c:v>17.060959105599999</c:v>
                </c:pt>
                <c:pt idx="853">
                  <c:v>17.080959105600005</c:v>
                </c:pt>
                <c:pt idx="854">
                  <c:v>17.100959105600019</c:v>
                </c:pt>
                <c:pt idx="855">
                  <c:v>17.120959105600015</c:v>
                </c:pt>
                <c:pt idx="856">
                  <c:v>17.140959105600015</c:v>
                </c:pt>
                <c:pt idx="857">
                  <c:v>17.160959105600014</c:v>
                </c:pt>
                <c:pt idx="858">
                  <c:v>17.180959105600014</c:v>
                </c:pt>
                <c:pt idx="859">
                  <c:v>17.200959105599999</c:v>
                </c:pt>
                <c:pt idx="860">
                  <c:v>17.220959105599999</c:v>
                </c:pt>
                <c:pt idx="861">
                  <c:v>17.240959105599988</c:v>
                </c:pt>
                <c:pt idx="862">
                  <c:v>17.260959105600001</c:v>
                </c:pt>
                <c:pt idx="863">
                  <c:v>17.280959105600001</c:v>
                </c:pt>
                <c:pt idx="864">
                  <c:v>17.300959105600015</c:v>
                </c:pt>
                <c:pt idx="865">
                  <c:v>17.320959105600014</c:v>
                </c:pt>
                <c:pt idx="866">
                  <c:v>17.340959105600014</c:v>
                </c:pt>
                <c:pt idx="867">
                  <c:v>17.360959105599999</c:v>
                </c:pt>
                <c:pt idx="868">
                  <c:v>17.380959105599999</c:v>
                </c:pt>
                <c:pt idx="869">
                  <c:v>17.400959105599988</c:v>
                </c:pt>
                <c:pt idx="870">
                  <c:v>17.420959105600001</c:v>
                </c:pt>
                <c:pt idx="871">
                  <c:v>17.440959105600001</c:v>
                </c:pt>
                <c:pt idx="872">
                  <c:v>17.460959105600001</c:v>
                </c:pt>
                <c:pt idx="873">
                  <c:v>17.4809591056</c:v>
                </c:pt>
                <c:pt idx="874">
                  <c:v>17.500959105600014</c:v>
                </c:pt>
                <c:pt idx="875">
                  <c:v>17.520959105599999</c:v>
                </c:pt>
                <c:pt idx="876">
                  <c:v>17.540959105599999</c:v>
                </c:pt>
                <c:pt idx="877">
                  <c:v>17.560959105599999</c:v>
                </c:pt>
                <c:pt idx="878">
                  <c:v>17.580959105600005</c:v>
                </c:pt>
                <c:pt idx="879">
                  <c:v>17.600959105600019</c:v>
                </c:pt>
                <c:pt idx="880">
                  <c:v>17.620959105600015</c:v>
                </c:pt>
                <c:pt idx="881">
                  <c:v>17.640959105600015</c:v>
                </c:pt>
                <c:pt idx="882">
                  <c:v>17.660959105600014</c:v>
                </c:pt>
                <c:pt idx="883">
                  <c:v>17.680959105600014</c:v>
                </c:pt>
                <c:pt idx="884">
                  <c:v>17.700959105599999</c:v>
                </c:pt>
                <c:pt idx="885">
                  <c:v>17.720959105599999</c:v>
                </c:pt>
                <c:pt idx="886">
                  <c:v>17.740959105599988</c:v>
                </c:pt>
                <c:pt idx="887">
                  <c:v>17.760959105600001</c:v>
                </c:pt>
                <c:pt idx="888">
                  <c:v>17.780959105600001</c:v>
                </c:pt>
                <c:pt idx="889">
                  <c:v>17.800959105600015</c:v>
                </c:pt>
                <c:pt idx="890">
                  <c:v>17.820959105600014</c:v>
                </c:pt>
                <c:pt idx="891">
                  <c:v>17.840959105600014</c:v>
                </c:pt>
                <c:pt idx="892">
                  <c:v>17.860959105599999</c:v>
                </c:pt>
                <c:pt idx="893">
                  <c:v>17.880959105599999</c:v>
                </c:pt>
                <c:pt idx="894">
                  <c:v>17.900959105599988</c:v>
                </c:pt>
                <c:pt idx="895">
                  <c:v>17.920959105600001</c:v>
                </c:pt>
                <c:pt idx="896">
                  <c:v>17.940959105600001</c:v>
                </c:pt>
                <c:pt idx="897">
                  <c:v>17.960959105600001</c:v>
                </c:pt>
                <c:pt idx="898">
                  <c:v>17.9809591056</c:v>
                </c:pt>
                <c:pt idx="899">
                  <c:v>18.000959105600014</c:v>
                </c:pt>
                <c:pt idx="900">
                  <c:v>18.020959105599999</c:v>
                </c:pt>
                <c:pt idx="901">
                  <c:v>18.040959105599999</c:v>
                </c:pt>
                <c:pt idx="902">
                  <c:v>18.060959105599999</c:v>
                </c:pt>
                <c:pt idx="903">
                  <c:v>18.080959105600005</c:v>
                </c:pt>
                <c:pt idx="904">
                  <c:v>18.100959105600019</c:v>
                </c:pt>
                <c:pt idx="905">
                  <c:v>18.120959105600015</c:v>
                </c:pt>
                <c:pt idx="906">
                  <c:v>18.140959105600015</c:v>
                </c:pt>
                <c:pt idx="907">
                  <c:v>18.160959105600014</c:v>
                </c:pt>
                <c:pt idx="908">
                  <c:v>18.180959105600014</c:v>
                </c:pt>
                <c:pt idx="909">
                  <c:v>18.200959105599999</c:v>
                </c:pt>
                <c:pt idx="910">
                  <c:v>18.220959105599999</c:v>
                </c:pt>
                <c:pt idx="911">
                  <c:v>18.240959105599988</c:v>
                </c:pt>
                <c:pt idx="912">
                  <c:v>18.260959105600001</c:v>
                </c:pt>
                <c:pt idx="913">
                  <c:v>18.280959105600001</c:v>
                </c:pt>
                <c:pt idx="914">
                  <c:v>18.300959105600015</c:v>
                </c:pt>
                <c:pt idx="915">
                  <c:v>18.320959105600014</c:v>
                </c:pt>
                <c:pt idx="916">
                  <c:v>18.340959105600014</c:v>
                </c:pt>
                <c:pt idx="917">
                  <c:v>18.360959105599999</c:v>
                </c:pt>
                <c:pt idx="918">
                  <c:v>18.380959105599999</c:v>
                </c:pt>
                <c:pt idx="919">
                  <c:v>18.400959105599988</c:v>
                </c:pt>
                <c:pt idx="920">
                  <c:v>18.420959105600001</c:v>
                </c:pt>
                <c:pt idx="921">
                  <c:v>18.440959105600001</c:v>
                </c:pt>
                <c:pt idx="922">
                  <c:v>18.460959105600001</c:v>
                </c:pt>
                <c:pt idx="923">
                  <c:v>18.4809591056</c:v>
                </c:pt>
                <c:pt idx="924">
                  <c:v>18.500959105600014</c:v>
                </c:pt>
                <c:pt idx="925">
                  <c:v>18.520959105599999</c:v>
                </c:pt>
                <c:pt idx="926">
                  <c:v>18.540959105599999</c:v>
                </c:pt>
                <c:pt idx="927">
                  <c:v>18.560959105599999</c:v>
                </c:pt>
                <c:pt idx="928">
                  <c:v>18.580959105600005</c:v>
                </c:pt>
                <c:pt idx="929">
                  <c:v>18.600959105600019</c:v>
                </c:pt>
                <c:pt idx="930">
                  <c:v>18.620959105600015</c:v>
                </c:pt>
                <c:pt idx="931">
                  <c:v>18.640959105600015</c:v>
                </c:pt>
                <c:pt idx="932">
                  <c:v>18.660959105600014</c:v>
                </c:pt>
                <c:pt idx="933">
                  <c:v>18.680959105600014</c:v>
                </c:pt>
                <c:pt idx="934">
                  <c:v>18.700959105599999</c:v>
                </c:pt>
                <c:pt idx="935">
                  <c:v>18.720959105599999</c:v>
                </c:pt>
                <c:pt idx="936">
                  <c:v>18.740959105599988</c:v>
                </c:pt>
                <c:pt idx="937">
                  <c:v>18.760959105600001</c:v>
                </c:pt>
                <c:pt idx="938">
                  <c:v>18.780959105600001</c:v>
                </c:pt>
                <c:pt idx="939">
                  <c:v>18.800959105600015</c:v>
                </c:pt>
                <c:pt idx="940">
                  <c:v>18.820959105600014</c:v>
                </c:pt>
                <c:pt idx="941">
                  <c:v>18.840959105600014</c:v>
                </c:pt>
                <c:pt idx="942">
                  <c:v>18.860959105599999</c:v>
                </c:pt>
                <c:pt idx="943">
                  <c:v>18.880959105599999</c:v>
                </c:pt>
                <c:pt idx="944">
                  <c:v>18.900959105599988</c:v>
                </c:pt>
                <c:pt idx="945">
                  <c:v>18.920959105600001</c:v>
                </c:pt>
                <c:pt idx="946">
                  <c:v>18.940959105600001</c:v>
                </c:pt>
                <c:pt idx="947">
                  <c:v>18.960959105600001</c:v>
                </c:pt>
                <c:pt idx="948">
                  <c:v>18.9809591056</c:v>
                </c:pt>
                <c:pt idx="949">
                  <c:v>19.000959105600014</c:v>
                </c:pt>
                <c:pt idx="950">
                  <c:v>19.020959105599999</c:v>
                </c:pt>
                <c:pt idx="951">
                  <c:v>19.040959105599999</c:v>
                </c:pt>
                <c:pt idx="952">
                  <c:v>19.060959105599999</c:v>
                </c:pt>
                <c:pt idx="953">
                  <c:v>19.080959105600005</c:v>
                </c:pt>
                <c:pt idx="954">
                  <c:v>19.100959105600019</c:v>
                </c:pt>
                <c:pt idx="955">
                  <c:v>19.120959105600015</c:v>
                </c:pt>
                <c:pt idx="956">
                  <c:v>19.140959105600015</c:v>
                </c:pt>
                <c:pt idx="957">
                  <c:v>19.160959105600014</c:v>
                </c:pt>
                <c:pt idx="958">
                  <c:v>19.180959105600014</c:v>
                </c:pt>
                <c:pt idx="959">
                  <c:v>19.200959105599999</c:v>
                </c:pt>
                <c:pt idx="960">
                  <c:v>19.220959105599999</c:v>
                </c:pt>
                <c:pt idx="961">
                  <c:v>19.240959105599988</c:v>
                </c:pt>
                <c:pt idx="962">
                  <c:v>19.260959105600001</c:v>
                </c:pt>
                <c:pt idx="963">
                  <c:v>19.280959105600001</c:v>
                </c:pt>
                <c:pt idx="964">
                  <c:v>19.300959105600015</c:v>
                </c:pt>
                <c:pt idx="965">
                  <c:v>19.320959105600014</c:v>
                </c:pt>
                <c:pt idx="966">
                  <c:v>19.340959105600014</c:v>
                </c:pt>
                <c:pt idx="967">
                  <c:v>19.360959105599999</c:v>
                </c:pt>
                <c:pt idx="968">
                  <c:v>19.380959105599999</c:v>
                </c:pt>
                <c:pt idx="969">
                  <c:v>19.400959105599988</c:v>
                </c:pt>
                <c:pt idx="970">
                  <c:v>19.420959105600001</c:v>
                </c:pt>
                <c:pt idx="971">
                  <c:v>19.440959105600001</c:v>
                </c:pt>
                <c:pt idx="972">
                  <c:v>19.460959105600001</c:v>
                </c:pt>
                <c:pt idx="973">
                  <c:v>19.4809591056</c:v>
                </c:pt>
                <c:pt idx="974">
                  <c:v>19.500959105600014</c:v>
                </c:pt>
                <c:pt idx="975">
                  <c:v>19.520959105599999</c:v>
                </c:pt>
                <c:pt idx="976">
                  <c:v>19.540959105599999</c:v>
                </c:pt>
                <c:pt idx="977">
                  <c:v>19.560959105599999</c:v>
                </c:pt>
                <c:pt idx="978">
                  <c:v>19.580959105600005</c:v>
                </c:pt>
                <c:pt idx="979">
                  <c:v>19.600959105600019</c:v>
                </c:pt>
                <c:pt idx="980">
                  <c:v>19.620959105600015</c:v>
                </c:pt>
                <c:pt idx="981">
                  <c:v>19.640959105600015</c:v>
                </c:pt>
                <c:pt idx="982">
                  <c:v>19.660959105600014</c:v>
                </c:pt>
                <c:pt idx="983">
                  <c:v>19.680959105600014</c:v>
                </c:pt>
                <c:pt idx="984">
                  <c:v>19.700959105599999</c:v>
                </c:pt>
                <c:pt idx="985">
                  <c:v>19.720959105599999</c:v>
                </c:pt>
                <c:pt idx="986">
                  <c:v>19.740959105599988</c:v>
                </c:pt>
                <c:pt idx="987">
                  <c:v>19.760959105600001</c:v>
                </c:pt>
                <c:pt idx="988">
                  <c:v>19.780959105600001</c:v>
                </c:pt>
                <c:pt idx="989">
                  <c:v>19.800959105600015</c:v>
                </c:pt>
                <c:pt idx="990">
                  <c:v>19.820959105600014</c:v>
                </c:pt>
                <c:pt idx="991">
                  <c:v>19.840959105600014</c:v>
                </c:pt>
                <c:pt idx="992">
                  <c:v>19.860959105599999</c:v>
                </c:pt>
                <c:pt idx="993">
                  <c:v>19.880959105599999</c:v>
                </c:pt>
                <c:pt idx="994">
                  <c:v>19.900959105599988</c:v>
                </c:pt>
                <c:pt idx="995">
                  <c:v>19.920959105600001</c:v>
                </c:pt>
                <c:pt idx="996">
                  <c:v>19.940959105600001</c:v>
                </c:pt>
                <c:pt idx="997">
                  <c:v>19.960959105600001</c:v>
                </c:pt>
                <c:pt idx="998">
                  <c:v>19.9809591056</c:v>
                </c:pt>
                <c:pt idx="999">
                  <c:v>20.000959105600014</c:v>
                </c:pt>
                <c:pt idx="1000">
                  <c:v>20.020959105599999</c:v>
                </c:pt>
                <c:pt idx="1001">
                  <c:v>20.040959105599999</c:v>
                </c:pt>
                <c:pt idx="1002">
                  <c:v>20.060959105599999</c:v>
                </c:pt>
                <c:pt idx="1003">
                  <c:v>20.080959105600005</c:v>
                </c:pt>
                <c:pt idx="1004">
                  <c:v>20.100959105600019</c:v>
                </c:pt>
                <c:pt idx="1005">
                  <c:v>20.120959105600015</c:v>
                </c:pt>
                <c:pt idx="1006">
                  <c:v>20.140959105600015</c:v>
                </c:pt>
                <c:pt idx="1007">
                  <c:v>20.160959105600014</c:v>
                </c:pt>
                <c:pt idx="1008">
                  <c:v>20.180959105600014</c:v>
                </c:pt>
                <c:pt idx="1009">
                  <c:v>20.200959105599999</c:v>
                </c:pt>
                <c:pt idx="1010">
                  <c:v>20.220959105599999</c:v>
                </c:pt>
                <c:pt idx="1011">
                  <c:v>20.240959105599988</c:v>
                </c:pt>
                <c:pt idx="1012">
                  <c:v>20.260959105600001</c:v>
                </c:pt>
                <c:pt idx="1013">
                  <c:v>20.280959105600001</c:v>
                </c:pt>
                <c:pt idx="1014">
                  <c:v>20.300959105600015</c:v>
                </c:pt>
                <c:pt idx="1015">
                  <c:v>20.320959105600014</c:v>
                </c:pt>
                <c:pt idx="1016">
                  <c:v>20.340959105600014</c:v>
                </c:pt>
                <c:pt idx="1017">
                  <c:v>20.360959105599999</c:v>
                </c:pt>
                <c:pt idx="1018">
                  <c:v>20.380959105599999</c:v>
                </c:pt>
                <c:pt idx="1019">
                  <c:v>20.400959105599988</c:v>
                </c:pt>
                <c:pt idx="1020">
                  <c:v>20.420959105600001</c:v>
                </c:pt>
                <c:pt idx="1021">
                  <c:v>20.440959105600001</c:v>
                </c:pt>
                <c:pt idx="1022">
                  <c:v>20.460959105600001</c:v>
                </c:pt>
                <c:pt idx="1023">
                  <c:v>20.4809591056</c:v>
                </c:pt>
                <c:pt idx="1024">
                  <c:v>20.500959105600014</c:v>
                </c:pt>
                <c:pt idx="1025">
                  <c:v>20.520959105599999</c:v>
                </c:pt>
                <c:pt idx="1026">
                  <c:v>20.540959105599999</c:v>
                </c:pt>
                <c:pt idx="1027">
                  <c:v>20.560959105599999</c:v>
                </c:pt>
                <c:pt idx="1028">
                  <c:v>20.580959105600005</c:v>
                </c:pt>
                <c:pt idx="1029">
                  <c:v>20.600959105600019</c:v>
                </c:pt>
                <c:pt idx="1030">
                  <c:v>20.620959105600015</c:v>
                </c:pt>
                <c:pt idx="1031">
                  <c:v>20.640959105600015</c:v>
                </c:pt>
                <c:pt idx="1032">
                  <c:v>20.660959105600014</c:v>
                </c:pt>
                <c:pt idx="1033">
                  <c:v>20.680959105600014</c:v>
                </c:pt>
                <c:pt idx="1034">
                  <c:v>20.700959105599999</c:v>
                </c:pt>
                <c:pt idx="1035">
                  <c:v>20.720959105599999</c:v>
                </c:pt>
                <c:pt idx="1036">
                  <c:v>20.740959105599988</c:v>
                </c:pt>
                <c:pt idx="1037">
                  <c:v>20.760959105600001</c:v>
                </c:pt>
                <c:pt idx="1038">
                  <c:v>20.780959105600001</c:v>
                </c:pt>
                <c:pt idx="1039">
                  <c:v>20.800959105600015</c:v>
                </c:pt>
                <c:pt idx="1040">
                  <c:v>20.820959105600014</c:v>
                </c:pt>
                <c:pt idx="1041">
                  <c:v>20.840959105600014</c:v>
                </c:pt>
                <c:pt idx="1042">
                  <c:v>20.860959105599999</c:v>
                </c:pt>
                <c:pt idx="1043">
                  <c:v>20.880959105599999</c:v>
                </c:pt>
                <c:pt idx="1044">
                  <c:v>20.900959105599988</c:v>
                </c:pt>
                <c:pt idx="1045">
                  <c:v>20.920959105600001</c:v>
                </c:pt>
                <c:pt idx="1046">
                  <c:v>20.940959105600001</c:v>
                </c:pt>
                <c:pt idx="1047">
                  <c:v>20.960959105600001</c:v>
                </c:pt>
                <c:pt idx="1048">
                  <c:v>20.9809591056</c:v>
                </c:pt>
                <c:pt idx="1049">
                  <c:v>21.000959105600014</c:v>
                </c:pt>
                <c:pt idx="1050">
                  <c:v>21.020959105599999</c:v>
                </c:pt>
                <c:pt idx="1051">
                  <c:v>21.040959105599999</c:v>
                </c:pt>
                <c:pt idx="1052">
                  <c:v>21.060959105599999</c:v>
                </c:pt>
                <c:pt idx="1053">
                  <c:v>21.080959105600005</c:v>
                </c:pt>
                <c:pt idx="1054">
                  <c:v>21.100959105600019</c:v>
                </c:pt>
                <c:pt idx="1055">
                  <c:v>21.120959105600015</c:v>
                </c:pt>
                <c:pt idx="1056">
                  <c:v>21.140959105600015</c:v>
                </c:pt>
                <c:pt idx="1057">
                  <c:v>21.160959105600014</c:v>
                </c:pt>
                <c:pt idx="1058">
                  <c:v>21.180959105600014</c:v>
                </c:pt>
                <c:pt idx="1059">
                  <c:v>21.200959105599999</c:v>
                </c:pt>
                <c:pt idx="1060">
                  <c:v>21.220959105599999</c:v>
                </c:pt>
                <c:pt idx="1061">
                  <c:v>21.240959105599988</c:v>
                </c:pt>
                <c:pt idx="1062">
                  <c:v>21.260959105600001</c:v>
                </c:pt>
                <c:pt idx="1063">
                  <c:v>21.280959105600001</c:v>
                </c:pt>
                <c:pt idx="1064">
                  <c:v>21.300959105600015</c:v>
                </c:pt>
                <c:pt idx="1065">
                  <c:v>21.320959105600014</c:v>
                </c:pt>
                <c:pt idx="1066">
                  <c:v>21.340959105600014</c:v>
                </c:pt>
                <c:pt idx="1067">
                  <c:v>21.360959105599999</c:v>
                </c:pt>
                <c:pt idx="1068">
                  <c:v>21.380959105599999</c:v>
                </c:pt>
                <c:pt idx="1069">
                  <c:v>21.400959105599988</c:v>
                </c:pt>
                <c:pt idx="1070">
                  <c:v>21.420959105600001</c:v>
                </c:pt>
                <c:pt idx="1071">
                  <c:v>21.440959105600001</c:v>
                </c:pt>
                <c:pt idx="1072">
                  <c:v>21.460959105600001</c:v>
                </c:pt>
                <c:pt idx="1073">
                  <c:v>21.4809591056</c:v>
                </c:pt>
                <c:pt idx="1074">
                  <c:v>21.500959105600014</c:v>
                </c:pt>
                <c:pt idx="1075">
                  <c:v>21.520959105599999</c:v>
                </c:pt>
                <c:pt idx="1076">
                  <c:v>21.540959105599999</c:v>
                </c:pt>
                <c:pt idx="1077">
                  <c:v>21.560959105599999</c:v>
                </c:pt>
                <c:pt idx="1078">
                  <c:v>21.580959105600005</c:v>
                </c:pt>
                <c:pt idx="1079">
                  <c:v>21.600959105600019</c:v>
                </c:pt>
                <c:pt idx="1080">
                  <c:v>21.620959105600015</c:v>
                </c:pt>
                <c:pt idx="1081">
                  <c:v>21.640959105600015</c:v>
                </c:pt>
                <c:pt idx="1082">
                  <c:v>21.660959105600014</c:v>
                </c:pt>
                <c:pt idx="1083">
                  <c:v>21.680959105600014</c:v>
                </c:pt>
                <c:pt idx="1084">
                  <c:v>21.700959105599999</c:v>
                </c:pt>
                <c:pt idx="1085">
                  <c:v>21.720959105599999</c:v>
                </c:pt>
                <c:pt idx="1086">
                  <c:v>21.740959105599988</c:v>
                </c:pt>
                <c:pt idx="1087">
                  <c:v>21.760959105600001</c:v>
                </c:pt>
                <c:pt idx="1088">
                  <c:v>21.780959105600001</c:v>
                </c:pt>
                <c:pt idx="1089">
                  <c:v>21.800959105600015</c:v>
                </c:pt>
                <c:pt idx="1090">
                  <c:v>21.820959105600014</c:v>
                </c:pt>
                <c:pt idx="1091">
                  <c:v>21.840959105600014</c:v>
                </c:pt>
                <c:pt idx="1092">
                  <c:v>21.860959105599999</c:v>
                </c:pt>
                <c:pt idx="1093">
                  <c:v>21.880959105599999</c:v>
                </c:pt>
                <c:pt idx="1094">
                  <c:v>21.900959105599988</c:v>
                </c:pt>
                <c:pt idx="1095">
                  <c:v>21.920959105600001</c:v>
                </c:pt>
                <c:pt idx="1096">
                  <c:v>21.940959105600001</c:v>
                </c:pt>
                <c:pt idx="1097">
                  <c:v>21.960959105600001</c:v>
                </c:pt>
                <c:pt idx="1098">
                  <c:v>21.9809591056</c:v>
                </c:pt>
                <c:pt idx="1099">
                  <c:v>22.000959105600014</c:v>
                </c:pt>
                <c:pt idx="1100">
                  <c:v>22.020959105599999</c:v>
                </c:pt>
                <c:pt idx="1101">
                  <c:v>22.040959105599999</c:v>
                </c:pt>
                <c:pt idx="1102">
                  <c:v>22.060959105599999</c:v>
                </c:pt>
                <c:pt idx="1103">
                  <c:v>22.080959105600005</c:v>
                </c:pt>
                <c:pt idx="1104">
                  <c:v>22.100959105600019</c:v>
                </c:pt>
                <c:pt idx="1105">
                  <c:v>22.120959105600015</c:v>
                </c:pt>
                <c:pt idx="1106">
                  <c:v>22.140959105600015</c:v>
                </c:pt>
                <c:pt idx="1107">
                  <c:v>22.160959105600014</c:v>
                </c:pt>
                <c:pt idx="1108">
                  <c:v>22.180959105600014</c:v>
                </c:pt>
                <c:pt idx="1109">
                  <c:v>22.200959105599999</c:v>
                </c:pt>
                <c:pt idx="1110">
                  <c:v>22.220959105599999</c:v>
                </c:pt>
                <c:pt idx="1111">
                  <c:v>22.240959105599988</c:v>
                </c:pt>
                <c:pt idx="1112">
                  <c:v>22.260959105600001</c:v>
                </c:pt>
                <c:pt idx="1113">
                  <c:v>22.280959105600001</c:v>
                </c:pt>
                <c:pt idx="1114">
                  <c:v>22.300959105600015</c:v>
                </c:pt>
                <c:pt idx="1115">
                  <c:v>22.320959105600014</c:v>
                </c:pt>
                <c:pt idx="1116">
                  <c:v>22.340959105600014</c:v>
                </c:pt>
                <c:pt idx="1117">
                  <c:v>22.360959105599999</c:v>
                </c:pt>
                <c:pt idx="1118">
                  <c:v>22.380959105599999</c:v>
                </c:pt>
                <c:pt idx="1119">
                  <c:v>22.400959105599988</c:v>
                </c:pt>
                <c:pt idx="1120">
                  <c:v>22.420959105600001</c:v>
                </c:pt>
                <c:pt idx="1121">
                  <c:v>22.440959105600001</c:v>
                </c:pt>
                <c:pt idx="1122">
                  <c:v>22.460959105600001</c:v>
                </c:pt>
                <c:pt idx="1123">
                  <c:v>22.4809591056</c:v>
                </c:pt>
                <c:pt idx="1124">
                  <c:v>22.500959105600014</c:v>
                </c:pt>
                <c:pt idx="1125">
                  <c:v>22.520959105599999</c:v>
                </c:pt>
                <c:pt idx="1126">
                  <c:v>22.540959105599999</c:v>
                </c:pt>
                <c:pt idx="1127">
                  <c:v>22.560959105599999</c:v>
                </c:pt>
                <c:pt idx="1128">
                  <c:v>22.580959105600005</c:v>
                </c:pt>
                <c:pt idx="1129">
                  <c:v>22.600959105600019</c:v>
                </c:pt>
                <c:pt idx="1130">
                  <c:v>22.620959105600015</c:v>
                </c:pt>
                <c:pt idx="1131">
                  <c:v>22.640959105600015</c:v>
                </c:pt>
                <c:pt idx="1132">
                  <c:v>22.660959105600014</c:v>
                </c:pt>
                <c:pt idx="1133">
                  <c:v>22.680959105600014</c:v>
                </c:pt>
                <c:pt idx="1134">
                  <c:v>22.700959105599999</c:v>
                </c:pt>
                <c:pt idx="1135">
                  <c:v>22.720959105599999</c:v>
                </c:pt>
                <c:pt idx="1136">
                  <c:v>22.740959105599988</c:v>
                </c:pt>
                <c:pt idx="1137">
                  <c:v>22.760959105600001</c:v>
                </c:pt>
                <c:pt idx="1138">
                  <c:v>22.780959105600001</c:v>
                </c:pt>
                <c:pt idx="1139">
                  <c:v>22.800959105600015</c:v>
                </c:pt>
                <c:pt idx="1140">
                  <c:v>22.820959105600014</c:v>
                </c:pt>
                <c:pt idx="1141">
                  <c:v>22.840959105600014</c:v>
                </c:pt>
                <c:pt idx="1142">
                  <c:v>22.860959105599999</c:v>
                </c:pt>
                <c:pt idx="1143">
                  <c:v>22.880959105599999</c:v>
                </c:pt>
                <c:pt idx="1144">
                  <c:v>22.900959105599988</c:v>
                </c:pt>
                <c:pt idx="1145">
                  <c:v>22.920959105600001</c:v>
                </c:pt>
                <c:pt idx="1146">
                  <c:v>22.940959105600001</c:v>
                </c:pt>
                <c:pt idx="1147">
                  <c:v>22.960959105600001</c:v>
                </c:pt>
                <c:pt idx="1148">
                  <c:v>22.9809591056</c:v>
                </c:pt>
                <c:pt idx="1149">
                  <c:v>23.000959105600014</c:v>
                </c:pt>
                <c:pt idx="1150">
                  <c:v>23.020959105599999</c:v>
                </c:pt>
                <c:pt idx="1151">
                  <c:v>23.040959105599999</c:v>
                </c:pt>
                <c:pt idx="1152">
                  <c:v>23.060959105599999</c:v>
                </c:pt>
                <c:pt idx="1153">
                  <c:v>23.080959105600005</c:v>
                </c:pt>
                <c:pt idx="1154">
                  <c:v>23.100959105600019</c:v>
                </c:pt>
                <c:pt idx="1155">
                  <c:v>23.120959105600015</c:v>
                </c:pt>
                <c:pt idx="1156">
                  <c:v>23.140959105600015</c:v>
                </c:pt>
                <c:pt idx="1157">
                  <c:v>23.160959105600014</c:v>
                </c:pt>
                <c:pt idx="1158">
                  <c:v>23.180959105600014</c:v>
                </c:pt>
                <c:pt idx="1159">
                  <c:v>23.200959105599999</c:v>
                </c:pt>
                <c:pt idx="1160">
                  <c:v>23.220959105599999</c:v>
                </c:pt>
                <c:pt idx="1161">
                  <c:v>23.240959105599988</c:v>
                </c:pt>
                <c:pt idx="1162">
                  <c:v>23.260959105600001</c:v>
                </c:pt>
                <c:pt idx="1163">
                  <c:v>23.280959105600001</c:v>
                </c:pt>
                <c:pt idx="1164">
                  <c:v>23.300959105600015</c:v>
                </c:pt>
                <c:pt idx="1165">
                  <c:v>23.320959105600014</c:v>
                </c:pt>
                <c:pt idx="1166">
                  <c:v>23.340959105600014</c:v>
                </c:pt>
                <c:pt idx="1167">
                  <c:v>23.360959105599999</c:v>
                </c:pt>
                <c:pt idx="1168">
                  <c:v>23.380959105599999</c:v>
                </c:pt>
                <c:pt idx="1169">
                  <c:v>23.400959105599988</c:v>
                </c:pt>
                <c:pt idx="1170">
                  <c:v>23.420959105600001</c:v>
                </c:pt>
                <c:pt idx="1171">
                  <c:v>23.440959105600001</c:v>
                </c:pt>
                <c:pt idx="1172">
                  <c:v>23.460959105600001</c:v>
                </c:pt>
                <c:pt idx="1173">
                  <c:v>23.4809591056</c:v>
                </c:pt>
                <c:pt idx="1174">
                  <c:v>23.500959105600014</c:v>
                </c:pt>
                <c:pt idx="1175">
                  <c:v>23.520959105599999</c:v>
                </c:pt>
                <c:pt idx="1176">
                  <c:v>23.540959105599999</c:v>
                </c:pt>
                <c:pt idx="1177">
                  <c:v>23.560959105599999</c:v>
                </c:pt>
                <c:pt idx="1178">
                  <c:v>23.580959105600005</c:v>
                </c:pt>
                <c:pt idx="1179">
                  <c:v>23.600959105600019</c:v>
                </c:pt>
                <c:pt idx="1180">
                  <c:v>23.620959105600015</c:v>
                </c:pt>
                <c:pt idx="1181">
                  <c:v>23.640959105600015</c:v>
                </c:pt>
                <c:pt idx="1182">
                  <c:v>23.660959105600014</c:v>
                </c:pt>
                <c:pt idx="1183">
                  <c:v>23.680959105600014</c:v>
                </c:pt>
                <c:pt idx="1184">
                  <c:v>23.700959105599999</c:v>
                </c:pt>
                <c:pt idx="1185">
                  <c:v>23.720959105599999</c:v>
                </c:pt>
                <c:pt idx="1186">
                  <c:v>23.740959105599988</c:v>
                </c:pt>
                <c:pt idx="1187">
                  <c:v>23.760959105600001</c:v>
                </c:pt>
                <c:pt idx="1188">
                  <c:v>23.780959105600001</c:v>
                </c:pt>
                <c:pt idx="1189">
                  <c:v>23.800959105600015</c:v>
                </c:pt>
                <c:pt idx="1190">
                  <c:v>23.820959105600014</c:v>
                </c:pt>
                <c:pt idx="1191">
                  <c:v>23.840959105600014</c:v>
                </c:pt>
                <c:pt idx="1192">
                  <c:v>23.860959105599999</c:v>
                </c:pt>
                <c:pt idx="1193">
                  <c:v>23.880959105599999</c:v>
                </c:pt>
                <c:pt idx="1194">
                  <c:v>23.900959105599988</c:v>
                </c:pt>
                <c:pt idx="1195">
                  <c:v>23.920959105600001</c:v>
                </c:pt>
                <c:pt idx="1196">
                  <c:v>23.940959105600001</c:v>
                </c:pt>
                <c:pt idx="1197">
                  <c:v>23.960959105600001</c:v>
                </c:pt>
                <c:pt idx="1198">
                  <c:v>23.9809591056</c:v>
                </c:pt>
                <c:pt idx="1199">
                  <c:v>24.000959105600014</c:v>
                </c:pt>
                <c:pt idx="1200">
                  <c:v>24.020959105599999</c:v>
                </c:pt>
                <c:pt idx="1201">
                  <c:v>24.040959105599999</c:v>
                </c:pt>
                <c:pt idx="1202">
                  <c:v>24.060959105599999</c:v>
                </c:pt>
                <c:pt idx="1203">
                  <c:v>24.080959105600005</c:v>
                </c:pt>
                <c:pt idx="1204">
                  <c:v>24.100959105600019</c:v>
                </c:pt>
                <c:pt idx="1205">
                  <c:v>24.120959105600015</c:v>
                </c:pt>
                <c:pt idx="1206">
                  <c:v>24.140959105600015</c:v>
                </c:pt>
                <c:pt idx="1207">
                  <c:v>24.160959105600014</c:v>
                </c:pt>
                <c:pt idx="1208">
                  <c:v>24.180959105600014</c:v>
                </c:pt>
                <c:pt idx="1209">
                  <c:v>24.200959105599999</c:v>
                </c:pt>
                <c:pt idx="1210">
                  <c:v>24.220959105599999</c:v>
                </c:pt>
                <c:pt idx="1211">
                  <c:v>24.240959105599988</c:v>
                </c:pt>
                <c:pt idx="1212">
                  <c:v>24.260959105600001</c:v>
                </c:pt>
                <c:pt idx="1213">
                  <c:v>24.280959105600001</c:v>
                </c:pt>
                <c:pt idx="1214">
                  <c:v>24.300959105600015</c:v>
                </c:pt>
                <c:pt idx="1215">
                  <c:v>24.320959105600014</c:v>
                </c:pt>
                <c:pt idx="1216">
                  <c:v>24.340959105600014</c:v>
                </c:pt>
                <c:pt idx="1217">
                  <c:v>24.360959105599999</c:v>
                </c:pt>
                <c:pt idx="1218">
                  <c:v>24.380959105599999</c:v>
                </c:pt>
                <c:pt idx="1219">
                  <c:v>24.400959105599988</c:v>
                </c:pt>
                <c:pt idx="1220">
                  <c:v>24.420959105600001</c:v>
                </c:pt>
                <c:pt idx="1221">
                  <c:v>24.440959105600001</c:v>
                </c:pt>
                <c:pt idx="1222">
                  <c:v>24.460959105600001</c:v>
                </c:pt>
                <c:pt idx="1223">
                  <c:v>24.4809591056</c:v>
                </c:pt>
                <c:pt idx="1224">
                  <c:v>24.500959105600014</c:v>
                </c:pt>
                <c:pt idx="1225">
                  <c:v>24.520959105599999</c:v>
                </c:pt>
                <c:pt idx="1226">
                  <c:v>24.540959105599999</c:v>
                </c:pt>
                <c:pt idx="1227">
                  <c:v>24.560959105599999</c:v>
                </c:pt>
                <c:pt idx="1228">
                  <c:v>24.580959105600005</c:v>
                </c:pt>
                <c:pt idx="1229">
                  <c:v>24.600959105600019</c:v>
                </c:pt>
                <c:pt idx="1230">
                  <c:v>24.620959105600015</c:v>
                </c:pt>
                <c:pt idx="1231">
                  <c:v>24.640959105600015</c:v>
                </c:pt>
                <c:pt idx="1232">
                  <c:v>24.660959105600014</c:v>
                </c:pt>
                <c:pt idx="1233">
                  <c:v>24.680959105600014</c:v>
                </c:pt>
                <c:pt idx="1234">
                  <c:v>24.700959105599999</c:v>
                </c:pt>
                <c:pt idx="1235">
                  <c:v>24.720959105599999</c:v>
                </c:pt>
                <c:pt idx="1236">
                  <c:v>24.740959105599988</c:v>
                </c:pt>
                <c:pt idx="1237">
                  <c:v>24.760959105600001</c:v>
                </c:pt>
                <c:pt idx="1238">
                  <c:v>24.780959105600001</c:v>
                </c:pt>
                <c:pt idx="1239">
                  <c:v>24.800959105600015</c:v>
                </c:pt>
                <c:pt idx="1240">
                  <c:v>24.820959105600014</c:v>
                </c:pt>
                <c:pt idx="1241">
                  <c:v>24.840959105600014</c:v>
                </c:pt>
                <c:pt idx="1242">
                  <c:v>24.860959105599999</c:v>
                </c:pt>
                <c:pt idx="1243">
                  <c:v>24.880959105599999</c:v>
                </c:pt>
                <c:pt idx="1244">
                  <c:v>24.900959105599988</c:v>
                </c:pt>
                <c:pt idx="1245">
                  <c:v>24.920959105600001</c:v>
                </c:pt>
                <c:pt idx="1246">
                  <c:v>24.940959105600001</c:v>
                </c:pt>
                <c:pt idx="1247">
                  <c:v>24.960959105600001</c:v>
                </c:pt>
                <c:pt idx="1248">
                  <c:v>24.9809591056</c:v>
                </c:pt>
                <c:pt idx="1249">
                  <c:v>25.000959105600014</c:v>
                </c:pt>
                <c:pt idx="1250">
                  <c:v>25.020959105599999</c:v>
                </c:pt>
                <c:pt idx="1251">
                  <c:v>25.040959105599999</c:v>
                </c:pt>
                <c:pt idx="1252">
                  <c:v>25.060959105599999</c:v>
                </c:pt>
                <c:pt idx="1253">
                  <c:v>25.080959105600005</c:v>
                </c:pt>
                <c:pt idx="1254">
                  <c:v>25.100959105600019</c:v>
                </c:pt>
                <c:pt idx="1255">
                  <c:v>25.120959105600015</c:v>
                </c:pt>
                <c:pt idx="1256">
                  <c:v>25.140959105600015</c:v>
                </c:pt>
                <c:pt idx="1257">
                  <c:v>25.160959105600014</c:v>
                </c:pt>
                <c:pt idx="1258">
                  <c:v>25.180959105600014</c:v>
                </c:pt>
                <c:pt idx="1259">
                  <c:v>25.200959105599999</c:v>
                </c:pt>
                <c:pt idx="1260">
                  <c:v>25.220959105599999</c:v>
                </c:pt>
                <c:pt idx="1261">
                  <c:v>25.240959105599988</c:v>
                </c:pt>
                <c:pt idx="1262">
                  <c:v>25.260959105600001</c:v>
                </c:pt>
                <c:pt idx="1263">
                  <c:v>25.280959105600001</c:v>
                </c:pt>
                <c:pt idx="1264">
                  <c:v>25.300959105600015</c:v>
                </c:pt>
                <c:pt idx="1265">
                  <c:v>25.320959105600014</c:v>
                </c:pt>
                <c:pt idx="1266">
                  <c:v>25.340959105600014</c:v>
                </c:pt>
                <c:pt idx="1267">
                  <c:v>25.360959105599999</c:v>
                </c:pt>
                <c:pt idx="1268">
                  <c:v>25.380959105599999</c:v>
                </c:pt>
                <c:pt idx="1269">
                  <c:v>25.400959105599988</c:v>
                </c:pt>
                <c:pt idx="1270">
                  <c:v>25.420959105600001</c:v>
                </c:pt>
                <c:pt idx="1271">
                  <c:v>25.440959105600001</c:v>
                </c:pt>
                <c:pt idx="1272">
                  <c:v>25.460959105600001</c:v>
                </c:pt>
                <c:pt idx="1273">
                  <c:v>25.4809591056</c:v>
                </c:pt>
                <c:pt idx="1274">
                  <c:v>25.500959105600014</c:v>
                </c:pt>
                <c:pt idx="1275">
                  <c:v>25.520959105599999</c:v>
                </c:pt>
                <c:pt idx="1276">
                  <c:v>25.540959105599999</c:v>
                </c:pt>
                <c:pt idx="1277">
                  <c:v>25.560959105599999</c:v>
                </c:pt>
                <c:pt idx="1278">
                  <c:v>25.580959105600005</c:v>
                </c:pt>
                <c:pt idx="1279">
                  <c:v>25.600959105600019</c:v>
                </c:pt>
                <c:pt idx="1280">
                  <c:v>25.620959105600015</c:v>
                </c:pt>
                <c:pt idx="1281">
                  <c:v>25.640959105600015</c:v>
                </c:pt>
                <c:pt idx="1282">
                  <c:v>25.660959105600014</c:v>
                </c:pt>
                <c:pt idx="1283">
                  <c:v>25.680959105600014</c:v>
                </c:pt>
                <c:pt idx="1284">
                  <c:v>25.700959105599999</c:v>
                </c:pt>
                <c:pt idx="1285">
                  <c:v>25.720959105599999</c:v>
                </c:pt>
                <c:pt idx="1286">
                  <c:v>25.740959105599988</c:v>
                </c:pt>
                <c:pt idx="1287">
                  <c:v>25.760959105600001</c:v>
                </c:pt>
                <c:pt idx="1288">
                  <c:v>25.780959105600001</c:v>
                </c:pt>
                <c:pt idx="1289">
                  <c:v>25.800959105600015</c:v>
                </c:pt>
                <c:pt idx="1290">
                  <c:v>25.820959105600014</c:v>
                </c:pt>
                <c:pt idx="1291">
                  <c:v>25.840959105600014</c:v>
                </c:pt>
                <c:pt idx="1292">
                  <c:v>25.860959105599999</c:v>
                </c:pt>
                <c:pt idx="1293">
                  <c:v>25.880959105599999</c:v>
                </c:pt>
                <c:pt idx="1294">
                  <c:v>25.900959105599988</c:v>
                </c:pt>
                <c:pt idx="1295">
                  <c:v>25.920959105600001</c:v>
                </c:pt>
                <c:pt idx="1296">
                  <c:v>25.940959105600001</c:v>
                </c:pt>
                <c:pt idx="1297">
                  <c:v>25.960959105600001</c:v>
                </c:pt>
                <c:pt idx="1298">
                  <c:v>25.9809591056</c:v>
                </c:pt>
                <c:pt idx="1299">
                  <c:v>26.000959105600014</c:v>
                </c:pt>
                <c:pt idx="1300">
                  <c:v>26.020959105599999</c:v>
                </c:pt>
                <c:pt idx="1301">
                  <c:v>26.040959105599999</c:v>
                </c:pt>
                <c:pt idx="1302">
                  <c:v>26.060959105599999</c:v>
                </c:pt>
                <c:pt idx="1303">
                  <c:v>26.080959105600005</c:v>
                </c:pt>
                <c:pt idx="1304">
                  <c:v>26.100959105600019</c:v>
                </c:pt>
                <c:pt idx="1305">
                  <c:v>26.120959105600015</c:v>
                </c:pt>
                <c:pt idx="1306">
                  <c:v>26.140959105600015</c:v>
                </c:pt>
                <c:pt idx="1307">
                  <c:v>26.160959105600014</c:v>
                </c:pt>
                <c:pt idx="1308">
                  <c:v>26.180959105600014</c:v>
                </c:pt>
                <c:pt idx="1309">
                  <c:v>26.200959105599999</c:v>
                </c:pt>
                <c:pt idx="1310">
                  <c:v>26.220959105599999</c:v>
                </c:pt>
                <c:pt idx="1311">
                  <c:v>26.240959105599988</c:v>
                </c:pt>
                <c:pt idx="1312">
                  <c:v>26.260959105600001</c:v>
                </c:pt>
                <c:pt idx="1313">
                  <c:v>26.280959105600001</c:v>
                </c:pt>
                <c:pt idx="1314">
                  <c:v>26.300959105600015</c:v>
                </c:pt>
                <c:pt idx="1315">
                  <c:v>26.320959105600014</c:v>
                </c:pt>
                <c:pt idx="1316">
                  <c:v>26.340959105600014</c:v>
                </c:pt>
                <c:pt idx="1317">
                  <c:v>26.360959105599999</c:v>
                </c:pt>
                <c:pt idx="1318">
                  <c:v>26.380959105599999</c:v>
                </c:pt>
                <c:pt idx="1319">
                  <c:v>26.400959105599988</c:v>
                </c:pt>
                <c:pt idx="1320">
                  <c:v>26.420959105600001</c:v>
                </c:pt>
                <c:pt idx="1321">
                  <c:v>26.440959105600001</c:v>
                </c:pt>
                <c:pt idx="1322">
                  <c:v>26.460959105600001</c:v>
                </c:pt>
                <c:pt idx="1323">
                  <c:v>26.4809591056</c:v>
                </c:pt>
                <c:pt idx="1324">
                  <c:v>26.500959105600014</c:v>
                </c:pt>
                <c:pt idx="1325">
                  <c:v>26.520959105599999</c:v>
                </c:pt>
                <c:pt idx="1326">
                  <c:v>26.540959105599999</c:v>
                </c:pt>
                <c:pt idx="1327">
                  <c:v>26.560959105599999</c:v>
                </c:pt>
                <c:pt idx="1328">
                  <c:v>26.580959105600005</c:v>
                </c:pt>
                <c:pt idx="1329">
                  <c:v>26.600959105600019</c:v>
                </c:pt>
                <c:pt idx="1330">
                  <c:v>26.620959105600015</c:v>
                </c:pt>
                <c:pt idx="1331">
                  <c:v>26.640959105600015</c:v>
                </c:pt>
                <c:pt idx="1332">
                  <c:v>26.660959105600014</c:v>
                </c:pt>
                <c:pt idx="1333">
                  <c:v>26.680959105600014</c:v>
                </c:pt>
                <c:pt idx="1334">
                  <c:v>26.700959105599999</c:v>
                </c:pt>
                <c:pt idx="1335">
                  <c:v>26.720959105599999</c:v>
                </c:pt>
                <c:pt idx="1336">
                  <c:v>26.740959105599988</c:v>
                </c:pt>
                <c:pt idx="1337">
                  <c:v>26.760959105600001</c:v>
                </c:pt>
                <c:pt idx="1338">
                  <c:v>26.780959105600001</c:v>
                </c:pt>
                <c:pt idx="1339">
                  <c:v>26.800959105600015</c:v>
                </c:pt>
                <c:pt idx="1340">
                  <c:v>26.820959105600014</c:v>
                </c:pt>
                <c:pt idx="1341">
                  <c:v>26.840959105600014</c:v>
                </c:pt>
                <c:pt idx="1342">
                  <c:v>26.860959105599999</c:v>
                </c:pt>
                <c:pt idx="1343">
                  <c:v>26.880959105599999</c:v>
                </c:pt>
                <c:pt idx="1344">
                  <c:v>26.900959105599988</c:v>
                </c:pt>
                <c:pt idx="1345">
                  <c:v>26.920959105600001</c:v>
                </c:pt>
                <c:pt idx="1346">
                  <c:v>26.940959105600001</c:v>
                </c:pt>
                <c:pt idx="1347">
                  <c:v>26.960959105600001</c:v>
                </c:pt>
                <c:pt idx="1348">
                  <c:v>26.9809591056</c:v>
                </c:pt>
                <c:pt idx="1349">
                  <c:v>27.000959105600014</c:v>
                </c:pt>
                <c:pt idx="1350">
                  <c:v>27.020959105599999</c:v>
                </c:pt>
                <c:pt idx="1351">
                  <c:v>27.040959105599999</c:v>
                </c:pt>
                <c:pt idx="1352">
                  <c:v>27.060959105599999</c:v>
                </c:pt>
                <c:pt idx="1353">
                  <c:v>27.080959105600005</c:v>
                </c:pt>
                <c:pt idx="1354">
                  <c:v>27.100959105600019</c:v>
                </c:pt>
                <c:pt idx="1355">
                  <c:v>27.120959105600015</c:v>
                </c:pt>
                <c:pt idx="1356">
                  <c:v>27.140959105600015</c:v>
                </c:pt>
                <c:pt idx="1357">
                  <c:v>27.160959105600014</c:v>
                </c:pt>
                <c:pt idx="1358">
                  <c:v>27.180959105600014</c:v>
                </c:pt>
                <c:pt idx="1359">
                  <c:v>27.200959105599999</c:v>
                </c:pt>
                <c:pt idx="1360">
                  <c:v>27.220959105599999</c:v>
                </c:pt>
                <c:pt idx="1361">
                  <c:v>27.240959105599988</c:v>
                </c:pt>
                <c:pt idx="1362">
                  <c:v>27.260959105600001</c:v>
                </c:pt>
                <c:pt idx="1363">
                  <c:v>27.280959105600001</c:v>
                </c:pt>
                <c:pt idx="1364">
                  <c:v>27.300959105600015</c:v>
                </c:pt>
                <c:pt idx="1365">
                  <c:v>27.320959105600014</c:v>
                </c:pt>
                <c:pt idx="1366">
                  <c:v>27.340959105600014</c:v>
                </c:pt>
                <c:pt idx="1367">
                  <c:v>27.360959105599999</c:v>
                </c:pt>
                <c:pt idx="1368">
                  <c:v>27.380959105599999</c:v>
                </c:pt>
                <c:pt idx="1369">
                  <c:v>27.400959105599988</c:v>
                </c:pt>
                <c:pt idx="1370">
                  <c:v>27.420959105600001</c:v>
                </c:pt>
                <c:pt idx="1371">
                  <c:v>27.440959105600001</c:v>
                </c:pt>
                <c:pt idx="1372">
                  <c:v>27.460959105600001</c:v>
                </c:pt>
                <c:pt idx="1373">
                  <c:v>27.4809591056</c:v>
                </c:pt>
                <c:pt idx="1374">
                  <c:v>27.500959105600014</c:v>
                </c:pt>
                <c:pt idx="1375">
                  <c:v>27.520959105599999</c:v>
                </c:pt>
                <c:pt idx="1376">
                  <c:v>27.540959105599999</c:v>
                </c:pt>
                <c:pt idx="1377">
                  <c:v>27.560959105599999</c:v>
                </c:pt>
                <c:pt idx="1378">
                  <c:v>27.580959105600005</c:v>
                </c:pt>
                <c:pt idx="1379">
                  <c:v>27.600959105600019</c:v>
                </c:pt>
                <c:pt idx="1380">
                  <c:v>27.620959105600015</c:v>
                </c:pt>
                <c:pt idx="1381">
                  <c:v>27.640959105600015</c:v>
                </c:pt>
                <c:pt idx="1382">
                  <c:v>27.660959105600014</c:v>
                </c:pt>
                <c:pt idx="1383">
                  <c:v>27.680959105600014</c:v>
                </c:pt>
                <c:pt idx="1384">
                  <c:v>27.700959105599999</c:v>
                </c:pt>
                <c:pt idx="1385">
                  <c:v>27.720959105599999</c:v>
                </c:pt>
                <c:pt idx="1386">
                  <c:v>27.740959105599988</c:v>
                </c:pt>
                <c:pt idx="1387">
                  <c:v>27.760959105600001</c:v>
                </c:pt>
                <c:pt idx="1388">
                  <c:v>27.780959105600001</c:v>
                </c:pt>
                <c:pt idx="1389">
                  <c:v>27.800959105600015</c:v>
                </c:pt>
                <c:pt idx="1390">
                  <c:v>27.820959105600014</c:v>
                </c:pt>
                <c:pt idx="1391">
                  <c:v>27.840959105600014</c:v>
                </c:pt>
                <c:pt idx="1392">
                  <c:v>27.860959105599999</c:v>
                </c:pt>
                <c:pt idx="1393">
                  <c:v>27.880959105599999</c:v>
                </c:pt>
                <c:pt idx="1394">
                  <c:v>27.900959105599988</c:v>
                </c:pt>
                <c:pt idx="1395">
                  <c:v>27.920959105600001</c:v>
                </c:pt>
                <c:pt idx="1396">
                  <c:v>27.940959105600001</c:v>
                </c:pt>
                <c:pt idx="1397">
                  <c:v>27.960959105600001</c:v>
                </c:pt>
                <c:pt idx="1398">
                  <c:v>27.9809591056</c:v>
                </c:pt>
                <c:pt idx="1399">
                  <c:v>28.000959105600014</c:v>
                </c:pt>
                <c:pt idx="1400">
                  <c:v>28.020959105599999</c:v>
                </c:pt>
                <c:pt idx="1401">
                  <c:v>28.040959105599999</c:v>
                </c:pt>
                <c:pt idx="1402">
                  <c:v>28.060959105599999</c:v>
                </c:pt>
                <c:pt idx="1403">
                  <c:v>28.080959105600005</c:v>
                </c:pt>
                <c:pt idx="1404">
                  <c:v>28.100959105600019</c:v>
                </c:pt>
                <c:pt idx="1405">
                  <c:v>28.120959105600015</c:v>
                </c:pt>
                <c:pt idx="1406">
                  <c:v>28.140959105600015</c:v>
                </c:pt>
                <c:pt idx="1407">
                  <c:v>28.160959105600014</c:v>
                </c:pt>
                <c:pt idx="1408">
                  <c:v>28.180959105600014</c:v>
                </c:pt>
                <c:pt idx="1409">
                  <c:v>28.200959105599999</c:v>
                </c:pt>
                <c:pt idx="1410">
                  <c:v>28.220959105599999</c:v>
                </c:pt>
                <c:pt idx="1411">
                  <c:v>28.240959105599988</c:v>
                </c:pt>
                <c:pt idx="1412">
                  <c:v>28.260959105600001</c:v>
                </c:pt>
                <c:pt idx="1413">
                  <c:v>28.280959105600001</c:v>
                </c:pt>
                <c:pt idx="1414">
                  <c:v>28.300959105600015</c:v>
                </c:pt>
                <c:pt idx="1415">
                  <c:v>28.320959105600014</c:v>
                </c:pt>
                <c:pt idx="1416">
                  <c:v>28.340959105600014</c:v>
                </c:pt>
                <c:pt idx="1417">
                  <c:v>28.360959105599999</c:v>
                </c:pt>
                <c:pt idx="1418">
                  <c:v>28.380959105599999</c:v>
                </c:pt>
                <c:pt idx="1419">
                  <c:v>28.400959105599988</c:v>
                </c:pt>
                <c:pt idx="1420">
                  <c:v>28.420959105600001</c:v>
                </c:pt>
                <c:pt idx="1421">
                  <c:v>28.440959105600001</c:v>
                </c:pt>
                <c:pt idx="1422">
                  <c:v>28.460959105600001</c:v>
                </c:pt>
                <c:pt idx="1423">
                  <c:v>28.4809591056</c:v>
                </c:pt>
                <c:pt idx="1424">
                  <c:v>28.500959105600014</c:v>
                </c:pt>
                <c:pt idx="1425">
                  <c:v>28.520959105599999</c:v>
                </c:pt>
                <c:pt idx="1426">
                  <c:v>28.540959105599999</c:v>
                </c:pt>
                <c:pt idx="1427">
                  <c:v>28.560959105599999</c:v>
                </c:pt>
                <c:pt idx="1428">
                  <c:v>28.580959105600005</c:v>
                </c:pt>
                <c:pt idx="1429">
                  <c:v>28.600959105600019</c:v>
                </c:pt>
                <c:pt idx="1430">
                  <c:v>28.620959105600015</c:v>
                </c:pt>
                <c:pt idx="1431">
                  <c:v>28.640959105600015</c:v>
                </c:pt>
                <c:pt idx="1432">
                  <c:v>28.660959105600014</c:v>
                </c:pt>
                <c:pt idx="1433">
                  <c:v>28.680959105600014</c:v>
                </c:pt>
                <c:pt idx="1434">
                  <c:v>28.700959105599999</c:v>
                </c:pt>
                <c:pt idx="1435">
                  <c:v>28.720959105599999</c:v>
                </c:pt>
                <c:pt idx="1436">
                  <c:v>28.740959105599988</c:v>
                </c:pt>
                <c:pt idx="1437">
                  <c:v>28.760959105600001</c:v>
                </c:pt>
                <c:pt idx="1438">
                  <c:v>28.780959105600001</c:v>
                </c:pt>
                <c:pt idx="1439">
                  <c:v>28.800959105600015</c:v>
                </c:pt>
                <c:pt idx="1440">
                  <c:v>28.820959105600014</c:v>
                </c:pt>
                <c:pt idx="1441">
                  <c:v>28.840959105600014</c:v>
                </c:pt>
                <c:pt idx="1442">
                  <c:v>28.860959105599999</c:v>
                </c:pt>
                <c:pt idx="1443">
                  <c:v>28.880959105599999</c:v>
                </c:pt>
                <c:pt idx="1444">
                  <c:v>28.900959105599988</c:v>
                </c:pt>
                <c:pt idx="1445">
                  <c:v>28.920959105600001</c:v>
                </c:pt>
                <c:pt idx="1446">
                  <c:v>28.940959105600001</c:v>
                </c:pt>
                <c:pt idx="1447">
                  <c:v>28.960959105600001</c:v>
                </c:pt>
                <c:pt idx="1448">
                  <c:v>28.9809591056</c:v>
                </c:pt>
                <c:pt idx="1449">
                  <c:v>29.000959105600014</c:v>
                </c:pt>
                <c:pt idx="1450">
                  <c:v>29.020959105599999</c:v>
                </c:pt>
                <c:pt idx="1451">
                  <c:v>29.040959105599999</c:v>
                </c:pt>
                <c:pt idx="1452">
                  <c:v>29.060959105599999</c:v>
                </c:pt>
                <c:pt idx="1453">
                  <c:v>29.080959105600005</c:v>
                </c:pt>
                <c:pt idx="1454">
                  <c:v>29.100959105600019</c:v>
                </c:pt>
                <c:pt idx="1455">
                  <c:v>29.120959105600015</c:v>
                </c:pt>
                <c:pt idx="1456">
                  <c:v>29.140959105600015</c:v>
                </c:pt>
                <c:pt idx="1457">
                  <c:v>29.160959105600014</c:v>
                </c:pt>
                <c:pt idx="1458">
                  <c:v>29.180959105600014</c:v>
                </c:pt>
                <c:pt idx="1459">
                  <c:v>29.200959105599999</c:v>
                </c:pt>
                <c:pt idx="1460">
                  <c:v>29.220959105599999</c:v>
                </c:pt>
                <c:pt idx="1461">
                  <c:v>29.240959105599988</c:v>
                </c:pt>
                <c:pt idx="1462">
                  <c:v>29.260959105600001</c:v>
                </c:pt>
                <c:pt idx="1463">
                  <c:v>29.280959105600001</c:v>
                </c:pt>
                <c:pt idx="1464">
                  <c:v>29.300959105600015</c:v>
                </c:pt>
                <c:pt idx="1465">
                  <c:v>29.320959105600014</c:v>
                </c:pt>
                <c:pt idx="1466">
                  <c:v>29.340959105600014</c:v>
                </c:pt>
                <c:pt idx="1467">
                  <c:v>29.360959105599999</c:v>
                </c:pt>
                <c:pt idx="1468">
                  <c:v>29.380959105599999</c:v>
                </c:pt>
                <c:pt idx="1469">
                  <c:v>29.400959105599988</c:v>
                </c:pt>
                <c:pt idx="1470">
                  <c:v>29.420959105600001</c:v>
                </c:pt>
                <c:pt idx="1471">
                  <c:v>29.440959105600001</c:v>
                </c:pt>
                <c:pt idx="1472">
                  <c:v>29.460959105600001</c:v>
                </c:pt>
                <c:pt idx="1473">
                  <c:v>29.4809591056</c:v>
                </c:pt>
                <c:pt idx="1474">
                  <c:v>29.500959105600014</c:v>
                </c:pt>
                <c:pt idx="1475">
                  <c:v>29.520959105599999</c:v>
                </c:pt>
                <c:pt idx="1476">
                  <c:v>29.540959105599999</c:v>
                </c:pt>
                <c:pt idx="1477">
                  <c:v>29.560959105599999</c:v>
                </c:pt>
                <c:pt idx="1478">
                  <c:v>29.580959105600005</c:v>
                </c:pt>
                <c:pt idx="1479">
                  <c:v>29.600959105600019</c:v>
                </c:pt>
                <c:pt idx="1480">
                  <c:v>29.620959105600015</c:v>
                </c:pt>
                <c:pt idx="1481">
                  <c:v>29.640959105600015</c:v>
                </c:pt>
                <c:pt idx="1482">
                  <c:v>29.660959105600014</c:v>
                </c:pt>
                <c:pt idx="1483">
                  <c:v>29.680959105600014</c:v>
                </c:pt>
                <c:pt idx="1484">
                  <c:v>29.700959105599999</c:v>
                </c:pt>
                <c:pt idx="1485">
                  <c:v>29.720959105599999</c:v>
                </c:pt>
                <c:pt idx="1486">
                  <c:v>29.740959105599988</c:v>
                </c:pt>
                <c:pt idx="1487">
                  <c:v>29.760959105600001</c:v>
                </c:pt>
                <c:pt idx="1488">
                  <c:v>29.780959105600001</c:v>
                </c:pt>
                <c:pt idx="1489">
                  <c:v>29.800959105600015</c:v>
                </c:pt>
                <c:pt idx="1490">
                  <c:v>29.820959105600014</c:v>
                </c:pt>
                <c:pt idx="1491">
                  <c:v>29.840959105600014</c:v>
                </c:pt>
                <c:pt idx="1492">
                  <c:v>29.860959105599999</c:v>
                </c:pt>
                <c:pt idx="1493">
                  <c:v>29.880959105599999</c:v>
                </c:pt>
                <c:pt idx="1494">
                  <c:v>29.900959105599988</c:v>
                </c:pt>
                <c:pt idx="1495">
                  <c:v>29.920959105600001</c:v>
                </c:pt>
                <c:pt idx="1496">
                  <c:v>29.940959105600001</c:v>
                </c:pt>
                <c:pt idx="1497">
                  <c:v>29.960959105600001</c:v>
                </c:pt>
                <c:pt idx="1498">
                  <c:v>29.9809591056</c:v>
                </c:pt>
                <c:pt idx="1499">
                  <c:v>30.000959105600014</c:v>
                </c:pt>
                <c:pt idx="1500">
                  <c:v>30.020959105599999</c:v>
                </c:pt>
                <c:pt idx="1501">
                  <c:v>30.040959105599999</c:v>
                </c:pt>
                <c:pt idx="1502">
                  <c:v>30.060959105599999</c:v>
                </c:pt>
                <c:pt idx="1503">
                  <c:v>30.080959105600005</c:v>
                </c:pt>
                <c:pt idx="1504">
                  <c:v>30.100959105600019</c:v>
                </c:pt>
                <c:pt idx="1505">
                  <c:v>30.120959105600015</c:v>
                </c:pt>
                <c:pt idx="1506">
                  <c:v>30.140959105600015</c:v>
                </c:pt>
                <c:pt idx="1507">
                  <c:v>30.160959105600014</c:v>
                </c:pt>
                <c:pt idx="1508">
                  <c:v>30.180959105600014</c:v>
                </c:pt>
                <c:pt idx="1509">
                  <c:v>30.200959105599999</c:v>
                </c:pt>
                <c:pt idx="1510">
                  <c:v>30.220959105599999</c:v>
                </c:pt>
                <c:pt idx="1511">
                  <c:v>30.240959105599988</c:v>
                </c:pt>
                <c:pt idx="1512">
                  <c:v>30.260959105600001</c:v>
                </c:pt>
                <c:pt idx="1513">
                  <c:v>30.280959105600001</c:v>
                </c:pt>
                <c:pt idx="1514">
                  <c:v>30.300959105600015</c:v>
                </c:pt>
                <c:pt idx="1515">
                  <c:v>30.320959105600014</c:v>
                </c:pt>
                <c:pt idx="1516">
                  <c:v>30.340959105600014</c:v>
                </c:pt>
                <c:pt idx="1517">
                  <c:v>30.360959105599999</c:v>
                </c:pt>
                <c:pt idx="1518">
                  <c:v>30.380959105599999</c:v>
                </c:pt>
                <c:pt idx="1519">
                  <c:v>30.400959105599988</c:v>
                </c:pt>
                <c:pt idx="1520">
                  <c:v>30.420959105600001</c:v>
                </c:pt>
                <c:pt idx="1521">
                  <c:v>30.440959105600001</c:v>
                </c:pt>
                <c:pt idx="1522">
                  <c:v>30.460959105600001</c:v>
                </c:pt>
                <c:pt idx="1523">
                  <c:v>30.4809591056</c:v>
                </c:pt>
                <c:pt idx="1524">
                  <c:v>30.500959105600014</c:v>
                </c:pt>
                <c:pt idx="1525">
                  <c:v>30.520959105599999</c:v>
                </c:pt>
                <c:pt idx="1526">
                  <c:v>30.540959105599999</c:v>
                </c:pt>
                <c:pt idx="1527">
                  <c:v>30.560959105599999</c:v>
                </c:pt>
                <c:pt idx="1528">
                  <c:v>30.580959105600005</c:v>
                </c:pt>
                <c:pt idx="1529">
                  <c:v>30.600959105600019</c:v>
                </c:pt>
                <c:pt idx="1530">
                  <c:v>30.620959105600015</c:v>
                </c:pt>
                <c:pt idx="1531">
                  <c:v>30.640959105600015</c:v>
                </c:pt>
                <c:pt idx="1532">
                  <c:v>30.660959105600014</c:v>
                </c:pt>
                <c:pt idx="1533">
                  <c:v>30.680959105600014</c:v>
                </c:pt>
                <c:pt idx="1534">
                  <c:v>30.700959105599999</c:v>
                </c:pt>
                <c:pt idx="1535">
                  <c:v>30.720959105599999</c:v>
                </c:pt>
                <c:pt idx="1536">
                  <c:v>30.740959105599988</c:v>
                </c:pt>
                <c:pt idx="1537">
                  <c:v>30.760959105600001</c:v>
                </c:pt>
                <c:pt idx="1538">
                  <c:v>30.780959105600001</c:v>
                </c:pt>
                <c:pt idx="1539">
                  <c:v>30.800959105600015</c:v>
                </c:pt>
                <c:pt idx="1540">
                  <c:v>30.820959105600014</c:v>
                </c:pt>
                <c:pt idx="1541">
                  <c:v>30.840959105600014</c:v>
                </c:pt>
                <c:pt idx="1542">
                  <c:v>30.860959105599999</c:v>
                </c:pt>
                <c:pt idx="1543">
                  <c:v>30.880959105599999</c:v>
                </c:pt>
                <c:pt idx="1544">
                  <c:v>30.900959105599988</c:v>
                </c:pt>
                <c:pt idx="1545">
                  <c:v>30.920959105600001</c:v>
                </c:pt>
                <c:pt idx="1546">
                  <c:v>30.940959105600001</c:v>
                </c:pt>
                <c:pt idx="1547">
                  <c:v>30.960959105600001</c:v>
                </c:pt>
                <c:pt idx="1548">
                  <c:v>30.9809591056</c:v>
                </c:pt>
                <c:pt idx="1549">
                  <c:v>31.000959105600014</c:v>
                </c:pt>
                <c:pt idx="1550">
                  <c:v>31.020959105599999</c:v>
                </c:pt>
                <c:pt idx="1551">
                  <c:v>31.040959105599999</c:v>
                </c:pt>
                <c:pt idx="1552">
                  <c:v>31.060959105599999</c:v>
                </c:pt>
                <c:pt idx="1553">
                  <c:v>31.080959105600005</c:v>
                </c:pt>
                <c:pt idx="1554">
                  <c:v>31.100959105600019</c:v>
                </c:pt>
                <c:pt idx="1555">
                  <c:v>31.120959105600015</c:v>
                </c:pt>
                <c:pt idx="1556">
                  <c:v>31.140959105600015</c:v>
                </c:pt>
                <c:pt idx="1557">
                  <c:v>31.160959105600014</c:v>
                </c:pt>
                <c:pt idx="1558">
                  <c:v>31.180959105600014</c:v>
                </c:pt>
                <c:pt idx="1559">
                  <c:v>31.200959105599999</c:v>
                </c:pt>
                <c:pt idx="1560">
                  <c:v>31.220959105599999</c:v>
                </c:pt>
                <c:pt idx="1561">
                  <c:v>31.240959105599988</c:v>
                </c:pt>
                <c:pt idx="1562">
                  <c:v>31.260959105600001</c:v>
                </c:pt>
                <c:pt idx="1563">
                  <c:v>31.280959105600001</c:v>
                </c:pt>
                <c:pt idx="1564">
                  <c:v>31.300959105600015</c:v>
                </c:pt>
                <c:pt idx="1565">
                  <c:v>31.320959105600014</c:v>
                </c:pt>
                <c:pt idx="1566">
                  <c:v>31.340959105600014</c:v>
                </c:pt>
                <c:pt idx="1567">
                  <c:v>31.360959105599999</c:v>
                </c:pt>
                <c:pt idx="1568">
                  <c:v>31.380959105599999</c:v>
                </c:pt>
                <c:pt idx="1569">
                  <c:v>31.400959105599988</c:v>
                </c:pt>
                <c:pt idx="1570">
                  <c:v>31.420959105600001</c:v>
                </c:pt>
                <c:pt idx="1571">
                  <c:v>31.440959105600001</c:v>
                </c:pt>
                <c:pt idx="1572">
                  <c:v>31.460959105600001</c:v>
                </c:pt>
                <c:pt idx="1573">
                  <c:v>31.4809591056</c:v>
                </c:pt>
                <c:pt idx="1574">
                  <c:v>31.500959105600014</c:v>
                </c:pt>
                <c:pt idx="1575">
                  <c:v>31.520959105599999</c:v>
                </c:pt>
                <c:pt idx="1576">
                  <c:v>31.540959105599999</c:v>
                </c:pt>
                <c:pt idx="1577">
                  <c:v>31.560959105599999</c:v>
                </c:pt>
                <c:pt idx="1578">
                  <c:v>31.580959105600005</c:v>
                </c:pt>
                <c:pt idx="1579">
                  <c:v>31.600959105600019</c:v>
                </c:pt>
                <c:pt idx="1580">
                  <c:v>31.620959105600015</c:v>
                </c:pt>
                <c:pt idx="1581">
                  <c:v>31.640959105600015</c:v>
                </c:pt>
                <c:pt idx="1582">
                  <c:v>31.660959105600014</c:v>
                </c:pt>
                <c:pt idx="1583">
                  <c:v>31.680959105600014</c:v>
                </c:pt>
                <c:pt idx="1584">
                  <c:v>31.700959105599999</c:v>
                </c:pt>
                <c:pt idx="1585">
                  <c:v>31.720959105599999</c:v>
                </c:pt>
                <c:pt idx="1586">
                  <c:v>31.740959105599988</c:v>
                </c:pt>
                <c:pt idx="1587">
                  <c:v>31.760959105600001</c:v>
                </c:pt>
                <c:pt idx="1588">
                  <c:v>31.780959105600001</c:v>
                </c:pt>
                <c:pt idx="1589">
                  <c:v>31.800959105600015</c:v>
                </c:pt>
                <c:pt idx="1590">
                  <c:v>31.820959105600014</c:v>
                </c:pt>
                <c:pt idx="1591">
                  <c:v>31.840959105600014</c:v>
                </c:pt>
                <c:pt idx="1592">
                  <c:v>31.860959105599999</c:v>
                </c:pt>
                <c:pt idx="1593">
                  <c:v>31.880959105599999</c:v>
                </c:pt>
                <c:pt idx="1594">
                  <c:v>31.900959105599988</c:v>
                </c:pt>
                <c:pt idx="1595">
                  <c:v>31.920959105600001</c:v>
                </c:pt>
                <c:pt idx="1596">
                  <c:v>31.940959105600001</c:v>
                </c:pt>
                <c:pt idx="1597">
                  <c:v>31.960959105600001</c:v>
                </c:pt>
                <c:pt idx="1598">
                  <c:v>31.9809591056</c:v>
                </c:pt>
                <c:pt idx="1599">
                  <c:v>32.000959105600003</c:v>
                </c:pt>
                <c:pt idx="1600">
                  <c:v>32.020959105600006</c:v>
                </c:pt>
                <c:pt idx="1601">
                  <c:v>32.040959105600002</c:v>
                </c:pt>
                <c:pt idx="1602">
                  <c:v>32.060959105600006</c:v>
                </c:pt>
                <c:pt idx="1603">
                  <c:v>32.080959105600002</c:v>
                </c:pt>
                <c:pt idx="1604">
                  <c:v>32.100959105600005</c:v>
                </c:pt>
                <c:pt idx="1605">
                  <c:v>32.120959105600001</c:v>
                </c:pt>
                <c:pt idx="1606">
                  <c:v>32.140959105600004</c:v>
                </c:pt>
                <c:pt idx="1607">
                  <c:v>32.1609591056</c:v>
                </c:pt>
                <c:pt idx="1608">
                  <c:v>32.180959105600003</c:v>
                </c:pt>
                <c:pt idx="1609">
                  <c:v>32.200959105600006</c:v>
                </c:pt>
                <c:pt idx="1610">
                  <c:v>32.220959105600002</c:v>
                </c:pt>
                <c:pt idx="1611">
                  <c:v>32.240959105600005</c:v>
                </c:pt>
                <c:pt idx="1612">
                  <c:v>32.260959105600001</c:v>
                </c:pt>
                <c:pt idx="1613">
                  <c:v>32.280959105600004</c:v>
                </c:pt>
                <c:pt idx="1614">
                  <c:v>32.300959105599993</c:v>
                </c:pt>
                <c:pt idx="1615">
                  <c:v>32.320959105600004</c:v>
                </c:pt>
                <c:pt idx="1616">
                  <c:v>32.340959105599993</c:v>
                </c:pt>
                <c:pt idx="1617">
                  <c:v>32.360959105600003</c:v>
                </c:pt>
                <c:pt idx="1618">
                  <c:v>32.380959105599999</c:v>
                </c:pt>
                <c:pt idx="1619">
                  <c:v>32.400959105600002</c:v>
                </c:pt>
                <c:pt idx="1620">
                  <c:v>32.420959105600005</c:v>
                </c:pt>
                <c:pt idx="1621">
                  <c:v>32.440959105600001</c:v>
                </c:pt>
                <c:pt idx="1622">
                  <c:v>32.460959105600004</c:v>
                </c:pt>
                <c:pt idx="1623">
                  <c:v>32.480959105599993</c:v>
                </c:pt>
                <c:pt idx="1624">
                  <c:v>32.500959105600003</c:v>
                </c:pt>
                <c:pt idx="1625">
                  <c:v>32.520959105600006</c:v>
                </c:pt>
                <c:pt idx="1626">
                  <c:v>32.540959105600002</c:v>
                </c:pt>
                <c:pt idx="1627">
                  <c:v>32.560959105600006</c:v>
                </c:pt>
                <c:pt idx="1628">
                  <c:v>32.580959105600002</c:v>
                </c:pt>
                <c:pt idx="1629">
                  <c:v>32.600959105600005</c:v>
                </c:pt>
                <c:pt idx="1630">
                  <c:v>32.620959105600001</c:v>
                </c:pt>
                <c:pt idx="1631">
                  <c:v>32.640959105600004</c:v>
                </c:pt>
                <c:pt idx="1632">
                  <c:v>32.6609591056</c:v>
                </c:pt>
                <c:pt idx="1633">
                  <c:v>32.680959105600003</c:v>
                </c:pt>
                <c:pt idx="1634">
                  <c:v>32.700959105600006</c:v>
                </c:pt>
                <c:pt idx="1635">
                  <c:v>32.720959105600002</c:v>
                </c:pt>
                <c:pt idx="1636">
                  <c:v>32.740959105600005</c:v>
                </c:pt>
                <c:pt idx="1637">
                  <c:v>32.760959105600001</c:v>
                </c:pt>
                <c:pt idx="1638">
                  <c:v>32.780959105600004</c:v>
                </c:pt>
                <c:pt idx="1639">
                  <c:v>32.800959105599993</c:v>
                </c:pt>
                <c:pt idx="1640">
                  <c:v>32.820959105600004</c:v>
                </c:pt>
                <c:pt idx="1641">
                  <c:v>32.840959105599993</c:v>
                </c:pt>
                <c:pt idx="1642">
                  <c:v>32.860959105600003</c:v>
                </c:pt>
                <c:pt idx="1643">
                  <c:v>32.880959105599999</c:v>
                </c:pt>
                <c:pt idx="1644">
                  <c:v>32.900959105600002</c:v>
                </c:pt>
                <c:pt idx="1645">
                  <c:v>32.920959105600005</c:v>
                </c:pt>
                <c:pt idx="1646">
                  <c:v>32.940959105600001</c:v>
                </c:pt>
                <c:pt idx="1647">
                  <c:v>32.960959105600004</c:v>
                </c:pt>
                <c:pt idx="1648">
                  <c:v>32.980959105599993</c:v>
                </c:pt>
                <c:pt idx="1649">
                  <c:v>33.000959105600003</c:v>
                </c:pt>
                <c:pt idx="1650">
                  <c:v>33.020959105600006</c:v>
                </c:pt>
                <c:pt idx="1651">
                  <c:v>33.040959105600002</c:v>
                </c:pt>
                <c:pt idx="1652">
                  <c:v>33.060959105600006</c:v>
                </c:pt>
                <c:pt idx="1653">
                  <c:v>33.080959105600002</c:v>
                </c:pt>
                <c:pt idx="1654">
                  <c:v>33.100959105600005</c:v>
                </c:pt>
                <c:pt idx="1655">
                  <c:v>33.120959105600001</c:v>
                </c:pt>
                <c:pt idx="1656">
                  <c:v>33.140959105600004</c:v>
                </c:pt>
                <c:pt idx="1657">
                  <c:v>33.1609591056</c:v>
                </c:pt>
                <c:pt idx="1658">
                  <c:v>33.180959105600003</c:v>
                </c:pt>
                <c:pt idx="1659">
                  <c:v>33.200959105600006</c:v>
                </c:pt>
                <c:pt idx="1660">
                  <c:v>33.220959105600002</c:v>
                </c:pt>
                <c:pt idx="1661">
                  <c:v>33.240959105600005</c:v>
                </c:pt>
                <c:pt idx="1662">
                  <c:v>33.260959105600001</c:v>
                </c:pt>
                <c:pt idx="1663">
                  <c:v>33.280959105600004</c:v>
                </c:pt>
                <c:pt idx="1664">
                  <c:v>33.300959105599993</c:v>
                </c:pt>
                <c:pt idx="1665">
                  <c:v>33.320959105600004</c:v>
                </c:pt>
                <c:pt idx="1666">
                  <c:v>33.340959105599993</c:v>
                </c:pt>
                <c:pt idx="1667">
                  <c:v>33.360959105600003</c:v>
                </c:pt>
                <c:pt idx="1668">
                  <c:v>33.380959105599999</c:v>
                </c:pt>
                <c:pt idx="1669">
                  <c:v>33.400959105600002</c:v>
                </c:pt>
                <c:pt idx="1670">
                  <c:v>33.420959105600005</c:v>
                </c:pt>
                <c:pt idx="1671">
                  <c:v>33.440959105600001</c:v>
                </c:pt>
                <c:pt idx="1672">
                  <c:v>33.460959105600004</c:v>
                </c:pt>
                <c:pt idx="1673">
                  <c:v>33.480959105599993</c:v>
                </c:pt>
                <c:pt idx="1674">
                  <c:v>33.500959105600003</c:v>
                </c:pt>
                <c:pt idx="1675">
                  <c:v>33.520959105600006</c:v>
                </c:pt>
                <c:pt idx="1676">
                  <c:v>33.540959105600002</c:v>
                </c:pt>
                <c:pt idx="1677">
                  <c:v>33.560959105600006</c:v>
                </c:pt>
                <c:pt idx="1678">
                  <c:v>33.580959105600002</c:v>
                </c:pt>
                <c:pt idx="1679">
                  <c:v>33.600959105600005</c:v>
                </c:pt>
                <c:pt idx="1680">
                  <c:v>33.620959105600001</c:v>
                </c:pt>
                <c:pt idx="1681">
                  <c:v>33.640959105600004</c:v>
                </c:pt>
                <c:pt idx="1682">
                  <c:v>33.6609591056</c:v>
                </c:pt>
                <c:pt idx="1683">
                  <c:v>33.680959105600003</c:v>
                </c:pt>
                <c:pt idx="1684">
                  <c:v>33.700959105600006</c:v>
                </c:pt>
                <c:pt idx="1685">
                  <c:v>33.720959105600002</c:v>
                </c:pt>
                <c:pt idx="1686">
                  <c:v>33.740959105600005</c:v>
                </c:pt>
                <c:pt idx="1687">
                  <c:v>33.760959105600001</c:v>
                </c:pt>
                <c:pt idx="1688">
                  <c:v>33.780959105600004</c:v>
                </c:pt>
                <c:pt idx="1689">
                  <c:v>33.800959105599993</c:v>
                </c:pt>
                <c:pt idx="1690">
                  <c:v>33.820959105600004</c:v>
                </c:pt>
                <c:pt idx="1691">
                  <c:v>33.840959105599993</c:v>
                </c:pt>
                <c:pt idx="1692">
                  <c:v>33.860959105600003</c:v>
                </c:pt>
                <c:pt idx="1693">
                  <c:v>33.880959105599999</c:v>
                </c:pt>
                <c:pt idx="1694">
                  <c:v>33.900959105600002</c:v>
                </c:pt>
                <c:pt idx="1695">
                  <c:v>33.920959105600005</c:v>
                </c:pt>
                <c:pt idx="1696">
                  <c:v>33.940959105600001</c:v>
                </c:pt>
                <c:pt idx="1697">
                  <c:v>33.960959105600004</c:v>
                </c:pt>
                <c:pt idx="1698">
                  <c:v>33.980959105599993</c:v>
                </c:pt>
                <c:pt idx="1699">
                  <c:v>34.000959105600003</c:v>
                </c:pt>
                <c:pt idx="1700">
                  <c:v>34.020959105600006</c:v>
                </c:pt>
                <c:pt idx="1701">
                  <c:v>34.040959105600002</c:v>
                </c:pt>
                <c:pt idx="1702">
                  <c:v>34.060959105600006</c:v>
                </c:pt>
                <c:pt idx="1703">
                  <c:v>34.080959105600002</c:v>
                </c:pt>
                <c:pt idx="1704">
                  <c:v>34.100959105600005</c:v>
                </c:pt>
                <c:pt idx="1705">
                  <c:v>34.120959105600001</c:v>
                </c:pt>
                <c:pt idx="1706">
                  <c:v>34.140959105600004</c:v>
                </c:pt>
                <c:pt idx="1707">
                  <c:v>34.1609591056</c:v>
                </c:pt>
                <c:pt idx="1708">
                  <c:v>34.180959105600003</c:v>
                </c:pt>
                <c:pt idx="1709">
                  <c:v>34.200959105600006</c:v>
                </c:pt>
                <c:pt idx="1710">
                  <c:v>34.220959105600002</c:v>
                </c:pt>
                <c:pt idx="1711">
                  <c:v>34.240959105600005</c:v>
                </c:pt>
                <c:pt idx="1712">
                  <c:v>34.260959105600001</c:v>
                </c:pt>
                <c:pt idx="1713">
                  <c:v>34.280959105600004</c:v>
                </c:pt>
                <c:pt idx="1714">
                  <c:v>34.300959105599993</c:v>
                </c:pt>
                <c:pt idx="1715">
                  <c:v>34.320959105600004</c:v>
                </c:pt>
                <c:pt idx="1716">
                  <c:v>34.340959105599993</c:v>
                </c:pt>
                <c:pt idx="1717">
                  <c:v>34.360959105600003</c:v>
                </c:pt>
                <c:pt idx="1718">
                  <c:v>34.380959105599999</c:v>
                </c:pt>
                <c:pt idx="1719">
                  <c:v>34.400959105600002</c:v>
                </c:pt>
                <c:pt idx="1720">
                  <c:v>34.420959105600005</c:v>
                </c:pt>
                <c:pt idx="1721">
                  <c:v>34.440959105600001</c:v>
                </c:pt>
                <c:pt idx="1722">
                  <c:v>34.460959105600004</c:v>
                </c:pt>
                <c:pt idx="1723">
                  <c:v>34.480959105599993</c:v>
                </c:pt>
                <c:pt idx="1724">
                  <c:v>34.500959105600003</c:v>
                </c:pt>
                <c:pt idx="1725">
                  <c:v>34.520959105600006</c:v>
                </c:pt>
                <c:pt idx="1726">
                  <c:v>34.540959105600002</c:v>
                </c:pt>
                <c:pt idx="1727">
                  <c:v>34.560959105600006</c:v>
                </c:pt>
                <c:pt idx="1728">
                  <c:v>34.580959105600002</c:v>
                </c:pt>
                <c:pt idx="1729">
                  <c:v>34.600959105600005</c:v>
                </c:pt>
                <c:pt idx="1730">
                  <c:v>34.620959105600001</c:v>
                </c:pt>
                <c:pt idx="1731">
                  <c:v>34.640959105600004</c:v>
                </c:pt>
                <c:pt idx="1732">
                  <c:v>34.6609591056</c:v>
                </c:pt>
                <c:pt idx="1733">
                  <c:v>34.680959105600003</c:v>
                </c:pt>
                <c:pt idx="1734">
                  <c:v>34.700959105600006</c:v>
                </c:pt>
                <c:pt idx="1735">
                  <c:v>34.720959105600002</c:v>
                </c:pt>
                <c:pt idx="1736">
                  <c:v>34.740959105600005</c:v>
                </c:pt>
                <c:pt idx="1737">
                  <c:v>34.760959105600001</c:v>
                </c:pt>
                <c:pt idx="1738">
                  <c:v>34.780959105600004</c:v>
                </c:pt>
                <c:pt idx="1739">
                  <c:v>34.800959105599993</c:v>
                </c:pt>
                <c:pt idx="1740">
                  <c:v>34.820959105600004</c:v>
                </c:pt>
                <c:pt idx="1741">
                  <c:v>34.840959105599993</c:v>
                </c:pt>
                <c:pt idx="1742">
                  <c:v>34.860959105600003</c:v>
                </c:pt>
                <c:pt idx="1743">
                  <c:v>34.880959105599999</c:v>
                </c:pt>
                <c:pt idx="1744">
                  <c:v>34.900959105600002</c:v>
                </c:pt>
                <c:pt idx="1745">
                  <c:v>34.920959105600005</c:v>
                </c:pt>
                <c:pt idx="1746">
                  <c:v>34.940959105600001</c:v>
                </c:pt>
                <c:pt idx="1747">
                  <c:v>34.960959105600004</c:v>
                </c:pt>
                <c:pt idx="1748">
                  <c:v>34.980959105599993</c:v>
                </c:pt>
                <c:pt idx="1749">
                  <c:v>35.000959105600003</c:v>
                </c:pt>
                <c:pt idx="1750">
                  <c:v>35.020959105600006</c:v>
                </c:pt>
                <c:pt idx="1751">
                  <c:v>35.040959105600002</c:v>
                </c:pt>
                <c:pt idx="1752">
                  <c:v>35.060959105600006</c:v>
                </c:pt>
                <c:pt idx="1753">
                  <c:v>35.080959105600002</c:v>
                </c:pt>
                <c:pt idx="1754">
                  <c:v>35.100959105600005</c:v>
                </c:pt>
                <c:pt idx="1755">
                  <c:v>35.120959105600001</c:v>
                </c:pt>
                <c:pt idx="1756">
                  <c:v>35.140959105600004</c:v>
                </c:pt>
                <c:pt idx="1757">
                  <c:v>35.1609591056</c:v>
                </c:pt>
                <c:pt idx="1758">
                  <c:v>35.180959105600003</c:v>
                </c:pt>
                <c:pt idx="1759">
                  <c:v>35.200959105600006</c:v>
                </c:pt>
                <c:pt idx="1760">
                  <c:v>35.220959105600002</c:v>
                </c:pt>
                <c:pt idx="1761">
                  <c:v>35.240959105600005</c:v>
                </c:pt>
                <c:pt idx="1762">
                  <c:v>35.260959105600001</c:v>
                </c:pt>
                <c:pt idx="1763">
                  <c:v>35.280959105600004</c:v>
                </c:pt>
                <c:pt idx="1764">
                  <c:v>35.300959105599993</c:v>
                </c:pt>
                <c:pt idx="1765">
                  <c:v>35.320959105600004</c:v>
                </c:pt>
                <c:pt idx="1766">
                  <c:v>35.340959105599993</c:v>
                </c:pt>
                <c:pt idx="1767">
                  <c:v>35.360959105600003</c:v>
                </c:pt>
                <c:pt idx="1768">
                  <c:v>35.380959105599999</c:v>
                </c:pt>
                <c:pt idx="1769">
                  <c:v>35.400959105600002</c:v>
                </c:pt>
                <c:pt idx="1770">
                  <c:v>35.420959105600005</c:v>
                </c:pt>
                <c:pt idx="1771">
                  <c:v>35.440959105600001</c:v>
                </c:pt>
                <c:pt idx="1772">
                  <c:v>35.460959105600004</c:v>
                </c:pt>
                <c:pt idx="1773">
                  <c:v>35.480959105599993</c:v>
                </c:pt>
                <c:pt idx="1774">
                  <c:v>35.500959105600003</c:v>
                </c:pt>
                <c:pt idx="1775">
                  <c:v>35.520959105600006</c:v>
                </c:pt>
                <c:pt idx="1776">
                  <c:v>35.540959105600002</c:v>
                </c:pt>
                <c:pt idx="1777">
                  <c:v>35.560959105600006</c:v>
                </c:pt>
                <c:pt idx="1778">
                  <c:v>35.580959105600002</c:v>
                </c:pt>
                <c:pt idx="1779">
                  <c:v>35.600959105600005</c:v>
                </c:pt>
                <c:pt idx="1780">
                  <c:v>35.620959105600001</c:v>
                </c:pt>
                <c:pt idx="1781">
                  <c:v>35.640959105600004</c:v>
                </c:pt>
                <c:pt idx="1782">
                  <c:v>35.6609591056</c:v>
                </c:pt>
                <c:pt idx="1783">
                  <c:v>35.680959105600003</c:v>
                </c:pt>
                <c:pt idx="1784">
                  <c:v>35.700959105600006</c:v>
                </c:pt>
                <c:pt idx="1785">
                  <c:v>35.720959105600002</c:v>
                </c:pt>
                <c:pt idx="1786">
                  <c:v>35.740959105600005</c:v>
                </c:pt>
                <c:pt idx="1787">
                  <c:v>35.760959105600001</c:v>
                </c:pt>
                <c:pt idx="1788">
                  <c:v>35.780959105600004</c:v>
                </c:pt>
                <c:pt idx="1789">
                  <c:v>35.800959105599993</c:v>
                </c:pt>
                <c:pt idx="1790">
                  <c:v>35.820959105600004</c:v>
                </c:pt>
                <c:pt idx="1791">
                  <c:v>35.840959105599993</c:v>
                </c:pt>
                <c:pt idx="1792">
                  <c:v>35.860959105600003</c:v>
                </c:pt>
                <c:pt idx="1793">
                  <c:v>35.880959105599999</c:v>
                </c:pt>
                <c:pt idx="1794">
                  <c:v>35.900959105600002</c:v>
                </c:pt>
                <c:pt idx="1795">
                  <c:v>35.920959105600005</c:v>
                </c:pt>
                <c:pt idx="1796">
                  <c:v>35.940959105600001</c:v>
                </c:pt>
                <c:pt idx="1797">
                  <c:v>35.960959105600004</c:v>
                </c:pt>
                <c:pt idx="1798">
                  <c:v>35.980959105599993</c:v>
                </c:pt>
                <c:pt idx="1799">
                  <c:v>36.000959105600003</c:v>
                </c:pt>
                <c:pt idx="1800">
                  <c:v>36.020959105600006</c:v>
                </c:pt>
                <c:pt idx="1801">
                  <c:v>36.040959105600002</c:v>
                </c:pt>
                <c:pt idx="1802">
                  <c:v>36.060959105600006</c:v>
                </c:pt>
                <c:pt idx="1803">
                  <c:v>36.080959105600002</c:v>
                </c:pt>
                <c:pt idx="1804">
                  <c:v>36.100959105600005</c:v>
                </c:pt>
                <c:pt idx="1805">
                  <c:v>36.120959105600001</c:v>
                </c:pt>
                <c:pt idx="1806">
                  <c:v>36.140959105600004</c:v>
                </c:pt>
                <c:pt idx="1807">
                  <c:v>36.1609591056</c:v>
                </c:pt>
                <c:pt idx="1808">
                  <c:v>36.180959105600003</c:v>
                </c:pt>
                <c:pt idx="1809">
                  <c:v>36.200959105600006</c:v>
                </c:pt>
                <c:pt idx="1810">
                  <c:v>36.220959105600002</c:v>
                </c:pt>
                <c:pt idx="1811">
                  <c:v>36.240959105600005</c:v>
                </c:pt>
                <c:pt idx="1812">
                  <c:v>36.260959105600001</c:v>
                </c:pt>
                <c:pt idx="1813">
                  <c:v>36.280959105600004</c:v>
                </c:pt>
                <c:pt idx="1814">
                  <c:v>36.300959105599993</c:v>
                </c:pt>
                <c:pt idx="1815">
                  <c:v>36.320959105600004</c:v>
                </c:pt>
                <c:pt idx="1816">
                  <c:v>36.340959105599993</c:v>
                </c:pt>
                <c:pt idx="1817">
                  <c:v>36.360959105600003</c:v>
                </c:pt>
                <c:pt idx="1818">
                  <c:v>36.380959105599999</c:v>
                </c:pt>
                <c:pt idx="1819">
                  <c:v>36.400959105600002</c:v>
                </c:pt>
                <c:pt idx="1820">
                  <c:v>36.420959105600005</c:v>
                </c:pt>
                <c:pt idx="1821">
                  <c:v>36.440959105600001</c:v>
                </c:pt>
                <c:pt idx="1822">
                  <c:v>36.460959105600004</c:v>
                </c:pt>
                <c:pt idx="1823">
                  <c:v>36.480959105599993</c:v>
                </c:pt>
                <c:pt idx="1824">
                  <c:v>36.500959105600003</c:v>
                </c:pt>
                <c:pt idx="1825">
                  <c:v>36.520959105600006</c:v>
                </c:pt>
                <c:pt idx="1826">
                  <c:v>36.540959105600002</c:v>
                </c:pt>
                <c:pt idx="1827">
                  <c:v>36.560959105600006</c:v>
                </c:pt>
                <c:pt idx="1828">
                  <c:v>36.580959105600002</c:v>
                </c:pt>
                <c:pt idx="1829">
                  <c:v>36.600959105600005</c:v>
                </c:pt>
                <c:pt idx="1830">
                  <c:v>36.620959105600001</c:v>
                </c:pt>
                <c:pt idx="1831">
                  <c:v>36.640959105600004</c:v>
                </c:pt>
                <c:pt idx="1832">
                  <c:v>36.6609591056</c:v>
                </c:pt>
                <c:pt idx="1833">
                  <c:v>36.680959105600003</c:v>
                </c:pt>
                <c:pt idx="1834">
                  <c:v>36.700959105600006</c:v>
                </c:pt>
                <c:pt idx="1835">
                  <c:v>36.720959105600002</c:v>
                </c:pt>
                <c:pt idx="1836">
                  <c:v>36.740959105600005</c:v>
                </c:pt>
                <c:pt idx="1837">
                  <c:v>36.760959105600001</c:v>
                </c:pt>
                <c:pt idx="1838">
                  <c:v>36.780959105600004</c:v>
                </c:pt>
                <c:pt idx="1839">
                  <c:v>36.800959105599993</c:v>
                </c:pt>
                <c:pt idx="1840">
                  <c:v>36.820959105600004</c:v>
                </c:pt>
                <c:pt idx="1841">
                  <c:v>36.840959105599993</c:v>
                </c:pt>
                <c:pt idx="1842">
                  <c:v>36.860959105600003</c:v>
                </c:pt>
                <c:pt idx="1843">
                  <c:v>36.880959105599999</c:v>
                </c:pt>
                <c:pt idx="1844">
                  <c:v>36.900959105600002</c:v>
                </c:pt>
                <c:pt idx="1845">
                  <c:v>36.920959105600005</c:v>
                </c:pt>
                <c:pt idx="1846">
                  <c:v>36.940959105600001</c:v>
                </c:pt>
                <c:pt idx="1847">
                  <c:v>36.960959105600004</c:v>
                </c:pt>
                <c:pt idx="1848">
                  <c:v>36.980959105599993</c:v>
                </c:pt>
                <c:pt idx="1849">
                  <c:v>37.000959105600003</c:v>
                </c:pt>
                <c:pt idx="1850">
                  <c:v>37.020959105600006</c:v>
                </c:pt>
                <c:pt idx="1851">
                  <c:v>37.040959105600002</c:v>
                </c:pt>
                <c:pt idx="1852">
                  <c:v>37.060959105600006</c:v>
                </c:pt>
                <c:pt idx="1853">
                  <c:v>37.080959105600002</c:v>
                </c:pt>
                <c:pt idx="1854">
                  <c:v>37.100959105600005</c:v>
                </c:pt>
                <c:pt idx="1855">
                  <c:v>37.120959105600001</c:v>
                </c:pt>
                <c:pt idx="1856">
                  <c:v>37.140959105600004</c:v>
                </c:pt>
                <c:pt idx="1857">
                  <c:v>37.1609591056</c:v>
                </c:pt>
                <c:pt idx="1858">
                  <c:v>37.180959105600003</c:v>
                </c:pt>
                <c:pt idx="1859">
                  <c:v>37.200959105600006</c:v>
                </c:pt>
                <c:pt idx="1860">
                  <c:v>37.220959105600002</c:v>
                </c:pt>
                <c:pt idx="1861">
                  <c:v>37.240959105600005</c:v>
                </c:pt>
                <c:pt idx="1862">
                  <c:v>37.260959105600001</c:v>
                </c:pt>
                <c:pt idx="1863">
                  <c:v>37.280959105600004</c:v>
                </c:pt>
                <c:pt idx="1864">
                  <c:v>37.300959105599993</c:v>
                </c:pt>
                <c:pt idx="1865">
                  <c:v>37.320959105600004</c:v>
                </c:pt>
                <c:pt idx="1866">
                  <c:v>37.340959105599993</c:v>
                </c:pt>
                <c:pt idx="1867">
                  <c:v>37.360959105600003</c:v>
                </c:pt>
                <c:pt idx="1868">
                  <c:v>37.380959105599999</c:v>
                </c:pt>
                <c:pt idx="1869">
                  <c:v>37.400959105600002</c:v>
                </c:pt>
                <c:pt idx="1870">
                  <c:v>37.420959105600005</c:v>
                </c:pt>
                <c:pt idx="1871">
                  <c:v>37.440959105600001</c:v>
                </c:pt>
                <c:pt idx="1872">
                  <c:v>37.460959105600004</c:v>
                </c:pt>
                <c:pt idx="1873">
                  <c:v>37.480959105599993</c:v>
                </c:pt>
                <c:pt idx="1874">
                  <c:v>37.500959105600003</c:v>
                </c:pt>
                <c:pt idx="1875">
                  <c:v>37.520959105600006</c:v>
                </c:pt>
                <c:pt idx="1876">
                  <c:v>37.540959105600002</c:v>
                </c:pt>
                <c:pt idx="1877">
                  <c:v>37.560959105600006</c:v>
                </c:pt>
                <c:pt idx="1878">
                  <c:v>37.580959105600002</c:v>
                </c:pt>
                <c:pt idx="1879">
                  <c:v>37.600959105600005</c:v>
                </c:pt>
                <c:pt idx="1880">
                  <c:v>37.620959105600001</c:v>
                </c:pt>
                <c:pt idx="1881">
                  <c:v>37.640959105600004</c:v>
                </c:pt>
                <c:pt idx="1882">
                  <c:v>37.6609591056</c:v>
                </c:pt>
                <c:pt idx="1883">
                  <c:v>37.680959105600003</c:v>
                </c:pt>
                <c:pt idx="1884">
                  <c:v>37.700959105600006</c:v>
                </c:pt>
                <c:pt idx="1885">
                  <c:v>37.720959105600002</c:v>
                </c:pt>
                <c:pt idx="1886">
                  <c:v>37.740959105600005</c:v>
                </c:pt>
                <c:pt idx="1887">
                  <c:v>37.760959105600001</c:v>
                </c:pt>
                <c:pt idx="1888">
                  <c:v>37.780959105600004</c:v>
                </c:pt>
                <c:pt idx="1889">
                  <c:v>37.800959105599993</c:v>
                </c:pt>
                <c:pt idx="1890">
                  <c:v>37.820959105600004</c:v>
                </c:pt>
                <c:pt idx="1891">
                  <c:v>37.840959105599993</c:v>
                </c:pt>
                <c:pt idx="1892">
                  <c:v>37.860959105600003</c:v>
                </c:pt>
                <c:pt idx="1893">
                  <c:v>37.880959105599999</c:v>
                </c:pt>
                <c:pt idx="1894">
                  <c:v>37.900959105600002</c:v>
                </c:pt>
                <c:pt idx="1895">
                  <c:v>37.920959105600005</c:v>
                </c:pt>
                <c:pt idx="1896">
                  <c:v>37.940959105600001</c:v>
                </c:pt>
                <c:pt idx="1897">
                  <c:v>37.960959105600004</c:v>
                </c:pt>
                <c:pt idx="1898">
                  <c:v>37.980959105599993</c:v>
                </c:pt>
                <c:pt idx="1899">
                  <c:v>38.000959105600003</c:v>
                </c:pt>
                <c:pt idx="1900">
                  <c:v>38.020959105600006</c:v>
                </c:pt>
                <c:pt idx="1901">
                  <c:v>38.040959105600002</c:v>
                </c:pt>
                <c:pt idx="1902">
                  <c:v>38.060959105600006</c:v>
                </c:pt>
                <c:pt idx="1903">
                  <c:v>38.080959105600002</c:v>
                </c:pt>
                <c:pt idx="1904">
                  <c:v>38.100959105600005</c:v>
                </c:pt>
                <c:pt idx="1905">
                  <c:v>38.120959105600001</c:v>
                </c:pt>
                <c:pt idx="1906">
                  <c:v>38.140959105600004</c:v>
                </c:pt>
                <c:pt idx="1907">
                  <c:v>38.1609591056</c:v>
                </c:pt>
                <c:pt idx="1908">
                  <c:v>38.180959105600003</c:v>
                </c:pt>
                <c:pt idx="1909">
                  <c:v>38.200959105600006</c:v>
                </c:pt>
                <c:pt idx="1910">
                  <c:v>38.220959105600002</c:v>
                </c:pt>
                <c:pt idx="1911">
                  <c:v>38.240959105600005</c:v>
                </c:pt>
                <c:pt idx="1912">
                  <c:v>38.260959105600001</c:v>
                </c:pt>
                <c:pt idx="1913">
                  <c:v>38.280959105600004</c:v>
                </c:pt>
                <c:pt idx="1914">
                  <c:v>38.300959105599993</c:v>
                </c:pt>
                <c:pt idx="1915">
                  <c:v>38.320959105600004</c:v>
                </c:pt>
                <c:pt idx="1916">
                  <c:v>38.340959105599993</c:v>
                </c:pt>
                <c:pt idx="1917">
                  <c:v>38.360959105600003</c:v>
                </c:pt>
                <c:pt idx="1918">
                  <c:v>38.380959105599999</c:v>
                </c:pt>
                <c:pt idx="1919">
                  <c:v>38.400959105600002</c:v>
                </c:pt>
                <c:pt idx="1920">
                  <c:v>38.420959105600005</c:v>
                </c:pt>
                <c:pt idx="1921">
                  <c:v>38.440959105600001</c:v>
                </c:pt>
                <c:pt idx="1922">
                  <c:v>38.460959105600004</c:v>
                </c:pt>
                <c:pt idx="1923">
                  <c:v>38.480959105599993</c:v>
                </c:pt>
                <c:pt idx="1924">
                  <c:v>38.500959105600003</c:v>
                </c:pt>
                <c:pt idx="1925">
                  <c:v>38.520959105600006</c:v>
                </c:pt>
                <c:pt idx="1926">
                  <c:v>38.540959105600002</c:v>
                </c:pt>
                <c:pt idx="1927">
                  <c:v>38.560959105600006</c:v>
                </c:pt>
                <c:pt idx="1928">
                  <c:v>38.580959105600002</c:v>
                </c:pt>
                <c:pt idx="1929">
                  <c:v>38.600959105600005</c:v>
                </c:pt>
                <c:pt idx="1930">
                  <c:v>38.620959105600001</c:v>
                </c:pt>
                <c:pt idx="1931">
                  <c:v>38.640959105600004</c:v>
                </c:pt>
                <c:pt idx="1932">
                  <c:v>38.6609591056</c:v>
                </c:pt>
                <c:pt idx="1933">
                  <c:v>38.680959105600003</c:v>
                </c:pt>
                <c:pt idx="1934">
                  <c:v>38.700959105600006</c:v>
                </c:pt>
                <c:pt idx="1935">
                  <c:v>38.720959105600002</c:v>
                </c:pt>
                <c:pt idx="1936">
                  <c:v>38.740959105600005</c:v>
                </c:pt>
                <c:pt idx="1937">
                  <c:v>38.760959105600001</c:v>
                </c:pt>
                <c:pt idx="1938">
                  <c:v>38.780959105600004</c:v>
                </c:pt>
                <c:pt idx="1939">
                  <c:v>38.800959105599993</c:v>
                </c:pt>
                <c:pt idx="1940">
                  <c:v>38.820959105600004</c:v>
                </c:pt>
                <c:pt idx="1941">
                  <c:v>38.840959105599993</c:v>
                </c:pt>
                <c:pt idx="1942">
                  <c:v>38.860959105600003</c:v>
                </c:pt>
                <c:pt idx="1943">
                  <c:v>38.880959105599999</c:v>
                </c:pt>
                <c:pt idx="1944">
                  <c:v>38.900959105600002</c:v>
                </c:pt>
                <c:pt idx="1945">
                  <c:v>38.920959105600005</c:v>
                </c:pt>
                <c:pt idx="1946">
                  <c:v>38.940959105600001</c:v>
                </c:pt>
                <c:pt idx="1947">
                  <c:v>38.960959105600004</c:v>
                </c:pt>
                <c:pt idx="1948">
                  <c:v>38.980959105599993</c:v>
                </c:pt>
                <c:pt idx="1949">
                  <c:v>39.000959105600003</c:v>
                </c:pt>
                <c:pt idx="1950">
                  <c:v>39.020959105600006</c:v>
                </c:pt>
                <c:pt idx="1951">
                  <c:v>39.040959105600002</c:v>
                </c:pt>
                <c:pt idx="1952">
                  <c:v>39.060959105600006</c:v>
                </c:pt>
                <c:pt idx="1953">
                  <c:v>39.080959105600002</c:v>
                </c:pt>
                <c:pt idx="1954">
                  <c:v>39.100959105600005</c:v>
                </c:pt>
                <c:pt idx="1955">
                  <c:v>39.120959105600001</c:v>
                </c:pt>
                <c:pt idx="1956">
                  <c:v>39.140959105600004</c:v>
                </c:pt>
                <c:pt idx="1957">
                  <c:v>39.1609591056</c:v>
                </c:pt>
                <c:pt idx="1958">
                  <c:v>39.180959105600003</c:v>
                </c:pt>
                <c:pt idx="1959">
                  <c:v>39.200959105600006</c:v>
                </c:pt>
                <c:pt idx="1960">
                  <c:v>39.220959105600002</c:v>
                </c:pt>
                <c:pt idx="1961">
                  <c:v>39.240959105600005</c:v>
                </c:pt>
                <c:pt idx="1962">
                  <c:v>39.260959105600001</c:v>
                </c:pt>
                <c:pt idx="1963">
                  <c:v>39.280959105600004</c:v>
                </c:pt>
                <c:pt idx="1964">
                  <c:v>39.300959105599993</c:v>
                </c:pt>
                <c:pt idx="1965">
                  <c:v>39.320959105600004</c:v>
                </c:pt>
                <c:pt idx="1966">
                  <c:v>39.340959105599993</c:v>
                </c:pt>
                <c:pt idx="1967">
                  <c:v>39.360959105600003</c:v>
                </c:pt>
                <c:pt idx="1968">
                  <c:v>39.380959105599999</c:v>
                </c:pt>
                <c:pt idx="1969">
                  <c:v>39.400959105600002</c:v>
                </c:pt>
                <c:pt idx="1970">
                  <c:v>39.420959105600005</c:v>
                </c:pt>
                <c:pt idx="1971">
                  <c:v>39.440959105600001</c:v>
                </c:pt>
                <c:pt idx="1972">
                  <c:v>39.460959105600004</c:v>
                </c:pt>
                <c:pt idx="1973">
                  <c:v>39.480959105599993</c:v>
                </c:pt>
                <c:pt idx="1974">
                  <c:v>39.500959105600003</c:v>
                </c:pt>
                <c:pt idx="1975">
                  <c:v>39.520959105600006</c:v>
                </c:pt>
                <c:pt idx="1976">
                  <c:v>39.540959105600002</c:v>
                </c:pt>
                <c:pt idx="1977">
                  <c:v>39.560959105600006</c:v>
                </c:pt>
                <c:pt idx="1978">
                  <c:v>39.580959105600002</c:v>
                </c:pt>
                <c:pt idx="1979">
                  <c:v>39.600959105600005</c:v>
                </c:pt>
                <c:pt idx="1980">
                  <c:v>39.620959105600001</c:v>
                </c:pt>
                <c:pt idx="1981">
                  <c:v>39.640959105600004</c:v>
                </c:pt>
                <c:pt idx="1982">
                  <c:v>39.6609591056</c:v>
                </c:pt>
                <c:pt idx="1983">
                  <c:v>39.680959105600003</c:v>
                </c:pt>
                <c:pt idx="1984">
                  <c:v>39.700959105600006</c:v>
                </c:pt>
                <c:pt idx="1985">
                  <c:v>39.720959105600002</c:v>
                </c:pt>
                <c:pt idx="1986">
                  <c:v>39.740959105600005</c:v>
                </c:pt>
                <c:pt idx="1987">
                  <c:v>39.760959105600001</c:v>
                </c:pt>
                <c:pt idx="1988">
                  <c:v>39.780959105600004</c:v>
                </c:pt>
                <c:pt idx="1989">
                  <c:v>39.800959105599993</c:v>
                </c:pt>
                <c:pt idx="1990">
                  <c:v>39.820959105600004</c:v>
                </c:pt>
                <c:pt idx="1991">
                  <c:v>39.840959105599993</c:v>
                </c:pt>
                <c:pt idx="1992">
                  <c:v>39.860959105600003</c:v>
                </c:pt>
                <c:pt idx="1993">
                  <c:v>39.880959105599999</c:v>
                </c:pt>
                <c:pt idx="1994">
                  <c:v>39.900959105600002</c:v>
                </c:pt>
                <c:pt idx="1995">
                  <c:v>39.920959105600005</c:v>
                </c:pt>
                <c:pt idx="1996">
                  <c:v>39.940959105600001</c:v>
                </c:pt>
                <c:pt idx="1997">
                  <c:v>39.960959105600004</c:v>
                </c:pt>
                <c:pt idx="1998">
                  <c:v>39.980959105599993</c:v>
                </c:pt>
                <c:pt idx="1999">
                  <c:v>40.000959105600003</c:v>
                </c:pt>
                <c:pt idx="2000">
                  <c:v>40.020959105600006</c:v>
                </c:pt>
                <c:pt idx="2001">
                  <c:v>40.040959105600002</c:v>
                </c:pt>
                <c:pt idx="2002">
                  <c:v>40.060959105600006</c:v>
                </c:pt>
                <c:pt idx="2003">
                  <c:v>40.080959105600002</c:v>
                </c:pt>
                <c:pt idx="2004">
                  <c:v>40.100959105600005</c:v>
                </c:pt>
                <c:pt idx="2005">
                  <c:v>40.120959105600001</c:v>
                </c:pt>
                <c:pt idx="2006">
                  <c:v>40.140959105600004</c:v>
                </c:pt>
                <c:pt idx="2007">
                  <c:v>40.1609591056</c:v>
                </c:pt>
                <c:pt idx="2008">
                  <c:v>40.180959105600003</c:v>
                </c:pt>
                <c:pt idx="2009">
                  <c:v>40.200959105600006</c:v>
                </c:pt>
                <c:pt idx="2010">
                  <c:v>40.220959105600002</c:v>
                </c:pt>
                <c:pt idx="2011">
                  <c:v>40.240959105600005</c:v>
                </c:pt>
                <c:pt idx="2012">
                  <c:v>40.260959105600001</c:v>
                </c:pt>
                <c:pt idx="2013">
                  <c:v>40.280959105600004</c:v>
                </c:pt>
                <c:pt idx="2014">
                  <c:v>40.300959105599993</c:v>
                </c:pt>
                <c:pt idx="2015">
                  <c:v>40.320959105600004</c:v>
                </c:pt>
                <c:pt idx="2016">
                  <c:v>40.340959105599993</c:v>
                </c:pt>
                <c:pt idx="2017">
                  <c:v>40.360959105600003</c:v>
                </c:pt>
                <c:pt idx="2018">
                  <c:v>40.380959105599999</c:v>
                </c:pt>
                <c:pt idx="2019">
                  <c:v>40.400959105600002</c:v>
                </c:pt>
                <c:pt idx="2020">
                  <c:v>40.420959105600005</c:v>
                </c:pt>
                <c:pt idx="2021">
                  <c:v>40.440959105600001</c:v>
                </c:pt>
                <c:pt idx="2022">
                  <c:v>40.460959105600004</c:v>
                </c:pt>
                <c:pt idx="2023">
                  <c:v>40.480959105599993</c:v>
                </c:pt>
                <c:pt idx="2024">
                  <c:v>40.500959105600003</c:v>
                </c:pt>
                <c:pt idx="2025">
                  <c:v>40.520959105600006</c:v>
                </c:pt>
                <c:pt idx="2026">
                  <c:v>40.540959105600002</c:v>
                </c:pt>
                <c:pt idx="2027">
                  <c:v>40.560959105600006</c:v>
                </c:pt>
                <c:pt idx="2028">
                  <c:v>40.580959105600002</c:v>
                </c:pt>
                <c:pt idx="2029">
                  <c:v>40.600959105600005</c:v>
                </c:pt>
                <c:pt idx="2030">
                  <c:v>40.620959105600001</c:v>
                </c:pt>
                <c:pt idx="2031">
                  <c:v>40.640959105600004</c:v>
                </c:pt>
                <c:pt idx="2032">
                  <c:v>40.6609591056</c:v>
                </c:pt>
                <c:pt idx="2033">
                  <c:v>40.680959105600003</c:v>
                </c:pt>
                <c:pt idx="2034">
                  <c:v>40.700959105600006</c:v>
                </c:pt>
                <c:pt idx="2035">
                  <c:v>40.720959105600002</c:v>
                </c:pt>
                <c:pt idx="2036">
                  <c:v>40.740959105600005</c:v>
                </c:pt>
                <c:pt idx="2037">
                  <c:v>40.760959105600001</c:v>
                </c:pt>
                <c:pt idx="2038">
                  <c:v>40.780959105600004</c:v>
                </c:pt>
                <c:pt idx="2039">
                  <c:v>40.800959105599993</c:v>
                </c:pt>
                <c:pt idx="2040">
                  <c:v>40.820959105600004</c:v>
                </c:pt>
                <c:pt idx="2041">
                  <c:v>40.840959105599993</c:v>
                </c:pt>
                <c:pt idx="2042">
                  <c:v>40.860959105600003</c:v>
                </c:pt>
                <c:pt idx="2043">
                  <c:v>40.880959105599999</c:v>
                </c:pt>
                <c:pt idx="2044">
                  <c:v>40.900959105600002</c:v>
                </c:pt>
                <c:pt idx="2045">
                  <c:v>40.920959105600005</c:v>
                </c:pt>
                <c:pt idx="2046">
                  <c:v>40.940959105600001</c:v>
                </c:pt>
                <c:pt idx="2047">
                  <c:v>40.960959105600004</c:v>
                </c:pt>
                <c:pt idx="2048">
                  <c:v>40.980959105599993</c:v>
                </c:pt>
                <c:pt idx="2049">
                  <c:v>41.000959105600003</c:v>
                </c:pt>
                <c:pt idx="2050">
                  <c:v>41.020959105600006</c:v>
                </c:pt>
                <c:pt idx="2051">
                  <c:v>41.040959105600002</c:v>
                </c:pt>
                <c:pt idx="2052">
                  <c:v>41.060959105600006</c:v>
                </c:pt>
                <c:pt idx="2053">
                  <c:v>41.080959105600002</c:v>
                </c:pt>
                <c:pt idx="2054">
                  <c:v>41.100959105600005</c:v>
                </c:pt>
                <c:pt idx="2055">
                  <c:v>41.120959105600001</c:v>
                </c:pt>
                <c:pt idx="2056">
                  <c:v>41.140959105600004</c:v>
                </c:pt>
                <c:pt idx="2057">
                  <c:v>41.1609591056</c:v>
                </c:pt>
                <c:pt idx="2058">
                  <c:v>41.180959105600003</c:v>
                </c:pt>
                <c:pt idx="2059">
                  <c:v>41.200959105600006</c:v>
                </c:pt>
                <c:pt idx="2060">
                  <c:v>41.220959105600002</c:v>
                </c:pt>
                <c:pt idx="2061">
                  <c:v>41.240959105600005</c:v>
                </c:pt>
                <c:pt idx="2062">
                  <c:v>41.260959105600001</c:v>
                </c:pt>
                <c:pt idx="2063">
                  <c:v>41.280959105600004</c:v>
                </c:pt>
                <c:pt idx="2064">
                  <c:v>41.300959105599993</c:v>
                </c:pt>
                <c:pt idx="2065">
                  <c:v>41.320959105600004</c:v>
                </c:pt>
                <c:pt idx="2066">
                  <c:v>41.340959105599993</c:v>
                </c:pt>
                <c:pt idx="2067">
                  <c:v>41.360959105600003</c:v>
                </c:pt>
                <c:pt idx="2068">
                  <c:v>41.380959105599999</c:v>
                </c:pt>
                <c:pt idx="2069">
                  <c:v>41.400959105600002</c:v>
                </c:pt>
                <c:pt idx="2070">
                  <c:v>41.420959105600005</c:v>
                </c:pt>
                <c:pt idx="2071">
                  <c:v>41.440959105600001</c:v>
                </c:pt>
                <c:pt idx="2072">
                  <c:v>41.460959105600004</c:v>
                </c:pt>
                <c:pt idx="2073">
                  <c:v>41.480959105599993</c:v>
                </c:pt>
                <c:pt idx="2074">
                  <c:v>41.500959105600003</c:v>
                </c:pt>
                <c:pt idx="2075">
                  <c:v>41.520959105600006</c:v>
                </c:pt>
                <c:pt idx="2076">
                  <c:v>41.540959105600002</c:v>
                </c:pt>
                <c:pt idx="2077">
                  <c:v>41.560959105600006</c:v>
                </c:pt>
                <c:pt idx="2078">
                  <c:v>41.580959105600002</c:v>
                </c:pt>
                <c:pt idx="2079">
                  <c:v>41.600959105600005</c:v>
                </c:pt>
                <c:pt idx="2080">
                  <c:v>41.620959105600001</c:v>
                </c:pt>
                <c:pt idx="2081">
                  <c:v>41.640959105600004</c:v>
                </c:pt>
                <c:pt idx="2082">
                  <c:v>41.6609591056</c:v>
                </c:pt>
                <c:pt idx="2083">
                  <c:v>41.680959105600003</c:v>
                </c:pt>
                <c:pt idx="2084">
                  <c:v>41.700959105600006</c:v>
                </c:pt>
                <c:pt idx="2085">
                  <c:v>41.720959105600002</c:v>
                </c:pt>
                <c:pt idx="2086">
                  <c:v>41.740959105600005</c:v>
                </c:pt>
                <c:pt idx="2087">
                  <c:v>41.760959105600001</c:v>
                </c:pt>
                <c:pt idx="2088">
                  <c:v>41.780959105600004</c:v>
                </c:pt>
                <c:pt idx="2089">
                  <c:v>41.800959105599993</c:v>
                </c:pt>
                <c:pt idx="2090">
                  <c:v>41.820959105600004</c:v>
                </c:pt>
                <c:pt idx="2091">
                  <c:v>41.840959105599993</c:v>
                </c:pt>
                <c:pt idx="2092">
                  <c:v>41.860959105600003</c:v>
                </c:pt>
                <c:pt idx="2093">
                  <c:v>41.880959105599999</c:v>
                </c:pt>
                <c:pt idx="2094">
                  <c:v>41.900959105600002</c:v>
                </c:pt>
                <c:pt idx="2095">
                  <c:v>41.920959105600005</c:v>
                </c:pt>
                <c:pt idx="2096">
                  <c:v>41.940959105600001</c:v>
                </c:pt>
                <c:pt idx="2097">
                  <c:v>41.960959105600004</c:v>
                </c:pt>
                <c:pt idx="2098">
                  <c:v>41.980959105599993</c:v>
                </c:pt>
                <c:pt idx="2099">
                  <c:v>42.000959105600003</c:v>
                </c:pt>
                <c:pt idx="2100">
                  <c:v>42.020959105600006</c:v>
                </c:pt>
                <c:pt idx="2101">
                  <c:v>42.040959105600002</c:v>
                </c:pt>
                <c:pt idx="2102">
                  <c:v>42.060959105600006</c:v>
                </c:pt>
                <c:pt idx="2103">
                  <c:v>42.080959105600002</c:v>
                </c:pt>
                <c:pt idx="2104">
                  <c:v>42.100959105600005</c:v>
                </c:pt>
                <c:pt idx="2105">
                  <c:v>42.120959105600001</c:v>
                </c:pt>
                <c:pt idx="2106">
                  <c:v>42.140959105600004</c:v>
                </c:pt>
                <c:pt idx="2107">
                  <c:v>42.1609591056</c:v>
                </c:pt>
                <c:pt idx="2108">
                  <c:v>42.180959105600003</c:v>
                </c:pt>
                <c:pt idx="2109">
                  <c:v>42.200959105600006</c:v>
                </c:pt>
                <c:pt idx="2110">
                  <c:v>42.220959105600002</c:v>
                </c:pt>
                <c:pt idx="2111">
                  <c:v>42.240959105600005</c:v>
                </c:pt>
                <c:pt idx="2112">
                  <c:v>42.260959105600001</c:v>
                </c:pt>
                <c:pt idx="2113">
                  <c:v>42.280959105600004</c:v>
                </c:pt>
                <c:pt idx="2114">
                  <c:v>42.300959105599993</c:v>
                </c:pt>
                <c:pt idx="2115">
                  <c:v>42.320959105600004</c:v>
                </c:pt>
                <c:pt idx="2116">
                  <c:v>42.340959105599993</c:v>
                </c:pt>
                <c:pt idx="2117">
                  <c:v>42.360959105600003</c:v>
                </c:pt>
                <c:pt idx="2118">
                  <c:v>42.380959105599999</c:v>
                </c:pt>
                <c:pt idx="2119">
                  <c:v>42.400959105600002</c:v>
                </c:pt>
                <c:pt idx="2120">
                  <c:v>42.420959105600005</c:v>
                </c:pt>
                <c:pt idx="2121">
                  <c:v>42.440959105600001</c:v>
                </c:pt>
                <c:pt idx="2122">
                  <c:v>42.460959105600004</c:v>
                </c:pt>
                <c:pt idx="2123">
                  <c:v>42.480959105599993</c:v>
                </c:pt>
                <c:pt idx="2124">
                  <c:v>42.500959105600003</c:v>
                </c:pt>
                <c:pt idx="2125">
                  <c:v>42.520959105600006</c:v>
                </c:pt>
                <c:pt idx="2126">
                  <c:v>42.540959105600002</c:v>
                </c:pt>
                <c:pt idx="2127">
                  <c:v>42.560959105600006</c:v>
                </c:pt>
                <c:pt idx="2128">
                  <c:v>42.580959105600002</c:v>
                </c:pt>
                <c:pt idx="2129">
                  <c:v>42.600959105600005</c:v>
                </c:pt>
                <c:pt idx="2130">
                  <c:v>42.620959105600001</c:v>
                </c:pt>
                <c:pt idx="2131">
                  <c:v>42.640959105600004</c:v>
                </c:pt>
                <c:pt idx="2132">
                  <c:v>42.6609591056</c:v>
                </c:pt>
                <c:pt idx="2133">
                  <c:v>42.680959105600003</c:v>
                </c:pt>
                <c:pt idx="2134">
                  <c:v>42.700959105600006</c:v>
                </c:pt>
                <c:pt idx="2135">
                  <c:v>42.720959105600002</c:v>
                </c:pt>
                <c:pt idx="2136">
                  <c:v>42.740959105600005</c:v>
                </c:pt>
                <c:pt idx="2137">
                  <c:v>42.760959105600001</c:v>
                </c:pt>
                <c:pt idx="2138">
                  <c:v>42.780959105600004</c:v>
                </c:pt>
                <c:pt idx="2139">
                  <c:v>42.800959105599993</c:v>
                </c:pt>
                <c:pt idx="2140">
                  <c:v>42.820959105600004</c:v>
                </c:pt>
                <c:pt idx="2141">
                  <c:v>42.840959105599993</c:v>
                </c:pt>
                <c:pt idx="2142">
                  <c:v>42.860959105600003</c:v>
                </c:pt>
                <c:pt idx="2143">
                  <c:v>42.880959105599999</c:v>
                </c:pt>
                <c:pt idx="2144">
                  <c:v>42.900959105600002</c:v>
                </c:pt>
                <c:pt idx="2145">
                  <c:v>42.920959105600005</c:v>
                </c:pt>
                <c:pt idx="2146">
                  <c:v>42.940959105600001</c:v>
                </c:pt>
                <c:pt idx="2147">
                  <c:v>42.960959105600004</c:v>
                </c:pt>
                <c:pt idx="2148">
                  <c:v>42.980959105599993</c:v>
                </c:pt>
                <c:pt idx="2149">
                  <c:v>43.000959105600003</c:v>
                </c:pt>
                <c:pt idx="2150">
                  <c:v>43.020959105600006</c:v>
                </c:pt>
                <c:pt idx="2151">
                  <c:v>43.040959105600002</c:v>
                </c:pt>
                <c:pt idx="2152">
                  <c:v>43.060959105600006</c:v>
                </c:pt>
                <c:pt idx="2153">
                  <c:v>43.080959105600002</c:v>
                </c:pt>
                <c:pt idx="2154">
                  <c:v>43.100959105600005</c:v>
                </c:pt>
                <c:pt idx="2155">
                  <c:v>43.120959105600001</c:v>
                </c:pt>
                <c:pt idx="2156">
                  <c:v>43.140959105600004</c:v>
                </c:pt>
                <c:pt idx="2157">
                  <c:v>43.1609591056</c:v>
                </c:pt>
                <c:pt idx="2158">
                  <c:v>43.180959105600003</c:v>
                </c:pt>
                <c:pt idx="2159">
                  <c:v>43.200959105600006</c:v>
                </c:pt>
                <c:pt idx="2160">
                  <c:v>43.220959105600002</c:v>
                </c:pt>
                <c:pt idx="2161">
                  <c:v>43.240959105600005</c:v>
                </c:pt>
                <c:pt idx="2162">
                  <c:v>43.260959105600001</c:v>
                </c:pt>
                <c:pt idx="2163">
                  <c:v>43.280959105600004</c:v>
                </c:pt>
                <c:pt idx="2164">
                  <c:v>43.300959105599993</c:v>
                </c:pt>
                <c:pt idx="2165">
                  <c:v>43.320959105600004</c:v>
                </c:pt>
                <c:pt idx="2166">
                  <c:v>43.340959105599993</c:v>
                </c:pt>
                <c:pt idx="2167">
                  <c:v>43.360959105600003</c:v>
                </c:pt>
                <c:pt idx="2168">
                  <c:v>43.380959105599999</c:v>
                </c:pt>
                <c:pt idx="2169">
                  <c:v>43.400959105600002</c:v>
                </c:pt>
                <c:pt idx="2170">
                  <c:v>43.420959105600005</c:v>
                </c:pt>
                <c:pt idx="2171">
                  <c:v>43.440959105600001</c:v>
                </c:pt>
                <c:pt idx="2172">
                  <c:v>43.460959105600004</c:v>
                </c:pt>
                <c:pt idx="2173">
                  <c:v>43.480959105599993</c:v>
                </c:pt>
                <c:pt idx="2174">
                  <c:v>43.500959105600003</c:v>
                </c:pt>
                <c:pt idx="2175">
                  <c:v>43.520959105600006</c:v>
                </c:pt>
                <c:pt idx="2176">
                  <c:v>43.540959105600002</c:v>
                </c:pt>
                <c:pt idx="2177">
                  <c:v>43.560959105600006</c:v>
                </c:pt>
                <c:pt idx="2178">
                  <c:v>43.580959105600002</c:v>
                </c:pt>
                <c:pt idx="2179">
                  <c:v>43.600959105600005</c:v>
                </c:pt>
                <c:pt idx="2180">
                  <c:v>43.620959105600001</c:v>
                </c:pt>
                <c:pt idx="2181">
                  <c:v>43.640959105600004</c:v>
                </c:pt>
                <c:pt idx="2182">
                  <c:v>43.6609591056</c:v>
                </c:pt>
                <c:pt idx="2183">
                  <c:v>43.680959105600003</c:v>
                </c:pt>
                <c:pt idx="2184">
                  <c:v>43.700959105600006</c:v>
                </c:pt>
                <c:pt idx="2185">
                  <c:v>43.720959105600002</c:v>
                </c:pt>
                <c:pt idx="2186">
                  <c:v>43.740959105600005</c:v>
                </c:pt>
                <c:pt idx="2187">
                  <c:v>43.760959105600001</c:v>
                </c:pt>
                <c:pt idx="2188">
                  <c:v>43.780959105600004</c:v>
                </c:pt>
                <c:pt idx="2189">
                  <c:v>43.800959105599993</c:v>
                </c:pt>
                <c:pt idx="2190">
                  <c:v>43.820959105600004</c:v>
                </c:pt>
                <c:pt idx="2191">
                  <c:v>43.840959105599993</c:v>
                </c:pt>
                <c:pt idx="2192">
                  <c:v>43.860959105600003</c:v>
                </c:pt>
                <c:pt idx="2193">
                  <c:v>43.880959105599999</c:v>
                </c:pt>
                <c:pt idx="2194">
                  <c:v>43.900959105600002</c:v>
                </c:pt>
                <c:pt idx="2195">
                  <c:v>43.920959105600005</c:v>
                </c:pt>
                <c:pt idx="2196">
                  <c:v>43.940959105600001</c:v>
                </c:pt>
                <c:pt idx="2197">
                  <c:v>43.960959105600004</c:v>
                </c:pt>
                <c:pt idx="2198">
                  <c:v>43.980959105599993</c:v>
                </c:pt>
                <c:pt idx="2199">
                  <c:v>44.000959105600003</c:v>
                </c:pt>
                <c:pt idx="2200">
                  <c:v>44.020959105600006</c:v>
                </c:pt>
                <c:pt idx="2201">
                  <c:v>44.040959105600002</c:v>
                </c:pt>
                <c:pt idx="2202">
                  <c:v>44.060959105600006</c:v>
                </c:pt>
                <c:pt idx="2203">
                  <c:v>44.080959105600002</c:v>
                </c:pt>
                <c:pt idx="2204">
                  <c:v>44.100959105600005</c:v>
                </c:pt>
                <c:pt idx="2205">
                  <c:v>44.120959105600001</c:v>
                </c:pt>
                <c:pt idx="2206">
                  <c:v>44.140959105600004</c:v>
                </c:pt>
                <c:pt idx="2207">
                  <c:v>44.1609591056</c:v>
                </c:pt>
                <c:pt idx="2208">
                  <c:v>44.180959105600003</c:v>
                </c:pt>
                <c:pt idx="2209">
                  <c:v>44.200959105600006</c:v>
                </c:pt>
                <c:pt idx="2210">
                  <c:v>44.220959105600002</c:v>
                </c:pt>
                <c:pt idx="2211">
                  <c:v>44.240959105600005</c:v>
                </c:pt>
                <c:pt idx="2212">
                  <c:v>44.260959105600001</c:v>
                </c:pt>
                <c:pt idx="2213">
                  <c:v>44.280959105600004</c:v>
                </c:pt>
                <c:pt idx="2214">
                  <c:v>44.300959105599993</c:v>
                </c:pt>
                <c:pt idx="2215">
                  <c:v>44.320959105600004</c:v>
                </c:pt>
                <c:pt idx="2216">
                  <c:v>44.340959105599993</c:v>
                </c:pt>
                <c:pt idx="2217">
                  <c:v>44.360959105600003</c:v>
                </c:pt>
                <c:pt idx="2218">
                  <c:v>44.380959105599999</c:v>
                </c:pt>
                <c:pt idx="2219">
                  <c:v>44.400959105600002</c:v>
                </c:pt>
                <c:pt idx="2220">
                  <c:v>44.420959105600005</c:v>
                </c:pt>
                <c:pt idx="2221">
                  <c:v>44.440959105600001</c:v>
                </c:pt>
                <c:pt idx="2222">
                  <c:v>44.460959105600004</c:v>
                </c:pt>
                <c:pt idx="2223">
                  <c:v>44.480959105599993</c:v>
                </c:pt>
                <c:pt idx="2224">
                  <c:v>44.500959105600003</c:v>
                </c:pt>
                <c:pt idx="2225">
                  <c:v>44.520959105600006</c:v>
                </c:pt>
                <c:pt idx="2226">
                  <c:v>44.540959105600002</c:v>
                </c:pt>
                <c:pt idx="2227">
                  <c:v>44.560959105600006</c:v>
                </c:pt>
                <c:pt idx="2228">
                  <c:v>44.580959105600002</c:v>
                </c:pt>
                <c:pt idx="2229">
                  <c:v>44.600959105600005</c:v>
                </c:pt>
                <c:pt idx="2230">
                  <c:v>44.620959105600001</c:v>
                </c:pt>
                <c:pt idx="2231">
                  <c:v>44.640959105600004</c:v>
                </c:pt>
                <c:pt idx="2232">
                  <c:v>44.6609591056</c:v>
                </c:pt>
                <c:pt idx="2233">
                  <c:v>44.680959105600003</c:v>
                </c:pt>
                <c:pt idx="2234">
                  <c:v>44.700959105600006</c:v>
                </c:pt>
                <c:pt idx="2235">
                  <c:v>44.720959105600002</c:v>
                </c:pt>
                <c:pt idx="2236">
                  <c:v>44.740959105600005</c:v>
                </c:pt>
                <c:pt idx="2237">
                  <c:v>44.760959105600001</c:v>
                </c:pt>
                <c:pt idx="2238">
                  <c:v>44.780959105600004</c:v>
                </c:pt>
                <c:pt idx="2239">
                  <c:v>44.800959105599993</c:v>
                </c:pt>
                <c:pt idx="2240">
                  <c:v>44.820959105600004</c:v>
                </c:pt>
                <c:pt idx="2241">
                  <c:v>44.840959105599993</c:v>
                </c:pt>
                <c:pt idx="2242">
                  <c:v>44.860959105600003</c:v>
                </c:pt>
                <c:pt idx="2243">
                  <c:v>44.880959105599999</c:v>
                </c:pt>
                <c:pt idx="2244">
                  <c:v>44.900959105600002</c:v>
                </c:pt>
                <c:pt idx="2245">
                  <c:v>44.920959105600005</c:v>
                </c:pt>
                <c:pt idx="2246">
                  <c:v>44.940959105600001</c:v>
                </c:pt>
                <c:pt idx="2247">
                  <c:v>44.960959105600004</c:v>
                </c:pt>
                <c:pt idx="2248">
                  <c:v>44.980959105599993</c:v>
                </c:pt>
                <c:pt idx="2249">
                  <c:v>45.000959105600003</c:v>
                </c:pt>
                <c:pt idx="2250">
                  <c:v>45.020959105600006</c:v>
                </c:pt>
                <c:pt idx="2251">
                  <c:v>45.040959105600002</c:v>
                </c:pt>
                <c:pt idx="2252">
                  <c:v>45.060959105600006</c:v>
                </c:pt>
                <c:pt idx="2253">
                  <c:v>45.080959105600002</c:v>
                </c:pt>
                <c:pt idx="2254">
                  <c:v>45.100959105600005</c:v>
                </c:pt>
                <c:pt idx="2255">
                  <c:v>45.120959105600001</c:v>
                </c:pt>
                <c:pt idx="2256">
                  <c:v>45.140959105600004</c:v>
                </c:pt>
                <c:pt idx="2257">
                  <c:v>45.1609591056</c:v>
                </c:pt>
                <c:pt idx="2258">
                  <c:v>45.180959105600003</c:v>
                </c:pt>
                <c:pt idx="2259">
                  <c:v>45.200959105600006</c:v>
                </c:pt>
                <c:pt idx="2260">
                  <c:v>45.220959105600002</c:v>
                </c:pt>
                <c:pt idx="2261">
                  <c:v>45.240959105600005</c:v>
                </c:pt>
                <c:pt idx="2262">
                  <c:v>45.260959105600001</c:v>
                </c:pt>
                <c:pt idx="2263">
                  <c:v>45.280959105600004</c:v>
                </c:pt>
                <c:pt idx="2264">
                  <c:v>45.300959105599993</c:v>
                </c:pt>
                <c:pt idx="2265">
                  <c:v>45.320959105600004</c:v>
                </c:pt>
                <c:pt idx="2266">
                  <c:v>45.340959105599993</c:v>
                </c:pt>
                <c:pt idx="2267">
                  <c:v>45.360959105600003</c:v>
                </c:pt>
                <c:pt idx="2268">
                  <c:v>45.380959105599999</c:v>
                </c:pt>
                <c:pt idx="2269">
                  <c:v>45.400959105600002</c:v>
                </c:pt>
                <c:pt idx="2270">
                  <c:v>45.420959105600005</c:v>
                </c:pt>
                <c:pt idx="2271">
                  <c:v>45.440959105600001</c:v>
                </c:pt>
                <c:pt idx="2272">
                  <c:v>45.460959105600004</c:v>
                </c:pt>
                <c:pt idx="2273">
                  <c:v>45.480959105599993</c:v>
                </c:pt>
                <c:pt idx="2274">
                  <c:v>45.500959105600003</c:v>
                </c:pt>
                <c:pt idx="2275">
                  <c:v>45.520959105600006</c:v>
                </c:pt>
                <c:pt idx="2276">
                  <c:v>45.540959105600002</c:v>
                </c:pt>
                <c:pt idx="2277">
                  <c:v>45.560959105600006</c:v>
                </c:pt>
                <c:pt idx="2278">
                  <c:v>45.580959105600002</c:v>
                </c:pt>
                <c:pt idx="2279">
                  <c:v>45.600959105600005</c:v>
                </c:pt>
                <c:pt idx="2280">
                  <c:v>45.620959105600001</c:v>
                </c:pt>
                <c:pt idx="2281">
                  <c:v>45.640959105600004</c:v>
                </c:pt>
                <c:pt idx="2282">
                  <c:v>45.6609591056</c:v>
                </c:pt>
                <c:pt idx="2283">
                  <c:v>45.680959105600003</c:v>
                </c:pt>
                <c:pt idx="2284">
                  <c:v>45.700959105600006</c:v>
                </c:pt>
                <c:pt idx="2285">
                  <c:v>45.720959105600002</c:v>
                </c:pt>
                <c:pt idx="2286">
                  <c:v>45.740959105600005</c:v>
                </c:pt>
                <c:pt idx="2287">
                  <c:v>45.760959105600001</c:v>
                </c:pt>
                <c:pt idx="2288">
                  <c:v>45.780959105600004</c:v>
                </c:pt>
                <c:pt idx="2289">
                  <c:v>45.800959105599993</c:v>
                </c:pt>
                <c:pt idx="2290">
                  <c:v>45.820959105600004</c:v>
                </c:pt>
                <c:pt idx="2291">
                  <c:v>45.840959105599993</c:v>
                </c:pt>
                <c:pt idx="2292">
                  <c:v>45.860959105600003</c:v>
                </c:pt>
                <c:pt idx="2293">
                  <c:v>45.880959105599999</c:v>
                </c:pt>
                <c:pt idx="2294">
                  <c:v>45.900959105600002</c:v>
                </c:pt>
                <c:pt idx="2295">
                  <c:v>45.920959105600005</c:v>
                </c:pt>
                <c:pt idx="2296">
                  <c:v>45.940959105600001</c:v>
                </c:pt>
                <c:pt idx="2297">
                  <c:v>45.960959105600004</c:v>
                </c:pt>
                <c:pt idx="2298">
                  <c:v>45.980959105599993</c:v>
                </c:pt>
                <c:pt idx="2299">
                  <c:v>46.000959105600003</c:v>
                </c:pt>
                <c:pt idx="2300">
                  <c:v>46.020959105600006</c:v>
                </c:pt>
                <c:pt idx="2301">
                  <c:v>46.040959105600002</c:v>
                </c:pt>
                <c:pt idx="2302">
                  <c:v>46.060959105600006</c:v>
                </c:pt>
                <c:pt idx="2303">
                  <c:v>46.080959105600002</c:v>
                </c:pt>
                <c:pt idx="2304">
                  <c:v>46.100959105600005</c:v>
                </c:pt>
                <c:pt idx="2305">
                  <c:v>46.120959105600001</c:v>
                </c:pt>
                <c:pt idx="2306">
                  <c:v>46.140959105600004</c:v>
                </c:pt>
                <c:pt idx="2307">
                  <c:v>46.1609591056</c:v>
                </c:pt>
                <c:pt idx="2308">
                  <c:v>46.180959105600003</c:v>
                </c:pt>
                <c:pt idx="2309">
                  <c:v>46.200959105600006</c:v>
                </c:pt>
                <c:pt idx="2310">
                  <c:v>46.220959105600002</c:v>
                </c:pt>
                <c:pt idx="2311">
                  <c:v>46.240959105600005</c:v>
                </c:pt>
                <c:pt idx="2312">
                  <c:v>46.260959105600001</c:v>
                </c:pt>
                <c:pt idx="2313">
                  <c:v>46.280959105600004</c:v>
                </c:pt>
                <c:pt idx="2314">
                  <c:v>46.300959105599993</c:v>
                </c:pt>
                <c:pt idx="2315">
                  <c:v>46.320959105600004</c:v>
                </c:pt>
                <c:pt idx="2316">
                  <c:v>46.340959105599993</c:v>
                </c:pt>
                <c:pt idx="2317">
                  <c:v>46.360959105600003</c:v>
                </c:pt>
                <c:pt idx="2318">
                  <c:v>46.380959105599999</c:v>
                </c:pt>
                <c:pt idx="2319">
                  <c:v>46.400959105600002</c:v>
                </c:pt>
                <c:pt idx="2320">
                  <c:v>46.420959105600005</c:v>
                </c:pt>
                <c:pt idx="2321">
                  <c:v>46.440959105600001</c:v>
                </c:pt>
                <c:pt idx="2322">
                  <c:v>46.460959105600004</c:v>
                </c:pt>
                <c:pt idx="2323">
                  <c:v>46.480959105599993</c:v>
                </c:pt>
                <c:pt idx="2324">
                  <c:v>46.500959105600003</c:v>
                </c:pt>
                <c:pt idx="2325">
                  <c:v>46.520959105600006</c:v>
                </c:pt>
                <c:pt idx="2326">
                  <c:v>46.540959105600002</c:v>
                </c:pt>
                <c:pt idx="2327">
                  <c:v>46.560959105600006</c:v>
                </c:pt>
                <c:pt idx="2328">
                  <c:v>46.580959105600002</c:v>
                </c:pt>
                <c:pt idx="2329">
                  <c:v>46.600959105600005</c:v>
                </c:pt>
                <c:pt idx="2330">
                  <c:v>46.620959105600001</c:v>
                </c:pt>
                <c:pt idx="2331">
                  <c:v>46.640959105600004</c:v>
                </c:pt>
                <c:pt idx="2332">
                  <c:v>46.6609591056</c:v>
                </c:pt>
                <c:pt idx="2333">
                  <c:v>46.680959105600003</c:v>
                </c:pt>
                <c:pt idx="2334">
                  <c:v>46.700959105600006</c:v>
                </c:pt>
                <c:pt idx="2335">
                  <c:v>46.720959105600002</c:v>
                </c:pt>
                <c:pt idx="2336">
                  <c:v>46.740959105600005</c:v>
                </c:pt>
                <c:pt idx="2337">
                  <c:v>46.760959105600001</c:v>
                </c:pt>
                <c:pt idx="2338">
                  <c:v>46.780959105600004</c:v>
                </c:pt>
                <c:pt idx="2339">
                  <c:v>46.800959105599993</c:v>
                </c:pt>
                <c:pt idx="2340">
                  <c:v>46.820959105600004</c:v>
                </c:pt>
                <c:pt idx="2341">
                  <c:v>46.840959105599993</c:v>
                </c:pt>
                <c:pt idx="2342">
                  <c:v>46.860959105600003</c:v>
                </c:pt>
                <c:pt idx="2343">
                  <c:v>46.880959105599999</c:v>
                </c:pt>
                <c:pt idx="2344">
                  <c:v>46.900959105600002</c:v>
                </c:pt>
                <c:pt idx="2345">
                  <c:v>46.920959105600005</c:v>
                </c:pt>
                <c:pt idx="2346">
                  <c:v>46.940959105600001</c:v>
                </c:pt>
                <c:pt idx="2347">
                  <c:v>46.960959105600004</c:v>
                </c:pt>
                <c:pt idx="2348">
                  <c:v>46.980959105599993</c:v>
                </c:pt>
                <c:pt idx="2349">
                  <c:v>47.000959105600003</c:v>
                </c:pt>
                <c:pt idx="2350">
                  <c:v>47.020959105600006</c:v>
                </c:pt>
                <c:pt idx="2351">
                  <c:v>47.040959105600002</c:v>
                </c:pt>
                <c:pt idx="2352">
                  <c:v>47.060959105600006</c:v>
                </c:pt>
                <c:pt idx="2353">
                  <c:v>47.080959105600002</c:v>
                </c:pt>
                <c:pt idx="2354">
                  <c:v>47.100959105600005</c:v>
                </c:pt>
                <c:pt idx="2355">
                  <c:v>47.120959105600001</c:v>
                </c:pt>
                <c:pt idx="2356">
                  <c:v>47.140959105600004</c:v>
                </c:pt>
                <c:pt idx="2357">
                  <c:v>47.1609591056</c:v>
                </c:pt>
                <c:pt idx="2358">
                  <c:v>47.180959105600003</c:v>
                </c:pt>
                <c:pt idx="2359">
                  <c:v>47.200959105600006</c:v>
                </c:pt>
                <c:pt idx="2360">
                  <c:v>47.220959105600002</c:v>
                </c:pt>
                <c:pt idx="2361">
                  <c:v>47.240959105600005</c:v>
                </c:pt>
                <c:pt idx="2362">
                  <c:v>47.260959105600001</c:v>
                </c:pt>
                <c:pt idx="2363">
                  <c:v>47.280959105600004</c:v>
                </c:pt>
                <c:pt idx="2364">
                  <c:v>47.300959105599993</c:v>
                </c:pt>
                <c:pt idx="2365">
                  <c:v>47.320959105600004</c:v>
                </c:pt>
                <c:pt idx="2366">
                  <c:v>47.340959105599993</c:v>
                </c:pt>
                <c:pt idx="2367">
                  <c:v>47.360959105600003</c:v>
                </c:pt>
                <c:pt idx="2368">
                  <c:v>47.380959105599999</c:v>
                </c:pt>
                <c:pt idx="2369">
                  <c:v>47.400959105600002</c:v>
                </c:pt>
                <c:pt idx="2370">
                  <c:v>47.420959105600005</c:v>
                </c:pt>
                <c:pt idx="2371">
                  <c:v>47.440959105600001</c:v>
                </c:pt>
                <c:pt idx="2372">
                  <c:v>47.460959105600004</c:v>
                </c:pt>
                <c:pt idx="2373">
                  <c:v>47.480959105599993</c:v>
                </c:pt>
                <c:pt idx="2374">
                  <c:v>47.500959105600003</c:v>
                </c:pt>
                <c:pt idx="2375">
                  <c:v>47.520959105600006</c:v>
                </c:pt>
                <c:pt idx="2376">
                  <c:v>47.540959105600002</c:v>
                </c:pt>
                <c:pt idx="2377">
                  <c:v>47.560959105600006</c:v>
                </c:pt>
                <c:pt idx="2378">
                  <c:v>47.580959105600002</c:v>
                </c:pt>
                <c:pt idx="2379">
                  <c:v>47.600959105600005</c:v>
                </c:pt>
                <c:pt idx="2380">
                  <c:v>47.620959105600001</c:v>
                </c:pt>
                <c:pt idx="2381">
                  <c:v>47.640959105600004</c:v>
                </c:pt>
                <c:pt idx="2382">
                  <c:v>47.6609591056</c:v>
                </c:pt>
                <c:pt idx="2383">
                  <c:v>47.680959105600003</c:v>
                </c:pt>
                <c:pt idx="2384">
                  <c:v>47.700959105600006</c:v>
                </c:pt>
                <c:pt idx="2385">
                  <c:v>47.720959105600002</c:v>
                </c:pt>
                <c:pt idx="2386">
                  <c:v>47.740959105600005</c:v>
                </c:pt>
                <c:pt idx="2387">
                  <c:v>47.760959105600001</c:v>
                </c:pt>
                <c:pt idx="2388">
                  <c:v>47.780959105600004</c:v>
                </c:pt>
                <c:pt idx="2389">
                  <c:v>47.800959105599993</c:v>
                </c:pt>
                <c:pt idx="2390">
                  <c:v>47.820959105600004</c:v>
                </c:pt>
                <c:pt idx="2391">
                  <c:v>47.840959105599993</c:v>
                </c:pt>
                <c:pt idx="2392">
                  <c:v>47.860959105600003</c:v>
                </c:pt>
                <c:pt idx="2393">
                  <c:v>47.880959105599999</c:v>
                </c:pt>
                <c:pt idx="2394">
                  <c:v>47.900959105600002</c:v>
                </c:pt>
                <c:pt idx="2395">
                  <c:v>47.920959105600005</c:v>
                </c:pt>
                <c:pt idx="2396">
                  <c:v>47.940959105600001</c:v>
                </c:pt>
                <c:pt idx="2397">
                  <c:v>47.960959105600004</c:v>
                </c:pt>
                <c:pt idx="2398">
                  <c:v>47.980959105599993</c:v>
                </c:pt>
                <c:pt idx="2399">
                  <c:v>48.000959105600003</c:v>
                </c:pt>
                <c:pt idx="2400">
                  <c:v>48.020959105600006</c:v>
                </c:pt>
                <c:pt idx="2401">
                  <c:v>48.040959105600002</c:v>
                </c:pt>
                <c:pt idx="2402">
                  <c:v>48.060959105600006</c:v>
                </c:pt>
                <c:pt idx="2403">
                  <c:v>48.080959105600002</c:v>
                </c:pt>
                <c:pt idx="2404">
                  <c:v>48.100959105600005</c:v>
                </c:pt>
                <c:pt idx="2405">
                  <c:v>48.120959105600001</c:v>
                </c:pt>
                <c:pt idx="2406">
                  <c:v>48.140959105600004</c:v>
                </c:pt>
                <c:pt idx="2407">
                  <c:v>48.1609591056</c:v>
                </c:pt>
                <c:pt idx="2408">
                  <c:v>48.180959105600003</c:v>
                </c:pt>
                <c:pt idx="2409">
                  <c:v>48.200959105600006</c:v>
                </c:pt>
                <c:pt idx="2410">
                  <c:v>48.220959105600002</c:v>
                </c:pt>
                <c:pt idx="2411">
                  <c:v>48.240959105600005</c:v>
                </c:pt>
                <c:pt idx="2412">
                  <c:v>48.260959105600001</c:v>
                </c:pt>
                <c:pt idx="2413">
                  <c:v>48.280959105600004</c:v>
                </c:pt>
                <c:pt idx="2414">
                  <c:v>48.300959105599993</c:v>
                </c:pt>
                <c:pt idx="2415">
                  <c:v>48.320959105600004</c:v>
                </c:pt>
                <c:pt idx="2416">
                  <c:v>48.340959105599993</c:v>
                </c:pt>
                <c:pt idx="2417">
                  <c:v>48.360959105600003</c:v>
                </c:pt>
                <c:pt idx="2418">
                  <c:v>48.380959105599999</c:v>
                </c:pt>
                <c:pt idx="2419">
                  <c:v>48.400959105600002</c:v>
                </c:pt>
                <c:pt idx="2420">
                  <c:v>48.420959105600005</c:v>
                </c:pt>
                <c:pt idx="2421">
                  <c:v>48.440959105600001</c:v>
                </c:pt>
                <c:pt idx="2422">
                  <c:v>48.460959105600004</c:v>
                </c:pt>
                <c:pt idx="2423">
                  <c:v>48.480959105599993</c:v>
                </c:pt>
                <c:pt idx="2424">
                  <c:v>48.500959105600003</c:v>
                </c:pt>
                <c:pt idx="2425">
                  <c:v>48.520959105600006</c:v>
                </c:pt>
                <c:pt idx="2426">
                  <c:v>48.540959105600002</c:v>
                </c:pt>
                <c:pt idx="2427">
                  <c:v>48.560959105600006</c:v>
                </c:pt>
                <c:pt idx="2428">
                  <c:v>48.580959105600002</c:v>
                </c:pt>
                <c:pt idx="2429">
                  <c:v>48.600959105600005</c:v>
                </c:pt>
                <c:pt idx="2430">
                  <c:v>48.620959105600001</c:v>
                </c:pt>
                <c:pt idx="2431">
                  <c:v>48.640959105600004</c:v>
                </c:pt>
                <c:pt idx="2432">
                  <c:v>48.6609591056</c:v>
                </c:pt>
                <c:pt idx="2433">
                  <c:v>48.680959105600003</c:v>
                </c:pt>
                <c:pt idx="2434">
                  <c:v>48.700959105600006</c:v>
                </c:pt>
                <c:pt idx="2435">
                  <c:v>48.720959105600002</c:v>
                </c:pt>
                <c:pt idx="2436">
                  <c:v>48.740959105600005</c:v>
                </c:pt>
                <c:pt idx="2437">
                  <c:v>48.760959105600001</c:v>
                </c:pt>
                <c:pt idx="2438">
                  <c:v>48.780959105600004</c:v>
                </c:pt>
                <c:pt idx="2439">
                  <c:v>48.800959105599993</c:v>
                </c:pt>
                <c:pt idx="2440">
                  <c:v>48.820959105600004</c:v>
                </c:pt>
                <c:pt idx="2441">
                  <c:v>48.840959105599993</c:v>
                </c:pt>
                <c:pt idx="2442">
                  <c:v>48.860959105600003</c:v>
                </c:pt>
                <c:pt idx="2443">
                  <c:v>48.880959105599999</c:v>
                </c:pt>
                <c:pt idx="2444">
                  <c:v>48.900959105600002</c:v>
                </c:pt>
                <c:pt idx="2445">
                  <c:v>48.920959105600005</c:v>
                </c:pt>
                <c:pt idx="2446">
                  <c:v>48.940959105600001</c:v>
                </c:pt>
                <c:pt idx="2447">
                  <c:v>48.960959105600004</c:v>
                </c:pt>
                <c:pt idx="2448">
                  <c:v>48.980959105599993</c:v>
                </c:pt>
                <c:pt idx="2449">
                  <c:v>49.000959105600003</c:v>
                </c:pt>
                <c:pt idx="2450">
                  <c:v>49.020959105600006</c:v>
                </c:pt>
                <c:pt idx="2451">
                  <c:v>49.040959105600002</c:v>
                </c:pt>
                <c:pt idx="2452">
                  <c:v>49.060959105600006</c:v>
                </c:pt>
                <c:pt idx="2453">
                  <c:v>49.080959105600002</c:v>
                </c:pt>
                <c:pt idx="2454">
                  <c:v>49.100959105600005</c:v>
                </c:pt>
                <c:pt idx="2455">
                  <c:v>49.120959105600001</c:v>
                </c:pt>
                <c:pt idx="2456">
                  <c:v>49.140959105600004</c:v>
                </c:pt>
                <c:pt idx="2457">
                  <c:v>49.1609591056</c:v>
                </c:pt>
                <c:pt idx="2458">
                  <c:v>49.180959105600003</c:v>
                </c:pt>
                <c:pt idx="2459">
                  <c:v>49.200959105600006</c:v>
                </c:pt>
                <c:pt idx="2460">
                  <c:v>49.220959105600002</c:v>
                </c:pt>
                <c:pt idx="2461">
                  <c:v>49.240959105600005</c:v>
                </c:pt>
                <c:pt idx="2462">
                  <c:v>49.260959105600001</c:v>
                </c:pt>
                <c:pt idx="2463">
                  <c:v>49.280959105600004</c:v>
                </c:pt>
                <c:pt idx="2464">
                  <c:v>49.300959105599993</c:v>
                </c:pt>
                <c:pt idx="2465">
                  <c:v>49.320959105600004</c:v>
                </c:pt>
                <c:pt idx="2466">
                  <c:v>49.340959105599993</c:v>
                </c:pt>
                <c:pt idx="2467">
                  <c:v>49.360959105600003</c:v>
                </c:pt>
                <c:pt idx="2468">
                  <c:v>49.380959105599999</c:v>
                </c:pt>
                <c:pt idx="2469">
                  <c:v>49.400959105600002</c:v>
                </c:pt>
                <c:pt idx="2470">
                  <c:v>49.420959105600005</c:v>
                </c:pt>
                <c:pt idx="2471">
                  <c:v>49.440959105600001</c:v>
                </c:pt>
                <c:pt idx="2472">
                  <c:v>49.460959105600004</c:v>
                </c:pt>
                <c:pt idx="2473">
                  <c:v>49.480959105599993</c:v>
                </c:pt>
                <c:pt idx="2474">
                  <c:v>49.500959105600003</c:v>
                </c:pt>
                <c:pt idx="2475">
                  <c:v>49.520959105600006</c:v>
                </c:pt>
                <c:pt idx="2476">
                  <c:v>49.540959105600002</c:v>
                </c:pt>
                <c:pt idx="2477">
                  <c:v>49.560959105600006</c:v>
                </c:pt>
                <c:pt idx="2478">
                  <c:v>49.580959105600002</c:v>
                </c:pt>
                <c:pt idx="2479">
                  <c:v>49.600959105600005</c:v>
                </c:pt>
                <c:pt idx="2480">
                  <c:v>49.620959105600001</c:v>
                </c:pt>
                <c:pt idx="2481">
                  <c:v>49.640959105600004</c:v>
                </c:pt>
                <c:pt idx="2482">
                  <c:v>49.6609591056</c:v>
                </c:pt>
                <c:pt idx="2483">
                  <c:v>49.680959105600003</c:v>
                </c:pt>
                <c:pt idx="2484">
                  <c:v>49.700959105600006</c:v>
                </c:pt>
                <c:pt idx="2485">
                  <c:v>49.720959105600002</c:v>
                </c:pt>
                <c:pt idx="2486">
                  <c:v>49.740959105600005</c:v>
                </c:pt>
                <c:pt idx="2487">
                  <c:v>49.760959105600001</c:v>
                </c:pt>
                <c:pt idx="2488">
                  <c:v>49.780959105600004</c:v>
                </c:pt>
                <c:pt idx="2489">
                  <c:v>49.800959105599993</c:v>
                </c:pt>
                <c:pt idx="2490">
                  <c:v>49.820959105600004</c:v>
                </c:pt>
                <c:pt idx="2491">
                  <c:v>49.840959105599993</c:v>
                </c:pt>
                <c:pt idx="2492">
                  <c:v>49.860959105600003</c:v>
                </c:pt>
                <c:pt idx="2493">
                  <c:v>49.880959105599999</c:v>
                </c:pt>
                <c:pt idx="2494">
                  <c:v>49.900959105600002</c:v>
                </c:pt>
                <c:pt idx="2495">
                  <c:v>49.920959105600005</c:v>
                </c:pt>
                <c:pt idx="2496">
                  <c:v>49.940959105600001</c:v>
                </c:pt>
                <c:pt idx="2497">
                  <c:v>49.960959105600004</c:v>
                </c:pt>
                <c:pt idx="2498">
                  <c:v>49.980959105599993</c:v>
                </c:pt>
                <c:pt idx="2499">
                  <c:v>50.000959105600003</c:v>
                </c:pt>
                <c:pt idx="2500">
                  <c:v>50.020959105600006</c:v>
                </c:pt>
                <c:pt idx="2501">
                  <c:v>50.040959105600002</c:v>
                </c:pt>
                <c:pt idx="2502">
                  <c:v>50.060959105600006</c:v>
                </c:pt>
                <c:pt idx="2503">
                  <c:v>50.080959105600002</c:v>
                </c:pt>
                <c:pt idx="2504">
                  <c:v>50.100959105600005</c:v>
                </c:pt>
                <c:pt idx="2505">
                  <c:v>50.120959105600001</c:v>
                </c:pt>
                <c:pt idx="2506">
                  <c:v>50.140959105600004</c:v>
                </c:pt>
                <c:pt idx="2507">
                  <c:v>50.1609591056</c:v>
                </c:pt>
                <c:pt idx="2508">
                  <c:v>50.180959105600003</c:v>
                </c:pt>
                <c:pt idx="2509">
                  <c:v>50.200959105600006</c:v>
                </c:pt>
                <c:pt idx="2510">
                  <c:v>50.220959105600002</c:v>
                </c:pt>
                <c:pt idx="2511">
                  <c:v>50.240959105600005</c:v>
                </c:pt>
                <c:pt idx="2512">
                  <c:v>50.260959105600001</c:v>
                </c:pt>
                <c:pt idx="2513">
                  <c:v>50.280959105600004</c:v>
                </c:pt>
                <c:pt idx="2514">
                  <c:v>50.300959105599993</c:v>
                </c:pt>
                <c:pt idx="2515">
                  <c:v>50.320959105600004</c:v>
                </c:pt>
                <c:pt idx="2516">
                  <c:v>50.340959105599993</c:v>
                </c:pt>
                <c:pt idx="2517">
                  <c:v>50.360959105600003</c:v>
                </c:pt>
                <c:pt idx="2518">
                  <c:v>50.380959105599999</c:v>
                </c:pt>
                <c:pt idx="2519">
                  <c:v>50.400959105600002</c:v>
                </c:pt>
                <c:pt idx="2520">
                  <c:v>50.420959105600005</c:v>
                </c:pt>
                <c:pt idx="2521">
                  <c:v>50.440959105600001</c:v>
                </c:pt>
                <c:pt idx="2522">
                  <c:v>50.460959105600004</c:v>
                </c:pt>
                <c:pt idx="2523">
                  <c:v>50.480959105599993</c:v>
                </c:pt>
                <c:pt idx="2524">
                  <c:v>50.500959105600003</c:v>
                </c:pt>
                <c:pt idx="2525">
                  <c:v>50.520959105600006</c:v>
                </c:pt>
                <c:pt idx="2526">
                  <c:v>50.540959105600002</c:v>
                </c:pt>
                <c:pt idx="2527">
                  <c:v>50.560959105600006</c:v>
                </c:pt>
                <c:pt idx="2528">
                  <c:v>50.580959105600002</c:v>
                </c:pt>
                <c:pt idx="2529">
                  <c:v>50.600959105600005</c:v>
                </c:pt>
                <c:pt idx="2530">
                  <c:v>50.620959105600001</c:v>
                </c:pt>
                <c:pt idx="2531">
                  <c:v>50.640959105600004</c:v>
                </c:pt>
                <c:pt idx="2532">
                  <c:v>50.6609591056</c:v>
                </c:pt>
                <c:pt idx="2533">
                  <c:v>50.680959105600003</c:v>
                </c:pt>
                <c:pt idx="2534">
                  <c:v>50.700959105600006</c:v>
                </c:pt>
                <c:pt idx="2535">
                  <c:v>50.720959105600002</c:v>
                </c:pt>
                <c:pt idx="2536">
                  <c:v>50.740959105600005</c:v>
                </c:pt>
                <c:pt idx="2537">
                  <c:v>50.760959105600001</c:v>
                </c:pt>
                <c:pt idx="2538">
                  <c:v>50.780959105600004</c:v>
                </c:pt>
                <c:pt idx="2539">
                  <c:v>50.800959105599993</c:v>
                </c:pt>
                <c:pt idx="2540">
                  <c:v>50.820959105600004</c:v>
                </c:pt>
                <c:pt idx="2541">
                  <c:v>50.840959105599993</c:v>
                </c:pt>
                <c:pt idx="2542">
                  <c:v>50.860959105600003</c:v>
                </c:pt>
                <c:pt idx="2543">
                  <c:v>50.880959105599999</c:v>
                </c:pt>
                <c:pt idx="2544">
                  <c:v>50.900959105600002</c:v>
                </c:pt>
                <c:pt idx="2545">
                  <c:v>50.920959105600005</c:v>
                </c:pt>
                <c:pt idx="2546">
                  <c:v>50.940959105600001</c:v>
                </c:pt>
                <c:pt idx="2547">
                  <c:v>50.960959105600004</c:v>
                </c:pt>
                <c:pt idx="2548">
                  <c:v>50.980959105599993</c:v>
                </c:pt>
                <c:pt idx="2549">
                  <c:v>51.000959105600003</c:v>
                </c:pt>
                <c:pt idx="2550">
                  <c:v>51.020959105600006</c:v>
                </c:pt>
                <c:pt idx="2551">
                  <c:v>51.040959105600002</c:v>
                </c:pt>
                <c:pt idx="2552">
                  <c:v>51.060959105600006</c:v>
                </c:pt>
                <c:pt idx="2553">
                  <c:v>51.080959105600002</c:v>
                </c:pt>
                <c:pt idx="2554">
                  <c:v>51.100959105600005</c:v>
                </c:pt>
                <c:pt idx="2555">
                  <c:v>51.120959105600001</c:v>
                </c:pt>
                <c:pt idx="2556">
                  <c:v>51.140959105600004</c:v>
                </c:pt>
                <c:pt idx="2557">
                  <c:v>51.1609591056</c:v>
                </c:pt>
                <c:pt idx="2558">
                  <c:v>51.180959105600003</c:v>
                </c:pt>
                <c:pt idx="2559">
                  <c:v>51.200959105600006</c:v>
                </c:pt>
                <c:pt idx="2560">
                  <c:v>51.220959105600002</c:v>
                </c:pt>
                <c:pt idx="2561">
                  <c:v>51.240959105600005</c:v>
                </c:pt>
                <c:pt idx="2562">
                  <c:v>51.260959105600001</c:v>
                </c:pt>
                <c:pt idx="2563">
                  <c:v>51.280959105600004</c:v>
                </c:pt>
                <c:pt idx="2564">
                  <c:v>51.300959105599993</c:v>
                </c:pt>
                <c:pt idx="2565">
                  <c:v>51.320959105600004</c:v>
                </c:pt>
                <c:pt idx="2566">
                  <c:v>51.340959105599993</c:v>
                </c:pt>
                <c:pt idx="2567">
                  <c:v>51.360959105600003</c:v>
                </c:pt>
                <c:pt idx="2568">
                  <c:v>51.380959105599999</c:v>
                </c:pt>
                <c:pt idx="2569">
                  <c:v>51.400959105600002</c:v>
                </c:pt>
                <c:pt idx="2570">
                  <c:v>51.420959105600005</c:v>
                </c:pt>
                <c:pt idx="2571">
                  <c:v>51.440959105600001</c:v>
                </c:pt>
                <c:pt idx="2572">
                  <c:v>51.460959105600004</c:v>
                </c:pt>
                <c:pt idx="2573">
                  <c:v>51.480959105599993</c:v>
                </c:pt>
                <c:pt idx="2574">
                  <c:v>51.500959105600003</c:v>
                </c:pt>
                <c:pt idx="2575">
                  <c:v>51.520959105600006</c:v>
                </c:pt>
                <c:pt idx="2576">
                  <c:v>51.540959105600002</c:v>
                </c:pt>
                <c:pt idx="2577">
                  <c:v>51.560959105600006</c:v>
                </c:pt>
                <c:pt idx="2578">
                  <c:v>51.580959105600002</c:v>
                </c:pt>
                <c:pt idx="2579">
                  <c:v>51.600959105600005</c:v>
                </c:pt>
                <c:pt idx="2580">
                  <c:v>51.620959105600001</c:v>
                </c:pt>
                <c:pt idx="2581">
                  <c:v>51.640959105600004</c:v>
                </c:pt>
                <c:pt idx="2582">
                  <c:v>51.6609591056</c:v>
                </c:pt>
                <c:pt idx="2583">
                  <c:v>51.680959105600003</c:v>
                </c:pt>
                <c:pt idx="2584">
                  <c:v>51.700959105600006</c:v>
                </c:pt>
                <c:pt idx="2585">
                  <c:v>51.720959105600002</c:v>
                </c:pt>
                <c:pt idx="2586">
                  <c:v>51.740959105600005</c:v>
                </c:pt>
                <c:pt idx="2587">
                  <c:v>51.760959105600001</c:v>
                </c:pt>
                <c:pt idx="2588">
                  <c:v>51.780959105600004</c:v>
                </c:pt>
                <c:pt idx="2589">
                  <c:v>51.800959105599993</c:v>
                </c:pt>
                <c:pt idx="2590">
                  <c:v>51.820959105600004</c:v>
                </c:pt>
                <c:pt idx="2591">
                  <c:v>51.840959105599993</c:v>
                </c:pt>
                <c:pt idx="2592">
                  <c:v>51.860959105600003</c:v>
                </c:pt>
                <c:pt idx="2593">
                  <c:v>51.880959105599999</c:v>
                </c:pt>
                <c:pt idx="2594">
                  <c:v>51.900959105600002</c:v>
                </c:pt>
                <c:pt idx="2595">
                  <c:v>51.920959105600005</c:v>
                </c:pt>
                <c:pt idx="2596">
                  <c:v>51.940959105600001</c:v>
                </c:pt>
                <c:pt idx="2597">
                  <c:v>51.960959105600004</c:v>
                </c:pt>
                <c:pt idx="2598">
                  <c:v>51.980959105599993</c:v>
                </c:pt>
                <c:pt idx="2599">
                  <c:v>52.000959105600003</c:v>
                </c:pt>
                <c:pt idx="2600">
                  <c:v>52.020959105600006</c:v>
                </c:pt>
                <c:pt idx="2601">
                  <c:v>52.040959105600002</c:v>
                </c:pt>
                <c:pt idx="2602">
                  <c:v>52.060959105600006</c:v>
                </c:pt>
                <c:pt idx="2603">
                  <c:v>52.080959105600002</c:v>
                </c:pt>
                <c:pt idx="2604">
                  <c:v>52.100959105600005</c:v>
                </c:pt>
                <c:pt idx="2605">
                  <c:v>52.120959105600001</c:v>
                </c:pt>
                <c:pt idx="2606">
                  <c:v>52.140959105600004</c:v>
                </c:pt>
                <c:pt idx="2607">
                  <c:v>52.1609591056</c:v>
                </c:pt>
                <c:pt idx="2608">
                  <c:v>52.180959105600003</c:v>
                </c:pt>
                <c:pt idx="2609">
                  <c:v>52.200959105600006</c:v>
                </c:pt>
                <c:pt idx="2610">
                  <c:v>52.220959105600002</c:v>
                </c:pt>
                <c:pt idx="2611">
                  <c:v>52.240959105600005</c:v>
                </c:pt>
                <c:pt idx="2612">
                  <c:v>52.260959105600001</c:v>
                </c:pt>
                <c:pt idx="2613">
                  <c:v>52.280959105600004</c:v>
                </c:pt>
                <c:pt idx="2614">
                  <c:v>52.300959105599993</c:v>
                </c:pt>
                <c:pt idx="2615">
                  <c:v>52.320959105600004</c:v>
                </c:pt>
                <c:pt idx="2616">
                  <c:v>52.340959105599993</c:v>
                </c:pt>
                <c:pt idx="2617">
                  <c:v>52.360959105600003</c:v>
                </c:pt>
                <c:pt idx="2618">
                  <c:v>52.380959105599999</c:v>
                </c:pt>
                <c:pt idx="2619">
                  <c:v>52.400959105600002</c:v>
                </c:pt>
                <c:pt idx="2620">
                  <c:v>52.420959105600005</c:v>
                </c:pt>
                <c:pt idx="2621">
                  <c:v>52.440959105600001</c:v>
                </c:pt>
                <c:pt idx="2622">
                  <c:v>52.460959105600004</c:v>
                </c:pt>
                <c:pt idx="2623">
                  <c:v>52.480959105599993</c:v>
                </c:pt>
                <c:pt idx="2624">
                  <c:v>52.500959105600003</c:v>
                </c:pt>
                <c:pt idx="2625">
                  <c:v>52.520959105600006</c:v>
                </c:pt>
                <c:pt idx="2626">
                  <c:v>52.540959105600002</c:v>
                </c:pt>
                <c:pt idx="2627">
                  <c:v>52.560959105600006</c:v>
                </c:pt>
                <c:pt idx="2628">
                  <c:v>52.580959105600002</c:v>
                </c:pt>
                <c:pt idx="2629">
                  <c:v>52.600959105600005</c:v>
                </c:pt>
                <c:pt idx="2630">
                  <c:v>52.620959105600001</c:v>
                </c:pt>
                <c:pt idx="2631">
                  <c:v>52.640959105600004</c:v>
                </c:pt>
                <c:pt idx="2632">
                  <c:v>52.6609591056</c:v>
                </c:pt>
                <c:pt idx="2633">
                  <c:v>52.680959105600003</c:v>
                </c:pt>
                <c:pt idx="2634">
                  <c:v>52.700959105600006</c:v>
                </c:pt>
                <c:pt idx="2635">
                  <c:v>52.720959105600002</c:v>
                </c:pt>
                <c:pt idx="2636">
                  <c:v>52.740959105600005</c:v>
                </c:pt>
                <c:pt idx="2637">
                  <c:v>52.760959105600001</c:v>
                </c:pt>
                <c:pt idx="2638">
                  <c:v>52.780959105600004</c:v>
                </c:pt>
                <c:pt idx="2639">
                  <c:v>52.800959105599993</c:v>
                </c:pt>
                <c:pt idx="2640">
                  <c:v>52.820959105600004</c:v>
                </c:pt>
                <c:pt idx="2641">
                  <c:v>52.840959105599993</c:v>
                </c:pt>
                <c:pt idx="2642">
                  <c:v>52.860959105600003</c:v>
                </c:pt>
                <c:pt idx="2643">
                  <c:v>52.880959105599999</c:v>
                </c:pt>
                <c:pt idx="2644">
                  <c:v>52.900959105600002</c:v>
                </c:pt>
                <c:pt idx="2645">
                  <c:v>52.920959105600005</c:v>
                </c:pt>
                <c:pt idx="2646">
                  <c:v>52.940959105600001</c:v>
                </c:pt>
                <c:pt idx="2647">
                  <c:v>52.960959105600004</c:v>
                </c:pt>
                <c:pt idx="2648">
                  <c:v>52.980959105599993</c:v>
                </c:pt>
                <c:pt idx="2649">
                  <c:v>53.000959105600003</c:v>
                </c:pt>
                <c:pt idx="2650">
                  <c:v>53.020959105600006</c:v>
                </c:pt>
                <c:pt idx="2651">
                  <c:v>53.040959105600002</c:v>
                </c:pt>
                <c:pt idx="2652">
                  <c:v>53.060959105600006</c:v>
                </c:pt>
                <c:pt idx="2653">
                  <c:v>53.080959105600002</c:v>
                </c:pt>
                <c:pt idx="2654">
                  <c:v>53.100959105600005</c:v>
                </c:pt>
                <c:pt idx="2655">
                  <c:v>53.120959105600001</c:v>
                </c:pt>
                <c:pt idx="2656">
                  <c:v>53.140959105600004</c:v>
                </c:pt>
                <c:pt idx="2657">
                  <c:v>53.1609591056</c:v>
                </c:pt>
                <c:pt idx="2658">
                  <c:v>53.180959105600003</c:v>
                </c:pt>
                <c:pt idx="2659">
                  <c:v>53.200959105600006</c:v>
                </c:pt>
                <c:pt idx="2660">
                  <c:v>53.220959105600002</c:v>
                </c:pt>
                <c:pt idx="2661">
                  <c:v>53.240959105600005</c:v>
                </c:pt>
                <c:pt idx="2662">
                  <c:v>53.260959105600001</c:v>
                </c:pt>
                <c:pt idx="2663">
                  <c:v>53.280959105600004</c:v>
                </c:pt>
                <c:pt idx="2664">
                  <c:v>53.300959105599993</c:v>
                </c:pt>
                <c:pt idx="2665">
                  <c:v>53.320959105600004</c:v>
                </c:pt>
                <c:pt idx="2666">
                  <c:v>53.340959105599993</c:v>
                </c:pt>
                <c:pt idx="2667">
                  <c:v>53.360959105600003</c:v>
                </c:pt>
                <c:pt idx="2668">
                  <c:v>53.380959105599999</c:v>
                </c:pt>
                <c:pt idx="2669">
                  <c:v>53.400959105600002</c:v>
                </c:pt>
                <c:pt idx="2670">
                  <c:v>53.420959105600005</c:v>
                </c:pt>
                <c:pt idx="2671">
                  <c:v>53.440959105600001</c:v>
                </c:pt>
                <c:pt idx="2672">
                  <c:v>53.460959105600004</c:v>
                </c:pt>
                <c:pt idx="2673">
                  <c:v>53.480959105599993</c:v>
                </c:pt>
                <c:pt idx="2674">
                  <c:v>53.500959105600003</c:v>
                </c:pt>
                <c:pt idx="2675">
                  <c:v>53.520959105600006</c:v>
                </c:pt>
                <c:pt idx="2676">
                  <c:v>53.540959105600002</c:v>
                </c:pt>
                <c:pt idx="2677">
                  <c:v>53.560959105600006</c:v>
                </c:pt>
                <c:pt idx="2678">
                  <c:v>53.580959105600002</c:v>
                </c:pt>
                <c:pt idx="2679">
                  <c:v>53.600959105600005</c:v>
                </c:pt>
                <c:pt idx="2680">
                  <c:v>53.620959105600001</c:v>
                </c:pt>
                <c:pt idx="2681">
                  <c:v>53.640959105600004</c:v>
                </c:pt>
                <c:pt idx="2682">
                  <c:v>53.6609591056</c:v>
                </c:pt>
                <c:pt idx="2683">
                  <c:v>53.680959105600003</c:v>
                </c:pt>
                <c:pt idx="2684">
                  <c:v>53.700959105600006</c:v>
                </c:pt>
                <c:pt idx="2685">
                  <c:v>53.720959105600002</c:v>
                </c:pt>
                <c:pt idx="2686">
                  <c:v>53.740959105600005</c:v>
                </c:pt>
                <c:pt idx="2687">
                  <c:v>53.760959105600001</c:v>
                </c:pt>
                <c:pt idx="2688">
                  <c:v>53.780959105600004</c:v>
                </c:pt>
                <c:pt idx="2689">
                  <c:v>53.800959105599993</c:v>
                </c:pt>
                <c:pt idx="2690">
                  <c:v>53.820959105600004</c:v>
                </c:pt>
                <c:pt idx="2691">
                  <c:v>53.840959105599993</c:v>
                </c:pt>
                <c:pt idx="2692">
                  <c:v>53.860959105600003</c:v>
                </c:pt>
                <c:pt idx="2693">
                  <c:v>53.880959105599999</c:v>
                </c:pt>
                <c:pt idx="2694">
                  <c:v>53.900959105600002</c:v>
                </c:pt>
                <c:pt idx="2695">
                  <c:v>53.920959105600005</c:v>
                </c:pt>
                <c:pt idx="2696">
                  <c:v>53.940959105600001</c:v>
                </c:pt>
                <c:pt idx="2697">
                  <c:v>53.960959105600004</c:v>
                </c:pt>
                <c:pt idx="2698">
                  <c:v>53.980959105599993</c:v>
                </c:pt>
                <c:pt idx="2699">
                  <c:v>54.000959105600003</c:v>
                </c:pt>
                <c:pt idx="2700">
                  <c:v>54.020959105600006</c:v>
                </c:pt>
                <c:pt idx="2701">
                  <c:v>54.040959105600002</c:v>
                </c:pt>
                <c:pt idx="2702">
                  <c:v>54.060959105600006</c:v>
                </c:pt>
                <c:pt idx="2703">
                  <c:v>54.080959105600002</c:v>
                </c:pt>
                <c:pt idx="2704">
                  <c:v>54.100959105600005</c:v>
                </c:pt>
                <c:pt idx="2705">
                  <c:v>54.120959105600001</c:v>
                </c:pt>
                <c:pt idx="2706">
                  <c:v>54.140959105600004</c:v>
                </c:pt>
                <c:pt idx="2707">
                  <c:v>54.1609591056</c:v>
                </c:pt>
                <c:pt idx="2708">
                  <c:v>54.180959105600003</c:v>
                </c:pt>
                <c:pt idx="2709">
                  <c:v>54.200959105600006</c:v>
                </c:pt>
                <c:pt idx="2710">
                  <c:v>54.220959105600002</c:v>
                </c:pt>
                <c:pt idx="2711">
                  <c:v>54.240959105600005</c:v>
                </c:pt>
                <c:pt idx="2712">
                  <c:v>54.260959105600001</c:v>
                </c:pt>
                <c:pt idx="2713">
                  <c:v>54.280959105600004</c:v>
                </c:pt>
                <c:pt idx="2714">
                  <c:v>54.300959105599993</c:v>
                </c:pt>
                <c:pt idx="2715">
                  <c:v>54.320959105600004</c:v>
                </c:pt>
                <c:pt idx="2716">
                  <c:v>54.340959105599993</c:v>
                </c:pt>
                <c:pt idx="2717">
                  <c:v>54.360959105600003</c:v>
                </c:pt>
                <c:pt idx="2718">
                  <c:v>54.380959105599999</c:v>
                </c:pt>
                <c:pt idx="2719">
                  <c:v>54.400959105600002</c:v>
                </c:pt>
                <c:pt idx="2720">
                  <c:v>54.420959105600005</c:v>
                </c:pt>
                <c:pt idx="2721">
                  <c:v>54.440959105600001</c:v>
                </c:pt>
                <c:pt idx="2722">
                  <c:v>54.460959105600004</c:v>
                </c:pt>
                <c:pt idx="2723">
                  <c:v>54.480959105599993</c:v>
                </c:pt>
                <c:pt idx="2724">
                  <c:v>54.500959105600003</c:v>
                </c:pt>
                <c:pt idx="2725">
                  <c:v>54.520959105600006</c:v>
                </c:pt>
                <c:pt idx="2726">
                  <c:v>54.540959105600002</c:v>
                </c:pt>
                <c:pt idx="2727">
                  <c:v>54.560959105600006</c:v>
                </c:pt>
                <c:pt idx="2728">
                  <c:v>54.580959105600002</c:v>
                </c:pt>
                <c:pt idx="2729">
                  <c:v>54.600959105600005</c:v>
                </c:pt>
                <c:pt idx="2730">
                  <c:v>54.620959105600001</c:v>
                </c:pt>
                <c:pt idx="2731">
                  <c:v>54.640959105600004</c:v>
                </c:pt>
                <c:pt idx="2732">
                  <c:v>54.6609591056</c:v>
                </c:pt>
                <c:pt idx="2733">
                  <c:v>54.680959105600003</c:v>
                </c:pt>
                <c:pt idx="2734">
                  <c:v>54.700959105600006</c:v>
                </c:pt>
                <c:pt idx="2735">
                  <c:v>54.720959105600002</c:v>
                </c:pt>
                <c:pt idx="2736">
                  <c:v>54.740959105600005</c:v>
                </c:pt>
                <c:pt idx="2737">
                  <c:v>54.760959105600001</c:v>
                </c:pt>
                <c:pt idx="2738">
                  <c:v>54.780959105600004</c:v>
                </c:pt>
                <c:pt idx="2739">
                  <c:v>54.800959105599993</c:v>
                </c:pt>
                <c:pt idx="2740">
                  <c:v>54.820959105600004</c:v>
                </c:pt>
                <c:pt idx="2741">
                  <c:v>54.840959105599993</c:v>
                </c:pt>
                <c:pt idx="2742">
                  <c:v>54.860959105600003</c:v>
                </c:pt>
                <c:pt idx="2743">
                  <c:v>54.880959105599999</c:v>
                </c:pt>
                <c:pt idx="2744">
                  <c:v>54.900959105600002</c:v>
                </c:pt>
                <c:pt idx="2745">
                  <c:v>54.920959105600005</c:v>
                </c:pt>
                <c:pt idx="2746">
                  <c:v>54.940959105600001</c:v>
                </c:pt>
                <c:pt idx="2747">
                  <c:v>54.960959105600004</c:v>
                </c:pt>
                <c:pt idx="2748">
                  <c:v>54.980959105599993</c:v>
                </c:pt>
                <c:pt idx="2749">
                  <c:v>55.000959105600003</c:v>
                </c:pt>
                <c:pt idx="2750">
                  <c:v>55.020959105600006</c:v>
                </c:pt>
                <c:pt idx="2751">
                  <c:v>55.040959105600002</c:v>
                </c:pt>
                <c:pt idx="2752">
                  <c:v>55.060959105600006</c:v>
                </c:pt>
                <c:pt idx="2753">
                  <c:v>55.080959105600002</c:v>
                </c:pt>
                <c:pt idx="2754">
                  <c:v>55.100959105600005</c:v>
                </c:pt>
                <c:pt idx="2755">
                  <c:v>55.120959105600001</c:v>
                </c:pt>
                <c:pt idx="2756">
                  <c:v>55.140959105600004</c:v>
                </c:pt>
                <c:pt idx="2757">
                  <c:v>55.1609591056</c:v>
                </c:pt>
                <c:pt idx="2758">
                  <c:v>55.180959105600003</c:v>
                </c:pt>
                <c:pt idx="2759">
                  <c:v>55.200959105600006</c:v>
                </c:pt>
                <c:pt idx="2760">
                  <c:v>55.220959105600002</c:v>
                </c:pt>
                <c:pt idx="2761">
                  <c:v>55.240959105600005</c:v>
                </c:pt>
                <c:pt idx="2762">
                  <c:v>55.260959105600001</c:v>
                </c:pt>
                <c:pt idx="2763">
                  <c:v>55.280959105600004</c:v>
                </c:pt>
                <c:pt idx="2764">
                  <c:v>55.300959105599993</c:v>
                </c:pt>
                <c:pt idx="2765">
                  <c:v>55.320959105600004</c:v>
                </c:pt>
                <c:pt idx="2766">
                  <c:v>55.340959105599993</c:v>
                </c:pt>
                <c:pt idx="2767">
                  <c:v>55.360959105600003</c:v>
                </c:pt>
                <c:pt idx="2768">
                  <c:v>55.380959105599999</c:v>
                </c:pt>
                <c:pt idx="2769">
                  <c:v>55.400959105600002</c:v>
                </c:pt>
                <c:pt idx="2770">
                  <c:v>55.420959105600005</c:v>
                </c:pt>
                <c:pt idx="2771">
                  <c:v>55.440959105600001</c:v>
                </c:pt>
                <c:pt idx="2772">
                  <c:v>55.460959105600004</c:v>
                </c:pt>
                <c:pt idx="2773">
                  <c:v>55.480959105599993</c:v>
                </c:pt>
                <c:pt idx="2774">
                  <c:v>55.500959105600003</c:v>
                </c:pt>
                <c:pt idx="2775">
                  <c:v>55.520959105600006</c:v>
                </c:pt>
                <c:pt idx="2776">
                  <c:v>55.540959105600002</c:v>
                </c:pt>
                <c:pt idx="2777">
                  <c:v>55.560959105600006</c:v>
                </c:pt>
                <c:pt idx="2778">
                  <c:v>55.580959105600002</c:v>
                </c:pt>
                <c:pt idx="2779">
                  <c:v>55.600959105600005</c:v>
                </c:pt>
                <c:pt idx="2780">
                  <c:v>55.620959105600001</c:v>
                </c:pt>
                <c:pt idx="2781">
                  <c:v>55.640959105600004</c:v>
                </c:pt>
                <c:pt idx="2782">
                  <c:v>55.6609591056</c:v>
                </c:pt>
                <c:pt idx="2783">
                  <c:v>55.680959105600003</c:v>
                </c:pt>
                <c:pt idx="2784">
                  <c:v>55.700959105600006</c:v>
                </c:pt>
                <c:pt idx="2785">
                  <c:v>55.720959105600002</c:v>
                </c:pt>
                <c:pt idx="2786">
                  <c:v>55.740959105600005</c:v>
                </c:pt>
                <c:pt idx="2787">
                  <c:v>55.760959105600001</c:v>
                </c:pt>
                <c:pt idx="2788">
                  <c:v>55.780959105600004</c:v>
                </c:pt>
                <c:pt idx="2789">
                  <c:v>55.800959105599993</c:v>
                </c:pt>
                <c:pt idx="2790">
                  <c:v>55.820959105600004</c:v>
                </c:pt>
                <c:pt idx="2791">
                  <c:v>55.840959105599993</c:v>
                </c:pt>
                <c:pt idx="2792">
                  <c:v>55.860959105600003</c:v>
                </c:pt>
                <c:pt idx="2793">
                  <c:v>55.880959105599999</c:v>
                </c:pt>
                <c:pt idx="2794">
                  <c:v>55.900959105600002</c:v>
                </c:pt>
                <c:pt idx="2795">
                  <c:v>55.920959105600005</c:v>
                </c:pt>
                <c:pt idx="2796">
                  <c:v>55.940959105600001</c:v>
                </c:pt>
                <c:pt idx="2797">
                  <c:v>55.960959105600004</c:v>
                </c:pt>
                <c:pt idx="2798">
                  <c:v>55.980959105599993</c:v>
                </c:pt>
                <c:pt idx="2799">
                  <c:v>56.000959105600003</c:v>
                </c:pt>
                <c:pt idx="2800">
                  <c:v>56.020959105600006</c:v>
                </c:pt>
                <c:pt idx="2801">
                  <c:v>56.040959105600002</c:v>
                </c:pt>
                <c:pt idx="2802">
                  <c:v>56.060959105600006</c:v>
                </c:pt>
                <c:pt idx="2803">
                  <c:v>56.080959105600002</c:v>
                </c:pt>
                <c:pt idx="2804">
                  <c:v>56.100959105600005</c:v>
                </c:pt>
                <c:pt idx="2805">
                  <c:v>56.120959105600001</c:v>
                </c:pt>
                <c:pt idx="2806">
                  <c:v>56.140959105600004</c:v>
                </c:pt>
                <c:pt idx="2807">
                  <c:v>56.1609591056</c:v>
                </c:pt>
                <c:pt idx="2808">
                  <c:v>56.180959105600003</c:v>
                </c:pt>
                <c:pt idx="2809">
                  <c:v>56.200959105600006</c:v>
                </c:pt>
                <c:pt idx="2810">
                  <c:v>56.220959105600002</c:v>
                </c:pt>
                <c:pt idx="2811">
                  <c:v>56.240959105600005</c:v>
                </c:pt>
                <c:pt idx="2812">
                  <c:v>56.260959105600001</c:v>
                </c:pt>
                <c:pt idx="2813">
                  <c:v>56.280959105600004</c:v>
                </c:pt>
                <c:pt idx="2814">
                  <c:v>56.300959105599993</c:v>
                </c:pt>
                <c:pt idx="2815">
                  <c:v>56.320959105600004</c:v>
                </c:pt>
                <c:pt idx="2816">
                  <c:v>56.340959105599993</c:v>
                </c:pt>
                <c:pt idx="2817">
                  <c:v>56.360959105600003</c:v>
                </c:pt>
                <c:pt idx="2818">
                  <c:v>56.380959105599999</c:v>
                </c:pt>
                <c:pt idx="2819">
                  <c:v>56.400959105600002</c:v>
                </c:pt>
                <c:pt idx="2820">
                  <c:v>56.420959105600005</c:v>
                </c:pt>
                <c:pt idx="2821">
                  <c:v>56.440959105600001</c:v>
                </c:pt>
                <c:pt idx="2822">
                  <c:v>56.460959105600004</c:v>
                </c:pt>
                <c:pt idx="2823">
                  <c:v>56.480959105599993</c:v>
                </c:pt>
                <c:pt idx="2824">
                  <c:v>56.500959105600003</c:v>
                </c:pt>
                <c:pt idx="2825">
                  <c:v>56.520959105600006</c:v>
                </c:pt>
                <c:pt idx="2826">
                  <c:v>56.540959105600002</c:v>
                </c:pt>
                <c:pt idx="2827">
                  <c:v>56.560959105600006</c:v>
                </c:pt>
                <c:pt idx="2828">
                  <c:v>56.580959105600002</c:v>
                </c:pt>
                <c:pt idx="2829">
                  <c:v>56.600959105600005</c:v>
                </c:pt>
                <c:pt idx="2830">
                  <c:v>56.620959105600001</c:v>
                </c:pt>
                <c:pt idx="2831">
                  <c:v>56.640959105600004</c:v>
                </c:pt>
                <c:pt idx="2832">
                  <c:v>56.6609591056</c:v>
                </c:pt>
                <c:pt idx="2833">
                  <c:v>56.680959105600003</c:v>
                </c:pt>
                <c:pt idx="2834">
                  <c:v>56.700959105600006</c:v>
                </c:pt>
                <c:pt idx="2835">
                  <c:v>56.720959105600002</c:v>
                </c:pt>
                <c:pt idx="2836">
                  <c:v>56.740959105600005</c:v>
                </c:pt>
                <c:pt idx="2837">
                  <c:v>56.760959105600001</c:v>
                </c:pt>
                <c:pt idx="2838">
                  <c:v>56.780959105600004</c:v>
                </c:pt>
                <c:pt idx="2839">
                  <c:v>56.800959105599993</c:v>
                </c:pt>
                <c:pt idx="2840">
                  <c:v>56.820959105600004</c:v>
                </c:pt>
                <c:pt idx="2841">
                  <c:v>56.840959105599993</c:v>
                </c:pt>
                <c:pt idx="2842">
                  <c:v>56.860959105600003</c:v>
                </c:pt>
                <c:pt idx="2843">
                  <c:v>56.880959105599999</c:v>
                </c:pt>
                <c:pt idx="2844">
                  <c:v>56.900959105600002</c:v>
                </c:pt>
                <c:pt idx="2845">
                  <c:v>56.920959105600005</c:v>
                </c:pt>
                <c:pt idx="2846">
                  <c:v>56.940959105600001</c:v>
                </c:pt>
                <c:pt idx="2847">
                  <c:v>56.960959105600004</c:v>
                </c:pt>
                <c:pt idx="2848">
                  <c:v>56.980959105599993</c:v>
                </c:pt>
                <c:pt idx="2849">
                  <c:v>57.000959105600003</c:v>
                </c:pt>
                <c:pt idx="2850">
                  <c:v>57.020959105600006</c:v>
                </c:pt>
                <c:pt idx="2851">
                  <c:v>57.040959105600002</c:v>
                </c:pt>
                <c:pt idx="2852">
                  <c:v>57.060959105600006</c:v>
                </c:pt>
                <c:pt idx="2853">
                  <c:v>57.080959105600002</c:v>
                </c:pt>
                <c:pt idx="2854">
                  <c:v>57.100959105600005</c:v>
                </c:pt>
                <c:pt idx="2855">
                  <c:v>57.120959105600001</c:v>
                </c:pt>
                <c:pt idx="2856">
                  <c:v>57.140959105600004</c:v>
                </c:pt>
                <c:pt idx="2857">
                  <c:v>57.1609591056</c:v>
                </c:pt>
                <c:pt idx="2858">
                  <c:v>57.180959105600003</c:v>
                </c:pt>
                <c:pt idx="2859">
                  <c:v>57.200959105600006</c:v>
                </c:pt>
                <c:pt idx="2860">
                  <c:v>57.220959105600002</c:v>
                </c:pt>
                <c:pt idx="2861">
                  <c:v>57.240959105600005</c:v>
                </c:pt>
                <c:pt idx="2862">
                  <c:v>57.260959105600001</c:v>
                </c:pt>
                <c:pt idx="2863">
                  <c:v>57.280959105600004</c:v>
                </c:pt>
                <c:pt idx="2864">
                  <c:v>57.300959105599993</c:v>
                </c:pt>
                <c:pt idx="2865">
                  <c:v>57.320959105600004</c:v>
                </c:pt>
                <c:pt idx="2866">
                  <c:v>57.340959105599993</c:v>
                </c:pt>
                <c:pt idx="2867">
                  <c:v>57.360959105600003</c:v>
                </c:pt>
                <c:pt idx="2868">
                  <c:v>57.380959105599999</c:v>
                </c:pt>
                <c:pt idx="2869">
                  <c:v>57.400959105600002</c:v>
                </c:pt>
                <c:pt idx="2870">
                  <c:v>57.420959105600005</c:v>
                </c:pt>
                <c:pt idx="2871">
                  <c:v>57.440959105600001</c:v>
                </c:pt>
                <c:pt idx="2872">
                  <c:v>57.460959105600004</c:v>
                </c:pt>
                <c:pt idx="2873">
                  <c:v>57.480959105599993</c:v>
                </c:pt>
                <c:pt idx="2874">
                  <c:v>57.500959105600003</c:v>
                </c:pt>
                <c:pt idx="2875">
                  <c:v>57.520959105600006</c:v>
                </c:pt>
                <c:pt idx="2876">
                  <c:v>57.540959105600002</c:v>
                </c:pt>
                <c:pt idx="2877">
                  <c:v>57.560959105600006</c:v>
                </c:pt>
                <c:pt idx="2878">
                  <c:v>57.580959105600002</c:v>
                </c:pt>
                <c:pt idx="2879">
                  <c:v>57.600959105600005</c:v>
                </c:pt>
                <c:pt idx="2880">
                  <c:v>57.620959105600001</c:v>
                </c:pt>
                <c:pt idx="2881">
                  <c:v>57.640959105600004</c:v>
                </c:pt>
                <c:pt idx="2882">
                  <c:v>57.6609591056</c:v>
                </c:pt>
                <c:pt idx="2883">
                  <c:v>57.680959105600003</c:v>
                </c:pt>
                <c:pt idx="2884">
                  <c:v>57.700959105600006</c:v>
                </c:pt>
                <c:pt idx="2885">
                  <c:v>57.720959105600002</c:v>
                </c:pt>
                <c:pt idx="2886">
                  <c:v>57.740959105600005</c:v>
                </c:pt>
                <c:pt idx="2887">
                  <c:v>57.760959105600001</c:v>
                </c:pt>
                <c:pt idx="2888">
                  <c:v>57.780959105600004</c:v>
                </c:pt>
                <c:pt idx="2889">
                  <c:v>57.800959105599993</c:v>
                </c:pt>
                <c:pt idx="2890">
                  <c:v>57.820959105600004</c:v>
                </c:pt>
                <c:pt idx="2891">
                  <c:v>57.840959105599993</c:v>
                </c:pt>
                <c:pt idx="2892">
                  <c:v>57.860959105600003</c:v>
                </c:pt>
                <c:pt idx="2893">
                  <c:v>57.880959105599999</c:v>
                </c:pt>
                <c:pt idx="2894">
                  <c:v>57.900959105600002</c:v>
                </c:pt>
                <c:pt idx="2895">
                  <c:v>57.920959105600005</c:v>
                </c:pt>
                <c:pt idx="2896">
                  <c:v>57.940959105600001</c:v>
                </c:pt>
                <c:pt idx="2897">
                  <c:v>57.960959105600004</c:v>
                </c:pt>
                <c:pt idx="2898">
                  <c:v>57.980959105599993</c:v>
                </c:pt>
                <c:pt idx="2899">
                  <c:v>58.000959105600003</c:v>
                </c:pt>
                <c:pt idx="2900">
                  <c:v>58.020959105600006</c:v>
                </c:pt>
                <c:pt idx="2901">
                  <c:v>58.040959105600002</c:v>
                </c:pt>
                <c:pt idx="2902">
                  <c:v>58.060959105600006</c:v>
                </c:pt>
                <c:pt idx="2903">
                  <c:v>58.080959105600002</c:v>
                </c:pt>
                <c:pt idx="2904">
                  <c:v>58.100959105600005</c:v>
                </c:pt>
                <c:pt idx="2905">
                  <c:v>58.120959105600001</c:v>
                </c:pt>
                <c:pt idx="2906">
                  <c:v>58.140959105600004</c:v>
                </c:pt>
                <c:pt idx="2907">
                  <c:v>58.1609591056</c:v>
                </c:pt>
                <c:pt idx="2908">
                  <c:v>58.180959105600003</c:v>
                </c:pt>
                <c:pt idx="2909">
                  <c:v>58.200959105600006</c:v>
                </c:pt>
                <c:pt idx="2910">
                  <c:v>58.220959105600002</c:v>
                </c:pt>
                <c:pt idx="2911">
                  <c:v>58.240959105600005</c:v>
                </c:pt>
                <c:pt idx="2912">
                  <c:v>58.260959105600001</c:v>
                </c:pt>
                <c:pt idx="2913">
                  <c:v>58.280959105600004</c:v>
                </c:pt>
                <c:pt idx="2914">
                  <c:v>58.300959105599993</c:v>
                </c:pt>
                <c:pt idx="2915">
                  <c:v>58.320959105600004</c:v>
                </c:pt>
                <c:pt idx="2916">
                  <c:v>58.340959105599993</c:v>
                </c:pt>
                <c:pt idx="2917">
                  <c:v>58.360959105600003</c:v>
                </c:pt>
                <c:pt idx="2918">
                  <c:v>58.380959105599999</c:v>
                </c:pt>
                <c:pt idx="2919">
                  <c:v>58.400959105600002</c:v>
                </c:pt>
                <c:pt idx="2920">
                  <c:v>58.420959105600005</c:v>
                </c:pt>
                <c:pt idx="2921">
                  <c:v>58.440959105600001</c:v>
                </c:pt>
                <c:pt idx="2922">
                  <c:v>58.460959105600004</c:v>
                </c:pt>
                <c:pt idx="2923">
                  <c:v>58.480959105599993</c:v>
                </c:pt>
                <c:pt idx="2924">
                  <c:v>58.500959105600003</c:v>
                </c:pt>
                <c:pt idx="2925">
                  <c:v>58.520959105600006</c:v>
                </c:pt>
                <c:pt idx="2926">
                  <c:v>58.540959105600002</c:v>
                </c:pt>
                <c:pt idx="2927">
                  <c:v>58.560959105600006</c:v>
                </c:pt>
                <c:pt idx="2928">
                  <c:v>58.580959105600002</c:v>
                </c:pt>
                <c:pt idx="2929">
                  <c:v>58.600959105600005</c:v>
                </c:pt>
                <c:pt idx="2930">
                  <c:v>58.620959105600001</c:v>
                </c:pt>
                <c:pt idx="2931">
                  <c:v>58.640959105600004</c:v>
                </c:pt>
                <c:pt idx="2932">
                  <c:v>58.6609591056</c:v>
                </c:pt>
                <c:pt idx="2933">
                  <c:v>58.680959105600003</c:v>
                </c:pt>
                <c:pt idx="2934">
                  <c:v>58.700959105600006</c:v>
                </c:pt>
                <c:pt idx="2935">
                  <c:v>58.720959105600002</c:v>
                </c:pt>
                <c:pt idx="2936">
                  <c:v>58.740959105600005</c:v>
                </c:pt>
                <c:pt idx="2937">
                  <c:v>58.760959105600001</c:v>
                </c:pt>
                <c:pt idx="2938">
                  <c:v>58.780959105600004</c:v>
                </c:pt>
                <c:pt idx="2939">
                  <c:v>58.800959105599993</c:v>
                </c:pt>
                <c:pt idx="2940">
                  <c:v>58.820959105600004</c:v>
                </c:pt>
                <c:pt idx="2941">
                  <c:v>58.840959105599993</c:v>
                </c:pt>
                <c:pt idx="2942">
                  <c:v>58.860959105600003</c:v>
                </c:pt>
                <c:pt idx="2943">
                  <c:v>58.880959105599999</c:v>
                </c:pt>
                <c:pt idx="2944">
                  <c:v>58.900959105600002</c:v>
                </c:pt>
                <c:pt idx="2945">
                  <c:v>58.920959105600005</c:v>
                </c:pt>
                <c:pt idx="2946">
                  <c:v>58.940959105600001</c:v>
                </c:pt>
                <c:pt idx="2947">
                  <c:v>58.960959105600004</c:v>
                </c:pt>
                <c:pt idx="2948">
                  <c:v>58.980959105599993</c:v>
                </c:pt>
                <c:pt idx="2949">
                  <c:v>59.000959105600003</c:v>
                </c:pt>
                <c:pt idx="2950">
                  <c:v>59.020959105600006</c:v>
                </c:pt>
                <c:pt idx="2951">
                  <c:v>59.040959105600002</c:v>
                </c:pt>
                <c:pt idx="2952">
                  <c:v>59.060959105600006</c:v>
                </c:pt>
                <c:pt idx="2953">
                  <c:v>59.080959105600002</c:v>
                </c:pt>
                <c:pt idx="2954">
                  <c:v>59.100959105600005</c:v>
                </c:pt>
                <c:pt idx="2955">
                  <c:v>59.120959105600001</c:v>
                </c:pt>
                <c:pt idx="2956">
                  <c:v>59.140959105600004</c:v>
                </c:pt>
                <c:pt idx="2957">
                  <c:v>59.1609591056</c:v>
                </c:pt>
                <c:pt idx="2958">
                  <c:v>59.180959105600003</c:v>
                </c:pt>
                <c:pt idx="2959">
                  <c:v>59.200959105600006</c:v>
                </c:pt>
                <c:pt idx="2960">
                  <c:v>59.220959105600002</c:v>
                </c:pt>
                <c:pt idx="2961">
                  <c:v>59.240959105600005</c:v>
                </c:pt>
                <c:pt idx="2962">
                  <c:v>59.260959105600001</c:v>
                </c:pt>
                <c:pt idx="2963">
                  <c:v>59.280959105600004</c:v>
                </c:pt>
                <c:pt idx="2964">
                  <c:v>59.300959105599993</c:v>
                </c:pt>
                <c:pt idx="2965">
                  <c:v>59.320959105600004</c:v>
                </c:pt>
                <c:pt idx="2966">
                  <c:v>59.340959105599993</c:v>
                </c:pt>
                <c:pt idx="2967">
                  <c:v>59.360959105600003</c:v>
                </c:pt>
                <c:pt idx="2968">
                  <c:v>59.380959105599999</c:v>
                </c:pt>
                <c:pt idx="2969">
                  <c:v>59.400959105600002</c:v>
                </c:pt>
                <c:pt idx="2970">
                  <c:v>59.420959105600005</c:v>
                </c:pt>
                <c:pt idx="2971">
                  <c:v>59.440959105600001</c:v>
                </c:pt>
                <c:pt idx="2972">
                  <c:v>59.460959105600004</c:v>
                </c:pt>
                <c:pt idx="2973">
                  <c:v>59.480959105599993</c:v>
                </c:pt>
                <c:pt idx="2974">
                  <c:v>59.500959105600003</c:v>
                </c:pt>
                <c:pt idx="2975">
                  <c:v>59.520959105600006</c:v>
                </c:pt>
                <c:pt idx="2976">
                  <c:v>59.540959105600002</c:v>
                </c:pt>
                <c:pt idx="2977">
                  <c:v>59.560959105600006</c:v>
                </c:pt>
                <c:pt idx="2978">
                  <c:v>59.580959105600002</c:v>
                </c:pt>
                <c:pt idx="2979">
                  <c:v>59.600959105600005</c:v>
                </c:pt>
                <c:pt idx="2980">
                  <c:v>59.620959105600001</c:v>
                </c:pt>
                <c:pt idx="2981">
                  <c:v>59.640959105600004</c:v>
                </c:pt>
                <c:pt idx="2982">
                  <c:v>59.6609591056</c:v>
                </c:pt>
                <c:pt idx="2983">
                  <c:v>59.680959105600003</c:v>
                </c:pt>
                <c:pt idx="2984">
                  <c:v>59.700959105600006</c:v>
                </c:pt>
                <c:pt idx="2985">
                  <c:v>59.720959105600002</c:v>
                </c:pt>
                <c:pt idx="2986">
                  <c:v>59.740959105600005</c:v>
                </c:pt>
                <c:pt idx="2987">
                  <c:v>59.760959105600001</c:v>
                </c:pt>
                <c:pt idx="2988">
                  <c:v>59.780959105600004</c:v>
                </c:pt>
                <c:pt idx="2989">
                  <c:v>59.800959105599993</c:v>
                </c:pt>
                <c:pt idx="2990">
                  <c:v>59.820959105600004</c:v>
                </c:pt>
                <c:pt idx="2991">
                  <c:v>59.840959105599993</c:v>
                </c:pt>
                <c:pt idx="2992">
                  <c:v>59.860959105600003</c:v>
                </c:pt>
                <c:pt idx="2993">
                  <c:v>59.880959105599999</c:v>
                </c:pt>
                <c:pt idx="2994">
                  <c:v>59.900959105600002</c:v>
                </c:pt>
                <c:pt idx="2995">
                  <c:v>59.920959105600005</c:v>
                </c:pt>
                <c:pt idx="2996">
                  <c:v>59.940959105600001</c:v>
                </c:pt>
                <c:pt idx="2997">
                  <c:v>59.960959105600004</c:v>
                </c:pt>
                <c:pt idx="2998">
                  <c:v>59.980959105599993</c:v>
                </c:pt>
                <c:pt idx="2999">
                  <c:v>60.000959105600003</c:v>
                </c:pt>
                <c:pt idx="3000">
                  <c:v>60.020959105600006</c:v>
                </c:pt>
                <c:pt idx="3001">
                  <c:v>60.040959105600002</c:v>
                </c:pt>
                <c:pt idx="3002">
                  <c:v>60.060959105600006</c:v>
                </c:pt>
                <c:pt idx="3003">
                  <c:v>60.080959105600002</c:v>
                </c:pt>
                <c:pt idx="3004">
                  <c:v>60.100959105600005</c:v>
                </c:pt>
                <c:pt idx="3005">
                  <c:v>60.120959105600001</c:v>
                </c:pt>
                <c:pt idx="3006">
                  <c:v>60.140959105600004</c:v>
                </c:pt>
                <c:pt idx="3007">
                  <c:v>60.1609591056</c:v>
                </c:pt>
                <c:pt idx="3008">
                  <c:v>60.180959105600003</c:v>
                </c:pt>
                <c:pt idx="3009">
                  <c:v>60.200959105600006</c:v>
                </c:pt>
                <c:pt idx="3010">
                  <c:v>60.220959105600002</c:v>
                </c:pt>
                <c:pt idx="3011">
                  <c:v>60.240959105600005</c:v>
                </c:pt>
                <c:pt idx="3012">
                  <c:v>60.260959105600001</c:v>
                </c:pt>
                <c:pt idx="3013">
                  <c:v>60.280959105600004</c:v>
                </c:pt>
                <c:pt idx="3014">
                  <c:v>60.300959105599993</c:v>
                </c:pt>
                <c:pt idx="3015">
                  <c:v>60.320959105600004</c:v>
                </c:pt>
                <c:pt idx="3016">
                  <c:v>60.340959105599993</c:v>
                </c:pt>
                <c:pt idx="3017">
                  <c:v>60.360959105600003</c:v>
                </c:pt>
                <c:pt idx="3018">
                  <c:v>60.380959105599999</c:v>
                </c:pt>
                <c:pt idx="3019">
                  <c:v>60.400959105600002</c:v>
                </c:pt>
                <c:pt idx="3020">
                  <c:v>60.420959105600005</c:v>
                </c:pt>
                <c:pt idx="3021">
                  <c:v>60.440959105600001</c:v>
                </c:pt>
                <c:pt idx="3022">
                  <c:v>60.460959105600004</c:v>
                </c:pt>
                <c:pt idx="3023">
                  <c:v>60.480959105599993</c:v>
                </c:pt>
                <c:pt idx="3024">
                  <c:v>60.500959105600003</c:v>
                </c:pt>
                <c:pt idx="3025">
                  <c:v>60.520959105600006</c:v>
                </c:pt>
                <c:pt idx="3026">
                  <c:v>60.540959105600002</c:v>
                </c:pt>
                <c:pt idx="3027">
                  <c:v>60.560959105600006</c:v>
                </c:pt>
                <c:pt idx="3028">
                  <c:v>60.580959105600002</c:v>
                </c:pt>
                <c:pt idx="3029">
                  <c:v>60.600959105600005</c:v>
                </c:pt>
                <c:pt idx="3030">
                  <c:v>60.620959105600001</c:v>
                </c:pt>
                <c:pt idx="3031">
                  <c:v>60.640959105600004</c:v>
                </c:pt>
                <c:pt idx="3032">
                  <c:v>60.6609591056</c:v>
                </c:pt>
                <c:pt idx="3033">
                  <c:v>60.680959105600003</c:v>
                </c:pt>
                <c:pt idx="3034">
                  <c:v>60.700959105600006</c:v>
                </c:pt>
                <c:pt idx="3035">
                  <c:v>60.720959105600002</c:v>
                </c:pt>
                <c:pt idx="3036">
                  <c:v>60.740959105600005</c:v>
                </c:pt>
                <c:pt idx="3037">
                  <c:v>60.760959105600001</c:v>
                </c:pt>
                <c:pt idx="3038">
                  <c:v>60.780959105600004</c:v>
                </c:pt>
                <c:pt idx="3039">
                  <c:v>60.800959105599993</c:v>
                </c:pt>
                <c:pt idx="3040">
                  <c:v>60.820959105600004</c:v>
                </c:pt>
                <c:pt idx="3041">
                  <c:v>60.840959105599993</c:v>
                </c:pt>
                <c:pt idx="3042">
                  <c:v>60.860959105600003</c:v>
                </c:pt>
                <c:pt idx="3043">
                  <c:v>60.880959105599999</c:v>
                </c:pt>
                <c:pt idx="3044">
                  <c:v>60.900959105600002</c:v>
                </c:pt>
                <c:pt idx="3045">
                  <c:v>60.920959105600005</c:v>
                </c:pt>
                <c:pt idx="3046">
                  <c:v>60.940959105600001</c:v>
                </c:pt>
                <c:pt idx="3047">
                  <c:v>60.960959105600004</c:v>
                </c:pt>
                <c:pt idx="3048">
                  <c:v>60.980959105599993</c:v>
                </c:pt>
                <c:pt idx="3049">
                  <c:v>61.000959105600003</c:v>
                </c:pt>
                <c:pt idx="3050">
                  <c:v>61.020959105600006</c:v>
                </c:pt>
                <c:pt idx="3051">
                  <c:v>61.040959105600002</c:v>
                </c:pt>
                <c:pt idx="3052">
                  <c:v>61.060959105600006</c:v>
                </c:pt>
                <c:pt idx="3053">
                  <c:v>61.080959105600002</c:v>
                </c:pt>
                <c:pt idx="3054">
                  <c:v>61.100959105600005</c:v>
                </c:pt>
                <c:pt idx="3055">
                  <c:v>61.120959105600001</c:v>
                </c:pt>
                <c:pt idx="3056">
                  <c:v>61.140959105600004</c:v>
                </c:pt>
                <c:pt idx="3057">
                  <c:v>61.1609591056</c:v>
                </c:pt>
                <c:pt idx="3058">
                  <c:v>61.180959105600003</c:v>
                </c:pt>
                <c:pt idx="3059">
                  <c:v>61.200959105600006</c:v>
                </c:pt>
                <c:pt idx="3060">
                  <c:v>61.220959105600002</c:v>
                </c:pt>
                <c:pt idx="3061">
                  <c:v>61.240959105600005</c:v>
                </c:pt>
                <c:pt idx="3062">
                  <c:v>61.260959105600001</c:v>
                </c:pt>
                <c:pt idx="3063">
                  <c:v>61.280959105600004</c:v>
                </c:pt>
                <c:pt idx="3064">
                  <c:v>61.300959105599993</c:v>
                </c:pt>
                <c:pt idx="3065">
                  <c:v>61.320959105600004</c:v>
                </c:pt>
                <c:pt idx="3066">
                  <c:v>61.340959105599993</c:v>
                </c:pt>
                <c:pt idx="3067">
                  <c:v>61.360959105600003</c:v>
                </c:pt>
                <c:pt idx="3068">
                  <c:v>61.380959105599999</c:v>
                </c:pt>
                <c:pt idx="3069">
                  <c:v>61.400959105600002</c:v>
                </c:pt>
                <c:pt idx="3070">
                  <c:v>61.420959105600005</c:v>
                </c:pt>
                <c:pt idx="3071">
                  <c:v>61.440959105600001</c:v>
                </c:pt>
                <c:pt idx="3072">
                  <c:v>61.460959105600004</c:v>
                </c:pt>
                <c:pt idx="3073">
                  <c:v>61.480959105599993</c:v>
                </c:pt>
                <c:pt idx="3074">
                  <c:v>61.500959105600003</c:v>
                </c:pt>
                <c:pt idx="3075">
                  <c:v>61.520959105600006</c:v>
                </c:pt>
                <c:pt idx="3076">
                  <c:v>61.540959105600002</c:v>
                </c:pt>
                <c:pt idx="3077">
                  <c:v>61.560959105600006</c:v>
                </c:pt>
                <c:pt idx="3078">
                  <c:v>61.580959105600002</c:v>
                </c:pt>
                <c:pt idx="3079">
                  <c:v>61.600959105600005</c:v>
                </c:pt>
                <c:pt idx="3080">
                  <c:v>61.620959105600001</c:v>
                </c:pt>
                <c:pt idx="3081">
                  <c:v>61.640959105600004</c:v>
                </c:pt>
                <c:pt idx="3082">
                  <c:v>61.6609591056</c:v>
                </c:pt>
                <c:pt idx="3083">
                  <c:v>61.680959105600003</c:v>
                </c:pt>
                <c:pt idx="3084">
                  <c:v>61.700959105600006</c:v>
                </c:pt>
                <c:pt idx="3085">
                  <c:v>61.720959105600002</c:v>
                </c:pt>
                <c:pt idx="3086">
                  <c:v>61.740959105600005</c:v>
                </c:pt>
                <c:pt idx="3087">
                  <c:v>61.760959105600001</c:v>
                </c:pt>
                <c:pt idx="3088">
                  <c:v>61.780959105600004</c:v>
                </c:pt>
                <c:pt idx="3089">
                  <c:v>61.800959105599993</c:v>
                </c:pt>
                <c:pt idx="3090">
                  <c:v>61.820959105600004</c:v>
                </c:pt>
                <c:pt idx="3091">
                  <c:v>61.840959105599993</c:v>
                </c:pt>
                <c:pt idx="3092">
                  <c:v>61.860959105600003</c:v>
                </c:pt>
                <c:pt idx="3093">
                  <c:v>61.880959105599999</c:v>
                </c:pt>
                <c:pt idx="3094">
                  <c:v>61.900959105600002</c:v>
                </c:pt>
                <c:pt idx="3095">
                  <c:v>61.920959105600005</c:v>
                </c:pt>
                <c:pt idx="3096">
                  <c:v>61.940959105600001</c:v>
                </c:pt>
                <c:pt idx="3097">
                  <c:v>61.960959105600004</c:v>
                </c:pt>
                <c:pt idx="3098">
                  <c:v>61.980959105599993</c:v>
                </c:pt>
                <c:pt idx="3099">
                  <c:v>62.000959105600003</c:v>
                </c:pt>
                <c:pt idx="3100">
                  <c:v>62.020959105600006</c:v>
                </c:pt>
                <c:pt idx="3101">
                  <c:v>62.040959105600002</c:v>
                </c:pt>
                <c:pt idx="3102">
                  <c:v>62.060959105600006</c:v>
                </c:pt>
                <c:pt idx="3103">
                  <c:v>62.080959105600002</c:v>
                </c:pt>
                <c:pt idx="3104">
                  <c:v>62.100959105600005</c:v>
                </c:pt>
                <c:pt idx="3105">
                  <c:v>62.120959105600001</c:v>
                </c:pt>
                <c:pt idx="3106">
                  <c:v>62.140959105600004</c:v>
                </c:pt>
                <c:pt idx="3107">
                  <c:v>62.1609591056</c:v>
                </c:pt>
                <c:pt idx="3108">
                  <c:v>62.180959105600003</c:v>
                </c:pt>
                <c:pt idx="3109">
                  <c:v>62.200959105600006</c:v>
                </c:pt>
                <c:pt idx="3110">
                  <c:v>62.220959105600002</c:v>
                </c:pt>
                <c:pt idx="3111">
                  <c:v>62.240959105600005</c:v>
                </c:pt>
                <c:pt idx="3112">
                  <c:v>62.260959105600001</c:v>
                </c:pt>
                <c:pt idx="3113">
                  <c:v>62.280959105600004</c:v>
                </c:pt>
                <c:pt idx="3114">
                  <c:v>62.300959105599993</c:v>
                </c:pt>
                <c:pt idx="3115">
                  <c:v>62.320959105600004</c:v>
                </c:pt>
                <c:pt idx="3116">
                  <c:v>62.340959105599993</c:v>
                </c:pt>
                <c:pt idx="3117">
                  <c:v>62.360959105600003</c:v>
                </c:pt>
                <c:pt idx="3118">
                  <c:v>62.380959105599999</c:v>
                </c:pt>
                <c:pt idx="3119">
                  <c:v>62.400959105600002</c:v>
                </c:pt>
                <c:pt idx="3120">
                  <c:v>62.420959105600005</c:v>
                </c:pt>
                <c:pt idx="3121">
                  <c:v>62.440959105600001</c:v>
                </c:pt>
                <c:pt idx="3122">
                  <c:v>62.460959105600004</c:v>
                </c:pt>
                <c:pt idx="3123">
                  <c:v>62.480959105599993</c:v>
                </c:pt>
                <c:pt idx="3124">
                  <c:v>62.500959105600003</c:v>
                </c:pt>
                <c:pt idx="3125">
                  <c:v>62.520959105600006</c:v>
                </c:pt>
                <c:pt idx="3126">
                  <c:v>62.540959105600002</c:v>
                </c:pt>
                <c:pt idx="3127">
                  <c:v>62.560959105600006</c:v>
                </c:pt>
                <c:pt idx="3128">
                  <c:v>62.580959105600002</c:v>
                </c:pt>
                <c:pt idx="3129">
                  <c:v>62.600959105600005</c:v>
                </c:pt>
                <c:pt idx="3130">
                  <c:v>62.620959105600001</c:v>
                </c:pt>
                <c:pt idx="3131">
                  <c:v>62.640959105600004</c:v>
                </c:pt>
                <c:pt idx="3132">
                  <c:v>62.6609591056</c:v>
                </c:pt>
                <c:pt idx="3133">
                  <c:v>62.680959105600003</c:v>
                </c:pt>
                <c:pt idx="3134">
                  <c:v>62.700959105600006</c:v>
                </c:pt>
                <c:pt idx="3135">
                  <c:v>62.720959105600002</c:v>
                </c:pt>
                <c:pt idx="3136">
                  <c:v>62.740959105600005</c:v>
                </c:pt>
                <c:pt idx="3137">
                  <c:v>62.760959105600001</c:v>
                </c:pt>
                <c:pt idx="3138">
                  <c:v>62.780959105600004</c:v>
                </c:pt>
                <c:pt idx="3139">
                  <c:v>62.800959105599993</c:v>
                </c:pt>
                <c:pt idx="3140">
                  <c:v>62.820959105600004</c:v>
                </c:pt>
                <c:pt idx="3141">
                  <c:v>62.840959105599993</c:v>
                </c:pt>
                <c:pt idx="3142">
                  <c:v>62.860959105600003</c:v>
                </c:pt>
                <c:pt idx="3143">
                  <c:v>62.880959105599999</c:v>
                </c:pt>
                <c:pt idx="3144">
                  <c:v>62.900959105600002</c:v>
                </c:pt>
                <c:pt idx="3145">
                  <c:v>62.920959105600005</c:v>
                </c:pt>
                <c:pt idx="3146">
                  <c:v>62.940959105600001</c:v>
                </c:pt>
                <c:pt idx="3147">
                  <c:v>62.960959105600004</c:v>
                </c:pt>
                <c:pt idx="3148">
                  <c:v>62.980959105599993</c:v>
                </c:pt>
                <c:pt idx="3149">
                  <c:v>63.000959105600003</c:v>
                </c:pt>
                <c:pt idx="3150">
                  <c:v>63.020959105600006</c:v>
                </c:pt>
                <c:pt idx="3151">
                  <c:v>63.040959105600002</c:v>
                </c:pt>
                <c:pt idx="3152">
                  <c:v>63.060959105600006</c:v>
                </c:pt>
                <c:pt idx="3153">
                  <c:v>63.080959105600002</c:v>
                </c:pt>
                <c:pt idx="3154">
                  <c:v>63.100959105600005</c:v>
                </c:pt>
                <c:pt idx="3155">
                  <c:v>63.120959105600001</c:v>
                </c:pt>
                <c:pt idx="3156">
                  <c:v>63.140959105600004</c:v>
                </c:pt>
                <c:pt idx="3157">
                  <c:v>63.1609591056</c:v>
                </c:pt>
                <c:pt idx="3158">
                  <c:v>63.180959105600003</c:v>
                </c:pt>
                <c:pt idx="3159">
                  <c:v>63.200959105600006</c:v>
                </c:pt>
                <c:pt idx="3160">
                  <c:v>63.220959105600002</c:v>
                </c:pt>
                <c:pt idx="3161">
                  <c:v>63.240959105600005</c:v>
                </c:pt>
                <c:pt idx="3162">
                  <c:v>63.260959105600001</c:v>
                </c:pt>
                <c:pt idx="3163">
                  <c:v>63.280959105600004</c:v>
                </c:pt>
                <c:pt idx="3164">
                  <c:v>63.300959105599993</c:v>
                </c:pt>
                <c:pt idx="3165">
                  <c:v>63.320959105600004</c:v>
                </c:pt>
                <c:pt idx="3166">
                  <c:v>63.340959105599993</c:v>
                </c:pt>
                <c:pt idx="3167">
                  <c:v>63.360959105600003</c:v>
                </c:pt>
                <c:pt idx="3168">
                  <c:v>63.380959105599999</c:v>
                </c:pt>
                <c:pt idx="3169">
                  <c:v>63.400959105600002</c:v>
                </c:pt>
                <c:pt idx="3170">
                  <c:v>63.420959105600005</c:v>
                </c:pt>
                <c:pt idx="3171">
                  <c:v>63.440959105600001</c:v>
                </c:pt>
                <c:pt idx="3172">
                  <c:v>63.460959105600004</c:v>
                </c:pt>
                <c:pt idx="3173">
                  <c:v>63.480959105599993</c:v>
                </c:pt>
                <c:pt idx="3174">
                  <c:v>63.500959105600003</c:v>
                </c:pt>
                <c:pt idx="3175">
                  <c:v>63.520959105600006</c:v>
                </c:pt>
                <c:pt idx="3176">
                  <c:v>63.540959105600002</c:v>
                </c:pt>
                <c:pt idx="3177">
                  <c:v>63.560959105600006</c:v>
                </c:pt>
                <c:pt idx="3178">
                  <c:v>63.580959105600002</c:v>
                </c:pt>
                <c:pt idx="3179">
                  <c:v>63.600959105600005</c:v>
                </c:pt>
                <c:pt idx="3180">
                  <c:v>63.620959105600001</c:v>
                </c:pt>
                <c:pt idx="3181">
                  <c:v>63.640959105600004</c:v>
                </c:pt>
                <c:pt idx="3182">
                  <c:v>63.6609591056</c:v>
                </c:pt>
                <c:pt idx="3183">
                  <c:v>63.680959105600003</c:v>
                </c:pt>
                <c:pt idx="3184">
                  <c:v>63.700959105600006</c:v>
                </c:pt>
                <c:pt idx="3185">
                  <c:v>63.720959105600002</c:v>
                </c:pt>
                <c:pt idx="3186">
                  <c:v>63.740959105600005</c:v>
                </c:pt>
                <c:pt idx="3187">
                  <c:v>63.760959105600001</c:v>
                </c:pt>
                <c:pt idx="3188">
                  <c:v>63.780959105600004</c:v>
                </c:pt>
                <c:pt idx="3189">
                  <c:v>63.800959105599993</c:v>
                </c:pt>
                <c:pt idx="3190">
                  <c:v>63.820959105600004</c:v>
                </c:pt>
                <c:pt idx="3191">
                  <c:v>63.840959105599993</c:v>
                </c:pt>
                <c:pt idx="3192">
                  <c:v>63.860959105600003</c:v>
                </c:pt>
                <c:pt idx="3193">
                  <c:v>63.880959105599999</c:v>
                </c:pt>
                <c:pt idx="3194">
                  <c:v>63.900959105600002</c:v>
                </c:pt>
                <c:pt idx="3195">
                  <c:v>63.920959105600005</c:v>
                </c:pt>
                <c:pt idx="3196">
                  <c:v>63.940959105600001</c:v>
                </c:pt>
                <c:pt idx="3197">
                  <c:v>63.960959105600004</c:v>
                </c:pt>
                <c:pt idx="3198">
                  <c:v>63.980959105599993</c:v>
                </c:pt>
                <c:pt idx="3199">
                  <c:v>64.000959105600003</c:v>
                </c:pt>
                <c:pt idx="3200">
                  <c:v>64.020959105599943</c:v>
                </c:pt>
                <c:pt idx="3201">
                  <c:v>64.040959105599981</c:v>
                </c:pt>
                <c:pt idx="3202">
                  <c:v>64.060959105600006</c:v>
                </c:pt>
                <c:pt idx="3203">
                  <c:v>64.080959105600002</c:v>
                </c:pt>
                <c:pt idx="3204">
                  <c:v>64.100959105599941</c:v>
                </c:pt>
                <c:pt idx="3205">
                  <c:v>64.120959105599894</c:v>
                </c:pt>
                <c:pt idx="3206">
                  <c:v>64.140959105600004</c:v>
                </c:pt>
                <c:pt idx="3207">
                  <c:v>64.1609591056</c:v>
                </c:pt>
                <c:pt idx="3208">
                  <c:v>64.180959105599925</c:v>
                </c:pt>
                <c:pt idx="3209">
                  <c:v>64.200959105600006</c:v>
                </c:pt>
                <c:pt idx="3210">
                  <c:v>64.220959105600002</c:v>
                </c:pt>
                <c:pt idx="3211">
                  <c:v>64.240959105599998</c:v>
                </c:pt>
                <c:pt idx="3212">
                  <c:v>64.26095910559998</c:v>
                </c:pt>
                <c:pt idx="3213">
                  <c:v>64.280959105600004</c:v>
                </c:pt>
                <c:pt idx="3214">
                  <c:v>64.3009591056</c:v>
                </c:pt>
                <c:pt idx="3215">
                  <c:v>64.320959105599925</c:v>
                </c:pt>
                <c:pt idx="3216">
                  <c:v>64.340959105600007</c:v>
                </c:pt>
                <c:pt idx="3217">
                  <c:v>64.360959105600003</c:v>
                </c:pt>
                <c:pt idx="3218">
                  <c:v>64.380959105599942</c:v>
                </c:pt>
                <c:pt idx="3219">
                  <c:v>64.400959105599981</c:v>
                </c:pt>
                <c:pt idx="3220">
                  <c:v>64.420959105600005</c:v>
                </c:pt>
                <c:pt idx="3221">
                  <c:v>64.440959105600058</c:v>
                </c:pt>
                <c:pt idx="3222">
                  <c:v>64.460959105599983</c:v>
                </c:pt>
                <c:pt idx="3223">
                  <c:v>64.480959105599979</c:v>
                </c:pt>
                <c:pt idx="3224">
                  <c:v>64.500959105600003</c:v>
                </c:pt>
                <c:pt idx="3225">
                  <c:v>64.520959105599943</c:v>
                </c:pt>
                <c:pt idx="3226">
                  <c:v>64.540959105599981</c:v>
                </c:pt>
                <c:pt idx="3227">
                  <c:v>64.560959105600006</c:v>
                </c:pt>
                <c:pt idx="3228">
                  <c:v>64.580959105600002</c:v>
                </c:pt>
                <c:pt idx="3229">
                  <c:v>64.600959105599941</c:v>
                </c:pt>
                <c:pt idx="3230">
                  <c:v>64.620959105599894</c:v>
                </c:pt>
                <c:pt idx="3231">
                  <c:v>64.640959105600004</c:v>
                </c:pt>
                <c:pt idx="3232">
                  <c:v>64.6609591056</c:v>
                </c:pt>
                <c:pt idx="3233">
                  <c:v>64.680959105599925</c:v>
                </c:pt>
                <c:pt idx="3234">
                  <c:v>64.700959105600006</c:v>
                </c:pt>
                <c:pt idx="3235">
                  <c:v>64.720959105600002</c:v>
                </c:pt>
                <c:pt idx="3236">
                  <c:v>64.740959105599998</c:v>
                </c:pt>
                <c:pt idx="3237">
                  <c:v>64.76095910559998</c:v>
                </c:pt>
                <c:pt idx="3238">
                  <c:v>64.780959105600004</c:v>
                </c:pt>
                <c:pt idx="3239">
                  <c:v>64.8009591056</c:v>
                </c:pt>
                <c:pt idx="3240">
                  <c:v>64.820959105599925</c:v>
                </c:pt>
                <c:pt idx="3241">
                  <c:v>64.840959105600007</c:v>
                </c:pt>
                <c:pt idx="3242">
                  <c:v>64.860959105600003</c:v>
                </c:pt>
                <c:pt idx="3243">
                  <c:v>64.880959105599942</c:v>
                </c:pt>
                <c:pt idx="3244">
                  <c:v>64.900959105599981</c:v>
                </c:pt>
                <c:pt idx="3245">
                  <c:v>64.920959105600005</c:v>
                </c:pt>
                <c:pt idx="3246">
                  <c:v>64.940959105600058</c:v>
                </c:pt>
                <c:pt idx="3247">
                  <c:v>64.960959105599983</c:v>
                </c:pt>
                <c:pt idx="3248">
                  <c:v>64.980959105599979</c:v>
                </c:pt>
                <c:pt idx="3249">
                  <c:v>65.000959105600003</c:v>
                </c:pt>
                <c:pt idx="3250">
                  <c:v>65.020959105599943</c:v>
                </c:pt>
                <c:pt idx="3251">
                  <c:v>65.040959105599981</c:v>
                </c:pt>
                <c:pt idx="3252">
                  <c:v>65.060959105600006</c:v>
                </c:pt>
                <c:pt idx="3253">
                  <c:v>65.080959105600002</c:v>
                </c:pt>
                <c:pt idx="3254">
                  <c:v>65.100959105599941</c:v>
                </c:pt>
                <c:pt idx="3255">
                  <c:v>65.120959105599894</c:v>
                </c:pt>
                <c:pt idx="3256">
                  <c:v>65.140959105600004</c:v>
                </c:pt>
                <c:pt idx="3257">
                  <c:v>65.1609591056</c:v>
                </c:pt>
                <c:pt idx="3258">
                  <c:v>65.180959105599925</c:v>
                </c:pt>
                <c:pt idx="3259">
                  <c:v>65.200959105600006</c:v>
                </c:pt>
                <c:pt idx="3260">
                  <c:v>65.220959105600002</c:v>
                </c:pt>
                <c:pt idx="3261">
                  <c:v>65.240959105599998</c:v>
                </c:pt>
                <c:pt idx="3262">
                  <c:v>65.26095910559998</c:v>
                </c:pt>
                <c:pt idx="3263">
                  <c:v>65.280959105600004</c:v>
                </c:pt>
                <c:pt idx="3264">
                  <c:v>65.3009591056</c:v>
                </c:pt>
                <c:pt idx="3265">
                  <c:v>65.320959105599925</c:v>
                </c:pt>
                <c:pt idx="3266">
                  <c:v>65.340959105600007</c:v>
                </c:pt>
                <c:pt idx="3267">
                  <c:v>65.360959105600003</c:v>
                </c:pt>
                <c:pt idx="3268">
                  <c:v>65.380959105599942</c:v>
                </c:pt>
                <c:pt idx="3269">
                  <c:v>65.400959105599981</c:v>
                </c:pt>
                <c:pt idx="3270">
                  <c:v>65.420959105600005</c:v>
                </c:pt>
                <c:pt idx="3271">
                  <c:v>65.440959105600058</c:v>
                </c:pt>
                <c:pt idx="3272">
                  <c:v>65.460959105599983</c:v>
                </c:pt>
                <c:pt idx="3273">
                  <c:v>65.480959105599979</c:v>
                </c:pt>
                <c:pt idx="3274">
                  <c:v>65.500959105600003</c:v>
                </c:pt>
                <c:pt idx="3275">
                  <c:v>65.520959105599943</c:v>
                </c:pt>
                <c:pt idx="3276">
                  <c:v>65.540959105599981</c:v>
                </c:pt>
                <c:pt idx="3277">
                  <c:v>65.560959105600006</c:v>
                </c:pt>
                <c:pt idx="3278">
                  <c:v>65.580959105600002</c:v>
                </c:pt>
                <c:pt idx="3279">
                  <c:v>65.600959105599941</c:v>
                </c:pt>
                <c:pt idx="3280">
                  <c:v>65.620959105599894</c:v>
                </c:pt>
                <c:pt idx="3281">
                  <c:v>65.640959105600004</c:v>
                </c:pt>
                <c:pt idx="3282">
                  <c:v>65.6609591056</c:v>
                </c:pt>
                <c:pt idx="3283">
                  <c:v>65.680959105599925</c:v>
                </c:pt>
                <c:pt idx="3284">
                  <c:v>65.700959105600006</c:v>
                </c:pt>
                <c:pt idx="3285">
                  <c:v>65.720959105600002</c:v>
                </c:pt>
                <c:pt idx="3286">
                  <c:v>65.740959105599998</c:v>
                </c:pt>
                <c:pt idx="3287">
                  <c:v>65.76095910559998</c:v>
                </c:pt>
                <c:pt idx="3288">
                  <c:v>65.780959105600004</c:v>
                </c:pt>
                <c:pt idx="3289">
                  <c:v>65.8009591056</c:v>
                </c:pt>
                <c:pt idx="3290">
                  <c:v>65.820959105599925</c:v>
                </c:pt>
                <c:pt idx="3291">
                  <c:v>65.840959105600007</c:v>
                </c:pt>
                <c:pt idx="3292">
                  <c:v>65.860959105600003</c:v>
                </c:pt>
                <c:pt idx="3293">
                  <c:v>65.880959105599942</c:v>
                </c:pt>
                <c:pt idx="3294">
                  <c:v>65.900959105599981</c:v>
                </c:pt>
                <c:pt idx="3295">
                  <c:v>65.920959105600005</c:v>
                </c:pt>
                <c:pt idx="3296">
                  <c:v>65.940959105600058</c:v>
                </c:pt>
                <c:pt idx="3297">
                  <c:v>65.960959105599983</c:v>
                </c:pt>
                <c:pt idx="3298">
                  <c:v>65.980959105599979</c:v>
                </c:pt>
                <c:pt idx="3299">
                  <c:v>66.000959105600003</c:v>
                </c:pt>
                <c:pt idx="3300">
                  <c:v>66.020959105599943</c:v>
                </c:pt>
                <c:pt idx="3301">
                  <c:v>66.040959105599981</c:v>
                </c:pt>
                <c:pt idx="3302">
                  <c:v>66.060959105600006</c:v>
                </c:pt>
                <c:pt idx="3303">
                  <c:v>66.080959105600002</c:v>
                </c:pt>
                <c:pt idx="3304">
                  <c:v>66.100959105599941</c:v>
                </c:pt>
                <c:pt idx="3305">
                  <c:v>66.120959105599894</c:v>
                </c:pt>
                <c:pt idx="3306">
                  <c:v>66.140959105600004</c:v>
                </c:pt>
                <c:pt idx="3307">
                  <c:v>66.1609591056</c:v>
                </c:pt>
                <c:pt idx="3308">
                  <c:v>66.180959105599925</c:v>
                </c:pt>
                <c:pt idx="3309">
                  <c:v>66.200959105600006</c:v>
                </c:pt>
                <c:pt idx="3310">
                  <c:v>66.220959105600002</c:v>
                </c:pt>
                <c:pt idx="3311">
                  <c:v>66.240959105599998</c:v>
                </c:pt>
                <c:pt idx="3312">
                  <c:v>66.26095910559998</c:v>
                </c:pt>
                <c:pt idx="3313">
                  <c:v>66.280959105600004</c:v>
                </c:pt>
                <c:pt idx="3314">
                  <c:v>66.3009591056</c:v>
                </c:pt>
                <c:pt idx="3315">
                  <c:v>66.320959105599925</c:v>
                </c:pt>
                <c:pt idx="3316">
                  <c:v>66.340959105600007</c:v>
                </c:pt>
                <c:pt idx="3317">
                  <c:v>66.360959105600003</c:v>
                </c:pt>
                <c:pt idx="3318">
                  <c:v>66.380959105599942</c:v>
                </c:pt>
                <c:pt idx="3319">
                  <c:v>66.400959105599981</c:v>
                </c:pt>
                <c:pt idx="3320">
                  <c:v>66.420959105600005</c:v>
                </c:pt>
                <c:pt idx="3321">
                  <c:v>66.440959105600058</c:v>
                </c:pt>
                <c:pt idx="3322">
                  <c:v>66.460959105599983</c:v>
                </c:pt>
                <c:pt idx="3323">
                  <c:v>66.480959105599979</c:v>
                </c:pt>
                <c:pt idx="3324">
                  <c:v>66.500959105600003</c:v>
                </c:pt>
                <c:pt idx="3325">
                  <c:v>66.520959105599943</c:v>
                </c:pt>
                <c:pt idx="3326">
                  <c:v>66.540959105599981</c:v>
                </c:pt>
                <c:pt idx="3327">
                  <c:v>66.560959105600006</c:v>
                </c:pt>
                <c:pt idx="3328">
                  <c:v>66.580959105600002</c:v>
                </c:pt>
                <c:pt idx="3329">
                  <c:v>66.600959105599941</c:v>
                </c:pt>
                <c:pt idx="3330">
                  <c:v>66.620959105599894</c:v>
                </c:pt>
                <c:pt idx="3331">
                  <c:v>66.640959105600004</c:v>
                </c:pt>
                <c:pt idx="3332">
                  <c:v>66.6609591056</c:v>
                </c:pt>
                <c:pt idx="3333">
                  <c:v>66.680959105599925</c:v>
                </c:pt>
                <c:pt idx="3334">
                  <c:v>66.700959105600006</c:v>
                </c:pt>
                <c:pt idx="3335">
                  <c:v>66.720959105600002</c:v>
                </c:pt>
                <c:pt idx="3336">
                  <c:v>66.740959105599998</c:v>
                </c:pt>
                <c:pt idx="3337">
                  <c:v>66.76095910559998</c:v>
                </c:pt>
                <c:pt idx="3338">
                  <c:v>66.780959105600004</c:v>
                </c:pt>
                <c:pt idx="3339">
                  <c:v>66.8009591056</c:v>
                </c:pt>
                <c:pt idx="3340">
                  <c:v>66.820959105599925</c:v>
                </c:pt>
                <c:pt idx="3341">
                  <c:v>66.840959105600007</c:v>
                </c:pt>
                <c:pt idx="3342">
                  <c:v>66.860959105600003</c:v>
                </c:pt>
                <c:pt idx="3343">
                  <c:v>66.880959105599942</c:v>
                </c:pt>
                <c:pt idx="3344">
                  <c:v>66.900959105599981</c:v>
                </c:pt>
                <c:pt idx="3345">
                  <c:v>66.920959105600005</c:v>
                </c:pt>
                <c:pt idx="3346">
                  <c:v>66.940959105600058</c:v>
                </c:pt>
                <c:pt idx="3347">
                  <c:v>66.960959105599983</c:v>
                </c:pt>
                <c:pt idx="3348">
                  <c:v>66.980959105599979</c:v>
                </c:pt>
                <c:pt idx="3349">
                  <c:v>67.000959105600003</c:v>
                </c:pt>
                <c:pt idx="3350">
                  <c:v>67.020959105599943</c:v>
                </c:pt>
                <c:pt idx="3351">
                  <c:v>67.040959105599981</c:v>
                </c:pt>
                <c:pt idx="3352">
                  <c:v>67.060959105600006</c:v>
                </c:pt>
                <c:pt idx="3353">
                  <c:v>67.080959105600002</c:v>
                </c:pt>
                <c:pt idx="3354">
                  <c:v>67.100959105599941</c:v>
                </c:pt>
                <c:pt idx="3355">
                  <c:v>67.120959105599894</c:v>
                </c:pt>
                <c:pt idx="3356">
                  <c:v>67.140959105600004</c:v>
                </c:pt>
                <c:pt idx="3357">
                  <c:v>67.1609591056</c:v>
                </c:pt>
                <c:pt idx="3358">
                  <c:v>67.180959105599925</c:v>
                </c:pt>
                <c:pt idx="3359">
                  <c:v>67.200959105600006</c:v>
                </c:pt>
                <c:pt idx="3360">
                  <c:v>67.220959105600002</c:v>
                </c:pt>
                <c:pt idx="3361">
                  <c:v>67.240959105599998</c:v>
                </c:pt>
                <c:pt idx="3362">
                  <c:v>67.26095910559998</c:v>
                </c:pt>
                <c:pt idx="3363">
                  <c:v>67.280959105600004</c:v>
                </c:pt>
                <c:pt idx="3364">
                  <c:v>67.3009591056</c:v>
                </c:pt>
                <c:pt idx="3365">
                  <c:v>67.320959105599925</c:v>
                </c:pt>
                <c:pt idx="3366">
                  <c:v>67.340959105600007</c:v>
                </c:pt>
                <c:pt idx="3367">
                  <c:v>67.360959105600003</c:v>
                </c:pt>
                <c:pt idx="3368">
                  <c:v>67.380959105599942</c:v>
                </c:pt>
                <c:pt idx="3369">
                  <c:v>67.400959105599981</c:v>
                </c:pt>
                <c:pt idx="3370">
                  <c:v>67.420959105600005</c:v>
                </c:pt>
                <c:pt idx="3371">
                  <c:v>67.440959105600058</c:v>
                </c:pt>
                <c:pt idx="3372">
                  <c:v>67.460959105599983</c:v>
                </c:pt>
                <c:pt idx="3373">
                  <c:v>67.480959105599979</c:v>
                </c:pt>
                <c:pt idx="3374">
                  <c:v>67.500959105600003</c:v>
                </c:pt>
                <c:pt idx="3375">
                  <c:v>67.520959105599943</c:v>
                </c:pt>
                <c:pt idx="3376">
                  <c:v>67.540959105599981</c:v>
                </c:pt>
                <c:pt idx="3377">
                  <c:v>67.560959105600006</c:v>
                </c:pt>
                <c:pt idx="3378">
                  <c:v>67.580959105600002</c:v>
                </c:pt>
                <c:pt idx="3379">
                  <c:v>67.600959105599941</c:v>
                </c:pt>
                <c:pt idx="3380">
                  <c:v>67.620959105599894</c:v>
                </c:pt>
                <c:pt idx="3381">
                  <c:v>67.640959105600004</c:v>
                </c:pt>
                <c:pt idx="3382">
                  <c:v>67.6609591056</c:v>
                </c:pt>
                <c:pt idx="3383">
                  <c:v>67.680959105599925</c:v>
                </c:pt>
                <c:pt idx="3384">
                  <c:v>67.700959105600006</c:v>
                </c:pt>
                <c:pt idx="3385">
                  <c:v>67.720959105600002</c:v>
                </c:pt>
                <c:pt idx="3386">
                  <c:v>67.740959105599998</c:v>
                </c:pt>
                <c:pt idx="3387">
                  <c:v>67.76095910559998</c:v>
                </c:pt>
                <c:pt idx="3388">
                  <c:v>67.780959105600004</c:v>
                </c:pt>
                <c:pt idx="3389">
                  <c:v>67.8009591056</c:v>
                </c:pt>
                <c:pt idx="3390">
                  <c:v>67.820959105599925</c:v>
                </c:pt>
                <c:pt idx="3391">
                  <c:v>67.840959105600007</c:v>
                </c:pt>
                <c:pt idx="3392">
                  <c:v>67.860959105600003</c:v>
                </c:pt>
                <c:pt idx="3393">
                  <c:v>67.880959105599942</c:v>
                </c:pt>
                <c:pt idx="3394">
                  <c:v>67.900959105599981</c:v>
                </c:pt>
                <c:pt idx="3395">
                  <c:v>67.920959105600005</c:v>
                </c:pt>
                <c:pt idx="3396">
                  <c:v>67.940959105600058</c:v>
                </c:pt>
                <c:pt idx="3397">
                  <c:v>67.960959105599983</c:v>
                </c:pt>
                <c:pt idx="3398">
                  <c:v>67.980959105599979</c:v>
                </c:pt>
                <c:pt idx="3399">
                  <c:v>68.000959105600003</c:v>
                </c:pt>
                <c:pt idx="3400">
                  <c:v>68.020959105599943</c:v>
                </c:pt>
                <c:pt idx="3401">
                  <c:v>68.040959105599981</c:v>
                </c:pt>
                <c:pt idx="3402">
                  <c:v>68.060959105600006</c:v>
                </c:pt>
                <c:pt idx="3403">
                  <c:v>68.080959105600002</c:v>
                </c:pt>
                <c:pt idx="3404">
                  <c:v>68.100959105599941</c:v>
                </c:pt>
                <c:pt idx="3405">
                  <c:v>68.120959105599894</c:v>
                </c:pt>
                <c:pt idx="3406">
                  <c:v>68.140959105600004</c:v>
                </c:pt>
                <c:pt idx="3407">
                  <c:v>68.1609591056</c:v>
                </c:pt>
                <c:pt idx="3408">
                  <c:v>68.180959105599925</c:v>
                </c:pt>
                <c:pt idx="3409">
                  <c:v>68.200959105600006</c:v>
                </c:pt>
                <c:pt idx="3410">
                  <c:v>68.220959105600002</c:v>
                </c:pt>
                <c:pt idx="3411">
                  <c:v>68.240959105599998</c:v>
                </c:pt>
                <c:pt idx="3412">
                  <c:v>68.26095910559998</c:v>
                </c:pt>
                <c:pt idx="3413">
                  <c:v>68.280959105600004</c:v>
                </c:pt>
                <c:pt idx="3414">
                  <c:v>68.3009591056</c:v>
                </c:pt>
                <c:pt idx="3415">
                  <c:v>68.320959105599925</c:v>
                </c:pt>
                <c:pt idx="3416">
                  <c:v>68.340959105600007</c:v>
                </c:pt>
                <c:pt idx="3417">
                  <c:v>68.360959105600003</c:v>
                </c:pt>
                <c:pt idx="3418">
                  <c:v>68.380959105599942</c:v>
                </c:pt>
                <c:pt idx="3419">
                  <c:v>68.400959105599981</c:v>
                </c:pt>
                <c:pt idx="3420">
                  <c:v>68.420959105600005</c:v>
                </c:pt>
                <c:pt idx="3421">
                  <c:v>68.440959105600058</c:v>
                </c:pt>
                <c:pt idx="3422">
                  <c:v>68.460959105599983</c:v>
                </c:pt>
                <c:pt idx="3423">
                  <c:v>68.480959105599979</c:v>
                </c:pt>
                <c:pt idx="3424">
                  <c:v>68.500959105600003</c:v>
                </c:pt>
                <c:pt idx="3425">
                  <c:v>68.520959105599943</c:v>
                </c:pt>
                <c:pt idx="3426">
                  <c:v>68.540959105599981</c:v>
                </c:pt>
                <c:pt idx="3427">
                  <c:v>68.560959105600006</c:v>
                </c:pt>
                <c:pt idx="3428">
                  <c:v>68.580959105600002</c:v>
                </c:pt>
                <c:pt idx="3429">
                  <c:v>68.600959105599941</c:v>
                </c:pt>
                <c:pt idx="3430">
                  <c:v>68.620959105599894</c:v>
                </c:pt>
                <c:pt idx="3431">
                  <c:v>68.640959105600004</c:v>
                </c:pt>
                <c:pt idx="3432">
                  <c:v>68.6609591056</c:v>
                </c:pt>
                <c:pt idx="3433">
                  <c:v>68.680959105599925</c:v>
                </c:pt>
                <c:pt idx="3434">
                  <c:v>68.700959105600006</c:v>
                </c:pt>
                <c:pt idx="3435">
                  <c:v>68.720959105600002</c:v>
                </c:pt>
                <c:pt idx="3436">
                  <c:v>68.740959105599998</c:v>
                </c:pt>
                <c:pt idx="3437">
                  <c:v>68.76095910559998</c:v>
                </c:pt>
                <c:pt idx="3438">
                  <c:v>68.780959105600004</c:v>
                </c:pt>
                <c:pt idx="3439">
                  <c:v>68.8009591056</c:v>
                </c:pt>
                <c:pt idx="3440">
                  <c:v>68.820959105599925</c:v>
                </c:pt>
                <c:pt idx="3441">
                  <c:v>68.840959105600007</c:v>
                </c:pt>
                <c:pt idx="3442">
                  <c:v>68.860959105600003</c:v>
                </c:pt>
                <c:pt idx="3443">
                  <c:v>68.880959105599942</c:v>
                </c:pt>
                <c:pt idx="3444">
                  <c:v>68.900959105599981</c:v>
                </c:pt>
                <c:pt idx="3445">
                  <c:v>68.920959105600005</c:v>
                </c:pt>
                <c:pt idx="3446">
                  <c:v>68.940959105600058</c:v>
                </c:pt>
                <c:pt idx="3447">
                  <c:v>68.960959105599983</c:v>
                </c:pt>
                <c:pt idx="3448">
                  <c:v>68.980959105599979</c:v>
                </c:pt>
                <c:pt idx="3449">
                  <c:v>69.000959105600003</c:v>
                </c:pt>
                <c:pt idx="3450">
                  <c:v>69.020959105599943</c:v>
                </c:pt>
                <c:pt idx="3451">
                  <c:v>69.040959105599981</c:v>
                </c:pt>
                <c:pt idx="3452">
                  <c:v>69.060959105600006</c:v>
                </c:pt>
                <c:pt idx="3453">
                  <c:v>69.080959105600002</c:v>
                </c:pt>
                <c:pt idx="3454">
                  <c:v>69.100959105599941</c:v>
                </c:pt>
                <c:pt idx="3455">
                  <c:v>69.120959105599894</c:v>
                </c:pt>
                <c:pt idx="3456">
                  <c:v>69.140959105600004</c:v>
                </c:pt>
                <c:pt idx="3457">
                  <c:v>69.1609591056</c:v>
                </c:pt>
                <c:pt idx="3458">
                  <c:v>69.180959105599925</c:v>
                </c:pt>
                <c:pt idx="3459">
                  <c:v>69.200959105600006</c:v>
                </c:pt>
                <c:pt idx="3460">
                  <c:v>69.220959105600002</c:v>
                </c:pt>
                <c:pt idx="3461">
                  <c:v>69.240959105599998</c:v>
                </c:pt>
                <c:pt idx="3462">
                  <c:v>69.26095910559998</c:v>
                </c:pt>
                <c:pt idx="3463">
                  <c:v>69.280959105600004</c:v>
                </c:pt>
                <c:pt idx="3464">
                  <c:v>69.3009591056</c:v>
                </c:pt>
                <c:pt idx="3465">
                  <c:v>69.320959105599925</c:v>
                </c:pt>
                <c:pt idx="3466">
                  <c:v>69.340959105600007</c:v>
                </c:pt>
                <c:pt idx="3467">
                  <c:v>69.360959105600003</c:v>
                </c:pt>
                <c:pt idx="3468">
                  <c:v>69.380959105599942</c:v>
                </c:pt>
                <c:pt idx="3469">
                  <c:v>69.400959105599981</c:v>
                </c:pt>
                <c:pt idx="3470">
                  <c:v>69.420959105600005</c:v>
                </c:pt>
                <c:pt idx="3471">
                  <c:v>69.440959105600058</c:v>
                </c:pt>
                <c:pt idx="3472">
                  <c:v>69.460959105599983</c:v>
                </c:pt>
                <c:pt idx="3473">
                  <c:v>69.480959105599979</c:v>
                </c:pt>
                <c:pt idx="3474">
                  <c:v>69.500959105600003</c:v>
                </c:pt>
                <c:pt idx="3475">
                  <c:v>69.520959105599943</c:v>
                </c:pt>
                <c:pt idx="3476">
                  <c:v>69.540959105599981</c:v>
                </c:pt>
                <c:pt idx="3477">
                  <c:v>69.560959105600006</c:v>
                </c:pt>
                <c:pt idx="3478">
                  <c:v>69.580959105600002</c:v>
                </c:pt>
                <c:pt idx="3479">
                  <c:v>69.600959105599941</c:v>
                </c:pt>
                <c:pt idx="3480">
                  <c:v>69.620959105599894</c:v>
                </c:pt>
                <c:pt idx="3481">
                  <c:v>69.640959105600004</c:v>
                </c:pt>
                <c:pt idx="3482">
                  <c:v>69.6609591056</c:v>
                </c:pt>
                <c:pt idx="3483">
                  <c:v>69.680959105599925</c:v>
                </c:pt>
                <c:pt idx="3484">
                  <c:v>69.700959105600006</c:v>
                </c:pt>
                <c:pt idx="3485">
                  <c:v>69.720959105600002</c:v>
                </c:pt>
                <c:pt idx="3486">
                  <c:v>69.740959105599998</c:v>
                </c:pt>
                <c:pt idx="3487">
                  <c:v>69.76095910559998</c:v>
                </c:pt>
                <c:pt idx="3488">
                  <c:v>69.780959105600004</c:v>
                </c:pt>
                <c:pt idx="3489">
                  <c:v>69.8009591056</c:v>
                </c:pt>
                <c:pt idx="3490">
                  <c:v>69.820959105599925</c:v>
                </c:pt>
                <c:pt idx="3491">
                  <c:v>69.840959105600007</c:v>
                </c:pt>
                <c:pt idx="3492">
                  <c:v>69.860959105600003</c:v>
                </c:pt>
                <c:pt idx="3493">
                  <c:v>69.880959105599942</c:v>
                </c:pt>
                <c:pt idx="3494">
                  <c:v>69.900959105599981</c:v>
                </c:pt>
                <c:pt idx="3495">
                  <c:v>69.920959105600005</c:v>
                </c:pt>
                <c:pt idx="3496">
                  <c:v>69.940959105600058</c:v>
                </c:pt>
                <c:pt idx="3497">
                  <c:v>69.960959105599983</c:v>
                </c:pt>
                <c:pt idx="3498">
                  <c:v>69.980959105599979</c:v>
                </c:pt>
                <c:pt idx="3499">
                  <c:v>70.000959105600003</c:v>
                </c:pt>
                <c:pt idx="3500">
                  <c:v>70.020959105599943</c:v>
                </c:pt>
                <c:pt idx="3501">
                  <c:v>70.040959105599981</c:v>
                </c:pt>
                <c:pt idx="3502">
                  <c:v>70.060959105600006</c:v>
                </c:pt>
                <c:pt idx="3503">
                  <c:v>70.080959105600002</c:v>
                </c:pt>
                <c:pt idx="3504">
                  <c:v>70.100959105599941</c:v>
                </c:pt>
                <c:pt idx="3505">
                  <c:v>70.120959105599894</c:v>
                </c:pt>
                <c:pt idx="3506">
                  <c:v>70.140959105600004</c:v>
                </c:pt>
                <c:pt idx="3507">
                  <c:v>70.1609591056</c:v>
                </c:pt>
                <c:pt idx="3508">
                  <c:v>70.180959105599925</c:v>
                </c:pt>
                <c:pt idx="3509">
                  <c:v>70.200959105600006</c:v>
                </c:pt>
                <c:pt idx="3510">
                  <c:v>70.220959105600002</c:v>
                </c:pt>
                <c:pt idx="3511">
                  <c:v>70.240959105599998</c:v>
                </c:pt>
                <c:pt idx="3512">
                  <c:v>70.26095910559998</c:v>
                </c:pt>
                <c:pt idx="3513">
                  <c:v>70.280959105600004</c:v>
                </c:pt>
                <c:pt idx="3514">
                  <c:v>70.3009591056</c:v>
                </c:pt>
                <c:pt idx="3515">
                  <c:v>70.320959105599925</c:v>
                </c:pt>
                <c:pt idx="3516">
                  <c:v>70.340959105600007</c:v>
                </c:pt>
                <c:pt idx="3517">
                  <c:v>70.360959105600003</c:v>
                </c:pt>
                <c:pt idx="3518">
                  <c:v>70.380959105599942</c:v>
                </c:pt>
                <c:pt idx="3519">
                  <c:v>70.400959105599981</c:v>
                </c:pt>
                <c:pt idx="3520">
                  <c:v>70.420959105600005</c:v>
                </c:pt>
                <c:pt idx="3521">
                  <c:v>70.440959105600058</c:v>
                </c:pt>
                <c:pt idx="3522">
                  <c:v>70.460959105599983</c:v>
                </c:pt>
                <c:pt idx="3523">
                  <c:v>70.480959105599979</c:v>
                </c:pt>
                <c:pt idx="3524">
                  <c:v>70.500959105600003</c:v>
                </c:pt>
                <c:pt idx="3525">
                  <c:v>70.520959105599943</c:v>
                </c:pt>
                <c:pt idx="3526">
                  <c:v>70.540959105599981</c:v>
                </c:pt>
                <c:pt idx="3527">
                  <c:v>70.560959105600006</c:v>
                </c:pt>
                <c:pt idx="3528">
                  <c:v>70.580959105600002</c:v>
                </c:pt>
                <c:pt idx="3529">
                  <c:v>70.600959105599941</c:v>
                </c:pt>
                <c:pt idx="3530">
                  <c:v>70.620959105599894</c:v>
                </c:pt>
                <c:pt idx="3531">
                  <c:v>70.640959105600004</c:v>
                </c:pt>
                <c:pt idx="3532">
                  <c:v>70.6609591056</c:v>
                </c:pt>
                <c:pt idx="3533">
                  <c:v>70.680959105599925</c:v>
                </c:pt>
                <c:pt idx="3534">
                  <c:v>70.700959105600006</c:v>
                </c:pt>
                <c:pt idx="3535">
                  <c:v>70.720959105600002</c:v>
                </c:pt>
                <c:pt idx="3536">
                  <c:v>70.740959105599998</c:v>
                </c:pt>
                <c:pt idx="3537">
                  <c:v>70.76095910559998</c:v>
                </c:pt>
                <c:pt idx="3538">
                  <c:v>70.780959105600004</c:v>
                </c:pt>
                <c:pt idx="3539">
                  <c:v>70.8009591056</c:v>
                </c:pt>
                <c:pt idx="3540">
                  <c:v>70.820959105599925</c:v>
                </c:pt>
                <c:pt idx="3541">
                  <c:v>70.840959105600007</c:v>
                </c:pt>
                <c:pt idx="3542">
                  <c:v>70.860959105600003</c:v>
                </c:pt>
                <c:pt idx="3543">
                  <c:v>70.880959105599942</c:v>
                </c:pt>
                <c:pt idx="3544">
                  <c:v>70.900959105599981</c:v>
                </c:pt>
                <c:pt idx="3545">
                  <c:v>70.920959105600005</c:v>
                </c:pt>
                <c:pt idx="3546">
                  <c:v>70.940959105600058</c:v>
                </c:pt>
                <c:pt idx="3547">
                  <c:v>70.960959105599983</c:v>
                </c:pt>
                <c:pt idx="3548">
                  <c:v>70.980959105599979</c:v>
                </c:pt>
                <c:pt idx="3549">
                  <c:v>71.000959105600003</c:v>
                </c:pt>
                <c:pt idx="3550">
                  <c:v>71.020959105599943</c:v>
                </c:pt>
                <c:pt idx="3551">
                  <c:v>71.040959105599981</c:v>
                </c:pt>
                <c:pt idx="3552">
                  <c:v>71.060959105600006</c:v>
                </c:pt>
                <c:pt idx="3553">
                  <c:v>71.080959105600002</c:v>
                </c:pt>
                <c:pt idx="3554">
                  <c:v>71.100959105599941</c:v>
                </c:pt>
                <c:pt idx="3555">
                  <c:v>71.120959105599894</c:v>
                </c:pt>
                <c:pt idx="3556">
                  <c:v>71.140959105600004</c:v>
                </c:pt>
                <c:pt idx="3557">
                  <c:v>71.1609591056</c:v>
                </c:pt>
                <c:pt idx="3558">
                  <c:v>71.180959105599925</c:v>
                </c:pt>
                <c:pt idx="3559">
                  <c:v>71.200959105600006</c:v>
                </c:pt>
                <c:pt idx="3560">
                  <c:v>71.220959105600002</c:v>
                </c:pt>
                <c:pt idx="3561">
                  <c:v>71.240959105599998</c:v>
                </c:pt>
                <c:pt idx="3562">
                  <c:v>71.26095910559998</c:v>
                </c:pt>
                <c:pt idx="3563">
                  <c:v>71.280959105600004</c:v>
                </c:pt>
                <c:pt idx="3564">
                  <c:v>71.3009591056</c:v>
                </c:pt>
                <c:pt idx="3565">
                  <c:v>71.320959105599925</c:v>
                </c:pt>
                <c:pt idx="3566">
                  <c:v>71.340959105600007</c:v>
                </c:pt>
                <c:pt idx="3567">
                  <c:v>71.360959105600003</c:v>
                </c:pt>
                <c:pt idx="3568">
                  <c:v>71.380959105599942</c:v>
                </c:pt>
                <c:pt idx="3569">
                  <c:v>71.400959105599981</c:v>
                </c:pt>
                <c:pt idx="3570">
                  <c:v>71.420959105600005</c:v>
                </c:pt>
                <c:pt idx="3571">
                  <c:v>71.440959105600058</c:v>
                </c:pt>
                <c:pt idx="3572">
                  <c:v>71.460959105599983</c:v>
                </c:pt>
                <c:pt idx="3573">
                  <c:v>71.480959105599979</c:v>
                </c:pt>
                <c:pt idx="3574">
                  <c:v>71.500959105600003</c:v>
                </c:pt>
                <c:pt idx="3575">
                  <c:v>71.520959105599943</c:v>
                </c:pt>
                <c:pt idx="3576">
                  <c:v>71.540959105599981</c:v>
                </c:pt>
                <c:pt idx="3577">
                  <c:v>71.560959105600006</c:v>
                </c:pt>
                <c:pt idx="3578">
                  <c:v>71.580959105600002</c:v>
                </c:pt>
                <c:pt idx="3579">
                  <c:v>71.600959105599941</c:v>
                </c:pt>
                <c:pt idx="3580">
                  <c:v>71.620959105599894</c:v>
                </c:pt>
                <c:pt idx="3581">
                  <c:v>71.640959105600004</c:v>
                </c:pt>
                <c:pt idx="3582">
                  <c:v>71.6609591056</c:v>
                </c:pt>
                <c:pt idx="3583">
                  <c:v>71.680959105599925</c:v>
                </c:pt>
                <c:pt idx="3584">
                  <c:v>71.700959105600006</c:v>
                </c:pt>
                <c:pt idx="3585">
                  <c:v>71.720959105600002</c:v>
                </c:pt>
                <c:pt idx="3586">
                  <c:v>71.740959105599998</c:v>
                </c:pt>
                <c:pt idx="3587">
                  <c:v>71.76095910559998</c:v>
                </c:pt>
                <c:pt idx="3588">
                  <c:v>71.780959105600004</c:v>
                </c:pt>
                <c:pt idx="3589">
                  <c:v>71.8009591056</c:v>
                </c:pt>
                <c:pt idx="3590">
                  <c:v>71.820959105599925</c:v>
                </c:pt>
                <c:pt idx="3591">
                  <c:v>71.840959105600007</c:v>
                </c:pt>
                <c:pt idx="3592">
                  <c:v>71.860959105600003</c:v>
                </c:pt>
                <c:pt idx="3593">
                  <c:v>71.880959105599942</c:v>
                </c:pt>
                <c:pt idx="3594">
                  <c:v>71.900959105599981</c:v>
                </c:pt>
                <c:pt idx="3595">
                  <c:v>71.920959105600005</c:v>
                </c:pt>
                <c:pt idx="3596">
                  <c:v>71.940959105600058</c:v>
                </c:pt>
                <c:pt idx="3597">
                  <c:v>71.960959105599983</c:v>
                </c:pt>
                <c:pt idx="3598">
                  <c:v>71.980959105599979</c:v>
                </c:pt>
                <c:pt idx="3599">
                  <c:v>72.000959105600003</c:v>
                </c:pt>
                <c:pt idx="3600">
                  <c:v>72.020959105599943</c:v>
                </c:pt>
                <c:pt idx="3601">
                  <c:v>72.040959105599981</c:v>
                </c:pt>
                <c:pt idx="3602">
                  <c:v>72.060959105600006</c:v>
                </c:pt>
                <c:pt idx="3603">
                  <c:v>72.080959105600002</c:v>
                </c:pt>
                <c:pt idx="3604">
                  <c:v>72.100959105599941</c:v>
                </c:pt>
                <c:pt idx="3605">
                  <c:v>72.120959105599894</c:v>
                </c:pt>
                <c:pt idx="3606">
                  <c:v>72.140959105600004</c:v>
                </c:pt>
                <c:pt idx="3607">
                  <c:v>72.1609591056</c:v>
                </c:pt>
                <c:pt idx="3608">
                  <c:v>72.180959105599925</c:v>
                </c:pt>
                <c:pt idx="3609">
                  <c:v>72.200959105600006</c:v>
                </c:pt>
                <c:pt idx="3610">
                  <c:v>72.220959105600002</c:v>
                </c:pt>
                <c:pt idx="3611">
                  <c:v>72.240959105599998</c:v>
                </c:pt>
                <c:pt idx="3612">
                  <c:v>72.26095910559998</c:v>
                </c:pt>
                <c:pt idx="3613">
                  <c:v>72.280959105600004</c:v>
                </c:pt>
                <c:pt idx="3614">
                  <c:v>72.3009591056</c:v>
                </c:pt>
                <c:pt idx="3615">
                  <c:v>72.320959105599925</c:v>
                </c:pt>
                <c:pt idx="3616">
                  <c:v>72.340959105600007</c:v>
                </c:pt>
                <c:pt idx="3617">
                  <c:v>72.360959105600003</c:v>
                </c:pt>
                <c:pt idx="3618">
                  <c:v>72.380959105599942</c:v>
                </c:pt>
                <c:pt idx="3619">
                  <c:v>72.400959105599981</c:v>
                </c:pt>
                <c:pt idx="3620">
                  <c:v>72.420959105600005</c:v>
                </c:pt>
                <c:pt idx="3621">
                  <c:v>72.440959105600058</c:v>
                </c:pt>
                <c:pt idx="3622">
                  <c:v>72.460959105599983</c:v>
                </c:pt>
                <c:pt idx="3623">
                  <c:v>72.480959105599979</c:v>
                </c:pt>
                <c:pt idx="3624">
                  <c:v>72.500959105600003</c:v>
                </c:pt>
                <c:pt idx="3625">
                  <c:v>72.520959105599943</c:v>
                </c:pt>
                <c:pt idx="3626">
                  <c:v>72.540959105599981</c:v>
                </c:pt>
                <c:pt idx="3627">
                  <c:v>72.560959105600006</c:v>
                </c:pt>
                <c:pt idx="3628">
                  <c:v>72.580959105600002</c:v>
                </c:pt>
                <c:pt idx="3629">
                  <c:v>72.600959105599941</c:v>
                </c:pt>
                <c:pt idx="3630">
                  <c:v>72.620959105599894</c:v>
                </c:pt>
                <c:pt idx="3631">
                  <c:v>72.640959105600004</c:v>
                </c:pt>
                <c:pt idx="3632">
                  <c:v>72.6609591056</c:v>
                </c:pt>
                <c:pt idx="3633">
                  <c:v>72.680959105599925</c:v>
                </c:pt>
                <c:pt idx="3634">
                  <c:v>72.700959105600006</c:v>
                </c:pt>
                <c:pt idx="3635">
                  <c:v>72.720959105600002</c:v>
                </c:pt>
                <c:pt idx="3636">
                  <c:v>72.740959105599998</c:v>
                </c:pt>
                <c:pt idx="3637">
                  <c:v>72.76095910559998</c:v>
                </c:pt>
                <c:pt idx="3638">
                  <c:v>72.780959105600004</c:v>
                </c:pt>
                <c:pt idx="3639">
                  <c:v>72.8009591056</c:v>
                </c:pt>
                <c:pt idx="3640">
                  <c:v>72.820959105599925</c:v>
                </c:pt>
                <c:pt idx="3641">
                  <c:v>72.840959105600007</c:v>
                </c:pt>
                <c:pt idx="3642">
                  <c:v>72.860959105600003</c:v>
                </c:pt>
                <c:pt idx="3643">
                  <c:v>72.880959105599942</c:v>
                </c:pt>
                <c:pt idx="3644">
                  <c:v>72.900959105599981</c:v>
                </c:pt>
                <c:pt idx="3645">
                  <c:v>72.920959105600005</c:v>
                </c:pt>
                <c:pt idx="3646">
                  <c:v>72.940959105600058</c:v>
                </c:pt>
                <c:pt idx="3647">
                  <c:v>72.960959105599983</c:v>
                </c:pt>
                <c:pt idx="3648">
                  <c:v>72.980959105599979</c:v>
                </c:pt>
                <c:pt idx="3649">
                  <c:v>73.000959105600003</c:v>
                </c:pt>
                <c:pt idx="3650">
                  <c:v>73.020959105599943</c:v>
                </c:pt>
                <c:pt idx="3651">
                  <c:v>73.040959105599981</c:v>
                </c:pt>
                <c:pt idx="3652">
                  <c:v>73.060959105600006</c:v>
                </c:pt>
                <c:pt idx="3653">
                  <c:v>73.080959105600002</c:v>
                </c:pt>
                <c:pt idx="3654">
                  <c:v>73.100959105599941</c:v>
                </c:pt>
                <c:pt idx="3655">
                  <c:v>73.120959105599894</c:v>
                </c:pt>
                <c:pt idx="3656">
                  <c:v>73.140959105600004</c:v>
                </c:pt>
                <c:pt idx="3657">
                  <c:v>73.1609591056</c:v>
                </c:pt>
                <c:pt idx="3658">
                  <c:v>73.180959105599925</c:v>
                </c:pt>
                <c:pt idx="3659">
                  <c:v>73.200959105600006</c:v>
                </c:pt>
                <c:pt idx="3660">
                  <c:v>73.220959105600002</c:v>
                </c:pt>
                <c:pt idx="3661">
                  <c:v>73.240959105599998</c:v>
                </c:pt>
                <c:pt idx="3662">
                  <c:v>73.26095910559998</c:v>
                </c:pt>
                <c:pt idx="3663">
                  <c:v>73.280959105600004</c:v>
                </c:pt>
                <c:pt idx="3664">
                  <c:v>73.3009591056</c:v>
                </c:pt>
                <c:pt idx="3665">
                  <c:v>73.320959105599925</c:v>
                </c:pt>
                <c:pt idx="3666">
                  <c:v>73.340959105600007</c:v>
                </c:pt>
                <c:pt idx="3667">
                  <c:v>73.360959105600003</c:v>
                </c:pt>
                <c:pt idx="3668">
                  <c:v>73.380959105599942</c:v>
                </c:pt>
                <c:pt idx="3669">
                  <c:v>73.400959105599981</c:v>
                </c:pt>
                <c:pt idx="3670">
                  <c:v>73.420959105600005</c:v>
                </c:pt>
                <c:pt idx="3671">
                  <c:v>73.440959105600058</c:v>
                </c:pt>
                <c:pt idx="3672">
                  <c:v>73.460959105599983</c:v>
                </c:pt>
                <c:pt idx="3673">
                  <c:v>73.480959105599979</c:v>
                </c:pt>
                <c:pt idx="3674">
                  <c:v>73.500959105600003</c:v>
                </c:pt>
                <c:pt idx="3675">
                  <c:v>73.520959105599943</c:v>
                </c:pt>
                <c:pt idx="3676">
                  <c:v>73.540959105599981</c:v>
                </c:pt>
                <c:pt idx="3677">
                  <c:v>73.560959105600006</c:v>
                </c:pt>
                <c:pt idx="3678">
                  <c:v>73.580959105600002</c:v>
                </c:pt>
                <c:pt idx="3679">
                  <c:v>73.600959105599941</c:v>
                </c:pt>
                <c:pt idx="3680">
                  <c:v>73.620959105599894</c:v>
                </c:pt>
                <c:pt idx="3681">
                  <c:v>73.640959105600004</c:v>
                </c:pt>
                <c:pt idx="3682">
                  <c:v>73.6609591056</c:v>
                </c:pt>
                <c:pt idx="3683">
                  <c:v>73.680959105599925</c:v>
                </c:pt>
                <c:pt idx="3684">
                  <c:v>73.700959105600006</c:v>
                </c:pt>
                <c:pt idx="3685">
                  <c:v>73.720959105600002</c:v>
                </c:pt>
                <c:pt idx="3686">
                  <c:v>73.740959105599998</c:v>
                </c:pt>
                <c:pt idx="3687">
                  <c:v>73.76095910559998</c:v>
                </c:pt>
                <c:pt idx="3688">
                  <c:v>73.780959105600004</c:v>
                </c:pt>
                <c:pt idx="3689">
                  <c:v>73.8009591056</c:v>
                </c:pt>
                <c:pt idx="3690">
                  <c:v>73.820959105599925</c:v>
                </c:pt>
                <c:pt idx="3691">
                  <c:v>73.840959105600007</c:v>
                </c:pt>
                <c:pt idx="3692">
                  <c:v>73.860959105600003</c:v>
                </c:pt>
                <c:pt idx="3693">
                  <c:v>73.880959105599942</c:v>
                </c:pt>
                <c:pt idx="3694">
                  <c:v>73.900959105599981</c:v>
                </c:pt>
                <c:pt idx="3695">
                  <c:v>73.920959105600005</c:v>
                </c:pt>
                <c:pt idx="3696">
                  <c:v>73.940959105600058</c:v>
                </c:pt>
                <c:pt idx="3697">
                  <c:v>73.960959105599983</c:v>
                </c:pt>
                <c:pt idx="3698">
                  <c:v>73.980959105599979</c:v>
                </c:pt>
                <c:pt idx="3699">
                  <c:v>74.000959105600003</c:v>
                </c:pt>
                <c:pt idx="3700">
                  <c:v>74.020959105599943</c:v>
                </c:pt>
                <c:pt idx="3701">
                  <c:v>74.040959105599981</c:v>
                </c:pt>
                <c:pt idx="3702">
                  <c:v>74.060959105600006</c:v>
                </c:pt>
                <c:pt idx="3703">
                  <c:v>74.080959105600002</c:v>
                </c:pt>
                <c:pt idx="3704">
                  <c:v>74.100959105599941</c:v>
                </c:pt>
                <c:pt idx="3705">
                  <c:v>74.120959105599894</c:v>
                </c:pt>
                <c:pt idx="3706">
                  <c:v>74.140959105600004</c:v>
                </c:pt>
                <c:pt idx="3707">
                  <c:v>74.1609591056</c:v>
                </c:pt>
                <c:pt idx="3708">
                  <c:v>74.180959105599925</c:v>
                </c:pt>
                <c:pt idx="3709">
                  <c:v>74.200959105600006</c:v>
                </c:pt>
                <c:pt idx="3710">
                  <c:v>74.220959105600002</c:v>
                </c:pt>
                <c:pt idx="3711">
                  <c:v>74.240959105599998</c:v>
                </c:pt>
                <c:pt idx="3712">
                  <c:v>74.26095910559998</c:v>
                </c:pt>
                <c:pt idx="3713">
                  <c:v>74.280959105600004</c:v>
                </c:pt>
                <c:pt idx="3714">
                  <c:v>74.3009591056</c:v>
                </c:pt>
                <c:pt idx="3715">
                  <c:v>74.320959105599925</c:v>
                </c:pt>
                <c:pt idx="3716">
                  <c:v>74.340959105600007</c:v>
                </c:pt>
                <c:pt idx="3717">
                  <c:v>74.360959105600003</c:v>
                </c:pt>
                <c:pt idx="3718">
                  <c:v>74.380959105599942</c:v>
                </c:pt>
                <c:pt idx="3719">
                  <c:v>74.400959105599981</c:v>
                </c:pt>
                <c:pt idx="3720">
                  <c:v>74.420959105600005</c:v>
                </c:pt>
                <c:pt idx="3721">
                  <c:v>74.440959105600058</c:v>
                </c:pt>
                <c:pt idx="3722">
                  <c:v>74.460959105599983</c:v>
                </c:pt>
                <c:pt idx="3723">
                  <c:v>74.480959105599979</c:v>
                </c:pt>
                <c:pt idx="3724">
                  <c:v>74.500959105600003</c:v>
                </c:pt>
                <c:pt idx="3725">
                  <c:v>74.520959105599943</c:v>
                </c:pt>
                <c:pt idx="3726">
                  <c:v>74.540959105599981</c:v>
                </c:pt>
                <c:pt idx="3727">
                  <c:v>74.560959105600006</c:v>
                </c:pt>
                <c:pt idx="3728">
                  <c:v>74.580959105600002</c:v>
                </c:pt>
                <c:pt idx="3729">
                  <c:v>74.600959105599941</c:v>
                </c:pt>
                <c:pt idx="3730">
                  <c:v>74.620959105599894</c:v>
                </c:pt>
                <c:pt idx="3731">
                  <c:v>74.640959105600004</c:v>
                </c:pt>
                <c:pt idx="3732">
                  <c:v>74.6609591056</c:v>
                </c:pt>
                <c:pt idx="3733">
                  <c:v>74.680959105599925</c:v>
                </c:pt>
                <c:pt idx="3734">
                  <c:v>74.700959105600006</c:v>
                </c:pt>
                <c:pt idx="3735">
                  <c:v>74.720959105600002</c:v>
                </c:pt>
                <c:pt idx="3736">
                  <c:v>74.740959105599998</c:v>
                </c:pt>
                <c:pt idx="3737">
                  <c:v>74.76095910559998</c:v>
                </c:pt>
                <c:pt idx="3738">
                  <c:v>74.780959105600004</c:v>
                </c:pt>
                <c:pt idx="3739">
                  <c:v>74.8009591056</c:v>
                </c:pt>
                <c:pt idx="3740">
                  <c:v>74.820959105599925</c:v>
                </c:pt>
                <c:pt idx="3741">
                  <c:v>74.840959105600007</c:v>
                </c:pt>
                <c:pt idx="3742">
                  <c:v>74.860959105600003</c:v>
                </c:pt>
                <c:pt idx="3743">
                  <c:v>74.880959105599942</c:v>
                </c:pt>
                <c:pt idx="3744">
                  <c:v>74.900959105599981</c:v>
                </c:pt>
                <c:pt idx="3745">
                  <c:v>74.920959105600005</c:v>
                </c:pt>
                <c:pt idx="3746">
                  <c:v>74.940959105600058</c:v>
                </c:pt>
                <c:pt idx="3747">
                  <c:v>74.960959105599983</c:v>
                </c:pt>
                <c:pt idx="3748">
                  <c:v>74.980959105599979</c:v>
                </c:pt>
                <c:pt idx="3749">
                  <c:v>75.000959105600003</c:v>
                </c:pt>
                <c:pt idx="3750">
                  <c:v>75.020959105599943</c:v>
                </c:pt>
                <c:pt idx="3751">
                  <c:v>75.040959105599981</c:v>
                </c:pt>
                <c:pt idx="3752">
                  <c:v>75.060959105600006</c:v>
                </c:pt>
                <c:pt idx="3753">
                  <c:v>75.080959105600002</c:v>
                </c:pt>
                <c:pt idx="3754">
                  <c:v>75.100959105599941</c:v>
                </c:pt>
                <c:pt idx="3755">
                  <c:v>75.120959105599894</c:v>
                </c:pt>
                <c:pt idx="3756">
                  <c:v>75.140959105600004</c:v>
                </c:pt>
                <c:pt idx="3757">
                  <c:v>75.1609591056</c:v>
                </c:pt>
                <c:pt idx="3758">
                  <c:v>75.180959105599925</c:v>
                </c:pt>
                <c:pt idx="3759">
                  <c:v>75.200959105600006</c:v>
                </c:pt>
                <c:pt idx="3760">
                  <c:v>75.220959105600002</c:v>
                </c:pt>
                <c:pt idx="3761">
                  <c:v>75.240959105599998</c:v>
                </c:pt>
                <c:pt idx="3762">
                  <c:v>75.26095910559998</c:v>
                </c:pt>
                <c:pt idx="3763">
                  <c:v>75.280959105600004</c:v>
                </c:pt>
                <c:pt idx="3764">
                  <c:v>75.3009591056</c:v>
                </c:pt>
                <c:pt idx="3765">
                  <c:v>75.320959105599925</c:v>
                </c:pt>
                <c:pt idx="3766">
                  <c:v>75.340959105600007</c:v>
                </c:pt>
                <c:pt idx="3767">
                  <c:v>75.360959105600003</c:v>
                </c:pt>
                <c:pt idx="3768">
                  <c:v>75.380959105599942</c:v>
                </c:pt>
                <c:pt idx="3769">
                  <c:v>75.400959105599981</c:v>
                </c:pt>
                <c:pt idx="3770">
                  <c:v>75.420959105600005</c:v>
                </c:pt>
                <c:pt idx="3771">
                  <c:v>75.440959105600058</c:v>
                </c:pt>
                <c:pt idx="3772">
                  <c:v>75.460959105599983</c:v>
                </c:pt>
                <c:pt idx="3773">
                  <c:v>75.480959105599979</c:v>
                </c:pt>
                <c:pt idx="3774">
                  <c:v>75.500959105600003</c:v>
                </c:pt>
                <c:pt idx="3775">
                  <c:v>75.520959105599943</c:v>
                </c:pt>
                <c:pt idx="3776">
                  <c:v>75.540959105599981</c:v>
                </c:pt>
                <c:pt idx="3777">
                  <c:v>75.560959105600006</c:v>
                </c:pt>
                <c:pt idx="3778">
                  <c:v>75.580959105600002</c:v>
                </c:pt>
                <c:pt idx="3779">
                  <c:v>75.600959105599941</c:v>
                </c:pt>
                <c:pt idx="3780">
                  <c:v>75.620959105599894</c:v>
                </c:pt>
                <c:pt idx="3781">
                  <c:v>75.640959105600004</c:v>
                </c:pt>
                <c:pt idx="3782">
                  <c:v>75.6609591056</c:v>
                </c:pt>
                <c:pt idx="3783">
                  <c:v>75.680959105599925</c:v>
                </c:pt>
                <c:pt idx="3784">
                  <c:v>75.700959105600006</c:v>
                </c:pt>
                <c:pt idx="3785">
                  <c:v>75.720959105600002</c:v>
                </c:pt>
                <c:pt idx="3786">
                  <c:v>75.740959105599998</c:v>
                </c:pt>
                <c:pt idx="3787">
                  <c:v>75.76095910559998</c:v>
                </c:pt>
                <c:pt idx="3788">
                  <c:v>75.780959105600004</c:v>
                </c:pt>
                <c:pt idx="3789">
                  <c:v>75.8009591056</c:v>
                </c:pt>
                <c:pt idx="3790">
                  <c:v>75.820959105599925</c:v>
                </c:pt>
                <c:pt idx="3791">
                  <c:v>75.840959105600007</c:v>
                </c:pt>
                <c:pt idx="3792">
                  <c:v>75.860959105600003</c:v>
                </c:pt>
                <c:pt idx="3793">
                  <c:v>75.880959105599942</c:v>
                </c:pt>
                <c:pt idx="3794">
                  <c:v>75.900959105599981</c:v>
                </c:pt>
                <c:pt idx="3795">
                  <c:v>75.920959105600005</c:v>
                </c:pt>
                <c:pt idx="3796">
                  <c:v>75.940959105600058</c:v>
                </c:pt>
                <c:pt idx="3797">
                  <c:v>75.960959105599983</c:v>
                </c:pt>
                <c:pt idx="3798">
                  <c:v>75.980959105599979</c:v>
                </c:pt>
                <c:pt idx="3799">
                  <c:v>76.000959105600003</c:v>
                </c:pt>
                <c:pt idx="3800">
                  <c:v>76.020959105599943</c:v>
                </c:pt>
                <c:pt idx="3801">
                  <c:v>76.040959105599981</c:v>
                </c:pt>
                <c:pt idx="3802">
                  <c:v>76.060959105600006</c:v>
                </c:pt>
                <c:pt idx="3803">
                  <c:v>76.080959105600002</c:v>
                </c:pt>
                <c:pt idx="3804">
                  <c:v>76.100959105599941</c:v>
                </c:pt>
                <c:pt idx="3805">
                  <c:v>76.120959105599894</c:v>
                </c:pt>
                <c:pt idx="3806">
                  <c:v>76.140959105600004</c:v>
                </c:pt>
                <c:pt idx="3807">
                  <c:v>76.1609591056</c:v>
                </c:pt>
                <c:pt idx="3808">
                  <c:v>76.180959105599925</c:v>
                </c:pt>
                <c:pt idx="3809">
                  <c:v>76.200959105600006</c:v>
                </c:pt>
                <c:pt idx="3810">
                  <c:v>76.220959105600002</c:v>
                </c:pt>
                <c:pt idx="3811">
                  <c:v>76.240959105599998</c:v>
                </c:pt>
                <c:pt idx="3812">
                  <c:v>76.26095910559998</c:v>
                </c:pt>
                <c:pt idx="3813">
                  <c:v>76.280959105600004</c:v>
                </c:pt>
                <c:pt idx="3814">
                  <c:v>76.3009591056</c:v>
                </c:pt>
                <c:pt idx="3815">
                  <c:v>76.320959105599925</c:v>
                </c:pt>
                <c:pt idx="3816">
                  <c:v>76.340959105600007</c:v>
                </c:pt>
                <c:pt idx="3817">
                  <c:v>76.360959105600003</c:v>
                </c:pt>
                <c:pt idx="3818">
                  <c:v>76.380959105599942</c:v>
                </c:pt>
                <c:pt idx="3819">
                  <c:v>76.400959105599981</c:v>
                </c:pt>
                <c:pt idx="3820">
                  <c:v>76.420959105600005</c:v>
                </c:pt>
                <c:pt idx="3821">
                  <c:v>76.440959105600058</c:v>
                </c:pt>
                <c:pt idx="3822">
                  <c:v>76.460959105599983</c:v>
                </c:pt>
                <c:pt idx="3823">
                  <c:v>76.480959105599979</c:v>
                </c:pt>
                <c:pt idx="3824">
                  <c:v>76.500959105600003</c:v>
                </c:pt>
                <c:pt idx="3825">
                  <c:v>76.520959105599943</c:v>
                </c:pt>
                <c:pt idx="3826">
                  <c:v>76.540959105599981</c:v>
                </c:pt>
                <c:pt idx="3827">
                  <c:v>76.560959105600006</c:v>
                </c:pt>
                <c:pt idx="3828">
                  <c:v>76.580959105600002</c:v>
                </c:pt>
                <c:pt idx="3829">
                  <c:v>76.600959105599941</c:v>
                </c:pt>
                <c:pt idx="3830">
                  <c:v>76.620959105599894</c:v>
                </c:pt>
                <c:pt idx="3831">
                  <c:v>76.640959105600004</c:v>
                </c:pt>
                <c:pt idx="3832">
                  <c:v>76.6609591056</c:v>
                </c:pt>
                <c:pt idx="3833">
                  <c:v>76.680959105599925</c:v>
                </c:pt>
                <c:pt idx="3834">
                  <c:v>76.700959105600006</c:v>
                </c:pt>
                <c:pt idx="3835">
                  <c:v>76.720959105600002</c:v>
                </c:pt>
                <c:pt idx="3836">
                  <c:v>76.740959105599998</c:v>
                </c:pt>
                <c:pt idx="3837">
                  <c:v>76.76095910559998</c:v>
                </c:pt>
                <c:pt idx="3838">
                  <c:v>76.780959105600004</c:v>
                </c:pt>
                <c:pt idx="3839">
                  <c:v>76.8009591056</c:v>
                </c:pt>
                <c:pt idx="3840">
                  <c:v>76.820959105599925</c:v>
                </c:pt>
                <c:pt idx="3841">
                  <c:v>76.840959105600007</c:v>
                </c:pt>
                <c:pt idx="3842">
                  <c:v>76.860959105600003</c:v>
                </c:pt>
                <c:pt idx="3843">
                  <c:v>76.880959105599942</c:v>
                </c:pt>
                <c:pt idx="3844">
                  <c:v>76.900959105599981</c:v>
                </c:pt>
                <c:pt idx="3845">
                  <c:v>76.920959105600005</c:v>
                </c:pt>
                <c:pt idx="3846">
                  <c:v>76.940959105600058</c:v>
                </c:pt>
                <c:pt idx="3847">
                  <c:v>76.960959105599983</c:v>
                </c:pt>
                <c:pt idx="3848">
                  <c:v>76.980959105599979</c:v>
                </c:pt>
                <c:pt idx="3849">
                  <c:v>77.000959105600003</c:v>
                </c:pt>
                <c:pt idx="3850">
                  <c:v>77.020959105599943</c:v>
                </c:pt>
                <c:pt idx="3851">
                  <c:v>77.040959105599981</c:v>
                </c:pt>
                <c:pt idx="3852">
                  <c:v>77.060959105600006</c:v>
                </c:pt>
                <c:pt idx="3853">
                  <c:v>77.080959105600002</c:v>
                </c:pt>
                <c:pt idx="3854">
                  <c:v>77.100959105599941</c:v>
                </c:pt>
                <c:pt idx="3855">
                  <c:v>77.120959105599894</c:v>
                </c:pt>
                <c:pt idx="3856">
                  <c:v>77.140959105600004</c:v>
                </c:pt>
                <c:pt idx="3857">
                  <c:v>77.1609591056</c:v>
                </c:pt>
                <c:pt idx="3858">
                  <c:v>77.180959105599925</c:v>
                </c:pt>
                <c:pt idx="3859">
                  <c:v>77.200959105600006</c:v>
                </c:pt>
                <c:pt idx="3860">
                  <c:v>77.220959105600002</c:v>
                </c:pt>
                <c:pt idx="3861">
                  <c:v>77.240959105599998</c:v>
                </c:pt>
                <c:pt idx="3862">
                  <c:v>77.26095910559998</c:v>
                </c:pt>
                <c:pt idx="3863">
                  <c:v>77.280959105600004</c:v>
                </c:pt>
                <c:pt idx="3864">
                  <c:v>77.3009591056</c:v>
                </c:pt>
                <c:pt idx="3865">
                  <c:v>77.320959105599925</c:v>
                </c:pt>
                <c:pt idx="3866">
                  <c:v>77.340959105600007</c:v>
                </c:pt>
                <c:pt idx="3867">
                  <c:v>77.360959105600003</c:v>
                </c:pt>
                <c:pt idx="3868">
                  <c:v>77.380959105599942</c:v>
                </c:pt>
                <c:pt idx="3869">
                  <c:v>77.400959105599981</c:v>
                </c:pt>
                <c:pt idx="3870">
                  <c:v>77.420959105600005</c:v>
                </c:pt>
                <c:pt idx="3871">
                  <c:v>77.440959105600058</c:v>
                </c:pt>
                <c:pt idx="3872">
                  <c:v>77.460959105599983</c:v>
                </c:pt>
                <c:pt idx="3873">
                  <c:v>77.480959105599979</c:v>
                </c:pt>
                <c:pt idx="3874">
                  <c:v>77.500959105600003</c:v>
                </c:pt>
                <c:pt idx="3875">
                  <c:v>77.520959105599943</c:v>
                </c:pt>
                <c:pt idx="3876">
                  <c:v>77.540959105599981</c:v>
                </c:pt>
                <c:pt idx="3877">
                  <c:v>77.560959105600006</c:v>
                </c:pt>
                <c:pt idx="3878">
                  <c:v>77.580959105600002</c:v>
                </c:pt>
                <c:pt idx="3879">
                  <c:v>77.600959105599941</c:v>
                </c:pt>
                <c:pt idx="3880">
                  <c:v>77.620959105599894</c:v>
                </c:pt>
                <c:pt idx="3881">
                  <c:v>77.640959105600004</c:v>
                </c:pt>
                <c:pt idx="3882">
                  <c:v>77.6609591056</c:v>
                </c:pt>
                <c:pt idx="3883">
                  <c:v>77.680959105599925</c:v>
                </c:pt>
                <c:pt idx="3884">
                  <c:v>77.700959105600006</c:v>
                </c:pt>
                <c:pt idx="3885">
                  <c:v>77.720959105600002</c:v>
                </c:pt>
                <c:pt idx="3886">
                  <c:v>77.740959105599998</c:v>
                </c:pt>
                <c:pt idx="3887">
                  <c:v>77.76095910559998</c:v>
                </c:pt>
                <c:pt idx="3888">
                  <c:v>77.780959105600004</c:v>
                </c:pt>
                <c:pt idx="3889">
                  <c:v>77.8009591056</c:v>
                </c:pt>
                <c:pt idx="3890">
                  <c:v>77.820959105599925</c:v>
                </c:pt>
                <c:pt idx="3891">
                  <c:v>77.840959105600007</c:v>
                </c:pt>
                <c:pt idx="3892">
                  <c:v>77.860959105600003</c:v>
                </c:pt>
                <c:pt idx="3893">
                  <c:v>77.880959105599942</c:v>
                </c:pt>
                <c:pt idx="3894">
                  <c:v>77.900959105599981</c:v>
                </c:pt>
                <c:pt idx="3895">
                  <c:v>77.920959105600005</c:v>
                </c:pt>
                <c:pt idx="3896">
                  <c:v>77.940959105600058</c:v>
                </c:pt>
                <c:pt idx="3897">
                  <c:v>77.960959105599983</c:v>
                </c:pt>
                <c:pt idx="3898">
                  <c:v>77.980959105599979</c:v>
                </c:pt>
                <c:pt idx="3899">
                  <c:v>78.000959105600003</c:v>
                </c:pt>
                <c:pt idx="3900">
                  <c:v>78.020959105599943</c:v>
                </c:pt>
                <c:pt idx="3901">
                  <c:v>78.040959105599981</c:v>
                </c:pt>
                <c:pt idx="3902">
                  <c:v>78.060959105600006</c:v>
                </c:pt>
                <c:pt idx="3903">
                  <c:v>78.080959105600002</c:v>
                </c:pt>
                <c:pt idx="3904">
                  <c:v>78.100959105599941</c:v>
                </c:pt>
                <c:pt idx="3905">
                  <c:v>78.120959105599894</c:v>
                </c:pt>
                <c:pt idx="3906">
                  <c:v>78.140959105600004</c:v>
                </c:pt>
                <c:pt idx="3907">
                  <c:v>78.1609591056</c:v>
                </c:pt>
                <c:pt idx="3908">
                  <c:v>78.180959105599925</c:v>
                </c:pt>
                <c:pt idx="3909">
                  <c:v>78.200959105600006</c:v>
                </c:pt>
                <c:pt idx="3910">
                  <c:v>78.220959105600002</c:v>
                </c:pt>
                <c:pt idx="3911">
                  <c:v>78.240959105599998</c:v>
                </c:pt>
                <c:pt idx="3912">
                  <c:v>78.26095910559998</c:v>
                </c:pt>
                <c:pt idx="3913">
                  <c:v>78.280959105600004</c:v>
                </c:pt>
                <c:pt idx="3914">
                  <c:v>78.3009591056</c:v>
                </c:pt>
                <c:pt idx="3915">
                  <c:v>78.320959105599925</c:v>
                </c:pt>
                <c:pt idx="3916">
                  <c:v>78.340959105600007</c:v>
                </c:pt>
                <c:pt idx="3917">
                  <c:v>78.360959105600003</c:v>
                </c:pt>
                <c:pt idx="3918">
                  <c:v>78.380959105599942</c:v>
                </c:pt>
                <c:pt idx="3919">
                  <c:v>78.400959105599981</c:v>
                </c:pt>
                <c:pt idx="3920">
                  <c:v>78.420959105600005</c:v>
                </c:pt>
                <c:pt idx="3921">
                  <c:v>78.440959105600058</c:v>
                </c:pt>
                <c:pt idx="3922">
                  <c:v>78.460959105599983</c:v>
                </c:pt>
                <c:pt idx="3923">
                  <c:v>78.480959105599979</c:v>
                </c:pt>
                <c:pt idx="3924">
                  <c:v>78.500959105600003</c:v>
                </c:pt>
                <c:pt idx="3925">
                  <c:v>78.520959105599943</c:v>
                </c:pt>
                <c:pt idx="3926">
                  <c:v>78.540959105599981</c:v>
                </c:pt>
                <c:pt idx="3927">
                  <c:v>78.560959105600006</c:v>
                </c:pt>
                <c:pt idx="3928">
                  <c:v>78.580959105600002</c:v>
                </c:pt>
                <c:pt idx="3929">
                  <c:v>78.600959105599941</c:v>
                </c:pt>
                <c:pt idx="3930">
                  <c:v>78.620959105599894</c:v>
                </c:pt>
                <c:pt idx="3931">
                  <c:v>78.640959105600004</c:v>
                </c:pt>
                <c:pt idx="3932">
                  <c:v>78.6609591056</c:v>
                </c:pt>
                <c:pt idx="3933">
                  <c:v>78.680959105599925</c:v>
                </c:pt>
                <c:pt idx="3934">
                  <c:v>78.700959105600006</c:v>
                </c:pt>
                <c:pt idx="3935">
                  <c:v>78.720959105600002</c:v>
                </c:pt>
                <c:pt idx="3936">
                  <c:v>78.740959105599998</c:v>
                </c:pt>
                <c:pt idx="3937">
                  <c:v>78.76095910559998</c:v>
                </c:pt>
                <c:pt idx="3938">
                  <c:v>78.780959105600004</c:v>
                </c:pt>
                <c:pt idx="3939">
                  <c:v>78.8009591056</c:v>
                </c:pt>
                <c:pt idx="3940">
                  <c:v>78.820959105599925</c:v>
                </c:pt>
                <c:pt idx="3941">
                  <c:v>78.840959105600007</c:v>
                </c:pt>
                <c:pt idx="3942">
                  <c:v>78.860959105600003</c:v>
                </c:pt>
                <c:pt idx="3943">
                  <c:v>78.880959105599942</c:v>
                </c:pt>
                <c:pt idx="3944">
                  <c:v>78.900959105599981</c:v>
                </c:pt>
                <c:pt idx="3945">
                  <c:v>78.920959105600005</c:v>
                </c:pt>
                <c:pt idx="3946">
                  <c:v>78.940959105600058</c:v>
                </c:pt>
                <c:pt idx="3947">
                  <c:v>78.960959105599983</c:v>
                </c:pt>
                <c:pt idx="3948">
                  <c:v>78.980959105599979</c:v>
                </c:pt>
                <c:pt idx="3949">
                  <c:v>79.000959105600003</c:v>
                </c:pt>
                <c:pt idx="3950">
                  <c:v>79.020959105599943</c:v>
                </c:pt>
                <c:pt idx="3951">
                  <c:v>79.040959105599981</c:v>
                </c:pt>
                <c:pt idx="3952">
                  <c:v>79.060959105600006</c:v>
                </c:pt>
                <c:pt idx="3953">
                  <c:v>79.080959105600002</c:v>
                </c:pt>
                <c:pt idx="3954">
                  <c:v>79.100959105599941</c:v>
                </c:pt>
                <c:pt idx="3955">
                  <c:v>79.120959105599894</c:v>
                </c:pt>
                <c:pt idx="3956">
                  <c:v>79.140959105600004</c:v>
                </c:pt>
                <c:pt idx="3957">
                  <c:v>79.1609591056</c:v>
                </c:pt>
                <c:pt idx="3958">
                  <c:v>79.180959105599925</c:v>
                </c:pt>
                <c:pt idx="3959">
                  <c:v>79.200959105600006</c:v>
                </c:pt>
                <c:pt idx="3960">
                  <c:v>79.220959105600002</c:v>
                </c:pt>
                <c:pt idx="3961">
                  <c:v>79.240959105599998</c:v>
                </c:pt>
                <c:pt idx="3962">
                  <c:v>79.26095910559998</c:v>
                </c:pt>
                <c:pt idx="3963">
                  <c:v>79.280959105600004</c:v>
                </c:pt>
                <c:pt idx="3964">
                  <c:v>79.3009591056</c:v>
                </c:pt>
                <c:pt idx="3965">
                  <c:v>79.320959105599925</c:v>
                </c:pt>
                <c:pt idx="3966">
                  <c:v>79.340959105600007</c:v>
                </c:pt>
                <c:pt idx="3967">
                  <c:v>79.360959105600003</c:v>
                </c:pt>
                <c:pt idx="3968">
                  <c:v>79.380959105599942</c:v>
                </c:pt>
                <c:pt idx="3969">
                  <c:v>79.400959105599981</c:v>
                </c:pt>
                <c:pt idx="3970">
                  <c:v>79.420959105600005</c:v>
                </c:pt>
                <c:pt idx="3971">
                  <c:v>79.440959105600058</c:v>
                </c:pt>
                <c:pt idx="3972">
                  <c:v>79.460959105599983</c:v>
                </c:pt>
                <c:pt idx="3973">
                  <c:v>79.480959105599979</c:v>
                </c:pt>
                <c:pt idx="3974">
                  <c:v>79.500959105600003</c:v>
                </c:pt>
                <c:pt idx="3975">
                  <c:v>79.520959105599943</c:v>
                </c:pt>
                <c:pt idx="3976">
                  <c:v>79.540959105599981</c:v>
                </c:pt>
                <c:pt idx="3977">
                  <c:v>79.560959105600006</c:v>
                </c:pt>
                <c:pt idx="3978">
                  <c:v>79.580959105600002</c:v>
                </c:pt>
                <c:pt idx="3979">
                  <c:v>79.600959105599941</c:v>
                </c:pt>
                <c:pt idx="3980">
                  <c:v>79.620959105599894</c:v>
                </c:pt>
                <c:pt idx="3981">
                  <c:v>79.640959105600004</c:v>
                </c:pt>
                <c:pt idx="3982">
                  <c:v>79.6609591056</c:v>
                </c:pt>
                <c:pt idx="3983">
                  <c:v>79.680959105599925</c:v>
                </c:pt>
                <c:pt idx="3984">
                  <c:v>79.700959105600006</c:v>
                </c:pt>
                <c:pt idx="3985">
                  <c:v>79.720959105600002</c:v>
                </c:pt>
                <c:pt idx="3986">
                  <c:v>79.740959105599998</c:v>
                </c:pt>
                <c:pt idx="3987">
                  <c:v>79.76095910559998</c:v>
                </c:pt>
                <c:pt idx="3988">
                  <c:v>79.780959105600004</c:v>
                </c:pt>
                <c:pt idx="3989">
                  <c:v>79.8009591056</c:v>
                </c:pt>
                <c:pt idx="3990">
                  <c:v>79.820959105599925</c:v>
                </c:pt>
                <c:pt idx="3991">
                  <c:v>79.840959105600007</c:v>
                </c:pt>
                <c:pt idx="3992">
                  <c:v>79.860959105600003</c:v>
                </c:pt>
                <c:pt idx="3993">
                  <c:v>79.880959105599942</c:v>
                </c:pt>
                <c:pt idx="3994">
                  <c:v>79.900959105599981</c:v>
                </c:pt>
                <c:pt idx="3995">
                  <c:v>79.920959105600005</c:v>
                </c:pt>
                <c:pt idx="3996">
                  <c:v>79.940959105600058</c:v>
                </c:pt>
                <c:pt idx="3997">
                  <c:v>79.960959105599983</c:v>
                </c:pt>
                <c:pt idx="3998">
                  <c:v>79.980959105599979</c:v>
                </c:pt>
                <c:pt idx="3999">
                  <c:v>80.000959105600003</c:v>
                </c:pt>
                <c:pt idx="4000">
                  <c:v>80.020959105599943</c:v>
                </c:pt>
                <c:pt idx="4001">
                  <c:v>80.040959105599981</c:v>
                </c:pt>
                <c:pt idx="4002">
                  <c:v>80.060959105600006</c:v>
                </c:pt>
                <c:pt idx="4003">
                  <c:v>80.080959105600002</c:v>
                </c:pt>
                <c:pt idx="4004">
                  <c:v>80.100959105599941</c:v>
                </c:pt>
                <c:pt idx="4005">
                  <c:v>80.120959105599894</c:v>
                </c:pt>
                <c:pt idx="4006">
                  <c:v>80.140959105600004</c:v>
                </c:pt>
                <c:pt idx="4007">
                  <c:v>80.1609591056</c:v>
                </c:pt>
                <c:pt idx="4008">
                  <c:v>80.180959105599925</c:v>
                </c:pt>
                <c:pt idx="4009">
                  <c:v>80.200959105600006</c:v>
                </c:pt>
                <c:pt idx="4010">
                  <c:v>80.220959105600002</c:v>
                </c:pt>
                <c:pt idx="4011">
                  <c:v>80.240959105599998</c:v>
                </c:pt>
                <c:pt idx="4012">
                  <c:v>80.26095910559998</c:v>
                </c:pt>
                <c:pt idx="4013">
                  <c:v>80.280959105600004</c:v>
                </c:pt>
                <c:pt idx="4014">
                  <c:v>80.3009591056</c:v>
                </c:pt>
                <c:pt idx="4015">
                  <c:v>80.320959105599925</c:v>
                </c:pt>
                <c:pt idx="4016">
                  <c:v>80.340959105600007</c:v>
                </c:pt>
                <c:pt idx="4017">
                  <c:v>80.360959105600003</c:v>
                </c:pt>
                <c:pt idx="4018">
                  <c:v>80.380959105599942</c:v>
                </c:pt>
                <c:pt idx="4019">
                  <c:v>80.400959105599981</c:v>
                </c:pt>
                <c:pt idx="4020">
                  <c:v>80.420959105600005</c:v>
                </c:pt>
                <c:pt idx="4021">
                  <c:v>80.440959105600058</c:v>
                </c:pt>
                <c:pt idx="4022">
                  <c:v>80.460959105599983</c:v>
                </c:pt>
                <c:pt idx="4023">
                  <c:v>80.480959105599979</c:v>
                </c:pt>
                <c:pt idx="4024">
                  <c:v>80.500959105600003</c:v>
                </c:pt>
                <c:pt idx="4025">
                  <c:v>80.520959105599943</c:v>
                </c:pt>
                <c:pt idx="4026">
                  <c:v>80.540959105599981</c:v>
                </c:pt>
                <c:pt idx="4027">
                  <c:v>80.560959105600006</c:v>
                </c:pt>
                <c:pt idx="4028">
                  <c:v>80.580959105600002</c:v>
                </c:pt>
                <c:pt idx="4029">
                  <c:v>80.600959105599941</c:v>
                </c:pt>
                <c:pt idx="4030">
                  <c:v>80.620959105599894</c:v>
                </c:pt>
                <c:pt idx="4031">
                  <c:v>80.640959105600004</c:v>
                </c:pt>
                <c:pt idx="4032">
                  <c:v>80.6609591056</c:v>
                </c:pt>
                <c:pt idx="4033">
                  <c:v>80.680959105599925</c:v>
                </c:pt>
                <c:pt idx="4034">
                  <c:v>80.700959105600006</c:v>
                </c:pt>
                <c:pt idx="4035">
                  <c:v>80.720959105600002</c:v>
                </c:pt>
                <c:pt idx="4036">
                  <c:v>80.740959105599998</c:v>
                </c:pt>
                <c:pt idx="4037">
                  <c:v>80.76095910559998</c:v>
                </c:pt>
                <c:pt idx="4038">
                  <c:v>80.780959105600004</c:v>
                </c:pt>
                <c:pt idx="4039">
                  <c:v>80.8009591056</c:v>
                </c:pt>
                <c:pt idx="4040">
                  <c:v>80.820959105599925</c:v>
                </c:pt>
                <c:pt idx="4041">
                  <c:v>80.840959105600007</c:v>
                </c:pt>
                <c:pt idx="4042">
                  <c:v>80.860959105600003</c:v>
                </c:pt>
                <c:pt idx="4043">
                  <c:v>80.880959105599942</c:v>
                </c:pt>
                <c:pt idx="4044">
                  <c:v>80.900959105599981</c:v>
                </c:pt>
                <c:pt idx="4045">
                  <c:v>80.920959105600005</c:v>
                </c:pt>
                <c:pt idx="4046">
                  <c:v>80.940959105600058</c:v>
                </c:pt>
                <c:pt idx="4047">
                  <c:v>80.960959105599983</c:v>
                </c:pt>
                <c:pt idx="4048">
                  <c:v>80.980959105599979</c:v>
                </c:pt>
                <c:pt idx="4049">
                  <c:v>81.000959105600003</c:v>
                </c:pt>
                <c:pt idx="4050">
                  <c:v>81.020959105599943</c:v>
                </c:pt>
                <c:pt idx="4051">
                  <c:v>81.040959105599981</c:v>
                </c:pt>
                <c:pt idx="4052">
                  <c:v>81.060959105600006</c:v>
                </c:pt>
                <c:pt idx="4053">
                  <c:v>81.080959105600002</c:v>
                </c:pt>
                <c:pt idx="4054">
                  <c:v>81.100959105599941</c:v>
                </c:pt>
                <c:pt idx="4055">
                  <c:v>81.120959105599894</c:v>
                </c:pt>
                <c:pt idx="4056">
                  <c:v>81.140959105600004</c:v>
                </c:pt>
                <c:pt idx="4057">
                  <c:v>81.1609591056</c:v>
                </c:pt>
                <c:pt idx="4058">
                  <c:v>81.180959105599925</c:v>
                </c:pt>
                <c:pt idx="4059">
                  <c:v>81.200959105600006</c:v>
                </c:pt>
                <c:pt idx="4060">
                  <c:v>81.220959105600002</c:v>
                </c:pt>
                <c:pt idx="4061">
                  <c:v>81.240959105599998</c:v>
                </c:pt>
                <c:pt idx="4062">
                  <c:v>81.26095910559998</c:v>
                </c:pt>
                <c:pt idx="4063">
                  <c:v>81.280959105600004</c:v>
                </c:pt>
                <c:pt idx="4064">
                  <c:v>81.3009591056</c:v>
                </c:pt>
                <c:pt idx="4065">
                  <c:v>81.320959105599925</c:v>
                </c:pt>
                <c:pt idx="4066">
                  <c:v>81.340959105600007</c:v>
                </c:pt>
                <c:pt idx="4067">
                  <c:v>81.360959105600003</c:v>
                </c:pt>
                <c:pt idx="4068">
                  <c:v>81.380959105599942</c:v>
                </c:pt>
                <c:pt idx="4069">
                  <c:v>81.400959105599981</c:v>
                </c:pt>
                <c:pt idx="4070">
                  <c:v>81.420959105600005</c:v>
                </c:pt>
                <c:pt idx="4071">
                  <c:v>81.440959105600058</c:v>
                </c:pt>
                <c:pt idx="4072">
                  <c:v>81.460959105599983</c:v>
                </c:pt>
                <c:pt idx="4073">
                  <c:v>81.480959105599979</c:v>
                </c:pt>
                <c:pt idx="4074">
                  <c:v>81.500959105600003</c:v>
                </c:pt>
                <c:pt idx="4075">
                  <c:v>81.520959105599943</c:v>
                </c:pt>
                <c:pt idx="4076">
                  <c:v>81.540959105599981</c:v>
                </c:pt>
                <c:pt idx="4077">
                  <c:v>81.560959105600006</c:v>
                </c:pt>
                <c:pt idx="4078">
                  <c:v>81.580959105600002</c:v>
                </c:pt>
                <c:pt idx="4079">
                  <c:v>81.600959105599941</c:v>
                </c:pt>
                <c:pt idx="4080">
                  <c:v>81.620959105599894</c:v>
                </c:pt>
                <c:pt idx="4081">
                  <c:v>81.640959105600004</c:v>
                </c:pt>
                <c:pt idx="4082">
                  <c:v>81.6609591056</c:v>
                </c:pt>
                <c:pt idx="4083">
                  <c:v>81.680959105599925</c:v>
                </c:pt>
                <c:pt idx="4084">
                  <c:v>81.700959105600006</c:v>
                </c:pt>
                <c:pt idx="4085">
                  <c:v>81.720959105600002</c:v>
                </c:pt>
                <c:pt idx="4086">
                  <c:v>81.740959105599998</c:v>
                </c:pt>
                <c:pt idx="4087">
                  <c:v>81.76095910559998</c:v>
                </c:pt>
                <c:pt idx="4088">
                  <c:v>81.780959105600004</c:v>
                </c:pt>
                <c:pt idx="4089">
                  <c:v>81.8009591056</c:v>
                </c:pt>
                <c:pt idx="4090">
                  <c:v>81.820959105599925</c:v>
                </c:pt>
                <c:pt idx="4091">
                  <c:v>81.840959105600007</c:v>
                </c:pt>
                <c:pt idx="4092">
                  <c:v>81.860959105600003</c:v>
                </c:pt>
                <c:pt idx="4093">
                  <c:v>81.880959105599942</c:v>
                </c:pt>
                <c:pt idx="4094">
                  <c:v>81.900959105599981</c:v>
                </c:pt>
                <c:pt idx="4095">
                  <c:v>81.920959105600005</c:v>
                </c:pt>
                <c:pt idx="4096">
                  <c:v>81.940959105600058</c:v>
                </c:pt>
                <c:pt idx="4097">
                  <c:v>81.960959105599983</c:v>
                </c:pt>
                <c:pt idx="4098">
                  <c:v>81.980959105599979</c:v>
                </c:pt>
                <c:pt idx="4099">
                  <c:v>82.000959105600003</c:v>
                </c:pt>
                <c:pt idx="4100">
                  <c:v>82.020959105599943</c:v>
                </c:pt>
                <c:pt idx="4101">
                  <c:v>82.040959105599981</c:v>
                </c:pt>
                <c:pt idx="4102">
                  <c:v>82.060959105600006</c:v>
                </c:pt>
                <c:pt idx="4103">
                  <c:v>82.080959105600002</c:v>
                </c:pt>
                <c:pt idx="4104">
                  <c:v>82.100959105599941</c:v>
                </c:pt>
                <c:pt idx="4105">
                  <c:v>82.120959105599894</c:v>
                </c:pt>
                <c:pt idx="4106">
                  <c:v>82.140959105600004</c:v>
                </c:pt>
                <c:pt idx="4107">
                  <c:v>82.1609591056</c:v>
                </c:pt>
                <c:pt idx="4108">
                  <c:v>82.180959105599925</c:v>
                </c:pt>
                <c:pt idx="4109">
                  <c:v>82.200959105600006</c:v>
                </c:pt>
                <c:pt idx="4110">
                  <c:v>82.220959105600002</c:v>
                </c:pt>
                <c:pt idx="4111">
                  <c:v>82.240959105599998</c:v>
                </c:pt>
                <c:pt idx="4112">
                  <c:v>82.26095910559998</c:v>
                </c:pt>
                <c:pt idx="4113">
                  <c:v>82.280959105600004</c:v>
                </c:pt>
                <c:pt idx="4114">
                  <c:v>82.3009591056</c:v>
                </c:pt>
                <c:pt idx="4115">
                  <c:v>82.320959105599925</c:v>
                </c:pt>
                <c:pt idx="4116">
                  <c:v>82.340959105600007</c:v>
                </c:pt>
                <c:pt idx="4117">
                  <c:v>82.360959105600003</c:v>
                </c:pt>
                <c:pt idx="4118">
                  <c:v>82.380959105599942</c:v>
                </c:pt>
                <c:pt idx="4119">
                  <c:v>82.400959105599981</c:v>
                </c:pt>
                <c:pt idx="4120">
                  <c:v>82.420959105600005</c:v>
                </c:pt>
                <c:pt idx="4121">
                  <c:v>82.440959105600058</c:v>
                </c:pt>
                <c:pt idx="4122">
                  <c:v>82.460959105599983</c:v>
                </c:pt>
                <c:pt idx="4123">
                  <c:v>82.480959105599979</c:v>
                </c:pt>
                <c:pt idx="4124">
                  <c:v>82.500959105600003</c:v>
                </c:pt>
                <c:pt idx="4125">
                  <c:v>82.520959105599943</c:v>
                </c:pt>
                <c:pt idx="4126">
                  <c:v>82.540959105599981</c:v>
                </c:pt>
                <c:pt idx="4127">
                  <c:v>82.560959105600006</c:v>
                </c:pt>
                <c:pt idx="4128">
                  <c:v>82.580959105600002</c:v>
                </c:pt>
                <c:pt idx="4129">
                  <c:v>82.600959105599941</c:v>
                </c:pt>
                <c:pt idx="4130">
                  <c:v>82.620959105599894</c:v>
                </c:pt>
                <c:pt idx="4131">
                  <c:v>82.640959105600004</c:v>
                </c:pt>
                <c:pt idx="4132">
                  <c:v>82.6609591056</c:v>
                </c:pt>
                <c:pt idx="4133">
                  <c:v>82.680959105599925</c:v>
                </c:pt>
                <c:pt idx="4134">
                  <c:v>82.700959105600006</c:v>
                </c:pt>
                <c:pt idx="4135">
                  <c:v>82.720959105600002</c:v>
                </c:pt>
                <c:pt idx="4136">
                  <c:v>82.740959105599998</c:v>
                </c:pt>
                <c:pt idx="4137">
                  <c:v>82.76095910559998</c:v>
                </c:pt>
                <c:pt idx="4138">
                  <c:v>82.780959105600004</c:v>
                </c:pt>
                <c:pt idx="4139">
                  <c:v>82.8009591056</c:v>
                </c:pt>
                <c:pt idx="4140">
                  <c:v>82.820959105599925</c:v>
                </c:pt>
                <c:pt idx="4141">
                  <c:v>82.840959105600007</c:v>
                </c:pt>
                <c:pt idx="4142">
                  <c:v>82.860959105600003</c:v>
                </c:pt>
                <c:pt idx="4143">
                  <c:v>82.880959105599942</c:v>
                </c:pt>
                <c:pt idx="4144">
                  <c:v>82.900959105599981</c:v>
                </c:pt>
                <c:pt idx="4145">
                  <c:v>82.920959105600005</c:v>
                </c:pt>
                <c:pt idx="4146">
                  <c:v>82.940959105600058</c:v>
                </c:pt>
                <c:pt idx="4147">
                  <c:v>82.960959105599983</c:v>
                </c:pt>
                <c:pt idx="4148">
                  <c:v>82.980959105599979</c:v>
                </c:pt>
                <c:pt idx="4149">
                  <c:v>83.000959105600003</c:v>
                </c:pt>
                <c:pt idx="4150">
                  <c:v>83.020959105599943</c:v>
                </c:pt>
                <c:pt idx="4151">
                  <c:v>83.040959105599981</c:v>
                </c:pt>
                <c:pt idx="4152">
                  <c:v>83.060959105600006</c:v>
                </c:pt>
                <c:pt idx="4153">
                  <c:v>83.080959105600002</c:v>
                </c:pt>
                <c:pt idx="4154">
                  <c:v>83.100959105599941</c:v>
                </c:pt>
                <c:pt idx="4155">
                  <c:v>83.120959105599894</c:v>
                </c:pt>
                <c:pt idx="4156">
                  <c:v>83.140959105600004</c:v>
                </c:pt>
                <c:pt idx="4157">
                  <c:v>83.1609591056</c:v>
                </c:pt>
                <c:pt idx="4158">
                  <c:v>83.180959105599925</c:v>
                </c:pt>
                <c:pt idx="4159">
                  <c:v>83.200959105600006</c:v>
                </c:pt>
                <c:pt idx="4160">
                  <c:v>83.220959105600002</c:v>
                </c:pt>
                <c:pt idx="4161">
                  <c:v>83.240959105599998</c:v>
                </c:pt>
                <c:pt idx="4162">
                  <c:v>83.26095910559998</c:v>
                </c:pt>
                <c:pt idx="4163">
                  <c:v>83.280959105600004</c:v>
                </c:pt>
                <c:pt idx="4164">
                  <c:v>83.3009591056</c:v>
                </c:pt>
                <c:pt idx="4165">
                  <c:v>83.320959105599925</c:v>
                </c:pt>
                <c:pt idx="4166">
                  <c:v>83.340959105600007</c:v>
                </c:pt>
                <c:pt idx="4167">
                  <c:v>83.360959105600003</c:v>
                </c:pt>
                <c:pt idx="4168">
                  <c:v>83.380959105599942</c:v>
                </c:pt>
                <c:pt idx="4169">
                  <c:v>83.400959105599981</c:v>
                </c:pt>
                <c:pt idx="4170">
                  <c:v>83.420959105600005</c:v>
                </c:pt>
                <c:pt idx="4171">
                  <c:v>83.440959105600058</c:v>
                </c:pt>
                <c:pt idx="4172">
                  <c:v>83.460959105599983</c:v>
                </c:pt>
                <c:pt idx="4173">
                  <c:v>83.480959105599979</c:v>
                </c:pt>
                <c:pt idx="4174">
                  <c:v>83.500959105600003</c:v>
                </c:pt>
                <c:pt idx="4175">
                  <c:v>83.520959105599943</c:v>
                </c:pt>
                <c:pt idx="4176">
                  <c:v>83.540959105599981</c:v>
                </c:pt>
                <c:pt idx="4177">
                  <c:v>83.560959105600006</c:v>
                </c:pt>
                <c:pt idx="4178">
                  <c:v>83.580959105600002</c:v>
                </c:pt>
                <c:pt idx="4179">
                  <c:v>83.600959105599941</c:v>
                </c:pt>
                <c:pt idx="4180">
                  <c:v>83.620959105599894</c:v>
                </c:pt>
                <c:pt idx="4181">
                  <c:v>83.640959105600004</c:v>
                </c:pt>
                <c:pt idx="4182">
                  <c:v>83.6609591056</c:v>
                </c:pt>
                <c:pt idx="4183">
                  <c:v>83.680959105599925</c:v>
                </c:pt>
                <c:pt idx="4184">
                  <c:v>83.700959105600006</c:v>
                </c:pt>
                <c:pt idx="4185">
                  <c:v>83.720959105600002</c:v>
                </c:pt>
                <c:pt idx="4186">
                  <c:v>83.740959105599998</c:v>
                </c:pt>
                <c:pt idx="4187">
                  <c:v>83.76095910559998</c:v>
                </c:pt>
                <c:pt idx="4188">
                  <c:v>83.780959105600004</c:v>
                </c:pt>
                <c:pt idx="4189">
                  <c:v>83.8009591056</c:v>
                </c:pt>
                <c:pt idx="4190">
                  <c:v>83.820959105599925</c:v>
                </c:pt>
                <c:pt idx="4191">
                  <c:v>83.840959105600007</c:v>
                </c:pt>
                <c:pt idx="4192">
                  <c:v>83.860959105600003</c:v>
                </c:pt>
                <c:pt idx="4193">
                  <c:v>83.880959105599942</c:v>
                </c:pt>
                <c:pt idx="4194">
                  <c:v>83.900959105599981</c:v>
                </c:pt>
                <c:pt idx="4195">
                  <c:v>83.920959105600005</c:v>
                </c:pt>
                <c:pt idx="4196">
                  <c:v>83.940959105600058</c:v>
                </c:pt>
                <c:pt idx="4197">
                  <c:v>83.960959105599983</c:v>
                </c:pt>
                <c:pt idx="4198">
                  <c:v>83.980959105599979</c:v>
                </c:pt>
                <c:pt idx="4199">
                  <c:v>84.000959105600003</c:v>
                </c:pt>
                <c:pt idx="4200">
                  <c:v>84.020959105599943</c:v>
                </c:pt>
                <c:pt idx="4201">
                  <c:v>84.040959105599981</c:v>
                </c:pt>
                <c:pt idx="4202">
                  <c:v>84.060959105600006</c:v>
                </c:pt>
                <c:pt idx="4203">
                  <c:v>84.080959105600002</c:v>
                </c:pt>
                <c:pt idx="4204">
                  <c:v>84.100959105599941</c:v>
                </c:pt>
                <c:pt idx="4205">
                  <c:v>84.120959105599894</c:v>
                </c:pt>
                <c:pt idx="4206">
                  <c:v>84.140959105600004</c:v>
                </c:pt>
                <c:pt idx="4207">
                  <c:v>84.1609591056</c:v>
                </c:pt>
                <c:pt idx="4208">
                  <c:v>84.180959105599925</c:v>
                </c:pt>
                <c:pt idx="4209">
                  <c:v>84.200959105600006</c:v>
                </c:pt>
                <c:pt idx="4210">
                  <c:v>84.220959105600002</c:v>
                </c:pt>
                <c:pt idx="4211">
                  <c:v>84.240959105599998</c:v>
                </c:pt>
                <c:pt idx="4212">
                  <c:v>84.26095910559998</c:v>
                </c:pt>
                <c:pt idx="4213">
                  <c:v>84.280959105600004</c:v>
                </c:pt>
                <c:pt idx="4214">
                  <c:v>84.3009591056</c:v>
                </c:pt>
                <c:pt idx="4215">
                  <c:v>84.320959105599925</c:v>
                </c:pt>
                <c:pt idx="4216">
                  <c:v>84.340959105600007</c:v>
                </c:pt>
                <c:pt idx="4217">
                  <c:v>84.360959105600003</c:v>
                </c:pt>
                <c:pt idx="4218">
                  <c:v>84.380959105599942</c:v>
                </c:pt>
                <c:pt idx="4219">
                  <c:v>84.400959105599981</c:v>
                </c:pt>
                <c:pt idx="4220">
                  <c:v>84.420959105600005</c:v>
                </c:pt>
                <c:pt idx="4221">
                  <c:v>84.440959105600058</c:v>
                </c:pt>
                <c:pt idx="4222">
                  <c:v>84.460959105599983</c:v>
                </c:pt>
                <c:pt idx="4223">
                  <c:v>84.480959105599979</c:v>
                </c:pt>
                <c:pt idx="4224">
                  <c:v>84.500959105600003</c:v>
                </c:pt>
                <c:pt idx="4225">
                  <c:v>84.520959105599943</c:v>
                </c:pt>
                <c:pt idx="4226">
                  <c:v>84.540959105599981</c:v>
                </c:pt>
                <c:pt idx="4227">
                  <c:v>84.560959105600006</c:v>
                </c:pt>
                <c:pt idx="4228">
                  <c:v>84.580959105600002</c:v>
                </c:pt>
                <c:pt idx="4229">
                  <c:v>84.600959105599941</c:v>
                </c:pt>
                <c:pt idx="4230">
                  <c:v>84.620959105599894</c:v>
                </c:pt>
                <c:pt idx="4231">
                  <c:v>84.640959105600004</c:v>
                </c:pt>
                <c:pt idx="4232">
                  <c:v>84.6609591056</c:v>
                </c:pt>
                <c:pt idx="4233">
                  <c:v>84.680959105599925</c:v>
                </c:pt>
                <c:pt idx="4234">
                  <c:v>84.700959105600006</c:v>
                </c:pt>
                <c:pt idx="4235">
                  <c:v>84.720959105600002</c:v>
                </c:pt>
                <c:pt idx="4236">
                  <c:v>84.740959105599998</c:v>
                </c:pt>
                <c:pt idx="4237">
                  <c:v>84.76095910559998</c:v>
                </c:pt>
                <c:pt idx="4238">
                  <c:v>84.780959105600004</c:v>
                </c:pt>
                <c:pt idx="4239">
                  <c:v>84.8009591056</c:v>
                </c:pt>
                <c:pt idx="4240">
                  <c:v>84.820959105599925</c:v>
                </c:pt>
                <c:pt idx="4241">
                  <c:v>84.840959105600007</c:v>
                </c:pt>
                <c:pt idx="4242">
                  <c:v>84.860959105600003</c:v>
                </c:pt>
                <c:pt idx="4243">
                  <c:v>84.880959105599942</c:v>
                </c:pt>
                <c:pt idx="4244">
                  <c:v>84.900959105599981</c:v>
                </c:pt>
                <c:pt idx="4245">
                  <c:v>84.920959105600005</c:v>
                </c:pt>
                <c:pt idx="4246">
                  <c:v>84.940959105600058</c:v>
                </c:pt>
                <c:pt idx="4247">
                  <c:v>84.960959105599983</c:v>
                </c:pt>
                <c:pt idx="4248">
                  <c:v>84.980959105599979</c:v>
                </c:pt>
                <c:pt idx="4249">
                  <c:v>85.000959105600003</c:v>
                </c:pt>
                <c:pt idx="4250">
                  <c:v>85.020959105599943</c:v>
                </c:pt>
                <c:pt idx="4251">
                  <c:v>85.040959105599981</c:v>
                </c:pt>
                <c:pt idx="4252">
                  <c:v>85.060959105600006</c:v>
                </c:pt>
                <c:pt idx="4253">
                  <c:v>85.080959105600002</c:v>
                </c:pt>
                <c:pt idx="4254">
                  <c:v>85.100959105599941</c:v>
                </c:pt>
                <c:pt idx="4255">
                  <c:v>85.120959105599894</c:v>
                </c:pt>
                <c:pt idx="4256">
                  <c:v>85.140959105600004</c:v>
                </c:pt>
                <c:pt idx="4257">
                  <c:v>85.1609591056</c:v>
                </c:pt>
                <c:pt idx="4258">
                  <c:v>85.180959105599925</c:v>
                </c:pt>
                <c:pt idx="4259">
                  <c:v>85.200959105600006</c:v>
                </c:pt>
                <c:pt idx="4260">
                  <c:v>85.220959105600002</c:v>
                </c:pt>
                <c:pt idx="4261">
                  <c:v>85.240959105599998</c:v>
                </c:pt>
                <c:pt idx="4262">
                  <c:v>85.26095910559998</c:v>
                </c:pt>
                <c:pt idx="4263">
                  <c:v>85.280959105600004</c:v>
                </c:pt>
                <c:pt idx="4264">
                  <c:v>85.3009591056</c:v>
                </c:pt>
                <c:pt idx="4265">
                  <c:v>85.320959105599925</c:v>
                </c:pt>
                <c:pt idx="4266">
                  <c:v>85.340959105600007</c:v>
                </c:pt>
                <c:pt idx="4267">
                  <c:v>85.360959105600003</c:v>
                </c:pt>
                <c:pt idx="4268">
                  <c:v>85.380959105599942</c:v>
                </c:pt>
                <c:pt idx="4269">
                  <c:v>85.400959105599981</c:v>
                </c:pt>
                <c:pt idx="4270">
                  <c:v>85.420959105600005</c:v>
                </c:pt>
                <c:pt idx="4271">
                  <c:v>85.440959105600058</c:v>
                </c:pt>
                <c:pt idx="4272">
                  <c:v>85.460959105599983</c:v>
                </c:pt>
                <c:pt idx="4273">
                  <c:v>85.480959105599979</c:v>
                </c:pt>
                <c:pt idx="4274">
                  <c:v>85.500959105600003</c:v>
                </c:pt>
                <c:pt idx="4275">
                  <c:v>85.520959105599943</c:v>
                </c:pt>
                <c:pt idx="4276">
                  <c:v>85.540959105599981</c:v>
                </c:pt>
                <c:pt idx="4277">
                  <c:v>85.560959105600006</c:v>
                </c:pt>
                <c:pt idx="4278">
                  <c:v>85.580959105600002</c:v>
                </c:pt>
                <c:pt idx="4279">
                  <c:v>85.600959105599941</c:v>
                </c:pt>
                <c:pt idx="4280">
                  <c:v>85.620959105599894</c:v>
                </c:pt>
                <c:pt idx="4281">
                  <c:v>85.640959105600004</c:v>
                </c:pt>
                <c:pt idx="4282">
                  <c:v>85.6609591056</c:v>
                </c:pt>
                <c:pt idx="4283">
                  <c:v>85.680959105599925</c:v>
                </c:pt>
                <c:pt idx="4284">
                  <c:v>85.700959105600006</c:v>
                </c:pt>
                <c:pt idx="4285">
                  <c:v>85.720959105600002</c:v>
                </c:pt>
                <c:pt idx="4286">
                  <c:v>85.740959105599998</c:v>
                </c:pt>
                <c:pt idx="4287">
                  <c:v>85.76095910559998</c:v>
                </c:pt>
                <c:pt idx="4288">
                  <c:v>85.780959105600004</c:v>
                </c:pt>
                <c:pt idx="4289">
                  <c:v>85.8009591056</c:v>
                </c:pt>
                <c:pt idx="4290">
                  <c:v>85.820959105599925</c:v>
                </c:pt>
                <c:pt idx="4291">
                  <c:v>85.840959105600007</c:v>
                </c:pt>
                <c:pt idx="4292">
                  <c:v>85.860959105600003</c:v>
                </c:pt>
                <c:pt idx="4293">
                  <c:v>85.880959105599942</c:v>
                </c:pt>
                <c:pt idx="4294">
                  <c:v>85.900959105599981</c:v>
                </c:pt>
                <c:pt idx="4295">
                  <c:v>85.920959105600005</c:v>
                </c:pt>
                <c:pt idx="4296">
                  <c:v>85.940959105600058</c:v>
                </c:pt>
                <c:pt idx="4297">
                  <c:v>85.960959105599983</c:v>
                </c:pt>
                <c:pt idx="4298">
                  <c:v>85.980959105599979</c:v>
                </c:pt>
                <c:pt idx="4299">
                  <c:v>86.000959105600003</c:v>
                </c:pt>
                <c:pt idx="4300">
                  <c:v>86.020959105599943</c:v>
                </c:pt>
                <c:pt idx="4301">
                  <c:v>86.040959105599981</c:v>
                </c:pt>
                <c:pt idx="4302">
                  <c:v>86.060959105600006</c:v>
                </c:pt>
                <c:pt idx="4303">
                  <c:v>86.080959105600002</c:v>
                </c:pt>
                <c:pt idx="4304">
                  <c:v>86.100959105599941</c:v>
                </c:pt>
                <c:pt idx="4305">
                  <c:v>86.120959105599894</c:v>
                </c:pt>
                <c:pt idx="4306">
                  <c:v>86.140959105600004</c:v>
                </c:pt>
                <c:pt idx="4307">
                  <c:v>86.1609591056</c:v>
                </c:pt>
                <c:pt idx="4308">
                  <c:v>86.180959105599925</c:v>
                </c:pt>
                <c:pt idx="4309">
                  <c:v>86.200959105600006</c:v>
                </c:pt>
                <c:pt idx="4310">
                  <c:v>86.220959105600002</c:v>
                </c:pt>
                <c:pt idx="4311">
                  <c:v>86.240959105599998</c:v>
                </c:pt>
                <c:pt idx="4312">
                  <c:v>86.26095910559998</c:v>
                </c:pt>
                <c:pt idx="4313">
                  <c:v>86.280959105600004</c:v>
                </c:pt>
                <c:pt idx="4314">
                  <c:v>86.3009591056</c:v>
                </c:pt>
                <c:pt idx="4315">
                  <c:v>86.320959105599925</c:v>
                </c:pt>
                <c:pt idx="4316">
                  <c:v>86.340959105600007</c:v>
                </c:pt>
                <c:pt idx="4317">
                  <c:v>86.360959105600003</c:v>
                </c:pt>
                <c:pt idx="4318">
                  <c:v>86.380959105599942</c:v>
                </c:pt>
                <c:pt idx="4319">
                  <c:v>86.400959105599981</c:v>
                </c:pt>
                <c:pt idx="4320">
                  <c:v>86.420959105600005</c:v>
                </c:pt>
                <c:pt idx="4321">
                  <c:v>86.440959105600058</c:v>
                </c:pt>
                <c:pt idx="4322">
                  <c:v>86.460959105599983</c:v>
                </c:pt>
                <c:pt idx="4323">
                  <c:v>86.480959105599979</c:v>
                </c:pt>
                <c:pt idx="4324">
                  <c:v>86.500959105600003</c:v>
                </c:pt>
                <c:pt idx="4325">
                  <c:v>86.520959105599943</c:v>
                </c:pt>
                <c:pt idx="4326">
                  <c:v>86.540959105599981</c:v>
                </c:pt>
                <c:pt idx="4327">
                  <c:v>86.560959105600006</c:v>
                </c:pt>
                <c:pt idx="4328">
                  <c:v>86.580959105600002</c:v>
                </c:pt>
                <c:pt idx="4329">
                  <c:v>86.600959105599941</c:v>
                </c:pt>
                <c:pt idx="4330">
                  <c:v>86.620959105599894</c:v>
                </c:pt>
                <c:pt idx="4331">
                  <c:v>86.640959105600004</c:v>
                </c:pt>
                <c:pt idx="4332">
                  <c:v>86.6609591056</c:v>
                </c:pt>
                <c:pt idx="4333">
                  <c:v>86.680959105599925</c:v>
                </c:pt>
                <c:pt idx="4334">
                  <c:v>86.700959105600006</c:v>
                </c:pt>
                <c:pt idx="4335">
                  <c:v>86.720959105600002</c:v>
                </c:pt>
                <c:pt idx="4336">
                  <c:v>86.740959105599998</c:v>
                </c:pt>
                <c:pt idx="4337">
                  <c:v>86.76095910559998</c:v>
                </c:pt>
                <c:pt idx="4338">
                  <c:v>86.780959105600004</c:v>
                </c:pt>
                <c:pt idx="4339">
                  <c:v>86.8009591056</c:v>
                </c:pt>
                <c:pt idx="4340">
                  <c:v>86.820959105599925</c:v>
                </c:pt>
                <c:pt idx="4341">
                  <c:v>86.840959105600007</c:v>
                </c:pt>
                <c:pt idx="4342">
                  <c:v>86.860959105600003</c:v>
                </c:pt>
                <c:pt idx="4343">
                  <c:v>86.880959105599942</c:v>
                </c:pt>
                <c:pt idx="4344">
                  <c:v>86.900959105599981</c:v>
                </c:pt>
                <c:pt idx="4345">
                  <c:v>86.920959105600005</c:v>
                </c:pt>
                <c:pt idx="4346">
                  <c:v>86.940959105600058</c:v>
                </c:pt>
                <c:pt idx="4347">
                  <c:v>86.960959105599983</c:v>
                </c:pt>
                <c:pt idx="4348">
                  <c:v>86.980959105599979</c:v>
                </c:pt>
                <c:pt idx="4349">
                  <c:v>87.000959105600003</c:v>
                </c:pt>
                <c:pt idx="4350">
                  <c:v>87.020959105599943</c:v>
                </c:pt>
                <c:pt idx="4351">
                  <c:v>87.040959105599981</c:v>
                </c:pt>
                <c:pt idx="4352">
                  <c:v>87.060959105600006</c:v>
                </c:pt>
                <c:pt idx="4353">
                  <c:v>87.080959105600002</c:v>
                </c:pt>
                <c:pt idx="4354">
                  <c:v>87.100959105599941</c:v>
                </c:pt>
                <c:pt idx="4355">
                  <c:v>87.120959105599894</c:v>
                </c:pt>
                <c:pt idx="4356">
                  <c:v>87.140959105600004</c:v>
                </c:pt>
                <c:pt idx="4357">
                  <c:v>87.1609591056</c:v>
                </c:pt>
                <c:pt idx="4358">
                  <c:v>87.180959105599925</c:v>
                </c:pt>
                <c:pt idx="4359">
                  <c:v>87.200959105600006</c:v>
                </c:pt>
                <c:pt idx="4360">
                  <c:v>87.220959105600002</c:v>
                </c:pt>
                <c:pt idx="4361">
                  <c:v>87.240959105599998</c:v>
                </c:pt>
                <c:pt idx="4362">
                  <c:v>87.26095910559998</c:v>
                </c:pt>
                <c:pt idx="4363">
                  <c:v>87.280959105600004</c:v>
                </c:pt>
                <c:pt idx="4364">
                  <c:v>87.3009591056</c:v>
                </c:pt>
                <c:pt idx="4365">
                  <c:v>87.320959105599925</c:v>
                </c:pt>
                <c:pt idx="4366">
                  <c:v>87.340959105600007</c:v>
                </c:pt>
                <c:pt idx="4367">
                  <c:v>87.360959105600003</c:v>
                </c:pt>
                <c:pt idx="4368">
                  <c:v>87.380959105599942</c:v>
                </c:pt>
                <c:pt idx="4369">
                  <c:v>87.400959105599981</c:v>
                </c:pt>
                <c:pt idx="4370">
                  <c:v>87.420959105600005</c:v>
                </c:pt>
                <c:pt idx="4371">
                  <c:v>87.440959105600058</c:v>
                </c:pt>
                <c:pt idx="4372">
                  <c:v>87.460959105599983</c:v>
                </c:pt>
                <c:pt idx="4373">
                  <c:v>87.480959105599979</c:v>
                </c:pt>
                <c:pt idx="4374">
                  <c:v>87.500959105600003</c:v>
                </c:pt>
                <c:pt idx="4375">
                  <c:v>87.520959105599943</c:v>
                </c:pt>
                <c:pt idx="4376">
                  <c:v>87.540959105599981</c:v>
                </c:pt>
                <c:pt idx="4377">
                  <c:v>87.560959105600006</c:v>
                </c:pt>
                <c:pt idx="4378">
                  <c:v>87.580959105600002</c:v>
                </c:pt>
                <c:pt idx="4379">
                  <c:v>87.600959105599941</c:v>
                </c:pt>
                <c:pt idx="4380">
                  <c:v>87.620959105599894</c:v>
                </c:pt>
                <c:pt idx="4381">
                  <c:v>87.640959105600004</c:v>
                </c:pt>
                <c:pt idx="4382">
                  <c:v>87.6609591056</c:v>
                </c:pt>
                <c:pt idx="4383">
                  <c:v>87.680959105599925</c:v>
                </c:pt>
                <c:pt idx="4384">
                  <c:v>87.700959105600006</c:v>
                </c:pt>
                <c:pt idx="4385">
                  <c:v>87.720959105600002</c:v>
                </c:pt>
                <c:pt idx="4386">
                  <c:v>87.740959105599998</c:v>
                </c:pt>
                <c:pt idx="4387">
                  <c:v>87.76095910559998</c:v>
                </c:pt>
                <c:pt idx="4388">
                  <c:v>87.780959105600004</c:v>
                </c:pt>
                <c:pt idx="4389">
                  <c:v>87.8009591056</c:v>
                </c:pt>
                <c:pt idx="4390">
                  <c:v>87.820959105599925</c:v>
                </c:pt>
                <c:pt idx="4391">
                  <c:v>87.840959105600007</c:v>
                </c:pt>
                <c:pt idx="4392">
                  <c:v>87.860959105600003</c:v>
                </c:pt>
                <c:pt idx="4393">
                  <c:v>87.880959105599942</c:v>
                </c:pt>
                <c:pt idx="4394">
                  <c:v>87.900959105599981</c:v>
                </c:pt>
                <c:pt idx="4395">
                  <c:v>87.920959105600005</c:v>
                </c:pt>
                <c:pt idx="4396">
                  <c:v>87.940959105600058</c:v>
                </c:pt>
                <c:pt idx="4397">
                  <c:v>87.960959105599983</c:v>
                </c:pt>
                <c:pt idx="4398">
                  <c:v>87.980959105599979</c:v>
                </c:pt>
                <c:pt idx="4399">
                  <c:v>88.000959105600003</c:v>
                </c:pt>
                <c:pt idx="4400">
                  <c:v>88.020959105599943</c:v>
                </c:pt>
                <c:pt idx="4401">
                  <c:v>88.040959105599981</c:v>
                </c:pt>
                <c:pt idx="4402">
                  <c:v>88.060959105600006</c:v>
                </c:pt>
                <c:pt idx="4403">
                  <c:v>88.080959105600002</c:v>
                </c:pt>
                <c:pt idx="4404">
                  <c:v>88.100959105599941</c:v>
                </c:pt>
                <c:pt idx="4405">
                  <c:v>88.120959105599894</c:v>
                </c:pt>
                <c:pt idx="4406">
                  <c:v>88.140959105600004</c:v>
                </c:pt>
                <c:pt idx="4407">
                  <c:v>88.1609591056</c:v>
                </c:pt>
                <c:pt idx="4408">
                  <c:v>88.180959105599925</c:v>
                </c:pt>
                <c:pt idx="4409">
                  <c:v>88.200959105600006</c:v>
                </c:pt>
                <c:pt idx="4410">
                  <c:v>88.220959105600002</c:v>
                </c:pt>
                <c:pt idx="4411">
                  <c:v>88.240959105599998</c:v>
                </c:pt>
                <c:pt idx="4412">
                  <c:v>88.26095910559998</c:v>
                </c:pt>
                <c:pt idx="4413">
                  <c:v>88.280959105600004</c:v>
                </c:pt>
                <c:pt idx="4414">
                  <c:v>88.3009591056</c:v>
                </c:pt>
                <c:pt idx="4415">
                  <c:v>88.320959105599925</c:v>
                </c:pt>
                <c:pt idx="4416">
                  <c:v>88.340959105600007</c:v>
                </c:pt>
                <c:pt idx="4417">
                  <c:v>88.360959105600003</c:v>
                </c:pt>
                <c:pt idx="4418">
                  <c:v>88.380959105599942</c:v>
                </c:pt>
                <c:pt idx="4419">
                  <c:v>88.400959105599981</c:v>
                </c:pt>
                <c:pt idx="4420">
                  <c:v>88.420959105600005</c:v>
                </c:pt>
                <c:pt idx="4421">
                  <c:v>88.440959105600058</c:v>
                </c:pt>
                <c:pt idx="4422">
                  <c:v>88.460959105599983</c:v>
                </c:pt>
                <c:pt idx="4423">
                  <c:v>88.480959105599979</c:v>
                </c:pt>
                <c:pt idx="4424">
                  <c:v>88.500959105600003</c:v>
                </c:pt>
                <c:pt idx="4425">
                  <c:v>88.520959105599943</c:v>
                </c:pt>
                <c:pt idx="4426">
                  <c:v>88.540959105599981</c:v>
                </c:pt>
                <c:pt idx="4427">
                  <c:v>88.560959105600006</c:v>
                </c:pt>
                <c:pt idx="4428">
                  <c:v>88.580959105600002</c:v>
                </c:pt>
                <c:pt idx="4429">
                  <c:v>88.600959105599941</c:v>
                </c:pt>
                <c:pt idx="4430">
                  <c:v>88.620959105599894</c:v>
                </c:pt>
                <c:pt idx="4431">
                  <c:v>88.640959105600004</c:v>
                </c:pt>
                <c:pt idx="4432">
                  <c:v>88.6609591056</c:v>
                </c:pt>
                <c:pt idx="4433">
                  <c:v>88.680959105599925</c:v>
                </c:pt>
                <c:pt idx="4434">
                  <c:v>88.700959105600006</c:v>
                </c:pt>
                <c:pt idx="4435">
                  <c:v>88.720959105600002</c:v>
                </c:pt>
                <c:pt idx="4436">
                  <c:v>88.740959105599998</c:v>
                </c:pt>
                <c:pt idx="4437">
                  <c:v>88.76095910559998</c:v>
                </c:pt>
                <c:pt idx="4438">
                  <c:v>88.780959105600004</c:v>
                </c:pt>
                <c:pt idx="4439">
                  <c:v>88.8009591056</c:v>
                </c:pt>
                <c:pt idx="4440">
                  <c:v>88.820959105599925</c:v>
                </c:pt>
                <c:pt idx="4441">
                  <c:v>88.840959105600007</c:v>
                </c:pt>
                <c:pt idx="4442">
                  <c:v>88.860959105600003</c:v>
                </c:pt>
                <c:pt idx="4443">
                  <c:v>88.880959105599942</c:v>
                </c:pt>
                <c:pt idx="4444">
                  <c:v>88.900959105599981</c:v>
                </c:pt>
                <c:pt idx="4445">
                  <c:v>88.920959105600005</c:v>
                </c:pt>
                <c:pt idx="4446">
                  <c:v>88.940959105600058</c:v>
                </c:pt>
                <c:pt idx="4447">
                  <c:v>88.960959105599983</c:v>
                </c:pt>
                <c:pt idx="4448">
                  <c:v>88.980959105599979</c:v>
                </c:pt>
                <c:pt idx="4449">
                  <c:v>89.000959105600003</c:v>
                </c:pt>
                <c:pt idx="4450">
                  <c:v>89.020959105599943</c:v>
                </c:pt>
                <c:pt idx="4451">
                  <c:v>89.040959105599981</c:v>
                </c:pt>
                <c:pt idx="4452">
                  <c:v>89.060959105600006</c:v>
                </c:pt>
                <c:pt idx="4453">
                  <c:v>89.080959105600002</c:v>
                </c:pt>
                <c:pt idx="4454">
                  <c:v>89.100959105599941</c:v>
                </c:pt>
                <c:pt idx="4455">
                  <c:v>89.120959105599894</c:v>
                </c:pt>
                <c:pt idx="4456">
                  <c:v>89.140959105600004</c:v>
                </c:pt>
                <c:pt idx="4457">
                  <c:v>89.1609591056</c:v>
                </c:pt>
                <c:pt idx="4458">
                  <c:v>89.180959105599925</c:v>
                </c:pt>
                <c:pt idx="4459">
                  <c:v>89.200959105600006</c:v>
                </c:pt>
                <c:pt idx="4460">
                  <c:v>89.220959105600002</c:v>
                </c:pt>
                <c:pt idx="4461">
                  <c:v>89.240959105599998</c:v>
                </c:pt>
                <c:pt idx="4462">
                  <c:v>89.26095910559998</c:v>
                </c:pt>
                <c:pt idx="4463">
                  <c:v>89.280959105600004</c:v>
                </c:pt>
                <c:pt idx="4464">
                  <c:v>89.3009591056</c:v>
                </c:pt>
                <c:pt idx="4465">
                  <c:v>89.320959105599925</c:v>
                </c:pt>
                <c:pt idx="4466">
                  <c:v>89.340959105600007</c:v>
                </c:pt>
                <c:pt idx="4467">
                  <c:v>89.360959105600003</c:v>
                </c:pt>
                <c:pt idx="4468">
                  <c:v>89.380959105599942</c:v>
                </c:pt>
                <c:pt idx="4469">
                  <c:v>89.400959105599981</c:v>
                </c:pt>
                <c:pt idx="4470">
                  <c:v>89.420959105600005</c:v>
                </c:pt>
                <c:pt idx="4471">
                  <c:v>89.440959105600058</c:v>
                </c:pt>
                <c:pt idx="4472">
                  <c:v>89.460959105599983</c:v>
                </c:pt>
                <c:pt idx="4473">
                  <c:v>89.480959105599979</c:v>
                </c:pt>
                <c:pt idx="4474">
                  <c:v>89.500959105600003</c:v>
                </c:pt>
                <c:pt idx="4475">
                  <c:v>89.520959105599943</c:v>
                </c:pt>
                <c:pt idx="4476">
                  <c:v>89.540959105599981</c:v>
                </c:pt>
                <c:pt idx="4477">
                  <c:v>89.560959105600006</c:v>
                </c:pt>
                <c:pt idx="4478">
                  <c:v>89.580959105600002</c:v>
                </c:pt>
                <c:pt idx="4479">
                  <c:v>89.600959105599941</c:v>
                </c:pt>
                <c:pt idx="4480">
                  <c:v>89.620959105599894</c:v>
                </c:pt>
                <c:pt idx="4481">
                  <c:v>89.640959105600004</c:v>
                </c:pt>
                <c:pt idx="4482">
                  <c:v>89.6609591056</c:v>
                </c:pt>
                <c:pt idx="4483">
                  <c:v>89.680959105599925</c:v>
                </c:pt>
                <c:pt idx="4484">
                  <c:v>89.700959105600006</c:v>
                </c:pt>
                <c:pt idx="4485">
                  <c:v>89.720959105600002</c:v>
                </c:pt>
                <c:pt idx="4486">
                  <c:v>89.740959105599998</c:v>
                </c:pt>
                <c:pt idx="4487">
                  <c:v>89.76095910559998</c:v>
                </c:pt>
                <c:pt idx="4488">
                  <c:v>89.780959105600004</c:v>
                </c:pt>
                <c:pt idx="4489">
                  <c:v>89.8009591056</c:v>
                </c:pt>
                <c:pt idx="4490">
                  <c:v>89.820959105599925</c:v>
                </c:pt>
                <c:pt idx="4491">
                  <c:v>89.840959105600007</c:v>
                </c:pt>
                <c:pt idx="4492">
                  <c:v>89.860959105600003</c:v>
                </c:pt>
                <c:pt idx="4493">
                  <c:v>89.880959105599942</c:v>
                </c:pt>
                <c:pt idx="4494">
                  <c:v>89.900959105599981</c:v>
                </c:pt>
                <c:pt idx="4495">
                  <c:v>89.920959105600005</c:v>
                </c:pt>
                <c:pt idx="4496">
                  <c:v>89.940959105600058</c:v>
                </c:pt>
                <c:pt idx="4497">
                  <c:v>89.960959105599983</c:v>
                </c:pt>
                <c:pt idx="4498">
                  <c:v>89.980959105599979</c:v>
                </c:pt>
                <c:pt idx="4499">
                  <c:v>90.000959105600003</c:v>
                </c:pt>
                <c:pt idx="4500">
                  <c:v>90.020959105599943</c:v>
                </c:pt>
                <c:pt idx="4501">
                  <c:v>90.040959105599981</c:v>
                </c:pt>
                <c:pt idx="4502">
                  <c:v>90.060959105600006</c:v>
                </c:pt>
                <c:pt idx="4503">
                  <c:v>90.080959105600002</c:v>
                </c:pt>
                <c:pt idx="4504">
                  <c:v>90.100959105599941</c:v>
                </c:pt>
                <c:pt idx="4505">
                  <c:v>90.120959105599894</c:v>
                </c:pt>
                <c:pt idx="4506">
                  <c:v>90.140959105600004</c:v>
                </c:pt>
                <c:pt idx="4507">
                  <c:v>90.1609591056</c:v>
                </c:pt>
                <c:pt idx="4508">
                  <c:v>90.180959105599925</c:v>
                </c:pt>
                <c:pt idx="4509">
                  <c:v>90.200959105600006</c:v>
                </c:pt>
                <c:pt idx="4510">
                  <c:v>90.220959105600002</c:v>
                </c:pt>
                <c:pt idx="4511">
                  <c:v>90.240959105599998</c:v>
                </c:pt>
                <c:pt idx="4512">
                  <c:v>90.26095910559998</c:v>
                </c:pt>
                <c:pt idx="4513">
                  <c:v>90.280959105600004</c:v>
                </c:pt>
                <c:pt idx="4514">
                  <c:v>90.3009591056</c:v>
                </c:pt>
                <c:pt idx="4515">
                  <c:v>90.320959105599925</c:v>
                </c:pt>
                <c:pt idx="4516">
                  <c:v>90.340959105600007</c:v>
                </c:pt>
                <c:pt idx="4517">
                  <c:v>90.360959105600003</c:v>
                </c:pt>
                <c:pt idx="4518">
                  <c:v>90.380959105599942</c:v>
                </c:pt>
                <c:pt idx="4519">
                  <c:v>90.400959105599981</c:v>
                </c:pt>
                <c:pt idx="4520">
                  <c:v>90.420959105600005</c:v>
                </c:pt>
                <c:pt idx="4521">
                  <c:v>90.440959105600058</c:v>
                </c:pt>
                <c:pt idx="4522">
                  <c:v>90.460959105599983</c:v>
                </c:pt>
                <c:pt idx="4523">
                  <c:v>90.480959105599979</c:v>
                </c:pt>
                <c:pt idx="4524">
                  <c:v>90.500959105600003</c:v>
                </c:pt>
                <c:pt idx="4525">
                  <c:v>90.520959105599943</c:v>
                </c:pt>
                <c:pt idx="4526">
                  <c:v>90.540959105599981</c:v>
                </c:pt>
                <c:pt idx="4527">
                  <c:v>90.560959105600006</c:v>
                </c:pt>
                <c:pt idx="4528">
                  <c:v>90.580959105600002</c:v>
                </c:pt>
                <c:pt idx="4529">
                  <c:v>90.600959105599941</c:v>
                </c:pt>
                <c:pt idx="4530">
                  <c:v>90.620959105599894</c:v>
                </c:pt>
                <c:pt idx="4531">
                  <c:v>90.640959105600004</c:v>
                </c:pt>
                <c:pt idx="4532">
                  <c:v>90.6609591056</c:v>
                </c:pt>
                <c:pt idx="4533">
                  <c:v>90.680959105599925</c:v>
                </c:pt>
                <c:pt idx="4534">
                  <c:v>90.700959105600006</c:v>
                </c:pt>
                <c:pt idx="4535">
                  <c:v>90.720959105600002</c:v>
                </c:pt>
                <c:pt idx="4536">
                  <c:v>90.740959105599998</c:v>
                </c:pt>
                <c:pt idx="4537">
                  <c:v>90.76095910559998</c:v>
                </c:pt>
                <c:pt idx="4538">
                  <c:v>90.780959105600004</c:v>
                </c:pt>
                <c:pt idx="4539">
                  <c:v>90.8009591056</c:v>
                </c:pt>
                <c:pt idx="4540">
                  <c:v>90.820959105599925</c:v>
                </c:pt>
                <c:pt idx="4541">
                  <c:v>90.840959105600007</c:v>
                </c:pt>
                <c:pt idx="4542">
                  <c:v>90.860959105600003</c:v>
                </c:pt>
                <c:pt idx="4543">
                  <c:v>90.880959105599942</c:v>
                </c:pt>
                <c:pt idx="4544">
                  <c:v>90.900959105599981</c:v>
                </c:pt>
                <c:pt idx="4545">
                  <c:v>90.920959105600005</c:v>
                </c:pt>
                <c:pt idx="4546">
                  <c:v>90.940959105600058</c:v>
                </c:pt>
                <c:pt idx="4547">
                  <c:v>90.960959105599983</c:v>
                </c:pt>
                <c:pt idx="4548">
                  <c:v>90.980959105599979</c:v>
                </c:pt>
                <c:pt idx="4549">
                  <c:v>91.000959105600003</c:v>
                </c:pt>
                <c:pt idx="4550">
                  <c:v>91.020959105599943</c:v>
                </c:pt>
                <c:pt idx="4551">
                  <c:v>91.040959105599981</c:v>
                </c:pt>
                <c:pt idx="4552">
                  <c:v>91.060959105600006</c:v>
                </c:pt>
                <c:pt idx="4553">
                  <c:v>91.080959105600002</c:v>
                </c:pt>
                <c:pt idx="4554">
                  <c:v>91.100959105599941</c:v>
                </c:pt>
                <c:pt idx="4555">
                  <c:v>91.120959105599894</c:v>
                </c:pt>
                <c:pt idx="4556">
                  <c:v>91.140959105600004</c:v>
                </c:pt>
                <c:pt idx="4557">
                  <c:v>91.1609591056</c:v>
                </c:pt>
                <c:pt idx="4558">
                  <c:v>91.180959105599925</c:v>
                </c:pt>
                <c:pt idx="4559">
                  <c:v>91.200959105600006</c:v>
                </c:pt>
                <c:pt idx="4560">
                  <c:v>91.220959105600002</c:v>
                </c:pt>
                <c:pt idx="4561">
                  <c:v>91.240959105599998</c:v>
                </c:pt>
                <c:pt idx="4562">
                  <c:v>91.26095910559998</c:v>
                </c:pt>
                <c:pt idx="4563">
                  <c:v>91.280959105600004</c:v>
                </c:pt>
                <c:pt idx="4564">
                  <c:v>91.3009591056</c:v>
                </c:pt>
                <c:pt idx="4565">
                  <c:v>91.320959105599925</c:v>
                </c:pt>
                <c:pt idx="4566">
                  <c:v>91.340959105600007</c:v>
                </c:pt>
                <c:pt idx="4567">
                  <c:v>91.360959105600003</c:v>
                </c:pt>
                <c:pt idx="4568">
                  <c:v>91.380959105599942</c:v>
                </c:pt>
                <c:pt idx="4569">
                  <c:v>91.400959105599981</c:v>
                </c:pt>
                <c:pt idx="4570">
                  <c:v>91.420959105600005</c:v>
                </c:pt>
                <c:pt idx="4571">
                  <c:v>91.440959105600058</c:v>
                </c:pt>
                <c:pt idx="4572">
                  <c:v>91.460959105599983</c:v>
                </c:pt>
                <c:pt idx="4573">
                  <c:v>91.480959105599979</c:v>
                </c:pt>
                <c:pt idx="4574">
                  <c:v>91.500959105600003</c:v>
                </c:pt>
                <c:pt idx="4575">
                  <c:v>91.520959105599943</c:v>
                </c:pt>
                <c:pt idx="4576">
                  <c:v>91.540959105599981</c:v>
                </c:pt>
                <c:pt idx="4577">
                  <c:v>91.560959105600006</c:v>
                </c:pt>
                <c:pt idx="4578">
                  <c:v>91.580959105600002</c:v>
                </c:pt>
                <c:pt idx="4579">
                  <c:v>91.600959105599941</c:v>
                </c:pt>
                <c:pt idx="4580">
                  <c:v>91.620959105599894</c:v>
                </c:pt>
                <c:pt idx="4581">
                  <c:v>91.640959105600004</c:v>
                </c:pt>
                <c:pt idx="4582">
                  <c:v>91.6609591056</c:v>
                </c:pt>
                <c:pt idx="4583">
                  <c:v>91.680959105599925</c:v>
                </c:pt>
                <c:pt idx="4584">
                  <c:v>91.700959105600006</c:v>
                </c:pt>
                <c:pt idx="4585">
                  <c:v>91.720959105600002</c:v>
                </c:pt>
                <c:pt idx="4586">
                  <c:v>91.740959105599998</c:v>
                </c:pt>
                <c:pt idx="4587">
                  <c:v>91.76095910559998</c:v>
                </c:pt>
                <c:pt idx="4588">
                  <c:v>91.780959105600004</c:v>
                </c:pt>
                <c:pt idx="4589">
                  <c:v>91.8009591056</c:v>
                </c:pt>
                <c:pt idx="4590">
                  <c:v>91.820959105599925</c:v>
                </c:pt>
                <c:pt idx="4591">
                  <c:v>91.840959105600007</c:v>
                </c:pt>
                <c:pt idx="4592">
                  <c:v>91.860959105600003</c:v>
                </c:pt>
                <c:pt idx="4593">
                  <c:v>91.880959105599942</c:v>
                </c:pt>
                <c:pt idx="4594">
                  <c:v>91.900959105599981</c:v>
                </c:pt>
                <c:pt idx="4595">
                  <c:v>91.920959105600005</c:v>
                </c:pt>
                <c:pt idx="4596">
                  <c:v>91.940959105600058</c:v>
                </c:pt>
                <c:pt idx="4597">
                  <c:v>91.960959105599983</c:v>
                </c:pt>
                <c:pt idx="4598">
                  <c:v>91.980959105599979</c:v>
                </c:pt>
                <c:pt idx="4599">
                  <c:v>92.000959105600003</c:v>
                </c:pt>
                <c:pt idx="4600">
                  <c:v>92.020959105599943</c:v>
                </c:pt>
                <c:pt idx="4601">
                  <c:v>92.040959105599981</c:v>
                </c:pt>
                <c:pt idx="4602">
                  <c:v>92.060959105600006</c:v>
                </c:pt>
                <c:pt idx="4603">
                  <c:v>92.080959105600002</c:v>
                </c:pt>
                <c:pt idx="4604">
                  <c:v>92.100959105599941</c:v>
                </c:pt>
                <c:pt idx="4605">
                  <c:v>92.120959105599894</c:v>
                </c:pt>
                <c:pt idx="4606">
                  <c:v>92.140959105600004</c:v>
                </c:pt>
                <c:pt idx="4607">
                  <c:v>92.1609591056</c:v>
                </c:pt>
                <c:pt idx="4608">
                  <c:v>92.180959105599925</c:v>
                </c:pt>
                <c:pt idx="4609">
                  <c:v>92.200959105600006</c:v>
                </c:pt>
                <c:pt idx="4610">
                  <c:v>92.220959105600002</c:v>
                </c:pt>
                <c:pt idx="4611">
                  <c:v>92.240959105599998</c:v>
                </c:pt>
                <c:pt idx="4612">
                  <c:v>92.26095910559998</c:v>
                </c:pt>
                <c:pt idx="4613">
                  <c:v>92.280959105600004</c:v>
                </c:pt>
                <c:pt idx="4614">
                  <c:v>92.3009591056</c:v>
                </c:pt>
                <c:pt idx="4615">
                  <c:v>92.320959105599925</c:v>
                </c:pt>
                <c:pt idx="4616">
                  <c:v>92.340959105600007</c:v>
                </c:pt>
                <c:pt idx="4617">
                  <c:v>92.360959105600003</c:v>
                </c:pt>
                <c:pt idx="4618">
                  <c:v>92.380959105599942</c:v>
                </c:pt>
                <c:pt idx="4619">
                  <c:v>92.400959105599981</c:v>
                </c:pt>
                <c:pt idx="4620">
                  <c:v>92.420959105600005</c:v>
                </c:pt>
                <c:pt idx="4621">
                  <c:v>92.440959105600058</c:v>
                </c:pt>
                <c:pt idx="4622">
                  <c:v>92.460959105599983</c:v>
                </c:pt>
                <c:pt idx="4623">
                  <c:v>92.480959105599979</c:v>
                </c:pt>
                <c:pt idx="4624">
                  <c:v>92.500959105600003</c:v>
                </c:pt>
                <c:pt idx="4625">
                  <c:v>92.520959105599943</c:v>
                </c:pt>
                <c:pt idx="4626">
                  <c:v>92.540959105599981</c:v>
                </c:pt>
                <c:pt idx="4627">
                  <c:v>92.560959105600006</c:v>
                </c:pt>
                <c:pt idx="4628">
                  <c:v>92.580959105600002</c:v>
                </c:pt>
                <c:pt idx="4629">
                  <c:v>92.600959105599941</c:v>
                </c:pt>
                <c:pt idx="4630">
                  <c:v>92.620959105599894</c:v>
                </c:pt>
                <c:pt idx="4631">
                  <c:v>92.640959105600004</c:v>
                </c:pt>
                <c:pt idx="4632">
                  <c:v>92.6609591056</c:v>
                </c:pt>
                <c:pt idx="4633">
                  <c:v>92.680959105599925</c:v>
                </c:pt>
                <c:pt idx="4634">
                  <c:v>92.700959105600006</c:v>
                </c:pt>
                <c:pt idx="4635">
                  <c:v>92.720959105600002</c:v>
                </c:pt>
                <c:pt idx="4636">
                  <c:v>92.740959105599998</c:v>
                </c:pt>
                <c:pt idx="4637">
                  <c:v>92.76095910559998</c:v>
                </c:pt>
                <c:pt idx="4638">
                  <c:v>92.780959105600004</c:v>
                </c:pt>
                <c:pt idx="4639">
                  <c:v>92.8009591056</c:v>
                </c:pt>
                <c:pt idx="4640">
                  <c:v>92.820959105599925</c:v>
                </c:pt>
                <c:pt idx="4641">
                  <c:v>92.840959105600007</c:v>
                </c:pt>
                <c:pt idx="4642">
                  <c:v>92.860959105600003</c:v>
                </c:pt>
                <c:pt idx="4643">
                  <c:v>92.880959105599942</c:v>
                </c:pt>
                <c:pt idx="4644">
                  <c:v>92.900959105599981</c:v>
                </c:pt>
                <c:pt idx="4645">
                  <c:v>92.920959105600005</c:v>
                </c:pt>
                <c:pt idx="4646">
                  <c:v>92.940959105600058</c:v>
                </c:pt>
                <c:pt idx="4647">
                  <c:v>92.960959105599983</c:v>
                </c:pt>
                <c:pt idx="4648">
                  <c:v>92.980959105599979</c:v>
                </c:pt>
                <c:pt idx="4649">
                  <c:v>93.000959105600003</c:v>
                </c:pt>
                <c:pt idx="4650">
                  <c:v>93.020959105599943</c:v>
                </c:pt>
                <c:pt idx="4651">
                  <c:v>93.040959105599981</c:v>
                </c:pt>
                <c:pt idx="4652">
                  <c:v>93.060959105600006</c:v>
                </c:pt>
                <c:pt idx="4653">
                  <c:v>93.080959105600002</c:v>
                </c:pt>
                <c:pt idx="4654">
                  <c:v>93.100959105599941</c:v>
                </c:pt>
                <c:pt idx="4655">
                  <c:v>93.120959105599894</c:v>
                </c:pt>
                <c:pt idx="4656">
                  <c:v>93.140959105600004</c:v>
                </c:pt>
                <c:pt idx="4657">
                  <c:v>93.1609591056</c:v>
                </c:pt>
                <c:pt idx="4658">
                  <c:v>93.180959105599925</c:v>
                </c:pt>
                <c:pt idx="4659">
                  <c:v>93.200959105600006</c:v>
                </c:pt>
                <c:pt idx="4660">
                  <c:v>93.220959105600002</c:v>
                </c:pt>
                <c:pt idx="4661">
                  <c:v>93.240959105599998</c:v>
                </c:pt>
                <c:pt idx="4662">
                  <c:v>93.26095910559998</c:v>
                </c:pt>
                <c:pt idx="4663">
                  <c:v>93.280959105600004</c:v>
                </c:pt>
                <c:pt idx="4664">
                  <c:v>93.3009591056</c:v>
                </c:pt>
                <c:pt idx="4665">
                  <c:v>93.320959105599925</c:v>
                </c:pt>
                <c:pt idx="4666">
                  <c:v>93.340959105600007</c:v>
                </c:pt>
                <c:pt idx="4667">
                  <c:v>93.360959105600003</c:v>
                </c:pt>
                <c:pt idx="4668">
                  <c:v>93.380959105599942</c:v>
                </c:pt>
                <c:pt idx="4669">
                  <c:v>93.400959105599981</c:v>
                </c:pt>
                <c:pt idx="4670">
                  <c:v>93.420959105600005</c:v>
                </c:pt>
                <c:pt idx="4671">
                  <c:v>93.440959105600058</c:v>
                </c:pt>
                <c:pt idx="4672">
                  <c:v>93.460959105599983</c:v>
                </c:pt>
                <c:pt idx="4673">
                  <c:v>93.480959105599979</c:v>
                </c:pt>
                <c:pt idx="4674">
                  <c:v>93.500959105600003</c:v>
                </c:pt>
                <c:pt idx="4675">
                  <c:v>93.520959105599943</c:v>
                </c:pt>
                <c:pt idx="4676">
                  <c:v>93.540959105599981</c:v>
                </c:pt>
                <c:pt idx="4677">
                  <c:v>93.560959105600006</c:v>
                </c:pt>
                <c:pt idx="4678">
                  <c:v>93.580959105600002</c:v>
                </c:pt>
                <c:pt idx="4679">
                  <c:v>93.600959105599941</c:v>
                </c:pt>
                <c:pt idx="4680">
                  <c:v>93.620959105599894</c:v>
                </c:pt>
                <c:pt idx="4681">
                  <c:v>93.640959105600004</c:v>
                </c:pt>
                <c:pt idx="4682">
                  <c:v>93.6609591056</c:v>
                </c:pt>
                <c:pt idx="4683">
                  <c:v>93.680959105599925</c:v>
                </c:pt>
                <c:pt idx="4684">
                  <c:v>93.700959105600006</c:v>
                </c:pt>
                <c:pt idx="4685">
                  <c:v>93.720959105600002</c:v>
                </c:pt>
                <c:pt idx="4686">
                  <c:v>93.740959105599998</c:v>
                </c:pt>
                <c:pt idx="4687">
                  <c:v>93.76095910559998</c:v>
                </c:pt>
                <c:pt idx="4688">
                  <c:v>93.780959105600004</c:v>
                </c:pt>
                <c:pt idx="4689">
                  <c:v>93.8009591056</c:v>
                </c:pt>
                <c:pt idx="4690">
                  <c:v>93.820959105599925</c:v>
                </c:pt>
                <c:pt idx="4691">
                  <c:v>93.840959105600007</c:v>
                </c:pt>
                <c:pt idx="4692">
                  <c:v>93.860959105600003</c:v>
                </c:pt>
                <c:pt idx="4693">
                  <c:v>93.880959105599942</c:v>
                </c:pt>
                <c:pt idx="4694">
                  <c:v>93.900959105599981</c:v>
                </c:pt>
                <c:pt idx="4695">
                  <c:v>93.920959105600005</c:v>
                </c:pt>
                <c:pt idx="4696">
                  <c:v>93.940959105600058</c:v>
                </c:pt>
                <c:pt idx="4697">
                  <c:v>93.960959105599983</c:v>
                </c:pt>
                <c:pt idx="4698">
                  <c:v>93.980959105599979</c:v>
                </c:pt>
                <c:pt idx="4699">
                  <c:v>94.000959105600003</c:v>
                </c:pt>
                <c:pt idx="4700">
                  <c:v>94.020959105599943</c:v>
                </c:pt>
                <c:pt idx="4701">
                  <c:v>94.040959105599981</c:v>
                </c:pt>
                <c:pt idx="4702">
                  <c:v>94.060959105600006</c:v>
                </c:pt>
                <c:pt idx="4703">
                  <c:v>94.080959105600002</c:v>
                </c:pt>
                <c:pt idx="4704">
                  <c:v>94.100959105599941</c:v>
                </c:pt>
                <c:pt idx="4705">
                  <c:v>94.120959105599894</c:v>
                </c:pt>
                <c:pt idx="4706">
                  <c:v>94.140959105600004</c:v>
                </c:pt>
                <c:pt idx="4707">
                  <c:v>94.1609591056</c:v>
                </c:pt>
                <c:pt idx="4708">
                  <c:v>94.180959105599925</c:v>
                </c:pt>
                <c:pt idx="4709">
                  <c:v>94.200959105600006</c:v>
                </c:pt>
                <c:pt idx="4710">
                  <c:v>94.220959105600002</c:v>
                </c:pt>
                <c:pt idx="4711">
                  <c:v>94.240959105599998</c:v>
                </c:pt>
                <c:pt idx="4712">
                  <c:v>94.26095910559998</c:v>
                </c:pt>
                <c:pt idx="4713">
                  <c:v>94.280959105600004</c:v>
                </c:pt>
                <c:pt idx="4714">
                  <c:v>94.3009591056</c:v>
                </c:pt>
                <c:pt idx="4715">
                  <c:v>94.320959105599925</c:v>
                </c:pt>
                <c:pt idx="4716">
                  <c:v>94.340959105600007</c:v>
                </c:pt>
                <c:pt idx="4717">
                  <c:v>94.360959105600003</c:v>
                </c:pt>
                <c:pt idx="4718">
                  <c:v>94.380959105599942</c:v>
                </c:pt>
                <c:pt idx="4719">
                  <c:v>94.400959105599981</c:v>
                </c:pt>
                <c:pt idx="4720">
                  <c:v>94.420959105600005</c:v>
                </c:pt>
                <c:pt idx="4721">
                  <c:v>94.440959105600058</c:v>
                </c:pt>
                <c:pt idx="4722">
                  <c:v>94.460959105599983</c:v>
                </c:pt>
                <c:pt idx="4723">
                  <c:v>94.480959105599979</c:v>
                </c:pt>
                <c:pt idx="4724">
                  <c:v>94.500959105600003</c:v>
                </c:pt>
                <c:pt idx="4725">
                  <c:v>94.520959105599943</c:v>
                </c:pt>
                <c:pt idx="4726">
                  <c:v>94.540959105599981</c:v>
                </c:pt>
                <c:pt idx="4727">
                  <c:v>94.560959105600006</c:v>
                </c:pt>
                <c:pt idx="4728">
                  <c:v>94.580959105600002</c:v>
                </c:pt>
                <c:pt idx="4729">
                  <c:v>94.600959105599941</c:v>
                </c:pt>
                <c:pt idx="4730">
                  <c:v>94.620959105599894</c:v>
                </c:pt>
                <c:pt idx="4731">
                  <c:v>94.640959105600004</c:v>
                </c:pt>
                <c:pt idx="4732">
                  <c:v>94.6609591056</c:v>
                </c:pt>
                <c:pt idx="4733">
                  <c:v>94.680959105599925</c:v>
                </c:pt>
                <c:pt idx="4734">
                  <c:v>94.700959105600006</c:v>
                </c:pt>
                <c:pt idx="4735">
                  <c:v>94.720959105600002</c:v>
                </c:pt>
                <c:pt idx="4736">
                  <c:v>94.740959105599998</c:v>
                </c:pt>
                <c:pt idx="4737">
                  <c:v>94.76095910559998</c:v>
                </c:pt>
                <c:pt idx="4738">
                  <c:v>94.780959105600004</c:v>
                </c:pt>
                <c:pt idx="4739">
                  <c:v>94.8009591056</c:v>
                </c:pt>
                <c:pt idx="4740">
                  <c:v>94.820959105599925</c:v>
                </c:pt>
                <c:pt idx="4741">
                  <c:v>94.840959105600007</c:v>
                </c:pt>
                <c:pt idx="4742">
                  <c:v>94.860959105600003</c:v>
                </c:pt>
                <c:pt idx="4743">
                  <c:v>94.880959105599942</c:v>
                </c:pt>
                <c:pt idx="4744">
                  <c:v>94.900959105599981</c:v>
                </c:pt>
                <c:pt idx="4745">
                  <c:v>94.920959105600005</c:v>
                </c:pt>
                <c:pt idx="4746">
                  <c:v>94.940959105600058</c:v>
                </c:pt>
                <c:pt idx="4747">
                  <c:v>94.960959105599983</c:v>
                </c:pt>
                <c:pt idx="4748">
                  <c:v>94.980959105599979</c:v>
                </c:pt>
                <c:pt idx="4749">
                  <c:v>95.000959105600003</c:v>
                </c:pt>
                <c:pt idx="4750">
                  <c:v>95.020959105599943</c:v>
                </c:pt>
                <c:pt idx="4751">
                  <c:v>95.040959105599981</c:v>
                </c:pt>
                <c:pt idx="4752">
                  <c:v>95.060959105600006</c:v>
                </c:pt>
                <c:pt idx="4753">
                  <c:v>95.080959105600002</c:v>
                </c:pt>
                <c:pt idx="4754">
                  <c:v>95.100959105599941</c:v>
                </c:pt>
                <c:pt idx="4755">
                  <c:v>95.120959105599894</c:v>
                </c:pt>
                <c:pt idx="4756">
                  <c:v>95.140959105600004</c:v>
                </c:pt>
                <c:pt idx="4757">
                  <c:v>95.1609591056</c:v>
                </c:pt>
                <c:pt idx="4758">
                  <c:v>95.180959105599925</c:v>
                </c:pt>
                <c:pt idx="4759">
                  <c:v>95.200959105600006</c:v>
                </c:pt>
                <c:pt idx="4760">
                  <c:v>95.220959105600002</c:v>
                </c:pt>
                <c:pt idx="4761">
                  <c:v>95.240959105599998</c:v>
                </c:pt>
                <c:pt idx="4762">
                  <c:v>95.26095910559998</c:v>
                </c:pt>
                <c:pt idx="4763">
                  <c:v>95.280959105600004</c:v>
                </c:pt>
                <c:pt idx="4764">
                  <c:v>95.3009591056</c:v>
                </c:pt>
                <c:pt idx="4765">
                  <c:v>95.320959105599925</c:v>
                </c:pt>
                <c:pt idx="4766">
                  <c:v>95.340959105600007</c:v>
                </c:pt>
                <c:pt idx="4767">
                  <c:v>95.360959105600003</c:v>
                </c:pt>
                <c:pt idx="4768">
                  <c:v>95.380959105599942</c:v>
                </c:pt>
                <c:pt idx="4769">
                  <c:v>95.400959105599981</c:v>
                </c:pt>
                <c:pt idx="4770">
                  <c:v>95.420959105600005</c:v>
                </c:pt>
                <c:pt idx="4771">
                  <c:v>95.440959105600058</c:v>
                </c:pt>
                <c:pt idx="4772">
                  <c:v>95.460959105599983</c:v>
                </c:pt>
                <c:pt idx="4773">
                  <c:v>95.480959105599979</c:v>
                </c:pt>
                <c:pt idx="4774">
                  <c:v>95.500959105600003</c:v>
                </c:pt>
                <c:pt idx="4775">
                  <c:v>95.520959105599943</c:v>
                </c:pt>
                <c:pt idx="4776">
                  <c:v>95.540959105599981</c:v>
                </c:pt>
                <c:pt idx="4777">
                  <c:v>95.560959105600006</c:v>
                </c:pt>
                <c:pt idx="4778">
                  <c:v>95.580959105600002</c:v>
                </c:pt>
                <c:pt idx="4779">
                  <c:v>95.600959105599941</c:v>
                </c:pt>
                <c:pt idx="4780">
                  <c:v>95.620959105599894</c:v>
                </c:pt>
                <c:pt idx="4781">
                  <c:v>95.640959105600004</c:v>
                </c:pt>
                <c:pt idx="4782">
                  <c:v>95.6609591056</c:v>
                </c:pt>
                <c:pt idx="4783">
                  <c:v>95.680959105599925</c:v>
                </c:pt>
                <c:pt idx="4784">
                  <c:v>95.700959105600006</c:v>
                </c:pt>
                <c:pt idx="4785">
                  <c:v>95.720959105600002</c:v>
                </c:pt>
                <c:pt idx="4786">
                  <c:v>95.740959105599998</c:v>
                </c:pt>
                <c:pt idx="4787">
                  <c:v>95.76095910559998</c:v>
                </c:pt>
                <c:pt idx="4788">
                  <c:v>95.780959105600004</c:v>
                </c:pt>
                <c:pt idx="4789">
                  <c:v>95.8009591056</c:v>
                </c:pt>
                <c:pt idx="4790">
                  <c:v>95.820959105599925</c:v>
                </c:pt>
                <c:pt idx="4791">
                  <c:v>95.840959105600007</c:v>
                </c:pt>
                <c:pt idx="4792">
                  <c:v>95.860959105600003</c:v>
                </c:pt>
                <c:pt idx="4793">
                  <c:v>95.880959105599942</c:v>
                </c:pt>
                <c:pt idx="4794">
                  <c:v>95.900959105599981</c:v>
                </c:pt>
                <c:pt idx="4795">
                  <c:v>95.920959105600005</c:v>
                </c:pt>
                <c:pt idx="4796">
                  <c:v>95.940959105600058</c:v>
                </c:pt>
                <c:pt idx="4797">
                  <c:v>95.960959105599983</c:v>
                </c:pt>
                <c:pt idx="4798">
                  <c:v>95.980959105599979</c:v>
                </c:pt>
                <c:pt idx="4799">
                  <c:v>96.000959105600003</c:v>
                </c:pt>
                <c:pt idx="4800">
                  <c:v>96.020959105599943</c:v>
                </c:pt>
                <c:pt idx="4801">
                  <c:v>96.040959105599981</c:v>
                </c:pt>
                <c:pt idx="4802">
                  <c:v>96.060959105600006</c:v>
                </c:pt>
                <c:pt idx="4803">
                  <c:v>96.080959105600002</c:v>
                </c:pt>
                <c:pt idx="4804">
                  <c:v>96.100959105599941</c:v>
                </c:pt>
                <c:pt idx="4805">
                  <c:v>96.120959105599894</c:v>
                </c:pt>
                <c:pt idx="4806">
                  <c:v>96.140959105600004</c:v>
                </c:pt>
                <c:pt idx="4807">
                  <c:v>96.1609591056</c:v>
                </c:pt>
                <c:pt idx="4808">
                  <c:v>96.180959105599925</c:v>
                </c:pt>
                <c:pt idx="4809">
                  <c:v>96.200959105600006</c:v>
                </c:pt>
                <c:pt idx="4810">
                  <c:v>96.220959105600002</c:v>
                </c:pt>
                <c:pt idx="4811">
                  <c:v>96.240959105599998</c:v>
                </c:pt>
                <c:pt idx="4812">
                  <c:v>96.26095910559998</c:v>
                </c:pt>
                <c:pt idx="4813">
                  <c:v>96.280959105600004</c:v>
                </c:pt>
                <c:pt idx="4814">
                  <c:v>96.3009591056</c:v>
                </c:pt>
                <c:pt idx="4815">
                  <c:v>96.320959105599925</c:v>
                </c:pt>
                <c:pt idx="4816">
                  <c:v>96.340959105600007</c:v>
                </c:pt>
                <c:pt idx="4817">
                  <c:v>96.360959105600003</c:v>
                </c:pt>
                <c:pt idx="4818">
                  <c:v>96.380959105599942</c:v>
                </c:pt>
                <c:pt idx="4819">
                  <c:v>96.400959105599981</c:v>
                </c:pt>
                <c:pt idx="4820">
                  <c:v>96.420959105600005</c:v>
                </c:pt>
                <c:pt idx="4821">
                  <c:v>96.440959105600058</c:v>
                </c:pt>
                <c:pt idx="4822">
                  <c:v>96.460959105599983</c:v>
                </c:pt>
                <c:pt idx="4823">
                  <c:v>96.480959105599979</c:v>
                </c:pt>
                <c:pt idx="4824">
                  <c:v>96.500959105600003</c:v>
                </c:pt>
                <c:pt idx="4825">
                  <c:v>96.520959105599943</c:v>
                </c:pt>
                <c:pt idx="4826">
                  <c:v>96.540959105599981</c:v>
                </c:pt>
                <c:pt idx="4827">
                  <c:v>96.560959105600006</c:v>
                </c:pt>
                <c:pt idx="4828">
                  <c:v>96.580959105600002</c:v>
                </c:pt>
                <c:pt idx="4829">
                  <c:v>96.600959105599941</c:v>
                </c:pt>
                <c:pt idx="4830">
                  <c:v>96.620959105599894</c:v>
                </c:pt>
                <c:pt idx="4831">
                  <c:v>96.640959105600004</c:v>
                </c:pt>
                <c:pt idx="4832">
                  <c:v>96.6609591056</c:v>
                </c:pt>
                <c:pt idx="4833">
                  <c:v>96.680959105599925</c:v>
                </c:pt>
                <c:pt idx="4834">
                  <c:v>96.700959105600006</c:v>
                </c:pt>
                <c:pt idx="4835">
                  <c:v>96.720959105600002</c:v>
                </c:pt>
                <c:pt idx="4836">
                  <c:v>96.740959105599998</c:v>
                </c:pt>
                <c:pt idx="4837">
                  <c:v>96.76095910559998</c:v>
                </c:pt>
                <c:pt idx="4838">
                  <c:v>96.780959105600004</c:v>
                </c:pt>
                <c:pt idx="4839">
                  <c:v>96.8009591056</c:v>
                </c:pt>
                <c:pt idx="4840">
                  <c:v>96.820959105599925</c:v>
                </c:pt>
                <c:pt idx="4841">
                  <c:v>96.840959105600007</c:v>
                </c:pt>
                <c:pt idx="4842">
                  <c:v>96.860959105600003</c:v>
                </c:pt>
                <c:pt idx="4843">
                  <c:v>96.880959105599942</c:v>
                </c:pt>
                <c:pt idx="4844">
                  <c:v>96.900959105599981</c:v>
                </c:pt>
                <c:pt idx="4845">
                  <c:v>96.920959105600005</c:v>
                </c:pt>
                <c:pt idx="4846">
                  <c:v>96.940959105600058</c:v>
                </c:pt>
                <c:pt idx="4847">
                  <c:v>96.960959105599983</c:v>
                </c:pt>
                <c:pt idx="4848">
                  <c:v>96.980959105599979</c:v>
                </c:pt>
                <c:pt idx="4849">
                  <c:v>97.000959105600003</c:v>
                </c:pt>
                <c:pt idx="4850">
                  <c:v>97.020959105599943</c:v>
                </c:pt>
                <c:pt idx="4851">
                  <c:v>97.040959105599981</c:v>
                </c:pt>
                <c:pt idx="4852">
                  <c:v>97.060959105600006</c:v>
                </c:pt>
                <c:pt idx="4853">
                  <c:v>97.080959105600002</c:v>
                </c:pt>
                <c:pt idx="4854">
                  <c:v>97.100959105599941</c:v>
                </c:pt>
                <c:pt idx="4855">
                  <c:v>97.120959105599894</c:v>
                </c:pt>
                <c:pt idx="4856">
                  <c:v>97.140959105600004</c:v>
                </c:pt>
                <c:pt idx="4857">
                  <c:v>97.1609591056</c:v>
                </c:pt>
                <c:pt idx="4858">
                  <c:v>97.180959105599925</c:v>
                </c:pt>
                <c:pt idx="4859">
                  <c:v>97.200959105600006</c:v>
                </c:pt>
                <c:pt idx="4860">
                  <c:v>97.220959105600002</c:v>
                </c:pt>
                <c:pt idx="4861">
                  <c:v>97.240959105599998</c:v>
                </c:pt>
                <c:pt idx="4862">
                  <c:v>97.26095910559998</c:v>
                </c:pt>
                <c:pt idx="4863">
                  <c:v>97.280959105600004</c:v>
                </c:pt>
                <c:pt idx="4864">
                  <c:v>97.3009591056</c:v>
                </c:pt>
                <c:pt idx="4865">
                  <c:v>97.320959105599925</c:v>
                </c:pt>
                <c:pt idx="4866">
                  <c:v>97.340959105600007</c:v>
                </c:pt>
                <c:pt idx="4867">
                  <c:v>97.360959105600003</c:v>
                </c:pt>
                <c:pt idx="4868">
                  <c:v>97.380959105599942</c:v>
                </c:pt>
                <c:pt idx="4869">
                  <c:v>97.400959105599981</c:v>
                </c:pt>
                <c:pt idx="4870">
                  <c:v>97.420959105600005</c:v>
                </c:pt>
                <c:pt idx="4871">
                  <c:v>97.440959105600058</c:v>
                </c:pt>
                <c:pt idx="4872">
                  <c:v>97.460959105599983</c:v>
                </c:pt>
                <c:pt idx="4873">
                  <c:v>97.480959105599979</c:v>
                </c:pt>
                <c:pt idx="4874">
                  <c:v>97.500959105600003</c:v>
                </c:pt>
                <c:pt idx="4875">
                  <c:v>97.520959105599943</c:v>
                </c:pt>
                <c:pt idx="4876">
                  <c:v>97.540959105599981</c:v>
                </c:pt>
                <c:pt idx="4877">
                  <c:v>97.560959105600006</c:v>
                </c:pt>
                <c:pt idx="4878">
                  <c:v>97.580959105600002</c:v>
                </c:pt>
                <c:pt idx="4879">
                  <c:v>97.600959105599941</c:v>
                </c:pt>
                <c:pt idx="4880">
                  <c:v>97.620959105599894</c:v>
                </c:pt>
                <c:pt idx="4881">
                  <c:v>97.640959105600004</c:v>
                </c:pt>
                <c:pt idx="4882">
                  <c:v>97.6609591056</c:v>
                </c:pt>
                <c:pt idx="4883">
                  <c:v>97.680959105599925</c:v>
                </c:pt>
                <c:pt idx="4884">
                  <c:v>97.700959105600006</c:v>
                </c:pt>
                <c:pt idx="4885">
                  <c:v>97.720959105600002</c:v>
                </c:pt>
                <c:pt idx="4886">
                  <c:v>97.740959105599998</c:v>
                </c:pt>
                <c:pt idx="4887">
                  <c:v>97.76095910559998</c:v>
                </c:pt>
                <c:pt idx="4888">
                  <c:v>97.780959105600004</c:v>
                </c:pt>
                <c:pt idx="4889">
                  <c:v>97.8009591056</c:v>
                </c:pt>
                <c:pt idx="4890">
                  <c:v>97.820959105599925</c:v>
                </c:pt>
                <c:pt idx="4891">
                  <c:v>97.840959105600007</c:v>
                </c:pt>
                <c:pt idx="4892">
                  <c:v>97.860959105600003</c:v>
                </c:pt>
                <c:pt idx="4893">
                  <c:v>97.880959105599942</c:v>
                </c:pt>
                <c:pt idx="4894">
                  <c:v>97.900959105599981</c:v>
                </c:pt>
                <c:pt idx="4895">
                  <c:v>97.920959105600005</c:v>
                </c:pt>
                <c:pt idx="4896">
                  <c:v>97.940959105600058</c:v>
                </c:pt>
                <c:pt idx="4897">
                  <c:v>97.960959105599983</c:v>
                </c:pt>
                <c:pt idx="4898">
                  <c:v>97.980959105599979</c:v>
                </c:pt>
                <c:pt idx="4899">
                  <c:v>98.000959105600003</c:v>
                </c:pt>
                <c:pt idx="4900">
                  <c:v>98.020959105599943</c:v>
                </c:pt>
                <c:pt idx="4901">
                  <c:v>98.040959105599981</c:v>
                </c:pt>
                <c:pt idx="4902">
                  <c:v>98.060959105600006</c:v>
                </c:pt>
                <c:pt idx="4903">
                  <c:v>98.080959105600002</c:v>
                </c:pt>
                <c:pt idx="4904">
                  <c:v>98.100959105599941</c:v>
                </c:pt>
                <c:pt idx="4905">
                  <c:v>98.120959105599894</c:v>
                </c:pt>
                <c:pt idx="4906">
                  <c:v>98.140959105600004</c:v>
                </c:pt>
                <c:pt idx="4907">
                  <c:v>98.1609591056</c:v>
                </c:pt>
                <c:pt idx="4908">
                  <c:v>98.180959105599925</c:v>
                </c:pt>
                <c:pt idx="4909">
                  <c:v>98.200959105600006</c:v>
                </c:pt>
                <c:pt idx="4910">
                  <c:v>98.220959105600002</c:v>
                </c:pt>
                <c:pt idx="4911">
                  <c:v>98.240959105599998</c:v>
                </c:pt>
                <c:pt idx="4912">
                  <c:v>98.26095910559998</c:v>
                </c:pt>
                <c:pt idx="4913">
                  <c:v>98.280959105600004</c:v>
                </c:pt>
                <c:pt idx="4914">
                  <c:v>98.3009591056</c:v>
                </c:pt>
                <c:pt idx="4915">
                  <c:v>98.320959105599925</c:v>
                </c:pt>
                <c:pt idx="4916">
                  <c:v>98.340959105600007</c:v>
                </c:pt>
                <c:pt idx="4917">
                  <c:v>98.360959105600003</c:v>
                </c:pt>
                <c:pt idx="4918">
                  <c:v>98.380959105599942</c:v>
                </c:pt>
                <c:pt idx="4919">
                  <c:v>98.400959105599981</c:v>
                </c:pt>
                <c:pt idx="4920">
                  <c:v>98.420959105600005</c:v>
                </c:pt>
                <c:pt idx="4921">
                  <c:v>98.440959105600058</c:v>
                </c:pt>
                <c:pt idx="4922">
                  <c:v>98.460959105599983</c:v>
                </c:pt>
                <c:pt idx="4923">
                  <c:v>98.480959105599979</c:v>
                </c:pt>
                <c:pt idx="4924">
                  <c:v>98.500959105600003</c:v>
                </c:pt>
                <c:pt idx="4925">
                  <c:v>98.520959105599943</c:v>
                </c:pt>
                <c:pt idx="4926">
                  <c:v>98.540959105599981</c:v>
                </c:pt>
                <c:pt idx="4927">
                  <c:v>98.560959105600006</c:v>
                </c:pt>
                <c:pt idx="4928">
                  <c:v>98.580959105600002</c:v>
                </c:pt>
                <c:pt idx="4929">
                  <c:v>98.600959105599941</c:v>
                </c:pt>
                <c:pt idx="4930">
                  <c:v>98.620959105599894</c:v>
                </c:pt>
                <c:pt idx="4931">
                  <c:v>98.640959105600004</c:v>
                </c:pt>
                <c:pt idx="4932">
                  <c:v>98.6609591056</c:v>
                </c:pt>
                <c:pt idx="4933">
                  <c:v>98.680959105599925</c:v>
                </c:pt>
                <c:pt idx="4934">
                  <c:v>98.700959105600006</c:v>
                </c:pt>
                <c:pt idx="4935">
                  <c:v>98.720959105600002</c:v>
                </c:pt>
                <c:pt idx="4936">
                  <c:v>98.740959105599998</c:v>
                </c:pt>
                <c:pt idx="4937">
                  <c:v>98.76095910559998</c:v>
                </c:pt>
                <c:pt idx="4938">
                  <c:v>98.780959105600004</c:v>
                </c:pt>
                <c:pt idx="4939">
                  <c:v>98.8009591056</c:v>
                </c:pt>
                <c:pt idx="4940">
                  <c:v>98.820959105599925</c:v>
                </c:pt>
                <c:pt idx="4941">
                  <c:v>98.840959105600007</c:v>
                </c:pt>
                <c:pt idx="4942">
                  <c:v>98.860959105600003</c:v>
                </c:pt>
                <c:pt idx="4943">
                  <c:v>98.880959105599942</c:v>
                </c:pt>
                <c:pt idx="4944">
                  <c:v>98.900959105599981</c:v>
                </c:pt>
                <c:pt idx="4945">
                  <c:v>98.920959105600005</c:v>
                </c:pt>
                <c:pt idx="4946">
                  <c:v>98.940959105600058</c:v>
                </c:pt>
                <c:pt idx="4947">
                  <c:v>98.960959105599983</c:v>
                </c:pt>
                <c:pt idx="4948">
                  <c:v>98.980959105599979</c:v>
                </c:pt>
                <c:pt idx="4949">
                  <c:v>99.000959105600003</c:v>
                </c:pt>
                <c:pt idx="4950">
                  <c:v>99.020959105599943</c:v>
                </c:pt>
                <c:pt idx="4951">
                  <c:v>99.040959105599981</c:v>
                </c:pt>
                <c:pt idx="4952">
                  <c:v>99.060959105600006</c:v>
                </c:pt>
                <c:pt idx="4953">
                  <c:v>99.080959105600002</c:v>
                </c:pt>
                <c:pt idx="4954">
                  <c:v>99.100959105599941</c:v>
                </c:pt>
                <c:pt idx="4955">
                  <c:v>99.120959105599894</c:v>
                </c:pt>
                <c:pt idx="4956">
                  <c:v>99.140959105600004</c:v>
                </c:pt>
                <c:pt idx="4957">
                  <c:v>99.1609591056</c:v>
                </c:pt>
                <c:pt idx="4958">
                  <c:v>99.180959105599925</c:v>
                </c:pt>
                <c:pt idx="4959">
                  <c:v>99.200959105600006</c:v>
                </c:pt>
                <c:pt idx="4960">
                  <c:v>99.220959105600002</c:v>
                </c:pt>
                <c:pt idx="4961">
                  <c:v>99.240959105599998</c:v>
                </c:pt>
                <c:pt idx="4962">
                  <c:v>99.26095910559998</c:v>
                </c:pt>
                <c:pt idx="4963">
                  <c:v>99.280959105600004</c:v>
                </c:pt>
                <c:pt idx="4964">
                  <c:v>99.3009591056</c:v>
                </c:pt>
                <c:pt idx="4965">
                  <c:v>99.320959105599925</c:v>
                </c:pt>
                <c:pt idx="4966">
                  <c:v>99.340959105600007</c:v>
                </c:pt>
                <c:pt idx="4967">
                  <c:v>99.360959105600003</c:v>
                </c:pt>
                <c:pt idx="4968">
                  <c:v>99.380959105599942</c:v>
                </c:pt>
                <c:pt idx="4969">
                  <c:v>99.400959105599981</c:v>
                </c:pt>
                <c:pt idx="4970">
                  <c:v>99.420959105600005</c:v>
                </c:pt>
                <c:pt idx="4971">
                  <c:v>99.440959105600058</c:v>
                </c:pt>
                <c:pt idx="4972">
                  <c:v>99.460959105599983</c:v>
                </c:pt>
                <c:pt idx="4973">
                  <c:v>99.480959105599979</c:v>
                </c:pt>
                <c:pt idx="4974">
                  <c:v>99.500959105600003</c:v>
                </c:pt>
                <c:pt idx="4975">
                  <c:v>99.520959105599943</c:v>
                </c:pt>
                <c:pt idx="4976">
                  <c:v>99.540959105599981</c:v>
                </c:pt>
                <c:pt idx="4977">
                  <c:v>99.560959105600006</c:v>
                </c:pt>
                <c:pt idx="4978">
                  <c:v>99.580959105600002</c:v>
                </c:pt>
                <c:pt idx="4979">
                  <c:v>99.600959105599941</c:v>
                </c:pt>
                <c:pt idx="4980">
                  <c:v>99.620959105599894</c:v>
                </c:pt>
                <c:pt idx="4981">
                  <c:v>99.640959105600004</c:v>
                </c:pt>
                <c:pt idx="4982">
                  <c:v>99.6609591056</c:v>
                </c:pt>
                <c:pt idx="4983">
                  <c:v>99.680959105599925</c:v>
                </c:pt>
                <c:pt idx="4984">
                  <c:v>99.700959105600006</c:v>
                </c:pt>
                <c:pt idx="4985">
                  <c:v>99.720959105600002</c:v>
                </c:pt>
                <c:pt idx="4986">
                  <c:v>99.740959105599998</c:v>
                </c:pt>
                <c:pt idx="4987">
                  <c:v>99.76095910559998</c:v>
                </c:pt>
                <c:pt idx="4988">
                  <c:v>99.780959105600004</c:v>
                </c:pt>
                <c:pt idx="4989">
                  <c:v>99.8009591056</c:v>
                </c:pt>
                <c:pt idx="4990">
                  <c:v>99.820959105599925</c:v>
                </c:pt>
                <c:pt idx="4991">
                  <c:v>99.840959105600007</c:v>
                </c:pt>
                <c:pt idx="4992">
                  <c:v>99.860959105600003</c:v>
                </c:pt>
                <c:pt idx="4993">
                  <c:v>99.880959105599942</c:v>
                </c:pt>
                <c:pt idx="4994">
                  <c:v>99.900959105599981</c:v>
                </c:pt>
                <c:pt idx="4995">
                  <c:v>99.920959105600005</c:v>
                </c:pt>
                <c:pt idx="4996">
                  <c:v>99.940959105600058</c:v>
                </c:pt>
                <c:pt idx="4997">
                  <c:v>99.960959105599983</c:v>
                </c:pt>
                <c:pt idx="4998">
                  <c:v>99.980959105599979</c:v>
                </c:pt>
              </c:numCache>
            </c:numRef>
          </c:xVal>
          <c:yVal>
            <c:numRef>
              <c:f>Delay!$P$2:$P$5000</c:f>
              <c:numCache>
                <c:formatCode>General</c:formatCode>
                <c:ptCount val="4999"/>
                <c:pt idx="0">
                  <c:v>1.4667480769230778</c:v>
                </c:pt>
                <c:pt idx="1">
                  <c:v>1.4072166666666668</c:v>
                </c:pt>
                <c:pt idx="2">
                  <c:v>1.4313349999999991</c:v>
                </c:pt>
                <c:pt idx="3">
                  <c:v>1.3957429999999997</c:v>
                </c:pt>
                <c:pt idx="4">
                  <c:v>1.4374933333333324</c:v>
                </c:pt>
                <c:pt idx="5">
                  <c:v>1.4398800833333334</c:v>
                </c:pt>
                <c:pt idx="6">
                  <c:v>1.4031566666666668</c:v>
                </c:pt>
                <c:pt idx="7">
                  <c:v>1.4283233333333332</c:v>
                </c:pt>
                <c:pt idx="8">
                  <c:v>1.4552346666666658</c:v>
                </c:pt>
                <c:pt idx="9">
                  <c:v>1.3965370833333344</c:v>
                </c:pt>
                <c:pt idx="10">
                  <c:v>1.4364537499999999</c:v>
                </c:pt>
                <c:pt idx="11">
                  <c:v>1.4521758333333341</c:v>
                </c:pt>
                <c:pt idx="12">
                  <c:v>1.3689528333333347</c:v>
                </c:pt>
                <c:pt idx="13">
                  <c:v>1.4090941666666668</c:v>
                </c:pt>
                <c:pt idx="14">
                  <c:v>1.3927702499999999</c:v>
                </c:pt>
                <c:pt idx="15">
                  <c:v>1.4359274999999991</c:v>
                </c:pt>
                <c:pt idx="16">
                  <c:v>1.3639206666666659</c:v>
                </c:pt>
                <c:pt idx="17">
                  <c:v>1.4476766666666661</c:v>
                </c:pt>
                <c:pt idx="18">
                  <c:v>1.4361916666666668</c:v>
                </c:pt>
                <c:pt idx="19">
                  <c:v>1.4285649999999992</c:v>
                </c:pt>
                <c:pt idx="20">
                  <c:v>1.4443463333333331</c:v>
                </c:pt>
                <c:pt idx="21">
                  <c:v>1.367756333333334</c:v>
                </c:pt>
                <c:pt idx="22">
                  <c:v>1.4824708333333341</c:v>
                </c:pt>
                <c:pt idx="23">
                  <c:v>1.3776515</c:v>
                </c:pt>
                <c:pt idx="24">
                  <c:v>1.4285191666666677</c:v>
                </c:pt>
                <c:pt idx="25">
                  <c:v>1.4211904999999991</c:v>
                </c:pt>
                <c:pt idx="26">
                  <c:v>1.4332608333333334</c:v>
                </c:pt>
                <c:pt idx="27">
                  <c:v>1.3819009999999998</c:v>
                </c:pt>
                <c:pt idx="28">
                  <c:v>1.3539141666666665</c:v>
                </c:pt>
                <c:pt idx="29">
                  <c:v>1.42824</c:v>
                </c:pt>
                <c:pt idx="30">
                  <c:v>1.4216945833333325</c:v>
                </c:pt>
                <c:pt idx="31">
                  <c:v>1.4796083333333332</c:v>
                </c:pt>
                <c:pt idx="32">
                  <c:v>1.3985000833333341</c:v>
                </c:pt>
                <c:pt idx="33">
                  <c:v>1.3702300000000001</c:v>
                </c:pt>
                <c:pt idx="34">
                  <c:v>1.4423641666666667</c:v>
                </c:pt>
                <c:pt idx="35">
                  <c:v>1.4092519166666666</c:v>
                </c:pt>
                <c:pt idx="36">
                  <c:v>1.4618462499999985</c:v>
                </c:pt>
                <c:pt idx="37">
                  <c:v>1.4314201666666666</c:v>
                </c:pt>
                <c:pt idx="38">
                  <c:v>1.430315</c:v>
                </c:pt>
                <c:pt idx="39">
                  <c:v>1.445101749999999</c:v>
                </c:pt>
                <c:pt idx="40">
                  <c:v>1.4004261666666669</c:v>
                </c:pt>
                <c:pt idx="41">
                  <c:v>1.3925433333333341</c:v>
                </c:pt>
                <c:pt idx="42">
                  <c:v>1.3765049999999999</c:v>
                </c:pt>
                <c:pt idx="43">
                  <c:v>1.3835524999999997</c:v>
                </c:pt>
                <c:pt idx="44">
                  <c:v>1.4254273333333334</c:v>
                </c:pt>
                <c:pt idx="45">
                  <c:v>1.4447939166666668</c:v>
                </c:pt>
                <c:pt idx="46">
                  <c:v>1.4216893333333323</c:v>
                </c:pt>
                <c:pt idx="47">
                  <c:v>1.3956648333333332</c:v>
                </c:pt>
                <c:pt idx="48">
                  <c:v>1.4936408333333333</c:v>
                </c:pt>
                <c:pt idx="49">
                  <c:v>1.4240350833333333</c:v>
                </c:pt>
                <c:pt idx="50">
                  <c:v>1.4003362499999992</c:v>
                </c:pt>
                <c:pt idx="51">
                  <c:v>1.4376745833333324</c:v>
                </c:pt>
                <c:pt idx="52">
                  <c:v>1.4434858333333331</c:v>
                </c:pt>
                <c:pt idx="53">
                  <c:v>1.4368962499999982</c:v>
                </c:pt>
                <c:pt idx="54">
                  <c:v>1.4167175833333341</c:v>
                </c:pt>
                <c:pt idx="55">
                  <c:v>1.3872030000000002</c:v>
                </c:pt>
                <c:pt idx="56">
                  <c:v>1.4792899999999998</c:v>
                </c:pt>
                <c:pt idx="57">
                  <c:v>1.4535113333333332</c:v>
                </c:pt>
                <c:pt idx="58">
                  <c:v>1.3601984166666667</c:v>
                </c:pt>
                <c:pt idx="59">
                  <c:v>1.4251635833333332</c:v>
                </c:pt>
                <c:pt idx="60">
                  <c:v>1.4313483333333332</c:v>
                </c:pt>
                <c:pt idx="61">
                  <c:v>1.4358258333333334</c:v>
                </c:pt>
                <c:pt idx="62">
                  <c:v>1.4679508333333331</c:v>
                </c:pt>
                <c:pt idx="63">
                  <c:v>1.440072</c:v>
                </c:pt>
                <c:pt idx="64">
                  <c:v>1.4249524999999998</c:v>
                </c:pt>
                <c:pt idx="65">
                  <c:v>1.4268783333333335</c:v>
                </c:pt>
                <c:pt idx="66">
                  <c:v>1.4093464166666658</c:v>
                </c:pt>
                <c:pt idx="67">
                  <c:v>1.4446116666666666</c:v>
                </c:pt>
                <c:pt idx="68">
                  <c:v>1.4318999999999984</c:v>
                </c:pt>
                <c:pt idx="69">
                  <c:v>1.4124074999999998</c:v>
                </c:pt>
                <c:pt idx="70">
                  <c:v>1.3746594166666677</c:v>
                </c:pt>
                <c:pt idx="71">
                  <c:v>1.3846033333333341</c:v>
                </c:pt>
                <c:pt idx="72">
                  <c:v>1.3774485000000001</c:v>
                </c:pt>
                <c:pt idx="73">
                  <c:v>1.477392499999999</c:v>
                </c:pt>
                <c:pt idx="74">
                  <c:v>1.4860525000000011</c:v>
                </c:pt>
                <c:pt idx="75">
                  <c:v>1.4197808333333333</c:v>
                </c:pt>
                <c:pt idx="76">
                  <c:v>1.3906016666666678</c:v>
                </c:pt>
                <c:pt idx="77">
                  <c:v>1.4341670000000002</c:v>
                </c:pt>
                <c:pt idx="78">
                  <c:v>1.4314135833333335</c:v>
                </c:pt>
                <c:pt idx="79">
                  <c:v>1.4152233333333324</c:v>
                </c:pt>
                <c:pt idx="80">
                  <c:v>1.4035285833333326</c:v>
                </c:pt>
                <c:pt idx="81">
                  <c:v>1.435886999999999</c:v>
                </c:pt>
                <c:pt idx="82">
                  <c:v>1.422255</c:v>
                </c:pt>
                <c:pt idx="83">
                  <c:v>1.3655099166666667</c:v>
                </c:pt>
                <c:pt idx="84">
                  <c:v>1.4387591666666675</c:v>
                </c:pt>
                <c:pt idx="85">
                  <c:v>1.3679259166666666</c:v>
                </c:pt>
                <c:pt idx="86">
                  <c:v>1.442412083333334</c:v>
                </c:pt>
                <c:pt idx="87">
                  <c:v>1.3918125000000001</c:v>
                </c:pt>
                <c:pt idx="88">
                  <c:v>1.4353341666666666</c:v>
                </c:pt>
                <c:pt idx="89">
                  <c:v>1.4419858333333335</c:v>
                </c:pt>
                <c:pt idx="90">
                  <c:v>1.4548199999999998</c:v>
                </c:pt>
                <c:pt idx="91">
                  <c:v>1.435977499999999</c:v>
                </c:pt>
                <c:pt idx="92">
                  <c:v>1.4235058333333332</c:v>
                </c:pt>
                <c:pt idx="93">
                  <c:v>1.478799999999999</c:v>
                </c:pt>
                <c:pt idx="94">
                  <c:v>1.4580611666666663</c:v>
                </c:pt>
                <c:pt idx="95">
                  <c:v>1.470313333333334</c:v>
                </c:pt>
                <c:pt idx="96">
                  <c:v>1.4165701666666679</c:v>
                </c:pt>
                <c:pt idx="97">
                  <c:v>1.4366519166666665</c:v>
                </c:pt>
                <c:pt idx="98">
                  <c:v>1.3567630833333333</c:v>
                </c:pt>
                <c:pt idx="99">
                  <c:v>1.412293749999999</c:v>
                </c:pt>
                <c:pt idx="100">
                  <c:v>1.3967673333333341</c:v>
                </c:pt>
                <c:pt idx="101">
                  <c:v>1.4717224999999985</c:v>
                </c:pt>
                <c:pt idx="102">
                  <c:v>1.3826771666666682</c:v>
                </c:pt>
                <c:pt idx="103">
                  <c:v>1.4334966666666658</c:v>
                </c:pt>
                <c:pt idx="104">
                  <c:v>1.4308959999999991</c:v>
                </c:pt>
                <c:pt idx="105">
                  <c:v>1.4904150000000003</c:v>
                </c:pt>
                <c:pt idx="106">
                  <c:v>1.3988985000000003</c:v>
                </c:pt>
                <c:pt idx="107">
                  <c:v>1.4176583333333335</c:v>
                </c:pt>
                <c:pt idx="108">
                  <c:v>1.4324666666666668</c:v>
                </c:pt>
                <c:pt idx="109">
                  <c:v>1.427446999999999</c:v>
                </c:pt>
                <c:pt idx="110">
                  <c:v>1.4631691666666669</c:v>
                </c:pt>
                <c:pt idx="111">
                  <c:v>1.3790333333333331</c:v>
                </c:pt>
                <c:pt idx="112">
                  <c:v>1.448402</c:v>
                </c:pt>
                <c:pt idx="113">
                  <c:v>1.3868416666666665</c:v>
                </c:pt>
                <c:pt idx="114">
                  <c:v>1.3955582499999999</c:v>
                </c:pt>
                <c:pt idx="115">
                  <c:v>1.396649</c:v>
                </c:pt>
                <c:pt idx="116">
                  <c:v>1.4650120833333331</c:v>
                </c:pt>
                <c:pt idx="117">
                  <c:v>1.43248</c:v>
                </c:pt>
                <c:pt idx="118">
                  <c:v>1.4373539999999998</c:v>
                </c:pt>
                <c:pt idx="119">
                  <c:v>1.4081354166666671</c:v>
                </c:pt>
                <c:pt idx="120">
                  <c:v>1.438315</c:v>
                </c:pt>
                <c:pt idx="121">
                  <c:v>1.3989315833333331</c:v>
                </c:pt>
                <c:pt idx="122">
                  <c:v>1.4249043333333324</c:v>
                </c:pt>
                <c:pt idx="123">
                  <c:v>1.4116395833333326</c:v>
                </c:pt>
                <c:pt idx="124">
                  <c:v>1.4157408333333334</c:v>
                </c:pt>
                <c:pt idx="125">
                  <c:v>1.4295563333333334</c:v>
                </c:pt>
                <c:pt idx="126">
                  <c:v>1.4243295833333336</c:v>
                </c:pt>
                <c:pt idx="127">
                  <c:v>1.4122501666666674</c:v>
                </c:pt>
                <c:pt idx="128">
                  <c:v>1.4295734166666658</c:v>
                </c:pt>
                <c:pt idx="129">
                  <c:v>1.391765833333334</c:v>
                </c:pt>
                <c:pt idx="130">
                  <c:v>1.4113650833333324</c:v>
                </c:pt>
                <c:pt idx="131">
                  <c:v>1.3565023333333341</c:v>
                </c:pt>
                <c:pt idx="132">
                  <c:v>1.4531258333333337</c:v>
                </c:pt>
                <c:pt idx="133">
                  <c:v>1.3789880833333341</c:v>
                </c:pt>
                <c:pt idx="134">
                  <c:v>1.4710574999999999</c:v>
                </c:pt>
                <c:pt idx="135">
                  <c:v>1.404169749999999</c:v>
                </c:pt>
                <c:pt idx="136">
                  <c:v>1.4229339166666666</c:v>
                </c:pt>
                <c:pt idx="137">
                  <c:v>1.4147666666666661</c:v>
                </c:pt>
                <c:pt idx="138">
                  <c:v>1.422679249999999</c:v>
                </c:pt>
                <c:pt idx="139">
                  <c:v>1.4372034166666658</c:v>
                </c:pt>
                <c:pt idx="140">
                  <c:v>1.4625986666666666</c:v>
                </c:pt>
                <c:pt idx="141">
                  <c:v>1.3899649999999992</c:v>
                </c:pt>
                <c:pt idx="142">
                  <c:v>1.4121145833333335</c:v>
                </c:pt>
                <c:pt idx="143">
                  <c:v>1.4451740833333322</c:v>
                </c:pt>
                <c:pt idx="144">
                  <c:v>1.4264005833333335</c:v>
                </c:pt>
                <c:pt idx="145">
                  <c:v>1.4342964166666659</c:v>
                </c:pt>
                <c:pt idx="146">
                  <c:v>1.3856916666666659</c:v>
                </c:pt>
                <c:pt idx="147">
                  <c:v>1.4116298333333324</c:v>
                </c:pt>
                <c:pt idx="148">
                  <c:v>1.3936743333333335</c:v>
                </c:pt>
                <c:pt idx="149">
                  <c:v>1.465143249999999</c:v>
                </c:pt>
                <c:pt idx="150">
                  <c:v>1.363106833333334</c:v>
                </c:pt>
                <c:pt idx="151">
                  <c:v>1.4226624999999988</c:v>
                </c:pt>
                <c:pt idx="152">
                  <c:v>1.4065891666666674</c:v>
                </c:pt>
                <c:pt idx="153">
                  <c:v>1.4517589166666667</c:v>
                </c:pt>
                <c:pt idx="154">
                  <c:v>1.3485665833333333</c:v>
                </c:pt>
                <c:pt idx="155">
                  <c:v>1.4209949999999985</c:v>
                </c:pt>
                <c:pt idx="156">
                  <c:v>1.4609349999999992</c:v>
                </c:pt>
                <c:pt idx="157">
                  <c:v>1.4359149166666658</c:v>
                </c:pt>
                <c:pt idx="158">
                  <c:v>1.386085500000001</c:v>
                </c:pt>
                <c:pt idx="159">
                  <c:v>1.4403512499999991</c:v>
                </c:pt>
                <c:pt idx="160">
                  <c:v>1.4081357499999998</c:v>
                </c:pt>
                <c:pt idx="161">
                  <c:v>1.420985583333334</c:v>
                </c:pt>
                <c:pt idx="162">
                  <c:v>1.4069890833333332</c:v>
                </c:pt>
                <c:pt idx="163">
                  <c:v>1.3511423333333339</c:v>
                </c:pt>
                <c:pt idx="164">
                  <c:v>1.4487534166666667</c:v>
                </c:pt>
                <c:pt idx="165">
                  <c:v>1.383630833333334</c:v>
                </c:pt>
                <c:pt idx="166">
                  <c:v>1.3962148333333344</c:v>
                </c:pt>
                <c:pt idx="167">
                  <c:v>1.3863341666666675</c:v>
                </c:pt>
                <c:pt idx="168">
                  <c:v>1.4529789999999998</c:v>
                </c:pt>
                <c:pt idx="169">
                  <c:v>1.4056129166666664</c:v>
                </c:pt>
                <c:pt idx="170">
                  <c:v>1.3952711666666675</c:v>
                </c:pt>
                <c:pt idx="171">
                  <c:v>1.4330616666666658</c:v>
                </c:pt>
                <c:pt idx="172">
                  <c:v>1.3997433333333333</c:v>
                </c:pt>
                <c:pt idx="173">
                  <c:v>1.4355302499999985</c:v>
                </c:pt>
                <c:pt idx="174">
                  <c:v>1.3924312499999998</c:v>
                </c:pt>
                <c:pt idx="175">
                  <c:v>1.4459399999999989</c:v>
                </c:pt>
                <c:pt idx="176">
                  <c:v>1.4393941666666659</c:v>
                </c:pt>
                <c:pt idx="177">
                  <c:v>1.3846508333333347</c:v>
                </c:pt>
                <c:pt idx="178">
                  <c:v>1.4288458333333331</c:v>
                </c:pt>
                <c:pt idx="179">
                  <c:v>1.453566666666666</c:v>
                </c:pt>
                <c:pt idx="180">
                  <c:v>1.4286865833333333</c:v>
                </c:pt>
                <c:pt idx="181">
                  <c:v>1.4025129999999997</c:v>
                </c:pt>
                <c:pt idx="182">
                  <c:v>1.3624356666666675</c:v>
                </c:pt>
                <c:pt idx="183">
                  <c:v>1.3538295833333323</c:v>
                </c:pt>
                <c:pt idx="184">
                  <c:v>1.4488808333333341</c:v>
                </c:pt>
                <c:pt idx="185">
                  <c:v>1.4277099999999994</c:v>
                </c:pt>
                <c:pt idx="186">
                  <c:v>1.4259441666666668</c:v>
                </c:pt>
                <c:pt idx="187">
                  <c:v>1.4592791666666665</c:v>
                </c:pt>
                <c:pt idx="188">
                  <c:v>1.3863433333333341</c:v>
                </c:pt>
                <c:pt idx="189">
                  <c:v>1.4045442499999989</c:v>
                </c:pt>
                <c:pt idx="190">
                  <c:v>1.4480258333333333</c:v>
                </c:pt>
                <c:pt idx="191">
                  <c:v>1.4352879999999999</c:v>
                </c:pt>
                <c:pt idx="192">
                  <c:v>1.3943995000000002</c:v>
                </c:pt>
                <c:pt idx="193">
                  <c:v>1.3920190833333341</c:v>
                </c:pt>
                <c:pt idx="194">
                  <c:v>1.355522249999999</c:v>
                </c:pt>
                <c:pt idx="195">
                  <c:v>1.3910441666666677</c:v>
                </c:pt>
                <c:pt idx="196">
                  <c:v>1.4159483333333334</c:v>
                </c:pt>
                <c:pt idx="197">
                  <c:v>1.4173068333333336</c:v>
                </c:pt>
                <c:pt idx="198">
                  <c:v>1.3418290833333326</c:v>
                </c:pt>
                <c:pt idx="199">
                  <c:v>1.3865090833333333</c:v>
                </c:pt>
                <c:pt idx="200">
                  <c:v>1.3992174166666675</c:v>
                </c:pt>
                <c:pt idx="201">
                  <c:v>1.4424102499999998</c:v>
                </c:pt>
                <c:pt idx="202">
                  <c:v>1.4451979999999998</c:v>
                </c:pt>
                <c:pt idx="203">
                  <c:v>1.4335233333333324</c:v>
                </c:pt>
                <c:pt idx="204">
                  <c:v>1.4168533333333333</c:v>
                </c:pt>
                <c:pt idx="205">
                  <c:v>1.3956289999999998</c:v>
                </c:pt>
                <c:pt idx="206">
                  <c:v>1.4609677499999998</c:v>
                </c:pt>
                <c:pt idx="207">
                  <c:v>1.3796383333333333</c:v>
                </c:pt>
                <c:pt idx="208">
                  <c:v>1.4106263333333322</c:v>
                </c:pt>
                <c:pt idx="209">
                  <c:v>1.4056424999999992</c:v>
                </c:pt>
                <c:pt idx="210">
                  <c:v>1.4862644166666668</c:v>
                </c:pt>
                <c:pt idx="211">
                  <c:v>1.4849008333333333</c:v>
                </c:pt>
                <c:pt idx="212">
                  <c:v>1.3931687499999998</c:v>
                </c:pt>
                <c:pt idx="213">
                  <c:v>1.433962749999999</c:v>
                </c:pt>
                <c:pt idx="214">
                  <c:v>1.4260144166666666</c:v>
                </c:pt>
                <c:pt idx="215">
                  <c:v>1.4384884166666669</c:v>
                </c:pt>
                <c:pt idx="216">
                  <c:v>1.382113333333334</c:v>
                </c:pt>
                <c:pt idx="217">
                  <c:v>1.4711325000000002</c:v>
                </c:pt>
                <c:pt idx="218">
                  <c:v>1.4090318333333334</c:v>
                </c:pt>
                <c:pt idx="219">
                  <c:v>1.4782975</c:v>
                </c:pt>
                <c:pt idx="220">
                  <c:v>1.4248825000000001</c:v>
                </c:pt>
                <c:pt idx="221">
                  <c:v>1.480885</c:v>
                </c:pt>
                <c:pt idx="222">
                  <c:v>1.3814227499999998</c:v>
                </c:pt>
                <c:pt idx="223">
                  <c:v>1.4650695833333334</c:v>
                </c:pt>
                <c:pt idx="224">
                  <c:v>1.4045334999999988</c:v>
                </c:pt>
                <c:pt idx="225">
                  <c:v>1.465281249999999</c:v>
                </c:pt>
                <c:pt idx="226">
                  <c:v>1.4296608333333332</c:v>
                </c:pt>
                <c:pt idx="227">
                  <c:v>1.4114476666666667</c:v>
                </c:pt>
                <c:pt idx="228">
                  <c:v>1.4105223333333334</c:v>
                </c:pt>
                <c:pt idx="229">
                  <c:v>1.4329949999999991</c:v>
                </c:pt>
                <c:pt idx="230">
                  <c:v>1.4566655833333331</c:v>
                </c:pt>
                <c:pt idx="231">
                  <c:v>1.4271935833333325</c:v>
                </c:pt>
                <c:pt idx="232">
                  <c:v>1.4051161666666667</c:v>
                </c:pt>
                <c:pt idx="233">
                  <c:v>1.4331883333333331</c:v>
                </c:pt>
                <c:pt idx="234">
                  <c:v>1.4415157499999998</c:v>
                </c:pt>
                <c:pt idx="235">
                  <c:v>1.4788458333333341</c:v>
                </c:pt>
                <c:pt idx="236">
                  <c:v>1.3584243333333335</c:v>
                </c:pt>
                <c:pt idx="237">
                  <c:v>1.4221633333333334</c:v>
                </c:pt>
                <c:pt idx="238">
                  <c:v>1.3961819166666678</c:v>
                </c:pt>
                <c:pt idx="239">
                  <c:v>1.4280464166666667</c:v>
                </c:pt>
                <c:pt idx="240">
                  <c:v>1.4439763333333324</c:v>
                </c:pt>
                <c:pt idx="241">
                  <c:v>1.462418333333334</c:v>
                </c:pt>
                <c:pt idx="242">
                  <c:v>1.4079128333333335</c:v>
                </c:pt>
                <c:pt idx="243">
                  <c:v>1.3970280833333331</c:v>
                </c:pt>
                <c:pt idx="244">
                  <c:v>1.3954094166666666</c:v>
                </c:pt>
                <c:pt idx="245">
                  <c:v>1.4214774166666666</c:v>
                </c:pt>
                <c:pt idx="246">
                  <c:v>1.4028425833333333</c:v>
                </c:pt>
                <c:pt idx="247">
                  <c:v>1.4163096666666666</c:v>
                </c:pt>
                <c:pt idx="248">
                  <c:v>1.4555655833333334</c:v>
                </c:pt>
                <c:pt idx="249">
                  <c:v>1.3946384166666677</c:v>
                </c:pt>
                <c:pt idx="250">
                  <c:v>1.4521858333333342</c:v>
                </c:pt>
                <c:pt idx="251">
                  <c:v>1.4335966666666657</c:v>
                </c:pt>
                <c:pt idx="252">
                  <c:v>1.3863725833333347</c:v>
                </c:pt>
                <c:pt idx="253">
                  <c:v>1.3821088333333347</c:v>
                </c:pt>
                <c:pt idx="254">
                  <c:v>1.4055666666666655</c:v>
                </c:pt>
                <c:pt idx="255">
                  <c:v>1.4282449999999998</c:v>
                </c:pt>
                <c:pt idx="256">
                  <c:v>1.4410883333333333</c:v>
                </c:pt>
                <c:pt idx="257">
                  <c:v>1.4103384999999991</c:v>
                </c:pt>
                <c:pt idx="258">
                  <c:v>1.3856520833333341</c:v>
                </c:pt>
                <c:pt idx="259">
                  <c:v>1.4464750833333333</c:v>
                </c:pt>
                <c:pt idx="260">
                  <c:v>1.413017</c:v>
                </c:pt>
                <c:pt idx="261">
                  <c:v>1.4080035833333335</c:v>
                </c:pt>
                <c:pt idx="262">
                  <c:v>1.4665983333333334</c:v>
                </c:pt>
                <c:pt idx="263">
                  <c:v>1.3916873333333342</c:v>
                </c:pt>
                <c:pt idx="264">
                  <c:v>1.3893319166666667</c:v>
                </c:pt>
                <c:pt idx="265">
                  <c:v>1.3974572500000002</c:v>
                </c:pt>
                <c:pt idx="266">
                  <c:v>1.3855159166666675</c:v>
                </c:pt>
                <c:pt idx="267">
                  <c:v>1.4425419166666666</c:v>
                </c:pt>
                <c:pt idx="268">
                  <c:v>1.3900814166666675</c:v>
                </c:pt>
                <c:pt idx="269">
                  <c:v>1.4006726666666667</c:v>
                </c:pt>
                <c:pt idx="270">
                  <c:v>1.3735466666666667</c:v>
                </c:pt>
                <c:pt idx="271">
                  <c:v>1.4026342499999982</c:v>
                </c:pt>
                <c:pt idx="272">
                  <c:v>1.3946066666666674</c:v>
                </c:pt>
                <c:pt idx="273">
                  <c:v>1.3771864999999999</c:v>
                </c:pt>
                <c:pt idx="274">
                  <c:v>1.4080075833333341</c:v>
                </c:pt>
                <c:pt idx="275">
                  <c:v>1.4019381666666666</c:v>
                </c:pt>
                <c:pt idx="276">
                  <c:v>1.361134249999999</c:v>
                </c:pt>
                <c:pt idx="277">
                  <c:v>1.3767332499999998</c:v>
                </c:pt>
                <c:pt idx="278">
                  <c:v>1.4245683333333334</c:v>
                </c:pt>
                <c:pt idx="279">
                  <c:v>1.3898365833333333</c:v>
                </c:pt>
                <c:pt idx="280">
                  <c:v>1.3706363333333333</c:v>
                </c:pt>
                <c:pt idx="281">
                  <c:v>1.4767830833333331</c:v>
                </c:pt>
                <c:pt idx="282">
                  <c:v>1.4210080833333334</c:v>
                </c:pt>
                <c:pt idx="283">
                  <c:v>1.418064749999999</c:v>
                </c:pt>
                <c:pt idx="284">
                  <c:v>1.4291248333333326</c:v>
                </c:pt>
                <c:pt idx="285">
                  <c:v>1.4052824166666664</c:v>
                </c:pt>
                <c:pt idx="286">
                  <c:v>1.5195425</c:v>
                </c:pt>
                <c:pt idx="287">
                  <c:v>1.3790679166666677</c:v>
                </c:pt>
                <c:pt idx="288">
                  <c:v>1.3578285833333332</c:v>
                </c:pt>
                <c:pt idx="289">
                  <c:v>1.3683858333333345</c:v>
                </c:pt>
                <c:pt idx="290">
                  <c:v>1.4321074999999999</c:v>
                </c:pt>
                <c:pt idx="291">
                  <c:v>1.4436983333333326</c:v>
                </c:pt>
                <c:pt idx="292">
                  <c:v>1.4196166666666659</c:v>
                </c:pt>
                <c:pt idx="293">
                  <c:v>1.4049758333333333</c:v>
                </c:pt>
                <c:pt idx="294">
                  <c:v>1.3918691666666667</c:v>
                </c:pt>
                <c:pt idx="295">
                  <c:v>1.3727622499999999</c:v>
                </c:pt>
                <c:pt idx="296">
                  <c:v>1.4130943333333323</c:v>
                </c:pt>
                <c:pt idx="297">
                  <c:v>1.4446052499999988</c:v>
                </c:pt>
                <c:pt idx="298">
                  <c:v>1.4097685833333327</c:v>
                </c:pt>
                <c:pt idx="299">
                  <c:v>1.5018433333333334</c:v>
                </c:pt>
                <c:pt idx="300">
                  <c:v>1.4056674166666658</c:v>
                </c:pt>
                <c:pt idx="301">
                  <c:v>1.4357051666666667</c:v>
                </c:pt>
                <c:pt idx="302">
                  <c:v>1.4295439166666668</c:v>
                </c:pt>
                <c:pt idx="303">
                  <c:v>1.449695416666666</c:v>
                </c:pt>
                <c:pt idx="304">
                  <c:v>1.4318983333333326</c:v>
                </c:pt>
                <c:pt idx="305">
                  <c:v>1.4346599999999998</c:v>
                </c:pt>
                <c:pt idx="306">
                  <c:v>1.4430075</c:v>
                </c:pt>
                <c:pt idx="307">
                  <c:v>1.4129844166666659</c:v>
                </c:pt>
                <c:pt idx="308">
                  <c:v>1.4133299166666655</c:v>
                </c:pt>
                <c:pt idx="309">
                  <c:v>1.4784241666666667</c:v>
                </c:pt>
                <c:pt idx="310">
                  <c:v>1.3680016666666674</c:v>
                </c:pt>
                <c:pt idx="311">
                  <c:v>1.4165073333333333</c:v>
                </c:pt>
                <c:pt idx="312">
                  <c:v>1.4388384166666668</c:v>
                </c:pt>
                <c:pt idx="313">
                  <c:v>1.4143270833333332</c:v>
                </c:pt>
                <c:pt idx="314">
                  <c:v>1.4009003333333334</c:v>
                </c:pt>
                <c:pt idx="315">
                  <c:v>1.415888249999999</c:v>
                </c:pt>
                <c:pt idx="316">
                  <c:v>1.420678333333333</c:v>
                </c:pt>
                <c:pt idx="317">
                  <c:v>1.4128524999999998</c:v>
                </c:pt>
                <c:pt idx="318">
                  <c:v>1.3692084166666667</c:v>
                </c:pt>
                <c:pt idx="319">
                  <c:v>1.4350712499999991</c:v>
                </c:pt>
                <c:pt idx="320">
                  <c:v>1.3668243333333334</c:v>
                </c:pt>
                <c:pt idx="321">
                  <c:v>1.427810833333333</c:v>
                </c:pt>
                <c:pt idx="322">
                  <c:v>1.423572249999999</c:v>
                </c:pt>
                <c:pt idx="323">
                  <c:v>1.4126833333333335</c:v>
                </c:pt>
                <c:pt idx="324">
                  <c:v>1.4197875</c:v>
                </c:pt>
                <c:pt idx="325">
                  <c:v>1.4263265833333334</c:v>
                </c:pt>
                <c:pt idx="326">
                  <c:v>1.4087033333333334</c:v>
                </c:pt>
                <c:pt idx="327">
                  <c:v>1.4366708333333333</c:v>
                </c:pt>
                <c:pt idx="328">
                  <c:v>1.407449999999999</c:v>
                </c:pt>
                <c:pt idx="329">
                  <c:v>1.4394916666666659</c:v>
                </c:pt>
                <c:pt idx="330">
                  <c:v>1.3868263333333333</c:v>
                </c:pt>
                <c:pt idx="331">
                  <c:v>1.4104508333333341</c:v>
                </c:pt>
                <c:pt idx="332">
                  <c:v>1.4314586666666667</c:v>
                </c:pt>
                <c:pt idx="333">
                  <c:v>1.4186885</c:v>
                </c:pt>
                <c:pt idx="334">
                  <c:v>1.4177260833333321</c:v>
                </c:pt>
                <c:pt idx="335">
                  <c:v>1.3921588333333346</c:v>
                </c:pt>
                <c:pt idx="336">
                  <c:v>1.4628711666666669</c:v>
                </c:pt>
                <c:pt idx="337">
                  <c:v>1.4334510833333336</c:v>
                </c:pt>
                <c:pt idx="338">
                  <c:v>1.4257799999999989</c:v>
                </c:pt>
                <c:pt idx="339">
                  <c:v>1.3905239166666663</c:v>
                </c:pt>
                <c:pt idx="340">
                  <c:v>1.3960742499999999</c:v>
                </c:pt>
                <c:pt idx="341">
                  <c:v>1.4504524999999999</c:v>
                </c:pt>
                <c:pt idx="342">
                  <c:v>1.4254216666666657</c:v>
                </c:pt>
                <c:pt idx="343">
                  <c:v>1.3985835000000009</c:v>
                </c:pt>
                <c:pt idx="344">
                  <c:v>1.4472649999999991</c:v>
                </c:pt>
                <c:pt idx="345">
                  <c:v>1.4103291666666664</c:v>
                </c:pt>
                <c:pt idx="346">
                  <c:v>1.4227383333333332</c:v>
                </c:pt>
                <c:pt idx="347">
                  <c:v>1.4156076666666666</c:v>
                </c:pt>
                <c:pt idx="348">
                  <c:v>1.4143941666666666</c:v>
                </c:pt>
                <c:pt idx="349">
                  <c:v>1.4235033333333325</c:v>
                </c:pt>
                <c:pt idx="350">
                  <c:v>1.4193290833333323</c:v>
                </c:pt>
                <c:pt idx="351">
                  <c:v>1.460955</c:v>
                </c:pt>
                <c:pt idx="352">
                  <c:v>1.3988922499999996</c:v>
                </c:pt>
                <c:pt idx="353">
                  <c:v>1.3976293333333334</c:v>
                </c:pt>
                <c:pt idx="354">
                  <c:v>1.3192545833333333</c:v>
                </c:pt>
                <c:pt idx="355">
                  <c:v>1.3949791666666675</c:v>
                </c:pt>
                <c:pt idx="356">
                  <c:v>1.4568048333333337</c:v>
                </c:pt>
                <c:pt idx="357">
                  <c:v>1.4646440833333332</c:v>
                </c:pt>
                <c:pt idx="358">
                  <c:v>1.3699006666666669</c:v>
                </c:pt>
                <c:pt idx="359">
                  <c:v>1.454676499999999</c:v>
                </c:pt>
                <c:pt idx="360">
                  <c:v>1.4767475000000001</c:v>
                </c:pt>
                <c:pt idx="361">
                  <c:v>1.4053353333333336</c:v>
                </c:pt>
                <c:pt idx="362">
                  <c:v>1.3901000000000001</c:v>
                </c:pt>
                <c:pt idx="363">
                  <c:v>1.3885263333333333</c:v>
                </c:pt>
                <c:pt idx="364">
                  <c:v>1.3646339166666674</c:v>
                </c:pt>
                <c:pt idx="365">
                  <c:v>1.4040616666666659</c:v>
                </c:pt>
                <c:pt idx="366">
                  <c:v>1.3729603333333333</c:v>
                </c:pt>
                <c:pt idx="367">
                  <c:v>1.4110616666666658</c:v>
                </c:pt>
                <c:pt idx="368">
                  <c:v>1.4397383333333325</c:v>
                </c:pt>
                <c:pt idx="369">
                  <c:v>1.3917626666666667</c:v>
                </c:pt>
                <c:pt idx="370">
                  <c:v>1.3760249166666665</c:v>
                </c:pt>
                <c:pt idx="371">
                  <c:v>1.4187533333333333</c:v>
                </c:pt>
                <c:pt idx="372">
                  <c:v>1.3784548333333344</c:v>
                </c:pt>
                <c:pt idx="373">
                  <c:v>1.4691933333333322</c:v>
                </c:pt>
                <c:pt idx="374">
                  <c:v>1.3860877500000008</c:v>
                </c:pt>
                <c:pt idx="375">
                  <c:v>1.3924334166666676</c:v>
                </c:pt>
                <c:pt idx="376">
                  <c:v>1.4452549999999988</c:v>
                </c:pt>
                <c:pt idx="377">
                  <c:v>1.3802183333333347</c:v>
                </c:pt>
                <c:pt idx="378">
                  <c:v>1.3445815833333341</c:v>
                </c:pt>
                <c:pt idx="379">
                  <c:v>1.3589255833333331</c:v>
                </c:pt>
                <c:pt idx="380">
                  <c:v>1.4571441666666667</c:v>
                </c:pt>
                <c:pt idx="381">
                  <c:v>1.4382674166666669</c:v>
                </c:pt>
                <c:pt idx="382">
                  <c:v>1.38233725</c:v>
                </c:pt>
                <c:pt idx="383">
                  <c:v>1.4364862499999989</c:v>
                </c:pt>
                <c:pt idx="384">
                  <c:v>1.3897448333333333</c:v>
                </c:pt>
                <c:pt idx="385">
                  <c:v>1.4675208333333334</c:v>
                </c:pt>
                <c:pt idx="386">
                  <c:v>1.4282233333333332</c:v>
                </c:pt>
                <c:pt idx="387">
                  <c:v>1.4705158333333341</c:v>
                </c:pt>
                <c:pt idx="388">
                  <c:v>1.4535608333333332</c:v>
                </c:pt>
                <c:pt idx="389">
                  <c:v>1.3522720833333342</c:v>
                </c:pt>
                <c:pt idx="390">
                  <c:v>1.3726823333333344</c:v>
                </c:pt>
                <c:pt idx="391">
                  <c:v>1.4152667499999987</c:v>
                </c:pt>
                <c:pt idx="392">
                  <c:v>1.4447783333333335</c:v>
                </c:pt>
                <c:pt idx="393">
                  <c:v>1.4320482499999998</c:v>
                </c:pt>
                <c:pt idx="394">
                  <c:v>1.3939957499999998</c:v>
                </c:pt>
                <c:pt idx="395">
                  <c:v>1.387694749999999</c:v>
                </c:pt>
                <c:pt idx="396">
                  <c:v>1.4424708333333331</c:v>
                </c:pt>
                <c:pt idx="397">
                  <c:v>1.4049275833333332</c:v>
                </c:pt>
                <c:pt idx="398">
                  <c:v>1.4107518333333333</c:v>
                </c:pt>
                <c:pt idx="399">
                  <c:v>1.342860583333334</c:v>
                </c:pt>
                <c:pt idx="400">
                  <c:v>1.4250433333333337</c:v>
                </c:pt>
                <c:pt idx="401">
                  <c:v>1.4001875000000001</c:v>
                </c:pt>
                <c:pt idx="402">
                  <c:v>1.4422666666666668</c:v>
                </c:pt>
                <c:pt idx="403">
                  <c:v>1.4067939166666668</c:v>
                </c:pt>
                <c:pt idx="404">
                  <c:v>1.4368391666666669</c:v>
                </c:pt>
                <c:pt idx="405">
                  <c:v>1.4729324166666666</c:v>
                </c:pt>
                <c:pt idx="406">
                  <c:v>1.4497475</c:v>
                </c:pt>
                <c:pt idx="407">
                  <c:v>1.4103248333333323</c:v>
                </c:pt>
                <c:pt idx="408">
                  <c:v>1.4449914999999991</c:v>
                </c:pt>
                <c:pt idx="409">
                  <c:v>1.4281329999999999</c:v>
                </c:pt>
                <c:pt idx="410">
                  <c:v>1.4541622499999998</c:v>
                </c:pt>
                <c:pt idx="411">
                  <c:v>1.4170640833333323</c:v>
                </c:pt>
                <c:pt idx="412">
                  <c:v>1.451388249999999</c:v>
                </c:pt>
                <c:pt idx="413">
                  <c:v>1.3628199999999999</c:v>
                </c:pt>
                <c:pt idx="414">
                  <c:v>1.375720583333333</c:v>
                </c:pt>
                <c:pt idx="415">
                  <c:v>1.4502828333333342</c:v>
                </c:pt>
                <c:pt idx="416">
                  <c:v>1.4091283333333324</c:v>
                </c:pt>
                <c:pt idx="417">
                  <c:v>1.4054221666666669</c:v>
                </c:pt>
                <c:pt idx="418">
                  <c:v>1.4443935833333332</c:v>
                </c:pt>
                <c:pt idx="419">
                  <c:v>1.3392281666666677</c:v>
                </c:pt>
                <c:pt idx="420">
                  <c:v>1.3590070000000001</c:v>
                </c:pt>
                <c:pt idx="421">
                  <c:v>1.4393504999999998</c:v>
                </c:pt>
                <c:pt idx="422">
                  <c:v>1.4383298333333332</c:v>
                </c:pt>
                <c:pt idx="423">
                  <c:v>1.4240874166666675</c:v>
                </c:pt>
                <c:pt idx="424">
                  <c:v>1.4404203333333332</c:v>
                </c:pt>
                <c:pt idx="425">
                  <c:v>1.3908874166666676</c:v>
                </c:pt>
                <c:pt idx="426">
                  <c:v>1.430274749999999</c:v>
                </c:pt>
                <c:pt idx="427">
                  <c:v>1.4110801666666675</c:v>
                </c:pt>
                <c:pt idx="428">
                  <c:v>1.3916474166666675</c:v>
                </c:pt>
                <c:pt idx="429">
                  <c:v>1.4171190833333334</c:v>
                </c:pt>
                <c:pt idx="430">
                  <c:v>1.4140581666666683</c:v>
                </c:pt>
                <c:pt idx="431">
                  <c:v>1.4372237499999987</c:v>
                </c:pt>
                <c:pt idx="432">
                  <c:v>1.3880600000000001</c:v>
                </c:pt>
                <c:pt idx="433">
                  <c:v>1.4360834166666667</c:v>
                </c:pt>
                <c:pt idx="434">
                  <c:v>1.4276858333333333</c:v>
                </c:pt>
                <c:pt idx="435">
                  <c:v>1.4239095833333326</c:v>
                </c:pt>
                <c:pt idx="436">
                  <c:v>1.4610691666666666</c:v>
                </c:pt>
                <c:pt idx="437">
                  <c:v>1.3989080833333329</c:v>
                </c:pt>
                <c:pt idx="438">
                  <c:v>1.4138099999999985</c:v>
                </c:pt>
                <c:pt idx="439">
                  <c:v>1.3580595000000011</c:v>
                </c:pt>
                <c:pt idx="440">
                  <c:v>1.4842074999999999</c:v>
                </c:pt>
                <c:pt idx="441">
                  <c:v>1.415205249999999</c:v>
                </c:pt>
                <c:pt idx="442">
                  <c:v>1.4380288333333333</c:v>
                </c:pt>
                <c:pt idx="443">
                  <c:v>1.3900139166666683</c:v>
                </c:pt>
                <c:pt idx="444">
                  <c:v>1.3716342499999989</c:v>
                </c:pt>
                <c:pt idx="445">
                  <c:v>1.4318451666666665</c:v>
                </c:pt>
                <c:pt idx="446">
                  <c:v>1.387302083333334</c:v>
                </c:pt>
                <c:pt idx="447">
                  <c:v>1.3676329166666665</c:v>
                </c:pt>
                <c:pt idx="448">
                  <c:v>1.4155379166666666</c:v>
                </c:pt>
                <c:pt idx="449">
                  <c:v>1.4059484166666658</c:v>
                </c:pt>
                <c:pt idx="450">
                  <c:v>1.4274389166666666</c:v>
                </c:pt>
                <c:pt idx="451">
                  <c:v>1.4536195833333334</c:v>
                </c:pt>
                <c:pt idx="452">
                  <c:v>1.3964384166666675</c:v>
                </c:pt>
                <c:pt idx="453">
                  <c:v>1.3840728333333348</c:v>
                </c:pt>
                <c:pt idx="454">
                  <c:v>1.4469791666666667</c:v>
                </c:pt>
                <c:pt idx="455">
                  <c:v>1.4184334166666668</c:v>
                </c:pt>
                <c:pt idx="456">
                  <c:v>1.444275333333334</c:v>
                </c:pt>
                <c:pt idx="457">
                  <c:v>1.3478405000000002</c:v>
                </c:pt>
                <c:pt idx="458">
                  <c:v>1.4000591666666677</c:v>
                </c:pt>
                <c:pt idx="459">
                  <c:v>1.4124326666666669</c:v>
                </c:pt>
                <c:pt idx="460">
                  <c:v>1.409573999999999</c:v>
                </c:pt>
                <c:pt idx="461">
                  <c:v>1.4572841666666667</c:v>
                </c:pt>
                <c:pt idx="462">
                  <c:v>1.3866715000000001</c:v>
                </c:pt>
                <c:pt idx="463">
                  <c:v>1.4247546666666666</c:v>
                </c:pt>
                <c:pt idx="464">
                  <c:v>1.4190361666666667</c:v>
                </c:pt>
                <c:pt idx="465">
                  <c:v>1.434540833333334</c:v>
                </c:pt>
                <c:pt idx="466">
                  <c:v>1.4531850833333333</c:v>
                </c:pt>
                <c:pt idx="467">
                  <c:v>1.4879684166666658</c:v>
                </c:pt>
                <c:pt idx="468">
                  <c:v>1.4187309999999991</c:v>
                </c:pt>
                <c:pt idx="469">
                  <c:v>1.399282666666668</c:v>
                </c:pt>
                <c:pt idx="470">
                  <c:v>1.4157513333333334</c:v>
                </c:pt>
                <c:pt idx="471">
                  <c:v>1.3786185833333344</c:v>
                </c:pt>
                <c:pt idx="472">
                  <c:v>1.454755166666668</c:v>
                </c:pt>
                <c:pt idx="473">
                  <c:v>1.3980160000000001</c:v>
                </c:pt>
                <c:pt idx="474">
                  <c:v>1.4261259999999998</c:v>
                </c:pt>
                <c:pt idx="475">
                  <c:v>1.4306539999999999</c:v>
                </c:pt>
                <c:pt idx="476">
                  <c:v>1.430207083333334</c:v>
                </c:pt>
                <c:pt idx="477">
                  <c:v>1.4035794166666655</c:v>
                </c:pt>
                <c:pt idx="478">
                  <c:v>1.4117253333333324</c:v>
                </c:pt>
                <c:pt idx="479">
                  <c:v>1.4773858333333341</c:v>
                </c:pt>
                <c:pt idx="480">
                  <c:v>1.3966033333333341</c:v>
                </c:pt>
                <c:pt idx="481">
                  <c:v>1.415955499999999</c:v>
                </c:pt>
                <c:pt idx="482">
                  <c:v>1.4072044166666657</c:v>
                </c:pt>
                <c:pt idx="483">
                  <c:v>1.4277249999999981</c:v>
                </c:pt>
                <c:pt idx="484">
                  <c:v>1.3969849166666677</c:v>
                </c:pt>
                <c:pt idx="485">
                  <c:v>1.3808918333333333</c:v>
                </c:pt>
                <c:pt idx="486">
                  <c:v>1.4301992499999987</c:v>
                </c:pt>
                <c:pt idx="487">
                  <c:v>1.4383958333333335</c:v>
                </c:pt>
                <c:pt idx="488">
                  <c:v>1.4172996666666657</c:v>
                </c:pt>
                <c:pt idx="489">
                  <c:v>1.4357525000000002</c:v>
                </c:pt>
                <c:pt idx="490">
                  <c:v>1.410118333333334</c:v>
                </c:pt>
                <c:pt idx="491">
                  <c:v>1.4363127499999999</c:v>
                </c:pt>
                <c:pt idx="492">
                  <c:v>1.4482495833333333</c:v>
                </c:pt>
                <c:pt idx="493">
                  <c:v>1.4375093333333326</c:v>
                </c:pt>
                <c:pt idx="494">
                  <c:v>1.3795315833333335</c:v>
                </c:pt>
                <c:pt idx="495">
                  <c:v>1.4257260833333321</c:v>
                </c:pt>
                <c:pt idx="496">
                  <c:v>1.414979999999999</c:v>
                </c:pt>
                <c:pt idx="497">
                  <c:v>1.4139431666666666</c:v>
                </c:pt>
                <c:pt idx="498">
                  <c:v>1.4235187499999993</c:v>
                </c:pt>
                <c:pt idx="499">
                  <c:v>1.5065145833333335</c:v>
                </c:pt>
                <c:pt idx="500">
                  <c:v>1.4462874999999997</c:v>
                </c:pt>
                <c:pt idx="501">
                  <c:v>1.4308391666666667</c:v>
                </c:pt>
                <c:pt idx="502">
                  <c:v>1.4120330833333334</c:v>
                </c:pt>
                <c:pt idx="503">
                  <c:v>1.3721797499999999</c:v>
                </c:pt>
                <c:pt idx="504">
                  <c:v>1.4060258333333333</c:v>
                </c:pt>
                <c:pt idx="505">
                  <c:v>1.3963768333333342</c:v>
                </c:pt>
                <c:pt idx="506">
                  <c:v>1.4088033333333332</c:v>
                </c:pt>
                <c:pt idx="507">
                  <c:v>1.4338541666666664</c:v>
                </c:pt>
                <c:pt idx="508">
                  <c:v>1.4563541666666675</c:v>
                </c:pt>
                <c:pt idx="509">
                  <c:v>1.4440619166666668</c:v>
                </c:pt>
                <c:pt idx="510">
                  <c:v>1.4103651666666677</c:v>
                </c:pt>
                <c:pt idx="511">
                  <c:v>1.4201256666666666</c:v>
                </c:pt>
                <c:pt idx="512">
                  <c:v>1.447379749999999</c:v>
                </c:pt>
                <c:pt idx="513">
                  <c:v>1.3502845833333341</c:v>
                </c:pt>
                <c:pt idx="514">
                  <c:v>1.4044314166666658</c:v>
                </c:pt>
                <c:pt idx="515">
                  <c:v>1.3434269166666668</c:v>
                </c:pt>
                <c:pt idx="516">
                  <c:v>1.3758394166666659</c:v>
                </c:pt>
                <c:pt idx="517">
                  <c:v>1.4093075833333331</c:v>
                </c:pt>
                <c:pt idx="518">
                  <c:v>1.4496614999999986</c:v>
                </c:pt>
                <c:pt idx="519">
                  <c:v>1.3966682499999998</c:v>
                </c:pt>
                <c:pt idx="520">
                  <c:v>1.4550421666666677</c:v>
                </c:pt>
                <c:pt idx="521">
                  <c:v>1.4021024999999998</c:v>
                </c:pt>
                <c:pt idx="522">
                  <c:v>1.3889414166666665</c:v>
                </c:pt>
                <c:pt idx="523">
                  <c:v>1.5110999999999992</c:v>
                </c:pt>
                <c:pt idx="524">
                  <c:v>1.3672530833333341</c:v>
                </c:pt>
                <c:pt idx="525">
                  <c:v>1.4586483333333333</c:v>
                </c:pt>
                <c:pt idx="526">
                  <c:v>1.4022208333333335</c:v>
                </c:pt>
                <c:pt idx="527">
                  <c:v>1.4270814166666659</c:v>
                </c:pt>
                <c:pt idx="528">
                  <c:v>1.4217589999999998</c:v>
                </c:pt>
                <c:pt idx="529">
                  <c:v>1.3794387499999998</c:v>
                </c:pt>
                <c:pt idx="530">
                  <c:v>1.3689889166666676</c:v>
                </c:pt>
                <c:pt idx="531">
                  <c:v>1.4145739999999998</c:v>
                </c:pt>
                <c:pt idx="532">
                  <c:v>1.4731816666666668</c:v>
                </c:pt>
                <c:pt idx="533">
                  <c:v>1.4234429999999998</c:v>
                </c:pt>
                <c:pt idx="534">
                  <c:v>1.4259500833333334</c:v>
                </c:pt>
                <c:pt idx="535">
                  <c:v>1.4362874999999999</c:v>
                </c:pt>
                <c:pt idx="536">
                  <c:v>1.4842864166666681</c:v>
                </c:pt>
                <c:pt idx="537">
                  <c:v>1.4586891666666677</c:v>
                </c:pt>
                <c:pt idx="538">
                  <c:v>1.4644683333333333</c:v>
                </c:pt>
                <c:pt idx="539">
                  <c:v>1.3926285</c:v>
                </c:pt>
                <c:pt idx="540">
                  <c:v>1.3664897499999997</c:v>
                </c:pt>
                <c:pt idx="541">
                  <c:v>1.3480511666666684</c:v>
                </c:pt>
                <c:pt idx="542">
                  <c:v>1.3980721666666684</c:v>
                </c:pt>
                <c:pt idx="543">
                  <c:v>1.3998608333333333</c:v>
                </c:pt>
                <c:pt idx="544">
                  <c:v>1.4186931666666667</c:v>
                </c:pt>
                <c:pt idx="545">
                  <c:v>1.419515249999999</c:v>
                </c:pt>
                <c:pt idx="546">
                  <c:v>1.4306351666666677</c:v>
                </c:pt>
                <c:pt idx="547">
                  <c:v>1.4233949999999984</c:v>
                </c:pt>
                <c:pt idx="548">
                  <c:v>1.3677244166666658</c:v>
                </c:pt>
                <c:pt idx="549">
                  <c:v>1.3955789999999999</c:v>
                </c:pt>
                <c:pt idx="550">
                  <c:v>1.3992241666666667</c:v>
                </c:pt>
                <c:pt idx="551">
                  <c:v>1.4125864166666666</c:v>
                </c:pt>
                <c:pt idx="552">
                  <c:v>1.4162014166666668</c:v>
                </c:pt>
                <c:pt idx="553">
                  <c:v>1.4301841666666677</c:v>
                </c:pt>
                <c:pt idx="554">
                  <c:v>1.4492644166666657</c:v>
                </c:pt>
                <c:pt idx="555">
                  <c:v>1.4193505833333333</c:v>
                </c:pt>
                <c:pt idx="556">
                  <c:v>1.4241644166666658</c:v>
                </c:pt>
                <c:pt idx="557">
                  <c:v>1.3988629999999997</c:v>
                </c:pt>
                <c:pt idx="558">
                  <c:v>1.3782816666666677</c:v>
                </c:pt>
                <c:pt idx="559">
                  <c:v>1.4708399999999993</c:v>
                </c:pt>
                <c:pt idx="560">
                  <c:v>1.4031889999999998</c:v>
                </c:pt>
                <c:pt idx="561">
                  <c:v>1.3971456666666675</c:v>
                </c:pt>
                <c:pt idx="562">
                  <c:v>1.3933631666666677</c:v>
                </c:pt>
                <c:pt idx="563">
                  <c:v>1.3839825000000001</c:v>
                </c:pt>
                <c:pt idx="564">
                  <c:v>1.4570308333333333</c:v>
                </c:pt>
                <c:pt idx="565">
                  <c:v>1.4179500833333334</c:v>
                </c:pt>
                <c:pt idx="566">
                  <c:v>1.4336816666666659</c:v>
                </c:pt>
                <c:pt idx="567">
                  <c:v>1.4486324999999998</c:v>
                </c:pt>
                <c:pt idx="568">
                  <c:v>1.3718341666666667</c:v>
                </c:pt>
                <c:pt idx="569">
                  <c:v>1.3829296666666668</c:v>
                </c:pt>
                <c:pt idx="570">
                  <c:v>1.4399458333333335</c:v>
                </c:pt>
                <c:pt idx="571">
                  <c:v>1.4383823333333341</c:v>
                </c:pt>
                <c:pt idx="572">
                  <c:v>1.4377633333333326</c:v>
                </c:pt>
                <c:pt idx="573">
                  <c:v>1.3936732499999998</c:v>
                </c:pt>
                <c:pt idx="574">
                  <c:v>1.3665508333333347</c:v>
                </c:pt>
                <c:pt idx="575">
                  <c:v>1.4431555833333329</c:v>
                </c:pt>
                <c:pt idx="576">
                  <c:v>1.3925025000000009</c:v>
                </c:pt>
                <c:pt idx="577">
                  <c:v>1.4372538333333333</c:v>
                </c:pt>
                <c:pt idx="578">
                  <c:v>1.4075149999999992</c:v>
                </c:pt>
                <c:pt idx="579">
                  <c:v>1.400228499999999</c:v>
                </c:pt>
                <c:pt idx="580">
                  <c:v>1.4647825000000001</c:v>
                </c:pt>
                <c:pt idx="581">
                  <c:v>1.441128999999999</c:v>
                </c:pt>
                <c:pt idx="582">
                  <c:v>1.3890085000000001</c:v>
                </c:pt>
                <c:pt idx="583">
                  <c:v>1.4085824166666667</c:v>
                </c:pt>
                <c:pt idx="584">
                  <c:v>1.412733333333333</c:v>
                </c:pt>
                <c:pt idx="585">
                  <c:v>1.3754665833333333</c:v>
                </c:pt>
                <c:pt idx="586">
                  <c:v>1.4290101666666677</c:v>
                </c:pt>
                <c:pt idx="587">
                  <c:v>1.4323829166666675</c:v>
                </c:pt>
                <c:pt idx="588">
                  <c:v>1.4678024999999988</c:v>
                </c:pt>
                <c:pt idx="589">
                  <c:v>1.4459508333333335</c:v>
                </c:pt>
                <c:pt idx="590">
                  <c:v>1.5019949999999984</c:v>
                </c:pt>
                <c:pt idx="591">
                  <c:v>1.3992231666666675</c:v>
                </c:pt>
                <c:pt idx="592">
                  <c:v>1.4068634166666658</c:v>
                </c:pt>
                <c:pt idx="593">
                  <c:v>1.4372577499999999</c:v>
                </c:pt>
                <c:pt idx="594">
                  <c:v>1.3868197499999999</c:v>
                </c:pt>
                <c:pt idx="595">
                  <c:v>1.4477724999999992</c:v>
                </c:pt>
                <c:pt idx="596">
                  <c:v>1.3714287499999998</c:v>
                </c:pt>
                <c:pt idx="597">
                  <c:v>1.3635893333333335</c:v>
                </c:pt>
                <c:pt idx="598">
                  <c:v>1.433519999999999</c:v>
                </c:pt>
                <c:pt idx="599">
                  <c:v>1.3806577500000001</c:v>
                </c:pt>
                <c:pt idx="600">
                  <c:v>1.3644102500000004</c:v>
                </c:pt>
                <c:pt idx="601">
                  <c:v>1.3404328333333344</c:v>
                </c:pt>
                <c:pt idx="602">
                  <c:v>1.4297529999999998</c:v>
                </c:pt>
                <c:pt idx="603">
                  <c:v>1.2840495833333341</c:v>
                </c:pt>
                <c:pt idx="604">
                  <c:v>1.4552582499999998</c:v>
                </c:pt>
                <c:pt idx="605">
                  <c:v>1.3805059166666676</c:v>
                </c:pt>
                <c:pt idx="606">
                  <c:v>1.4146691666666669</c:v>
                </c:pt>
                <c:pt idx="607">
                  <c:v>1.3927244166666666</c:v>
                </c:pt>
                <c:pt idx="608">
                  <c:v>1.3991565833333341</c:v>
                </c:pt>
                <c:pt idx="609">
                  <c:v>1.4028949999999989</c:v>
                </c:pt>
                <c:pt idx="610">
                  <c:v>1.3983336666666677</c:v>
                </c:pt>
                <c:pt idx="611">
                  <c:v>1.4508125833333341</c:v>
                </c:pt>
                <c:pt idx="612">
                  <c:v>1.452429999999999</c:v>
                </c:pt>
                <c:pt idx="613">
                  <c:v>1.4193425000000002</c:v>
                </c:pt>
                <c:pt idx="614">
                  <c:v>1.3796931666666667</c:v>
                </c:pt>
                <c:pt idx="615">
                  <c:v>1.4052943333333328</c:v>
                </c:pt>
                <c:pt idx="616">
                  <c:v>1.4404666666666666</c:v>
                </c:pt>
                <c:pt idx="617">
                  <c:v>1.4005230833333322</c:v>
                </c:pt>
                <c:pt idx="618">
                  <c:v>1.4499333333333324</c:v>
                </c:pt>
                <c:pt idx="619">
                  <c:v>1.4601731666666675</c:v>
                </c:pt>
                <c:pt idx="620">
                  <c:v>1.4192275833333332</c:v>
                </c:pt>
                <c:pt idx="621">
                  <c:v>1.3457851666666678</c:v>
                </c:pt>
                <c:pt idx="622">
                  <c:v>1.4601108333333341</c:v>
                </c:pt>
                <c:pt idx="623">
                  <c:v>1.465976999999999</c:v>
                </c:pt>
                <c:pt idx="624">
                  <c:v>1.3712024999999999</c:v>
                </c:pt>
                <c:pt idx="625">
                  <c:v>1.4190798333333332</c:v>
                </c:pt>
                <c:pt idx="626">
                  <c:v>1.3561795833333341</c:v>
                </c:pt>
                <c:pt idx="627">
                  <c:v>1.4039803333333334</c:v>
                </c:pt>
                <c:pt idx="628">
                  <c:v>1.4260983333333332</c:v>
                </c:pt>
                <c:pt idx="629">
                  <c:v>1.4573599999999998</c:v>
                </c:pt>
                <c:pt idx="630">
                  <c:v>1.4096028333333332</c:v>
                </c:pt>
                <c:pt idx="631">
                  <c:v>1.4234804166666668</c:v>
                </c:pt>
                <c:pt idx="632">
                  <c:v>1.4572258333333334</c:v>
                </c:pt>
                <c:pt idx="633">
                  <c:v>1.4214872499999998</c:v>
                </c:pt>
                <c:pt idx="634">
                  <c:v>1.4489941666666668</c:v>
                </c:pt>
                <c:pt idx="635">
                  <c:v>1.3840964166666667</c:v>
                </c:pt>
                <c:pt idx="636">
                  <c:v>1.4892466666666664</c:v>
                </c:pt>
                <c:pt idx="637">
                  <c:v>1.3980526666666684</c:v>
                </c:pt>
                <c:pt idx="638">
                  <c:v>1.3711801666666683</c:v>
                </c:pt>
                <c:pt idx="639">
                  <c:v>1.3812016666666667</c:v>
                </c:pt>
                <c:pt idx="640">
                  <c:v>1.3967786666666677</c:v>
                </c:pt>
                <c:pt idx="641">
                  <c:v>1.4298234999999984</c:v>
                </c:pt>
                <c:pt idx="642">
                  <c:v>1.3861146666666675</c:v>
                </c:pt>
                <c:pt idx="643">
                  <c:v>1.4016791666666666</c:v>
                </c:pt>
                <c:pt idx="644">
                  <c:v>1.4506666666666668</c:v>
                </c:pt>
                <c:pt idx="645">
                  <c:v>1.3674633333333335</c:v>
                </c:pt>
                <c:pt idx="646">
                  <c:v>1.4414058333333333</c:v>
                </c:pt>
                <c:pt idx="647">
                  <c:v>1.4256205833333329</c:v>
                </c:pt>
                <c:pt idx="648">
                  <c:v>1.440681833333334</c:v>
                </c:pt>
                <c:pt idx="649">
                  <c:v>1.383431249999999</c:v>
                </c:pt>
                <c:pt idx="650">
                  <c:v>1.3954905833333333</c:v>
                </c:pt>
                <c:pt idx="651">
                  <c:v>1.3805281666666673</c:v>
                </c:pt>
                <c:pt idx="652">
                  <c:v>1.4692573333333341</c:v>
                </c:pt>
                <c:pt idx="653">
                  <c:v>1.4436374999999992</c:v>
                </c:pt>
                <c:pt idx="654">
                  <c:v>1.3936630833333332</c:v>
                </c:pt>
                <c:pt idx="655">
                  <c:v>1.429032499999999</c:v>
                </c:pt>
                <c:pt idx="656">
                  <c:v>1.3511225833333331</c:v>
                </c:pt>
                <c:pt idx="657">
                  <c:v>1.37614225</c:v>
                </c:pt>
                <c:pt idx="658">
                  <c:v>1.3360617499999998</c:v>
                </c:pt>
                <c:pt idx="659">
                  <c:v>1.4074499999999992</c:v>
                </c:pt>
                <c:pt idx="660">
                  <c:v>1.3825625833333341</c:v>
                </c:pt>
                <c:pt idx="661">
                  <c:v>1.3321036666666675</c:v>
                </c:pt>
                <c:pt idx="662">
                  <c:v>1.4373088333333335</c:v>
                </c:pt>
                <c:pt idx="663">
                  <c:v>1.4304675</c:v>
                </c:pt>
                <c:pt idx="664">
                  <c:v>1.4056774166666659</c:v>
                </c:pt>
                <c:pt idx="665">
                  <c:v>1.430198416666667</c:v>
                </c:pt>
                <c:pt idx="666">
                  <c:v>1.3920294166666665</c:v>
                </c:pt>
                <c:pt idx="667">
                  <c:v>1.439538999999999</c:v>
                </c:pt>
                <c:pt idx="668">
                  <c:v>1.4258269166666659</c:v>
                </c:pt>
                <c:pt idx="669">
                  <c:v>1.4416816666666668</c:v>
                </c:pt>
                <c:pt idx="670">
                  <c:v>1.3857956666666666</c:v>
                </c:pt>
                <c:pt idx="671">
                  <c:v>1.4468733333333332</c:v>
                </c:pt>
                <c:pt idx="672">
                  <c:v>1.4481666666666666</c:v>
                </c:pt>
                <c:pt idx="673">
                  <c:v>1.4024923333333332</c:v>
                </c:pt>
                <c:pt idx="674">
                  <c:v>1.4121433333333335</c:v>
                </c:pt>
                <c:pt idx="675">
                  <c:v>1.4050600833333322</c:v>
                </c:pt>
                <c:pt idx="676">
                  <c:v>1.3801604166666674</c:v>
                </c:pt>
                <c:pt idx="677">
                  <c:v>1.4222299999999992</c:v>
                </c:pt>
                <c:pt idx="678">
                  <c:v>1.4661617499999993</c:v>
                </c:pt>
                <c:pt idx="679">
                  <c:v>1.3706561666666683</c:v>
                </c:pt>
                <c:pt idx="680">
                  <c:v>1.4388277499999989</c:v>
                </c:pt>
                <c:pt idx="681">
                  <c:v>1.3898483333333331</c:v>
                </c:pt>
                <c:pt idx="682">
                  <c:v>1.3995803333333341</c:v>
                </c:pt>
                <c:pt idx="683">
                  <c:v>1.4083216666666658</c:v>
                </c:pt>
                <c:pt idx="684">
                  <c:v>1.3818883333333341</c:v>
                </c:pt>
                <c:pt idx="685">
                  <c:v>1.4255783333333332</c:v>
                </c:pt>
                <c:pt idx="686">
                  <c:v>1.3904494166666677</c:v>
                </c:pt>
                <c:pt idx="687">
                  <c:v>1.4058841666666666</c:v>
                </c:pt>
                <c:pt idx="688">
                  <c:v>1.3804005833333342</c:v>
                </c:pt>
                <c:pt idx="689">
                  <c:v>1.4330034166666668</c:v>
                </c:pt>
                <c:pt idx="690">
                  <c:v>1.426468249999999</c:v>
                </c:pt>
                <c:pt idx="691">
                  <c:v>1.4347316666666659</c:v>
                </c:pt>
                <c:pt idx="692">
                  <c:v>1.4539545833333334</c:v>
                </c:pt>
                <c:pt idx="693">
                  <c:v>1.443562499999999</c:v>
                </c:pt>
                <c:pt idx="694">
                  <c:v>1.3904698333333341</c:v>
                </c:pt>
                <c:pt idx="695">
                  <c:v>1.4759566666666666</c:v>
                </c:pt>
                <c:pt idx="696">
                  <c:v>1.3830341666666675</c:v>
                </c:pt>
                <c:pt idx="697">
                  <c:v>1.3926800000000001</c:v>
                </c:pt>
                <c:pt idx="698">
                  <c:v>1.4072799999999992</c:v>
                </c:pt>
                <c:pt idx="699">
                  <c:v>1.396820583333334</c:v>
                </c:pt>
                <c:pt idx="700">
                  <c:v>1.3879264166666658</c:v>
                </c:pt>
                <c:pt idx="701">
                  <c:v>1.407265999999999</c:v>
                </c:pt>
                <c:pt idx="702">
                  <c:v>1.4639433333333332</c:v>
                </c:pt>
                <c:pt idx="703">
                  <c:v>1.4263128333333341</c:v>
                </c:pt>
                <c:pt idx="704">
                  <c:v>1.4231149999999992</c:v>
                </c:pt>
                <c:pt idx="705">
                  <c:v>1.4192908333333334</c:v>
                </c:pt>
                <c:pt idx="706">
                  <c:v>1.3663964166666667</c:v>
                </c:pt>
                <c:pt idx="707">
                  <c:v>1.4304183333333331</c:v>
                </c:pt>
                <c:pt idx="708">
                  <c:v>1.4138754166666658</c:v>
                </c:pt>
                <c:pt idx="709">
                  <c:v>1.3706962499999991</c:v>
                </c:pt>
                <c:pt idx="710">
                  <c:v>1.3943180000000008</c:v>
                </c:pt>
                <c:pt idx="711">
                  <c:v>1.4430031666666665</c:v>
                </c:pt>
                <c:pt idx="712">
                  <c:v>1.4335496666666658</c:v>
                </c:pt>
                <c:pt idx="713">
                  <c:v>1.4124915833333322</c:v>
                </c:pt>
                <c:pt idx="714">
                  <c:v>1.4477249999999986</c:v>
                </c:pt>
                <c:pt idx="715">
                  <c:v>1.3960165000000009</c:v>
                </c:pt>
                <c:pt idx="716">
                  <c:v>1.4378691666666659</c:v>
                </c:pt>
                <c:pt idx="717">
                  <c:v>1.4138931666666668</c:v>
                </c:pt>
                <c:pt idx="718">
                  <c:v>1.4468040833333324</c:v>
                </c:pt>
                <c:pt idx="719">
                  <c:v>1.3657041666666669</c:v>
                </c:pt>
                <c:pt idx="720">
                  <c:v>1.3960763333333341</c:v>
                </c:pt>
                <c:pt idx="721">
                  <c:v>1.426756833333334</c:v>
                </c:pt>
                <c:pt idx="722">
                  <c:v>1.421040499999999</c:v>
                </c:pt>
                <c:pt idx="723">
                  <c:v>1.4415433333333334</c:v>
                </c:pt>
                <c:pt idx="724">
                  <c:v>1.3788206666666667</c:v>
                </c:pt>
                <c:pt idx="725">
                  <c:v>1.4461583333333341</c:v>
                </c:pt>
                <c:pt idx="726">
                  <c:v>1.4451183333333333</c:v>
                </c:pt>
                <c:pt idx="727">
                  <c:v>1.4028375000000002</c:v>
                </c:pt>
                <c:pt idx="728">
                  <c:v>1.47245</c:v>
                </c:pt>
                <c:pt idx="729">
                  <c:v>1.3691772499999999</c:v>
                </c:pt>
                <c:pt idx="730">
                  <c:v>1.3977255833333333</c:v>
                </c:pt>
                <c:pt idx="731">
                  <c:v>1.4087491666666667</c:v>
                </c:pt>
                <c:pt idx="732">
                  <c:v>1.4297180833333334</c:v>
                </c:pt>
                <c:pt idx="733">
                  <c:v>1.416720999999999</c:v>
                </c:pt>
                <c:pt idx="734">
                  <c:v>1.4158366666666657</c:v>
                </c:pt>
                <c:pt idx="735">
                  <c:v>1.4117299166666655</c:v>
                </c:pt>
                <c:pt idx="736">
                  <c:v>1.4563835833333341</c:v>
                </c:pt>
                <c:pt idx="737">
                  <c:v>1.4119150833333334</c:v>
                </c:pt>
                <c:pt idx="738">
                  <c:v>1.4298366666666658</c:v>
                </c:pt>
                <c:pt idx="739">
                  <c:v>1.3907935833333331</c:v>
                </c:pt>
                <c:pt idx="740">
                  <c:v>1.4411941666666666</c:v>
                </c:pt>
                <c:pt idx="741">
                  <c:v>1.3949306666666665</c:v>
                </c:pt>
                <c:pt idx="742">
                  <c:v>1.3794558333333344</c:v>
                </c:pt>
                <c:pt idx="743">
                  <c:v>1.4166760833333332</c:v>
                </c:pt>
                <c:pt idx="744">
                  <c:v>1.4238974999999991</c:v>
                </c:pt>
                <c:pt idx="745">
                  <c:v>1.4307466666666668</c:v>
                </c:pt>
                <c:pt idx="746">
                  <c:v>1.3903356666666677</c:v>
                </c:pt>
                <c:pt idx="747">
                  <c:v>1.447654749999999</c:v>
                </c:pt>
                <c:pt idx="748">
                  <c:v>1.4008721666666675</c:v>
                </c:pt>
                <c:pt idx="749">
                  <c:v>1.408991666666666</c:v>
                </c:pt>
                <c:pt idx="750">
                  <c:v>1.4062507499999999</c:v>
                </c:pt>
                <c:pt idx="751">
                  <c:v>1.3579599999999998</c:v>
                </c:pt>
                <c:pt idx="752">
                  <c:v>1.3950105833333344</c:v>
                </c:pt>
                <c:pt idx="753">
                  <c:v>1.4228409999999998</c:v>
                </c:pt>
                <c:pt idx="754">
                  <c:v>1.399626749999999</c:v>
                </c:pt>
                <c:pt idx="755">
                  <c:v>1.4186214999999982</c:v>
                </c:pt>
                <c:pt idx="756">
                  <c:v>1.4254118333333334</c:v>
                </c:pt>
                <c:pt idx="757">
                  <c:v>1.4452039166666666</c:v>
                </c:pt>
                <c:pt idx="758">
                  <c:v>1.4442473333333341</c:v>
                </c:pt>
                <c:pt idx="759">
                  <c:v>1.4770016666666659</c:v>
                </c:pt>
                <c:pt idx="760">
                  <c:v>1.4621390833333336</c:v>
                </c:pt>
                <c:pt idx="761">
                  <c:v>1.3968939999999999</c:v>
                </c:pt>
                <c:pt idx="762">
                  <c:v>1.3930165833333341</c:v>
                </c:pt>
                <c:pt idx="763">
                  <c:v>1.4596076666666669</c:v>
                </c:pt>
                <c:pt idx="764">
                  <c:v>1.4552308333333333</c:v>
                </c:pt>
                <c:pt idx="765">
                  <c:v>1.3537643333333325</c:v>
                </c:pt>
                <c:pt idx="766">
                  <c:v>1.4363563333333333</c:v>
                </c:pt>
                <c:pt idx="767">
                  <c:v>1.3842228333333342</c:v>
                </c:pt>
                <c:pt idx="768">
                  <c:v>1.4111842499999987</c:v>
                </c:pt>
                <c:pt idx="769">
                  <c:v>1.4268963333333327</c:v>
                </c:pt>
                <c:pt idx="770">
                  <c:v>1.4729426666666665</c:v>
                </c:pt>
                <c:pt idx="771">
                  <c:v>1.425154749999999</c:v>
                </c:pt>
                <c:pt idx="772">
                  <c:v>1.3421595833333342</c:v>
                </c:pt>
                <c:pt idx="773">
                  <c:v>1.4479333333333324</c:v>
                </c:pt>
                <c:pt idx="774">
                  <c:v>1.4050378333333331</c:v>
                </c:pt>
                <c:pt idx="775">
                  <c:v>1.4289775</c:v>
                </c:pt>
                <c:pt idx="776">
                  <c:v>1.425584999999999</c:v>
                </c:pt>
                <c:pt idx="777">
                  <c:v>1.3641140833333341</c:v>
                </c:pt>
                <c:pt idx="778">
                  <c:v>1.4521149999999998</c:v>
                </c:pt>
                <c:pt idx="779">
                  <c:v>1.4971816666666664</c:v>
                </c:pt>
                <c:pt idx="780">
                  <c:v>1.3856821666666681</c:v>
                </c:pt>
                <c:pt idx="781">
                  <c:v>1.4302625000000002</c:v>
                </c:pt>
                <c:pt idx="782">
                  <c:v>1.3903121666666687</c:v>
                </c:pt>
                <c:pt idx="783">
                  <c:v>1.3796212499999991</c:v>
                </c:pt>
                <c:pt idx="784">
                  <c:v>1.3813424166666677</c:v>
                </c:pt>
                <c:pt idx="785">
                  <c:v>1.4442537499999999</c:v>
                </c:pt>
                <c:pt idx="786">
                  <c:v>1.4204159999999999</c:v>
                </c:pt>
                <c:pt idx="787">
                  <c:v>1.4407733333333335</c:v>
                </c:pt>
                <c:pt idx="788">
                  <c:v>1.4087148333333337</c:v>
                </c:pt>
                <c:pt idx="789">
                  <c:v>1.37904775</c:v>
                </c:pt>
                <c:pt idx="790">
                  <c:v>1.4259841666666666</c:v>
                </c:pt>
                <c:pt idx="791">
                  <c:v>1.3826501666666686</c:v>
                </c:pt>
                <c:pt idx="792">
                  <c:v>1.4241150000000002</c:v>
                </c:pt>
                <c:pt idx="793">
                  <c:v>1.422269749999999</c:v>
                </c:pt>
                <c:pt idx="794">
                  <c:v>1.4437330833333324</c:v>
                </c:pt>
                <c:pt idx="795">
                  <c:v>1.413542499999999</c:v>
                </c:pt>
                <c:pt idx="796">
                  <c:v>1.4488939166666668</c:v>
                </c:pt>
                <c:pt idx="797">
                  <c:v>1.4515883333333335</c:v>
                </c:pt>
                <c:pt idx="798">
                  <c:v>1.4138401666666667</c:v>
                </c:pt>
                <c:pt idx="799">
                  <c:v>1.4571741666666667</c:v>
                </c:pt>
                <c:pt idx="800">
                  <c:v>1.4258322499999987</c:v>
                </c:pt>
                <c:pt idx="801">
                  <c:v>1.4078848333333323</c:v>
                </c:pt>
                <c:pt idx="802">
                  <c:v>1.453947249999999</c:v>
                </c:pt>
                <c:pt idx="803">
                  <c:v>1.4316485833333334</c:v>
                </c:pt>
                <c:pt idx="804">
                  <c:v>1.4126953333333334</c:v>
                </c:pt>
                <c:pt idx="805">
                  <c:v>1.4140766666666666</c:v>
                </c:pt>
                <c:pt idx="806">
                  <c:v>1.4117654166666658</c:v>
                </c:pt>
                <c:pt idx="807">
                  <c:v>1.4177076666666666</c:v>
                </c:pt>
                <c:pt idx="808">
                  <c:v>1.3476340833333325</c:v>
                </c:pt>
                <c:pt idx="809">
                  <c:v>1.3982322500000002</c:v>
                </c:pt>
                <c:pt idx="810">
                  <c:v>1.4482566666666665</c:v>
                </c:pt>
                <c:pt idx="811">
                  <c:v>1.408358333333334</c:v>
                </c:pt>
                <c:pt idx="812">
                  <c:v>1.4769664166666658</c:v>
                </c:pt>
                <c:pt idx="813">
                  <c:v>1.4260322499999998</c:v>
                </c:pt>
                <c:pt idx="814">
                  <c:v>1.4294540833333336</c:v>
                </c:pt>
                <c:pt idx="815">
                  <c:v>1.4040264999999994</c:v>
                </c:pt>
                <c:pt idx="816">
                  <c:v>1.4396108333333333</c:v>
                </c:pt>
                <c:pt idx="817">
                  <c:v>1.3976629166666676</c:v>
                </c:pt>
                <c:pt idx="818">
                  <c:v>1.3901352500000002</c:v>
                </c:pt>
                <c:pt idx="819">
                  <c:v>1.4378340833333323</c:v>
                </c:pt>
                <c:pt idx="820">
                  <c:v>1.4391649999999991</c:v>
                </c:pt>
                <c:pt idx="821">
                  <c:v>1.4648433333333335</c:v>
                </c:pt>
                <c:pt idx="822">
                  <c:v>1.4156240833333316</c:v>
                </c:pt>
                <c:pt idx="823">
                  <c:v>1.4567308333333333</c:v>
                </c:pt>
                <c:pt idx="824">
                  <c:v>1.3937816666666667</c:v>
                </c:pt>
                <c:pt idx="825">
                  <c:v>1.4049879999999997</c:v>
                </c:pt>
                <c:pt idx="826">
                  <c:v>1.4754226666666668</c:v>
                </c:pt>
                <c:pt idx="827">
                  <c:v>1.4510026666666669</c:v>
                </c:pt>
                <c:pt idx="828">
                  <c:v>1.4261174166666677</c:v>
                </c:pt>
                <c:pt idx="829">
                  <c:v>1.3993356666666665</c:v>
                </c:pt>
                <c:pt idx="830">
                  <c:v>1.4140672499999998</c:v>
                </c:pt>
                <c:pt idx="831">
                  <c:v>1.4229741666666664</c:v>
                </c:pt>
                <c:pt idx="832">
                  <c:v>1.3860839166666679</c:v>
                </c:pt>
                <c:pt idx="833">
                  <c:v>1.3941683333333341</c:v>
                </c:pt>
                <c:pt idx="834">
                  <c:v>1.380022500000001</c:v>
                </c:pt>
                <c:pt idx="835">
                  <c:v>1.4068999999999992</c:v>
                </c:pt>
                <c:pt idx="836">
                  <c:v>1.4730245833333326</c:v>
                </c:pt>
                <c:pt idx="837">
                  <c:v>1.4361732499999988</c:v>
                </c:pt>
                <c:pt idx="838">
                  <c:v>1.4725108333333339</c:v>
                </c:pt>
                <c:pt idx="839">
                  <c:v>1.3984566666666673</c:v>
                </c:pt>
                <c:pt idx="840">
                  <c:v>1.387030333333334</c:v>
                </c:pt>
                <c:pt idx="841">
                  <c:v>1.4288561666666677</c:v>
                </c:pt>
                <c:pt idx="842">
                  <c:v>1.4106527499999999</c:v>
                </c:pt>
                <c:pt idx="843">
                  <c:v>1.4605333333333332</c:v>
                </c:pt>
                <c:pt idx="844">
                  <c:v>1.374676</c:v>
                </c:pt>
                <c:pt idx="845">
                  <c:v>1.4731241666666666</c:v>
                </c:pt>
                <c:pt idx="846">
                  <c:v>1.4148729999999998</c:v>
                </c:pt>
                <c:pt idx="847">
                  <c:v>1.4615949999999986</c:v>
                </c:pt>
                <c:pt idx="848">
                  <c:v>1.4268863333333333</c:v>
                </c:pt>
                <c:pt idx="849">
                  <c:v>1.4182245833333325</c:v>
                </c:pt>
                <c:pt idx="850">
                  <c:v>1.4238689166666658</c:v>
                </c:pt>
                <c:pt idx="851">
                  <c:v>1.3963173333333345</c:v>
                </c:pt>
                <c:pt idx="852">
                  <c:v>1.4084351666666677</c:v>
                </c:pt>
                <c:pt idx="853">
                  <c:v>1.4279783333333336</c:v>
                </c:pt>
                <c:pt idx="854">
                  <c:v>1.4376443333333324</c:v>
                </c:pt>
                <c:pt idx="855">
                  <c:v>1.4267185</c:v>
                </c:pt>
                <c:pt idx="856">
                  <c:v>1.3789498333333341</c:v>
                </c:pt>
                <c:pt idx="857">
                  <c:v>1.4352530833333335</c:v>
                </c:pt>
                <c:pt idx="858">
                  <c:v>1.4234716666666658</c:v>
                </c:pt>
                <c:pt idx="859">
                  <c:v>1.4424137499999998</c:v>
                </c:pt>
                <c:pt idx="860">
                  <c:v>1.405329166666667</c:v>
                </c:pt>
                <c:pt idx="861">
                  <c:v>1.3662676666666675</c:v>
                </c:pt>
                <c:pt idx="862">
                  <c:v>1.3735155833333341</c:v>
                </c:pt>
                <c:pt idx="863">
                  <c:v>1.4588174999999997</c:v>
                </c:pt>
                <c:pt idx="864">
                  <c:v>1.438315</c:v>
                </c:pt>
                <c:pt idx="865">
                  <c:v>1.39830575</c:v>
                </c:pt>
                <c:pt idx="866">
                  <c:v>1.4115184999999988</c:v>
                </c:pt>
                <c:pt idx="867">
                  <c:v>1.4690438333333331</c:v>
                </c:pt>
                <c:pt idx="868">
                  <c:v>1.4149167499999991</c:v>
                </c:pt>
                <c:pt idx="869">
                  <c:v>1.4437529999999998</c:v>
                </c:pt>
                <c:pt idx="870">
                  <c:v>1.4430708333333335</c:v>
                </c:pt>
                <c:pt idx="871">
                  <c:v>1.4617716666666658</c:v>
                </c:pt>
                <c:pt idx="872">
                  <c:v>1.4443995833333332</c:v>
                </c:pt>
                <c:pt idx="873">
                  <c:v>1.4619241666666658</c:v>
                </c:pt>
                <c:pt idx="874">
                  <c:v>1.443918749999999</c:v>
                </c:pt>
                <c:pt idx="875">
                  <c:v>1.4172525</c:v>
                </c:pt>
                <c:pt idx="876">
                  <c:v>1.4601023333333341</c:v>
                </c:pt>
                <c:pt idx="877">
                  <c:v>1.4278175</c:v>
                </c:pt>
                <c:pt idx="878">
                  <c:v>1.5073881666666675</c:v>
                </c:pt>
                <c:pt idx="879">
                  <c:v>1.4314383333333334</c:v>
                </c:pt>
                <c:pt idx="880">
                  <c:v>1.4714574999999999</c:v>
                </c:pt>
                <c:pt idx="881">
                  <c:v>1.3810096666666667</c:v>
                </c:pt>
                <c:pt idx="882">
                  <c:v>1.3741135833333344</c:v>
                </c:pt>
                <c:pt idx="883">
                  <c:v>1.4673558333333341</c:v>
                </c:pt>
                <c:pt idx="884">
                  <c:v>1.4416249999999982</c:v>
                </c:pt>
                <c:pt idx="885">
                  <c:v>1.4167044166666658</c:v>
                </c:pt>
                <c:pt idx="886">
                  <c:v>1.4181331666666679</c:v>
                </c:pt>
                <c:pt idx="887">
                  <c:v>1.4825899999999999</c:v>
                </c:pt>
                <c:pt idx="888">
                  <c:v>1.4457306666666658</c:v>
                </c:pt>
                <c:pt idx="889">
                  <c:v>1.4613041666666666</c:v>
                </c:pt>
                <c:pt idx="890">
                  <c:v>1.447346749999999</c:v>
                </c:pt>
                <c:pt idx="891">
                  <c:v>1.4079029166666668</c:v>
                </c:pt>
                <c:pt idx="892">
                  <c:v>1.4579009166666659</c:v>
                </c:pt>
                <c:pt idx="893">
                  <c:v>1.3623145833333341</c:v>
                </c:pt>
                <c:pt idx="894">
                  <c:v>1.4202169166666667</c:v>
                </c:pt>
                <c:pt idx="895">
                  <c:v>1.4791712499999989</c:v>
                </c:pt>
                <c:pt idx="896">
                  <c:v>1.38713</c:v>
                </c:pt>
                <c:pt idx="897">
                  <c:v>1.4273758333333333</c:v>
                </c:pt>
                <c:pt idx="898">
                  <c:v>1.4331499999999993</c:v>
                </c:pt>
                <c:pt idx="899">
                  <c:v>1.4070502499999991</c:v>
                </c:pt>
                <c:pt idx="900">
                  <c:v>1.4228233333333324</c:v>
                </c:pt>
                <c:pt idx="901">
                  <c:v>1.4268729999999998</c:v>
                </c:pt>
                <c:pt idx="902">
                  <c:v>1.4411631666666667</c:v>
                </c:pt>
                <c:pt idx="903">
                  <c:v>1.38275225</c:v>
                </c:pt>
                <c:pt idx="904">
                  <c:v>1.4721091666666675</c:v>
                </c:pt>
                <c:pt idx="905">
                  <c:v>1.3681904166666667</c:v>
                </c:pt>
                <c:pt idx="906">
                  <c:v>1.4142939999999991</c:v>
                </c:pt>
                <c:pt idx="907">
                  <c:v>1.4327899999999998</c:v>
                </c:pt>
                <c:pt idx="908">
                  <c:v>1.4236194166666658</c:v>
                </c:pt>
                <c:pt idx="909">
                  <c:v>1.3847226666666677</c:v>
                </c:pt>
                <c:pt idx="910">
                  <c:v>1.4216258333333334</c:v>
                </c:pt>
                <c:pt idx="911">
                  <c:v>1.401822666666666</c:v>
                </c:pt>
                <c:pt idx="912">
                  <c:v>1.3945653333333341</c:v>
                </c:pt>
                <c:pt idx="913">
                  <c:v>1.4217530833333332</c:v>
                </c:pt>
                <c:pt idx="914">
                  <c:v>1.4363514166666667</c:v>
                </c:pt>
                <c:pt idx="915">
                  <c:v>1.3970206666666665</c:v>
                </c:pt>
                <c:pt idx="916">
                  <c:v>1.4179009166666658</c:v>
                </c:pt>
                <c:pt idx="917">
                  <c:v>1.3809405833333341</c:v>
                </c:pt>
                <c:pt idx="918">
                  <c:v>1.4092424166666666</c:v>
                </c:pt>
                <c:pt idx="919">
                  <c:v>1.3957624999999998</c:v>
                </c:pt>
                <c:pt idx="920">
                  <c:v>1.3943620000000001</c:v>
                </c:pt>
                <c:pt idx="921">
                  <c:v>1.446233333333333</c:v>
                </c:pt>
                <c:pt idx="922">
                  <c:v>1.4594743333333327</c:v>
                </c:pt>
                <c:pt idx="923">
                  <c:v>1.4698475000000002</c:v>
                </c:pt>
                <c:pt idx="924">
                  <c:v>1.4037907499999982</c:v>
                </c:pt>
                <c:pt idx="925">
                  <c:v>1.4079128333333333</c:v>
                </c:pt>
                <c:pt idx="926">
                  <c:v>1.474774583333333</c:v>
                </c:pt>
                <c:pt idx="927">
                  <c:v>1.4710008333333333</c:v>
                </c:pt>
                <c:pt idx="928">
                  <c:v>1.4139623333333324</c:v>
                </c:pt>
                <c:pt idx="929">
                  <c:v>1.4254972499999989</c:v>
                </c:pt>
                <c:pt idx="930">
                  <c:v>1.3728384166666669</c:v>
                </c:pt>
                <c:pt idx="931">
                  <c:v>1.404232833333334</c:v>
                </c:pt>
                <c:pt idx="932">
                  <c:v>1.435905749999999</c:v>
                </c:pt>
                <c:pt idx="933">
                  <c:v>1.4168174999999998</c:v>
                </c:pt>
                <c:pt idx="934">
                  <c:v>1.4679343333333323</c:v>
                </c:pt>
                <c:pt idx="935">
                  <c:v>1.4311295833333324</c:v>
                </c:pt>
                <c:pt idx="936">
                  <c:v>1.4157486666666659</c:v>
                </c:pt>
                <c:pt idx="937">
                  <c:v>1.464788333333334</c:v>
                </c:pt>
                <c:pt idx="938">
                  <c:v>1.3918208333333333</c:v>
                </c:pt>
                <c:pt idx="939">
                  <c:v>1.4016912499999976</c:v>
                </c:pt>
                <c:pt idx="940">
                  <c:v>1.3806108333333342</c:v>
                </c:pt>
                <c:pt idx="941">
                  <c:v>1.3575888333333341</c:v>
                </c:pt>
                <c:pt idx="942">
                  <c:v>1.4037700833333326</c:v>
                </c:pt>
                <c:pt idx="943">
                  <c:v>1.4585299166666668</c:v>
                </c:pt>
                <c:pt idx="944">
                  <c:v>1.3913058333333341</c:v>
                </c:pt>
                <c:pt idx="945">
                  <c:v>1.3852795</c:v>
                </c:pt>
                <c:pt idx="946">
                  <c:v>1.4392541666666669</c:v>
                </c:pt>
                <c:pt idx="947">
                  <c:v>1.4575944166666654</c:v>
                </c:pt>
                <c:pt idx="948">
                  <c:v>1.3933290833333334</c:v>
                </c:pt>
                <c:pt idx="949">
                  <c:v>1.4166343333333324</c:v>
                </c:pt>
                <c:pt idx="950">
                  <c:v>1.4102619166666666</c:v>
                </c:pt>
                <c:pt idx="951">
                  <c:v>1.442141249999999</c:v>
                </c:pt>
                <c:pt idx="952">
                  <c:v>1.3951</c:v>
                </c:pt>
                <c:pt idx="953">
                  <c:v>1.4330524999999998</c:v>
                </c:pt>
                <c:pt idx="954">
                  <c:v>1.4586960833333322</c:v>
                </c:pt>
                <c:pt idx="955">
                  <c:v>1.4465258333333333</c:v>
                </c:pt>
                <c:pt idx="956">
                  <c:v>1.4381124999999999</c:v>
                </c:pt>
                <c:pt idx="957">
                  <c:v>1.396580000000001</c:v>
                </c:pt>
                <c:pt idx="958">
                  <c:v>1.4901841666666675</c:v>
                </c:pt>
                <c:pt idx="959">
                  <c:v>1.3795853333333341</c:v>
                </c:pt>
                <c:pt idx="960">
                  <c:v>1.4464954166666668</c:v>
                </c:pt>
                <c:pt idx="961">
                  <c:v>1.3817199999999998</c:v>
                </c:pt>
                <c:pt idx="962">
                  <c:v>1.430335833333334</c:v>
                </c:pt>
                <c:pt idx="963">
                  <c:v>1.3670902499999988</c:v>
                </c:pt>
                <c:pt idx="964">
                  <c:v>1.4059516666666658</c:v>
                </c:pt>
                <c:pt idx="965">
                  <c:v>1.4062298333333334</c:v>
                </c:pt>
                <c:pt idx="966">
                  <c:v>1.3732159166666682</c:v>
                </c:pt>
                <c:pt idx="967">
                  <c:v>1.3789561666666681</c:v>
                </c:pt>
                <c:pt idx="968">
                  <c:v>1.3825722499999999</c:v>
                </c:pt>
                <c:pt idx="969">
                  <c:v>1.393778583333334</c:v>
                </c:pt>
                <c:pt idx="970">
                  <c:v>1.4424866666666665</c:v>
                </c:pt>
                <c:pt idx="971">
                  <c:v>1.3650474166666673</c:v>
                </c:pt>
                <c:pt idx="972">
                  <c:v>1.3825042499999998</c:v>
                </c:pt>
                <c:pt idx="973">
                  <c:v>1.4196783333333334</c:v>
                </c:pt>
                <c:pt idx="974">
                  <c:v>1.3846639999999999</c:v>
                </c:pt>
                <c:pt idx="975">
                  <c:v>1.4040022499999998</c:v>
                </c:pt>
                <c:pt idx="976">
                  <c:v>1.4717379999999998</c:v>
                </c:pt>
                <c:pt idx="977">
                  <c:v>1.4128569166666667</c:v>
                </c:pt>
                <c:pt idx="978">
                  <c:v>1.4366556666666677</c:v>
                </c:pt>
                <c:pt idx="979">
                  <c:v>1.4406541666666677</c:v>
                </c:pt>
                <c:pt idx="980">
                  <c:v>1.4366061666666667</c:v>
                </c:pt>
                <c:pt idx="981">
                  <c:v>1.4370011666666667</c:v>
                </c:pt>
                <c:pt idx="982">
                  <c:v>1.3756559166666678</c:v>
                </c:pt>
                <c:pt idx="983">
                  <c:v>1.4681449999999998</c:v>
                </c:pt>
                <c:pt idx="984">
                  <c:v>1.429325083333332</c:v>
                </c:pt>
                <c:pt idx="985">
                  <c:v>1.4057128333333331</c:v>
                </c:pt>
                <c:pt idx="986">
                  <c:v>1.3365705833333341</c:v>
                </c:pt>
                <c:pt idx="987">
                  <c:v>1.2977495833333332</c:v>
                </c:pt>
                <c:pt idx="988">
                  <c:v>1.4534316666666658</c:v>
                </c:pt>
                <c:pt idx="989">
                  <c:v>1.4102554999999999</c:v>
                </c:pt>
                <c:pt idx="990">
                  <c:v>1.4155134166666659</c:v>
                </c:pt>
                <c:pt idx="991">
                  <c:v>1.4149196666666664</c:v>
                </c:pt>
                <c:pt idx="992">
                  <c:v>1.4123371666666678</c:v>
                </c:pt>
                <c:pt idx="993">
                  <c:v>1.3572170833333341</c:v>
                </c:pt>
                <c:pt idx="994">
                  <c:v>1.4587511666666677</c:v>
                </c:pt>
                <c:pt idx="995">
                  <c:v>1.426846249999999</c:v>
                </c:pt>
                <c:pt idx="996">
                  <c:v>1.421818499999999</c:v>
                </c:pt>
                <c:pt idx="997">
                  <c:v>1.3794517499999999</c:v>
                </c:pt>
                <c:pt idx="998">
                  <c:v>1.4640858333333342</c:v>
                </c:pt>
                <c:pt idx="999">
                  <c:v>1.4308999999999992</c:v>
                </c:pt>
                <c:pt idx="1000">
                  <c:v>1.4286949999999992</c:v>
                </c:pt>
                <c:pt idx="1001">
                  <c:v>1.4366718333333335</c:v>
                </c:pt>
                <c:pt idx="1002">
                  <c:v>1.3983348333333341</c:v>
                </c:pt>
                <c:pt idx="1003">
                  <c:v>1.3618125833333341</c:v>
                </c:pt>
                <c:pt idx="1004">
                  <c:v>1.4298456666666659</c:v>
                </c:pt>
                <c:pt idx="1005">
                  <c:v>1.4746241666666666</c:v>
                </c:pt>
                <c:pt idx="1006">
                  <c:v>1.4054303333333324</c:v>
                </c:pt>
                <c:pt idx="1007">
                  <c:v>1.4240498333333333</c:v>
                </c:pt>
                <c:pt idx="1008">
                  <c:v>1.4065889166666665</c:v>
                </c:pt>
                <c:pt idx="1009">
                  <c:v>1.4442633333333335</c:v>
                </c:pt>
                <c:pt idx="1010">
                  <c:v>1.4414950833333326</c:v>
                </c:pt>
                <c:pt idx="1011">
                  <c:v>1.3887349166666665</c:v>
                </c:pt>
                <c:pt idx="1012">
                  <c:v>1.4839128333333331</c:v>
                </c:pt>
                <c:pt idx="1013">
                  <c:v>1.4151466666666668</c:v>
                </c:pt>
                <c:pt idx="1014">
                  <c:v>1.4117213333333321</c:v>
                </c:pt>
                <c:pt idx="1015">
                  <c:v>1.4472499999999988</c:v>
                </c:pt>
                <c:pt idx="1016">
                  <c:v>1.4170643333333324</c:v>
                </c:pt>
                <c:pt idx="1017">
                  <c:v>1.4429966666666658</c:v>
                </c:pt>
                <c:pt idx="1018">
                  <c:v>1.4211271666666665</c:v>
                </c:pt>
                <c:pt idx="1019">
                  <c:v>1.4444005833333333</c:v>
                </c:pt>
                <c:pt idx="1020">
                  <c:v>1.4270525000000001</c:v>
                </c:pt>
                <c:pt idx="1021">
                  <c:v>1.4340766666666667</c:v>
                </c:pt>
                <c:pt idx="1022">
                  <c:v>1.4509383333333334</c:v>
                </c:pt>
                <c:pt idx="1023">
                  <c:v>1.4434066666666658</c:v>
                </c:pt>
                <c:pt idx="1024">
                  <c:v>1.4764941666666667</c:v>
                </c:pt>
                <c:pt idx="1025">
                  <c:v>1.4567787499999998</c:v>
                </c:pt>
                <c:pt idx="1026">
                  <c:v>1.4091233333333326</c:v>
                </c:pt>
                <c:pt idx="1027">
                  <c:v>1.3827051666666683</c:v>
                </c:pt>
                <c:pt idx="1028">
                  <c:v>1.435272249999999</c:v>
                </c:pt>
                <c:pt idx="1029">
                  <c:v>1.4293312499999982</c:v>
                </c:pt>
                <c:pt idx="1030">
                  <c:v>1.3741209999999999</c:v>
                </c:pt>
                <c:pt idx="1031">
                  <c:v>1.3876315833333333</c:v>
                </c:pt>
                <c:pt idx="1032">
                  <c:v>1.4104818333333331</c:v>
                </c:pt>
                <c:pt idx="1033">
                  <c:v>1.4265529166666677</c:v>
                </c:pt>
                <c:pt idx="1034">
                  <c:v>1.4046516666666669</c:v>
                </c:pt>
                <c:pt idx="1035">
                  <c:v>1.4382541666666675</c:v>
                </c:pt>
                <c:pt idx="1036">
                  <c:v>1.4226649999999992</c:v>
                </c:pt>
                <c:pt idx="1037">
                  <c:v>1.3889099166666667</c:v>
                </c:pt>
                <c:pt idx="1038">
                  <c:v>1.4455224999999992</c:v>
                </c:pt>
                <c:pt idx="1039">
                  <c:v>1.4582825000000001</c:v>
                </c:pt>
                <c:pt idx="1040">
                  <c:v>1.466613333333334</c:v>
                </c:pt>
                <c:pt idx="1041">
                  <c:v>1.4159894999999989</c:v>
                </c:pt>
                <c:pt idx="1042">
                  <c:v>1.4044499166666666</c:v>
                </c:pt>
                <c:pt idx="1043">
                  <c:v>1.3827663333333333</c:v>
                </c:pt>
                <c:pt idx="1044">
                  <c:v>1.4336794166666658</c:v>
                </c:pt>
                <c:pt idx="1045">
                  <c:v>1.365341833333334</c:v>
                </c:pt>
                <c:pt idx="1046">
                  <c:v>1.3570324166666667</c:v>
                </c:pt>
                <c:pt idx="1047">
                  <c:v>1.4209686666666668</c:v>
                </c:pt>
                <c:pt idx="1048">
                  <c:v>1.3710035000000003</c:v>
                </c:pt>
                <c:pt idx="1049">
                  <c:v>1.4463765833333335</c:v>
                </c:pt>
                <c:pt idx="1050">
                  <c:v>1.3566410833333331</c:v>
                </c:pt>
                <c:pt idx="1051">
                  <c:v>1.4303821666666683</c:v>
                </c:pt>
                <c:pt idx="1052">
                  <c:v>1.4505833333333333</c:v>
                </c:pt>
                <c:pt idx="1053">
                  <c:v>1.3924413333333341</c:v>
                </c:pt>
                <c:pt idx="1054">
                  <c:v>1.4200341666666665</c:v>
                </c:pt>
                <c:pt idx="1055">
                  <c:v>1.4326248333333336</c:v>
                </c:pt>
                <c:pt idx="1056">
                  <c:v>1.4078687499999989</c:v>
                </c:pt>
                <c:pt idx="1057">
                  <c:v>1.4538274999999992</c:v>
                </c:pt>
                <c:pt idx="1058">
                  <c:v>1.320691249999999</c:v>
                </c:pt>
                <c:pt idx="1059">
                  <c:v>1.4145334999999992</c:v>
                </c:pt>
                <c:pt idx="1060">
                  <c:v>1.3951683333333331</c:v>
                </c:pt>
                <c:pt idx="1061">
                  <c:v>1.3870151666666684</c:v>
                </c:pt>
                <c:pt idx="1062">
                  <c:v>1.4174699999999989</c:v>
                </c:pt>
                <c:pt idx="1063">
                  <c:v>1.4207026666666664</c:v>
                </c:pt>
                <c:pt idx="1064">
                  <c:v>1.4377858333333331</c:v>
                </c:pt>
                <c:pt idx="1065">
                  <c:v>1.4211953333333334</c:v>
                </c:pt>
                <c:pt idx="1066">
                  <c:v>1.4199849999999989</c:v>
                </c:pt>
                <c:pt idx="1067">
                  <c:v>1.4247149166666668</c:v>
                </c:pt>
                <c:pt idx="1068">
                  <c:v>1.517431666666667</c:v>
                </c:pt>
                <c:pt idx="1069">
                  <c:v>1.4686158333333339</c:v>
                </c:pt>
                <c:pt idx="1070">
                  <c:v>1.4322700000000002</c:v>
                </c:pt>
                <c:pt idx="1071">
                  <c:v>1.3824791666666674</c:v>
                </c:pt>
                <c:pt idx="1072">
                  <c:v>1.4430541666666665</c:v>
                </c:pt>
                <c:pt idx="1073">
                  <c:v>1.3910449999999999</c:v>
                </c:pt>
                <c:pt idx="1074">
                  <c:v>1.4110695833333322</c:v>
                </c:pt>
                <c:pt idx="1075">
                  <c:v>1.36810575</c:v>
                </c:pt>
                <c:pt idx="1076">
                  <c:v>1.4215216666666657</c:v>
                </c:pt>
                <c:pt idx="1077">
                  <c:v>1.403672499999999</c:v>
                </c:pt>
                <c:pt idx="1078">
                  <c:v>1.4432019999999992</c:v>
                </c:pt>
                <c:pt idx="1079">
                  <c:v>1.4169249999999982</c:v>
                </c:pt>
                <c:pt idx="1080">
                  <c:v>1.4292216666666659</c:v>
                </c:pt>
                <c:pt idx="1081">
                  <c:v>1.4188490833333336</c:v>
                </c:pt>
                <c:pt idx="1082">
                  <c:v>1.3598085</c:v>
                </c:pt>
                <c:pt idx="1083">
                  <c:v>1.4571792499999987</c:v>
                </c:pt>
                <c:pt idx="1084">
                  <c:v>1.5152041666666669</c:v>
                </c:pt>
                <c:pt idx="1085">
                  <c:v>1.4081621666666673</c:v>
                </c:pt>
                <c:pt idx="1086">
                  <c:v>1.4280722499999998</c:v>
                </c:pt>
                <c:pt idx="1087">
                  <c:v>1.4400327499999999</c:v>
                </c:pt>
                <c:pt idx="1088">
                  <c:v>1.3888133333333341</c:v>
                </c:pt>
                <c:pt idx="1089">
                  <c:v>1.3086883333333341</c:v>
                </c:pt>
                <c:pt idx="1090">
                  <c:v>1.4418570833333335</c:v>
                </c:pt>
                <c:pt idx="1091">
                  <c:v>1.4195913333333321</c:v>
                </c:pt>
                <c:pt idx="1092">
                  <c:v>1.4816583333333335</c:v>
                </c:pt>
                <c:pt idx="1093">
                  <c:v>1.4044731666666674</c:v>
                </c:pt>
                <c:pt idx="1094">
                  <c:v>1.4097283333333326</c:v>
                </c:pt>
                <c:pt idx="1095">
                  <c:v>1.3251174166666673</c:v>
                </c:pt>
                <c:pt idx="1096">
                  <c:v>1.4704260833333336</c:v>
                </c:pt>
                <c:pt idx="1097">
                  <c:v>1.4707950833333336</c:v>
                </c:pt>
                <c:pt idx="1098">
                  <c:v>1.4107166666666668</c:v>
                </c:pt>
                <c:pt idx="1099">
                  <c:v>1.4729086666666664</c:v>
                </c:pt>
                <c:pt idx="1100">
                  <c:v>1.4767400000000002</c:v>
                </c:pt>
                <c:pt idx="1101">
                  <c:v>1.4124816666666666</c:v>
                </c:pt>
                <c:pt idx="1102">
                  <c:v>1.4537379999999998</c:v>
                </c:pt>
                <c:pt idx="1103">
                  <c:v>1.431211749999999</c:v>
                </c:pt>
                <c:pt idx="1104">
                  <c:v>1.4445395833333334</c:v>
                </c:pt>
                <c:pt idx="1105">
                  <c:v>1.3760976666666673</c:v>
                </c:pt>
                <c:pt idx="1106">
                  <c:v>1.3916124999999999</c:v>
                </c:pt>
                <c:pt idx="1107">
                  <c:v>1.4403778333333341</c:v>
                </c:pt>
                <c:pt idx="1108">
                  <c:v>1.3813491666666675</c:v>
                </c:pt>
                <c:pt idx="1109">
                  <c:v>1.4205183333333335</c:v>
                </c:pt>
                <c:pt idx="1110">
                  <c:v>1.3631982499999991</c:v>
                </c:pt>
                <c:pt idx="1111">
                  <c:v>1.437989999999999</c:v>
                </c:pt>
                <c:pt idx="1112">
                  <c:v>1.3917356666666667</c:v>
                </c:pt>
                <c:pt idx="1113">
                  <c:v>1.4159896666666658</c:v>
                </c:pt>
                <c:pt idx="1114">
                  <c:v>1.3779772499999998</c:v>
                </c:pt>
                <c:pt idx="1115">
                  <c:v>1.4444758333333338</c:v>
                </c:pt>
                <c:pt idx="1116">
                  <c:v>1.4528800833333335</c:v>
                </c:pt>
                <c:pt idx="1117">
                  <c:v>1.4315499999999994</c:v>
                </c:pt>
                <c:pt idx="1118">
                  <c:v>1.4210748333333332</c:v>
                </c:pt>
                <c:pt idx="1119">
                  <c:v>1.4553674999999988</c:v>
                </c:pt>
                <c:pt idx="1120">
                  <c:v>1.375583</c:v>
                </c:pt>
                <c:pt idx="1121">
                  <c:v>1.4470368333333334</c:v>
                </c:pt>
                <c:pt idx="1122">
                  <c:v>1.3515950833333334</c:v>
                </c:pt>
                <c:pt idx="1123">
                  <c:v>1.3648393333333333</c:v>
                </c:pt>
                <c:pt idx="1124">
                  <c:v>1.4976274999999992</c:v>
                </c:pt>
                <c:pt idx="1125">
                  <c:v>1.3729433333333341</c:v>
                </c:pt>
                <c:pt idx="1126">
                  <c:v>1.4138397499999982</c:v>
                </c:pt>
                <c:pt idx="1127">
                  <c:v>1.4240192499999991</c:v>
                </c:pt>
                <c:pt idx="1128">
                  <c:v>1.3839786666666667</c:v>
                </c:pt>
                <c:pt idx="1129">
                  <c:v>1.3977575000000009</c:v>
                </c:pt>
                <c:pt idx="1130">
                  <c:v>1.4450891666666676</c:v>
                </c:pt>
                <c:pt idx="1131">
                  <c:v>1.3772409166666675</c:v>
                </c:pt>
                <c:pt idx="1132">
                  <c:v>1.448030833333334</c:v>
                </c:pt>
                <c:pt idx="1133">
                  <c:v>1.4078191666666664</c:v>
                </c:pt>
                <c:pt idx="1134">
                  <c:v>1.4522659999999998</c:v>
                </c:pt>
                <c:pt idx="1135">
                  <c:v>1.3696476666666675</c:v>
                </c:pt>
                <c:pt idx="1136">
                  <c:v>1.4125966666666658</c:v>
                </c:pt>
                <c:pt idx="1137">
                  <c:v>1.4383091666666667</c:v>
                </c:pt>
                <c:pt idx="1138">
                  <c:v>1.4327835000000002</c:v>
                </c:pt>
                <c:pt idx="1139">
                  <c:v>1.3567764999999998</c:v>
                </c:pt>
                <c:pt idx="1140">
                  <c:v>1.4146408333333333</c:v>
                </c:pt>
                <c:pt idx="1141">
                  <c:v>1.4594291666666666</c:v>
                </c:pt>
                <c:pt idx="1142">
                  <c:v>1.4402225</c:v>
                </c:pt>
                <c:pt idx="1143">
                  <c:v>1.4124574166666675</c:v>
                </c:pt>
                <c:pt idx="1144">
                  <c:v>1.4331261666666668</c:v>
                </c:pt>
                <c:pt idx="1145">
                  <c:v>1.3812095833333335</c:v>
                </c:pt>
                <c:pt idx="1146">
                  <c:v>1.4721708333333341</c:v>
                </c:pt>
                <c:pt idx="1147">
                  <c:v>1.487955833333334</c:v>
                </c:pt>
                <c:pt idx="1148">
                  <c:v>1.3665461666666678</c:v>
                </c:pt>
                <c:pt idx="1149">
                  <c:v>1.4059715833333326</c:v>
                </c:pt>
                <c:pt idx="1150">
                  <c:v>1.4351072499999991</c:v>
                </c:pt>
                <c:pt idx="1151">
                  <c:v>1.3997425000000001</c:v>
                </c:pt>
                <c:pt idx="1152">
                  <c:v>1.4142525000000001</c:v>
                </c:pt>
                <c:pt idx="1153">
                  <c:v>1.4371070833333333</c:v>
                </c:pt>
                <c:pt idx="1154">
                  <c:v>1.3573974166666665</c:v>
                </c:pt>
                <c:pt idx="1155">
                  <c:v>1.4606116666666666</c:v>
                </c:pt>
                <c:pt idx="1156">
                  <c:v>1.4495108333333333</c:v>
                </c:pt>
                <c:pt idx="1157">
                  <c:v>1.4824391666666665</c:v>
                </c:pt>
                <c:pt idx="1158">
                  <c:v>1.5025033333333333</c:v>
                </c:pt>
                <c:pt idx="1159">
                  <c:v>1.4249608333333332</c:v>
                </c:pt>
                <c:pt idx="1160">
                  <c:v>1.3986538333333345</c:v>
                </c:pt>
                <c:pt idx="1161">
                  <c:v>1.4805539999999999</c:v>
                </c:pt>
                <c:pt idx="1162">
                  <c:v>1.4390070833333333</c:v>
                </c:pt>
                <c:pt idx="1163">
                  <c:v>1.4409850000000002</c:v>
                </c:pt>
                <c:pt idx="1164">
                  <c:v>1.4300583333333341</c:v>
                </c:pt>
                <c:pt idx="1165">
                  <c:v>1.4471896666666666</c:v>
                </c:pt>
                <c:pt idx="1166">
                  <c:v>1.3756223333333335</c:v>
                </c:pt>
                <c:pt idx="1167">
                  <c:v>1.432919499999999</c:v>
                </c:pt>
                <c:pt idx="1168">
                  <c:v>1.372552500000001</c:v>
                </c:pt>
                <c:pt idx="1169">
                  <c:v>1.3725616666666667</c:v>
                </c:pt>
                <c:pt idx="1170">
                  <c:v>1.4513265833333326</c:v>
                </c:pt>
                <c:pt idx="1171">
                  <c:v>1.3843763333333341</c:v>
                </c:pt>
                <c:pt idx="1172">
                  <c:v>1.3048575833333342</c:v>
                </c:pt>
                <c:pt idx="1173">
                  <c:v>1.4290749999999992</c:v>
                </c:pt>
                <c:pt idx="1174">
                  <c:v>1.4321314999999994</c:v>
                </c:pt>
                <c:pt idx="1175">
                  <c:v>1.3890169166666675</c:v>
                </c:pt>
                <c:pt idx="1176">
                  <c:v>1.4414005833333334</c:v>
                </c:pt>
                <c:pt idx="1177">
                  <c:v>1.4134805833333333</c:v>
                </c:pt>
                <c:pt idx="1178">
                  <c:v>1.404019833333334</c:v>
                </c:pt>
                <c:pt idx="1179">
                  <c:v>1.4344625833333333</c:v>
                </c:pt>
                <c:pt idx="1180">
                  <c:v>1.4662299999999993</c:v>
                </c:pt>
                <c:pt idx="1181">
                  <c:v>1.4169868333333335</c:v>
                </c:pt>
                <c:pt idx="1182">
                  <c:v>1.3583776666666678</c:v>
                </c:pt>
                <c:pt idx="1183">
                  <c:v>1.429261666666666</c:v>
                </c:pt>
                <c:pt idx="1184">
                  <c:v>1.4328563333333333</c:v>
                </c:pt>
                <c:pt idx="1185">
                  <c:v>1.4120394166666659</c:v>
                </c:pt>
                <c:pt idx="1186">
                  <c:v>1.404530249999999</c:v>
                </c:pt>
                <c:pt idx="1187">
                  <c:v>1.4450433333333335</c:v>
                </c:pt>
                <c:pt idx="1188">
                  <c:v>1.4313833333333335</c:v>
                </c:pt>
                <c:pt idx="1189">
                  <c:v>1.4490058333333333</c:v>
                </c:pt>
                <c:pt idx="1190">
                  <c:v>1.4011958333333334</c:v>
                </c:pt>
                <c:pt idx="1191">
                  <c:v>1.4206175833333341</c:v>
                </c:pt>
                <c:pt idx="1192">
                  <c:v>1.4460641666666667</c:v>
                </c:pt>
                <c:pt idx="1193">
                  <c:v>1.456231249999999</c:v>
                </c:pt>
                <c:pt idx="1194">
                  <c:v>1.4791288333333332</c:v>
                </c:pt>
                <c:pt idx="1195">
                  <c:v>1.3933771666666683</c:v>
                </c:pt>
                <c:pt idx="1196">
                  <c:v>1.3957124999999999</c:v>
                </c:pt>
                <c:pt idx="1197">
                  <c:v>1.4491775</c:v>
                </c:pt>
                <c:pt idx="1198">
                  <c:v>1.4063879166666675</c:v>
                </c:pt>
                <c:pt idx="1199">
                  <c:v>1.4270944166666655</c:v>
                </c:pt>
                <c:pt idx="1200">
                  <c:v>1.3879786666666669</c:v>
                </c:pt>
                <c:pt idx="1201">
                  <c:v>1.4315783333333334</c:v>
                </c:pt>
                <c:pt idx="1202">
                  <c:v>1.3986245000000002</c:v>
                </c:pt>
                <c:pt idx="1203">
                  <c:v>1.4147046666666661</c:v>
                </c:pt>
                <c:pt idx="1204">
                  <c:v>1.4208674166666668</c:v>
                </c:pt>
                <c:pt idx="1205">
                  <c:v>1.4373091666666664</c:v>
                </c:pt>
                <c:pt idx="1206">
                  <c:v>1.4113429999999998</c:v>
                </c:pt>
                <c:pt idx="1207">
                  <c:v>1.4323295833333332</c:v>
                </c:pt>
                <c:pt idx="1208">
                  <c:v>1.3540413333333341</c:v>
                </c:pt>
                <c:pt idx="1209">
                  <c:v>1.3871328333333341</c:v>
                </c:pt>
                <c:pt idx="1210">
                  <c:v>1.4024358333333333</c:v>
                </c:pt>
                <c:pt idx="1211">
                  <c:v>1.4171840833333322</c:v>
                </c:pt>
                <c:pt idx="1212">
                  <c:v>1.4483908333333331</c:v>
                </c:pt>
                <c:pt idx="1213">
                  <c:v>1.4392108333333333</c:v>
                </c:pt>
                <c:pt idx="1214">
                  <c:v>1.4384590833333333</c:v>
                </c:pt>
                <c:pt idx="1215">
                  <c:v>1.4083005</c:v>
                </c:pt>
                <c:pt idx="1216">
                  <c:v>1.4376816666666659</c:v>
                </c:pt>
                <c:pt idx="1217">
                  <c:v>1.4242683333333332</c:v>
                </c:pt>
                <c:pt idx="1218">
                  <c:v>1.4136996666666657</c:v>
                </c:pt>
                <c:pt idx="1219">
                  <c:v>1.3625802499999999</c:v>
                </c:pt>
                <c:pt idx="1220">
                  <c:v>1.4394214166666657</c:v>
                </c:pt>
                <c:pt idx="1221">
                  <c:v>1.4803016666666668</c:v>
                </c:pt>
                <c:pt idx="1222">
                  <c:v>1.4625201666666667</c:v>
                </c:pt>
                <c:pt idx="1223">
                  <c:v>1.4594183333333335</c:v>
                </c:pt>
                <c:pt idx="1224">
                  <c:v>1.4367599999999998</c:v>
                </c:pt>
                <c:pt idx="1225">
                  <c:v>1.4220627499999998</c:v>
                </c:pt>
                <c:pt idx="1226">
                  <c:v>1.3839993333333334</c:v>
                </c:pt>
                <c:pt idx="1227">
                  <c:v>1.4118129999999998</c:v>
                </c:pt>
                <c:pt idx="1228">
                  <c:v>1.4330230833333324</c:v>
                </c:pt>
                <c:pt idx="1229">
                  <c:v>1.412501999999999</c:v>
                </c:pt>
                <c:pt idx="1230">
                  <c:v>1.3413874166666675</c:v>
                </c:pt>
                <c:pt idx="1231">
                  <c:v>1.4803426666666673</c:v>
                </c:pt>
                <c:pt idx="1232">
                  <c:v>1.4286188333333341</c:v>
                </c:pt>
                <c:pt idx="1233">
                  <c:v>1.4264825000000003</c:v>
                </c:pt>
                <c:pt idx="1234">
                  <c:v>1.4743733333333333</c:v>
                </c:pt>
                <c:pt idx="1235">
                  <c:v>1.3913491666666673</c:v>
                </c:pt>
                <c:pt idx="1236">
                  <c:v>1.3849153333333344</c:v>
                </c:pt>
                <c:pt idx="1237">
                  <c:v>1.4961950000000002</c:v>
                </c:pt>
                <c:pt idx="1238">
                  <c:v>1.4349763333333332</c:v>
                </c:pt>
                <c:pt idx="1239">
                  <c:v>1.4265574999999997</c:v>
                </c:pt>
                <c:pt idx="1240">
                  <c:v>1.4531413333333332</c:v>
                </c:pt>
                <c:pt idx="1241">
                  <c:v>1.4483891666666675</c:v>
                </c:pt>
                <c:pt idx="1242">
                  <c:v>1.4178516666666658</c:v>
                </c:pt>
                <c:pt idx="1243">
                  <c:v>1.4069833333333335</c:v>
                </c:pt>
                <c:pt idx="1244">
                  <c:v>1.5119866666666664</c:v>
                </c:pt>
                <c:pt idx="1245">
                  <c:v>1.4341408333333341</c:v>
                </c:pt>
                <c:pt idx="1246">
                  <c:v>1.4029108333333333</c:v>
                </c:pt>
                <c:pt idx="1247">
                  <c:v>1.4343025</c:v>
                </c:pt>
                <c:pt idx="1248">
                  <c:v>1.4183075000000001</c:v>
                </c:pt>
                <c:pt idx="1249">
                  <c:v>1.4501433333333333</c:v>
                </c:pt>
                <c:pt idx="1250">
                  <c:v>1.4207733333333337</c:v>
                </c:pt>
                <c:pt idx="1251">
                  <c:v>1.4490624999999993</c:v>
                </c:pt>
                <c:pt idx="1252">
                  <c:v>1.4464139166666667</c:v>
                </c:pt>
                <c:pt idx="1253">
                  <c:v>1.3660091666666683</c:v>
                </c:pt>
                <c:pt idx="1254">
                  <c:v>1.3900366666666673</c:v>
                </c:pt>
                <c:pt idx="1255">
                  <c:v>1.4083954166666668</c:v>
                </c:pt>
                <c:pt idx="1256">
                  <c:v>1.4391305833333334</c:v>
                </c:pt>
                <c:pt idx="1257">
                  <c:v>1.4410146666666668</c:v>
                </c:pt>
                <c:pt idx="1258">
                  <c:v>1.4224108333333341</c:v>
                </c:pt>
                <c:pt idx="1259">
                  <c:v>1.448331666666667</c:v>
                </c:pt>
                <c:pt idx="1260">
                  <c:v>1.429555833333334</c:v>
                </c:pt>
                <c:pt idx="1261">
                  <c:v>1.3888619166666665</c:v>
                </c:pt>
                <c:pt idx="1262">
                  <c:v>1.3720806666666676</c:v>
                </c:pt>
                <c:pt idx="1263">
                  <c:v>1.374698</c:v>
                </c:pt>
                <c:pt idx="1264">
                  <c:v>1.4323639999999991</c:v>
                </c:pt>
                <c:pt idx="1265">
                  <c:v>1.3626775833333344</c:v>
                </c:pt>
                <c:pt idx="1266">
                  <c:v>1.3770435833333341</c:v>
                </c:pt>
                <c:pt idx="1267">
                  <c:v>1.4313808333333331</c:v>
                </c:pt>
                <c:pt idx="1268">
                  <c:v>1.4227856666666667</c:v>
                </c:pt>
                <c:pt idx="1269">
                  <c:v>1.417492999999999</c:v>
                </c:pt>
                <c:pt idx="1270">
                  <c:v>1.3688901666666675</c:v>
                </c:pt>
                <c:pt idx="1271">
                  <c:v>1.4514541666666669</c:v>
                </c:pt>
                <c:pt idx="1272">
                  <c:v>1.3967924166666679</c:v>
                </c:pt>
                <c:pt idx="1273">
                  <c:v>1.3698240833333324</c:v>
                </c:pt>
                <c:pt idx="1274">
                  <c:v>1.421266666666666</c:v>
                </c:pt>
                <c:pt idx="1275">
                  <c:v>1.3964939166666674</c:v>
                </c:pt>
                <c:pt idx="1276">
                  <c:v>1.4245087499999998</c:v>
                </c:pt>
                <c:pt idx="1277">
                  <c:v>1.4362676666666665</c:v>
                </c:pt>
                <c:pt idx="1278">
                  <c:v>1.4548495833333337</c:v>
                </c:pt>
                <c:pt idx="1279">
                  <c:v>1.420431999999999</c:v>
                </c:pt>
                <c:pt idx="1280">
                  <c:v>1.4174992499999979</c:v>
                </c:pt>
                <c:pt idx="1281">
                  <c:v>1.4003216666666658</c:v>
                </c:pt>
                <c:pt idx="1282">
                  <c:v>1.439545249999999</c:v>
                </c:pt>
                <c:pt idx="1283">
                  <c:v>1.393226249999999</c:v>
                </c:pt>
                <c:pt idx="1284">
                  <c:v>1.3928629166666677</c:v>
                </c:pt>
                <c:pt idx="1285">
                  <c:v>1.3894640833333334</c:v>
                </c:pt>
                <c:pt idx="1286">
                  <c:v>1.4320700000000002</c:v>
                </c:pt>
                <c:pt idx="1287">
                  <c:v>1.3865653333333341</c:v>
                </c:pt>
                <c:pt idx="1288">
                  <c:v>1.3686280833333333</c:v>
                </c:pt>
                <c:pt idx="1289">
                  <c:v>1.3531158333333344</c:v>
                </c:pt>
                <c:pt idx="1290">
                  <c:v>1.3814713333333335</c:v>
                </c:pt>
                <c:pt idx="1291">
                  <c:v>1.4277031666666666</c:v>
                </c:pt>
                <c:pt idx="1292">
                  <c:v>1.4318910833333318</c:v>
                </c:pt>
                <c:pt idx="1293">
                  <c:v>1.3573283333333332</c:v>
                </c:pt>
                <c:pt idx="1294">
                  <c:v>1.4364530833333333</c:v>
                </c:pt>
                <c:pt idx="1295">
                  <c:v>1.4369268333333334</c:v>
                </c:pt>
                <c:pt idx="1296">
                  <c:v>1.4326538333333341</c:v>
                </c:pt>
                <c:pt idx="1297">
                  <c:v>1.4253836666666666</c:v>
                </c:pt>
                <c:pt idx="1298">
                  <c:v>1.4413674999999992</c:v>
                </c:pt>
                <c:pt idx="1299">
                  <c:v>1.3793666666666666</c:v>
                </c:pt>
                <c:pt idx="1300">
                  <c:v>1.4557108333333335</c:v>
                </c:pt>
                <c:pt idx="1301">
                  <c:v>1.4359491666666664</c:v>
                </c:pt>
                <c:pt idx="1302">
                  <c:v>1.4256689166666658</c:v>
                </c:pt>
                <c:pt idx="1303">
                  <c:v>1.4020496666666666</c:v>
                </c:pt>
                <c:pt idx="1304">
                  <c:v>1.4822913333333332</c:v>
                </c:pt>
                <c:pt idx="1305">
                  <c:v>1.4478910833333321</c:v>
                </c:pt>
                <c:pt idx="1306">
                  <c:v>1.4009275833333332</c:v>
                </c:pt>
                <c:pt idx="1307">
                  <c:v>1.3665571666666689</c:v>
                </c:pt>
                <c:pt idx="1308">
                  <c:v>1.4029158333333331</c:v>
                </c:pt>
                <c:pt idx="1309">
                  <c:v>1.4401208333333333</c:v>
                </c:pt>
                <c:pt idx="1310">
                  <c:v>1.4047258333333332</c:v>
                </c:pt>
                <c:pt idx="1311">
                  <c:v>1.4736133333333334</c:v>
                </c:pt>
                <c:pt idx="1312">
                  <c:v>1.4512416666666659</c:v>
                </c:pt>
                <c:pt idx="1313">
                  <c:v>1.4133283333333324</c:v>
                </c:pt>
                <c:pt idx="1314">
                  <c:v>1.3675323333333331</c:v>
                </c:pt>
                <c:pt idx="1315">
                  <c:v>1.4096272499999984</c:v>
                </c:pt>
                <c:pt idx="1316">
                  <c:v>1.435039999999999</c:v>
                </c:pt>
                <c:pt idx="1317">
                  <c:v>1.3876605833333333</c:v>
                </c:pt>
                <c:pt idx="1318">
                  <c:v>1.4023949999999992</c:v>
                </c:pt>
                <c:pt idx="1319">
                  <c:v>1.427389999999999</c:v>
                </c:pt>
                <c:pt idx="1320">
                  <c:v>1.3988750000000001</c:v>
                </c:pt>
                <c:pt idx="1321">
                  <c:v>1.4268595833333333</c:v>
                </c:pt>
                <c:pt idx="1322">
                  <c:v>1.4031221666666662</c:v>
                </c:pt>
                <c:pt idx="1323">
                  <c:v>1.4085852499999998</c:v>
                </c:pt>
                <c:pt idx="1324">
                  <c:v>1.3950940833333334</c:v>
                </c:pt>
                <c:pt idx="1325">
                  <c:v>1.4385629166666665</c:v>
                </c:pt>
                <c:pt idx="1326">
                  <c:v>1.405747249999999</c:v>
                </c:pt>
                <c:pt idx="1327">
                  <c:v>1.4039583333333336</c:v>
                </c:pt>
                <c:pt idx="1328">
                  <c:v>1.4388776666666667</c:v>
                </c:pt>
                <c:pt idx="1329">
                  <c:v>1.4400041666666679</c:v>
                </c:pt>
                <c:pt idx="1330">
                  <c:v>1.4084286666666666</c:v>
                </c:pt>
                <c:pt idx="1331">
                  <c:v>1.3799609166666666</c:v>
                </c:pt>
                <c:pt idx="1332">
                  <c:v>1.4039152499999989</c:v>
                </c:pt>
                <c:pt idx="1333">
                  <c:v>1.3694299166666666</c:v>
                </c:pt>
                <c:pt idx="1334">
                  <c:v>1.4363640833333324</c:v>
                </c:pt>
                <c:pt idx="1335">
                  <c:v>1.4115484166666659</c:v>
                </c:pt>
                <c:pt idx="1336">
                  <c:v>1.4086146666666666</c:v>
                </c:pt>
                <c:pt idx="1337">
                  <c:v>1.4399494166666658</c:v>
                </c:pt>
                <c:pt idx="1338">
                  <c:v>1.3813182499999999</c:v>
                </c:pt>
                <c:pt idx="1339">
                  <c:v>1.4553949999999989</c:v>
                </c:pt>
                <c:pt idx="1340">
                  <c:v>1.3293345833333332</c:v>
                </c:pt>
                <c:pt idx="1341">
                  <c:v>1.4513566666666666</c:v>
                </c:pt>
                <c:pt idx="1342">
                  <c:v>1.4109025000000004</c:v>
                </c:pt>
                <c:pt idx="1343">
                  <c:v>1.4059816666666658</c:v>
                </c:pt>
                <c:pt idx="1344">
                  <c:v>1.4219766666666658</c:v>
                </c:pt>
                <c:pt idx="1345">
                  <c:v>1.4346733333333332</c:v>
                </c:pt>
                <c:pt idx="1346">
                  <c:v>1.4037783333333334</c:v>
                </c:pt>
                <c:pt idx="1347">
                  <c:v>1.4369447499999988</c:v>
                </c:pt>
                <c:pt idx="1348">
                  <c:v>1.4096944999999979</c:v>
                </c:pt>
                <c:pt idx="1349">
                  <c:v>1.4394516666666668</c:v>
                </c:pt>
                <c:pt idx="1350">
                  <c:v>1.411667499999999</c:v>
                </c:pt>
                <c:pt idx="1351">
                  <c:v>1.3909634166666667</c:v>
                </c:pt>
                <c:pt idx="1352">
                  <c:v>1.4015387499999989</c:v>
                </c:pt>
                <c:pt idx="1353">
                  <c:v>1.4614978333333333</c:v>
                </c:pt>
                <c:pt idx="1354">
                  <c:v>1.3933708333333341</c:v>
                </c:pt>
                <c:pt idx="1355">
                  <c:v>1.4609791666666669</c:v>
                </c:pt>
                <c:pt idx="1356">
                  <c:v>1.3723974166666677</c:v>
                </c:pt>
                <c:pt idx="1357">
                  <c:v>1.4962974999999998</c:v>
                </c:pt>
                <c:pt idx="1358">
                  <c:v>1.361063083333333</c:v>
                </c:pt>
                <c:pt idx="1359">
                  <c:v>1.4526616666666659</c:v>
                </c:pt>
                <c:pt idx="1360">
                  <c:v>1.4480725000000001</c:v>
                </c:pt>
                <c:pt idx="1361">
                  <c:v>1.394087583333335</c:v>
                </c:pt>
                <c:pt idx="1362">
                  <c:v>1.4083668333333337</c:v>
                </c:pt>
                <c:pt idx="1363">
                  <c:v>1.4044964166666658</c:v>
                </c:pt>
                <c:pt idx="1364">
                  <c:v>1.4138119999999992</c:v>
                </c:pt>
                <c:pt idx="1365">
                  <c:v>1.441652833333334</c:v>
                </c:pt>
                <c:pt idx="1366">
                  <c:v>1.3639643333333324</c:v>
                </c:pt>
                <c:pt idx="1367">
                  <c:v>1.3948419166666675</c:v>
                </c:pt>
                <c:pt idx="1368">
                  <c:v>1.4172908333333334</c:v>
                </c:pt>
                <c:pt idx="1369">
                  <c:v>1.3613059999999999</c:v>
                </c:pt>
                <c:pt idx="1370">
                  <c:v>1.4961079166666673</c:v>
                </c:pt>
                <c:pt idx="1371">
                  <c:v>1.38128575</c:v>
                </c:pt>
                <c:pt idx="1372">
                  <c:v>1.3865712499999998</c:v>
                </c:pt>
                <c:pt idx="1373">
                  <c:v>1.4220167499999998</c:v>
                </c:pt>
                <c:pt idx="1374">
                  <c:v>1.3979910833333324</c:v>
                </c:pt>
                <c:pt idx="1375">
                  <c:v>1.4003608333333331</c:v>
                </c:pt>
                <c:pt idx="1376">
                  <c:v>1.4311044999999984</c:v>
                </c:pt>
                <c:pt idx="1377">
                  <c:v>1.4377949999999986</c:v>
                </c:pt>
                <c:pt idx="1378">
                  <c:v>1.4249979999999998</c:v>
                </c:pt>
                <c:pt idx="1379">
                  <c:v>1.3560251666666681</c:v>
                </c:pt>
                <c:pt idx="1380">
                  <c:v>1.4203915833333334</c:v>
                </c:pt>
                <c:pt idx="1381">
                  <c:v>1.4317293333333323</c:v>
                </c:pt>
                <c:pt idx="1382">
                  <c:v>1.3800958333333346</c:v>
                </c:pt>
                <c:pt idx="1383">
                  <c:v>1.4495749999999992</c:v>
                </c:pt>
                <c:pt idx="1384">
                  <c:v>1.4317266666666657</c:v>
                </c:pt>
                <c:pt idx="1385">
                  <c:v>1.4952226666666666</c:v>
                </c:pt>
                <c:pt idx="1386">
                  <c:v>1.4237799999999992</c:v>
                </c:pt>
                <c:pt idx="1387">
                  <c:v>1.4558611666666668</c:v>
                </c:pt>
                <c:pt idx="1388">
                  <c:v>1.3791843333333331</c:v>
                </c:pt>
                <c:pt idx="1389">
                  <c:v>1.4204708333333331</c:v>
                </c:pt>
                <c:pt idx="1390">
                  <c:v>1.4240779166666675</c:v>
                </c:pt>
                <c:pt idx="1391">
                  <c:v>1.3468798333333341</c:v>
                </c:pt>
                <c:pt idx="1392">
                  <c:v>1.3980633333333341</c:v>
                </c:pt>
                <c:pt idx="1393">
                  <c:v>1.4176216666666654</c:v>
                </c:pt>
                <c:pt idx="1394">
                  <c:v>1.456694916666667</c:v>
                </c:pt>
                <c:pt idx="1395">
                  <c:v>1.3867933333333333</c:v>
                </c:pt>
                <c:pt idx="1396">
                  <c:v>1.4220360833333334</c:v>
                </c:pt>
                <c:pt idx="1397">
                  <c:v>1.391399749999999</c:v>
                </c:pt>
                <c:pt idx="1398">
                  <c:v>1.3819731666666675</c:v>
                </c:pt>
                <c:pt idx="1399">
                  <c:v>1.460915</c:v>
                </c:pt>
                <c:pt idx="1400">
                  <c:v>1.4144648333333336</c:v>
                </c:pt>
                <c:pt idx="1401">
                  <c:v>1.3845421666666684</c:v>
                </c:pt>
                <c:pt idx="1402">
                  <c:v>1.353909749999999</c:v>
                </c:pt>
                <c:pt idx="1403">
                  <c:v>1.4097322499999987</c:v>
                </c:pt>
                <c:pt idx="1404">
                  <c:v>1.3750616666666666</c:v>
                </c:pt>
                <c:pt idx="1405">
                  <c:v>1.4760258333333331</c:v>
                </c:pt>
                <c:pt idx="1406">
                  <c:v>1.4133679166666668</c:v>
                </c:pt>
                <c:pt idx="1407">
                  <c:v>1.4389134166666668</c:v>
                </c:pt>
                <c:pt idx="1408">
                  <c:v>1.4441394166666666</c:v>
                </c:pt>
                <c:pt idx="1409">
                  <c:v>1.438585</c:v>
                </c:pt>
                <c:pt idx="1410">
                  <c:v>1.3710281666666673</c:v>
                </c:pt>
                <c:pt idx="1411">
                  <c:v>1.4374860833333336</c:v>
                </c:pt>
                <c:pt idx="1412">
                  <c:v>1.3717128333333344</c:v>
                </c:pt>
                <c:pt idx="1413">
                  <c:v>1.4177908333333322</c:v>
                </c:pt>
                <c:pt idx="1414">
                  <c:v>1.3390855833333344</c:v>
                </c:pt>
                <c:pt idx="1415">
                  <c:v>1.4119741666666659</c:v>
                </c:pt>
                <c:pt idx="1416">
                  <c:v>1.3984974166666675</c:v>
                </c:pt>
                <c:pt idx="1417">
                  <c:v>1.452205</c:v>
                </c:pt>
                <c:pt idx="1418">
                  <c:v>1.4272684166666658</c:v>
                </c:pt>
                <c:pt idx="1419">
                  <c:v>1.4152749999999992</c:v>
                </c:pt>
                <c:pt idx="1420">
                  <c:v>1.4343784166666664</c:v>
                </c:pt>
                <c:pt idx="1421">
                  <c:v>1.3985725000000011</c:v>
                </c:pt>
                <c:pt idx="1422">
                  <c:v>1.4280105833333341</c:v>
                </c:pt>
                <c:pt idx="1423">
                  <c:v>1.3718882499999998</c:v>
                </c:pt>
                <c:pt idx="1424">
                  <c:v>1.4321400000000002</c:v>
                </c:pt>
                <c:pt idx="1425">
                  <c:v>1.4211123333333333</c:v>
                </c:pt>
                <c:pt idx="1426">
                  <c:v>1.3698774166666678</c:v>
                </c:pt>
                <c:pt idx="1427">
                  <c:v>1.3673212499999989</c:v>
                </c:pt>
                <c:pt idx="1428">
                  <c:v>1.4579616666666657</c:v>
                </c:pt>
                <c:pt idx="1429">
                  <c:v>1.4482424999999999</c:v>
                </c:pt>
                <c:pt idx="1430">
                  <c:v>1.4116542499999984</c:v>
                </c:pt>
                <c:pt idx="1431">
                  <c:v>1.452870833333334</c:v>
                </c:pt>
                <c:pt idx="1432">
                  <c:v>1.4686425833333341</c:v>
                </c:pt>
                <c:pt idx="1433">
                  <c:v>1.4301989999999998</c:v>
                </c:pt>
                <c:pt idx="1434">
                  <c:v>1.4111681666666669</c:v>
                </c:pt>
                <c:pt idx="1435">
                  <c:v>1.429130833333333</c:v>
                </c:pt>
                <c:pt idx="1436">
                  <c:v>1.4257780833333324</c:v>
                </c:pt>
                <c:pt idx="1437">
                  <c:v>1.4442790833333332</c:v>
                </c:pt>
                <c:pt idx="1438">
                  <c:v>1.3624504166666676</c:v>
                </c:pt>
                <c:pt idx="1439">
                  <c:v>1.4221591666666678</c:v>
                </c:pt>
                <c:pt idx="1440">
                  <c:v>1.4583164166666667</c:v>
                </c:pt>
                <c:pt idx="1441">
                  <c:v>1.3591434166666667</c:v>
                </c:pt>
                <c:pt idx="1442">
                  <c:v>1.4057320833333324</c:v>
                </c:pt>
                <c:pt idx="1443">
                  <c:v>1.4245938333333334</c:v>
                </c:pt>
                <c:pt idx="1444">
                  <c:v>1.3969816666666677</c:v>
                </c:pt>
                <c:pt idx="1445">
                  <c:v>1.3716158333333341</c:v>
                </c:pt>
                <c:pt idx="1446">
                  <c:v>1.3649004166666667</c:v>
                </c:pt>
                <c:pt idx="1447">
                  <c:v>1.3555796666666666</c:v>
                </c:pt>
                <c:pt idx="1448">
                  <c:v>1.4624700833333335</c:v>
                </c:pt>
                <c:pt idx="1449">
                  <c:v>1.4632749166666659</c:v>
                </c:pt>
                <c:pt idx="1450">
                  <c:v>1.4099866666666658</c:v>
                </c:pt>
                <c:pt idx="1451">
                  <c:v>1.4182061666666677</c:v>
                </c:pt>
                <c:pt idx="1452">
                  <c:v>1.404342</c:v>
                </c:pt>
                <c:pt idx="1453">
                  <c:v>1.3909184999999999</c:v>
                </c:pt>
                <c:pt idx="1454">
                  <c:v>1.4009136666666666</c:v>
                </c:pt>
                <c:pt idx="1455">
                  <c:v>1.4022611666666667</c:v>
                </c:pt>
                <c:pt idx="1456">
                  <c:v>1.438729999999999</c:v>
                </c:pt>
                <c:pt idx="1457">
                  <c:v>1.3502908333333341</c:v>
                </c:pt>
                <c:pt idx="1458">
                  <c:v>1.4763291666666667</c:v>
                </c:pt>
                <c:pt idx="1459">
                  <c:v>1.407686666666667</c:v>
                </c:pt>
                <c:pt idx="1460">
                  <c:v>1.4674208333333334</c:v>
                </c:pt>
                <c:pt idx="1461">
                  <c:v>1.4193544166666658</c:v>
                </c:pt>
                <c:pt idx="1462">
                  <c:v>1.4605041666666667</c:v>
                </c:pt>
                <c:pt idx="1463">
                  <c:v>1.4174624166666658</c:v>
                </c:pt>
                <c:pt idx="1464">
                  <c:v>1.3415767499999998</c:v>
                </c:pt>
                <c:pt idx="1465">
                  <c:v>1.4306425</c:v>
                </c:pt>
                <c:pt idx="1466">
                  <c:v>1.4474218333333324</c:v>
                </c:pt>
                <c:pt idx="1467">
                  <c:v>1.3763764166666677</c:v>
                </c:pt>
                <c:pt idx="1468">
                  <c:v>1.4200728333333341</c:v>
                </c:pt>
                <c:pt idx="1469">
                  <c:v>1.4177069166666658</c:v>
                </c:pt>
                <c:pt idx="1470">
                  <c:v>1.4055049166666658</c:v>
                </c:pt>
                <c:pt idx="1471">
                  <c:v>1.3833371666666678</c:v>
                </c:pt>
                <c:pt idx="1472">
                  <c:v>1.4379021666666667</c:v>
                </c:pt>
                <c:pt idx="1473">
                  <c:v>1.375596249999999</c:v>
                </c:pt>
                <c:pt idx="1474">
                  <c:v>1.4315691666666668</c:v>
                </c:pt>
                <c:pt idx="1475">
                  <c:v>1.4004444166666659</c:v>
                </c:pt>
                <c:pt idx="1476">
                  <c:v>1.4487109166666665</c:v>
                </c:pt>
                <c:pt idx="1477">
                  <c:v>1.4869541666666677</c:v>
                </c:pt>
                <c:pt idx="1478">
                  <c:v>1.4473020833333334</c:v>
                </c:pt>
                <c:pt idx="1479">
                  <c:v>1.3949866666666673</c:v>
                </c:pt>
                <c:pt idx="1480">
                  <c:v>1.4134969999999993</c:v>
                </c:pt>
                <c:pt idx="1481">
                  <c:v>1.4130875000000003</c:v>
                </c:pt>
                <c:pt idx="1482">
                  <c:v>1.3824935</c:v>
                </c:pt>
                <c:pt idx="1483">
                  <c:v>1.406665749999999</c:v>
                </c:pt>
                <c:pt idx="1484">
                  <c:v>1.3879116666666667</c:v>
                </c:pt>
                <c:pt idx="1485">
                  <c:v>1.4059204999999981</c:v>
                </c:pt>
                <c:pt idx="1486">
                  <c:v>1.3988294166666668</c:v>
                </c:pt>
                <c:pt idx="1487">
                  <c:v>1.4152038333333332</c:v>
                </c:pt>
                <c:pt idx="1488">
                  <c:v>1.4322941666666662</c:v>
                </c:pt>
                <c:pt idx="1489">
                  <c:v>1.4563056666666665</c:v>
                </c:pt>
                <c:pt idx="1490">
                  <c:v>1.4214866666666668</c:v>
                </c:pt>
                <c:pt idx="1491">
                  <c:v>1.3909141666666676</c:v>
                </c:pt>
                <c:pt idx="1492">
                  <c:v>1.4196589166666664</c:v>
                </c:pt>
                <c:pt idx="1493">
                  <c:v>1.3860188333333345</c:v>
                </c:pt>
                <c:pt idx="1494">
                  <c:v>1.4115518333333332</c:v>
                </c:pt>
                <c:pt idx="1495">
                  <c:v>1.4326649166666658</c:v>
                </c:pt>
                <c:pt idx="1496">
                  <c:v>1.3835184166666676</c:v>
                </c:pt>
                <c:pt idx="1497">
                  <c:v>1.3552341666666665</c:v>
                </c:pt>
                <c:pt idx="1498">
                  <c:v>1.3827334999999998</c:v>
                </c:pt>
                <c:pt idx="1499">
                  <c:v>1.4238884999999992</c:v>
                </c:pt>
                <c:pt idx="1500">
                  <c:v>1.3979336666666666</c:v>
                </c:pt>
                <c:pt idx="1501">
                  <c:v>1.4945824999999999</c:v>
                </c:pt>
                <c:pt idx="1502">
                  <c:v>1.3678119166666667</c:v>
                </c:pt>
                <c:pt idx="1503">
                  <c:v>1.4303564166666669</c:v>
                </c:pt>
                <c:pt idx="1504">
                  <c:v>1.4034674999999994</c:v>
                </c:pt>
                <c:pt idx="1505">
                  <c:v>1.3803153333333347</c:v>
                </c:pt>
                <c:pt idx="1506">
                  <c:v>1.4073616666666657</c:v>
                </c:pt>
                <c:pt idx="1507">
                  <c:v>1.465631666666666</c:v>
                </c:pt>
                <c:pt idx="1508">
                  <c:v>1.4452646666666658</c:v>
                </c:pt>
                <c:pt idx="1509">
                  <c:v>1.4227699999999992</c:v>
                </c:pt>
                <c:pt idx="1510">
                  <c:v>1.4024655833333337</c:v>
                </c:pt>
                <c:pt idx="1511">
                  <c:v>1.4051440833333322</c:v>
                </c:pt>
                <c:pt idx="1512">
                  <c:v>1.4181516666666667</c:v>
                </c:pt>
                <c:pt idx="1513">
                  <c:v>1.4754023333333333</c:v>
                </c:pt>
                <c:pt idx="1514">
                  <c:v>1.3926208333333341</c:v>
                </c:pt>
                <c:pt idx="1515">
                  <c:v>1.411719999999999</c:v>
                </c:pt>
                <c:pt idx="1516">
                  <c:v>1.436679249999999</c:v>
                </c:pt>
                <c:pt idx="1517">
                  <c:v>1.4384188333333341</c:v>
                </c:pt>
                <c:pt idx="1518">
                  <c:v>1.446299999999999</c:v>
                </c:pt>
                <c:pt idx="1519">
                  <c:v>1.4187566666666667</c:v>
                </c:pt>
                <c:pt idx="1520">
                  <c:v>1.4170121666666675</c:v>
                </c:pt>
                <c:pt idx="1521">
                  <c:v>1.4077858333333335</c:v>
                </c:pt>
                <c:pt idx="1522">
                  <c:v>1.3826308333333341</c:v>
                </c:pt>
                <c:pt idx="1523">
                  <c:v>1.4326974166666666</c:v>
                </c:pt>
                <c:pt idx="1524">
                  <c:v>1.4514733333333334</c:v>
                </c:pt>
                <c:pt idx="1525">
                  <c:v>1.4079429166666666</c:v>
                </c:pt>
                <c:pt idx="1526">
                  <c:v>1.3906185833333347</c:v>
                </c:pt>
                <c:pt idx="1527">
                  <c:v>1.3790136666666675</c:v>
                </c:pt>
                <c:pt idx="1528">
                  <c:v>1.4197581666666663</c:v>
                </c:pt>
                <c:pt idx="1529">
                  <c:v>1.4464884166666667</c:v>
                </c:pt>
                <c:pt idx="1530">
                  <c:v>1.434986249999999</c:v>
                </c:pt>
                <c:pt idx="1531">
                  <c:v>1.3536360833333332</c:v>
                </c:pt>
                <c:pt idx="1532">
                  <c:v>1.3973069166666667</c:v>
                </c:pt>
                <c:pt idx="1533">
                  <c:v>1.416308833333334</c:v>
                </c:pt>
                <c:pt idx="1534">
                  <c:v>1.4600508333333344</c:v>
                </c:pt>
                <c:pt idx="1535">
                  <c:v>1.4324965833333332</c:v>
                </c:pt>
                <c:pt idx="1536">
                  <c:v>1.371498249999999</c:v>
                </c:pt>
                <c:pt idx="1537">
                  <c:v>1.4763966666666664</c:v>
                </c:pt>
                <c:pt idx="1538">
                  <c:v>1.4560083333333333</c:v>
                </c:pt>
                <c:pt idx="1539">
                  <c:v>1.4265042499999987</c:v>
                </c:pt>
                <c:pt idx="1540">
                  <c:v>1.4463903333333334</c:v>
                </c:pt>
                <c:pt idx="1541">
                  <c:v>1.3912975000000001</c:v>
                </c:pt>
                <c:pt idx="1542">
                  <c:v>1.3638271666666677</c:v>
                </c:pt>
                <c:pt idx="1543">
                  <c:v>1.4139871666666677</c:v>
                </c:pt>
                <c:pt idx="1544">
                  <c:v>1.3957824166666677</c:v>
                </c:pt>
                <c:pt idx="1545">
                  <c:v>1.4010075833333333</c:v>
                </c:pt>
                <c:pt idx="1546">
                  <c:v>1.3879930833333336</c:v>
                </c:pt>
                <c:pt idx="1547">
                  <c:v>1.4326461666666674</c:v>
                </c:pt>
                <c:pt idx="1548">
                  <c:v>1.391795833333334</c:v>
                </c:pt>
                <c:pt idx="1549">
                  <c:v>1.412063249999999</c:v>
                </c:pt>
                <c:pt idx="1550">
                  <c:v>1.4411475000000002</c:v>
                </c:pt>
                <c:pt idx="1551">
                  <c:v>1.3893376666666677</c:v>
                </c:pt>
                <c:pt idx="1552">
                  <c:v>1.4188574999999999</c:v>
                </c:pt>
                <c:pt idx="1553">
                  <c:v>1.4585074166666665</c:v>
                </c:pt>
                <c:pt idx="1554">
                  <c:v>1.4263158333333341</c:v>
                </c:pt>
                <c:pt idx="1555">
                  <c:v>1.3815033333333335</c:v>
                </c:pt>
                <c:pt idx="1556">
                  <c:v>1.3932121666666684</c:v>
                </c:pt>
                <c:pt idx="1557">
                  <c:v>1.3684085833333341</c:v>
                </c:pt>
                <c:pt idx="1558">
                  <c:v>1.4292516666666666</c:v>
                </c:pt>
                <c:pt idx="1559">
                  <c:v>1.3353707499999998</c:v>
                </c:pt>
                <c:pt idx="1560">
                  <c:v>1.4324520833333341</c:v>
                </c:pt>
                <c:pt idx="1561">
                  <c:v>1.3878341666666667</c:v>
                </c:pt>
                <c:pt idx="1562">
                  <c:v>1.4129719166666668</c:v>
                </c:pt>
                <c:pt idx="1563">
                  <c:v>1.4159999999999986</c:v>
                </c:pt>
                <c:pt idx="1564">
                  <c:v>1.4571241666666666</c:v>
                </c:pt>
                <c:pt idx="1565">
                  <c:v>1.385659333333334</c:v>
                </c:pt>
                <c:pt idx="1566">
                  <c:v>1.3797017499999991</c:v>
                </c:pt>
                <c:pt idx="1567">
                  <c:v>1.4105349999999992</c:v>
                </c:pt>
                <c:pt idx="1568">
                  <c:v>1.4197824999999991</c:v>
                </c:pt>
                <c:pt idx="1569">
                  <c:v>1.3963650000000001</c:v>
                </c:pt>
                <c:pt idx="1570">
                  <c:v>1.4073308333333332</c:v>
                </c:pt>
                <c:pt idx="1571">
                  <c:v>1.4422097499999991</c:v>
                </c:pt>
                <c:pt idx="1572">
                  <c:v>1.3949148333333341</c:v>
                </c:pt>
                <c:pt idx="1573">
                  <c:v>1.4477066666666658</c:v>
                </c:pt>
                <c:pt idx="1574">
                  <c:v>1.4554588333333331</c:v>
                </c:pt>
                <c:pt idx="1575">
                  <c:v>1.3681254166666665</c:v>
                </c:pt>
                <c:pt idx="1576">
                  <c:v>1.4477029166666666</c:v>
                </c:pt>
                <c:pt idx="1577">
                  <c:v>1.4340405833333341</c:v>
                </c:pt>
                <c:pt idx="1578">
                  <c:v>1.409237499999999</c:v>
                </c:pt>
                <c:pt idx="1579">
                  <c:v>1.4082759166666667</c:v>
                </c:pt>
                <c:pt idx="1580">
                  <c:v>1.4983254166666666</c:v>
                </c:pt>
                <c:pt idx="1581">
                  <c:v>1.4182604166666666</c:v>
                </c:pt>
                <c:pt idx="1582">
                  <c:v>1.3748591666666683</c:v>
                </c:pt>
                <c:pt idx="1583">
                  <c:v>1.4246766666666666</c:v>
                </c:pt>
                <c:pt idx="1584">
                  <c:v>1.403882499999999</c:v>
                </c:pt>
                <c:pt idx="1585">
                  <c:v>1.391934499999999</c:v>
                </c:pt>
                <c:pt idx="1586">
                  <c:v>1.4396553333333333</c:v>
                </c:pt>
                <c:pt idx="1587">
                  <c:v>1.3587724999999999</c:v>
                </c:pt>
                <c:pt idx="1588">
                  <c:v>1.4355349999999985</c:v>
                </c:pt>
                <c:pt idx="1589">
                  <c:v>1.4536375833333333</c:v>
                </c:pt>
                <c:pt idx="1590">
                  <c:v>1.4019625833333322</c:v>
                </c:pt>
                <c:pt idx="1591">
                  <c:v>1.4511316666666658</c:v>
                </c:pt>
                <c:pt idx="1592">
                  <c:v>1.4720955</c:v>
                </c:pt>
                <c:pt idx="1593">
                  <c:v>1.4664416666666664</c:v>
                </c:pt>
                <c:pt idx="1594">
                  <c:v>1.4483891666666675</c:v>
                </c:pt>
                <c:pt idx="1595">
                  <c:v>1.3728100833333341</c:v>
                </c:pt>
                <c:pt idx="1596">
                  <c:v>1.4848609166666664</c:v>
                </c:pt>
                <c:pt idx="1597">
                  <c:v>1.4217959166666658</c:v>
                </c:pt>
                <c:pt idx="1598">
                  <c:v>1.4915883333333335</c:v>
                </c:pt>
                <c:pt idx="1599">
                  <c:v>1.4141366666666666</c:v>
                </c:pt>
                <c:pt idx="1600">
                  <c:v>1.4341024999999998</c:v>
                </c:pt>
                <c:pt idx="1601">
                  <c:v>1.4343381666666675</c:v>
                </c:pt>
                <c:pt idx="1602">
                  <c:v>1.4311838333333335</c:v>
                </c:pt>
                <c:pt idx="1603">
                  <c:v>1.4281387499999998</c:v>
                </c:pt>
                <c:pt idx="1604">
                  <c:v>1.4053808333333333</c:v>
                </c:pt>
                <c:pt idx="1605">
                  <c:v>1.462705833333334</c:v>
                </c:pt>
                <c:pt idx="1606">
                  <c:v>1.4665572499999999</c:v>
                </c:pt>
                <c:pt idx="1607">
                  <c:v>1.4701166666666667</c:v>
                </c:pt>
                <c:pt idx="1608">
                  <c:v>1.4517549999999988</c:v>
                </c:pt>
                <c:pt idx="1609">
                  <c:v>1.3631713333333335</c:v>
                </c:pt>
                <c:pt idx="1610">
                  <c:v>1.4629683333333332</c:v>
                </c:pt>
                <c:pt idx="1611">
                  <c:v>1.4141086666666667</c:v>
                </c:pt>
                <c:pt idx="1612">
                  <c:v>1.4554258333333332</c:v>
                </c:pt>
                <c:pt idx="1613">
                  <c:v>1.4546775000000001</c:v>
                </c:pt>
                <c:pt idx="1614">
                  <c:v>1.4097904166666657</c:v>
                </c:pt>
                <c:pt idx="1615">
                  <c:v>1.3976364166666666</c:v>
                </c:pt>
                <c:pt idx="1616">
                  <c:v>1.409124999999998</c:v>
                </c:pt>
                <c:pt idx="1617">
                  <c:v>1.4364531666666673</c:v>
                </c:pt>
                <c:pt idx="1618">
                  <c:v>1.3990020000000001</c:v>
                </c:pt>
                <c:pt idx="1619">
                  <c:v>1.4203325</c:v>
                </c:pt>
                <c:pt idx="1620">
                  <c:v>1.437456249999999</c:v>
                </c:pt>
                <c:pt idx="1621">
                  <c:v>1.4008475</c:v>
                </c:pt>
                <c:pt idx="1622">
                  <c:v>1.4206599999999998</c:v>
                </c:pt>
                <c:pt idx="1623">
                  <c:v>1.4480368333333333</c:v>
                </c:pt>
                <c:pt idx="1624">
                  <c:v>1.3667860000000001</c:v>
                </c:pt>
                <c:pt idx="1625">
                  <c:v>1.4662091666666675</c:v>
                </c:pt>
                <c:pt idx="1626">
                  <c:v>1.4037342499999979</c:v>
                </c:pt>
                <c:pt idx="1627">
                  <c:v>1.4336946666666657</c:v>
                </c:pt>
                <c:pt idx="1628">
                  <c:v>1.4336769999999992</c:v>
                </c:pt>
                <c:pt idx="1629">
                  <c:v>1.3727309999999999</c:v>
                </c:pt>
                <c:pt idx="1630">
                  <c:v>1.3818264166666658</c:v>
                </c:pt>
                <c:pt idx="1631">
                  <c:v>1.4391383333333332</c:v>
                </c:pt>
                <c:pt idx="1632">
                  <c:v>1.4532783333333332</c:v>
                </c:pt>
                <c:pt idx="1633">
                  <c:v>1.4441004166666664</c:v>
                </c:pt>
                <c:pt idx="1634">
                  <c:v>1.4698089166666666</c:v>
                </c:pt>
                <c:pt idx="1635">
                  <c:v>1.4368288333333334</c:v>
                </c:pt>
                <c:pt idx="1636">
                  <c:v>1.4476409999999991</c:v>
                </c:pt>
                <c:pt idx="1637">
                  <c:v>1.4871271666666674</c:v>
                </c:pt>
                <c:pt idx="1638">
                  <c:v>1.4020366666666666</c:v>
                </c:pt>
                <c:pt idx="1639">
                  <c:v>1.4955383333333332</c:v>
                </c:pt>
                <c:pt idx="1640">
                  <c:v>1.4590633333333336</c:v>
                </c:pt>
                <c:pt idx="1641">
                  <c:v>1.4594716666666658</c:v>
                </c:pt>
                <c:pt idx="1642">
                  <c:v>1.3895871666666684</c:v>
                </c:pt>
                <c:pt idx="1643">
                  <c:v>1.3688235833333333</c:v>
                </c:pt>
                <c:pt idx="1644">
                  <c:v>1.3948459166666674</c:v>
                </c:pt>
                <c:pt idx="1645">
                  <c:v>1.4034378333333335</c:v>
                </c:pt>
                <c:pt idx="1646">
                  <c:v>1.4374933333333324</c:v>
                </c:pt>
                <c:pt idx="1647">
                  <c:v>1.4084539999999999</c:v>
                </c:pt>
                <c:pt idx="1648">
                  <c:v>1.3951905833333333</c:v>
                </c:pt>
                <c:pt idx="1649">
                  <c:v>1.4616333333333325</c:v>
                </c:pt>
                <c:pt idx="1650">
                  <c:v>1.3757652499999991</c:v>
                </c:pt>
                <c:pt idx="1651">
                  <c:v>1.4382157499999999</c:v>
                </c:pt>
                <c:pt idx="1652">
                  <c:v>1.4073101666666663</c:v>
                </c:pt>
                <c:pt idx="1653">
                  <c:v>1.422144249999999</c:v>
                </c:pt>
                <c:pt idx="1654">
                  <c:v>1.4047148333333332</c:v>
                </c:pt>
                <c:pt idx="1655">
                  <c:v>1.3799694166666658</c:v>
                </c:pt>
                <c:pt idx="1656">
                  <c:v>1.3998254166666666</c:v>
                </c:pt>
                <c:pt idx="1657">
                  <c:v>1.4029399999999994</c:v>
                </c:pt>
                <c:pt idx="1658">
                  <c:v>1.4227766666666666</c:v>
                </c:pt>
                <c:pt idx="1659">
                  <c:v>1.4465725000000003</c:v>
                </c:pt>
                <c:pt idx="1660">
                  <c:v>1.4404975</c:v>
                </c:pt>
                <c:pt idx="1661">
                  <c:v>1.4196741666666666</c:v>
                </c:pt>
                <c:pt idx="1662">
                  <c:v>1.4370425833333333</c:v>
                </c:pt>
                <c:pt idx="1663">
                  <c:v>1.4381575000000009</c:v>
                </c:pt>
                <c:pt idx="1664">
                  <c:v>1.3973386666666678</c:v>
                </c:pt>
                <c:pt idx="1665">
                  <c:v>1.455162499999999</c:v>
                </c:pt>
                <c:pt idx="1666">
                  <c:v>1.3594811666666675</c:v>
                </c:pt>
                <c:pt idx="1667">
                  <c:v>1.4127283333333323</c:v>
                </c:pt>
                <c:pt idx="1668">
                  <c:v>1.3941785000000009</c:v>
                </c:pt>
                <c:pt idx="1669">
                  <c:v>1.453744999999999</c:v>
                </c:pt>
                <c:pt idx="1670">
                  <c:v>1.4532946666666655</c:v>
                </c:pt>
                <c:pt idx="1671">
                  <c:v>1.3865749999999999</c:v>
                </c:pt>
                <c:pt idx="1672">
                  <c:v>1.4595198333333332</c:v>
                </c:pt>
                <c:pt idx="1673">
                  <c:v>1.4302391666666667</c:v>
                </c:pt>
                <c:pt idx="1674">
                  <c:v>1.467236416666666</c:v>
                </c:pt>
                <c:pt idx="1675">
                  <c:v>1.4754233333333324</c:v>
                </c:pt>
                <c:pt idx="1676">
                  <c:v>1.4288281666666667</c:v>
                </c:pt>
                <c:pt idx="1677">
                  <c:v>1.4174727499999993</c:v>
                </c:pt>
                <c:pt idx="1678">
                  <c:v>1.399507833333334</c:v>
                </c:pt>
                <c:pt idx="1679">
                  <c:v>1.3694966666666666</c:v>
                </c:pt>
                <c:pt idx="1680">
                  <c:v>1.395020833333334</c:v>
                </c:pt>
                <c:pt idx="1681">
                  <c:v>1.3898941666666664</c:v>
                </c:pt>
                <c:pt idx="1682">
                  <c:v>1.4244125000000001</c:v>
                </c:pt>
                <c:pt idx="1683">
                  <c:v>1.3966149999999999</c:v>
                </c:pt>
                <c:pt idx="1684">
                  <c:v>1.4578925833333332</c:v>
                </c:pt>
                <c:pt idx="1685">
                  <c:v>1.4363449166666669</c:v>
                </c:pt>
                <c:pt idx="1686">
                  <c:v>1.3942073333333347</c:v>
                </c:pt>
                <c:pt idx="1687">
                  <c:v>1.4230175</c:v>
                </c:pt>
                <c:pt idx="1688">
                  <c:v>1.4670858333333341</c:v>
                </c:pt>
                <c:pt idx="1689">
                  <c:v>1.380731583333334</c:v>
                </c:pt>
                <c:pt idx="1690">
                  <c:v>1.4607699999999992</c:v>
                </c:pt>
                <c:pt idx="1691">
                  <c:v>1.3741468333333344</c:v>
                </c:pt>
                <c:pt idx="1692">
                  <c:v>1.4194643333333328</c:v>
                </c:pt>
                <c:pt idx="1693">
                  <c:v>1.4797491666666664</c:v>
                </c:pt>
                <c:pt idx="1694">
                  <c:v>1.4267911666666666</c:v>
                </c:pt>
                <c:pt idx="1695">
                  <c:v>1.4218540833333322</c:v>
                </c:pt>
                <c:pt idx="1696">
                  <c:v>1.3985599166666676</c:v>
                </c:pt>
                <c:pt idx="1697">
                  <c:v>1.3972470833333341</c:v>
                </c:pt>
                <c:pt idx="1698">
                  <c:v>1.4421927499999998</c:v>
                </c:pt>
                <c:pt idx="1699">
                  <c:v>1.4127449166666664</c:v>
                </c:pt>
                <c:pt idx="1700">
                  <c:v>1.3989831666666683</c:v>
                </c:pt>
                <c:pt idx="1701">
                  <c:v>1.4687433333333333</c:v>
                </c:pt>
                <c:pt idx="1702">
                  <c:v>1.3553224166666666</c:v>
                </c:pt>
                <c:pt idx="1703">
                  <c:v>1.4561043333333332</c:v>
                </c:pt>
                <c:pt idx="1704">
                  <c:v>1.4103816666666669</c:v>
                </c:pt>
                <c:pt idx="1705">
                  <c:v>1.443361666666666</c:v>
                </c:pt>
                <c:pt idx="1706">
                  <c:v>1.4490166666666664</c:v>
                </c:pt>
                <c:pt idx="1707">
                  <c:v>1.3949997499999998</c:v>
                </c:pt>
                <c:pt idx="1708">
                  <c:v>1.3784083333333341</c:v>
                </c:pt>
                <c:pt idx="1709">
                  <c:v>1.4834966666666658</c:v>
                </c:pt>
                <c:pt idx="1710">
                  <c:v>1.4339228333333323</c:v>
                </c:pt>
                <c:pt idx="1711">
                  <c:v>1.4289583333333333</c:v>
                </c:pt>
                <c:pt idx="1712">
                  <c:v>1.3682774166666678</c:v>
                </c:pt>
                <c:pt idx="1713">
                  <c:v>1.409548583333333</c:v>
                </c:pt>
                <c:pt idx="1714">
                  <c:v>1.4316324999999992</c:v>
                </c:pt>
                <c:pt idx="1715">
                  <c:v>1.4754358333333333</c:v>
                </c:pt>
                <c:pt idx="1716">
                  <c:v>1.4637124999999989</c:v>
                </c:pt>
                <c:pt idx="1717">
                  <c:v>1.4562802499999998</c:v>
                </c:pt>
                <c:pt idx="1718">
                  <c:v>1.423941916666666</c:v>
                </c:pt>
                <c:pt idx="1719">
                  <c:v>1.3741684999999999</c:v>
                </c:pt>
                <c:pt idx="1720">
                  <c:v>1.3898087499999998</c:v>
                </c:pt>
                <c:pt idx="1721">
                  <c:v>1.3869401666666681</c:v>
                </c:pt>
                <c:pt idx="1722">
                  <c:v>1.3591760833333331</c:v>
                </c:pt>
                <c:pt idx="1723">
                  <c:v>1.4740512499999998</c:v>
                </c:pt>
                <c:pt idx="1724">
                  <c:v>1.379992083333333</c:v>
                </c:pt>
                <c:pt idx="1725">
                  <c:v>1.4200483333333331</c:v>
                </c:pt>
                <c:pt idx="1726">
                  <c:v>1.4779607499999989</c:v>
                </c:pt>
                <c:pt idx="1727">
                  <c:v>1.411016249999999</c:v>
                </c:pt>
                <c:pt idx="1728">
                  <c:v>1.4150026666666669</c:v>
                </c:pt>
                <c:pt idx="1729">
                  <c:v>1.4248341666666666</c:v>
                </c:pt>
                <c:pt idx="1730">
                  <c:v>1.423771666666666</c:v>
                </c:pt>
                <c:pt idx="1731">
                  <c:v>1.3988684166666667</c:v>
                </c:pt>
                <c:pt idx="1732">
                  <c:v>1.4055299166666657</c:v>
                </c:pt>
                <c:pt idx="1733">
                  <c:v>1.4117291666666658</c:v>
                </c:pt>
                <c:pt idx="1734">
                  <c:v>1.493140833333334</c:v>
                </c:pt>
                <c:pt idx="1735">
                  <c:v>1.4474796666666661</c:v>
                </c:pt>
                <c:pt idx="1736">
                  <c:v>1.3933120833333341</c:v>
                </c:pt>
                <c:pt idx="1737">
                  <c:v>1.3998833333333331</c:v>
                </c:pt>
                <c:pt idx="1738">
                  <c:v>1.4905466666666669</c:v>
                </c:pt>
                <c:pt idx="1739">
                  <c:v>1.4047983333333323</c:v>
                </c:pt>
                <c:pt idx="1740">
                  <c:v>1.4576618333333322</c:v>
                </c:pt>
                <c:pt idx="1741">
                  <c:v>1.4541808333333341</c:v>
                </c:pt>
                <c:pt idx="1742">
                  <c:v>1.4319982499999981</c:v>
                </c:pt>
                <c:pt idx="1743">
                  <c:v>1.4607479999999999</c:v>
                </c:pt>
                <c:pt idx="1744">
                  <c:v>1.4321266666666659</c:v>
                </c:pt>
                <c:pt idx="1745">
                  <c:v>1.4174799999999992</c:v>
                </c:pt>
                <c:pt idx="1746">
                  <c:v>1.4504741666666663</c:v>
                </c:pt>
                <c:pt idx="1747">
                  <c:v>1.3803856666666678</c:v>
                </c:pt>
                <c:pt idx="1748">
                  <c:v>1.3934845833333329</c:v>
                </c:pt>
                <c:pt idx="1749">
                  <c:v>1.3968008333333344</c:v>
                </c:pt>
                <c:pt idx="1750">
                  <c:v>1.3896084166666667</c:v>
                </c:pt>
                <c:pt idx="1751">
                  <c:v>1.4300991666666667</c:v>
                </c:pt>
                <c:pt idx="1752">
                  <c:v>1.48248</c:v>
                </c:pt>
                <c:pt idx="1753">
                  <c:v>1.4600168333333341</c:v>
                </c:pt>
                <c:pt idx="1754">
                  <c:v>1.4049416666666668</c:v>
                </c:pt>
                <c:pt idx="1755">
                  <c:v>1.4076299166666657</c:v>
                </c:pt>
                <c:pt idx="1756">
                  <c:v>1.4068370833333332</c:v>
                </c:pt>
                <c:pt idx="1757">
                  <c:v>1.4721025000000001</c:v>
                </c:pt>
                <c:pt idx="1758">
                  <c:v>1.3880715833333341</c:v>
                </c:pt>
                <c:pt idx="1759">
                  <c:v>1.3625405833333339</c:v>
                </c:pt>
                <c:pt idx="1760">
                  <c:v>1.4051038333333334</c:v>
                </c:pt>
                <c:pt idx="1761">
                  <c:v>1.4233163333333334</c:v>
                </c:pt>
                <c:pt idx="1762">
                  <c:v>1.4256469166666668</c:v>
                </c:pt>
                <c:pt idx="1763">
                  <c:v>1.3909101666666686</c:v>
                </c:pt>
                <c:pt idx="1764">
                  <c:v>1.4362899999999998</c:v>
                </c:pt>
                <c:pt idx="1765">
                  <c:v>1.4306191666666674</c:v>
                </c:pt>
                <c:pt idx="1766">
                  <c:v>1.4010038333333332</c:v>
                </c:pt>
                <c:pt idx="1767">
                  <c:v>1.4400479166666675</c:v>
                </c:pt>
                <c:pt idx="1768">
                  <c:v>1.499049499999999</c:v>
                </c:pt>
                <c:pt idx="1769">
                  <c:v>1.3516897499999998</c:v>
                </c:pt>
                <c:pt idx="1770">
                  <c:v>1.4281724999999998</c:v>
                </c:pt>
                <c:pt idx="1771">
                  <c:v>1.3812062499999991</c:v>
                </c:pt>
                <c:pt idx="1772">
                  <c:v>1.4034171666666673</c:v>
                </c:pt>
                <c:pt idx="1773">
                  <c:v>1.3763530000000008</c:v>
                </c:pt>
                <c:pt idx="1774">
                  <c:v>1.4099562499999987</c:v>
                </c:pt>
                <c:pt idx="1775">
                  <c:v>1.3991327499999999</c:v>
                </c:pt>
                <c:pt idx="1776">
                  <c:v>1.3668499999999997</c:v>
                </c:pt>
                <c:pt idx="1777">
                  <c:v>1.381217333333334</c:v>
                </c:pt>
                <c:pt idx="1778">
                  <c:v>1.4437441666666668</c:v>
                </c:pt>
                <c:pt idx="1779">
                  <c:v>1.4416993333333323</c:v>
                </c:pt>
                <c:pt idx="1780">
                  <c:v>1.4072174166666667</c:v>
                </c:pt>
                <c:pt idx="1781">
                  <c:v>1.3976820000000003</c:v>
                </c:pt>
                <c:pt idx="1782">
                  <c:v>1.3541840000000001</c:v>
                </c:pt>
                <c:pt idx="1783">
                  <c:v>1.3660592500000002</c:v>
                </c:pt>
                <c:pt idx="1784">
                  <c:v>1.4415761666666667</c:v>
                </c:pt>
                <c:pt idx="1785">
                  <c:v>1.4234001666666669</c:v>
                </c:pt>
                <c:pt idx="1786">
                  <c:v>1.4112118333333334</c:v>
                </c:pt>
                <c:pt idx="1787">
                  <c:v>1.39420375</c:v>
                </c:pt>
                <c:pt idx="1788">
                  <c:v>1.465728666666666</c:v>
                </c:pt>
                <c:pt idx="1789">
                  <c:v>1.38600675</c:v>
                </c:pt>
                <c:pt idx="1790">
                  <c:v>1.4020083333333335</c:v>
                </c:pt>
                <c:pt idx="1791">
                  <c:v>1.408010333333334</c:v>
                </c:pt>
                <c:pt idx="1792">
                  <c:v>1.4265309999999998</c:v>
                </c:pt>
                <c:pt idx="1793">
                  <c:v>1.5024923333333335</c:v>
                </c:pt>
                <c:pt idx="1794">
                  <c:v>1.3930751666666683</c:v>
                </c:pt>
                <c:pt idx="1795">
                  <c:v>1.4276735833333332</c:v>
                </c:pt>
                <c:pt idx="1796">
                  <c:v>1.389855833333334</c:v>
                </c:pt>
                <c:pt idx="1797">
                  <c:v>1.4653293333333324</c:v>
                </c:pt>
                <c:pt idx="1798">
                  <c:v>1.4414883333333333</c:v>
                </c:pt>
                <c:pt idx="1799">
                  <c:v>1.3853209166666665</c:v>
                </c:pt>
                <c:pt idx="1800">
                  <c:v>1.4052998333333324</c:v>
                </c:pt>
                <c:pt idx="1801">
                  <c:v>1.3872745833333333</c:v>
                </c:pt>
                <c:pt idx="1802">
                  <c:v>1.3696264999999992</c:v>
                </c:pt>
                <c:pt idx="1803">
                  <c:v>1.3681931666666676</c:v>
                </c:pt>
                <c:pt idx="1804">
                  <c:v>1.4155607499999987</c:v>
                </c:pt>
                <c:pt idx="1805">
                  <c:v>1.4888460833333335</c:v>
                </c:pt>
                <c:pt idx="1806">
                  <c:v>1.4342096666666668</c:v>
                </c:pt>
                <c:pt idx="1807">
                  <c:v>1.3476090833333334</c:v>
                </c:pt>
                <c:pt idx="1808">
                  <c:v>1.4141028333333341</c:v>
                </c:pt>
                <c:pt idx="1809">
                  <c:v>1.3399574166666663</c:v>
                </c:pt>
                <c:pt idx="1810">
                  <c:v>1.381941499999999</c:v>
                </c:pt>
                <c:pt idx="1811">
                  <c:v>1.4406041666666667</c:v>
                </c:pt>
                <c:pt idx="1812">
                  <c:v>1.4239274999999993</c:v>
                </c:pt>
                <c:pt idx="1813">
                  <c:v>1.4488109999999998</c:v>
                </c:pt>
                <c:pt idx="1814">
                  <c:v>1.4217049999999989</c:v>
                </c:pt>
                <c:pt idx="1815">
                  <c:v>1.4448333333333334</c:v>
                </c:pt>
                <c:pt idx="1816">
                  <c:v>1.3990550833333344</c:v>
                </c:pt>
                <c:pt idx="1817">
                  <c:v>1.4053049999999994</c:v>
                </c:pt>
                <c:pt idx="1818">
                  <c:v>1.3472445000000002</c:v>
                </c:pt>
                <c:pt idx="1819">
                  <c:v>1.4462626666666667</c:v>
                </c:pt>
                <c:pt idx="1820">
                  <c:v>1.3855033333333333</c:v>
                </c:pt>
                <c:pt idx="1821">
                  <c:v>1.4828998333333334</c:v>
                </c:pt>
                <c:pt idx="1822">
                  <c:v>1.4242422499999998</c:v>
                </c:pt>
                <c:pt idx="1823">
                  <c:v>1.4385865000000002</c:v>
                </c:pt>
                <c:pt idx="1824">
                  <c:v>1.4748043333333334</c:v>
                </c:pt>
                <c:pt idx="1825">
                  <c:v>1.4584110833333332</c:v>
                </c:pt>
                <c:pt idx="1826">
                  <c:v>1.4050801666666672</c:v>
                </c:pt>
                <c:pt idx="1827">
                  <c:v>1.419286499999999</c:v>
                </c:pt>
                <c:pt idx="1828">
                  <c:v>1.3544909166666679</c:v>
                </c:pt>
                <c:pt idx="1829">
                  <c:v>1.4124899999999998</c:v>
                </c:pt>
                <c:pt idx="1830">
                  <c:v>1.3834791666666677</c:v>
                </c:pt>
                <c:pt idx="1831">
                  <c:v>1.4957799999999992</c:v>
                </c:pt>
                <c:pt idx="1832">
                  <c:v>1.4111412499999985</c:v>
                </c:pt>
                <c:pt idx="1833">
                  <c:v>1.415273833333333</c:v>
                </c:pt>
                <c:pt idx="1834">
                  <c:v>1.426397833333334</c:v>
                </c:pt>
                <c:pt idx="1835">
                  <c:v>1.4517799999999992</c:v>
                </c:pt>
                <c:pt idx="1836">
                  <c:v>1.3969185000000008</c:v>
                </c:pt>
                <c:pt idx="1837">
                  <c:v>1.413406916666667</c:v>
                </c:pt>
                <c:pt idx="1838">
                  <c:v>1.3769119166666675</c:v>
                </c:pt>
                <c:pt idx="1839">
                  <c:v>1.4194666666666658</c:v>
                </c:pt>
                <c:pt idx="1840">
                  <c:v>1.3793652499999998</c:v>
                </c:pt>
                <c:pt idx="1841">
                  <c:v>1.4374683333333325</c:v>
                </c:pt>
                <c:pt idx="1842">
                  <c:v>1.4062368333333335</c:v>
                </c:pt>
                <c:pt idx="1843">
                  <c:v>1.4421354999999998</c:v>
                </c:pt>
                <c:pt idx="1844">
                  <c:v>1.3844055000000008</c:v>
                </c:pt>
                <c:pt idx="1845">
                  <c:v>1.448318333333334</c:v>
                </c:pt>
                <c:pt idx="1846">
                  <c:v>1.4560829166666676</c:v>
                </c:pt>
                <c:pt idx="1847">
                  <c:v>1.4604259999999998</c:v>
                </c:pt>
                <c:pt idx="1848">
                  <c:v>1.4210041666666668</c:v>
                </c:pt>
                <c:pt idx="1849">
                  <c:v>1.4250233333333326</c:v>
                </c:pt>
                <c:pt idx="1850">
                  <c:v>1.4002535833333341</c:v>
                </c:pt>
                <c:pt idx="1851">
                  <c:v>1.4059199999999989</c:v>
                </c:pt>
                <c:pt idx="1852">
                  <c:v>1.3933075833333344</c:v>
                </c:pt>
                <c:pt idx="1853">
                  <c:v>1.3948637499999998</c:v>
                </c:pt>
                <c:pt idx="1854">
                  <c:v>1.3330791666666677</c:v>
                </c:pt>
                <c:pt idx="1855">
                  <c:v>1.4462363333333332</c:v>
                </c:pt>
                <c:pt idx="1856">
                  <c:v>1.396765</c:v>
                </c:pt>
                <c:pt idx="1857">
                  <c:v>1.4754491666666667</c:v>
                </c:pt>
                <c:pt idx="1858">
                  <c:v>1.4475891666666669</c:v>
                </c:pt>
                <c:pt idx="1859">
                  <c:v>1.4360757499999999</c:v>
                </c:pt>
                <c:pt idx="1860">
                  <c:v>1.4796679166666669</c:v>
                </c:pt>
                <c:pt idx="1861">
                  <c:v>1.37012</c:v>
                </c:pt>
                <c:pt idx="1862">
                  <c:v>1.4350325833333333</c:v>
                </c:pt>
                <c:pt idx="1863">
                  <c:v>1.4156315833333324</c:v>
                </c:pt>
                <c:pt idx="1864">
                  <c:v>1.37605325</c:v>
                </c:pt>
                <c:pt idx="1865">
                  <c:v>1.3935639166666665</c:v>
                </c:pt>
                <c:pt idx="1866">
                  <c:v>1.4367158333333341</c:v>
                </c:pt>
                <c:pt idx="1867">
                  <c:v>1.3775679166666663</c:v>
                </c:pt>
                <c:pt idx="1868">
                  <c:v>1.4153609166666659</c:v>
                </c:pt>
                <c:pt idx="1869">
                  <c:v>1.3575493333333333</c:v>
                </c:pt>
                <c:pt idx="1870">
                  <c:v>1.4143400833333333</c:v>
                </c:pt>
                <c:pt idx="1871">
                  <c:v>1.4446216666666658</c:v>
                </c:pt>
                <c:pt idx="1872">
                  <c:v>1.424813249999999</c:v>
                </c:pt>
                <c:pt idx="1873">
                  <c:v>1.3951058333333342</c:v>
                </c:pt>
                <c:pt idx="1874">
                  <c:v>1.412544749999999</c:v>
                </c:pt>
                <c:pt idx="1875">
                  <c:v>1.4488282499999989</c:v>
                </c:pt>
                <c:pt idx="1876">
                  <c:v>1.3518958333333335</c:v>
                </c:pt>
                <c:pt idx="1877">
                  <c:v>1.4301394166666668</c:v>
                </c:pt>
                <c:pt idx="1878">
                  <c:v>1.4190685833333336</c:v>
                </c:pt>
                <c:pt idx="1879">
                  <c:v>1.4155870833333335</c:v>
                </c:pt>
                <c:pt idx="1880">
                  <c:v>1.4192488333333335</c:v>
                </c:pt>
                <c:pt idx="1881">
                  <c:v>1.4267330833333334</c:v>
                </c:pt>
                <c:pt idx="1882">
                  <c:v>1.4670896666666664</c:v>
                </c:pt>
                <c:pt idx="1883">
                  <c:v>1.3631220833333335</c:v>
                </c:pt>
                <c:pt idx="1884">
                  <c:v>1.4451754166666666</c:v>
                </c:pt>
                <c:pt idx="1885">
                  <c:v>1.4156426666666666</c:v>
                </c:pt>
                <c:pt idx="1886">
                  <c:v>1.4103607499999991</c:v>
                </c:pt>
                <c:pt idx="1887">
                  <c:v>1.4352549999999991</c:v>
                </c:pt>
                <c:pt idx="1888">
                  <c:v>1.3644963333333331</c:v>
                </c:pt>
                <c:pt idx="1889">
                  <c:v>1.4792766666666664</c:v>
                </c:pt>
                <c:pt idx="1890">
                  <c:v>1.4826758333333341</c:v>
                </c:pt>
                <c:pt idx="1891">
                  <c:v>1.3894691666666665</c:v>
                </c:pt>
                <c:pt idx="1892">
                  <c:v>1.3836365833333335</c:v>
                </c:pt>
                <c:pt idx="1893">
                  <c:v>1.361653333333334</c:v>
                </c:pt>
                <c:pt idx="1894">
                  <c:v>1.4316663333333326</c:v>
                </c:pt>
                <c:pt idx="1895">
                  <c:v>1.3948144999999998</c:v>
                </c:pt>
                <c:pt idx="1896">
                  <c:v>1.3785441666666676</c:v>
                </c:pt>
                <c:pt idx="1897">
                  <c:v>1.4235646666666655</c:v>
                </c:pt>
                <c:pt idx="1898">
                  <c:v>1.4288616666666658</c:v>
                </c:pt>
                <c:pt idx="1899">
                  <c:v>1.4361592499999998</c:v>
                </c:pt>
                <c:pt idx="1900">
                  <c:v>1.4529800000000002</c:v>
                </c:pt>
                <c:pt idx="1901">
                  <c:v>1.452615333333334</c:v>
                </c:pt>
                <c:pt idx="1902">
                  <c:v>1.3976199999999999</c:v>
                </c:pt>
                <c:pt idx="1903">
                  <c:v>1.3479058333333331</c:v>
                </c:pt>
                <c:pt idx="1904">
                  <c:v>1.4208468333333333</c:v>
                </c:pt>
                <c:pt idx="1905">
                  <c:v>1.4249392499999982</c:v>
                </c:pt>
                <c:pt idx="1906">
                  <c:v>1.4018263333333323</c:v>
                </c:pt>
                <c:pt idx="1907">
                  <c:v>1.3975617499999993</c:v>
                </c:pt>
                <c:pt idx="1908">
                  <c:v>1.4167859999999999</c:v>
                </c:pt>
                <c:pt idx="1909">
                  <c:v>1.3567071666666684</c:v>
                </c:pt>
                <c:pt idx="1910">
                  <c:v>1.4660374999999999</c:v>
                </c:pt>
                <c:pt idx="1911">
                  <c:v>1.3508336666666665</c:v>
                </c:pt>
                <c:pt idx="1912">
                  <c:v>1.4264901666666665</c:v>
                </c:pt>
                <c:pt idx="1913">
                  <c:v>1.4044054166666669</c:v>
                </c:pt>
                <c:pt idx="1914">
                  <c:v>1.4063767499999991</c:v>
                </c:pt>
                <c:pt idx="1915">
                  <c:v>1.3731564166666679</c:v>
                </c:pt>
                <c:pt idx="1916">
                  <c:v>1.4679253333333324</c:v>
                </c:pt>
                <c:pt idx="1917">
                  <c:v>1.3964143333333341</c:v>
                </c:pt>
                <c:pt idx="1918">
                  <c:v>1.4004603333333334</c:v>
                </c:pt>
                <c:pt idx="1919">
                  <c:v>1.3645530000000001</c:v>
                </c:pt>
                <c:pt idx="1920">
                  <c:v>1.4610918333333334</c:v>
                </c:pt>
                <c:pt idx="1921">
                  <c:v>1.3814890000000002</c:v>
                </c:pt>
                <c:pt idx="1922">
                  <c:v>1.3712034166666667</c:v>
                </c:pt>
                <c:pt idx="1923">
                  <c:v>1.4982041666666674</c:v>
                </c:pt>
                <c:pt idx="1924">
                  <c:v>1.4154149999999992</c:v>
                </c:pt>
                <c:pt idx="1925">
                  <c:v>1.4726583333333341</c:v>
                </c:pt>
                <c:pt idx="1926">
                  <c:v>1.3990291666666677</c:v>
                </c:pt>
                <c:pt idx="1927">
                  <c:v>1.38451525</c:v>
                </c:pt>
                <c:pt idx="1928">
                  <c:v>1.3612113333333333</c:v>
                </c:pt>
                <c:pt idx="1929">
                  <c:v>1.42828</c:v>
                </c:pt>
                <c:pt idx="1930">
                  <c:v>1.4094666666666658</c:v>
                </c:pt>
                <c:pt idx="1931">
                  <c:v>1.4121511666666675</c:v>
                </c:pt>
                <c:pt idx="1932">
                  <c:v>1.4459475000000002</c:v>
                </c:pt>
                <c:pt idx="1933">
                  <c:v>1.4401741666666663</c:v>
                </c:pt>
                <c:pt idx="1934">
                  <c:v>1.4120109166666677</c:v>
                </c:pt>
                <c:pt idx="1935">
                  <c:v>1.4065122499999998</c:v>
                </c:pt>
                <c:pt idx="1936">
                  <c:v>1.4211994999999986</c:v>
                </c:pt>
                <c:pt idx="1937">
                  <c:v>1.397566499999999</c:v>
                </c:pt>
                <c:pt idx="1938">
                  <c:v>1.3839817499999998</c:v>
                </c:pt>
                <c:pt idx="1939">
                  <c:v>1.4250616666666658</c:v>
                </c:pt>
                <c:pt idx="1940">
                  <c:v>1.3739904166666668</c:v>
                </c:pt>
                <c:pt idx="1941">
                  <c:v>1.4171666666666658</c:v>
                </c:pt>
                <c:pt idx="1942">
                  <c:v>1.4275703333333334</c:v>
                </c:pt>
                <c:pt idx="1943">
                  <c:v>1.4011126666666665</c:v>
                </c:pt>
                <c:pt idx="1944">
                  <c:v>1.4565546666666667</c:v>
                </c:pt>
                <c:pt idx="1945">
                  <c:v>1.4146395833333336</c:v>
                </c:pt>
                <c:pt idx="1946">
                  <c:v>1.4077560833333334</c:v>
                </c:pt>
                <c:pt idx="1947">
                  <c:v>1.4301363333333332</c:v>
                </c:pt>
                <c:pt idx="1948">
                  <c:v>1.4383841666666675</c:v>
                </c:pt>
                <c:pt idx="1949">
                  <c:v>1.4253208333333334</c:v>
                </c:pt>
                <c:pt idx="1950">
                  <c:v>1.4438708333333334</c:v>
                </c:pt>
                <c:pt idx="1951">
                  <c:v>1.4552525000000001</c:v>
                </c:pt>
                <c:pt idx="1952">
                  <c:v>1.4184230833333322</c:v>
                </c:pt>
                <c:pt idx="1953">
                  <c:v>1.4159099999999989</c:v>
                </c:pt>
                <c:pt idx="1954">
                  <c:v>1.4179128333333333</c:v>
                </c:pt>
                <c:pt idx="1955">
                  <c:v>1.4379349166666657</c:v>
                </c:pt>
                <c:pt idx="1956">
                  <c:v>1.4507954166666668</c:v>
                </c:pt>
                <c:pt idx="1957">
                  <c:v>1.381016166666668</c:v>
                </c:pt>
                <c:pt idx="1958">
                  <c:v>1.3865375000000009</c:v>
                </c:pt>
                <c:pt idx="1959">
                  <c:v>1.4796192499999989</c:v>
                </c:pt>
                <c:pt idx="1960">
                  <c:v>1.3974414166666669</c:v>
                </c:pt>
                <c:pt idx="1961">
                  <c:v>1.3891863333333341</c:v>
                </c:pt>
                <c:pt idx="1962">
                  <c:v>1.3974754166666667</c:v>
                </c:pt>
                <c:pt idx="1963">
                  <c:v>1.4045235833333336</c:v>
                </c:pt>
                <c:pt idx="1964">
                  <c:v>1.3796138333333341</c:v>
                </c:pt>
                <c:pt idx="1965">
                  <c:v>1.3953661666666675</c:v>
                </c:pt>
                <c:pt idx="1966">
                  <c:v>1.4019564166666658</c:v>
                </c:pt>
                <c:pt idx="1967">
                  <c:v>1.4511695833333336</c:v>
                </c:pt>
                <c:pt idx="1968">
                  <c:v>1.4531106666666664</c:v>
                </c:pt>
                <c:pt idx="1969">
                  <c:v>1.4324166666666667</c:v>
                </c:pt>
                <c:pt idx="1970">
                  <c:v>1.3932233333333333</c:v>
                </c:pt>
                <c:pt idx="1971">
                  <c:v>1.438194749999999</c:v>
                </c:pt>
                <c:pt idx="1972">
                  <c:v>1.4440991666666665</c:v>
                </c:pt>
                <c:pt idx="1973">
                  <c:v>1.3951041666666673</c:v>
                </c:pt>
                <c:pt idx="1974">
                  <c:v>1.4598923333333325</c:v>
                </c:pt>
                <c:pt idx="1975">
                  <c:v>1.4157272499999982</c:v>
                </c:pt>
                <c:pt idx="1976">
                  <c:v>1.3994375000000001</c:v>
                </c:pt>
                <c:pt idx="1977">
                  <c:v>1.4649291666666666</c:v>
                </c:pt>
                <c:pt idx="1978">
                  <c:v>1.4174341666666666</c:v>
                </c:pt>
                <c:pt idx="1979">
                  <c:v>1.4019350833333324</c:v>
                </c:pt>
                <c:pt idx="1980">
                  <c:v>1.4216638333333325</c:v>
                </c:pt>
                <c:pt idx="1981">
                  <c:v>1.3870491666666673</c:v>
                </c:pt>
                <c:pt idx="1982">
                  <c:v>1.4169790833333324</c:v>
                </c:pt>
                <c:pt idx="1983">
                  <c:v>1.4015056666666668</c:v>
                </c:pt>
                <c:pt idx="1984">
                  <c:v>1.4210544999999992</c:v>
                </c:pt>
                <c:pt idx="1985">
                  <c:v>1.3945292499999991</c:v>
                </c:pt>
                <c:pt idx="1986">
                  <c:v>1.3897348333333335</c:v>
                </c:pt>
                <c:pt idx="1987">
                  <c:v>1.3985255833333341</c:v>
                </c:pt>
                <c:pt idx="1988">
                  <c:v>1.4185675833333333</c:v>
                </c:pt>
                <c:pt idx="1989">
                  <c:v>1.4422137499999999</c:v>
                </c:pt>
                <c:pt idx="1990">
                  <c:v>1.4811916666666658</c:v>
                </c:pt>
                <c:pt idx="1991">
                  <c:v>1.3908653333333341</c:v>
                </c:pt>
                <c:pt idx="1992">
                  <c:v>1.4056292499999976</c:v>
                </c:pt>
                <c:pt idx="1993">
                  <c:v>1.4497725833333333</c:v>
                </c:pt>
                <c:pt idx="1994">
                  <c:v>1.3999958333333333</c:v>
                </c:pt>
                <c:pt idx="1995">
                  <c:v>1.4297816666666658</c:v>
                </c:pt>
                <c:pt idx="1996">
                  <c:v>1.3432371666666674</c:v>
                </c:pt>
                <c:pt idx="1997">
                  <c:v>1.4522191666666675</c:v>
                </c:pt>
                <c:pt idx="1998">
                  <c:v>1.4417762499999986</c:v>
                </c:pt>
                <c:pt idx="1999">
                  <c:v>1.450903749999999</c:v>
                </c:pt>
                <c:pt idx="2000">
                  <c:v>1.3682565000000009</c:v>
                </c:pt>
                <c:pt idx="2001">
                  <c:v>1.3917725833333341</c:v>
                </c:pt>
                <c:pt idx="2002">
                  <c:v>1.4741576666666678</c:v>
                </c:pt>
                <c:pt idx="2003">
                  <c:v>1.398338500000001</c:v>
                </c:pt>
                <c:pt idx="2004">
                  <c:v>1.454297583333334</c:v>
                </c:pt>
                <c:pt idx="2005">
                  <c:v>1.4473233333333322</c:v>
                </c:pt>
                <c:pt idx="2006">
                  <c:v>1.4452362499999984</c:v>
                </c:pt>
                <c:pt idx="2007">
                  <c:v>1.3703795000000001</c:v>
                </c:pt>
                <c:pt idx="2008">
                  <c:v>1.4238564999999992</c:v>
                </c:pt>
                <c:pt idx="2009">
                  <c:v>1.4210999999999991</c:v>
                </c:pt>
                <c:pt idx="2010">
                  <c:v>1.3996839999999999</c:v>
                </c:pt>
                <c:pt idx="2011">
                  <c:v>1.5090191666666675</c:v>
                </c:pt>
                <c:pt idx="2012">
                  <c:v>1.4392644999999982</c:v>
                </c:pt>
                <c:pt idx="2013">
                  <c:v>1.4065356666666664</c:v>
                </c:pt>
                <c:pt idx="2014">
                  <c:v>1.3678708333333331</c:v>
                </c:pt>
                <c:pt idx="2015">
                  <c:v>1.3514044166666668</c:v>
                </c:pt>
                <c:pt idx="2016">
                  <c:v>1.4287940833333328</c:v>
                </c:pt>
                <c:pt idx="2017">
                  <c:v>1.3821486666666678</c:v>
                </c:pt>
                <c:pt idx="2018">
                  <c:v>1.3935167499999999</c:v>
                </c:pt>
                <c:pt idx="2019">
                  <c:v>1.3864821666666685</c:v>
                </c:pt>
                <c:pt idx="2020">
                  <c:v>1.436754499999999</c:v>
                </c:pt>
                <c:pt idx="2021">
                  <c:v>1.4336469999999994</c:v>
                </c:pt>
                <c:pt idx="2022">
                  <c:v>1.4268933333333322</c:v>
                </c:pt>
                <c:pt idx="2023">
                  <c:v>1.3889434166666665</c:v>
                </c:pt>
                <c:pt idx="2024">
                  <c:v>1.3943748333333341</c:v>
                </c:pt>
                <c:pt idx="2025">
                  <c:v>1.4324660833333323</c:v>
                </c:pt>
                <c:pt idx="2026">
                  <c:v>1.393748</c:v>
                </c:pt>
                <c:pt idx="2027">
                  <c:v>1.4699833333333334</c:v>
                </c:pt>
                <c:pt idx="2028">
                  <c:v>1.424540833333334</c:v>
                </c:pt>
                <c:pt idx="2029">
                  <c:v>1.418891666666666</c:v>
                </c:pt>
                <c:pt idx="2030">
                  <c:v>1.373609499999999</c:v>
                </c:pt>
                <c:pt idx="2031">
                  <c:v>1.4238624999999991</c:v>
                </c:pt>
                <c:pt idx="2032">
                  <c:v>1.434075333333334</c:v>
                </c:pt>
                <c:pt idx="2033">
                  <c:v>1.4386425000000003</c:v>
                </c:pt>
                <c:pt idx="2034">
                  <c:v>1.5060818333333341</c:v>
                </c:pt>
                <c:pt idx="2035">
                  <c:v>1.4467213333333324</c:v>
                </c:pt>
                <c:pt idx="2036">
                  <c:v>1.4294343333333324</c:v>
                </c:pt>
                <c:pt idx="2037">
                  <c:v>1.456135</c:v>
                </c:pt>
                <c:pt idx="2038">
                  <c:v>1.3843637499999999</c:v>
                </c:pt>
                <c:pt idx="2039">
                  <c:v>1.4071741666666668</c:v>
                </c:pt>
                <c:pt idx="2040">
                  <c:v>1.3895010833333332</c:v>
                </c:pt>
                <c:pt idx="2041">
                  <c:v>1.3433389999999998</c:v>
                </c:pt>
                <c:pt idx="2042">
                  <c:v>1.369370333333334</c:v>
                </c:pt>
                <c:pt idx="2043">
                  <c:v>1.4033484999999992</c:v>
                </c:pt>
                <c:pt idx="2044">
                  <c:v>1.3962552500000003</c:v>
                </c:pt>
                <c:pt idx="2045">
                  <c:v>1.4284074999999998</c:v>
                </c:pt>
                <c:pt idx="2046">
                  <c:v>1.4101189999999999</c:v>
                </c:pt>
                <c:pt idx="2047">
                  <c:v>1.4633297499999982</c:v>
                </c:pt>
                <c:pt idx="2048">
                  <c:v>1.4129870833333333</c:v>
                </c:pt>
                <c:pt idx="2049">
                  <c:v>1.47224</c:v>
                </c:pt>
                <c:pt idx="2050">
                  <c:v>1.3584246666666664</c:v>
                </c:pt>
                <c:pt idx="2051">
                  <c:v>1.3949316666666667</c:v>
                </c:pt>
                <c:pt idx="2052">
                  <c:v>1.4315258333333334</c:v>
                </c:pt>
                <c:pt idx="2053">
                  <c:v>1.4535933333333324</c:v>
                </c:pt>
                <c:pt idx="2054">
                  <c:v>1.4418074999999992</c:v>
                </c:pt>
                <c:pt idx="2055">
                  <c:v>1.4000508333333341</c:v>
                </c:pt>
                <c:pt idx="2056">
                  <c:v>1.4716831666666677</c:v>
                </c:pt>
                <c:pt idx="2057">
                  <c:v>1.4896285833333323</c:v>
                </c:pt>
                <c:pt idx="2058">
                  <c:v>1.4198433333333325</c:v>
                </c:pt>
                <c:pt idx="2059">
                  <c:v>1.4208021666666673</c:v>
                </c:pt>
                <c:pt idx="2060">
                  <c:v>1.4458688333333336</c:v>
                </c:pt>
                <c:pt idx="2061">
                  <c:v>1.4910265833333334</c:v>
                </c:pt>
                <c:pt idx="2062">
                  <c:v>1.3665625000000003</c:v>
                </c:pt>
                <c:pt idx="2063">
                  <c:v>1.3841469166666676</c:v>
                </c:pt>
                <c:pt idx="2064">
                  <c:v>1.353793666666667</c:v>
                </c:pt>
                <c:pt idx="2065">
                  <c:v>1.3904441666666678</c:v>
                </c:pt>
                <c:pt idx="2066">
                  <c:v>1.4362174166666677</c:v>
                </c:pt>
                <c:pt idx="2067">
                  <c:v>1.4014564999999992</c:v>
                </c:pt>
                <c:pt idx="2068">
                  <c:v>1.4310811666666667</c:v>
                </c:pt>
                <c:pt idx="2069">
                  <c:v>1.3943097499999999</c:v>
                </c:pt>
                <c:pt idx="2070">
                  <c:v>1.4036350833333324</c:v>
                </c:pt>
                <c:pt idx="2071">
                  <c:v>1.3652169166666679</c:v>
                </c:pt>
                <c:pt idx="2072">
                  <c:v>1.4454516666666668</c:v>
                </c:pt>
                <c:pt idx="2073">
                  <c:v>1.4635904166666658</c:v>
                </c:pt>
                <c:pt idx="2074">
                  <c:v>1.4193683333333322</c:v>
                </c:pt>
                <c:pt idx="2075">
                  <c:v>1.3557764999999991</c:v>
                </c:pt>
                <c:pt idx="2076">
                  <c:v>1.4313499999999992</c:v>
                </c:pt>
                <c:pt idx="2077">
                  <c:v>1.4735266666666658</c:v>
                </c:pt>
                <c:pt idx="2078">
                  <c:v>1.4783091666666677</c:v>
                </c:pt>
                <c:pt idx="2079">
                  <c:v>1.4163483333333335</c:v>
                </c:pt>
                <c:pt idx="2080">
                  <c:v>1.44017</c:v>
                </c:pt>
                <c:pt idx="2081">
                  <c:v>1.4241684999999988</c:v>
                </c:pt>
                <c:pt idx="2082">
                  <c:v>1.4477368333333336</c:v>
                </c:pt>
                <c:pt idx="2083">
                  <c:v>1.3972241666666667</c:v>
                </c:pt>
                <c:pt idx="2084">
                  <c:v>1.4254933333333326</c:v>
                </c:pt>
                <c:pt idx="2085">
                  <c:v>1.367970833333334</c:v>
                </c:pt>
                <c:pt idx="2086">
                  <c:v>1.4619066666666658</c:v>
                </c:pt>
                <c:pt idx="2087">
                  <c:v>1.4399112499999982</c:v>
                </c:pt>
                <c:pt idx="2088">
                  <c:v>1.4188889999999998</c:v>
                </c:pt>
                <c:pt idx="2089">
                  <c:v>1.4085803333333333</c:v>
                </c:pt>
                <c:pt idx="2090">
                  <c:v>1.4240509166666673</c:v>
                </c:pt>
                <c:pt idx="2091">
                  <c:v>1.3886282499999998</c:v>
                </c:pt>
                <c:pt idx="2092">
                  <c:v>1.3998028333333341</c:v>
                </c:pt>
                <c:pt idx="2093">
                  <c:v>1.456788333333334</c:v>
                </c:pt>
                <c:pt idx="2094">
                  <c:v>1.3562634166666667</c:v>
                </c:pt>
                <c:pt idx="2095">
                  <c:v>1.4419474999999988</c:v>
                </c:pt>
                <c:pt idx="2096">
                  <c:v>1.472849249999999</c:v>
                </c:pt>
                <c:pt idx="2097">
                  <c:v>1.4658952499999987</c:v>
                </c:pt>
                <c:pt idx="2098">
                  <c:v>1.3343308333333341</c:v>
                </c:pt>
                <c:pt idx="2099">
                  <c:v>1.4019389166666658</c:v>
                </c:pt>
                <c:pt idx="2100">
                  <c:v>1.4078830833333325</c:v>
                </c:pt>
                <c:pt idx="2101">
                  <c:v>1.4370758333333333</c:v>
                </c:pt>
                <c:pt idx="2102">
                  <c:v>1.4461174999999999</c:v>
                </c:pt>
                <c:pt idx="2103">
                  <c:v>1.4701221666666673</c:v>
                </c:pt>
                <c:pt idx="2104">
                  <c:v>1.4634341666666668</c:v>
                </c:pt>
                <c:pt idx="2105">
                  <c:v>1.483362499999999</c:v>
                </c:pt>
                <c:pt idx="2106">
                  <c:v>1.460571249999999</c:v>
                </c:pt>
                <c:pt idx="2107">
                  <c:v>1.317261499999999</c:v>
                </c:pt>
                <c:pt idx="2108">
                  <c:v>1.4304566666666665</c:v>
                </c:pt>
                <c:pt idx="2109">
                  <c:v>1.4505091666666665</c:v>
                </c:pt>
                <c:pt idx="2110">
                  <c:v>1.4142823333333341</c:v>
                </c:pt>
                <c:pt idx="2111">
                  <c:v>1.4124141666666679</c:v>
                </c:pt>
                <c:pt idx="2112">
                  <c:v>1.4248500000000002</c:v>
                </c:pt>
                <c:pt idx="2113">
                  <c:v>1.3938447499999993</c:v>
                </c:pt>
                <c:pt idx="2114">
                  <c:v>1.4405944166666658</c:v>
                </c:pt>
                <c:pt idx="2115">
                  <c:v>1.3386973333333341</c:v>
                </c:pt>
                <c:pt idx="2116">
                  <c:v>1.4175585833333333</c:v>
                </c:pt>
                <c:pt idx="2117">
                  <c:v>1.4506616666666658</c:v>
                </c:pt>
                <c:pt idx="2118">
                  <c:v>1.4293958333333332</c:v>
                </c:pt>
                <c:pt idx="2119">
                  <c:v>1.4000437499999998</c:v>
                </c:pt>
                <c:pt idx="2120">
                  <c:v>1.396861833333334</c:v>
                </c:pt>
                <c:pt idx="2121">
                  <c:v>1.3713912499999987</c:v>
                </c:pt>
                <c:pt idx="2122">
                  <c:v>1.426520499999999</c:v>
                </c:pt>
                <c:pt idx="2123">
                  <c:v>1.4701446666666664</c:v>
                </c:pt>
                <c:pt idx="2124">
                  <c:v>1.4712547499999991</c:v>
                </c:pt>
                <c:pt idx="2125">
                  <c:v>1.4353916666666657</c:v>
                </c:pt>
                <c:pt idx="2126">
                  <c:v>1.4828908333333333</c:v>
                </c:pt>
                <c:pt idx="2127">
                  <c:v>1.4350766666666666</c:v>
                </c:pt>
                <c:pt idx="2128">
                  <c:v>1.4538964999999984</c:v>
                </c:pt>
                <c:pt idx="2129">
                  <c:v>1.3865993333333331</c:v>
                </c:pt>
                <c:pt idx="2130">
                  <c:v>1.4383433333333333</c:v>
                </c:pt>
                <c:pt idx="2131">
                  <c:v>1.4778924999999992</c:v>
                </c:pt>
                <c:pt idx="2132">
                  <c:v>1.4486525000000003</c:v>
                </c:pt>
                <c:pt idx="2133">
                  <c:v>1.3809145</c:v>
                </c:pt>
                <c:pt idx="2134">
                  <c:v>1.3931769999999999</c:v>
                </c:pt>
                <c:pt idx="2135">
                  <c:v>1.4115379999999991</c:v>
                </c:pt>
                <c:pt idx="2136">
                  <c:v>1.4077324999999989</c:v>
                </c:pt>
                <c:pt idx="2137">
                  <c:v>1.4298525833333333</c:v>
                </c:pt>
                <c:pt idx="2138">
                  <c:v>1.4485173333333341</c:v>
                </c:pt>
                <c:pt idx="2139">
                  <c:v>1.4462841666666677</c:v>
                </c:pt>
                <c:pt idx="2140">
                  <c:v>1.3803816666666675</c:v>
                </c:pt>
                <c:pt idx="2141">
                  <c:v>1.407917499999999</c:v>
                </c:pt>
                <c:pt idx="2142">
                  <c:v>1.4038704999999991</c:v>
                </c:pt>
                <c:pt idx="2143">
                  <c:v>1.3933675000000001</c:v>
                </c:pt>
                <c:pt idx="2144">
                  <c:v>1.459585833333334</c:v>
                </c:pt>
                <c:pt idx="2145">
                  <c:v>1.440669999999999</c:v>
                </c:pt>
                <c:pt idx="2146">
                  <c:v>1.4120702499999991</c:v>
                </c:pt>
                <c:pt idx="2147">
                  <c:v>1.5039091666666666</c:v>
                </c:pt>
                <c:pt idx="2148">
                  <c:v>1.4188176666666665</c:v>
                </c:pt>
                <c:pt idx="2149">
                  <c:v>1.4471024166666666</c:v>
                </c:pt>
                <c:pt idx="2150">
                  <c:v>1.4362464166666669</c:v>
                </c:pt>
                <c:pt idx="2151">
                  <c:v>1.4067550000000002</c:v>
                </c:pt>
                <c:pt idx="2152">
                  <c:v>1.4007153333333331</c:v>
                </c:pt>
                <c:pt idx="2153">
                  <c:v>1.3644606666666677</c:v>
                </c:pt>
                <c:pt idx="2154">
                  <c:v>1.4546794166666668</c:v>
                </c:pt>
                <c:pt idx="2155">
                  <c:v>1.3911130833333341</c:v>
                </c:pt>
                <c:pt idx="2156">
                  <c:v>1.4325380833333332</c:v>
                </c:pt>
                <c:pt idx="2157">
                  <c:v>1.3782700833333341</c:v>
                </c:pt>
                <c:pt idx="2158">
                  <c:v>1.4143808333333341</c:v>
                </c:pt>
                <c:pt idx="2159">
                  <c:v>1.36214225</c:v>
                </c:pt>
                <c:pt idx="2160">
                  <c:v>1.399321499999999</c:v>
                </c:pt>
                <c:pt idx="2161">
                  <c:v>1.460399999999999</c:v>
                </c:pt>
                <c:pt idx="2162">
                  <c:v>1.4545117499999998</c:v>
                </c:pt>
                <c:pt idx="2163">
                  <c:v>1.4243106666666667</c:v>
                </c:pt>
                <c:pt idx="2164">
                  <c:v>1.404742583333334</c:v>
                </c:pt>
                <c:pt idx="2165">
                  <c:v>1.4035901666666666</c:v>
                </c:pt>
                <c:pt idx="2166">
                  <c:v>1.4750737499999991</c:v>
                </c:pt>
                <c:pt idx="2167">
                  <c:v>1.4280716666666666</c:v>
                </c:pt>
                <c:pt idx="2168">
                  <c:v>1.408176249999999</c:v>
                </c:pt>
                <c:pt idx="2169">
                  <c:v>1.4599496666666658</c:v>
                </c:pt>
                <c:pt idx="2170">
                  <c:v>1.468178</c:v>
                </c:pt>
                <c:pt idx="2171">
                  <c:v>1.3429574166666676</c:v>
                </c:pt>
                <c:pt idx="2172">
                  <c:v>1.3889627499999999</c:v>
                </c:pt>
                <c:pt idx="2173">
                  <c:v>1.4581759999999999</c:v>
                </c:pt>
                <c:pt idx="2174">
                  <c:v>1.4054924999999994</c:v>
                </c:pt>
                <c:pt idx="2175">
                  <c:v>1.388903</c:v>
                </c:pt>
                <c:pt idx="2176">
                  <c:v>1.4138521666666675</c:v>
                </c:pt>
                <c:pt idx="2177">
                  <c:v>1.4395049999999987</c:v>
                </c:pt>
                <c:pt idx="2178">
                  <c:v>1.3783916666666665</c:v>
                </c:pt>
                <c:pt idx="2179">
                  <c:v>1.3744415000000003</c:v>
                </c:pt>
                <c:pt idx="2180">
                  <c:v>1.4422433333333331</c:v>
                </c:pt>
                <c:pt idx="2181">
                  <c:v>1.4112659999999992</c:v>
                </c:pt>
                <c:pt idx="2182">
                  <c:v>1.4301725000000001</c:v>
                </c:pt>
                <c:pt idx="2183">
                  <c:v>1.4383973333333333</c:v>
                </c:pt>
                <c:pt idx="2184">
                  <c:v>1.4202465833333335</c:v>
                </c:pt>
                <c:pt idx="2185">
                  <c:v>1.4139381666666668</c:v>
                </c:pt>
                <c:pt idx="2186">
                  <c:v>1.4083550000000002</c:v>
                </c:pt>
                <c:pt idx="2187">
                  <c:v>1.4477119999999992</c:v>
                </c:pt>
                <c:pt idx="2188">
                  <c:v>1.4281750000000002</c:v>
                </c:pt>
                <c:pt idx="2189">
                  <c:v>1.3988512499999999</c:v>
                </c:pt>
                <c:pt idx="2190">
                  <c:v>1.4561441666666675</c:v>
                </c:pt>
                <c:pt idx="2191">
                  <c:v>1.3924703333333339</c:v>
                </c:pt>
                <c:pt idx="2192">
                  <c:v>1.4645225000000002</c:v>
                </c:pt>
                <c:pt idx="2193">
                  <c:v>1.3934097499999998</c:v>
                </c:pt>
                <c:pt idx="2194">
                  <c:v>1.4277683333333322</c:v>
                </c:pt>
                <c:pt idx="2195">
                  <c:v>1.3743115833333341</c:v>
                </c:pt>
                <c:pt idx="2196">
                  <c:v>1.5023383333333333</c:v>
                </c:pt>
                <c:pt idx="2197">
                  <c:v>1.4005846666666664</c:v>
                </c:pt>
                <c:pt idx="2198">
                  <c:v>1.4474644166666655</c:v>
                </c:pt>
                <c:pt idx="2199">
                  <c:v>1.461179749999999</c:v>
                </c:pt>
                <c:pt idx="2200">
                  <c:v>1.44825</c:v>
                </c:pt>
                <c:pt idx="2201">
                  <c:v>1.4225258333333333</c:v>
                </c:pt>
                <c:pt idx="2202">
                  <c:v>1.4389441666666667</c:v>
                </c:pt>
                <c:pt idx="2203">
                  <c:v>1.4632033333333334</c:v>
                </c:pt>
                <c:pt idx="2204">
                  <c:v>1.3577871666666685</c:v>
                </c:pt>
                <c:pt idx="2205">
                  <c:v>1.4619424999999993</c:v>
                </c:pt>
                <c:pt idx="2206">
                  <c:v>1.4299350833333324</c:v>
                </c:pt>
                <c:pt idx="2207">
                  <c:v>1.4642266666666668</c:v>
                </c:pt>
                <c:pt idx="2208">
                  <c:v>1.379135333333334</c:v>
                </c:pt>
                <c:pt idx="2209">
                  <c:v>1.4212016666666658</c:v>
                </c:pt>
                <c:pt idx="2210">
                  <c:v>1.4178919999999986</c:v>
                </c:pt>
                <c:pt idx="2211">
                  <c:v>1.4248204999999992</c:v>
                </c:pt>
                <c:pt idx="2212">
                  <c:v>1.4926045833333335</c:v>
                </c:pt>
                <c:pt idx="2213">
                  <c:v>1.4236044166666657</c:v>
                </c:pt>
                <c:pt idx="2214">
                  <c:v>1.4306656666666664</c:v>
                </c:pt>
                <c:pt idx="2215">
                  <c:v>1.3863500833333344</c:v>
                </c:pt>
                <c:pt idx="2216">
                  <c:v>1.3703263333333335</c:v>
                </c:pt>
                <c:pt idx="2217">
                  <c:v>1.5041775000000011</c:v>
                </c:pt>
                <c:pt idx="2218">
                  <c:v>1.391190833333334</c:v>
                </c:pt>
                <c:pt idx="2219">
                  <c:v>1.3702636666666679</c:v>
                </c:pt>
                <c:pt idx="2220">
                  <c:v>1.4229690833333324</c:v>
                </c:pt>
                <c:pt idx="2221">
                  <c:v>1.4846041666666665</c:v>
                </c:pt>
                <c:pt idx="2222">
                  <c:v>1.3889050000000001</c:v>
                </c:pt>
                <c:pt idx="2223">
                  <c:v>1.386628333333334</c:v>
                </c:pt>
                <c:pt idx="2224">
                  <c:v>1.3936437499999998</c:v>
                </c:pt>
                <c:pt idx="2225">
                  <c:v>1.4140612499999992</c:v>
                </c:pt>
                <c:pt idx="2226">
                  <c:v>1.4187375</c:v>
                </c:pt>
                <c:pt idx="2227">
                  <c:v>1.4194144999999982</c:v>
                </c:pt>
                <c:pt idx="2228">
                  <c:v>1.3937375000000001</c:v>
                </c:pt>
                <c:pt idx="2229">
                  <c:v>1.4828919166666659</c:v>
                </c:pt>
                <c:pt idx="2230">
                  <c:v>1.3918293333333323</c:v>
                </c:pt>
                <c:pt idx="2231">
                  <c:v>1.4529979166666669</c:v>
                </c:pt>
                <c:pt idx="2232">
                  <c:v>1.4670508333333341</c:v>
                </c:pt>
                <c:pt idx="2233">
                  <c:v>1.4449758333333333</c:v>
                </c:pt>
                <c:pt idx="2234">
                  <c:v>1.463738999999999</c:v>
                </c:pt>
                <c:pt idx="2235">
                  <c:v>1.4026233333333324</c:v>
                </c:pt>
                <c:pt idx="2236">
                  <c:v>1.3436657499999998</c:v>
                </c:pt>
                <c:pt idx="2237">
                  <c:v>1.3823583333333347</c:v>
                </c:pt>
                <c:pt idx="2238">
                  <c:v>1.4128824999999996</c:v>
                </c:pt>
                <c:pt idx="2239">
                  <c:v>1.3776532499999998</c:v>
                </c:pt>
                <c:pt idx="2240">
                  <c:v>1.3736921666666675</c:v>
                </c:pt>
                <c:pt idx="2241">
                  <c:v>1.4339977499999992</c:v>
                </c:pt>
                <c:pt idx="2242">
                  <c:v>1.400035833333334</c:v>
                </c:pt>
                <c:pt idx="2243">
                  <c:v>1.405227499999999</c:v>
                </c:pt>
                <c:pt idx="2244">
                  <c:v>1.385527</c:v>
                </c:pt>
                <c:pt idx="2245">
                  <c:v>1.3848039999999999</c:v>
                </c:pt>
                <c:pt idx="2246">
                  <c:v>1.4246539999999999</c:v>
                </c:pt>
                <c:pt idx="2247">
                  <c:v>1.417732999999999</c:v>
                </c:pt>
                <c:pt idx="2248">
                  <c:v>1.408129999999999</c:v>
                </c:pt>
                <c:pt idx="2249">
                  <c:v>1.4313033333333323</c:v>
                </c:pt>
                <c:pt idx="2250">
                  <c:v>1.4545016666666666</c:v>
                </c:pt>
                <c:pt idx="2251">
                  <c:v>1.4043171666666681</c:v>
                </c:pt>
                <c:pt idx="2252">
                  <c:v>1.4101391666666665</c:v>
                </c:pt>
                <c:pt idx="2253">
                  <c:v>1.3887978333333342</c:v>
                </c:pt>
                <c:pt idx="2254">
                  <c:v>1.3738099166666666</c:v>
                </c:pt>
                <c:pt idx="2255">
                  <c:v>1.3432737499999998</c:v>
                </c:pt>
                <c:pt idx="2256">
                  <c:v>1.462831999999999</c:v>
                </c:pt>
                <c:pt idx="2257">
                  <c:v>1.4512828333333341</c:v>
                </c:pt>
                <c:pt idx="2258">
                  <c:v>1.3341864166666675</c:v>
                </c:pt>
                <c:pt idx="2259">
                  <c:v>1.3896696666666666</c:v>
                </c:pt>
                <c:pt idx="2260">
                  <c:v>1.4777175</c:v>
                </c:pt>
                <c:pt idx="2261">
                  <c:v>1.4006342499999984</c:v>
                </c:pt>
                <c:pt idx="2262">
                  <c:v>1.3917821666666685</c:v>
                </c:pt>
                <c:pt idx="2263">
                  <c:v>1.4438549999999992</c:v>
                </c:pt>
                <c:pt idx="2264">
                  <c:v>1.3970627499999999</c:v>
                </c:pt>
                <c:pt idx="2265">
                  <c:v>1.4119316666666657</c:v>
                </c:pt>
                <c:pt idx="2266">
                  <c:v>1.379722249999999</c:v>
                </c:pt>
                <c:pt idx="2267">
                  <c:v>1.4313999999999989</c:v>
                </c:pt>
                <c:pt idx="2268">
                  <c:v>1.4532558333333341</c:v>
                </c:pt>
                <c:pt idx="2269">
                  <c:v>1.4471908333333332</c:v>
                </c:pt>
                <c:pt idx="2270">
                  <c:v>1.3769261666666675</c:v>
                </c:pt>
                <c:pt idx="2271">
                  <c:v>1.377675</c:v>
                </c:pt>
                <c:pt idx="2272">
                  <c:v>1.4140870000000001</c:v>
                </c:pt>
                <c:pt idx="2273">
                  <c:v>1.4824212499999987</c:v>
                </c:pt>
                <c:pt idx="2274">
                  <c:v>1.4381108333333341</c:v>
                </c:pt>
                <c:pt idx="2275">
                  <c:v>1.463381583333333</c:v>
                </c:pt>
                <c:pt idx="2276">
                  <c:v>1.3602758333333347</c:v>
                </c:pt>
                <c:pt idx="2277">
                  <c:v>1.4274423333333333</c:v>
                </c:pt>
                <c:pt idx="2278">
                  <c:v>1.4367799999999991</c:v>
                </c:pt>
                <c:pt idx="2279">
                  <c:v>1.4465520833333341</c:v>
                </c:pt>
                <c:pt idx="2280">
                  <c:v>1.3986024166666675</c:v>
                </c:pt>
                <c:pt idx="2281">
                  <c:v>1.3728667499999998</c:v>
                </c:pt>
                <c:pt idx="2282">
                  <c:v>1.4203250833333332</c:v>
                </c:pt>
                <c:pt idx="2283">
                  <c:v>1.4040300833333335</c:v>
                </c:pt>
                <c:pt idx="2284">
                  <c:v>1.3984593333333344</c:v>
                </c:pt>
                <c:pt idx="2285">
                  <c:v>1.4515949999999984</c:v>
                </c:pt>
                <c:pt idx="2286">
                  <c:v>1.4352079166666669</c:v>
                </c:pt>
                <c:pt idx="2287">
                  <c:v>1.381291249999999</c:v>
                </c:pt>
                <c:pt idx="2288">
                  <c:v>1.4106704166666668</c:v>
                </c:pt>
                <c:pt idx="2289">
                  <c:v>1.4448891666666677</c:v>
                </c:pt>
                <c:pt idx="2290">
                  <c:v>1.3697650833333332</c:v>
                </c:pt>
                <c:pt idx="2291">
                  <c:v>1.3744361666666676</c:v>
                </c:pt>
                <c:pt idx="2292">
                  <c:v>1.4246387499999988</c:v>
                </c:pt>
                <c:pt idx="2293">
                  <c:v>1.4538423333333335</c:v>
                </c:pt>
                <c:pt idx="2294">
                  <c:v>1.4217143333333324</c:v>
                </c:pt>
                <c:pt idx="2295">
                  <c:v>1.4323049166666664</c:v>
                </c:pt>
                <c:pt idx="2296">
                  <c:v>1.4498310833333325</c:v>
                </c:pt>
                <c:pt idx="2297">
                  <c:v>1.4471525000000003</c:v>
                </c:pt>
                <c:pt idx="2298">
                  <c:v>1.4190077499999998</c:v>
                </c:pt>
                <c:pt idx="2299">
                  <c:v>1.4295984166666658</c:v>
                </c:pt>
                <c:pt idx="2300">
                  <c:v>1.4293041666666664</c:v>
                </c:pt>
                <c:pt idx="2301">
                  <c:v>1.3873515000000001</c:v>
                </c:pt>
                <c:pt idx="2302">
                  <c:v>1.362789</c:v>
                </c:pt>
                <c:pt idx="2303">
                  <c:v>1.4411977499999991</c:v>
                </c:pt>
                <c:pt idx="2304">
                  <c:v>1.4364837499999998</c:v>
                </c:pt>
                <c:pt idx="2305">
                  <c:v>1.4706508333333341</c:v>
                </c:pt>
                <c:pt idx="2306">
                  <c:v>1.3494236666666666</c:v>
                </c:pt>
                <c:pt idx="2307">
                  <c:v>1.4239691666666658</c:v>
                </c:pt>
                <c:pt idx="2308">
                  <c:v>1.407118333333333</c:v>
                </c:pt>
                <c:pt idx="2309">
                  <c:v>1.3954674999999999</c:v>
                </c:pt>
                <c:pt idx="2310">
                  <c:v>1.4460389999999999</c:v>
                </c:pt>
                <c:pt idx="2311">
                  <c:v>1.4376333333333327</c:v>
                </c:pt>
                <c:pt idx="2312">
                  <c:v>1.3676533333333341</c:v>
                </c:pt>
                <c:pt idx="2313">
                  <c:v>1.4235680833333324</c:v>
                </c:pt>
                <c:pt idx="2314">
                  <c:v>1.3931707499999999</c:v>
                </c:pt>
                <c:pt idx="2315">
                  <c:v>1.3649794166666667</c:v>
                </c:pt>
                <c:pt idx="2316">
                  <c:v>1.4186983333333334</c:v>
                </c:pt>
                <c:pt idx="2317">
                  <c:v>1.3543355833333341</c:v>
                </c:pt>
                <c:pt idx="2318">
                  <c:v>1.4564732499999993</c:v>
                </c:pt>
                <c:pt idx="2319">
                  <c:v>1.4533974166666666</c:v>
                </c:pt>
                <c:pt idx="2320">
                  <c:v>1.4154239166666658</c:v>
                </c:pt>
                <c:pt idx="2321">
                  <c:v>1.3644783333333341</c:v>
                </c:pt>
                <c:pt idx="2322">
                  <c:v>1.4522949166666659</c:v>
                </c:pt>
                <c:pt idx="2323">
                  <c:v>1.4246068333333335</c:v>
                </c:pt>
                <c:pt idx="2324">
                  <c:v>1.4109098333333334</c:v>
                </c:pt>
                <c:pt idx="2325">
                  <c:v>1.4351249999999987</c:v>
                </c:pt>
                <c:pt idx="2326">
                  <c:v>1.4550733333333332</c:v>
                </c:pt>
                <c:pt idx="2327">
                  <c:v>1.4261858333333342</c:v>
                </c:pt>
                <c:pt idx="2328">
                  <c:v>1.423251499999999</c:v>
                </c:pt>
                <c:pt idx="2329">
                  <c:v>1.4700733333333329</c:v>
                </c:pt>
                <c:pt idx="2330">
                  <c:v>1.3839155833333341</c:v>
                </c:pt>
                <c:pt idx="2331">
                  <c:v>1.4050108333333335</c:v>
                </c:pt>
                <c:pt idx="2332">
                  <c:v>1.4422985833333335</c:v>
                </c:pt>
                <c:pt idx="2333">
                  <c:v>1.3596682499999988</c:v>
                </c:pt>
                <c:pt idx="2334">
                  <c:v>1.3608409166666675</c:v>
                </c:pt>
                <c:pt idx="2335">
                  <c:v>1.412665249999999</c:v>
                </c:pt>
                <c:pt idx="2336">
                  <c:v>1.4977466666666668</c:v>
                </c:pt>
                <c:pt idx="2337">
                  <c:v>1.424419249999999</c:v>
                </c:pt>
                <c:pt idx="2338">
                  <c:v>1.368179083333334</c:v>
                </c:pt>
                <c:pt idx="2339">
                  <c:v>1.3823030000000001</c:v>
                </c:pt>
                <c:pt idx="2340">
                  <c:v>1.4211356666666666</c:v>
                </c:pt>
                <c:pt idx="2341">
                  <c:v>1.4747862499999993</c:v>
                </c:pt>
                <c:pt idx="2342">
                  <c:v>1.3911449166666667</c:v>
                </c:pt>
                <c:pt idx="2343">
                  <c:v>1.4185158333333341</c:v>
                </c:pt>
                <c:pt idx="2344">
                  <c:v>1.3723183333333346</c:v>
                </c:pt>
                <c:pt idx="2345">
                  <c:v>1.3600242499999993</c:v>
                </c:pt>
                <c:pt idx="2346">
                  <c:v>1.3892993333333334</c:v>
                </c:pt>
                <c:pt idx="2347">
                  <c:v>1.3926541666666683</c:v>
                </c:pt>
                <c:pt idx="2348">
                  <c:v>1.4325119166666667</c:v>
                </c:pt>
                <c:pt idx="2349">
                  <c:v>1.4911809999999999</c:v>
                </c:pt>
                <c:pt idx="2350">
                  <c:v>1.437180833333334</c:v>
                </c:pt>
                <c:pt idx="2351">
                  <c:v>1.4027708333333333</c:v>
                </c:pt>
                <c:pt idx="2352">
                  <c:v>1.4580933333333335</c:v>
                </c:pt>
                <c:pt idx="2353">
                  <c:v>1.3984429166666681</c:v>
                </c:pt>
                <c:pt idx="2354">
                  <c:v>1.4374374166666666</c:v>
                </c:pt>
                <c:pt idx="2355">
                  <c:v>1.3903365000000001</c:v>
                </c:pt>
                <c:pt idx="2356">
                  <c:v>1.4540268333333335</c:v>
                </c:pt>
                <c:pt idx="2357">
                  <c:v>1.378932</c:v>
                </c:pt>
                <c:pt idx="2358">
                  <c:v>1.470939749999999</c:v>
                </c:pt>
                <c:pt idx="2359">
                  <c:v>1.39868725</c:v>
                </c:pt>
                <c:pt idx="2360">
                  <c:v>1.4025059999999998</c:v>
                </c:pt>
                <c:pt idx="2361">
                  <c:v>1.4133942499999979</c:v>
                </c:pt>
                <c:pt idx="2362">
                  <c:v>1.3964121666666687</c:v>
                </c:pt>
                <c:pt idx="2363">
                  <c:v>1.4217732499999987</c:v>
                </c:pt>
                <c:pt idx="2364">
                  <c:v>1.3982441666666678</c:v>
                </c:pt>
                <c:pt idx="2365">
                  <c:v>1.4389906666666659</c:v>
                </c:pt>
                <c:pt idx="2366">
                  <c:v>1.3953499166666667</c:v>
                </c:pt>
                <c:pt idx="2367">
                  <c:v>1.4597799999999992</c:v>
                </c:pt>
                <c:pt idx="2368">
                  <c:v>1.3956569166666675</c:v>
                </c:pt>
                <c:pt idx="2369">
                  <c:v>1.400979999999999</c:v>
                </c:pt>
                <c:pt idx="2370">
                  <c:v>1.4223555833333341</c:v>
                </c:pt>
                <c:pt idx="2371">
                  <c:v>1.3876695833333335</c:v>
                </c:pt>
                <c:pt idx="2372">
                  <c:v>1.422638249999999</c:v>
                </c:pt>
                <c:pt idx="2373">
                  <c:v>1.4052425000000002</c:v>
                </c:pt>
                <c:pt idx="2374">
                  <c:v>1.4337583333333332</c:v>
                </c:pt>
                <c:pt idx="2375">
                  <c:v>1.4866325</c:v>
                </c:pt>
                <c:pt idx="2376">
                  <c:v>1.3810475000000011</c:v>
                </c:pt>
                <c:pt idx="2377">
                  <c:v>1.4248499999999991</c:v>
                </c:pt>
                <c:pt idx="2378">
                  <c:v>1.435101416666666</c:v>
                </c:pt>
                <c:pt idx="2379">
                  <c:v>1.3636633333333332</c:v>
                </c:pt>
                <c:pt idx="2380">
                  <c:v>1.4426975000000002</c:v>
                </c:pt>
                <c:pt idx="2381">
                  <c:v>1.4143575833333344</c:v>
                </c:pt>
                <c:pt idx="2382">
                  <c:v>1.4411875000000001</c:v>
                </c:pt>
                <c:pt idx="2383">
                  <c:v>1.4154539166666666</c:v>
                </c:pt>
                <c:pt idx="2384">
                  <c:v>1.4624599999999999</c:v>
                </c:pt>
                <c:pt idx="2385">
                  <c:v>1.389469499999999</c:v>
                </c:pt>
                <c:pt idx="2386">
                  <c:v>1.4295827499999998</c:v>
                </c:pt>
                <c:pt idx="2387">
                  <c:v>1.4738783333333334</c:v>
                </c:pt>
                <c:pt idx="2388">
                  <c:v>1.4596099999999994</c:v>
                </c:pt>
                <c:pt idx="2389">
                  <c:v>1.4045997499999987</c:v>
                </c:pt>
                <c:pt idx="2390">
                  <c:v>1.3861753333333344</c:v>
                </c:pt>
                <c:pt idx="2391">
                  <c:v>1.4223834999999998</c:v>
                </c:pt>
                <c:pt idx="2392">
                  <c:v>1.4670975000000002</c:v>
                </c:pt>
                <c:pt idx="2393">
                  <c:v>1.4480337499999998</c:v>
                </c:pt>
                <c:pt idx="2394">
                  <c:v>1.39652</c:v>
                </c:pt>
                <c:pt idx="2395">
                  <c:v>1.3881291666666675</c:v>
                </c:pt>
                <c:pt idx="2396">
                  <c:v>1.4445929999999998</c:v>
                </c:pt>
                <c:pt idx="2397">
                  <c:v>1.4087940833333323</c:v>
                </c:pt>
                <c:pt idx="2398">
                  <c:v>1.4334349999999989</c:v>
                </c:pt>
                <c:pt idx="2399">
                  <c:v>1.419262749999999</c:v>
                </c:pt>
                <c:pt idx="2400">
                  <c:v>1.3938194166666669</c:v>
                </c:pt>
                <c:pt idx="2401">
                  <c:v>1.3783750000000001</c:v>
                </c:pt>
                <c:pt idx="2402">
                  <c:v>1.3993572500000002</c:v>
                </c:pt>
                <c:pt idx="2403">
                  <c:v>1.3701551666666685</c:v>
                </c:pt>
                <c:pt idx="2404">
                  <c:v>1.4190009999999991</c:v>
                </c:pt>
                <c:pt idx="2405">
                  <c:v>1.4084936666666659</c:v>
                </c:pt>
                <c:pt idx="2406">
                  <c:v>1.4031908333333334</c:v>
                </c:pt>
                <c:pt idx="2407">
                  <c:v>1.4343913333333334</c:v>
                </c:pt>
                <c:pt idx="2408">
                  <c:v>1.4119768333333325</c:v>
                </c:pt>
                <c:pt idx="2409">
                  <c:v>1.4208668333333334</c:v>
                </c:pt>
                <c:pt idx="2410">
                  <c:v>1.405354499999999</c:v>
                </c:pt>
                <c:pt idx="2411">
                  <c:v>1.4504191666666675</c:v>
                </c:pt>
                <c:pt idx="2412">
                  <c:v>1.3861586666666683</c:v>
                </c:pt>
                <c:pt idx="2413">
                  <c:v>1.408506583333333</c:v>
                </c:pt>
                <c:pt idx="2414">
                  <c:v>1.390510666666668</c:v>
                </c:pt>
                <c:pt idx="2415">
                  <c:v>1.3919912499999989</c:v>
                </c:pt>
                <c:pt idx="2416">
                  <c:v>1.423945749999999</c:v>
                </c:pt>
                <c:pt idx="2417">
                  <c:v>1.4665941666666666</c:v>
                </c:pt>
                <c:pt idx="2418">
                  <c:v>1.4195566666666666</c:v>
                </c:pt>
                <c:pt idx="2419">
                  <c:v>1.4338691666666668</c:v>
                </c:pt>
                <c:pt idx="2420">
                  <c:v>1.3857708333333341</c:v>
                </c:pt>
                <c:pt idx="2421">
                  <c:v>1.4191377499999998</c:v>
                </c:pt>
                <c:pt idx="2422">
                  <c:v>1.3699018333333335</c:v>
                </c:pt>
                <c:pt idx="2423">
                  <c:v>1.4708744999999992</c:v>
                </c:pt>
                <c:pt idx="2424">
                  <c:v>1.3996288333333335</c:v>
                </c:pt>
                <c:pt idx="2425">
                  <c:v>1.4158016666666657</c:v>
                </c:pt>
                <c:pt idx="2426">
                  <c:v>1.3975984166666666</c:v>
                </c:pt>
                <c:pt idx="2427">
                  <c:v>1.4187566666666667</c:v>
                </c:pt>
                <c:pt idx="2428">
                  <c:v>1.4476966666666657</c:v>
                </c:pt>
                <c:pt idx="2429">
                  <c:v>1.4020076666666663</c:v>
                </c:pt>
                <c:pt idx="2430">
                  <c:v>1.4038018333333324</c:v>
                </c:pt>
                <c:pt idx="2431">
                  <c:v>1.3619345833333334</c:v>
                </c:pt>
                <c:pt idx="2432">
                  <c:v>1.4318764166666658</c:v>
                </c:pt>
                <c:pt idx="2433">
                  <c:v>1.4294166666666666</c:v>
                </c:pt>
                <c:pt idx="2434">
                  <c:v>1.3746480833333341</c:v>
                </c:pt>
                <c:pt idx="2435">
                  <c:v>1.414621416666666</c:v>
                </c:pt>
                <c:pt idx="2436">
                  <c:v>1.4178257499999984</c:v>
                </c:pt>
                <c:pt idx="2437">
                  <c:v>1.4040327499999998</c:v>
                </c:pt>
                <c:pt idx="2438">
                  <c:v>1.4087102499999988</c:v>
                </c:pt>
                <c:pt idx="2439">
                  <c:v>1.4247516666666664</c:v>
                </c:pt>
                <c:pt idx="2440">
                  <c:v>1.4089114166666659</c:v>
                </c:pt>
                <c:pt idx="2441">
                  <c:v>1.4080927499999998</c:v>
                </c:pt>
                <c:pt idx="2442">
                  <c:v>1.4371574999999999</c:v>
                </c:pt>
                <c:pt idx="2443">
                  <c:v>1.3983877500000013</c:v>
                </c:pt>
                <c:pt idx="2444">
                  <c:v>1.3625966666666667</c:v>
                </c:pt>
                <c:pt idx="2445">
                  <c:v>1.397989833333334</c:v>
                </c:pt>
                <c:pt idx="2446">
                  <c:v>1.4448705000000002</c:v>
                </c:pt>
                <c:pt idx="2447">
                  <c:v>1.431771666666666</c:v>
                </c:pt>
                <c:pt idx="2448">
                  <c:v>1.4299958333333322</c:v>
                </c:pt>
                <c:pt idx="2449">
                  <c:v>1.4879011666666668</c:v>
                </c:pt>
                <c:pt idx="2450">
                  <c:v>1.4347297499999987</c:v>
                </c:pt>
                <c:pt idx="2451">
                  <c:v>1.3804551666666687</c:v>
                </c:pt>
                <c:pt idx="2452">
                  <c:v>1.3906611666666675</c:v>
                </c:pt>
                <c:pt idx="2453">
                  <c:v>1.4622683333333335</c:v>
                </c:pt>
                <c:pt idx="2454">
                  <c:v>1.4530858333333341</c:v>
                </c:pt>
                <c:pt idx="2455">
                  <c:v>1.3704090000000002</c:v>
                </c:pt>
                <c:pt idx="2456">
                  <c:v>1.4247508333333341</c:v>
                </c:pt>
                <c:pt idx="2457">
                  <c:v>1.39893</c:v>
                </c:pt>
                <c:pt idx="2458">
                  <c:v>1.3188401666666674</c:v>
                </c:pt>
                <c:pt idx="2459">
                  <c:v>1.4158562499999989</c:v>
                </c:pt>
                <c:pt idx="2460">
                  <c:v>1.409600999999999</c:v>
                </c:pt>
                <c:pt idx="2461">
                  <c:v>1.4288683333333332</c:v>
                </c:pt>
                <c:pt idx="2462">
                  <c:v>1.3770150000000001</c:v>
                </c:pt>
                <c:pt idx="2463">
                  <c:v>1.4315941666666658</c:v>
                </c:pt>
                <c:pt idx="2464">
                  <c:v>1.3871478333333347</c:v>
                </c:pt>
                <c:pt idx="2465">
                  <c:v>1.4415283333333324</c:v>
                </c:pt>
                <c:pt idx="2466">
                  <c:v>1.4312551666666675</c:v>
                </c:pt>
                <c:pt idx="2467">
                  <c:v>1.4272649999999989</c:v>
                </c:pt>
                <c:pt idx="2468">
                  <c:v>1.4321448333333333</c:v>
                </c:pt>
                <c:pt idx="2469">
                  <c:v>1.4531430833333336</c:v>
                </c:pt>
                <c:pt idx="2470">
                  <c:v>1.4274599999999991</c:v>
                </c:pt>
                <c:pt idx="2471">
                  <c:v>1.3297437499999998</c:v>
                </c:pt>
                <c:pt idx="2472">
                  <c:v>1.3699243333333326</c:v>
                </c:pt>
                <c:pt idx="2473">
                  <c:v>1.4011382499999987</c:v>
                </c:pt>
                <c:pt idx="2474">
                  <c:v>1.4057049999999987</c:v>
                </c:pt>
                <c:pt idx="2475">
                  <c:v>1.4862549166666676</c:v>
                </c:pt>
                <c:pt idx="2476">
                  <c:v>1.48478</c:v>
                </c:pt>
                <c:pt idx="2477">
                  <c:v>1.4204783333333335</c:v>
                </c:pt>
                <c:pt idx="2478">
                  <c:v>1.4459549166666659</c:v>
                </c:pt>
                <c:pt idx="2479">
                  <c:v>1.4388433333333335</c:v>
                </c:pt>
                <c:pt idx="2480">
                  <c:v>1.443819999999999</c:v>
                </c:pt>
                <c:pt idx="2481">
                  <c:v>1.4865214999999985</c:v>
                </c:pt>
                <c:pt idx="2482">
                  <c:v>1.4331058333333333</c:v>
                </c:pt>
                <c:pt idx="2483">
                  <c:v>1.4182009999999998</c:v>
                </c:pt>
                <c:pt idx="2484">
                  <c:v>1.4070583333333333</c:v>
                </c:pt>
                <c:pt idx="2485">
                  <c:v>1.4214491666666669</c:v>
                </c:pt>
                <c:pt idx="2486">
                  <c:v>1.3985016666666665</c:v>
                </c:pt>
                <c:pt idx="2487">
                  <c:v>1.405041749999999</c:v>
                </c:pt>
                <c:pt idx="2488">
                  <c:v>1.3661135833333344</c:v>
                </c:pt>
                <c:pt idx="2489">
                  <c:v>1.3749171666666686</c:v>
                </c:pt>
                <c:pt idx="2490">
                  <c:v>1.4473108333333331</c:v>
                </c:pt>
                <c:pt idx="2491">
                  <c:v>1.4470705833333335</c:v>
                </c:pt>
                <c:pt idx="2492">
                  <c:v>1.43625</c:v>
                </c:pt>
                <c:pt idx="2493">
                  <c:v>1.4054875000000002</c:v>
                </c:pt>
                <c:pt idx="2494">
                  <c:v>1.4813371666666673</c:v>
                </c:pt>
                <c:pt idx="2495">
                  <c:v>1.4276302499999982</c:v>
                </c:pt>
                <c:pt idx="2496">
                  <c:v>1.4245482499999991</c:v>
                </c:pt>
                <c:pt idx="2497">
                  <c:v>1.3772624999999998</c:v>
                </c:pt>
                <c:pt idx="2498">
                  <c:v>1.4052143333333325</c:v>
                </c:pt>
                <c:pt idx="2499">
                  <c:v>1.442013333333334</c:v>
                </c:pt>
                <c:pt idx="2500">
                  <c:v>1.353925749999999</c:v>
                </c:pt>
                <c:pt idx="2501">
                  <c:v>1.3954580000000003</c:v>
                </c:pt>
                <c:pt idx="2502">
                  <c:v>1.4219616666666655</c:v>
                </c:pt>
                <c:pt idx="2503">
                  <c:v>1.3978508333333342</c:v>
                </c:pt>
                <c:pt idx="2504">
                  <c:v>1.437108749999999</c:v>
                </c:pt>
                <c:pt idx="2505">
                  <c:v>1.3926908333333341</c:v>
                </c:pt>
                <c:pt idx="2506">
                  <c:v>1.3876869999999999</c:v>
                </c:pt>
                <c:pt idx="2507">
                  <c:v>1.4177794166666657</c:v>
                </c:pt>
                <c:pt idx="2508">
                  <c:v>1.4165566666666667</c:v>
                </c:pt>
                <c:pt idx="2509">
                  <c:v>1.3897008333333341</c:v>
                </c:pt>
                <c:pt idx="2510">
                  <c:v>1.3929815833333341</c:v>
                </c:pt>
                <c:pt idx="2511">
                  <c:v>1.4234591666666667</c:v>
                </c:pt>
                <c:pt idx="2512">
                  <c:v>1.4058805833333334</c:v>
                </c:pt>
                <c:pt idx="2513">
                  <c:v>1.4211506666666667</c:v>
                </c:pt>
                <c:pt idx="2514">
                  <c:v>1.4396780833333322</c:v>
                </c:pt>
                <c:pt idx="2515">
                  <c:v>1.4486383333333333</c:v>
                </c:pt>
                <c:pt idx="2516">
                  <c:v>1.3629051666666681</c:v>
                </c:pt>
                <c:pt idx="2517">
                  <c:v>1.4224459999999999</c:v>
                </c:pt>
                <c:pt idx="2518">
                  <c:v>1.3868575000000007</c:v>
                </c:pt>
                <c:pt idx="2519">
                  <c:v>1.3714816666666669</c:v>
                </c:pt>
                <c:pt idx="2520">
                  <c:v>1.4090341666666666</c:v>
                </c:pt>
                <c:pt idx="2521">
                  <c:v>1.4201069999999998</c:v>
                </c:pt>
                <c:pt idx="2522">
                  <c:v>1.4364408333333341</c:v>
                </c:pt>
                <c:pt idx="2523">
                  <c:v>1.3909669166666667</c:v>
                </c:pt>
                <c:pt idx="2524">
                  <c:v>1.4404632499999992</c:v>
                </c:pt>
                <c:pt idx="2525">
                  <c:v>1.4458489166666666</c:v>
                </c:pt>
                <c:pt idx="2526">
                  <c:v>1.3974925000000002</c:v>
                </c:pt>
                <c:pt idx="2527">
                  <c:v>1.4019475833333335</c:v>
                </c:pt>
                <c:pt idx="2528">
                  <c:v>1.3837208333333333</c:v>
                </c:pt>
                <c:pt idx="2529">
                  <c:v>1.4154686666666658</c:v>
                </c:pt>
                <c:pt idx="2530">
                  <c:v>1.4672995833333324</c:v>
                </c:pt>
                <c:pt idx="2531">
                  <c:v>1.3876919999999993</c:v>
                </c:pt>
                <c:pt idx="2532">
                  <c:v>1.4667433333333335</c:v>
                </c:pt>
                <c:pt idx="2533">
                  <c:v>1.37128575</c:v>
                </c:pt>
                <c:pt idx="2534">
                  <c:v>1.37235525</c:v>
                </c:pt>
                <c:pt idx="2535">
                  <c:v>1.4163026666666665</c:v>
                </c:pt>
                <c:pt idx="2536">
                  <c:v>1.3590982499999991</c:v>
                </c:pt>
                <c:pt idx="2537">
                  <c:v>1.407352583333334</c:v>
                </c:pt>
                <c:pt idx="2538">
                  <c:v>1.4609733333333332</c:v>
                </c:pt>
                <c:pt idx="2539">
                  <c:v>1.4470921666666667</c:v>
                </c:pt>
                <c:pt idx="2540">
                  <c:v>1.4442189999999999</c:v>
                </c:pt>
                <c:pt idx="2541">
                  <c:v>1.4055880833333336</c:v>
                </c:pt>
                <c:pt idx="2542">
                  <c:v>1.4221596666666665</c:v>
                </c:pt>
                <c:pt idx="2543">
                  <c:v>1.4849071666666676</c:v>
                </c:pt>
                <c:pt idx="2544">
                  <c:v>1.3937141666666675</c:v>
                </c:pt>
                <c:pt idx="2545">
                  <c:v>1.4660865000000001</c:v>
                </c:pt>
                <c:pt idx="2546">
                  <c:v>1.3831959166666665</c:v>
                </c:pt>
                <c:pt idx="2547">
                  <c:v>1.4241925833333333</c:v>
                </c:pt>
                <c:pt idx="2548">
                  <c:v>1.4449249999999993</c:v>
                </c:pt>
                <c:pt idx="2549">
                  <c:v>1.4048977499999991</c:v>
                </c:pt>
                <c:pt idx="2550">
                  <c:v>1.4176525</c:v>
                </c:pt>
                <c:pt idx="2551">
                  <c:v>1.4622287499999989</c:v>
                </c:pt>
                <c:pt idx="2552">
                  <c:v>1.3726664166666664</c:v>
                </c:pt>
                <c:pt idx="2553">
                  <c:v>1.3731819999999999</c:v>
                </c:pt>
                <c:pt idx="2554">
                  <c:v>1.3801025000000007</c:v>
                </c:pt>
                <c:pt idx="2555">
                  <c:v>1.4233637499999989</c:v>
                </c:pt>
                <c:pt idx="2556">
                  <c:v>1.450428249999999</c:v>
                </c:pt>
                <c:pt idx="2557">
                  <c:v>1.3855555833333344</c:v>
                </c:pt>
                <c:pt idx="2558">
                  <c:v>1.4677373333333332</c:v>
                </c:pt>
                <c:pt idx="2559">
                  <c:v>1.4231666666666658</c:v>
                </c:pt>
                <c:pt idx="2560">
                  <c:v>1.4314429999999998</c:v>
                </c:pt>
                <c:pt idx="2561">
                  <c:v>1.3961190833333341</c:v>
                </c:pt>
                <c:pt idx="2562">
                  <c:v>1.4311274999999994</c:v>
                </c:pt>
                <c:pt idx="2563">
                  <c:v>1.4096250833333324</c:v>
                </c:pt>
                <c:pt idx="2564">
                  <c:v>1.4447424999999996</c:v>
                </c:pt>
                <c:pt idx="2565">
                  <c:v>1.3925667499999999</c:v>
                </c:pt>
                <c:pt idx="2566">
                  <c:v>1.4242946666666658</c:v>
                </c:pt>
                <c:pt idx="2567">
                  <c:v>1.3508661666666677</c:v>
                </c:pt>
                <c:pt idx="2568">
                  <c:v>1.3642675833333346</c:v>
                </c:pt>
                <c:pt idx="2569">
                  <c:v>1.3630991666666665</c:v>
                </c:pt>
                <c:pt idx="2570">
                  <c:v>1.4027084999999992</c:v>
                </c:pt>
                <c:pt idx="2571">
                  <c:v>1.4044822499999998</c:v>
                </c:pt>
                <c:pt idx="2572">
                  <c:v>1.4708803333333333</c:v>
                </c:pt>
                <c:pt idx="2573">
                  <c:v>1.4260425000000001</c:v>
                </c:pt>
                <c:pt idx="2574">
                  <c:v>1.4209641666666666</c:v>
                </c:pt>
                <c:pt idx="2575">
                  <c:v>1.5005275000000002</c:v>
                </c:pt>
                <c:pt idx="2576">
                  <c:v>1.4002866666666665</c:v>
                </c:pt>
                <c:pt idx="2577">
                  <c:v>1.4092670833333332</c:v>
                </c:pt>
                <c:pt idx="2578">
                  <c:v>1.4405612499999985</c:v>
                </c:pt>
                <c:pt idx="2579">
                  <c:v>1.4527175000000001</c:v>
                </c:pt>
                <c:pt idx="2580">
                  <c:v>1.4050435833333335</c:v>
                </c:pt>
                <c:pt idx="2581">
                  <c:v>1.4670314999999989</c:v>
                </c:pt>
                <c:pt idx="2582">
                  <c:v>1.4219095833333324</c:v>
                </c:pt>
                <c:pt idx="2583">
                  <c:v>1.4373614166666659</c:v>
                </c:pt>
                <c:pt idx="2584">
                  <c:v>1.4248949999999991</c:v>
                </c:pt>
                <c:pt idx="2585">
                  <c:v>1.3969684166666667</c:v>
                </c:pt>
                <c:pt idx="2586">
                  <c:v>1.4756599999999993</c:v>
                </c:pt>
                <c:pt idx="2587">
                  <c:v>1.3503969166666667</c:v>
                </c:pt>
                <c:pt idx="2588">
                  <c:v>1.4364641666666664</c:v>
                </c:pt>
                <c:pt idx="2589">
                  <c:v>1.3757639166666669</c:v>
                </c:pt>
                <c:pt idx="2590">
                  <c:v>1.4179191666666666</c:v>
                </c:pt>
                <c:pt idx="2591">
                  <c:v>1.391095</c:v>
                </c:pt>
                <c:pt idx="2592">
                  <c:v>1.3870441666666675</c:v>
                </c:pt>
                <c:pt idx="2593">
                  <c:v>1.4140880000000002</c:v>
                </c:pt>
                <c:pt idx="2594">
                  <c:v>1.3789074999999997</c:v>
                </c:pt>
                <c:pt idx="2595">
                  <c:v>1.4094788333333337</c:v>
                </c:pt>
                <c:pt idx="2596">
                  <c:v>1.397024249999999</c:v>
                </c:pt>
                <c:pt idx="2597">
                  <c:v>1.4112108333333335</c:v>
                </c:pt>
                <c:pt idx="2598">
                  <c:v>1.4021807499999999</c:v>
                </c:pt>
                <c:pt idx="2599">
                  <c:v>1.408034749999999</c:v>
                </c:pt>
                <c:pt idx="2600">
                  <c:v>1.4340746666666666</c:v>
                </c:pt>
                <c:pt idx="2601">
                  <c:v>1.428658333333334</c:v>
                </c:pt>
                <c:pt idx="2602">
                  <c:v>1.4237644166666654</c:v>
                </c:pt>
                <c:pt idx="2603">
                  <c:v>1.4630516666666666</c:v>
                </c:pt>
                <c:pt idx="2604">
                  <c:v>1.4019253333333321</c:v>
                </c:pt>
                <c:pt idx="2605">
                  <c:v>1.3602996666666665</c:v>
                </c:pt>
                <c:pt idx="2606">
                  <c:v>1.5317249999999989</c:v>
                </c:pt>
                <c:pt idx="2607">
                  <c:v>1.3927755833333342</c:v>
                </c:pt>
                <c:pt idx="2608">
                  <c:v>1.4727366666666668</c:v>
                </c:pt>
                <c:pt idx="2609">
                  <c:v>1.4736174999999998</c:v>
                </c:pt>
                <c:pt idx="2610">
                  <c:v>1.5178983333333325</c:v>
                </c:pt>
                <c:pt idx="2611">
                  <c:v>1.4273952499999985</c:v>
                </c:pt>
                <c:pt idx="2612">
                  <c:v>1.423372499999999</c:v>
                </c:pt>
                <c:pt idx="2613">
                  <c:v>1.3975160833333333</c:v>
                </c:pt>
                <c:pt idx="2614">
                  <c:v>1.3635349166666666</c:v>
                </c:pt>
                <c:pt idx="2615">
                  <c:v>1.3450286666666667</c:v>
                </c:pt>
                <c:pt idx="2616">
                  <c:v>1.3895300833333331</c:v>
                </c:pt>
                <c:pt idx="2617">
                  <c:v>1.4400956666666664</c:v>
                </c:pt>
                <c:pt idx="2618">
                  <c:v>1.4106320833333335</c:v>
                </c:pt>
                <c:pt idx="2619">
                  <c:v>1.3727930000000004</c:v>
                </c:pt>
                <c:pt idx="2620">
                  <c:v>1.4143980833333332</c:v>
                </c:pt>
                <c:pt idx="2621">
                  <c:v>1.4586813333333335</c:v>
                </c:pt>
                <c:pt idx="2622">
                  <c:v>1.4086055833333333</c:v>
                </c:pt>
                <c:pt idx="2623">
                  <c:v>1.3850800000000001</c:v>
                </c:pt>
                <c:pt idx="2624">
                  <c:v>1.4389079999999999</c:v>
                </c:pt>
                <c:pt idx="2625">
                  <c:v>1.3796491666666675</c:v>
                </c:pt>
                <c:pt idx="2626">
                  <c:v>1.448826666666666</c:v>
                </c:pt>
                <c:pt idx="2627">
                  <c:v>1.4463558333333342</c:v>
                </c:pt>
                <c:pt idx="2628">
                  <c:v>1.4418070833333332</c:v>
                </c:pt>
                <c:pt idx="2629">
                  <c:v>1.4181341666666667</c:v>
                </c:pt>
                <c:pt idx="2630">
                  <c:v>1.4143185</c:v>
                </c:pt>
                <c:pt idx="2631">
                  <c:v>1.3742749999999999</c:v>
                </c:pt>
                <c:pt idx="2632">
                  <c:v>1.4358954166666658</c:v>
                </c:pt>
                <c:pt idx="2633">
                  <c:v>1.4257602499999982</c:v>
                </c:pt>
                <c:pt idx="2634">
                  <c:v>1.4521655000000002</c:v>
                </c:pt>
                <c:pt idx="2635">
                  <c:v>1.4820190833333333</c:v>
                </c:pt>
                <c:pt idx="2636">
                  <c:v>1.4257825000000002</c:v>
                </c:pt>
                <c:pt idx="2637">
                  <c:v>1.4028635833333334</c:v>
                </c:pt>
                <c:pt idx="2638">
                  <c:v>1.4184054999999998</c:v>
                </c:pt>
                <c:pt idx="2639">
                  <c:v>1.4305406666666667</c:v>
                </c:pt>
                <c:pt idx="2640">
                  <c:v>1.4428291666666666</c:v>
                </c:pt>
                <c:pt idx="2641">
                  <c:v>1.4533664999999993</c:v>
                </c:pt>
                <c:pt idx="2642">
                  <c:v>1.4974675</c:v>
                </c:pt>
                <c:pt idx="2643">
                  <c:v>1.4587844166666668</c:v>
                </c:pt>
                <c:pt idx="2644">
                  <c:v>1.4014985833333322</c:v>
                </c:pt>
                <c:pt idx="2645">
                  <c:v>1.4475070833333337</c:v>
                </c:pt>
                <c:pt idx="2646">
                  <c:v>1.4756272499999992</c:v>
                </c:pt>
                <c:pt idx="2647">
                  <c:v>1.402782333333334</c:v>
                </c:pt>
                <c:pt idx="2648">
                  <c:v>1.4167358333333333</c:v>
                </c:pt>
                <c:pt idx="2649">
                  <c:v>1.3925213333333335</c:v>
                </c:pt>
                <c:pt idx="2650">
                  <c:v>1.4686128333333341</c:v>
                </c:pt>
                <c:pt idx="2651">
                  <c:v>1.4464683333333335</c:v>
                </c:pt>
                <c:pt idx="2652">
                  <c:v>1.3805954166666667</c:v>
                </c:pt>
                <c:pt idx="2653">
                  <c:v>1.3713045833333333</c:v>
                </c:pt>
                <c:pt idx="2654">
                  <c:v>1.413178333333333</c:v>
                </c:pt>
                <c:pt idx="2655">
                  <c:v>1.3942119166666676</c:v>
                </c:pt>
                <c:pt idx="2656">
                  <c:v>1.471451499999999</c:v>
                </c:pt>
                <c:pt idx="2657">
                  <c:v>1.3902526666666684</c:v>
                </c:pt>
                <c:pt idx="2658">
                  <c:v>1.3383010000000002</c:v>
                </c:pt>
                <c:pt idx="2659">
                  <c:v>1.4374249999999984</c:v>
                </c:pt>
                <c:pt idx="2660">
                  <c:v>1.4540291666666667</c:v>
                </c:pt>
                <c:pt idx="2661">
                  <c:v>1.4348533333333335</c:v>
                </c:pt>
                <c:pt idx="2662">
                  <c:v>1.4336323333333334</c:v>
                </c:pt>
                <c:pt idx="2663">
                  <c:v>1.3703405000000008</c:v>
                </c:pt>
                <c:pt idx="2664">
                  <c:v>1.4612008333333331</c:v>
                </c:pt>
                <c:pt idx="2665">
                  <c:v>1.4126766666666668</c:v>
                </c:pt>
                <c:pt idx="2666">
                  <c:v>1.4486774999999998</c:v>
                </c:pt>
                <c:pt idx="2667">
                  <c:v>1.4522178333333342</c:v>
                </c:pt>
                <c:pt idx="2668">
                  <c:v>1.4406590833333333</c:v>
                </c:pt>
                <c:pt idx="2669">
                  <c:v>1.4001158333333341</c:v>
                </c:pt>
                <c:pt idx="2670">
                  <c:v>1.463727499999999</c:v>
                </c:pt>
                <c:pt idx="2671">
                  <c:v>1.4500808333333339</c:v>
                </c:pt>
                <c:pt idx="2672">
                  <c:v>1.4310425000000002</c:v>
                </c:pt>
                <c:pt idx="2673">
                  <c:v>1.3643576666666684</c:v>
                </c:pt>
                <c:pt idx="2674">
                  <c:v>1.4082909166666668</c:v>
                </c:pt>
                <c:pt idx="2675">
                  <c:v>1.4223090833333334</c:v>
                </c:pt>
                <c:pt idx="2676">
                  <c:v>1.3902990833333335</c:v>
                </c:pt>
                <c:pt idx="2677">
                  <c:v>1.4435232499999981</c:v>
                </c:pt>
                <c:pt idx="2678">
                  <c:v>1.4866441666666679</c:v>
                </c:pt>
                <c:pt idx="2679">
                  <c:v>1.373505333333334</c:v>
                </c:pt>
                <c:pt idx="2680">
                  <c:v>1.3826314166666667</c:v>
                </c:pt>
                <c:pt idx="2681">
                  <c:v>1.4149945833333322</c:v>
                </c:pt>
                <c:pt idx="2682">
                  <c:v>1.4069149166666666</c:v>
                </c:pt>
                <c:pt idx="2683">
                  <c:v>1.4333227499999988</c:v>
                </c:pt>
                <c:pt idx="2684">
                  <c:v>1.4648191666666674</c:v>
                </c:pt>
                <c:pt idx="2685">
                  <c:v>1.3664506666666674</c:v>
                </c:pt>
                <c:pt idx="2686">
                  <c:v>1.4074669999999994</c:v>
                </c:pt>
                <c:pt idx="2687">
                  <c:v>1.3522090833333333</c:v>
                </c:pt>
                <c:pt idx="2688">
                  <c:v>1.3923117500000002</c:v>
                </c:pt>
                <c:pt idx="2689">
                  <c:v>1.4500120000000001</c:v>
                </c:pt>
                <c:pt idx="2690">
                  <c:v>1.4144679166666669</c:v>
                </c:pt>
                <c:pt idx="2691">
                  <c:v>1.3612883333333341</c:v>
                </c:pt>
                <c:pt idx="2692">
                  <c:v>1.3972350833333333</c:v>
                </c:pt>
                <c:pt idx="2693">
                  <c:v>1.4122175833333341</c:v>
                </c:pt>
                <c:pt idx="2694">
                  <c:v>1.4625979166666667</c:v>
                </c:pt>
                <c:pt idx="2695">
                  <c:v>1.4659983333333324</c:v>
                </c:pt>
                <c:pt idx="2696">
                  <c:v>1.4135029166666666</c:v>
                </c:pt>
                <c:pt idx="2697">
                  <c:v>1.4764159166666675</c:v>
                </c:pt>
                <c:pt idx="2698">
                  <c:v>1.4164796666666666</c:v>
                </c:pt>
                <c:pt idx="2699">
                  <c:v>1.3834215833333332</c:v>
                </c:pt>
                <c:pt idx="2700">
                  <c:v>1.4164327499999998</c:v>
                </c:pt>
                <c:pt idx="2701">
                  <c:v>1.371936249999999</c:v>
                </c:pt>
                <c:pt idx="2702">
                  <c:v>1.3985391666666676</c:v>
                </c:pt>
                <c:pt idx="2703">
                  <c:v>1.4560719999999998</c:v>
                </c:pt>
                <c:pt idx="2704">
                  <c:v>1.3701460000000001</c:v>
                </c:pt>
                <c:pt idx="2705">
                  <c:v>1.4847105</c:v>
                </c:pt>
                <c:pt idx="2706">
                  <c:v>1.4559449999999989</c:v>
                </c:pt>
                <c:pt idx="2707">
                  <c:v>1.4350258333333334</c:v>
                </c:pt>
                <c:pt idx="2708">
                  <c:v>1.4769249999999994</c:v>
                </c:pt>
                <c:pt idx="2709">
                  <c:v>1.375591499999999</c:v>
                </c:pt>
                <c:pt idx="2710">
                  <c:v>1.3918334166666666</c:v>
                </c:pt>
                <c:pt idx="2711">
                  <c:v>1.443415083333333</c:v>
                </c:pt>
                <c:pt idx="2712">
                  <c:v>1.4365166666666667</c:v>
                </c:pt>
                <c:pt idx="2713">
                  <c:v>1.3839614999999992</c:v>
                </c:pt>
                <c:pt idx="2714">
                  <c:v>1.4022214166666658</c:v>
                </c:pt>
                <c:pt idx="2715">
                  <c:v>1.4313933333333324</c:v>
                </c:pt>
                <c:pt idx="2716">
                  <c:v>1.3897029166666677</c:v>
                </c:pt>
                <c:pt idx="2717">
                  <c:v>1.4530590833333334</c:v>
                </c:pt>
                <c:pt idx="2718">
                  <c:v>1.4128984999999992</c:v>
                </c:pt>
                <c:pt idx="2719">
                  <c:v>1.4174937499999984</c:v>
                </c:pt>
                <c:pt idx="2720">
                  <c:v>1.4068246666666659</c:v>
                </c:pt>
                <c:pt idx="2721">
                  <c:v>1.3629890833333331</c:v>
                </c:pt>
                <c:pt idx="2722">
                  <c:v>1.4429416666666668</c:v>
                </c:pt>
                <c:pt idx="2723">
                  <c:v>1.3791703333333341</c:v>
                </c:pt>
                <c:pt idx="2724">
                  <c:v>1.4373416666666659</c:v>
                </c:pt>
                <c:pt idx="2725">
                  <c:v>1.3790758333333344</c:v>
                </c:pt>
                <c:pt idx="2726">
                  <c:v>1.4652914166666655</c:v>
                </c:pt>
                <c:pt idx="2727">
                  <c:v>1.4368165833333333</c:v>
                </c:pt>
                <c:pt idx="2728">
                  <c:v>1.4269616666666658</c:v>
                </c:pt>
                <c:pt idx="2729">
                  <c:v>1.4518666666666658</c:v>
                </c:pt>
                <c:pt idx="2730">
                  <c:v>1.4482981666666674</c:v>
                </c:pt>
                <c:pt idx="2731">
                  <c:v>1.4204772499999998</c:v>
                </c:pt>
                <c:pt idx="2732">
                  <c:v>1.4508350833333334</c:v>
                </c:pt>
                <c:pt idx="2733">
                  <c:v>1.4631083333333335</c:v>
                </c:pt>
                <c:pt idx="2734">
                  <c:v>1.3840992499999998</c:v>
                </c:pt>
                <c:pt idx="2735">
                  <c:v>1.4380788333333341</c:v>
                </c:pt>
                <c:pt idx="2736">
                  <c:v>1.3860989166666675</c:v>
                </c:pt>
                <c:pt idx="2737">
                  <c:v>1.426431666666667</c:v>
                </c:pt>
                <c:pt idx="2738">
                  <c:v>1.4810426666666665</c:v>
                </c:pt>
                <c:pt idx="2739">
                  <c:v>1.4180670833333331</c:v>
                </c:pt>
                <c:pt idx="2740">
                  <c:v>1.3700882500000002</c:v>
                </c:pt>
                <c:pt idx="2741">
                  <c:v>1.4465725</c:v>
                </c:pt>
                <c:pt idx="2742">
                  <c:v>1.4555101666666665</c:v>
                </c:pt>
                <c:pt idx="2743">
                  <c:v>1.4138708333333334</c:v>
                </c:pt>
                <c:pt idx="2744">
                  <c:v>1.4501576666666676</c:v>
                </c:pt>
                <c:pt idx="2745">
                  <c:v>1.4660716666666669</c:v>
                </c:pt>
                <c:pt idx="2746">
                  <c:v>1.3937505000000001</c:v>
                </c:pt>
                <c:pt idx="2747">
                  <c:v>1.4532108333333333</c:v>
                </c:pt>
                <c:pt idx="2748">
                  <c:v>1.4503583333333341</c:v>
                </c:pt>
                <c:pt idx="2749">
                  <c:v>1.419648749999999</c:v>
                </c:pt>
                <c:pt idx="2750">
                  <c:v>1.4181209166666668</c:v>
                </c:pt>
                <c:pt idx="2751">
                  <c:v>1.4693716666666659</c:v>
                </c:pt>
                <c:pt idx="2752">
                  <c:v>1.4253560833333332</c:v>
                </c:pt>
                <c:pt idx="2753">
                  <c:v>1.4375254166666658</c:v>
                </c:pt>
                <c:pt idx="2754">
                  <c:v>1.398763333333334</c:v>
                </c:pt>
                <c:pt idx="2755">
                  <c:v>1.4469708333333333</c:v>
                </c:pt>
                <c:pt idx="2756">
                  <c:v>1.4245735833333333</c:v>
                </c:pt>
                <c:pt idx="2757">
                  <c:v>1.4296065833333322</c:v>
                </c:pt>
                <c:pt idx="2758">
                  <c:v>1.4916983333333322</c:v>
                </c:pt>
                <c:pt idx="2759">
                  <c:v>1.3876629999999999</c:v>
                </c:pt>
                <c:pt idx="2760">
                  <c:v>1.4111928333333335</c:v>
                </c:pt>
                <c:pt idx="2761">
                  <c:v>1.4298699999999986</c:v>
                </c:pt>
                <c:pt idx="2762">
                  <c:v>1.4250004999999992</c:v>
                </c:pt>
                <c:pt idx="2763">
                  <c:v>1.4395156666666669</c:v>
                </c:pt>
                <c:pt idx="2764">
                  <c:v>1.4070883333333333</c:v>
                </c:pt>
                <c:pt idx="2765">
                  <c:v>1.3752825833333344</c:v>
                </c:pt>
                <c:pt idx="2766">
                  <c:v>1.4243741666666667</c:v>
                </c:pt>
                <c:pt idx="2767">
                  <c:v>1.4111756666666666</c:v>
                </c:pt>
                <c:pt idx="2768">
                  <c:v>1.439832499999999</c:v>
                </c:pt>
                <c:pt idx="2769">
                  <c:v>1.4414347499999982</c:v>
                </c:pt>
                <c:pt idx="2770">
                  <c:v>1.418528749999999</c:v>
                </c:pt>
                <c:pt idx="2771">
                  <c:v>1.391671249999999</c:v>
                </c:pt>
                <c:pt idx="2772">
                  <c:v>1.3763012499999998</c:v>
                </c:pt>
                <c:pt idx="2773">
                  <c:v>1.432704749999999</c:v>
                </c:pt>
                <c:pt idx="2774">
                  <c:v>1.3993304166666667</c:v>
                </c:pt>
                <c:pt idx="2775">
                  <c:v>1.4198149166666658</c:v>
                </c:pt>
                <c:pt idx="2776">
                  <c:v>1.479468999999999</c:v>
                </c:pt>
                <c:pt idx="2777">
                  <c:v>1.416785583333334</c:v>
                </c:pt>
                <c:pt idx="2778">
                  <c:v>1.3641831666666684</c:v>
                </c:pt>
                <c:pt idx="2779">
                  <c:v>1.41855</c:v>
                </c:pt>
                <c:pt idx="2780">
                  <c:v>1.4085458333333341</c:v>
                </c:pt>
                <c:pt idx="2781">
                  <c:v>1.3718283333333332</c:v>
                </c:pt>
                <c:pt idx="2782">
                  <c:v>1.4014958333333336</c:v>
                </c:pt>
                <c:pt idx="2783">
                  <c:v>1.4257149999999992</c:v>
                </c:pt>
                <c:pt idx="2784">
                  <c:v>1.3439068333333333</c:v>
                </c:pt>
                <c:pt idx="2785">
                  <c:v>1.3796958333333331</c:v>
                </c:pt>
                <c:pt idx="2786">
                  <c:v>1.4669399999999992</c:v>
                </c:pt>
                <c:pt idx="2787">
                  <c:v>1.4489174166666665</c:v>
                </c:pt>
                <c:pt idx="2788">
                  <c:v>1.4147783333333332</c:v>
                </c:pt>
                <c:pt idx="2789">
                  <c:v>1.4646283333333334</c:v>
                </c:pt>
                <c:pt idx="2790">
                  <c:v>1.3835086666666667</c:v>
                </c:pt>
                <c:pt idx="2791">
                  <c:v>1.4270241666666659</c:v>
                </c:pt>
                <c:pt idx="2792">
                  <c:v>1.4580985000000002</c:v>
                </c:pt>
                <c:pt idx="2793">
                  <c:v>1.4272146666666659</c:v>
                </c:pt>
                <c:pt idx="2794">
                  <c:v>1.5446499999999999</c:v>
                </c:pt>
                <c:pt idx="2795">
                  <c:v>1.4532401666666674</c:v>
                </c:pt>
                <c:pt idx="2796">
                  <c:v>1.371942333333334</c:v>
                </c:pt>
                <c:pt idx="2797">
                  <c:v>1.4275109999999998</c:v>
                </c:pt>
                <c:pt idx="2798">
                  <c:v>1.4578399999999991</c:v>
                </c:pt>
                <c:pt idx="2799">
                  <c:v>1.4410487499999998</c:v>
                </c:pt>
                <c:pt idx="2800">
                  <c:v>1.4246339166666664</c:v>
                </c:pt>
                <c:pt idx="2801">
                  <c:v>1.3903993333333335</c:v>
                </c:pt>
                <c:pt idx="2802">
                  <c:v>1.3974249999999993</c:v>
                </c:pt>
                <c:pt idx="2803">
                  <c:v>1.4496924999999992</c:v>
                </c:pt>
                <c:pt idx="2804">
                  <c:v>1.3594508333333339</c:v>
                </c:pt>
                <c:pt idx="2805">
                  <c:v>1.4486091666666667</c:v>
                </c:pt>
                <c:pt idx="2806">
                  <c:v>1.3783267499999998</c:v>
                </c:pt>
                <c:pt idx="2807">
                  <c:v>1.4559320833333336</c:v>
                </c:pt>
                <c:pt idx="2808">
                  <c:v>1.3867254166666667</c:v>
                </c:pt>
                <c:pt idx="2809">
                  <c:v>1.352981</c:v>
                </c:pt>
                <c:pt idx="2810">
                  <c:v>1.3824102500000002</c:v>
                </c:pt>
                <c:pt idx="2811">
                  <c:v>1.4514483333333335</c:v>
                </c:pt>
                <c:pt idx="2812">
                  <c:v>1.4528708333333331</c:v>
                </c:pt>
                <c:pt idx="2813">
                  <c:v>1.4378174999999989</c:v>
                </c:pt>
                <c:pt idx="2814">
                  <c:v>1.4194467499999992</c:v>
                </c:pt>
                <c:pt idx="2815">
                  <c:v>1.456324999999999</c:v>
                </c:pt>
                <c:pt idx="2816">
                  <c:v>1.4411116666666668</c:v>
                </c:pt>
                <c:pt idx="2817">
                  <c:v>1.4289883333333335</c:v>
                </c:pt>
                <c:pt idx="2818">
                  <c:v>1.395321749999999</c:v>
                </c:pt>
                <c:pt idx="2819">
                  <c:v>1.4066319999999992</c:v>
                </c:pt>
                <c:pt idx="2820">
                  <c:v>1.4255440833333326</c:v>
                </c:pt>
                <c:pt idx="2821">
                  <c:v>1.3405962499999993</c:v>
                </c:pt>
                <c:pt idx="2822">
                  <c:v>1.4790124999999998</c:v>
                </c:pt>
                <c:pt idx="2823">
                  <c:v>1.4533573333333341</c:v>
                </c:pt>
                <c:pt idx="2824">
                  <c:v>1.4463041666666667</c:v>
                </c:pt>
                <c:pt idx="2825">
                  <c:v>1.4425599999999998</c:v>
                </c:pt>
                <c:pt idx="2826">
                  <c:v>1.3871915833333333</c:v>
                </c:pt>
                <c:pt idx="2827">
                  <c:v>1.3757289999999998</c:v>
                </c:pt>
                <c:pt idx="2828">
                  <c:v>1.397910333333334</c:v>
                </c:pt>
                <c:pt idx="2829">
                  <c:v>1.4044939999999992</c:v>
                </c:pt>
                <c:pt idx="2830">
                  <c:v>1.4536902499999984</c:v>
                </c:pt>
                <c:pt idx="2831">
                  <c:v>1.3828484999999999</c:v>
                </c:pt>
                <c:pt idx="2832">
                  <c:v>1.3991444166666664</c:v>
                </c:pt>
                <c:pt idx="2833">
                  <c:v>1.4402683333333333</c:v>
                </c:pt>
                <c:pt idx="2834">
                  <c:v>1.4802874166666673</c:v>
                </c:pt>
                <c:pt idx="2835">
                  <c:v>1.437233749999999</c:v>
                </c:pt>
                <c:pt idx="2836">
                  <c:v>1.4178056666666659</c:v>
                </c:pt>
                <c:pt idx="2837">
                  <c:v>1.3765202499999998</c:v>
                </c:pt>
                <c:pt idx="2838">
                  <c:v>1.4414174999999998</c:v>
                </c:pt>
                <c:pt idx="2839">
                  <c:v>1.3860838333333347</c:v>
                </c:pt>
                <c:pt idx="2840">
                  <c:v>1.3987594166666675</c:v>
                </c:pt>
                <c:pt idx="2841">
                  <c:v>1.4081249999999992</c:v>
                </c:pt>
                <c:pt idx="2842">
                  <c:v>1.4228363333333334</c:v>
                </c:pt>
                <c:pt idx="2843">
                  <c:v>1.4373466666666666</c:v>
                </c:pt>
                <c:pt idx="2844">
                  <c:v>1.4045825000000001</c:v>
                </c:pt>
                <c:pt idx="2845">
                  <c:v>1.4640461666666675</c:v>
                </c:pt>
                <c:pt idx="2846">
                  <c:v>1.3811633333333333</c:v>
                </c:pt>
                <c:pt idx="2847">
                  <c:v>1.4245582499999998</c:v>
                </c:pt>
                <c:pt idx="2848">
                  <c:v>1.3814311666666679</c:v>
                </c:pt>
                <c:pt idx="2849">
                  <c:v>1.4815816666666668</c:v>
                </c:pt>
                <c:pt idx="2850">
                  <c:v>1.3762798333333341</c:v>
                </c:pt>
                <c:pt idx="2851">
                  <c:v>1.4710999999999992</c:v>
                </c:pt>
                <c:pt idx="2852">
                  <c:v>1.4190820833333333</c:v>
                </c:pt>
                <c:pt idx="2853">
                  <c:v>1.4063306666666666</c:v>
                </c:pt>
                <c:pt idx="2854">
                  <c:v>1.4334958333333334</c:v>
                </c:pt>
                <c:pt idx="2855">
                  <c:v>1.4247174999999999</c:v>
                </c:pt>
                <c:pt idx="2856">
                  <c:v>1.4960583333333342</c:v>
                </c:pt>
                <c:pt idx="2857">
                  <c:v>1.4084783333333331</c:v>
                </c:pt>
                <c:pt idx="2858">
                  <c:v>1.4191326666666664</c:v>
                </c:pt>
                <c:pt idx="2859">
                  <c:v>1.4090559999999999</c:v>
                </c:pt>
                <c:pt idx="2860">
                  <c:v>1.4888589166666675</c:v>
                </c:pt>
                <c:pt idx="2861">
                  <c:v>1.4289199999999991</c:v>
                </c:pt>
                <c:pt idx="2862">
                  <c:v>1.4376130833333332</c:v>
                </c:pt>
                <c:pt idx="2863">
                  <c:v>1.435559249999999</c:v>
                </c:pt>
                <c:pt idx="2864">
                  <c:v>1.3732039166666665</c:v>
                </c:pt>
                <c:pt idx="2865">
                  <c:v>1.4374575000000001</c:v>
                </c:pt>
                <c:pt idx="2866">
                  <c:v>1.4503015833333335</c:v>
                </c:pt>
                <c:pt idx="2867">
                  <c:v>1.3752225000000002</c:v>
                </c:pt>
                <c:pt idx="2868">
                  <c:v>1.400201749999999</c:v>
                </c:pt>
                <c:pt idx="2869">
                  <c:v>1.4078191666666668</c:v>
                </c:pt>
                <c:pt idx="2870">
                  <c:v>1.4520325833333341</c:v>
                </c:pt>
                <c:pt idx="2871">
                  <c:v>1.3932178333333347</c:v>
                </c:pt>
                <c:pt idx="2872">
                  <c:v>1.3960766666666675</c:v>
                </c:pt>
                <c:pt idx="2873">
                  <c:v>1.3810980833333335</c:v>
                </c:pt>
                <c:pt idx="2874">
                  <c:v>1.3989849999999999</c:v>
                </c:pt>
                <c:pt idx="2875">
                  <c:v>1.4241191666666675</c:v>
                </c:pt>
                <c:pt idx="2876">
                  <c:v>1.3990135833333341</c:v>
                </c:pt>
                <c:pt idx="2877">
                  <c:v>1.3407534166666677</c:v>
                </c:pt>
                <c:pt idx="2878">
                  <c:v>1.4307944999999984</c:v>
                </c:pt>
                <c:pt idx="2879">
                  <c:v>1.4182458333333341</c:v>
                </c:pt>
                <c:pt idx="2880">
                  <c:v>1.4195349999999987</c:v>
                </c:pt>
                <c:pt idx="2881">
                  <c:v>1.4489408333333333</c:v>
                </c:pt>
                <c:pt idx="2882">
                  <c:v>1.4604931666666667</c:v>
                </c:pt>
                <c:pt idx="2883">
                  <c:v>1.4720450000000003</c:v>
                </c:pt>
                <c:pt idx="2884">
                  <c:v>1.4325066666666666</c:v>
                </c:pt>
                <c:pt idx="2885">
                  <c:v>1.3894814999999998</c:v>
                </c:pt>
                <c:pt idx="2886">
                  <c:v>1.4229092499999985</c:v>
                </c:pt>
                <c:pt idx="2887">
                  <c:v>1.3648131666666683</c:v>
                </c:pt>
                <c:pt idx="2888">
                  <c:v>1.4711858333333341</c:v>
                </c:pt>
                <c:pt idx="2889">
                  <c:v>1.4327158333333341</c:v>
                </c:pt>
                <c:pt idx="2890">
                  <c:v>1.3362669166666665</c:v>
                </c:pt>
                <c:pt idx="2891">
                  <c:v>1.4174699999999989</c:v>
                </c:pt>
                <c:pt idx="2892">
                  <c:v>1.3396286666666668</c:v>
                </c:pt>
                <c:pt idx="2893">
                  <c:v>1.4552530833333333</c:v>
                </c:pt>
                <c:pt idx="2894">
                  <c:v>1.4067694999999989</c:v>
                </c:pt>
                <c:pt idx="2895">
                  <c:v>1.4721946666666668</c:v>
                </c:pt>
                <c:pt idx="2896">
                  <c:v>1.4132474999999998</c:v>
                </c:pt>
                <c:pt idx="2897">
                  <c:v>1.3904049999999997</c:v>
                </c:pt>
                <c:pt idx="2898">
                  <c:v>1.4093850833333335</c:v>
                </c:pt>
                <c:pt idx="2899">
                  <c:v>1.4036253333333324</c:v>
                </c:pt>
                <c:pt idx="2900">
                  <c:v>1.3678187499999999</c:v>
                </c:pt>
                <c:pt idx="2901">
                  <c:v>1.4126712499999989</c:v>
                </c:pt>
                <c:pt idx="2902">
                  <c:v>1.439287333333334</c:v>
                </c:pt>
                <c:pt idx="2903">
                  <c:v>1.4771241666666668</c:v>
                </c:pt>
                <c:pt idx="2904">
                  <c:v>1.4283452499999998</c:v>
                </c:pt>
                <c:pt idx="2905">
                  <c:v>1.3704753333333342</c:v>
                </c:pt>
                <c:pt idx="2906">
                  <c:v>1.3406809166666676</c:v>
                </c:pt>
                <c:pt idx="2907">
                  <c:v>1.4108693333333324</c:v>
                </c:pt>
                <c:pt idx="2908">
                  <c:v>1.410166749999999</c:v>
                </c:pt>
                <c:pt idx="2909">
                  <c:v>1.3872504999999997</c:v>
                </c:pt>
                <c:pt idx="2910">
                  <c:v>1.3913866666666677</c:v>
                </c:pt>
                <c:pt idx="2911">
                  <c:v>1.4277446666666658</c:v>
                </c:pt>
                <c:pt idx="2912">
                  <c:v>1.4876586666666665</c:v>
                </c:pt>
                <c:pt idx="2913">
                  <c:v>1.4085725</c:v>
                </c:pt>
                <c:pt idx="2914">
                  <c:v>1.4918949999999989</c:v>
                </c:pt>
                <c:pt idx="2915">
                  <c:v>1.4215939166666658</c:v>
                </c:pt>
                <c:pt idx="2916">
                  <c:v>1.4481383333333335</c:v>
                </c:pt>
                <c:pt idx="2917">
                  <c:v>1.4464858333333341</c:v>
                </c:pt>
                <c:pt idx="2918">
                  <c:v>1.4451233333333324</c:v>
                </c:pt>
                <c:pt idx="2919">
                  <c:v>1.4099764999999984</c:v>
                </c:pt>
                <c:pt idx="2920">
                  <c:v>1.4552116666666668</c:v>
                </c:pt>
                <c:pt idx="2921">
                  <c:v>1.4257158333333333</c:v>
                </c:pt>
                <c:pt idx="2922">
                  <c:v>1.4435973333333332</c:v>
                </c:pt>
                <c:pt idx="2923">
                  <c:v>1.4245441666666665</c:v>
                </c:pt>
                <c:pt idx="2924">
                  <c:v>1.4853648333333334</c:v>
                </c:pt>
                <c:pt idx="2925">
                  <c:v>1.3985486666666676</c:v>
                </c:pt>
                <c:pt idx="2926">
                  <c:v>1.4400699999999989</c:v>
                </c:pt>
                <c:pt idx="2927">
                  <c:v>1.4091686666666658</c:v>
                </c:pt>
                <c:pt idx="2928">
                  <c:v>1.4137774999999992</c:v>
                </c:pt>
                <c:pt idx="2929">
                  <c:v>1.473839166666667</c:v>
                </c:pt>
                <c:pt idx="2930">
                  <c:v>1.428404749999999</c:v>
                </c:pt>
                <c:pt idx="2931">
                  <c:v>1.4183941666666666</c:v>
                </c:pt>
                <c:pt idx="2932">
                  <c:v>1.4109333333333334</c:v>
                </c:pt>
                <c:pt idx="2933">
                  <c:v>1.4290224999999992</c:v>
                </c:pt>
                <c:pt idx="2934">
                  <c:v>1.4368166666666664</c:v>
                </c:pt>
                <c:pt idx="2935">
                  <c:v>1.4115941666666658</c:v>
                </c:pt>
                <c:pt idx="2936">
                  <c:v>1.4411781666666676</c:v>
                </c:pt>
                <c:pt idx="2937">
                  <c:v>1.4059741666666659</c:v>
                </c:pt>
                <c:pt idx="2938">
                  <c:v>1.3889881666666684</c:v>
                </c:pt>
                <c:pt idx="2939">
                  <c:v>1.4382124999999999</c:v>
                </c:pt>
                <c:pt idx="2940">
                  <c:v>1.4648572499999999</c:v>
                </c:pt>
                <c:pt idx="2941">
                  <c:v>1.4565816666666667</c:v>
                </c:pt>
                <c:pt idx="2942">
                  <c:v>1.3749070000000001</c:v>
                </c:pt>
                <c:pt idx="2943">
                  <c:v>1.4327566666666669</c:v>
                </c:pt>
                <c:pt idx="2944">
                  <c:v>1.4431566666666666</c:v>
                </c:pt>
                <c:pt idx="2945">
                  <c:v>1.426315</c:v>
                </c:pt>
                <c:pt idx="2946">
                  <c:v>1.451908999999999</c:v>
                </c:pt>
                <c:pt idx="2947">
                  <c:v>1.4264566666666669</c:v>
                </c:pt>
                <c:pt idx="2948">
                  <c:v>1.4342921666666675</c:v>
                </c:pt>
                <c:pt idx="2949">
                  <c:v>1.3715510000000002</c:v>
                </c:pt>
                <c:pt idx="2950">
                  <c:v>1.4098969999999984</c:v>
                </c:pt>
                <c:pt idx="2951">
                  <c:v>1.4586313333333332</c:v>
                </c:pt>
                <c:pt idx="2952">
                  <c:v>1.3917748333333335</c:v>
                </c:pt>
                <c:pt idx="2953">
                  <c:v>1.3861274166666677</c:v>
                </c:pt>
                <c:pt idx="2954">
                  <c:v>1.4423874999999999</c:v>
                </c:pt>
                <c:pt idx="2955">
                  <c:v>1.3898439166666667</c:v>
                </c:pt>
                <c:pt idx="2956">
                  <c:v>1.4476691666666666</c:v>
                </c:pt>
                <c:pt idx="2957">
                  <c:v>1.3767209166666667</c:v>
                </c:pt>
                <c:pt idx="2958">
                  <c:v>1.4278133333333332</c:v>
                </c:pt>
                <c:pt idx="2959">
                  <c:v>1.4341279999999998</c:v>
                </c:pt>
                <c:pt idx="2960">
                  <c:v>1.3931058333333342</c:v>
                </c:pt>
                <c:pt idx="2961">
                  <c:v>1.3936669166666666</c:v>
                </c:pt>
                <c:pt idx="2962">
                  <c:v>1.3788728333333344</c:v>
                </c:pt>
                <c:pt idx="2963">
                  <c:v>1.4492366666666658</c:v>
                </c:pt>
                <c:pt idx="2964">
                  <c:v>1.4553338333333334</c:v>
                </c:pt>
                <c:pt idx="2965">
                  <c:v>1.4243309166666667</c:v>
                </c:pt>
                <c:pt idx="2966">
                  <c:v>1.4002254166666666</c:v>
                </c:pt>
                <c:pt idx="2967">
                  <c:v>1.401279999999999</c:v>
                </c:pt>
                <c:pt idx="2968">
                  <c:v>1.3426224166666667</c:v>
                </c:pt>
                <c:pt idx="2969">
                  <c:v>1.4088319999999992</c:v>
                </c:pt>
                <c:pt idx="2970">
                  <c:v>1.4155967499999982</c:v>
                </c:pt>
                <c:pt idx="2971">
                  <c:v>1.4057639999999985</c:v>
                </c:pt>
                <c:pt idx="2972">
                  <c:v>1.4104850000000002</c:v>
                </c:pt>
                <c:pt idx="2973">
                  <c:v>1.3833498333333341</c:v>
                </c:pt>
                <c:pt idx="2974">
                  <c:v>1.4248929999999991</c:v>
                </c:pt>
                <c:pt idx="2975">
                  <c:v>1.4240566666666667</c:v>
                </c:pt>
                <c:pt idx="2976">
                  <c:v>1.4640588333333344</c:v>
                </c:pt>
                <c:pt idx="2977">
                  <c:v>1.4181758333333341</c:v>
                </c:pt>
                <c:pt idx="2978">
                  <c:v>1.3651820000000001</c:v>
                </c:pt>
                <c:pt idx="2979">
                  <c:v>1.3833724999999999</c:v>
                </c:pt>
                <c:pt idx="2980">
                  <c:v>1.4235620833333325</c:v>
                </c:pt>
                <c:pt idx="2981">
                  <c:v>1.445702749999999</c:v>
                </c:pt>
                <c:pt idx="2982">
                  <c:v>1.4504336666666668</c:v>
                </c:pt>
                <c:pt idx="2983">
                  <c:v>1.3910360833333335</c:v>
                </c:pt>
                <c:pt idx="2984">
                  <c:v>1.4771988333333332</c:v>
                </c:pt>
                <c:pt idx="2985">
                  <c:v>1.4503116666666667</c:v>
                </c:pt>
                <c:pt idx="2986">
                  <c:v>1.3715873333333342</c:v>
                </c:pt>
                <c:pt idx="2987">
                  <c:v>1.3848816666666675</c:v>
                </c:pt>
                <c:pt idx="2988">
                  <c:v>1.495404999999999</c:v>
                </c:pt>
                <c:pt idx="2989">
                  <c:v>1.4629115833333335</c:v>
                </c:pt>
                <c:pt idx="2990">
                  <c:v>1.4323841666666677</c:v>
                </c:pt>
                <c:pt idx="2991">
                  <c:v>1.4418991666666658</c:v>
                </c:pt>
                <c:pt idx="2992">
                  <c:v>1.4181641666666669</c:v>
                </c:pt>
                <c:pt idx="2993">
                  <c:v>1.430169416666667</c:v>
                </c:pt>
                <c:pt idx="2994">
                  <c:v>1.3896236666666668</c:v>
                </c:pt>
                <c:pt idx="2995">
                  <c:v>1.4319770833333332</c:v>
                </c:pt>
                <c:pt idx="2996">
                  <c:v>1.4199316666666657</c:v>
                </c:pt>
                <c:pt idx="2997">
                  <c:v>1.3813030833333333</c:v>
                </c:pt>
                <c:pt idx="2998">
                  <c:v>1.411065416666667</c:v>
                </c:pt>
                <c:pt idx="2999">
                  <c:v>1.4298560833333334</c:v>
                </c:pt>
                <c:pt idx="3000">
                  <c:v>1.4744259166666669</c:v>
                </c:pt>
                <c:pt idx="3001">
                  <c:v>1.4866195833333331</c:v>
                </c:pt>
                <c:pt idx="3002">
                  <c:v>1.3722700833333341</c:v>
                </c:pt>
                <c:pt idx="3003">
                  <c:v>1.4337298333333324</c:v>
                </c:pt>
                <c:pt idx="3004">
                  <c:v>1.4108003333333334</c:v>
                </c:pt>
                <c:pt idx="3005">
                  <c:v>1.380836583333334</c:v>
                </c:pt>
                <c:pt idx="3006">
                  <c:v>1.4012865833333332</c:v>
                </c:pt>
                <c:pt idx="3007">
                  <c:v>1.3766874166666681</c:v>
                </c:pt>
                <c:pt idx="3008">
                  <c:v>1.4209783333333332</c:v>
                </c:pt>
                <c:pt idx="3009">
                  <c:v>1.4720883333333341</c:v>
                </c:pt>
                <c:pt idx="3010">
                  <c:v>1.3485868333333342</c:v>
                </c:pt>
                <c:pt idx="3011">
                  <c:v>1.3772616666666666</c:v>
                </c:pt>
                <c:pt idx="3012">
                  <c:v>1.4135434999999992</c:v>
                </c:pt>
                <c:pt idx="3013">
                  <c:v>1.3979478333333342</c:v>
                </c:pt>
                <c:pt idx="3014">
                  <c:v>1.4320941666666667</c:v>
                </c:pt>
                <c:pt idx="3015">
                  <c:v>1.421575249999999</c:v>
                </c:pt>
                <c:pt idx="3016">
                  <c:v>1.3825034999999997</c:v>
                </c:pt>
                <c:pt idx="3017">
                  <c:v>1.3476007499999998</c:v>
                </c:pt>
                <c:pt idx="3018">
                  <c:v>1.4269829166666665</c:v>
                </c:pt>
                <c:pt idx="3019">
                  <c:v>1.4303933333333332</c:v>
                </c:pt>
                <c:pt idx="3020">
                  <c:v>1.4088191666666665</c:v>
                </c:pt>
                <c:pt idx="3021">
                  <c:v>1.3890654999999998</c:v>
                </c:pt>
                <c:pt idx="3022">
                  <c:v>1.4354888333333333</c:v>
                </c:pt>
                <c:pt idx="3023">
                  <c:v>1.4359922499999982</c:v>
                </c:pt>
                <c:pt idx="3024">
                  <c:v>1.3321540000000001</c:v>
                </c:pt>
                <c:pt idx="3025">
                  <c:v>1.4088675833333333</c:v>
                </c:pt>
                <c:pt idx="3026">
                  <c:v>1.4543212499999989</c:v>
                </c:pt>
                <c:pt idx="3027">
                  <c:v>1.4415458333333335</c:v>
                </c:pt>
                <c:pt idx="3028">
                  <c:v>1.4102516666666667</c:v>
                </c:pt>
                <c:pt idx="3029">
                  <c:v>1.3538123333333341</c:v>
                </c:pt>
                <c:pt idx="3030">
                  <c:v>1.4203016666666668</c:v>
                </c:pt>
                <c:pt idx="3031">
                  <c:v>1.4244918333333334</c:v>
                </c:pt>
                <c:pt idx="3032">
                  <c:v>1.347159333333334</c:v>
                </c:pt>
                <c:pt idx="3033">
                  <c:v>1.4230041666666668</c:v>
                </c:pt>
                <c:pt idx="3034">
                  <c:v>1.4420416666666667</c:v>
                </c:pt>
                <c:pt idx="3035">
                  <c:v>1.4503199999999998</c:v>
                </c:pt>
                <c:pt idx="3036">
                  <c:v>1.4228153333333333</c:v>
                </c:pt>
                <c:pt idx="3037">
                  <c:v>1.4050137499999991</c:v>
                </c:pt>
                <c:pt idx="3038">
                  <c:v>1.3765340833333333</c:v>
                </c:pt>
                <c:pt idx="3039">
                  <c:v>1.4141190833333332</c:v>
                </c:pt>
                <c:pt idx="3040">
                  <c:v>1.4374137499999993</c:v>
                </c:pt>
                <c:pt idx="3041">
                  <c:v>1.4447566666666667</c:v>
                </c:pt>
                <c:pt idx="3042">
                  <c:v>1.4174585833333333</c:v>
                </c:pt>
                <c:pt idx="3043">
                  <c:v>1.3877575833333342</c:v>
                </c:pt>
                <c:pt idx="3044">
                  <c:v>1.4189970833333334</c:v>
                </c:pt>
                <c:pt idx="3045">
                  <c:v>1.3958254999999991</c:v>
                </c:pt>
                <c:pt idx="3046">
                  <c:v>1.3793316666666666</c:v>
                </c:pt>
                <c:pt idx="3047">
                  <c:v>1.4097541666666666</c:v>
                </c:pt>
                <c:pt idx="3048">
                  <c:v>1.4683774999999999</c:v>
                </c:pt>
                <c:pt idx="3049">
                  <c:v>1.3869222499999998</c:v>
                </c:pt>
                <c:pt idx="3050">
                  <c:v>1.4126664999999992</c:v>
                </c:pt>
                <c:pt idx="3051">
                  <c:v>1.4223229166666667</c:v>
                </c:pt>
                <c:pt idx="3052">
                  <c:v>1.4643458333333341</c:v>
                </c:pt>
                <c:pt idx="3053">
                  <c:v>1.4205392499999987</c:v>
                </c:pt>
                <c:pt idx="3054">
                  <c:v>1.4093870833333331</c:v>
                </c:pt>
                <c:pt idx="3055">
                  <c:v>1.4191890833333334</c:v>
                </c:pt>
                <c:pt idx="3056">
                  <c:v>1.4057560833333322</c:v>
                </c:pt>
                <c:pt idx="3057">
                  <c:v>1.3880260833333333</c:v>
                </c:pt>
                <c:pt idx="3058">
                  <c:v>1.4611669166666659</c:v>
                </c:pt>
                <c:pt idx="3059">
                  <c:v>1.4655803333333335</c:v>
                </c:pt>
                <c:pt idx="3060">
                  <c:v>1.4894599999999998</c:v>
                </c:pt>
                <c:pt idx="3061">
                  <c:v>1.4247709166666667</c:v>
                </c:pt>
                <c:pt idx="3062">
                  <c:v>1.4224861666666673</c:v>
                </c:pt>
                <c:pt idx="3063">
                  <c:v>1.4484436666666667</c:v>
                </c:pt>
                <c:pt idx="3064">
                  <c:v>1.4696098333333332</c:v>
                </c:pt>
                <c:pt idx="3065">
                  <c:v>1.4903110000000002</c:v>
                </c:pt>
                <c:pt idx="3066">
                  <c:v>1.422621666666666</c:v>
                </c:pt>
                <c:pt idx="3067">
                  <c:v>1.3593119166666667</c:v>
                </c:pt>
                <c:pt idx="3068">
                  <c:v>1.4761023333333341</c:v>
                </c:pt>
                <c:pt idx="3069">
                  <c:v>1.45838</c:v>
                </c:pt>
                <c:pt idx="3070">
                  <c:v>1.3969583333333342</c:v>
                </c:pt>
                <c:pt idx="3071">
                  <c:v>1.423285833333334</c:v>
                </c:pt>
                <c:pt idx="3072">
                  <c:v>1.4150326666666666</c:v>
                </c:pt>
                <c:pt idx="3073">
                  <c:v>1.4338933333333321</c:v>
                </c:pt>
                <c:pt idx="3074">
                  <c:v>1.3673638333333331</c:v>
                </c:pt>
                <c:pt idx="3075">
                  <c:v>1.3852583333333341</c:v>
                </c:pt>
                <c:pt idx="3076">
                  <c:v>1.436437</c:v>
                </c:pt>
                <c:pt idx="3077">
                  <c:v>1.3870200000000004</c:v>
                </c:pt>
                <c:pt idx="3078">
                  <c:v>1.3871890833333331</c:v>
                </c:pt>
                <c:pt idx="3079">
                  <c:v>1.4566547499999998</c:v>
                </c:pt>
                <c:pt idx="3080">
                  <c:v>1.4606308333333331</c:v>
                </c:pt>
                <c:pt idx="3081">
                  <c:v>1.4079592499999989</c:v>
                </c:pt>
                <c:pt idx="3082">
                  <c:v>1.4142441666666679</c:v>
                </c:pt>
                <c:pt idx="3083">
                  <c:v>1.3814067499999998</c:v>
                </c:pt>
                <c:pt idx="3084">
                  <c:v>1.447067249999999</c:v>
                </c:pt>
                <c:pt idx="3085">
                  <c:v>1.4218638333333324</c:v>
                </c:pt>
                <c:pt idx="3086">
                  <c:v>1.4036591666666667</c:v>
                </c:pt>
                <c:pt idx="3087">
                  <c:v>1.461625833333333</c:v>
                </c:pt>
                <c:pt idx="3088">
                  <c:v>1.4104025</c:v>
                </c:pt>
                <c:pt idx="3089">
                  <c:v>1.4479823333333333</c:v>
                </c:pt>
                <c:pt idx="3090">
                  <c:v>1.3905244166666666</c:v>
                </c:pt>
                <c:pt idx="3091">
                  <c:v>1.396244</c:v>
                </c:pt>
                <c:pt idx="3092">
                  <c:v>1.450245</c:v>
                </c:pt>
                <c:pt idx="3093">
                  <c:v>1.443407249999999</c:v>
                </c:pt>
                <c:pt idx="3094">
                  <c:v>1.4682151666666683</c:v>
                </c:pt>
                <c:pt idx="3095">
                  <c:v>1.3635899999999999</c:v>
                </c:pt>
                <c:pt idx="3096">
                  <c:v>1.3870904166666664</c:v>
                </c:pt>
                <c:pt idx="3097">
                  <c:v>1.4204516666666667</c:v>
                </c:pt>
                <c:pt idx="3098">
                  <c:v>1.4145965833333332</c:v>
                </c:pt>
                <c:pt idx="3099">
                  <c:v>1.4095142499999984</c:v>
                </c:pt>
                <c:pt idx="3100">
                  <c:v>1.4576424166666666</c:v>
                </c:pt>
                <c:pt idx="3101">
                  <c:v>1.4572665833333334</c:v>
                </c:pt>
                <c:pt idx="3102">
                  <c:v>1.4072658333333334</c:v>
                </c:pt>
                <c:pt idx="3103">
                  <c:v>1.4636499999999992</c:v>
                </c:pt>
                <c:pt idx="3104">
                  <c:v>1.4287983333333336</c:v>
                </c:pt>
                <c:pt idx="3105">
                  <c:v>1.3727354166666677</c:v>
                </c:pt>
                <c:pt idx="3106">
                  <c:v>1.4136599166666668</c:v>
                </c:pt>
                <c:pt idx="3107">
                  <c:v>1.440243583333334</c:v>
                </c:pt>
                <c:pt idx="3108">
                  <c:v>1.4296608333333334</c:v>
                </c:pt>
                <c:pt idx="3109">
                  <c:v>1.4421700833333333</c:v>
                </c:pt>
                <c:pt idx="3110">
                  <c:v>1.3866311666666675</c:v>
                </c:pt>
                <c:pt idx="3111">
                  <c:v>1.4361455833333341</c:v>
                </c:pt>
                <c:pt idx="3112">
                  <c:v>1.4450117499999993</c:v>
                </c:pt>
                <c:pt idx="3113">
                  <c:v>1.3548168333333341</c:v>
                </c:pt>
                <c:pt idx="3114">
                  <c:v>1.3592935833333331</c:v>
                </c:pt>
                <c:pt idx="3115">
                  <c:v>1.4162419166666664</c:v>
                </c:pt>
                <c:pt idx="3116">
                  <c:v>1.4223083333333335</c:v>
                </c:pt>
                <c:pt idx="3117">
                  <c:v>1.3970008333333341</c:v>
                </c:pt>
                <c:pt idx="3118">
                  <c:v>1.4604664166666668</c:v>
                </c:pt>
                <c:pt idx="3119">
                  <c:v>1.355351333333334</c:v>
                </c:pt>
                <c:pt idx="3120">
                  <c:v>1.3982172500000001</c:v>
                </c:pt>
                <c:pt idx="3121">
                  <c:v>1.4467454166666667</c:v>
                </c:pt>
                <c:pt idx="3122">
                  <c:v>1.3542797499999999</c:v>
                </c:pt>
                <c:pt idx="3123">
                  <c:v>1.3951717499999998</c:v>
                </c:pt>
                <c:pt idx="3124">
                  <c:v>1.4050983333333324</c:v>
                </c:pt>
                <c:pt idx="3125">
                  <c:v>1.4407329166666667</c:v>
                </c:pt>
                <c:pt idx="3126">
                  <c:v>1.4481819999999999</c:v>
                </c:pt>
                <c:pt idx="3127">
                  <c:v>1.5199941666666659</c:v>
                </c:pt>
                <c:pt idx="3128">
                  <c:v>1.4602116666666667</c:v>
                </c:pt>
                <c:pt idx="3129">
                  <c:v>1.3830266666666668</c:v>
                </c:pt>
                <c:pt idx="3130">
                  <c:v>1.3290003333333333</c:v>
                </c:pt>
                <c:pt idx="3131">
                  <c:v>1.3715855833333341</c:v>
                </c:pt>
                <c:pt idx="3132">
                  <c:v>1.4328334166666659</c:v>
                </c:pt>
                <c:pt idx="3133">
                  <c:v>1.3948981666666675</c:v>
                </c:pt>
                <c:pt idx="3134">
                  <c:v>1.4174676666666668</c:v>
                </c:pt>
                <c:pt idx="3135">
                  <c:v>1.4226721666666675</c:v>
                </c:pt>
                <c:pt idx="3136">
                  <c:v>1.4210933333333324</c:v>
                </c:pt>
                <c:pt idx="3137">
                  <c:v>1.4511072499999988</c:v>
                </c:pt>
                <c:pt idx="3138">
                  <c:v>1.3916445833333333</c:v>
                </c:pt>
                <c:pt idx="3139">
                  <c:v>1.4481683333333333</c:v>
                </c:pt>
                <c:pt idx="3140">
                  <c:v>1.387683333333334</c:v>
                </c:pt>
                <c:pt idx="3141">
                  <c:v>1.4171583333333333</c:v>
                </c:pt>
                <c:pt idx="3142">
                  <c:v>1.4409267499999987</c:v>
                </c:pt>
                <c:pt idx="3143">
                  <c:v>1.4066086666666668</c:v>
                </c:pt>
                <c:pt idx="3144">
                  <c:v>1.4060010833333332</c:v>
                </c:pt>
                <c:pt idx="3145">
                  <c:v>1.4680041666666677</c:v>
                </c:pt>
                <c:pt idx="3146">
                  <c:v>1.444330833333334</c:v>
                </c:pt>
                <c:pt idx="3147">
                  <c:v>1.4566283333333334</c:v>
                </c:pt>
                <c:pt idx="3148">
                  <c:v>1.4269674999999991</c:v>
                </c:pt>
                <c:pt idx="3149">
                  <c:v>1.4589880833333335</c:v>
                </c:pt>
                <c:pt idx="3150">
                  <c:v>1.434855</c:v>
                </c:pt>
                <c:pt idx="3151">
                  <c:v>1.4446320833333335</c:v>
                </c:pt>
                <c:pt idx="3152">
                  <c:v>1.3692758333333341</c:v>
                </c:pt>
                <c:pt idx="3153">
                  <c:v>1.4175843333333322</c:v>
                </c:pt>
                <c:pt idx="3154">
                  <c:v>1.3681166666666675</c:v>
                </c:pt>
                <c:pt idx="3155">
                  <c:v>1.4549566666666667</c:v>
                </c:pt>
                <c:pt idx="3156">
                  <c:v>1.4872850833333333</c:v>
                </c:pt>
                <c:pt idx="3157">
                  <c:v>1.433155</c:v>
                </c:pt>
                <c:pt idx="3158">
                  <c:v>1.3712567499999999</c:v>
                </c:pt>
                <c:pt idx="3159">
                  <c:v>1.440839666666667</c:v>
                </c:pt>
                <c:pt idx="3160">
                  <c:v>1.4420423333333341</c:v>
                </c:pt>
                <c:pt idx="3161">
                  <c:v>1.4189183333333331</c:v>
                </c:pt>
                <c:pt idx="3162">
                  <c:v>1.3844685833333341</c:v>
                </c:pt>
                <c:pt idx="3163">
                  <c:v>1.4093519166666668</c:v>
                </c:pt>
                <c:pt idx="3164">
                  <c:v>1.4386419166666669</c:v>
                </c:pt>
                <c:pt idx="3165">
                  <c:v>1.4513381666666667</c:v>
                </c:pt>
                <c:pt idx="3166">
                  <c:v>1.4831654999999992</c:v>
                </c:pt>
                <c:pt idx="3167">
                  <c:v>1.4453104166666666</c:v>
                </c:pt>
                <c:pt idx="3168">
                  <c:v>1.412774416666666</c:v>
                </c:pt>
                <c:pt idx="3169">
                  <c:v>1.4429063333333332</c:v>
                </c:pt>
                <c:pt idx="3170">
                  <c:v>1.4086545833333333</c:v>
                </c:pt>
                <c:pt idx="3171">
                  <c:v>1.4571841666666667</c:v>
                </c:pt>
                <c:pt idx="3172">
                  <c:v>1.4004361666666665</c:v>
                </c:pt>
                <c:pt idx="3173">
                  <c:v>1.3935751666666678</c:v>
                </c:pt>
                <c:pt idx="3174">
                  <c:v>1.4340446666666666</c:v>
                </c:pt>
                <c:pt idx="3175">
                  <c:v>1.3766312499999998</c:v>
                </c:pt>
                <c:pt idx="3176">
                  <c:v>1.4084625000000004</c:v>
                </c:pt>
                <c:pt idx="3177">
                  <c:v>1.4646021666666675</c:v>
                </c:pt>
                <c:pt idx="3178">
                  <c:v>1.4073166666666659</c:v>
                </c:pt>
                <c:pt idx="3179">
                  <c:v>1.41455</c:v>
                </c:pt>
                <c:pt idx="3180">
                  <c:v>1.382177416666668</c:v>
                </c:pt>
                <c:pt idx="3181">
                  <c:v>1.3829330833333333</c:v>
                </c:pt>
                <c:pt idx="3182">
                  <c:v>1.3837087499999998</c:v>
                </c:pt>
                <c:pt idx="3183">
                  <c:v>1.4125994999999989</c:v>
                </c:pt>
                <c:pt idx="3184">
                  <c:v>1.4097219999999979</c:v>
                </c:pt>
                <c:pt idx="3185">
                  <c:v>1.3992586666666675</c:v>
                </c:pt>
                <c:pt idx="3186">
                  <c:v>1.3272861666666673</c:v>
                </c:pt>
                <c:pt idx="3187">
                  <c:v>1.3795550833333341</c:v>
                </c:pt>
                <c:pt idx="3188">
                  <c:v>1.4294158333333333</c:v>
                </c:pt>
                <c:pt idx="3189">
                  <c:v>1.429468916666667</c:v>
                </c:pt>
                <c:pt idx="3190">
                  <c:v>1.4392279999999991</c:v>
                </c:pt>
                <c:pt idx="3191">
                  <c:v>1.4125874166666677</c:v>
                </c:pt>
                <c:pt idx="3192">
                  <c:v>1.413026666666666</c:v>
                </c:pt>
                <c:pt idx="3193">
                  <c:v>1.4245941666666668</c:v>
                </c:pt>
                <c:pt idx="3194">
                  <c:v>1.3771128333333345</c:v>
                </c:pt>
                <c:pt idx="3195">
                  <c:v>1.4512201666666666</c:v>
                </c:pt>
                <c:pt idx="3196">
                  <c:v>1.398541083333334</c:v>
                </c:pt>
                <c:pt idx="3197">
                  <c:v>1.4142726666666665</c:v>
                </c:pt>
                <c:pt idx="3198">
                  <c:v>1.3709613333333335</c:v>
                </c:pt>
                <c:pt idx="3199">
                  <c:v>1.4530154166666664</c:v>
                </c:pt>
                <c:pt idx="3200">
                  <c:v>1.4193366666666658</c:v>
                </c:pt>
                <c:pt idx="3201">
                  <c:v>1.4323833333333333</c:v>
                </c:pt>
                <c:pt idx="3202">
                  <c:v>1.4454762499999991</c:v>
                </c:pt>
                <c:pt idx="3203">
                  <c:v>1.4597817499999992</c:v>
                </c:pt>
                <c:pt idx="3204">
                  <c:v>1.3513402499999998</c:v>
                </c:pt>
                <c:pt idx="3205">
                  <c:v>1.5111800000000002</c:v>
                </c:pt>
                <c:pt idx="3206">
                  <c:v>1.4722933333333332</c:v>
                </c:pt>
                <c:pt idx="3207">
                  <c:v>1.4431472499999998</c:v>
                </c:pt>
                <c:pt idx="3208">
                  <c:v>1.4294785833333334</c:v>
                </c:pt>
                <c:pt idx="3209">
                  <c:v>1.3845640833333333</c:v>
                </c:pt>
                <c:pt idx="3210">
                  <c:v>1.4114144999999991</c:v>
                </c:pt>
                <c:pt idx="3211">
                  <c:v>1.3411160000000002</c:v>
                </c:pt>
                <c:pt idx="3212">
                  <c:v>1.4576269166666658</c:v>
                </c:pt>
                <c:pt idx="3213">
                  <c:v>1.4336266666666659</c:v>
                </c:pt>
                <c:pt idx="3214">
                  <c:v>1.4447059166666669</c:v>
                </c:pt>
                <c:pt idx="3215">
                  <c:v>1.4004515833333331</c:v>
                </c:pt>
                <c:pt idx="3216">
                  <c:v>1.4201557500000002</c:v>
                </c:pt>
                <c:pt idx="3217">
                  <c:v>1.434904416666666</c:v>
                </c:pt>
                <c:pt idx="3218">
                  <c:v>1.4642175000000011</c:v>
                </c:pt>
                <c:pt idx="3219">
                  <c:v>1.3992565833333341</c:v>
                </c:pt>
                <c:pt idx="3220">
                  <c:v>1.4090441666666669</c:v>
                </c:pt>
                <c:pt idx="3221">
                  <c:v>1.4378649999999986</c:v>
                </c:pt>
                <c:pt idx="3222">
                  <c:v>1.4410778333333341</c:v>
                </c:pt>
                <c:pt idx="3223">
                  <c:v>1.3906754166666675</c:v>
                </c:pt>
                <c:pt idx="3224">
                  <c:v>1.4231163333333334</c:v>
                </c:pt>
                <c:pt idx="3225">
                  <c:v>1.4845181666666678</c:v>
                </c:pt>
                <c:pt idx="3226">
                  <c:v>1.446838333333333</c:v>
                </c:pt>
                <c:pt idx="3227">
                  <c:v>1.3741269999999999</c:v>
                </c:pt>
                <c:pt idx="3228">
                  <c:v>1.4386991666666666</c:v>
                </c:pt>
                <c:pt idx="3229">
                  <c:v>1.4413131666666665</c:v>
                </c:pt>
                <c:pt idx="3230">
                  <c:v>1.4067825</c:v>
                </c:pt>
                <c:pt idx="3231">
                  <c:v>1.4061951666666674</c:v>
                </c:pt>
                <c:pt idx="3232">
                  <c:v>1.4285135833333333</c:v>
                </c:pt>
                <c:pt idx="3233">
                  <c:v>1.4541096666666666</c:v>
                </c:pt>
                <c:pt idx="3234">
                  <c:v>1.3882383333333341</c:v>
                </c:pt>
                <c:pt idx="3235">
                  <c:v>1.4084886666666667</c:v>
                </c:pt>
                <c:pt idx="3236">
                  <c:v>1.4306600833333336</c:v>
                </c:pt>
                <c:pt idx="3237">
                  <c:v>1.3881008333333344</c:v>
                </c:pt>
                <c:pt idx="3238">
                  <c:v>1.38688525</c:v>
                </c:pt>
                <c:pt idx="3239">
                  <c:v>1.4743283333333332</c:v>
                </c:pt>
                <c:pt idx="3240">
                  <c:v>1.3766555833333347</c:v>
                </c:pt>
                <c:pt idx="3241">
                  <c:v>1.39438525</c:v>
                </c:pt>
                <c:pt idx="3242">
                  <c:v>1.4097509166666666</c:v>
                </c:pt>
                <c:pt idx="3243">
                  <c:v>1.4034112499999984</c:v>
                </c:pt>
                <c:pt idx="3244">
                  <c:v>1.3860051666666686</c:v>
                </c:pt>
                <c:pt idx="3245">
                  <c:v>1.4410908333333332</c:v>
                </c:pt>
                <c:pt idx="3246">
                  <c:v>1.39098375</c:v>
                </c:pt>
                <c:pt idx="3247">
                  <c:v>1.4052456666666666</c:v>
                </c:pt>
                <c:pt idx="3248">
                  <c:v>1.4426075</c:v>
                </c:pt>
                <c:pt idx="3249">
                  <c:v>1.4101655833333331</c:v>
                </c:pt>
                <c:pt idx="3250">
                  <c:v>1.3744428333333347</c:v>
                </c:pt>
                <c:pt idx="3251">
                  <c:v>1.4264164166666664</c:v>
                </c:pt>
                <c:pt idx="3252">
                  <c:v>1.4241660833333336</c:v>
                </c:pt>
                <c:pt idx="3253">
                  <c:v>1.3453931666666676</c:v>
                </c:pt>
                <c:pt idx="3254">
                  <c:v>1.3446066666666665</c:v>
                </c:pt>
                <c:pt idx="3255">
                  <c:v>1.3784461666666681</c:v>
                </c:pt>
                <c:pt idx="3256">
                  <c:v>1.4497008333333332</c:v>
                </c:pt>
                <c:pt idx="3257">
                  <c:v>1.4248807499999998</c:v>
                </c:pt>
                <c:pt idx="3258">
                  <c:v>1.4444933333333332</c:v>
                </c:pt>
                <c:pt idx="3259">
                  <c:v>1.3587013333333333</c:v>
                </c:pt>
                <c:pt idx="3260">
                  <c:v>1.3758334166666668</c:v>
                </c:pt>
                <c:pt idx="3261">
                  <c:v>1.4167325833333333</c:v>
                </c:pt>
                <c:pt idx="3262">
                  <c:v>1.4466180833333333</c:v>
                </c:pt>
                <c:pt idx="3263">
                  <c:v>1.4336622499999991</c:v>
                </c:pt>
                <c:pt idx="3264">
                  <c:v>1.3715913333333332</c:v>
                </c:pt>
                <c:pt idx="3265">
                  <c:v>1.415538749999999</c:v>
                </c:pt>
                <c:pt idx="3266">
                  <c:v>1.4223549999999998</c:v>
                </c:pt>
                <c:pt idx="3267">
                  <c:v>1.4213708333333333</c:v>
                </c:pt>
                <c:pt idx="3268">
                  <c:v>1.496970833333334</c:v>
                </c:pt>
                <c:pt idx="3269">
                  <c:v>1.4439134166666658</c:v>
                </c:pt>
                <c:pt idx="3270">
                  <c:v>1.4408133333333335</c:v>
                </c:pt>
                <c:pt idx="3271">
                  <c:v>1.3899115833333335</c:v>
                </c:pt>
                <c:pt idx="3272">
                  <c:v>1.3900109166666681</c:v>
                </c:pt>
                <c:pt idx="3273">
                  <c:v>1.3717808333333341</c:v>
                </c:pt>
                <c:pt idx="3274">
                  <c:v>1.4555999999999993</c:v>
                </c:pt>
                <c:pt idx="3275">
                  <c:v>1.3542408333333342</c:v>
                </c:pt>
                <c:pt idx="3276">
                  <c:v>1.4659941666666658</c:v>
                </c:pt>
                <c:pt idx="3277">
                  <c:v>1.4168725</c:v>
                </c:pt>
                <c:pt idx="3278">
                  <c:v>1.4022345833333334</c:v>
                </c:pt>
                <c:pt idx="3279">
                  <c:v>1.3959789999999999</c:v>
                </c:pt>
                <c:pt idx="3280">
                  <c:v>1.4495648333333324</c:v>
                </c:pt>
                <c:pt idx="3281">
                  <c:v>1.3872068333333341</c:v>
                </c:pt>
                <c:pt idx="3282">
                  <c:v>1.3692874166666675</c:v>
                </c:pt>
                <c:pt idx="3283">
                  <c:v>1.4034499999999992</c:v>
                </c:pt>
                <c:pt idx="3284">
                  <c:v>1.3867054999999999</c:v>
                </c:pt>
                <c:pt idx="3285">
                  <c:v>1.4068424999999998</c:v>
                </c:pt>
                <c:pt idx="3286">
                  <c:v>1.4256564166666668</c:v>
                </c:pt>
                <c:pt idx="3287">
                  <c:v>1.4322275</c:v>
                </c:pt>
                <c:pt idx="3288">
                  <c:v>1.4038267499999981</c:v>
                </c:pt>
                <c:pt idx="3289">
                  <c:v>1.4256414999999989</c:v>
                </c:pt>
                <c:pt idx="3290">
                  <c:v>1.3888341666666675</c:v>
                </c:pt>
                <c:pt idx="3291">
                  <c:v>1.4290944166666655</c:v>
                </c:pt>
                <c:pt idx="3292">
                  <c:v>1.4196416666666658</c:v>
                </c:pt>
                <c:pt idx="3293">
                  <c:v>1.3574026666666665</c:v>
                </c:pt>
                <c:pt idx="3294">
                  <c:v>1.4225984999999992</c:v>
                </c:pt>
                <c:pt idx="3295">
                  <c:v>1.4425188333333341</c:v>
                </c:pt>
                <c:pt idx="3296">
                  <c:v>1.3837865000000003</c:v>
                </c:pt>
                <c:pt idx="3297">
                  <c:v>1.4451508333333341</c:v>
                </c:pt>
                <c:pt idx="3298">
                  <c:v>1.3871369166666667</c:v>
                </c:pt>
                <c:pt idx="3299">
                  <c:v>1.4300449999999998</c:v>
                </c:pt>
                <c:pt idx="3300">
                  <c:v>1.4134853333333333</c:v>
                </c:pt>
                <c:pt idx="3301">
                  <c:v>1.4480733333333333</c:v>
                </c:pt>
                <c:pt idx="3302">
                  <c:v>1.4163390833333336</c:v>
                </c:pt>
                <c:pt idx="3303">
                  <c:v>1.4865674999999998</c:v>
                </c:pt>
                <c:pt idx="3304">
                  <c:v>1.4536575</c:v>
                </c:pt>
                <c:pt idx="3305">
                  <c:v>1.3735624166666669</c:v>
                </c:pt>
                <c:pt idx="3306">
                  <c:v>1.4280408333333341</c:v>
                </c:pt>
                <c:pt idx="3307">
                  <c:v>1.3653705833333341</c:v>
                </c:pt>
                <c:pt idx="3308">
                  <c:v>1.379014583333334</c:v>
                </c:pt>
                <c:pt idx="3309">
                  <c:v>1.4247825833333341</c:v>
                </c:pt>
                <c:pt idx="3310">
                  <c:v>1.4565190833333332</c:v>
                </c:pt>
                <c:pt idx="3311">
                  <c:v>1.4400641666666667</c:v>
                </c:pt>
                <c:pt idx="3312">
                  <c:v>1.4160998333333332</c:v>
                </c:pt>
                <c:pt idx="3313">
                  <c:v>1.433147583333334</c:v>
                </c:pt>
                <c:pt idx="3314">
                  <c:v>1.428897499999999</c:v>
                </c:pt>
                <c:pt idx="3315">
                  <c:v>1.3265793333333333</c:v>
                </c:pt>
                <c:pt idx="3316">
                  <c:v>1.4027201666666667</c:v>
                </c:pt>
                <c:pt idx="3317">
                  <c:v>1.3784944166666666</c:v>
                </c:pt>
                <c:pt idx="3318">
                  <c:v>1.4518283333333324</c:v>
                </c:pt>
                <c:pt idx="3319">
                  <c:v>1.4379350833333326</c:v>
                </c:pt>
                <c:pt idx="3320">
                  <c:v>1.4112041666666668</c:v>
                </c:pt>
                <c:pt idx="3321">
                  <c:v>1.3966823333333347</c:v>
                </c:pt>
                <c:pt idx="3322">
                  <c:v>1.4149473333333333</c:v>
                </c:pt>
                <c:pt idx="3323">
                  <c:v>1.4242199999999998</c:v>
                </c:pt>
                <c:pt idx="3324">
                  <c:v>1.4365525000000001</c:v>
                </c:pt>
                <c:pt idx="3325">
                  <c:v>1.4206135</c:v>
                </c:pt>
                <c:pt idx="3326">
                  <c:v>1.35655875</c:v>
                </c:pt>
                <c:pt idx="3327">
                  <c:v>1.4091397499999991</c:v>
                </c:pt>
                <c:pt idx="3328">
                  <c:v>1.4352902499999982</c:v>
                </c:pt>
                <c:pt idx="3329">
                  <c:v>1.4146930833333322</c:v>
                </c:pt>
                <c:pt idx="3330">
                  <c:v>1.3971340833333332</c:v>
                </c:pt>
                <c:pt idx="3331">
                  <c:v>1.4312999999999991</c:v>
                </c:pt>
                <c:pt idx="3332">
                  <c:v>1.3822390833333333</c:v>
                </c:pt>
                <c:pt idx="3333">
                  <c:v>1.3497830000000002</c:v>
                </c:pt>
                <c:pt idx="3334">
                  <c:v>1.3615374999999998</c:v>
                </c:pt>
                <c:pt idx="3335">
                  <c:v>1.3535133333333331</c:v>
                </c:pt>
                <c:pt idx="3336">
                  <c:v>1.4376974999999994</c:v>
                </c:pt>
                <c:pt idx="3337">
                  <c:v>1.4057753333333334</c:v>
                </c:pt>
                <c:pt idx="3338">
                  <c:v>1.4101074166666667</c:v>
                </c:pt>
                <c:pt idx="3339">
                  <c:v>1.3515974999999998</c:v>
                </c:pt>
                <c:pt idx="3340">
                  <c:v>1.3575991666666667</c:v>
                </c:pt>
                <c:pt idx="3341">
                  <c:v>1.4228182499999991</c:v>
                </c:pt>
                <c:pt idx="3342">
                  <c:v>1.3781466666666675</c:v>
                </c:pt>
                <c:pt idx="3343">
                  <c:v>1.4347491666666665</c:v>
                </c:pt>
                <c:pt idx="3344">
                  <c:v>1.3972633333333333</c:v>
                </c:pt>
                <c:pt idx="3345">
                  <c:v>1.38669</c:v>
                </c:pt>
                <c:pt idx="3346">
                  <c:v>1.464799749999999</c:v>
                </c:pt>
                <c:pt idx="3347">
                  <c:v>1.4046741666666669</c:v>
                </c:pt>
                <c:pt idx="3348">
                  <c:v>1.4364914999999991</c:v>
                </c:pt>
                <c:pt idx="3349">
                  <c:v>1.4044516666666669</c:v>
                </c:pt>
                <c:pt idx="3350">
                  <c:v>1.3825478333333348</c:v>
                </c:pt>
                <c:pt idx="3351">
                  <c:v>1.4066155833333331</c:v>
                </c:pt>
                <c:pt idx="3352">
                  <c:v>1.444061249999999</c:v>
                </c:pt>
                <c:pt idx="3353">
                  <c:v>1.3440444999999999</c:v>
                </c:pt>
                <c:pt idx="3354">
                  <c:v>1.4179982499999981</c:v>
                </c:pt>
                <c:pt idx="3355">
                  <c:v>1.4062979166666667</c:v>
                </c:pt>
                <c:pt idx="3356">
                  <c:v>1.4295794999999989</c:v>
                </c:pt>
                <c:pt idx="3357">
                  <c:v>1.3836832499999998</c:v>
                </c:pt>
                <c:pt idx="3358">
                  <c:v>1.4448408333333331</c:v>
                </c:pt>
                <c:pt idx="3359">
                  <c:v>1.4269410833333334</c:v>
                </c:pt>
                <c:pt idx="3360">
                  <c:v>1.37288375</c:v>
                </c:pt>
                <c:pt idx="3361">
                  <c:v>1.4201325</c:v>
                </c:pt>
                <c:pt idx="3362">
                  <c:v>1.4261396666666666</c:v>
                </c:pt>
                <c:pt idx="3363">
                  <c:v>1.4239019999999989</c:v>
                </c:pt>
                <c:pt idx="3364">
                  <c:v>1.4169969166666658</c:v>
                </c:pt>
                <c:pt idx="3365">
                  <c:v>1.4280670833333333</c:v>
                </c:pt>
                <c:pt idx="3366">
                  <c:v>1.4465789999999998</c:v>
                </c:pt>
                <c:pt idx="3367">
                  <c:v>1.4451725833333333</c:v>
                </c:pt>
                <c:pt idx="3368">
                  <c:v>1.3827479166666679</c:v>
                </c:pt>
                <c:pt idx="3369">
                  <c:v>1.4400054166666665</c:v>
                </c:pt>
                <c:pt idx="3370">
                  <c:v>1.4464480833333333</c:v>
                </c:pt>
                <c:pt idx="3371">
                  <c:v>1.3959791666666677</c:v>
                </c:pt>
                <c:pt idx="3372">
                  <c:v>1.4465483333333335</c:v>
                </c:pt>
                <c:pt idx="3373">
                  <c:v>1.4489134166666668</c:v>
                </c:pt>
                <c:pt idx="3374">
                  <c:v>1.4460071666666683</c:v>
                </c:pt>
                <c:pt idx="3375">
                  <c:v>1.4362108333333341</c:v>
                </c:pt>
                <c:pt idx="3376">
                  <c:v>1.4024774166666667</c:v>
                </c:pt>
                <c:pt idx="3377">
                  <c:v>1.4197466666666658</c:v>
                </c:pt>
                <c:pt idx="3378">
                  <c:v>1.3827344166666666</c:v>
                </c:pt>
                <c:pt idx="3379">
                  <c:v>1.4454514166666668</c:v>
                </c:pt>
                <c:pt idx="3380">
                  <c:v>1.4422173333333341</c:v>
                </c:pt>
                <c:pt idx="3381">
                  <c:v>1.4442041666666665</c:v>
                </c:pt>
                <c:pt idx="3382">
                  <c:v>1.439630999999999</c:v>
                </c:pt>
                <c:pt idx="3383">
                  <c:v>1.4108608333333335</c:v>
                </c:pt>
                <c:pt idx="3384">
                  <c:v>1.3836302499999993</c:v>
                </c:pt>
                <c:pt idx="3385">
                  <c:v>1.4027498333333333</c:v>
                </c:pt>
                <c:pt idx="3386">
                  <c:v>1.362979583333334</c:v>
                </c:pt>
                <c:pt idx="3387">
                  <c:v>1.421451499999999</c:v>
                </c:pt>
                <c:pt idx="3388">
                  <c:v>1.449381416666667</c:v>
                </c:pt>
                <c:pt idx="3389">
                  <c:v>1.4371656666666668</c:v>
                </c:pt>
                <c:pt idx="3390">
                  <c:v>1.4577149999999992</c:v>
                </c:pt>
                <c:pt idx="3391">
                  <c:v>1.3753424999999997</c:v>
                </c:pt>
                <c:pt idx="3392">
                  <c:v>1.4147548333333333</c:v>
                </c:pt>
                <c:pt idx="3393">
                  <c:v>1.4134344999999982</c:v>
                </c:pt>
                <c:pt idx="3394">
                  <c:v>1.4516891666666665</c:v>
                </c:pt>
                <c:pt idx="3395">
                  <c:v>1.4443159999999999</c:v>
                </c:pt>
                <c:pt idx="3396">
                  <c:v>1.4336651666666667</c:v>
                </c:pt>
                <c:pt idx="3397">
                  <c:v>1.4855850000000002</c:v>
                </c:pt>
                <c:pt idx="3398">
                  <c:v>1.4802425000000001</c:v>
                </c:pt>
                <c:pt idx="3399">
                  <c:v>1.4407627499999998</c:v>
                </c:pt>
                <c:pt idx="3400">
                  <c:v>1.4248149999999991</c:v>
                </c:pt>
                <c:pt idx="3401">
                  <c:v>1.4671361666666669</c:v>
                </c:pt>
                <c:pt idx="3402">
                  <c:v>1.436708333333333</c:v>
                </c:pt>
                <c:pt idx="3403">
                  <c:v>1.4376608333333334</c:v>
                </c:pt>
                <c:pt idx="3404">
                  <c:v>1.3858571666666684</c:v>
                </c:pt>
                <c:pt idx="3405">
                  <c:v>1.4730609166666666</c:v>
                </c:pt>
                <c:pt idx="3406">
                  <c:v>1.4236344166666655</c:v>
                </c:pt>
                <c:pt idx="3407">
                  <c:v>1.3923168333333342</c:v>
                </c:pt>
                <c:pt idx="3408">
                  <c:v>1.425161916666666</c:v>
                </c:pt>
                <c:pt idx="3409">
                  <c:v>1.4135471666666675</c:v>
                </c:pt>
                <c:pt idx="3410">
                  <c:v>1.4157118333333332</c:v>
                </c:pt>
                <c:pt idx="3411">
                  <c:v>1.4435525</c:v>
                </c:pt>
                <c:pt idx="3412">
                  <c:v>1.417513416666667</c:v>
                </c:pt>
                <c:pt idx="3413">
                  <c:v>1.4560708333333341</c:v>
                </c:pt>
                <c:pt idx="3414">
                  <c:v>1.4384091666666665</c:v>
                </c:pt>
                <c:pt idx="3415">
                  <c:v>1.4544324166666664</c:v>
                </c:pt>
                <c:pt idx="3416">
                  <c:v>1.4006479999999999</c:v>
                </c:pt>
                <c:pt idx="3417">
                  <c:v>1.5028016666666666</c:v>
                </c:pt>
                <c:pt idx="3418">
                  <c:v>1.3969498333333341</c:v>
                </c:pt>
                <c:pt idx="3419">
                  <c:v>1.3956318333333335</c:v>
                </c:pt>
                <c:pt idx="3420">
                  <c:v>1.4556916666666659</c:v>
                </c:pt>
                <c:pt idx="3421">
                  <c:v>1.4416029999999991</c:v>
                </c:pt>
                <c:pt idx="3422">
                  <c:v>1.4107224999999992</c:v>
                </c:pt>
                <c:pt idx="3423">
                  <c:v>1.416997499999999</c:v>
                </c:pt>
                <c:pt idx="3424">
                  <c:v>1.4270036666666668</c:v>
                </c:pt>
                <c:pt idx="3425">
                  <c:v>1.449728666666666</c:v>
                </c:pt>
                <c:pt idx="3426">
                  <c:v>1.3957150000000003</c:v>
                </c:pt>
                <c:pt idx="3427">
                  <c:v>1.4672075833333331</c:v>
                </c:pt>
                <c:pt idx="3428">
                  <c:v>1.4686199166666667</c:v>
                </c:pt>
                <c:pt idx="3429">
                  <c:v>1.4291233333333324</c:v>
                </c:pt>
                <c:pt idx="3430">
                  <c:v>1.3927433333333341</c:v>
                </c:pt>
                <c:pt idx="3431">
                  <c:v>1.3976258333333333</c:v>
                </c:pt>
                <c:pt idx="3432">
                  <c:v>1.4278099999999991</c:v>
                </c:pt>
                <c:pt idx="3433">
                  <c:v>1.4000116666666667</c:v>
                </c:pt>
                <c:pt idx="3434">
                  <c:v>1.4591176666666665</c:v>
                </c:pt>
                <c:pt idx="3435">
                  <c:v>1.4723463333333333</c:v>
                </c:pt>
                <c:pt idx="3436">
                  <c:v>1.4490031666666665</c:v>
                </c:pt>
                <c:pt idx="3437">
                  <c:v>1.468655</c:v>
                </c:pt>
                <c:pt idx="3438">
                  <c:v>1.4423539166666675</c:v>
                </c:pt>
                <c:pt idx="3439">
                  <c:v>1.4441849999999998</c:v>
                </c:pt>
                <c:pt idx="3440">
                  <c:v>1.3171812499999993</c:v>
                </c:pt>
                <c:pt idx="3441">
                  <c:v>1.4073580833333332</c:v>
                </c:pt>
                <c:pt idx="3442">
                  <c:v>1.3855041666666665</c:v>
                </c:pt>
                <c:pt idx="3443">
                  <c:v>1.4198563333333334</c:v>
                </c:pt>
                <c:pt idx="3444">
                  <c:v>1.4238777499999991</c:v>
                </c:pt>
                <c:pt idx="3445">
                  <c:v>1.4788241666666668</c:v>
                </c:pt>
                <c:pt idx="3446">
                  <c:v>1.4407734166666666</c:v>
                </c:pt>
                <c:pt idx="3447">
                  <c:v>1.4741023333333341</c:v>
                </c:pt>
                <c:pt idx="3448">
                  <c:v>1.4883125000000001</c:v>
                </c:pt>
                <c:pt idx="3449">
                  <c:v>1.4123815833333335</c:v>
                </c:pt>
                <c:pt idx="3450">
                  <c:v>1.3826352499999999</c:v>
                </c:pt>
                <c:pt idx="3451">
                  <c:v>1.375467333333334</c:v>
                </c:pt>
                <c:pt idx="3452">
                  <c:v>1.4164008333333333</c:v>
                </c:pt>
                <c:pt idx="3453">
                  <c:v>1.479240833333334</c:v>
                </c:pt>
                <c:pt idx="3454">
                  <c:v>1.4112998333333324</c:v>
                </c:pt>
                <c:pt idx="3455">
                  <c:v>1.3868535833333344</c:v>
                </c:pt>
                <c:pt idx="3456">
                  <c:v>1.4643149166666667</c:v>
                </c:pt>
                <c:pt idx="3457">
                  <c:v>1.4407785833333333</c:v>
                </c:pt>
                <c:pt idx="3458">
                  <c:v>1.3990158333333347</c:v>
                </c:pt>
                <c:pt idx="3459">
                  <c:v>1.3866935</c:v>
                </c:pt>
                <c:pt idx="3460">
                  <c:v>1.4191845833333334</c:v>
                </c:pt>
                <c:pt idx="3461">
                  <c:v>1.4080883333333341</c:v>
                </c:pt>
                <c:pt idx="3462">
                  <c:v>1.3875640833333334</c:v>
                </c:pt>
                <c:pt idx="3463">
                  <c:v>1.4343341666666667</c:v>
                </c:pt>
                <c:pt idx="3464">
                  <c:v>1.3978611666666667</c:v>
                </c:pt>
                <c:pt idx="3465">
                  <c:v>1.4170794999999992</c:v>
                </c:pt>
                <c:pt idx="3466">
                  <c:v>1.46825575</c:v>
                </c:pt>
                <c:pt idx="3467">
                  <c:v>1.4656958333333334</c:v>
                </c:pt>
                <c:pt idx="3468">
                  <c:v>1.4710197499999991</c:v>
                </c:pt>
                <c:pt idx="3469">
                  <c:v>1.4768758333333341</c:v>
                </c:pt>
                <c:pt idx="3470">
                  <c:v>1.443600499999999</c:v>
                </c:pt>
                <c:pt idx="3471">
                  <c:v>1.3555746666666668</c:v>
                </c:pt>
                <c:pt idx="3472">
                  <c:v>1.4259566666666668</c:v>
                </c:pt>
                <c:pt idx="3473">
                  <c:v>1.385601249999999</c:v>
                </c:pt>
                <c:pt idx="3474">
                  <c:v>1.3565595833333344</c:v>
                </c:pt>
                <c:pt idx="3475">
                  <c:v>1.3629635833333331</c:v>
                </c:pt>
                <c:pt idx="3476">
                  <c:v>1.4439933333333326</c:v>
                </c:pt>
                <c:pt idx="3477">
                  <c:v>1.4200584166666677</c:v>
                </c:pt>
                <c:pt idx="3478">
                  <c:v>1.3595303333333335</c:v>
                </c:pt>
                <c:pt idx="3479">
                  <c:v>1.4190526666666665</c:v>
                </c:pt>
                <c:pt idx="3480">
                  <c:v>1.4479652499999986</c:v>
                </c:pt>
                <c:pt idx="3481">
                  <c:v>1.4194108333333333</c:v>
                </c:pt>
                <c:pt idx="3482">
                  <c:v>1.418003833333334</c:v>
                </c:pt>
                <c:pt idx="3483">
                  <c:v>1.4347916666666658</c:v>
                </c:pt>
                <c:pt idx="3484">
                  <c:v>1.453480833333334</c:v>
                </c:pt>
                <c:pt idx="3485">
                  <c:v>1.3946775000000009</c:v>
                </c:pt>
                <c:pt idx="3486">
                  <c:v>1.4802104166666663</c:v>
                </c:pt>
                <c:pt idx="3487">
                  <c:v>1.3603507500000003</c:v>
                </c:pt>
                <c:pt idx="3488">
                  <c:v>1.4039999999999981</c:v>
                </c:pt>
                <c:pt idx="3489">
                  <c:v>1.4474312499999982</c:v>
                </c:pt>
                <c:pt idx="3490">
                  <c:v>1.3973533333333341</c:v>
                </c:pt>
                <c:pt idx="3491">
                  <c:v>1.4410874166666667</c:v>
                </c:pt>
                <c:pt idx="3492">
                  <c:v>1.4172940833333323</c:v>
                </c:pt>
                <c:pt idx="3493">
                  <c:v>1.4709675000000002</c:v>
                </c:pt>
                <c:pt idx="3494">
                  <c:v>1.4063349999999992</c:v>
                </c:pt>
                <c:pt idx="3495">
                  <c:v>1.4827380833333332</c:v>
                </c:pt>
                <c:pt idx="3496">
                  <c:v>1.3816658333333331</c:v>
                </c:pt>
                <c:pt idx="3497">
                  <c:v>1.3874389999999999</c:v>
                </c:pt>
                <c:pt idx="3498">
                  <c:v>1.4167691666666666</c:v>
                </c:pt>
                <c:pt idx="3499">
                  <c:v>1.4771426666666667</c:v>
                </c:pt>
                <c:pt idx="3500">
                  <c:v>1.3947975000000001</c:v>
                </c:pt>
                <c:pt idx="3501">
                  <c:v>1.4158111666666668</c:v>
                </c:pt>
                <c:pt idx="3502">
                  <c:v>1.4750091666666665</c:v>
                </c:pt>
                <c:pt idx="3503">
                  <c:v>1.4070203333333324</c:v>
                </c:pt>
                <c:pt idx="3504">
                  <c:v>1.426745833333334</c:v>
                </c:pt>
                <c:pt idx="3505">
                  <c:v>1.4165588333333341</c:v>
                </c:pt>
                <c:pt idx="3506">
                  <c:v>1.4992008333333333</c:v>
                </c:pt>
                <c:pt idx="3507">
                  <c:v>1.4260875000000011</c:v>
                </c:pt>
                <c:pt idx="3508">
                  <c:v>1.4474565833333333</c:v>
                </c:pt>
                <c:pt idx="3509">
                  <c:v>1.3847861666666681</c:v>
                </c:pt>
                <c:pt idx="3510">
                  <c:v>1.4144083333333335</c:v>
                </c:pt>
                <c:pt idx="3511">
                  <c:v>1.4562433333333333</c:v>
                </c:pt>
                <c:pt idx="3512">
                  <c:v>1.4515317499999985</c:v>
                </c:pt>
                <c:pt idx="3513">
                  <c:v>1.3598772499999998</c:v>
                </c:pt>
                <c:pt idx="3514">
                  <c:v>1.4149793333333334</c:v>
                </c:pt>
                <c:pt idx="3515">
                  <c:v>1.3748409166666675</c:v>
                </c:pt>
                <c:pt idx="3516">
                  <c:v>1.453367499999999</c:v>
                </c:pt>
                <c:pt idx="3517">
                  <c:v>1.3691105833333341</c:v>
                </c:pt>
                <c:pt idx="3518">
                  <c:v>1.463915583333333</c:v>
                </c:pt>
                <c:pt idx="3519">
                  <c:v>1.4297575</c:v>
                </c:pt>
                <c:pt idx="3520">
                  <c:v>1.4192434999999992</c:v>
                </c:pt>
                <c:pt idx="3521">
                  <c:v>1.3985612499999998</c:v>
                </c:pt>
                <c:pt idx="3522">
                  <c:v>1.4220904999999988</c:v>
                </c:pt>
                <c:pt idx="3523">
                  <c:v>1.3975909999999998</c:v>
                </c:pt>
                <c:pt idx="3524">
                  <c:v>1.4412699999999992</c:v>
                </c:pt>
                <c:pt idx="3525">
                  <c:v>1.3867875000000012</c:v>
                </c:pt>
                <c:pt idx="3526">
                  <c:v>1.4302100833333331</c:v>
                </c:pt>
                <c:pt idx="3527">
                  <c:v>1.3453900833333332</c:v>
                </c:pt>
                <c:pt idx="3528">
                  <c:v>1.3947158333333347</c:v>
                </c:pt>
                <c:pt idx="3529">
                  <c:v>1.4159133333333322</c:v>
                </c:pt>
                <c:pt idx="3530">
                  <c:v>1.3962732499999999</c:v>
                </c:pt>
                <c:pt idx="3531">
                  <c:v>1.4146566666666667</c:v>
                </c:pt>
                <c:pt idx="3532">
                  <c:v>1.4235195833333334</c:v>
                </c:pt>
                <c:pt idx="3533">
                  <c:v>1.4986304166666666</c:v>
                </c:pt>
                <c:pt idx="3534">
                  <c:v>1.4397258333333323</c:v>
                </c:pt>
                <c:pt idx="3535">
                  <c:v>1.4107477499999999</c:v>
                </c:pt>
                <c:pt idx="3536">
                  <c:v>1.4888816666666667</c:v>
                </c:pt>
                <c:pt idx="3537">
                  <c:v>1.3822902499999998</c:v>
                </c:pt>
                <c:pt idx="3538">
                  <c:v>1.3417461666666675</c:v>
                </c:pt>
                <c:pt idx="3539">
                  <c:v>1.4030916666666657</c:v>
                </c:pt>
                <c:pt idx="3540">
                  <c:v>1.4652383333333334</c:v>
                </c:pt>
                <c:pt idx="3541">
                  <c:v>1.3633369166666667</c:v>
                </c:pt>
                <c:pt idx="3542">
                  <c:v>1.4664925000000002</c:v>
                </c:pt>
                <c:pt idx="3543">
                  <c:v>1.4480608333333331</c:v>
                </c:pt>
                <c:pt idx="3544">
                  <c:v>1.4367291666666666</c:v>
                </c:pt>
                <c:pt idx="3545">
                  <c:v>1.4352891666666665</c:v>
                </c:pt>
                <c:pt idx="3546">
                  <c:v>1.4388316666666658</c:v>
                </c:pt>
                <c:pt idx="3547">
                  <c:v>1.4255669999999987</c:v>
                </c:pt>
                <c:pt idx="3548">
                  <c:v>1.4712879166666675</c:v>
                </c:pt>
                <c:pt idx="3549">
                  <c:v>1.3798153333333341</c:v>
                </c:pt>
                <c:pt idx="3550">
                  <c:v>1.3808416666666667</c:v>
                </c:pt>
                <c:pt idx="3551">
                  <c:v>1.4480124999999999</c:v>
                </c:pt>
                <c:pt idx="3552">
                  <c:v>1.4441396666666666</c:v>
                </c:pt>
                <c:pt idx="3553">
                  <c:v>1.3823936666666665</c:v>
                </c:pt>
                <c:pt idx="3554">
                  <c:v>1.4456466666666659</c:v>
                </c:pt>
                <c:pt idx="3555">
                  <c:v>1.3903701666666681</c:v>
                </c:pt>
                <c:pt idx="3556">
                  <c:v>1.4197256666666658</c:v>
                </c:pt>
                <c:pt idx="3557">
                  <c:v>1.3782317499999999</c:v>
                </c:pt>
                <c:pt idx="3558">
                  <c:v>1.3928468333333341</c:v>
                </c:pt>
                <c:pt idx="3559">
                  <c:v>1.4237865833333334</c:v>
                </c:pt>
                <c:pt idx="3560">
                  <c:v>1.4078856666666668</c:v>
                </c:pt>
                <c:pt idx="3561">
                  <c:v>1.4419116666666658</c:v>
                </c:pt>
                <c:pt idx="3562">
                  <c:v>1.3909362499999998</c:v>
                </c:pt>
                <c:pt idx="3563">
                  <c:v>1.4002033333333335</c:v>
                </c:pt>
                <c:pt idx="3564">
                  <c:v>1.4067101666666675</c:v>
                </c:pt>
                <c:pt idx="3565">
                  <c:v>1.4511326666666668</c:v>
                </c:pt>
                <c:pt idx="3566">
                  <c:v>1.3931713333333333</c:v>
                </c:pt>
                <c:pt idx="3567">
                  <c:v>1.4379831666666665</c:v>
                </c:pt>
                <c:pt idx="3568">
                  <c:v>1.4151860833333334</c:v>
                </c:pt>
                <c:pt idx="3569">
                  <c:v>1.4018159999999991</c:v>
                </c:pt>
                <c:pt idx="3570">
                  <c:v>1.4147025</c:v>
                </c:pt>
                <c:pt idx="3571">
                  <c:v>1.4739947499999981</c:v>
                </c:pt>
                <c:pt idx="3572">
                  <c:v>1.3942680833333341</c:v>
                </c:pt>
                <c:pt idx="3573">
                  <c:v>1.3931241666666667</c:v>
                </c:pt>
                <c:pt idx="3574">
                  <c:v>1.4044969999999992</c:v>
                </c:pt>
                <c:pt idx="3575">
                  <c:v>1.4288282499999991</c:v>
                </c:pt>
                <c:pt idx="3576">
                  <c:v>1.4524464166666666</c:v>
                </c:pt>
                <c:pt idx="3577">
                  <c:v>1.5073041666666667</c:v>
                </c:pt>
                <c:pt idx="3578">
                  <c:v>1.4381636666666668</c:v>
                </c:pt>
                <c:pt idx="3579">
                  <c:v>1.3982361666666672</c:v>
                </c:pt>
                <c:pt idx="3580">
                  <c:v>1.395855833333334</c:v>
                </c:pt>
                <c:pt idx="3581">
                  <c:v>1.4694789166666666</c:v>
                </c:pt>
                <c:pt idx="3582">
                  <c:v>1.3885679166666673</c:v>
                </c:pt>
                <c:pt idx="3583">
                  <c:v>1.4626002499999988</c:v>
                </c:pt>
                <c:pt idx="3584">
                  <c:v>1.3691054166666665</c:v>
                </c:pt>
                <c:pt idx="3585">
                  <c:v>1.4820041666666677</c:v>
                </c:pt>
                <c:pt idx="3586">
                  <c:v>1.3920300000000001</c:v>
                </c:pt>
                <c:pt idx="3587">
                  <c:v>1.505191666666666</c:v>
                </c:pt>
                <c:pt idx="3588">
                  <c:v>1.4736901666666666</c:v>
                </c:pt>
                <c:pt idx="3589">
                  <c:v>1.4026033333333334</c:v>
                </c:pt>
                <c:pt idx="3590">
                  <c:v>1.4212903333333324</c:v>
                </c:pt>
                <c:pt idx="3591">
                  <c:v>1.4872341666666664</c:v>
                </c:pt>
                <c:pt idx="3592">
                  <c:v>1.3709164166666667</c:v>
                </c:pt>
                <c:pt idx="3593">
                  <c:v>1.4116124999999988</c:v>
                </c:pt>
                <c:pt idx="3594">
                  <c:v>1.4109880833333335</c:v>
                </c:pt>
                <c:pt idx="3595">
                  <c:v>1.4228913333333326</c:v>
                </c:pt>
                <c:pt idx="3596">
                  <c:v>1.4752999999999992</c:v>
                </c:pt>
                <c:pt idx="3597">
                  <c:v>1.4566329166666667</c:v>
                </c:pt>
                <c:pt idx="3598">
                  <c:v>1.4080449999999998</c:v>
                </c:pt>
                <c:pt idx="3599">
                  <c:v>1.433670999999999</c:v>
                </c:pt>
                <c:pt idx="3600">
                  <c:v>1.4861933333333333</c:v>
                </c:pt>
                <c:pt idx="3601">
                  <c:v>1.4723221666666675</c:v>
                </c:pt>
                <c:pt idx="3602">
                  <c:v>1.4341091666666677</c:v>
                </c:pt>
                <c:pt idx="3603">
                  <c:v>1.4269270833333334</c:v>
                </c:pt>
                <c:pt idx="3604">
                  <c:v>1.4431069166666666</c:v>
                </c:pt>
                <c:pt idx="3605">
                  <c:v>1.3904332499999998</c:v>
                </c:pt>
                <c:pt idx="3606">
                  <c:v>1.4544618333333332</c:v>
                </c:pt>
                <c:pt idx="3607">
                  <c:v>1.436109499999999</c:v>
                </c:pt>
                <c:pt idx="3608">
                  <c:v>1.4443954999999991</c:v>
                </c:pt>
                <c:pt idx="3609">
                  <c:v>1.3978615833333332</c:v>
                </c:pt>
                <c:pt idx="3610">
                  <c:v>1.4280680833333335</c:v>
                </c:pt>
                <c:pt idx="3611">
                  <c:v>1.4494383333333332</c:v>
                </c:pt>
                <c:pt idx="3612">
                  <c:v>1.3865150000000011</c:v>
                </c:pt>
                <c:pt idx="3613">
                  <c:v>1.4355463333333336</c:v>
                </c:pt>
                <c:pt idx="3614">
                  <c:v>1.3578364166666659</c:v>
                </c:pt>
                <c:pt idx="3615">
                  <c:v>1.4516559166666667</c:v>
                </c:pt>
                <c:pt idx="3616">
                  <c:v>1.378948833333334</c:v>
                </c:pt>
                <c:pt idx="3617">
                  <c:v>1.377804749999999</c:v>
                </c:pt>
                <c:pt idx="3618">
                  <c:v>1.4837483333333334</c:v>
                </c:pt>
                <c:pt idx="3619">
                  <c:v>1.3994341666666665</c:v>
                </c:pt>
                <c:pt idx="3620">
                  <c:v>1.462910833333334</c:v>
                </c:pt>
                <c:pt idx="3621">
                  <c:v>1.3685929999999999</c:v>
                </c:pt>
                <c:pt idx="3622">
                  <c:v>1.4088130833333334</c:v>
                </c:pt>
                <c:pt idx="3623">
                  <c:v>1.4296215833333319</c:v>
                </c:pt>
                <c:pt idx="3624">
                  <c:v>1.363091249999999</c:v>
                </c:pt>
                <c:pt idx="3625">
                  <c:v>1.4179141666666666</c:v>
                </c:pt>
                <c:pt idx="3626">
                  <c:v>1.3674811666666677</c:v>
                </c:pt>
                <c:pt idx="3627">
                  <c:v>1.4203933333333332</c:v>
                </c:pt>
                <c:pt idx="3628">
                  <c:v>1.4173704166666659</c:v>
                </c:pt>
                <c:pt idx="3629">
                  <c:v>1.43625</c:v>
                </c:pt>
                <c:pt idx="3630">
                  <c:v>1.4453599999999998</c:v>
                </c:pt>
                <c:pt idx="3631">
                  <c:v>1.4446774999999998</c:v>
                </c:pt>
                <c:pt idx="3632">
                  <c:v>1.3847388333333341</c:v>
                </c:pt>
                <c:pt idx="3633">
                  <c:v>1.4824115833333333</c:v>
                </c:pt>
                <c:pt idx="3634">
                  <c:v>1.4393433333333334</c:v>
                </c:pt>
                <c:pt idx="3635">
                  <c:v>1.4393066666666658</c:v>
                </c:pt>
                <c:pt idx="3636">
                  <c:v>1.3689989999999999</c:v>
                </c:pt>
                <c:pt idx="3637">
                  <c:v>1.3756531666666678</c:v>
                </c:pt>
                <c:pt idx="3638">
                  <c:v>1.4090001666666667</c:v>
                </c:pt>
                <c:pt idx="3639">
                  <c:v>1.4469366666666668</c:v>
                </c:pt>
                <c:pt idx="3640">
                  <c:v>1.3867050000000001</c:v>
                </c:pt>
                <c:pt idx="3641">
                  <c:v>1.453855833333334</c:v>
                </c:pt>
                <c:pt idx="3642">
                  <c:v>1.3783649166666667</c:v>
                </c:pt>
                <c:pt idx="3643">
                  <c:v>1.4572513333333335</c:v>
                </c:pt>
                <c:pt idx="3644">
                  <c:v>1.4129451666666675</c:v>
                </c:pt>
                <c:pt idx="3645">
                  <c:v>1.4372820833333335</c:v>
                </c:pt>
                <c:pt idx="3646">
                  <c:v>1.4148574166666676</c:v>
                </c:pt>
                <c:pt idx="3647">
                  <c:v>1.3793714999999998</c:v>
                </c:pt>
                <c:pt idx="3648">
                  <c:v>1.4591799999999993</c:v>
                </c:pt>
                <c:pt idx="3649">
                  <c:v>1.3907373333333342</c:v>
                </c:pt>
                <c:pt idx="3650">
                  <c:v>1.3540870833333345</c:v>
                </c:pt>
                <c:pt idx="3651">
                  <c:v>1.402427249999999</c:v>
                </c:pt>
                <c:pt idx="3652">
                  <c:v>1.4266089166666667</c:v>
                </c:pt>
                <c:pt idx="3653">
                  <c:v>1.4209546666666668</c:v>
                </c:pt>
                <c:pt idx="3654">
                  <c:v>1.4567133333333333</c:v>
                </c:pt>
                <c:pt idx="3655">
                  <c:v>1.4044804166666667</c:v>
                </c:pt>
                <c:pt idx="3656">
                  <c:v>1.3744686666666663</c:v>
                </c:pt>
                <c:pt idx="3657">
                  <c:v>1.4070673333333332</c:v>
                </c:pt>
                <c:pt idx="3658">
                  <c:v>1.4097208333333324</c:v>
                </c:pt>
                <c:pt idx="3659">
                  <c:v>1.3853723333333341</c:v>
                </c:pt>
                <c:pt idx="3660">
                  <c:v>1.4223789999999998</c:v>
                </c:pt>
                <c:pt idx="3661">
                  <c:v>1.4157641666666658</c:v>
                </c:pt>
                <c:pt idx="3662">
                  <c:v>1.416054833333334</c:v>
                </c:pt>
                <c:pt idx="3663">
                  <c:v>1.3919090833333334</c:v>
                </c:pt>
                <c:pt idx="3664">
                  <c:v>1.3287618333333333</c:v>
                </c:pt>
                <c:pt idx="3665">
                  <c:v>1.3598578333333342</c:v>
                </c:pt>
                <c:pt idx="3666">
                  <c:v>1.4434044166666657</c:v>
                </c:pt>
                <c:pt idx="3667">
                  <c:v>1.4149018333333332</c:v>
                </c:pt>
                <c:pt idx="3668">
                  <c:v>1.448156333333334</c:v>
                </c:pt>
                <c:pt idx="3669">
                  <c:v>1.4494756666666666</c:v>
                </c:pt>
                <c:pt idx="3670">
                  <c:v>1.4244149166666666</c:v>
                </c:pt>
                <c:pt idx="3671">
                  <c:v>1.3899082499999993</c:v>
                </c:pt>
                <c:pt idx="3672">
                  <c:v>1.4475174999999998</c:v>
                </c:pt>
                <c:pt idx="3673">
                  <c:v>1.4434064166666658</c:v>
                </c:pt>
                <c:pt idx="3674">
                  <c:v>1.3523789166666675</c:v>
                </c:pt>
                <c:pt idx="3675">
                  <c:v>1.4102735833333335</c:v>
                </c:pt>
                <c:pt idx="3676">
                  <c:v>1.4122083333333333</c:v>
                </c:pt>
                <c:pt idx="3677">
                  <c:v>1.456762833333334</c:v>
                </c:pt>
                <c:pt idx="3678">
                  <c:v>1.4706446666666668</c:v>
                </c:pt>
                <c:pt idx="3679">
                  <c:v>1.4121212499999984</c:v>
                </c:pt>
                <c:pt idx="3680">
                  <c:v>1.3821681666666681</c:v>
                </c:pt>
                <c:pt idx="3681">
                  <c:v>1.464574749999999</c:v>
                </c:pt>
                <c:pt idx="3682">
                  <c:v>1.4768958333333335</c:v>
                </c:pt>
                <c:pt idx="3683">
                  <c:v>1.4540952499999991</c:v>
                </c:pt>
                <c:pt idx="3684">
                  <c:v>1.4196394999999979</c:v>
                </c:pt>
                <c:pt idx="3685">
                  <c:v>1.409459749999999</c:v>
                </c:pt>
                <c:pt idx="3686">
                  <c:v>1.3912941666666665</c:v>
                </c:pt>
                <c:pt idx="3687">
                  <c:v>1.4624108333333341</c:v>
                </c:pt>
                <c:pt idx="3688">
                  <c:v>1.3922908333333341</c:v>
                </c:pt>
                <c:pt idx="3689">
                  <c:v>1.4467658333333333</c:v>
                </c:pt>
                <c:pt idx="3690">
                  <c:v>1.4145691666666667</c:v>
                </c:pt>
                <c:pt idx="3691">
                  <c:v>1.4364775000000003</c:v>
                </c:pt>
                <c:pt idx="3692">
                  <c:v>1.3919892499999991</c:v>
                </c:pt>
                <c:pt idx="3693">
                  <c:v>1.4122493333333335</c:v>
                </c:pt>
                <c:pt idx="3694">
                  <c:v>1.4409184166666664</c:v>
                </c:pt>
                <c:pt idx="3695">
                  <c:v>1.4088258333333334</c:v>
                </c:pt>
                <c:pt idx="3696">
                  <c:v>1.4140058333333341</c:v>
                </c:pt>
                <c:pt idx="3697">
                  <c:v>1.4127703333333335</c:v>
                </c:pt>
                <c:pt idx="3698">
                  <c:v>1.4780983333333333</c:v>
                </c:pt>
                <c:pt idx="3699">
                  <c:v>1.3782270833333341</c:v>
                </c:pt>
                <c:pt idx="3700">
                  <c:v>1.4736224999999992</c:v>
                </c:pt>
                <c:pt idx="3701">
                  <c:v>1.405348499999999</c:v>
                </c:pt>
                <c:pt idx="3702">
                  <c:v>1.4444574999999997</c:v>
                </c:pt>
                <c:pt idx="3703">
                  <c:v>1.3924562499999997</c:v>
                </c:pt>
                <c:pt idx="3704">
                  <c:v>1.4274491666666667</c:v>
                </c:pt>
                <c:pt idx="3705">
                  <c:v>1.4594244166666657</c:v>
                </c:pt>
                <c:pt idx="3706">
                  <c:v>1.4185710833333334</c:v>
                </c:pt>
                <c:pt idx="3707">
                  <c:v>1.4530683333333334</c:v>
                </c:pt>
                <c:pt idx="3708">
                  <c:v>1.485973333333332</c:v>
                </c:pt>
                <c:pt idx="3709">
                  <c:v>1.4283451666666682</c:v>
                </c:pt>
                <c:pt idx="3710">
                  <c:v>1.3707709166666675</c:v>
                </c:pt>
                <c:pt idx="3711">
                  <c:v>1.4370219999999991</c:v>
                </c:pt>
                <c:pt idx="3712">
                  <c:v>1.3766476666666683</c:v>
                </c:pt>
                <c:pt idx="3713">
                  <c:v>1.3825904166666667</c:v>
                </c:pt>
                <c:pt idx="3714">
                  <c:v>1.3739189166666677</c:v>
                </c:pt>
                <c:pt idx="3715">
                  <c:v>1.3812546666666667</c:v>
                </c:pt>
                <c:pt idx="3716">
                  <c:v>1.3810757499999997</c:v>
                </c:pt>
                <c:pt idx="3717">
                  <c:v>1.4788249999999989</c:v>
                </c:pt>
                <c:pt idx="3718">
                  <c:v>1.4897983333333322</c:v>
                </c:pt>
                <c:pt idx="3719">
                  <c:v>1.3189999166666666</c:v>
                </c:pt>
                <c:pt idx="3720">
                  <c:v>1.3967721666666684</c:v>
                </c:pt>
                <c:pt idx="3721">
                  <c:v>1.4405611666666669</c:v>
                </c:pt>
                <c:pt idx="3722">
                  <c:v>1.4709341666666667</c:v>
                </c:pt>
                <c:pt idx="3723">
                  <c:v>1.5064674999999996</c:v>
                </c:pt>
                <c:pt idx="3724">
                  <c:v>1.3831506666666675</c:v>
                </c:pt>
                <c:pt idx="3725">
                  <c:v>1.3675954166666668</c:v>
                </c:pt>
                <c:pt idx="3726">
                  <c:v>1.4468141666666667</c:v>
                </c:pt>
                <c:pt idx="3727">
                  <c:v>1.4610025000000002</c:v>
                </c:pt>
                <c:pt idx="3728">
                  <c:v>1.4127094166666658</c:v>
                </c:pt>
                <c:pt idx="3729">
                  <c:v>1.4245691666666669</c:v>
                </c:pt>
                <c:pt idx="3730">
                  <c:v>1.4393006666666668</c:v>
                </c:pt>
                <c:pt idx="3731">
                  <c:v>1.398024833333334</c:v>
                </c:pt>
                <c:pt idx="3732">
                  <c:v>1.4254670833333334</c:v>
                </c:pt>
                <c:pt idx="3733">
                  <c:v>1.4291314166666658</c:v>
                </c:pt>
                <c:pt idx="3734">
                  <c:v>1.4105633333333332</c:v>
                </c:pt>
                <c:pt idx="3735">
                  <c:v>1.3881411666666681</c:v>
                </c:pt>
                <c:pt idx="3736">
                  <c:v>1.3829517499999999</c:v>
                </c:pt>
                <c:pt idx="3737">
                  <c:v>1.4557083333333336</c:v>
                </c:pt>
                <c:pt idx="3738">
                  <c:v>1.4276222499999982</c:v>
                </c:pt>
                <c:pt idx="3739">
                  <c:v>1.4885158333333341</c:v>
                </c:pt>
                <c:pt idx="3740">
                  <c:v>1.4313525</c:v>
                </c:pt>
                <c:pt idx="3741">
                  <c:v>1.3693599999999999</c:v>
                </c:pt>
                <c:pt idx="3742">
                  <c:v>1.5130033333333335</c:v>
                </c:pt>
                <c:pt idx="3743">
                  <c:v>1.4016665833333324</c:v>
                </c:pt>
                <c:pt idx="3744">
                  <c:v>1.3953409166666677</c:v>
                </c:pt>
                <c:pt idx="3745">
                  <c:v>1.3418939166666666</c:v>
                </c:pt>
                <c:pt idx="3746">
                  <c:v>1.4409313333333325</c:v>
                </c:pt>
                <c:pt idx="3747">
                  <c:v>1.4698630833333324</c:v>
                </c:pt>
                <c:pt idx="3748">
                  <c:v>1.436275333333334</c:v>
                </c:pt>
                <c:pt idx="3749">
                  <c:v>1.3859145833333333</c:v>
                </c:pt>
                <c:pt idx="3750">
                  <c:v>1.3715610833333332</c:v>
                </c:pt>
                <c:pt idx="3751">
                  <c:v>1.4293849166666668</c:v>
                </c:pt>
                <c:pt idx="3752">
                  <c:v>1.4666557499999999</c:v>
                </c:pt>
                <c:pt idx="3753">
                  <c:v>1.4343322499999998</c:v>
                </c:pt>
                <c:pt idx="3754">
                  <c:v>1.4042582499999998</c:v>
                </c:pt>
                <c:pt idx="3755">
                  <c:v>1.423701666666666</c:v>
                </c:pt>
                <c:pt idx="3756">
                  <c:v>1.3931140833333331</c:v>
                </c:pt>
                <c:pt idx="3757">
                  <c:v>1.4311201666666669</c:v>
                </c:pt>
                <c:pt idx="3758">
                  <c:v>1.4564808333333341</c:v>
                </c:pt>
                <c:pt idx="3759">
                  <c:v>1.4064329166666665</c:v>
                </c:pt>
                <c:pt idx="3760">
                  <c:v>1.4157841666666664</c:v>
                </c:pt>
                <c:pt idx="3761">
                  <c:v>1.3805888333333347</c:v>
                </c:pt>
                <c:pt idx="3762">
                  <c:v>1.3697731666666675</c:v>
                </c:pt>
                <c:pt idx="3763">
                  <c:v>1.3520155833333347</c:v>
                </c:pt>
                <c:pt idx="3764">
                  <c:v>1.4361933333333334</c:v>
                </c:pt>
                <c:pt idx="3765">
                  <c:v>1.4426041666666665</c:v>
                </c:pt>
                <c:pt idx="3766">
                  <c:v>1.3822101666666684</c:v>
                </c:pt>
                <c:pt idx="3767">
                  <c:v>1.4006859999999999</c:v>
                </c:pt>
                <c:pt idx="3768">
                  <c:v>1.4583384166666666</c:v>
                </c:pt>
                <c:pt idx="3769">
                  <c:v>1.3261249166666664</c:v>
                </c:pt>
                <c:pt idx="3770">
                  <c:v>1.4092494999999989</c:v>
                </c:pt>
                <c:pt idx="3771">
                  <c:v>1.3917769166666665</c:v>
                </c:pt>
                <c:pt idx="3772">
                  <c:v>1.4038281666666668</c:v>
                </c:pt>
                <c:pt idx="3773">
                  <c:v>1.4078558333333333</c:v>
                </c:pt>
                <c:pt idx="3774">
                  <c:v>1.4466929999999998</c:v>
                </c:pt>
                <c:pt idx="3775">
                  <c:v>1.4230258333333332</c:v>
                </c:pt>
                <c:pt idx="3776">
                  <c:v>1.3991130833333341</c:v>
                </c:pt>
                <c:pt idx="3777">
                  <c:v>1.4103486666666667</c:v>
                </c:pt>
                <c:pt idx="3778">
                  <c:v>1.3741085833333342</c:v>
                </c:pt>
                <c:pt idx="3779">
                  <c:v>1.415538749999999</c:v>
                </c:pt>
                <c:pt idx="3780">
                  <c:v>1.3959569166666677</c:v>
                </c:pt>
                <c:pt idx="3781">
                  <c:v>1.4628158333333341</c:v>
                </c:pt>
                <c:pt idx="3782">
                  <c:v>1.4700508333333344</c:v>
                </c:pt>
                <c:pt idx="3783">
                  <c:v>1.4533729999999998</c:v>
                </c:pt>
                <c:pt idx="3784">
                  <c:v>1.3898289166666664</c:v>
                </c:pt>
                <c:pt idx="3785">
                  <c:v>1.4259345833333326</c:v>
                </c:pt>
                <c:pt idx="3786">
                  <c:v>1.4214614999999986</c:v>
                </c:pt>
                <c:pt idx="3787">
                  <c:v>1.3703233333333333</c:v>
                </c:pt>
                <c:pt idx="3788">
                  <c:v>1.4357730833333324</c:v>
                </c:pt>
                <c:pt idx="3789">
                  <c:v>1.424167</c:v>
                </c:pt>
                <c:pt idx="3790">
                  <c:v>1.4513975833333335</c:v>
                </c:pt>
                <c:pt idx="3791">
                  <c:v>1.498800833333334</c:v>
                </c:pt>
                <c:pt idx="3792">
                  <c:v>1.3846481666666683</c:v>
                </c:pt>
                <c:pt idx="3793">
                  <c:v>1.4651605833333334</c:v>
                </c:pt>
                <c:pt idx="3794">
                  <c:v>1.3969845000000001</c:v>
                </c:pt>
                <c:pt idx="3795">
                  <c:v>1.4489368333333335</c:v>
                </c:pt>
                <c:pt idx="3796">
                  <c:v>1.3828643333333333</c:v>
                </c:pt>
                <c:pt idx="3797">
                  <c:v>1.4154458333333333</c:v>
                </c:pt>
                <c:pt idx="3798">
                  <c:v>1.4191221666666667</c:v>
                </c:pt>
                <c:pt idx="3799">
                  <c:v>1.3822172500000001</c:v>
                </c:pt>
                <c:pt idx="3800">
                  <c:v>1.4190091666666664</c:v>
                </c:pt>
                <c:pt idx="3801">
                  <c:v>1.3890348333333333</c:v>
                </c:pt>
                <c:pt idx="3802">
                  <c:v>1.4243148333333331</c:v>
                </c:pt>
                <c:pt idx="3803">
                  <c:v>1.4189583333333333</c:v>
                </c:pt>
                <c:pt idx="3804">
                  <c:v>1.4936583333333333</c:v>
                </c:pt>
                <c:pt idx="3805">
                  <c:v>1.389035</c:v>
                </c:pt>
                <c:pt idx="3806">
                  <c:v>1.4337999999999984</c:v>
                </c:pt>
                <c:pt idx="3807">
                  <c:v>1.4260633333333335</c:v>
                </c:pt>
                <c:pt idx="3808">
                  <c:v>1.4251075</c:v>
                </c:pt>
                <c:pt idx="3809">
                  <c:v>1.4168161666666663</c:v>
                </c:pt>
                <c:pt idx="3810">
                  <c:v>1.4287675</c:v>
                </c:pt>
                <c:pt idx="3811">
                  <c:v>1.4175932499999979</c:v>
                </c:pt>
                <c:pt idx="3812">
                  <c:v>1.4370903333333322</c:v>
                </c:pt>
                <c:pt idx="3813">
                  <c:v>1.4046446666666668</c:v>
                </c:pt>
                <c:pt idx="3814">
                  <c:v>1.4090316666666658</c:v>
                </c:pt>
                <c:pt idx="3815">
                  <c:v>1.4258937499999984</c:v>
                </c:pt>
                <c:pt idx="3816">
                  <c:v>1.4242977499999998</c:v>
                </c:pt>
                <c:pt idx="3817">
                  <c:v>1.39098375</c:v>
                </c:pt>
                <c:pt idx="3818">
                  <c:v>1.4208358333333333</c:v>
                </c:pt>
                <c:pt idx="3819">
                  <c:v>1.4778258333333334</c:v>
                </c:pt>
                <c:pt idx="3820">
                  <c:v>1.3964094166666667</c:v>
                </c:pt>
                <c:pt idx="3821">
                  <c:v>1.4566638333333335</c:v>
                </c:pt>
                <c:pt idx="3822">
                  <c:v>1.4434016666666658</c:v>
                </c:pt>
                <c:pt idx="3823">
                  <c:v>1.4149251666666667</c:v>
                </c:pt>
                <c:pt idx="3824">
                  <c:v>1.4054224999999991</c:v>
                </c:pt>
                <c:pt idx="3825">
                  <c:v>1.3486234999999998</c:v>
                </c:pt>
                <c:pt idx="3826">
                  <c:v>1.3940842500000004</c:v>
                </c:pt>
                <c:pt idx="3827">
                  <c:v>1.3958671666666673</c:v>
                </c:pt>
                <c:pt idx="3828">
                  <c:v>1.425711999999999</c:v>
                </c:pt>
                <c:pt idx="3829">
                  <c:v>1.4346802499999998</c:v>
                </c:pt>
                <c:pt idx="3830">
                  <c:v>1.4083616666666658</c:v>
                </c:pt>
                <c:pt idx="3831">
                  <c:v>1.3700166666666675</c:v>
                </c:pt>
                <c:pt idx="3832">
                  <c:v>1.4425033333333335</c:v>
                </c:pt>
                <c:pt idx="3833">
                  <c:v>1.4264116666666666</c:v>
                </c:pt>
                <c:pt idx="3834">
                  <c:v>1.4828774999999998</c:v>
                </c:pt>
                <c:pt idx="3835">
                  <c:v>1.4265393333333332</c:v>
                </c:pt>
                <c:pt idx="3836">
                  <c:v>1.4151756666666666</c:v>
                </c:pt>
                <c:pt idx="3837">
                  <c:v>1.4298566666666668</c:v>
                </c:pt>
                <c:pt idx="3838">
                  <c:v>1.4802754166666665</c:v>
                </c:pt>
                <c:pt idx="3839">
                  <c:v>1.412432083333333</c:v>
                </c:pt>
                <c:pt idx="3840">
                  <c:v>1.3918657499999998</c:v>
                </c:pt>
                <c:pt idx="3841">
                  <c:v>1.3841064999999999</c:v>
                </c:pt>
                <c:pt idx="3842">
                  <c:v>1.4273441666666666</c:v>
                </c:pt>
                <c:pt idx="3843">
                  <c:v>1.4184983333333332</c:v>
                </c:pt>
                <c:pt idx="3844">
                  <c:v>1.4407936666666668</c:v>
                </c:pt>
                <c:pt idx="3845">
                  <c:v>1.4041809166666674</c:v>
                </c:pt>
                <c:pt idx="3846">
                  <c:v>1.4332139999999998</c:v>
                </c:pt>
                <c:pt idx="3847">
                  <c:v>1.448488333333334</c:v>
                </c:pt>
                <c:pt idx="3848">
                  <c:v>1.407363249999998</c:v>
                </c:pt>
                <c:pt idx="3849">
                  <c:v>1.4614493333333334</c:v>
                </c:pt>
                <c:pt idx="3850">
                  <c:v>1.3903245000000002</c:v>
                </c:pt>
                <c:pt idx="3851">
                  <c:v>1.3929114166666665</c:v>
                </c:pt>
                <c:pt idx="3852">
                  <c:v>1.4253008333333332</c:v>
                </c:pt>
                <c:pt idx="3853">
                  <c:v>1.4241400000000002</c:v>
                </c:pt>
                <c:pt idx="3854">
                  <c:v>1.3873341666666665</c:v>
                </c:pt>
                <c:pt idx="3855">
                  <c:v>1.3714481666666674</c:v>
                </c:pt>
                <c:pt idx="3856">
                  <c:v>1.415190916666667</c:v>
                </c:pt>
                <c:pt idx="3857">
                  <c:v>1.3889249999999989</c:v>
                </c:pt>
                <c:pt idx="3858">
                  <c:v>1.4349215833333326</c:v>
                </c:pt>
                <c:pt idx="3859">
                  <c:v>1.3792139999999999</c:v>
                </c:pt>
                <c:pt idx="3860">
                  <c:v>1.4380404166666665</c:v>
                </c:pt>
                <c:pt idx="3861">
                  <c:v>1.4031519166666666</c:v>
                </c:pt>
                <c:pt idx="3862">
                  <c:v>1.4082329999999998</c:v>
                </c:pt>
                <c:pt idx="3863">
                  <c:v>1.4503189166666675</c:v>
                </c:pt>
                <c:pt idx="3864">
                  <c:v>1.4174508333333333</c:v>
                </c:pt>
                <c:pt idx="3865">
                  <c:v>1.4817272499999989</c:v>
                </c:pt>
                <c:pt idx="3866">
                  <c:v>1.4127184999999998</c:v>
                </c:pt>
                <c:pt idx="3867">
                  <c:v>1.4692420833333335</c:v>
                </c:pt>
                <c:pt idx="3868">
                  <c:v>1.3810112499999998</c:v>
                </c:pt>
                <c:pt idx="3869">
                  <c:v>1.4091050833333334</c:v>
                </c:pt>
                <c:pt idx="3870">
                  <c:v>1.421178333333333</c:v>
                </c:pt>
                <c:pt idx="3871">
                  <c:v>1.3612047499999991</c:v>
                </c:pt>
                <c:pt idx="3872">
                  <c:v>1.4932199999999998</c:v>
                </c:pt>
                <c:pt idx="3873">
                  <c:v>1.4166539999999999</c:v>
                </c:pt>
                <c:pt idx="3874">
                  <c:v>1.3821030833333341</c:v>
                </c:pt>
                <c:pt idx="3875">
                  <c:v>1.4604016666666666</c:v>
                </c:pt>
                <c:pt idx="3876">
                  <c:v>1.4420492499999993</c:v>
                </c:pt>
                <c:pt idx="3877">
                  <c:v>1.4297075833333333</c:v>
                </c:pt>
                <c:pt idx="3878">
                  <c:v>1.4344137499999998</c:v>
                </c:pt>
                <c:pt idx="3879">
                  <c:v>1.401725499999998</c:v>
                </c:pt>
                <c:pt idx="3880">
                  <c:v>1.4401938333333335</c:v>
                </c:pt>
                <c:pt idx="3881">
                  <c:v>1.411045833333334</c:v>
                </c:pt>
                <c:pt idx="3882">
                  <c:v>1.3710579166666683</c:v>
                </c:pt>
                <c:pt idx="3883">
                  <c:v>1.3940160000000001</c:v>
                </c:pt>
                <c:pt idx="3884">
                  <c:v>1.4229308333333333</c:v>
                </c:pt>
                <c:pt idx="3885">
                  <c:v>1.4451839999999998</c:v>
                </c:pt>
                <c:pt idx="3886">
                  <c:v>1.3994885833333341</c:v>
                </c:pt>
                <c:pt idx="3887">
                  <c:v>1.4278024999999994</c:v>
                </c:pt>
                <c:pt idx="3888">
                  <c:v>1.4370115833333335</c:v>
                </c:pt>
                <c:pt idx="3889">
                  <c:v>1.4230791666666667</c:v>
                </c:pt>
                <c:pt idx="3890">
                  <c:v>1.4866716666666664</c:v>
                </c:pt>
                <c:pt idx="3891">
                  <c:v>1.3593656666666665</c:v>
                </c:pt>
                <c:pt idx="3892">
                  <c:v>1.4210583333333335</c:v>
                </c:pt>
                <c:pt idx="3893">
                  <c:v>1.4065137499999998</c:v>
                </c:pt>
                <c:pt idx="3894">
                  <c:v>1.3231363333333335</c:v>
                </c:pt>
                <c:pt idx="3895">
                  <c:v>1.4238500833333336</c:v>
                </c:pt>
                <c:pt idx="3896">
                  <c:v>1.462324749999999</c:v>
                </c:pt>
                <c:pt idx="3897">
                  <c:v>1.4133812499999987</c:v>
                </c:pt>
                <c:pt idx="3898">
                  <c:v>1.4049420833333333</c:v>
                </c:pt>
                <c:pt idx="3899">
                  <c:v>1.3615939166666668</c:v>
                </c:pt>
                <c:pt idx="3900">
                  <c:v>1.4391712499999985</c:v>
                </c:pt>
                <c:pt idx="3901">
                  <c:v>1.4384833333333333</c:v>
                </c:pt>
                <c:pt idx="3902">
                  <c:v>1.4656728333333333</c:v>
                </c:pt>
                <c:pt idx="3903">
                  <c:v>1.4561124999999999</c:v>
                </c:pt>
                <c:pt idx="3904">
                  <c:v>1.4300843333333333</c:v>
                </c:pt>
                <c:pt idx="3905">
                  <c:v>1.4364506666666677</c:v>
                </c:pt>
                <c:pt idx="3906">
                  <c:v>1.4501681666666677</c:v>
                </c:pt>
                <c:pt idx="3907">
                  <c:v>1.3488018333333331</c:v>
                </c:pt>
                <c:pt idx="3908">
                  <c:v>1.4641456666666677</c:v>
                </c:pt>
                <c:pt idx="3909">
                  <c:v>1.4091548333333332</c:v>
                </c:pt>
                <c:pt idx="3910">
                  <c:v>1.38284075</c:v>
                </c:pt>
                <c:pt idx="3911">
                  <c:v>1.4383094166666666</c:v>
                </c:pt>
                <c:pt idx="3912">
                  <c:v>1.4102936666666659</c:v>
                </c:pt>
                <c:pt idx="3913">
                  <c:v>1.4201573333333339</c:v>
                </c:pt>
                <c:pt idx="3914">
                  <c:v>1.4768368333333333</c:v>
                </c:pt>
                <c:pt idx="3915">
                  <c:v>1.4061258333333335</c:v>
                </c:pt>
                <c:pt idx="3916">
                  <c:v>1.456639749999999</c:v>
                </c:pt>
                <c:pt idx="3917">
                  <c:v>1.4577916666666659</c:v>
                </c:pt>
                <c:pt idx="3918">
                  <c:v>1.4139376666666668</c:v>
                </c:pt>
                <c:pt idx="3919">
                  <c:v>1.3978641666666667</c:v>
                </c:pt>
                <c:pt idx="3920">
                  <c:v>1.4607059166666667</c:v>
                </c:pt>
                <c:pt idx="3921">
                  <c:v>1.4140191666666675</c:v>
                </c:pt>
                <c:pt idx="3922">
                  <c:v>1.411758249999999</c:v>
                </c:pt>
                <c:pt idx="3923">
                  <c:v>1.4723191666666675</c:v>
                </c:pt>
                <c:pt idx="3924">
                  <c:v>1.4104309166666666</c:v>
                </c:pt>
                <c:pt idx="3925">
                  <c:v>1.4247321666666677</c:v>
                </c:pt>
                <c:pt idx="3926">
                  <c:v>1.4630943333333324</c:v>
                </c:pt>
                <c:pt idx="3927">
                  <c:v>1.399853</c:v>
                </c:pt>
                <c:pt idx="3928">
                  <c:v>1.3993917499999993</c:v>
                </c:pt>
                <c:pt idx="3929">
                  <c:v>1.4135839166666668</c:v>
                </c:pt>
                <c:pt idx="3930">
                  <c:v>1.3849590833333341</c:v>
                </c:pt>
                <c:pt idx="3931">
                  <c:v>1.3845825833333347</c:v>
                </c:pt>
                <c:pt idx="3932">
                  <c:v>1.4124008333333335</c:v>
                </c:pt>
                <c:pt idx="3933">
                  <c:v>1.4703625</c:v>
                </c:pt>
                <c:pt idx="3934">
                  <c:v>1.3995245833333332</c:v>
                </c:pt>
                <c:pt idx="3935">
                  <c:v>1.425972999999999</c:v>
                </c:pt>
                <c:pt idx="3936">
                  <c:v>1.4531509999999999</c:v>
                </c:pt>
                <c:pt idx="3937">
                  <c:v>1.4037508333333335</c:v>
                </c:pt>
                <c:pt idx="3938">
                  <c:v>1.438474499999999</c:v>
                </c:pt>
                <c:pt idx="3939">
                  <c:v>1.389276583333334</c:v>
                </c:pt>
                <c:pt idx="3940">
                  <c:v>1.4125857499999999</c:v>
                </c:pt>
                <c:pt idx="3941">
                  <c:v>1.4341108333333341</c:v>
                </c:pt>
                <c:pt idx="3942">
                  <c:v>1.4301423333333341</c:v>
                </c:pt>
                <c:pt idx="3943">
                  <c:v>1.3945577500000008</c:v>
                </c:pt>
                <c:pt idx="3944">
                  <c:v>1.4305876666666677</c:v>
                </c:pt>
                <c:pt idx="3945">
                  <c:v>1.4592258333333332</c:v>
                </c:pt>
                <c:pt idx="3946">
                  <c:v>1.4256868333333335</c:v>
                </c:pt>
                <c:pt idx="3947">
                  <c:v>1.4272983333333336</c:v>
                </c:pt>
                <c:pt idx="3948">
                  <c:v>1.3837450000000002</c:v>
                </c:pt>
                <c:pt idx="3949">
                  <c:v>1.4364740833333334</c:v>
                </c:pt>
                <c:pt idx="3950">
                  <c:v>1.4182180000000002</c:v>
                </c:pt>
                <c:pt idx="3951">
                  <c:v>1.3335868333333341</c:v>
                </c:pt>
                <c:pt idx="3952">
                  <c:v>1.3837796666666664</c:v>
                </c:pt>
                <c:pt idx="3953">
                  <c:v>1.4152700833333334</c:v>
                </c:pt>
                <c:pt idx="3954">
                  <c:v>1.4315086666666668</c:v>
                </c:pt>
                <c:pt idx="3955">
                  <c:v>1.4422816666666665</c:v>
                </c:pt>
                <c:pt idx="3956">
                  <c:v>1.4063766666666666</c:v>
                </c:pt>
                <c:pt idx="3957">
                  <c:v>1.4120825000000012</c:v>
                </c:pt>
                <c:pt idx="3958">
                  <c:v>1.3963267499999998</c:v>
                </c:pt>
                <c:pt idx="3959">
                  <c:v>1.4331430833333334</c:v>
                </c:pt>
                <c:pt idx="3960">
                  <c:v>1.3984575000000017</c:v>
                </c:pt>
                <c:pt idx="3961">
                  <c:v>1.4405908333333335</c:v>
                </c:pt>
                <c:pt idx="3962">
                  <c:v>1.4467491666666676</c:v>
                </c:pt>
                <c:pt idx="3963">
                  <c:v>1.4049941666666659</c:v>
                </c:pt>
                <c:pt idx="3964">
                  <c:v>1.4062459999999999</c:v>
                </c:pt>
                <c:pt idx="3965">
                  <c:v>1.4562566666666665</c:v>
                </c:pt>
                <c:pt idx="3966">
                  <c:v>1.4419858333333335</c:v>
                </c:pt>
                <c:pt idx="3967">
                  <c:v>1.423719999999999</c:v>
                </c:pt>
                <c:pt idx="3968">
                  <c:v>1.4031990833333321</c:v>
                </c:pt>
                <c:pt idx="3969">
                  <c:v>1.4179466666666658</c:v>
                </c:pt>
                <c:pt idx="3970">
                  <c:v>1.4549315833333332</c:v>
                </c:pt>
                <c:pt idx="3971">
                  <c:v>1.4278183333333334</c:v>
                </c:pt>
                <c:pt idx="3972">
                  <c:v>1.3787170833333344</c:v>
                </c:pt>
                <c:pt idx="3973">
                  <c:v>1.4604333333333333</c:v>
                </c:pt>
                <c:pt idx="3974">
                  <c:v>1.3990040833333335</c:v>
                </c:pt>
                <c:pt idx="3975">
                  <c:v>1.4440033333333335</c:v>
                </c:pt>
                <c:pt idx="3976">
                  <c:v>1.443208333333333</c:v>
                </c:pt>
                <c:pt idx="3977">
                  <c:v>1.4012699999999989</c:v>
                </c:pt>
                <c:pt idx="3978">
                  <c:v>1.4346219166666658</c:v>
                </c:pt>
                <c:pt idx="3979">
                  <c:v>1.4547948333333334</c:v>
                </c:pt>
                <c:pt idx="3980">
                  <c:v>1.4181474166666677</c:v>
                </c:pt>
                <c:pt idx="3981">
                  <c:v>1.4332979999999991</c:v>
                </c:pt>
                <c:pt idx="3982">
                  <c:v>1.3915183333333341</c:v>
                </c:pt>
                <c:pt idx="3983">
                  <c:v>1.4254600833333324</c:v>
                </c:pt>
                <c:pt idx="3984">
                  <c:v>1.4390666666666658</c:v>
                </c:pt>
                <c:pt idx="3985">
                  <c:v>1.4315308333333334</c:v>
                </c:pt>
                <c:pt idx="3986">
                  <c:v>1.4123353333333333</c:v>
                </c:pt>
                <c:pt idx="3987">
                  <c:v>1.4695274166666668</c:v>
                </c:pt>
                <c:pt idx="3988">
                  <c:v>1.3804090833333333</c:v>
                </c:pt>
                <c:pt idx="3989">
                  <c:v>1.4034058333333335</c:v>
                </c:pt>
                <c:pt idx="3990">
                  <c:v>1.3943246666666667</c:v>
                </c:pt>
                <c:pt idx="3991">
                  <c:v>1.4461030833333333</c:v>
                </c:pt>
                <c:pt idx="3992">
                  <c:v>1.3940120833333345</c:v>
                </c:pt>
                <c:pt idx="3993">
                  <c:v>1.4243684166666668</c:v>
                </c:pt>
                <c:pt idx="3994">
                  <c:v>1.4335456666666666</c:v>
                </c:pt>
                <c:pt idx="3995">
                  <c:v>1.4152431666666665</c:v>
                </c:pt>
                <c:pt idx="3996">
                  <c:v>1.4221858333333341</c:v>
                </c:pt>
                <c:pt idx="3997">
                  <c:v>1.3856933333333332</c:v>
                </c:pt>
                <c:pt idx="3998">
                  <c:v>1.4442583333333341</c:v>
                </c:pt>
                <c:pt idx="3999">
                  <c:v>1.451221666666666</c:v>
                </c:pt>
                <c:pt idx="4000">
                  <c:v>1.4099343333333323</c:v>
                </c:pt>
                <c:pt idx="4001">
                  <c:v>1.4519651666666666</c:v>
                </c:pt>
                <c:pt idx="4002">
                  <c:v>1.4174383333333322</c:v>
                </c:pt>
                <c:pt idx="4003">
                  <c:v>1.4568141666666665</c:v>
                </c:pt>
                <c:pt idx="4004">
                  <c:v>1.447287</c:v>
                </c:pt>
                <c:pt idx="4005">
                  <c:v>1.3655829166666675</c:v>
                </c:pt>
                <c:pt idx="4006">
                  <c:v>1.425677249999999</c:v>
                </c:pt>
                <c:pt idx="4007">
                  <c:v>1.4290433333333332</c:v>
                </c:pt>
                <c:pt idx="4008">
                  <c:v>1.4013477499999998</c:v>
                </c:pt>
                <c:pt idx="4009">
                  <c:v>1.4066183333333333</c:v>
                </c:pt>
                <c:pt idx="4010">
                  <c:v>1.4431341666666666</c:v>
                </c:pt>
                <c:pt idx="4011">
                  <c:v>1.4054268333333324</c:v>
                </c:pt>
                <c:pt idx="4012">
                  <c:v>1.3822500000000009</c:v>
                </c:pt>
                <c:pt idx="4013">
                  <c:v>1.4173369166666658</c:v>
                </c:pt>
                <c:pt idx="4014">
                  <c:v>1.4001547499999998</c:v>
                </c:pt>
                <c:pt idx="4015">
                  <c:v>1.4653683333333332</c:v>
                </c:pt>
                <c:pt idx="4016">
                  <c:v>1.4328791666666667</c:v>
                </c:pt>
                <c:pt idx="4017">
                  <c:v>1.4213324999999992</c:v>
                </c:pt>
                <c:pt idx="4018">
                  <c:v>1.4046648333333334</c:v>
                </c:pt>
                <c:pt idx="4019">
                  <c:v>1.453060749999999</c:v>
                </c:pt>
                <c:pt idx="4020">
                  <c:v>1.4401033333333333</c:v>
                </c:pt>
                <c:pt idx="4021">
                  <c:v>1.4425341666666667</c:v>
                </c:pt>
                <c:pt idx="4022">
                  <c:v>1.3782550000000009</c:v>
                </c:pt>
                <c:pt idx="4023">
                  <c:v>1.4057136666666659</c:v>
                </c:pt>
                <c:pt idx="4024">
                  <c:v>1.373967583333334</c:v>
                </c:pt>
                <c:pt idx="4025">
                  <c:v>1.3841321666666684</c:v>
                </c:pt>
                <c:pt idx="4026">
                  <c:v>1.3913033333333333</c:v>
                </c:pt>
                <c:pt idx="4027">
                  <c:v>1.3902975000000011</c:v>
                </c:pt>
                <c:pt idx="4028">
                  <c:v>1.4862908333333331</c:v>
                </c:pt>
                <c:pt idx="4029">
                  <c:v>1.4226349166666659</c:v>
                </c:pt>
                <c:pt idx="4030">
                  <c:v>1.3945084166666672</c:v>
                </c:pt>
                <c:pt idx="4031">
                  <c:v>1.3930258333333341</c:v>
                </c:pt>
                <c:pt idx="4032">
                  <c:v>1.4768986666666668</c:v>
                </c:pt>
                <c:pt idx="4033">
                  <c:v>1.4007561666666675</c:v>
                </c:pt>
                <c:pt idx="4034">
                  <c:v>1.5047582499999999</c:v>
                </c:pt>
                <c:pt idx="4035">
                  <c:v>1.3966225000000001</c:v>
                </c:pt>
                <c:pt idx="4036">
                  <c:v>1.3860745000000001</c:v>
                </c:pt>
                <c:pt idx="4037">
                  <c:v>1.4066899999999998</c:v>
                </c:pt>
                <c:pt idx="4038">
                  <c:v>1.469457083333334</c:v>
                </c:pt>
                <c:pt idx="4039">
                  <c:v>1.4221050000000002</c:v>
                </c:pt>
                <c:pt idx="4040">
                  <c:v>1.4229941666666666</c:v>
                </c:pt>
                <c:pt idx="4041">
                  <c:v>1.4508824166666665</c:v>
                </c:pt>
                <c:pt idx="4042">
                  <c:v>1.3757708333333341</c:v>
                </c:pt>
                <c:pt idx="4043">
                  <c:v>1.3031393333333334</c:v>
                </c:pt>
                <c:pt idx="4044">
                  <c:v>1.465122499999999</c:v>
                </c:pt>
                <c:pt idx="4045">
                  <c:v>1.433213249999999</c:v>
                </c:pt>
                <c:pt idx="4046">
                  <c:v>1.403937499999999</c:v>
                </c:pt>
                <c:pt idx="4047">
                  <c:v>1.4156349999999991</c:v>
                </c:pt>
                <c:pt idx="4048">
                  <c:v>1.3974788333333341</c:v>
                </c:pt>
                <c:pt idx="4049">
                  <c:v>1.4697158333333331</c:v>
                </c:pt>
                <c:pt idx="4050">
                  <c:v>1.4394044999999986</c:v>
                </c:pt>
                <c:pt idx="4051">
                  <c:v>1.4254021666666665</c:v>
                </c:pt>
                <c:pt idx="4052">
                  <c:v>1.3872580000000001</c:v>
                </c:pt>
                <c:pt idx="4053">
                  <c:v>1.4462524999999999</c:v>
                </c:pt>
                <c:pt idx="4054">
                  <c:v>1.4194759999999993</c:v>
                </c:pt>
                <c:pt idx="4055">
                  <c:v>1.3919091666666679</c:v>
                </c:pt>
                <c:pt idx="4056">
                  <c:v>1.427945749999999</c:v>
                </c:pt>
                <c:pt idx="4057">
                  <c:v>1.4616879166666665</c:v>
                </c:pt>
                <c:pt idx="4058">
                  <c:v>1.3757391666666665</c:v>
                </c:pt>
                <c:pt idx="4059">
                  <c:v>1.4395764999999991</c:v>
                </c:pt>
                <c:pt idx="4060">
                  <c:v>1.3946462499999999</c:v>
                </c:pt>
                <c:pt idx="4061">
                  <c:v>1.445633999999999</c:v>
                </c:pt>
                <c:pt idx="4062">
                  <c:v>1.4184862499999993</c:v>
                </c:pt>
                <c:pt idx="4063">
                  <c:v>1.4881083333333331</c:v>
                </c:pt>
                <c:pt idx="4064">
                  <c:v>1.4043473333333341</c:v>
                </c:pt>
                <c:pt idx="4065">
                  <c:v>1.4159841666666668</c:v>
                </c:pt>
                <c:pt idx="4066">
                  <c:v>1.4357554166666666</c:v>
                </c:pt>
                <c:pt idx="4067">
                  <c:v>1.443084749999999</c:v>
                </c:pt>
                <c:pt idx="4068">
                  <c:v>1.489847583333334</c:v>
                </c:pt>
                <c:pt idx="4069">
                  <c:v>1.4657139999999991</c:v>
                </c:pt>
                <c:pt idx="4070">
                  <c:v>1.3995596666666665</c:v>
                </c:pt>
                <c:pt idx="4071">
                  <c:v>1.3984803333333344</c:v>
                </c:pt>
                <c:pt idx="4072">
                  <c:v>1.4224639999999991</c:v>
                </c:pt>
                <c:pt idx="4073">
                  <c:v>1.4005715833333332</c:v>
                </c:pt>
                <c:pt idx="4074">
                  <c:v>1.43801</c:v>
                </c:pt>
                <c:pt idx="4075">
                  <c:v>1.3952117499999999</c:v>
                </c:pt>
                <c:pt idx="4076">
                  <c:v>1.4433099999999988</c:v>
                </c:pt>
                <c:pt idx="4077">
                  <c:v>1.3643830833333341</c:v>
                </c:pt>
                <c:pt idx="4078">
                  <c:v>1.4831791666666667</c:v>
                </c:pt>
                <c:pt idx="4079">
                  <c:v>1.4429595</c:v>
                </c:pt>
                <c:pt idx="4080">
                  <c:v>1.4280197499999998</c:v>
                </c:pt>
                <c:pt idx="4081">
                  <c:v>1.4651216666666658</c:v>
                </c:pt>
                <c:pt idx="4082">
                  <c:v>1.3839707499999998</c:v>
                </c:pt>
                <c:pt idx="4083">
                  <c:v>1.4334841666666664</c:v>
                </c:pt>
                <c:pt idx="4084">
                  <c:v>1.4279699166666655</c:v>
                </c:pt>
                <c:pt idx="4085">
                  <c:v>1.4541185833333341</c:v>
                </c:pt>
                <c:pt idx="4086">
                  <c:v>1.438030833333334</c:v>
                </c:pt>
                <c:pt idx="4087">
                  <c:v>1.4816191666666667</c:v>
                </c:pt>
                <c:pt idx="4088">
                  <c:v>1.4860916666666666</c:v>
                </c:pt>
                <c:pt idx="4089">
                  <c:v>1.4915041666666664</c:v>
                </c:pt>
                <c:pt idx="4090">
                  <c:v>1.416911416666667</c:v>
                </c:pt>
                <c:pt idx="4091">
                  <c:v>1.3932591666666676</c:v>
                </c:pt>
                <c:pt idx="4092">
                  <c:v>1.4130678333333335</c:v>
                </c:pt>
                <c:pt idx="4093">
                  <c:v>1.36411825</c:v>
                </c:pt>
                <c:pt idx="4094">
                  <c:v>1.4365483333333335</c:v>
                </c:pt>
                <c:pt idx="4095">
                  <c:v>1.4290503333333335</c:v>
                </c:pt>
                <c:pt idx="4096">
                  <c:v>1.4123507499999999</c:v>
                </c:pt>
                <c:pt idx="4097">
                  <c:v>1.4887986666666666</c:v>
                </c:pt>
                <c:pt idx="4098">
                  <c:v>1.4526314166666658</c:v>
                </c:pt>
                <c:pt idx="4099">
                  <c:v>1.4284254166666666</c:v>
                </c:pt>
                <c:pt idx="4100">
                  <c:v>1.390738</c:v>
                </c:pt>
                <c:pt idx="4101">
                  <c:v>1.4082467499999998</c:v>
                </c:pt>
                <c:pt idx="4102">
                  <c:v>1.4596634999999984</c:v>
                </c:pt>
                <c:pt idx="4103">
                  <c:v>1.4191819166666668</c:v>
                </c:pt>
                <c:pt idx="4104">
                  <c:v>1.4196219166666655</c:v>
                </c:pt>
                <c:pt idx="4105">
                  <c:v>1.4654630833333326</c:v>
                </c:pt>
                <c:pt idx="4106">
                  <c:v>1.359599333333332</c:v>
                </c:pt>
                <c:pt idx="4107">
                  <c:v>1.4527949999999989</c:v>
                </c:pt>
                <c:pt idx="4108">
                  <c:v>1.4591794166666658</c:v>
                </c:pt>
                <c:pt idx="4109">
                  <c:v>1.4465193333333335</c:v>
                </c:pt>
                <c:pt idx="4110">
                  <c:v>1.4107533333333333</c:v>
                </c:pt>
                <c:pt idx="4111">
                  <c:v>1.4570158333333341</c:v>
                </c:pt>
                <c:pt idx="4112">
                  <c:v>1.4143508333333339</c:v>
                </c:pt>
                <c:pt idx="4113">
                  <c:v>1.4106666666666658</c:v>
                </c:pt>
                <c:pt idx="4114">
                  <c:v>1.441478583333333</c:v>
                </c:pt>
                <c:pt idx="4115">
                  <c:v>1.451114999999999</c:v>
                </c:pt>
                <c:pt idx="4116">
                  <c:v>1.4190933333333324</c:v>
                </c:pt>
                <c:pt idx="4117">
                  <c:v>1.4254008333333335</c:v>
                </c:pt>
                <c:pt idx="4118">
                  <c:v>1.3747417499999999</c:v>
                </c:pt>
                <c:pt idx="4119">
                  <c:v>1.4596966666666658</c:v>
                </c:pt>
                <c:pt idx="4120">
                  <c:v>1.4549275000000002</c:v>
                </c:pt>
                <c:pt idx="4121">
                  <c:v>1.3823035833333341</c:v>
                </c:pt>
                <c:pt idx="4122">
                  <c:v>1.4646291666666666</c:v>
                </c:pt>
                <c:pt idx="4123">
                  <c:v>1.438567833333334</c:v>
                </c:pt>
                <c:pt idx="4124">
                  <c:v>1.4205808333333341</c:v>
                </c:pt>
                <c:pt idx="4125">
                  <c:v>1.435516749999999</c:v>
                </c:pt>
                <c:pt idx="4126">
                  <c:v>1.3978630833333332</c:v>
                </c:pt>
                <c:pt idx="4127">
                  <c:v>1.369135</c:v>
                </c:pt>
                <c:pt idx="4128">
                  <c:v>1.4206573333333341</c:v>
                </c:pt>
                <c:pt idx="4129">
                  <c:v>1.4037002499999982</c:v>
                </c:pt>
                <c:pt idx="4130">
                  <c:v>1.4032058333333335</c:v>
                </c:pt>
                <c:pt idx="4131">
                  <c:v>1.4236466666666658</c:v>
                </c:pt>
                <c:pt idx="4132">
                  <c:v>1.4086686666666666</c:v>
                </c:pt>
                <c:pt idx="4133">
                  <c:v>1.4051396666666658</c:v>
                </c:pt>
                <c:pt idx="4134">
                  <c:v>1.4351099999999992</c:v>
                </c:pt>
                <c:pt idx="4135">
                  <c:v>1.4645089166666665</c:v>
                </c:pt>
                <c:pt idx="4136">
                  <c:v>1.4638776666666669</c:v>
                </c:pt>
                <c:pt idx="4137">
                  <c:v>1.3781483333333342</c:v>
                </c:pt>
                <c:pt idx="4138">
                  <c:v>1.3927040000000002</c:v>
                </c:pt>
                <c:pt idx="4139">
                  <c:v>1.440755083333334</c:v>
                </c:pt>
                <c:pt idx="4140">
                  <c:v>1.3804240833333334</c:v>
                </c:pt>
                <c:pt idx="4141">
                  <c:v>1.3786039166666673</c:v>
                </c:pt>
                <c:pt idx="4142">
                  <c:v>1.363991999999999</c:v>
                </c:pt>
                <c:pt idx="4143">
                  <c:v>1.4179234999999981</c:v>
                </c:pt>
                <c:pt idx="4144">
                  <c:v>1.3547669166666665</c:v>
                </c:pt>
                <c:pt idx="4145">
                  <c:v>1.3918233333333332</c:v>
                </c:pt>
                <c:pt idx="4146">
                  <c:v>1.3755291666666667</c:v>
                </c:pt>
                <c:pt idx="4147">
                  <c:v>1.4448325833333333</c:v>
                </c:pt>
                <c:pt idx="4148">
                  <c:v>1.4242408333333341</c:v>
                </c:pt>
                <c:pt idx="4149">
                  <c:v>1.4509157499999998</c:v>
                </c:pt>
                <c:pt idx="4150">
                  <c:v>1.4285497499999993</c:v>
                </c:pt>
                <c:pt idx="4151">
                  <c:v>1.4082702499999991</c:v>
                </c:pt>
                <c:pt idx="4152">
                  <c:v>1.4707333333333332</c:v>
                </c:pt>
                <c:pt idx="4153">
                  <c:v>1.3605820000000008</c:v>
                </c:pt>
                <c:pt idx="4154">
                  <c:v>1.498049583333334</c:v>
                </c:pt>
                <c:pt idx="4155">
                  <c:v>1.400392499999999</c:v>
                </c:pt>
                <c:pt idx="4156">
                  <c:v>1.4270804166666666</c:v>
                </c:pt>
                <c:pt idx="4157">
                  <c:v>1.4428833333333335</c:v>
                </c:pt>
                <c:pt idx="4158">
                  <c:v>1.3211292499999987</c:v>
                </c:pt>
                <c:pt idx="4159">
                  <c:v>1.4920558333333347</c:v>
                </c:pt>
                <c:pt idx="4160">
                  <c:v>1.4015099999999991</c:v>
                </c:pt>
                <c:pt idx="4161">
                  <c:v>1.3957335833333333</c:v>
                </c:pt>
                <c:pt idx="4162">
                  <c:v>1.4068218333333327</c:v>
                </c:pt>
                <c:pt idx="4163">
                  <c:v>1.426175</c:v>
                </c:pt>
                <c:pt idx="4164">
                  <c:v>1.3896969166666668</c:v>
                </c:pt>
                <c:pt idx="4165">
                  <c:v>1.3976331666666673</c:v>
                </c:pt>
                <c:pt idx="4166">
                  <c:v>1.4041552499999999</c:v>
                </c:pt>
                <c:pt idx="4167">
                  <c:v>1.4395479999999998</c:v>
                </c:pt>
                <c:pt idx="4168">
                  <c:v>1.4459054166666658</c:v>
                </c:pt>
                <c:pt idx="4169">
                  <c:v>1.4080261666666667</c:v>
                </c:pt>
                <c:pt idx="4170">
                  <c:v>1.4746041666666667</c:v>
                </c:pt>
                <c:pt idx="4171">
                  <c:v>1.3668076666666675</c:v>
                </c:pt>
                <c:pt idx="4172">
                  <c:v>1.3708709166666677</c:v>
                </c:pt>
                <c:pt idx="4173">
                  <c:v>1.4203433333333335</c:v>
                </c:pt>
                <c:pt idx="4174">
                  <c:v>1.420272333333334</c:v>
                </c:pt>
                <c:pt idx="4175">
                  <c:v>1.4616954999999991</c:v>
                </c:pt>
                <c:pt idx="4176">
                  <c:v>1.4107400833333334</c:v>
                </c:pt>
                <c:pt idx="4177">
                  <c:v>1.286735</c:v>
                </c:pt>
                <c:pt idx="4178">
                  <c:v>1.3982860833333344</c:v>
                </c:pt>
                <c:pt idx="4179">
                  <c:v>1.4223450833333333</c:v>
                </c:pt>
                <c:pt idx="4180">
                  <c:v>1.467051249999999</c:v>
                </c:pt>
                <c:pt idx="4181">
                  <c:v>1.3569048333333333</c:v>
                </c:pt>
                <c:pt idx="4182">
                  <c:v>1.4333217499999984</c:v>
                </c:pt>
                <c:pt idx="4183">
                  <c:v>1.4422041666666665</c:v>
                </c:pt>
                <c:pt idx="4184">
                  <c:v>1.4550244999999986</c:v>
                </c:pt>
                <c:pt idx="4185">
                  <c:v>1.4177383333333324</c:v>
                </c:pt>
                <c:pt idx="4186">
                  <c:v>1.4205210833333324</c:v>
                </c:pt>
                <c:pt idx="4187">
                  <c:v>1.3906294166666668</c:v>
                </c:pt>
                <c:pt idx="4188">
                  <c:v>1.4352089999999988</c:v>
                </c:pt>
                <c:pt idx="4189">
                  <c:v>1.383059</c:v>
                </c:pt>
                <c:pt idx="4190">
                  <c:v>1.4272539999999998</c:v>
                </c:pt>
                <c:pt idx="4191">
                  <c:v>1.4376483333333334</c:v>
                </c:pt>
                <c:pt idx="4192">
                  <c:v>1.3867959166666679</c:v>
                </c:pt>
                <c:pt idx="4193">
                  <c:v>1.4140949999999988</c:v>
                </c:pt>
                <c:pt idx="4194">
                  <c:v>1.441213249999999</c:v>
                </c:pt>
                <c:pt idx="4195">
                  <c:v>1.4154158333333333</c:v>
                </c:pt>
                <c:pt idx="4196">
                  <c:v>1.4230699999999994</c:v>
                </c:pt>
                <c:pt idx="4197">
                  <c:v>1.4443291666666669</c:v>
                </c:pt>
                <c:pt idx="4198">
                  <c:v>1.3343470833333342</c:v>
                </c:pt>
                <c:pt idx="4199">
                  <c:v>1.4011049999999994</c:v>
                </c:pt>
                <c:pt idx="4200">
                  <c:v>1.4550016666666659</c:v>
                </c:pt>
                <c:pt idx="4201">
                  <c:v>1.4145699166666659</c:v>
                </c:pt>
                <c:pt idx="4202">
                  <c:v>1.430744999999999</c:v>
                </c:pt>
                <c:pt idx="4203">
                  <c:v>1.4481735833333333</c:v>
                </c:pt>
                <c:pt idx="4204">
                  <c:v>1.3922717499999999</c:v>
                </c:pt>
                <c:pt idx="4205">
                  <c:v>1.4680090833333335</c:v>
                </c:pt>
                <c:pt idx="4206">
                  <c:v>1.4348733333333332</c:v>
                </c:pt>
                <c:pt idx="4207">
                  <c:v>1.4685845833333333</c:v>
                </c:pt>
                <c:pt idx="4208">
                  <c:v>1.4239253333333324</c:v>
                </c:pt>
                <c:pt idx="4209">
                  <c:v>1.4833023333333335</c:v>
                </c:pt>
                <c:pt idx="4210">
                  <c:v>1.4319216666666652</c:v>
                </c:pt>
                <c:pt idx="4211">
                  <c:v>1.4265343333333325</c:v>
                </c:pt>
                <c:pt idx="4212">
                  <c:v>1.4661894999999998</c:v>
                </c:pt>
                <c:pt idx="4213">
                  <c:v>1.451246499999999</c:v>
                </c:pt>
                <c:pt idx="4214">
                  <c:v>1.4628005833333335</c:v>
                </c:pt>
                <c:pt idx="4215">
                  <c:v>1.4266154999999998</c:v>
                </c:pt>
                <c:pt idx="4216">
                  <c:v>1.3890875000000005</c:v>
                </c:pt>
                <c:pt idx="4217">
                  <c:v>1.4025526666666677</c:v>
                </c:pt>
                <c:pt idx="4218">
                  <c:v>1.4363533333333331</c:v>
                </c:pt>
                <c:pt idx="4219">
                  <c:v>1.5065350000000002</c:v>
                </c:pt>
                <c:pt idx="4220">
                  <c:v>1.3720911666666675</c:v>
                </c:pt>
                <c:pt idx="4221">
                  <c:v>1.4344758333333341</c:v>
                </c:pt>
                <c:pt idx="4222">
                  <c:v>1.4058215833333323</c:v>
                </c:pt>
                <c:pt idx="4223">
                  <c:v>1.3424750000000001</c:v>
                </c:pt>
                <c:pt idx="4224">
                  <c:v>1.4432134166666668</c:v>
                </c:pt>
                <c:pt idx="4225">
                  <c:v>1.4435368333333336</c:v>
                </c:pt>
                <c:pt idx="4226">
                  <c:v>1.4185169166666665</c:v>
                </c:pt>
                <c:pt idx="4227">
                  <c:v>1.4289014999999992</c:v>
                </c:pt>
                <c:pt idx="4228">
                  <c:v>1.4315033333333325</c:v>
                </c:pt>
                <c:pt idx="4229">
                  <c:v>1.4103983333333334</c:v>
                </c:pt>
                <c:pt idx="4230">
                  <c:v>1.4109408333333333</c:v>
                </c:pt>
                <c:pt idx="4231">
                  <c:v>1.4330026666666666</c:v>
                </c:pt>
                <c:pt idx="4232">
                  <c:v>1.3742691666666673</c:v>
                </c:pt>
                <c:pt idx="4233">
                  <c:v>1.4711893333333332</c:v>
                </c:pt>
                <c:pt idx="4234">
                  <c:v>1.407546583333332</c:v>
                </c:pt>
                <c:pt idx="4235">
                  <c:v>1.4228424166666667</c:v>
                </c:pt>
                <c:pt idx="4236">
                  <c:v>1.4363283333333332</c:v>
                </c:pt>
                <c:pt idx="4237">
                  <c:v>1.4203165833333333</c:v>
                </c:pt>
                <c:pt idx="4238">
                  <c:v>1.4141759999999999</c:v>
                </c:pt>
                <c:pt idx="4239">
                  <c:v>1.4276397499999982</c:v>
                </c:pt>
                <c:pt idx="4240">
                  <c:v>1.4010094166666658</c:v>
                </c:pt>
                <c:pt idx="4241">
                  <c:v>1.431608999999999</c:v>
                </c:pt>
                <c:pt idx="4242">
                  <c:v>1.4654466666666666</c:v>
                </c:pt>
                <c:pt idx="4243">
                  <c:v>1.4251062499999987</c:v>
                </c:pt>
                <c:pt idx="4244">
                  <c:v>1.4338308333333334</c:v>
                </c:pt>
                <c:pt idx="4245">
                  <c:v>1.439533999999999</c:v>
                </c:pt>
                <c:pt idx="4246">
                  <c:v>1.4130244166666655</c:v>
                </c:pt>
                <c:pt idx="4247">
                  <c:v>1.4616716666666658</c:v>
                </c:pt>
                <c:pt idx="4248">
                  <c:v>1.4765800833333331</c:v>
                </c:pt>
                <c:pt idx="4249">
                  <c:v>1.4099019166666658</c:v>
                </c:pt>
                <c:pt idx="4250">
                  <c:v>1.433812499999999</c:v>
                </c:pt>
                <c:pt idx="4251">
                  <c:v>1.3776389999999998</c:v>
                </c:pt>
                <c:pt idx="4252">
                  <c:v>1.3984044999999998</c:v>
                </c:pt>
                <c:pt idx="4253">
                  <c:v>1.4123212499999982</c:v>
                </c:pt>
                <c:pt idx="4254">
                  <c:v>1.3710989166666667</c:v>
                </c:pt>
                <c:pt idx="4255">
                  <c:v>1.3625239166666667</c:v>
                </c:pt>
                <c:pt idx="4256">
                  <c:v>1.3728986666666667</c:v>
                </c:pt>
                <c:pt idx="4257">
                  <c:v>1.3976957499999998</c:v>
                </c:pt>
                <c:pt idx="4258">
                  <c:v>1.4082849166666664</c:v>
                </c:pt>
                <c:pt idx="4259">
                  <c:v>1.4324957499999993</c:v>
                </c:pt>
                <c:pt idx="4260">
                  <c:v>1.4195754999999994</c:v>
                </c:pt>
                <c:pt idx="4261">
                  <c:v>1.4358299999999982</c:v>
                </c:pt>
                <c:pt idx="4262">
                  <c:v>1.4609933333333334</c:v>
                </c:pt>
                <c:pt idx="4263">
                  <c:v>1.3622478333333345</c:v>
                </c:pt>
                <c:pt idx="4264">
                  <c:v>1.4608724999999998</c:v>
                </c:pt>
                <c:pt idx="4265">
                  <c:v>1.3722843333333341</c:v>
                </c:pt>
                <c:pt idx="4266">
                  <c:v>1.4091016666666658</c:v>
                </c:pt>
                <c:pt idx="4267">
                  <c:v>1.3897164166666667</c:v>
                </c:pt>
                <c:pt idx="4268">
                  <c:v>1.3742684999999997</c:v>
                </c:pt>
                <c:pt idx="4269">
                  <c:v>1.4539667499999986</c:v>
                </c:pt>
                <c:pt idx="4270">
                  <c:v>1.4340485000000001</c:v>
                </c:pt>
                <c:pt idx="4271">
                  <c:v>1.4342233333333334</c:v>
                </c:pt>
                <c:pt idx="4272">
                  <c:v>1.3782383333333341</c:v>
                </c:pt>
                <c:pt idx="4273">
                  <c:v>1.4307891666666677</c:v>
                </c:pt>
                <c:pt idx="4274">
                  <c:v>1.4483735</c:v>
                </c:pt>
                <c:pt idx="4275">
                  <c:v>1.4390373333333333</c:v>
                </c:pt>
                <c:pt idx="4276">
                  <c:v>1.4600854999999999</c:v>
                </c:pt>
                <c:pt idx="4277">
                  <c:v>1.4564115833333335</c:v>
                </c:pt>
                <c:pt idx="4278">
                  <c:v>1.4103074166666667</c:v>
                </c:pt>
                <c:pt idx="4279">
                  <c:v>1.4074088333333334</c:v>
                </c:pt>
                <c:pt idx="4280">
                  <c:v>1.3144560000000001</c:v>
                </c:pt>
                <c:pt idx="4281">
                  <c:v>1.4099608333333322</c:v>
                </c:pt>
                <c:pt idx="4282">
                  <c:v>1.4098383333333324</c:v>
                </c:pt>
                <c:pt idx="4283">
                  <c:v>1.444339499999999</c:v>
                </c:pt>
                <c:pt idx="4284">
                  <c:v>1.4152691666666666</c:v>
                </c:pt>
                <c:pt idx="4285">
                  <c:v>1.423697999999999</c:v>
                </c:pt>
                <c:pt idx="4286">
                  <c:v>1.3963625000000011</c:v>
                </c:pt>
                <c:pt idx="4287">
                  <c:v>1.4149179166666677</c:v>
                </c:pt>
                <c:pt idx="4288">
                  <c:v>1.4249940833333323</c:v>
                </c:pt>
                <c:pt idx="4289">
                  <c:v>1.4605001666666675</c:v>
                </c:pt>
                <c:pt idx="4290">
                  <c:v>1.4078800833333334</c:v>
                </c:pt>
                <c:pt idx="4291">
                  <c:v>1.4220020833333333</c:v>
                </c:pt>
                <c:pt idx="4292">
                  <c:v>1.4601283333333333</c:v>
                </c:pt>
                <c:pt idx="4293">
                  <c:v>1.4635099999999992</c:v>
                </c:pt>
                <c:pt idx="4294">
                  <c:v>1.436234999999999</c:v>
                </c:pt>
                <c:pt idx="4295">
                  <c:v>1.4199210833333316</c:v>
                </c:pt>
                <c:pt idx="4296">
                  <c:v>1.4674558333333341</c:v>
                </c:pt>
                <c:pt idx="4297">
                  <c:v>1.4529083333333332</c:v>
                </c:pt>
                <c:pt idx="4298">
                  <c:v>1.3756081666666675</c:v>
                </c:pt>
                <c:pt idx="4299">
                  <c:v>1.4720761666666675</c:v>
                </c:pt>
                <c:pt idx="4300">
                  <c:v>1.447632499999999</c:v>
                </c:pt>
                <c:pt idx="4301">
                  <c:v>1.3585328333333342</c:v>
                </c:pt>
                <c:pt idx="4302">
                  <c:v>1.4721791666666677</c:v>
                </c:pt>
                <c:pt idx="4303">
                  <c:v>1.4871924999999993</c:v>
                </c:pt>
                <c:pt idx="4304">
                  <c:v>1.449555833333334</c:v>
                </c:pt>
                <c:pt idx="4305">
                  <c:v>1.3927695833333331</c:v>
                </c:pt>
                <c:pt idx="4306">
                  <c:v>1.4055622499999985</c:v>
                </c:pt>
                <c:pt idx="4307">
                  <c:v>1.375426749999999</c:v>
                </c:pt>
                <c:pt idx="4308">
                  <c:v>1.4269366666666659</c:v>
                </c:pt>
                <c:pt idx="4309">
                  <c:v>1.4188051666666677</c:v>
                </c:pt>
                <c:pt idx="4310">
                  <c:v>1.3855130000000002</c:v>
                </c:pt>
                <c:pt idx="4311">
                  <c:v>1.4211628333333335</c:v>
                </c:pt>
                <c:pt idx="4312">
                  <c:v>1.460024999999999</c:v>
                </c:pt>
                <c:pt idx="4313">
                  <c:v>1.4999261666666668</c:v>
                </c:pt>
                <c:pt idx="4314">
                  <c:v>1.4112909166666658</c:v>
                </c:pt>
                <c:pt idx="4315">
                  <c:v>1.4616747499999987</c:v>
                </c:pt>
                <c:pt idx="4316">
                  <c:v>1.398386333333334</c:v>
                </c:pt>
                <c:pt idx="4317">
                  <c:v>1.3953712499999991</c:v>
                </c:pt>
                <c:pt idx="4318">
                  <c:v>1.4576996666666659</c:v>
                </c:pt>
                <c:pt idx="4319">
                  <c:v>1.4409105833333333</c:v>
                </c:pt>
                <c:pt idx="4320">
                  <c:v>1.3975375833333341</c:v>
                </c:pt>
                <c:pt idx="4321">
                  <c:v>1.3247493333333333</c:v>
                </c:pt>
                <c:pt idx="4322">
                  <c:v>1.3911224999999998</c:v>
                </c:pt>
                <c:pt idx="4323">
                  <c:v>1.4474691666666664</c:v>
                </c:pt>
                <c:pt idx="4324">
                  <c:v>1.4297599166666668</c:v>
                </c:pt>
                <c:pt idx="4325">
                  <c:v>1.3624939166666667</c:v>
                </c:pt>
                <c:pt idx="4326">
                  <c:v>1.433689499999999</c:v>
                </c:pt>
                <c:pt idx="4327">
                  <c:v>1.4268470000000002</c:v>
                </c:pt>
                <c:pt idx="4328">
                  <c:v>1.4444165833333333</c:v>
                </c:pt>
                <c:pt idx="4329">
                  <c:v>1.418366416666667</c:v>
                </c:pt>
                <c:pt idx="4330">
                  <c:v>1.3535512499999998</c:v>
                </c:pt>
                <c:pt idx="4331">
                  <c:v>1.4518858333333331</c:v>
                </c:pt>
                <c:pt idx="4332">
                  <c:v>1.4517358333333332</c:v>
                </c:pt>
                <c:pt idx="4333">
                  <c:v>1.3972788333333341</c:v>
                </c:pt>
                <c:pt idx="4334">
                  <c:v>1.4118419166666658</c:v>
                </c:pt>
                <c:pt idx="4335">
                  <c:v>1.4425948333333334</c:v>
                </c:pt>
                <c:pt idx="4336">
                  <c:v>1.433255583333334</c:v>
                </c:pt>
                <c:pt idx="4337">
                  <c:v>1.4082899999999998</c:v>
                </c:pt>
                <c:pt idx="4338">
                  <c:v>1.491830999999999</c:v>
                </c:pt>
                <c:pt idx="4339">
                  <c:v>1.4613478333333341</c:v>
                </c:pt>
                <c:pt idx="4340">
                  <c:v>1.4470779999999999</c:v>
                </c:pt>
                <c:pt idx="4341">
                  <c:v>1.3872473333333339</c:v>
                </c:pt>
                <c:pt idx="4342">
                  <c:v>1.4321564999999998</c:v>
                </c:pt>
                <c:pt idx="4343">
                  <c:v>1.3952650000000002</c:v>
                </c:pt>
                <c:pt idx="4344">
                  <c:v>1.4649866666666667</c:v>
                </c:pt>
                <c:pt idx="4345">
                  <c:v>1.4298063333333324</c:v>
                </c:pt>
                <c:pt idx="4346">
                  <c:v>1.3908718333333341</c:v>
                </c:pt>
                <c:pt idx="4347">
                  <c:v>1.4224154999999998</c:v>
                </c:pt>
                <c:pt idx="4348">
                  <c:v>1.4159064999999988</c:v>
                </c:pt>
                <c:pt idx="4349">
                  <c:v>1.4835308333333337</c:v>
                </c:pt>
                <c:pt idx="4350">
                  <c:v>1.4825608333333333</c:v>
                </c:pt>
                <c:pt idx="4351">
                  <c:v>1.4941939999999998</c:v>
                </c:pt>
                <c:pt idx="4352">
                  <c:v>1.4144591666666677</c:v>
                </c:pt>
                <c:pt idx="4353">
                  <c:v>1.4445855833333341</c:v>
                </c:pt>
                <c:pt idx="4354">
                  <c:v>1.4008874166666665</c:v>
                </c:pt>
                <c:pt idx="4355">
                  <c:v>1.3645980000000002</c:v>
                </c:pt>
                <c:pt idx="4356">
                  <c:v>1.3893539166666675</c:v>
                </c:pt>
                <c:pt idx="4357">
                  <c:v>1.4443849999999998</c:v>
                </c:pt>
                <c:pt idx="4358">
                  <c:v>1.485345833333334</c:v>
                </c:pt>
                <c:pt idx="4359">
                  <c:v>1.4011808333333333</c:v>
                </c:pt>
                <c:pt idx="4360">
                  <c:v>1.3985543333333341</c:v>
                </c:pt>
                <c:pt idx="4361">
                  <c:v>1.3868383333333341</c:v>
                </c:pt>
                <c:pt idx="4362">
                  <c:v>1.446385</c:v>
                </c:pt>
                <c:pt idx="4363">
                  <c:v>1.4621811666666675</c:v>
                </c:pt>
                <c:pt idx="4364">
                  <c:v>1.4524466666666662</c:v>
                </c:pt>
                <c:pt idx="4365">
                  <c:v>1.3724880833333344</c:v>
                </c:pt>
                <c:pt idx="4366">
                  <c:v>1.4187872499999998</c:v>
                </c:pt>
                <c:pt idx="4367">
                  <c:v>1.4570341666666666</c:v>
                </c:pt>
                <c:pt idx="4368">
                  <c:v>1.4019595833333334</c:v>
                </c:pt>
                <c:pt idx="4369">
                  <c:v>1.4029138333333335</c:v>
                </c:pt>
                <c:pt idx="4370">
                  <c:v>1.3728931666666675</c:v>
                </c:pt>
                <c:pt idx="4371">
                  <c:v>1.371308333333334</c:v>
                </c:pt>
                <c:pt idx="4372">
                  <c:v>1.3953541666666676</c:v>
                </c:pt>
                <c:pt idx="4373">
                  <c:v>1.4048414166666658</c:v>
                </c:pt>
                <c:pt idx="4374">
                  <c:v>1.3987090833333333</c:v>
                </c:pt>
                <c:pt idx="4375">
                  <c:v>1.4471661666666666</c:v>
                </c:pt>
                <c:pt idx="4376">
                  <c:v>1.4415166666666668</c:v>
                </c:pt>
                <c:pt idx="4377">
                  <c:v>1.4114656666666658</c:v>
                </c:pt>
                <c:pt idx="4378">
                  <c:v>1.3628995833333333</c:v>
                </c:pt>
                <c:pt idx="4379">
                  <c:v>1.3710521666666684</c:v>
                </c:pt>
                <c:pt idx="4380">
                  <c:v>1.5265116666666667</c:v>
                </c:pt>
                <c:pt idx="4381">
                  <c:v>1.4605908333333331</c:v>
                </c:pt>
                <c:pt idx="4382">
                  <c:v>1.455519999999999</c:v>
                </c:pt>
                <c:pt idx="4383">
                  <c:v>1.442065833333334</c:v>
                </c:pt>
                <c:pt idx="4384">
                  <c:v>1.4504383333333333</c:v>
                </c:pt>
                <c:pt idx="4385">
                  <c:v>1.4164825000000001</c:v>
                </c:pt>
                <c:pt idx="4386">
                  <c:v>1.3249579166666683</c:v>
                </c:pt>
                <c:pt idx="4387">
                  <c:v>1.4236631666666666</c:v>
                </c:pt>
                <c:pt idx="4388">
                  <c:v>1.430193749999999</c:v>
                </c:pt>
                <c:pt idx="4389">
                  <c:v>1.4315691666666668</c:v>
                </c:pt>
                <c:pt idx="4390">
                  <c:v>1.3185178333333347</c:v>
                </c:pt>
                <c:pt idx="4391">
                  <c:v>1.3905568333333347</c:v>
                </c:pt>
                <c:pt idx="4392">
                  <c:v>1.4491874999999999</c:v>
                </c:pt>
                <c:pt idx="4393">
                  <c:v>1.4327358333333333</c:v>
                </c:pt>
                <c:pt idx="4394">
                  <c:v>1.4406383333333332</c:v>
                </c:pt>
                <c:pt idx="4395">
                  <c:v>1.428951499999999</c:v>
                </c:pt>
                <c:pt idx="4396">
                  <c:v>1.3882239166666677</c:v>
                </c:pt>
                <c:pt idx="4397">
                  <c:v>1.4797798333333334</c:v>
                </c:pt>
                <c:pt idx="4398">
                  <c:v>1.3910816666666665</c:v>
                </c:pt>
                <c:pt idx="4399">
                  <c:v>1.4246993333333327</c:v>
                </c:pt>
                <c:pt idx="4400">
                  <c:v>1.4413034999999992</c:v>
                </c:pt>
                <c:pt idx="4401">
                  <c:v>1.419061666666666</c:v>
                </c:pt>
                <c:pt idx="4402">
                  <c:v>1.4897466666666668</c:v>
                </c:pt>
                <c:pt idx="4403">
                  <c:v>1.3732110833333333</c:v>
                </c:pt>
                <c:pt idx="4404">
                  <c:v>1.3997656666666669</c:v>
                </c:pt>
                <c:pt idx="4405">
                  <c:v>1.4143875833333341</c:v>
                </c:pt>
                <c:pt idx="4406">
                  <c:v>1.4494075000000002</c:v>
                </c:pt>
                <c:pt idx="4407">
                  <c:v>1.4055058333333335</c:v>
                </c:pt>
                <c:pt idx="4408">
                  <c:v>1.443953499999999</c:v>
                </c:pt>
                <c:pt idx="4409">
                  <c:v>1.4550712499999992</c:v>
                </c:pt>
                <c:pt idx="4410">
                  <c:v>1.4422225</c:v>
                </c:pt>
                <c:pt idx="4411">
                  <c:v>1.4213441666666669</c:v>
                </c:pt>
                <c:pt idx="4412">
                  <c:v>1.4214743333333324</c:v>
                </c:pt>
                <c:pt idx="4413">
                  <c:v>1.408790999999999</c:v>
                </c:pt>
                <c:pt idx="4414">
                  <c:v>1.3831240833333336</c:v>
                </c:pt>
                <c:pt idx="4415">
                  <c:v>1.4616420833333335</c:v>
                </c:pt>
                <c:pt idx="4416">
                  <c:v>1.3923034999999999</c:v>
                </c:pt>
                <c:pt idx="4417">
                  <c:v>1.3769824166666675</c:v>
                </c:pt>
                <c:pt idx="4418">
                  <c:v>1.4582462499999991</c:v>
                </c:pt>
                <c:pt idx="4419">
                  <c:v>1.4034016666666658</c:v>
                </c:pt>
                <c:pt idx="4420">
                  <c:v>1.4656949999999989</c:v>
                </c:pt>
                <c:pt idx="4421">
                  <c:v>1.4209370833333335</c:v>
                </c:pt>
                <c:pt idx="4422">
                  <c:v>1.439038249999999</c:v>
                </c:pt>
                <c:pt idx="4423">
                  <c:v>1.3973048333333333</c:v>
                </c:pt>
                <c:pt idx="4424">
                  <c:v>1.4154894166666658</c:v>
                </c:pt>
                <c:pt idx="4425">
                  <c:v>1.4491059999999998</c:v>
                </c:pt>
                <c:pt idx="4426">
                  <c:v>1.4131877499999999</c:v>
                </c:pt>
                <c:pt idx="4427">
                  <c:v>1.3832770833333339</c:v>
                </c:pt>
                <c:pt idx="4428">
                  <c:v>1.385591999999999</c:v>
                </c:pt>
                <c:pt idx="4429">
                  <c:v>1.4426938333333335</c:v>
                </c:pt>
                <c:pt idx="4430">
                  <c:v>1.3870736666666676</c:v>
                </c:pt>
                <c:pt idx="4431">
                  <c:v>1.4439974999999992</c:v>
                </c:pt>
                <c:pt idx="4432">
                  <c:v>1.399408333333334</c:v>
                </c:pt>
                <c:pt idx="4433">
                  <c:v>1.4197391666666668</c:v>
                </c:pt>
                <c:pt idx="4434">
                  <c:v>1.3452563333333341</c:v>
                </c:pt>
                <c:pt idx="4435">
                  <c:v>1.4609106666666662</c:v>
                </c:pt>
                <c:pt idx="4436">
                  <c:v>1.4698416666666658</c:v>
                </c:pt>
                <c:pt idx="4437">
                  <c:v>1.4017708333333332</c:v>
                </c:pt>
                <c:pt idx="4438">
                  <c:v>1.4457749999999994</c:v>
                </c:pt>
                <c:pt idx="4439">
                  <c:v>1.4229869999999998</c:v>
                </c:pt>
                <c:pt idx="4440">
                  <c:v>1.377495833333334</c:v>
                </c:pt>
                <c:pt idx="4441">
                  <c:v>1.4282599999999999</c:v>
                </c:pt>
                <c:pt idx="4442">
                  <c:v>1.4187785000000002</c:v>
                </c:pt>
                <c:pt idx="4443">
                  <c:v>1.3673118333333341</c:v>
                </c:pt>
                <c:pt idx="4444">
                  <c:v>1.3546800833333341</c:v>
                </c:pt>
                <c:pt idx="4445">
                  <c:v>1.4862683333333333</c:v>
                </c:pt>
                <c:pt idx="4446">
                  <c:v>1.4329590833333334</c:v>
                </c:pt>
                <c:pt idx="4447">
                  <c:v>1.3889265833333333</c:v>
                </c:pt>
                <c:pt idx="4448">
                  <c:v>1.4310633333333334</c:v>
                </c:pt>
                <c:pt idx="4449">
                  <c:v>1.4414027499999991</c:v>
                </c:pt>
                <c:pt idx="4450">
                  <c:v>1.4613826666666669</c:v>
                </c:pt>
                <c:pt idx="4451">
                  <c:v>1.4339466666666658</c:v>
                </c:pt>
                <c:pt idx="4452">
                  <c:v>1.428123749999999</c:v>
                </c:pt>
                <c:pt idx="4453">
                  <c:v>1.4013613333333323</c:v>
                </c:pt>
                <c:pt idx="4454">
                  <c:v>1.4255958333333332</c:v>
                </c:pt>
                <c:pt idx="4455">
                  <c:v>1.4272708333333333</c:v>
                </c:pt>
                <c:pt idx="4456">
                  <c:v>1.4284800000000002</c:v>
                </c:pt>
                <c:pt idx="4457">
                  <c:v>1.3883624166666679</c:v>
                </c:pt>
                <c:pt idx="4458">
                  <c:v>1.3692344999999992</c:v>
                </c:pt>
                <c:pt idx="4459">
                  <c:v>1.4220222499999993</c:v>
                </c:pt>
                <c:pt idx="4460">
                  <c:v>1.3860216666666665</c:v>
                </c:pt>
                <c:pt idx="4461">
                  <c:v>1.4073601666666669</c:v>
                </c:pt>
                <c:pt idx="4462">
                  <c:v>1.3397400833333333</c:v>
                </c:pt>
                <c:pt idx="4463">
                  <c:v>1.3927083333333341</c:v>
                </c:pt>
                <c:pt idx="4464">
                  <c:v>1.3805373333333339</c:v>
                </c:pt>
                <c:pt idx="4465">
                  <c:v>1.4547205833333334</c:v>
                </c:pt>
                <c:pt idx="4466">
                  <c:v>1.4336741666666668</c:v>
                </c:pt>
                <c:pt idx="4467">
                  <c:v>1.3822683333333341</c:v>
                </c:pt>
                <c:pt idx="4468">
                  <c:v>1.4350901666666667</c:v>
                </c:pt>
                <c:pt idx="4469">
                  <c:v>1.4380241666666667</c:v>
                </c:pt>
                <c:pt idx="4470">
                  <c:v>1.381343333333334</c:v>
                </c:pt>
                <c:pt idx="4471">
                  <c:v>1.479867499999999</c:v>
                </c:pt>
                <c:pt idx="4472">
                  <c:v>1.4122779999999999</c:v>
                </c:pt>
                <c:pt idx="4473">
                  <c:v>1.4781084166666669</c:v>
                </c:pt>
                <c:pt idx="4474">
                  <c:v>1.4533799999999992</c:v>
                </c:pt>
                <c:pt idx="4475">
                  <c:v>1.3440598333333345</c:v>
                </c:pt>
                <c:pt idx="4476">
                  <c:v>1.3556387499999998</c:v>
                </c:pt>
                <c:pt idx="4477">
                  <c:v>1.4339829999999998</c:v>
                </c:pt>
                <c:pt idx="4478">
                  <c:v>1.450458083333334</c:v>
                </c:pt>
                <c:pt idx="4479">
                  <c:v>1.4097149999999985</c:v>
                </c:pt>
                <c:pt idx="4480">
                  <c:v>1.4109740833333329</c:v>
                </c:pt>
                <c:pt idx="4481">
                  <c:v>1.4968607499999989</c:v>
                </c:pt>
                <c:pt idx="4482">
                  <c:v>1.3550093333333333</c:v>
                </c:pt>
                <c:pt idx="4483">
                  <c:v>1.4382399999999989</c:v>
                </c:pt>
                <c:pt idx="4484">
                  <c:v>1.4026578333333342</c:v>
                </c:pt>
                <c:pt idx="4485">
                  <c:v>1.4260503333333341</c:v>
                </c:pt>
                <c:pt idx="4486">
                  <c:v>1.3844133333333344</c:v>
                </c:pt>
                <c:pt idx="4487">
                  <c:v>1.4418043333333326</c:v>
                </c:pt>
                <c:pt idx="4488">
                  <c:v>1.3848400833333339</c:v>
                </c:pt>
                <c:pt idx="4489">
                  <c:v>1.3975365</c:v>
                </c:pt>
                <c:pt idx="4490">
                  <c:v>1.3906451666666684</c:v>
                </c:pt>
                <c:pt idx="4491">
                  <c:v>1.4468991666666666</c:v>
                </c:pt>
                <c:pt idx="4492">
                  <c:v>1.4256866666666668</c:v>
                </c:pt>
                <c:pt idx="4493">
                  <c:v>1.4030519166666666</c:v>
                </c:pt>
                <c:pt idx="4494">
                  <c:v>1.395829999999999</c:v>
                </c:pt>
                <c:pt idx="4495">
                  <c:v>1.4142400000000002</c:v>
                </c:pt>
                <c:pt idx="4496">
                  <c:v>1.4058464999999989</c:v>
                </c:pt>
                <c:pt idx="4497">
                  <c:v>1.4480216666666659</c:v>
                </c:pt>
                <c:pt idx="4498">
                  <c:v>1.4580539166666675</c:v>
                </c:pt>
                <c:pt idx="4499">
                  <c:v>1.3834239999999998</c:v>
                </c:pt>
                <c:pt idx="4500">
                  <c:v>1.3714099999999998</c:v>
                </c:pt>
                <c:pt idx="4501">
                  <c:v>1.4058984999999982</c:v>
                </c:pt>
                <c:pt idx="4502">
                  <c:v>1.3744216666666667</c:v>
                </c:pt>
                <c:pt idx="4503">
                  <c:v>1.3538413333333332</c:v>
                </c:pt>
                <c:pt idx="4504">
                  <c:v>1.4331674999999988</c:v>
                </c:pt>
                <c:pt idx="4505">
                  <c:v>1.4550531666666677</c:v>
                </c:pt>
                <c:pt idx="4506">
                  <c:v>1.4112044999999986</c:v>
                </c:pt>
                <c:pt idx="4507">
                  <c:v>1.4555475</c:v>
                </c:pt>
                <c:pt idx="4508">
                  <c:v>1.5084730000000002</c:v>
                </c:pt>
                <c:pt idx="4509">
                  <c:v>1.4188516666666666</c:v>
                </c:pt>
                <c:pt idx="4510">
                  <c:v>1.3990881666666684</c:v>
                </c:pt>
                <c:pt idx="4511">
                  <c:v>1.3634895</c:v>
                </c:pt>
                <c:pt idx="4512">
                  <c:v>1.4255555833333335</c:v>
                </c:pt>
                <c:pt idx="4513">
                  <c:v>1.3832595833333341</c:v>
                </c:pt>
                <c:pt idx="4514">
                  <c:v>1.4104716666666668</c:v>
                </c:pt>
                <c:pt idx="4515">
                  <c:v>1.4756825000000002</c:v>
                </c:pt>
                <c:pt idx="4516">
                  <c:v>1.4498516666666659</c:v>
                </c:pt>
                <c:pt idx="4517">
                  <c:v>1.4126066666666668</c:v>
                </c:pt>
                <c:pt idx="4518">
                  <c:v>1.4150425</c:v>
                </c:pt>
                <c:pt idx="4519">
                  <c:v>1.3851182499999999</c:v>
                </c:pt>
                <c:pt idx="4520">
                  <c:v>1.4686608333333335</c:v>
                </c:pt>
                <c:pt idx="4521">
                  <c:v>1.4519249999999984</c:v>
                </c:pt>
                <c:pt idx="4522">
                  <c:v>1.3979966666666666</c:v>
                </c:pt>
                <c:pt idx="4523">
                  <c:v>1.3703614166666667</c:v>
                </c:pt>
                <c:pt idx="4524">
                  <c:v>1.4367974999999991</c:v>
                </c:pt>
                <c:pt idx="4525">
                  <c:v>1.4627016666666666</c:v>
                </c:pt>
                <c:pt idx="4526">
                  <c:v>1.3968255833333341</c:v>
                </c:pt>
                <c:pt idx="4527">
                  <c:v>1.3797391666666667</c:v>
                </c:pt>
                <c:pt idx="4528">
                  <c:v>1.4338641666666658</c:v>
                </c:pt>
                <c:pt idx="4529">
                  <c:v>1.3917321666666675</c:v>
                </c:pt>
                <c:pt idx="4530">
                  <c:v>1.4032563333333332</c:v>
                </c:pt>
                <c:pt idx="4531">
                  <c:v>1.4655208333333334</c:v>
                </c:pt>
                <c:pt idx="4532">
                  <c:v>1.413705999999999</c:v>
                </c:pt>
                <c:pt idx="4533">
                  <c:v>1.369488</c:v>
                </c:pt>
                <c:pt idx="4534">
                  <c:v>1.3631219999999991</c:v>
                </c:pt>
                <c:pt idx="4535">
                  <c:v>1.4225416666666666</c:v>
                </c:pt>
                <c:pt idx="4536">
                  <c:v>1.4595235833333324</c:v>
                </c:pt>
                <c:pt idx="4537">
                  <c:v>1.4342629166666665</c:v>
                </c:pt>
                <c:pt idx="4538">
                  <c:v>1.4566480000000002</c:v>
                </c:pt>
                <c:pt idx="4539">
                  <c:v>1.410993999999999</c:v>
                </c:pt>
                <c:pt idx="4540">
                  <c:v>1.3936890833333333</c:v>
                </c:pt>
                <c:pt idx="4541">
                  <c:v>1.4179705833333323</c:v>
                </c:pt>
                <c:pt idx="4542">
                  <c:v>1.3951768333333341</c:v>
                </c:pt>
                <c:pt idx="4543">
                  <c:v>1.3945980833333333</c:v>
                </c:pt>
                <c:pt idx="4544">
                  <c:v>1.4494743333333326</c:v>
                </c:pt>
                <c:pt idx="4545">
                  <c:v>1.4456516666666666</c:v>
                </c:pt>
                <c:pt idx="4546">
                  <c:v>1.3885915833333333</c:v>
                </c:pt>
                <c:pt idx="4547">
                  <c:v>1.4280966666666666</c:v>
                </c:pt>
                <c:pt idx="4548">
                  <c:v>1.4313533333333333</c:v>
                </c:pt>
                <c:pt idx="4549">
                  <c:v>1.4382858333333342</c:v>
                </c:pt>
                <c:pt idx="4550">
                  <c:v>1.480548333333334</c:v>
                </c:pt>
                <c:pt idx="4551">
                  <c:v>1.402887083333334</c:v>
                </c:pt>
                <c:pt idx="4552">
                  <c:v>1.455187083333334</c:v>
                </c:pt>
                <c:pt idx="4553">
                  <c:v>1.4193666666666658</c:v>
                </c:pt>
                <c:pt idx="4554">
                  <c:v>1.4115914166666654</c:v>
                </c:pt>
                <c:pt idx="4555">
                  <c:v>1.4623908333333331</c:v>
                </c:pt>
                <c:pt idx="4556">
                  <c:v>1.349831999999999</c:v>
                </c:pt>
                <c:pt idx="4557">
                  <c:v>1.3898606666666666</c:v>
                </c:pt>
                <c:pt idx="4558">
                  <c:v>1.3710405833333341</c:v>
                </c:pt>
                <c:pt idx="4559">
                  <c:v>1.3721924166666675</c:v>
                </c:pt>
                <c:pt idx="4560">
                  <c:v>1.3576839166666665</c:v>
                </c:pt>
                <c:pt idx="4561">
                  <c:v>1.439222999999999</c:v>
                </c:pt>
                <c:pt idx="4562">
                  <c:v>1.3971414166666667</c:v>
                </c:pt>
                <c:pt idx="4563">
                  <c:v>1.3752252499999988</c:v>
                </c:pt>
                <c:pt idx="4564">
                  <c:v>1.4320979999999999</c:v>
                </c:pt>
                <c:pt idx="4565">
                  <c:v>1.4337483333333332</c:v>
                </c:pt>
                <c:pt idx="4566">
                  <c:v>1.4003248333333322</c:v>
                </c:pt>
                <c:pt idx="4567">
                  <c:v>1.4356553333333333</c:v>
                </c:pt>
                <c:pt idx="4568">
                  <c:v>1.4463155000000001</c:v>
                </c:pt>
                <c:pt idx="4569">
                  <c:v>1.3896504999999999</c:v>
                </c:pt>
                <c:pt idx="4570">
                  <c:v>1.3997382499999993</c:v>
                </c:pt>
                <c:pt idx="4571">
                  <c:v>1.4386167499999998</c:v>
                </c:pt>
                <c:pt idx="4572">
                  <c:v>1.4487516666666664</c:v>
                </c:pt>
                <c:pt idx="4573">
                  <c:v>1.4320824999999999</c:v>
                </c:pt>
                <c:pt idx="4574">
                  <c:v>1.3812854999999999</c:v>
                </c:pt>
                <c:pt idx="4575">
                  <c:v>1.4144775000000001</c:v>
                </c:pt>
                <c:pt idx="4576">
                  <c:v>1.451385833333334</c:v>
                </c:pt>
                <c:pt idx="4577">
                  <c:v>1.3926620833333341</c:v>
                </c:pt>
                <c:pt idx="4578">
                  <c:v>1.4240234999999988</c:v>
                </c:pt>
                <c:pt idx="4579">
                  <c:v>1.4438733333333325</c:v>
                </c:pt>
                <c:pt idx="4580">
                  <c:v>1.4706024999999998</c:v>
                </c:pt>
                <c:pt idx="4581">
                  <c:v>1.448366749999999</c:v>
                </c:pt>
                <c:pt idx="4582">
                  <c:v>1.3733124166666675</c:v>
                </c:pt>
                <c:pt idx="4583">
                  <c:v>1.4620233333333335</c:v>
                </c:pt>
                <c:pt idx="4584">
                  <c:v>1.3863349999999999</c:v>
                </c:pt>
                <c:pt idx="4585">
                  <c:v>1.3663825833333347</c:v>
                </c:pt>
                <c:pt idx="4586">
                  <c:v>1.3749561666666681</c:v>
                </c:pt>
                <c:pt idx="4587">
                  <c:v>1.4055713333333324</c:v>
                </c:pt>
                <c:pt idx="4588">
                  <c:v>1.4156974999999994</c:v>
                </c:pt>
                <c:pt idx="4589">
                  <c:v>1.4546850000000002</c:v>
                </c:pt>
                <c:pt idx="4590">
                  <c:v>1.4190444166666658</c:v>
                </c:pt>
                <c:pt idx="4591">
                  <c:v>1.3759411666666665</c:v>
                </c:pt>
                <c:pt idx="4592">
                  <c:v>1.4021768333333331</c:v>
                </c:pt>
                <c:pt idx="4593">
                  <c:v>1.3956770833333341</c:v>
                </c:pt>
                <c:pt idx="4594">
                  <c:v>1.4182666666666668</c:v>
                </c:pt>
                <c:pt idx="4595">
                  <c:v>1.3878954166666666</c:v>
                </c:pt>
                <c:pt idx="4596">
                  <c:v>1.3719136666666667</c:v>
                </c:pt>
                <c:pt idx="4597">
                  <c:v>1.4312666666666658</c:v>
                </c:pt>
                <c:pt idx="4598">
                  <c:v>1.4025829999999999</c:v>
                </c:pt>
                <c:pt idx="4599">
                  <c:v>1.4700381666666678</c:v>
                </c:pt>
                <c:pt idx="4600">
                  <c:v>1.4547122499999998</c:v>
                </c:pt>
                <c:pt idx="4601">
                  <c:v>1.4565864166666664</c:v>
                </c:pt>
                <c:pt idx="4602">
                  <c:v>1.4246591666666675</c:v>
                </c:pt>
                <c:pt idx="4603">
                  <c:v>1.426914999999999</c:v>
                </c:pt>
                <c:pt idx="4604">
                  <c:v>1.4499241666666658</c:v>
                </c:pt>
                <c:pt idx="4605">
                  <c:v>1.3532916666666666</c:v>
                </c:pt>
                <c:pt idx="4606">
                  <c:v>1.381352333333334</c:v>
                </c:pt>
                <c:pt idx="4607">
                  <c:v>1.4657408333333333</c:v>
                </c:pt>
                <c:pt idx="4608">
                  <c:v>1.4136077499999991</c:v>
                </c:pt>
                <c:pt idx="4609">
                  <c:v>1.4908766666666666</c:v>
                </c:pt>
                <c:pt idx="4610">
                  <c:v>1.3812498333333341</c:v>
                </c:pt>
                <c:pt idx="4611">
                  <c:v>1.4752866666666666</c:v>
                </c:pt>
                <c:pt idx="4612">
                  <c:v>1.3882876666666684</c:v>
                </c:pt>
                <c:pt idx="4613">
                  <c:v>1.4076746666666657</c:v>
                </c:pt>
                <c:pt idx="4614">
                  <c:v>1.3824988333333341</c:v>
                </c:pt>
                <c:pt idx="4615">
                  <c:v>1.4280722499999998</c:v>
                </c:pt>
                <c:pt idx="4616">
                  <c:v>1.444505833333334</c:v>
                </c:pt>
                <c:pt idx="4617">
                  <c:v>1.4056158333333333</c:v>
                </c:pt>
                <c:pt idx="4618">
                  <c:v>1.4778216666666655</c:v>
                </c:pt>
                <c:pt idx="4619">
                  <c:v>1.4306734166666664</c:v>
                </c:pt>
                <c:pt idx="4620">
                  <c:v>1.4076432499999985</c:v>
                </c:pt>
                <c:pt idx="4621">
                  <c:v>1.4239883333333332</c:v>
                </c:pt>
                <c:pt idx="4622">
                  <c:v>1.4556108333333337</c:v>
                </c:pt>
                <c:pt idx="4623">
                  <c:v>1.3824274999999997</c:v>
                </c:pt>
                <c:pt idx="4624">
                  <c:v>1.4349883333333333</c:v>
                </c:pt>
                <c:pt idx="4625">
                  <c:v>1.4654596666666668</c:v>
                </c:pt>
                <c:pt idx="4626">
                  <c:v>1.44428</c:v>
                </c:pt>
                <c:pt idx="4627">
                  <c:v>1.4692487499999998</c:v>
                </c:pt>
                <c:pt idx="4628">
                  <c:v>1.4125663333333323</c:v>
                </c:pt>
                <c:pt idx="4629">
                  <c:v>1.3846316666666667</c:v>
                </c:pt>
                <c:pt idx="4630">
                  <c:v>1.4311375</c:v>
                </c:pt>
                <c:pt idx="4631">
                  <c:v>1.4481610833333336</c:v>
                </c:pt>
                <c:pt idx="4632">
                  <c:v>1.3717524166666675</c:v>
                </c:pt>
                <c:pt idx="4633">
                  <c:v>1.4748291666666666</c:v>
                </c:pt>
                <c:pt idx="4634">
                  <c:v>1.3940069166666673</c:v>
                </c:pt>
                <c:pt idx="4635">
                  <c:v>1.3908160000000001</c:v>
                </c:pt>
                <c:pt idx="4636">
                  <c:v>1.371899999999999</c:v>
                </c:pt>
                <c:pt idx="4637">
                  <c:v>1.4182692499999987</c:v>
                </c:pt>
                <c:pt idx="4638">
                  <c:v>1.4642141666666675</c:v>
                </c:pt>
                <c:pt idx="4639">
                  <c:v>1.4509441666666667</c:v>
                </c:pt>
                <c:pt idx="4640">
                  <c:v>1.4151813333333332</c:v>
                </c:pt>
                <c:pt idx="4641">
                  <c:v>1.4377974999999994</c:v>
                </c:pt>
                <c:pt idx="4642">
                  <c:v>1.4546386666666666</c:v>
                </c:pt>
                <c:pt idx="4643">
                  <c:v>1.4338266666666655</c:v>
                </c:pt>
                <c:pt idx="4644">
                  <c:v>1.4450735833333337</c:v>
                </c:pt>
                <c:pt idx="4645">
                  <c:v>1.429588249999999</c:v>
                </c:pt>
                <c:pt idx="4646">
                  <c:v>1.3964983333333341</c:v>
                </c:pt>
                <c:pt idx="4647">
                  <c:v>1.4507855833333341</c:v>
                </c:pt>
                <c:pt idx="4648">
                  <c:v>1.3928891666666683</c:v>
                </c:pt>
                <c:pt idx="4649">
                  <c:v>1.4288587499999998</c:v>
                </c:pt>
                <c:pt idx="4650">
                  <c:v>1.413038749999999</c:v>
                </c:pt>
                <c:pt idx="4651">
                  <c:v>1.4519525</c:v>
                </c:pt>
                <c:pt idx="4652">
                  <c:v>1.3945573333333348</c:v>
                </c:pt>
                <c:pt idx="4653">
                  <c:v>1.4397016666666658</c:v>
                </c:pt>
                <c:pt idx="4654">
                  <c:v>1.4127929999999991</c:v>
                </c:pt>
                <c:pt idx="4655">
                  <c:v>1.4363599999999999</c:v>
                </c:pt>
                <c:pt idx="4656">
                  <c:v>1.4624365833333333</c:v>
                </c:pt>
                <c:pt idx="4657">
                  <c:v>1.3804399166666677</c:v>
                </c:pt>
                <c:pt idx="4658">
                  <c:v>1.4076203333333324</c:v>
                </c:pt>
                <c:pt idx="4659">
                  <c:v>1.3720944166666669</c:v>
                </c:pt>
                <c:pt idx="4660">
                  <c:v>1.4073894166666658</c:v>
                </c:pt>
                <c:pt idx="4661">
                  <c:v>1.4311216666666657</c:v>
                </c:pt>
                <c:pt idx="4662">
                  <c:v>1.3784814999999997</c:v>
                </c:pt>
                <c:pt idx="4663">
                  <c:v>1.4353429166666665</c:v>
                </c:pt>
                <c:pt idx="4664">
                  <c:v>1.3479794999999992</c:v>
                </c:pt>
                <c:pt idx="4665">
                  <c:v>1.3871105833333341</c:v>
                </c:pt>
                <c:pt idx="4666">
                  <c:v>1.4218317499999982</c:v>
                </c:pt>
                <c:pt idx="4667">
                  <c:v>1.3644769999999999</c:v>
                </c:pt>
                <c:pt idx="4668">
                  <c:v>1.3576229166666665</c:v>
                </c:pt>
                <c:pt idx="4669">
                  <c:v>1.457398749999999</c:v>
                </c:pt>
                <c:pt idx="4670">
                  <c:v>1.3885553333333347</c:v>
                </c:pt>
                <c:pt idx="4671">
                  <c:v>1.4251580833333335</c:v>
                </c:pt>
                <c:pt idx="4672">
                  <c:v>1.4251498333333332</c:v>
                </c:pt>
                <c:pt idx="4673">
                  <c:v>1.4157652499999982</c:v>
                </c:pt>
                <c:pt idx="4674">
                  <c:v>1.3972790000000002</c:v>
                </c:pt>
                <c:pt idx="4675">
                  <c:v>1.4164116666666666</c:v>
                </c:pt>
                <c:pt idx="4676">
                  <c:v>1.440007083333334</c:v>
                </c:pt>
                <c:pt idx="4677">
                  <c:v>1.4518708333333334</c:v>
                </c:pt>
                <c:pt idx="4678">
                  <c:v>1.4999094999999989</c:v>
                </c:pt>
                <c:pt idx="4679">
                  <c:v>1.4658917499999982</c:v>
                </c:pt>
                <c:pt idx="4680">
                  <c:v>1.4373746666666658</c:v>
                </c:pt>
                <c:pt idx="4681">
                  <c:v>1.377547833333334</c:v>
                </c:pt>
                <c:pt idx="4682">
                  <c:v>1.4620074166666663</c:v>
                </c:pt>
                <c:pt idx="4683">
                  <c:v>1.3735461666666675</c:v>
                </c:pt>
                <c:pt idx="4684">
                  <c:v>1.401787083333333</c:v>
                </c:pt>
                <c:pt idx="4685">
                  <c:v>1.3758203333333334</c:v>
                </c:pt>
                <c:pt idx="4686">
                  <c:v>1.4069375833333335</c:v>
                </c:pt>
                <c:pt idx="4687">
                  <c:v>1.3529263333333335</c:v>
                </c:pt>
                <c:pt idx="4688">
                  <c:v>1.5300141666666676</c:v>
                </c:pt>
                <c:pt idx="4689">
                  <c:v>1.456493749999999</c:v>
                </c:pt>
                <c:pt idx="4690">
                  <c:v>1.4181599999999999</c:v>
                </c:pt>
                <c:pt idx="4691">
                  <c:v>1.3983827500000001</c:v>
                </c:pt>
                <c:pt idx="4692">
                  <c:v>1.411618249999999</c:v>
                </c:pt>
                <c:pt idx="4693">
                  <c:v>1.438284249999999</c:v>
                </c:pt>
                <c:pt idx="4694">
                  <c:v>1.4243785833333333</c:v>
                </c:pt>
                <c:pt idx="4695">
                  <c:v>1.4449583333333333</c:v>
                </c:pt>
                <c:pt idx="4696">
                  <c:v>1.4018536666666668</c:v>
                </c:pt>
                <c:pt idx="4697">
                  <c:v>1.4260549999999999</c:v>
                </c:pt>
                <c:pt idx="4698">
                  <c:v>1.404819249999999</c:v>
                </c:pt>
                <c:pt idx="4699">
                  <c:v>1.4347571666666681</c:v>
                </c:pt>
                <c:pt idx="4700">
                  <c:v>1.4092435833333334</c:v>
                </c:pt>
                <c:pt idx="4701">
                  <c:v>1.462815</c:v>
                </c:pt>
                <c:pt idx="4702">
                  <c:v>1.4054687499999989</c:v>
                </c:pt>
                <c:pt idx="4703">
                  <c:v>1.3913658333333341</c:v>
                </c:pt>
                <c:pt idx="4704">
                  <c:v>1.4537649999999986</c:v>
                </c:pt>
                <c:pt idx="4705">
                  <c:v>1.3724238333333341</c:v>
                </c:pt>
                <c:pt idx="4706">
                  <c:v>1.4494324999999995</c:v>
                </c:pt>
                <c:pt idx="4707">
                  <c:v>1.3692610833333332</c:v>
                </c:pt>
                <c:pt idx="4708">
                  <c:v>1.4708026666666665</c:v>
                </c:pt>
                <c:pt idx="4709">
                  <c:v>1.4390899166666669</c:v>
                </c:pt>
                <c:pt idx="4710">
                  <c:v>1.4489749999999992</c:v>
                </c:pt>
                <c:pt idx="4711">
                  <c:v>1.4877516666666668</c:v>
                </c:pt>
                <c:pt idx="4712">
                  <c:v>1.4498119166666659</c:v>
                </c:pt>
                <c:pt idx="4713">
                  <c:v>1.4092866666666666</c:v>
                </c:pt>
                <c:pt idx="4714">
                  <c:v>1.4219617499999981</c:v>
                </c:pt>
                <c:pt idx="4715">
                  <c:v>1.4656747499999987</c:v>
                </c:pt>
                <c:pt idx="4716">
                  <c:v>1.4160782499999998</c:v>
                </c:pt>
                <c:pt idx="4717">
                  <c:v>1.4276462499999985</c:v>
                </c:pt>
                <c:pt idx="4718">
                  <c:v>1.4237825</c:v>
                </c:pt>
                <c:pt idx="4719">
                  <c:v>1.4140872499999999</c:v>
                </c:pt>
                <c:pt idx="4720">
                  <c:v>1.3550231666666674</c:v>
                </c:pt>
                <c:pt idx="4721">
                  <c:v>1.4913301666666667</c:v>
                </c:pt>
                <c:pt idx="4722">
                  <c:v>1.4074193333333334</c:v>
                </c:pt>
                <c:pt idx="4723">
                  <c:v>1.4259651666666666</c:v>
                </c:pt>
                <c:pt idx="4724">
                  <c:v>1.3905192499999999</c:v>
                </c:pt>
                <c:pt idx="4725">
                  <c:v>1.3713004166666665</c:v>
                </c:pt>
                <c:pt idx="4726">
                  <c:v>1.4427174999999999</c:v>
                </c:pt>
                <c:pt idx="4727">
                  <c:v>1.4550283333333323</c:v>
                </c:pt>
                <c:pt idx="4728">
                  <c:v>1.4611104166666664</c:v>
                </c:pt>
                <c:pt idx="4729">
                  <c:v>1.3871770000000001</c:v>
                </c:pt>
                <c:pt idx="4730">
                  <c:v>1.403161666666666</c:v>
                </c:pt>
                <c:pt idx="4731">
                  <c:v>1.4444530000000002</c:v>
                </c:pt>
                <c:pt idx="4732">
                  <c:v>1.3929662499999991</c:v>
                </c:pt>
                <c:pt idx="4733">
                  <c:v>1.4365380833333334</c:v>
                </c:pt>
                <c:pt idx="4734">
                  <c:v>1.42858</c:v>
                </c:pt>
                <c:pt idx="4735">
                  <c:v>1.4510741666666667</c:v>
                </c:pt>
                <c:pt idx="4736">
                  <c:v>1.3273700000000002</c:v>
                </c:pt>
                <c:pt idx="4737">
                  <c:v>1.4495795833333334</c:v>
                </c:pt>
                <c:pt idx="4738">
                  <c:v>1.3578582499999998</c:v>
                </c:pt>
                <c:pt idx="4739">
                  <c:v>1.4052191666666667</c:v>
                </c:pt>
                <c:pt idx="4740">
                  <c:v>1.3942210000000002</c:v>
                </c:pt>
                <c:pt idx="4741">
                  <c:v>1.4519833333333334</c:v>
                </c:pt>
                <c:pt idx="4742">
                  <c:v>1.4615591666666665</c:v>
                </c:pt>
                <c:pt idx="4743">
                  <c:v>1.4281606666666666</c:v>
                </c:pt>
                <c:pt idx="4744">
                  <c:v>1.4184925000000002</c:v>
                </c:pt>
                <c:pt idx="4745">
                  <c:v>1.3855599999999999</c:v>
                </c:pt>
                <c:pt idx="4746">
                  <c:v>1.3943719166666675</c:v>
                </c:pt>
                <c:pt idx="4747">
                  <c:v>1.3827224999999999</c:v>
                </c:pt>
                <c:pt idx="4748">
                  <c:v>1.4670619166666659</c:v>
                </c:pt>
                <c:pt idx="4749">
                  <c:v>1.3857833333333331</c:v>
                </c:pt>
                <c:pt idx="4750">
                  <c:v>1.4432218333333324</c:v>
                </c:pt>
                <c:pt idx="4751">
                  <c:v>1.3926145833333341</c:v>
                </c:pt>
                <c:pt idx="4752">
                  <c:v>1.4842058333333341</c:v>
                </c:pt>
                <c:pt idx="4753">
                  <c:v>1.38261725</c:v>
                </c:pt>
                <c:pt idx="4754">
                  <c:v>1.4089873333333331</c:v>
                </c:pt>
                <c:pt idx="4755">
                  <c:v>1.4444194166666666</c:v>
                </c:pt>
                <c:pt idx="4756">
                  <c:v>1.4188909166666666</c:v>
                </c:pt>
                <c:pt idx="4757">
                  <c:v>1.3967265</c:v>
                </c:pt>
                <c:pt idx="4758">
                  <c:v>1.3893764166666667</c:v>
                </c:pt>
                <c:pt idx="4759">
                  <c:v>1.4492380833333334</c:v>
                </c:pt>
                <c:pt idx="4760">
                  <c:v>1.4118766666666658</c:v>
                </c:pt>
                <c:pt idx="4761">
                  <c:v>1.4400758333333341</c:v>
                </c:pt>
                <c:pt idx="4762">
                  <c:v>1.4224213333333322</c:v>
                </c:pt>
                <c:pt idx="4763">
                  <c:v>1.4302758333333341</c:v>
                </c:pt>
                <c:pt idx="4764">
                  <c:v>1.3641494999999999</c:v>
                </c:pt>
                <c:pt idx="4765">
                  <c:v>1.4522125000000001</c:v>
                </c:pt>
                <c:pt idx="4766">
                  <c:v>1.4221204999999992</c:v>
                </c:pt>
                <c:pt idx="4767">
                  <c:v>1.4344033333333333</c:v>
                </c:pt>
                <c:pt idx="4768">
                  <c:v>1.3997921666666677</c:v>
                </c:pt>
                <c:pt idx="4769">
                  <c:v>1.449095416666667</c:v>
                </c:pt>
                <c:pt idx="4770">
                  <c:v>1.4598425833333331</c:v>
                </c:pt>
                <c:pt idx="4771">
                  <c:v>1.479600749999999</c:v>
                </c:pt>
                <c:pt idx="4772">
                  <c:v>1.3874625</c:v>
                </c:pt>
                <c:pt idx="4773">
                  <c:v>1.3995541666666675</c:v>
                </c:pt>
                <c:pt idx="4774">
                  <c:v>1.4068009166666666</c:v>
                </c:pt>
                <c:pt idx="4775">
                  <c:v>1.3983385833333344</c:v>
                </c:pt>
                <c:pt idx="4776">
                  <c:v>1.398323333333334</c:v>
                </c:pt>
                <c:pt idx="4777">
                  <c:v>1.3626608333333341</c:v>
                </c:pt>
                <c:pt idx="4778">
                  <c:v>1.3852983333333333</c:v>
                </c:pt>
                <c:pt idx="4779">
                  <c:v>1.3823075833333347</c:v>
                </c:pt>
                <c:pt idx="4780">
                  <c:v>1.3777579166666678</c:v>
                </c:pt>
                <c:pt idx="4781">
                  <c:v>1.4407091666666665</c:v>
                </c:pt>
                <c:pt idx="4782">
                  <c:v>1.4338083333333334</c:v>
                </c:pt>
                <c:pt idx="4783">
                  <c:v>1.4292624999999992</c:v>
                </c:pt>
                <c:pt idx="4784">
                  <c:v>1.4346627499999998</c:v>
                </c:pt>
                <c:pt idx="4785">
                  <c:v>1.414701749999999</c:v>
                </c:pt>
                <c:pt idx="4786">
                  <c:v>1.4809327499999998</c:v>
                </c:pt>
                <c:pt idx="4787">
                  <c:v>1.3163178333333347</c:v>
                </c:pt>
                <c:pt idx="4788">
                  <c:v>1.4417028333333335</c:v>
                </c:pt>
                <c:pt idx="4789">
                  <c:v>1.4221379999999997</c:v>
                </c:pt>
                <c:pt idx="4790">
                  <c:v>1.3923984166666665</c:v>
                </c:pt>
                <c:pt idx="4791">
                  <c:v>1.3914035</c:v>
                </c:pt>
                <c:pt idx="4792">
                  <c:v>1.4137208333333326</c:v>
                </c:pt>
                <c:pt idx="4793">
                  <c:v>1.414222499999999</c:v>
                </c:pt>
                <c:pt idx="4794">
                  <c:v>1.4825470833333341</c:v>
                </c:pt>
                <c:pt idx="4795">
                  <c:v>1.4530919166666658</c:v>
                </c:pt>
                <c:pt idx="4796">
                  <c:v>1.4226491666666667</c:v>
                </c:pt>
                <c:pt idx="4797">
                  <c:v>1.3578431666666677</c:v>
                </c:pt>
                <c:pt idx="4798">
                  <c:v>1.4776816666666666</c:v>
                </c:pt>
                <c:pt idx="4799">
                  <c:v>1.3837683333333335</c:v>
                </c:pt>
                <c:pt idx="4800">
                  <c:v>1.5004850000000001</c:v>
                </c:pt>
                <c:pt idx="4801">
                  <c:v>1.3993916666666666</c:v>
                </c:pt>
                <c:pt idx="4802">
                  <c:v>1.3832291666666665</c:v>
                </c:pt>
                <c:pt idx="4803">
                  <c:v>1.3685237499999998</c:v>
                </c:pt>
                <c:pt idx="4804">
                  <c:v>1.458726749999999</c:v>
                </c:pt>
                <c:pt idx="4805">
                  <c:v>1.4243964166666658</c:v>
                </c:pt>
                <c:pt idx="4806">
                  <c:v>1.4406043333333332</c:v>
                </c:pt>
                <c:pt idx="4807">
                  <c:v>1.4274983333333324</c:v>
                </c:pt>
                <c:pt idx="4808">
                  <c:v>1.3743392499999998</c:v>
                </c:pt>
                <c:pt idx="4809">
                  <c:v>1.4226133333333333</c:v>
                </c:pt>
                <c:pt idx="4810">
                  <c:v>1.4375179999999999</c:v>
                </c:pt>
                <c:pt idx="4811">
                  <c:v>1.4495103333333335</c:v>
                </c:pt>
                <c:pt idx="4812">
                  <c:v>1.3627966666666669</c:v>
                </c:pt>
                <c:pt idx="4813">
                  <c:v>1.4190411666666665</c:v>
                </c:pt>
                <c:pt idx="4814">
                  <c:v>1.4706949999999992</c:v>
                </c:pt>
                <c:pt idx="4815">
                  <c:v>1.3905412499999998</c:v>
                </c:pt>
                <c:pt idx="4816">
                  <c:v>1.477492249999999</c:v>
                </c:pt>
                <c:pt idx="4817">
                  <c:v>1.4422001666666677</c:v>
                </c:pt>
                <c:pt idx="4818">
                  <c:v>1.4201959999999998</c:v>
                </c:pt>
                <c:pt idx="4819">
                  <c:v>1.3894462499999998</c:v>
                </c:pt>
                <c:pt idx="4820">
                  <c:v>1.4334367499999987</c:v>
                </c:pt>
                <c:pt idx="4821">
                  <c:v>1.4247783333333333</c:v>
                </c:pt>
                <c:pt idx="4822">
                  <c:v>1.4114566666666664</c:v>
                </c:pt>
                <c:pt idx="4823">
                  <c:v>1.4156635833333324</c:v>
                </c:pt>
                <c:pt idx="4824">
                  <c:v>1.4151463333333334</c:v>
                </c:pt>
                <c:pt idx="4825">
                  <c:v>1.4152783333333332</c:v>
                </c:pt>
                <c:pt idx="4826">
                  <c:v>1.4075324999999992</c:v>
                </c:pt>
                <c:pt idx="4827">
                  <c:v>1.460665833333334</c:v>
                </c:pt>
                <c:pt idx="4828">
                  <c:v>1.4158758333333334</c:v>
                </c:pt>
                <c:pt idx="4829">
                  <c:v>1.4526658333333333</c:v>
                </c:pt>
                <c:pt idx="4830">
                  <c:v>1.3739561666666678</c:v>
                </c:pt>
                <c:pt idx="4831">
                  <c:v>1.4352193333333334</c:v>
                </c:pt>
                <c:pt idx="4832">
                  <c:v>1.4486833333333333</c:v>
                </c:pt>
                <c:pt idx="4833">
                  <c:v>1.4223523333333341</c:v>
                </c:pt>
                <c:pt idx="4834">
                  <c:v>1.3707245833333335</c:v>
                </c:pt>
                <c:pt idx="4835">
                  <c:v>1.346991749999999</c:v>
                </c:pt>
                <c:pt idx="4836">
                  <c:v>1.3798190833333333</c:v>
                </c:pt>
                <c:pt idx="4837">
                  <c:v>1.4043961666666667</c:v>
                </c:pt>
                <c:pt idx="4838">
                  <c:v>1.4190316666666658</c:v>
                </c:pt>
                <c:pt idx="4839">
                  <c:v>1.3926287499999999</c:v>
                </c:pt>
                <c:pt idx="4840">
                  <c:v>1.3698307499999998</c:v>
                </c:pt>
                <c:pt idx="4841">
                  <c:v>1.4458141666666666</c:v>
                </c:pt>
                <c:pt idx="4842">
                  <c:v>1.4466133333333333</c:v>
                </c:pt>
                <c:pt idx="4843">
                  <c:v>1.3411193333333333</c:v>
                </c:pt>
                <c:pt idx="4844">
                  <c:v>1.3710039166666677</c:v>
                </c:pt>
                <c:pt idx="4845">
                  <c:v>1.3940344166666667</c:v>
                </c:pt>
                <c:pt idx="4846">
                  <c:v>1.4009436666666666</c:v>
                </c:pt>
                <c:pt idx="4847">
                  <c:v>1.413659999999999</c:v>
                </c:pt>
                <c:pt idx="4848">
                  <c:v>1.4432008333333333</c:v>
                </c:pt>
                <c:pt idx="4849">
                  <c:v>1.4400416666666667</c:v>
                </c:pt>
                <c:pt idx="4850">
                  <c:v>1.4624558333333342</c:v>
                </c:pt>
                <c:pt idx="4851">
                  <c:v>1.4480711666666677</c:v>
                </c:pt>
                <c:pt idx="4852">
                  <c:v>1.4404475833333341</c:v>
                </c:pt>
                <c:pt idx="4853">
                  <c:v>1.3662115000000001</c:v>
                </c:pt>
                <c:pt idx="4854">
                  <c:v>1.3946085833333342</c:v>
                </c:pt>
                <c:pt idx="4855">
                  <c:v>1.4225026666666667</c:v>
                </c:pt>
                <c:pt idx="4856">
                  <c:v>1.3880891666666686</c:v>
                </c:pt>
                <c:pt idx="4857">
                  <c:v>1.4258465833333334</c:v>
                </c:pt>
                <c:pt idx="4858">
                  <c:v>1.3629483333333341</c:v>
                </c:pt>
                <c:pt idx="4859">
                  <c:v>1.4742979999999999</c:v>
                </c:pt>
                <c:pt idx="4860">
                  <c:v>1.3953152499999997</c:v>
                </c:pt>
                <c:pt idx="4861">
                  <c:v>1.3796040833333334</c:v>
                </c:pt>
                <c:pt idx="4862">
                  <c:v>1.4473766666666668</c:v>
                </c:pt>
                <c:pt idx="4863">
                  <c:v>1.3655322499999998</c:v>
                </c:pt>
                <c:pt idx="4864">
                  <c:v>1.4164181666666675</c:v>
                </c:pt>
                <c:pt idx="4865">
                  <c:v>1.462099499999999</c:v>
                </c:pt>
                <c:pt idx="4866">
                  <c:v>1.432151583333334</c:v>
                </c:pt>
                <c:pt idx="4867">
                  <c:v>1.413989999999999</c:v>
                </c:pt>
                <c:pt idx="4868">
                  <c:v>1.357334416666667</c:v>
                </c:pt>
                <c:pt idx="4869">
                  <c:v>1.4182059166666667</c:v>
                </c:pt>
                <c:pt idx="4870">
                  <c:v>1.4023543333333335</c:v>
                </c:pt>
                <c:pt idx="4871">
                  <c:v>1.4280875833333342</c:v>
                </c:pt>
                <c:pt idx="4872">
                  <c:v>1.3922288333333341</c:v>
                </c:pt>
                <c:pt idx="4873">
                  <c:v>1.4405383333333337</c:v>
                </c:pt>
                <c:pt idx="4874">
                  <c:v>1.4465191666666677</c:v>
                </c:pt>
                <c:pt idx="4875">
                  <c:v>1.4254964999999986</c:v>
                </c:pt>
                <c:pt idx="4876">
                  <c:v>1.5022208333333333</c:v>
                </c:pt>
                <c:pt idx="4877">
                  <c:v>1.4334298333333324</c:v>
                </c:pt>
                <c:pt idx="4878">
                  <c:v>1.39453275</c:v>
                </c:pt>
                <c:pt idx="4879">
                  <c:v>1.376444333333334</c:v>
                </c:pt>
                <c:pt idx="4880">
                  <c:v>1.4630080833333332</c:v>
                </c:pt>
                <c:pt idx="4881">
                  <c:v>1.4082607499999993</c:v>
                </c:pt>
                <c:pt idx="4882">
                  <c:v>1.4390424166666669</c:v>
                </c:pt>
                <c:pt idx="4883">
                  <c:v>1.389532</c:v>
                </c:pt>
                <c:pt idx="4884">
                  <c:v>1.3791360833333333</c:v>
                </c:pt>
                <c:pt idx="4885">
                  <c:v>1.4666999999999992</c:v>
                </c:pt>
                <c:pt idx="4886">
                  <c:v>1.4197062499999982</c:v>
                </c:pt>
                <c:pt idx="4887">
                  <c:v>1.4295815833333334</c:v>
                </c:pt>
                <c:pt idx="4888">
                  <c:v>1.4854125</c:v>
                </c:pt>
                <c:pt idx="4889">
                  <c:v>1.431556499999999</c:v>
                </c:pt>
                <c:pt idx="4890">
                  <c:v>1.4016593333333323</c:v>
                </c:pt>
                <c:pt idx="4891">
                  <c:v>1.4071557499999998</c:v>
                </c:pt>
                <c:pt idx="4892">
                  <c:v>1.3878143333333333</c:v>
                </c:pt>
                <c:pt idx="4893">
                  <c:v>1.4119391666666659</c:v>
                </c:pt>
                <c:pt idx="4894">
                  <c:v>1.3906754166666675</c:v>
                </c:pt>
                <c:pt idx="4895">
                  <c:v>1.4567333333333332</c:v>
                </c:pt>
                <c:pt idx="4896">
                  <c:v>1.4218018333333324</c:v>
                </c:pt>
                <c:pt idx="4897">
                  <c:v>1.4082818333333333</c:v>
                </c:pt>
                <c:pt idx="4898">
                  <c:v>1.3452422499999999</c:v>
                </c:pt>
                <c:pt idx="4899">
                  <c:v>1.4485143333333335</c:v>
                </c:pt>
                <c:pt idx="4900">
                  <c:v>1.4320302499999988</c:v>
                </c:pt>
                <c:pt idx="4901">
                  <c:v>1.4170259166666668</c:v>
                </c:pt>
                <c:pt idx="4902">
                  <c:v>1.3973594166666665</c:v>
                </c:pt>
                <c:pt idx="4903">
                  <c:v>1.4669858333333341</c:v>
                </c:pt>
                <c:pt idx="4904">
                  <c:v>1.475962499999999</c:v>
                </c:pt>
                <c:pt idx="4905">
                  <c:v>1.4411591666666677</c:v>
                </c:pt>
                <c:pt idx="4906">
                  <c:v>1.4374733333333334</c:v>
                </c:pt>
                <c:pt idx="4907">
                  <c:v>1.4208899999999998</c:v>
                </c:pt>
                <c:pt idx="4908">
                  <c:v>1.4181916666666659</c:v>
                </c:pt>
                <c:pt idx="4909">
                  <c:v>1.4295891666666669</c:v>
                </c:pt>
                <c:pt idx="4910">
                  <c:v>1.4481494999999998</c:v>
                </c:pt>
                <c:pt idx="4911">
                  <c:v>1.438839999999999</c:v>
                </c:pt>
                <c:pt idx="4912">
                  <c:v>1.3589418333333341</c:v>
                </c:pt>
                <c:pt idx="4913">
                  <c:v>1.4809641666666666</c:v>
                </c:pt>
                <c:pt idx="4914">
                  <c:v>1.3454380833333335</c:v>
                </c:pt>
                <c:pt idx="4915">
                  <c:v>1.383146333333334</c:v>
                </c:pt>
                <c:pt idx="4916">
                  <c:v>1.428963749999999</c:v>
                </c:pt>
                <c:pt idx="4917">
                  <c:v>1.4061846666666666</c:v>
                </c:pt>
                <c:pt idx="4918">
                  <c:v>1.371971499999999</c:v>
                </c:pt>
                <c:pt idx="4919">
                  <c:v>1.3936642499999989</c:v>
                </c:pt>
                <c:pt idx="4920">
                  <c:v>1.437731666666666</c:v>
                </c:pt>
                <c:pt idx="4921">
                  <c:v>1.4717935833333324</c:v>
                </c:pt>
                <c:pt idx="4922">
                  <c:v>1.4243881666666676</c:v>
                </c:pt>
                <c:pt idx="4923">
                  <c:v>1.3621141666666678</c:v>
                </c:pt>
                <c:pt idx="4924">
                  <c:v>1.3965703333333341</c:v>
                </c:pt>
                <c:pt idx="4925">
                  <c:v>1.4456416666666658</c:v>
                </c:pt>
                <c:pt idx="4926">
                  <c:v>1.3298772499999998</c:v>
                </c:pt>
                <c:pt idx="4927">
                  <c:v>1.4168841666666665</c:v>
                </c:pt>
                <c:pt idx="4928">
                  <c:v>1.4289547499999991</c:v>
                </c:pt>
                <c:pt idx="4929">
                  <c:v>1.4176234999999984</c:v>
                </c:pt>
                <c:pt idx="4930">
                  <c:v>1.3960833333333345</c:v>
                </c:pt>
                <c:pt idx="4931">
                  <c:v>1.4264875000000001</c:v>
                </c:pt>
                <c:pt idx="4932">
                  <c:v>1.453089499999999</c:v>
                </c:pt>
                <c:pt idx="4933">
                  <c:v>1.4220464166666666</c:v>
                </c:pt>
                <c:pt idx="4934">
                  <c:v>1.4667216666666658</c:v>
                </c:pt>
                <c:pt idx="4935">
                  <c:v>1.3916552499999997</c:v>
                </c:pt>
                <c:pt idx="4936">
                  <c:v>1.3799435000000002</c:v>
                </c:pt>
                <c:pt idx="4937">
                  <c:v>1.4413649999999989</c:v>
                </c:pt>
                <c:pt idx="4938">
                  <c:v>1.4314564166666666</c:v>
                </c:pt>
                <c:pt idx="4939">
                  <c:v>1.3984105000000007</c:v>
                </c:pt>
                <c:pt idx="4940">
                  <c:v>1.3754301666666675</c:v>
                </c:pt>
                <c:pt idx="4941">
                  <c:v>1.4617991666666659</c:v>
                </c:pt>
                <c:pt idx="4942">
                  <c:v>1.4213733333333334</c:v>
                </c:pt>
                <c:pt idx="4943">
                  <c:v>1.442866666666667</c:v>
                </c:pt>
                <c:pt idx="4944">
                  <c:v>1.4391125</c:v>
                </c:pt>
                <c:pt idx="4945">
                  <c:v>1.4263241666666666</c:v>
                </c:pt>
                <c:pt idx="4946">
                  <c:v>1.4025704166666666</c:v>
                </c:pt>
                <c:pt idx="4947">
                  <c:v>1.4462649999999992</c:v>
                </c:pt>
                <c:pt idx="4948">
                  <c:v>1.3919958333333335</c:v>
                </c:pt>
                <c:pt idx="4949">
                  <c:v>1.4514545833333334</c:v>
                </c:pt>
                <c:pt idx="4950">
                  <c:v>1.4125675</c:v>
                </c:pt>
                <c:pt idx="4951">
                  <c:v>1.326899749999999</c:v>
                </c:pt>
                <c:pt idx="4952">
                  <c:v>1.4313302499999991</c:v>
                </c:pt>
                <c:pt idx="4953">
                  <c:v>1.4305308333333333</c:v>
                </c:pt>
                <c:pt idx="4954">
                  <c:v>1.4453783333333334</c:v>
                </c:pt>
                <c:pt idx="4955">
                  <c:v>1.3893237499999991</c:v>
                </c:pt>
                <c:pt idx="4956">
                  <c:v>1.4979940833333321</c:v>
                </c:pt>
                <c:pt idx="4957">
                  <c:v>1.4219291666666658</c:v>
                </c:pt>
                <c:pt idx="4958">
                  <c:v>1.3746901666666675</c:v>
                </c:pt>
                <c:pt idx="4959">
                  <c:v>1.4143186666666665</c:v>
                </c:pt>
                <c:pt idx="4960">
                  <c:v>1.4448596666666667</c:v>
                </c:pt>
                <c:pt idx="4961">
                  <c:v>1.388857500000001</c:v>
                </c:pt>
                <c:pt idx="4962">
                  <c:v>1.4389371666666675</c:v>
                </c:pt>
                <c:pt idx="4963">
                  <c:v>1.4063349999999992</c:v>
                </c:pt>
                <c:pt idx="4964">
                  <c:v>1.453554999999999</c:v>
                </c:pt>
                <c:pt idx="4965">
                  <c:v>1.4031144166666658</c:v>
                </c:pt>
                <c:pt idx="4966">
                  <c:v>1.4176100833333332</c:v>
                </c:pt>
                <c:pt idx="4967">
                  <c:v>1.4413954166666658</c:v>
                </c:pt>
                <c:pt idx="4968">
                  <c:v>1.429959749999999</c:v>
                </c:pt>
                <c:pt idx="4969">
                  <c:v>1.3895514166666667</c:v>
                </c:pt>
                <c:pt idx="4970">
                  <c:v>1.4333094166666658</c:v>
                </c:pt>
                <c:pt idx="4971">
                  <c:v>1.4463291666666667</c:v>
                </c:pt>
                <c:pt idx="4972">
                  <c:v>1.4073479999999998</c:v>
                </c:pt>
                <c:pt idx="4973">
                  <c:v>1.3623149999999999</c:v>
                </c:pt>
                <c:pt idx="4974">
                  <c:v>1.4177180833333332</c:v>
                </c:pt>
                <c:pt idx="4975">
                  <c:v>1.4678258333333332</c:v>
                </c:pt>
                <c:pt idx="4976">
                  <c:v>1.4483976666666667</c:v>
                </c:pt>
                <c:pt idx="4977">
                  <c:v>1.4242868333333341</c:v>
                </c:pt>
                <c:pt idx="4978">
                  <c:v>1.4167119166666666</c:v>
                </c:pt>
                <c:pt idx="4979">
                  <c:v>1.4170861666666676</c:v>
                </c:pt>
                <c:pt idx="4980">
                  <c:v>1.4213683333333325</c:v>
                </c:pt>
                <c:pt idx="4981">
                  <c:v>1.3677944166666658</c:v>
                </c:pt>
                <c:pt idx="4982">
                  <c:v>1.4517341666666659</c:v>
                </c:pt>
                <c:pt idx="4983">
                  <c:v>1.4276849999999992</c:v>
                </c:pt>
                <c:pt idx="4984">
                  <c:v>1.4453816666666668</c:v>
                </c:pt>
                <c:pt idx="4985">
                  <c:v>1.4282166666666667</c:v>
                </c:pt>
                <c:pt idx="4986">
                  <c:v>1.3952716666666669</c:v>
                </c:pt>
                <c:pt idx="4987">
                  <c:v>1.3860393333333341</c:v>
                </c:pt>
                <c:pt idx="4988">
                  <c:v>1.3583080000000001</c:v>
                </c:pt>
                <c:pt idx="4989">
                  <c:v>1.3342553333333342</c:v>
                </c:pt>
                <c:pt idx="4990">
                  <c:v>1.3971516666666675</c:v>
                </c:pt>
                <c:pt idx="4991">
                  <c:v>1.453186249999999</c:v>
                </c:pt>
                <c:pt idx="4992">
                  <c:v>1.444125833333334</c:v>
                </c:pt>
                <c:pt idx="4993">
                  <c:v>1.4040830833333333</c:v>
                </c:pt>
                <c:pt idx="4994">
                  <c:v>1.4002161666666677</c:v>
                </c:pt>
                <c:pt idx="4995">
                  <c:v>1.474532583333334</c:v>
                </c:pt>
                <c:pt idx="4996">
                  <c:v>1.407845999999999</c:v>
                </c:pt>
                <c:pt idx="4997">
                  <c:v>1.4143541666666675</c:v>
                </c:pt>
                <c:pt idx="4998">
                  <c:v>1.3782870909090918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C4-44EC-9838-70B14C72C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40992"/>
        <c:axId val="136342912"/>
      </c:scatterChart>
      <c:valAx>
        <c:axId val="136340992"/>
        <c:scaling>
          <c:orientation val="minMax"/>
          <c:max val="110"/>
          <c:min val="0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342912"/>
        <c:crosses val="autoZero"/>
        <c:crossBetween val="midCat"/>
      </c:valAx>
      <c:valAx>
        <c:axId val="1363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340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842F-4FBF-4D8E-9271-D698B96EEBD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4DC53309-3709-4FFF-BD76-FD271BEA25E4}">
      <dgm:prSet phldrT="[Texto]"/>
      <dgm:spPr/>
      <dgm:t>
        <a:bodyPr/>
        <a:lstStyle/>
        <a:p>
          <a:r>
            <a:rPr lang="es-MX" dirty="0"/>
            <a:t>Optimización de tiempo</a:t>
          </a:r>
        </a:p>
      </dgm:t>
    </dgm:pt>
    <dgm:pt modelId="{0159420D-249A-47A6-8C28-02F2C79C90F7}" type="parTrans" cxnId="{EB97A948-5E8C-40BB-A1D4-AE40B9E8BFFC}">
      <dgm:prSet/>
      <dgm:spPr/>
      <dgm:t>
        <a:bodyPr/>
        <a:lstStyle/>
        <a:p>
          <a:endParaRPr lang="es-MX"/>
        </a:p>
      </dgm:t>
    </dgm:pt>
    <dgm:pt modelId="{49E6B773-FC7D-4564-8DF0-F6D6C09E206F}" type="sibTrans" cxnId="{EB97A948-5E8C-40BB-A1D4-AE40B9E8BFFC}">
      <dgm:prSet/>
      <dgm:spPr/>
      <dgm:t>
        <a:bodyPr/>
        <a:lstStyle/>
        <a:p>
          <a:endParaRPr lang="es-MX"/>
        </a:p>
      </dgm:t>
    </dgm:pt>
    <dgm:pt modelId="{E82C5028-A2DD-4C3B-95EB-1EE2986EC64A}">
      <dgm:prSet phldrT="[Texto]"/>
      <dgm:spPr/>
      <dgm:t>
        <a:bodyPr/>
        <a:lstStyle/>
        <a:p>
          <a:r>
            <a:rPr lang="es-MX" dirty="0"/>
            <a:t>Confiabilidad</a:t>
          </a:r>
        </a:p>
      </dgm:t>
    </dgm:pt>
    <dgm:pt modelId="{EEA26D6A-AC26-4B6B-8B1D-D8DEFBA3CDC9}" type="parTrans" cxnId="{F0E38CBF-10B1-4C20-AF9B-73A79B3B2B39}">
      <dgm:prSet/>
      <dgm:spPr/>
      <dgm:t>
        <a:bodyPr/>
        <a:lstStyle/>
        <a:p>
          <a:endParaRPr lang="es-MX"/>
        </a:p>
      </dgm:t>
    </dgm:pt>
    <dgm:pt modelId="{140F1525-751B-4A29-AC10-756CD95FFE39}" type="sibTrans" cxnId="{F0E38CBF-10B1-4C20-AF9B-73A79B3B2B39}">
      <dgm:prSet/>
      <dgm:spPr/>
      <dgm:t>
        <a:bodyPr/>
        <a:lstStyle/>
        <a:p>
          <a:endParaRPr lang="es-MX"/>
        </a:p>
      </dgm:t>
    </dgm:pt>
    <dgm:pt modelId="{C82EDB6A-935A-48B7-B2EF-AF9642977A61}">
      <dgm:prSet phldrT="[Texto]"/>
      <dgm:spPr/>
      <dgm:t>
        <a:bodyPr/>
        <a:lstStyle/>
        <a:p>
          <a:r>
            <a:rPr lang="es-MX" dirty="0"/>
            <a:t>Monitoreo</a:t>
          </a:r>
        </a:p>
      </dgm:t>
    </dgm:pt>
    <dgm:pt modelId="{A94D6294-77E2-41CC-A4EB-FD36244C6740}" type="parTrans" cxnId="{C1D41E57-3279-48E5-B9D3-8687AFBC73B6}">
      <dgm:prSet/>
      <dgm:spPr/>
      <dgm:t>
        <a:bodyPr/>
        <a:lstStyle/>
        <a:p>
          <a:endParaRPr lang="es-MX"/>
        </a:p>
      </dgm:t>
    </dgm:pt>
    <dgm:pt modelId="{E023921C-4D47-4DEB-B32A-3788B230512C}" type="sibTrans" cxnId="{C1D41E57-3279-48E5-B9D3-8687AFBC73B6}">
      <dgm:prSet/>
      <dgm:spPr/>
      <dgm:t>
        <a:bodyPr/>
        <a:lstStyle/>
        <a:p>
          <a:endParaRPr lang="es-MX"/>
        </a:p>
      </dgm:t>
    </dgm:pt>
    <dgm:pt modelId="{B36B3CAD-A7CD-4CD4-B019-E79749DC78FD}">
      <dgm:prSet phldrT="[Texto]"/>
      <dgm:spPr/>
      <dgm:t>
        <a:bodyPr/>
        <a:lstStyle/>
        <a:p>
          <a:r>
            <a:rPr lang="es-MX" dirty="0"/>
            <a:t>Mejora en la calidad de vida</a:t>
          </a:r>
        </a:p>
      </dgm:t>
    </dgm:pt>
    <dgm:pt modelId="{E5FCB56F-54CD-426E-A9B3-9DAE7647DAE5}" type="parTrans" cxnId="{9DE6E0BB-2D6B-415F-B43E-D3691AB32D12}">
      <dgm:prSet/>
      <dgm:spPr/>
      <dgm:t>
        <a:bodyPr/>
        <a:lstStyle/>
        <a:p>
          <a:endParaRPr lang="es-MX"/>
        </a:p>
      </dgm:t>
    </dgm:pt>
    <dgm:pt modelId="{9C19889A-CE19-4582-ADF1-62EB49F85DCF}" type="sibTrans" cxnId="{9DE6E0BB-2D6B-415F-B43E-D3691AB32D12}">
      <dgm:prSet/>
      <dgm:spPr/>
      <dgm:t>
        <a:bodyPr/>
        <a:lstStyle/>
        <a:p>
          <a:endParaRPr lang="es-MX"/>
        </a:p>
      </dgm:t>
    </dgm:pt>
    <dgm:pt modelId="{2C173727-1F77-4D27-B7A8-11CC6ABB4BC1}">
      <dgm:prSet phldrT="[Texto]"/>
      <dgm:spPr/>
      <dgm:t>
        <a:bodyPr/>
        <a:lstStyle/>
        <a:p>
          <a:r>
            <a:rPr lang="es-MX" dirty="0"/>
            <a:t>Conectividad</a:t>
          </a:r>
        </a:p>
      </dgm:t>
    </dgm:pt>
    <dgm:pt modelId="{AE69D018-7A22-430C-B77C-1988CB2080D3}" type="parTrans" cxnId="{7CE619E3-B64D-431F-8FE6-EFBC4D472E2C}">
      <dgm:prSet/>
      <dgm:spPr/>
      <dgm:t>
        <a:bodyPr/>
        <a:lstStyle/>
        <a:p>
          <a:endParaRPr lang="es-MX"/>
        </a:p>
      </dgm:t>
    </dgm:pt>
    <dgm:pt modelId="{12B71F9B-2548-430D-BDF8-95B915863235}" type="sibTrans" cxnId="{7CE619E3-B64D-431F-8FE6-EFBC4D472E2C}">
      <dgm:prSet/>
      <dgm:spPr/>
      <dgm:t>
        <a:bodyPr/>
        <a:lstStyle/>
        <a:p>
          <a:endParaRPr lang="es-MX"/>
        </a:p>
      </dgm:t>
    </dgm:pt>
    <dgm:pt modelId="{49917E90-B577-49B9-8ED1-8BD94BB65B03}" type="pres">
      <dgm:prSet presAssocID="{CA09842F-4FBF-4D8E-9271-D698B96EEBDF}" presName="diagram" presStyleCnt="0">
        <dgm:presLayoutVars>
          <dgm:dir/>
          <dgm:resizeHandles val="exact"/>
        </dgm:presLayoutVars>
      </dgm:prSet>
      <dgm:spPr/>
    </dgm:pt>
    <dgm:pt modelId="{E6FEF937-3A5D-4AD5-8473-EB5F75CC9C29}" type="pres">
      <dgm:prSet presAssocID="{4DC53309-3709-4FFF-BD76-FD271BEA25E4}" presName="node" presStyleLbl="node1" presStyleIdx="0" presStyleCnt="5">
        <dgm:presLayoutVars>
          <dgm:bulletEnabled val="1"/>
        </dgm:presLayoutVars>
      </dgm:prSet>
      <dgm:spPr/>
    </dgm:pt>
    <dgm:pt modelId="{C91049FC-7D57-418B-B045-6536C9A597CA}" type="pres">
      <dgm:prSet presAssocID="{49E6B773-FC7D-4564-8DF0-F6D6C09E206F}" presName="sibTrans" presStyleCnt="0"/>
      <dgm:spPr/>
    </dgm:pt>
    <dgm:pt modelId="{2BECC8F7-C1FC-4EE7-BF4A-26B17775FAED}" type="pres">
      <dgm:prSet presAssocID="{E82C5028-A2DD-4C3B-95EB-1EE2986EC64A}" presName="node" presStyleLbl="node1" presStyleIdx="1" presStyleCnt="5">
        <dgm:presLayoutVars>
          <dgm:bulletEnabled val="1"/>
        </dgm:presLayoutVars>
      </dgm:prSet>
      <dgm:spPr/>
    </dgm:pt>
    <dgm:pt modelId="{26859BF3-FC46-4F0F-985D-EFEE1BF86414}" type="pres">
      <dgm:prSet presAssocID="{140F1525-751B-4A29-AC10-756CD95FFE39}" presName="sibTrans" presStyleCnt="0"/>
      <dgm:spPr/>
    </dgm:pt>
    <dgm:pt modelId="{BACE781F-5721-4D60-AA35-9990F8F10FB6}" type="pres">
      <dgm:prSet presAssocID="{C82EDB6A-935A-48B7-B2EF-AF9642977A61}" presName="node" presStyleLbl="node1" presStyleIdx="2" presStyleCnt="5">
        <dgm:presLayoutVars>
          <dgm:bulletEnabled val="1"/>
        </dgm:presLayoutVars>
      </dgm:prSet>
      <dgm:spPr/>
    </dgm:pt>
    <dgm:pt modelId="{E7BD54D2-2C0D-4EDE-804A-3A0827A5600E}" type="pres">
      <dgm:prSet presAssocID="{E023921C-4D47-4DEB-B32A-3788B230512C}" presName="sibTrans" presStyleCnt="0"/>
      <dgm:spPr/>
    </dgm:pt>
    <dgm:pt modelId="{CF3DA651-6AE8-4DA5-A0A6-3F0D68521104}" type="pres">
      <dgm:prSet presAssocID="{B36B3CAD-A7CD-4CD4-B019-E79749DC78FD}" presName="node" presStyleLbl="node1" presStyleIdx="3" presStyleCnt="5">
        <dgm:presLayoutVars>
          <dgm:bulletEnabled val="1"/>
        </dgm:presLayoutVars>
      </dgm:prSet>
      <dgm:spPr/>
    </dgm:pt>
    <dgm:pt modelId="{FF6FBF6E-B969-4F0C-8B9E-1F04EFE1756A}" type="pres">
      <dgm:prSet presAssocID="{9C19889A-CE19-4582-ADF1-62EB49F85DCF}" presName="sibTrans" presStyleCnt="0"/>
      <dgm:spPr/>
    </dgm:pt>
    <dgm:pt modelId="{1F8EE269-68A0-4C22-B8C9-F91612E5A4DB}" type="pres">
      <dgm:prSet presAssocID="{2C173727-1F77-4D27-B7A8-11CC6ABB4BC1}" presName="node" presStyleLbl="node1" presStyleIdx="4" presStyleCnt="5">
        <dgm:presLayoutVars>
          <dgm:bulletEnabled val="1"/>
        </dgm:presLayoutVars>
      </dgm:prSet>
      <dgm:spPr/>
    </dgm:pt>
  </dgm:ptLst>
  <dgm:cxnLst>
    <dgm:cxn modelId="{9A65DD62-3159-415A-B0EB-9F0D82055B56}" type="presOf" srcId="{B36B3CAD-A7CD-4CD4-B019-E79749DC78FD}" destId="{CF3DA651-6AE8-4DA5-A0A6-3F0D68521104}" srcOrd="0" destOrd="0" presId="urn:microsoft.com/office/officeart/2005/8/layout/default"/>
    <dgm:cxn modelId="{EB97A948-5E8C-40BB-A1D4-AE40B9E8BFFC}" srcId="{CA09842F-4FBF-4D8E-9271-D698B96EEBDF}" destId="{4DC53309-3709-4FFF-BD76-FD271BEA25E4}" srcOrd="0" destOrd="0" parTransId="{0159420D-249A-47A6-8C28-02F2C79C90F7}" sibTransId="{49E6B773-FC7D-4564-8DF0-F6D6C09E206F}"/>
    <dgm:cxn modelId="{C1D41E57-3279-48E5-B9D3-8687AFBC73B6}" srcId="{CA09842F-4FBF-4D8E-9271-D698B96EEBDF}" destId="{C82EDB6A-935A-48B7-B2EF-AF9642977A61}" srcOrd="2" destOrd="0" parTransId="{A94D6294-77E2-41CC-A4EB-FD36244C6740}" sibTransId="{E023921C-4D47-4DEB-B32A-3788B230512C}"/>
    <dgm:cxn modelId="{C0841678-5E75-41AC-930B-9D50F3755B91}" type="presOf" srcId="{CA09842F-4FBF-4D8E-9271-D698B96EEBDF}" destId="{49917E90-B577-49B9-8ED1-8BD94BB65B03}" srcOrd="0" destOrd="0" presId="urn:microsoft.com/office/officeart/2005/8/layout/default"/>
    <dgm:cxn modelId="{87E53579-7ED7-4DA8-A171-B675E9F732D3}" type="presOf" srcId="{4DC53309-3709-4FFF-BD76-FD271BEA25E4}" destId="{E6FEF937-3A5D-4AD5-8473-EB5F75CC9C29}" srcOrd="0" destOrd="0" presId="urn:microsoft.com/office/officeart/2005/8/layout/default"/>
    <dgm:cxn modelId="{809FA2A8-38ED-4AAA-A865-EB7B24A14661}" type="presOf" srcId="{2C173727-1F77-4D27-B7A8-11CC6ABB4BC1}" destId="{1F8EE269-68A0-4C22-B8C9-F91612E5A4DB}" srcOrd="0" destOrd="0" presId="urn:microsoft.com/office/officeart/2005/8/layout/default"/>
    <dgm:cxn modelId="{CE632CA9-E365-47E0-BB34-A57664922684}" type="presOf" srcId="{C82EDB6A-935A-48B7-B2EF-AF9642977A61}" destId="{BACE781F-5721-4D60-AA35-9990F8F10FB6}" srcOrd="0" destOrd="0" presId="urn:microsoft.com/office/officeart/2005/8/layout/default"/>
    <dgm:cxn modelId="{9DE6E0BB-2D6B-415F-B43E-D3691AB32D12}" srcId="{CA09842F-4FBF-4D8E-9271-D698B96EEBDF}" destId="{B36B3CAD-A7CD-4CD4-B019-E79749DC78FD}" srcOrd="3" destOrd="0" parTransId="{E5FCB56F-54CD-426E-A9B3-9DAE7647DAE5}" sibTransId="{9C19889A-CE19-4582-ADF1-62EB49F85DCF}"/>
    <dgm:cxn modelId="{F0E38CBF-10B1-4C20-AF9B-73A79B3B2B39}" srcId="{CA09842F-4FBF-4D8E-9271-D698B96EEBDF}" destId="{E82C5028-A2DD-4C3B-95EB-1EE2986EC64A}" srcOrd="1" destOrd="0" parTransId="{EEA26D6A-AC26-4B6B-8B1D-D8DEFBA3CDC9}" sibTransId="{140F1525-751B-4A29-AC10-756CD95FFE39}"/>
    <dgm:cxn modelId="{7CE619E3-B64D-431F-8FE6-EFBC4D472E2C}" srcId="{CA09842F-4FBF-4D8E-9271-D698B96EEBDF}" destId="{2C173727-1F77-4D27-B7A8-11CC6ABB4BC1}" srcOrd="4" destOrd="0" parTransId="{AE69D018-7A22-430C-B77C-1988CB2080D3}" sibTransId="{12B71F9B-2548-430D-BDF8-95B915863235}"/>
    <dgm:cxn modelId="{3DA058F3-0323-4DD8-B355-9DB79B0C16A6}" type="presOf" srcId="{E82C5028-A2DD-4C3B-95EB-1EE2986EC64A}" destId="{2BECC8F7-C1FC-4EE7-BF4A-26B17775FAED}" srcOrd="0" destOrd="0" presId="urn:microsoft.com/office/officeart/2005/8/layout/default"/>
    <dgm:cxn modelId="{24F6B1E8-77AF-4AAB-B043-CDA9AFF45FA9}" type="presParOf" srcId="{49917E90-B577-49B9-8ED1-8BD94BB65B03}" destId="{E6FEF937-3A5D-4AD5-8473-EB5F75CC9C29}" srcOrd="0" destOrd="0" presId="urn:microsoft.com/office/officeart/2005/8/layout/default"/>
    <dgm:cxn modelId="{1AEF1F85-14F4-47E2-A345-3D981C615A97}" type="presParOf" srcId="{49917E90-B577-49B9-8ED1-8BD94BB65B03}" destId="{C91049FC-7D57-418B-B045-6536C9A597CA}" srcOrd="1" destOrd="0" presId="urn:microsoft.com/office/officeart/2005/8/layout/default"/>
    <dgm:cxn modelId="{1ACC2CBF-9746-4C14-AA92-1BA7D32BF8CD}" type="presParOf" srcId="{49917E90-B577-49B9-8ED1-8BD94BB65B03}" destId="{2BECC8F7-C1FC-4EE7-BF4A-26B17775FAED}" srcOrd="2" destOrd="0" presId="urn:microsoft.com/office/officeart/2005/8/layout/default"/>
    <dgm:cxn modelId="{9F9D8B20-CD8B-45CE-A3C8-BD0A49D1B5C0}" type="presParOf" srcId="{49917E90-B577-49B9-8ED1-8BD94BB65B03}" destId="{26859BF3-FC46-4F0F-985D-EFEE1BF86414}" srcOrd="3" destOrd="0" presId="urn:microsoft.com/office/officeart/2005/8/layout/default"/>
    <dgm:cxn modelId="{D9C1EB40-9BBC-4D78-8419-5B45142C1E8D}" type="presParOf" srcId="{49917E90-B577-49B9-8ED1-8BD94BB65B03}" destId="{BACE781F-5721-4D60-AA35-9990F8F10FB6}" srcOrd="4" destOrd="0" presId="urn:microsoft.com/office/officeart/2005/8/layout/default"/>
    <dgm:cxn modelId="{E7EEA79B-678F-4F8A-BDFB-F0ABA9E17D7B}" type="presParOf" srcId="{49917E90-B577-49B9-8ED1-8BD94BB65B03}" destId="{E7BD54D2-2C0D-4EDE-804A-3A0827A5600E}" srcOrd="5" destOrd="0" presId="urn:microsoft.com/office/officeart/2005/8/layout/default"/>
    <dgm:cxn modelId="{4F5511B0-F928-4062-B150-6A65773DD2C8}" type="presParOf" srcId="{49917E90-B577-49B9-8ED1-8BD94BB65B03}" destId="{CF3DA651-6AE8-4DA5-A0A6-3F0D68521104}" srcOrd="6" destOrd="0" presId="urn:microsoft.com/office/officeart/2005/8/layout/default"/>
    <dgm:cxn modelId="{6204986F-3B00-4DE0-8827-506BBA9B5048}" type="presParOf" srcId="{49917E90-B577-49B9-8ED1-8BD94BB65B03}" destId="{FF6FBF6E-B969-4F0C-8B9E-1F04EFE1756A}" srcOrd="7" destOrd="0" presId="urn:microsoft.com/office/officeart/2005/8/layout/default"/>
    <dgm:cxn modelId="{BDEC62B0-2A84-44FC-908E-5AF94C23484B}" type="presParOf" srcId="{49917E90-B577-49B9-8ED1-8BD94BB65B03}" destId="{1F8EE269-68A0-4C22-B8C9-F91612E5A4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757D1-CD1D-4298-A040-4E00E3125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85A9DC-B830-4D3A-B65F-13B1067AD6A0}">
      <dgm:prSet phldrT="[Texto]" custT="1"/>
      <dgm:spPr/>
      <dgm:t>
        <a:bodyPr/>
        <a:lstStyle/>
        <a:p>
          <a:r>
            <a:rPr lang="es-EC" sz="1600" b="0" dirty="0"/>
            <a:t>Escalabilidad del ancho de banda</a:t>
          </a:r>
          <a:endParaRPr lang="es-MX" sz="1600" b="0" dirty="0"/>
        </a:p>
      </dgm:t>
    </dgm:pt>
    <dgm:pt modelId="{363F665D-F508-4A36-995B-AB8B6A4CBA91}" type="parTrans" cxnId="{A5B2FAA5-6252-4ECD-81F3-F44B414B4CFF}">
      <dgm:prSet/>
      <dgm:spPr/>
      <dgm:t>
        <a:bodyPr/>
        <a:lstStyle/>
        <a:p>
          <a:endParaRPr lang="es-MX"/>
        </a:p>
      </dgm:t>
    </dgm:pt>
    <dgm:pt modelId="{85572D10-3127-4EB1-9A35-7C8BC970438E}" type="sibTrans" cxnId="{A5B2FAA5-6252-4ECD-81F3-F44B414B4CFF}">
      <dgm:prSet/>
      <dgm:spPr/>
      <dgm:t>
        <a:bodyPr/>
        <a:lstStyle/>
        <a:p>
          <a:endParaRPr lang="es-MX"/>
        </a:p>
      </dgm:t>
    </dgm:pt>
    <dgm:pt modelId="{7082966E-2C01-49F4-B3AF-FC8AA485CE03}">
      <dgm:prSet phldrT="[Texto]" custT="1"/>
      <dgm:spPr/>
      <dgm:t>
        <a:bodyPr/>
        <a:lstStyle/>
        <a:p>
          <a:r>
            <a:rPr lang="es-EC" sz="1600" b="0" dirty="0"/>
            <a:t>Facilidad para crecimiento de la red.</a:t>
          </a:r>
          <a:endParaRPr lang="es-MX" sz="1600" b="0" dirty="0"/>
        </a:p>
      </dgm:t>
    </dgm:pt>
    <dgm:pt modelId="{9B1C0A8B-21CB-4AF7-B63D-6377879DF718}" type="parTrans" cxnId="{2BC9FC1A-C5E8-40DF-9BFA-04CCB17FF3BE}">
      <dgm:prSet/>
      <dgm:spPr/>
      <dgm:t>
        <a:bodyPr/>
        <a:lstStyle/>
        <a:p>
          <a:endParaRPr lang="es-MX"/>
        </a:p>
      </dgm:t>
    </dgm:pt>
    <dgm:pt modelId="{E138F452-AB2C-44E5-B816-CB5A046681FA}" type="sibTrans" cxnId="{2BC9FC1A-C5E8-40DF-9BFA-04CCB17FF3BE}">
      <dgm:prSet/>
      <dgm:spPr/>
      <dgm:t>
        <a:bodyPr/>
        <a:lstStyle/>
        <a:p>
          <a:endParaRPr lang="es-MX"/>
        </a:p>
      </dgm:t>
    </dgm:pt>
    <dgm:pt modelId="{AD80C84B-E610-4D5A-801C-95AB7695449A}">
      <dgm:prSet phldrT="[Texto]" custT="1"/>
      <dgm:spPr/>
      <dgm:t>
        <a:bodyPr/>
        <a:lstStyle/>
        <a:p>
          <a:r>
            <a:rPr lang="es-MX" sz="1400" dirty="0"/>
            <a:t>Bajos costos de implementación y mantenimiento</a:t>
          </a:r>
        </a:p>
      </dgm:t>
    </dgm:pt>
    <dgm:pt modelId="{7DA71422-D8CB-479E-9FBD-AA1BCC93C781}" type="parTrans" cxnId="{FC3DBF44-8276-4279-8876-AF34F9579A4F}">
      <dgm:prSet/>
      <dgm:spPr/>
      <dgm:t>
        <a:bodyPr/>
        <a:lstStyle/>
        <a:p>
          <a:endParaRPr lang="es-MX"/>
        </a:p>
      </dgm:t>
    </dgm:pt>
    <dgm:pt modelId="{FE225022-55BB-42AB-8EF4-BE5EC28FDED8}" type="sibTrans" cxnId="{FC3DBF44-8276-4279-8876-AF34F9579A4F}">
      <dgm:prSet/>
      <dgm:spPr/>
      <dgm:t>
        <a:bodyPr/>
        <a:lstStyle/>
        <a:p>
          <a:endParaRPr lang="es-MX"/>
        </a:p>
      </dgm:t>
    </dgm:pt>
    <dgm:pt modelId="{468DD4BE-55C5-43BF-87E2-4C12AC8328EC}">
      <dgm:prSet phldrT="[Texto]" custT="1"/>
      <dgm:spPr/>
      <dgm:t>
        <a:bodyPr/>
        <a:lstStyle/>
        <a:p>
          <a:r>
            <a:rPr lang="es-EC" sz="1600" b="0" dirty="0"/>
            <a:t>Aumento de usuarios</a:t>
          </a:r>
          <a:endParaRPr lang="es-MX" sz="1600" b="0" dirty="0"/>
        </a:p>
      </dgm:t>
    </dgm:pt>
    <dgm:pt modelId="{2A2CAB86-92BA-4BD4-9B31-418B5A5DDF9B}" type="parTrans" cxnId="{65768C57-357F-4209-82EF-4848E23FC213}">
      <dgm:prSet/>
      <dgm:spPr/>
      <dgm:t>
        <a:bodyPr/>
        <a:lstStyle/>
        <a:p>
          <a:endParaRPr lang="es-MX"/>
        </a:p>
      </dgm:t>
    </dgm:pt>
    <dgm:pt modelId="{41B84067-2939-4AE1-997E-B1BED637E543}" type="sibTrans" cxnId="{65768C57-357F-4209-82EF-4848E23FC213}">
      <dgm:prSet/>
      <dgm:spPr/>
      <dgm:t>
        <a:bodyPr/>
        <a:lstStyle/>
        <a:p>
          <a:endParaRPr lang="es-MX"/>
        </a:p>
      </dgm:t>
    </dgm:pt>
    <dgm:pt modelId="{FE3E3CC3-DC17-4B97-BC8E-09445A0F7ACC}" type="pres">
      <dgm:prSet presAssocID="{94A757D1-CD1D-4298-A040-4E00E312565F}" presName="linear" presStyleCnt="0">
        <dgm:presLayoutVars>
          <dgm:dir/>
          <dgm:animLvl val="lvl"/>
          <dgm:resizeHandles val="exact"/>
        </dgm:presLayoutVars>
      </dgm:prSet>
      <dgm:spPr/>
    </dgm:pt>
    <dgm:pt modelId="{31B846CB-08B9-408A-8E1A-1D901D0531A9}" type="pres">
      <dgm:prSet presAssocID="{4B85A9DC-B830-4D3A-B65F-13B1067AD6A0}" presName="parentLin" presStyleCnt="0"/>
      <dgm:spPr/>
    </dgm:pt>
    <dgm:pt modelId="{0596A5EE-957A-4D82-98F6-06D61A768B4E}" type="pres">
      <dgm:prSet presAssocID="{4B85A9DC-B830-4D3A-B65F-13B1067AD6A0}" presName="parentLeftMargin" presStyleLbl="node1" presStyleIdx="0" presStyleCnt="4"/>
      <dgm:spPr/>
    </dgm:pt>
    <dgm:pt modelId="{DCC503BC-906D-4449-9906-A985C10A30F8}" type="pres">
      <dgm:prSet presAssocID="{4B85A9DC-B830-4D3A-B65F-13B1067AD6A0}" presName="parentText" presStyleLbl="node1" presStyleIdx="0" presStyleCnt="4" custScaleY="325203">
        <dgm:presLayoutVars>
          <dgm:chMax val="0"/>
          <dgm:bulletEnabled val="1"/>
        </dgm:presLayoutVars>
      </dgm:prSet>
      <dgm:spPr/>
    </dgm:pt>
    <dgm:pt modelId="{090A7A36-2711-4C44-8080-5116E1AE8C21}" type="pres">
      <dgm:prSet presAssocID="{4B85A9DC-B830-4D3A-B65F-13B1067AD6A0}" presName="negativeSpace" presStyleCnt="0"/>
      <dgm:spPr/>
    </dgm:pt>
    <dgm:pt modelId="{B72FA1FF-64A7-403F-8CFD-51CF060F4308}" type="pres">
      <dgm:prSet presAssocID="{4B85A9DC-B830-4D3A-B65F-13B1067AD6A0}" presName="childText" presStyleLbl="conFgAcc1" presStyleIdx="0" presStyleCnt="4" custLinFactY="-61792" custLinFactNeighborX="-1304" custLinFactNeighborY="-100000">
        <dgm:presLayoutVars>
          <dgm:bulletEnabled val="1"/>
        </dgm:presLayoutVars>
      </dgm:prSet>
      <dgm:spPr/>
    </dgm:pt>
    <dgm:pt modelId="{ED2D61A1-56DA-4B4D-A6C5-8CC301B84A4F}" type="pres">
      <dgm:prSet presAssocID="{85572D10-3127-4EB1-9A35-7C8BC970438E}" presName="spaceBetweenRectangles" presStyleCnt="0"/>
      <dgm:spPr/>
    </dgm:pt>
    <dgm:pt modelId="{F4AEDC93-FD8D-49C4-8AF4-53BE37283133}" type="pres">
      <dgm:prSet presAssocID="{7082966E-2C01-49F4-B3AF-FC8AA485CE03}" presName="parentLin" presStyleCnt="0"/>
      <dgm:spPr/>
    </dgm:pt>
    <dgm:pt modelId="{A919E1AB-B102-4A32-9874-E622CA0B678C}" type="pres">
      <dgm:prSet presAssocID="{7082966E-2C01-49F4-B3AF-FC8AA485CE03}" presName="parentLeftMargin" presStyleLbl="node1" presStyleIdx="0" presStyleCnt="4"/>
      <dgm:spPr/>
    </dgm:pt>
    <dgm:pt modelId="{6173105C-EE3B-4B3D-9ECD-81C84F9E93C9}" type="pres">
      <dgm:prSet presAssocID="{7082966E-2C01-49F4-B3AF-FC8AA485CE03}" presName="parentText" presStyleLbl="node1" presStyleIdx="1" presStyleCnt="4" custScaleY="325203">
        <dgm:presLayoutVars>
          <dgm:chMax val="0"/>
          <dgm:bulletEnabled val="1"/>
        </dgm:presLayoutVars>
      </dgm:prSet>
      <dgm:spPr/>
    </dgm:pt>
    <dgm:pt modelId="{B9E4F643-AB7F-4FBF-AFF1-6187F819C248}" type="pres">
      <dgm:prSet presAssocID="{7082966E-2C01-49F4-B3AF-FC8AA485CE03}" presName="negativeSpace" presStyleCnt="0"/>
      <dgm:spPr/>
    </dgm:pt>
    <dgm:pt modelId="{7970032F-5AA3-4BBD-98F6-DF72850F17F6}" type="pres">
      <dgm:prSet presAssocID="{7082966E-2C01-49F4-B3AF-FC8AA485CE03}" presName="childText" presStyleLbl="conFgAcc1" presStyleIdx="1" presStyleCnt="4">
        <dgm:presLayoutVars>
          <dgm:bulletEnabled val="1"/>
        </dgm:presLayoutVars>
      </dgm:prSet>
      <dgm:spPr/>
    </dgm:pt>
    <dgm:pt modelId="{9CE20B30-4A2F-40DD-80F3-AF577780A18F}" type="pres">
      <dgm:prSet presAssocID="{E138F452-AB2C-44E5-B816-CB5A046681FA}" presName="spaceBetweenRectangles" presStyleCnt="0"/>
      <dgm:spPr/>
    </dgm:pt>
    <dgm:pt modelId="{18B821D5-41F0-4F86-B69C-5CEADF49F2EC}" type="pres">
      <dgm:prSet presAssocID="{AD80C84B-E610-4D5A-801C-95AB7695449A}" presName="parentLin" presStyleCnt="0"/>
      <dgm:spPr/>
    </dgm:pt>
    <dgm:pt modelId="{85C75C83-05CB-4AD7-AE85-7096695EB11F}" type="pres">
      <dgm:prSet presAssocID="{AD80C84B-E610-4D5A-801C-95AB7695449A}" presName="parentLeftMargin" presStyleLbl="node1" presStyleIdx="1" presStyleCnt="4"/>
      <dgm:spPr/>
    </dgm:pt>
    <dgm:pt modelId="{98461656-9BE0-455F-AF4B-0EC3C2C8EC7A}" type="pres">
      <dgm:prSet presAssocID="{AD80C84B-E610-4D5A-801C-95AB7695449A}" presName="parentText" presStyleLbl="node1" presStyleIdx="2" presStyleCnt="4" custScaleY="325203">
        <dgm:presLayoutVars>
          <dgm:chMax val="0"/>
          <dgm:bulletEnabled val="1"/>
        </dgm:presLayoutVars>
      </dgm:prSet>
      <dgm:spPr/>
    </dgm:pt>
    <dgm:pt modelId="{41FB5AA0-373C-4B03-BF39-B75716798461}" type="pres">
      <dgm:prSet presAssocID="{AD80C84B-E610-4D5A-801C-95AB7695449A}" presName="negativeSpace" presStyleCnt="0"/>
      <dgm:spPr/>
    </dgm:pt>
    <dgm:pt modelId="{5A926E4F-6CDC-446C-AD47-F917EA06D9EF}" type="pres">
      <dgm:prSet presAssocID="{AD80C84B-E610-4D5A-801C-95AB7695449A}" presName="childText" presStyleLbl="conFgAcc1" presStyleIdx="2" presStyleCnt="4">
        <dgm:presLayoutVars>
          <dgm:bulletEnabled val="1"/>
        </dgm:presLayoutVars>
      </dgm:prSet>
      <dgm:spPr/>
    </dgm:pt>
    <dgm:pt modelId="{B9268293-3064-43BA-89FC-EB916AEC1545}" type="pres">
      <dgm:prSet presAssocID="{FE225022-55BB-42AB-8EF4-BE5EC28FDED8}" presName="spaceBetweenRectangles" presStyleCnt="0"/>
      <dgm:spPr/>
    </dgm:pt>
    <dgm:pt modelId="{31150C0F-0035-4DFE-8D40-E41FD2679238}" type="pres">
      <dgm:prSet presAssocID="{468DD4BE-55C5-43BF-87E2-4C12AC8328EC}" presName="parentLin" presStyleCnt="0"/>
      <dgm:spPr/>
    </dgm:pt>
    <dgm:pt modelId="{4660F7D8-13FA-47BC-BB25-6E083581CC6D}" type="pres">
      <dgm:prSet presAssocID="{468DD4BE-55C5-43BF-87E2-4C12AC8328EC}" presName="parentLeftMargin" presStyleLbl="node1" presStyleIdx="2" presStyleCnt="4"/>
      <dgm:spPr/>
    </dgm:pt>
    <dgm:pt modelId="{0EC48930-38A3-41F0-A016-61C20257E855}" type="pres">
      <dgm:prSet presAssocID="{468DD4BE-55C5-43BF-87E2-4C12AC8328EC}" presName="parentText" presStyleLbl="node1" presStyleIdx="3" presStyleCnt="4" custScaleY="325203">
        <dgm:presLayoutVars>
          <dgm:chMax val="0"/>
          <dgm:bulletEnabled val="1"/>
        </dgm:presLayoutVars>
      </dgm:prSet>
      <dgm:spPr/>
    </dgm:pt>
    <dgm:pt modelId="{AE7CA3AF-DBC2-488A-98B1-6F7B87A68FE1}" type="pres">
      <dgm:prSet presAssocID="{468DD4BE-55C5-43BF-87E2-4C12AC8328EC}" presName="negativeSpace" presStyleCnt="0"/>
      <dgm:spPr/>
    </dgm:pt>
    <dgm:pt modelId="{4ED44E40-111F-41BE-9041-E1FA7A5153EA}" type="pres">
      <dgm:prSet presAssocID="{468DD4BE-55C5-43BF-87E2-4C12AC8328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6D9303-3C4A-4D0E-8AA3-7D3B1C0465E6}" type="presOf" srcId="{94A757D1-CD1D-4298-A040-4E00E312565F}" destId="{FE3E3CC3-DC17-4B97-BC8E-09445A0F7ACC}" srcOrd="0" destOrd="0" presId="urn:microsoft.com/office/officeart/2005/8/layout/list1"/>
    <dgm:cxn modelId="{2BC9FC1A-C5E8-40DF-9BFA-04CCB17FF3BE}" srcId="{94A757D1-CD1D-4298-A040-4E00E312565F}" destId="{7082966E-2C01-49F4-B3AF-FC8AA485CE03}" srcOrd="1" destOrd="0" parTransId="{9B1C0A8B-21CB-4AF7-B63D-6377879DF718}" sibTransId="{E138F452-AB2C-44E5-B816-CB5A046681FA}"/>
    <dgm:cxn modelId="{A372EE1B-A37D-490E-9FF7-1211F4CB5891}" type="presOf" srcId="{4B85A9DC-B830-4D3A-B65F-13B1067AD6A0}" destId="{0596A5EE-957A-4D82-98F6-06D61A768B4E}" srcOrd="0" destOrd="0" presId="urn:microsoft.com/office/officeart/2005/8/layout/list1"/>
    <dgm:cxn modelId="{F2C11841-AE31-47D0-938A-2521E3FE7D22}" type="presOf" srcId="{7082966E-2C01-49F4-B3AF-FC8AA485CE03}" destId="{A919E1AB-B102-4A32-9874-E622CA0B678C}" srcOrd="0" destOrd="0" presId="urn:microsoft.com/office/officeart/2005/8/layout/list1"/>
    <dgm:cxn modelId="{FC3DBF44-8276-4279-8876-AF34F9579A4F}" srcId="{94A757D1-CD1D-4298-A040-4E00E312565F}" destId="{AD80C84B-E610-4D5A-801C-95AB7695449A}" srcOrd="2" destOrd="0" parTransId="{7DA71422-D8CB-479E-9FBD-AA1BCC93C781}" sibTransId="{FE225022-55BB-42AB-8EF4-BE5EC28FDED8}"/>
    <dgm:cxn modelId="{E7750F77-BED6-4C4C-B2E0-063CF0082C11}" type="presOf" srcId="{4B85A9DC-B830-4D3A-B65F-13B1067AD6A0}" destId="{DCC503BC-906D-4449-9906-A985C10A30F8}" srcOrd="1" destOrd="0" presId="urn:microsoft.com/office/officeart/2005/8/layout/list1"/>
    <dgm:cxn modelId="{65768C57-357F-4209-82EF-4848E23FC213}" srcId="{94A757D1-CD1D-4298-A040-4E00E312565F}" destId="{468DD4BE-55C5-43BF-87E2-4C12AC8328EC}" srcOrd="3" destOrd="0" parTransId="{2A2CAB86-92BA-4BD4-9B31-418B5A5DDF9B}" sibTransId="{41B84067-2939-4AE1-997E-B1BED637E543}"/>
    <dgm:cxn modelId="{F24B3C78-7CDD-43D0-8830-07E94AB767BB}" type="presOf" srcId="{468DD4BE-55C5-43BF-87E2-4C12AC8328EC}" destId="{0EC48930-38A3-41F0-A016-61C20257E855}" srcOrd="1" destOrd="0" presId="urn:microsoft.com/office/officeart/2005/8/layout/list1"/>
    <dgm:cxn modelId="{F75B3192-B3C8-421A-A2E1-F199C8868DC8}" type="presOf" srcId="{AD80C84B-E610-4D5A-801C-95AB7695449A}" destId="{85C75C83-05CB-4AD7-AE85-7096695EB11F}" srcOrd="0" destOrd="0" presId="urn:microsoft.com/office/officeart/2005/8/layout/list1"/>
    <dgm:cxn modelId="{C7ECBFA0-5181-4561-AA6F-79997F07AEC4}" type="presOf" srcId="{AD80C84B-E610-4D5A-801C-95AB7695449A}" destId="{98461656-9BE0-455F-AF4B-0EC3C2C8EC7A}" srcOrd="1" destOrd="0" presId="urn:microsoft.com/office/officeart/2005/8/layout/list1"/>
    <dgm:cxn modelId="{A5B2FAA5-6252-4ECD-81F3-F44B414B4CFF}" srcId="{94A757D1-CD1D-4298-A040-4E00E312565F}" destId="{4B85A9DC-B830-4D3A-B65F-13B1067AD6A0}" srcOrd="0" destOrd="0" parTransId="{363F665D-F508-4A36-995B-AB8B6A4CBA91}" sibTransId="{85572D10-3127-4EB1-9A35-7C8BC970438E}"/>
    <dgm:cxn modelId="{03FEE3DF-5998-4617-81AB-8224CC63C792}" type="presOf" srcId="{468DD4BE-55C5-43BF-87E2-4C12AC8328EC}" destId="{4660F7D8-13FA-47BC-BB25-6E083581CC6D}" srcOrd="0" destOrd="0" presId="urn:microsoft.com/office/officeart/2005/8/layout/list1"/>
    <dgm:cxn modelId="{2FDFECEB-9505-4F1E-A7AB-9D0D79191A8B}" type="presOf" srcId="{7082966E-2C01-49F4-B3AF-FC8AA485CE03}" destId="{6173105C-EE3B-4B3D-9ECD-81C84F9E93C9}" srcOrd="1" destOrd="0" presId="urn:microsoft.com/office/officeart/2005/8/layout/list1"/>
    <dgm:cxn modelId="{8B556B44-278D-4DEC-82E8-97B1D9921D35}" type="presParOf" srcId="{FE3E3CC3-DC17-4B97-BC8E-09445A0F7ACC}" destId="{31B846CB-08B9-408A-8E1A-1D901D0531A9}" srcOrd="0" destOrd="0" presId="urn:microsoft.com/office/officeart/2005/8/layout/list1"/>
    <dgm:cxn modelId="{CC90C7BE-3601-45C3-9542-34E3D949487F}" type="presParOf" srcId="{31B846CB-08B9-408A-8E1A-1D901D0531A9}" destId="{0596A5EE-957A-4D82-98F6-06D61A768B4E}" srcOrd="0" destOrd="0" presId="urn:microsoft.com/office/officeart/2005/8/layout/list1"/>
    <dgm:cxn modelId="{2187E863-9C26-48B8-BFB1-E15726E13F39}" type="presParOf" srcId="{31B846CB-08B9-408A-8E1A-1D901D0531A9}" destId="{DCC503BC-906D-4449-9906-A985C10A30F8}" srcOrd="1" destOrd="0" presId="urn:microsoft.com/office/officeart/2005/8/layout/list1"/>
    <dgm:cxn modelId="{AFB867C7-BA77-4ABD-8C54-02CB9C063278}" type="presParOf" srcId="{FE3E3CC3-DC17-4B97-BC8E-09445A0F7ACC}" destId="{090A7A36-2711-4C44-8080-5116E1AE8C21}" srcOrd="1" destOrd="0" presId="urn:microsoft.com/office/officeart/2005/8/layout/list1"/>
    <dgm:cxn modelId="{91B99E35-18CF-4898-A020-4D78DA7D68DF}" type="presParOf" srcId="{FE3E3CC3-DC17-4B97-BC8E-09445A0F7ACC}" destId="{B72FA1FF-64A7-403F-8CFD-51CF060F4308}" srcOrd="2" destOrd="0" presId="urn:microsoft.com/office/officeart/2005/8/layout/list1"/>
    <dgm:cxn modelId="{853B5DAA-2073-4CD9-9872-D32790499FF2}" type="presParOf" srcId="{FE3E3CC3-DC17-4B97-BC8E-09445A0F7ACC}" destId="{ED2D61A1-56DA-4B4D-A6C5-8CC301B84A4F}" srcOrd="3" destOrd="0" presId="urn:microsoft.com/office/officeart/2005/8/layout/list1"/>
    <dgm:cxn modelId="{51B5E632-063C-41F7-ABEF-71FD84D8DA0A}" type="presParOf" srcId="{FE3E3CC3-DC17-4B97-BC8E-09445A0F7ACC}" destId="{F4AEDC93-FD8D-49C4-8AF4-53BE37283133}" srcOrd="4" destOrd="0" presId="urn:microsoft.com/office/officeart/2005/8/layout/list1"/>
    <dgm:cxn modelId="{D2B32D2D-0EC4-4EA4-AC23-FD5744B443E1}" type="presParOf" srcId="{F4AEDC93-FD8D-49C4-8AF4-53BE37283133}" destId="{A919E1AB-B102-4A32-9874-E622CA0B678C}" srcOrd="0" destOrd="0" presId="urn:microsoft.com/office/officeart/2005/8/layout/list1"/>
    <dgm:cxn modelId="{B3521F66-496E-4FD0-ADD2-05C8CE58DB65}" type="presParOf" srcId="{F4AEDC93-FD8D-49C4-8AF4-53BE37283133}" destId="{6173105C-EE3B-4B3D-9ECD-81C84F9E93C9}" srcOrd="1" destOrd="0" presId="urn:microsoft.com/office/officeart/2005/8/layout/list1"/>
    <dgm:cxn modelId="{AF95FF31-1659-4FDE-81D4-9272AB096DD6}" type="presParOf" srcId="{FE3E3CC3-DC17-4B97-BC8E-09445A0F7ACC}" destId="{B9E4F643-AB7F-4FBF-AFF1-6187F819C248}" srcOrd="5" destOrd="0" presId="urn:microsoft.com/office/officeart/2005/8/layout/list1"/>
    <dgm:cxn modelId="{0DC666F5-1706-45C6-BF24-2CCFAC305A3C}" type="presParOf" srcId="{FE3E3CC3-DC17-4B97-BC8E-09445A0F7ACC}" destId="{7970032F-5AA3-4BBD-98F6-DF72850F17F6}" srcOrd="6" destOrd="0" presId="urn:microsoft.com/office/officeart/2005/8/layout/list1"/>
    <dgm:cxn modelId="{15939CA2-3E6D-4936-9C68-73FF12F78CD5}" type="presParOf" srcId="{FE3E3CC3-DC17-4B97-BC8E-09445A0F7ACC}" destId="{9CE20B30-4A2F-40DD-80F3-AF577780A18F}" srcOrd="7" destOrd="0" presId="urn:microsoft.com/office/officeart/2005/8/layout/list1"/>
    <dgm:cxn modelId="{51E32F1D-1854-4E95-9906-748761411FDC}" type="presParOf" srcId="{FE3E3CC3-DC17-4B97-BC8E-09445A0F7ACC}" destId="{18B821D5-41F0-4F86-B69C-5CEADF49F2EC}" srcOrd="8" destOrd="0" presId="urn:microsoft.com/office/officeart/2005/8/layout/list1"/>
    <dgm:cxn modelId="{4D2B7B60-BB0A-4722-843D-9549C206F25C}" type="presParOf" srcId="{18B821D5-41F0-4F86-B69C-5CEADF49F2EC}" destId="{85C75C83-05CB-4AD7-AE85-7096695EB11F}" srcOrd="0" destOrd="0" presId="urn:microsoft.com/office/officeart/2005/8/layout/list1"/>
    <dgm:cxn modelId="{EBAC6B6E-A090-449A-91CF-A2A86E11A738}" type="presParOf" srcId="{18B821D5-41F0-4F86-B69C-5CEADF49F2EC}" destId="{98461656-9BE0-455F-AF4B-0EC3C2C8EC7A}" srcOrd="1" destOrd="0" presId="urn:microsoft.com/office/officeart/2005/8/layout/list1"/>
    <dgm:cxn modelId="{27E8F80A-58B9-4DDC-8049-0E50038FA9C1}" type="presParOf" srcId="{FE3E3CC3-DC17-4B97-BC8E-09445A0F7ACC}" destId="{41FB5AA0-373C-4B03-BF39-B75716798461}" srcOrd="9" destOrd="0" presId="urn:microsoft.com/office/officeart/2005/8/layout/list1"/>
    <dgm:cxn modelId="{13644A5C-1104-4183-8256-65B11A70A2A4}" type="presParOf" srcId="{FE3E3CC3-DC17-4B97-BC8E-09445A0F7ACC}" destId="{5A926E4F-6CDC-446C-AD47-F917EA06D9EF}" srcOrd="10" destOrd="0" presId="urn:microsoft.com/office/officeart/2005/8/layout/list1"/>
    <dgm:cxn modelId="{E8123ACF-5448-404E-A235-3FA8570559E8}" type="presParOf" srcId="{FE3E3CC3-DC17-4B97-BC8E-09445A0F7ACC}" destId="{B9268293-3064-43BA-89FC-EB916AEC1545}" srcOrd="11" destOrd="0" presId="urn:microsoft.com/office/officeart/2005/8/layout/list1"/>
    <dgm:cxn modelId="{37FE314B-9CB5-427B-8C9F-8DE99CA1775D}" type="presParOf" srcId="{FE3E3CC3-DC17-4B97-BC8E-09445A0F7ACC}" destId="{31150C0F-0035-4DFE-8D40-E41FD2679238}" srcOrd="12" destOrd="0" presId="urn:microsoft.com/office/officeart/2005/8/layout/list1"/>
    <dgm:cxn modelId="{C06FB7A7-7AEF-4AE2-9B3B-7B84680465E2}" type="presParOf" srcId="{31150C0F-0035-4DFE-8D40-E41FD2679238}" destId="{4660F7D8-13FA-47BC-BB25-6E083581CC6D}" srcOrd="0" destOrd="0" presId="urn:microsoft.com/office/officeart/2005/8/layout/list1"/>
    <dgm:cxn modelId="{78CBAC5E-59BA-4DEB-99BB-D2676CE58D6B}" type="presParOf" srcId="{31150C0F-0035-4DFE-8D40-E41FD2679238}" destId="{0EC48930-38A3-41F0-A016-61C20257E855}" srcOrd="1" destOrd="0" presId="urn:microsoft.com/office/officeart/2005/8/layout/list1"/>
    <dgm:cxn modelId="{14BFFCBD-F35E-4AAE-9E33-CBE9B81D945B}" type="presParOf" srcId="{FE3E3CC3-DC17-4B97-BC8E-09445A0F7ACC}" destId="{AE7CA3AF-DBC2-488A-98B1-6F7B87A68FE1}" srcOrd="13" destOrd="0" presId="urn:microsoft.com/office/officeart/2005/8/layout/list1"/>
    <dgm:cxn modelId="{9E3C09FE-E8D3-4CC1-A00F-651199300BF6}" type="presParOf" srcId="{FE3E3CC3-DC17-4B97-BC8E-09445A0F7ACC}" destId="{4ED44E40-111F-41BE-9041-E1FA7A5153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757D1-CD1D-4298-A040-4E00E3125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85A9DC-B830-4D3A-B65F-13B1067AD6A0}">
      <dgm:prSet phldrT="[Texto]" custT="1"/>
      <dgm:spPr/>
      <dgm:t>
        <a:bodyPr/>
        <a:lstStyle/>
        <a:p>
          <a:r>
            <a:rPr lang="es-EC" sz="1600" b="0" dirty="0"/>
            <a:t>Filtros ópticos ajustables muy costosos</a:t>
          </a:r>
          <a:endParaRPr lang="es-MX" sz="1600" b="0" dirty="0"/>
        </a:p>
      </dgm:t>
    </dgm:pt>
    <dgm:pt modelId="{363F665D-F508-4A36-995B-AB8B6A4CBA91}" type="parTrans" cxnId="{A5B2FAA5-6252-4ECD-81F3-F44B414B4CFF}">
      <dgm:prSet/>
      <dgm:spPr/>
      <dgm:t>
        <a:bodyPr/>
        <a:lstStyle/>
        <a:p>
          <a:endParaRPr lang="es-MX"/>
        </a:p>
      </dgm:t>
    </dgm:pt>
    <dgm:pt modelId="{85572D10-3127-4EB1-9A35-7C8BC970438E}" type="sibTrans" cxnId="{A5B2FAA5-6252-4ECD-81F3-F44B414B4CFF}">
      <dgm:prSet/>
      <dgm:spPr/>
      <dgm:t>
        <a:bodyPr/>
        <a:lstStyle/>
        <a:p>
          <a:endParaRPr lang="es-MX"/>
        </a:p>
      </dgm:t>
    </dgm:pt>
    <dgm:pt modelId="{7082966E-2C01-49F4-B3AF-FC8AA485CE03}">
      <dgm:prSet phldrT="[Texto]" custT="1"/>
      <dgm:spPr/>
      <dgm:t>
        <a:bodyPr/>
        <a:lstStyle/>
        <a:p>
          <a:r>
            <a:rPr lang="es-EC" sz="1600" dirty="0"/>
            <a:t>Mayor pérdida de inserción</a:t>
          </a:r>
          <a:endParaRPr lang="es-MX" sz="1600" b="0" dirty="0"/>
        </a:p>
      </dgm:t>
    </dgm:pt>
    <dgm:pt modelId="{9B1C0A8B-21CB-4AF7-B63D-6377879DF718}" type="parTrans" cxnId="{2BC9FC1A-C5E8-40DF-9BFA-04CCB17FF3BE}">
      <dgm:prSet/>
      <dgm:spPr/>
      <dgm:t>
        <a:bodyPr/>
        <a:lstStyle/>
        <a:p>
          <a:endParaRPr lang="es-MX"/>
        </a:p>
      </dgm:t>
    </dgm:pt>
    <dgm:pt modelId="{E138F452-AB2C-44E5-B816-CB5A046681FA}" type="sibTrans" cxnId="{2BC9FC1A-C5E8-40DF-9BFA-04CCB17FF3BE}">
      <dgm:prSet/>
      <dgm:spPr/>
      <dgm:t>
        <a:bodyPr/>
        <a:lstStyle/>
        <a:p>
          <a:endParaRPr lang="es-MX"/>
        </a:p>
      </dgm:t>
    </dgm:pt>
    <dgm:pt modelId="{FE3E3CC3-DC17-4B97-BC8E-09445A0F7ACC}" type="pres">
      <dgm:prSet presAssocID="{94A757D1-CD1D-4298-A040-4E00E312565F}" presName="linear" presStyleCnt="0">
        <dgm:presLayoutVars>
          <dgm:dir/>
          <dgm:animLvl val="lvl"/>
          <dgm:resizeHandles val="exact"/>
        </dgm:presLayoutVars>
      </dgm:prSet>
      <dgm:spPr/>
    </dgm:pt>
    <dgm:pt modelId="{31B846CB-08B9-408A-8E1A-1D901D0531A9}" type="pres">
      <dgm:prSet presAssocID="{4B85A9DC-B830-4D3A-B65F-13B1067AD6A0}" presName="parentLin" presStyleCnt="0"/>
      <dgm:spPr/>
    </dgm:pt>
    <dgm:pt modelId="{0596A5EE-957A-4D82-98F6-06D61A768B4E}" type="pres">
      <dgm:prSet presAssocID="{4B85A9DC-B830-4D3A-B65F-13B1067AD6A0}" presName="parentLeftMargin" presStyleLbl="node1" presStyleIdx="0" presStyleCnt="2"/>
      <dgm:spPr/>
    </dgm:pt>
    <dgm:pt modelId="{DCC503BC-906D-4449-9906-A985C10A30F8}" type="pres">
      <dgm:prSet presAssocID="{4B85A9DC-B830-4D3A-B65F-13B1067AD6A0}" presName="parentText" presStyleLbl="node1" presStyleIdx="0" presStyleCnt="2" custScaleY="325203">
        <dgm:presLayoutVars>
          <dgm:chMax val="0"/>
          <dgm:bulletEnabled val="1"/>
        </dgm:presLayoutVars>
      </dgm:prSet>
      <dgm:spPr/>
    </dgm:pt>
    <dgm:pt modelId="{090A7A36-2711-4C44-8080-5116E1AE8C21}" type="pres">
      <dgm:prSet presAssocID="{4B85A9DC-B830-4D3A-B65F-13B1067AD6A0}" presName="negativeSpace" presStyleCnt="0"/>
      <dgm:spPr/>
    </dgm:pt>
    <dgm:pt modelId="{B72FA1FF-64A7-403F-8CFD-51CF060F4308}" type="pres">
      <dgm:prSet presAssocID="{4B85A9DC-B830-4D3A-B65F-13B1067AD6A0}" presName="childText" presStyleLbl="conFgAcc1" presStyleIdx="0" presStyleCnt="2" custLinFactY="-61792" custLinFactNeighborX="-1304" custLinFactNeighborY="-100000">
        <dgm:presLayoutVars>
          <dgm:bulletEnabled val="1"/>
        </dgm:presLayoutVars>
      </dgm:prSet>
      <dgm:spPr/>
    </dgm:pt>
    <dgm:pt modelId="{ED2D61A1-56DA-4B4D-A6C5-8CC301B84A4F}" type="pres">
      <dgm:prSet presAssocID="{85572D10-3127-4EB1-9A35-7C8BC970438E}" presName="spaceBetweenRectangles" presStyleCnt="0"/>
      <dgm:spPr/>
    </dgm:pt>
    <dgm:pt modelId="{F4AEDC93-FD8D-49C4-8AF4-53BE37283133}" type="pres">
      <dgm:prSet presAssocID="{7082966E-2C01-49F4-B3AF-FC8AA485CE03}" presName="parentLin" presStyleCnt="0"/>
      <dgm:spPr/>
    </dgm:pt>
    <dgm:pt modelId="{A919E1AB-B102-4A32-9874-E622CA0B678C}" type="pres">
      <dgm:prSet presAssocID="{7082966E-2C01-49F4-B3AF-FC8AA485CE03}" presName="parentLeftMargin" presStyleLbl="node1" presStyleIdx="0" presStyleCnt="2"/>
      <dgm:spPr/>
    </dgm:pt>
    <dgm:pt modelId="{6173105C-EE3B-4B3D-9ECD-81C84F9E93C9}" type="pres">
      <dgm:prSet presAssocID="{7082966E-2C01-49F4-B3AF-FC8AA485CE03}" presName="parentText" presStyleLbl="node1" presStyleIdx="1" presStyleCnt="2" custScaleY="325203">
        <dgm:presLayoutVars>
          <dgm:chMax val="0"/>
          <dgm:bulletEnabled val="1"/>
        </dgm:presLayoutVars>
      </dgm:prSet>
      <dgm:spPr/>
    </dgm:pt>
    <dgm:pt modelId="{B9E4F643-AB7F-4FBF-AFF1-6187F819C248}" type="pres">
      <dgm:prSet presAssocID="{7082966E-2C01-49F4-B3AF-FC8AA485CE03}" presName="negativeSpace" presStyleCnt="0"/>
      <dgm:spPr/>
    </dgm:pt>
    <dgm:pt modelId="{7970032F-5AA3-4BBD-98F6-DF72850F17F6}" type="pres">
      <dgm:prSet presAssocID="{7082966E-2C01-49F4-B3AF-FC8AA485CE0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6D9303-3C4A-4D0E-8AA3-7D3B1C0465E6}" type="presOf" srcId="{94A757D1-CD1D-4298-A040-4E00E312565F}" destId="{FE3E3CC3-DC17-4B97-BC8E-09445A0F7ACC}" srcOrd="0" destOrd="0" presId="urn:microsoft.com/office/officeart/2005/8/layout/list1"/>
    <dgm:cxn modelId="{2BC9FC1A-C5E8-40DF-9BFA-04CCB17FF3BE}" srcId="{94A757D1-CD1D-4298-A040-4E00E312565F}" destId="{7082966E-2C01-49F4-B3AF-FC8AA485CE03}" srcOrd="1" destOrd="0" parTransId="{9B1C0A8B-21CB-4AF7-B63D-6377879DF718}" sibTransId="{E138F452-AB2C-44E5-B816-CB5A046681FA}"/>
    <dgm:cxn modelId="{A372EE1B-A37D-490E-9FF7-1211F4CB5891}" type="presOf" srcId="{4B85A9DC-B830-4D3A-B65F-13B1067AD6A0}" destId="{0596A5EE-957A-4D82-98F6-06D61A768B4E}" srcOrd="0" destOrd="0" presId="urn:microsoft.com/office/officeart/2005/8/layout/list1"/>
    <dgm:cxn modelId="{F2C11841-AE31-47D0-938A-2521E3FE7D22}" type="presOf" srcId="{7082966E-2C01-49F4-B3AF-FC8AA485CE03}" destId="{A919E1AB-B102-4A32-9874-E622CA0B678C}" srcOrd="0" destOrd="0" presId="urn:microsoft.com/office/officeart/2005/8/layout/list1"/>
    <dgm:cxn modelId="{E7750F77-BED6-4C4C-B2E0-063CF0082C11}" type="presOf" srcId="{4B85A9DC-B830-4D3A-B65F-13B1067AD6A0}" destId="{DCC503BC-906D-4449-9906-A985C10A30F8}" srcOrd="1" destOrd="0" presId="urn:microsoft.com/office/officeart/2005/8/layout/list1"/>
    <dgm:cxn modelId="{A5B2FAA5-6252-4ECD-81F3-F44B414B4CFF}" srcId="{94A757D1-CD1D-4298-A040-4E00E312565F}" destId="{4B85A9DC-B830-4D3A-B65F-13B1067AD6A0}" srcOrd="0" destOrd="0" parTransId="{363F665D-F508-4A36-995B-AB8B6A4CBA91}" sibTransId="{85572D10-3127-4EB1-9A35-7C8BC970438E}"/>
    <dgm:cxn modelId="{2FDFECEB-9505-4F1E-A7AB-9D0D79191A8B}" type="presOf" srcId="{7082966E-2C01-49F4-B3AF-FC8AA485CE03}" destId="{6173105C-EE3B-4B3D-9ECD-81C84F9E93C9}" srcOrd="1" destOrd="0" presId="urn:microsoft.com/office/officeart/2005/8/layout/list1"/>
    <dgm:cxn modelId="{8B556B44-278D-4DEC-82E8-97B1D9921D35}" type="presParOf" srcId="{FE3E3CC3-DC17-4B97-BC8E-09445A0F7ACC}" destId="{31B846CB-08B9-408A-8E1A-1D901D0531A9}" srcOrd="0" destOrd="0" presId="urn:microsoft.com/office/officeart/2005/8/layout/list1"/>
    <dgm:cxn modelId="{CC90C7BE-3601-45C3-9542-34E3D949487F}" type="presParOf" srcId="{31B846CB-08B9-408A-8E1A-1D901D0531A9}" destId="{0596A5EE-957A-4D82-98F6-06D61A768B4E}" srcOrd="0" destOrd="0" presId="urn:microsoft.com/office/officeart/2005/8/layout/list1"/>
    <dgm:cxn modelId="{2187E863-9C26-48B8-BFB1-E15726E13F39}" type="presParOf" srcId="{31B846CB-08B9-408A-8E1A-1D901D0531A9}" destId="{DCC503BC-906D-4449-9906-A985C10A30F8}" srcOrd="1" destOrd="0" presId="urn:microsoft.com/office/officeart/2005/8/layout/list1"/>
    <dgm:cxn modelId="{AFB867C7-BA77-4ABD-8C54-02CB9C063278}" type="presParOf" srcId="{FE3E3CC3-DC17-4B97-BC8E-09445A0F7ACC}" destId="{090A7A36-2711-4C44-8080-5116E1AE8C21}" srcOrd="1" destOrd="0" presId="urn:microsoft.com/office/officeart/2005/8/layout/list1"/>
    <dgm:cxn modelId="{91B99E35-18CF-4898-A020-4D78DA7D68DF}" type="presParOf" srcId="{FE3E3CC3-DC17-4B97-BC8E-09445A0F7ACC}" destId="{B72FA1FF-64A7-403F-8CFD-51CF060F4308}" srcOrd="2" destOrd="0" presId="urn:microsoft.com/office/officeart/2005/8/layout/list1"/>
    <dgm:cxn modelId="{853B5DAA-2073-4CD9-9872-D32790499FF2}" type="presParOf" srcId="{FE3E3CC3-DC17-4B97-BC8E-09445A0F7ACC}" destId="{ED2D61A1-56DA-4B4D-A6C5-8CC301B84A4F}" srcOrd="3" destOrd="0" presId="urn:microsoft.com/office/officeart/2005/8/layout/list1"/>
    <dgm:cxn modelId="{51B5E632-063C-41F7-ABEF-71FD84D8DA0A}" type="presParOf" srcId="{FE3E3CC3-DC17-4B97-BC8E-09445A0F7ACC}" destId="{F4AEDC93-FD8D-49C4-8AF4-53BE37283133}" srcOrd="4" destOrd="0" presId="urn:microsoft.com/office/officeart/2005/8/layout/list1"/>
    <dgm:cxn modelId="{D2B32D2D-0EC4-4EA4-AC23-FD5744B443E1}" type="presParOf" srcId="{F4AEDC93-FD8D-49C4-8AF4-53BE37283133}" destId="{A919E1AB-B102-4A32-9874-E622CA0B678C}" srcOrd="0" destOrd="0" presId="urn:microsoft.com/office/officeart/2005/8/layout/list1"/>
    <dgm:cxn modelId="{B3521F66-496E-4FD0-ADD2-05C8CE58DB65}" type="presParOf" srcId="{F4AEDC93-FD8D-49C4-8AF4-53BE37283133}" destId="{6173105C-EE3B-4B3D-9ECD-81C84F9E93C9}" srcOrd="1" destOrd="0" presId="urn:microsoft.com/office/officeart/2005/8/layout/list1"/>
    <dgm:cxn modelId="{AF95FF31-1659-4FDE-81D4-9272AB096DD6}" type="presParOf" srcId="{FE3E3CC3-DC17-4B97-BC8E-09445A0F7ACC}" destId="{B9E4F643-AB7F-4FBF-AFF1-6187F819C248}" srcOrd="5" destOrd="0" presId="urn:microsoft.com/office/officeart/2005/8/layout/list1"/>
    <dgm:cxn modelId="{0DC666F5-1706-45C6-BF24-2CCFAC305A3C}" type="presParOf" srcId="{FE3E3CC3-DC17-4B97-BC8E-09445A0F7ACC}" destId="{7970032F-5AA3-4BBD-98F6-DF72850F17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058F8A-B622-4B2D-BA96-20BD6E1C7E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34299F-97A0-4CA9-8F9A-79DF8551C4F9}">
      <dgm:prSet phldrT="[Texto]"/>
      <dgm:spPr/>
      <dgm:t>
        <a:bodyPr/>
        <a:lstStyle/>
        <a:p>
          <a:pPr algn="ctr"/>
          <a:r>
            <a:rPr lang="es-EC"/>
            <a:t>Asignación de Ancho de Bnada</a:t>
          </a:r>
        </a:p>
      </dgm:t>
    </dgm:pt>
    <dgm:pt modelId="{DDE65CB8-E550-4F35-B0C2-41F0F96CCC76}" type="parTrans" cxnId="{0AA9C833-4D07-47F9-91CF-F59F18535424}">
      <dgm:prSet/>
      <dgm:spPr/>
      <dgm:t>
        <a:bodyPr/>
        <a:lstStyle/>
        <a:p>
          <a:pPr algn="ctr"/>
          <a:endParaRPr lang="es-EC"/>
        </a:p>
      </dgm:t>
    </dgm:pt>
    <dgm:pt modelId="{6C78B83D-2FE0-440A-ACDD-5E54A203F74E}" type="sibTrans" cxnId="{0AA9C833-4D07-47F9-91CF-F59F18535424}">
      <dgm:prSet/>
      <dgm:spPr/>
      <dgm:t>
        <a:bodyPr/>
        <a:lstStyle/>
        <a:p>
          <a:pPr algn="ctr"/>
          <a:endParaRPr lang="es-EC"/>
        </a:p>
      </dgm:t>
    </dgm:pt>
    <dgm:pt modelId="{0E56965B-60A7-41CC-9D0E-0B45FA752FC5}" type="asst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/>
      </dgm:spPr>
      <dgm:t>
        <a:bodyPr/>
        <a:lstStyle/>
        <a:p>
          <a:pPr algn="ctr"/>
          <a:r>
            <a:rPr lang="es-EC"/>
            <a:t>Estático</a:t>
          </a:r>
        </a:p>
      </dgm:t>
    </dgm:pt>
    <dgm:pt modelId="{6F39C4D3-15A3-4D66-90AB-25DCD27D0619}" type="parTrans" cxnId="{34CB6201-0556-45A7-8F50-C76572CF97EF}">
      <dgm:prSet/>
      <dgm:spPr/>
      <dgm:t>
        <a:bodyPr/>
        <a:lstStyle/>
        <a:p>
          <a:pPr algn="ctr"/>
          <a:endParaRPr lang="es-EC"/>
        </a:p>
      </dgm:t>
    </dgm:pt>
    <dgm:pt modelId="{18E0F3AC-D1E7-4D11-8703-DEBF20D4DDC9}" type="sibTrans" cxnId="{34CB6201-0556-45A7-8F50-C76572CF97EF}">
      <dgm:prSet/>
      <dgm:spPr/>
      <dgm:t>
        <a:bodyPr/>
        <a:lstStyle/>
        <a:p>
          <a:pPr algn="ctr"/>
          <a:endParaRPr lang="es-EC"/>
        </a:p>
      </dgm:t>
    </dgm:pt>
    <dgm:pt modelId="{AEF5C27F-6ECB-462E-8E01-52DDC9FC1A66}" type="asst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/>
      </dgm:spPr>
      <dgm:t>
        <a:bodyPr/>
        <a:lstStyle/>
        <a:p>
          <a:pPr algn="ctr"/>
          <a:r>
            <a:rPr lang="es-EC"/>
            <a:t>Dinámico</a:t>
          </a:r>
        </a:p>
      </dgm:t>
    </dgm:pt>
    <dgm:pt modelId="{AE22C968-8BA0-481F-813F-657D4653B516}" type="parTrans" cxnId="{67FDDF8D-7979-4254-A487-4C94AF7BDAD1}">
      <dgm:prSet/>
      <dgm:spPr/>
      <dgm:t>
        <a:bodyPr/>
        <a:lstStyle/>
        <a:p>
          <a:pPr algn="ctr"/>
          <a:endParaRPr lang="es-EC"/>
        </a:p>
      </dgm:t>
    </dgm:pt>
    <dgm:pt modelId="{1AA3F054-CCBB-41F6-B8B4-D1D9ACF0F952}" type="sibTrans" cxnId="{67FDDF8D-7979-4254-A487-4C94AF7BDAD1}">
      <dgm:prSet/>
      <dgm:spPr/>
      <dgm:t>
        <a:bodyPr/>
        <a:lstStyle/>
        <a:p>
          <a:pPr algn="ctr"/>
          <a:endParaRPr lang="es-EC"/>
        </a:p>
      </dgm:t>
    </dgm:pt>
    <dgm:pt modelId="{7A07D5F8-FB5D-4DE7-989D-82BCAF49C8FD}" type="asst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Scheduling</a:t>
          </a:r>
        </a:p>
      </dgm:t>
    </dgm:pt>
    <dgm:pt modelId="{5F89E2CC-A08A-4AF0-A866-78C64E18A09D}" type="parTrans" cxnId="{DF085D59-E823-431E-BAF6-071F86E426D8}">
      <dgm:prSet/>
      <dgm:spPr>
        <a:ln>
          <a:solidFill>
            <a:schemeClr val="accent3"/>
          </a:solidFill>
        </a:ln>
      </dgm:spPr>
      <dgm:t>
        <a:bodyPr/>
        <a:lstStyle/>
        <a:p>
          <a:pPr algn="ctr"/>
          <a:endParaRPr lang="es-EC"/>
        </a:p>
      </dgm:t>
    </dgm:pt>
    <dgm:pt modelId="{EFCCB038-6FB6-4E4E-911C-63979CCB5083}" type="sibTrans" cxnId="{DF085D59-E823-431E-BAF6-071F86E426D8}">
      <dgm:prSet/>
      <dgm:spPr/>
      <dgm:t>
        <a:bodyPr/>
        <a:lstStyle/>
        <a:p>
          <a:pPr algn="ctr"/>
          <a:endParaRPr lang="es-EC"/>
        </a:p>
      </dgm:t>
    </dgm:pt>
    <dgm:pt modelId="{B19DD916-E948-4433-B03A-88A779D9327F}" type="asst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Esquemas DBA</a:t>
          </a:r>
        </a:p>
      </dgm:t>
    </dgm:pt>
    <dgm:pt modelId="{FB0E7D6A-BF99-4799-83D6-BD69347CDA98}" type="parTrans" cxnId="{A02742E6-6E43-4A84-AFA5-9B951EF49A2A}">
      <dgm:prSet/>
      <dgm:spPr>
        <a:ln>
          <a:solidFill>
            <a:schemeClr val="accent3"/>
          </a:solidFill>
        </a:ln>
      </dgm:spPr>
      <dgm:t>
        <a:bodyPr/>
        <a:lstStyle/>
        <a:p>
          <a:pPr algn="ctr"/>
          <a:endParaRPr lang="es-EC"/>
        </a:p>
      </dgm:t>
    </dgm:pt>
    <dgm:pt modelId="{A18A9DB2-6FCA-4BBF-8455-97738519CF02}" type="sibTrans" cxnId="{A02742E6-6E43-4A84-AFA5-9B951EF49A2A}">
      <dgm:prSet/>
      <dgm:spPr/>
      <dgm:t>
        <a:bodyPr/>
        <a:lstStyle/>
        <a:p>
          <a:pPr algn="ctr"/>
          <a:endParaRPr lang="es-EC"/>
        </a:p>
      </dgm:t>
    </dgm:pt>
    <dgm:pt modelId="{61C8B4E0-44B9-47E6-854E-24724FC85B64}" type="asst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Jerárquico</a:t>
          </a:r>
        </a:p>
      </dgm:t>
    </dgm:pt>
    <dgm:pt modelId="{21D58045-CC8A-41E9-948F-401E4AF8F7E9}" type="parTrans" cxnId="{FD4CC33E-263A-448F-80E0-9FF14857D045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endParaRPr lang="es-EC"/>
        </a:p>
      </dgm:t>
    </dgm:pt>
    <dgm:pt modelId="{C33625B4-ADBF-4954-A864-44B2FC115353}" type="sibTrans" cxnId="{FD4CC33E-263A-448F-80E0-9FF14857D045}">
      <dgm:prSet/>
      <dgm:spPr/>
      <dgm:t>
        <a:bodyPr/>
        <a:lstStyle/>
        <a:p>
          <a:pPr algn="ctr"/>
          <a:endParaRPr lang="es-EC"/>
        </a:p>
      </dgm:t>
    </dgm:pt>
    <dgm:pt modelId="{C2F4D2F8-0DC1-4126-833D-F0081C713DBB}" type="asst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Centralizado</a:t>
          </a:r>
        </a:p>
      </dgm:t>
    </dgm:pt>
    <dgm:pt modelId="{5783E8C8-4B3F-4AA3-B7D0-D6F8E25DB3AD}" type="parTrans" cxnId="{59D5FCD2-CABF-4087-A0CD-BAB283939DC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endParaRPr lang="es-EC"/>
        </a:p>
      </dgm:t>
    </dgm:pt>
    <dgm:pt modelId="{084325D6-14C8-43D0-B30F-414EAB9068D5}" type="sibTrans" cxnId="{59D5FCD2-CABF-4087-A0CD-BAB283939DC1}">
      <dgm:prSet/>
      <dgm:spPr/>
      <dgm:t>
        <a:bodyPr/>
        <a:lstStyle/>
        <a:p>
          <a:pPr algn="ctr"/>
          <a:endParaRPr lang="es-EC"/>
        </a:p>
      </dgm:t>
    </dgm:pt>
    <dgm:pt modelId="{DFA6DACA-E148-4C98-90B6-4AF4F24B38FA}" type="asst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Predictivo</a:t>
          </a:r>
        </a:p>
      </dgm:t>
    </dgm:pt>
    <dgm:pt modelId="{F4646385-E52C-4250-A744-B84DE0649120}" type="parTrans" cxnId="{6D59C4EE-1153-4EE9-AA47-4D093E3ECF1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endParaRPr lang="es-EC"/>
        </a:p>
      </dgm:t>
    </dgm:pt>
    <dgm:pt modelId="{F90809A6-9D81-42BE-B430-D6A70CEF8EFA}" type="sibTrans" cxnId="{6D59C4EE-1153-4EE9-AA47-4D093E3ECF1E}">
      <dgm:prSet/>
      <dgm:spPr/>
      <dgm:t>
        <a:bodyPr/>
        <a:lstStyle/>
        <a:p>
          <a:pPr algn="ctr"/>
          <a:endParaRPr lang="es-EC"/>
        </a:p>
      </dgm:t>
    </dgm:pt>
    <dgm:pt modelId="{7F682604-A22A-471E-871B-A83360283AE9}" type="asst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No Predictivo</a:t>
          </a:r>
        </a:p>
      </dgm:t>
    </dgm:pt>
    <dgm:pt modelId="{6FD53CB5-EB1D-404B-8565-21C53DAAED26}" type="parTrans" cxnId="{C613FECA-9338-4CA9-B98E-D3089B2520F0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/>
          <a:endParaRPr lang="es-EC"/>
        </a:p>
      </dgm:t>
    </dgm:pt>
    <dgm:pt modelId="{1E274137-11CE-43F3-B6F8-AE127511AE4B}" type="sibTrans" cxnId="{C613FECA-9338-4CA9-B98E-D3089B2520F0}">
      <dgm:prSet/>
      <dgm:spPr/>
      <dgm:t>
        <a:bodyPr/>
        <a:lstStyle/>
        <a:p>
          <a:pPr algn="ctr"/>
          <a:endParaRPr lang="es-EC"/>
        </a:p>
      </dgm:t>
    </dgm:pt>
    <dgm:pt modelId="{0F62194A-4981-4D9F-A73B-CBB854096AC7}" type="asst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Lineal</a:t>
          </a:r>
        </a:p>
      </dgm:t>
    </dgm:pt>
    <dgm:pt modelId="{A258D7E0-99B2-488E-B756-AE4FF3DD650E}" type="parTrans" cxnId="{BB6DEAEE-60B2-40F1-8AA1-AF5406DDD19D}">
      <dgm:prSet/>
      <dgm:spPr>
        <a:ln>
          <a:solidFill>
            <a:schemeClr val="accent5"/>
          </a:solidFill>
        </a:ln>
      </dgm:spPr>
      <dgm:t>
        <a:bodyPr/>
        <a:lstStyle/>
        <a:p>
          <a:pPr algn="ctr"/>
          <a:endParaRPr lang="es-EC"/>
        </a:p>
      </dgm:t>
    </dgm:pt>
    <dgm:pt modelId="{E3054811-9B52-466D-B337-85BDD03E1C5F}" type="sibTrans" cxnId="{BB6DEAEE-60B2-40F1-8AA1-AF5406DDD19D}">
      <dgm:prSet/>
      <dgm:spPr/>
      <dgm:t>
        <a:bodyPr/>
        <a:lstStyle/>
        <a:p>
          <a:pPr algn="ctr"/>
          <a:endParaRPr lang="es-EC"/>
        </a:p>
      </dgm:t>
    </dgm:pt>
    <dgm:pt modelId="{1D690531-A67D-47AD-B0AD-653FA5A3D6E5}" type="asst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Constante</a:t>
          </a:r>
        </a:p>
      </dgm:t>
    </dgm:pt>
    <dgm:pt modelId="{F73CAC99-8AE9-4898-908F-08AF11AA8CA3}" type="parTrans" cxnId="{248D7BA4-23CE-4042-BEFA-F93636905199}">
      <dgm:prSet/>
      <dgm:spPr/>
      <dgm:t>
        <a:bodyPr/>
        <a:lstStyle/>
        <a:p>
          <a:pPr algn="ctr"/>
          <a:endParaRPr lang="es-EC"/>
        </a:p>
      </dgm:t>
    </dgm:pt>
    <dgm:pt modelId="{B69BF1C3-3391-4394-8BFD-A816B50110A4}" type="sibTrans" cxnId="{248D7BA4-23CE-4042-BEFA-F93636905199}">
      <dgm:prSet/>
      <dgm:spPr/>
      <dgm:t>
        <a:bodyPr/>
        <a:lstStyle/>
        <a:p>
          <a:pPr algn="ctr"/>
          <a:endParaRPr lang="es-EC"/>
        </a:p>
      </dgm:t>
    </dgm:pt>
    <dgm:pt modelId="{E88B39D2-C546-48B6-84A7-989E9FFF2FBD}" type="asst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Elastico</a:t>
          </a:r>
        </a:p>
      </dgm:t>
    </dgm:pt>
    <dgm:pt modelId="{B99D17DA-3FB5-4385-9001-6262BB7595C2}" type="parTrans" cxnId="{5EA2D7F6-C286-468B-AA48-8FE97DCD95A1}">
      <dgm:prSet/>
      <dgm:spPr>
        <a:ln>
          <a:solidFill>
            <a:schemeClr val="accent5"/>
          </a:solidFill>
        </a:ln>
      </dgm:spPr>
      <dgm:t>
        <a:bodyPr/>
        <a:lstStyle/>
        <a:p>
          <a:pPr algn="ctr"/>
          <a:endParaRPr lang="es-EC"/>
        </a:p>
      </dgm:t>
    </dgm:pt>
    <dgm:pt modelId="{D86C1542-5CC5-45E9-9DBF-A33B7A9150A0}" type="sibTrans" cxnId="{5EA2D7F6-C286-468B-AA48-8FE97DCD95A1}">
      <dgm:prSet/>
      <dgm:spPr/>
      <dgm:t>
        <a:bodyPr/>
        <a:lstStyle/>
        <a:p>
          <a:pPr algn="ctr"/>
          <a:endParaRPr lang="es-EC"/>
        </a:p>
      </dgm:t>
    </dgm:pt>
    <dgm:pt modelId="{ADF1F817-10B0-46EB-8131-7184DA003D8C}" type="asst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Cerrado</a:t>
          </a:r>
        </a:p>
      </dgm:t>
    </dgm:pt>
    <dgm:pt modelId="{D1B4BD67-7CC3-4B3F-BE72-A4CC5F3FFE37}" type="parTrans" cxnId="{C22271C1-0F6A-4E79-9E90-54A6DF6E8F47}">
      <dgm:prSet/>
      <dgm:spPr>
        <a:ln>
          <a:solidFill>
            <a:schemeClr val="accent5"/>
          </a:solidFill>
        </a:ln>
      </dgm:spPr>
      <dgm:t>
        <a:bodyPr/>
        <a:lstStyle/>
        <a:p>
          <a:pPr algn="ctr"/>
          <a:endParaRPr lang="es-EC"/>
        </a:p>
      </dgm:t>
    </dgm:pt>
    <dgm:pt modelId="{8A87FBAD-D644-414F-8CF8-61B011A2F62D}" type="sibTrans" cxnId="{C22271C1-0F6A-4E79-9E90-54A6DF6E8F47}">
      <dgm:prSet/>
      <dgm:spPr/>
      <dgm:t>
        <a:bodyPr/>
        <a:lstStyle/>
        <a:p>
          <a:pPr algn="ctr"/>
          <a:endParaRPr lang="es-EC"/>
        </a:p>
      </dgm:t>
    </dgm:pt>
    <dgm:pt modelId="{9F36BC07-240E-47DB-BDDA-60257B084765}" type="asst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Limitado</a:t>
          </a:r>
        </a:p>
      </dgm:t>
    </dgm:pt>
    <dgm:pt modelId="{37D99377-6EF2-4FC2-80D8-02D71F84C06F}" type="parTrans" cxnId="{E8D3CA47-C812-49AA-9F49-DA4ABFA31CAB}">
      <dgm:prSet/>
      <dgm:spPr>
        <a:ln>
          <a:solidFill>
            <a:schemeClr val="accent5"/>
          </a:solidFill>
        </a:ln>
      </dgm:spPr>
      <dgm:t>
        <a:bodyPr/>
        <a:lstStyle/>
        <a:p>
          <a:pPr algn="ctr"/>
          <a:endParaRPr lang="es-EC"/>
        </a:p>
      </dgm:t>
    </dgm:pt>
    <dgm:pt modelId="{7CC74483-BC97-4D55-B4EA-9EFDBB5774D3}" type="sibTrans" cxnId="{E8D3CA47-C812-49AA-9F49-DA4ABFA31CAB}">
      <dgm:prSet/>
      <dgm:spPr/>
      <dgm:t>
        <a:bodyPr/>
        <a:lstStyle/>
        <a:p>
          <a:pPr algn="ctr"/>
          <a:endParaRPr lang="es-EC"/>
        </a:p>
      </dgm:t>
    </dgm:pt>
    <dgm:pt modelId="{2F497B6A-A036-4970-8585-04A01664D2B4}" type="pres">
      <dgm:prSet presAssocID="{9B058F8A-B622-4B2D-BA96-20BD6E1C7E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6F8789-994D-48A7-812C-DB5BB50CF19A}" type="pres">
      <dgm:prSet presAssocID="{AA34299F-97A0-4CA9-8F9A-79DF8551C4F9}" presName="hierRoot1" presStyleCnt="0"/>
      <dgm:spPr/>
    </dgm:pt>
    <dgm:pt modelId="{E6E1770D-6DF5-4E4B-94D6-B3F9CC312181}" type="pres">
      <dgm:prSet presAssocID="{AA34299F-97A0-4CA9-8F9A-79DF8551C4F9}" presName="composite" presStyleCnt="0"/>
      <dgm:spPr/>
    </dgm:pt>
    <dgm:pt modelId="{5DFF00B9-B642-4389-8A62-BD371D9EF0B3}" type="pres">
      <dgm:prSet presAssocID="{AA34299F-97A0-4CA9-8F9A-79DF8551C4F9}" presName="background" presStyleLbl="node0" presStyleIdx="0" presStyleCnt="1"/>
      <dgm:spPr/>
    </dgm:pt>
    <dgm:pt modelId="{895D7918-FDEB-4208-B77F-FB98ACC939B5}" type="pres">
      <dgm:prSet presAssocID="{AA34299F-97A0-4CA9-8F9A-79DF8551C4F9}" presName="text" presStyleLbl="fgAcc0" presStyleIdx="0" presStyleCnt="1" custLinFactNeighborX="26447">
        <dgm:presLayoutVars>
          <dgm:chPref val="3"/>
        </dgm:presLayoutVars>
      </dgm:prSet>
      <dgm:spPr/>
    </dgm:pt>
    <dgm:pt modelId="{947B79A6-8783-4AEA-8D6A-4209D21570EA}" type="pres">
      <dgm:prSet presAssocID="{AA34299F-97A0-4CA9-8F9A-79DF8551C4F9}" presName="hierChild2" presStyleCnt="0"/>
      <dgm:spPr/>
    </dgm:pt>
    <dgm:pt modelId="{02B622EF-7589-405F-9335-D4C762D937EB}" type="pres">
      <dgm:prSet presAssocID="{6F39C4D3-15A3-4D66-90AB-25DCD27D0619}" presName="Name10" presStyleLbl="parChTrans1D2" presStyleIdx="0" presStyleCnt="2"/>
      <dgm:spPr/>
    </dgm:pt>
    <dgm:pt modelId="{35899062-C545-4BA7-B841-6A9912F60651}" type="pres">
      <dgm:prSet presAssocID="{0E56965B-60A7-41CC-9D0E-0B45FA752FC5}" presName="hierRoot2" presStyleCnt="0"/>
      <dgm:spPr/>
    </dgm:pt>
    <dgm:pt modelId="{90CA462A-7ABE-4067-AA48-F7F549DE1723}" type="pres">
      <dgm:prSet presAssocID="{0E56965B-60A7-41CC-9D0E-0B45FA752FC5}" presName="composite2" presStyleCnt="0"/>
      <dgm:spPr/>
    </dgm:pt>
    <dgm:pt modelId="{2CAB857F-BAE0-443D-BC9B-B27FD6EE54D3}" type="pres">
      <dgm:prSet presAssocID="{0E56965B-60A7-41CC-9D0E-0B45FA752FC5}" presName="background2" presStyleLbl="asst1" presStyleIdx="0" presStyleCnt="13"/>
      <dgm:spPr>
        <a:solidFill>
          <a:schemeClr val="accent2"/>
        </a:solidFill>
      </dgm:spPr>
    </dgm:pt>
    <dgm:pt modelId="{7E0507E7-BD50-4DC2-B8E5-F3198230E928}" type="pres">
      <dgm:prSet presAssocID="{0E56965B-60A7-41CC-9D0E-0B45FA752FC5}" presName="text2" presStyleLbl="fgAcc2" presStyleIdx="0" presStyleCnt="2" custLinFactNeighborX="-56232" custLinFactNeighborY="-2209">
        <dgm:presLayoutVars>
          <dgm:chPref val="3"/>
        </dgm:presLayoutVars>
      </dgm:prSet>
      <dgm:spPr/>
    </dgm:pt>
    <dgm:pt modelId="{4A5A5EB8-5E97-43DA-A3A0-536937967818}" type="pres">
      <dgm:prSet presAssocID="{0E56965B-60A7-41CC-9D0E-0B45FA752FC5}" presName="hierChild3" presStyleCnt="0"/>
      <dgm:spPr/>
    </dgm:pt>
    <dgm:pt modelId="{D0A63C29-0D5A-40CD-93BF-52C8DA4824F6}" type="pres">
      <dgm:prSet presAssocID="{AE22C968-8BA0-481F-813F-657D4653B516}" presName="Name10" presStyleLbl="parChTrans1D2" presStyleIdx="1" presStyleCnt="2"/>
      <dgm:spPr/>
    </dgm:pt>
    <dgm:pt modelId="{FF9429F1-0C40-4B05-B132-F03A1D1CC1D6}" type="pres">
      <dgm:prSet presAssocID="{AEF5C27F-6ECB-462E-8E01-52DDC9FC1A66}" presName="hierRoot2" presStyleCnt="0"/>
      <dgm:spPr/>
    </dgm:pt>
    <dgm:pt modelId="{2BE63BCF-91E8-4A02-B408-5AEDDA0E2615}" type="pres">
      <dgm:prSet presAssocID="{AEF5C27F-6ECB-462E-8E01-52DDC9FC1A66}" presName="composite2" presStyleCnt="0"/>
      <dgm:spPr/>
    </dgm:pt>
    <dgm:pt modelId="{20A7DE1E-AF99-41FD-B70F-417891DA0DA6}" type="pres">
      <dgm:prSet presAssocID="{AEF5C27F-6ECB-462E-8E01-52DDC9FC1A66}" presName="background2" presStyleLbl="asst1" presStyleIdx="1" presStyleCnt="13"/>
      <dgm:spPr>
        <a:solidFill>
          <a:schemeClr val="accent2"/>
        </a:solidFill>
      </dgm:spPr>
    </dgm:pt>
    <dgm:pt modelId="{809D671B-F2AD-4089-AB2E-1901205726EC}" type="pres">
      <dgm:prSet presAssocID="{AEF5C27F-6ECB-462E-8E01-52DDC9FC1A66}" presName="text2" presStyleLbl="fgAcc2" presStyleIdx="1" presStyleCnt="2" custLinFactX="46252" custLinFactNeighborX="100000">
        <dgm:presLayoutVars>
          <dgm:chPref val="3"/>
        </dgm:presLayoutVars>
      </dgm:prSet>
      <dgm:spPr/>
    </dgm:pt>
    <dgm:pt modelId="{6B17834B-AD36-42CE-A571-E6126AB5E098}" type="pres">
      <dgm:prSet presAssocID="{AEF5C27F-6ECB-462E-8E01-52DDC9FC1A66}" presName="hierChild3" presStyleCnt="0"/>
      <dgm:spPr/>
    </dgm:pt>
    <dgm:pt modelId="{E67B5AE3-D3D3-4E59-A057-BA38EA9E744D}" type="pres">
      <dgm:prSet presAssocID="{5F89E2CC-A08A-4AF0-A866-78C64E18A09D}" presName="Name17" presStyleLbl="parChTrans1D3" presStyleIdx="0" presStyleCnt="2"/>
      <dgm:spPr/>
    </dgm:pt>
    <dgm:pt modelId="{54357AA6-52B0-40E7-B18E-8AB20762C331}" type="pres">
      <dgm:prSet presAssocID="{7A07D5F8-FB5D-4DE7-989D-82BCAF49C8FD}" presName="hierRoot3" presStyleCnt="0"/>
      <dgm:spPr/>
    </dgm:pt>
    <dgm:pt modelId="{717C94CE-B331-4F0C-A5E4-04ECA3FA11F0}" type="pres">
      <dgm:prSet presAssocID="{7A07D5F8-FB5D-4DE7-989D-82BCAF49C8FD}" presName="composite3" presStyleCnt="0"/>
      <dgm:spPr/>
    </dgm:pt>
    <dgm:pt modelId="{4EF75E9B-795B-4EEA-8044-89702A2350C6}" type="pres">
      <dgm:prSet presAssocID="{7A07D5F8-FB5D-4DE7-989D-82BCAF49C8FD}" presName="background3" presStyleLbl="asst1" presStyleIdx="2" presStyleCnt="13"/>
      <dgm:spPr>
        <a:solidFill>
          <a:schemeClr val="accent3"/>
        </a:solidFill>
      </dgm:spPr>
    </dgm:pt>
    <dgm:pt modelId="{CB3EA535-496D-447B-8708-48159B813553}" type="pres">
      <dgm:prSet presAssocID="{7A07D5F8-FB5D-4DE7-989D-82BCAF49C8FD}" presName="text3" presStyleLbl="fgAcc3" presStyleIdx="0" presStyleCnt="2" custLinFactNeighborX="-21053">
        <dgm:presLayoutVars>
          <dgm:chPref val="3"/>
        </dgm:presLayoutVars>
      </dgm:prSet>
      <dgm:spPr/>
    </dgm:pt>
    <dgm:pt modelId="{9C197C6A-BACA-49F1-8FD3-D79A09EC3AFA}" type="pres">
      <dgm:prSet presAssocID="{7A07D5F8-FB5D-4DE7-989D-82BCAF49C8FD}" presName="hierChild4" presStyleCnt="0"/>
      <dgm:spPr/>
    </dgm:pt>
    <dgm:pt modelId="{E99EF1CA-20E1-408C-ADF1-3CB2E6144A74}" type="pres">
      <dgm:prSet presAssocID="{21D58045-CC8A-41E9-948F-401E4AF8F7E9}" presName="Name23" presStyleLbl="parChTrans1D4" presStyleIdx="0" presStyleCnt="9"/>
      <dgm:spPr/>
    </dgm:pt>
    <dgm:pt modelId="{E2B5EAFB-8914-4B4C-A9BD-3F6E39B143A9}" type="pres">
      <dgm:prSet presAssocID="{61C8B4E0-44B9-47E6-854E-24724FC85B64}" presName="hierRoot4" presStyleCnt="0"/>
      <dgm:spPr/>
    </dgm:pt>
    <dgm:pt modelId="{B82A06DF-A79A-4FC9-9063-069C749954E5}" type="pres">
      <dgm:prSet presAssocID="{61C8B4E0-44B9-47E6-854E-24724FC85B64}" presName="composite4" presStyleCnt="0"/>
      <dgm:spPr/>
    </dgm:pt>
    <dgm:pt modelId="{05BF0795-D9DB-417B-9D09-3DD669CFAE7C}" type="pres">
      <dgm:prSet presAssocID="{61C8B4E0-44B9-47E6-854E-24724FC85B64}" presName="background4" presStyleLbl="asst1" presStyleIdx="3" presStyleCnt="13"/>
      <dgm:spPr>
        <a:solidFill>
          <a:schemeClr val="accent4"/>
        </a:solidFill>
      </dgm:spPr>
    </dgm:pt>
    <dgm:pt modelId="{F62217D8-6290-4BF8-915A-D95EDC224EBA}" type="pres">
      <dgm:prSet presAssocID="{61C8B4E0-44B9-47E6-854E-24724FC85B64}" presName="text4" presStyleLbl="fgAcc4" presStyleIdx="0" presStyleCnt="9" custScaleX="73779" custLinFactNeighborX="-1235" custLinFactNeighborY="-1816">
        <dgm:presLayoutVars>
          <dgm:chPref val="3"/>
        </dgm:presLayoutVars>
      </dgm:prSet>
      <dgm:spPr/>
    </dgm:pt>
    <dgm:pt modelId="{C8E5ABDC-7EA2-4B97-B906-0B72C6D4B85F}" type="pres">
      <dgm:prSet presAssocID="{61C8B4E0-44B9-47E6-854E-24724FC85B64}" presName="hierChild5" presStyleCnt="0"/>
      <dgm:spPr/>
    </dgm:pt>
    <dgm:pt modelId="{4395AA10-B0A5-441A-B94D-3A9AC5BAC9DE}" type="pres">
      <dgm:prSet presAssocID="{5783E8C8-4B3F-4AA3-B7D0-D6F8E25DB3AD}" presName="Name23" presStyleLbl="parChTrans1D4" presStyleIdx="1" presStyleCnt="9"/>
      <dgm:spPr/>
    </dgm:pt>
    <dgm:pt modelId="{09FE8AA2-556A-46DE-8E67-80FB9DAB5821}" type="pres">
      <dgm:prSet presAssocID="{C2F4D2F8-0DC1-4126-833D-F0081C713DBB}" presName="hierRoot4" presStyleCnt="0"/>
      <dgm:spPr/>
    </dgm:pt>
    <dgm:pt modelId="{8C1C2597-100F-47DF-8975-F44C585E7653}" type="pres">
      <dgm:prSet presAssocID="{C2F4D2F8-0DC1-4126-833D-F0081C713DBB}" presName="composite4" presStyleCnt="0"/>
      <dgm:spPr/>
    </dgm:pt>
    <dgm:pt modelId="{FBFB1ACB-DC4C-4186-8185-D58DEA57C9C2}" type="pres">
      <dgm:prSet presAssocID="{C2F4D2F8-0DC1-4126-833D-F0081C713DBB}" presName="background4" presStyleLbl="asst1" presStyleIdx="4" presStyleCnt="13"/>
      <dgm:spPr>
        <a:solidFill>
          <a:schemeClr val="accent4"/>
        </a:solidFill>
      </dgm:spPr>
    </dgm:pt>
    <dgm:pt modelId="{872BBB90-57CA-4C50-990B-895A9FFC253B}" type="pres">
      <dgm:prSet presAssocID="{C2F4D2F8-0DC1-4126-833D-F0081C713DBB}" presName="text4" presStyleLbl="fgAcc4" presStyleIdx="1" presStyleCnt="9" custScaleX="76568" custLinFactNeighborX="-3397">
        <dgm:presLayoutVars>
          <dgm:chPref val="3"/>
        </dgm:presLayoutVars>
      </dgm:prSet>
      <dgm:spPr/>
    </dgm:pt>
    <dgm:pt modelId="{01964B53-33AC-44DF-821F-D04D702408F3}" type="pres">
      <dgm:prSet presAssocID="{C2F4D2F8-0DC1-4126-833D-F0081C713DBB}" presName="hierChild5" presStyleCnt="0"/>
      <dgm:spPr/>
    </dgm:pt>
    <dgm:pt modelId="{31A0906E-A2F4-457E-B92F-522A0C8CF501}" type="pres">
      <dgm:prSet presAssocID="{FB0E7D6A-BF99-4799-83D6-BD69347CDA98}" presName="Name17" presStyleLbl="parChTrans1D3" presStyleIdx="1" presStyleCnt="2"/>
      <dgm:spPr/>
    </dgm:pt>
    <dgm:pt modelId="{AC83A24D-83FA-4FDF-B6BA-EA55010EDC54}" type="pres">
      <dgm:prSet presAssocID="{B19DD916-E948-4433-B03A-88A779D9327F}" presName="hierRoot3" presStyleCnt="0"/>
      <dgm:spPr/>
    </dgm:pt>
    <dgm:pt modelId="{9DD12005-FD98-4DA4-BA3F-000C875CA3DD}" type="pres">
      <dgm:prSet presAssocID="{B19DD916-E948-4433-B03A-88A779D9327F}" presName="composite3" presStyleCnt="0"/>
      <dgm:spPr/>
    </dgm:pt>
    <dgm:pt modelId="{151C3BDC-6E3C-4A7B-9858-F6FDFC1319E7}" type="pres">
      <dgm:prSet presAssocID="{B19DD916-E948-4433-B03A-88A779D9327F}" presName="background3" presStyleLbl="asst1" presStyleIdx="5" presStyleCnt="13"/>
      <dgm:spPr>
        <a:solidFill>
          <a:schemeClr val="accent3"/>
        </a:solidFill>
      </dgm:spPr>
    </dgm:pt>
    <dgm:pt modelId="{487DB3D9-EA14-4C8A-B29D-BEBB9AE9205F}" type="pres">
      <dgm:prSet presAssocID="{B19DD916-E948-4433-B03A-88A779D9327F}" presName="text3" presStyleLbl="fgAcc3" presStyleIdx="1" presStyleCnt="2" custLinFactNeighborX="86302">
        <dgm:presLayoutVars>
          <dgm:chPref val="3"/>
        </dgm:presLayoutVars>
      </dgm:prSet>
      <dgm:spPr/>
    </dgm:pt>
    <dgm:pt modelId="{1A3FA1D6-7DB9-4F6A-AF6F-46AB033C23F8}" type="pres">
      <dgm:prSet presAssocID="{B19DD916-E948-4433-B03A-88A779D9327F}" presName="hierChild4" presStyleCnt="0"/>
      <dgm:spPr/>
    </dgm:pt>
    <dgm:pt modelId="{05351AA3-A189-4280-90D4-91B93FA138FC}" type="pres">
      <dgm:prSet presAssocID="{F4646385-E52C-4250-A744-B84DE0649120}" presName="Name23" presStyleLbl="parChTrans1D4" presStyleIdx="2" presStyleCnt="9"/>
      <dgm:spPr/>
    </dgm:pt>
    <dgm:pt modelId="{8B97A53B-D7A5-4959-8FA6-60D93126B831}" type="pres">
      <dgm:prSet presAssocID="{DFA6DACA-E148-4C98-90B6-4AF4F24B38FA}" presName="hierRoot4" presStyleCnt="0"/>
      <dgm:spPr/>
    </dgm:pt>
    <dgm:pt modelId="{9C453F1F-33F5-45B7-A306-0E996D5EDBD5}" type="pres">
      <dgm:prSet presAssocID="{DFA6DACA-E148-4C98-90B6-4AF4F24B38FA}" presName="composite4" presStyleCnt="0"/>
      <dgm:spPr/>
    </dgm:pt>
    <dgm:pt modelId="{FF5A4B1D-CB18-4448-98B8-0DA92BE1E2B7}" type="pres">
      <dgm:prSet presAssocID="{DFA6DACA-E148-4C98-90B6-4AF4F24B38FA}" presName="background4" presStyleLbl="asst1" presStyleIdx="6" presStyleCnt="13"/>
      <dgm:spPr>
        <a:solidFill>
          <a:schemeClr val="accent4"/>
        </a:solidFill>
      </dgm:spPr>
    </dgm:pt>
    <dgm:pt modelId="{89AFE723-962C-4BE1-B41E-28C2B77CBD2E}" type="pres">
      <dgm:prSet presAssocID="{DFA6DACA-E148-4C98-90B6-4AF4F24B38FA}" presName="text4" presStyleLbl="fgAcc4" presStyleIdx="2" presStyleCnt="9" custScaleX="84352" custLinFactNeighborX="16051">
        <dgm:presLayoutVars>
          <dgm:chPref val="3"/>
        </dgm:presLayoutVars>
      </dgm:prSet>
      <dgm:spPr/>
    </dgm:pt>
    <dgm:pt modelId="{3E3FB228-A0E4-4D1F-9674-C9313C1422DA}" type="pres">
      <dgm:prSet presAssocID="{DFA6DACA-E148-4C98-90B6-4AF4F24B38FA}" presName="hierChild5" presStyleCnt="0"/>
      <dgm:spPr/>
    </dgm:pt>
    <dgm:pt modelId="{66C2C2B1-A82D-44D7-9EBB-32E5A3662C76}" type="pres">
      <dgm:prSet presAssocID="{A258D7E0-99B2-488E-B756-AE4FF3DD650E}" presName="Name23" presStyleLbl="parChTrans1D4" presStyleIdx="3" presStyleCnt="9"/>
      <dgm:spPr/>
    </dgm:pt>
    <dgm:pt modelId="{8A6EB3E2-8E13-4973-B2F6-6212B100B8D4}" type="pres">
      <dgm:prSet presAssocID="{0F62194A-4981-4D9F-A73B-CBB854096AC7}" presName="hierRoot4" presStyleCnt="0"/>
      <dgm:spPr/>
    </dgm:pt>
    <dgm:pt modelId="{DA9AD469-4928-4FF1-B4E2-2F144C2ED96D}" type="pres">
      <dgm:prSet presAssocID="{0F62194A-4981-4D9F-A73B-CBB854096AC7}" presName="composite4" presStyleCnt="0"/>
      <dgm:spPr/>
    </dgm:pt>
    <dgm:pt modelId="{BC10FAC6-E62B-4C83-9645-130ECDDF0292}" type="pres">
      <dgm:prSet presAssocID="{0F62194A-4981-4D9F-A73B-CBB854096AC7}" presName="background4" presStyleLbl="asst1" presStyleIdx="7" presStyleCnt="13"/>
      <dgm:spPr>
        <a:solidFill>
          <a:schemeClr val="accent5"/>
        </a:solidFill>
      </dgm:spPr>
    </dgm:pt>
    <dgm:pt modelId="{7A7EB85C-CD8C-4A1E-97BD-F5A4CDCC195B}" type="pres">
      <dgm:prSet presAssocID="{0F62194A-4981-4D9F-A73B-CBB854096AC7}" presName="text4" presStyleLbl="fgAcc4" presStyleIdx="3" presStyleCnt="9" custScaleX="79699" custLinFactNeighborX="14994" custLinFactNeighborY="239">
        <dgm:presLayoutVars>
          <dgm:chPref val="3"/>
        </dgm:presLayoutVars>
      </dgm:prSet>
      <dgm:spPr/>
    </dgm:pt>
    <dgm:pt modelId="{EE893477-7418-414B-A508-B3A93839739B}" type="pres">
      <dgm:prSet presAssocID="{0F62194A-4981-4D9F-A73B-CBB854096AC7}" presName="hierChild5" presStyleCnt="0"/>
      <dgm:spPr/>
    </dgm:pt>
    <dgm:pt modelId="{77E7AB55-1867-4D9B-8312-F773845C73B7}" type="pres">
      <dgm:prSet presAssocID="{F73CAC99-8AE9-4898-908F-08AF11AA8CA3}" presName="Name23" presStyleLbl="parChTrans1D4" presStyleIdx="4" presStyleCnt="9"/>
      <dgm:spPr/>
    </dgm:pt>
    <dgm:pt modelId="{CE42A93C-317B-4D27-BFD3-50CF6DD6B728}" type="pres">
      <dgm:prSet presAssocID="{1D690531-A67D-47AD-B0AD-653FA5A3D6E5}" presName="hierRoot4" presStyleCnt="0"/>
      <dgm:spPr/>
    </dgm:pt>
    <dgm:pt modelId="{E356ABB0-900B-44FA-989F-6EDE7690EF7A}" type="pres">
      <dgm:prSet presAssocID="{1D690531-A67D-47AD-B0AD-653FA5A3D6E5}" presName="composite4" presStyleCnt="0"/>
      <dgm:spPr/>
    </dgm:pt>
    <dgm:pt modelId="{29571FA3-7212-43C1-91D5-65F9F91A8D16}" type="pres">
      <dgm:prSet presAssocID="{1D690531-A67D-47AD-B0AD-653FA5A3D6E5}" presName="background4" presStyleLbl="asst1" presStyleIdx="8" presStyleCnt="13"/>
      <dgm:spPr>
        <a:solidFill>
          <a:schemeClr val="accent5"/>
        </a:solidFill>
      </dgm:spPr>
    </dgm:pt>
    <dgm:pt modelId="{4EDF8236-76E2-4B26-A65A-E8DAD18D9E4E}" type="pres">
      <dgm:prSet presAssocID="{1D690531-A67D-47AD-B0AD-653FA5A3D6E5}" presName="text4" presStyleLbl="fgAcc4" presStyleIdx="4" presStyleCnt="9" custScaleX="77506" custLinFactNeighborX="12687">
        <dgm:presLayoutVars>
          <dgm:chPref val="3"/>
        </dgm:presLayoutVars>
      </dgm:prSet>
      <dgm:spPr/>
    </dgm:pt>
    <dgm:pt modelId="{534AC31E-AD45-4A3C-B0E8-6F24C1917147}" type="pres">
      <dgm:prSet presAssocID="{1D690531-A67D-47AD-B0AD-653FA5A3D6E5}" presName="hierChild5" presStyleCnt="0"/>
      <dgm:spPr/>
    </dgm:pt>
    <dgm:pt modelId="{B8D94E66-930E-4540-95EC-03C00615A7EE}" type="pres">
      <dgm:prSet presAssocID="{B99D17DA-3FB5-4385-9001-6262BB7595C2}" presName="Name23" presStyleLbl="parChTrans1D4" presStyleIdx="5" presStyleCnt="9"/>
      <dgm:spPr/>
    </dgm:pt>
    <dgm:pt modelId="{43F1325B-10A0-4697-94BF-630F3B683655}" type="pres">
      <dgm:prSet presAssocID="{E88B39D2-C546-48B6-84A7-989E9FFF2FBD}" presName="hierRoot4" presStyleCnt="0"/>
      <dgm:spPr/>
    </dgm:pt>
    <dgm:pt modelId="{044DAC10-28DF-4C27-A161-91B9EC64E575}" type="pres">
      <dgm:prSet presAssocID="{E88B39D2-C546-48B6-84A7-989E9FFF2FBD}" presName="composite4" presStyleCnt="0"/>
      <dgm:spPr/>
    </dgm:pt>
    <dgm:pt modelId="{5EF3DC23-0F74-4D8E-9F21-98D69D4B8E60}" type="pres">
      <dgm:prSet presAssocID="{E88B39D2-C546-48B6-84A7-989E9FFF2FBD}" presName="background4" presStyleLbl="asst1" presStyleIdx="9" presStyleCnt="13"/>
      <dgm:spPr>
        <a:solidFill>
          <a:schemeClr val="accent5"/>
        </a:solidFill>
      </dgm:spPr>
    </dgm:pt>
    <dgm:pt modelId="{5B4999BE-1FBB-4F1E-96CB-1E3BAD86BA47}" type="pres">
      <dgm:prSet presAssocID="{E88B39D2-C546-48B6-84A7-989E9FFF2FBD}" presName="text4" presStyleLbl="fgAcc4" presStyleIdx="5" presStyleCnt="9" custScaleX="73578" custLinFactNeighborX="5767" custLinFactNeighborY="239">
        <dgm:presLayoutVars>
          <dgm:chPref val="3"/>
        </dgm:presLayoutVars>
      </dgm:prSet>
      <dgm:spPr/>
    </dgm:pt>
    <dgm:pt modelId="{C2C0BE25-0421-4FB0-BE29-788A3A980702}" type="pres">
      <dgm:prSet presAssocID="{E88B39D2-C546-48B6-84A7-989E9FFF2FBD}" presName="hierChild5" presStyleCnt="0"/>
      <dgm:spPr/>
    </dgm:pt>
    <dgm:pt modelId="{E2DB05E6-7685-4390-AC32-DEB2AF430ECA}" type="pres">
      <dgm:prSet presAssocID="{6FD53CB5-EB1D-404B-8565-21C53DAAED26}" presName="Name23" presStyleLbl="parChTrans1D4" presStyleIdx="6" presStyleCnt="9"/>
      <dgm:spPr/>
    </dgm:pt>
    <dgm:pt modelId="{83FB42F4-1903-4486-B5D1-43C2D67D0680}" type="pres">
      <dgm:prSet presAssocID="{7F682604-A22A-471E-871B-A83360283AE9}" presName="hierRoot4" presStyleCnt="0"/>
      <dgm:spPr/>
    </dgm:pt>
    <dgm:pt modelId="{EFEAE98A-2517-466F-A5FB-801E0A7AC85D}" type="pres">
      <dgm:prSet presAssocID="{7F682604-A22A-471E-871B-A83360283AE9}" presName="composite4" presStyleCnt="0"/>
      <dgm:spPr/>
    </dgm:pt>
    <dgm:pt modelId="{A29ADF60-9DF1-447F-BDD6-BE5260300DBF}" type="pres">
      <dgm:prSet presAssocID="{7F682604-A22A-471E-871B-A83360283AE9}" presName="background4" presStyleLbl="asst1" presStyleIdx="10" presStyleCnt="13"/>
      <dgm:spPr>
        <a:solidFill>
          <a:schemeClr val="accent4"/>
        </a:solidFill>
      </dgm:spPr>
    </dgm:pt>
    <dgm:pt modelId="{3499D3C0-E8D0-419D-A5A3-D196D8CE0548}" type="pres">
      <dgm:prSet presAssocID="{7F682604-A22A-471E-871B-A83360283AE9}" presName="text4" presStyleLbl="fgAcc4" presStyleIdx="6" presStyleCnt="9" custLinFactNeighborX="9227">
        <dgm:presLayoutVars>
          <dgm:chPref val="3"/>
        </dgm:presLayoutVars>
      </dgm:prSet>
      <dgm:spPr/>
    </dgm:pt>
    <dgm:pt modelId="{F0DD8B80-2A2B-47C0-8E41-096DC49F801B}" type="pres">
      <dgm:prSet presAssocID="{7F682604-A22A-471E-871B-A83360283AE9}" presName="hierChild5" presStyleCnt="0"/>
      <dgm:spPr/>
    </dgm:pt>
    <dgm:pt modelId="{1B6D80F7-34CC-452B-B0E8-9399646FA9F3}" type="pres">
      <dgm:prSet presAssocID="{D1B4BD67-7CC3-4B3F-BE72-A4CC5F3FFE37}" presName="Name23" presStyleLbl="parChTrans1D4" presStyleIdx="7" presStyleCnt="9"/>
      <dgm:spPr/>
    </dgm:pt>
    <dgm:pt modelId="{2D22DB60-79AE-46DE-B2F2-485B3A0C7EBC}" type="pres">
      <dgm:prSet presAssocID="{ADF1F817-10B0-46EB-8131-7184DA003D8C}" presName="hierRoot4" presStyleCnt="0"/>
      <dgm:spPr/>
    </dgm:pt>
    <dgm:pt modelId="{A8CA3778-71F5-4103-82D6-0FC53A7B9D31}" type="pres">
      <dgm:prSet presAssocID="{ADF1F817-10B0-46EB-8131-7184DA003D8C}" presName="composite4" presStyleCnt="0"/>
      <dgm:spPr/>
    </dgm:pt>
    <dgm:pt modelId="{B2EC68D7-958C-4AFE-9B85-1AB23020B59C}" type="pres">
      <dgm:prSet presAssocID="{ADF1F817-10B0-46EB-8131-7184DA003D8C}" presName="background4" presStyleLbl="asst1" presStyleIdx="11" presStyleCnt="13"/>
      <dgm:spPr>
        <a:solidFill>
          <a:schemeClr val="accent5"/>
        </a:solidFill>
      </dgm:spPr>
    </dgm:pt>
    <dgm:pt modelId="{1CC926EA-9830-4515-9722-D505BC0BCF4B}" type="pres">
      <dgm:prSet presAssocID="{ADF1F817-10B0-46EB-8131-7184DA003D8C}" presName="text4" presStyleLbl="fgAcc4" presStyleIdx="7" presStyleCnt="9" custScaleX="83369" custLinFactNeighborX="10380" custLinFactNeighborY="239">
        <dgm:presLayoutVars>
          <dgm:chPref val="3"/>
        </dgm:presLayoutVars>
      </dgm:prSet>
      <dgm:spPr/>
    </dgm:pt>
    <dgm:pt modelId="{11CDAC7C-D1DB-4EA3-929D-19E4188B9E16}" type="pres">
      <dgm:prSet presAssocID="{ADF1F817-10B0-46EB-8131-7184DA003D8C}" presName="hierChild5" presStyleCnt="0"/>
      <dgm:spPr/>
    </dgm:pt>
    <dgm:pt modelId="{6D45A620-B210-465E-B822-488CB7A236AE}" type="pres">
      <dgm:prSet presAssocID="{37D99377-6EF2-4FC2-80D8-02D71F84C06F}" presName="Name23" presStyleLbl="parChTrans1D4" presStyleIdx="8" presStyleCnt="9"/>
      <dgm:spPr/>
    </dgm:pt>
    <dgm:pt modelId="{56C59FA1-6C5D-442B-8A84-E5802EEAD8F3}" type="pres">
      <dgm:prSet presAssocID="{9F36BC07-240E-47DB-BDDA-60257B084765}" presName="hierRoot4" presStyleCnt="0"/>
      <dgm:spPr/>
    </dgm:pt>
    <dgm:pt modelId="{0755E83C-0FF0-40BB-8918-BFF7858F0AFA}" type="pres">
      <dgm:prSet presAssocID="{9F36BC07-240E-47DB-BDDA-60257B084765}" presName="composite4" presStyleCnt="0"/>
      <dgm:spPr/>
    </dgm:pt>
    <dgm:pt modelId="{3D709B18-BE50-452F-BE7A-98B576974DFB}" type="pres">
      <dgm:prSet presAssocID="{9F36BC07-240E-47DB-BDDA-60257B084765}" presName="background4" presStyleLbl="asst1" presStyleIdx="12" presStyleCnt="13"/>
      <dgm:spPr>
        <a:solidFill>
          <a:schemeClr val="accent5"/>
        </a:solidFill>
      </dgm:spPr>
    </dgm:pt>
    <dgm:pt modelId="{F1CCC4CC-614B-443C-91F8-8439F497BBD0}" type="pres">
      <dgm:prSet presAssocID="{9F36BC07-240E-47DB-BDDA-60257B084765}" presName="text4" presStyleLbl="fgAcc4" presStyleIdx="8" presStyleCnt="9" custScaleX="83833" custLinFactNeighborX="14001" custLinFactNeighborY="239">
        <dgm:presLayoutVars>
          <dgm:chPref val="3"/>
        </dgm:presLayoutVars>
      </dgm:prSet>
      <dgm:spPr/>
    </dgm:pt>
    <dgm:pt modelId="{3FC328D8-D92A-4B06-A962-43C17EB56095}" type="pres">
      <dgm:prSet presAssocID="{9F36BC07-240E-47DB-BDDA-60257B084765}" presName="hierChild5" presStyleCnt="0"/>
      <dgm:spPr/>
    </dgm:pt>
  </dgm:ptLst>
  <dgm:cxnLst>
    <dgm:cxn modelId="{34CB6201-0556-45A7-8F50-C76572CF97EF}" srcId="{AA34299F-97A0-4CA9-8F9A-79DF8551C4F9}" destId="{0E56965B-60A7-41CC-9D0E-0B45FA752FC5}" srcOrd="0" destOrd="0" parTransId="{6F39C4D3-15A3-4D66-90AB-25DCD27D0619}" sibTransId="{18E0F3AC-D1E7-4D11-8703-DEBF20D4DDC9}"/>
    <dgm:cxn modelId="{4CCC8901-C05D-4946-8BA1-5181A1600A06}" type="presOf" srcId="{37D99377-6EF2-4FC2-80D8-02D71F84C06F}" destId="{6D45A620-B210-465E-B822-488CB7A236AE}" srcOrd="0" destOrd="0" presId="urn:microsoft.com/office/officeart/2005/8/layout/hierarchy1"/>
    <dgm:cxn modelId="{DB6ACA0C-7C04-4CDD-BF34-D2B1BD05EC46}" type="presOf" srcId="{AE22C968-8BA0-481F-813F-657D4653B516}" destId="{D0A63C29-0D5A-40CD-93BF-52C8DA4824F6}" srcOrd="0" destOrd="0" presId="urn:microsoft.com/office/officeart/2005/8/layout/hierarchy1"/>
    <dgm:cxn modelId="{9B52CB1A-9933-47DC-B25D-8AF14DCD15F3}" type="presOf" srcId="{DFA6DACA-E148-4C98-90B6-4AF4F24B38FA}" destId="{89AFE723-962C-4BE1-B41E-28C2B77CBD2E}" srcOrd="0" destOrd="0" presId="urn:microsoft.com/office/officeart/2005/8/layout/hierarchy1"/>
    <dgm:cxn modelId="{91798723-1E57-45C0-98BB-140E6B75698C}" type="presOf" srcId="{9B058F8A-B622-4B2D-BA96-20BD6E1C7E9A}" destId="{2F497B6A-A036-4970-8585-04A01664D2B4}" srcOrd="0" destOrd="0" presId="urn:microsoft.com/office/officeart/2005/8/layout/hierarchy1"/>
    <dgm:cxn modelId="{25C64C28-9DF2-4B2B-BC45-0CCC26108A8E}" type="presOf" srcId="{C2F4D2F8-0DC1-4126-833D-F0081C713DBB}" destId="{872BBB90-57CA-4C50-990B-895A9FFC253B}" srcOrd="0" destOrd="0" presId="urn:microsoft.com/office/officeart/2005/8/layout/hierarchy1"/>
    <dgm:cxn modelId="{6FB1F629-B6EB-41AC-AB7E-6F8AB189C684}" type="presOf" srcId="{E88B39D2-C546-48B6-84A7-989E9FFF2FBD}" destId="{5B4999BE-1FBB-4F1E-96CB-1E3BAD86BA47}" srcOrd="0" destOrd="0" presId="urn:microsoft.com/office/officeart/2005/8/layout/hierarchy1"/>
    <dgm:cxn modelId="{7C6C2C2B-6C72-4507-99A8-3691D711C2D7}" type="presOf" srcId="{B99D17DA-3FB5-4385-9001-6262BB7595C2}" destId="{B8D94E66-930E-4540-95EC-03C00615A7EE}" srcOrd="0" destOrd="0" presId="urn:microsoft.com/office/officeart/2005/8/layout/hierarchy1"/>
    <dgm:cxn modelId="{07BE5230-2A2C-4863-A58A-057258C4F8BC}" type="presOf" srcId="{5783E8C8-4B3F-4AA3-B7D0-D6F8E25DB3AD}" destId="{4395AA10-B0A5-441A-B94D-3A9AC5BAC9DE}" srcOrd="0" destOrd="0" presId="urn:microsoft.com/office/officeart/2005/8/layout/hierarchy1"/>
    <dgm:cxn modelId="{0AA9C833-4D07-47F9-91CF-F59F18535424}" srcId="{9B058F8A-B622-4B2D-BA96-20BD6E1C7E9A}" destId="{AA34299F-97A0-4CA9-8F9A-79DF8551C4F9}" srcOrd="0" destOrd="0" parTransId="{DDE65CB8-E550-4F35-B0C2-41F0F96CCC76}" sibTransId="{6C78B83D-2FE0-440A-ACDD-5E54A203F74E}"/>
    <dgm:cxn modelId="{FD4CC33E-263A-448F-80E0-9FF14857D045}" srcId="{7A07D5F8-FB5D-4DE7-989D-82BCAF49C8FD}" destId="{61C8B4E0-44B9-47E6-854E-24724FC85B64}" srcOrd="0" destOrd="0" parTransId="{21D58045-CC8A-41E9-948F-401E4AF8F7E9}" sibTransId="{C33625B4-ADBF-4954-A864-44B2FC115353}"/>
    <dgm:cxn modelId="{C2959140-4F6C-4AE8-A0D1-5695EB5B8BFC}" type="presOf" srcId="{7A07D5F8-FB5D-4DE7-989D-82BCAF49C8FD}" destId="{CB3EA535-496D-447B-8708-48159B813553}" srcOrd="0" destOrd="0" presId="urn:microsoft.com/office/officeart/2005/8/layout/hierarchy1"/>
    <dgm:cxn modelId="{F0EC745C-512C-4D15-AFB8-840428D6F1F5}" type="presOf" srcId="{6FD53CB5-EB1D-404B-8565-21C53DAAED26}" destId="{E2DB05E6-7685-4390-AC32-DEB2AF430ECA}" srcOrd="0" destOrd="0" presId="urn:microsoft.com/office/officeart/2005/8/layout/hierarchy1"/>
    <dgm:cxn modelId="{7524BE5C-CF77-40B3-BE2B-D3E5DB63E53E}" type="presOf" srcId="{A258D7E0-99B2-488E-B756-AE4FF3DD650E}" destId="{66C2C2B1-A82D-44D7-9EBB-32E5A3662C76}" srcOrd="0" destOrd="0" presId="urn:microsoft.com/office/officeart/2005/8/layout/hierarchy1"/>
    <dgm:cxn modelId="{2B855460-9155-438B-B897-8F17520729DF}" type="presOf" srcId="{B19DD916-E948-4433-B03A-88A779D9327F}" destId="{487DB3D9-EA14-4C8A-B29D-BEBB9AE9205F}" srcOrd="0" destOrd="0" presId="urn:microsoft.com/office/officeart/2005/8/layout/hierarchy1"/>
    <dgm:cxn modelId="{98765E62-D26B-4CAD-BBB4-6A850568DBDD}" type="presOf" srcId="{FB0E7D6A-BF99-4799-83D6-BD69347CDA98}" destId="{31A0906E-A2F4-457E-B92F-522A0C8CF501}" srcOrd="0" destOrd="0" presId="urn:microsoft.com/office/officeart/2005/8/layout/hierarchy1"/>
    <dgm:cxn modelId="{E8D3CA47-C812-49AA-9F49-DA4ABFA31CAB}" srcId="{7F682604-A22A-471E-871B-A83360283AE9}" destId="{9F36BC07-240E-47DB-BDDA-60257B084765}" srcOrd="1" destOrd="0" parTransId="{37D99377-6EF2-4FC2-80D8-02D71F84C06F}" sibTransId="{7CC74483-BC97-4D55-B4EA-9EFDBB5774D3}"/>
    <dgm:cxn modelId="{725D7348-9C07-49C2-B983-58B3C603CC4F}" type="presOf" srcId="{1D690531-A67D-47AD-B0AD-653FA5A3D6E5}" destId="{4EDF8236-76E2-4B26-A65A-E8DAD18D9E4E}" srcOrd="0" destOrd="0" presId="urn:microsoft.com/office/officeart/2005/8/layout/hierarchy1"/>
    <dgm:cxn modelId="{1EDC1849-1754-468F-8AA7-68DF14F9058E}" type="presOf" srcId="{9F36BC07-240E-47DB-BDDA-60257B084765}" destId="{F1CCC4CC-614B-443C-91F8-8439F497BBD0}" srcOrd="0" destOrd="0" presId="urn:microsoft.com/office/officeart/2005/8/layout/hierarchy1"/>
    <dgm:cxn modelId="{6D03AE6A-6332-412C-86E8-EEF8C7855F3C}" type="presOf" srcId="{0F62194A-4981-4D9F-A73B-CBB854096AC7}" destId="{7A7EB85C-CD8C-4A1E-97BD-F5A4CDCC195B}" srcOrd="0" destOrd="0" presId="urn:microsoft.com/office/officeart/2005/8/layout/hierarchy1"/>
    <dgm:cxn modelId="{4C58F772-8FD4-4645-814D-1319974F8F58}" type="presOf" srcId="{5F89E2CC-A08A-4AF0-A866-78C64E18A09D}" destId="{E67B5AE3-D3D3-4E59-A057-BA38EA9E744D}" srcOrd="0" destOrd="0" presId="urn:microsoft.com/office/officeart/2005/8/layout/hierarchy1"/>
    <dgm:cxn modelId="{2D5F8655-8F26-47FF-AE97-549BC6A95DDD}" type="presOf" srcId="{21D58045-CC8A-41E9-948F-401E4AF8F7E9}" destId="{E99EF1CA-20E1-408C-ADF1-3CB2E6144A74}" srcOrd="0" destOrd="0" presId="urn:microsoft.com/office/officeart/2005/8/layout/hierarchy1"/>
    <dgm:cxn modelId="{DF085D59-E823-431E-BAF6-071F86E426D8}" srcId="{AEF5C27F-6ECB-462E-8E01-52DDC9FC1A66}" destId="{7A07D5F8-FB5D-4DE7-989D-82BCAF49C8FD}" srcOrd="0" destOrd="0" parTransId="{5F89E2CC-A08A-4AF0-A866-78C64E18A09D}" sibTransId="{EFCCB038-6FB6-4E4E-911C-63979CCB5083}"/>
    <dgm:cxn modelId="{67FDDF8D-7979-4254-A487-4C94AF7BDAD1}" srcId="{AA34299F-97A0-4CA9-8F9A-79DF8551C4F9}" destId="{AEF5C27F-6ECB-462E-8E01-52DDC9FC1A66}" srcOrd="1" destOrd="0" parTransId="{AE22C968-8BA0-481F-813F-657D4653B516}" sibTransId="{1AA3F054-CCBB-41F6-B8B4-D1D9ACF0F952}"/>
    <dgm:cxn modelId="{16481790-C76D-4447-80E8-8B5B61EA4968}" type="presOf" srcId="{AA34299F-97A0-4CA9-8F9A-79DF8551C4F9}" destId="{895D7918-FDEB-4208-B77F-FB98ACC939B5}" srcOrd="0" destOrd="0" presId="urn:microsoft.com/office/officeart/2005/8/layout/hierarchy1"/>
    <dgm:cxn modelId="{B4E2B097-81CF-44F4-AABE-01027F14273B}" type="presOf" srcId="{AEF5C27F-6ECB-462E-8E01-52DDC9FC1A66}" destId="{809D671B-F2AD-4089-AB2E-1901205726EC}" srcOrd="0" destOrd="0" presId="urn:microsoft.com/office/officeart/2005/8/layout/hierarchy1"/>
    <dgm:cxn modelId="{248D7BA4-23CE-4042-BEFA-F93636905199}" srcId="{DFA6DACA-E148-4C98-90B6-4AF4F24B38FA}" destId="{1D690531-A67D-47AD-B0AD-653FA5A3D6E5}" srcOrd="1" destOrd="0" parTransId="{F73CAC99-8AE9-4898-908F-08AF11AA8CA3}" sibTransId="{B69BF1C3-3391-4394-8BFD-A816B50110A4}"/>
    <dgm:cxn modelId="{975619B7-3B62-48AD-921E-14DF22902455}" type="presOf" srcId="{6F39C4D3-15A3-4D66-90AB-25DCD27D0619}" destId="{02B622EF-7589-405F-9335-D4C762D937EB}" srcOrd="0" destOrd="0" presId="urn:microsoft.com/office/officeart/2005/8/layout/hierarchy1"/>
    <dgm:cxn modelId="{174534B9-DE94-4860-86AC-F1A9C03C5701}" type="presOf" srcId="{0E56965B-60A7-41CC-9D0E-0B45FA752FC5}" destId="{7E0507E7-BD50-4DC2-B8E5-F3198230E928}" srcOrd="0" destOrd="0" presId="urn:microsoft.com/office/officeart/2005/8/layout/hierarchy1"/>
    <dgm:cxn modelId="{3DEC63BB-A9CF-43DE-B873-6A61C713ED5F}" type="presOf" srcId="{F4646385-E52C-4250-A744-B84DE0649120}" destId="{05351AA3-A189-4280-90D4-91B93FA138FC}" srcOrd="0" destOrd="0" presId="urn:microsoft.com/office/officeart/2005/8/layout/hierarchy1"/>
    <dgm:cxn modelId="{C22271C1-0F6A-4E79-9E90-54A6DF6E8F47}" srcId="{7F682604-A22A-471E-871B-A83360283AE9}" destId="{ADF1F817-10B0-46EB-8131-7184DA003D8C}" srcOrd="0" destOrd="0" parTransId="{D1B4BD67-7CC3-4B3F-BE72-A4CC5F3FFE37}" sibTransId="{8A87FBAD-D644-414F-8CF8-61B011A2F62D}"/>
    <dgm:cxn modelId="{C613FECA-9338-4CA9-B98E-D3089B2520F0}" srcId="{B19DD916-E948-4433-B03A-88A779D9327F}" destId="{7F682604-A22A-471E-871B-A83360283AE9}" srcOrd="1" destOrd="0" parTransId="{6FD53CB5-EB1D-404B-8565-21C53DAAED26}" sibTransId="{1E274137-11CE-43F3-B6F8-AE127511AE4B}"/>
    <dgm:cxn modelId="{59D5FCD2-CABF-4087-A0CD-BAB283939DC1}" srcId="{7A07D5F8-FB5D-4DE7-989D-82BCAF49C8FD}" destId="{C2F4D2F8-0DC1-4126-833D-F0081C713DBB}" srcOrd="1" destOrd="0" parTransId="{5783E8C8-4B3F-4AA3-B7D0-D6F8E25DB3AD}" sibTransId="{084325D6-14C8-43D0-B30F-414EAB9068D5}"/>
    <dgm:cxn modelId="{B6EC5AD7-1488-42AA-9D71-CED43CB39785}" type="presOf" srcId="{ADF1F817-10B0-46EB-8131-7184DA003D8C}" destId="{1CC926EA-9830-4515-9722-D505BC0BCF4B}" srcOrd="0" destOrd="0" presId="urn:microsoft.com/office/officeart/2005/8/layout/hierarchy1"/>
    <dgm:cxn modelId="{A02742E6-6E43-4A84-AFA5-9B951EF49A2A}" srcId="{AEF5C27F-6ECB-462E-8E01-52DDC9FC1A66}" destId="{B19DD916-E948-4433-B03A-88A779D9327F}" srcOrd="1" destOrd="0" parTransId="{FB0E7D6A-BF99-4799-83D6-BD69347CDA98}" sibTransId="{A18A9DB2-6FCA-4BBF-8455-97738519CF02}"/>
    <dgm:cxn modelId="{47E028E9-3CD2-4BB5-AB43-2D23D039C883}" type="presOf" srcId="{D1B4BD67-7CC3-4B3F-BE72-A4CC5F3FFE37}" destId="{1B6D80F7-34CC-452B-B0E8-9399646FA9F3}" srcOrd="0" destOrd="0" presId="urn:microsoft.com/office/officeart/2005/8/layout/hierarchy1"/>
    <dgm:cxn modelId="{4B83B0EC-511C-4032-BB36-3D0DA08E3283}" type="presOf" srcId="{61C8B4E0-44B9-47E6-854E-24724FC85B64}" destId="{F62217D8-6290-4BF8-915A-D95EDC224EBA}" srcOrd="0" destOrd="0" presId="urn:microsoft.com/office/officeart/2005/8/layout/hierarchy1"/>
    <dgm:cxn modelId="{822EFEEC-0119-4E71-B0C2-250160DD78AA}" type="presOf" srcId="{7F682604-A22A-471E-871B-A83360283AE9}" destId="{3499D3C0-E8D0-419D-A5A3-D196D8CE0548}" srcOrd="0" destOrd="0" presId="urn:microsoft.com/office/officeart/2005/8/layout/hierarchy1"/>
    <dgm:cxn modelId="{6D59C4EE-1153-4EE9-AA47-4D093E3ECF1E}" srcId="{B19DD916-E948-4433-B03A-88A779D9327F}" destId="{DFA6DACA-E148-4C98-90B6-4AF4F24B38FA}" srcOrd="0" destOrd="0" parTransId="{F4646385-E52C-4250-A744-B84DE0649120}" sibTransId="{F90809A6-9D81-42BE-B430-D6A70CEF8EFA}"/>
    <dgm:cxn modelId="{BB6DEAEE-60B2-40F1-8AA1-AF5406DDD19D}" srcId="{DFA6DACA-E148-4C98-90B6-4AF4F24B38FA}" destId="{0F62194A-4981-4D9F-A73B-CBB854096AC7}" srcOrd="0" destOrd="0" parTransId="{A258D7E0-99B2-488E-B756-AE4FF3DD650E}" sibTransId="{E3054811-9B52-466D-B337-85BDD03E1C5F}"/>
    <dgm:cxn modelId="{5EA2D7F6-C286-468B-AA48-8FE97DCD95A1}" srcId="{DFA6DACA-E148-4C98-90B6-4AF4F24B38FA}" destId="{E88B39D2-C546-48B6-84A7-989E9FFF2FBD}" srcOrd="2" destOrd="0" parTransId="{B99D17DA-3FB5-4385-9001-6262BB7595C2}" sibTransId="{D86C1542-5CC5-45E9-9DBF-A33B7A9150A0}"/>
    <dgm:cxn modelId="{A1885EF7-5BE5-4CAA-A8D5-11E605A67A90}" type="presOf" srcId="{F73CAC99-8AE9-4898-908F-08AF11AA8CA3}" destId="{77E7AB55-1867-4D9B-8312-F773845C73B7}" srcOrd="0" destOrd="0" presId="urn:microsoft.com/office/officeart/2005/8/layout/hierarchy1"/>
    <dgm:cxn modelId="{CE4D313F-7CA9-463A-809C-F6229FD0EDA1}" type="presParOf" srcId="{2F497B6A-A036-4970-8585-04A01664D2B4}" destId="{D46F8789-994D-48A7-812C-DB5BB50CF19A}" srcOrd="0" destOrd="0" presId="urn:microsoft.com/office/officeart/2005/8/layout/hierarchy1"/>
    <dgm:cxn modelId="{61DA8396-C4E3-4124-8078-EFAA9066445D}" type="presParOf" srcId="{D46F8789-994D-48A7-812C-DB5BB50CF19A}" destId="{E6E1770D-6DF5-4E4B-94D6-B3F9CC312181}" srcOrd="0" destOrd="0" presId="urn:microsoft.com/office/officeart/2005/8/layout/hierarchy1"/>
    <dgm:cxn modelId="{67AB57A3-8626-4A6A-BF01-D79D45DA3DA2}" type="presParOf" srcId="{E6E1770D-6DF5-4E4B-94D6-B3F9CC312181}" destId="{5DFF00B9-B642-4389-8A62-BD371D9EF0B3}" srcOrd="0" destOrd="0" presId="urn:microsoft.com/office/officeart/2005/8/layout/hierarchy1"/>
    <dgm:cxn modelId="{D0278319-38B0-48A6-8DFB-7D6C8B41E228}" type="presParOf" srcId="{E6E1770D-6DF5-4E4B-94D6-B3F9CC312181}" destId="{895D7918-FDEB-4208-B77F-FB98ACC939B5}" srcOrd="1" destOrd="0" presId="urn:microsoft.com/office/officeart/2005/8/layout/hierarchy1"/>
    <dgm:cxn modelId="{DD90F4E5-D2A2-4540-9667-877E1352D53B}" type="presParOf" srcId="{D46F8789-994D-48A7-812C-DB5BB50CF19A}" destId="{947B79A6-8783-4AEA-8D6A-4209D21570EA}" srcOrd="1" destOrd="0" presId="urn:microsoft.com/office/officeart/2005/8/layout/hierarchy1"/>
    <dgm:cxn modelId="{E77F43E7-4B52-49D1-949B-FC91A42B5506}" type="presParOf" srcId="{947B79A6-8783-4AEA-8D6A-4209D21570EA}" destId="{02B622EF-7589-405F-9335-D4C762D937EB}" srcOrd="0" destOrd="0" presId="urn:microsoft.com/office/officeart/2005/8/layout/hierarchy1"/>
    <dgm:cxn modelId="{8F4F9128-FCDB-449F-A72B-000131B9D559}" type="presParOf" srcId="{947B79A6-8783-4AEA-8D6A-4209D21570EA}" destId="{35899062-C545-4BA7-B841-6A9912F60651}" srcOrd="1" destOrd="0" presId="urn:microsoft.com/office/officeart/2005/8/layout/hierarchy1"/>
    <dgm:cxn modelId="{D3344737-8714-447F-A1CD-9BEBDA5E3AE9}" type="presParOf" srcId="{35899062-C545-4BA7-B841-6A9912F60651}" destId="{90CA462A-7ABE-4067-AA48-F7F549DE1723}" srcOrd="0" destOrd="0" presId="urn:microsoft.com/office/officeart/2005/8/layout/hierarchy1"/>
    <dgm:cxn modelId="{D824A5E4-F1F3-42FD-A114-9C68FC9B3DC6}" type="presParOf" srcId="{90CA462A-7ABE-4067-AA48-F7F549DE1723}" destId="{2CAB857F-BAE0-443D-BC9B-B27FD6EE54D3}" srcOrd="0" destOrd="0" presId="urn:microsoft.com/office/officeart/2005/8/layout/hierarchy1"/>
    <dgm:cxn modelId="{6E0FAF28-529A-4096-B38F-54019EB8942C}" type="presParOf" srcId="{90CA462A-7ABE-4067-AA48-F7F549DE1723}" destId="{7E0507E7-BD50-4DC2-B8E5-F3198230E928}" srcOrd="1" destOrd="0" presId="urn:microsoft.com/office/officeart/2005/8/layout/hierarchy1"/>
    <dgm:cxn modelId="{1FBF4A0B-14B3-4154-A372-8F801FA49CC5}" type="presParOf" srcId="{35899062-C545-4BA7-B841-6A9912F60651}" destId="{4A5A5EB8-5E97-43DA-A3A0-536937967818}" srcOrd="1" destOrd="0" presId="urn:microsoft.com/office/officeart/2005/8/layout/hierarchy1"/>
    <dgm:cxn modelId="{E380E390-DF8C-4123-B268-8F6AC8C0E7E1}" type="presParOf" srcId="{947B79A6-8783-4AEA-8D6A-4209D21570EA}" destId="{D0A63C29-0D5A-40CD-93BF-52C8DA4824F6}" srcOrd="2" destOrd="0" presId="urn:microsoft.com/office/officeart/2005/8/layout/hierarchy1"/>
    <dgm:cxn modelId="{35068E35-B7E6-451A-B5D5-3890C756E1E9}" type="presParOf" srcId="{947B79A6-8783-4AEA-8D6A-4209D21570EA}" destId="{FF9429F1-0C40-4B05-B132-F03A1D1CC1D6}" srcOrd="3" destOrd="0" presId="urn:microsoft.com/office/officeart/2005/8/layout/hierarchy1"/>
    <dgm:cxn modelId="{D1640E60-9C3A-4600-A6B0-AED77A7C414C}" type="presParOf" srcId="{FF9429F1-0C40-4B05-B132-F03A1D1CC1D6}" destId="{2BE63BCF-91E8-4A02-B408-5AEDDA0E2615}" srcOrd="0" destOrd="0" presId="urn:microsoft.com/office/officeart/2005/8/layout/hierarchy1"/>
    <dgm:cxn modelId="{48C943F6-4910-45E9-9849-15F658124C91}" type="presParOf" srcId="{2BE63BCF-91E8-4A02-B408-5AEDDA0E2615}" destId="{20A7DE1E-AF99-41FD-B70F-417891DA0DA6}" srcOrd="0" destOrd="0" presId="urn:microsoft.com/office/officeart/2005/8/layout/hierarchy1"/>
    <dgm:cxn modelId="{C66FDC30-739E-45E0-A417-9690F367C558}" type="presParOf" srcId="{2BE63BCF-91E8-4A02-B408-5AEDDA0E2615}" destId="{809D671B-F2AD-4089-AB2E-1901205726EC}" srcOrd="1" destOrd="0" presId="urn:microsoft.com/office/officeart/2005/8/layout/hierarchy1"/>
    <dgm:cxn modelId="{E05B1207-8BF6-4B7C-A8DC-EC0074B7ADEC}" type="presParOf" srcId="{FF9429F1-0C40-4B05-B132-F03A1D1CC1D6}" destId="{6B17834B-AD36-42CE-A571-E6126AB5E098}" srcOrd="1" destOrd="0" presId="urn:microsoft.com/office/officeart/2005/8/layout/hierarchy1"/>
    <dgm:cxn modelId="{84D3F7C0-5E6B-4B29-83D2-B87D43290D1A}" type="presParOf" srcId="{6B17834B-AD36-42CE-A571-E6126AB5E098}" destId="{E67B5AE3-D3D3-4E59-A057-BA38EA9E744D}" srcOrd="0" destOrd="0" presId="urn:microsoft.com/office/officeart/2005/8/layout/hierarchy1"/>
    <dgm:cxn modelId="{E1DA59F0-AA39-4673-9D4F-48DFB2711284}" type="presParOf" srcId="{6B17834B-AD36-42CE-A571-E6126AB5E098}" destId="{54357AA6-52B0-40E7-B18E-8AB20762C331}" srcOrd="1" destOrd="0" presId="urn:microsoft.com/office/officeart/2005/8/layout/hierarchy1"/>
    <dgm:cxn modelId="{E317D803-FEA3-4FC7-8928-5E0D7107D34E}" type="presParOf" srcId="{54357AA6-52B0-40E7-B18E-8AB20762C331}" destId="{717C94CE-B331-4F0C-A5E4-04ECA3FA11F0}" srcOrd="0" destOrd="0" presId="urn:microsoft.com/office/officeart/2005/8/layout/hierarchy1"/>
    <dgm:cxn modelId="{A77CFDB4-02A2-4697-B42A-AFA4DD8320EC}" type="presParOf" srcId="{717C94CE-B331-4F0C-A5E4-04ECA3FA11F0}" destId="{4EF75E9B-795B-4EEA-8044-89702A2350C6}" srcOrd="0" destOrd="0" presId="urn:microsoft.com/office/officeart/2005/8/layout/hierarchy1"/>
    <dgm:cxn modelId="{3EE2B458-C8A9-4BC6-BDCF-AA6ED3A5395B}" type="presParOf" srcId="{717C94CE-B331-4F0C-A5E4-04ECA3FA11F0}" destId="{CB3EA535-496D-447B-8708-48159B813553}" srcOrd="1" destOrd="0" presId="urn:microsoft.com/office/officeart/2005/8/layout/hierarchy1"/>
    <dgm:cxn modelId="{28F9A575-335A-44D0-B542-A34ACDD8E429}" type="presParOf" srcId="{54357AA6-52B0-40E7-B18E-8AB20762C331}" destId="{9C197C6A-BACA-49F1-8FD3-D79A09EC3AFA}" srcOrd="1" destOrd="0" presId="urn:microsoft.com/office/officeart/2005/8/layout/hierarchy1"/>
    <dgm:cxn modelId="{9E56CCFE-96E4-4023-8BE2-9D7D2EFA2A84}" type="presParOf" srcId="{9C197C6A-BACA-49F1-8FD3-D79A09EC3AFA}" destId="{E99EF1CA-20E1-408C-ADF1-3CB2E6144A74}" srcOrd="0" destOrd="0" presId="urn:microsoft.com/office/officeart/2005/8/layout/hierarchy1"/>
    <dgm:cxn modelId="{3531A404-EFA8-4E0D-93C1-6653CB29A025}" type="presParOf" srcId="{9C197C6A-BACA-49F1-8FD3-D79A09EC3AFA}" destId="{E2B5EAFB-8914-4B4C-A9BD-3F6E39B143A9}" srcOrd="1" destOrd="0" presId="urn:microsoft.com/office/officeart/2005/8/layout/hierarchy1"/>
    <dgm:cxn modelId="{19F39FAC-4044-4C1A-A6C0-5593BA8C46C6}" type="presParOf" srcId="{E2B5EAFB-8914-4B4C-A9BD-3F6E39B143A9}" destId="{B82A06DF-A79A-4FC9-9063-069C749954E5}" srcOrd="0" destOrd="0" presId="urn:microsoft.com/office/officeart/2005/8/layout/hierarchy1"/>
    <dgm:cxn modelId="{BEEA84BC-3639-4833-919D-021C4DA6CE48}" type="presParOf" srcId="{B82A06DF-A79A-4FC9-9063-069C749954E5}" destId="{05BF0795-D9DB-417B-9D09-3DD669CFAE7C}" srcOrd="0" destOrd="0" presId="urn:microsoft.com/office/officeart/2005/8/layout/hierarchy1"/>
    <dgm:cxn modelId="{1974C30C-449D-405A-AA6B-E5EFBDF8587F}" type="presParOf" srcId="{B82A06DF-A79A-4FC9-9063-069C749954E5}" destId="{F62217D8-6290-4BF8-915A-D95EDC224EBA}" srcOrd="1" destOrd="0" presId="urn:microsoft.com/office/officeart/2005/8/layout/hierarchy1"/>
    <dgm:cxn modelId="{AD1F9EBD-4F51-427E-B09C-EC11042E4E2A}" type="presParOf" srcId="{E2B5EAFB-8914-4B4C-A9BD-3F6E39B143A9}" destId="{C8E5ABDC-7EA2-4B97-B906-0B72C6D4B85F}" srcOrd="1" destOrd="0" presId="urn:microsoft.com/office/officeart/2005/8/layout/hierarchy1"/>
    <dgm:cxn modelId="{F0F93943-3575-4847-A49D-AA4BB9AC667D}" type="presParOf" srcId="{9C197C6A-BACA-49F1-8FD3-D79A09EC3AFA}" destId="{4395AA10-B0A5-441A-B94D-3A9AC5BAC9DE}" srcOrd="2" destOrd="0" presId="urn:microsoft.com/office/officeart/2005/8/layout/hierarchy1"/>
    <dgm:cxn modelId="{537AF3D5-6CF9-494E-BF33-A04EC3FAFFE1}" type="presParOf" srcId="{9C197C6A-BACA-49F1-8FD3-D79A09EC3AFA}" destId="{09FE8AA2-556A-46DE-8E67-80FB9DAB5821}" srcOrd="3" destOrd="0" presId="urn:microsoft.com/office/officeart/2005/8/layout/hierarchy1"/>
    <dgm:cxn modelId="{C13CB4CB-D691-4A96-90C6-22A53CF0880A}" type="presParOf" srcId="{09FE8AA2-556A-46DE-8E67-80FB9DAB5821}" destId="{8C1C2597-100F-47DF-8975-F44C585E7653}" srcOrd="0" destOrd="0" presId="urn:microsoft.com/office/officeart/2005/8/layout/hierarchy1"/>
    <dgm:cxn modelId="{2DF7459E-783C-4FEF-97EC-A85EDD9A1FF9}" type="presParOf" srcId="{8C1C2597-100F-47DF-8975-F44C585E7653}" destId="{FBFB1ACB-DC4C-4186-8185-D58DEA57C9C2}" srcOrd="0" destOrd="0" presId="urn:microsoft.com/office/officeart/2005/8/layout/hierarchy1"/>
    <dgm:cxn modelId="{5FE8A8EF-CC1B-4A5E-B649-305BCBF5BE00}" type="presParOf" srcId="{8C1C2597-100F-47DF-8975-F44C585E7653}" destId="{872BBB90-57CA-4C50-990B-895A9FFC253B}" srcOrd="1" destOrd="0" presId="urn:microsoft.com/office/officeart/2005/8/layout/hierarchy1"/>
    <dgm:cxn modelId="{B68CB2CE-58B6-4716-BEA4-F33CD076DE87}" type="presParOf" srcId="{09FE8AA2-556A-46DE-8E67-80FB9DAB5821}" destId="{01964B53-33AC-44DF-821F-D04D702408F3}" srcOrd="1" destOrd="0" presId="urn:microsoft.com/office/officeart/2005/8/layout/hierarchy1"/>
    <dgm:cxn modelId="{F996946C-5BC5-4BE5-A1ED-4C1020DD4342}" type="presParOf" srcId="{6B17834B-AD36-42CE-A571-E6126AB5E098}" destId="{31A0906E-A2F4-457E-B92F-522A0C8CF501}" srcOrd="2" destOrd="0" presId="urn:microsoft.com/office/officeart/2005/8/layout/hierarchy1"/>
    <dgm:cxn modelId="{729F3E95-90D9-459A-B16A-99F592D3DFED}" type="presParOf" srcId="{6B17834B-AD36-42CE-A571-E6126AB5E098}" destId="{AC83A24D-83FA-4FDF-B6BA-EA55010EDC54}" srcOrd="3" destOrd="0" presId="urn:microsoft.com/office/officeart/2005/8/layout/hierarchy1"/>
    <dgm:cxn modelId="{369C90B5-F886-4511-9313-59D494D6BC05}" type="presParOf" srcId="{AC83A24D-83FA-4FDF-B6BA-EA55010EDC54}" destId="{9DD12005-FD98-4DA4-BA3F-000C875CA3DD}" srcOrd="0" destOrd="0" presId="urn:microsoft.com/office/officeart/2005/8/layout/hierarchy1"/>
    <dgm:cxn modelId="{93F3AEE0-3EA6-4DC4-8765-4E4B417856E2}" type="presParOf" srcId="{9DD12005-FD98-4DA4-BA3F-000C875CA3DD}" destId="{151C3BDC-6E3C-4A7B-9858-F6FDFC1319E7}" srcOrd="0" destOrd="0" presId="urn:microsoft.com/office/officeart/2005/8/layout/hierarchy1"/>
    <dgm:cxn modelId="{5E38979E-1BC3-4187-A317-2ABFE870D3CC}" type="presParOf" srcId="{9DD12005-FD98-4DA4-BA3F-000C875CA3DD}" destId="{487DB3D9-EA14-4C8A-B29D-BEBB9AE9205F}" srcOrd="1" destOrd="0" presId="urn:microsoft.com/office/officeart/2005/8/layout/hierarchy1"/>
    <dgm:cxn modelId="{E56C6221-20C5-4D3B-9BAC-C86ADFB2C1B3}" type="presParOf" srcId="{AC83A24D-83FA-4FDF-B6BA-EA55010EDC54}" destId="{1A3FA1D6-7DB9-4F6A-AF6F-46AB033C23F8}" srcOrd="1" destOrd="0" presId="urn:microsoft.com/office/officeart/2005/8/layout/hierarchy1"/>
    <dgm:cxn modelId="{080C5ACE-F28A-4786-B4B6-FD219D5863C6}" type="presParOf" srcId="{1A3FA1D6-7DB9-4F6A-AF6F-46AB033C23F8}" destId="{05351AA3-A189-4280-90D4-91B93FA138FC}" srcOrd="0" destOrd="0" presId="urn:microsoft.com/office/officeart/2005/8/layout/hierarchy1"/>
    <dgm:cxn modelId="{60E24E26-54C8-433A-86E1-A252EF619CE6}" type="presParOf" srcId="{1A3FA1D6-7DB9-4F6A-AF6F-46AB033C23F8}" destId="{8B97A53B-D7A5-4959-8FA6-60D93126B831}" srcOrd="1" destOrd="0" presId="urn:microsoft.com/office/officeart/2005/8/layout/hierarchy1"/>
    <dgm:cxn modelId="{1A71AB9C-D314-4FB6-A681-01A964E25D6F}" type="presParOf" srcId="{8B97A53B-D7A5-4959-8FA6-60D93126B831}" destId="{9C453F1F-33F5-45B7-A306-0E996D5EDBD5}" srcOrd="0" destOrd="0" presId="urn:microsoft.com/office/officeart/2005/8/layout/hierarchy1"/>
    <dgm:cxn modelId="{ABEAC9BF-BA38-43E8-B5D1-CE179C3AA734}" type="presParOf" srcId="{9C453F1F-33F5-45B7-A306-0E996D5EDBD5}" destId="{FF5A4B1D-CB18-4448-98B8-0DA92BE1E2B7}" srcOrd="0" destOrd="0" presId="urn:microsoft.com/office/officeart/2005/8/layout/hierarchy1"/>
    <dgm:cxn modelId="{B9BC63B5-4758-45B4-9417-665E523A1D5F}" type="presParOf" srcId="{9C453F1F-33F5-45B7-A306-0E996D5EDBD5}" destId="{89AFE723-962C-4BE1-B41E-28C2B77CBD2E}" srcOrd="1" destOrd="0" presId="urn:microsoft.com/office/officeart/2005/8/layout/hierarchy1"/>
    <dgm:cxn modelId="{59C92424-E7B4-4B50-864B-2666F7F846D0}" type="presParOf" srcId="{8B97A53B-D7A5-4959-8FA6-60D93126B831}" destId="{3E3FB228-A0E4-4D1F-9674-C9313C1422DA}" srcOrd="1" destOrd="0" presId="urn:microsoft.com/office/officeart/2005/8/layout/hierarchy1"/>
    <dgm:cxn modelId="{1D1013E2-5D66-432B-8F86-D41F1C2FDDE5}" type="presParOf" srcId="{3E3FB228-A0E4-4D1F-9674-C9313C1422DA}" destId="{66C2C2B1-A82D-44D7-9EBB-32E5A3662C76}" srcOrd="0" destOrd="0" presId="urn:microsoft.com/office/officeart/2005/8/layout/hierarchy1"/>
    <dgm:cxn modelId="{DF81C52A-3D03-4F58-B79E-8A3D8C9D062F}" type="presParOf" srcId="{3E3FB228-A0E4-4D1F-9674-C9313C1422DA}" destId="{8A6EB3E2-8E13-4973-B2F6-6212B100B8D4}" srcOrd="1" destOrd="0" presId="urn:microsoft.com/office/officeart/2005/8/layout/hierarchy1"/>
    <dgm:cxn modelId="{858EDDDE-24DB-413B-83C1-6A135D0C77CE}" type="presParOf" srcId="{8A6EB3E2-8E13-4973-B2F6-6212B100B8D4}" destId="{DA9AD469-4928-4FF1-B4E2-2F144C2ED96D}" srcOrd="0" destOrd="0" presId="urn:microsoft.com/office/officeart/2005/8/layout/hierarchy1"/>
    <dgm:cxn modelId="{66E212AB-943A-4E2E-AC7C-9ED0D1B3E454}" type="presParOf" srcId="{DA9AD469-4928-4FF1-B4E2-2F144C2ED96D}" destId="{BC10FAC6-E62B-4C83-9645-130ECDDF0292}" srcOrd="0" destOrd="0" presId="urn:microsoft.com/office/officeart/2005/8/layout/hierarchy1"/>
    <dgm:cxn modelId="{8A44D42F-2A70-4FD3-9AF8-078C7630B0CD}" type="presParOf" srcId="{DA9AD469-4928-4FF1-B4E2-2F144C2ED96D}" destId="{7A7EB85C-CD8C-4A1E-97BD-F5A4CDCC195B}" srcOrd="1" destOrd="0" presId="urn:microsoft.com/office/officeart/2005/8/layout/hierarchy1"/>
    <dgm:cxn modelId="{AEC2F64E-E27B-4D89-AEED-6AFF4E1762B3}" type="presParOf" srcId="{8A6EB3E2-8E13-4973-B2F6-6212B100B8D4}" destId="{EE893477-7418-414B-A508-B3A93839739B}" srcOrd="1" destOrd="0" presId="urn:microsoft.com/office/officeart/2005/8/layout/hierarchy1"/>
    <dgm:cxn modelId="{9835C209-E517-467A-AD69-E9FA94323E41}" type="presParOf" srcId="{3E3FB228-A0E4-4D1F-9674-C9313C1422DA}" destId="{77E7AB55-1867-4D9B-8312-F773845C73B7}" srcOrd="2" destOrd="0" presId="urn:microsoft.com/office/officeart/2005/8/layout/hierarchy1"/>
    <dgm:cxn modelId="{0A926C47-ACB3-41C1-A184-6EDC03DCCEB0}" type="presParOf" srcId="{3E3FB228-A0E4-4D1F-9674-C9313C1422DA}" destId="{CE42A93C-317B-4D27-BFD3-50CF6DD6B728}" srcOrd="3" destOrd="0" presId="urn:microsoft.com/office/officeart/2005/8/layout/hierarchy1"/>
    <dgm:cxn modelId="{06677D25-9F64-444E-85E0-519E82536683}" type="presParOf" srcId="{CE42A93C-317B-4D27-BFD3-50CF6DD6B728}" destId="{E356ABB0-900B-44FA-989F-6EDE7690EF7A}" srcOrd="0" destOrd="0" presId="urn:microsoft.com/office/officeart/2005/8/layout/hierarchy1"/>
    <dgm:cxn modelId="{8AE5148B-B613-4E94-A0E0-4F5BFB2EBF04}" type="presParOf" srcId="{E356ABB0-900B-44FA-989F-6EDE7690EF7A}" destId="{29571FA3-7212-43C1-91D5-65F9F91A8D16}" srcOrd="0" destOrd="0" presId="urn:microsoft.com/office/officeart/2005/8/layout/hierarchy1"/>
    <dgm:cxn modelId="{6B7D2600-CC47-4748-8109-55D39CC2DC14}" type="presParOf" srcId="{E356ABB0-900B-44FA-989F-6EDE7690EF7A}" destId="{4EDF8236-76E2-4B26-A65A-E8DAD18D9E4E}" srcOrd="1" destOrd="0" presId="urn:microsoft.com/office/officeart/2005/8/layout/hierarchy1"/>
    <dgm:cxn modelId="{57B59477-552F-4508-987E-C30885A0DF7C}" type="presParOf" srcId="{CE42A93C-317B-4D27-BFD3-50CF6DD6B728}" destId="{534AC31E-AD45-4A3C-B0E8-6F24C1917147}" srcOrd="1" destOrd="0" presId="urn:microsoft.com/office/officeart/2005/8/layout/hierarchy1"/>
    <dgm:cxn modelId="{0F97262F-9FCD-4171-B3D3-7A3B2B4452DD}" type="presParOf" srcId="{3E3FB228-A0E4-4D1F-9674-C9313C1422DA}" destId="{B8D94E66-930E-4540-95EC-03C00615A7EE}" srcOrd="4" destOrd="0" presId="urn:microsoft.com/office/officeart/2005/8/layout/hierarchy1"/>
    <dgm:cxn modelId="{5582EF24-C034-49AD-876B-9A20F7752062}" type="presParOf" srcId="{3E3FB228-A0E4-4D1F-9674-C9313C1422DA}" destId="{43F1325B-10A0-4697-94BF-630F3B683655}" srcOrd="5" destOrd="0" presId="urn:microsoft.com/office/officeart/2005/8/layout/hierarchy1"/>
    <dgm:cxn modelId="{87C8F894-EB32-428C-9A44-FFAC9360B151}" type="presParOf" srcId="{43F1325B-10A0-4697-94BF-630F3B683655}" destId="{044DAC10-28DF-4C27-A161-91B9EC64E575}" srcOrd="0" destOrd="0" presId="urn:microsoft.com/office/officeart/2005/8/layout/hierarchy1"/>
    <dgm:cxn modelId="{69BA69D5-E756-4778-8DA5-064A5985B6C7}" type="presParOf" srcId="{044DAC10-28DF-4C27-A161-91B9EC64E575}" destId="{5EF3DC23-0F74-4D8E-9F21-98D69D4B8E60}" srcOrd="0" destOrd="0" presId="urn:microsoft.com/office/officeart/2005/8/layout/hierarchy1"/>
    <dgm:cxn modelId="{76588D1B-5638-41DB-9546-4B1D0000BEBE}" type="presParOf" srcId="{044DAC10-28DF-4C27-A161-91B9EC64E575}" destId="{5B4999BE-1FBB-4F1E-96CB-1E3BAD86BA47}" srcOrd="1" destOrd="0" presId="urn:microsoft.com/office/officeart/2005/8/layout/hierarchy1"/>
    <dgm:cxn modelId="{1A557E18-A712-45BD-BC15-775FE2015FE0}" type="presParOf" srcId="{43F1325B-10A0-4697-94BF-630F3B683655}" destId="{C2C0BE25-0421-4FB0-BE29-788A3A980702}" srcOrd="1" destOrd="0" presId="urn:microsoft.com/office/officeart/2005/8/layout/hierarchy1"/>
    <dgm:cxn modelId="{D45F231E-513C-47C8-AEE1-38D69E4B877A}" type="presParOf" srcId="{1A3FA1D6-7DB9-4F6A-AF6F-46AB033C23F8}" destId="{E2DB05E6-7685-4390-AC32-DEB2AF430ECA}" srcOrd="2" destOrd="0" presId="urn:microsoft.com/office/officeart/2005/8/layout/hierarchy1"/>
    <dgm:cxn modelId="{4D647175-A9A7-4E6E-A922-6C43D64A6EC1}" type="presParOf" srcId="{1A3FA1D6-7DB9-4F6A-AF6F-46AB033C23F8}" destId="{83FB42F4-1903-4486-B5D1-43C2D67D0680}" srcOrd="3" destOrd="0" presId="urn:microsoft.com/office/officeart/2005/8/layout/hierarchy1"/>
    <dgm:cxn modelId="{17C875B7-98D6-4E84-A8EA-707CD2AA9127}" type="presParOf" srcId="{83FB42F4-1903-4486-B5D1-43C2D67D0680}" destId="{EFEAE98A-2517-466F-A5FB-801E0A7AC85D}" srcOrd="0" destOrd="0" presId="urn:microsoft.com/office/officeart/2005/8/layout/hierarchy1"/>
    <dgm:cxn modelId="{173657A1-5F98-49E1-82FA-2D138026166E}" type="presParOf" srcId="{EFEAE98A-2517-466F-A5FB-801E0A7AC85D}" destId="{A29ADF60-9DF1-447F-BDD6-BE5260300DBF}" srcOrd="0" destOrd="0" presId="urn:microsoft.com/office/officeart/2005/8/layout/hierarchy1"/>
    <dgm:cxn modelId="{604C3835-BC00-46B6-AEEA-2B0B4DA9FFD0}" type="presParOf" srcId="{EFEAE98A-2517-466F-A5FB-801E0A7AC85D}" destId="{3499D3C0-E8D0-419D-A5A3-D196D8CE0548}" srcOrd="1" destOrd="0" presId="urn:microsoft.com/office/officeart/2005/8/layout/hierarchy1"/>
    <dgm:cxn modelId="{BF2DCC63-58A9-47FF-A4C0-38418250657E}" type="presParOf" srcId="{83FB42F4-1903-4486-B5D1-43C2D67D0680}" destId="{F0DD8B80-2A2B-47C0-8E41-096DC49F801B}" srcOrd="1" destOrd="0" presId="urn:microsoft.com/office/officeart/2005/8/layout/hierarchy1"/>
    <dgm:cxn modelId="{B243DEA3-F6DB-4737-8FFD-D14AF97C169E}" type="presParOf" srcId="{F0DD8B80-2A2B-47C0-8E41-096DC49F801B}" destId="{1B6D80F7-34CC-452B-B0E8-9399646FA9F3}" srcOrd="0" destOrd="0" presId="urn:microsoft.com/office/officeart/2005/8/layout/hierarchy1"/>
    <dgm:cxn modelId="{EC9C6259-60B1-4BA3-89D1-D283E14A9283}" type="presParOf" srcId="{F0DD8B80-2A2B-47C0-8E41-096DC49F801B}" destId="{2D22DB60-79AE-46DE-B2F2-485B3A0C7EBC}" srcOrd="1" destOrd="0" presId="urn:microsoft.com/office/officeart/2005/8/layout/hierarchy1"/>
    <dgm:cxn modelId="{A37094A9-1A7B-4FDE-A021-E76613CDFD72}" type="presParOf" srcId="{2D22DB60-79AE-46DE-B2F2-485B3A0C7EBC}" destId="{A8CA3778-71F5-4103-82D6-0FC53A7B9D31}" srcOrd="0" destOrd="0" presId="urn:microsoft.com/office/officeart/2005/8/layout/hierarchy1"/>
    <dgm:cxn modelId="{5A0913F0-071A-4E1F-9187-D3448BB32209}" type="presParOf" srcId="{A8CA3778-71F5-4103-82D6-0FC53A7B9D31}" destId="{B2EC68D7-958C-4AFE-9B85-1AB23020B59C}" srcOrd="0" destOrd="0" presId="urn:microsoft.com/office/officeart/2005/8/layout/hierarchy1"/>
    <dgm:cxn modelId="{1AA558F4-9494-4CEB-965D-85D0B5A1D53C}" type="presParOf" srcId="{A8CA3778-71F5-4103-82D6-0FC53A7B9D31}" destId="{1CC926EA-9830-4515-9722-D505BC0BCF4B}" srcOrd="1" destOrd="0" presId="urn:microsoft.com/office/officeart/2005/8/layout/hierarchy1"/>
    <dgm:cxn modelId="{7A00DF24-B4E7-40B1-857A-0C0CC2A825CA}" type="presParOf" srcId="{2D22DB60-79AE-46DE-B2F2-485B3A0C7EBC}" destId="{11CDAC7C-D1DB-4EA3-929D-19E4188B9E16}" srcOrd="1" destOrd="0" presId="urn:microsoft.com/office/officeart/2005/8/layout/hierarchy1"/>
    <dgm:cxn modelId="{B5DFA267-DC20-45B5-B7CB-63FD62A61102}" type="presParOf" srcId="{F0DD8B80-2A2B-47C0-8E41-096DC49F801B}" destId="{6D45A620-B210-465E-B822-488CB7A236AE}" srcOrd="2" destOrd="0" presId="urn:microsoft.com/office/officeart/2005/8/layout/hierarchy1"/>
    <dgm:cxn modelId="{59E58805-1799-47C1-8B78-44E5BC76E17F}" type="presParOf" srcId="{F0DD8B80-2A2B-47C0-8E41-096DC49F801B}" destId="{56C59FA1-6C5D-442B-8A84-E5802EEAD8F3}" srcOrd="3" destOrd="0" presId="urn:microsoft.com/office/officeart/2005/8/layout/hierarchy1"/>
    <dgm:cxn modelId="{C08DA3C6-08B9-4891-808D-3F2675EA065A}" type="presParOf" srcId="{56C59FA1-6C5D-442B-8A84-E5802EEAD8F3}" destId="{0755E83C-0FF0-40BB-8918-BFF7858F0AFA}" srcOrd="0" destOrd="0" presId="urn:microsoft.com/office/officeart/2005/8/layout/hierarchy1"/>
    <dgm:cxn modelId="{26870D9C-DD96-44D4-A248-B7F519742AF8}" type="presParOf" srcId="{0755E83C-0FF0-40BB-8918-BFF7858F0AFA}" destId="{3D709B18-BE50-452F-BE7A-98B576974DFB}" srcOrd="0" destOrd="0" presId="urn:microsoft.com/office/officeart/2005/8/layout/hierarchy1"/>
    <dgm:cxn modelId="{B5011DBF-D98B-404A-917B-633F458A5D65}" type="presParOf" srcId="{0755E83C-0FF0-40BB-8918-BFF7858F0AFA}" destId="{F1CCC4CC-614B-443C-91F8-8439F497BBD0}" srcOrd="1" destOrd="0" presId="urn:microsoft.com/office/officeart/2005/8/layout/hierarchy1"/>
    <dgm:cxn modelId="{73B94D85-A0A7-456F-ADE1-F23DEF4976B9}" type="presParOf" srcId="{56C59FA1-6C5D-442B-8A84-E5802EEAD8F3}" destId="{3FC328D8-D92A-4B06-A962-43C17EB56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272AF-9F32-4B89-8013-7662BD5763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659BD6F-A62B-4B68-9FC6-828D6C61825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Realizar el modelamiento óptimo para el despliegue de una red hibrida WDM-TDM/PON enfocada a una Smart City utilizando métodos heurísticos.</a:t>
          </a:r>
          <a:endParaRPr lang="es-MX" sz="1400" dirty="0"/>
        </a:p>
      </dgm:t>
    </dgm:pt>
    <dgm:pt modelId="{335B8518-103C-4467-AC2B-CA588D0E8176}" type="parTrans" cxnId="{541A4107-F220-4ACA-B2CC-06071CE68F2E}">
      <dgm:prSet/>
      <dgm:spPr/>
      <dgm:t>
        <a:bodyPr/>
        <a:lstStyle/>
        <a:p>
          <a:endParaRPr lang="es-MX"/>
        </a:p>
      </dgm:t>
    </dgm:pt>
    <dgm:pt modelId="{34F551C3-31D0-4F5D-9781-F767C0F83E18}" type="sibTrans" cxnId="{541A4107-F220-4ACA-B2CC-06071CE68F2E}">
      <dgm:prSet/>
      <dgm:spPr/>
      <dgm:t>
        <a:bodyPr/>
        <a:lstStyle/>
        <a:p>
          <a:endParaRPr lang="es-MX"/>
        </a:p>
      </dgm:t>
    </dgm:pt>
    <dgm:pt modelId="{ED319434-842E-4340-8879-F333DE4FAED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Determinar cuál es el mejor algoritmo de distribución dinámica de ancho de banda que cumpla con los requerimientos de </a:t>
          </a:r>
          <a:r>
            <a:rPr lang="es-EC" sz="1400" dirty="0" err="1"/>
            <a:t>QoS</a:t>
          </a:r>
          <a:r>
            <a:rPr lang="es-EC" sz="1400" dirty="0"/>
            <a:t> (</a:t>
          </a:r>
          <a:r>
            <a:rPr lang="es-EC" sz="1400" dirty="0" err="1"/>
            <a:t>Throughput</a:t>
          </a:r>
          <a:r>
            <a:rPr lang="es-EC" sz="1400" i="1" dirty="0"/>
            <a:t>,</a:t>
          </a:r>
          <a:r>
            <a:rPr lang="es-EC" sz="1400" dirty="0"/>
            <a:t> retardo, </a:t>
          </a:r>
          <a:r>
            <a:rPr lang="es-EC" sz="1400" dirty="0" err="1"/>
            <a:t>Jitter</a:t>
          </a:r>
          <a:r>
            <a:rPr lang="es-EC" sz="1400" dirty="0"/>
            <a:t> y latencia de la red).</a:t>
          </a:r>
          <a:endParaRPr lang="es-MX" sz="1400" dirty="0"/>
        </a:p>
      </dgm:t>
    </dgm:pt>
    <dgm:pt modelId="{56D8CD67-D0ED-4C8D-BCA1-A60B8585DCC7}" type="parTrans" cxnId="{383ECCD3-55E1-4BC4-A27B-CE01985ABAA4}">
      <dgm:prSet/>
      <dgm:spPr/>
      <dgm:t>
        <a:bodyPr/>
        <a:lstStyle/>
        <a:p>
          <a:endParaRPr lang="es-MX"/>
        </a:p>
      </dgm:t>
    </dgm:pt>
    <dgm:pt modelId="{60D57EFC-AC57-45C1-A897-14A5CD833491}" type="sibTrans" cxnId="{383ECCD3-55E1-4BC4-A27B-CE01985ABAA4}">
      <dgm:prSet/>
      <dgm:spPr/>
      <dgm:t>
        <a:bodyPr/>
        <a:lstStyle/>
        <a:p>
          <a:endParaRPr lang="es-MX"/>
        </a:p>
      </dgm:t>
    </dgm:pt>
    <dgm:pt modelId="{927A3728-99C1-423A-A031-386944E3335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Determinar cuál es la incidencia del algoritmo de distribución dinámica de ancho de banda al realizar una simulación en el escenario diseñado.</a:t>
          </a:r>
          <a:endParaRPr lang="es-MX" sz="1400" dirty="0"/>
        </a:p>
      </dgm:t>
    </dgm:pt>
    <dgm:pt modelId="{16E4FAB6-CC21-4CB0-B07E-92C37DF34868}" type="parTrans" cxnId="{2BD8DF24-D73A-4897-8ED4-0B0D6BBC76D2}">
      <dgm:prSet/>
      <dgm:spPr/>
      <dgm:t>
        <a:bodyPr/>
        <a:lstStyle/>
        <a:p>
          <a:endParaRPr lang="es-MX"/>
        </a:p>
      </dgm:t>
    </dgm:pt>
    <dgm:pt modelId="{F2302919-FAF8-4101-BDAC-2F46913F6D61}" type="sibTrans" cxnId="{2BD8DF24-D73A-4897-8ED4-0B0D6BBC76D2}">
      <dgm:prSet/>
      <dgm:spPr/>
      <dgm:t>
        <a:bodyPr/>
        <a:lstStyle/>
        <a:p>
          <a:endParaRPr lang="es-MX"/>
        </a:p>
      </dgm:t>
    </dgm:pt>
    <dgm:pt modelId="{9A8009A2-C222-4A2D-B561-4D2B854CC3A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Implementar una simulación de una Red de Acceso Multiservicio basada en arquitectura WDM-TDM/PON con y sin los efectos no lineales: </a:t>
          </a:r>
          <a:r>
            <a:rPr lang="es-EC" sz="1400" dirty="0" err="1"/>
            <a:t>Scattering</a:t>
          </a:r>
          <a:r>
            <a:rPr lang="es-EC" sz="1400" dirty="0"/>
            <a:t> estimulado de </a:t>
          </a:r>
          <a:r>
            <a:rPr lang="es-EC" sz="1400" dirty="0" err="1"/>
            <a:t>Brillouin</a:t>
          </a:r>
          <a:r>
            <a:rPr lang="es-EC" sz="1400" dirty="0"/>
            <a:t> (SBS) y Mezcla de Cuarta Onda (FWM).</a:t>
          </a:r>
          <a:endParaRPr lang="es-MX" sz="1400" dirty="0"/>
        </a:p>
      </dgm:t>
    </dgm:pt>
    <dgm:pt modelId="{1A27A905-9AC4-4C64-806A-02AF61BABE75}" type="parTrans" cxnId="{01244D5B-B2D6-4276-B5A5-A254A6D584CE}">
      <dgm:prSet/>
      <dgm:spPr/>
      <dgm:t>
        <a:bodyPr/>
        <a:lstStyle/>
        <a:p>
          <a:endParaRPr lang="es-MX"/>
        </a:p>
      </dgm:t>
    </dgm:pt>
    <dgm:pt modelId="{9C622C6F-DC9E-48CC-B939-36D2A711254A}" type="sibTrans" cxnId="{01244D5B-B2D6-4276-B5A5-A254A6D584CE}">
      <dgm:prSet/>
      <dgm:spPr/>
      <dgm:t>
        <a:bodyPr/>
        <a:lstStyle/>
        <a:p>
          <a:endParaRPr lang="es-MX"/>
        </a:p>
      </dgm:t>
    </dgm:pt>
    <dgm:pt modelId="{FA155C27-1617-4FF6-9523-0611B1B19DB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Evaluar los dos escenarios, con y sin efectos no lineales, y determinar cómo es afectada la capa de enlace y el rendimiento de la red.</a:t>
          </a:r>
          <a:endParaRPr lang="es-MX" sz="1400" dirty="0"/>
        </a:p>
      </dgm:t>
    </dgm:pt>
    <dgm:pt modelId="{C8808037-D2DA-4A63-8322-FB7F09A43603}" type="parTrans" cxnId="{0423671F-A102-424D-8FC1-56EBF53F0B3F}">
      <dgm:prSet/>
      <dgm:spPr/>
      <dgm:t>
        <a:bodyPr/>
        <a:lstStyle/>
        <a:p>
          <a:endParaRPr lang="es-MX"/>
        </a:p>
      </dgm:t>
    </dgm:pt>
    <dgm:pt modelId="{83350480-D358-4868-AFE7-A9DE7A84DBD3}" type="sibTrans" cxnId="{0423671F-A102-424D-8FC1-56EBF53F0B3F}">
      <dgm:prSet/>
      <dgm:spPr/>
      <dgm:t>
        <a:bodyPr/>
        <a:lstStyle/>
        <a:p>
          <a:endParaRPr lang="es-MX"/>
        </a:p>
      </dgm:t>
    </dgm:pt>
    <dgm:pt modelId="{AAFD608B-E41F-46C3-A1D9-B8B7B5FDFEB4}" type="pres">
      <dgm:prSet presAssocID="{52B272AF-9F32-4B89-8013-7662BD57632D}" presName="Name0" presStyleCnt="0">
        <dgm:presLayoutVars>
          <dgm:chMax val="7"/>
          <dgm:chPref val="7"/>
          <dgm:dir/>
        </dgm:presLayoutVars>
      </dgm:prSet>
      <dgm:spPr/>
    </dgm:pt>
    <dgm:pt modelId="{433439B7-A263-49D5-A749-1971A2F0283F}" type="pres">
      <dgm:prSet presAssocID="{52B272AF-9F32-4B89-8013-7662BD57632D}" presName="Name1" presStyleCnt="0"/>
      <dgm:spPr/>
    </dgm:pt>
    <dgm:pt modelId="{6A321BAC-3D70-4A59-97AC-3BE9B8EFB816}" type="pres">
      <dgm:prSet presAssocID="{52B272AF-9F32-4B89-8013-7662BD57632D}" presName="cycle" presStyleCnt="0"/>
      <dgm:spPr/>
    </dgm:pt>
    <dgm:pt modelId="{4BB93BD8-C843-477B-BC09-8AC963FFD1E2}" type="pres">
      <dgm:prSet presAssocID="{52B272AF-9F32-4B89-8013-7662BD57632D}" presName="srcNode" presStyleLbl="node1" presStyleIdx="0" presStyleCnt="5"/>
      <dgm:spPr/>
    </dgm:pt>
    <dgm:pt modelId="{E370385E-E9FD-4950-834E-0E58BCD8BC3F}" type="pres">
      <dgm:prSet presAssocID="{52B272AF-9F32-4B89-8013-7662BD57632D}" presName="conn" presStyleLbl="parChTrans1D2" presStyleIdx="0" presStyleCnt="1"/>
      <dgm:spPr/>
    </dgm:pt>
    <dgm:pt modelId="{172BF3EE-1BD1-4CCA-B596-9C8CCD6CE4E3}" type="pres">
      <dgm:prSet presAssocID="{52B272AF-9F32-4B89-8013-7662BD57632D}" presName="extraNode" presStyleLbl="node1" presStyleIdx="0" presStyleCnt="5"/>
      <dgm:spPr/>
    </dgm:pt>
    <dgm:pt modelId="{C7C5F34C-DE80-4E26-A2FF-8A5E456AE4DF}" type="pres">
      <dgm:prSet presAssocID="{52B272AF-9F32-4B89-8013-7662BD57632D}" presName="dstNode" presStyleLbl="node1" presStyleIdx="0" presStyleCnt="5"/>
      <dgm:spPr/>
    </dgm:pt>
    <dgm:pt modelId="{6E1083B4-3F3F-4AE1-B874-F8BB4A5D5F46}" type="pres">
      <dgm:prSet presAssocID="{C659BD6F-A62B-4B68-9FC6-828D6C61825D}" presName="text_1" presStyleLbl="node1" presStyleIdx="0" presStyleCnt="5">
        <dgm:presLayoutVars>
          <dgm:bulletEnabled val="1"/>
        </dgm:presLayoutVars>
      </dgm:prSet>
      <dgm:spPr/>
    </dgm:pt>
    <dgm:pt modelId="{1556C87F-4685-42FE-836B-8BF5299C4040}" type="pres">
      <dgm:prSet presAssocID="{C659BD6F-A62B-4B68-9FC6-828D6C61825D}" presName="accent_1" presStyleCnt="0"/>
      <dgm:spPr/>
    </dgm:pt>
    <dgm:pt modelId="{DA064687-8E29-486C-9F31-07BE91E62896}" type="pres">
      <dgm:prSet presAssocID="{C659BD6F-A62B-4B68-9FC6-828D6C61825D}" presName="accentRepeatNode" presStyleLbl="solidFgAcc1" presStyleIdx="0" presStyleCnt="5"/>
      <dgm:spPr/>
    </dgm:pt>
    <dgm:pt modelId="{32762883-8B05-4B86-915C-4A7B3370404F}" type="pres">
      <dgm:prSet presAssocID="{ED319434-842E-4340-8879-F333DE4FAED9}" presName="text_2" presStyleLbl="node1" presStyleIdx="1" presStyleCnt="5">
        <dgm:presLayoutVars>
          <dgm:bulletEnabled val="1"/>
        </dgm:presLayoutVars>
      </dgm:prSet>
      <dgm:spPr/>
    </dgm:pt>
    <dgm:pt modelId="{D8D2FDB6-BB21-425B-B42A-46F92E386AB9}" type="pres">
      <dgm:prSet presAssocID="{ED319434-842E-4340-8879-F333DE4FAED9}" presName="accent_2" presStyleCnt="0"/>
      <dgm:spPr/>
    </dgm:pt>
    <dgm:pt modelId="{DDF429E9-84A7-46C1-A5E5-27D92E015CAE}" type="pres">
      <dgm:prSet presAssocID="{ED319434-842E-4340-8879-F333DE4FAED9}" presName="accentRepeatNode" presStyleLbl="solidFgAcc1" presStyleIdx="1" presStyleCnt="5"/>
      <dgm:spPr/>
    </dgm:pt>
    <dgm:pt modelId="{20A6AA37-FE6C-4D14-ADB3-C45D85F4DB2A}" type="pres">
      <dgm:prSet presAssocID="{927A3728-99C1-423A-A031-386944E33358}" presName="text_3" presStyleLbl="node1" presStyleIdx="2" presStyleCnt="5">
        <dgm:presLayoutVars>
          <dgm:bulletEnabled val="1"/>
        </dgm:presLayoutVars>
      </dgm:prSet>
      <dgm:spPr/>
    </dgm:pt>
    <dgm:pt modelId="{3771F7B4-A075-4DC7-8623-84FB62C687EE}" type="pres">
      <dgm:prSet presAssocID="{927A3728-99C1-423A-A031-386944E33358}" presName="accent_3" presStyleCnt="0"/>
      <dgm:spPr/>
    </dgm:pt>
    <dgm:pt modelId="{B13F1712-2D66-4D4F-A66F-18799527F597}" type="pres">
      <dgm:prSet presAssocID="{927A3728-99C1-423A-A031-386944E33358}" presName="accentRepeatNode" presStyleLbl="solidFgAcc1" presStyleIdx="2" presStyleCnt="5"/>
      <dgm:spPr/>
    </dgm:pt>
    <dgm:pt modelId="{2319781F-EFF5-42B8-B0C9-2C13EFCD04B2}" type="pres">
      <dgm:prSet presAssocID="{9A8009A2-C222-4A2D-B561-4D2B854CC3A0}" presName="text_4" presStyleLbl="node1" presStyleIdx="3" presStyleCnt="5">
        <dgm:presLayoutVars>
          <dgm:bulletEnabled val="1"/>
        </dgm:presLayoutVars>
      </dgm:prSet>
      <dgm:spPr/>
    </dgm:pt>
    <dgm:pt modelId="{3F38D5E8-EF53-413C-A278-88A48B88F050}" type="pres">
      <dgm:prSet presAssocID="{9A8009A2-C222-4A2D-B561-4D2B854CC3A0}" presName="accent_4" presStyleCnt="0"/>
      <dgm:spPr/>
    </dgm:pt>
    <dgm:pt modelId="{6D3213C1-8B86-4E88-9E22-36242E60C3CD}" type="pres">
      <dgm:prSet presAssocID="{9A8009A2-C222-4A2D-B561-4D2B854CC3A0}" presName="accentRepeatNode" presStyleLbl="solidFgAcc1" presStyleIdx="3" presStyleCnt="5"/>
      <dgm:spPr/>
    </dgm:pt>
    <dgm:pt modelId="{2D2655AC-3DEE-42C7-B9AB-E543297EBF64}" type="pres">
      <dgm:prSet presAssocID="{FA155C27-1617-4FF6-9523-0611B1B19DB5}" presName="text_5" presStyleLbl="node1" presStyleIdx="4" presStyleCnt="5">
        <dgm:presLayoutVars>
          <dgm:bulletEnabled val="1"/>
        </dgm:presLayoutVars>
      </dgm:prSet>
      <dgm:spPr/>
    </dgm:pt>
    <dgm:pt modelId="{A45F2A11-2A2E-4F63-8606-8FC8767B590C}" type="pres">
      <dgm:prSet presAssocID="{FA155C27-1617-4FF6-9523-0611B1B19DB5}" presName="accent_5" presStyleCnt="0"/>
      <dgm:spPr/>
    </dgm:pt>
    <dgm:pt modelId="{A14EB94A-6CAD-466E-A2DC-4DD0E679B847}" type="pres">
      <dgm:prSet presAssocID="{FA155C27-1617-4FF6-9523-0611B1B19DB5}" presName="accentRepeatNode" presStyleLbl="solidFgAcc1" presStyleIdx="4" presStyleCnt="5"/>
      <dgm:spPr/>
    </dgm:pt>
  </dgm:ptLst>
  <dgm:cxnLst>
    <dgm:cxn modelId="{541A4107-F220-4ACA-B2CC-06071CE68F2E}" srcId="{52B272AF-9F32-4B89-8013-7662BD57632D}" destId="{C659BD6F-A62B-4B68-9FC6-828D6C61825D}" srcOrd="0" destOrd="0" parTransId="{335B8518-103C-4467-AC2B-CA588D0E8176}" sibTransId="{34F551C3-31D0-4F5D-9781-F767C0F83E18}"/>
    <dgm:cxn modelId="{BA9E5E18-C690-4D1A-B9DB-47D2F2ADCB69}" type="presOf" srcId="{FA155C27-1617-4FF6-9523-0611B1B19DB5}" destId="{2D2655AC-3DEE-42C7-B9AB-E543297EBF64}" srcOrd="0" destOrd="0" presId="urn:microsoft.com/office/officeart/2008/layout/VerticalCurvedList"/>
    <dgm:cxn modelId="{0423671F-A102-424D-8FC1-56EBF53F0B3F}" srcId="{52B272AF-9F32-4B89-8013-7662BD57632D}" destId="{FA155C27-1617-4FF6-9523-0611B1B19DB5}" srcOrd="4" destOrd="0" parTransId="{C8808037-D2DA-4A63-8322-FB7F09A43603}" sibTransId="{83350480-D358-4868-AFE7-A9DE7A84DBD3}"/>
    <dgm:cxn modelId="{2BD8DF24-D73A-4897-8ED4-0B0D6BBC76D2}" srcId="{52B272AF-9F32-4B89-8013-7662BD57632D}" destId="{927A3728-99C1-423A-A031-386944E33358}" srcOrd="2" destOrd="0" parTransId="{16E4FAB6-CC21-4CB0-B07E-92C37DF34868}" sibTransId="{F2302919-FAF8-4101-BDAC-2F46913F6D61}"/>
    <dgm:cxn modelId="{F071802F-53D2-4846-97A6-C0252BB84148}" type="presOf" srcId="{34F551C3-31D0-4F5D-9781-F767C0F83E18}" destId="{E370385E-E9FD-4950-834E-0E58BCD8BC3F}" srcOrd="0" destOrd="0" presId="urn:microsoft.com/office/officeart/2008/layout/VerticalCurvedList"/>
    <dgm:cxn modelId="{01244D5B-B2D6-4276-B5A5-A254A6D584CE}" srcId="{52B272AF-9F32-4B89-8013-7662BD57632D}" destId="{9A8009A2-C222-4A2D-B561-4D2B854CC3A0}" srcOrd="3" destOrd="0" parTransId="{1A27A905-9AC4-4C64-806A-02AF61BABE75}" sibTransId="{9C622C6F-DC9E-48CC-B939-36D2A711254A}"/>
    <dgm:cxn modelId="{9E527363-CE76-4C11-9394-E8EB08FB6881}" type="presOf" srcId="{52B272AF-9F32-4B89-8013-7662BD57632D}" destId="{AAFD608B-E41F-46C3-A1D9-B8B7B5FDFEB4}" srcOrd="0" destOrd="0" presId="urn:microsoft.com/office/officeart/2008/layout/VerticalCurvedList"/>
    <dgm:cxn modelId="{211B6679-5EF1-4D20-9568-D0B0B76FA860}" type="presOf" srcId="{C659BD6F-A62B-4B68-9FC6-828D6C61825D}" destId="{6E1083B4-3F3F-4AE1-B874-F8BB4A5D5F46}" srcOrd="0" destOrd="0" presId="urn:microsoft.com/office/officeart/2008/layout/VerticalCurvedList"/>
    <dgm:cxn modelId="{BE68F18D-B4F8-45F8-80A6-35EC55F70207}" type="presOf" srcId="{9A8009A2-C222-4A2D-B561-4D2B854CC3A0}" destId="{2319781F-EFF5-42B8-B0C9-2C13EFCD04B2}" srcOrd="0" destOrd="0" presId="urn:microsoft.com/office/officeart/2008/layout/VerticalCurvedList"/>
    <dgm:cxn modelId="{F03A77C0-DDE4-4CB6-B0F5-F9B0019929DA}" type="presOf" srcId="{927A3728-99C1-423A-A031-386944E33358}" destId="{20A6AA37-FE6C-4D14-ADB3-C45D85F4DB2A}" srcOrd="0" destOrd="0" presId="urn:microsoft.com/office/officeart/2008/layout/VerticalCurvedList"/>
    <dgm:cxn modelId="{5AF182C9-B207-4932-AD5B-E2E7A29D40FC}" type="presOf" srcId="{ED319434-842E-4340-8879-F333DE4FAED9}" destId="{32762883-8B05-4B86-915C-4A7B3370404F}" srcOrd="0" destOrd="0" presId="urn:microsoft.com/office/officeart/2008/layout/VerticalCurvedList"/>
    <dgm:cxn modelId="{383ECCD3-55E1-4BC4-A27B-CE01985ABAA4}" srcId="{52B272AF-9F32-4B89-8013-7662BD57632D}" destId="{ED319434-842E-4340-8879-F333DE4FAED9}" srcOrd="1" destOrd="0" parTransId="{56D8CD67-D0ED-4C8D-BCA1-A60B8585DCC7}" sibTransId="{60D57EFC-AC57-45C1-A897-14A5CD833491}"/>
    <dgm:cxn modelId="{E9E7CCEC-C4A3-4B72-B288-2389662300B0}" type="presParOf" srcId="{AAFD608B-E41F-46C3-A1D9-B8B7B5FDFEB4}" destId="{433439B7-A263-49D5-A749-1971A2F0283F}" srcOrd="0" destOrd="0" presId="urn:microsoft.com/office/officeart/2008/layout/VerticalCurvedList"/>
    <dgm:cxn modelId="{DFF0DF27-9991-4A63-8EFE-6F153A06400D}" type="presParOf" srcId="{433439B7-A263-49D5-A749-1971A2F0283F}" destId="{6A321BAC-3D70-4A59-97AC-3BE9B8EFB816}" srcOrd="0" destOrd="0" presId="urn:microsoft.com/office/officeart/2008/layout/VerticalCurvedList"/>
    <dgm:cxn modelId="{48507A8A-4C9B-4731-80C5-01233C1628D6}" type="presParOf" srcId="{6A321BAC-3D70-4A59-97AC-3BE9B8EFB816}" destId="{4BB93BD8-C843-477B-BC09-8AC963FFD1E2}" srcOrd="0" destOrd="0" presId="urn:microsoft.com/office/officeart/2008/layout/VerticalCurvedList"/>
    <dgm:cxn modelId="{F350FE8D-7DD1-4F6C-A5FC-7EA1CC44567B}" type="presParOf" srcId="{6A321BAC-3D70-4A59-97AC-3BE9B8EFB816}" destId="{E370385E-E9FD-4950-834E-0E58BCD8BC3F}" srcOrd="1" destOrd="0" presId="urn:microsoft.com/office/officeart/2008/layout/VerticalCurvedList"/>
    <dgm:cxn modelId="{4F04FF15-4366-4424-88AF-D97C43489C31}" type="presParOf" srcId="{6A321BAC-3D70-4A59-97AC-3BE9B8EFB816}" destId="{172BF3EE-1BD1-4CCA-B596-9C8CCD6CE4E3}" srcOrd="2" destOrd="0" presId="urn:microsoft.com/office/officeart/2008/layout/VerticalCurvedList"/>
    <dgm:cxn modelId="{ED54D327-ED06-4E0A-912B-3937A5917929}" type="presParOf" srcId="{6A321BAC-3D70-4A59-97AC-3BE9B8EFB816}" destId="{C7C5F34C-DE80-4E26-A2FF-8A5E456AE4DF}" srcOrd="3" destOrd="0" presId="urn:microsoft.com/office/officeart/2008/layout/VerticalCurvedList"/>
    <dgm:cxn modelId="{7567BC37-4485-4191-B87E-A0E1BF834806}" type="presParOf" srcId="{433439B7-A263-49D5-A749-1971A2F0283F}" destId="{6E1083B4-3F3F-4AE1-B874-F8BB4A5D5F46}" srcOrd="1" destOrd="0" presId="urn:microsoft.com/office/officeart/2008/layout/VerticalCurvedList"/>
    <dgm:cxn modelId="{1C75ADB7-B41F-4B87-B743-35EF2DC3E782}" type="presParOf" srcId="{433439B7-A263-49D5-A749-1971A2F0283F}" destId="{1556C87F-4685-42FE-836B-8BF5299C4040}" srcOrd="2" destOrd="0" presId="urn:microsoft.com/office/officeart/2008/layout/VerticalCurvedList"/>
    <dgm:cxn modelId="{0BD47152-E5C2-4B99-ACEE-3CD9EF011918}" type="presParOf" srcId="{1556C87F-4685-42FE-836B-8BF5299C4040}" destId="{DA064687-8E29-486C-9F31-07BE91E62896}" srcOrd="0" destOrd="0" presId="urn:microsoft.com/office/officeart/2008/layout/VerticalCurvedList"/>
    <dgm:cxn modelId="{6781AADA-6012-4C08-8967-279CFC79BA2F}" type="presParOf" srcId="{433439B7-A263-49D5-A749-1971A2F0283F}" destId="{32762883-8B05-4B86-915C-4A7B3370404F}" srcOrd="3" destOrd="0" presId="urn:microsoft.com/office/officeart/2008/layout/VerticalCurvedList"/>
    <dgm:cxn modelId="{D05349E5-73C6-4575-9C75-F5F2F1C9668A}" type="presParOf" srcId="{433439B7-A263-49D5-A749-1971A2F0283F}" destId="{D8D2FDB6-BB21-425B-B42A-46F92E386AB9}" srcOrd="4" destOrd="0" presId="urn:microsoft.com/office/officeart/2008/layout/VerticalCurvedList"/>
    <dgm:cxn modelId="{84BE5648-3167-4099-AFD8-8231181A7A92}" type="presParOf" srcId="{D8D2FDB6-BB21-425B-B42A-46F92E386AB9}" destId="{DDF429E9-84A7-46C1-A5E5-27D92E015CAE}" srcOrd="0" destOrd="0" presId="urn:microsoft.com/office/officeart/2008/layout/VerticalCurvedList"/>
    <dgm:cxn modelId="{6E995F25-24F8-4AE0-A029-DBEAD1A3362E}" type="presParOf" srcId="{433439B7-A263-49D5-A749-1971A2F0283F}" destId="{20A6AA37-FE6C-4D14-ADB3-C45D85F4DB2A}" srcOrd="5" destOrd="0" presId="urn:microsoft.com/office/officeart/2008/layout/VerticalCurvedList"/>
    <dgm:cxn modelId="{B17A64B2-A2E9-4F9F-B625-BE63E045A643}" type="presParOf" srcId="{433439B7-A263-49D5-A749-1971A2F0283F}" destId="{3771F7B4-A075-4DC7-8623-84FB62C687EE}" srcOrd="6" destOrd="0" presId="urn:microsoft.com/office/officeart/2008/layout/VerticalCurvedList"/>
    <dgm:cxn modelId="{9BA9F05F-22CB-46DB-9598-2B93039448C4}" type="presParOf" srcId="{3771F7B4-A075-4DC7-8623-84FB62C687EE}" destId="{B13F1712-2D66-4D4F-A66F-18799527F597}" srcOrd="0" destOrd="0" presId="urn:microsoft.com/office/officeart/2008/layout/VerticalCurvedList"/>
    <dgm:cxn modelId="{76EDB0A8-5ABE-4382-AF4D-35AEE117D861}" type="presParOf" srcId="{433439B7-A263-49D5-A749-1971A2F0283F}" destId="{2319781F-EFF5-42B8-B0C9-2C13EFCD04B2}" srcOrd="7" destOrd="0" presId="urn:microsoft.com/office/officeart/2008/layout/VerticalCurvedList"/>
    <dgm:cxn modelId="{449281B6-C74D-495C-AC39-80B4F2E98572}" type="presParOf" srcId="{433439B7-A263-49D5-A749-1971A2F0283F}" destId="{3F38D5E8-EF53-413C-A278-88A48B88F050}" srcOrd="8" destOrd="0" presId="urn:microsoft.com/office/officeart/2008/layout/VerticalCurvedList"/>
    <dgm:cxn modelId="{1AB9B7A8-A3AC-4C32-8D96-5DB0B903F97E}" type="presParOf" srcId="{3F38D5E8-EF53-413C-A278-88A48B88F050}" destId="{6D3213C1-8B86-4E88-9E22-36242E60C3CD}" srcOrd="0" destOrd="0" presId="urn:microsoft.com/office/officeart/2008/layout/VerticalCurvedList"/>
    <dgm:cxn modelId="{BDBB7D36-39DE-446E-90F3-709DA076EC59}" type="presParOf" srcId="{433439B7-A263-49D5-A749-1971A2F0283F}" destId="{2D2655AC-3DEE-42C7-B9AB-E543297EBF64}" srcOrd="9" destOrd="0" presId="urn:microsoft.com/office/officeart/2008/layout/VerticalCurvedList"/>
    <dgm:cxn modelId="{97472AC2-3610-4501-B340-45A48CD70F22}" type="presParOf" srcId="{433439B7-A263-49D5-A749-1971A2F0283F}" destId="{A45F2A11-2A2E-4F63-8606-8FC8767B590C}" srcOrd="10" destOrd="0" presId="urn:microsoft.com/office/officeart/2008/layout/VerticalCurvedList"/>
    <dgm:cxn modelId="{45AEB1D1-8A2C-447F-B000-6AB1679519CE}" type="presParOf" srcId="{A45F2A11-2A2E-4F63-8606-8FC8767B590C}" destId="{A14EB94A-6CAD-466E-A2DC-4DD0E679B8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121576-CE53-4779-A962-047F3F63BE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DEC7C1-53C2-4493-BFBB-A7C8D50C4AAA}">
      <dgm:prSet phldrT="[Texto]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s-EC" dirty="0"/>
            <a:t>El uso de redes hibridas es necesario para cumplir con el requerimiento de </a:t>
          </a:r>
          <a:r>
            <a:rPr lang="es-EC" dirty="0" err="1"/>
            <a:t>QoS</a:t>
          </a:r>
          <a:r>
            <a:rPr lang="es-EC" dirty="0"/>
            <a:t> por parte de los usuarios, la red hibrida WDM-TDM/PON toma lo mejor de las redes WDM-PON y de las redes TDM-PON, como su escalabilidad, el aumento de usuarios.</a:t>
          </a:r>
          <a:endParaRPr lang="es-MX" dirty="0"/>
        </a:p>
      </dgm:t>
    </dgm:pt>
    <dgm:pt modelId="{E3848AF9-2597-4705-BE90-2137C4BAD2FA}" type="parTrans" cxnId="{764557CE-5AB9-4423-BBC9-2CE3EA23C62A}">
      <dgm:prSet/>
      <dgm:spPr/>
      <dgm:t>
        <a:bodyPr/>
        <a:lstStyle/>
        <a:p>
          <a:endParaRPr lang="es-MX"/>
        </a:p>
      </dgm:t>
    </dgm:pt>
    <dgm:pt modelId="{5226D02C-E77B-4275-A1AF-D3AFC2060928}" type="sibTrans" cxnId="{764557CE-5AB9-4423-BBC9-2CE3EA23C62A}">
      <dgm:prSet/>
      <dgm:spPr/>
      <dgm:t>
        <a:bodyPr/>
        <a:lstStyle/>
        <a:p>
          <a:endParaRPr lang="es-MX"/>
        </a:p>
      </dgm:t>
    </dgm:pt>
    <dgm:pt modelId="{1F9FCBFB-7641-4C43-8E1D-395D1DB74842}">
      <dgm:prSet phldrT="[Texto]"/>
      <dgm:spPr/>
      <dgm:t>
        <a:bodyPr/>
        <a:lstStyle/>
        <a:p>
          <a:r>
            <a:rPr lang="es-EC" dirty="0"/>
            <a:t>El objetivo de la Smart City es recolectar datos en tiempo real para mejorar servicios como transporte, área de salud, servicios de pago , seguridad, de ahí parte la importancia de realizar un correcto despliegue de la red hibrida WDM-TDM/PON, que mediante el análisis y desarrollo de un método heurístico enfocado a la </a:t>
          </a:r>
          <a:r>
            <a:rPr lang="es-EC" dirty="0" err="1"/>
            <a:t>clusterización</a:t>
          </a:r>
          <a:r>
            <a:rPr lang="es-EC" dirty="0"/>
            <a:t> nos dará una posible solución para la mejor distribución de sus componentes ópticos tratando de brindar conectividad a todos los usuarios </a:t>
          </a:r>
          <a:endParaRPr lang="es-MX" dirty="0"/>
        </a:p>
      </dgm:t>
    </dgm:pt>
    <dgm:pt modelId="{9742C88F-8010-4723-97BF-192A98393E88}" type="parTrans" cxnId="{27ACB6BE-D7D8-45EA-9BC4-09F7E75CBC82}">
      <dgm:prSet/>
      <dgm:spPr/>
      <dgm:t>
        <a:bodyPr/>
        <a:lstStyle/>
        <a:p>
          <a:endParaRPr lang="es-MX"/>
        </a:p>
      </dgm:t>
    </dgm:pt>
    <dgm:pt modelId="{968D94EA-E4AF-4F0C-89ED-6576FF881780}" type="sibTrans" cxnId="{27ACB6BE-D7D8-45EA-9BC4-09F7E75CBC82}">
      <dgm:prSet/>
      <dgm:spPr/>
      <dgm:t>
        <a:bodyPr/>
        <a:lstStyle/>
        <a:p>
          <a:endParaRPr lang="es-MX"/>
        </a:p>
      </dgm:t>
    </dgm:pt>
    <dgm:pt modelId="{505782C5-DCE9-47AA-96D1-4DC91DF5B9AC}">
      <dgm:prSet phldrT="[Texto]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s-EC" dirty="0"/>
            <a:t>Para cumplir con los requerimientos de calidad de servicio </a:t>
          </a:r>
          <a:r>
            <a:rPr lang="es-EC" dirty="0" err="1"/>
            <a:t>QoS</a:t>
          </a:r>
          <a:r>
            <a:rPr lang="es-EC" dirty="0"/>
            <a:t> es necesario tomar en cuenta que hay varios factores que afectan a estos parámetros e influyen en el desempeño de la red, uno de estos factores es el algoritmo empleado para la creación de varios módulos en </a:t>
          </a:r>
          <a:r>
            <a:rPr lang="es-EC" dirty="0" err="1"/>
            <a:t>OMNeT</a:t>
          </a:r>
          <a:r>
            <a:rPr lang="es-EC" dirty="0"/>
            <a:t>++, que fueron utilizados para crear la red hibrida, otro factor que puede influir es el tiempo de transmisión, el tiempo de respuesta a los mensajes </a:t>
          </a:r>
          <a:r>
            <a:rPr lang="es-EC" dirty="0" err="1"/>
            <a:t>Request</a:t>
          </a:r>
          <a:r>
            <a:rPr lang="es-EC" dirty="0"/>
            <a:t>, el tiempo de espera en las colas, el tiempo de encapsulado, la distancia entre la OLT y la ONU, la potencia de transmisión, etc.</a:t>
          </a:r>
          <a:endParaRPr lang="es-MX" dirty="0"/>
        </a:p>
      </dgm:t>
    </dgm:pt>
    <dgm:pt modelId="{5CCAE7EC-2210-4C99-9189-9576DFF17D2F}" type="parTrans" cxnId="{53DFCF46-D269-481E-AE00-6AD2CCFECB64}">
      <dgm:prSet/>
      <dgm:spPr/>
      <dgm:t>
        <a:bodyPr/>
        <a:lstStyle/>
        <a:p>
          <a:endParaRPr lang="es-MX"/>
        </a:p>
      </dgm:t>
    </dgm:pt>
    <dgm:pt modelId="{4999A68E-211E-43E2-8937-134C718A44EA}" type="sibTrans" cxnId="{53DFCF46-D269-481E-AE00-6AD2CCFECB64}">
      <dgm:prSet/>
      <dgm:spPr/>
      <dgm:t>
        <a:bodyPr/>
        <a:lstStyle/>
        <a:p>
          <a:endParaRPr lang="es-MX"/>
        </a:p>
      </dgm:t>
    </dgm:pt>
    <dgm:pt modelId="{C8F9F684-0AE7-4459-8666-1E4C50D8D04F}" type="pres">
      <dgm:prSet presAssocID="{DA121576-CE53-4779-A962-047F3F63BEEE}" presName="Name0" presStyleCnt="0">
        <dgm:presLayoutVars>
          <dgm:chMax val="7"/>
          <dgm:chPref val="7"/>
          <dgm:dir/>
        </dgm:presLayoutVars>
      </dgm:prSet>
      <dgm:spPr/>
    </dgm:pt>
    <dgm:pt modelId="{2F58EB6C-2C56-43E3-B51F-129B726CC2AF}" type="pres">
      <dgm:prSet presAssocID="{DA121576-CE53-4779-A962-047F3F63BEEE}" presName="Name1" presStyleCnt="0"/>
      <dgm:spPr/>
    </dgm:pt>
    <dgm:pt modelId="{D57F8222-9A64-43CE-BB93-B5829BB0FE2E}" type="pres">
      <dgm:prSet presAssocID="{DA121576-CE53-4779-A962-047F3F63BEEE}" presName="cycle" presStyleCnt="0"/>
      <dgm:spPr/>
    </dgm:pt>
    <dgm:pt modelId="{9A5BFF72-6EEA-40A5-B79E-7F0658A865F3}" type="pres">
      <dgm:prSet presAssocID="{DA121576-CE53-4779-A962-047F3F63BEEE}" presName="srcNode" presStyleLbl="node1" presStyleIdx="0" presStyleCnt="3"/>
      <dgm:spPr/>
    </dgm:pt>
    <dgm:pt modelId="{0355FD27-9B11-42BE-9500-71A21847B92B}" type="pres">
      <dgm:prSet presAssocID="{DA121576-CE53-4779-A962-047F3F63BEEE}" presName="conn" presStyleLbl="parChTrans1D2" presStyleIdx="0" presStyleCnt="1"/>
      <dgm:spPr/>
    </dgm:pt>
    <dgm:pt modelId="{40148167-1304-4E2B-BEC6-52F278CA9178}" type="pres">
      <dgm:prSet presAssocID="{DA121576-CE53-4779-A962-047F3F63BEEE}" presName="extraNode" presStyleLbl="node1" presStyleIdx="0" presStyleCnt="3"/>
      <dgm:spPr/>
    </dgm:pt>
    <dgm:pt modelId="{1BEBFD2F-CAF8-4C71-A9C3-3794ED8470A0}" type="pres">
      <dgm:prSet presAssocID="{DA121576-CE53-4779-A962-047F3F63BEEE}" presName="dstNode" presStyleLbl="node1" presStyleIdx="0" presStyleCnt="3"/>
      <dgm:spPr/>
    </dgm:pt>
    <dgm:pt modelId="{163B8D6C-346D-4E66-92E8-3B0EA7DFB49E}" type="pres">
      <dgm:prSet presAssocID="{55DEC7C1-53C2-4493-BFBB-A7C8D50C4AAA}" presName="text_1" presStyleLbl="node1" presStyleIdx="0" presStyleCnt="3">
        <dgm:presLayoutVars>
          <dgm:bulletEnabled val="1"/>
        </dgm:presLayoutVars>
      </dgm:prSet>
      <dgm:spPr/>
    </dgm:pt>
    <dgm:pt modelId="{08701D2C-B809-4D0C-8499-C3EA7E045C33}" type="pres">
      <dgm:prSet presAssocID="{55DEC7C1-53C2-4493-BFBB-A7C8D50C4AAA}" presName="accent_1" presStyleCnt="0"/>
      <dgm:spPr/>
    </dgm:pt>
    <dgm:pt modelId="{487971D5-9E3E-4B8F-927A-2E9E340B7A27}" type="pres">
      <dgm:prSet presAssocID="{55DEC7C1-53C2-4493-BFBB-A7C8D50C4AAA}" presName="accentRepeatNode" presStyleLbl="solidFgAcc1" presStyleIdx="0" presStyleCnt="3"/>
      <dgm:spPr/>
    </dgm:pt>
    <dgm:pt modelId="{33F46D79-F2C6-46D1-B083-55B7B3BBCFD9}" type="pres">
      <dgm:prSet presAssocID="{1F9FCBFB-7641-4C43-8E1D-395D1DB74842}" presName="text_2" presStyleLbl="node1" presStyleIdx="1" presStyleCnt="3">
        <dgm:presLayoutVars>
          <dgm:bulletEnabled val="1"/>
        </dgm:presLayoutVars>
      </dgm:prSet>
      <dgm:spPr/>
    </dgm:pt>
    <dgm:pt modelId="{80C801C1-D4B1-4CA8-B305-6345748A0656}" type="pres">
      <dgm:prSet presAssocID="{1F9FCBFB-7641-4C43-8E1D-395D1DB74842}" presName="accent_2" presStyleCnt="0"/>
      <dgm:spPr/>
    </dgm:pt>
    <dgm:pt modelId="{F2119BF2-EE06-40DC-8F9F-3FA5E9D589E5}" type="pres">
      <dgm:prSet presAssocID="{1F9FCBFB-7641-4C43-8E1D-395D1DB74842}" presName="accentRepeatNode" presStyleLbl="solidFgAcc1" presStyleIdx="1" presStyleCnt="3"/>
      <dgm:spPr/>
    </dgm:pt>
    <dgm:pt modelId="{AE6D6A77-3CF3-4DFE-9099-EA62DB8FD1FC}" type="pres">
      <dgm:prSet presAssocID="{505782C5-DCE9-47AA-96D1-4DC91DF5B9AC}" presName="text_3" presStyleLbl="node1" presStyleIdx="2" presStyleCnt="3">
        <dgm:presLayoutVars>
          <dgm:bulletEnabled val="1"/>
        </dgm:presLayoutVars>
      </dgm:prSet>
      <dgm:spPr/>
    </dgm:pt>
    <dgm:pt modelId="{AAB41F1A-BC72-4178-B64D-25640CF20A17}" type="pres">
      <dgm:prSet presAssocID="{505782C5-DCE9-47AA-96D1-4DC91DF5B9AC}" presName="accent_3" presStyleCnt="0"/>
      <dgm:spPr/>
    </dgm:pt>
    <dgm:pt modelId="{79CAB1B2-38CC-4DAA-85D4-B17BB741245B}" type="pres">
      <dgm:prSet presAssocID="{505782C5-DCE9-47AA-96D1-4DC91DF5B9AC}" presName="accentRepeatNode" presStyleLbl="solidFgAcc1" presStyleIdx="2" presStyleCnt="3"/>
      <dgm:spPr/>
    </dgm:pt>
  </dgm:ptLst>
  <dgm:cxnLst>
    <dgm:cxn modelId="{939F2137-DF48-4105-8239-33713F8B53BC}" type="presOf" srcId="{55DEC7C1-53C2-4493-BFBB-A7C8D50C4AAA}" destId="{163B8D6C-346D-4E66-92E8-3B0EA7DFB49E}" srcOrd="0" destOrd="0" presId="urn:microsoft.com/office/officeart/2008/layout/VerticalCurvedList"/>
    <dgm:cxn modelId="{53DFCF46-D269-481E-AE00-6AD2CCFECB64}" srcId="{DA121576-CE53-4779-A962-047F3F63BEEE}" destId="{505782C5-DCE9-47AA-96D1-4DC91DF5B9AC}" srcOrd="2" destOrd="0" parTransId="{5CCAE7EC-2210-4C99-9189-9576DFF17D2F}" sibTransId="{4999A68E-211E-43E2-8937-134C718A44EA}"/>
    <dgm:cxn modelId="{A7D90B78-E744-434C-915E-42C77DFD4670}" type="presOf" srcId="{505782C5-DCE9-47AA-96D1-4DC91DF5B9AC}" destId="{AE6D6A77-3CF3-4DFE-9099-EA62DB8FD1FC}" srcOrd="0" destOrd="0" presId="urn:microsoft.com/office/officeart/2008/layout/VerticalCurvedList"/>
    <dgm:cxn modelId="{F3407BA8-5A34-40C8-AAF9-29B03FFE5C7C}" type="presOf" srcId="{1F9FCBFB-7641-4C43-8E1D-395D1DB74842}" destId="{33F46D79-F2C6-46D1-B083-55B7B3BBCFD9}" srcOrd="0" destOrd="0" presId="urn:microsoft.com/office/officeart/2008/layout/VerticalCurvedList"/>
    <dgm:cxn modelId="{27ACB6BE-D7D8-45EA-9BC4-09F7E75CBC82}" srcId="{DA121576-CE53-4779-A962-047F3F63BEEE}" destId="{1F9FCBFB-7641-4C43-8E1D-395D1DB74842}" srcOrd="1" destOrd="0" parTransId="{9742C88F-8010-4723-97BF-192A98393E88}" sibTransId="{968D94EA-E4AF-4F0C-89ED-6576FF881780}"/>
    <dgm:cxn modelId="{764557CE-5AB9-4423-BBC9-2CE3EA23C62A}" srcId="{DA121576-CE53-4779-A962-047F3F63BEEE}" destId="{55DEC7C1-53C2-4493-BFBB-A7C8D50C4AAA}" srcOrd="0" destOrd="0" parTransId="{E3848AF9-2597-4705-BE90-2137C4BAD2FA}" sibTransId="{5226D02C-E77B-4275-A1AF-D3AFC2060928}"/>
    <dgm:cxn modelId="{AF8CD8F5-96C3-456F-8272-4876A1C21428}" type="presOf" srcId="{DA121576-CE53-4779-A962-047F3F63BEEE}" destId="{C8F9F684-0AE7-4459-8666-1E4C50D8D04F}" srcOrd="0" destOrd="0" presId="urn:microsoft.com/office/officeart/2008/layout/VerticalCurvedList"/>
    <dgm:cxn modelId="{0DC8E1FF-28E2-4AD2-8835-FE0F675ECE21}" type="presOf" srcId="{5226D02C-E77B-4275-A1AF-D3AFC2060928}" destId="{0355FD27-9B11-42BE-9500-71A21847B92B}" srcOrd="0" destOrd="0" presId="urn:microsoft.com/office/officeart/2008/layout/VerticalCurvedList"/>
    <dgm:cxn modelId="{C3884A42-8233-405F-A5A3-4A6C9C957CD8}" type="presParOf" srcId="{C8F9F684-0AE7-4459-8666-1E4C50D8D04F}" destId="{2F58EB6C-2C56-43E3-B51F-129B726CC2AF}" srcOrd="0" destOrd="0" presId="urn:microsoft.com/office/officeart/2008/layout/VerticalCurvedList"/>
    <dgm:cxn modelId="{6A499C02-995F-44B0-8B0F-DF86B63EA344}" type="presParOf" srcId="{2F58EB6C-2C56-43E3-B51F-129B726CC2AF}" destId="{D57F8222-9A64-43CE-BB93-B5829BB0FE2E}" srcOrd="0" destOrd="0" presId="urn:microsoft.com/office/officeart/2008/layout/VerticalCurvedList"/>
    <dgm:cxn modelId="{1D8667E0-40F3-46A1-B1CC-B9EC9F33B8C6}" type="presParOf" srcId="{D57F8222-9A64-43CE-BB93-B5829BB0FE2E}" destId="{9A5BFF72-6EEA-40A5-B79E-7F0658A865F3}" srcOrd="0" destOrd="0" presId="urn:microsoft.com/office/officeart/2008/layout/VerticalCurvedList"/>
    <dgm:cxn modelId="{DEC8F829-31EA-48B2-983C-28D809F6EE20}" type="presParOf" srcId="{D57F8222-9A64-43CE-BB93-B5829BB0FE2E}" destId="{0355FD27-9B11-42BE-9500-71A21847B92B}" srcOrd="1" destOrd="0" presId="urn:microsoft.com/office/officeart/2008/layout/VerticalCurvedList"/>
    <dgm:cxn modelId="{B909E176-FC3B-4E33-9B35-1A4A4FEA20A7}" type="presParOf" srcId="{D57F8222-9A64-43CE-BB93-B5829BB0FE2E}" destId="{40148167-1304-4E2B-BEC6-52F278CA9178}" srcOrd="2" destOrd="0" presId="urn:microsoft.com/office/officeart/2008/layout/VerticalCurvedList"/>
    <dgm:cxn modelId="{4E085188-AD6D-408C-8F55-2047FFA78215}" type="presParOf" srcId="{D57F8222-9A64-43CE-BB93-B5829BB0FE2E}" destId="{1BEBFD2F-CAF8-4C71-A9C3-3794ED8470A0}" srcOrd="3" destOrd="0" presId="urn:microsoft.com/office/officeart/2008/layout/VerticalCurvedList"/>
    <dgm:cxn modelId="{5F3FA3FD-103A-4AC2-8B2F-77A8C82D005C}" type="presParOf" srcId="{2F58EB6C-2C56-43E3-B51F-129B726CC2AF}" destId="{163B8D6C-346D-4E66-92E8-3B0EA7DFB49E}" srcOrd="1" destOrd="0" presId="urn:microsoft.com/office/officeart/2008/layout/VerticalCurvedList"/>
    <dgm:cxn modelId="{0B562474-2CF0-41C1-99AA-95A899A111E7}" type="presParOf" srcId="{2F58EB6C-2C56-43E3-B51F-129B726CC2AF}" destId="{08701D2C-B809-4D0C-8499-C3EA7E045C33}" srcOrd="2" destOrd="0" presId="urn:microsoft.com/office/officeart/2008/layout/VerticalCurvedList"/>
    <dgm:cxn modelId="{A2537E00-2D5C-4C9E-A6B4-1933167BF946}" type="presParOf" srcId="{08701D2C-B809-4D0C-8499-C3EA7E045C33}" destId="{487971D5-9E3E-4B8F-927A-2E9E340B7A27}" srcOrd="0" destOrd="0" presId="urn:microsoft.com/office/officeart/2008/layout/VerticalCurvedList"/>
    <dgm:cxn modelId="{2C13A6FD-D7E8-4D72-BAD7-B4D169737007}" type="presParOf" srcId="{2F58EB6C-2C56-43E3-B51F-129B726CC2AF}" destId="{33F46D79-F2C6-46D1-B083-55B7B3BBCFD9}" srcOrd="3" destOrd="0" presId="urn:microsoft.com/office/officeart/2008/layout/VerticalCurvedList"/>
    <dgm:cxn modelId="{70B30A41-8DAC-46C6-AB41-E25B6FF41F2B}" type="presParOf" srcId="{2F58EB6C-2C56-43E3-B51F-129B726CC2AF}" destId="{80C801C1-D4B1-4CA8-B305-6345748A0656}" srcOrd="4" destOrd="0" presId="urn:microsoft.com/office/officeart/2008/layout/VerticalCurvedList"/>
    <dgm:cxn modelId="{190F3D3D-B608-46BD-AFBB-FAAC041CA710}" type="presParOf" srcId="{80C801C1-D4B1-4CA8-B305-6345748A0656}" destId="{F2119BF2-EE06-40DC-8F9F-3FA5E9D589E5}" srcOrd="0" destOrd="0" presId="urn:microsoft.com/office/officeart/2008/layout/VerticalCurvedList"/>
    <dgm:cxn modelId="{D0130D1B-65D0-44A4-80E7-3112418D9D6B}" type="presParOf" srcId="{2F58EB6C-2C56-43E3-B51F-129B726CC2AF}" destId="{AE6D6A77-3CF3-4DFE-9099-EA62DB8FD1FC}" srcOrd="5" destOrd="0" presId="urn:microsoft.com/office/officeart/2008/layout/VerticalCurvedList"/>
    <dgm:cxn modelId="{08F8B5AD-AE63-4DF9-8729-74E57AD1756F}" type="presParOf" srcId="{2F58EB6C-2C56-43E3-B51F-129B726CC2AF}" destId="{AAB41F1A-BC72-4178-B64D-25640CF20A17}" srcOrd="6" destOrd="0" presId="urn:microsoft.com/office/officeart/2008/layout/VerticalCurvedList"/>
    <dgm:cxn modelId="{93207431-C329-4723-87B8-E4D6FB66AC9D}" type="presParOf" srcId="{AAB41F1A-BC72-4178-B64D-25640CF20A17}" destId="{79CAB1B2-38CC-4DAA-85D4-B17BB74124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E1E4C3-7810-4108-9E97-25B74B12D5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09666EA-80F1-4E6B-AB58-C9D2830E5E25}">
      <dgm:prSet phldrT="[Texto]"/>
      <dgm:spPr/>
      <dgm:t>
        <a:bodyPr/>
        <a:lstStyle/>
        <a:p>
          <a:r>
            <a:rPr lang="es-EC" dirty="0"/>
            <a:t>La herramienta </a:t>
          </a:r>
          <a:r>
            <a:rPr lang="es-EC" dirty="0" err="1"/>
            <a:t>OptSim</a:t>
          </a:r>
          <a:r>
            <a:rPr lang="es-EC" dirty="0"/>
            <a:t> fue  necesaria, permitió observar cuales son las limitaciones en la capa física, siendo estos datos de gran ayuda al momento de implementar los módulos y funciones en </a:t>
          </a:r>
          <a:r>
            <a:rPr lang="es-EC" dirty="0" err="1"/>
            <a:t>OMNeT</a:t>
          </a:r>
          <a:r>
            <a:rPr lang="es-EC" dirty="0"/>
            <a:t>++, específicamente para la simulación de los escenarios bajo la influencia de los efectos no lineales.  </a:t>
          </a:r>
          <a:endParaRPr lang="es-MX" dirty="0"/>
        </a:p>
      </dgm:t>
    </dgm:pt>
    <dgm:pt modelId="{6B9C1056-8466-4B05-A098-FD5B47579A37}" type="parTrans" cxnId="{8366DD05-E4DD-4405-A615-FC27091E89ED}">
      <dgm:prSet/>
      <dgm:spPr/>
      <dgm:t>
        <a:bodyPr/>
        <a:lstStyle/>
        <a:p>
          <a:endParaRPr lang="es-MX"/>
        </a:p>
      </dgm:t>
    </dgm:pt>
    <dgm:pt modelId="{94FB3171-8AA6-4055-88C4-B1F2A79E3384}" type="sibTrans" cxnId="{8366DD05-E4DD-4405-A615-FC27091E89ED}">
      <dgm:prSet/>
      <dgm:spPr/>
      <dgm:t>
        <a:bodyPr/>
        <a:lstStyle/>
        <a:p>
          <a:endParaRPr lang="es-MX"/>
        </a:p>
      </dgm:t>
    </dgm:pt>
    <dgm:pt modelId="{0908969E-0CBC-4F23-A8B7-4D8C8F3AA2F2}">
      <dgm:prSet phldrT="[Texto]"/>
      <dgm:spPr/>
      <dgm:t>
        <a:bodyPr/>
        <a:lstStyle/>
        <a:p>
          <a:r>
            <a:rPr lang="es-EC" dirty="0"/>
            <a:t>El efecto no lineal FWM causo un mayor impacto en el </a:t>
          </a:r>
          <a:r>
            <a:rPr lang="es-EC" dirty="0" err="1"/>
            <a:t>throughput</a:t>
          </a:r>
          <a:r>
            <a:rPr lang="es-EC" dirty="0"/>
            <a:t> de la red comparado con el efecto no lineal SBS, por este motivo se debe tomar muy en cuenta los efectos que inciden en la fibra óptica.</a:t>
          </a:r>
          <a:endParaRPr lang="es-MX" dirty="0"/>
        </a:p>
      </dgm:t>
    </dgm:pt>
    <dgm:pt modelId="{7AA4C98A-E86E-44CD-A8A4-54B317EF7460}" type="parTrans" cxnId="{9236E82E-74C2-4C44-A450-E8FC3E9449BA}">
      <dgm:prSet/>
      <dgm:spPr/>
      <dgm:t>
        <a:bodyPr/>
        <a:lstStyle/>
        <a:p>
          <a:endParaRPr lang="es-MX"/>
        </a:p>
      </dgm:t>
    </dgm:pt>
    <dgm:pt modelId="{A658B9DB-BBC4-41C2-BACC-A1BB0BEC9110}" type="sibTrans" cxnId="{9236E82E-74C2-4C44-A450-E8FC3E9449BA}">
      <dgm:prSet/>
      <dgm:spPr/>
      <dgm:t>
        <a:bodyPr/>
        <a:lstStyle/>
        <a:p>
          <a:endParaRPr lang="es-MX"/>
        </a:p>
      </dgm:t>
    </dgm:pt>
    <dgm:pt modelId="{EE23956D-7583-4C15-98F9-4D642436894B}">
      <dgm:prSet phldrT="[Texto]"/>
      <dgm:spPr/>
      <dgm:t>
        <a:bodyPr/>
        <a:lstStyle/>
        <a:p>
          <a:r>
            <a:rPr lang="es-EC" dirty="0"/>
            <a:t>Los esquemas de distribución dinámico de ancho de banda toman en cuenta el tipo de servicio que los usuarios solicitan, brindando un mayor ancho de banda a quien lo requiera, permitiendo optimizar el uso del ancho de banda.</a:t>
          </a:r>
          <a:endParaRPr lang="es-MX" dirty="0"/>
        </a:p>
      </dgm:t>
    </dgm:pt>
    <dgm:pt modelId="{2AF06BAB-EEFC-4DBB-9B92-CB83D3607E4E}" type="parTrans" cxnId="{4B4B73B0-D785-41F3-819D-1EA4D0D1521F}">
      <dgm:prSet/>
      <dgm:spPr/>
      <dgm:t>
        <a:bodyPr/>
        <a:lstStyle/>
        <a:p>
          <a:endParaRPr lang="es-MX"/>
        </a:p>
      </dgm:t>
    </dgm:pt>
    <dgm:pt modelId="{B695F446-D97D-468E-B3AA-A1B6689578EE}" type="sibTrans" cxnId="{4B4B73B0-D785-41F3-819D-1EA4D0D1521F}">
      <dgm:prSet/>
      <dgm:spPr/>
      <dgm:t>
        <a:bodyPr/>
        <a:lstStyle/>
        <a:p>
          <a:endParaRPr lang="es-MX"/>
        </a:p>
      </dgm:t>
    </dgm:pt>
    <dgm:pt modelId="{AAE9B857-DEE8-4C6E-8082-0DF3D7AF6D64}" type="pres">
      <dgm:prSet presAssocID="{56E1E4C3-7810-4108-9E97-25B74B12D5AE}" presName="Name0" presStyleCnt="0">
        <dgm:presLayoutVars>
          <dgm:chMax val="7"/>
          <dgm:chPref val="7"/>
          <dgm:dir/>
        </dgm:presLayoutVars>
      </dgm:prSet>
      <dgm:spPr/>
    </dgm:pt>
    <dgm:pt modelId="{1C20689C-5502-44A2-99F0-C93C3401029F}" type="pres">
      <dgm:prSet presAssocID="{56E1E4C3-7810-4108-9E97-25B74B12D5AE}" presName="Name1" presStyleCnt="0"/>
      <dgm:spPr/>
    </dgm:pt>
    <dgm:pt modelId="{36896A88-6728-4571-BDE8-837F46E8171F}" type="pres">
      <dgm:prSet presAssocID="{56E1E4C3-7810-4108-9E97-25B74B12D5AE}" presName="cycle" presStyleCnt="0"/>
      <dgm:spPr/>
    </dgm:pt>
    <dgm:pt modelId="{24B58982-C263-4779-8B52-1AB7A0524C9D}" type="pres">
      <dgm:prSet presAssocID="{56E1E4C3-7810-4108-9E97-25B74B12D5AE}" presName="srcNode" presStyleLbl="node1" presStyleIdx="0" presStyleCnt="3"/>
      <dgm:spPr/>
    </dgm:pt>
    <dgm:pt modelId="{C878E7B9-1187-4BEB-8737-68E8DC99D746}" type="pres">
      <dgm:prSet presAssocID="{56E1E4C3-7810-4108-9E97-25B74B12D5AE}" presName="conn" presStyleLbl="parChTrans1D2" presStyleIdx="0" presStyleCnt="1"/>
      <dgm:spPr/>
    </dgm:pt>
    <dgm:pt modelId="{28E9F8CC-EEAD-4470-B78F-D87DEF7CF649}" type="pres">
      <dgm:prSet presAssocID="{56E1E4C3-7810-4108-9E97-25B74B12D5AE}" presName="extraNode" presStyleLbl="node1" presStyleIdx="0" presStyleCnt="3"/>
      <dgm:spPr/>
    </dgm:pt>
    <dgm:pt modelId="{C9114FF3-BE63-496C-9E39-2F63809D88C7}" type="pres">
      <dgm:prSet presAssocID="{56E1E4C3-7810-4108-9E97-25B74B12D5AE}" presName="dstNode" presStyleLbl="node1" presStyleIdx="0" presStyleCnt="3"/>
      <dgm:spPr/>
    </dgm:pt>
    <dgm:pt modelId="{D4C09810-3A96-4F42-9066-FD0EE14B3695}" type="pres">
      <dgm:prSet presAssocID="{809666EA-80F1-4E6B-AB58-C9D2830E5E25}" presName="text_1" presStyleLbl="node1" presStyleIdx="0" presStyleCnt="3">
        <dgm:presLayoutVars>
          <dgm:bulletEnabled val="1"/>
        </dgm:presLayoutVars>
      </dgm:prSet>
      <dgm:spPr/>
    </dgm:pt>
    <dgm:pt modelId="{649DCE59-85B1-4610-BE62-6AA786B068C9}" type="pres">
      <dgm:prSet presAssocID="{809666EA-80F1-4E6B-AB58-C9D2830E5E25}" presName="accent_1" presStyleCnt="0"/>
      <dgm:spPr/>
    </dgm:pt>
    <dgm:pt modelId="{2E28DCE0-8065-4A52-B24A-E7C423DEA170}" type="pres">
      <dgm:prSet presAssocID="{809666EA-80F1-4E6B-AB58-C9D2830E5E25}" presName="accentRepeatNode" presStyleLbl="solidFgAcc1" presStyleIdx="0" presStyleCnt="3"/>
      <dgm:spPr/>
    </dgm:pt>
    <dgm:pt modelId="{259CE9A3-DD21-431A-94BE-3C56388F84F8}" type="pres">
      <dgm:prSet presAssocID="{0908969E-0CBC-4F23-A8B7-4D8C8F3AA2F2}" presName="text_2" presStyleLbl="node1" presStyleIdx="1" presStyleCnt="3">
        <dgm:presLayoutVars>
          <dgm:bulletEnabled val="1"/>
        </dgm:presLayoutVars>
      </dgm:prSet>
      <dgm:spPr/>
    </dgm:pt>
    <dgm:pt modelId="{AE95FA2E-FA74-4CFC-869B-F2908C6D3A8D}" type="pres">
      <dgm:prSet presAssocID="{0908969E-0CBC-4F23-A8B7-4D8C8F3AA2F2}" presName="accent_2" presStyleCnt="0"/>
      <dgm:spPr/>
    </dgm:pt>
    <dgm:pt modelId="{B5CA9756-40E7-4F45-AE35-E5B43AFD988D}" type="pres">
      <dgm:prSet presAssocID="{0908969E-0CBC-4F23-A8B7-4D8C8F3AA2F2}" presName="accentRepeatNode" presStyleLbl="solidFgAcc1" presStyleIdx="1" presStyleCnt="3"/>
      <dgm:spPr/>
    </dgm:pt>
    <dgm:pt modelId="{21E6B95C-70DE-44F0-ADA7-8D1E08DA432E}" type="pres">
      <dgm:prSet presAssocID="{EE23956D-7583-4C15-98F9-4D642436894B}" presName="text_3" presStyleLbl="node1" presStyleIdx="2" presStyleCnt="3">
        <dgm:presLayoutVars>
          <dgm:bulletEnabled val="1"/>
        </dgm:presLayoutVars>
      </dgm:prSet>
      <dgm:spPr/>
    </dgm:pt>
    <dgm:pt modelId="{92256F37-3F0B-4841-A420-16C4E707C162}" type="pres">
      <dgm:prSet presAssocID="{EE23956D-7583-4C15-98F9-4D642436894B}" presName="accent_3" presStyleCnt="0"/>
      <dgm:spPr/>
    </dgm:pt>
    <dgm:pt modelId="{EAB1093C-C526-422C-AFC1-A47DC9512D13}" type="pres">
      <dgm:prSet presAssocID="{EE23956D-7583-4C15-98F9-4D642436894B}" presName="accentRepeatNode" presStyleLbl="solidFgAcc1" presStyleIdx="2" presStyleCnt="3"/>
      <dgm:spPr/>
    </dgm:pt>
  </dgm:ptLst>
  <dgm:cxnLst>
    <dgm:cxn modelId="{8366DD05-E4DD-4405-A615-FC27091E89ED}" srcId="{56E1E4C3-7810-4108-9E97-25B74B12D5AE}" destId="{809666EA-80F1-4E6B-AB58-C9D2830E5E25}" srcOrd="0" destOrd="0" parTransId="{6B9C1056-8466-4B05-A098-FD5B47579A37}" sibTransId="{94FB3171-8AA6-4055-88C4-B1F2A79E3384}"/>
    <dgm:cxn modelId="{86243027-43CB-4FEE-BDC4-7DAF4A2C6371}" type="presOf" srcId="{56E1E4C3-7810-4108-9E97-25B74B12D5AE}" destId="{AAE9B857-DEE8-4C6E-8082-0DF3D7AF6D64}" srcOrd="0" destOrd="0" presId="urn:microsoft.com/office/officeart/2008/layout/VerticalCurvedList"/>
    <dgm:cxn modelId="{9236E82E-74C2-4C44-A450-E8FC3E9449BA}" srcId="{56E1E4C3-7810-4108-9E97-25B74B12D5AE}" destId="{0908969E-0CBC-4F23-A8B7-4D8C8F3AA2F2}" srcOrd="1" destOrd="0" parTransId="{7AA4C98A-E86E-44CD-A8A4-54B317EF7460}" sibTransId="{A658B9DB-BBC4-41C2-BACC-A1BB0BEC9110}"/>
    <dgm:cxn modelId="{E809363B-5653-4EE1-80EA-7EA369A13475}" type="presOf" srcId="{809666EA-80F1-4E6B-AB58-C9D2830E5E25}" destId="{D4C09810-3A96-4F42-9066-FD0EE14B3695}" srcOrd="0" destOrd="0" presId="urn:microsoft.com/office/officeart/2008/layout/VerticalCurvedList"/>
    <dgm:cxn modelId="{A208D166-5693-45CD-BF7C-D221C6594957}" type="presOf" srcId="{EE23956D-7583-4C15-98F9-4D642436894B}" destId="{21E6B95C-70DE-44F0-ADA7-8D1E08DA432E}" srcOrd="0" destOrd="0" presId="urn:microsoft.com/office/officeart/2008/layout/VerticalCurvedList"/>
    <dgm:cxn modelId="{29C05E7D-2412-4512-86FD-5BB1AC95619F}" type="presOf" srcId="{94FB3171-8AA6-4055-88C4-B1F2A79E3384}" destId="{C878E7B9-1187-4BEB-8737-68E8DC99D746}" srcOrd="0" destOrd="0" presId="urn:microsoft.com/office/officeart/2008/layout/VerticalCurvedList"/>
    <dgm:cxn modelId="{4B4B73B0-D785-41F3-819D-1EA4D0D1521F}" srcId="{56E1E4C3-7810-4108-9E97-25B74B12D5AE}" destId="{EE23956D-7583-4C15-98F9-4D642436894B}" srcOrd="2" destOrd="0" parTransId="{2AF06BAB-EEFC-4DBB-9B92-CB83D3607E4E}" sibTransId="{B695F446-D97D-468E-B3AA-A1B6689578EE}"/>
    <dgm:cxn modelId="{7BB5F7F7-6183-4DEC-9E3C-288167EB6E06}" type="presOf" srcId="{0908969E-0CBC-4F23-A8B7-4D8C8F3AA2F2}" destId="{259CE9A3-DD21-431A-94BE-3C56388F84F8}" srcOrd="0" destOrd="0" presId="urn:microsoft.com/office/officeart/2008/layout/VerticalCurvedList"/>
    <dgm:cxn modelId="{048A4113-B60B-4FD5-8228-5A97242AAD92}" type="presParOf" srcId="{AAE9B857-DEE8-4C6E-8082-0DF3D7AF6D64}" destId="{1C20689C-5502-44A2-99F0-C93C3401029F}" srcOrd="0" destOrd="0" presId="urn:microsoft.com/office/officeart/2008/layout/VerticalCurvedList"/>
    <dgm:cxn modelId="{ECFB4955-1B08-441A-8BA0-42336219502F}" type="presParOf" srcId="{1C20689C-5502-44A2-99F0-C93C3401029F}" destId="{36896A88-6728-4571-BDE8-837F46E8171F}" srcOrd="0" destOrd="0" presId="urn:microsoft.com/office/officeart/2008/layout/VerticalCurvedList"/>
    <dgm:cxn modelId="{7E5566B2-E23E-472C-AD4F-B53ED751C976}" type="presParOf" srcId="{36896A88-6728-4571-BDE8-837F46E8171F}" destId="{24B58982-C263-4779-8B52-1AB7A0524C9D}" srcOrd="0" destOrd="0" presId="urn:microsoft.com/office/officeart/2008/layout/VerticalCurvedList"/>
    <dgm:cxn modelId="{B83FA278-69D7-4B21-B4FA-E50C744CAA09}" type="presParOf" srcId="{36896A88-6728-4571-BDE8-837F46E8171F}" destId="{C878E7B9-1187-4BEB-8737-68E8DC99D746}" srcOrd="1" destOrd="0" presId="urn:microsoft.com/office/officeart/2008/layout/VerticalCurvedList"/>
    <dgm:cxn modelId="{8414868B-4322-46FA-90DA-7326D7D4B9BA}" type="presParOf" srcId="{36896A88-6728-4571-BDE8-837F46E8171F}" destId="{28E9F8CC-EEAD-4470-B78F-D87DEF7CF649}" srcOrd="2" destOrd="0" presId="urn:microsoft.com/office/officeart/2008/layout/VerticalCurvedList"/>
    <dgm:cxn modelId="{288DF9C5-FA0E-4A07-9C19-A0874FF14DC7}" type="presParOf" srcId="{36896A88-6728-4571-BDE8-837F46E8171F}" destId="{C9114FF3-BE63-496C-9E39-2F63809D88C7}" srcOrd="3" destOrd="0" presId="urn:microsoft.com/office/officeart/2008/layout/VerticalCurvedList"/>
    <dgm:cxn modelId="{71F3169C-E154-453C-B820-0D1A21863170}" type="presParOf" srcId="{1C20689C-5502-44A2-99F0-C93C3401029F}" destId="{D4C09810-3A96-4F42-9066-FD0EE14B3695}" srcOrd="1" destOrd="0" presId="urn:microsoft.com/office/officeart/2008/layout/VerticalCurvedList"/>
    <dgm:cxn modelId="{808528C1-48BC-4548-9079-FC3F701E684A}" type="presParOf" srcId="{1C20689C-5502-44A2-99F0-C93C3401029F}" destId="{649DCE59-85B1-4610-BE62-6AA786B068C9}" srcOrd="2" destOrd="0" presId="urn:microsoft.com/office/officeart/2008/layout/VerticalCurvedList"/>
    <dgm:cxn modelId="{34006B05-1004-4724-BC29-EA5CE7D4130D}" type="presParOf" srcId="{649DCE59-85B1-4610-BE62-6AA786B068C9}" destId="{2E28DCE0-8065-4A52-B24A-E7C423DEA170}" srcOrd="0" destOrd="0" presId="urn:microsoft.com/office/officeart/2008/layout/VerticalCurvedList"/>
    <dgm:cxn modelId="{6526D513-770A-4A9C-9CFD-79A613CEB91D}" type="presParOf" srcId="{1C20689C-5502-44A2-99F0-C93C3401029F}" destId="{259CE9A3-DD21-431A-94BE-3C56388F84F8}" srcOrd="3" destOrd="0" presId="urn:microsoft.com/office/officeart/2008/layout/VerticalCurvedList"/>
    <dgm:cxn modelId="{C0C0E708-015D-4063-B35A-011386B7C130}" type="presParOf" srcId="{1C20689C-5502-44A2-99F0-C93C3401029F}" destId="{AE95FA2E-FA74-4CFC-869B-F2908C6D3A8D}" srcOrd="4" destOrd="0" presId="urn:microsoft.com/office/officeart/2008/layout/VerticalCurvedList"/>
    <dgm:cxn modelId="{B16D1057-7E79-4F74-BAEE-593B2488CDE3}" type="presParOf" srcId="{AE95FA2E-FA74-4CFC-869B-F2908C6D3A8D}" destId="{B5CA9756-40E7-4F45-AE35-E5B43AFD988D}" srcOrd="0" destOrd="0" presId="urn:microsoft.com/office/officeart/2008/layout/VerticalCurvedList"/>
    <dgm:cxn modelId="{6A80988A-485A-498A-A1E2-39C905805805}" type="presParOf" srcId="{1C20689C-5502-44A2-99F0-C93C3401029F}" destId="{21E6B95C-70DE-44F0-ADA7-8D1E08DA432E}" srcOrd="5" destOrd="0" presId="urn:microsoft.com/office/officeart/2008/layout/VerticalCurvedList"/>
    <dgm:cxn modelId="{4C9BCFC3-A092-42D9-8E85-86B5BCF529CE}" type="presParOf" srcId="{1C20689C-5502-44A2-99F0-C93C3401029F}" destId="{92256F37-3F0B-4841-A420-16C4E707C162}" srcOrd="6" destOrd="0" presId="urn:microsoft.com/office/officeart/2008/layout/VerticalCurvedList"/>
    <dgm:cxn modelId="{0522D5B1-BDFD-4540-B597-DE287DC06771}" type="presParOf" srcId="{92256F37-3F0B-4841-A420-16C4E707C162}" destId="{EAB1093C-C526-422C-AFC1-A47DC9512D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6EE604-07FA-4D56-8359-A4ACCE0D7C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A27C43-747E-4F03-A1F6-69E4AB3AB8C0}">
      <dgm:prSet phldrT="[Texto]"/>
      <dgm:spPr/>
      <dgm:t>
        <a:bodyPr/>
        <a:lstStyle/>
        <a:p>
          <a:r>
            <a:rPr lang="es-EC" dirty="0"/>
            <a:t>El método de </a:t>
          </a:r>
          <a:r>
            <a:rPr lang="es-EC" dirty="0" err="1"/>
            <a:t>Voronoi</a:t>
          </a:r>
          <a:r>
            <a:rPr lang="es-EC" dirty="0"/>
            <a:t>-clúster no mostro resultados óptimos, pero es imprescindible el estudio de otros métodos que se basan en el diagrama de </a:t>
          </a:r>
          <a:r>
            <a:rPr lang="es-EC" dirty="0" err="1"/>
            <a:t>Voronoi</a:t>
          </a:r>
          <a:r>
            <a:rPr lang="es-EC" dirty="0"/>
            <a:t>, como </a:t>
          </a:r>
          <a:r>
            <a:rPr lang="es-EC" dirty="0" err="1"/>
            <a:t>Voronoi</a:t>
          </a:r>
          <a:r>
            <a:rPr lang="es-EC" dirty="0"/>
            <a:t> en base a sus bordes o en base a sus vértices</a:t>
          </a:r>
          <a:endParaRPr lang="es-MX" dirty="0"/>
        </a:p>
      </dgm:t>
    </dgm:pt>
    <dgm:pt modelId="{B0DEEC3E-40FB-45E2-BC54-75AE6BB2C84F}" type="parTrans" cxnId="{24CB1FC4-A5F8-49CD-89B4-AE25D9EB0621}">
      <dgm:prSet/>
      <dgm:spPr/>
      <dgm:t>
        <a:bodyPr/>
        <a:lstStyle/>
        <a:p>
          <a:endParaRPr lang="es-MX"/>
        </a:p>
      </dgm:t>
    </dgm:pt>
    <dgm:pt modelId="{F14D2A10-A32B-4B46-A68D-C7CCF95AE234}" type="sibTrans" cxnId="{24CB1FC4-A5F8-49CD-89B4-AE25D9EB0621}">
      <dgm:prSet/>
      <dgm:spPr/>
      <dgm:t>
        <a:bodyPr/>
        <a:lstStyle/>
        <a:p>
          <a:endParaRPr lang="es-MX"/>
        </a:p>
      </dgm:t>
    </dgm:pt>
    <dgm:pt modelId="{85DEEC3A-E73E-4377-86E9-6FC319D20354}">
      <dgm:prSet phldrT="[Texto]"/>
      <dgm:spPr/>
      <dgm:t>
        <a:bodyPr/>
        <a:lstStyle/>
        <a:p>
          <a:r>
            <a:rPr lang="es-EC" dirty="0"/>
            <a:t>Analizar que incidencia tienen los demás efectos no lineales causados por el índice de refracción y los efectos no lineales causados por el Estimulado de </a:t>
          </a:r>
          <a:r>
            <a:rPr lang="es-EC" dirty="0" err="1"/>
            <a:t>Scattering</a:t>
          </a:r>
          <a:r>
            <a:rPr lang="es-EC" dirty="0"/>
            <a:t> sobre la calidad de servicio de una red.</a:t>
          </a:r>
          <a:endParaRPr lang="es-MX" dirty="0"/>
        </a:p>
      </dgm:t>
    </dgm:pt>
    <dgm:pt modelId="{70C4E118-D28C-4C14-9DAB-6CA489BD5308}" type="parTrans" cxnId="{823F1101-A983-4C2E-91D7-9400C6836BAF}">
      <dgm:prSet/>
      <dgm:spPr/>
      <dgm:t>
        <a:bodyPr/>
        <a:lstStyle/>
        <a:p>
          <a:endParaRPr lang="es-MX"/>
        </a:p>
      </dgm:t>
    </dgm:pt>
    <dgm:pt modelId="{43494BFC-2343-42AD-958A-FB4D0EE970AA}" type="sibTrans" cxnId="{823F1101-A983-4C2E-91D7-9400C6836BAF}">
      <dgm:prSet/>
      <dgm:spPr/>
      <dgm:t>
        <a:bodyPr/>
        <a:lstStyle/>
        <a:p>
          <a:endParaRPr lang="es-MX"/>
        </a:p>
      </dgm:t>
    </dgm:pt>
    <dgm:pt modelId="{835340DD-294F-498F-90E5-CE1DDA2BA83B}">
      <dgm:prSet phldrT="[Texto]"/>
      <dgm:spPr/>
      <dgm:t>
        <a:bodyPr/>
        <a:lstStyle/>
        <a:p>
          <a:r>
            <a:rPr lang="es-EC" dirty="0"/>
            <a:t>Estudiar otras topologías de redes híbridas que podrían utilizarse para ser implementadas en una ciudad inteligente, tomando en cuenta costos, facilidad de implementación, desempeño de la red.</a:t>
          </a:r>
          <a:endParaRPr lang="es-MX" dirty="0"/>
        </a:p>
      </dgm:t>
    </dgm:pt>
    <dgm:pt modelId="{BE3E7F3E-F5B8-4A36-B03C-F19C5BF5E29B}" type="parTrans" cxnId="{DED70371-A9C4-47AC-A7FC-C24B610E5E0D}">
      <dgm:prSet/>
      <dgm:spPr/>
      <dgm:t>
        <a:bodyPr/>
        <a:lstStyle/>
        <a:p>
          <a:endParaRPr lang="es-MX"/>
        </a:p>
      </dgm:t>
    </dgm:pt>
    <dgm:pt modelId="{DBCAB6C4-DDD7-4436-AAFE-9726D2F54FEC}" type="sibTrans" cxnId="{DED70371-A9C4-47AC-A7FC-C24B610E5E0D}">
      <dgm:prSet/>
      <dgm:spPr/>
      <dgm:t>
        <a:bodyPr/>
        <a:lstStyle/>
        <a:p>
          <a:endParaRPr lang="es-MX"/>
        </a:p>
      </dgm:t>
    </dgm:pt>
    <dgm:pt modelId="{46393756-0C2D-4AEC-B865-3FA78610C9A5}" type="pres">
      <dgm:prSet presAssocID="{146EE604-07FA-4D56-8359-A4ACCE0D7CEB}" presName="Name0" presStyleCnt="0">
        <dgm:presLayoutVars>
          <dgm:chMax val="7"/>
          <dgm:chPref val="7"/>
          <dgm:dir/>
        </dgm:presLayoutVars>
      </dgm:prSet>
      <dgm:spPr/>
    </dgm:pt>
    <dgm:pt modelId="{B330CEEB-4485-4C0B-8F13-F42EC3BB29AA}" type="pres">
      <dgm:prSet presAssocID="{146EE604-07FA-4D56-8359-A4ACCE0D7CEB}" presName="Name1" presStyleCnt="0"/>
      <dgm:spPr/>
    </dgm:pt>
    <dgm:pt modelId="{854073FB-CDE1-4699-BFFE-049B14DE68B5}" type="pres">
      <dgm:prSet presAssocID="{146EE604-07FA-4D56-8359-A4ACCE0D7CEB}" presName="cycle" presStyleCnt="0"/>
      <dgm:spPr/>
    </dgm:pt>
    <dgm:pt modelId="{944971E3-5446-46BA-9B92-E403274A7DA6}" type="pres">
      <dgm:prSet presAssocID="{146EE604-07FA-4D56-8359-A4ACCE0D7CEB}" presName="srcNode" presStyleLbl="node1" presStyleIdx="0" presStyleCnt="3"/>
      <dgm:spPr/>
    </dgm:pt>
    <dgm:pt modelId="{41C55BD2-E732-4BB5-9819-F529C3D22811}" type="pres">
      <dgm:prSet presAssocID="{146EE604-07FA-4D56-8359-A4ACCE0D7CEB}" presName="conn" presStyleLbl="parChTrans1D2" presStyleIdx="0" presStyleCnt="1"/>
      <dgm:spPr/>
    </dgm:pt>
    <dgm:pt modelId="{DD2FD4D6-BB3E-45A6-86DF-C70CABE12FEE}" type="pres">
      <dgm:prSet presAssocID="{146EE604-07FA-4D56-8359-A4ACCE0D7CEB}" presName="extraNode" presStyleLbl="node1" presStyleIdx="0" presStyleCnt="3"/>
      <dgm:spPr/>
    </dgm:pt>
    <dgm:pt modelId="{80FD22CC-1F2D-4313-8FAE-F381B34C8ACB}" type="pres">
      <dgm:prSet presAssocID="{146EE604-07FA-4D56-8359-A4ACCE0D7CEB}" presName="dstNode" presStyleLbl="node1" presStyleIdx="0" presStyleCnt="3"/>
      <dgm:spPr/>
    </dgm:pt>
    <dgm:pt modelId="{3ECB11A4-6AB6-465E-B886-580B3793FDEE}" type="pres">
      <dgm:prSet presAssocID="{B8A27C43-747E-4F03-A1F6-69E4AB3AB8C0}" presName="text_1" presStyleLbl="node1" presStyleIdx="0" presStyleCnt="3">
        <dgm:presLayoutVars>
          <dgm:bulletEnabled val="1"/>
        </dgm:presLayoutVars>
      </dgm:prSet>
      <dgm:spPr/>
    </dgm:pt>
    <dgm:pt modelId="{53D66AF4-8FA3-4E89-B898-8C52FD6689EF}" type="pres">
      <dgm:prSet presAssocID="{B8A27C43-747E-4F03-A1F6-69E4AB3AB8C0}" presName="accent_1" presStyleCnt="0"/>
      <dgm:spPr/>
    </dgm:pt>
    <dgm:pt modelId="{2CCF048D-FC05-4CC8-9868-1476D227A886}" type="pres">
      <dgm:prSet presAssocID="{B8A27C43-747E-4F03-A1F6-69E4AB3AB8C0}" presName="accentRepeatNode" presStyleLbl="solidFgAcc1" presStyleIdx="0" presStyleCnt="3"/>
      <dgm:spPr/>
    </dgm:pt>
    <dgm:pt modelId="{AFE97502-93B8-465D-A09D-649BD0B32628}" type="pres">
      <dgm:prSet presAssocID="{85DEEC3A-E73E-4377-86E9-6FC319D20354}" presName="text_2" presStyleLbl="node1" presStyleIdx="1" presStyleCnt="3">
        <dgm:presLayoutVars>
          <dgm:bulletEnabled val="1"/>
        </dgm:presLayoutVars>
      </dgm:prSet>
      <dgm:spPr/>
    </dgm:pt>
    <dgm:pt modelId="{54E00775-8F73-448E-8BCF-F8A054F044FB}" type="pres">
      <dgm:prSet presAssocID="{85DEEC3A-E73E-4377-86E9-6FC319D20354}" presName="accent_2" presStyleCnt="0"/>
      <dgm:spPr/>
    </dgm:pt>
    <dgm:pt modelId="{893691BD-FD7C-4572-A4B9-475297A851AA}" type="pres">
      <dgm:prSet presAssocID="{85DEEC3A-E73E-4377-86E9-6FC319D20354}" presName="accentRepeatNode" presStyleLbl="solidFgAcc1" presStyleIdx="1" presStyleCnt="3"/>
      <dgm:spPr/>
    </dgm:pt>
    <dgm:pt modelId="{9D60D046-7DB3-4B10-AACF-267A1C218B75}" type="pres">
      <dgm:prSet presAssocID="{835340DD-294F-498F-90E5-CE1DDA2BA83B}" presName="text_3" presStyleLbl="node1" presStyleIdx="2" presStyleCnt="3">
        <dgm:presLayoutVars>
          <dgm:bulletEnabled val="1"/>
        </dgm:presLayoutVars>
      </dgm:prSet>
      <dgm:spPr/>
    </dgm:pt>
    <dgm:pt modelId="{088D6EF4-50AE-4ABD-8CFF-69A667EE3885}" type="pres">
      <dgm:prSet presAssocID="{835340DD-294F-498F-90E5-CE1DDA2BA83B}" presName="accent_3" presStyleCnt="0"/>
      <dgm:spPr/>
    </dgm:pt>
    <dgm:pt modelId="{A375BBA3-AFC5-4945-879A-3F932367CEDF}" type="pres">
      <dgm:prSet presAssocID="{835340DD-294F-498F-90E5-CE1DDA2BA83B}" presName="accentRepeatNode" presStyleLbl="solidFgAcc1" presStyleIdx="2" presStyleCnt="3"/>
      <dgm:spPr/>
    </dgm:pt>
  </dgm:ptLst>
  <dgm:cxnLst>
    <dgm:cxn modelId="{823F1101-A983-4C2E-91D7-9400C6836BAF}" srcId="{146EE604-07FA-4D56-8359-A4ACCE0D7CEB}" destId="{85DEEC3A-E73E-4377-86E9-6FC319D20354}" srcOrd="1" destOrd="0" parTransId="{70C4E118-D28C-4C14-9DAB-6CA489BD5308}" sibTransId="{43494BFC-2343-42AD-958A-FB4D0EE970AA}"/>
    <dgm:cxn modelId="{06E3921B-C7B7-4B61-A1E2-E09A477F8EF4}" type="presOf" srcId="{B8A27C43-747E-4F03-A1F6-69E4AB3AB8C0}" destId="{3ECB11A4-6AB6-465E-B886-580B3793FDEE}" srcOrd="0" destOrd="0" presId="urn:microsoft.com/office/officeart/2008/layout/VerticalCurvedList"/>
    <dgm:cxn modelId="{DED70371-A9C4-47AC-A7FC-C24B610E5E0D}" srcId="{146EE604-07FA-4D56-8359-A4ACCE0D7CEB}" destId="{835340DD-294F-498F-90E5-CE1DDA2BA83B}" srcOrd="2" destOrd="0" parTransId="{BE3E7F3E-F5B8-4A36-B03C-F19C5BF5E29B}" sibTransId="{DBCAB6C4-DDD7-4436-AAFE-9726D2F54FEC}"/>
    <dgm:cxn modelId="{F6206090-7482-434C-BB37-98FEE42AB266}" type="presOf" srcId="{F14D2A10-A32B-4B46-A68D-C7CCF95AE234}" destId="{41C55BD2-E732-4BB5-9819-F529C3D22811}" srcOrd="0" destOrd="0" presId="urn:microsoft.com/office/officeart/2008/layout/VerticalCurvedList"/>
    <dgm:cxn modelId="{D52551AA-9310-4674-8E83-BDDF67AFA816}" type="presOf" srcId="{85DEEC3A-E73E-4377-86E9-6FC319D20354}" destId="{AFE97502-93B8-465D-A09D-649BD0B32628}" srcOrd="0" destOrd="0" presId="urn:microsoft.com/office/officeart/2008/layout/VerticalCurvedList"/>
    <dgm:cxn modelId="{05C0DBBB-E33C-44FC-BB71-6A16D99B8CF6}" type="presOf" srcId="{146EE604-07FA-4D56-8359-A4ACCE0D7CEB}" destId="{46393756-0C2D-4AEC-B865-3FA78610C9A5}" srcOrd="0" destOrd="0" presId="urn:microsoft.com/office/officeart/2008/layout/VerticalCurvedList"/>
    <dgm:cxn modelId="{24CB1FC4-A5F8-49CD-89B4-AE25D9EB0621}" srcId="{146EE604-07FA-4D56-8359-A4ACCE0D7CEB}" destId="{B8A27C43-747E-4F03-A1F6-69E4AB3AB8C0}" srcOrd="0" destOrd="0" parTransId="{B0DEEC3E-40FB-45E2-BC54-75AE6BB2C84F}" sibTransId="{F14D2A10-A32B-4B46-A68D-C7CCF95AE234}"/>
    <dgm:cxn modelId="{07A7EDD1-2381-480C-AC45-3EB237278395}" type="presOf" srcId="{835340DD-294F-498F-90E5-CE1DDA2BA83B}" destId="{9D60D046-7DB3-4B10-AACF-267A1C218B75}" srcOrd="0" destOrd="0" presId="urn:microsoft.com/office/officeart/2008/layout/VerticalCurvedList"/>
    <dgm:cxn modelId="{80BAF139-7CEF-4C12-8F39-FED497021E2C}" type="presParOf" srcId="{46393756-0C2D-4AEC-B865-3FA78610C9A5}" destId="{B330CEEB-4485-4C0B-8F13-F42EC3BB29AA}" srcOrd="0" destOrd="0" presId="urn:microsoft.com/office/officeart/2008/layout/VerticalCurvedList"/>
    <dgm:cxn modelId="{C1FCA4AE-20C8-418F-9C5A-47D6A3209A5E}" type="presParOf" srcId="{B330CEEB-4485-4C0B-8F13-F42EC3BB29AA}" destId="{854073FB-CDE1-4699-BFFE-049B14DE68B5}" srcOrd="0" destOrd="0" presId="urn:microsoft.com/office/officeart/2008/layout/VerticalCurvedList"/>
    <dgm:cxn modelId="{70B2DFBC-67B2-4570-8074-61B4B91E5A6A}" type="presParOf" srcId="{854073FB-CDE1-4699-BFFE-049B14DE68B5}" destId="{944971E3-5446-46BA-9B92-E403274A7DA6}" srcOrd="0" destOrd="0" presId="urn:microsoft.com/office/officeart/2008/layout/VerticalCurvedList"/>
    <dgm:cxn modelId="{296E5FBD-21FD-4719-9DA2-FB0E31A7BD91}" type="presParOf" srcId="{854073FB-CDE1-4699-BFFE-049B14DE68B5}" destId="{41C55BD2-E732-4BB5-9819-F529C3D22811}" srcOrd="1" destOrd="0" presId="urn:microsoft.com/office/officeart/2008/layout/VerticalCurvedList"/>
    <dgm:cxn modelId="{17CBD3FD-F0EC-4F38-AB80-03734FFB004C}" type="presParOf" srcId="{854073FB-CDE1-4699-BFFE-049B14DE68B5}" destId="{DD2FD4D6-BB3E-45A6-86DF-C70CABE12FEE}" srcOrd="2" destOrd="0" presId="urn:microsoft.com/office/officeart/2008/layout/VerticalCurvedList"/>
    <dgm:cxn modelId="{1FC3E006-5368-4BD6-9F02-25707DFC8696}" type="presParOf" srcId="{854073FB-CDE1-4699-BFFE-049B14DE68B5}" destId="{80FD22CC-1F2D-4313-8FAE-F381B34C8ACB}" srcOrd="3" destOrd="0" presId="urn:microsoft.com/office/officeart/2008/layout/VerticalCurvedList"/>
    <dgm:cxn modelId="{B8858B51-44EB-4DB8-882E-FDEF5B89062E}" type="presParOf" srcId="{B330CEEB-4485-4C0B-8F13-F42EC3BB29AA}" destId="{3ECB11A4-6AB6-465E-B886-580B3793FDEE}" srcOrd="1" destOrd="0" presId="urn:microsoft.com/office/officeart/2008/layout/VerticalCurvedList"/>
    <dgm:cxn modelId="{9C51979F-A0D3-4734-917E-3812BF36B7B1}" type="presParOf" srcId="{B330CEEB-4485-4C0B-8F13-F42EC3BB29AA}" destId="{53D66AF4-8FA3-4E89-B898-8C52FD6689EF}" srcOrd="2" destOrd="0" presId="urn:microsoft.com/office/officeart/2008/layout/VerticalCurvedList"/>
    <dgm:cxn modelId="{234B1CC6-C756-4B36-9206-810FE902BCB4}" type="presParOf" srcId="{53D66AF4-8FA3-4E89-B898-8C52FD6689EF}" destId="{2CCF048D-FC05-4CC8-9868-1476D227A886}" srcOrd="0" destOrd="0" presId="urn:microsoft.com/office/officeart/2008/layout/VerticalCurvedList"/>
    <dgm:cxn modelId="{543ABBBF-7254-40D0-B75E-50BCAFE00D89}" type="presParOf" srcId="{B330CEEB-4485-4C0B-8F13-F42EC3BB29AA}" destId="{AFE97502-93B8-465D-A09D-649BD0B32628}" srcOrd="3" destOrd="0" presId="urn:microsoft.com/office/officeart/2008/layout/VerticalCurvedList"/>
    <dgm:cxn modelId="{45A18601-1036-448D-82FA-B8D0F8EDDB1A}" type="presParOf" srcId="{B330CEEB-4485-4C0B-8F13-F42EC3BB29AA}" destId="{54E00775-8F73-448E-8BCF-F8A054F044FB}" srcOrd="4" destOrd="0" presId="urn:microsoft.com/office/officeart/2008/layout/VerticalCurvedList"/>
    <dgm:cxn modelId="{A76EE15D-2835-4C59-90AC-BF682F677993}" type="presParOf" srcId="{54E00775-8F73-448E-8BCF-F8A054F044FB}" destId="{893691BD-FD7C-4572-A4B9-475297A851AA}" srcOrd="0" destOrd="0" presId="urn:microsoft.com/office/officeart/2008/layout/VerticalCurvedList"/>
    <dgm:cxn modelId="{E1EDB263-F7A8-41DE-B546-B741109AB749}" type="presParOf" srcId="{B330CEEB-4485-4C0B-8F13-F42EC3BB29AA}" destId="{9D60D046-7DB3-4B10-AACF-267A1C218B75}" srcOrd="5" destOrd="0" presId="urn:microsoft.com/office/officeart/2008/layout/VerticalCurvedList"/>
    <dgm:cxn modelId="{331954A2-CA93-4B59-8CC6-BBFD625955D5}" type="presParOf" srcId="{B330CEEB-4485-4C0B-8F13-F42EC3BB29AA}" destId="{088D6EF4-50AE-4ABD-8CFF-69A667EE3885}" srcOrd="6" destOrd="0" presId="urn:microsoft.com/office/officeart/2008/layout/VerticalCurvedList"/>
    <dgm:cxn modelId="{9A928C98-E0A0-486F-9B0D-9F21C051E0C7}" type="presParOf" srcId="{088D6EF4-50AE-4ABD-8CFF-69A667EE3885}" destId="{A375BBA3-AFC5-4945-879A-3F932367C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EF937-3A5D-4AD5-8473-EB5F75CC9C29}">
      <dsp:nvSpPr>
        <dsp:cNvPr id="0" name=""/>
        <dsp:cNvSpPr/>
      </dsp:nvSpPr>
      <dsp:spPr>
        <a:xfrm>
          <a:off x="0" y="397920"/>
          <a:ext cx="1966148" cy="11796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Optimización de tiempo</a:t>
          </a:r>
        </a:p>
      </dsp:txBody>
      <dsp:txXfrm>
        <a:off x="0" y="397920"/>
        <a:ext cx="1966148" cy="1179689"/>
      </dsp:txXfrm>
    </dsp:sp>
    <dsp:sp modelId="{2BECC8F7-C1FC-4EE7-BF4A-26B17775FAED}">
      <dsp:nvSpPr>
        <dsp:cNvPr id="0" name=""/>
        <dsp:cNvSpPr/>
      </dsp:nvSpPr>
      <dsp:spPr>
        <a:xfrm>
          <a:off x="2162763" y="397920"/>
          <a:ext cx="1966148" cy="1179689"/>
        </a:xfrm>
        <a:prstGeom prst="rect">
          <a:avLst/>
        </a:prstGeom>
        <a:solidFill>
          <a:schemeClr val="accent1">
            <a:shade val="80000"/>
            <a:hueOff val="-166589"/>
            <a:satOff val="-4050"/>
            <a:lumOff val="80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Confiabilidad</a:t>
          </a:r>
        </a:p>
      </dsp:txBody>
      <dsp:txXfrm>
        <a:off x="2162763" y="397920"/>
        <a:ext cx="1966148" cy="1179689"/>
      </dsp:txXfrm>
    </dsp:sp>
    <dsp:sp modelId="{BACE781F-5721-4D60-AA35-9990F8F10FB6}">
      <dsp:nvSpPr>
        <dsp:cNvPr id="0" name=""/>
        <dsp:cNvSpPr/>
      </dsp:nvSpPr>
      <dsp:spPr>
        <a:xfrm>
          <a:off x="4325527" y="397920"/>
          <a:ext cx="1966148" cy="1179689"/>
        </a:xfrm>
        <a:prstGeom prst="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Monitoreo</a:t>
          </a:r>
        </a:p>
      </dsp:txBody>
      <dsp:txXfrm>
        <a:off x="4325527" y="397920"/>
        <a:ext cx="1966148" cy="1179689"/>
      </dsp:txXfrm>
    </dsp:sp>
    <dsp:sp modelId="{CF3DA651-6AE8-4DA5-A0A6-3F0D68521104}">
      <dsp:nvSpPr>
        <dsp:cNvPr id="0" name=""/>
        <dsp:cNvSpPr/>
      </dsp:nvSpPr>
      <dsp:spPr>
        <a:xfrm>
          <a:off x="1081381" y="1774224"/>
          <a:ext cx="1966148" cy="1179689"/>
        </a:xfrm>
        <a:prstGeom prst="rect">
          <a:avLst/>
        </a:prstGeom>
        <a:solidFill>
          <a:schemeClr val="accent1">
            <a:shade val="80000"/>
            <a:hueOff val="-499768"/>
            <a:satOff val="-12151"/>
            <a:lumOff val="242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Mejora en la calidad de vida</a:t>
          </a:r>
        </a:p>
      </dsp:txBody>
      <dsp:txXfrm>
        <a:off x="1081381" y="1774224"/>
        <a:ext cx="1966148" cy="1179689"/>
      </dsp:txXfrm>
    </dsp:sp>
    <dsp:sp modelId="{1F8EE269-68A0-4C22-B8C9-F91612E5A4DB}">
      <dsp:nvSpPr>
        <dsp:cNvPr id="0" name=""/>
        <dsp:cNvSpPr/>
      </dsp:nvSpPr>
      <dsp:spPr>
        <a:xfrm>
          <a:off x="3244145" y="1774224"/>
          <a:ext cx="1966148" cy="1179689"/>
        </a:xfrm>
        <a:prstGeom prst="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Conectividad</a:t>
          </a:r>
        </a:p>
      </dsp:txBody>
      <dsp:txXfrm>
        <a:off x="3244145" y="1774224"/>
        <a:ext cx="1966148" cy="1179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A1FF-64A7-403F-8CFD-51CF060F4308}">
      <dsp:nvSpPr>
        <dsp:cNvPr id="0" name=""/>
        <dsp:cNvSpPr/>
      </dsp:nvSpPr>
      <dsp:spPr>
        <a:xfrm>
          <a:off x="0" y="519823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503BC-906D-4449-9906-A985C10A30F8}">
      <dsp:nvSpPr>
        <dsp:cNvPr id="0" name=""/>
        <dsp:cNvSpPr/>
      </dsp:nvSpPr>
      <dsp:spPr>
        <a:xfrm>
          <a:off x="109720" y="37676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Escalabilidad del ancho de banda</a:t>
          </a:r>
          <a:endParaRPr lang="es-MX" sz="1600" b="0" kern="1200" dirty="0"/>
        </a:p>
      </dsp:txBody>
      <dsp:txXfrm>
        <a:off x="147211" y="75167"/>
        <a:ext cx="1461101" cy="693017"/>
      </dsp:txXfrm>
    </dsp:sp>
    <dsp:sp modelId="{7970032F-5AA3-4BBD-98F6-DF72850F17F6}">
      <dsp:nvSpPr>
        <dsp:cNvPr id="0" name=""/>
        <dsp:cNvSpPr/>
      </dsp:nvSpPr>
      <dsp:spPr>
        <a:xfrm>
          <a:off x="0" y="1582315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105C-EE3B-4B3D-9ECD-81C84F9E93C9}">
      <dsp:nvSpPr>
        <dsp:cNvPr id="0" name=""/>
        <dsp:cNvSpPr/>
      </dsp:nvSpPr>
      <dsp:spPr>
        <a:xfrm>
          <a:off x="109720" y="932396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Facilidad para crecimiento de la red.</a:t>
          </a:r>
          <a:endParaRPr lang="es-MX" sz="1600" b="0" kern="1200" dirty="0"/>
        </a:p>
      </dsp:txBody>
      <dsp:txXfrm>
        <a:off x="147211" y="969887"/>
        <a:ext cx="1461101" cy="693017"/>
      </dsp:txXfrm>
    </dsp:sp>
    <dsp:sp modelId="{5A926E4F-6CDC-446C-AD47-F917EA06D9EF}">
      <dsp:nvSpPr>
        <dsp:cNvPr id="0" name=""/>
        <dsp:cNvSpPr/>
      </dsp:nvSpPr>
      <dsp:spPr>
        <a:xfrm>
          <a:off x="0" y="2477034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61656-9BE0-455F-AF4B-0EC3C2C8EC7A}">
      <dsp:nvSpPr>
        <dsp:cNvPr id="0" name=""/>
        <dsp:cNvSpPr/>
      </dsp:nvSpPr>
      <dsp:spPr>
        <a:xfrm>
          <a:off x="109720" y="1827115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Bajos costos de implementación y mantenimiento</a:t>
          </a:r>
        </a:p>
      </dsp:txBody>
      <dsp:txXfrm>
        <a:off x="147211" y="1864606"/>
        <a:ext cx="1461101" cy="693017"/>
      </dsp:txXfrm>
    </dsp:sp>
    <dsp:sp modelId="{4ED44E40-111F-41BE-9041-E1FA7A5153EA}">
      <dsp:nvSpPr>
        <dsp:cNvPr id="0" name=""/>
        <dsp:cNvSpPr/>
      </dsp:nvSpPr>
      <dsp:spPr>
        <a:xfrm>
          <a:off x="0" y="3371754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8930-38A3-41F0-A016-61C20257E855}">
      <dsp:nvSpPr>
        <dsp:cNvPr id="0" name=""/>
        <dsp:cNvSpPr/>
      </dsp:nvSpPr>
      <dsp:spPr>
        <a:xfrm>
          <a:off x="109720" y="2721834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Aumento de usuarios</a:t>
          </a:r>
          <a:endParaRPr lang="es-MX" sz="1600" b="0" kern="1200" dirty="0"/>
        </a:p>
      </dsp:txBody>
      <dsp:txXfrm>
        <a:off x="147211" y="2759325"/>
        <a:ext cx="1461101" cy="693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A1FF-64A7-403F-8CFD-51CF060F4308}">
      <dsp:nvSpPr>
        <dsp:cNvPr id="0" name=""/>
        <dsp:cNvSpPr/>
      </dsp:nvSpPr>
      <dsp:spPr>
        <a:xfrm>
          <a:off x="0" y="539828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503BC-906D-4449-9906-A985C10A30F8}">
      <dsp:nvSpPr>
        <dsp:cNvPr id="0" name=""/>
        <dsp:cNvSpPr/>
      </dsp:nvSpPr>
      <dsp:spPr>
        <a:xfrm>
          <a:off x="109720" y="57682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Filtros ópticos ajustables muy costosos</a:t>
          </a:r>
          <a:endParaRPr lang="es-MX" sz="1600" b="0" kern="1200" dirty="0"/>
        </a:p>
      </dsp:txBody>
      <dsp:txXfrm>
        <a:off x="147211" y="95173"/>
        <a:ext cx="1461101" cy="693017"/>
      </dsp:txXfrm>
    </dsp:sp>
    <dsp:sp modelId="{7970032F-5AA3-4BBD-98F6-DF72850F17F6}">
      <dsp:nvSpPr>
        <dsp:cNvPr id="0" name=""/>
        <dsp:cNvSpPr/>
      </dsp:nvSpPr>
      <dsp:spPr>
        <a:xfrm>
          <a:off x="0" y="1602320"/>
          <a:ext cx="219655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105C-EE3B-4B3D-9ECD-81C84F9E93C9}">
      <dsp:nvSpPr>
        <dsp:cNvPr id="0" name=""/>
        <dsp:cNvSpPr/>
      </dsp:nvSpPr>
      <dsp:spPr>
        <a:xfrm>
          <a:off x="109720" y="952401"/>
          <a:ext cx="1536083" cy="76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7" tIns="0" rIns="5811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Mayor pérdida de inserción</a:t>
          </a:r>
          <a:endParaRPr lang="es-MX" sz="1600" b="0" kern="1200" dirty="0"/>
        </a:p>
      </dsp:txBody>
      <dsp:txXfrm>
        <a:off x="147211" y="989892"/>
        <a:ext cx="1461101" cy="693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5A620-B210-465E-B822-488CB7A236AE}">
      <dsp:nvSpPr>
        <dsp:cNvPr id="0" name=""/>
        <dsp:cNvSpPr/>
      </dsp:nvSpPr>
      <dsp:spPr>
        <a:xfrm>
          <a:off x="5722015" y="3509438"/>
          <a:ext cx="591916" cy="299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66"/>
              </a:lnTo>
              <a:lnTo>
                <a:pt x="591916" y="204566"/>
              </a:lnTo>
              <a:lnTo>
                <a:pt x="591916" y="299815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D80F7-34CC-452B-B0E8-9399646FA9F3}">
      <dsp:nvSpPr>
        <dsp:cNvPr id="0" name=""/>
        <dsp:cNvSpPr/>
      </dsp:nvSpPr>
      <dsp:spPr>
        <a:xfrm>
          <a:off x="5188653" y="3509438"/>
          <a:ext cx="533362" cy="299815"/>
        </a:xfrm>
        <a:custGeom>
          <a:avLst/>
          <a:gdLst/>
          <a:ahLst/>
          <a:cxnLst/>
          <a:rect l="0" t="0" r="0" b="0"/>
          <a:pathLst>
            <a:path>
              <a:moveTo>
                <a:pt x="533362" y="0"/>
              </a:moveTo>
              <a:lnTo>
                <a:pt x="533362" y="204566"/>
              </a:lnTo>
              <a:lnTo>
                <a:pt x="0" y="204566"/>
              </a:lnTo>
              <a:lnTo>
                <a:pt x="0" y="299815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B05E6-7685-4390-AC32-DEB2AF430ECA}">
      <dsp:nvSpPr>
        <dsp:cNvPr id="0" name=""/>
        <dsp:cNvSpPr/>
      </dsp:nvSpPr>
      <dsp:spPr>
        <a:xfrm>
          <a:off x="5246103" y="2557518"/>
          <a:ext cx="475912" cy="29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8"/>
              </a:lnTo>
              <a:lnTo>
                <a:pt x="475912" y="203778"/>
              </a:lnTo>
              <a:lnTo>
                <a:pt x="475912" y="299027"/>
              </a:lnTo>
            </a:path>
          </a:pathLst>
        </a:custGeom>
        <a:noFill/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94E66-930E-4540-95EC-03C00615A7EE}">
      <dsp:nvSpPr>
        <dsp:cNvPr id="0" name=""/>
        <dsp:cNvSpPr/>
      </dsp:nvSpPr>
      <dsp:spPr>
        <a:xfrm>
          <a:off x="3174976" y="3509438"/>
          <a:ext cx="930917" cy="299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66"/>
              </a:lnTo>
              <a:lnTo>
                <a:pt x="930917" y="204566"/>
              </a:lnTo>
              <a:lnTo>
                <a:pt x="930917" y="299815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7AB55-1867-4D9B-8312-F773845C73B7}">
      <dsp:nvSpPr>
        <dsp:cNvPr id="0" name=""/>
        <dsp:cNvSpPr/>
      </dsp:nvSpPr>
      <dsp:spPr>
        <a:xfrm>
          <a:off x="3126135" y="3509438"/>
          <a:ext cx="91440" cy="299027"/>
        </a:xfrm>
        <a:custGeom>
          <a:avLst/>
          <a:gdLst/>
          <a:ahLst/>
          <a:cxnLst/>
          <a:rect l="0" t="0" r="0" b="0"/>
          <a:pathLst>
            <a:path>
              <a:moveTo>
                <a:pt x="48840" y="0"/>
              </a:moveTo>
              <a:lnTo>
                <a:pt x="48840" y="203778"/>
              </a:lnTo>
              <a:lnTo>
                <a:pt x="45720" y="203778"/>
              </a:lnTo>
              <a:lnTo>
                <a:pt x="45720" y="29902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2C2B1-A82D-44D7-9EBB-32E5A3662C76}">
      <dsp:nvSpPr>
        <dsp:cNvPr id="0" name=""/>
        <dsp:cNvSpPr/>
      </dsp:nvSpPr>
      <dsp:spPr>
        <a:xfrm>
          <a:off x="2158920" y="3509438"/>
          <a:ext cx="1016056" cy="299815"/>
        </a:xfrm>
        <a:custGeom>
          <a:avLst/>
          <a:gdLst/>
          <a:ahLst/>
          <a:cxnLst/>
          <a:rect l="0" t="0" r="0" b="0"/>
          <a:pathLst>
            <a:path>
              <a:moveTo>
                <a:pt x="1016056" y="0"/>
              </a:moveTo>
              <a:lnTo>
                <a:pt x="1016056" y="204566"/>
              </a:lnTo>
              <a:lnTo>
                <a:pt x="0" y="204566"/>
              </a:lnTo>
              <a:lnTo>
                <a:pt x="0" y="299815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1AA3-A189-4280-90D4-91B93FA138FC}">
      <dsp:nvSpPr>
        <dsp:cNvPr id="0" name=""/>
        <dsp:cNvSpPr/>
      </dsp:nvSpPr>
      <dsp:spPr>
        <a:xfrm>
          <a:off x="3174976" y="2557518"/>
          <a:ext cx="2071127" cy="299027"/>
        </a:xfrm>
        <a:custGeom>
          <a:avLst/>
          <a:gdLst/>
          <a:ahLst/>
          <a:cxnLst/>
          <a:rect l="0" t="0" r="0" b="0"/>
          <a:pathLst>
            <a:path>
              <a:moveTo>
                <a:pt x="2071127" y="0"/>
              </a:moveTo>
              <a:lnTo>
                <a:pt x="2071127" y="203778"/>
              </a:lnTo>
              <a:lnTo>
                <a:pt x="0" y="203778"/>
              </a:lnTo>
              <a:lnTo>
                <a:pt x="0" y="299027"/>
              </a:lnTo>
            </a:path>
          </a:pathLst>
        </a:custGeom>
        <a:noFill/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0906E-A2F4-457E-B92F-522A0C8CF501}">
      <dsp:nvSpPr>
        <dsp:cNvPr id="0" name=""/>
        <dsp:cNvSpPr/>
      </dsp:nvSpPr>
      <dsp:spPr>
        <a:xfrm>
          <a:off x="4413440" y="1605598"/>
          <a:ext cx="832662" cy="29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8"/>
              </a:lnTo>
              <a:lnTo>
                <a:pt x="832662" y="203778"/>
              </a:lnTo>
              <a:lnTo>
                <a:pt x="832662" y="299027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5AA10-B0A5-441A-B94D-3A9AC5BAC9DE}">
      <dsp:nvSpPr>
        <dsp:cNvPr id="0" name=""/>
        <dsp:cNvSpPr/>
      </dsp:nvSpPr>
      <dsp:spPr>
        <a:xfrm>
          <a:off x="1244197" y="2557518"/>
          <a:ext cx="675065" cy="29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8"/>
              </a:lnTo>
              <a:lnTo>
                <a:pt x="675065" y="203778"/>
              </a:lnTo>
              <a:lnTo>
                <a:pt x="675065" y="299027"/>
              </a:lnTo>
            </a:path>
          </a:pathLst>
        </a:custGeom>
        <a:noFill/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EF1CA-20E1-408C-ADF1-3CB2E6144A74}">
      <dsp:nvSpPr>
        <dsp:cNvPr id="0" name=""/>
        <dsp:cNvSpPr/>
      </dsp:nvSpPr>
      <dsp:spPr>
        <a:xfrm>
          <a:off x="940092" y="2557518"/>
          <a:ext cx="304104" cy="287171"/>
        </a:xfrm>
        <a:custGeom>
          <a:avLst/>
          <a:gdLst/>
          <a:ahLst/>
          <a:cxnLst/>
          <a:rect l="0" t="0" r="0" b="0"/>
          <a:pathLst>
            <a:path>
              <a:moveTo>
                <a:pt x="304104" y="0"/>
              </a:moveTo>
              <a:lnTo>
                <a:pt x="304104" y="191922"/>
              </a:lnTo>
              <a:lnTo>
                <a:pt x="0" y="191922"/>
              </a:lnTo>
              <a:lnTo>
                <a:pt x="0" y="287171"/>
              </a:lnTo>
            </a:path>
          </a:pathLst>
        </a:custGeom>
        <a:noFill/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B5AE3-D3D3-4E59-A057-BA38EA9E744D}">
      <dsp:nvSpPr>
        <dsp:cNvPr id="0" name=""/>
        <dsp:cNvSpPr/>
      </dsp:nvSpPr>
      <dsp:spPr>
        <a:xfrm>
          <a:off x="1244197" y="1605598"/>
          <a:ext cx="3169243" cy="299027"/>
        </a:xfrm>
        <a:custGeom>
          <a:avLst/>
          <a:gdLst/>
          <a:ahLst/>
          <a:cxnLst/>
          <a:rect l="0" t="0" r="0" b="0"/>
          <a:pathLst>
            <a:path>
              <a:moveTo>
                <a:pt x="3169243" y="0"/>
              </a:moveTo>
              <a:lnTo>
                <a:pt x="3169243" y="203778"/>
              </a:lnTo>
              <a:lnTo>
                <a:pt x="0" y="203778"/>
              </a:lnTo>
              <a:lnTo>
                <a:pt x="0" y="299027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63C29-0D5A-40CD-93BF-52C8DA4824F6}">
      <dsp:nvSpPr>
        <dsp:cNvPr id="0" name=""/>
        <dsp:cNvSpPr/>
      </dsp:nvSpPr>
      <dsp:spPr>
        <a:xfrm>
          <a:off x="2553304" y="653679"/>
          <a:ext cx="1860135" cy="29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8"/>
              </a:lnTo>
              <a:lnTo>
                <a:pt x="1860135" y="203778"/>
              </a:lnTo>
              <a:lnTo>
                <a:pt x="1860135" y="2990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622EF-7589-405F-9335-D4C762D937EB}">
      <dsp:nvSpPr>
        <dsp:cNvPr id="0" name=""/>
        <dsp:cNvSpPr/>
      </dsp:nvSpPr>
      <dsp:spPr>
        <a:xfrm>
          <a:off x="1074889" y="653679"/>
          <a:ext cx="1478415" cy="284605"/>
        </a:xfrm>
        <a:custGeom>
          <a:avLst/>
          <a:gdLst/>
          <a:ahLst/>
          <a:cxnLst/>
          <a:rect l="0" t="0" r="0" b="0"/>
          <a:pathLst>
            <a:path>
              <a:moveTo>
                <a:pt x="1478415" y="0"/>
              </a:moveTo>
              <a:lnTo>
                <a:pt x="1478415" y="189356"/>
              </a:lnTo>
              <a:lnTo>
                <a:pt x="0" y="189356"/>
              </a:lnTo>
              <a:lnTo>
                <a:pt x="0" y="2846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F00B9-B642-4389-8A62-BD371D9EF0B3}">
      <dsp:nvSpPr>
        <dsp:cNvPr id="0" name=""/>
        <dsp:cNvSpPr/>
      </dsp:nvSpPr>
      <dsp:spPr>
        <a:xfrm>
          <a:off x="2039217" y="787"/>
          <a:ext cx="1028175" cy="652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D7918-FDEB-4208-B77F-FB98ACC939B5}">
      <dsp:nvSpPr>
        <dsp:cNvPr id="0" name=""/>
        <dsp:cNvSpPr/>
      </dsp:nvSpPr>
      <dsp:spPr>
        <a:xfrm>
          <a:off x="2153458" y="109317"/>
          <a:ext cx="1028175" cy="652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Asignación de Ancho de Bnada</a:t>
          </a:r>
        </a:p>
      </dsp:txBody>
      <dsp:txXfrm>
        <a:off x="2172581" y="128440"/>
        <a:ext cx="989929" cy="614645"/>
      </dsp:txXfrm>
    </dsp:sp>
    <dsp:sp modelId="{2CAB857F-BAE0-443D-BC9B-B27FD6EE54D3}">
      <dsp:nvSpPr>
        <dsp:cNvPr id="0" name=""/>
        <dsp:cNvSpPr/>
      </dsp:nvSpPr>
      <dsp:spPr>
        <a:xfrm>
          <a:off x="560801" y="938284"/>
          <a:ext cx="1028175" cy="65289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507E7-BD50-4DC2-B8E5-F3198230E928}">
      <dsp:nvSpPr>
        <dsp:cNvPr id="0" name=""/>
        <dsp:cNvSpPr/>
      </dsp:nvSpPr>
      <dsp:spPr>
        <a:xfrm>
          <a:off x="675043" y="1046814"/>
          <a:ext cx="102817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Estático</a:t>
          </a:r>
        </a:p>
      </dsp:txBody>
      <dsp:txXfrm>
        <a:off x="694166" y="1065937"/>
        <a:ext cx="989929" cy="614645"/>
      </dsp:txXfrm>
    </dsp:sp>
    <dsp:sp modelId="{20A7DE1E-AF99-41FD-B70F-417891DA0DA6}">
      <dsp:nvSpPr>
        <dsp:cNvPr id="0" name=""/>
        <dsp:cNvSpPr/>
      </dsp:nvSpPr>
      <dsp:spPr>
        <a:xfrm>
          <a:off x="3899352" y="952707"/>
          <a:ext cx="1028175" cy="65289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D671B-F2AD-4089-AB2E-1901205726EC}">
      <dsp:nvSpPr>
        <dsp:cNvPr id="0" name=""/>
        <dsp:cNvSpPr/>
      </dsp:nvSpPr>
      <dsp:spPr>
        <a:xfrm>
          <a:off x="4013594" y="1061236"/>
          <a:ext cx="102817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Dinámico</a:t>
          </a:r>
        </a:p>
      </dsp:txBody>
      <dsp:txXfrm>
        <a:off x="4032717" y="1080359"/>
        <a:ext cx="989929" cy="614645"/>
      </dsp:txXfrm>
    </dsp:sp>
    <dsp:sp modelId="{4EF75E9B-795B-4EEA-8044-89702A2350C6}">
      <dsp:nvSpPr>
        <dsp:cNvPr id="0" name=""/>
        <dsp:cNvSpPr/>
      </dsp:nvSpPr>
      <dsp:spPr>
        <a:xfrm>
          <a:off x="730109" y="1904626"/>
          <a:ext cx="1028175" cy="652891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EA535-496D-447B-8708-48159B813553}">
      <dsp:nvSpPr>
        <dsp:cNvPr id="0" name=""/>
        <dsp:cNvSpPr/>
      </dsp:nvSpPr>
      <dsp:spPr>
        <a:xfrm>
          <a:off x="844351" y="2013156"/>
          <a:ext cx="102817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Scheduling</a:t>
          </a:r>
        </a:p>
      </dsp:txBody>
      <dsp:txXfrm>
        <a:off x="863474" y="2032279"/>
        <a:ext cx="989929" cy="614645"/>
      </dsp:txXfrm>
    </dsp:sp>
    <dsp:sp modelId="{05BF0795-D9DB-417B-9D09-3DD669CFAE7C}">
      <dsp:nvSpPr>
        <dsp:cNvPr id="0" name=""/>
        <dsp:cNvSpPr/>
      </dsp:nvSpPr>
      <dsp:spPr>
        <a:xfrm>
          <a:off x="560803" y="2844689"/>
          <a:ext cx="758577" cy="652891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217D8-6290-4BF8-915A-D95EDC224EBA}">
      <dsp:nvSpPr>
        <dsp:cNvPr id="0" name=""/>
        <dsp:cNvSpPr/>
      </dsp:nvSpPr>
      <dsp:spPr>
        <a:xfrm>
          <a:off x="675045" y="2953219"/>
          <a:ext cx="758577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Jerárquico</a:t>
          </a:r>
        </a:p>
      </dsp:txBody>
      <dsp:txXfrm>
        <a:off x="694168" y="2972342"/>
        <a:ext cx="720331" cy="614645"/>
      </dsp:txXfrm>
    </dsp:sp>
    <dsp:sp modelId="{FBFB1ACB-DC4C-4186-8185-D58DEA57C9C2}">
      <dsp:nvSpPr>
        <dsp:cNvPr id="0" name=""/>
        <dsp:cNvSpPr/>
      </dsp:nvSpPr>
      <dsp:spPr>
        <a:xfrm>
          <a:off x="1525635" y="2856546"/>
          <a:ext cx="787253" cy="652891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BBB90-57CA-4C50-990B-895A9FFC253B}">
      <dsp:nvSpPr>
        <dsp:cNvPr id="0" name=""/>
        <dsp:cNvSpPr/>
      </dsp:nvSpPr>
      <dsp:spPr>
        <a:xfrm>
          <a:off x="1639877" y="2965076"/>
          <a:ext cx="787253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Centralizado</a:t>
          </a:r>
        </a:p>
      </dsp:txBody>
      <dsp:txXfrm>
        <a:off x="1659000" y="2984199"/>
        <a:ext cx="749007" cy="614645"/>
      </dsp:txXfrm>
    </dsp:sp>
    <dsp:sp modelId="{151C3BDC-6E3C-4A7B-9858-F6FDFC1319E7}">
      <dsp:nvSpPr>
        <dsp:cNvPr id="0" name=""/>
        <dsp:cNvSpPr/>
      </dsp:nvSpPr>
      <dsp:spPr>
        <a:xfrm>
          <a:off x="4732015" y="1904626"/>
          <a:ext cx="1028175" cy="652891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DB3D9-EA14-4C8A-B29D-BEBB9AE9205F}">
      <dsp:nvSpPr>
        <dsp:cNvPr id="0" name=""/>
        <dsp:cNvSpPr/>
      </dsp:nvSpPr>
      <dsp:spPr>
        <a:xfrm>
          <a:off x="4846257" y="2013156"/>
          <a:ext cx="102817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Esquemas DBA</a:t>
          </a:r>
        </a:p>
      </dsp:txBody>
      <dsp:txXfrm>
        <a:off x="4865380" y="2032279"/>
        <a:ext cx="989929" cy="614645"/>
      </dsp:txXfrm>
    </dsp:sp>
    <dsp:sp modelId="{FF5A4B1D-CB18-4448-98B8-0DA92BE1E2B7}">
      <dsp:nvSpPr>
        <dsp:cNvPr id="0" name=""/>
        <dsp:cNvSpPr/>
      </dsp:nvSpPr>
      <dsp:spPr>
        <a:xfrm>
          <a:off x="2741332" y="2856546"/>
          <a:ext cx="867286" cy="652891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FE723-962C-4BE1-B41E-28C2B77CBD2E}">
      <dsp:nvSpPr>
        <dsp:cNvPr id="0" name=""/>
        <dsp:cNvSpPr/>
      </dsp:nvSpPr>
      <dsp:spPr>
        <a:xfrm>
          <a:off x="2855574" y="2965076"/>
          <a:ext cx="867286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Predictivo</a:t>
          </a:r>
        </a:p>
      </dsp:txBody>
      <dsp:txXfrm>
        <a:off x="2874697" y="2984199"/>
        <a:ext cx="829040" cy="614645"/>
      </dsp:txXfrm>
    </dsp:sp>
    <dsp:sp modelId="{BC10FAC6-E62B-4C83-9645-130ECDDF0292}">
      <dsp:nvSpPr>
        <dsp:cNvPr id="0" name=""/>
        <dsp:cNvSpPr/>
      </dsp:nvSpPr>
      <dsp:spPr>
        <a:xfrm>
          <a:off x="1749197" y="3809253"/>
          <a:ext cx="819445" cy="65289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B85C-CD8C-4A1E-97BD-F5A4CDCC195B}">
      <dsp:nvSpPr>
        <dsp:cNvPr id="0" name=""/>
        <dsp:cNvSpPr/>
      </dsp:nvSpPr>
      <dsp:spPr>
        <a:xfrm>
          <a:off x="1863439" y="3917783"/>
          <a:ext cx="81944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Lineal</a:t>
          </a:r>
        </a:p>
      </dsp:txBody>
      <dsp:txXfrm>
        <a:off x="1882562" y="3936906"/>
        <a:ext cx="781199" cy="614645"/>
      </dsp:txXfrm>
    </dsp:sp>
    <dsp:sp modelId="{29571FA3-7212-43C1-91D5-65F9F91A8D16}">
      <dsp:nvSpPr>
        <dsp:cNvPr id="0" name=""/>
        <dsp:cNvSpPr/>
      </dsp:nvSpPr>
      <dsp:spPr>
        <a:xfrm>
          <a:off x="2773406" y="3808465"/>
          <a:ext cx="796898" cy="65289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8236-76E2-4B26-A65A-E8DAD18D9E4E}">
      <dsp:nvSpPr>
        <dsp:cNvPr id="0" name=""/>
        <dsp:cNvSpPr/>
      </dsp:nvSpPr>
      <dsp:spPr>
        <a:xfrm>
          <a:off x="2887648" y="3916995"/>
          <a:ext cx="796898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Constante</a:t>
          </a:r>
        </a:p>
      </dsp:txBody>
      <dsp:txXfrm>
        <a:off x="2906771" y="3936118"/>
        <a:ext cx="758652" cy="614645"/>
      </dsp:txXfrm>
    </dsp:sp>
    <dsp:sp modelId="{5EF3DC23-0F74-4D8E-9F21-98D69D4B8E60}">
      <dsp:nvSpPr>
        <dsp:cNvPr id="0" name=""/>
        <dsp:cNvSpPr/>
      </dsp:nvSpPr>
      <dsp:spPr>
        <a:xfrm>
          <a:off x="3727638" y="3809253"/>
          <a:ext cx="756511" cy="65289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999BE-1FBB-4F1E-96CB-1E3BAD86BA47}">
      <dsp:nvSpPr>
        <dsp:cNvPr id="0" name=""/>
        <dsp:cNvSpPr/>
      </dsp:nvSpPr>
      <dsp:spPr>
        <a:xfrm>
          <a:off x="3841880" y="3917783"/>
          <a:ext cx="756511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Elastico</a:t>
          </a:r>
        </a:p>
      </dsp:txBody>
      <dsp:txXfrm>
        <a:off x="3861003" y="3936906"/>
        <a:ext cx="718265" cy="614645"/>
      </dsp:txXfrm>
    </dsp:sp>
    <dsp:sp modelId="{A29ADF60-9DF1-447F-BDD6-BE5260300DBF}">
      <dsp:nvSpPr>
        <dsp:cNvPr id="0" name=""/>
        <dsp:cNvSpPr/>
      </dsp:nvSpPr>
      <dsp:spPr>
        <a:xfrm>
          <a:off x="5207927" y="2856546"/>
          <a:ext cx="1028175" cy="652891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9D3C0-E8D0-419D-A5A3-D196D8CE0548}">
      <dsp:nvSpPr>
        <dsp:cNvPr id="0" name=""/>
        <dsp:cNvSpPr/>
      </dsp:nvSpPr>
      <dsp:spPr>
        <a:xfrm>
          <a:off x="5322169" y="2965076"/>
          <a:ext cx="1028175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No Predictivo</a:t>
          </a:r>
        </a:p>
      </dsp:txBody>
      <dsp:txXfrm>
        <a:off x="5341292" y="2984199"/>
        <a:ext cx="989929" cy="614645"/>
      </dsp:txXfrm>
    </dsp:sp>
    <dsp:sp modelId="{B2EC68D7-958C-4AFE-9B85-1AB23020B59C}">
      <dsp:nvSpPr>
        <dsp:cNvPr id="0" name=""/>
        <dsp:cNvSpPr/>
      </dsp:nvSpPr>
      <dsp:spPr>
        <a:xfrm>
          <a:off x="4760063" y="3809253"/>
          <a:ext cx="857179" cy="65289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926EA-9830-4515-9722-D505BC0BCF4B}">
      <dsp:nvSpPr>
        <dsp:cNvPr id="0" name=""/>
        <dsp:cNvSpPr/>
      </dsp:nvSpPr>
      <dsp:spPr>
        <a:xfrm>
          <a:off x="4874304" y="3917783"/>
          <a:ext cx="857179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Cerrado</a:t>
          </a:r>
        </a:p>
      </dsp:txBody>
      <dsp:txXfrm>
        <a:off x="4893427" y="3936906"/>
        <a:ext cx="818933" cy="614645"/>
      </dsp:txXfrm>
    </dsp:sp>
    <dsp:sp modelId="{3D709B18-BE50-452F-BE7A-98B576974DFB}">
      <dsp:nvSpPr>
        <dsp:cNvPr id="0" name=""/>
        <dsp:cNvSpPr/>
      </dsp:nvSpPr>
      <dsp:spPr>
        <a:xfrm>
          <a:off x="5882956" y="3809253"/>
          <a:ext cx="861950" cy="65289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C4CC-614B-443C-91F8-8439F497BBD0}">
      <dsp:nvSpPr>
        <dsp:cNvPr id="0" name=""/>
        <dsp:cNvSpPr/>
      </dsp:nvSpPr>
      <dsp:spPr>
        <a:xfrm>
          <a:off x="5997198" y="3917783"/>
          <a:ext cx="861950" cy="6528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/>
            <a:t>Limitado</a:t>
          </a:r>
        </a:p>
      </dsp:txBody>
      <dsp:txXfrm>
        <a:off x="6016321" y="3936906"/>
        <a:ext cx="823704" cy="614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385E-E9FD-4950-834E-0E58BCD8BC3F}">
      <dsp:nvSpPr>
        <dsp:cNvPr id="0" name=""/>
        <dsp:cNvSpPr/>
      </dsp:nvSpPr>
      <dsp:spPr>
        <a:xfrm>
          <a:off x="-4221832" y="-647777"/>
          <a:ext cx="5030309" cy="5030309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83B4-3F3F-4AE1-B874-F8BB4A5D5F46}">
      <dsp:nvSpPr>
        <dsp:cNvPr id="0" name=""/>
        <dsp:cNvSpPr/>
      </dsp:nvSpPr>
      <dsp:spPr>
        <a:xfrm>
          <a:off x="354113" y="233347"/>
          <a:ext cx="8658619" cy="46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Realizar el modelamiento óptimo para el despliegue de una red hibrida WDM-TDM/PON enfocada a una Smart City utilizando métodos heurísticos.</a:t>
          </a:r>
          <a:endParaRPr lang="es-MX" sz="1400" kern="1200" dirty="0"/>
        </a:p>
      </dsp:txBody>
      <dsp:txXfrm>
        <a:off x="354113" y="233347"/>
        <a:ext cx="8658619" cy="466993"/>
      </dsp:txXfrm>
    </dsp:sp>
    <dsp:sp modelId="{DA064687-8E29-486C-9F31-07BE91E62896}">
      <dsp:nvSpPr>
        <dsp:cNvPr id="0" name=""/>
        <dsp:cNvSpPr/>
      </dsp:nvSpPr>
      <dsp:spPr>
        <a:xfrm>
          <a:off x="62242" y="174973"/>
          <a:ext cx="583742" cy="583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2883-8B05-4B86-915C-4A7B3370404F}">
      <dsp:nvSpPr>
        <dsp:cNvPr id="0" name=""/>
        <dsp:cNvSpPr/>
      </dsp:nvSpPr>
      <dsp:spPr>
        <a:xfrm>
          <a:off x="688747" y="933613"/>
          <a:ext cx="8323985" cy="46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Determinar cuál es el mejor algoritmo de distribución dinámica de ancho de banda que cumpla con los requerimientos de </a:t>
          </a:r>
          <a:r>
            <a:rPr lang="es-EC" sz="1400" kern="1200" dirty="0" err="1"/>
            <a:t>QoS</a:t>
          </a:r>
          <a:r>
            <a:rPr lang="es-EC" sz="1400" kern="1200" dirty="0"/>
            <a:t> (</a:t>
          </a:r>
          <a:r>
            <a:rPr lang="es-EC" sz="1400" kern="1200" dirty="0" err="1"/>
            <a:t>Throughput</a:t>
          </a:r>
          <a:r>
            <a:rPr lang="es-EC" sz="1400" i="1" kern="1200" dirty="0"/>
            <a:t>,</a:t>
          </a:r>
          <a:r>
            <a:rPr lang="es-EC" sz="1400" kern="1200" dirty="0"/>
            <a:t> retardo, </a:t>
          </a:r>
          <a:r>
            <a:rPr lang="es-EC" sz="1400" kern="1200" dirty="0" err="1"/>
            <a:t>Jitter</a:t>
          </a:r>
          <a:r>
            <a:rPr lang="es-EC" sz="1400" kern="1200" dirty="0"/>
            <a:t> y latencia de la red).</a:t>
          </a:r>
          <a:endParaRPr lang="es-MX" sz="1400" kern="1200" dirty="0"/>
        </a:p>
      </dsp:txBody>
      <dsp:txXfrm>
        <a:off x="688747" y="933613"/>
        <a:ext cx="8323985" cy="466993"/>
      </dsp:txXfrm>
    </dsp:sp>
    <dsp:sp modelId="{DDF429E9-84A7-46C1-A5E5-27D92E015CAE}">
      <dsp:nvSpPr>
        <dsp:cNvPr id="0" name=""/>
        <dsp:cNvSpPr/>
      </dsp:nvSpPr>
      <dsp:spPr>
        <a:xfrm>
          <a:off x="396876" y="875239"/>
          <a:ext cx="583742" cy="583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6AA37-FE6C-4D14-ADB3-C45D85F4DB2A}">
      <dsp:nvSpPr>
        <dsp:cNvPr id="0" name=""/>
        <dsp:cNvSpPr/>
      </dsp:nvSpPr>
      <dsp:spPr>
        <a:xfrm>
          <a:off x="791453" y="1633880"/>
          <a:ext cx="8221279" cy="46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Determinar cuál es la incidencia del algoritmo de distribución dinámica de ancho de banda al realizar una simulación en el escenario diseñado.</a:t>
          </a:r>
          <a:endParaRPr lang="es-MX" sz="1400" kern="1200" dirty="0"/>
        </a:p>
      </dsp:txBody>
      <dsp:txXfrm>
        <a:off x="791453" y="1633880"/>
        <a:ext cx="8221279" cy="466993"/>
      </dsp:txXfrm>
    </dsp:sp>
    <dsp:sp modelId="{B13F1712-2D66-4D4F-A66F-18799527F597}">
      <dsp:nvSpPr>
        <dsp:cNvPr id="0" name=""/>
        <dsp:cNvSpPr/>
      </dsp:nvSpPr>
      <dsp:spPr>
        <a:xfrm>
          <a:off x="499582" y="1575505"/>
          <a:ext cx="583742" cy="583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781F-EFF5-42B8-B0C9-2C13EFCD04B2}">
      <dsp:nvSpPr>
        <dsp:cNvPr id="0" name=""/>
        <dsp:cNvSpPr/>
      </dsp:nvSpPr>
      <dsp:spPr>
        <a:xfrm>
          <a:off x="688747" y="2334146"/>
          <a:ext cx="8323985" cy="46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Implementar una simulación de una Red de Acceso Multiservicio basada en arquitectura WDM-TDM/PON con y sin los efectos no lineales: </a:t>
          </a:r>
          <a:r>
            <a:rPr lang="es-EC" sz="1400" kern="1200" dirty="0" err="1"/>
            <a:t>Scattering</a:t>
          </a:r>
          <a:r>
            <a:rPr lang="es-EC" sz="1400" kern="1200" dirty="0"/>
            <a:t> estimulado de </a:t>
          </a:r>
          <a:r>
            <a:rPr lang="es-EC" sz="1400" kern="1200" dirty="0" err="1"/>
            <a:t>Brillouin</a:t>
          </a:r>
          <a:r>
            <a:rPr lang="es-EC" sz="1400" kern="1200" dirty="0"/>
            <a:t> (SBS) y Mezcla de Cuarta Onda (FWM).</a:t>
          </a:r>
          <a:endParaRPr lang="es-MX" sz="1400" kern="1200" dirty="0"/>
        </a:p>
      </dsp:txBody>
      <dsp:txXfrm>
        <a:off x="688747" y="2334146"/>
        <a:ext cx="8323985" cy="466993"/>
      </dsp:txXfrm>
    </dsp:sp>
    <dsp:sp modelId="{6D3213C1-8B86-4E88-9E22-36242E60C3CD}">
      <dsp:nvSpPr>
        <dsp:cNvPr id="0" name=""/>
        <dsp:cNvSpPr/>
      </dsp:nvSpPr>
      <dsp:spPr>
        <a:xfrm>
          <a:off x="396876" y="2275772"/>
          <a:ext cx="583742" cy="583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655AC-3DEE-42C7-B9AB-E543297EBF64}">
      <dsp:nvSpPr>
        <dsp:cNvPr id="0" name=""/>
        <dsp:cNvSpPr/>
      </dsp:nvSpPr>
      <dsp:spPr>
        <a:xfrm>
          <a:off x="354113" y="3034412"/>
          <a:ext cx="8658619" cy="466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Evaluar los dos escenarios, con y sin efectos no lineales, y determinar cómo es afectada la capa de enlace y el rendimiento de la red.</a:t>
          </a:r>
          <a:endParaRPr lang="es-MX" sz="1400" kern="1200" dirty="0"/>
        </a:p>
      </dsp:txBody>
      <dsp:txXfrm>
        <a:off x="354113" y="3034412"/>
        <a:ext cx="8658619" cy="466993"/>
      </dsp:txXfrm>
    </dsp:sp>
    <dsp:sp modelId="{A14EB94A-6CAD-466E-A2DC-4DD0E679B847}">
      <dsp:nvSpPr>
        <dsp:cNvPr id="0" name=""/>
        <dsp:cNvSpPr/>
      </dsp:nvSpPr>
      <dsp:spPr>
        <a:xfrm>
          <a:off x="62242" y="2976038"/>
          <a:ext cx="583742" cy="583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5FD27-9B11-42BE-9500-71A21847B92B}">
      <dsp:nvSpPr>
        <dsp:cNvPr id="0" name=""/>
        <dsp:cNvSpPr/>
      </dsp:nvSpPr>
      <dsp:spPr>
        <a:xfrm>
          <a:off x="-5068315" y="-776465"/>
          <a:ext cx="6035870" cy="6035870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B8D6C-346D-4E66-92E8-3B0EA7DFB49E}">
      <dsp:nvSpPr>
        <dsp:cNvPr id="0" name=""/>
        <dsp:cNvSpPr/>
      </dsp:nvSpPr>
      <dsp:spPr>
        <a:xfrm>
          <a:off x="622293" y="448293"/>
          <a:ext cx="8136550" cy="896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66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Arial" panose="020B0604020202020204" pitchFamily="34" charset="0"/>
            <a:buNone/>
          </a:pPr>
          <a:r>
            <a:rPr lang="es-EC" sz="1100" kern="1200" dirty="0"/>
            <a:t>El uso de redes hibridas es necesario para cumplir con el requerimiento de </a:t>
          </a:r>
          <a:r>
            <a:rPr lang="es-EC" sz="1100" kern="1200" dirty="0" err="1"/>
            <a:t>QoS</a:t>
          </a:r>
          <a:r>
            <a:rPr lang="es-EC" sz="1100" kern="1200" dirty="0"/>
            <a:t> por parte de los usuarios, la red hibrida WDM-TDM/PON toma lo mejor de las redes WDM-PON y de las redes TDM-PON, como su escalabilidad, el aumento de usuarios.</a:t>
          </a:r>
          <a:endParaRPr lang="es-MX" sz="1100" kern="1200" dirty="0"/>
        </a:p>
      </dsp:txBody>
      <dsp:txXfrm>
        <a:off x="622293" y="448293"/>
        <a:ext cx="8136550" cy="896587"/>
      </dsp:txXfrm>
    </dsp:sp>
    <dsp:sp modelId="{487971D5-9E3E-4B8F-927A-2E9E340B7A27}">
      <dsp:nvSpPr>
        <dsp:cNvPr id="0" name=""/>
        <dsp:cNvSpPr/>
      </dsp:nvSpPr>
      <dsp:spPr>
        <a:xfrm>
          <a:off x="61925" y="336220"/>
          <a:ext cx="1120734" cy="11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46D79-F2C6-46D1-B083-55B7B3BBCFD9}">
      <dsp:nvSpPr>
        <dsp:cNvPr id="0" name=""/>
        <dsp:cNvSpPr/>
      </dsp:nvSpPr>
      <dsp:spPr>
        <a:xfrm>
          <a:off x="948202" y="1793175"/>
          <a:ext cx="7810640" cy="896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66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El objetivo de la Smart City es recolectar datos en tiempo real para mejorar servicios como transporte, área de salud, servicios de pago , seguridad, de ahí parte la importancia de realizar un correcto despliegue de la red hibrida WDM-TDM/PON, que mediante el análisis y desarrollo de un método heurístico enfocado a la </a:t>
          </a:r>
          <a:r>
            <a:rPr lang="es-EC" sz="1100" kern="1200" dirty="0" err="1"/>
            <a:t>clusterización</a:t>
          </a:r>
          <a:r>
            <a:rPr lang="es-EC" sz="1100" kern="1200" dirty="0"/>
            <a:t> nos dará una posible solución para la mejor distribución de sus componentes ópticos tratando de brindar conectividad a todos los usuarios </a:t>
          </a:r>
          <a:endParaRPr lang="es-MX" sz="1100" kern="1200" dirty="0"/>
        </a:p>
      </dsp:txBody>
      <dsp:txXfrm>
        <a:off x="948202" y="1793175"/>
        <a:ext cx="7810640" cy="896587"/>
      </dsp:txXfrm>
    </dsp:sp>
    <dsp:sp modelId="{F2119BF2-EE06-40DC-8F9F-3FA5E9D589E5}">
      <dsp:nvSpPr>
        <dsp:cNvPr id="0" name=""/>
        <dsp:cNvSpPr/>
      </dsp:nvSpPr>
      <dsp:spPr>
        <a:xfrm>
          <a:off x="387835" y="1681102"/>
          <a:ext cx="1120734" cy="11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6A77-3CF3-4DFE-9099-EA62DB8FD1FC}">
      <dsp:nvSpPr>
        <dsp:cNvPr id="0" name=""/>
        <dsp:cNvSpPr/>
      </dsp:nvSpPr>
      <dsp:spPr>
        <a:xfrm>
          <a:off x="622293" y="3138057"/>
          <a:ext cx="8136550" cy="896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66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Arial" panose="020B0604020202020204" pitchFamily="34" charset="0"/>
            <a:buNone/>
          </a:pPr>
          <a:r>
            <a:rPr lang="es-EC" sz="1100" kern="1200" dirty="0"/>
            <a:t>Para cumplir con los requerimientos de calidad de servicio </a:t>
          </a:r>
          <a:r>
            <a:rPr lang="es-EC" sz="1100" kern="1200" dirty="0" err="1"/>
            <a:t>QoS</a:t>
          </a:r>
          <a:r>
            <a:rPr lang="es-EC" sz="1100" kern="1200" dirty="0"/>
            <a:t> es necesario tomar en cuenta que hay varios factores que afectan a estos parámetros e influyen en el desempeño de la red, uno de estos factores es el algoritmo empleado para la creación de varios módulos en </a:t>
          </a:r>
          <a:r>
            <a:rPr lang="es-EC" sz="1100" kern="1200" dirty="0" err="1"/>
            <a:t>OMNeT</a:t>
          </a:r>
          <a:r>
            <a:rPr lang="es-EC" sz="1100" kern="1200" dirty="0"/>
            <a:t>++, que fueron utilizados para crear la red hibrida, otro factor que puede influir es el tiempo de transmisión, el tiempo de respuesta a los mensajes </a:t>
          </a:r>
          <a:r>
            <a:rPr lang="es-EC" sz="1100" kern="1200" dirty="0" err="1"/>
            <a:t>Request</a:t>
          </a:r>
          <a:r>
            <a:rPr lang="es-EC" sz="1100" kern="1200" dirty="0"/>
            <a:t>, el tiempo de espera en las colas, el tiempo de encapsulado, la distancia entre la OLT y la ONU, la potencia de transmisión, etc.</a:t>
          </a:r>
          <a:endParaRPr lang="es-MX" sz="1100" kern="1200" dirty="0"/>
        </a:p>
      </dsp:txBody>
      <dsp:txXfrm>
        <a:off x="622293" y="3138057"/>
        <a:ext cx="8136550" cy="896587"/>
      </dsp:txXfrm>
    </dsp:sp>
    <dsp:sp modelId="{79CAB1B2-38CC-4DAA-85D4-B17BB741245B}">
      <dsp:nvSpPr>
        <dsp:cNvPr id="0" name=""/>
        <dsp:cNvSpPr/>
      </dsp:nvSpPr>
      <dsp:spPr>
        <a:xfrm>
          <a:off x="61925" y="3025983"/>
          <a:ext cx="1120734" cy="11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8E7B9-1187-4BEB-8737-68E8DC99D746}">
      <dsp:nvSpPr>
        <dsp:cNvPr id="0" name=""/>
        <dsp:cNvSpPr/>
      </dsp:nvSpPr>
      <dsp:spPr>
        <a:xfrm>
          <a:off x="-4975580" y="-762367"/>
          <a:ext cx="5925707" cy="5925707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09810-3A96-4F42-9066-FD0EE14B3695}">
      <dsp:nvSpPr>
        <dsp:cNvPr id="0" name=""/>
        <dsp:cNvSpPr/>
      </dsp:nvSpPr>
      <dsp:spPr>
        <a:xfrm>
          <a:off x="611079" y="440097"/>
          <a:ext cx="8520119" cy="88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6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herramienta </a:t>
          </a:r>
          <a:r>
            <a:rPr lang="es-EC" sz="1400" kern="1200" dirty="0" err="1"/>
            <a:t>OptSim</a:t>
          </a:r>
          <a:r>
            <a:rPr lang="es-EC" sz="1400" kern="1200" dirty="0"/>
            <a:t> fue  necesaria, permitió observar cuales son las limitaciones en la capa física, siendo estos datos de gran ayuda al momento de implementar los módulos y funciones en </a:t>
          </a:r>
          <a:r>
            <a:rPr lang="es-EC" sz="1400" kern="1200" dirty="0" err="1"/>
            <a:t>OMNeT</a:t>
          </a:r>
          <a:r>
            <a:rPr lang="es-EC" sz="1400" kern="1200" dirty="0"/>
            <a:t>++, específicamente para la simulación de los escenarios bajo la influencia de los efectos no lineales.  </a:t>
          </a:r>
          <a:endParaRPr lang="es-MX" sz="1400" kern="1200" dirty="0"/>
        </a:p>
      </dsp:txBody>
      <dsp:txXfrm>
        <a:off x="611079" y="440097"/>
        <a:ext cx="8520119" cy="880194"/>
      </dsp:txXfrm>
    </dsp:sp>
    <dsp:sp modelId="{2E28DCE0-8065-4A52-B24A-E7C423DEA170}">
      <dsp:nvSpPr>
        <dsp:cNvPr id="0" name=""/>
        <dsp:cNvSpPr/>
      </dsp:nvSpPr>
      <dsp:spPr>
        <a:xfrm>
          <a:off x="60958" y="330072"/>
          <a:ext cx="1100243" cy="1100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CE9A3-DD21-431A-94BE-3C56388F84F8}">
      <dsp:nvSpPr>
        <dsp:cNvPr id="0" name=""/>
        <dsp:cNvSpPr/>
      </dsp:nvSpPr>
      <dsp:spPr>
        <a:xfrm>
          <a:off x="931030" y="1760389"/>
          <a:ext cx="8200168" cy="88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6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efecto no lineal FWM causo un mayor impacto en el </a:t>
          </a:r>
          <a:r>
            <a:rPr lang="es-EC" sz="1400" kern="1200" dirty="0" err="1"/>
            <a:t>throughput</a:t>
          </a:r>
          <a:r>
            <a:rPr lang="es-EC" sz="1400" kern="1200" dirty="0"/>
            <a:t> de la red comparado con el efecto no lineal SBS, por este motivo se debe tomar muy en cuenta los efectos que inciden en la fibra óptica.</a:t>
          </a:r>
          <a:endParaRPr lang="es-MX" sz="1400" kern="1200" dirty="0"/>
        </a:p>
      </dsp:txBody>
      <dsp:txXfrm>
        <a:off x="931030" y="1760389"/>
        <a:ext cx="8200168" cy="880194"/>
      </dsp:txXfrm>
    </dsp:sp>
    <dsp:sp modelId="{B5CA9756-40E7-4F45-AE35-E5B43AFD988D}">
      <dsp:nvSpPr>
        <dsp:cNvPr id="0" name=""/>
        <dsp:cNvSpPr/>
      </dsp:nvSpPr>
      <dsp:spPr>
        <a:xfrm>
          <a:off x="380908" y="1650364"/>
          <a:ext cx="1100243" cy="1100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6B95C-70DE-44F0-ADA7-8D1E08DA432E}">
      <dsp:nvSpPr>
        <dsp:cNvPr id="0" name=""/>
        <dsp:cNvSpPr/>
      </dsp:nvSpPr>
      <dsp:spPr>
        <a:xfrm>
          <a:off x="611079" y="3080681"/>
          <a:ext cx="8520119" cy="88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6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Los esquemas de distribución dinámico de ancho de banda toman en cuenta el tipo de servicio que los usuarios solicitan, brindando un mayor ancho de banda a quien lo requiera, permitiendo optimizar el uso del ancho de banda.</a:t>
          </a:r>
          <a:endParaRPr lang="es-MX" sz="1400" kern="1200" dirty="0"/>
        </a:p>
      </dsp:txBody>
      <dsp:txXfrm>
        <a:off x="611079" y="3080681"/>
        <a:ext cx="8520119" cy="880194"/>
      </dsp:txXfrm>
    </dsp:sp>
    <dsp:sp modelId="{EAB1093C-C526-422C-AFC1-A47DC9512D13}">
      <dsp:nvSpPr>
        <dsp:cNvPr id="0" name=""/>
        <dsp:cNvSpPr/>
      </dsp:nvSpPr>
      <dsp:spPr>
        <a:xfrm>
          <a:off x="60958" y="2970656"/>
          <a:ext cx="1100243" cy="1100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55BD2-E732-4BB5-9819-F529C3D22811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B11A4-6AB6-465E-B886-580B3793FDEE}">
      <dsp:nvSpPr>
        <dsp:cNvPr id="0" name=""/>
        <dsp:cNvSpPr/>
      </dsp:nvSpPr>
      <dsp:spPr>
        <a:xfrm>
          <a:off x="559333" y="402272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El método de </a:t>
          </a:r>
          <a:r>
            <a:rPr lang="es-EC" sz="1700" kern="1200" dirty="0" err="1"/>
            <a:t>Voronoi</a:t>
          </a:r>
          <a:r>
            <a:rPr lang="es-EC" sz="1700" kern="1200" dirty="0"/>
            <a:t>-clúster no mostro resultados óptimos, pero es imprescindible el estudio de otros métodos que se basan en el diagrama de </a:t>
          </a:r>
          <a:r>
            <a:rPr lang="es-EC" sz="1700" kern="1200" dirty="0" err="1"/>
            <a:t>Voronoi</a:t>
          </a:r>
          <a:r>
            <a:rPr lang="es-EC" sz="1700" kern="1200" dirty="0"/>
            <a:t>, como </a:t>
          </a:r>
          <a:r>
            <a:rPr lang="es-EC" sz="1700" kern="1200" dirty="0" err="1"/>
            <a:t>Voronoi</a:t>
          </a:r>
          <a:r>
            <a:rPr lang="es-EC" sz="1700" kern="1200" dirty="0"/>
            <a:t> en base a sus bordes o en base a sus vértices</a:t>
          </a:r>
          <a:endParaRPr lang="es-MX" sz="1700" kern="1200" dirty="0"/>
        </a:p>
      </dsp:txBody>
      <dsp:txXfrm>
        <a:off x="559333" y="402272"/>
        <a:ext cx="9444532" cy="804545"/>
      </dsp:txXfrm>
    </dsp:sp>
    <dsp:sp modelId="{2CCF048D-FC05-4CC8-9868-1476D227A886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97502-93B8-465D-A09D-649BD0B32628}">
      <dsp:nvSpPr>
        <dsp:cNvPr id="0" name=""/>
        <dsp:cNvSpPr/>
      </dsp:nvSpPr>
      <dsp:spPr>
        <a:xfrm>
          <a:off x="851785" y="1609089"/>
          <a:ext cx="9152080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Analizar que incidencia tienen los demás efectos no lineales causados por el índice de refracción y los efectos no lineales causados por el Estimulado de </a:t>
          </a:r>
          <a:r>
            <a:rPr lang="es-EC" sz="1700" kern="1200" dirty="0" err="1"/>
            <a:t>Scattering</a:t>
          </a:r>
          <a:r>
            <a:rPr lang="es-EC" sz="1700" kern="1200" dirty="0"/>
            <a:t> sobre la calidad de servicio de una red.</a:t>
          </a:r>
          <a:endParaRPr lang="es-MX" sz="1700" kern="1200" dirty="0"/>
        </a:p>
      </dsp:txBody>
      <dsp:txXfrm>
        <a:off x="851785" y="1609089"/>
        <a:ext cx="9152080" cy="804545"/>
      </dsp:txXfrm>
    </dsp:sp>
    <dsp:sp modelId="{893691BD-FD7C-4572-A4B9-475297A851AA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D046-7DB3-4B10-AACF-267A1C218B75}">
      <dsp:nvSpPr>
        <dsp:cNvPr id="0" name=""/>
        <dsp:cNvSpPr/>
      </dsp:nvSpPr>
      <dsp:spPr>
        <a:xfrm>
          <a:off x="559333" y="2815907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Estudiar otras topologías de redes híbridas que podrían utilizarse para ser implementadas en una ciudad inteligente, tomando en cuenta costos, facilidad de implementación, desempeño de la red.</a:t>
          </a:r>
          <a:endParaRPr lang="es-MX" sz="1700" kern="1200" dirty="0"/>
        </a:p>
      </dsp:txBody>
      <dsp:txXfrm>
        <a:off x="559333" y="2815907"/>
        <a:ext cx="9444532" cy="804545"/>
      </dsp:txXfrm>
    </dsp:sp>
    <dsp:sp modelId="{A375BBA3-AFC5-4945-879A-3F932367CEDF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67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8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87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3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02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50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79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4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8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381491-81AC-4759-BB3A-90A9A6057EEB}" type="datetimeFigureOut">
              <a:rPr lang="es-MX" smtClean="0"/>
              <a:t>29/01/2020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59F032-C7FC-4793-92D2-58215D2C5F2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hart" Target="../charts/char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chart" Target="../charts/chart5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7.xml"/><Relationship Id="rId7" Type="http://schemas.openxmlformats.org/officeDocument/2006/relationships/chart" Target="../charts/chart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chart" Target="../charts/chart8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chart" Target="../charts/chart11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chart" Target="../charts/chart14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065AE925-D8D6-49AA-B81B-5D796C46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95" y="2009076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espe logo">
            <a:extLst>
              <a:ext uri="{FF2B5EF4-FFF2-40B4-BE49-F238E27FC236}">
                <a16:creationId xmlns:a16="http://schemas.microsoft.com/office/drawing/2014/main" id="{24DAA6F7-4B54-4892-870A-9BF23831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30" y="365125"/>
            <a:ext cx="4960291" cy="12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10267FC6-E2AF-4666-9DA6-F205F90B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57" y="1742119"/>
            <a:ext cx="10515600" cy="1782959"/>
          </a:xfrm>
        </p:spPr>
        <p:txBody>
          <a:bodyPr>
            <a:normAutofit/>
          </a:bodyPr>
          <a:lstStyle/>
          <a:p>
            <a:pPr algn="ctr"/>
            <a:r>
              <a:rPr lang="es-EC" sz="2400" dirty="0"/>
              <a:t>DEPARTAMENTO DE ELÉCTRICA, ELECTRÓNICA Y TELECOMUNICACIONES</a:t>
            </a:r>
            <a:br>
              <a:rPr lang="es-EC" sz="2400" dirty="0"/>
            </a:br>
            <a:br>
              <a:rPr lang="es-EC" sz="2400" dirty="0"/>
            </a:br>
            <a:r>
              <a:rPr lang="es-EC" sz="2400" dirty="0"/>
              <a:t>CARRERA DE INGENIERÍA ELECTRÓNICA EN TELECOMUNICACIONES</a:t>
            </a:r>
            <a:br>
              <a:rPr lang="es-EC" sz="2400" dirty="0"/>
            </a:br>
            <a:br>
              <a:rPr lang="es-EC" sz="2400" dirty="0"/>
            </a:br>
            <a:r>
              <a:rPr lang="es-EC" sz="2400" u="sng" dirty="0"/>
              <a:t>Trabajo de Titulación</a:t>
            </a:r>
            <a:endParaRPr lang="es-MX" sz="24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E23D6F-A9F0-4F9B-89A2-D71E81B1F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0124"/>
            <a:ext cx="10515600" cy="190649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AUTORA: DAYSI ADRIANA ORTIZ CASILLAS</a:t>
            </a:r>
          </a:p>
          <a:p>
            <a:pPr marL="0" indent="0">
              <a:buNone/>
            </a:pPr>
            <a:r>
              <a:rPr lang="es-MX" dirty="0"/>
              <a:t>DIRECTOR: ING. </a:t>
            </a:r>
            <a:r>
              <a:rPr lang="es-EC" dirty="0"/>
              <a:t>FABIÁN GUSTAVO SÁENZ ENDERICA</a:t>
            </a:r>
          </a:p>
          <a:p>
            <a:pPr marL="0" indent="0" algn="ctr">
              <a:buNone/>
            </a:pPr>
            <a:r>
              <a:rPr lang="es-EC" dirty="0"/>
              <a:t>SANGOLQUI, 2020</a:t>
            </a:r>
            <a:endParaRPr lang="es-MX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B6B8FB7-CA05-4B06-B169-666E88EFF32F}"/>
              </a:ext>
            </a:extLst>
          </p:cNvPr>
          <p:cNvSpPr txBox="1">
            <a:spLocks/>
          </p:cNvSpPr>
          <p:nvPr/>
        </p:nvSpPr>
        <p:spPr>
          <a:xfrm>
            <a:off x="1066800" y="3648614"/>
            <a:ext cx="10058400" cy="9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b="1" dirty="0"/>
              <a:t>EVALUACIÓN DEL DESEMPEÑO Y OPTIMIZACIÓN DE UNA RED DE ACCESO MULTISERVICIO BASADA EN ARQUITECTURA WDM-TDM/PON ENFOCADA AL DESARROLLO URBANO SOSTENIBLE (SMART CITY)</a:t>
            </a:r>
          </a:p>
        </p:txBody>
      </p:sp>
    </p:spTree>
    <p:extLst>
      <p:ext uri="{BB962C8B-B14F-4D97-AF65-F5344CB8AC3E}">
        <p14:creationId xmlns:p14="http://schemas.microsoft.com/office/powerpoint/2010/main" val="100910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73811D4-34AC-4B53-A7E8-96C8AB10D1E6}"/>
              </a:ext>
            </a:extLst>
          </p:cNvPr>
          <p:cNvSpPr/>
          <p:nvPr/>
        </p:nvSpPr>
        <p:spPr>
          <a:xfrm>
            <a:off x="1404731" y="2569923"/>
            <a:ext cx="1857955" cy="192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9C2AE0E-3AE1-4D27-9E74-3DCBE6B1A034}"/>
              </a:ext>
            </a:extLst>
          </p:cNvPr>
          <p:cNvSpPr/>
          <p:nvPr/>
        </p:nvSpPr>
        <p:spPr>
          <a:xfrm>
            <a:off x="1404730" y="2775860"/>
            <a:ext cx="1857955" cy="237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097280" y="2238543"/>
            <a:ext cx="1857955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460"/>
            <a:ext cx="10058400" cy="414740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CLUSTERIZACION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HIBRIDA WDM-TDM/PON</a:t>
            </a:r>
          </a:p>
          <a:p>
            <a:pPr lvl="1"/>
            <a:r>
              <a:rPr lang="es-MX" dirty="0"/>
              <a:t>A NIVEL DE PROPAGACION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6382AD-4BF4-440C-918C-B64471A5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DA7A-C8E3-4C4D-B22D-8D0CC633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9E1CBD-A8EE-49F6-B45F-6EA9389C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328" y="1845735"/>
            <a:ext cx="9062720" cy="6191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C" sz="1800" dirty="0"/>
              <a:t>Evaluación del desempeño y optimización de una Red de Acceso Multiservicio basada en arquitectura WDM-TDM/PON enfocada al desarrollo urbano sostenible (Smart City).</a:t>
            </a:r>
            <a:endParaRPr lang="es-MX" sz="1800" dirty="0"/>
          </a:p>
          <a:p>
            <a:endParaRPr lang="es-MX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4F23142-FD38-48A3-A2D8-0BA8CF399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777459"/>
              </p:ext>
            </p:extLst>
          </p:nvPr>
        </p:nvGraphicFramePr>
        <p:xfrm>
          <a:off x="1415328" y="2573281"/>
          <a:ext cx="9062720" cy="373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2E23A8A-52E9-401F-B748-38DA6468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110532" y="3184932"/>
            <a:ext cx="3342198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2482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AC95CD-B52F-4A6F-BBAD-7B07E7B9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203298" y="3238684"/>
            <a:ext cx="3342198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0A4AAFF-D2D3-4878-944C-F51FFF6447DC}"/>
              </a:ext>
            </a:extLst>
          </p:cNvPr>
          <p:cNvSpPr/>
          <p:nvPr/>
        </p:nvSpPr>
        <p:spPr>
          <a:xfrm>
            <a:off x="1448462" y="3588163"/>
            <a:ext cx="1857955" cy="219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9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C560-623C-4EAB-9CF9-16C61473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</a:t>
            </a:r>
            <a:r>
              <a:rPr lang="es-MX" dirty="0" err="1"/>
              <a:t>Clusterización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9277640-2F15-4779-A283-268F3586ECFA}"/>
              </a:ext>
            </a:extLst>
          </p:cNvPr>
          <p:cNvSpPr/>
          <p:nvPr/>
        </p:nvSpPr>
        <p:spPr>
          <a:xfrm>
            <a:off x="954157" y="1737360"/>
            <a:ext cx="10442713" cy="38815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739F04D-BE86-486E-B38E-F4AC0E2F00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2423" t="3061" r="1934" b="2041"/>
          <a:stretch>
            <a:fillRect/>
          </a:stretch>
        </p:blipFill>
        <p:spPr bwMode="auto">
          <a:xfrm>
            <a:off x="1234583" y="1928100"/>
            <a:ext cx="2335929" cy="27318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888959E-9AB5-40F2-903D-B0289D6600BA}"/>
              </a:ext>
            </a:extLst>
          </p:cNvPr>
          <p:cNvSpPr/>
          <p:nvPr/>
        </p:nvSpPr>
        <p:spPr>
          <a:xfrm>
            <a:off x="1495841" y="4863548"/>
            <a:ext cx="1813415" cy="366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Escenario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22A04D-80A2-4771-94C6-0EE18F0A22D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470" y="1928100"/>
            <a:ext cx="2039274" cy="2731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A00D76C-EF8A-4B04-AC99-1C2C16B39AD7}"/>
              </a:ext>
            </a:extLst>
          </p:cNvPr>
          <p:cNvSpPr/>
          <p:nvPr/>
        </p:nvSpPr>
        <p:spPr>
          <a:xfrm>
            <a:off x="4585208" y="4764083"/>
            <a:ext cx="1813415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Puntos: Latitud y Longitud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9CE8C2-A48E-4C72-BE22-C34378A7BE3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005" y="1928100"/>
            <a:ext cx="3876675" cy="254824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845305-3CCC-4740-B3DB-D7929CCF8DAC}"/>
              </a:ext>
            </a:extLst>
          </p:cNvPr>
          <p:cNvSpPr/>
          <p:nvPr/>
        </p:nvSpPr>
        <p:spPr>
          <a:xfrm>
            <a:off x="7512418" y="4764083"/>
            <a:ext cx="3409847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Visualización de coordenadas en Matlab </a:t>
            </a:r>
            <a:endParaRPr lang="es-MX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BA793F1-B9A4-40D7-8B06-557EAC321F79}"/>
              </a:ext>
            </a:extLst>
          </p:cNvPr>
          <p:cNvCxnSpPr/>
          <p:nvPr/>
        </p:nvCxnSpPr>
        <p:spPr>
          <a:xfrm>
            <a:off x="3922643" y="1737360"/>
            <a:ext cx="0" cy="38948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0CF359E-3A95-4904-BCCD-82ED6B4DD5BD}"/>
              </a:ext>
            </a:extLst>
          </p:cNvPr>
          <p:cNvCxnSpPr/>
          <p:nvPr/>
        </p:nvCxnSpPr>
        <p:spPr>
          <a:xfrm>
            <a:off x="6831495" y="1751477"/>
            <a:ext cx="0" cy="38948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6BC03AF-6C0F-4DEF-89BE-FF607F63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43A3FC0-EA3D-45B6-A8EE-4ED8CC5AEF3F}"/>
              </a:ext>
            </a:extLst>
          </p:cNvPr>
          <p:cNvSpPr/>
          <p:nvPr/>
        </p:nvSpPr>
        <p:spPr>
          <a:xfrm>
            <a:off x="1097280" y="1737360"/>
            <a:ext cx="7045234" cy="4531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15DE34-8D10-4613-B1B8-348AC498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MX" dirty="0"/>
              <a:t>Métodos de </a:t>
            </a:r>
            <a:r>
              <a:rPr lang="es-MX" dirty="0" err="1"/>
              <a:t>Clusterización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F3DC9F-BF0D-4ADA-997D-25D4BA98E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4526" y="4259708"/>
            <a:ext cx="3780892" cy="2009028"/>
          </a:xfrm>
          <a:prstGeom prst="rect">
            <a:avLst/>
          </a:prstGeom>
          <a:noFill/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880839-3F4D-4FF8-BB02-B1BDF763197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22320" y="1845734"/>
            <a:ext cx="2582470" cy="3060095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69E634-4032-4C14-9CD0-79EDE86423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79270" y="1755843"/>
            <a:ext cx="3832616" cy="2259407"/>
          </a:xfrm>
          <a:prstGeom prst="rect">
            <a:avLst/>
          </a:prstGeom>
          <a:noFill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F1870E-B2FF-4CDA-B451-E760D157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250" y="1845734"/>
            <a:ext cx="2582470" cy="3474237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u="sng" dirty="0" err="1"/>
              <a:t>Método</a:t>
            </a:r>
            <a:r>
              <a:rPr lang="en-US" u="sng" dirty="0"/>
              <a:t> K-MEANS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Número de clústeres (</a:t>
            </a:r>
            <a:r>
              <a:rPr lang="es-EC" b="1" dirty="0"/>
              <a:t>k</a:t>
            </a:r>
            <a:r>
              <a:rPr lang="es-EC" dirty="0"/>
              <a:t>) debe ser conocido.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Cada clúster posee un centroide.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Centroides se actualizan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Mínimo almacenamiento de información</a:t>
            </a:r>
            <a:endParaRPr lang="es-MX" dirty="0"/>
          </a:p>
          <a:p>
            <a:endParaRPr lang="en-US" sz="1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78EC074-2DE0-4CFC-819A-D7E520B094D0}"/>
              </a:ext>
            </a:extLst>
          </p:cNvPr>
          <p:cNvSpPr/>
          <p:nvPr/>
        </p:nvSpPr>
        <p:spPr>
          <a:xfrm>
            <a:off x="1316087" y="5014203"/>
            <a:ext cx="1906773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MX" dirty="0"/>
              <a:t>Escenario: 38 puntos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074D80A-1E48-4A3F-9889-1B086B711FF0}"/>
              </a:ext>
            </a:extLst>
          </p:cNvPr>
          <p:cNvCxnSpPr/>
          <p:nvPr/>
        </p:nvCxnSpPr>
        <p:spPr>
          <a:xfrm>
            <a:off x="3929830" y="1755843"/>
            <a:ext cx="0" cy="45128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59D663F-35AF-4DC0-B312-66917B216FE5}"/>
              </a:ext>
            </a:extLst>
          </p:cNvPr>
          <p:cNvCxnSpPr/>
          <p:nvPr/>
        </p:nvCxnSpPr>
        <p:spPr>
          <a:xfrm>
            <a:off x="3929830" y="4147930"/>
            <a:ext cx="420700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B5D5E0B-4258-4817-B1EC-FD645D67BD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65C95A-7FF3-49FD-B3F7-82E863663F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99" y="286489"/>
            <a:ext cx="3424050" cy="31896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A2F677-74C4-44E9-B3B2-DDA55FC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030" y="640080"/>
            <a:ext cx="4099161" cy="5137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Método</a:t>
            </a:r>
            <a:r>
              <a:rPr lang="en-US" sz="4400" dirty="0">
                <a:solidFill>
                  <a:srgbClr val="FFFFFF"/>
                </a:solidFill>
              </a:rPr>
              <a:t> K-MEANS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 err="1">
                <a:solidFill>
                  <a:srgbClr val="FFFFFF"/>
                </a:solidFill>
              </a:rPr>
              <a:t>Escenario</a:t>
            </a:r>
            <a:r>
              <a:rPr lang="en-US" sz="4400" dirty="0">
                <a:solidFill>
                  <a:srgbClr val="FFFFFF"/>
                </a:solidFill>
              </a:rPr>
              <a:t> con 38 </a:t>
            </a:r>
            <a:r>
              <a:rPr lang="en-US" sz="4400" dirty="0" err="1">
                <a:solidFill>
                  <a:srgbClr val="FFFFFF"/>
                </a:solidFill>
              </a:rPr>
              <a:t>puntos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3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4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6 clusters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67914E-BF1E-4910-9B4D-BFCE654756D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541" y="286489"/>
            <a:ext cx="3822700" cy="31706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F28F1A-E381-4A28-8B2D-21FE8E0A4F5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19" y="3632420"/>
            <a:ext cx="3424050" cy="30332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34CF6B-21F9-42B8-BE71-364F86C72A2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5541" y="3632420"/>
            <a:ext cx="3822700" cy="30332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EACEED-4B5C-46C4-AE18-76BE37907759}"/>
              </a:ext>
            </a:extLst>
          </p:cNvPr>
          <p:cNvCxnSpPr>
            <a:cxnSpLocks/>
          </p:cNvCxnSpPr>
          <p:nvPr/>
        </p:nvCxnSpPr>
        <p:spPr>
          <a:xfrm>
            <a:off x="3630518" y="159026"/>
            <a:ext cx="0" cy="6577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2936C0A-0128-4E87-BD16-BDA6E9619415}"/>
              </a:ext>
            </a:extLst>
          </p:cNvPr>
          <p:cNvCxnSpPr/>
          <p:nvPr/>
        </p:nvCxnSpPr>
        <p:spPr>
          <a:xfrm>
            <a:off x="0" y="3552908"/>
            <a:ext cx="7613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344D0352-32F2-4762-BF19-8C6318EC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43A3FC0-EA3D-45B6-A8EE-4ED8CC5AEF3F}"/>
              </a:ext>
            </a:extLst>
          </p:cNvPr>
          <p:cNvSpPr/>
          <p:nvPr/>
        </p:nvSpPr>
        <p:spPr>
          <a:xfrm>
            <a:off x="1097280" y="1737360"/>
            <a:ext cx="9120146" cy="4531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15DE34-8D10-4613-B1B8-348AC498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MX" dirty="0"/>
              <a:t>Método K-MEANS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78EC074-2DE0-4CFC-819A-D7E520B094D0}"/>
              </a:ext>
            </a:extLst>
          </p:cNvPr>
          <p:cNvSpPr/>
          <p:nvPr/>
        </p:nvSpPr>
        <p:spPr>
          <a:xfrm>
            <a:off x="1742754" y="5576911"/>
            <a:ext cx="1906773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MX" dirty="0"/>
              <a:t>Escenario: 121 puntos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074D80A-1E48-4A3F-9889-1B086B711FF0}"/>
              </a:ext>
            </a:extLst>
          </p:cNvPr>
          <p:cNvCxnSpPr/>
          <p:nvPr/>
        </p:nvCxnSpPr>
        <p:spPr>
          <a:xfrm>
            <a:off x="4703551" y="1755843"/>
            <a:ext cx="0" cy="45128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59D663F-35AF-4DC0-B312-66917B216FE5}"/>
              </a:ext>
            </a:extLst>
          </p:cNvPr>
          <p:cNvCxnSpPr>
            <a:cxnSpLocks/>
          </p:cNvCxnSpPr>
          <p:nvPr/>
        </p:nvCxnSpPr>
        <p:spPr>
          <a:xfrm>
            <a:off x="4703551" y="4147930"/>
            <a:ext cx="5513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653CF68-A676-40CF-9158-80A12AE0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5CFD7A1-5F27-4BE9-BD08-74D5114E508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934210"/>
            <a:ext cx="3501224" cy="34169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C9AC9F6-DE30-4E49-824B-910293CB835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337" y="1755843"/>
            <a:ext cx="4797268" cy="227281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1E89692-2956-45B1-B098-FA286117A0C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337" y="4214198"/>
            <a:ext cx="4797259" cy="199655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87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2F677-74C4-44E9-B3B2-DDA55FCE1A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02992" y="0"/>
            <a:ext cx="4089008" cy="6308036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Método</a:t>
            </a:r>
            <a:r>
              <a:rPr lang="en-US" sz="4400" dirty="0">
                <a:solidFill>
                  <a:srgbClr val="FFFFFF"/>
                </a:solidFill>
              </a:rPr>
              <a:t> K-MEANS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 err="1">
                <a:solidFill>
                  <a:srgbClr val="FFFFFF"/>
                </a:solidFill>
              </a:rPr>
              <a:t>Escenario</a:t>
            </a:r>
            <a:r>
              <a:rPr lang="en-US" sz="4400" dirty="0">
                <a:solidFill>
                  <a:srgbClr val="FFFFFF"/>
                </a:solidFill>
              </a:rPr>
              <a:t> con 121 </a:t>
            </a:r>
            <a:r>
              <a:rPr lang="en-US" sz="4400" dirty="0" err="1">
                <a:solidFill>
                  <a:srgbClr val="FFFFFF"/>
                </a:solidFill>
              </a:rPr>
              <a:t>puntos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3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4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6 clusters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EACEED-4B5C-46C4-AE18-76BE37907759}"/>
              </a:ext>
            </a:extLst>
          </p:cNvPr>
          <p:cNvCxnSpPr>
            <a:cxnSpLocks/>
          </p:cNvCxnSpPr>
          <p:nvPr/>
        </p:nvCxnSpPr>
        <p:spPr>
          <a:xfrm>
            <a:off x="3785265" y="-13250"/>
            <a:ext cx="0" cy="6344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2936C0A-0128-4E87-BD16-BDA6E9619415}"/>
              </a:ext>
            </a:extLst>
          </p:cNvPr>
          <p:cNvCxnSpPr>
            <a:cxnSpLocks/>
          </p:cNvCxnSpPr>
          <p:nvPr/>
        </p:nvCxnSpPr>
        <p:spPr>
          <a:xfrm>
            <a:off x="0" y="3552908"/>
            <a:ext cx="81029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81C7721-2F97-4538-A2AA-578AE926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9A6639-095E-4527-B58D-625766C5032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5" y="111677"/>
            <a:ext cx="3630080" cy="31934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64BAC7-E687-4798-90D4-0D00460A8EA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828" y="118662"/>
            <a:ext cx="3942080" cy="31864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86881C4-C37C-4A6D-ADD0-DD30EC3891A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26" y="3575133"/>
            <a:ext cx="3630080" cy="27561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040B45-86D4-4762-947B-16225DED5C8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73" y="3646170"/>
            <a:ext cx="3924935" cy="26618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26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203298" y="3238684"/>
            <a:ext cx="3342198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5358FFC-C60F-4268-B69C-705DD44C66B3}"/>
              </a:ext>
            </a:extLst>
          </p:cNvPr>
          <p:cNvSpPr/>
          <p:nvPr/>
        </p:nvSpPr>
        <p:spPr>
          <a:xfrm>
            <a:off x="1448462" y="3834817"/>
            <a:ext cx="1857955" cy="219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8" y="187964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2482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F32834-5F50-4F49-9882-1EF70693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420B3-6C83-4881-A4A5-358C3563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 de </a:t>
            </a:r>
            <a:r>
              <a:rPr lang="es-MX" dirty="0" err="1"/>
              <a:t>Clusterización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587403-FBD4-4366-AD16-26B3CEAE18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1901371"/>
            <a:ext cx="3669031" cy="36721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E6FFDF7-D40B-4095-8FC9-1B90E1C3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63633"/>
              </p:ext>
            </p:extLst>
          </p:nvPr>
        </p:nvGraphicFramePr>
        <p:xfrm>
          <a:off x="4951104" y="1974328"/>
          <a:ext cx="3198983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24">
                  <a:extLst>
                    <a:ext uri="{9D8B030D-6E8A-4147-A177-3AD203B41FA5}">
                      <a16:colId xmlns:a16="http://schemas.microsoft.com/office/drawing/2014/main" val="3662250200"/>
                    </a:ext>
                  </a:extLst>
                </a:gridCol>
                <a:gridCol w="1647659">
                  <a:extLst>
                    <a:ext uri="{9D8B030D-6E8A-4147-A177-3AD203B41FA5}">
                      <a16:colId xmlns:a16="http://schemas.microsoft.com/office/drawing/2014/main" val="235410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# de </a:t>
                      </a:r>
                      <a:r>
                        <a:rPr lang="es-EC" sz="1600" dirty="0" err="1">
                          <a:effectLst/>
                        </a:rPr>
                        <a:t>Cluster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Tiempo (ms)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288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Clúster 2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109,0479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094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Clúster 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92,9843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008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Clúster 4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89,1866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86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Clúster 6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85,9827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87316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8375F00-D78C-4880-AA05-DE0ECAF87FB5}"/>
              </a:ext>
            </a:extLst>
          </p:cNvPr>
          <p:cNvSpPr/>
          <p:nvPr/>
        </p:nvSpPr>
        <p:spPr>
          <a:xfrm>
            <a:off x="1885930" y="5671237"/>
            <a:ext cx="1906773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MX" dirty="0"/>
              <a:t>Escenario: 38 puntos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70A3815-ED7E-4AF3-8B26-37720C6814E6}"/>
              </a:ext>
            </a:extLst>
          </p:cNvPr>
          <p:cNvSpPr txBox="1">
            <a:spLocks/>
          </p:cNvSpPr>
          <p:nvPr/>
        </p:nvSpPr>
        <p:spPr>
          <a:xfrm>
            <a:off x="8512250" y="1845734"/>
            <a:ext cx="2582470" cy="34742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Calibri" panose="020F0502020204030204" pitchFamily="34" charset="0"/>
              <a:buNone/>
            </a:pPr>
            <a:r>
              <a:rPr lang="en-US" u="sng" dirty="0" err="1"/>
              <a:t>Método</a:t>
            </a:r>
            <a:r>
              <a:rPr lang="en-US" u="sng" dirty="0"/>
              <a:t> </a:t>
            </a:r>
            <a:r>
              <a:rPr lang="en-US" u="sng" dirty="0" err="1"/>
              <a:t>Voronoi</a:t>
            </a:r>
            <a:endParaRPr lang="en-US" u="sng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No es necesario especificar el número de clústeres (</a:t>
            </a:r>
            <a:r>
              <a:rPr lang="es-EC" b="1" dirty="0"/>
              <a:t>k</a:t>
            </a:r>
            <a:r>
              <a:rPr lang="es-EC" dirty="0"/>
              <a:t>).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dirty="0"/>
              <a:t>Complejidad al implementar su algoritmo</a:t>
            </a:r>
          </a:p>
          <a:p>
            <a:endParaRPr lang="en-U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12CC2C-1443-4DDD-AD1A-5727B5EB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2F677-74C4-44E9-B3B2-DDA55FCE1A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02991" y="-1"/>
            <a:ext cx="4089007" cy="6334529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Método</a:t>
            </a:r>
            <a:r>
              <a:rPr lang="en-US" sz="4400" dirty="0">
                <a:solidFill>
                  <a:srgbClr val="FFFFFF"/>
                </a:solidFill>
              </a:rPr>
              <a:t> de </a:t>
            </a:r>
            <a:r>
              <a:rPr lang="en-US" sz="4400" dirty="0" err="1">
                <a:solidFill>
                  <a:srgbClr val="FFFFFF"/>
                </a:solidFill>
              </a:rPr>
              <a:t>Vorononi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 err="1">
                <a:solidFill>
                  <a:srgbClr val="FFFFFF"/>
                </a:solidFill>
              </a:rPr>
              <a:t>Escenario</a:t>
            </a:r>
            <a:r>
              <a:rPr lang="en-US" sz="4400" dirty="0">
                <a:solidFill>
                  <a:srgbClr val="FFFFFF"/>
                </a:solidFill>
              </a:rPr>
              <a:t> con 38 </a:t>
            </a:r>
            <a:r>
              <a:rPr lang="en-US" sz="4400" dirty="0" err="1">
                <a:solidFill>
                  <a:srgbClr val="FFFFFF"/>
                </a:solidFill>
              </a:rPr>
              <a:t>puntos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3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4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6 clusters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EACEED-4B5C-46C4-AE18-76BE37907759}"/>
              </a:ext>
            </a:extLst>
          </p:cNvPr>
          <p:cNvCxnSpPr>
            <a:cxnSpLocks/>
          </p:cNvCxnSpPr>
          <p:nvPr/>
        </p:nvCxnSpPr>
        <p:spPr>
          <a:xfrm>
            <a:off x="3785265" y="159026"/>
            <a:ext cx="0" cy="6577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2936C0A-0128-4E87-BD16-BDA6E9619415}"/>
              </a:ext>
            </a:extLst>
          </p:cNvPr>
          <p:cNvCxnSpPr/>
          <p:nvPr/>
        </p:nvCxnSpPr>
        <p:spPr>
          <a:xfrm>
            <a:off x="0" y="3552908"/>
            <a:ext cx="7613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06EEFB70-1475-4559-B4CD-23A62835AFB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5" y="159025"/>
            <a:ext cx="3473629" cy="322111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081B5E-DEED-4E79-A01A-F85755B7150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447" y="159025"/>
            <a:ext cx="3621034" cy="32211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ACC787-F7CE-4F9B-82C6-F5BF8C5AA7B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797" y="3623466"/>
            <a:ext cx="3553677" cy="261829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CED062-FCB3-466A-962C-C27553212C6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4" y="3623467"/>
            <a:ext cx="3473627" cy="26183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5F5F2B-842B-4A22-9E71-1EFB791246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7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420B3-6C83-4881-A4A5-358C3563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 de </a:t>
            </a:r>
            <a:r>
              <a:rPr lang="es-MX" dirty="0" err="1"/>
              <a:t>Voronoi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375F00-D78C-4880-AA05-DE0ECAF87FB5}"/>
              </a:ext>
            </a:extLst>
          </p:cNvPr>
          <p:cNvSpPr/>
          <p:nvPr/>
        </p:nvSpPr>
        <p:spPr>
          <a:xfrm>
            <a:off x="1872678" y="5671237"/>
            <a:ext cx="2606557" cy="466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MX" dirty="0"/>
              <a:t>Escenario: 121 puntos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B0444F-4A99-4219-90F6-7F279340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33D21F-2AF3-4AD1-BECA-A6F22FE92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07767"/>
              </p:ext>
            </p:extLst>
          </p:nvPr>
        </p:nvGraphicFramePr>
        <p:xfrm>
          <a:off x="6992772" y="2265452"/>
          <a:ext cx="3251158" cy="184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629">
                  <a:extLst>
                    <a:ext uri="{9D8B030D-6E8A-4147-A177-3AD203B41FA5}">
                      <a16:colId xmlns:a16="http://schemas.microsoft.com/office/drawing/2014/main" val="1663157898"/>
                    </a:ext>
                  </a:extLst>
                </a:gridCol>
                <a:gridCol w="1807529">
                  <a:extLst>
                    <a:ext uri="{9D8B030D-6E8A-4147-A177-3AD203B41FA5}">
                      <a16:colId xmlns:a16="http://schemas.microsoft.com/office/drawing/2014/main" val="2130283109"/>
                    </a:ext>
                  </a:extLst>
                </a:gridCol>
              </a:tblGrid>
              <a:tr h="3685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# Clúster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Tiempo (ms)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137692"/>
                  </a:ext>
                </a:extLst>
              </a:tr>
              <a:tr h="3685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Clúster 2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2,52e+03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696020"/>
                  </a:ext>
                </a:extLst>
              </a:tr>
              <a:tr h="3685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Clúster 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2,46e+03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714521"/>
                  </a:ext>
                </a:extLst>
              </a:tr>
              <a:tr h="3685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Clúster 4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2,45e+03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981448"/>
                  </a:ext>
                </a:extLst>
              </a:tr>
              <a:tr h="36854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Clúster 6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2,38e+03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02626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526A622-D59B-481C-8988-B9E8124EC8E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793" y="1917382"/>
            <a:ext cx="4264381" cy="359552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50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2F677-74C4-44E9-B3B2-DDA55FCE1A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02991" y="-1"/>
            <a:ext cx="4089007" cy="6334529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Método</a:t>
            </a:r>
            <a:r>
              <a:rPr lang="en-US" sz="4400" dirty="0">
                <a:solidFill>
                  <a:srgbClr val="FFFFFF"/>
                </a:solidFill>
              </a:rPr>
              <a:t> de </a:t>
            </a:r>
            <a:r>
              <a:rPr lang="en-US" sz="4400" dirty="0" err="1">
                <a:solidFill>
                  <a:srgbClr val="FFFFFF"/>
                </a:solidFill>
              </a:rPr>
              <a:t>Vorononi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 err="1">
                <a:solidFill>
                  <a:srgbClr val="FFFFFF"/>
                </a:solidFill>
              </a:rPr>
              <a:t>Escenario</a:t>
            </a:r>
            <a:r>
              <a:rPr lang="en-US" sz="4400" dirty="0">
                <a:solidFill>
                  <a:srgbClr val="FFFFFF"/>
                </a:solidFill>
              </a:rPr>
              <a:t> con 121 </a:t>
            </a:r>
            <a:r>
              <a:rPr lang="en-US" sz="4400" dirty="0" err="1">
                <a:solidFill>
                  <a:srgbClr val="FFFFFF"/>
                </a:solidFill>
              </a:rPr>
              <a:t>puntos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3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4 clusters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6 clusters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EACEED-4B5C-46C4-AE18-76BE37907759}"/>
              </a:ext>
            </a:extLst>
          </p:cNvPr>
          <p:cNvCxnSpPr>
            <a:cxnSpLocks/>
          </p:cNvCxnSpPr>
          <p:nvPr/>
        </p:nvCxnSpPr>
        <p:spPr>
          <a:xfrm>
            <a:off x="3785265" y="66262"/>
            <a:ext cx="0" cy="6265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2936C0A-0128-4E87-BD16-BDA6E9619415}"/>
              </a:ext>
            </a:extLst>
          </p:cNvPr>
          <p:cNvCxnSpPr>
            <a:cxnSpLocks/>
          </p:cNvCxnSpPr>
          <p:nvPr/>
        </p:nvCxnSpPr>
        <p:spPr>
          <a:xfrm>
            <a:off x="0" y="3552908"/>
            <a:ext cx="81029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1D6D4C4-765F-440B-BCB7-66F4923F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0F716A-2DFB-46E2-AF77-DA58D29B241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51" y="150219"/>
            <a:ext cx="3495582" cy="325247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B7983B-597A-4724-AD1A-1D613A6BDD1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199" y="143234"/>
            <a:ext cx="3983860" cy="32594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3D596D-FCCD-4FF3-B83E-7C41FE60DE3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751" y="3703128"/>
            <a:ext cx="3495581" cy="25253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850AC5-0CC1-4FB3-9874-1AA3FC87D55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198" y="3627120"/>
            <a:ext cx="3983859" cy="270418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30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EFE680-D945-475D-9C23-0568576DB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01661"/>
              </p:ext>
            </p:extLst>
          </p:nvPr>
        </p:nvGraphicFramePr>
        <p:xfrm>
          <a:off x="1066800" y="424070"/>
          <a:ext cx="10058400" cy="200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669">
                  <a:extLst>
                    <a:ext uri="{9D8B030D-6E8A-4147-A177-3AD203B41FA5}">
                      <a16:colId xmlns:a16="http://schemas.microsoft.com/office/drawing/2014/main" val="862357434"/>
                    </a:ext>
                  </a:extLst>
                </a:gridCol>
                <a:gridCol w="1098377">
                  <a:extLst>
                    <a:ext uri="{9D8B030D-6E8A-4147-A177-3AD203B41FA5}">
                      <a16:colId xmlns:a16="http://schemas.microsoft.com/office/drawing/2014/main" val="211162943"/>
                    </a:ext>
                  </a:extLst>
                </a:gridCol>
                <a:gridCol w="1098377">
                  <a:extLst>
                    <a:ext uri="{9D8B030D-6E8A-4147-A177-3AD203B41FA5}">
                      <a16:colId xmlns:a16="http://schemas.microsoft.com/office/drawing/2014/main" val="819645247"/>
                    </a:ext>
                  </a:extLst>
                </a:gridCol>
                <a:gridCol w="1098377">
                  <a:extLst>
                    <a:ext uri="{9D8B030D-6E8A-4147-A177-3AD203B41FA5}">
                      <a16:colId xmlns:a16="http://schemas.microsoft.com/office/drawing/2014/main" val="140503457"/>
                    </a:ext>
                  </a:extLst>
                </a:gridCol>
                <a:gridCol w="1158728">
                  <a:extLst>
                    <a:ext uri="{9D8B030D-6E8A-4147-A177-3AD203B41FA5}">
                      <a16:colId xmlns:a16="http://schemas.microsoft.com/office/drawing/2014/main" val="2035880021"/>
                    </a:ext>
                  </a:extLst>
                </a:gridCol>
                <a:gridCol w="1118494">
                  <a:extLst>
                    <a:ext uri="{9D8B030D-6E8A-4147-A177-3AD203B41FA5}">
                      <a16:colId xmlns:a16="http://schemas.microsoft.com/office/drawing/2014/main" val="3241737590"/>
                    </a:ext>
                  </a:extLst>
                </a:gridCol>
                <a:gridCol w="1114471">
                  <a:extLst>
                    <a:ext uri="{9D8B030D-6E8A-4147-A177-3AD203B41FA5}">
                      <a16:colId xmlns:a16="http://schemas.microsoft.com/office/drawing/2014/main" val="1017517470"/>
                    </a:ext>
                  </a:extLst>
                </a:gridCol>
                <a:gridCol w="1114471">
                  <a:extLst>
                    <a:ext uri="{9D8B030D-6E8A-4147-A177-3AD203B41FA5}">
                      <a16:colId xmlns:a16="http://schemas.microsoft.com/office/drawing/2014/main" val="3756448787"/>
                    </a:ext>
                  </a:extLst>
                </a:gridCol>
                <a:gridCol w="1108436">
                  <a:extLst>
                    <a:ext uri="{9D8B030D-6E8A-4147-A177-3AD203B41FA5}">
                      <a16:colId xmlns:a16="http://schemas.microsoft.com/office/drawing/2014/main" val="3680023014"/>
                    </a:ext>
                  </a:extLst>
                </a:gridCol>
              </a:tblGrid>
              <a:tr h="400216">
                <a:tc>
                  <a:txBody>
                    <a:bodyPr/>
                    <a:lstStyle/>
                    <a:p>
                      <a:endParaRPr lang="es-MX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Método K-</a:t>
                      </a:r>
                      <a:r>
                        <a:rPr lang="es-EC" sz="1000" dirty="0" err="1">
                          <a:effectLst/>
                        </a:rPr>
                        <a:t>means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Método Voronoi-clúster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155122"/>
                  </a:ext>
                </a:extLst>
              </a:tr>
              <a:tr h="40021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Escenario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Clúster 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413290"/>
                  </a:ext>
                </a:extLst>
              </a:tr>
              <a:tr h="40021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 puntos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2,75716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4,16498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6,19381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8,06929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109,0479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92,9843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89,1866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85,9827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115118"/>
                  </a:ext>
                </a:extLst>
              </a:tr>
              <a:tr h="40021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121 puntos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2,78297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5,03302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6,19311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8,22143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2,27e+03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2,24e+03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2,14e+03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1,97e+03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609928"/>
                  </a:ext>
                </a:extLst>
              </a:tr>
              <a:tr h="40021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213 puntos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4,2611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7,91363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9,82428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12,64773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1,44e+04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1,37e+04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1,31e+04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1,28e+04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685441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8B3B1B5-36A6-4E20-A00D-03B5930D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872207-0931-4396-B527-02F5AD304C2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63" y="2616642"/>
            <a:ext cx="3747316" cy="26544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307DB4-D384-418C-80C2-AA102DFA63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684" y="2616642"/>
            <a:ext cx="3747316" cy="26544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20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203298" y="3238684"/>
            <a:ext cx="3342198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5358FFC-C60F-4268-B69C-705DD44C66B3}"/>
              </a:ext>
            </a:extLst>
          </p:cNvPr>
          <p:cNvSpPr/>
          <p:nvPr/>
        </p:nvSpPr>
        <p:spPr>
          <a:xfrm>
            <a:off x="1462749" y="4177717"/>
            <a:ext cx="1857955" cy="219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72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A6A8F-0FFA-4004-BC48-DF73DAAED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121" y="389398"/>
            <a:ext cx="10058400" cy="1449387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Resultados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9C9101-7E8A-43A5-9486-3764BDF09C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53922" y="3429000"/>
            <a:ext cx="4649035" cy="25906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16901A-FD66-4BA4-A57A-3A4754C477EB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3921" y="543469"/>
            <a:ext cx="4649035" cy="2590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6B97AC-3198-4384-A8C6-D661F77E5DC3}"/>
              </a:ext>
            </a:extLst>
          </p:cNvPr>
          <p:cNvSpPr/>
          <p:nvPr/>
        </p:nvSpPr>
        <p:spPr>
          <a:xfrm>
            <a:off x="3022866" y="2002075"/>
            <a:ext cx="25394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Método K-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para la distribución de componentes, 2AWG</a:t>
            </a:r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5D8BA26-FF68-4696-9137-3A739BDD1FE0}"/>
              </a:ext>
            </a:extLst>
          </p:cNvPr>
          <p:cNvSpPr/>
          <p:nvPr/>
        </p:nvSpPr>
        <p:spPr>
          <a:xfrm>
            <a:off x="3022866" y="4835573"/>
            <a:ext cx="25394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Método K-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para la distribución de componentes, 3AWG</a:t>
            </a:r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EC468E-4F69-435F-BCEC-6DFDEFD200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097280" y="4501502"/>
            <a:ext cx="4998720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817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097280" y="4501502"/>
            <a:ext cx="4998720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1DDB259-F86C-412E-A726-893685539653}"/>
              </a:ext>
            </a:extLst>
          </p:cNvPr>
          <p:cNvSpPr/>
          <p:nvPr/>
        </p:nvSpPr>
        <p:spPr>
          <a:xfrm>
            <a:off x="1431235" y="4842377"/>
            <a:ext cx="3591339" cy="219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817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39588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EBA47-3844-4FE5-B17A-05284AE4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EVALUACIÓN DE LA RED HÍBRIDA WDM-TDM/PON</a:t>
            </a:r>
          </a:p>
        </p:txBody>
      </p:sp>
      <p:sp>
        <p:nvSpPr>
          <p:cNvPr id="91" name="Marcador de texto 90">
            <a:extLst>
              <a:ext uri="{FF2B5EF4-FFF2-40B4-BE49-F238E27FC236}">
                <a16:creationId xmlns:a16="http://schemas.microsoft.com/office/drawing/2014/main" id="{05871047-807D-4EDB-A394-845D9CE7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Vista del diseño de la red híbrida WDM-TDM/PON</a:t>
            </a:r>
          </a:p>
        </p:txBody>
      </p:sp>
      <p:grpSp>
        <p:nvGrpSpPr>
          <p:cNvPr id="4" name="Group 252">
            <a:extLst>
              <a:ext uri="{FF2B5EF4-FFF2-40B4-BE49-F238E27FC236}">
                <a16:creationId xmlns:a16="http://schemas.microsoft.com/office/drawing/2014/main" id="{9EB645EE-340E-4457-A042-1DF28B4BFB90}"/>
              </a:ext>
            </a:extLst>
          </p:cNvPr>
          <p:cNvGrpSpPr>
            <a:grpSpLocks/>
          </p:cNvGrpSpPr>
          <p:nvPr/>
        </p:nvGrpSpPr>
        <p:grpSpPr bwMode="auto">
          <a:xfrm>
            <a:off x="4121427" y="359133"/>
            <a:ext cx="7938052" cy="6498867"/>
            <a:chOff x="1549" y="2424"/>
            <a:chExt cx="8968" cy="8476"/>
          </a:xfrm>
        </p:grpSpPr>
        <p:grpSp>
          <p:nvGrpSpPr>
            <p:cNvPr id="5" name="Group 161">
              <a:extLst>
                <a:ext uri="{FF2B5EF4-FFF2-40B4-BE49-F238E27FC236}">
                  <a16:creationId xmlns:a16="http://schemas.microsoft.com/office/drawing/2014/main" id="{3EB1648A-F129-4C57-8F1E-0A79F8E2A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544"/>
              <a:ext cx="8672" cy="8159"/>
              <a:chOff x="1650" y="1425"/>
              <a:chExt cx="8672" cy="7826"/>
            </a:xfrm>
          </p:grpSpPr>
          <p:grpSp>
            <p:nvGrpSpPr>
              <p:cNvPr id="7" name="Group 162">
                <a:extLst>
                  <a:ext uri="{FF2B5EF4-FFF2-40B4-BE49-F238E27FC236}">
                    <a16:creationId xmlns:a16="http://schemas.microsoft.com/office/drawing/2014/main" id="{5D5F6E27-28BC-45B0-8EDA-918A2075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0" y="1844"/>
                <a:ext cx="2891" cy="1701"/>
                <a:chOff x="1650" y="1844"/>
                <a:chExt cx="2891" cy="1701"/>
              </a:xfrm>
            </p:grpSpPr>
            <p:sp>
              <p:nvSpPr>
                <p:cNvPr id="82" name="Rectangle 163">
                  <a:extLst>
                    <a:ext uri="{FF2B5EF4-FFF2-40B4-BE49-F238E27FC236}">
                      <a16:creationId xmlns:a16="http://schemas.microsoft.com/office/drawing/2014/main" id="{ADCA23F4-C78F-4C76-9BC2-138F0C5D4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844"/>
                  <a:ext cx="2891" cy="1701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83" name="Group 164">
                  <a:extLst>
                    <a:ext uri="{FF2B5EF4-FFF2-40B4-BE49-F238E27FC236}">
                      <a16:creationId xmlns:a16="http://schemas.microsoft.com/office/drawing/2014/main" id="{925267B1-F826-4B18-86A9-76622B6CD7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0" y="1934"/>
                  <a:ext cx="2739" cy="1529"/>
                  <a:chOff x="1710" y="1934"/>
                  <a:chExt cx="2739" cy="1529"/>
                </a:xfrm>
              </p:grpSpPr>
              <p:sp>
                <p:nvSpPr>
                  <p:cNvPr id="84" name="Rectangle 165">
                    <a:extLst>
                      <a:ext uri="{FF2B5EF4-FFF2-40B4-BE49-F238E27FC236}">
                        <a16:creationId xmlns:a16="http://schemas.microsoft.com/office/drawing/2014/main" id="{DC1D94F8-AB4E-414B-9E38-C11CB896F2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1934"/>
                    <a:ext cx="1020" cy="90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de Datos: Generador de señales 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Rectangle 166">
                    <a:extLst>
                      <a:ext uri="{FF2B5EF4-FFF2-40B4-BE49-F238E27FC236}">
                        <a16:creationId xmlns:a16="http://schemas.microsoft.com/office/drawing/2014/main" id="{1A96C47E-88F3-48FF-A71E-33933A6A2F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2953"/>
                    <a:ext cx="1134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óptica: Laser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86" name="Rectangle 167">
                    <a:extLst>
                      <a:ext uri="{FF2B5EF4-FFF2-40B4-BE49-F238E27FC236}">
                        <a16:creationId xmlns:a16="http://schemas.microsoft.com/office/drawing/2014/main" id="{478B27DE-9A0C-4893-B776-5490B3CE2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698"/>
                    <a:ext cx="1134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ctr">
                      <a:spcAft>
                        <a:spcPts val="0"/>
                      </a:spcAft>
                    </a:pPr>
                    <a:r>
                      <a: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Modulador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87" name="AutoShape 168">
                    <a:extLst>
                      <a:ext uri="{FF2B5EF4-FFF2-40B4-BE49-F238E27FC236}">
                        <a16:creationId xmlns:a16="http://schemas.microsoft.com/office/drawing/2014/main" id="{26561EA1-5909-4F0B-B37E-742C5B40183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5" y="2369"/>
                    <a:ext cx="585" cy="420"/>
                  </a:xfrm>
                  <a:prstGeom prst="bentConnector3">
                    <a:avLst>
                      <a:gd name="adj1" fmla="val 49917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8" name="AutoShape 169">
                    <a:extLst>
                      <a:ext uri="{FF2B5EF4-FFF2-40B4-BE49-F238E27FC236}">
                        <a16:creationId xmlns:a16="http://schemas.microsoft.com/office/drawing/2014/main" id="{CD5397B1-7475-44F9-9694-930D3A657C2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865" y="2954"/>
                    <a:ext cx="454" cy="22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0">
                    <a:extLst>
                      <a:ext uri="{FF2B5EF4-FFF2-40B4-BE49-F238E27FC236}">
                        <a16:creationId xmlns:a16="http://schemas.microsoft.com/office/drawing/2014/main" id="{FDC3942A-E9C6-4D11-9126-18A1E8D16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216"/>
                    <a:ext cx="795" cy="423"/>
                  </a:xfrm>
                  <a:prstGeom prst="rect">
                    <a:avLst/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TDM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</p:grpSp>
          <p:cxnSp>
            <p:nvCxnSpPr>
              <p:cNvPr id="8" name="AutoShape 171">
                <a:extLst>
                  <a:ext uri="{FF2B5EF4-FFF2-40B4-BE49-F238E27FC236}">
                    <a16:creationId xmlns:a16="http://schemas.microsoft.com/office/drawing/2014/main" id="{12447BAF-68D9-47C1-B8A8-BC0BCC5B81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71" y="2841"/>
                <a:ext cx="737" cy="221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Rectangle 172">
                <a:extLst>
                  <a:ext uri="{FF2B5EF4-FFF2-40B4-BE49-F238E27FC236}">
                    <a16:creationId xmlns:a16="http://schemas.microsoft.com/office/drawing/2014/main" id="{78D36E14-58A8-454F-9709-B5FCD679B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" y="4964"/>
                <a:ext cx="680" cy="5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7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AWG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l">
                  <a:spcAft>
                    <a:spcPts val="0"/>
                  </a:spcAft>
                </a:pPr>
                <a:r>
                  <a:rPr lang="es-EC" sz="7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MUX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Rectangle 173">
                <a:extLst>
                  <a:ext uri="{FF2B5EF4-FFF2-40B4-BE49-F238E27FC236}">
                    <a16:creationId xmlns:a16="http://schemas.microsoft.com/office/drawing/2014/main" id="{5CCD8B52-A740-41FE-AE8B-293A05E78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365" cy="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Transmisor 1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1" name="Rectangle 174">
                <a:extLst>
                  <a:ext uri="{FF2B5EF4-FFF2-40B4-BE49-F238E27FC236}">
                    <a16:creationId xmlns:a16="http://schemas.microsoft.com/office/drawing/2014/main" id="{05936F06-66AB-461B-9762-7C693E0C4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" y="2369"/>
                <a:ext cx="737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75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WDM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2" name="Rectangle 175">
                <a:extLst>
                  <a:ext uri="{FF2B5EF4-FFF2-40B4-BE49-F238E27FC236}">
                    <a16:creationId xmlns:a16="http://schemas.microsoft.com/office/drawing/2014/main" id="{9786C685-287A-4AB3-9A9A-2D6D65730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" y="3385"/>
                <a:ext cx="510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1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λ1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13" name="Group 176">
                <a:extLst>
                  <a:ext uri="{FF2B5EF4-FFF2-40B4-BE49-F238E27FC236}">
                    <a16:creationId xmlns:a16="http://schemas.microsoft.com/office/drawing/2014/main" id="{F3171A46-D650-47E6-8916-DDB580677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980"/>
                <a:ext cx="2891" cy="1701"/>
                <a:chOff x="1650" y="1844"/>
                <a:chExt cx="2891" cy="1701"/>
              </a:xfrm>
            </p:grpSpPr>
            <p:sp>
              <p:nvSpPr>
                <p:cNvPr id="74" name="Rectangle 177">
                  <a:extLst>
                    <a:ext uri="{FF2B5EF4-FFF2-40B4-BE49-F238E27FC236}">
                      <a16:creationId xmlns:a16="http://schemas.microsoft.com/office/drawing/2014/main" id="{B856CF92-F8D2-471D-94C3-B2BCD7AD8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844"/>
                  <a:ext cx="2891" cy="1701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75" name="Group 178">
                  <a:extLst>
                    <a:ext uri="{FF2B5EF4-FFF2-40B4-BE49-F238E27FC236}">
                      <a16:creationId xmlns:a16="http://schemas.microsoft.com/office/drawing/2014/main" id="{A55FF28A-0FCD-4695-93D2-FBD81ACDF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0" y="1934"/>
                  <a:ext cx="2739" cy="1529"/>
                  <a:chOff x="1710" y="1934"/>
                  <a:chExt cx="2739" cy="1529"/>
                </a:xfrm>
              </p:grpSpPr>
              <p:sp>
                <p:nvSpPr>
                  <p:cNvPr id="76" name="Rectangle 179">
                    <a:extLst>
                      <a:ext uri="{FF2B5EF4-FFF2-40B4-BE49-F238E27FC236}">
                        <a16:creationId xmlns:a16="http://schemas.microsoft.com/office/drawing/2014/main" id="{46065BBB-5237-4065-B72E-333F9DB80A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1934"/>
                    <a:ext cx="1020" cy="90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de Datos: Generador de señales 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tangle 180">
                    <a:extLst>
                      <a:ext uri="{FF2B5EF4-FFF2-40B4-BE49-F238E27FC236}">
                        <a16:creationId xmlns:a16="http://schemas.microsoft.com/office/drawing/2014/main" id="{C068A25F-E6A4-41E2-8514-04B6B53C5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2953"/>
                    <a:ext cx="1134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óptica: Laser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tangle 181">
                    <a:extLst>
                      <a:ext uri="{FF2B5EF4-FFF2-40B4-BE49-F238E27FC236}">
                        <a16:creationId xmlns:a16="http://schemas.microsoft.com/office/drawing/2014/main" id="{49028204-F370-4468-80ED-D67B8811F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698"/>
                    <a:ext cx="1134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ctr">
                      <a:spcAft>
                        <a:spcPts val="0"/>
                      </a:spcAft>
                    </a:pPr>
                    <a:r>
                      <a: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Modulador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79" name="AutoShape 182">
                    <a:extLst>
                      <a:ext uri="{FF2B5EF4-FFF2-40B4-BE49-F238E27FC236}">
                        <a16:creationId xmlns:a16="http://schemas.microsoft.com/office/drawing/2014/main" id="{F7F1ACFD-79C1-4503-B0E6-575288AE14C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5" y="2369"/>
                    <a:ext cx="585" cy="420"/>
                  </a:xfrm>
                  <a:prstGeom prst="bentConnector3">
                    <a:avLst>
                      <a:gd name="adj1" fmla="val 49917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0" name="AutoShape 183">
                    <a:extLst>
                      <a:ext uri="{FF2B5EF4-FFF2-40B4-BE49-F238E27FC236}">
                        <a16:creationId xmlns:a16="http://schemas.microsoft.com/office/drawing/2014/main" id="{3EB67A27-A7AC-4741-B960-3A795513B6D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865" y="2954"/>
                    <a:ext cx="454" cy="22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1" name="Rectangle 184">
                    <a:extLst>
                      <a:ext uri="{FF2B5EF4-FFF2-40B4-BE49-F238E27FC236}">
                        <a16:creationId xmlns:a16="http://schemas.microsoft.com/office/drawing/2014/main" id="{41BA82A9-39C3-41F8-BAEF-4C8D8817B3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216"/>
                    <a:ext cx="795" cy="423"/>
                  </a:xfrm>
                  <a:prstGeom prst="rect">
                    <a:avLst/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TDM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4" name="Rectangle 185">
                <a:extLst>
                  <a:ext uri="{FF2B5EF4-FFF2-40B4-BE49-F238E27FC236}">
                    <a16:creationId xmlns:a16="http://schemas.microsoft.com/office/drawing/2014/main" id="{B45CA17A-D5DF-49AA-A4B5-5C4D6D71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3646"/>
                <a:ext cx="1365" cy="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Transmisor 2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5" name="AutoShape 186">
                <a:extLst>
                  <a:ext uri="{FF2B5EF4-FFF2-40B4-BE49-F238E27FC236}">
                    <a16:creationId xmlns:a16="http://schemas.microsoft.com/office/drawing/2014/main" id="{4ED6B4C4-8BC8-4795-88FB-77BFBA0DD3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71" y="5187"/>
                <a:ext cx="737" cy="227"/>
              </a:xfrm>
              <a:prstGeom prst="bentConnector3">
                <a:avLst>
                  <a:gd name="adj1" fmla="val 49912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Rectangle 187">
                <a:extLst>
                  <a:ext uri="{FF2B5EF4-FFF2-40B4-BE49-F238E27FC236}">
                    <a16:creationId xmlns:a16="http://schemas.microsoft.com/office/drawing/2014/main" id="{5397B35A-7A46-458D-923D-509FA076B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" y="7217"/>
                <a:ext cx="737" cy="34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75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WDM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Rectangle 188">
                <a:extLst>
                  <a:ext uri="{FF2B5EF4-FFF2-40B4-BE49-F238E27FC236}">
                    <a16:creationId xmlns:a16="http://schemas.microsoft.com/office/drawing/2014/main" id="{C4C12541-0229-44AC-BAD2-8FA61A374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4942"/>
                <a:ext cx="510" cy="39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1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λ2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Oval 189">
                <a:extLst>
                  <a:ext uri="{FF2B5EF4-FFF2-40B4-BE49-F238E27FC236}">
                    <a16:creationId xmlns:a16="http://schemas.microsoft.com/office/drawing/2014/main" id="{4067C35D-16CF-48FE-AF30-B1541ADE5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6224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9" name="Oval 190">
                <a:extLst>
                  <a:ext uri="{FF2B5EF4-FFF2-40B4-BE49-F238E27FC236}">
                    <a16:creationId xmlns:a16="http://schemas.microsoft.com/office/drawing/2014/main" id="{3486174A-7C1C-4500-A4C3-57E2CD70D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6525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20" name="Oval 191">
                <a:extLst>
                  <a:ext uri="{FF2B5EF4-FFF2-40B4-BE49-F238E27FC236}">
                    <a16:creationId xmlns:a16="http://schemas.microsoft.com/office/drawing/2014/main" id="{9F3331FA-9110-4895-AA62-0875584A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6824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grpSp>
            <p:nvGrpSpPr>
              <p:cNvPr id="21" name="Group 192">
                <a:extLst>
                  <a:ext uri="{FF2B5EF4-FFF2-40B4-BE49-F238E27FC236}">
                    <a16:creationId xmlns:a16="http://schemas.microsoft.com/office/drawing/2014/main" id="{AEB35EE4-F661-4738-B257-6AF1E41B6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7550"/>
                <a:ext cx="2891" cy="1701"/>
                <a:chOff x="1650" y="1844"/>
                <a:chExt cx="2891" cy="1701"/>
              </a:xfrm>
            </p:grpSpPr>
            <p:sp>
              <p:nvSpPr>
                <p:cNvPr id="66" name="Rectangle 193">
                  <a:extLst>
                    <a:ext uri="{FF2B5EF4-FFF2-40B4-BE49-F238E27FC236}">
                      <a16:creationId xmlns:a16="http://schemas.microsoft.com/office/drawing/2014/main" id="{018C4DE8-6A2C-41BC-A063-56D777388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" y="1844"/>
                  <a:ext cx="2891" cy="1701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67" name="Group 194">
                  <a:extLst>
                    <a:ext uri="{FF2B5EF4-FFF2-40B4-BE49-F238E27FC236}">
                      <a16:creationId xmlns:a16="http://schemas.microsoft.com/office/drawing/2014/main" id="{35C2E08A-14DC-41F9-AFE1-3596BE1461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0" y="1934"/>
                  <a:ext cx="2739" cy="1529"/>
                  <a:chOff x="1710" y="1934"/>
                  <a:chExt cx="2739" cy="1529"/>
                </a:xfrm>
              </p:grpSpPr>
              <p:sp>
                <p:nvSpPr>
                  <p:cNvPr id="68" name="Rectangle 195">
                    <a:extLst>
                      <a:ext uri="{FF2B5EF4-FFF2-40B4-BE49-F238E27FC236}">
                        <a16:creationId xmlns:a16="http://schemas.microsoft.com/office/drawing/2014/main" id="{220DBFE0-A196-4742-8737-172B3DEC09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1934"/>
                    <a:ext cx="1020" cy="90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de Datos: Generador de señales 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tangle 196">
                    <a:extLst>
                      <a:ext uri="{FF2B5EF4-FFF2-40B4-BE49-F238E27FC236}">
                        <a16:creationId xmlns:a16="http://schemas.microsoft.com/office/drawing/2014/main" id="{83673D75-E2E7-4660-B26C-31E87C70BE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2953"/>
                    <a:ext cx="1134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Fuente óptica: Laser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tangle 197">
                    <a:extLst>
                      <a:ext uri="{FF2B5EF4-FFF2-40B4-BE49-F238E27FC236}">
                        <a16:creationId xmlns:a16="http://schemas.microsoft.com/office/drawing/2014/main" id="{F8B7B9FC-DF87-44A6-97F4-B0B2A393CF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698"/>
                    <a:ext cx="1134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Modulador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71" name="AutoShape 198">
                    <a:extLst>
                      <a:ext uri="{FF2B5EF4-FFF2-40B4-BE49-F238E27FC236}">
                        <a16:creationId xmlns:a16="http://schemas.microsoft.com/office/drawing/2014/main" id="{27EC05A6-54EB-413A-8C49-BAE9922E9C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5" y="2369"/>
                    <a:ext cx="585" cy="420"/>
                  </a:xfrm>
                  <a:prstGeom prst="bentConnector3">
                    <a:avLst>
                      <a:gd name="adj1" fmla="val 49917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" name="AutoShape 199">
                    <a:extLst>
                      <a:ext uri="{FF2B5EF4-FFF2-40B4-BE49-F238E27FC236}">
                        <a16:creationId xmlns:a16="http://schemas.microsoft.com/office/drawing/2014/main" id="{D97BDF4C-54A2-4C27-B95C-FA601BF9B5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865" y="2954"/>
                    <a:ext cx="454" cy="22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3" name="Rectangle 200">
                    <a:extLst>
                      <a:ext uri="{FF2B5EF4-FFF2-40B4-BE49-F238E27FC236}">
                        <a16:creationId xmlns:a16="http://schemas.microsoft.com/office/drawing/2014/main" id="{49358459-5977-49DB-8155-E22EF7AAC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216"/>
                    <a:ext cx="795" cy="423"/>
                  </a:xfrm>
                  <a:prstGeom prst="rect">
                    <a:avLst/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TDM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" name="Rectangle 201">
                <a:extLst>
                  <a:ext uri="{FF2B5EF4-FFF2-40B4-BE49-F238E27FC236}">
                    <a16:creationId xmlns:a16="http://schemas.microsoft.com/office/drawing/2014/main" id="{E1C867BA-75CE-4E10-9CCB-EA60EE419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7172"/>
                <a:ext cx="1365" cy="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Transmisor 8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3" name="AutoShape 202">
                <a:extLst>
                  <a:ext uri="{FF2B5EF4-FFF2-40B4-BE49-F238E27FC236}">
                    <a16:creationId xmlns:a16="http://schemas.microsoft.com/office/drawing/2014/main" id="{8A0FE045-38FE-4951-8095-5F65694D17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86" y="5403"/>
                <a:ext cx="680" cy="3061"/>
              </a:xfrm>
              <a:prstGeom prst="bentConnector3">
                <a:avLst>
                  <a:gd name="adj1" fmla="val 59236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ectangle 203">
                <a:extLst>
                  <a:ext uri="{FF2B5EF4-FFF2-40B4-BE49-F238E27FC236}">
                    <a16:creationId xmlns:a16="http://schemas.microsoft.com/office/drawing/2014/main" id="{AAD5312B-8847-4A54-A5FE-5AC3E6E72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" y="6427"/>
                <a:ext cx="510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10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λ8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25" name="Group 204">
                <a:extLst>
                  <a:ext uri="{FF2B5EF4-FFF2-40B4-BE49-F238E27FC236}">
                    <a16:creationId xmlns:a16="http://schemas.microsoft.com/office/drawing/2014/main" id="{ECB5654E-7255-469D-A8FB-88CAC24E2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5" y="4955"/>
                <a:ext cx="660" cy="477"/>
                <a:chOff x="6435" y="5194"/>
                <a:chExt cx="660" cy="477"/>
              </a:xfrm>
            </p:grpSpPr>
            <p:sp>
              <p:nvSpPr>
                <p:cNvPr id="64" name="Rectangle 205">
                  <a:extLst>
                    <a:ext uri="{FF2B5EF4-FFF2-40B4-BE49-F238E27FC236}">
                      <a16:creationId xmlns:a16="http://schemas.microsoft.com/office/drawing/2014/main" id="{AC7C01CB-5515-4B29-86E4-F3BF4EF53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5" y="5194"/>
                  <a:ext cx="660" cy="4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sp>
              <p:nvSpPr>
                <p:cNvPr id="65" name="Oval 206">
                  <a:extLst>
                    <a:ext uri="{FF2B5EF4-FFF2-40B4-BE49-F238E27FC236}">
                      <a16:creationId xmlns:a16="http://schemas.microsoft.com/office/drawing/2014/main" id="{B06F3ABF-1456-466A-BB56-9654E9C2A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0" y="5279"/>
                  <a:ext cx="375" cy="30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  <a:lumOff val="0"/>
                    </a:schemeClr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26" name="Rectangle 207">
                <a:extLst>
                  <a:ext uri="{FF2B5EF4-FFF2-40B4-BE49-F238E27FC236}">
                    <a16:creationId xmlns:a16="http://schemas.microsoft.com/office/drawing/2014/main" id="{323ED385-E9C0-4A9A-925B-2E131787B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4353"/>
                <a:ext cx="90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ctr">
                  <a:spcAft>
                    <a:spcPts val="0"/>
                  </a:spcAft>
                </a:pPr>
                <a:r>
                  <a:rPr lang="es-EC" sz="9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Enlace de fibra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7" name="AutoShape 208">
                <a:extLst>
                  <a:ext uri="{FF2B5EF4-FFF2-40B4-BE49-F238E27FC236}">
                    <a16:creationId xmlns:a16="http://schemas.microsoft.com/office/drawing/2014/main" id="{B814ADC1-600D-46F9-9780-657475C28A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5" y="5198"/>
                <a:ext cx="280" cy="0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209">
                <a:extLst>
                  <a:ext uri="{FF2B5EF4-FFF2-40B4-BE49-F238E27FC236}">
                    <a16:creationId xmlns:a16="http://schemas.microsoft.com/office/drawing/2014/main" id="{87459476-FED4-43AA-8FFD-9790F8CA7C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75" y="5198"/>
                <a:ext cx="280" cy="0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10">
                <a:extLst>
                  <a:ext uri="{FF2B5EF4-FFF2-40B4-BE49-F238E27FC236}">
                    <a16:creationId xmlns:a16="http://schemas.microsoft.com/office/drawing/2014/main" id="{6004ED64-8CE2-441F-81B2-E8CCE2CE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0" y="4964"/>
                <a:ext cx="794" cy="5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6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AWG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l">
                  <a:spcAft>
                    <a:spcPts val="0"/>
                  </a:spcAft>
                </a:pPr>
                <a:r>
                  <a:rPr lang="es-EC" sz="6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DEMUX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30" name="AutoShape 211">
                <a:extLst>
                  <a:ext uri="{FF2B5EF4-FFF2-40B4-BE49-F238E27FC236}">
                    <a16:creationId xmlns:a16="http://schemas.microsoft.com/office/drawing/2014/main" id="{216E18E1-977D-42CD-B9EC-202EBAF5B8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935" y="2400"/>
                <a:ext cx="624" cy="2608"/>
              </a:xfrm>
              <a:prstGeom prst="bentConnector3">
                <a:avLst>
                  <a:gd name="adj1" fmla="val 49958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Rectangle 212">
                <a:extLst>
                  <a:ext uri="{FF2B5EF4-FFF2-40B4-BE49-F238E27FC236}">
                    <a16:creationId xmlns:a16="http://schemas.microsoft.com/office/drawing/2014/main" id="{32C761CE-90CB-427B-99FD-B9453FFEE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5" y="1425"/>
                <a:ext cx="1304" cy="39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Receptor 1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2" name="Rectangle 213">
                <a:extLst>
                  <a:ext uri="{FF2B5EF4-FFF2-40B4-BE49-F238E27FC236}">
                    <a16:creationId xmlns:a16="http://schemas.microsoft.com/office/drawing/2014/main" id="{85043F95-F8DD-40A4-924D-6928FB7B1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5700"/>
                <a:ext cx="737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l">
                  <a:spcAft>
                    <a:spcPts val="0"/>
                  </a:spcAft>
                </a:pPr>
                <a:r>
                  <a:rPr lang="es-EC" sz="75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WDM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Rectangle 214">
                <a:extLst>
                  <a:ext uri="{FF2B5EF4-FFF2-40B4-BE49-F238E27FC236}">
                    <a16:creationId xmlns:a16="http://schemas.microsoft.com/office/drawing/2014/main" id="{6BC4186A-B3CE-4DC0-BC9C-1894D7D98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5" y="3630"/>
                <a:ext cx="1304" cy="39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Receptor 2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34" name="Group 215">
                <a:extLst>
                  <a:ext uri="{FF2B5EF4-FFF2-40B4-BE49-F238E27FC236}">
                    <a16:creationId xmlns:a16="http://schemas.microsoft.com/office/drawing/2014/main" id="{5FE12E43-5282-4F4B-9919-309E88B780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65" y="1844"/>
                <a:ext cx="1757" cy="1247"/>
                <a:chOff x="8565" y="1844"/>
                <a:chExt cx="1757" cy="1247"/>
              </a:xfrm>
            </p:grpSpPr>
            <p:sp>
              <p:nvSpPr>
                <p:cNvPr id="57" name="Rectangle 216">
                  <a:extLst>
                    <a:ext uri="{FF2B5EF4-FFF2-40B4-BE49-F238E27FC236}">
                      <a16:creationId xmlns:a16="http://schemas.microsoft.com/office/drawing/2014/main" id="{F2C79F5A-67B0-4563-82EA-D73BD791D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5" y="1844"/>
                  <a:ext cx="1757" cy="1247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58" name="Group 217">
                  <a:extLst>
                    <a:ext uri="{FF2B5EF4-FFF2-40B4-BE49-F238E27FC236}">
                      <a16:creationId xmlns:a16="http://schemas.microsoft.com/office/drawing/2014/main" id="{DFBF876D-E110-4000-8FB4-9ADBE75DA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55" y="1934"/>
                  <a:ext cx="1545" cy="1125"/>
                  <a:chOff x="8730" y="1934"/>
                  <a:chExt cx="1545" cy="1125"/>
                </a:xfrm>
              </p:grpSpPr>
              <p:sp>
                <p:nvSpPr>
                  <p:cNvPr id="59" name="Rectangle 218">
                    <a:extLst>
                      <a:ext uri="{FF2B5EF4-FFF2-40B4-BE49-F238E27FC236}">
                        <a16:creationId xmlns:a16="http://schemas.microsoft.com/office/drawing/2014/main" id="{618F9B2B-A22C-4424-A571-932CDA026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1934"/>
                    <a:ext cx="680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Foto diodo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Rectangle 219">
                    <a:extLst>
                      <a:ext uri="{FF2B5EF4-FFF2-40B4-BE49-F238E27FC236}">
                        <a16:creationId xmlns:a16="http://schemas.microsoft.com/office/drawing/2014/main" id="{98D338C7-1486-4575-BFB6-62C8B63F6C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95" y="2029"/>
                    <a:ext cx="680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Filtro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Rectangle 220">
                    <a:extLst>
                      <a:ext uri="{FF2B5EF4-FFF2-40B4-BE49-F238E27FC236}">
                        <a16:creationId xmlns:a16="http://schemas.microsoft.com/office/drawing/2014/main" id="{F106D84F-0C07-4241-AA7F-1B0EF294C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15" y="2549"/>
                    <a:ext cx="905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Señal de salida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62" name="AutoShape 221">
                    <a:extLst>
                      <a:ext uri="{FF2B5EF4-FFF2-40B4-BE49-F238E27FC236}">
                        <a16:creationId xmlns:a16="http://schemas.microsoft.com/office/drawing/2014/main" id="{E1863110-CF19-44EB-81FA-5A2313242A7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05" y="2216"/>
                    <a:ext cx="19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" name="AutoShape 222">
                    <a:extLst>
                      <a:ext uri="{FF2B5EF4-FFF2-40B4-BE49-F238E27FC236}">
                        <a16:creationId xmlns:a16="http://schemas.microsoft.com/office/drawing/2014/main" id="{3AF36B1B-E40E-4547-9570-444BE8944F2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50" y="2369"/>
                    <a:ext cx="15" cy="16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5" name="Group 223">
                <a:extLst>
                  <a:ext uri="{FF2B5EF4-FFF2-40B4-BE49-F238E27FC236}">
                    <a16:creationId xmlns:a16="http://schemas.microsoft.com/office/drawing/2014/main" id="{592BD762-0FD8-40C5-B42D-62092CB254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35" y="3990"/>
                <a:ext cx="1757" cy="1247"/>
                <a:chOff x="8535" y="3990"/>
                <a:chExt cx="1757" cy="1247"/>
              </a:xfrm>
            </p:grpSpPr>
            <p:sp>
              <p:nvSpPr>
                <p:cNvPr id="50" name="Rectangle 224">
                  <a:extLst>
                    <a:ext uri="{FF2B5EF4-FFF2-40B4-BE49-F238E27FC236}">
                      <a16:creationId xmlns:a16="http://schemas.microsoft.com/office/drawing/2014/main" id="{5F0E5234-6264-4109-8EDC-546FA2A43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5" y="3990"/>
                  <a:ext cx="1757" cy="1247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51" name="Group 225">
                  <a:extLst>
                    <a:ext uri="{FF2B5EF4-FFF2-40B4-BE49-F238E27FC236}">
                      <a16:creationId xmlns:a16="http://schemas.microsoft.com/office/drawing/2014/main" id="{BFD6E3E2-05E1-419F-8102-2B80602DF5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25" y="4080"/>
                  <a:ext cx="1545" cy="1125"/>
                  <a:chOff x="8730" y="1934"/>
                  <a:chExt cx="1545" cy="1125"/>
                </a:xfrm>
              </p:grpSpPr>
              <p:sp>
                <p:nvSpPr>
                  <p:cNvPr id="52" name="Rectangle 226">
                    <a:extLst>
                      <a:ext uri="{FF2B5EF4-FFF2-40B4-BE49-F238E27FC236}">
                        <a16:creationId xmlns:a16="http://schemas.microsoft.com/office/drawing/2014/main" id="{A222EEE7-75C1-49B4-84E8-7E5F37E24A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1934"/>
                    <a:ext cx="680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Foto diodo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tangle 227">
                    <a:extLst>
                      <a:ext uri="{FF2B5EF4-FFF2-40B4-BE49-F238E27FC236}">
                        <a16:creationId xmlns:a16="http://schemas.microsoft.com/office/drawing/2014/main" id="{3C78A496-4BBF-46C7-A4FB-5CB668210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95" y="2029"/>
                    <a:ext cx="680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Filtro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tangle 228">
                    <a:extLst>
                      <a:ext uri="{FF2B5EF4-FFF2-40B4-BE49-F238E27FC236}">
                        <a16:creationId xmlns:a16="http://schemas.microsoft.com/office/drawing/2014/main" id="{EBF36835-1669-408B-834D-3E2BD16843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15" y="2549"/>
                    <a:ext cx="905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just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Señal de salida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55" name="AutoShape 229">
                    <a:extLst>
                      <a:ext uri="{FF2B5EF4-FFF2-40B4-BE49-F238E27FC236}">
                        <a16:creationId xmlns:a16="http://schemas.microsoft.com/office/drawing/2014/main" id="{87AD7806-F254-4655-9C67-A7515A5875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05" y="2216"/>
                    <a:ext cx="19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" name="AutoShape 230">
                    <a:extLst>
                      <a:ext uri="{FF2B5EF4-FFF2-40B4-BE49-F238E27FC236}">
                        <a16:creationId xmlns:a16="http://schemas.microsoft.com/office/drawing/2014/main" id="{1B26B345-C4C8-45EB-8F88-E9F15AEE06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50" y="2369"/>
                    <a:ext cx="15" cy="16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36" name="AutoShape 231">
                <a:extLst>
                  <a:ext uri="{FF2B5EF4-FFF2-40B4-BE49-F238E27FC236}">
                    <a16:creationId xmlns:a16="http://schemas.microsoft.com/office/drawing/2014/main" id="{988863E4-C168-41EC-A093-394FF31A0E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934" y="5052"/>
                <a:ext cx="625" cy="153"/>
              </a:xfrm>
              <a:prstGeom prst="bentConnector3">
                <a:avLst>
                  <a:gd name="adj1" fmla="val 49921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232">
                <a:extLst>
                  <a:ext uri="{FF2B5EF4-FFF2-40B4-BE49-F238E27FC236}">
                    <a16:creationId xmlns:a16="http://schemas.microsoft.com/office/drawing/2014/main" id="{438B73F8-DD89-4E14-A436-583DC9018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5" y="7185"/>
                <a:ext cx="1304" cy="39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s-EC" sz="9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Receptor 8</a:t>
                </a:r>
                <a:endParaRPr lang="es-MX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38" name="Group 233">
                <a:extLst>
                  <a:ext uri="{FF2B5EF4-FFF2-40B4-BE49-F238E27FC236}">
                    <a16:creationId xmlns:a16="http://schemas.microsoft.com/office/drawing/2014/main" id="{B0BF27B7-64EC-4DDB-AFAB-A4CDF3AF6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35" y="7545"/>
                <a:ext cx="1757" cy="1247"/>
                <a:chOff x="8535" y="3990"/>
                <a:chExt cx="1757" cy="1247"/>
              </a:xfrm>
            </p:grpSpPr>
            <p:sp>
              <p:nvSpPr>
                <p:cNvPr id="43" name="Rectangle 234">
                  <a:extLst>
                    <a:ext uri="{FF2B5EF4-FFF2-40B4-BE49-F238E27FC236}">
                      <a16:creationId xmlns:a16="http://schemas.microsoft.com/office/drawing/2014/main" id="{71F9367E-AF17-4ABF-A175-302C1D9A5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5" y="3990"/>
                  <a:ext cx="1757" cy="1247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 w="12700">
                  <a:solidFill>
                    <a:schemeClr val="bg1">
                      <a:lumMod val="50000"/>
                      <a:lumOff val="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MX"/>
                </a:p>
              </p:txBody>
            </p:sp>
            <p:grpSp>
              <p:nvGrpSpPr>
                <p:cNvPr id="44" name="Group 235">
                  <a:extLst>
                    <a:ext uri="{FF2B5EF4-FFF2-40B4-BE49-F238E27FC236}">
                      <a16:creationId xmlns:a16="http://schemas.microsoft.com/office/drawing/2014/main" id="{704DED24-2032-4769-BD98-3C16B3AF1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25" y="4080"/>
                  <a:ext cx="1545" cy="1125"/>
                  <a:chOff x="8730" y="1934"/>
                  <a:chExt cx="1545" cy="1125"/>
                </a:xfrm>
              </p:grpSpPr>
              <p:sp>
                <p:nvSpPr>
                  <p:cNvPr id="45" name="Rectangle 236">
                    <a:extLst>
                      <a:ext uri="{FF2B5EF4-FFF2-40B4-BE49-F238E27FC236}">
                        <a16:creationId xmlns:a16="http://schemas.microsoft.com/office/drawing/2014/main" id="{4154BBA6-6BBA-497C-B973-AF93155CB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1934"/>
                    <a:ext cx="680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Foto diodo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tangle 237">
                    <a:extLst>
                      <a:ext uri="{FF2B5EF4-FFF2-40B4-BE49-F238E27FC236}">
                        <a16:creationId xmlns:a16="http://schemas.microsoft.com/office/drawing/2014/main" id="{9B2F65BE-44D5-4098-B9A4-3BD84D0FE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95" y="2029"/>
                    <a:ext cx="680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l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Filtro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tangle 238">
                    <a:extLst>
                      <a:ext uri="{FF2B5EF4-FFF2-40B4-BE49-F238E27FC236}">
                        <a16:creationId xmlns:a16="http://schemas.microsoft.com/office/drawing/2014/main" id="{C8BA22E3-8E76-4E50-BCE0-C2B0362F7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15" y="2549"/>
                    <a:ext cx="905" cy="5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 algn="ctr">
                      <a:spcAft>
                        <a:spcPts val="0"/>
                      </a:spcAft>
                    </a:pPr>
                    <a:r>
                      <a:rPr lang="es-EC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Señal de salida</a:t>
                    </a:r>
                    <a:endParaRPr lang="es-MX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48" name="AutoShape 239">
                    <a:extLst>
                      <a:ext uri="{FF2B5EF4-FFF2-40B4-BE49-F238E27FC236}">
                        <a16:creationId xmlns:a16="http://schemas.microsoft.com/office/drawing/2014/main" id="{A5ECE347-12E5-4F0B-A526-0CD3B7B30A8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405" y="2216"/>
                    <a:ext cx="19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" name="AutoShape 240">
                    <a:extLst>
                      <a:ext uri="{FF2B5EF4-FFF2-40B4-BE49-F238E27FC236}">
                        <a16:creationId xmlns:a16="http://schemas.microsoft.com/office/drawing/2014/main" id="{E53EDDA6-CBA2-4687-AAC3-B1F4D24FA28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50" y="2369"/>
                    <a:ext cx="15" cy="16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bg1">
                        <a:lumMod val="50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39" name="Oval 241">
                <a:extLst>
                  <a:ext uri="{FF2B5EF4-FFF2-40B4-BE49-F238E27FC236}">
                    <a16:creationId xmlns:a16="http://schemas.microsoft.com/office/drawing/2014/main" id="{19FE2C3F-D5C0-4F8A-8F5E-B6374F6B1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5" y="6224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40" name="Oval 242">
                <a:extLst>
                  <a:ext uri="{FF2B5EF4-FFF2-40B4-BE49-F238E27FC236}">
                    <a16:creationId xmlns:a16="http://schemas.microsoft.com/office/drawing/2014/main" id="{FED587F0-67B4-428A-8CB9-26D543AA6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0" y="6525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41" name="Oval 243">
                <a:extLst>
                  <a:ext uri="{FF2B5EF4-FFF2-40B4-BE49-F238E27FC236}">
                    <a16:creationId xmlns:a16="http://schemas.microsoft.com/office/drawing/2014/main" id="{567FDAAD-DBE8-403F-96FC-415E00089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0" y="6824"/>
                <a:ext cx="240" cy="180"/>
              </a:xfrm>
              <a:prstGeom prst="ellipse">
                <a:avLst/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bg1">
                    <a:lumMod val="5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cxnSp>
            <p:nvCxnSpPr>
              <p:cNvPr id="42" name="AutoShape 244">
                <a:extLst>
                  <a:ext uri="{FF2B5EF4-FFF2-40B4-BE49-F238E27FC236}">
                    <a16:creationId xmlns:a16="http://schemas.microsoft.com/office/drawing/2014/main" id="{00CAF9BD-22B6-4D7A-881B-3CE639A66F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35" y="5347"/>
                <a:ext cx="624" cy="277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Rectangle 251">
              <a:extLst>
                <a:ext uri="{FF2B5EF4-FFF2-40B4-BE49-F238E27FC236}">
                  <a16:creationId xmlns:a16="http://schemas.microsoft.com/office/drawing/2014/main" id="{E1F6D214-8B95-49A5-9FE5-D5DE883AC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2424"/>
              <a:ext cx="8968" cy="84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pic>
        <p:nvPicPr>
          <p:cNvPr id="90" name="Imagen 89">
            <a:extLst>
              <a:ext uri="{FF2B5EF4-FFF2-40B4-BE49-F238E27FC236}">
                <a16:creationId xmlns:a16="http://schemas.microsoft.com/office/drawing/2014/main" id="{8263AD2B-0231-490B-BDBD-501910EF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84210" y="6357547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BAA755-B46B-43C0-ADC2-8C7C76923C22}"/>
              </a:ext>
            </a:extLst>
          </p:cNvPr>
          <p:cNvSpPr/>
          <p:nvPr/>
        </p:nvSpPr>
        <p:spPr>
          <a:xfrm>
            <a:off x="1150290" y="1828545"/>
            <a:ext cx="1857955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9728"/>
            <a:ext cx="10058400" cy="416317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CLUSTERIZACION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99E92-B4DF-4BA1-BB9E-B8210E92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2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4F15D31-B615-4164-8B74-581BF610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NIVEL DE PROPAGACIÓN DE LA SEÑAL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C3B5BA5-68CF-4817-BFBB-3F7328DFD9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309" y="1856370"/>
            <a:ext cx="2286000" cy="160020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0FEB76-719E-4E09-ACFF-EA01A0A66CF3}"/>
              </a:ext>
            </a:extLst>
          </p:cNvPr>
          <p:cNvSpPr/>
          <p:nvPr/>
        </p:nvSpPr>
        <p:spPr>
          <a:xfrm>
            <a:off x="1097280" y="5646841"/>
            <a:ext cx="2286000" cy="668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Bloque transmisor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9E8A771-A0A2-4A50-9AFC-FBAAEB9C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1239"/>
              </p:ext>
            </p:extLst>
          </p:nvPr>
        </p:nvGraphicFramePr>
        <p:xfrm>
          <a:off x="1089122" y="3575580"/>
          <a:ext cx="2401570" cy="1739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216">
                  <a:extLst>
                    <a:ext uri="{9D8B030D-6E8A-4147-A177-3AD203B41FA5}">
                      <a16:colId xmlns:a16="http://schemas.microsoft.com/office/drawing/2014/main" val="99068984"/>
                    </a:ext>
                  </a:extLst>
                </a:gridCol>
                <a:gridCol w="957216">
                  <a:extLst>
                    <a:ext uri="{9D8B030D-6E8A-4147-A177-3AD203B41FA5}">
                      <a16:colId xmlns:a16="http://schemas.microsoft.com/office/drawing/2014/main" val="36021277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02921858"/>
                    </a:ext>
                  </a:extLst>
                </a:gridCol>
              </a:tblGrid>
              <a:tr h="27688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Componente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Unidad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250349"/>
                  </a:ext>
                </a:extLst>
              </a:tr>
              <a:tr h="27688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Laser </a:t>
                      </a:r>
                      <a:r>
                        <a:rPr lang="es-EC" sz="1200" dirty="0" err="1">
                          <a:effectLst/>
                        </a:rPr>
                        <a:t>Lorentzian</a:t>
                      </a:r>
                      <a:r>
                        <a:rPr lang="es-EC" sz="1200" dirty="0">
                          <a:effectLst/>
                        </a:rPr>
                        <a:t> CW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THz</a:t>
                      </a:r>
                      <a:r>
                        <a:rPr lang="es-EC" sz="1200" dirty="0">
                          <a:effectLst/>
                        </a:rPr>
                        <a:t>  (Frecuencia)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192.7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510547"/>
                  </a:ext>
                </a:extLst>
              </a:tr>
              <a:tr h="3100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mW</a:t>
                      </a:r>
                      <a:r>
                        <a:rPr lang="es-EC" sz="1200" dirty="0">
                          <a:effectLst/>
                        </a:rPr>
                        <a:t> (Potencia)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985728"/>
                  </a:ext>
                </a:extLst>
              </a:tr>
              <a:tr h="5869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Fuente de datos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Gbps (Velocidad de transmisión)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79253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A03DC7-D460-4C4B-9E7E-4DF67B27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24160" y="5839588"/>
            <a:ext cx="1767840" cy="4754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82A218-A82A-477A-B9F5-A84D79273A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3678" y="1856370"/>
            <a:ext cx="2547620" cy="1257891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93A87B7-1677-4304-B0B6-2A0A125E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59509"/>
              </p:ext>
            </p:extLst>
          </p:nvPr>
        </p:nvGraphicFramePr>
        <p:xfrm>
          <a:off x="3854767" y="3303829"/>
          <a:ext cx="290544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781">
                  <a:extLst>
                    <a:ext uri="{9D8B030D-6E8A-4147-A177-3AD203B41FA5}">
                      <a16:colId xmlns:a16="http://schemas.microsoft.com/office/drawing/2014/main" val="769756867"/>
                    </a:ext>
                  </a:extLst>
                </a:gridCol>
                <a:gridCol w="1281463">
                  <a:extLst>
                    <a:ext uri="{9D8B030D-6E8A-4147-A177-3AD203B41FA5}">
                      <a16:colId xmlns:a16="http://schemas.microsoft.com/office/drawing/2014/main" val="3763856365"/>
                    </a:ext>
                  </a:extLst>
                </a:gridCol>
                <a:gridCol w="615199">
                  <a:extLst>
                    <a:ext uri="{9D8B030D-6E8A-4147-A177-3AD203B41FA5}">
                      <a16:colId xmlns:a16="http://schemas.microsoft.com/office/drawing/2014/main" val="1707307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Componente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Unidad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27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Amplificador óptico de ganancia saturable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dB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10-40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723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Enlace de fibra óptica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Km(Distancia)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20-80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244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db</a:t>
                      </a:r>
                      <a:r>
                        <a:rPr lang="es-EC" sz="1200" dirty="0">
                          <a:effectLst/>
                        </a:rPr>
                        <a:t>/km (Pérdidas por atenuación)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21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ps</a:t>
                      </a:r>
                      <a:r>
                        <a:rPr lang="es-EC" sz="1200" baseline="30000">
                          <a:effectLst/>
                        </a:rPr>
                        <a:t>2</a:t>
                      </a:r>
                      <a:r>
                        <a:rPr lang="es-EC" sz="1200">
                          <a:effectLst/>
                        </a:rPr>
                        <a:t>/km (Dispersión)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-20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095403"/>
                  </a:ext>
                </a:extLst>
              </a:tr>
            </a:tbl>
          </a:graphicData>
        </a:graphic>
      </p:graphicFrame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A0CCF79-F38C-42DB-8B07-BBB537101528}"/>
              </a:ext>
            </a:extLst>
          </p:cNvPr>
          <p:cNvSpPr/>
          <p:nvPr/>
        </p:nvSpPr>
        <p:spPr>
          <a:xfrm>
            <a:off x="4164488" y="5646841"/>
            <a:ext cx="2286000" cy="668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Enlace de fibra óptica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37BA507-4DEF-4844-A249-95ED80C11E13}"/>
              </a:ext>
            </a:extLst>
          </p:cNvPr>
          <p:cNvPicPr/>
          <p:nvPr/>
        </p:nvPicPr>
        <p:blipFill>
          <a:blip r:embed="rId5" cstate="print"/>
          <a:srcRect r="11696"/>
          <a:stretch>
            <a:fillRect/>
          </a:stretch>
        </p:blipFill>
        <p:spPr bwMode="auto">
          <a:xfrm>
            <a:off x="7162668" y="1856370"/>
            <a:ext cx="2961994" cy="9663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D49A0F4-7E14-48B5-B9B7-463F0B81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66419"/>
              </p:ext>
            </p:extLst>
          </p:nvPr>
        </p:nvGraphicFramePr>
        <p:xfrm>
          <a:off x="7162668" y="2941724"/>
          <a:ext cx="3531837" cy="243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161">
                  <a:extLst>
                    <a:ext uri="{9D8B030D-6E8A-4147-A177-3AD203B41FA5}">
                      <a16:colId xmlns:a16="http://schemas.microsoft.com/office/drawing/2014/main" val="604993812"/>
                    </a:ext>
                  </a:extLst>
                </a:gridCol>
                <a:gridCol w="774338">
                  <a:extLst>
                    <a:ext uri="{9D8B030D-6E8A-4147-A177-3AD203B41FA5}">
                      <a16:colId xmlns:a16="http://schemas.microsoft.com/office/drawing/2014/main" val="3867615776"/>
                    </a:ext>
                  </a:extLst>
                </a:gridCol>
                <a:gridCol w="774338">
                  <a:extLst>
                    <a:ext uri="{9D8B030D-6E8A-4147-A177-3AD203B41FA5}">
                      <a16:colId xmlns:a16="http://schemas.microsoft.com/office/drawing/2014/main" val="690929638"/>
                    </a:ext>
                  </a:extLst>
                </a:gridCol>
              </a:tblGrid>
              <a:tr h="15218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Componente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Unidad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823691035"/>
                  </a:ext>
                </a:extLst>
              </a:tr>
              <a:tr h="13668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Atenuador óptico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dB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3-30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826484416"/>
                  </a:ext>
                </a:extLst>
              </a:tr>
              <a:tr h="546731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Receptor óptico</a:t>
                      </a:r>
                      <a:endParaRPr lang="es-MX" sz="10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dB (Sensibilidad del equipo)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-27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2550148020"/>
                  </a:ext>
                </a:extLst>
              </a:tr>
              <a:tr h="4100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Orden del filtro de </a:t>
                      </a:r>
                      <a:r>
                        <a:rPr lang="es-EC" sz="1000" dirty="0" err="1">
                          <a:effectLst/>
                        </a:rPr>
                        <a:t>Bessel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133983110"/>
                  </a:ext>
                </a:extLst>
              </a:tr>
              <a:tr h="5467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Frecuencia -3dB normalizada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0.8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1637035249"/>
                  </a:ext>
                </a:extLst>
              </a:tr>
              <a:tr h="232563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Filtro electrico Bessel</a:t>
                      </a:r>
                      <a:endParaRPr lang="es-MX" sz="100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N° de polos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2879504373"/>
                  </a:ext>
                </a:extLst>
              </a:tr>
              <a:tr h="3488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Ancho de banda -3dB</a:t>
                      </a:r>
                      <a:endParaRPr lang="es-MX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9" marR="54239" marT="0" marB="0"/>
                </a:tc>
                <a:extLst>
                  <a:ext uri="{0D108BD9-81ED-4DB2-BD59-A6C34878D82A}">
                    <a16:rowId xmlns:a16="http://schemas.microsoft.com/office/drawing/2014/main" val="4103741443"/>
                  </a:ext>
                </a:extLst>
              </a:tr>
            </a:tbl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69BFE0F-D733-435C-B24A-02672B229DC9}"/>
              </a:ext>
            </a:extLst>
          </p:cNvPr>
          <p:cNvSpPr/>
          <p:nvPr/>
        </p:nvSpPr>
        <p:spPr>
          <a:xfrm>
            <a:off x="7500665" y="5628378"/>
            <a:ext cx="2286000" cy="668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Bloque receptor</a:t>
            </a:r>
          </a:p>
        </p:txBody>
      </p:sp>
    </p:spTree>
    <p:extLst>
      <p:ext uri="{BB962C8B-B14F-4D97-AF65-F5344CB8AC3E}">
        <p14:creationId xmlns:p14="http://schemas.microsoft.com/office/powerpoint/2010/main" val="247575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12FB33-08D2-48F5-A742-9E0073F1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MX" sz="4400" dirty="0">
                <a:latin typeface="+mj-lt"/>
              </a:rPr>
              <a:t>A NIVEL DE PROPAGACIÓN DE LA SEÑAL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7910F95-394B-496C-96A1-423248270A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109373"/>
            <a:ext cx="2929283" cy="2639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E7FFA5F-85D8-47CF-8FE4-A788A8DD4388}"/>
              </a:ext>
            </a:extLst>
          </p:cNvPr>
          <p:cNvSpPr/>
          <p:nvPr/>
        </p:nvSpPr>
        <p:spPr>
          <a:xfrm>
            <a:off x="924032" y="4935973"/>
            <a:ext cx="31025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Grupo de 8 frecuencias de la red WDM/TDM-PON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ED74F4-99A5-45B9-BAC5-FA77BA2C322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165" y="2109372"/>
            <a:ext cx="2766549" cy="2639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C4C8F9E-CB44-4846-8E53-8FF338EAE37B}"/>
              </a:ext>
            </a:extLst>
          </p:cNvPr>
          <p:cNvSpPr/>
          <p:nvPr/>
        </p:nvSpPr>
        <p:spPr>
          <a:xfrm>
            <a:off x="4395173" y="4935972"/>
            <a:ext cx="31025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Grupo de 8 frecuencias a la salida del amplificador óptico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A24B17-4228-4837-832A-66189079F2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6316" y="2109372"/>
            <a:ext cx="2929283" cy="2639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A56D2-0E98-41FE-B578-CF110C81872C}"/>
              </a:ext>
            </a:extLst>
          </p:cNvPr>
          <p:cNvSpPr/>
          <p:nvPr/>
        </p:nvSpPr>
        <p:spPr>
          <a:xfrm>
            <a:off x="7866314" y="4935971"/>
            <a:ext cx="31025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Espectro de frecuencia a la salida del filtro óptico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7F6D474-133C-4489-AD35-B2FE1C68E2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4160" y="5839588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0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4BAAC-0813-4460-A2C6-6CE6880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NIVEL DE PROPAGACIÓN DE LA SEÑAL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F15573-89B8-4FA3-89D2-21EB7A5377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43" y="2412998"/>
            <a:ext cx="2966720" cy="28924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AF511A3-C733-4747-8B63-48ADA644EEB0}"/>
              </a:ext>
            </a:extLst>
          </p:cNvPr>
          <p:cNvSpPr/>
          <p:nvPr/>
        </p:nvSpPr>
        <p:spPr>
          <a:xfrm>
            <a:off x="406400" y="5390819"/>
            <a:ext cx="305380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ea typeface="Calibri" panose="020F0502020204030204" pitchFamily="34" charset="0"/>
              </a:rPr>
              <a:t>Diagrama de ojo medido a la salida del receptor de un único usuario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8BFCD-A512-4500-8D0A-44AD729C7B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50" y="2361847"/>
            <a:ext cx="3178881" cy="28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C593F4D-9A63-43D9-BB44-92C366FD8E08}"/>
              </a:ext>
            </a:extLst>
          </p:cNvPr>
          <p:cNvSpPr/>
          <p:nvPr/>
        </p:nvSpPr>
        <p:spPr>
          <a:xfrm>
            <a:off x="3653252" y="5390819"/>
            <a:ext cx="33334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Distancia vs BER, potencia de 10mW, tasa de transmisión de 10Gbps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6E85FE-94F5-43B4-85E6-AA9E89F70B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0553" y="2412997"/>
            <a:ext cx="3474229" cy="28924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120D6CF-BCAE-44C8-A24F-E129F7DF6F8F}"/>
              </a:ext>
            </a:extLst>
          </p:cNvPr>
          <p:cNvSpPr/>
          <p:nvPr/>
        </p:nvSpPr>
        <p:spPr>
          <a:xfrm>
            <a:off x="7340764" y="5373343"/>
            <a:ext cx="3053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/>
              <a:t>Distancia vs BER, potencia de 10mW y 20 </a:t>
            </a:r>
            <a:r>
              <a:rPr lang="es-EC" sz="1600" dirty="0" err="1"/>
              <a:t>mW</a:t>
            </a:r>
            <a:r>
              <a:rPr lang="es-EC" sz="1600" dirty="0"/>
              <a:t>, tasa de transmisión de 10Gbps</a:t>
            </a:r>
            <a:endParaRPr lang="es-MX" sz="16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92D8150-F930-4C20-9993-41E6BE8E83A1}"/>
              </a:ext>
            </a:extLst>
          </p:cNvPr>
          <p:cNvSpPr txBox="1">
            <a:spLocks/>
          </p:cNvSpPr>
          <p:nvPr/>
        </p:nvSpPr>
        <p:spPr>
          <a:xfrm>
            <a:off x="4205336" y="1855505"/>
            <a:ext cx="3611968" cy="337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u="sng" dirty="0"/>
              <a:t>Análisis de la red sin efecto no lineal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DA21B71-7318-417C-A7FA-3995F05ED4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4160" y="5838679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9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1DD7F-3B1D-4C1F-A153-69758EB4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NIVEL DE PROPAGACIÓN DE LA SEÑAL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AC8F8B-554A-4154-90B4-64875227AB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310695"/>
            <a:ext cx="4395325" cy="3161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BE5B9AB-67E2-4504-AF80-F5CC44A75721}"/>
              </a:ext>
            </a:extLst>
          </p:cNvPr>
          <p:cNvSpPr/>
          <p:nvPr/>
        </p:nvSpPr>
        <p:spPr>
          <a:xfrm>
            <a:off x="1097280" y="5573486"/>
            <a:ext cx="43953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>
                <a:ea typeface="Calibri" panose="020F0502020204030204" pitchFamily="34" charset="0"/>
              </a:rPr>
              <a:t>Efecto no lineal FWM visto en las 8 frecuencias de la red hibrida WDM-TDM/PON</a:t>
            </a:r>
            <a:endParaRPr lang="es-MX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24B481-C27E-4909-BAE6-C9534D448F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2289" y="2310695"/>
            <a:ext cx="4885690" cy="3161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943B90-2A32-43A4-8006-80240A8B4155}"/>
              </a:ext>
            </a:extLst>
          </p:cNvPr>
          <p:cNvSpPr/>
          <p:nvPr/>
        </p:nvSpPr>
        <p:spPr>
          <a:xfrm>
            <a:off x="5874689" y="5573485"/>
            <a:ext cx="45494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/>
              <a:t>Distancia vs BER, efecto no lineal FWM, </a:t>
            </a:r>
            <a:r>
              <a:rPr lang="es-EC" sz="1600" dirty="0" err="1"/>
              <a:t>P</a:t>
            </a:r>
            <a:r>
              <a:rPr lang="es-EC" sz="1600" baseline="-25000" dirty="0" err="1"/>
              <a:t>tx</a:t>
            </a:r>
            <a:r>
              <a:rPr lang="es-EC" sz="1600" dirty="0"/>
              <a:t>=10mW, 10 Gbps, con frecuencia portadora 0.1THz</a:t>
            </a:r>
            <a:endParaRPr lang="es-MX" sz="16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1CED18E-471F-4833-832F-C0641148DEBC}"/>
              </a:ext>
            </a:extLst>
          </p:cNvPr>
          <p:cNvSpPr txBox="1">
            <a:spLocks/>
          </p:cNvSpPr>
          <p:nvPr/>
        </p:nvSpPr>
        <p:spPr>
          <a:xfrm>
            <a:off x="4205336" y="1855505"/>
            <a:ext cx="4395325" cy="337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u="sng" dirty="0"/>
              <a:t>Análisis de la red con efecto no lineal FWM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797CB7-AF0E-4727-996C-5CCDB262AB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920525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4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A6B195-29D7-4B70-8811-A605D4A3CB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084766"/>
            <a:ext cx="3663406" cy="38951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873A0-1F1B-4F80-B04F-EBE15F62CD0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057" y="2084766"/>
            <a:ext cx="4223658" cy="38951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426520B-E378-430B-8574-B8428553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NIVEL DE PROPAGACIÓN DE LA SEÑAL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C225F-205C-4291-86FE-D23560F6FC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838679"/>
            <a:ext cx="1767840" cy="47547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53504CA-1B7A-40A1-8EE4-09E9ED256F4C}"/>
              </a:ext>
            </a:extLst>
          </p:cNvPr>
          <p:cNvSpPr txBox="1">
            <a:spLocks/>
          </p:cNvSpPr>
          <p:nvPr/>
        </p:nvSpPr>
        <p:spPr>
          <a:xfrm>
            <a:off x="10058400" y="2494133"/>
            <a:ext cx="1587863" cy="934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u="sng" dirty="0"/>
              <a:t>Análisis de la red con efecto no lineal FWM</a:t>
            </a:r>
          </a:p>
        </p:txBody>
      </p:sp>
    </p:spTree>
    <p:extLst>
      <p:ext uri="{BB962C8B-B14F-4D97-AF65-F5344CB8AC3E}">
        <p14:creationId xmlns:p14="http://schemas.microsoft.com/office/powerpoint/2010/main" val="3899358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508A0-3DC1-4C45-82CE-E86E344F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NIVEL DE PROPAGACIÓN DE LA SEÑAL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9E59E58-B092-40E2-A059-0CBFAE4C10D9}"/>
              </a:ext>
            </a:extLst>
          </p:cNvPr>
          <p:cNvSpPr/>
          <p:nvPr/>
        </p:nvSpPr>
        <p:spPr>
          <a:xfrm>
            <a:off x="891086" y="2074405"/>
            <a:ext cx="9451884" cy="4254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1FBDB3-213C-4729-8C7A-4B22D2B0E0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859" y="2195676"/>
            <a:ext cx="2191657" cy="1915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272374-0F04-40FB-AFC3-609BE4B129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5371" y="2195676"/>
            <a:ext cx="2191657" cy="1915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D10965-56E4-449D-B46D-1BF812EAEF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9919" y="4256705"/>
            <a:ext cx="2493194" cy="2071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50692C-13D1-4530-8E0D-FB2219B93AA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9015" y="2192550"/>
            <a:ext cx="4373066" cy="3265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E86ED83-3C5F-4BFB-A091-E8490E6C30E2}"/>
              </a:ext>
            </a:extLst>
          </p:cNvPr>
          <p:cNvSpPr/>
          <p:nvPr/>
        </p:nvSpPr>
        <p:spPr>
          <a:xfrm>
            <a:off x="5919015" y="5590288"/>
            <a:ext cx="42586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Distancia vs BER, potencia de transmisión 30mW, 10Gbps</a:t>
            </a:r>
            <a:endParaRPr lang="es-MX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FBB698-8E9A-4C8F-AF04-A827EE93D939}"/>
              </a:ext>
            </a:extLst>
          </p:cNvPr>
          <p:cNvSpPr txBox="1">
            <a:spLocks/>
          </p:cNvSpPr>
          <p:nvPr/>
        </p:nvSpPr>
        <p:spPr>
          <a:xfrm>
            <a:off x="4205336" y="1789245"/>
            <a:ext cx="4395325" cy="337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u="sng" dirty="0"/>
              <a:t>Análisis de la red con efecto no lineal SBS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0BA0BC9-AB1C-459B-8321-24A5AB22D3B9}"/>
              </a:ext>
            </a:extLst>
          </p:cNvPr>
          <p:cNvCxnSpPr>
            <a:cxnSpLocks/>
          </p:cNvCxnSpPr>
          <p:nvPr/>
        </p:nvCxnSpPr>
        <p:spPr>
          <a:xfrm>
            <a:off x="3260035" y="2080591"/>
            <a:ext cx="0" cy="2120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0C605D9-8649-41BD-B542-843E003150C1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891086" y="4201539"/>
            <a:ext cx="494841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8E44DAB-7919-432E-812C-2F3924FEE4B1}"/>
              </a:ext>
            </a:extLst>
          </p:cNvPr>
          <p:cNvCxnSpPr>
            <a:cxnSpLocks/>
          </p:cNvCxnSpPr>
          <p:nvPr/>
        </p:nvCxnSpPr>
        <p:spPr>
          <a:xfrm>
            <a:off x="5839503" y="2074405"/>
            <a:ext cx="0" cy="42542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CE330C69-94BF-4451-8D4A-0E3D534081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7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181350" y="4393919"/>
            <a:ext cx="4998720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3741"/>
            <a:ext cx="10058400" cy="1450757"/>
          </a:xfrm>
        </p:spPr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9EB9F1E-5884-4508-8EEE-A2BF3C9306BA}"/>
              </a:ext>
            </a:extLst>
          </p:cNvPr>
          <p:cNvSpPr/>
          <p:nvPr/>
        </p:nvSpPr>
        <p:spPr>
          <a:xfrm>
            <a:off x="1429000" y="5067440"/>
            <a:ext cx="5526156" cy="219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9887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39588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28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0BE9E-BEF9-419D-8320-BA0EA9C8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A2C6FE2-8DC1-4A31-A78D-6B9AE3A547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1853635"/>
            <a:ext cx="5752715" cy="4282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1CD031-4C14-4AC1-B70F-6814E214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293E514D-4CD7-42B5-A0FC-0CA46D4AA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46637"/>
              </p:ext>
            </p:extLst>
          </p:nvPr>
        </p:nvGraphicFramePr>
        <p:xfrm>
          <a:off x="7050846" y="1853636"/>
          <a:ext cx="4037883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064">
                  <a:extLst>
                    <a:ext uri="{9D8B030D-6E8A-4147-A177-3AD203B41FA5}">
                      <a16:colId xmlns:a16="http://schemas.microsoft.com/office/drawing/2014/main" val="2686605145"/>
                    </a:ext>
                  </a:extLst>
                </a:gridCol>
                <a:gridCol w="2859819">
                  <a:extLst>
                    <a:ext uri="{9D8B030D-6E8A-4147-A177-3AD203B41FA5}">
                      <a16:colId xmlns:a16="http://schemas.microsoft.com/office/drawing/2014/main" val="1869064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  <a:latin typeface="+mn-lt"/>
                        </a:rPr>
                        <a:t>numOnus</a:t>
                      </a:r>
                      <a:r>
                        <a:rPr lang="es-EC" sz="1000" dirty="0">
                          <a:effectLst/>
                          <a:latin typeface="+mn-lt"/>
                        </a:rPr>
                        <a:t>, </a:t>
                      </a:r>
                      <a:r>
                        <a:rPr lang="es-EC" sz="1000" dirty="0" err="1">
                          <a:effectLst/>
                          <a:latin typeface="+mn-lt"/>
                        </a:rPr>
                        <a:t>numHost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Se especifica el número de </a:t>
                      </a:r>
                      <a:r>
                        <a:rPr lang="es-EC" sz="1000" dirty="0" err="1">
                          <a:effectLst/>
                          <a:latin typeface="+mn-lt"/>
                        </a:rPr>
                        <a:t>ONUs</a:t>
                      </a:r>
                      <a:r>
                        <a:rPr lang="es-EC" sz="1000" dirty="0">
                          <a:effectLst/>
                          <a:latin typeface="+mn-lt"/>
                        </a:rPr>
                        <a:t> y de hosts que va a formar la red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116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  <a:latin typeface="+mn-lt"/>
                        </a:rPr>
                        <a:t>Distance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Distancia del enlace de fibra óptica en Km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758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  <a:latin typeface="+mn-lt"/>
                        </a:rPr>
                        <a:t>numUdpApps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Se puede configurar cualquier tipo de servicio sea voz, datos o video</a:t>
                      </a:r>
                      <a:endParaRPr lang="es-MX" sz="1200" dirty="0">
                        <a:effectLst/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1--Video </a:t>
                      </a:r>
                      <a:endParaRPr lang="es-MX" sz="1200" dirty="0">
                        <a:effectLst/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2—VoIP</a:t>
                      </a:r>
                      <a:endParaRPr lang="es-MX" sz="1200" dirty="0">
                        <a:effectLst/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</a:rPr>
                        <a:t>Se configura tanto para el cliente como para el servidor.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73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</a:t>
                      </a: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[*].</a:t>
                      </a:r>
                      <a:r>
                        <a:rPr lang="es-EC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mac.txrate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Aquí se configura la velocidad de transmisión de la capa MAC, en este caso se utilizó una velocidad de 10Gbps.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448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 Stage 2-1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 configuración permite simular la red con el efecto no lineal SBS, como se vio en las simulaciones con </a:t>
                      </a:r>
                      <a:r>
                        <a:rPr lang="es-EC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OptSim</a:t>
                      </a: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potencia umbral que limita la potencia de entrada es de 8mW.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51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 Stage 2-2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Aquí se simula el efecto no lineal FWM, sabemos que con una frecuencia portadora de 0.4THz la señal se degrada.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49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 Stage 3-DBA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implementa el algoritmo de asignación dinámico de ancho de banda DBA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76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 Stage 4-IPACT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implementa el algoritmo de asignación dinámico de ancho de banda IPACT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1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1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439B6-04A4-4813-828F-57381FF169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67361" y="121893"/>
            <a:ext cx="3636135" cy="223961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Escenario sin efecto no lineal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70E08E-AF8E-45C2-9CD0-DB3CCAAB40C8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6018" y="108641"/>
            <a:ext cx="3503613" cy="1918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FE3FE43-23AB-4670-A014-A3F634762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196492"/>
              </p:ext>
            </p:extLst>
          </p:nvPr>
        </p:nvGraphicFramePr>
        <p:xfrm>
          <a:off x="3783496" y="108642"/>
          <a:ext cx="3810000" cy="19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8064642-D677-4006-B2AA-F488A28E03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18" y="2168032"/>
            <a:ext cx="3503613" cy="2026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8B8E1F7-1A20-4C7B-836F-398A8B8F3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420204"/>
              </p:ext>
            </p:extLst>
          </p:nvPr>
        </p:nvGraphicFramePr>
        <p:xfrm>
          <a:off x="3783497" y="2168032"/>
          <a:ext cx="3810000" cy="202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9605F54-F805-4FCC-8B5B-328799B0F8A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018" y="4459412"/>
            <a:ext cx="3503613" cy="1861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58E8CC0-C8B1-4104-AA85-078D59E0A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03768"/>
              </p:ext>
            </p:extLst>
          </p:nvPr>
        </p:nvGraphicFramePr>
        <p:xfrm>
          <a:off x="3783496" y="4459412"/>
          <a:ext cx="3810000" cy="186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C06A37C5-452F-4C21-8F3F-46E68C82BA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4A1DD4-EB79-42F6-88DA-E3D593E1C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65619"/>
              </p:ext>
            </p:extLst>
          </p:nvPr>
        </p:nvGraphicFramePr>
        <p:xfrm>
          <a:off x="7767361" y="2670791"/>
          <a:ext cx="4029075" cy="117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17816080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304692354"/>
                    </a:ext>
                  </a:extLst>
                </a:gridCol>
              </a:tblGrid>
              <a:tr h="23446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usuarios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267895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Velocidad de transmisión del canal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100Mbps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556284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Distancia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 Km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8445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Potencia de Tx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1mW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017784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 de servicio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Video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214862"/>
                  </a:ext>
                </a:extLst>
              </a:tr>
            </a:tbl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12ED61B-9AF3-4A61-8C22-7B9DDA84E3F3}"/>
              </a:ext>
            </a:extLst>
          </p:cNvPr>
          <p:cNvCxnSpPr>
            <a:cxnSpLocks/>
          </p:cNvCxnSpPr>
          <p:nvPr/>
        </p:nvCxnSpPr>
        <p:spPr>
          <a:xfrm>
            <a:off x="3690732" y="121893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592AAFB-54E6-4541-AB9A-F4A196CF899F}"/>
              </a:ext>
            </a:extLst>
          </p:cNvPr>
          <p:cNvCxnSpPr/>
          <p:nvPr/>
        </p:nvCxnSpPr>
        <p:spPr>
          <a:xfrm>
            <a:off x="106018" y="2093843"/>
            <a:ext cx="74874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B0383A4-253A-4D39-A43B-103868D4EA4A}"/>
              </a:ext>
            </a:extLst>
          </p:cNvPr>
          <p:cNvCxnSpPr/>
          <p:nvPr/>
        </p:nvCxnSpPr>
        <p:spPr>
          <a:xfrm>
            <a:off x="86142" y="4326833"/>
            <a:ext cx="74874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09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2C761-4F63-45D1-A294-6AAB81FF8B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06" y="2426699"/>
            <a:ext cx="4060738" cy="1927587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90F84F8-7428-4AF6-BFE6-84746DB73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659715"/>
              </p:ext>
            </p:extLst>
          </p:nvPr>
        </p:nvGraphicFramePr>
        <p:xfrm>
          <a:off x="4405088" y="2426699"/>
          <a:ext cx="4060738" cy="19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0917B68-37B7-4CC0-B1F6-329693EA20D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05" y="112655"/>
            <a:ext cx="4060738" cy="2179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90EE3A2-0773-47D6-849D-1DEFFCD12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964792"/>
              </p:ext>
            </p:extLst>
          </p:nvPr>
        </p:nvGraphicFramePr>
        <p:xfrm>
          <a:off x="4405086" y="112655"/>
          <a:ext cx="4060738" cy="217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689AC70B-84F7-4CC9-B1F4-3A88916BF20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406" y="4488374"/>
            <a:ext cx="4060738" cy="1781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1C479FC-331B-4F1A-B43B-2C1BE2DD8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812179"/>
              </p:ext>
            </p:extLst>
          </p:nvPr>
        </p:nvGraphicFramePr>
        <p:xfrm>
          <a:off x="4399452" y="4488374"/>
          <a:ext cx="4060738" cy="17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B5C16C61-4D21-4E8B-8082-4C038F8CE3C5}"/>
              </a:ext>
            </a:extLst>
          </p:cNvPr>
          <p:cNvSpPr txBox="1">
            <a:spLocks/>
          </p:cNvSpPr>
          <p:nvPr/>
        </p:nvSpPr>
        <p:spPr>
          <a:xfrm>
            <a:off x="8555864" y="1205949"/>
            <a:ext cx="3487730" cy="3282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 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el efecto no lineal causado por el Estimulado de </a:t>
            </a:r>
            <a:r>
              <a:rPr lang="es-EC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SBS (Dispersión Estimulada de </a:t>
            </a:r>
            <a:r>
              <a:rPr lang="es-EC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Brillouin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E578CB-A9CB-47BC-9745-527674DD84A1}"/>
              </a:ext>
            </a:extLst>
          </p:cNvPr>
          <p:cNvCxnSpPr>
            <a:cxnSpLocks/>
          </p:cNvCxnSpPr>
          <p:nvPr/>
        </p:nvCxnSpPr>
        <p:spPr>
          <a:xfrm>
            <a:off x="4313583" y="121893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AA3E500-657E-4672-8888-818A7F8B4B4E}"/>
              </a:ext>
            </a:extLst>
          </p:cNvPr>
          <p:cNvCxnSpPr>
            <a:cxnSpLocks/>
          </p:cNvCxnSpPr>
          <p:nvPr/>
        </p:nvCxnSpPr>
        <p:spPr>
          <a:xfrm>
            <a:off x="4326565" y="112655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63C862A-4212-4638-A8DF-FD09D133A05E}"/>
              </a:ext>
            </a:extLst>
          </p:cNvPr>
          <p:cNvCxnSpPr>
            <a:cxnSpLocks/>
          </p:cNvCxnSpPr>
          <p:nvPr/>
        </p:nvCxnSpPr>
        <p:spPr>
          <a:xfrm>
            <a:off x="4313583" y="112655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EB84277-D0A1-4744-805A-FFED48D95518}"/>
              </a:ext>
            </a:extLst>
          </p:cNvPr>
          <p:cNvCxnSpPr>
            <a:cxnSpLocks/>
          </p:cNvCxnSpPr>
          <p:nvPr/>
        </p:nvCxnSpPr>
        <p:spPr>
          <a:xfrm>
            <a:off x="148405" y="2349647"/>
            <a:ext cx="8311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F34F8B-B2F1-456A-B18C-0D6DA4047A6F}"/>
              </a:ext>
            </a:extLst>
          </p:cNvPr>
          <p:cNvCxnSpPr>
            <a:cxnSpLocks/>
          </p:cNvCxnSpPr>
          <p:nvPr/>
        </p:nvCxnSpPr>
        <p:spPr>
          <a:xfrm>
            <a:off x="165657" y="4410359"/>
            <a:ext cx="83902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9CF44B47-5495-4DEF-99B4-43984DDE33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07C20A5-37CF-48AA-8CE2-6226744D6925}"/>
              </a:ext>
            </a:extLst>
          </p:cNvPr>
          <p:cNvCxnSpPr>
            <a:cxnSpLocks/>
          </p:cNvCxnSpPr>
          <p:nvPr/>
        </p:nvCxnSpPr>
        <p:spPr>
          <a:xfrm>
            <a:off x="4313583" y="80471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6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7BB-5560-446B-A85B-0FF22F9D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Introducción</a:t>
            </a:r>
            <a:endParaRPr lang="es-MX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F42B342-1A42-43D1-80D9-4FDBDE1CD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39338"/>
              </p:ext>
            </p:extLst>
          </p:nvPr>
        </p:nvGraphicFramePr>
        <p:xfrm>
          <a:off x="546446" y="1999933"/>
          <a:ext cx="6291676" cy="335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C:\Users\Javier\Desktop\Captura.PNG">
            <a:extLst>
              <a:ext uri="{FF2B5EF4-FFF2-40B4-BE49-F238E27FC236}">
                <a16:creationId xmlns:a16="http://schemas.microsoft.com/office/drawing/2014/main" id="{560888D0-3355-4AE6-8425-9A7F760C1CF6}"/>
              </a:ext>
            </a:extLst>
          </p:cNvPr>
          <p:cNvPicPr/>
          <p:nvPr/>
        </p:nvPicPr>
        <p:blipFill>
          <a:blip r:embed="rId7" cstate="print"/>
          <a:srcRect l="24875" t="19048" r="18155" b="12698"/>
          <a:stretch>
            <a:fillRect/>
          </a:stretch>
        </p:blipFill>
        <p:spPr bwMode="auto">
          <a:xfrm>
            <a:off x="7209183" y="1999933"/>
            <a:ext cx="3959087" cy="34467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09C358-B0A7-4A8A-BB53-A03B998D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7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FC8574-50B4-489F-9514-924C861709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29" y="127883"/>
            <a:ext cx="3864775" cy="1645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086BE8-7332-495F-ABFB-3B33C4A58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35552"/>
              </p:ext>
            </p:extLst>
          </p:nvPr>
        </p:nvGraphicFramePr>
        <p:xfrm>
          <a:off x="4275242" y="127883"/>
          <a:ext cx="4126633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F3F4E94-3296-4495-952E-AA8FE27F2D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129" y="1954074"/>
            <a:ext cx="3864775" cy="19685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F97B050-384E-4577-BC0B-202B729AA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18201"/>
              </p:ext>
            </p:extLst>
          </p:nvPr>
        </p:nvGraphicFramePr>
        <p:xfrm>
          <a:off x="4275242" y="1907070"/>
          <a:ext cx="4126632" cy="196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D47BBE7-7B03-4BF6-8EC6-A29842F8E43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129" y="4130329"/>
            <a:ext cx="3864775" cy="21697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578D0E7-B72F-439A-9602-A130632DF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156788"/>
              </p:ext>
            </p:extLst>
          </p:nvPr>
        </p:nvGraphicFramePr>
        <p:xfrm>
          <a:off x="4275242" y="4158878"/>
          <a:ext cx="4126632" cy="216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877EA43-52F5-478F-A465-AA6922A1DC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71C0EFF-5FB3-4F95-8D9B-A4989CE433F7}"/>
              </a:ext>
            </a:extLst>
          </p:cNvPr>
          <p:cNvSpPr txBox="1">
            <a:spLocks/>
          </p:cNvSpPr>
          <p:nvPr/>
        </p:nvSpPr>
        <p:spPr>
          <a:xfrm>
            <a:off x="8580141" y="1064286"/>
            <a:ext cx="3487730" cy="3282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</a:t>
            </a:r>
            <a:r>
              <a:rPr lang="es-MX" spc="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el efecto no lineal causado por </a:t>
            </a:r>
            <a:r>
              <a:rPr lang="es-EC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índice de refracción FWM (Mezclado de cuatro ondas)</a:t>
            </a:r>
            <a:endPara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5168F90-CD22-4B63-BC90-D4492F66E054}"/>
              </a:ext>
            </a:extLst>
          </p:cNvPr>
          <p:cNvCxnSpPr>
            <a:cxnSpLocks/>
          </p:cNvCxnSpPr>
          <p:nvPr/>
        </p:nvCxnSpPr>
        <p:spPr>
          <a:xfrm>
            <a:off x="4128054" y="80471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7E8EDDC-6F91-475B-B445-8DFA7DBD0C63}"/>
              </a:ext>
            </a:extLst>
          </p:cNvPr>
          <p:cNvCxnSpPr>
            <a:cxnSpLocks/>
          </p:cNvCxnSpPr>
          <p:nvPr/>
        </p:nvCxnSpPr>
        <p:spPr>
          <a:xfrm>
            <a:off x="95396" y="1840384"/>
            <a:ext cx="8311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9E2842E-EC23-4477-916A-6C5F4325E7A2}"/>
              </a:ext>
            </a:extLst>
          </p:cNvPr>
          <p:cNvCxnSpPr>
            <a:cxnSpLocks/>
          </p:cNvCxnSpPr>
          <p:nvPr/>
        </p:nvCxnSpPr>
        <p:spPr>
          <a:xfrm>
            <a:off x="46388" y="4073379"/>
            <a:ext cx="83902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4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71AC36-27F5-4F91-9F91-84102A90D9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85" y="180229"/>
            <a:ext cx="3649649" cy="1794346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946053F-F581-4BF9-900A-74B96F7AB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104814"/>
              </p:ext>
            </p:extLst>
          </p:nvPr>
        </p:nvGraphicFramePr>
        <p:xfrm>
          <a:off x="4139619" y="180229"/>
          <a:ext cx="4156241" cy="179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B0D4D01-EF37-43D6-89D0-C0A7DD322B56}"/>
              </a:ext>
            </a:extLst>
          </p:cNvPr>
          <p:cNvSpPr txBox="1">
            <a:spLocks/>
          </p:cNvSpPr>
          <p:nvPr/>
        </p:nvSpPr>
        <p:spPr>
          <a:xfrm>
            <a:off x="8452869" y="1662631"/>
            <a:ext cx="3381825" cy="2267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Escenario </a:t>
            </a:r>
            <a:r>
              <a:rPr lang="es-EC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usando algoritmo de asignación dinámico de ancho de banda DBA</a:t>
            </a:r>
            <a:endParaRPr lang="es-MX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3AB2A0-AB98-4351-8685-7C8D1176E5E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985" y="2199860"/>
            <a:ext cx="3649648" cy="1794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98CF9DE-AD52-4569-A491-B0D7FE020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112983"/>
              </p:ext>
            </p:extLst>
          </p:nvPr>
        </p:nvGraphicFramePr>
        <p:xfrm>
          <a:off x="4139618" y="2199860"/>
          <a:ext cx="4156241" cy="179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3685EC0-F8DF-415D-8288-0000855C9F3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985" y="4219491"/>
            <a:ext cx="3649648" cy="20548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72AD4F1-90CE-426E-9A00-35886C6D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979807"/>
              </p:ext>
            </p:extLst>
          </p:nvPr>
        </p:nvGraphicFramePr>
        <p:xfrm>
          <a:off x="4139618" y="4155425"/>
          <a:ext cx="4182751" cy="211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9E032B4-D932-4E06-8D91-517CBDEB8429}"/>
              </a:ext>
            </a:extLst>
          </p:cNvPr>
          <p:cNvCxnSpPr>
            <a:cxnSpLocks/>
          </p:cNvCxnSpPr>
          <p:nvPr/>
        </p:nvCxnSpPr>
        <p:spPr>
          <a:xfrm>
            <a:off x="3982281" y="106975"/>
            <a:ext cx="0" cy="6199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C4C72D-0351-4634-ABAC-5C41B58BD372}"/>
              </a:ext>
            </a:extLst>
          </p:cNvPr>
          <p:cNvCxnSpPr>
            <a:cxnSpLocks/>
          </p:cNvCxnSpPr>
          <p:nvPr/>
        </p:nvCxnSpPr>
        <p:spPr>
          <a:xfrm>
            <a:off x="241171" y="2065668"/>
            <a:ext cx="80811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400134-4625-40FE-A502-BBF390D5AB2D}"/>
              </a:ext>
            </a:extLst>
          </p:cNvPr>
          <p:cNvCxnSpPr>
            <a:cxnSpLocks/>
          </p:cNvCxnSpPr>
          <p:nvPr/>
        </p:nvCxnSpPr>
        <p:spPr>
          <a:xfrm>
            <a:off x="192162" y="4099883"/>
            <a:ext cx="81036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14114C35-CD77-402D-AC5D-8EC01FCCF6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9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3B8285-CD27-4A33-8D43-60A3078B28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00" y="167219"/>
            <a:ext cx="3794414" cy="18987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A339FE2-BBDD-48BD-9EDF-D6D63E2D8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376087"/>
              </p:ext>
            </p:extLst>
          </p:nvPr>
        </p:nvGraphicFramePr>
        <p:xfrm>
          <a:off x="4253948" y="246731"/>
          <a:ext cx="4134678" cy="181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38C5B451-D031-4289-AA3A-C9E68D4A57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500" y="4333460"/>
            <a:ext cx="3794414" cy="1898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E8B5E63-71D9-45D8-A782-22F000737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816150"/>
              </p:ext>
            </p:extLst>
          </p:nvPr>
        </p:nvGraphicFramePr>
        <p:xfrm>
          <a:off x="4247322" y="4303643"/>
          <a:ext cx="4141304" cy="192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316B7406-BB1B-462F-87D1-CDE480070093}"/>
              </a:ext>
            </a:extLst>
          </p:cNvPr>
          <p:cNvSpPr txBox="1">
            <a:spLocks/>
          </p:cNvSpPr>
          <p:nvPr/>
        </p:nvSpPr>
        <p:spPr>
          <a:xfrm>
            <a:off x="8668693" y="2065951"/>
            <a:ext cx="3381825" cy="2267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Escenario </a:t>
            </a:r>
            <a:r>
              <a:rPr lang="es-EC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usando algoritmo de asignación dinámico de ancho de banda IPACT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AC1A4B-B78B-4CCE-9B39-139EE35828E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500" y="2301912"/>
            <a:ext cx="3794414" cy="18154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65F96F0-554A-4B16-BE75-BDBB653C8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623638"/>
              </p:ext>
            </p:extLst>
          </p:nvPr>
        </p:nvGraphicFramePr>
        <p:xfrm>
          <a:off x="4321980" y="2301912"/>
          <a:ext cx="4060019" cy="181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C560739-A5D5-4F28-8258-850A4EB4B8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9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9FE4734-CA46-4391-827F-55163A655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039563"/>
              </p:ext>
            </p:extLst>
          </p:nvPr>
        </p:nvGraphicFramePr>
        <p:xfrm>
          <a:off x="1117916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C73BC1B-8253-48A3-9C3A-4E780EDFA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665863"/>
              </p:ext>
            </p:extLst>
          </p:nvPr>
        </p:nvGraphicFramePr>
        <p:xfrm>
          <a:off x="6502086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C7AA22F1-7382-4D66-8FD8-E490882E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DESEMPEÑO DE LA RED HIBRIDA,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7242636-93C0-4319-B5EB-1AF5D8F1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FE6791-D283-4597-B3C8-C68967E595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102293" y="5390404"/>
            <a:ext cx="4026920" cy="310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3741"/>
            <a:ext cx="10058400" cy="1450757"/>
          </a:xfrm>
        </p:spPr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6228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7439E8-B5E2-4658-BA48-384B9175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39588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2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BFA6A-6057-4DC3-9F17-45F3F460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F69760-333B-4022-B7B9-1CECB285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12AD5B-5BF4-4BB1-BC2A-7505E93E1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021940"/>
              </p:ext>
            </p:extLst>
          </p:nvPr>
        </p:nvGraphicFramePr>
        <p:xfrm>
          <a:off x="1603513" y="1845734"/>
          <a:ext cx="8820647" cy="448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441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5D079-14B4-4F33-A546-B8898242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37F08EA-27B1-4271-9C20-7D093949E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332377"/>
              </p:ext>
            </p:extLst>
          </p:nvPr>
        </p:nvGraphicFramePr>
        <p:xfrm>
          <a:off x="1232452" y="1737360"/>
          <a:ext cx="9191708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162D4AA-1052-4482-A381-68E918AC6D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2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A050D-AFA1-43A0-900D-DD63A83E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36612E-CAAC-4F4A-85E9-4141F0030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11549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B966A71-6F20-4B4C-9CC1-D80C4BF714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88793-F118-4E13-B315-21320BEA4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5337" y="1979613"/>
            <a:ext cx="2195513" cy="1449387"/>
          </a:xfrm>
        </p:spPr>
        <p:txBody>
          <a:bodyPr/>
          <a:lstStyle/>
          <a:p>
            <a:r>
              <a:rPr lang="es-MX" dirty="0"/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9C4F47-AF73-41EB-B39C-58017B5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3203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40F72-D9A9-45E9-A30A-56DFB0DE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Introducción</a:t>
            </a: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1292F67-B03D-4FF0-B8FD-828EBF4D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814" y="1749682"/>
            <a:ext cx="3803373" cy="427844"/>
          </a:xfrm>
        </p:spPr>
        <p:txBody>
          <a:bodyPr>
            <a:normAutofit/>
          </a:bodyPr>
          <a:lstStyle/>
          <a:p>
            <a:r>
              <a:rPr lang="es-EC" dirty="0"/>
              <a:t>Arquitectura red TDM-PON</a:t>
            </a:r>
            <a:endParaRPr lang="es-MX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DCB75D5-3656-4D5A-ADC9-98269542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12" y="4395262"/>
            <a:ext cx="4371497" cy="11839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3031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•"/>
            </a:pPr>
            <a:r>
              <a:rPr lang="es-ES" sz="1800" dirty="0"/>
              <a:t>Alcanzar a más abonados</a:t>
            </a:r>
          </a:p>
          <a:p>
            <a:pPr marL="23031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•"/>
            </a:pPr>
            <a:r>
              <a:rPr lang="es-ES" sz="1800" dirty="0"/>
              <a:t>Mejorar la velocidad de transmisión de datos</a:t>
            </a:r>
          </a:p>
          <a:p>
            <a:pPr marL="23031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•"/>
            </a:pPr>
            <a:r>
              <a:rPr lang="es-ES" sz="1800" dirty="0"/>
              <a:t>Multiplexación estadística </a:t>
            </a:r>
          </a:p>
          <a:p>
            <a:pPr marL="23031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•"/>
            </a:pPr>
            <a:r>
              <a:rPr lang="es-ES" sz="1800" dirty="0"/>
              <a:t>Bajos costos</a:t>
            </a:r>
            <a:endParaRPr lang="es-MX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A8B4041-F19B-4741-AD5D-99904E9522E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1724" r="1029"/>
          <a:stretch>
            <a:fillRect/>
          </a:stretch>
        </p:blipFill>
        <p:spPr bwMode="auto">
          <a:xfrm>
            <a:off x="1194412" y="2177526"/>
            <a:ext cx="4053444" cy="20304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143E16-10D0-44BA-BB66-BF5051C8102F}"/>
              </a:ext>
            </a:extLst>
          </p:cNvPr>
          <p:cNvPicPr/>
          <p:nvPr/>
        </p:nvPicPr>
        <p:blipFill>
          <a:blip r:embed="rId3" cstate="print"/>
          <a:srcRect l="1105"/>
          <a:stretch>
            <a:fillRect/>
          </a:stretch>
        </p:blipFill>
        <p:spPr bwMode="auto">
          <a:xfrm>
            <a:off x="7102236" y="2144707"/>
            <a:ext cx="4053444" cy="20632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3" name="Marcador de texto 6">
            <a:extLst>
              <a:ext uri="{FF2B5EF4-FFF2-40B4-BE49-F238E27FC236}">
                <a16:creationId xmlns:a16="http://schemas.microsoft.com/office/drawing/2014/main" id="{95AFCB82-76EA-4B51-AF9E-DC83FC29D00A}"/>
              </a:ext>
            </a:extLst>
          </p:cNvPr>
          <p:cNvSpPr txBox="1">
            <a:spLocks/>
          </p:cNvSpPr>
          <p:nvPr/>
        </p:nvSpPr>
        <p:spPr>
          <a:xfrm>
            <a:off x="7283790" y="1768482"/>
            <a:ext cx="3803373" cy="42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Arquitectura red WDM-PON</a:t>
            </a:r>
            <a:endParaRPr lang="es-MX" dirty="0"/>
          </a:p>
        </p:txBody>
      </p:sp>
      <p:sp>
        <p:nvSpPr>
          <p:cNvPr id="34" name="Marcador de contenido 7">
            <a:extLst>
              <a:ext uri="{FF2B5EF4-FFF2-40B4-BE49-F238E27FC236}">
                <a16:creationId xmlns:a16="http://schemas.microsoft.com/office/drawing/2014/main" id="{B75D02C2-5AFA-4378-A923-7C1A3A1227A3}"/>
              </a:ext>
            </a:extLst>
          </p:cNvPr>
          <p:cNvSpPr txBox="1">
            <a:spLocks/>
          </p:cNvSpPr>
          <p:nvPr/>
        </p:nvSpPr>
        <p:spPr>
          <a:xfrm>
            <a:off x="6784183" y="4395261"/>
            <a:ext cx="4371497" cy="1183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Mayor tasa de transferencia de datos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Seguridad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Alta escalabilidad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Optimiza el uso del ancho de banda</a:t>
            </a:r>
            <a:endParaRPr lang="es-MX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93538E-3CEA-4E0B-B4C0-A6CBF7F2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835B1-407C-423F-80DD-FC0BE829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76C8DC3-C180-4818-B6F4-A99401C41E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878" y="1855305"/>
            <a:ext cx="5273436" cy="40136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D5554E2-6052-4959-822D-AA64CADC6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836337"/>
              </p:ext>
            </p:extLst>
          </p:nvPr>
        </p:nvGraphicFramePr>
        <p:xfrm>
          <a:off x="6733138" y="2257958"/>
          <a:ext cx="2196550" cy="361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CC53733A-D9CD-4C3E-A83A-E4CD39D886AD}"/>
              </a:ext>
            </a:extLst>
          </p:cNvPr>
          <p:cNvSpPr txBox="1">
            <a:spLocks/>
          </p:cNvSpPr>
          <p:nvPr/>
        </p:nvSpPr>
        <p:spPr>
          <a:xfrm>
            <a:off x="6904595" y="1824529"/>
            <a:ext cx="1210712" cy="4278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VENTAJAS</a:t>
            </a: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8E9DE9A-18C0-4B61-B64E-D556CDA3CC6C}"/>
              </a:ext>
            </a:extLst>
          </p:cNvPr>
          <p:cNvSpPr txBox="1">
            <a:spLocks/>
          </p:cNvSpPr>
          <p:nvPr/>
        </p:nvSpPr>
        <p:spPr>
          <a:xfrm>
            <a:off x="9344015" y="1855305"/>
            <a:ext cx="1885950" cy="4278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DESVENTAJAS</a:t>
            </a:r>
            <a:endParaRPr lang="es-MX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9650FC7-5829-45BE-9C41-F715A60E0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484978"/>
              </p:ext>
            </p:extLst>
          </p:nvPr>
        </p:nvGraphicFramePr>
        <p:xfrm>
          <a:off x="9414430" y="2253197"/>
          <a:ext cx="2196550" cy="186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4396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A6DB873-5739-4BD3-81A5-33D0B9BB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3A897626-97F8-4A5E-9279-C4E119C00E8F}"/>
              </a:ext>
            </a:extLst>
          </p:cNvPr>
          <p:cNvGrpSpPr>
            <a:grpSpLocks/>
          </p:cNvGrpSpPr>
          <p:nvPr/>
        </p:nvGrpSpPr>
        <p:grpSpPr bwMode="auto">
          <a:xfrm>
            <a:off x="793747" y="2010946"/>
            <a:ext cx="5332733" cy="3229416"/>
            <a:chOff x="2132" y="7780"/>
            <a:chExt cx="8218" cy="4650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C9524A0-B526-4FDA-A077-3037980B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9509"/>
              <a:ext cx="1808" cy="69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80340" algn="ctr">
                <a:spcAft>
                  <a:spcPts val="0"/>
                </a:spcAft>
              </a:pPr>
              <a:r>
                <a:rPr lang="es-EC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Efectos no lineales</a:t>
              </a:r>
              <a:endPara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00777A7-95A6-4D56-812D-A471B8D4D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8411"/>
              <a:ext cx="2172" cy="1024"/>
            </a:xfrm>
            <a:prstGeom prst="rect">
              <a:avLst/>
            </a:prstGeom>
            <a:gradFill flip="none" rotWithShape="1">
              <a:gsLst>
                <a:gs pos="0">
                  <a:srgbClr val="0099CC">
                    <a:tint val="66000"/>
                    <a:satMod val="160000"/>
                  </a:srgbClr>
                </a:gs>
                <a:gs pos="50000">
                  <a:srgbClr val="0099CC">
                    <a:tint val="44500"/>
                    <a:satMod val="160000"/>
                  </a:srgbClr>
                </a:gs>
                <a:gs pos="100000">
                  <a:srgbClr val="0099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Efectos no lineales causados por el índice de refracción</a:t>
              </a:r>
              <a:endPara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96817BDF-FA52-49F3-9932-DF865AFFF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10733"/>
              <a:ext cx="2171" cy="1515"/>
            </a:xfrm>
            <a:prstGeom prst="rect">
              <a:avLst/>
            </a:prstGeom>
            <a:gradFill flip="none" rotWithShape="1">
              <a:gsLst>
                <a:gs pos="0">
                  <a:srgbClr val="0099CC">
                    <a:tint val="66000"/>
                    <a:satMod val="160000"/>
                  </a:srgbClr>
                </a:gs>
                <a:gs pos="50000">
                  <a:srgbClr val="0099CC">
                    <a:tint val="44500"/>
                    <a:satMod val="160000"/>
                  </a:srgbClr>
                </a:gs>
                <a:gs pos="100000">
                  <a:srgbClr val="0099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Efectos no lineales causados por el Estimulado de </a:t>
              </a:r>
              <a:r>
                <a:rPr lang="es-EC" sz="1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Scattering</a:t>
              </a:r>
              <a:endPara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2C17A2D1-060F-4536-8A28-CFED396E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" y="7780"/>
              <a:ext cx="2131" cy="733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Automodulación de Fase (SPM)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4EDC2B6-28E0-4F70-AD9B-40866BE6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" y="11588"/>
              <a:ext cx="2375" cy="84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Scattering de Brillouin estimulado  (SBS)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0A70D92-BEE2-480D-871C-17FB573FC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" y="10528"/>
              <a:ext cx="2375" cy="84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Scattering de Raman Estimulado (SRS)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12E668B9-2481-4295-8349-A1EB4522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" y="8578"/>
              <a:ext cx="2131" cy="747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Modulación de Fase Cruzada (XPM)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57C0E0F-59D8-4C3A-A562-DAE17925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" y="9376"/>
              <a:ext cx="2131" cy="84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Mezclado de cuatro ondas (FWM)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6" name="AutoShape 12">
              <a:extLst>
                <a:ext uri="{FF2B5EF4-FFF2-40B4-BE49-F238E27FC236}">
                  <a16:creationId xmlns:a16="http://schemas.microsoft.com/office/drawing/2014/main" id="{B49F9868-14EF-4EC8-BE56-10B72CB5B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40" y="8894"/>
              <a:ext cx="1008" cy="9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838F9447-FDD0-4611-B937-C2409AC50D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40" y="9856"/>
              <a:ext cx="1009" cy="1515"/>
            </a:xfrm>
            <a:prstGeom prst="bentConnector3">
              <a:avLst>
                <a:gd name="adj1" fmla="val 4994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AAC430A5-42F3-46F5-8BF5-6B01C3A050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0" y="8147"/>
              <a:ext cx="855" cy="747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124E9699-5944-4815-8852-7E4138D614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0" y="8894"/>
              <a:ext cx="855" cy="903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62C009B7-526D-44C4-8DC8-DC68871C87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0" y="8894"/>
              <a:ext cx="855" cy="58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7">
              <a:extLst>
                <a:ext uri="{FF2B5EF4-FFF2-40B4-BE49-F238E27FC236}">
                  <a16:creationId xmlns:a16="http://schemas.microsoft.com/office/drawing/2014/main" id="{DE9F6E8F-9AC6-4BB6-BCEB-3A6B639EBA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20" y="10949"/>
              <a:ext cx="855" cy="422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8">
              <a:extLst>
                <a:ext uri="{FF2B5EF4-FFF2-40B4-BE49-F238E27FC236}">
                  <a16:creationId xmlns:a16="http://schemas.microsoft.com/office/drawing/2014/main" id="{2A011B93-5466-425D-8036-38CAD01CFC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20" y="11371"/>
              <a:ext cx="855" cy="638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5DF92ED5-F8FD-473D-8C0D-B5223AA7DEC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793" y="2325099"/>
            <a:ext cx="2684192" cy="16704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8BBC4386-BE9C-445C-A0E4-9A2F8296AC20}"/>
              </a:ext>
            </a:extLst>
          </p:cNvPr>
          <p:cNvSpPr/>
          <p:nvPr/>
        </p:nvSpPr>
        <p:spPr>
          <a:xfrm>
            <a:off x="6522963" y="1777276"/>
            <a:ext cx="2776957" cy="483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Mezclado de cuatro ondas (FWM)</a:t>
            </a:r>
            <a:endParaRPr lang="es-MX" sz="14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3FA0799-5903-4D5E-A667-DDBF93B3F36D}"/>
              </a:ext>
            </a:extLst>
          </p:cNvPr>
          <p:cNvSpPr/>
          <p:nvPr/>
        </p:nvSpPr>
        <p:spPr>
          <a:xfrm>
            <a:off x="6522962" y="4135931"/>
            <a:ext cx="2776957" cy="483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Dispersión Estimulada de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Brillouin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(SBS)</a:t>
            </a:r>
            <a:endParaRPr lang="es-MX" sz="14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280BBB3-7BBD-4E8F-80F5-6E88AED24A98}"/>
              </a:ext>
            </a:extLst>
          </p:cNvPr>
          <p:cNvPicPr/>
          <p:nvPr/>
        </p:nvPicPr>
        <p:blipFill>
          <a:blip r:embed="rId3" cstate="print"/>
          <a:srcRect l="1991" t="4527"/>
          <a:stretch>
            <a:fillRect/>
          </a:stretch>
        </p:blipFill>
        <p:spPr bwMode="auto">
          <a:xfrm>
            <a:off x="7239793" y="4671586"/>
            <a:ext cx="2702055" cy="16704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79F8545-B81D-436D-BBC2-C74DFDBC71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1E779C8-69C0-4E68-8920-B910AE51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C798E7-4008-4E46-9C3B-3592D1082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697755"/>
              </p:ext>
            </p:extLst>
          </p:nvPr>
        </p:nvGraphicFramePr>
        <p:xfrm>
          <a:off x="2372139" y="1737359"/>
          <a:ext cx="7288696" cy="457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CE0D21E-E4DA-4FDF-A297-43924F5887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3C8B1E-27BB-48A0-BA60-83B6B476B0AF}"/>
              </a:ext>
            </a:extLst>
          </p:cNvPr>
          <p:cNvSpPr/>
          <p:nvPr/>
        </p:nvSpPr>
        <p:spPr>
          <a:xfrm>
            <a:off x="1097280" y="2269803"/>
            <a:ext cx="1857955" cy="327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664E6-6B2D-4C8D-AD46-0D1FD80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0C86-46DA-42B2-8F43-CC240B8A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OBJETIVOS</a:t>
            </a:r>
          </a:p>
          <a:p>
            <a:pPr lvl="1"/>
            <a:r>
              <a:rPr lang="es-MX" dirty="0"/>
              <a:t>GENERAL</a:t>
            </a:r>
          </a:p>
          <a:p>
            <a:pPr lvl="1"/>
            <a:r>
              <a:rPr lang="es-MX" dirty="0"/>
              <a:t>ESPECÍFICO</a:t>
            </a:r>
          </a:p>
          <a:p>
            <a:r>
              <a:rPr lang="es-MX" dirty="0"/>
              <a:t>MÉTODOS DE CLUSTERIZACIÓN</a:t>
            </a:r>
          </a:p>
          <a:p>
            <a:pPr lvl="1"/>
            <a:r>
              <a:rPr lang="es-MX" dirty="0"/>
              <a:t>MÉTODO K-MEANS</a:t>
            </a:r>
          </a:p>
          <a:p>
            <a:pPr lvl="1"/>
            <a:r>
              <a:rPr lang="es-MX" dirty="0"/>
              <a:t>MÉTODO VORONOI</a:t>
            </a:r>
          </a:p>
          <a:p>
            <a:pPr lvl="1"/>
            <a:r>
              <a:rPr lang="es-MX" dirty="0"/>
              <a:t>RESULTADOS</a:t>
            </a:r>
          </a:p>
          <a:p>
            <a:r>
              <a:rPr lang="es-MX" dirty="0"/>
              <a:t>EVALUACIÓN DE LA RED HÍBRIDA WDM-TDM/PON</a:t>
            </a:r>
          </a:p>
          <a:p>
            <a:pPr lvl="1"/>
            <a:r>
              <a:rPr lang="es-MX" dirty="0"/>
              <a:t>A NIVEL DE PROPAGACIÓN DE LA SEÑAL</a:t>
            </a:r>
          </a:p>
          <a:p>
            <a:pPr lvl="1"/>
            <a:r>
              <a:rPr lang="es-MX" dirty="0"/>
              <a:t>DESEMPEÑO DE LA RED HÍBRIDA, CALIDAD DE SERVICIO (</a:t>
            </a:r>
            <a:r>
              <a:rPr lang="es-MX" dirty="0" err="1"/>
              <a:t>QoS</a:t>
            </a:r>
            <a:r>
              <a:rPr lang="es-MX" dirty="0"/>
              <a:t>)</a:t>
            </a:r>
          </a:p>
          <a:p>
            <a:r>
              <a:rPr lang="es-MX" dirty="0"/>
              <a:t>CONCLUSIONES Y RECOMENDACIONES</a:t>
            </a:r>
          </a:p>
          <a:p>
            <a:endParaRPr lang="es-MX" dirty="0"/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60FD89-804D-4507-8A90-E5D4F9BF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4160" y="5855842"/>
            <a:ext cx="1767840" cy="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48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</TotalTime>
  <Words>2485</Words>
  <Application>Microsoft Office PowerPoint</Application>
  <PresentationFormat>Panorámica</PresentationFormat>
  <Paragraphs>544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Retrospección</vt:lpstr>
      <vt:lpstr>DEPARTAMENTO DE ELÉCTRICA, ELECTRÓNICA Y TELECOMUNICACIONES  CARRERA DE INGENIERÍA ELECTRÓNICA EN TELECOMUNICACIONES  Trabajo de Titulación</vt:lpstr>
      <vt:lpstr>CONTENIDO</vt:lpstr>
      <vt:lpstr>CONTENIDO</vt:lpstr>
      <vt:lpstr>Introducción</vt:lpstr>
      <vt:lpstr>Introducción</vt:lpstr>
      <vt:lpstr>Introducción</vt:lpstr>
      <vt:lpstr>Introducción</vt:lpstr>
      <vt:lpstr>Introducción</vt:lpstr>
      <vt:lpstr>CONTENIDO</vt:lpstr>
      <vt:lpstr>CONTENIDO</vt:lpstr>
      <vt:lpstr>Objetivos</vt:lpstr>
      <vt:lpstr>CONTENIDO</vt:lpstr>
      <vt:lpstr>CONTENIDO</vt:lpstr>
      <vt:lpstr>Métodos de Clusterización</vt:lpstr>
      <vt:lpstr>Métodos de Clusterización</vt:lpstr>
      <vt:lpstr>Método K-MEANS Escenario con 38 puntos 2 clusters 3 clusters 4 clusters 6 clusters </vt:lpstr>
      <vt:lpstr>Método K-MEANS</vt:lpstr>
      <vt:lpstr>Método K-MEANS Escenario con 121 puntos 2 clusters 3 clusters 4 clusters 6 clusters </vt:lpstr>
      <vt:lpstr>CONTENIDO</vt:lpstr>
      <vt:lpstr>Método de Clusterización</vt:lpstr>
      <vt:lpstr>Método de Vorononi Escenario con 38 puntos 2 clusters 3 clusters 4 clusters 6 clusters </vt:lpstr>
      <vt:lpstr>Método de Voronoi</vt:lpstr>
      <vt:lpstr>Método de Vorononi Escenario con 121 puntos 2 clusters 3 clusters 4 clusters 6 clusters </vt:lpstr>
      <vt:lpstr>Presentación de PowerPoint</vt:lpstr>
      <vt:lpstr>CONTENIDO</vt:lpstr>
      <vt:lpstr>Resultados</vt:lpstr>
      <vt:lpstr>CONTENIDO</vt:lpstr>
      <vt:lpstr>CONTENIDO</vt:lpstr>
      <vt:lpstr>EVALUACIÓN DE LA RED HÍBRIDA WDM-TDM/PON</vt:lpstr>
      <vt:lpstr>A NIVEL DE PROPAGACIÓN DE LA SEÑAL</vt:lpstr>
      <vt:lpstr>A NIVEL DE PROPAGACIÓN DE LA SEÑAL</vt:lpstr>
      <vt:lpstr>A NIVEL DE PROPAGACIÓN DE LA SEÑAL</vt:lpstr>
      <vt:lpstr>A NIVEL DE PROPAGACIÓN DE LA SEÑAL</vt:lpstr>
      <vt:lpstr>A NIVEL DE PROPAGACIÓN DE LA SEÑAL</vt:lpstr>
      <vt:lpstr>A NIVEL DE PROPAGACIÓN DE LA SEÑAL</vt:lpstr>
      <vt:lpstr>CONTENIDO</vt:lpstr>
      <vt:lpstr>DESEMPEÑO DE LA RED HÍBRIDA, CALIDAD DE SERVICIO (QoS)</vt:lpstr>
      <vt:lpstr>Escenario sin efecto no lineal</vt:lpstr>
      <vt:lpstr>Presentación de PowerPoint</vt:lpstr>
      <vt:lpstr>Presentación de PowerPoint</vt:lpstr>
      <vt:lpstr>Presentación de PowerPoint</vt:lpstr>
      <vt:lpstr>Presentación de PowerPoint</vt:lpstr>
      <vt:lpstr>DESEMPEÑO DE LA RED HIBRIDA, CALIDAD DE SERVICIO (QoS)</vt:lpstr>
      <vt:lpstr>CONTENIDO</vt:lpstr>
      <vt:lpstr>CONCLUSIONES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ELÉCTRICA, ELECTRÓNICA Y TELECOMUNICACIONES  CARRERA DE INGENIERÍA ELECTRÓNICA EN TELECOMUNICACIONES  Trabajo de Titulación</dc:title>
  <dc:creator>pc</dc:creator>
  <cp:lastModifiedBy>pc</cp:lastModifiedBy>
  <cp:revision>163</cp:revision>
  <dcterms:created xsi:type="dcterms:W3CDTF">2020-01-23T04:25:29Z</dcterms:created>
  <dcterms:modified xsi:type="dcterms:W3CDTF">2020-01-30T03:16:28Z</dcterms:modified>
</cp:coreProperties>
</file>